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2"/>
  </p:notesMasterIdLst>
  <p:sldIdLst>
    <p:sldId id="4367" r:id="rId2"/>
    <p:sldId id="339" r:id="rId3"/>
    <p:sldId id="4115" r:id="rId4"/>
    <p:sldId id="4347" r:id="rId5"/>
    <p:sldId id="273" r:id="rId6"/>
    <p:sldId id="4348" r:id="rId7"/>
    <p:sldId id="4358" r:id="rId8"/>
    <p:sldId id="4351" r:id="rId9"/>
    <p:sldId id="4352" r:id="rId10"/>
    <p:sldId id="4353" r:id="rId11"/>
    <p:sldId id="4349" r:id="rId12"/>
    <p:sldId id="4355" r:id="rId13"/>
    <p:sldId id="4356" r:id="rId14"/>
    <p:sldId id="4359" r:id="rId15"/>
    <p:sldId id="4361" r:id="rId16"/>
    <p:sldId id="4362" r:id="rId17"/>
    <p:sldId id="4363" r:id="rId18"/>
    <p:sldId id="4354" r:id="rId19"/>
    <p:sldId id="4364" r:id="rId20"/>
    <p:sldId id="4093" r:id="rId21"/>
    <p:sldId id="4365" r:id="rId22"/>
    <p:sldId id="4100" r:id="rId23"/>
    <p:sldId id="4395" r:id="rId24"/>
    <p:sldId id="314" r:id="rId25"/>
    <p:sldId id="4227" r:id="rId26"/>
    <p:sldId id="4226" r:id="rId27"/>
    <p:sldId id="4228" r:id="rId28"/>
    <p:sldId id="286" r:id="rId29"/>
    <p:sldId id="282" r:id="rId30"/>
    <p:sldId id="4229" r:id="rId31"/>
    <p:sldId id="4230" r:id="rId32"/>
    <p:sldId id="4234" r:id="rId33"/>
    <p:sldId id="4231" r:id="rId34"/>
    <p:sldId id="4288" r:id="rId35"/>
    <p:sldId id="308" r:id="rId36"/>
    <p:sldId id="4237" r:id="rId37"/>
    <p:sldId id="323" r:id="rId38"/>
    <p:sldId id="4084" r:id="rId39"/>
    <p:sldId id="4077" r:id="rId40"/>
    <p:sldId id="268" r:id="rId41"/>
    <p:sldId id="4238" r:id="rId42"/>
    <p:sldId id="4098" r:id="rId43"/>
    <p:sldId id="4097" r:id="rId44"/>
    <p:sldId id="4239" r:id="rId45"/>
    <p:sldId id="4240" r:id="rId46"/>
    <p:sldId id="4242" r:id="rId47"/>
    <p:sldId id="4243" r:id="rId48"/>
    <p:sldId id="270" r:id="rId49"/>
    <p:sldId id="4107" r:id="rId50"/>
    <p:sldId id="4245" r:id="rId51"/>
    <p:sldId id="4244" r:id="rId52"/>
    <p:sldId id="291" r:id="rId53"/>
    <p:sldId id="4246" r:id="rId54"/>
    <p:sldId id="4247" r:id="rId55"/>
    <p:sldId id="285" r:id="rId56"/>
    <p:sldId id="301" r:id="rId57"/>
    <p:sldId id="4248" r:id="rId58"/>
    <p:sldId id="4249" r:id="rId59"/>
    <p:sldId id="4250" r:id="rId60"/>
    <p:sldId id="305" r:id="rId61"/>
    <p:sldId id="296" r:id="rId62"/>
    <p:sldId id="4251" r:id="rId63"/>
    <p:sldId id="299" r:id="rId64"/>
    <p:sldId id="4256" r:id="rId65"/>
    <p:sldId id="284" r:id="rId66"/>
    <p:sldId id="4257" r:id="rId67"/>
    <p:sldId id="4281" r:id="rId68"/>
    <p:sldId id="4258" r:id="rId69"/>
    <p:sldId id="263" r:id="rId70"/>
    <p:sldId id="4259" r:id="rId71"/>
    <p:sldId id="269" r:id="rId72"/>
    <p:sldId id="4260" r:id="rId73"/>
    <p:sldId id="4277" r:id="rId74"/>
    <p:sldId id="4278" r:id="rId75"/>
    <p:sldId id="4255" r:id="rId76"/>
    <p:sldId id="4279" r:id="rId77"/>
    <p:sldId id="537" r:id="rId78"/>
    <p:sldId id="4394" r:id="rId79"/>
    <p:sldId id="4344" r:id="rId80"/>
    <p:sldId id="4377" r:id="rId81"/>
  </p:sldIdLst>
  <p:sldSz cx="9144000" cy="5143500" type="screen16x9"/>
  <p:notesSz cx="6858000" cy="9144000"/>
  <p:embeddedFontLst>
    <p:embeddedFont>
      <p:font typeface="ADLaM Display" panose="02010000000000000000" pitchFamily="2" charset="0"/>
      <p:regular r:id="rId83"/>
    </p:embeddedFont>
    <p:embeddedFont>
      <p:font typeface="Aharoni" panose="02010803020104030203" pitchFamily="2" charset="-79"/>
      <p:bold r:id="rId84"/>
    </p:embeddedFont>
    <p:embeddedFont>
      <p:font typeface="Arial Black" panose="020B0A04020102020204" pitchFamily="34" charset="0"/>
      <p:bold r:id="rId85"/>
    </p:embeddedFont>
    <p:embeddedFont>
      <p:font typeface="Calibri" panose="020F0502020204030204" pitchFamily="34" charset="0"/>
      <p:regular r:id="rId86"/>
      <p:bold r:id="rId87"/>
      <p:italic r:id="rId88"/>
      <p:boldItalic r:id="rId89"/>
    </p:embeddedFont>
    <p:embeddedFont>
      <p:font typeface="DM Sans" pitchFamily="2" charset="0"/>
      <p:regular r:id="rId90"/>
      <p:bold r:id="rId91"/>
      <p:italic r:id="rId92"/>
      <p:boldItalic r:id="rId93"/>
    </p:embeddedFont>
    <p:embeddedFont>
      <p:font typeface="Open Sans" panose="020B0606030504020204" pitchFamily="34" charset="0"/>
      <p:regular r:id="rId94"/>
      <p:bold r:id="rId95"/>
      <p:italic r:id="rId96"/>
      <p:boldItalic r:id="rId97"/>
    </p:embeddedFont>
    <p:embeddedFont>
      <p:font typeface="Open Sans Extrabold" panose="020B0906030804020204" pitchFamily="34" charset="0"/>
      <p:bold r:id="rId98"/>
      <p:boldItalic r:id="rId99"/>
    </p:embeddedFont>
    <p:embeddedFont>
      <p:font typeface="Open Sans Semibold" panose="020B0706030804020204" pitchFamily="34" charset="0"/>
      <p:bold r:id="rId100"/>
      <p:boldItalic r:id="rId101"/>
    </p:embeddedFont>
    <p:embeddedFont>
      <p:font typeface="Poppins" panose="00000500000000000000" pitchFamily="2" charset="0"/>
      <p:regular r:id="rId102"/>
      <p:bold r:id="rId103"/>
      <p:italic r:id="rId104"/>
      <p:bold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1635" autoAdjust="0"/>
  </p:normalViewPr>
  <p:slideViewPr>
    <p:cSldViewPr snapToGrid="0">
      <p:cViewPr varScale="1">
        <p:scale>
          <a:sx n="108" d="100"/>
          <a:sy n="108" d="100"/>
        </p:scale>
        <p:origin x="691"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0.fntdata"/><Relationship Id="rId5" Type="http://schemas.openxmlformats.org/officeDocument/2006/relationships/slide" Target="slides/slide4.xml"/><Relationship Id="rId90" Type="http://schemas.openxmlformats.org/officeDocument/2006/relationships/font" Target="fonts/font8.fntdata"/><Relationship Id="rId95" Type="http://schemas.openxmlformats.org/officeDocument/2006/relationships/font" Target="fonts/font1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3.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1.fntdata"/><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font" Target="fonts/font17.fntdata"/><Relationship Id="rId101"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5.fntdata"/><Relationship Id="rId104"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8.fntdata"/><Relationship Id="rId105"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1.fntdata"/><Relationship Id="rId8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3F72CB2-513E-4515-AFED-2D85E54972D1}" type="slidenum">
              <a:rPr lang="pt-BR" smtClean="0"/>
              <a:t>2</a:t>
            </a:fld>
            <a:endParaRPr lang="pt-BR"/>
          </a:p>
        </p:txBody>
      </p:sp>
    </p:spTree>
    <p:extLst>
      <p:ext uri="{BB962C8B-B14F-4D97-AF65-F5344CB8AC3E}">
        <p14:creationId xmlns:p14="http://schemas.microsoft.com/office/powerpoint/2010/main" val="1318281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3F72CB2-513E-4515-AFED-2D85E54972D1}" type="slidenum">
              <a:rPr lang="pt-BR" smtClean="0"/>
              <a:t>20</a:t>
            </a:fld>
            <a:endParaRPr lang="pt-BR"/>
          </a:p>
        </p:txBody>
      </p:sp>
    </p:spTree>
    <p:extLst>
      <p:ext uri="{BB962C8B-B14F-4D97-AF65-F5344CB8AC3E}">
        <p14:creationId xmlns:p14="http://schemas.microsoft.com/office/powerpoint/2010/main" val="234621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3F72CB2-513E-4515-AFED-2D85E54972D1}" type="slidenum">
              <a:rPr lang="pt-BR" smtClean="0"/>
              <a:t>21</a:t>
            </a:fld>
            <a:endParaRPr lang="pt-BR"/>
          </a:p>
        </p:txBody>
      </p:sp>
    </p:spTree>
    <p:extLst>
      <p:ext uri="{BB962C8B-B14F-4D97-AF65-F5344CB8AC3E}">
        <p14:creationId xmlns:p14="http://schemas.microsoft.com/office/powerpoint/2010/main" val="825905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3F72CB2-513E-4515-AFED-2D85E54972D1}" type="slidenum">
              <a:rPr lang="pt-BR" smtClean="0"/>
              <a:t>27</a:t>
            </a:fld>
            <a:endParaRPr lang="pt-BR"/>
          </a:p>
        </p:txBody>
      </p:sp>
    </p:spTree>
    <p:extLst>
      <p:ext uri="{BB962C8B-B14F-4D97-AF65-F5344CB8AC3E}">
        <p14:creationId xmlns:p14="http://schemas.microsoft.com/office/powerpoint/2010/main" val="785347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3F72CB2-513E-4515-AFED-2D85E54972D1}" type="slidenum">
              <a:rPr lang="pt-BR" smtClean="0"/>
              <a:t>58</a:t>
            </a:fld>
            <a:endParaRPr lang="pt-BR"/>
          </a:p>
        </p:txBody>
      </p:sp>
    </p:spTree>
    <p:extLst>
      <p:ext uri="{BB962C8B-B14F-4D97-AF65-F5344CB8AC3E}">
        <p14:creationId xmlns:p14="http://schemas.microsoft.com/office/powerpoint/2010/main" val="1803615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3F72CB2-513E-4515-AFED-2D85E54972D1}" type="slidenum">
              <a:rPr lang="pt-BR" smtClean="0"/>
              <a:t>65</a:t>
            </a:fld>
            <a:endParaRPr lang="pt-BR"/>
          </a:p>
        </p:txBody>
      </p:sp>
    </p:spTree>
    <p:extLst>
      <p:ext uri="{BB962C8B-B14F-4D97-AF65-F5344CB8AC3E}">
        <p14:creationId xmlns:p14="http://schemas.microsoft.com/office/powerpoint/2010/main" val="1033203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3F72CB2-513E-4515-AFED-2D85E54972D1}" type="slidenum">
              <a:rPr lang="pt-BR" smtClean="0"/>
              <a:t>67</a:t>
            </a:fld>
            <a:endParaRPr lang="pt-BR"/>
          </a:p>
        </p:txBody>
      </p:sp>
    </p:spTree>
    <p:extLst>
      <p:ext uri="{BB962C8B-B14F-4D97-AF65-F5344CB8AC3E}">
        <p14:creationId xmlns:p14="http://schemas.microsoft.com/office/powerpoint/2010/main" val="3239983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9BECCB-3A08-571F-4518-98C6B51BACC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1742292-E6F4-A982-93B5-71B6245C324F}"/>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FF7FB3C-06EA-A81A-370C-34729A7169A6}"/>
              </a:ext>
            </a:extLst>
          </p:cNvPr>
          <p:cNvSpPr>
            <a:spLocks noGrp="1"/>
          </p:cNvSpPr>
          <p:nvPr>
            <p:ph type="dt" sz="half" idx="10"/>
          </p:nvPr>
        </p:nvSpPr>
        <p:spPr/>
        <p:txBody>
          <a:bodyPr/>
          <a:lstStyle/>
          <a:p>
            <a:fld id="{D6650939-2A54-418C-81D8-BA4E472FD3B8}" type="datetimeFigureOut">
              <a:rPr lang="ru-RU" smtClean="0"/>
              <a:t>25.08.2025</a:t>
            </a:fld>
            <a:endParaRPr lang="ru-RU"/>
          </a:p>
        </p:txBody>
      </p:sp>
      <p:sp>
        <p:nvSpPr>
          <p:cNvPr id="5" name="Espaço Reservado para Rodapé 4">
            <a:extLst>
              <a:ext uri="{FF2B5EF4-FFF2-40B4-BE49-F238E27FC236}">
                <a16:creationId xmlns:a16="http://schemas.microsoft.com/office/drawing/2014/main" id="{A62BA086-3A58-FF8E-EDB0-26949D247DE1}"/>
              </a:ext>
            </a:extLst>
          </p:cNvPr>
          <p:cNvSpPr>
            <a:spLocks noGrp="1"/>
          </p:cNvSpPr>
          <p:nvPr>
            <p:ph type="ftr" sz="quarter" idx="11"/>
          </p:nvPr>
        </p:nvSpPr>
        <p:spPr/>
        <p:txBody>
          <a:bodyPr/>
          <a:lstStyle/>
          <a:p>
            <a:endParaRPr lang="ru-RU"/>
          </a:p>
        </p:txBody>
      </p:sp>
      <p:sp>
        <p:nvSpPr>
          <p:cNvPr id="6" name="Espaço Reservado para Número de Slide 5">
            <a:extLst>
              <a:ext uri="{FF2B5EF4-FFF2-40B4-BE49-F238E27FC236}">
                <a16:creationId xmlns:a16="http://schemas.microsoft.com/office/drawing/2014/main" id="{EE1EB3FD-3057-1438-9B16-4E3986EC7893}"/>
              </a:ext>
            </a:extLst>
          </p:cNvPr>
          <p:cNvSpPr>
            <a:spLocks noGrp="1"/>
          </p:cNvSpPr>
          <p:nvPr>
            <p:ph type="sldNum" sz="quarter" idx="12"/>
          </p:nvPr>
        </p:nvSpPr>
        <p:spPr/>
        <p:txBody>
          <a:bodyPr/>
          <a:lstStyle/>
          <a:p>
            <a:fld id="{868241B4-30B2-4EB1-AF9A-2788D5DA1B36}" type="slidenum">
              <a:rPr lang="ru-RU" smtClean="0"/>
              <a:t>‹nº›</a:t>
            </a:fld>
            <a:endParaRPr lang="ru-RU"/>
          </a:p>
        </p:txBody>
      </p:sp>
    </p:spTree>
    <p:extLst>
      <p:ext uri="{BB962C8B-B14F-4D97-AF65-F5344CB8AC3E}">
        <p14:creationId xmlns:p14="http://schemas.microsoft.com/office/powerpoint/2010/main" val="762683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 options">
    <p:spTree>
      <p:nvGrpSpPr>
        <p:cNvPr id="1" name=""/>
        <p:cNvGrpSpPr/>
        <p:nvPr/>
      </p:nvGrpSpPr>
      <p:grpSpPr>
        <a:xfrm>
          <a:off x="0" y="0"/>
          <a:ext cx="0" cy="0"/>
          <a:chOff x="0" y="0"/>
          <a:chExt cx="0" cy="0"/>
        </a:xfrm>
      </p:grpSpPr>
      <p:pic>
        <p:nvPicPr>
          <p:cNvPr id="2" name="Picture 1" hidden="1"/>
          <p:cNvPicPr>
            <a:picLocks noChangeAspect="1"/>
          </p:cNvPicPr>
          <p:nvPr userDrawn="1"/>
        </p:nvPicPr>
        <p:blipFill>
          <a:blip r:embed="rId2"/>
          <a:stretch>
            <a:fillRect/>
          </a:stretch>
        </p:blipFill>
        <p:spPr>
          <a:xfrm>
            <a:off x="2095" y="1798"/>
            <a:ext cx="9134915" cy="5141702"/>
          </a:xfrm>
          <a:prstGeom prst="rect">
            <a:avLst/>
          </a:prstGeom>
        </p:spPr>
      </p:pic>
      <p:sp>
        <p:nvSpPr>
          <p:cNvPr id="22" name="Text Placeholder 33"/>
          <p:cNvSpPr>
            <a:spLocks noGrp="1"/>
          </p:cNvSpPr>
          <p:nvPr>
            <p:ph type="body" sz="quarter" idx="21" hasCustomPrompt="1"/>
          </p:nvPr>
        </p:nvSpPr>
        <p:spPr>
          <a:xfrm>
            <a:off x="1389697" y="863200"/>
            <a:ext cx="1220153" cy="441725"/>
          </a:xfrm>
        </p:spPr>
        <p:txBody>
          <a:bodyPr>
            <a:noAutofit/>
          </a:bodyPr>
          <a:lstStyle>
            <a:lvl1pPr marL="0" indent="0">
              <a:buNone/>
              <a:defRPr sz="675">
                <a:solidFill>
                  <a:schemeClr val="tx1"/>
                </a:solidFill>
              </a:defRPr>
            </a:lvl1pPr>
          </a:lstStyle>
          <a:p>
            <a:pPr lvl="0"/>
            <a:r>
              <a:rPr lang="en-US" dirty="0"/>
              <a:t>Lorem ipsum dolor sit amet, consectetur adipiscing elit, sed do</a:t>
            </a:r>
          </a:p>
        </p:txBody>
      </p:sp>
      <p:sp>
        <p:nvSpPr>
          <p:cNvPr id="23" name="Text Placeholder 36"/>
          <p:cNvSpPr>
            <a:spLocks noGrp="1"/>
          </p:cNvSpPr>
          <p:nvPr>
            <p:ph type="body" sz="quarter" idx="22" hasCustomPrompt="1"/>
          </p:nvPr>
        </p:nvSpPr>
        <p:spPr>
          <a:xfrm>
            <a:off x="1389698" y="660199"/>
            <a:ext cx="1305879" cy="203002"/>
          </a:xfrm>
        </p:spPr>
        <p:txBody>
          <a:bodyPr>
            <a:noAutofit/>
          </a:bodyPr>
          <a:lstStyle>
            <a:lvl1pPr marL="0" indent="0" algn="l">
              <a:buNone/>
              <a:defRPr kumimoji="0" lang="en-US" sz="105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uk-UA" dirty="0"/>
              <a:t>0</a:t>
            </a:r>
            <a:r>
              <a:rPr lang="en-US" dirty="0"/>
              <a:t>1</a:t>
            </a:r>
            <a:endParaRPr lang="ru-RU" dirty="0"/>
          </a:p>
        </p:txBody>
      </p:sp>
      <p:sp>
        <p:nvSpPr>
          <p:cNvPr id="36" name="Text Placeholder 33"/>
          <p:cNvSpPr>
            <a:spLocks noGrp="1"/>
          </p:cNvSpPr>
          <p:nvPr>
            <p:ph type="body" sz="quarter" idx="23" hasCustomPrompt="1"/>
          </p:nvPr>
        </p:nvSpPr>
        <p:spPr>
          <a:xfrm>
            <a:off x="1389697" y="4115988"/>
            <a:ext cx="1220153" cy="441725"/>
          </a:xfrm>
        </p:spPr>
        <p:txBody>
          <a:bodyPr>
            <a:noAutofit/>
          </a:bodyPr>
          <a:lstStyle>
            <a:lvl1pPr marL="0" indent="0">
              <a:buNone/>
              <a:defRPr sz="675">
                <a:solidFill>
                  <a:schemeClr val="tx1"/>
                </a:solidFill>
              </a:defRPr>
            </a:lvl1pPr>
          </a:lstStyle>
          <a:p>
            <a:pPr lvl="0"/>
            <a:r>
              <a:rPr lang="en-US" dirty="0"/>
              <a:t>Lorem ipsum dolor sit amet, consectetur adipiscing elit, sed do</a:t>
            </a:r>
          </a:p>
        </p:txBody>
      </p:sp>
      <p:sp>
        <p:nvSpPr>
          <p:cNvPr id="37" name="Text Placeholder 36"/>
          <p:cNvSpPr>
            <a:spLocks noGrp="1"/>
          </p:cNvSpPr>
          <p:nvPr>
            <p:ph type="body" sz="quarter" idx="24" hasCustomPrompt="1"/>
          </p:nvPr>
        </p:nvSpPr>
        <p:spPr>
          <a:xfrm>
            <a:off x="1389698" y="3912987"/>
            <a:ext cx="1305879" cy="203002"/>
          </a:xfrm>
        </p:spPr>
        <p:txBody>
          <a:bodyPr>
            <a:noAutofit/>
          </a:bodyPr>
          <a:lstStyle>
            <a:lvl1pPr marL="0" indent="0" algn="l">
              <a:buNone/>
              <a:defRPr kumimoji="0" lang="en-US" sz="1050" b="1" i="0" u="none" strike="noStrike" kern="1200" cap="none" normalizeH="0" baseline="0" dirty="0" smtClean="0">
                <a:ln>
                  <a:noFill/>
                </a:ln>
                <a:solidFill>
                  <a:schemeClr val="accent6"/>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uk-UA" dirty="0"/>
              <a:t>0</a:t>
            </a:r>
            <a:r>
              <a:rPr lang="en-US" dirty="0"/>
              <a:t>6</a:t>
            </a:r>
            <a:endParaRPr lang="ru-RU" dirty="0"/>
          </a:p>
        </p:txBody>
      </p:sp>
      <p:sp>
        <p:nvSpPr>
          <p:cNvPr id="42" name="Text Placeholder 33"/>
          <p:cNvSpPr>
            <a:spLocks noGrp="1"/>
          </p:cNvSpPr>
          <p:nvPr>
            <p:ph type="body" sz="quarter" idx="25" hasCustomPrompt="1"/>
          </p:nvPr>
        </p:nvSpPr>
        <p:spPr>
          <a:xfrm>
            <a:off x="1051560" y="1507927"/>
            <a:ext cx="1220153" cy="441725"/>
          </a:xfrm>
        </p:spPr>
        <p:txBody>
          <a:bodyPr>
            <a:noAutofit/>
          </a:bodyPr>
          <a:lstStyle>
            <a:lvl1pPr marL="0" indent="0">
              <a:buNone/>
              <a:defRPr sz="675">
                <a:solidFill>
                  <a:schemeClr val="tx1"/>
                </a:solidFill>
              </a:defRPr>
            </a:lvl1pPr>
          </a:lstStyle>
          <a:p>
            <a:pPr lvl="0"/>
            <a:r>
              <a:rPr lang="en-US" dirty="0"/>
              <a:t>Lorem ipsum dolor sit amet, consectetur adipiscing elit, sed do</a:t>
            </a:r>
          </a:p>
        </p:txBody>
      </p:sp>
      <p:sp>
        <p:nvSpPr>
          <p:cNvPr id="43" name="Text Placeholder 36"/>
          <p:cNvSpPr>
            <a:spLocks noGrp="1"/>
          </p:cNvSpPr>
          <p:nvPr>
            <p:ph type="body" sz="quarter" idx="26" hasCustomPrompt="1"/>
          </p:nvPr>
        </p:nvSpPr>
        <p:spPr>
          <a:xfrm>
            <a:off x="1051560" y="1304925"/>
            <a:ext cx="1305879" cy="203002"/>
          </a:xfrm>
        </p:spPr>
        <p:txBody>
          <a:bodyPr>
            <a:noAutofit/>
          </a:bodyPr>
          <a:lstStyle>
            <a:lvl1pPr marL="0" indent="0" algn="l">
              <a:buNone/>
              <a:defRPr kumimoji="0" lang="en-US" sz="1050" b="1" i="0" u="none" strike="noStrike" kern="1200" cap="none" normalizeH="0" baseline="0" dirty="0" smtClean="0">
                <a:ln>
                  <a:noFill/>
                </a:ln>
                <a:solidFill>
                  <a:schemeClr val="accent2"/>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uk-UA" dirty="0"/>
              <a:t>0</a:t>
            </a:r>
            <a:r>
              <a:rPr lang="en-US" dirty="0"/>
              <a:t>2</a:t>
            </a:r>
            <a:endParaRPr lang="ru-RU" dirty="0"/>
          </a:p>
        </p:txBody>
      </p:sp>
      <p:sp>
        <p:nvSpPr>
          <p:cNvPr id="44" name="Text Placeholder 33"/>
          <p:cNvSpPr>
            <a:spLocks noGrp="1"/>
          </p:cNvSpPr>
          <p:nvPr>
            <p:ph type="body" sz="quarter" idx="27" hasCustomPrompt="1"/>
          </p:nvPr>
        </p:nvSpPr>
        <p:spPr>
          <a:xfrm>
            <a:off x="1051560" y="3471262"/>
            <a:ext cx="1220153" cy="441725"/>
          </a:xfrm>
        </p:spPr>
        <p:txBody>
          <a:bodyPr>
            <a:noAutofit/>
          </a:bodyPr>
          <a:lstStyle>
            <a:lvl1pPr marL="0" indent="0">
              <a:buNone/>
              <a:defRPr sz="675">
                <a:solidFill>
                  <a:schemeClr val="tx1"/>
                </a:solidFill>
              </a:defRPr>
            </a:lvl1pPr>
          </a:lstStyle>
          <a:p>
            <a:pPr lvl="0"/>
            <a:r>
              <a:rPr lang="en-US" dirty="0"/>
              <a:t>Lorem ipsum dolor sit amet, consectetur adipiscing elit, sed do</a:t>
            </a:r>
          </a:p>
        </p:txBody>
      </p:sp>
      <p:sp>
        <p:nvSpPr>
          <p:cNvPr id="45" name="Text Placeholder 36"/>
          <p:cNvSpPr>
            <a:spLocks noGrp="1"/>
          </p:cNvSpPr>
          <p:nvPr>
            <p:ph type="body" sz="quarter" idx="28" hasCustomPrompt="1"/>
          </p:nvPr>
        </p:nvSpPr>
        <p:spPr>
          <a:xfrm>
            <a:off x="1051560" y="3268260"/>
            <a:ext cx="1305879" cy="203002"/>
          </a:xfrm>
        </p:spPr>
        <p:txBody>
          <a:bodyPr>
            <a:noAutofit/>
          </a:bodyPr>
          <a:lstStyle>
            <a:lvl1pPr marL="0" indent="0" algn="l">
              <a:buNone/>
              <a:defRPr kumimoji="0" lang="en-US" sz="1050" b="1" i="0" u="none" strike="noStrike" kern="1200" cap="none" normalizeH="0" baseline="0" dirty="0" smtClean="0">
                <a:ln>
                  <a:noFill/>
                </a:ln>
                <a:solidFill>
                  <a:schemeClr val="accent5"/>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uk-UA" dirty="0"/>
              <a:t>0</a:t>
            </a:r>
            <a:r>
              <a:rPr lang="en-US" dirty="0"/>
              <a:t>5</a:t>
            </a:r>
            <a:endParaRPr lang="ru-RU" dirty="0"/>
          </a:p>
        </p:txBody>
      </p:sp>
      <p:sp>
        <p:nvSpPr>
          <p:cNvPr id="46" name="Text Placeholder 33"/>
          <p:cNvSpPr>
            <a:spLocks noGrp="1"/>
          </p:cNvSpPr>
          <p:nvPr>
            <p:ph type="body" sz="quarter" idx="29" hasCustomPrompt="1"/>
          </p:nvPr>
        </p:nvSpPr>
        <p:spPr>
          <a:xfrm>
            <a:off x="884872" y="2826535"/>
            <a:ext cx="1220153" cy="441725"/>
          </a:xfrm>
        </p:spPr>
        <p:txBody>
          <a:bodyPr>
            <a:noAutofit/>
          </a:bodyPr>
          <a:lstStyle>
            <a:lvl1pPr marL="0" indent="0">
              <a:buNone/>
              <a:defRPr sz="675">
                <a:solidFill>
                  <a:schemeClr val="tx1"/>
                </a:solidFill>
              </a:defRPr>
            </a:lvl1pPr>
          </a:lstStyle>
          <a:p>
            <a:pPr lvl="0"/>
            <a:r>
              <a:rPr lang="en-US" dirty="0"/>
              <a:t>Lorem ipsum dolor sit amet, consectetur adipiscing elit, sed do</a:t>
            </a:r>
          </a:p>
        </p:txBody>
      </p:sp>
      <p:sp>
        <p:nvSpPr>
          <p:cNvPr id="47" name="Text Placeholder 36"/>
          <p:cNvSpPr>
            <a:spLocks noGrp="1"/>
          </p:cNvSpPr>
          <p:nvPr>
            <p:ph type="body" sz="quarter" idx="30" hasCustomPrompt="1"/>
          </p:nvPr>
        </p:nvSpPr>
        <p:spPr>
          <a:xfrm>
            <a:off x="884873" y="2623534"/>
            <a:ext cx="1305879" cy="203002"/>
          </a:xfrm>
        </p:spPr>
        <p:txBody>
          <a:bodyPr>
            <a:noAutofit/>
          </a:bodyPr>
          <a:lstStyle>
            <a:lvl1pPr marL="0" indent="0" algn="l">
              <a:buNone/>
              <a:defRPr kumimoji="0" lang="en-US" sz="1050" b="1" i="0" u="none" strike="noStrike" kern="1200" cap="none" normalizeH="0" baseline="0" dirty="0" smtClean="0">
                <a:ln>
                  <a:noFill/>
                </a:ln>
                <a:solidFill>
                  <a:schemeClr val="accent4"/>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uk-UA" dirty="0"/>
              <a:t>0</a:t>
            </a:r>
            <a:r>
              <a:rPr lang="en-US" dirty="0"/>
              <a:t>4</a:t>
            </a:r>
            <a:endParaRPr lang="ru-RU" dirty="0"/>
          </a:p>
        </p:txBody>
      </p:sp>
      <p:sp>
        <p:nvSpPr>
          <p:cNvPr id="48" name="Text Placeholder 33"/>
          <p:cNvSpPr>
            <a:spLocks noGrp="1"/>
          </p:cNvSpPr>
          <p:nvPr>
            <p:ph type="body" sz="quarter" idx="31" hasCustomPrompt="1"/>
          </p:nvPr>
        </p:nvSpPr>
        <p:spPr>
          <a:xfrm>
            <a:off x="884872" y="2163949"/>
            <a:ext cx="1220153" cy="441725"/>
          </a:xfrm>
        </p:spPr>
        <p:txBody>
          <a:bodyPr>
            <a:noAutofit/>
          </a:bodyPr>
          <a:lstStyle>
            <a:lvl1pPr marL="0" indent="0">
              <a:buNone/>
              <a:defRPr sz="675">
                <a:solidFill>
                  <a:schemeClr val="tx1"/>
                </a:solidFill>
              </a:defRPr>
            </a:lvl1pPr>
          </a:lstStyle>
          <a:p>
            <a:pPr lvl="0"/>
            <a:r>
              <a:rPr lang="en-US" dirty="0"/>
              <a:t>Lorem ipsum dolor sit amet, consectetur adipiscing elit, sed do</a:t>
            </a:r>
          </a:p>
        </p:txBody>
      </p:sp>
      <p:sp>
        <p:nvSpPr>
          <p:cNvPr id="49" name="Text Placeholder 36"/>
          <p:cNvSpPr>
            <a:spLocks noGrp="1"/>
          </p:cNvSpPr>
          <p:nvPr>
            <p:ph type="body" sz="quarter" idx="32" hasCustomPrompt="1"/>
          </p:nvPr>
        </p:nvSpPr>
        <p:spPr>
          <a:xfrm>
            <a:off x="884873" y="1960947"/>
            <a:ext cx="1305879" cy="203002"/>
          </a:xfrm>
        </p:spPr>
        <p:txBody>
          <a:bodyPr>
            <a:noAutofit/>
          </a:bodyPr>
          <a:lstStyle>
            <a:lvl1pPr marL="0" indent="0" algn="l">
              <a:buNone/>
              <a:defRPr kumimoji="0" lang="en-US" sz="105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uk-UA" dirty="0"/>
              <a:t>0</a:t>
            </a:r>
            <a:r>
              <a:rPr lang="en-US" dirty="0"/>
              <a:t>3</a:t>
            </a:r>
            <a:endParaRPr lang="ru-RU" dirty="0"/>
          </a:p>
        </p:txBody>
      </p:sp>
      <p:sp>
        <p:nvSpPr>
          <p:cNvPr id="50" name="Text Placeholder 33"/>
          <p:cNvSpPr>
            <a:spLocks noGrp="1"/>
          </p:cNvSpPr>
          <p:nvPr>
            <p:ph type="body" sz="quarter" idx="33" hasCustomPrompt="1"/>
          </p:nvPr>
        </p:nvSpPr>
        <p:spPr>
          <a:xfrm>
            <a:off x="6476049" y="863200"/>
            <a:ext cx="1220153" cy="441725"/>
          </a:xfrm>
        </p:spPr>
        <p:txBody>
          <a:bodyPr>
            <a:noAutofit/>
          </a:bodyPr>
          <a:lstStyle>
            <a:lvl1pPr marL="0" indent="0" algn="r">
              <a:buNone/>
              <a:defRPr sz="675">
                <a:solidFill>
                  <a:schemeClr val="tx1"/>
                </a:solidFill>
              </a:defRPr>
            </a:lvl1pPr>
          </a:lstStyle>
          <a:p>
            <a:pPr lvl="0"/>
            <a:r>
              <a:rPr lang="en-US" dirty="0"/>
              <a:t>Lorem ipsum dolor sit amet, consectetur adipiscing elit, sed do</a:t>
            </a:r>
          </a:p>
        </p:txBody>
      </p:sp>
      <p:sp>
        <p:nvSpPr>
          <p:cNvPr id="51" name="Text Placeholder 36"/>
          <p:cNvSpPr>
            <a:spLocks noGrp="1"/>
          </p:cNvSpPr>
          <p:nvPr>
            <p:ph type="body" sz="quarter" idx="34" hasCustomPrompt="1"/>
          </p:nvPr>
        </p:nvSpPr>
        <p:spPr>
          <a:xfrm>
            <a:off x="6385560" y="660199"/>
            <a:ext cx="1305879" cy="203002"/>
          </a:xfrm>
        </p:spPr>
        <p:txBody>
          <a:bodyPr>
            <a:noAutofit/>
          </a:bodyPr>
          <a:lstStyle>
            <a:lvl1pPr marL="0" indent="0" algn="r">
              <a:buNone/>
              <a:defRPr kumimoji="0" lang="en-US" sz="105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uk-UA" dirty="0"/>
              <a:t>0</a:t>
            </a:r>
            <a:r>
              <a:rPr lang="en-US" dirty="0"/>
              <a:t>7</a:t>
            </a:r>
            <a:endParaRPr lang="ru-RU" dirty="0"/>
          </a:p>
        </p:txBody>
      </p:sp>
      <p:sp>
        <p:nvSpPr>
          <p:cNvPr id="53" name="Text Placeholder 33"/>
          <p:cNvSpPr>
            <a:spLocks noGrp="1"/>
          </p:cNvSpPr>
          <p:nvPr>
            <p:ph type="body" sz="quarter" idx="35" hasCustomPrompt="1"/>
          </p:nvPr>
        </p:nvSpPr>
        <p:spPr>
          <a:xfrm>
            <a:off x="6847524" y="1503740"/>
            <a:ext cx="1220153" cy="441725"/>
          </a:xfrm>
        </p:spPr>
        <p:txBody>
          <a:bodyPr>
            <a:noAutofit/>
          </a:bodyPr>
          <a:lstStyle>
            <a:lvl1pPr marL="0" indent="0" algn="r">
              <a:buNone/>
              <a:defRPr sz="675">
                <a:solidFill>
                  <a:schemeClr val="tx1"/>
                </a:solidFill>
              </a:defRPr>
            </a:lvl1pPr>
          </a:lstStyle>
          <a:p>
            <a:pPr lvl="0"/>
            <a:r>
              <a:rPr lang="en-US" dirty="0"/>
              <a:t>Lorem ipsum dolor sit amet, consectetur adipiscing elit, sed do</a:t>
            </a:r>
          </a:p>
        </p:txBody>
      </p:sp>
      <p:sp>
        <p:nvSpPr>
          <p:cNvPr id="54" name="Text Placeholder 36"/>
          <p:cNvSpPr>
            <a:spLocks noGrp="1"/>
          </p:cNvSpPr>
          <p:nvPr>
            <p:ph type="body" sz="quarter" idx="36" hasCustomPrompt="1"/>
          </p:nvPr>
        </p:nvSpPr>
        <p:spPr>
          <a:xfrm>
            <a:off x="6757035" y="1300739"/>
            <a:ext cx="1305879" cy="203002"/>
          </a:xfrm>
        </p:spPr>
        <p:txBody>
          <a:bodyPr>
            <a:noAutofit/>
          </a:bodyPr>
          <a:lstStyle>
            <a:lvl1pPr marL="0" indent="0" algn="r">
              <a:buNone/>
              <a:defRPr kumimoji="0" lang="en-US" sz="1050" b="1" i="0" u="none" strike="noStrike" kern="1200" cap="none" normalizeH="0" baseline="0" dirty="0" smtClean="0">
                <a:ln>
                  <a:noFill/>
                </a:ln>
                <a:solidFill>
                  <a:schemeClr val="accent2"/>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uk-UA" dirty="0"/>
              <a:t>0</a:t>
            </a:r>
            <a:r>
              <a:rPr lang="en-US" dirty="0"/>
              <a:t>8</a:t>
            </a:r>
            <a:endParaRPr lang="ru-RU" dirty="0"/>
          </a:p>
        </p:txBody>
      </p:sp>
      <p:sp>
        <p:nvSpPr>
          <p:cNvPr id="55" name="Text Placeholder 33"/>
          <p:cNvSpPr>
            <a:spLocks noGrp="1"/>
          </p:cNvSpPr>
          <p:nvPr>
            <p:ph type="body" sz="quarter" idx="37" hasCustomPrompt="1"/>
          </p:nvPr>
        </p:nvSpPr>
        <p:spPr>
          <a:xfrm>
            <a:off x="7014211" y="2162140"/>
            <a:ext cx="1220153" cy="441725"/>
          </a:xfrm>
        </p:spPr>
        <p:txBody>
          <a:bodyPr>
            <a:noAutofit/>
          </a:bodyPr>
          <a:lstStyle>
            <a:lvl1pPr marL="0" indent="0" algn="r">
              <a:buNone/>
              <a:defRPr sz="675">
                <a:solidFill>
                  <a:schemeClr val="tx1"/>
                </a:solidFill>
              </a:defRPr>
            </a:lvl1pPr>
          </a:lstStyle>
          <a:p>
            <a:pPr lvl="0"/>
            <a:r>
              <a:rPr lang="en-US" dirty="0"/>
              <a:t>Lorem ipsum dolor sit amet, consectetur adipiscing elit, sed do</a:t>
            </a:r>
          </a:p>
        </p:txBody>
      </p:sp>
      <p:sp>
        <p:nvSpPr>
          <p:cNvPr id="56" name="Text Placeholder 36"/>
          <p:cNvSpPr>
            <a:spLocks noGrp="1"/>
          </p:cNvSpPr>
          <p:nvPr>
            <p:ph type="body" sz="quarter" idx="38" hasCustomPrompt="1"/>
          </p:nvPr>
        </p:nvSpPr>
        <p:spPr>
          <a:xfrm>
            <a:off x="6923723" y="1959139"/>
            <a:ext cx="1305879" cy="203002"/>
          </a:xfrm>
        </p:spPr>
        <p:txBody>
          <a:bodyPr>
            <a:noAutofit/>
          </a:bodyPr>
          <a:lstStyle>
            <a:lvl1pPr marL="0" indent="0" algn="r">
              <a:buNone/>
              <a:defRPr kumimoji="0" lang="en-US" sz="105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uk-UA" dirty="0"/>
              <a:t>0</a:t>
            </a:r>
            <a:r>
              <a:rPr lang="en-US" dirty="0"/>
              <a:t>9</a:t>
            </a:r>
            <a:endParaRPr lang="ru-RU" dirty="0"/>
          </a:p>
        </p:txBody>
      </p:sp>
      <p:sp>
        <p:nvSpPr>
          <p:cNvPr id="57" name="Text Placeholder 33"/>
          <p:cNvSpPr>
            <a:spLocks noGrp="1"/>
          </p:cNvSpPr>
          <p:nvPr>
            <p:ph type="body" sz="quarter" idx="39" hasCustomPrompt="1"/>
          </p:nvPr>
        </p:nvSpPr>
        <p:spPr>
          <a:xfrm>
            <a:off x="7014213" y="2820541"/>
            <a:ext cx="1220153" cy="441725"/>
          </a:xfrm>
        </p:spPr>
        <p:txBody>
          <a:bodyPr>
            <a:noAutofit/>
          </a:bodyPr>
          <a:lstStyle>
            <a:lvl1pPr marL="0" indent="0" algn="r">
              <a:buNone/>
              <a:defRPr sz="675">
                <a:solidFill>
                  <a:schemeClr val="tx1"/>
                </a:solidFill>
              </a:defRPr>
            </a:lvl1pPr>
          </a:lstStyle>
          <a:p>
            <a:pPr lvl="0"/>
            <a:r>
              <a:rPr lang="en-US" dirty="0"/>
              <a:t>Lorem ipsum dolor sit amet, consectetur adipiscing elit, sed do</a:t>
            </a:r>
          </a:p>
        </p:txBody>
      </p:sp>
      <p:sp>
        <p:nvSpPr>
          <p:cNvPr id="58" name="Text Placeholder 36"/>
          <p:cNvSpPr>
            <a:spLocks noGrp="1"/>
          </p:cNvSpPr>
          <p:nvPr>
            <p:ph type="body" sz="quarter" idx="40" hasCustomPrompt="1"/>
          </p:nvPr>
        </p:nvSpPr>
        <p:spPr>
          <a:xfrm>
            <a:off x="6923724" y="2617539"/>
            <a:ext cx="1305879" cy="203002"/>
          </a:xfrm>
        </p:spPr>
        <p:txBody>
          <a:bodyPr>
            <a:noAutofit/>
          </a:bodyPr>
          <a:lstStyle>
            <a:lvl1pPr marL="0" indent="0" algn="r">
              <a:buNone/>
              <a:defRPr kumimoji="0" lang="en-US" sz="1050" b="1" i="0" u="none" strike="noStrike" kern="1200" cap="none" normalizeH="0" baseline="0" dirty="0" smtClean="0">
                <a:ln>
                  <a:noFill/>
                </a:ln>
                <a:solidFill>
                  <a:schemeClr val="accent4"/>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10</a:t>
            </a:r>
            <a:endParaRPr lang="ru-RU" dirty="0"/>
          </a:p>
        </p:txBody>
      </p:sp>
      <p:sp>
        <p:nvSpPr>
          <p:cNvPr id="59" name="Text Placeholder 33"/>
          <p:cNvSpPr>
            <a:spLocks noGrp="1"/>
          </p:cNvSpPr>
          <p:nvPr>
            <p:ph type="body" sz="quarter" idx="41" hasCustomPrompt="1"/>
          </p:nvPr>
        </p:nvSpPr>
        <p:spPr>
          <a:xfrm>
            <a:off x="6847524" y="3478941"/>
            <a:ext cx="1220153" cy="441725"/>
          </a:xfrm>
        </p:spPr>
        <p:txBody>
          <a:bodyPr>
            <a:noAutofit/>
          </a:bodyPr>
          <a:lstStyle>
            <a:lvl1pPr marL="0" indent="0" algn="r">
              <a:buNone/>
              <a:defRPr sz="675">
                <a:solidFill>
                  <a:schemeClr val="tx1"/>
                </a:solidFill>
              </a:defRPr>
            </a:lvl1pPr>
          </a:lstStyle>
          <a:p>
            <a:pPr lvl="0"/>
            <a:r>
              <a:rPr lang="en-US" dirty="0"/>
              <a:t>Lorem ipsum dolor sit amet, consectetur adipiscing elit, sed do</a:t>
            </a:r>
          </a:p>
        </p:txBody>
      </p:sp>
      <p:sp>
        <p:nvSpPr>
          <p:cNvPr id="60" name="Text Placeholder 36"/>
          <p:cNvSpPr>
            <a:spLocks noGrp="1"/>
          </p:cNvSpPr>
          <p:nvPr>
            <p:ph type="body" sz="quarter" idx="42" hasCustomPrompt="1"/>
          </p:nvPr>
        </p:nvSpPr>
        <p:spPr>
          <a:xfrm>
            <a:off x="6757035" y="3275940"/>
            <a:ext cx="1305879" cy="203002"/>
          </a:xfrm>
        </p:spPr>
        <p:txBody>
          <a:bodyPr>
            <a:noAutofit/>
          </a:bodyPr>
          <a:lstStyle>
            <a:lvl1pPr marL="0" indent="0" algn="r">
              <a:buNone/>
              <a:defRPr kumimoji="0" lang="en-US" sz="1050" b="1" i="0" u="none" strike="noStrike" kern="1200" cap="none" normalizeH="0" baseline="0" dirty="0" smtClean="0">
                <a:ln>
                  <a:noFill/>
                </a:ln>
                <a:solidFill>
                  <a:schemeClr val="accent5"/>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11</a:t>
            </a:r>
            <a:endParaRPr lang="ru-RU" dirty="0"/>
          </a:p>
        </p:txBody>
      </p:sp>
      <p:sp>
        <p:nvSpPr>
          <p:cNvPr id="25" name="Text Placeholder 33"/>
          <p:cNvSpPr>
            <a:spLocks noGrp="1"/>
          </p:cNvSpPr>
          <p:nvPr>
            <p:ph type="body" sz="quarter" idx="43" hasCustomPrompt="1"/>
          </p:nvPr>
        </p:nvSpPr>
        <p:spPr>
          <a:xfrm>
            <a:off x="6476049" y="4127894"/>
            <a:ext cx="1220153" cy="441725"/>
          </a:xfrm>
        </p:spPr>
        <p:txBody>
          <a:bodyPr>
            <a:noAutofit/>
          </a:bodyPr>
          <a:lstStyle>
            <a:lvl1pPr marL="0" indent="0" algn="r">
              <a:buNone/>
              <a:defRPr sz="675">
                <a:solidFill>
                  <a:schemeClr val="tx1"/>
                </a:solidFill>
              </a:defRPr>
            </a:lvl1pPr>
          </a:lstStyle>
          <a:p>
            <a:pPr lvl="0"/>
            <a:r>
              <a:rPr lang="en-US" dirty="0"/>
              <a:t>Lorem ipsum dolor sit amet, consectetur adipiscing elit, sed do</a:t>
            </a:r>
          </a:p>
        </p:txBody>
      </p:sp>
      <p:sp>
        <p:nvSpPr>
          <p:cNvPr id="26" name="Text Placeholder 36"/>
          <p:cNvSpPr>
            <a:spLocks noGrp="1"/>
          </p:cNvSpPr>
          <p:nvPr>
            <p:ph type="body" sz="quarter" idx="44" hasCustomPrompt="1"/>
          </p:nvPr>
        </p:nvSpPr>
        <p:spPr>
          <a:xfrm>
            <a:off x="6385560" y="3924893"/>
            <a:ext cx="1305879" cy="203002"/>
          </a:xfrm>
        </p:spPr>
        <p:txBody>
          <a:bodyPr>
            <a:noAutofit/>
          </a:bodyPr>
          <a:lstStyle>
            <a:lvl1pPr marL="0" indent="0" algn="r">
              <a:buNone/>
              <a:defRPr kumimoji="0" lang="en-US" sz="1050" b="1" i="0" u="none" strike="noStrike" kern="1200" cap="none" normalizeH="0" baseline="0" dirty="0" smtClean="0">
                <a:ln>
                  <a:noFill/>
                </a:ln>
                <a:solidFill>
                  <a:schemeClr val="accent6"/>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ru-RU" dirty="0"/>
              <a:t>12</a:t>
            </a:r>
          </a:p>
        </p:txBody>
      </p:sp>
    </p:spTree>
    <p:extLst>
      <p:ext uri="{BB962C8B-B14F-4D97-AF65-F5344CB8AC3E}">
        <p14:creationId xmlns:p14="http://schemas.microsoft.com/office/powerpoint/2010/main" val="839926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71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Text Placeholder 13"/>
          <p:cNvSpPr>
            <a:spLocks noGrp="1"/>
          </p:cNvSpPr>
          <p:nvPr>
            <p:ph type="body" sz="quarter" idx="10" hasCustomPrompt="1"/>
          </p:nvPr>
        </p:nvSpPr>
        <p:spPr>
          <a:xfrm>
            <a:off x="785812" y="2418159"/>
            <a:ext cx="2839879" cy="1519238"/>
          </a:xfrm>
        </p:spPr>
        <p:txBody>
          <a:bodyPr>
            <a:noAutofit/>
          </a:bodyPr>
          <a:lstStyle>
            <a:lvl1pPr marL="0" indent="0">
              <a:buNone/>
              <a:defRPr sz="900"/>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8" name="Text Placeholder 19"/>
          <p:cNvSpPr>
            <a:spLocks noGrp="1"/>
          </p:cNvSpPr>
          <p:nvPr>
            <p:ph type="body" sz="quarter" idx="13" hasCustomPrompt="1"/>
          </p:nvPr>
        </p:nvSpPr>
        <p:spPr>
          <a:xfrm>
            <a:off x="785813" y="1593229"/>
            <a:ext cx="2839879" cy="332456"/>
          </a:xfrm>
        </p:spPr>
        <p:txBody>
          <a:bodyPr>
            <a:noAutofit/>
          </a:bodyPr>
          <a:lstStyle>
            <a:lvl1pPr marL="0" indent="0">
              <a:buNone/>
              <a:defRPr sz="2700" b="1">
                <a:solidFill>
                  <a:srgbClr val="0070C0"/>
                </a:solidFill>
                <a:latin typeface="+mj-lt"/>
                <a:ea typeface="Open Sans Extrabold" panose="020B0906030804020204" pitchFamily="34" charset="0"/>
                <a:cs typeface="Open Sans Extrabold" panose="020B0906030804020204" pitchFamily="34" charset="0"/>
              </a:defRPr>
            </a:lvl1pPr>
          </a:lstStyle>
          <a:p>
            <a:pPr lvl="0"/>
            <a:r>
              <a:rPr lang="en-US" dirty="0"/>
              <a:t>YOUR</a:t>
            </a:r>
            <a:endParaRPr lang="ru-RU" dirty="0"/>
          </a:p>
        </p:txBody>
      </p:sp>
      <p:sp>
        <p:nvSpPr>
          <p:cNvPr id="9" name="Text Placeholder 19"/>
          <p:cNvSpPr>
            <a:spLocks noGrp="1"/>
          </p:cNvSpPr>
          <p:nvPr>
            <p:ph type="body" sz="quarter" idx="14" hasCustomPrompt="1"/>
          </p:nvPr>
        </p:nvSpPr>
        <p:spPr>
          <a:xfrm>
            <a:off x="785813" y="1925684"/>
            <a:ext cx="2839879" cy="332456"/>
          </a:xfrm>
        </p:spPr>
        <p:txBody>
          <a:bodyPr>
            <a:noAutofit/>
          </a:bodyPr>
          <a:lstStyle>
            <a:lvl1pPr marL="0" indent="0">
              <a:buNone/>
              <a:defRPr sz="2700" b="1">
                <a:solidFill>
                  <a:srgbClr val="0070C0"/>
                </a:solidFill>
                <a:latin typeface="+mj-lt"/>
                <a:ea typeface="Open Sans Extrabold" panose="020B0906030804020204" pitchFamily="34" charset="0"/>
                <a:cs typeface="Open Sans Extrabold" panose="020B0906030804020204" pitchFamily="34" charset="0"/>
              </a:defRPr>
            </a:lvl1pPr>
          </a:lstStyle>
          <a:p>
            <a:pPr lvl="0"/>
            <a:r>
              <a:rPr lang="en-US" dirty="0"/>
              <a:t>TITLE</a:t>
            </a:r>
            <a:endParaRPr lang="ru-RU" dirty="0"/>
          </a:p>
        </p:txBody>
      </p:sp>
    </p:spTree>
    <p:extLst>
      <p:ext uri="{BB962C8B-B14F-4D97-AF65-F5344CB8AC3E}">
        <p14:creationId xmlns:p14="http://schemas.microsoft.com/office/powerpoint/2010/main" val="1195922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785812" y="2418159"/>
            <a:ext cx="2412617" cy="1519238"/>
          </a:xfrm>
        </p:spPr>
        <p:txBody>
          <a:bodyPr>
            <a:noAutofit/>
          </a:bodyPr>
          <a:lstStyle>
            <a:lvl1pPr marL="0" indent="0">
              <a:buNone/>
              <a:defRPr sz="900"/>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20" name="Text Placeholder 19"/>
          <p:cNvSpPr>
            <a:spLocks noGrp="1"/>
          </p:cNvSpPr>
          <p:nvPr>
            <p:ph type="body" sz="quarter" idx="13" hasCustomPrompt="1"/>
          </p:nvPr>
        </p:nvSpPr>
        <p:spPr>
          <a:xfrm>
            <a:off x="785813" y="1593229"/>
            <a:ext cx="2839879" cy="332456"/>
          </a:xfrm>
        </p:spPr>
        <p:txBody>
          <a:bodyPr>
            <a:noAutofit/>
          </a:bodyPr>
          <a:lstStyle>
            <a:lvl1pPr marL="0" indent="0">
              <a:buNone/>
              <a:defRPr sz="270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dirty="0"/>
              <a:t>YOUR</a:t>
            </a:r>
            <a:endParaRPr lang="ru-RU" dirty="0"/>
          </a:p>
        </p:txBody>
      </p:sp>
      <p:sp>
        <p:nvSpPr>
          <p:cNvPr id="21" name="Text Placeholder 19"/>
          <p:cNvSpPr>
            <a:spLocks noGrp="1"/>
          </p:cNvSpPr>
          <p:nvPr>
            <p:ph type="body" sz="quarter" idx="14" hasCustomPrompt="1"/>
          </p:nvPr>
        </p:nvSpPr>
        <p:spPr>
          <a:xfrm>
            <a:off x="785813" y="1925684"/>
            <a:ext cx="2839879" cy="332456"/>
          </a:xfrm>
        </p:spPr>
        <p:txBody>
          <a:bodyPr>
            <a:noAutofit/>
          </a:bodyPr>
          <a:lstStyle>
            <a:lvl1pPr marL="0" indent="0">
              <a:buNone/>
              <a:defRPr sz="270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dirty="0"/>
              <a:t>TITLE</a:t>
            </a:r>
            <a:endParaRPr lang="ru-RU" dirty="0"/>
          </a:p>
        </p:txBody>
      </p:sp>
    </p:spTree>
    <p:extLst>
      <p:ext uri="{BB962C8B-B14F-4D97-AF65-F5344CB8AC3E}">
        <p14:creationId xmlns:p14="http://schemas.microsoft.com/office/powerpoint/2010/main" val="2811830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03 Options">
    <p:spTree>
      <p:nvGrpSpPr>
        <p:cNvPr id="1" name=""/>
        <p:cNvGrpSpPr/>
        <p:nvPr/>
      </p:nvGrpSpPr>
      <p:grpSpPr>
        <a:xfrm>
          <a:off x="0" y="0"/>
          <a:ext cx="0" cy="0"/>
          <a:chOff x="0" y="0"/>
          <a:chExt cx="0" cy="0"/>
        </a:xfrm>
      </p:grpSpPr>
      <p:sp>
        <p:nvSpPr>
          <p:cNvPr id="7" name="Text Placeholder 33"/>
          <p:cNvSpPr>
            <a:spLocks noGrp="1"/>
          </p:cNvSpPr>
          <p:nvPr>
            <p:ph type="body" sz="quarter" idx="11" hasCustomPrompt="1"/>
          </p:nvPr>
        </p:nvSpPr>
        <p:spPr>
          <a:xfrm>
            <a:off x="5478304" y="1170383"/>
            <a:ext cx="2891790" cy="726282"/>
          </a:xfrm>
          <a:prstGeom prst="rect">
            <a:avLst/>
          </a:prstGeom>
        </p:spPr>
        <p:txBody>
          <a:bodyPr>
            <a:noAutofit/>
          </a:bodyPr>
          <a:lstStyle>
            <a:lvl1pPr marL="0" indent="0">
              <a:buNone/>
              <a:defRPr sz="825">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8" name="Text Placeholder 36"/>
          <p:cNvSpPr>
            <a:spLocks noGrp="1"/>
          </p:cNvSpPr>
          <p:nvPr>
            <p:ph type="body" sz="quarter" idx="14" hasCustomPrompt="1"/>
          </p:nvPr>
        </p:nvSpPr>
        <p:spPr>
          <a:xfrm>
            <a:off x="5478304" y="864392"/>
            <a:ext cx="1898810" cy="406004"/>
          </a:xfrm>
          <a:prstGeom prst="rect">
            <a:avLst/>
          </a:prstGeom>
        </p:spPr>
        <p:txBody>
          <a:bodyPr>
            <a:noAutofit/>
          </a:bodyPr>
          <a:lstStyle>
            <a:lvl1pPr marL="0" indent="0" algn="l">
              <a:buNone/>
              <a:defRPr kumimoji="0" lang="en-US" sz="15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9" name="Text Placeholder 33"/>
          <p:cNvSpPr>
            <a:spLocks noGrp="1"/>
          </p:cNvSpPr>
          <p:nvPr>
            <p:ph type="body" sz="quarter" idx="15" hasCustomPrompt="1"/>
          </p:nvPr>
        </p:nvSpPr>
        <p:spPr>
          <a:xfrm>
            <a:off x="5478304" y="2516978"/>
            <a:ext cx="2891790" cy="726282"/>
          </a:xfrm>
          <a:prstGeom prst="rect">
            <a:avLst/>
          </a:prstGeom>
        </p:spPr>
        <p:txBody>
          <a:bodyPr>
            <a:noAutofit/>
          </a:bodyPr>
          <a:lstStyle>
            <a:lvl1pPr marL="0" indent="0">
              <a:buNone/>
              <a:defRPr sz="825">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0" name="Text Placeholder 36"/>
          <p:cNvSpPr>
            <a:spLocks noGrp="1"/>
          </p:cNvSpPr>
          <p:nvPr>
            <p:ph type="body" sz="quarter" idx="16" hasCustomPrompt="1"/>
          </p:nvPr>
        </p:nvSpPr>
        <p:spPr>
          <a:xfrm>
            <a:off x="5478304" y="2210987"/>
            <a:ext cx="1898810" cy="406004"/>
          </a:xfrm>
          <a:prstGeom prst="rect">
            <a:avLst/>
          </a:prstGeom>
        </p:spPr>
        <p:txBody>
          <a:bodyPr>
            <a:noAutofit/>
          </a:bodyPr>
          <a:lstStyle>
            <a:lvl1pPr marL="0" indent="0" algn="l">
              <a:buNone/>
              <a:defRPr kumimoji="0" lang="en-US" sz="15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11" name="Text Placeholder 33"/>
          <p:cNvSpPr>
            <a:spLocks noGrp="1"/>
          </p:cNvSpPr>
          <p:nvPr>
            <p:ph type="body" sz="quarter" idx="17" hasCustomPrompt="1"/>
          </p:nvPr>
        </p:nvSpPr>
        <p:spPr>
          <a:xfrm>
            <a:off x="5478304" y="3863573"/>
            <a:ext cx="2891790" cy="726282"/>
          </a:xfrm>
          <a:prstGeom prst="rect">
            <a:avLst/>
          </a:prstGeom>
        </p:spPr>
        <p:txBody>
          <a:bodyPr>
            <a:noAutofit/>
          </a:bodyPr>
          <a:lstStyle>
            <a:lvl1pPr marL="0" indent="0">
              <a:buNone/>
              <a:defRPr sz="825">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2" name="Text Placeholder 36"/>
          <p:cNvSpPr>
            <a:spLocks noGrp="1"/>
          </p:cNvSpPr>
          <p:nvPr>
            <p:ph type="body" sz="quarter" idx="18" hasCustomPrompt="1"/>
          </p:nvPr>
        </p:nvSpPr>
        <p:spPr>
          <a:xfrm>
            <a:off x="5478304" y="3557582"/>
            <a:ext cx="1898810" cy="406004"/>
          </a:xfrm>
          <a:prstGeom prst="rect">
            <a:avLst/>
          </a:prstGeom>
        </p:spPr>
        <p:txBody>
          <a:bodyPr>
            <a:noAutofit/>
          </a:bodyPr>
          <a:lstStyle>
            <a:lvl1pPr marL="0" indent="0" algn="l">
              <a:buNone/>
              <a:defRPr kumimoji="0" lang="en-US" sz="15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Tree>
    <p:extLst>
      <p:ext uri="{BB962C8B-B14F-4D97-AF65-F5344CB8AC3E}">
        <p14:creationId xmlns:p14="http://schemas.microsoft.com/office/powerpoint/2010/main" val="1624495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 Pyramid">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010161" y="3434614"/>
            <a:ext cx="1843257" cy="349533"/>
          </a:xfrm>
        </p:spPr>
        <p:txBody>
          <a:bodyPr>
            <a:normAutofit/>
          </a:bodyPr>
          <a:lstStyle>
            <a:lvl1pPr marL="0" indent="0">
              <a:buNone/>
              <a:defRPr sz="1800" b="1">
                <a:solidFill>
                  <a:schemeClr val="tx1"/>
                </a:solidFill>
              </a:defRPr>
            </a:lvl1pPr>
          </a:lstStyle>
          <a:p>
            <a:pPr lvl="0"/>
            <a:r>
              <a:rPr lang="en-US" dirty="0"/>
              <a:t>INVESTMENT</a:t>
            </a:r>
            <a:endParaRPr lang="ru-RU" dirty="0"/>
          </a:p>
        </p:txBody>
      </p:sp>
      <p:sp>
        <p:nvSpPr>
          <p:cNvPr id="10" name="Text Placeholder 9"/>
          <p:cNvSpPr>
            <a:spLocks noGrp="1"/>
          </p:cNvSpPr>
          <p:nvPr>
            <p:ph type="body" sz="quarter" idx="11" hasCustomPrompt="1"/>
          </p:nvPr>
        </p:nvSpPr>
        <p:spPr>
          <a:xfrm>
            <a:off x="1010161" y="3784657"/>
            <a:ext cx="2339237" cy="734275"/>
          </a:xfrm>
        </p:spPr>
        <p:txBody>
          <a:bodyPr>
            <a:noAutofit/>
          </a:bodyPr>
          <a:lstStyle>
            <a:lvl1pPr marL="0" indent="0">
              <a:buNone/>
              <a:defRPr sz="900"/>
            </a:lvl1pPr>
          </a:lstStyle>
          <a:p>
            <a:pPr lvl="0"/>
            <a:r>
              <a:rPr lang="en-US" dirty="0"/>
              <a:t>Lorem ipsum dolor sit amet, consectetur adipiscing elit, sed do eiusmod tempor incididunt ut labore et dolore magna aliqua. Ut enim ad minim veniam, quis</a:t>
            </a:r>
            <a:endParaRPr lang="ru-RU" dirty="0"/>
          </a:p>
        </p:txBody>
      </p:sp>
      <p:sp>
        <p:nvSpPr>
          <p:cNvPr id="12" name="Text Placeholder 7"/>
          <p:cNvSpPr>
            <a:spLocks noGrp="1"/>
          </p:cNvSpPr>
          <p:nvPr>
            <p:ph type="body" sz="quarter" idx="12" hasCustomPrompt="1"/>
          </p:nvPr>
        </p:nvSpPr>
        <p:spPr>
          <a:xfrm>
            <a:off x="1248966" y="2203847"/>
            <a:ext cx="1843257" cy="349533"/>
          </a:xfrm>
        </p:spPr>
        <p:txBody>
          <a:bodyPr>
            <a:normAutofit/>
          </a:bodyPr>
          <a:lstStyle>
            <a:lvl1pPr marL="0" indent="0">
              <a:buNone/>
              <a:defRPr sz="1800" b="1">
                <a:solidFill>
                  <a:schemeClr val="tx1"/>
                </a:solidFill>
              </a:defRPr>
            </a:lvl1pPr>
          </a:lstStyle>
          <a:p>
            <a:pPr lvl="0"/>
            <a:r>
              <a:rPr lang="en-US" dirty="0"/>
              <a:t>STRATEGY</a:t>
            </a:r>
            <a:endParaRPr lang="ru-RU" dirty="0"/>
          </a:p>
        </p:txBody>
      </p:sp>
      <p:sp>
        <p:nvSpPr>
          <p:cNvPr id="13" name="Text Placeholder 9"/>
          <p:cNvSpPr>
            <a:spLocks noGrp="1"/>
          </p:cNvSpPr>
          <p:nvPr>
            <p:ph type="body" sz="quarter" idx="13" hasCustomPrompt="1"/>
          </p:nvPr>
        </p:nvSpPr>
        <p:spPr>
          <a:xfrm>
            <a:off x="1248967" y="2553890"/>
            <a:ext cx="2339237" cy="734275"/>
          </a:xfrm>
        </p:spPr>
        <p:txBody>
          <a:bodyPr>
            <a:noAutofit/>
          </a:bodyPr>
          <a:lstStyle>
            <a:lvl1pPr marL="0" indent="0">
              <a:buNone/>
              <a:defRPr sz="900"/>
            </a:lvl1pPr>
          </a:lstStyle>
          <a:p>
            <a:pPr lvl="0"/>
            <a:r>
              <a:rPr lang="en-US" dirty="0"/>
              <a:t>Lorem ipsum dolor sit amet, consectetur adipiscing elit, sed do eiusmod tempor incididunt ut labore et dolore magna aliqua. Ut enim ad minim veniam, quis</a:t>
            </a:r>
            <a:endParaRPr lang="ru-RU" dirty="0"/>
          </a:p>
        </p:txBody>
      </p:sp>
      <p:sp>
        <p:nvSpPr>
          <p:cNvPr id="14" name="Text Placeholder 7"/>
          <p:cNvSpPr>
            <a:spLocks noGrp="1"/>
          </p:cNvSpPr>
          <p:nvPr>
            <p:ph type="body" sz="quarter" idx="14" hasCustomPrompt="1"/>
          </p:nvPr>
        </p:nvSpPr>
        <p:spPr>
          <a:xfrm>
            <a:off x="1506141" y="987372"/>
            <a:ext cx="1843257" cy="349533"/>
          </a:xfrm>
        </p:spPr>
        <p:txBody>
          <a:bodyPr>
            <a:normAutofit/>
          </a:bodyPr>
          <a:lstStyle>
            <a:lvl1pPr marL="0" indent="0">
              <a:buNone/>
              <a:defRPr sz="1800" b="1">
                <a:solidFill>
                  <a:schemeClr val="tx1"/>
                </a:solidFill>
              </a:defRPr>
            </a:lvl1pPr>
          </a:lstStyle>
          <a:p>
            <a:pPr lvl="0"/>
            <a:r>
              <a:rPr lang="en-US" dirty="0"/>
              <a:t>STARTUP</a:t>
            </a:r>
            <a:endParaRPr lang="ru-RU" dirty="0"/>
          </a:p>
        </p:txBody>
      </p:sp>
      <p:sp>
        <p:nvSpPr>
          <p:cNvPr id="15" name="Text Placeholder 9"/>
          <p:cNvSpPr>
            <a:spLocks noGrp="1"/>
          </p:cNvSpPr>
          <p:nvPr>
            <p:ph type="body" sz="quarter" idx="15" hasCustomPrompt="1"/>
          </p:nvPr>
        </p:nvSpPr>
        <p:spPr>
          <a:xfrm>
            <a:off x="1506142" y="1337415"/>
            <a:ext cx="2339237" cy="734275"/>
          </a:xfrm>
        </p:spPr>
        <p:txBody>
          <a:bodyPr>
            <a:noAutofit/>
          </a:bodyPr>
          <a:lstStyle>
            <a:lvl1pPr marL="0" indent="0">
              <a:buNone/>
              <a:defRPr sz="900"/>
            </a:lvl1pPr>
          </a:lstStyle>
          <a:p>
            <a:pPr lvl="0"/>
            <a:r>
              <a:rPr lang="en-US" dirty="0"/>
              <a:t>Lorem ipsum dolor sit amet, consectetur adipiscing elit, sed do eiusmod tempor incididunt ut labore et dolore magna aliqua. Ut enim ad minim veniam, quis</a:t>
            </a:r>
            <a:endParaRPr lang="ru-RU" dirty="0"/>
          </a:p>
        </p:txBody>
      </p:sp>
    </p:spTree>
    <p:extLst>
      <p:ext uri="{BB962C8B-B14F-4D97-AF65-F5344CB8AC3E}">
        <p14:creationId xmlns:p14="http://schemas.microsoft.com/office/powerpoint/2010/main" val="828401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376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사용자 지정 레이아웃">
    <p:spTree>
      <p:nvGrpSpPr>
        <p:cNvPr id="1" name=""/>
        <p:cNvGrpSpPr/>
        <p:nvPr/>
      </p:nvGrpSpPr>
      <p:grpSpPr>
        <a:xfrm>
          <a:off x="0" y="0"/>
          <a:ext cx="0" cy="0"/>
          <a:chOff x="0" y="0"/>
          <a:chExt cx="0" cy="0"/>
        </a:xfrm>
      </p:grpSpPr>
      <p:sp>
        <p:nvSpPr>
          <p:cNvPr id="3" name="날짜 개체 틀 2"/>
          <p:cNvSpPr>
            <a:spLocks noGrp="1"/>
          </p:cNvSpPr>
          <p:nvPr>
            <p:ph type="dt" sz="half" idx="10"/>
          </p:nvPr>
        </p:nvSpPr>
        <p:spPr/>
        <p:txBody>
          <a:bodyPr/>
          <a:lstStyle/>
          <a:p>
            <a:fld id="{CAADAC4C-1E8F-4D33-ADCC-6EED447EB929}" type="datetimeFigureOut">
              <a:rPr lang="ko-KR" altLang="en-US" smtClean="0"/>
              <a:t>2025-08-25</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D16CC4EF-B906-4B38-8C63-80907FB9FB53}" type="slidenum">
              <a:rPr lang="ko-KR" altLang="en-US" smtClean="0"/>
              <a:t>‹nº›</a:t>
            </a:fld>
            <a:endParaRPr lang="ko-KR" altLang="en-US"/>
          </a:p>
        </p:txBody>
      </p:sp>
    </p:spTree>
    <p:extLst>
      <p:ext uri="{BB962C8B-B14F-4D97-AF65-F5344CB8AC3E}">
        <p14:creationId xmlns:p14="http://schemas.microsoft.com/office/powerpoint/2010/main" val="1077481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 options">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1224174" y="3895024"/>
            <a:ext cx="1469231" cy="766763"/>
          </a:xfrm>
        </p:spPr>
        <p:txBody>
          <a:bodyPr>
            <a:noAutofit/>
          </a:bodyPr>
          <a:lstStyle>
            <a:lvl1pPr marL="0" indent="0">
              <a:buNone/>
              <a:defRPr sz="1050">
                <a:solidFill>
                  <a:schemeClr val="tx1"/>
                </a:solidFill>
              </a:defRPr>
            </a:lvl1pPr>
          </a:lstStyle>
          <a:p>
            <a:pPr lvl="0"/>
            <a:r>
              <a:rPr lang="en-US" dirty="0"/>
              <a:t>Lorem ipsum dolor sit amet, consectetur adipiscing elit, sed do</a:t>
            </a:r>
            <a:endParaRPr lang="ru-RU" dirty="0"/>
          </a:p>
        </p:txBody>
      </p:sp>
      <p:sp>
        <p:nvSpPr>
          <p:cNvPr id="13" name="Text Placeholder 11"/>
          <p:cNvSpPr>
            <a:spLocks noGrp="1"/>
          </p:cNvSpPr>
          <p:nvPr>
            <p:ph type="body" sz="quarter" idx="11" hasCustomPrompt="1"/>
          </p:nvPr>
        </p:nvSpPr>
        <p:spPr>
          <a:xfrm>
            <a:off x="2994703" y="3895024"/>
            <a:ext cx="1469231" cy="766763"/>
          </a:xfrm>
        </p:spPr>
        <p:txBody>
          <a:bodyPr>
            <a:noAutofit/>
          </a:bodyPr>
          <a:lstStyle>
            <a:lvl1pPr marL="0" indent="0">
              <a:buNone/>
              <a:defRPr sz="1050">
                <a:solidFill>
                  <a:schemeClr val="tx1"/>
                </a:solidFill>
              </a:defRPr>
            </a:lvl1pPr>
          </a:lstStyle>
          <a:p>
            <a:pPr lvl="0"/>
            <a:r>
              <a:rPr lang="en-US" dirty="0"/>
              <a:t>Lorem ipsum dolor sit amet, consectetur adipiscing elit, sed do</a:t>
            </a:r>
            <a:endParaRPr lang="ru-RU" dirty="0"/>
          </a:p>
        </p:txBody>
      </p:sp>
      <p:sp>
        <p:nvSpPr>
          <p:cNvPr id="14" name="Text Placeholder 11"/>
          <p:cNvSpPr>
            <a:spLocks noGrp="1"/>
          </p:cNvSpPr>
          <p:nvPr>
            <p:ph type="body" sz="quarter" idx="12" hasCustomPrompt="1"/>
          </p:nvPr>
        </p:nvSpPr>
        <p:spPr>
          <a:xfrm>
            <a:off x="4765233" y="3895024"/>
            <a:ext cx="1469231" cy="766763"/>
          </a:xfrm>
        </p:spPr>
        <p:txBody>
          <a:bodyPr>
            <a:noAutofit/>
          </a:bodyPr>
          <a:lstStyle>
            <a:lvl1pPr marL="0" indent="0">
              <a:buNone/>
              <a:defRPr sz="1050">
                <a:solidFill>
                  <a:schemeClr val="tx1"/>
                </a:solidFill>
              </a:defRPr>
            </a:lvl1pPr>
          </a:lstStyle>
          <a:p>
            <a:pPr lvl="0"/>
            <a:r>
              <a:rPr lang="en-US" dirty="0"/>
              <a:t>Lorem ipsum dolor sit amet, consectetur adipiscing elit, sed do</a:t>
            </a:r>
            <a:endParaRPr lang="ru-RU" dirty="0"/>
          </a:p>
        </p:txBody>
      </p:sp>
      <p:sp>
        <p:nvSpPr>
          <p:cNvPr id="15" name="Text Placeholder 11"/>
          <p:cNvSpPr>
            <a:spLocks noGrp="1"/>
          </p:cNvSpPr>
          <p:nvPr>
            <p:ph type="body" sz="quarter" idx="13" hasCustomPrompt="1"/>
          </p:nvPr>
        </p:nvSpPr>
        <p:spPr>
          <a:xfrm>
            <a:off x="6535762" y="3895024"/>
            <a:ext cx="1469231" cy="766763"/>
          </a:xfrm>
        </p:spPr>
        <p:txBody>
          <a:bodyPr>
            <a:noAutofit/>
          </a:bodyPr>
          <a:lstStyle>
            <a:lvl1pPr marL="0" indent="0">
              <a:buNone/>
              <a:defRPr sz="1050">
                <a:solidFill>
                  <a:schemeClr val="tx1"/>
                </a:solidFill>
              </a:defRPr>
            </a:lvl1pPr>
          </a:lstStyle>
          <a:p>
            <a:pPr lvl="0"/>
            <a:r>
              <a:rPr lang="en-US" dirty="0"/>
              <a:t>Lorem ipsum dolor sit amet, consectetur adipiscing elit, sed do</a:t>
            </a:r>
            <a:endParaRPr lang="ru-RU" dirty="0"/>
          </a:p>
        </p:txBody>
      </p:sp>
      <p:sp>
        <p:nvSpPr>
          <p:cNvPr id="17" name="Text Placeholder 16"/>
          <p:cNvSpPr>
            <a:spLocks noGrp="1"/>
          </p:cNvSpPr>
          <p:nvPr>
            <p:ph type="body" sz="quarter" idx="14" hasCustomPrompt="1"/>
          </p:nvPr>
        </p:nvSpPr>
        <p:spPr>
          <a:xfrm>
            <a:off x="1369491" y="3555600"/>
            <a:ext cx="1296450" cy="283191"/>
          </a:xfrm>
        </p:spPr>
        <p:txBody>
          <a:bodyPr>
            <a:normAutofit/>
          </a:bodyPr>
          <a:lstStyle>
            <a:lvl1pPr marL="0" marR="0" indent="0" algn="ctr" defTabSz="685800" rtl="0" eaLnBrk="0" fontAlgn="base" latinLnBrk="0" hangingPunct="0">
              <a:lnSpc>
                <a:spcPct val="100000"/>
              </a:lnSpc>
              <a:spcBef>
                <a:spcPct val="0"/>
              </a:spcBef>
              <a:spcAft>
                <a:spcPct val="0"/>
              </a:spcAft>
              <a:buClrTx/>
              <a:buSzTx/>
              <a:buFontTx/>
              <a:buNone/>
              <a:tabLst/>
              <a:defRPr kumimoji="0" lang="ru-RU" sz="1425"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685800" rtl="0" eaLnBrk="0" fontAlgn="base" latinLnBrk="0" hangingPunct="0">
              <a:lnSpc>
                <a:spcPct val="100000"/>
              </a:lnSpc>
              <a:spcBef>
                <a:spcPct val="0"/>
              </a:spcBef>
              <a:spcAft>
                <a:spcPct val="0"/>
              </a:spcAft>
              <a:buClrTx/>
              <a:buSzTx/>
              <a:buFontTx/>
              <a:buNone/>
              <a:tabLst/>
            </a:pPr>
            <a:r>
              <a:rPr kumimoji="0" lang="en-US" altLang="ru-RU" sz="1425" b="1" i="0" u="none" strike="noStrike" cap="none" normalizeH="0" baseline="0" dirty="0">
                <a:ln>
                  <a:noFill/>
                </a:ln>
                <a:solidFill>
                  <a:schemeClr val="tx1"/>
                </a:solidFill>
                <a:effectLst/>
                <a:latin typeface="Open Sans" panose="020B0606030504020204" pitchFamily="34" charset="0"/>
              </a:rPr>
              <a:t>CREATIVE</a:t>
            </a:r>
            <a:endParaRPr kumimoji="0" lang="ru-RU" altLang="ru-RU" sz="1350" b="0" i="0" u="none" strike="noStrike" cap="none" normalizeH="0" baseline="0" dirty="0">
              <a:ln>
                <a:noFill/>
              </a:ln>
              <a:solidFill>
                <a:schemeClr val="tx1"/>
              </a:solidFill>
              <a:effectLst/>
            </a:endParaRPr>
          </a:p>
        </p:txBody>
      </p:sp>
      <p:sp>
        <p:nvSpPr>
          <p:cNvPr id="18" name="Text Placeholder 16"/>
          <p:cNvSpPr>
            <a:spLocks noGrp="1"/>
          </p:cNvSpPr>
          <p:nvPr>
            <p:ph type="body" sz="quarter" idx="15" hasCustomPrompt="1"/>
          </p:nvPr>
        </p:nvSpPr>
        <p:spPr>
          <a:xfrm>
            <a:off x="3034064" y="3555600"/>
            <a:ext cx="1296450" cy="283191"/>
          </a:xfrm>
        </p:spPr>
        <p:txBody>
          <a:bodyPr>
            <a:normAutofit/>
          </a:bodyPr>
          <a:lstStyle>
            <a:lvl1pPr marL="0" marR="0" indent="0" algn="ctr" defTabSz="685800" rtl="0" eaLnBrk="0" fontAlgn="base" latinLnBrk="0" hangingPunct="0">
              <a:lnSpc>
                <a:spcPct val="100000"/>
              </a:lnSpc>
              <a:spcBef>
                <a:spcPct val="0"/>
              </a:spcBef>
              <a:spcAft>
                <a:spcPct val="0"/>
              </a:spcAft>
              <a:buClrTx/>
              <a:buSzTx/>
              <a:buFontTx/>
              <a:buNone/>
              <a:tabLst/>
              <a:defRPr kumimoji="0" lang="ru-RU" sz="1425"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685800" rtl="0" eaLnBrk="0" fontAlgn="base" latinLnBrk="0" hangingPunct="0">
              <a:lnSpc>
                <a:spcPct val="100000"/>
              </a:lnSpc>
              <a:spcBef>
                <a:spcPct val="0"/>
              </a:spcBef>
              <a:spcAft>
                <a:spcPct val="0"/>
              </a:spcAft>
              <a:buClrTx/>
              <a:buSzTx/>
              <a:buFontTx/>
              <a:buNone/>
              <a:tabLst/>
            </a:pPr>
            <a:r>
              <a:rPr kumimoji="0" lang="ru-RU" altLang="ru-RU" sz="1425" b="1" i="0" u="none" strike="noStrike" cap="none" normalizeH="0" baseline="0" dirty="0">
                <a:ln>
                  <a:noFill/>
                </a:ln>
                <a:solidFill>
                  <a:schemeClr val="tx1"/>
                </a:solidFill>
                <a:effectLst/>
                <a:latin typeface="Open Sans" panose="020B0606030504020204" pitchFamily="34" charset="0"/>
              </a:rPr>
              <a:t>INVESTMENT</a:t>
            </a:r>
            <a:endParaRPr kumimoji="0" lang="ru-RU" altLang="ru-RU" sz="1350" b="0" i="0" u="none" strike="noStrike" cap="none" normalizeH="0" baseline="0" dirty="0">
              <a:ln>
                <a:noFill/>
              </a:ln>
              <a:solidFill>
                <a:schemeClr val="tx1"/>
              </a:solidFill>
              <a:effectLst/>
            </a:endParaRPr>
          </a:p>
        </p:txBody>
      </p:sp>
      <p:sp>
        <p:nvSpPr>
          <p:cNvPr id="19" name="Text Placeholder 16"/>
          <p:cNvSpPr>
            <a:spLocks noGrp="1"/>
          </p:cNvSpPr>
          <p:nvPr>
            <p:ph type="body" sz="quarter" idx="16" hasCustomPrompt="1"/>
          </p:nvPr>
        </p:nvSpPr>
        <p:spPr>
          <a:xfrm>
            <a:off x="4938014" y="3555600"/>
            <a:ext cx="1296450" cy="283191"/>
          </a:xfrm>
        </p:spPr>
        <p:txBody>
          <a:bodyPr>
            <a:normAutofit/>
          </a:bodyPr>
          <a:lstStyle>
            <a:lvl1pPr marL="0" marR="0" indent="0" algn="ctr" defTabSz="685800" rtl="0" eaLnBrk="0" fontAlgn="base" latinLnBrk="0" hangingPunct="0">
              <a:lnSpc>
                <a:spcPct val="100000"/>
              </a:lnSpc>
              <a:spcBef>
                <a:spcPct val="0"/>
              </a:spcBef>
              <a:spcAft>
                <a:spcPct val="0"/>
              </a:spcAft>
              <a:buClrTx/>
              <a:buSzTx/>
              <a:buFontTx/>
              <a:buNone/>
              <a:tabLst/>
              <a:defRPr kumimoji="0" lang="ru-RU" sz="1425"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685800" rtl="0" eaLnBrk="0" fontAlgn="base" latinLnBrk="0" hangingPunct="0">
              <a:lnSpc>
                <a:spcPct val="100000"/>
              </a:lnSpc>
              <a:spcBef>
                <a:spcPct val="0"/>
              </a:spcBef>
              <a:spcAft>
                <a:spcPct val="0"/>
              </a:spcAft>
              <a:buClrTx/>
              <a:buSzTx/>
              <a:buFontTx/>
              <a:buNone/>
              <a:tabLst/>
            </a:pPr>
            <a:r>
              <a:rPr kumimoji="0" lang="ru-RU" altLang="ru-RU" sz="1425" b="1" i="0" u="none" strike="noStrike" cap="none" normalizeH="0" baseline="0" dirty="0">
                <a:ln>
                  <a:noFill/>
                </a:ln>
                <a:solidFill>
                  <a:schemeClr val="tx1"/>
                </a:solidFill>
                <a:effectLst/>
                <a:latin typeface="Open Sans" panose="020B0606030504020204" pitchFamily="34" charset="0"/>
              </a:rPr>
              <a:t>STRATEGY</a:t>
            </a:r>
            <a:endParaRPr kumimoji="0" lang="ru-RU" altLang="ru-RU" sz="1350" b="0" i="0" u="none" strike="noStrike" cap="none" normalizeH="0" baseline="0" dirty="0">
              <a:ln>
                <a:noFill/>
              </a:ln>
              <a:solidFill>
                <a:schemeClr val="tx1"/>
              </a:solidFill>
              <a:effectLst/>
            </a:endParaRPr>
          </a:p>
        </p:txBody>
      </p:sp>
      <p:sp>
        <p:nvSpPr>
          <p:cNvPr id="20" name="Text Placeholder 16"/>
          <p:cNvSpPr>
            <a:spLocks noGrp="1"/>
          </p:cNvSpPr>
          <p:nvPr>
            <p:ph type="body" sz="quarter" idx="17" hasCustomPrompt="1"/>
          </p:nvPr>
        </p:nvSpPr>
        <p:spPr>
          <a:xfrm>
            <a:off x="6622152" y="3555600"/>
            <a:ext cx="1296450" cy="283191"/>
          </a:xfrm>
        </p:spPr>
        <p:txBody>
          <a:bodyPr>
            <a:normAutofit/>
          </a:bodyPr>
          <a:lstStyle>
            <a:lvl1pPr marL="0" marR="0" indent="0" algn="ctr" defTabSz="685800" rtl="0" eaLnBrk="0" fontAlgn="base" latinLnBrk="0" hangingPunct="0">
              <a:lnSpc>
                <a:spcPct val="100000"/>
              </a:lnSpc>
              <a:spcBef>
                <a:spcPct val="0"/>
              </a:spcBef>
              <a:spcAft>
                <a:spcPct val="0"/>
              </a:spcAft>
              <a:buClrTx/>
              <a:buSzTx/>
              <a:buFontTx/>
              <a:buNone/>
              <a:tabLst/>
              <a:defRPr kumimoji="0" lang="ru-RU" sz="1425"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685800" rtl="0" eaLnBrk="0" fontAlgn="base" latinLnBrk="0" hangingPunct="0">
              <a:lnSpc>
                <a:spcPct val="100000"/>
              </a:lnSpc>
              <a:spcBef>
                <a:spcPct val="0"/>
              </a:spcBef>
              <a:spcAft>
                <a:spcPct val="0"/>
              </a:spcAft>
              <a:buClrTx/>
              <a:buSzTx/>
              <a:buFontTx/>
              <a:buNone/>
              <a:tabLst/>
            </a:pPr>
            <a:r>
              <a:rPr kumimoji="0" lang="ru-RU" altLang="ru-RU" sz="1425" b="1" i="0" u="none" strike="noStrike" cap="none" normalizeH="0" baseline="0" dirty="0">
                <a:ln>
                  <a:noFill/>
                </a:ln>
                <a:solidFill>
                  <a:schemeClr val="tx1"/>
                </a:solidFill>
                <a:effectLst/>
                <a:latin typeface="Open Sans" panose="020B0606030504020204" pitchFamily="34" charset="0"/>
              </a:rPr>
              <a:t>GOAL</a:t>
            </a:r>
            <a:endParaRPr kumimoji="0" lang="ru-RU" altLang="ru-RU" sz="135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138702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03_options">
    <p:spTree>
      <p:nvGrpSpPr>
        <p:cNvPr id="1" name=""/>
        <p:cNvGrpSpPr/>
        <p:nvPr/>
      </p:nvGrpSpPr>
      <p:grpSpPr>
        <a:xfrm>
          <a:off x="0" y="0"/>
          <a:ext cx="0" cy="0"/>
          <a:chOff x="0" y="0"/>
          <a:chExt cx="0" cy="0"/>
        </a:xfrm>
      </p:grpSpPr>
      <p:sp>
        <p:nvSpPr>
          <p:cNvPr id="10" name="Text Placeholder 33"/>
          <p:cNvSpPr>
            <a:spLocks noGrp="1"/>
          </p:cNvSpPr>
          <p:nvPr>
            <p:ph type="body" sz="quarter" idx="15" hasCustomPrompt="1"/>
          </p:nvPr>
        </p:nvSpPr>
        <p:spPr>
          <a:xfrm>
            <a:off x="581500" y="4063600"/>
            <a:ext cx="1230156" cy="644132"/>
          </a:xfrm>
          <a:prstGeom prst="rect">
            <a:avLst/>
          </a:prstGeom>
        </p:spPr>
        <p:txBody>
          <a:bodyPr>
            <a:noAutofit/>
          </a:bodyPr>
          <a:lstStyle>
            <a:lvl1pPr marL="0" indent="0">
              <a:buNone/>
              <a:defRPr sz="825">
                <a:solidFill>
                  <a:schemeClr val="tx1"/>
                </a:solidFill>
              </a:defRPr>
            </a:lvl1pPr>
          </a:lstStyle>
          <a:p>
            <a:pPr lvl="0"/>
            <a:r>
              <a:rPr lang="en-US" dirty="0"/>
              <a:t>Lorem ipsum dolor sit amet, consectetur adipiscing elit, sed do eiusmod tempor</a:t>
            </a:r>
          </a:p>
        </p:txBody>
      </p:sp>
      <p:sp>
        <p:nvSpPr>
          <p:cNvPr id="16" name="Text Placeholder 36"/>
          <p:cNvSpPr>
            <a:spLocks noGrp="1"/>
          </p:cNvSpPr>
          <p:nvPr>
            <p:ph type="body" sz="quarter" idx="16" hasCustomPrompt="1"/>
          </p:nvPr>
        </p:nvSpPr>
        <p:spPr>
          <a:xfrm>
            <a:off x="581500" y="3776661"/>
            <a:ext cx="1268759" cy="406004"/>
          </a:xfrm>
          <a:prstGeom prst="rect">
            <a:avLst/>
          </a:prstGeom>
        </p:spPr>
        <p:txBody>
          <a:bodyPr>
            <a:noAutofit/>
          </a:bodyPr>
          <a:lstStyle>
            <a:lvl1pPr marL="0" indent="0" algn="l">
              <a:buNone/>
              <a:defRPr kumimoji="0" lang="en-US" sz="1350" b="1" i="0" u="none" strike="noStrike" kern="1200" cap="none" normalizeH="0" baseline="0" dirty="0" smtClean="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1</a:t>
            </a:r>
          </a:p>
        </p:txBody>
      </p:sp>
      <p:sp>
        <p:nvSpPr>
          <p:cNvPr id="17" name="Text Placeholder 33"/>
          <p:cNvSpPr>
            <a:spLocks noGrp="1"/>
          </p:cNvSpPr>
          <p:nvPr>
            <p:ph type="body" sz="quarter" idx="19" hasCustomPrompt="1"/>
          </p:nvPr>
        </p:nvSpPr>
        <p:spPr>
          <a:xfrm>
            <a:off x="581501" y="2575021"/>
            <a:ext cx="1230156" cy="644132"/>
          </a:xfrm>
          <a:prstGeom prst="rect">
            <a:avLst/>
          </a:prstGeom>
        </p:spPr>
        <p:txBody>
          <a:bodyPr>
            <a:noAutofit/>
          </a:bodyPr>
          <a:lstStyle>
            <a:lvl1pPr marL="0" indent="0">
              <a:buNone/>
              <a:defRPr sz="825">
                <a:solidFill>
                  <a:schemeClr val="tx1"/>
                </a:solidFill>
              </a:defRPr>
            </a:lvl1pPr>
          </a:lstStyle>
          <a:p>
            <a:pPr lvl="0"/>
            <a:r>
              <a:rPr lang="en-US" dirty="0"/>
              <a:t>Lorem ipsum dolor sit amet, consectetur adipiscing elit, sed do eiusmod tempor</a:t>
            </a:r>
          </a:p>
        </p:txBody>
      </p:sp>
      <p:sp>
        <p:nvSpPr>
          <p:cNvPr id="18" name="Text Placeholder 36"/>
          <p:cNvSpPr>
            <a:spLocks noGrp="1"/>
          </p:cNvSpPr>
          <p:nvPr>
            <p:ph type="body" sz="quarter" idx="20" hasCustomPrompt="1"/>
          </p:nvPr>
        </p:nvSpPr>
        <p:spPr>
          <a:xfrm>
            <a:off x="581500" y="2288082"/>
            <a:ext cx="1323026" cy="406004"/>
          </a:xfrm>
          <a:prstGeom prst="rect">
            <a:avLst/>
          </a:prstGeom>
        </p:spPr>
        <p:txBody>
          <a:bodyPr>
            <a:noAutofit/>
          </a:bodyPr>
          <a:lstStyle>
            <a:lvl1pPr marL="0" indent="0" algn="l">
              <a:buNone/>
              <a:defRPr kumimoji="0" lang="en-US" sz="1350" b="1" i="0" u="none" strike="noStrike" kern="1200" cap="none" normalizeH="0" baseline="0" dirty="0" smtClean="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2</a:t>
            </a:r>
          </a:p>
        </p:txBody>
      </p:sp>
      <p:sp>
        <p:nvSpPr>
          <p:cNvPr id="19" name="Text Placeholder 33"/>
          <p:cNvSpPr>
            <a:spLocks noGrp="1"/>
          </p:cNvSpPr>
          <p:nvPr>
            <p:ph type="body" sz="quarter" idx="21" hasCustomPrompt="1"/>
          </p:nvPr>
        </p:nvSpPr>
        <p:spPr>
          <a:xfrm>
            <a:off x="581500" y="1054002"/>
            <a:ext cx="1230156" cy="644132"/>
          </a:xfrm>
          <a:prstGeom prst="rect">
            <a:avLst/>
          </a:prstGeom>
        </p:spPr>
        <p:txBody>
          <a:bodyPr>
            <a:noAutofit/>
          </a:bodyPr>
          <a:lstStyle>
            <a:lvl1pPr marL="0" indent="0">
              <a:buNone/>
              <a:defRPr sz="825">
                <a:solidFill>
                  <a:schemeClr val="tx1"/>
                </a:solidFill>
              </a:defRPr>
            </a:lvl1pPr>
          </a:lstStyle>
          <a:p>
            <a:pPr lvl="0"/>
            <a:r>
              <a:rPr lang="en-US" dirty="0"/>
              <a:t>Lorem ipsum dolor sit amet, consectetur adipiscing elit, sed do eiusmod tempor</a:t>
            </a:r>
          </a:p>
        </p:txBody>
      </p:sp>
      <p:sp>
        <p:nvSpPr>
          <p:cNvPr id="21" name="Text Placeholder 36"/>
          <p:cNvSpPr>
            <a:spLocks noGrp="1"/>
          </p:cNvSpPr>
          <p:nvPr>
            <p:ph type="body" sz="quarter" idx="22" hasCustomPrompt="1"/>
          </p:nvPr>
        </p:nvSpPr>
        <p:spPr>
          <a:xfrm>
            <a:off x="581500" y="767062"/>
            <a:ext cx="1323026" cy="406004"/>
          </a:xfrm>
          <a:prstGeom prst="rect">
            <a:avLst/>
          </a:prstGeom>
        </p:spPr>
        <p:txBody>
          <a:bodyPr>
            <a:noAutofit/>
          </a:bodyPr>
          <a:lstStyle>
            <a:lvl1pPr marL="0" indent="0" algn="l">
              <a:buNone/>
              <a:defRPr kumimoji="0" lang="en-US" sz="1350" b="1" i="0" u="none" strike="noStrike" kern="1200" cap="none" normalizeH="0" baseline="0" dirty="0" smtClean="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3</a:t>
            </a:r>
          </a:p>
        </p:txBody>
      </p:sp>
      <p:sp>
        <p:nvSpPr>
          <p:cNvPr id="24" name="Text Placeholder 36"/>
          <p:cNvSpPr>
            <a:spLocks noGrp="1"/>
          </p:cNvSpPr>
          <p:nvPr>
            <p:ph type="body" sz="quarter" idx="23" hasCustomPrompt="1"/>
          </p:nvPr>
        </p:nvSpPr>
        <p:spPr>
          <a:xfrm>
            <a:off x="7072312" y="2334515"/>
            <a:ext cx="1417081" cy="406004"/>
          </a:xfrm>
          <a:prstGeom prst="rect">
            <a:avLst/>
          </a:prstGeom>
        </p:spPr>
        <p:txBody>
          <a:bodyPr>
            <a:noAutofit/>
          </a:bodyPr>
          <a:lstStyle>
            <a:lvl1pPr marL="0" indent="0" algn="r">
              <a:buNone/>
              <a:defRPr kumimoji="0" lang="en-US" sz="1350" b="1" i="0" u="none" strike="noStrike" kern="1200" cap="none" normalizeH="0" baseline="0" dirty="0" smtClean="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5</a:t>
            </a:r>
          </a:p>
        </p:txBody>
      </p:sp>
      <p:sp>
        <p:nvSpPr>
          <p:cNvPr id="25" name="Text Placeholder 33"/>
          <p:cNvSpPr>
            <a:spLocks noGrp="1"/>
          </p:cNvSpPr>
          <p:nvPr>
            <p:ph type="body" sz="quarter" idx="24" hasCustomPrompt="1"/>
          </p:nvPr>
        </p:nvSpPr>
        <p:spPr>
          <a:xfrm>
            <a:off x="7315200" y="2621455"/>
            <a:ext cx="1174193" cy="595314"/>
          </a:xfrm>
          <a:prstGeom prst="rect">
            <a:avLst/>
          </a:prstGeom>
        </p:spPr>
        <p:txBody>
          <a:bodyPr>
            <a:noAutofit/>
          </a:bodyPr>
          <a:lstStyle>
            <a:lvl1pPr marL="0" indent="0" algn="r">
              <a:buNone/>
              <a:defRPr sz="825">
                <a:solidFill>
                  <a:schemeClr val="tx1"/>
                </a:solidFill>
              </a:defRPr>
            </a:lvl1pPr>
          </a:lstStyle>
          <a:p>
            <a:pPr lvl="0"/>
            <a:r>
              <a:rPr lang="en-US" dirty="0"/>
              <a:t>Lorem ipsum dolor sit amet, consectetur adipiscing elit, sed do eiusmod</a:t>
            </a:r>
          </a:p>
        </p:txBody>
      </p:sp>
      <p:sp>
        <p:nvSpPr>
          <p:cNvPr id="26" name="Text Placeholder 36"/>
          <p:cNvSpPr>
            <a:spLocks noGrp="1"/>
          </p:cNvSpPr>
          <p:nvPr>
            <p:ph type="body" sz="quarter" idx="25" hasCustomPrompt="1"/>
          </p:nvPr>
        </p:nvSpPr>
        <p:spPr>
          <a:xfrm>
            <a:off x="7072311" y="767062"/>
            <a:ext cx="1417081" cy="406004"/>
          </a:xfrm>
          <a:prstGeom prst="rect">
            <a:avLst/>
          </a:prstGeom>
        </p:spPr>
        <p:txBody>
          <a:bodyPr>
            <a:noAutofit/>
          </a:bodyPr>
          <a:lstStyle>
            <a:lvl1pPr marL="0" indent="0" algn="r">
              <a:buNone/>
              <a:defRPr kumimoji="0" lang="en-US" sz="1350" b="1" i="0" u="none" strike="noStrike" kern="1200" cap="none" normalizeH="0" baseline="0" dirty="0" smtClean="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4</a:t>
            </a:r>
          </a:p>
        </p:txBody>
      </p:sp>
      <p:sp>
        <p:nvSpPr>
          <p:cNvPr id="27" name="Text Placeholder 33"/>
          <p:cNvSpPr>
            <a:spLocks noGrp="1"/>
          </p:cNvSpPr>
          <p:nvPr>
            <p:ph type="body" sz="quarter" idx="26" hasCustomPrompt="1"/>
          </p:nvPr>
        </p:nvSpPr>
        <p:spPr>
          <a:xfrm>
            <a:off x="7315199" y="1054002"/>
            <a:ext cx="1174193" cy="595314"/>
          </a:xfrm>
          <a:prstGeom prst="rect">
            <a:avLst/>
          </a:prstGeom>
        </p:spPr>
        <p:txBody>
          <a:bodyPr>
            <a:noAutofit/>
          </a:bodyPr>
          <a:lstStyle>
            <a:lvl1pPr marL="0" indent="0" algn="r">
              <a:buNone/>
              <a:defRPr sz="825">
                <a:solidFill>
                  <a:schemeClr val="tx1"/>
                </a:solidFill>
              </a:defRPr>
            </a:lvl1pPr>
          </a:lstStyle>
          <a:p>
            <a:pPr lvl="0"/>
            <a:r>
              <a:rPr lang="en-US" dirty="0"/>
              <a:t>Lorem ipsum dolor sit amet, consectetur adipiscing elit, sed do eiusmod</a:t>
            </a:r>
          </a:p>
        </p:txBody>
      </p:sp>
      <p:sp>
        <p:nvSpPr>
          <p:cNvPr id="28" name="Text Placeholder 36"/>
          <p:cNvSpPr>
            <a:spLocks noGrp="1"/>
          </p:cNvSpPr>
          <p:nvPr>
            <p:ph type="body" sz="quarter" idx="27" hasCustomPrompt="1"/>
          </p:nvPr>
        </p:nvSpPr>
        <p:spPr>
          <a:xfrm>
            <a:off x="7072311" y="3815953"/>
            <a:ext cx="1417081" cy="406004"/>
          </a:xfrm>
          <a:prstGeom prst="rect">
            <a:avLst/>
          </a:prstGeom>
        </p:spPr>
        <p:txBody>
          <a:bodyPr>
            <a:noAutofit/>
          </a:bodyPr>
          <a:lstStyle>
            <a:lvl1pPr marL="0" indent="0" algn="r">
              <a:buNone/>
              <a:defRPr kumimoji="0" lang="en-US" sz="1350" b="1" i="0" u="none" strike="noStrike" kern="1200" cap="none" normalizeH="0" baseline="0" dirty="0" smtClean="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1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1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06</a:t>
            </a:r>
            <a:endParaRPr lang="ru-RU" dirty="0"/>
          </a:p>
        </p:txBody>
      </p:sp>
      <p:sp>
        <p:nvSpPr>
          <p:cNvPr id="29" name="Text Placeholder 33"/>
          <p:cNvSpPr>
            <a:spLocks noGrp="1"/>
          </p:cNvSpPr>
          <p:nvPr>
            <p:ph type="body" sz="quarter" idx="28" hasCustomPrompt="1"/>
          </p:nvPr>
        </p:nvSpPr>
        <p:spPr>
          <a:xfrm>
            <a:off x="7315199" y="4102893"/>
            <a:ext cx="1174193" cy="595314"/>
          </a:xfrm>
          <a:prstGeom prst="rect">
            <a:avLst/>
          </a:prstGeom>
        </p:spPr>
        <p:txBody>
          <a:bodyPr>
            <a:noAutofit/>
          </a:bodyPr>
          <a:lstStyle>
            <a:lvl1pPr marL="0" indent="0" algn="r">
              <a:buNone/>
              <a:defRPr sz="825">
                <a:solidFill>
                  <a:schemeClr val="tx1"/>
                </a:solidFill>
              </a:defRPr>
            </a:lvl1pPr>
          </a:lstStyle>
          <a:p>
            <a:pPr lvl="0"/>
            <a:r>
              <a:rPr lang="en-US" dirty="0"/>
              <a:t>Lorem ipsum dolor sit amet, consectetur adipiscing elit, sed do eiusmod</a:t>
            </a:r>
          </a:p>
        </p:txBody>
      </p:sp>
    </p:spTree>
    <p:extLst>
      <p:ext uri="{BB962C8B-B14F-4D97-AF65-F5344CB8AC3E}">
        <p14:creationId xmlns:p14="http://schemas.microsoft.com/office/powerpoint/2010/main" val="2059740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23">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9" r:id="rId19"/>
    <p:sldLayoutId id="2147483670" r:id="rId20"/>
    <p:sldLayoutId id="2147483671"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hyperlink" Target="https://www.planalto.gov.br/ccivil_03/leis/lcp/lcp123.htm#art12" TargetMode="Externa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www.planalto.gov.br/ccivil_03/_ato2019-2022/2021/lei/L14133.htm#art6xxiii" TargetMode="Externa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hyperlink" Target="https://www.planalto.gov.br/ccivil_03/_ato2019-2022/2021/lei/l14133.htm#art92" TargetMode="Externa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7.xml"/><Relationship Id="rId5" Type="http://schemas.openxmlformats.org/officeDocument/2006/relationships/image" Target="../media/image30.jpeg"/><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5" name="Google Shape;55;p13"/>
          <p:cNvSpPr txBox="1"/>
          <p:nvPr/>
        </p:nvSpPr>
        <p:spPr>
          <a:xfrm>
            <a:off x="630033" y="1373038"/>
            <a:ext cx="6622823" cy="1800463"/>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pt-BR" sz="3500" b="1" dirty="0">
                <a:solidFill>
                  <a:srgbClr val="FF6C00"/>
                </a:solidFill>
                <a:latin typeface="Arial" panose="020B0604020202020204" pitchFamily="34" charset="0"/>
                <a:ea typeface="Montserrat"/>
                <a:cs typeface="Arial" panose="020B0604020202020204" pitchFamily="34" charset="0"/>
                <a:sym typeface="Montserrat"/>
              </a:rPr>
              <a:t>Inteligência Artificial nas Licitações;</a:t>
            </a:r>
          </a:p>
          <a:p>
            <a:pPr marL="0" lvl="0" indent="0" rtl="0">
              <a:spcBef>
                <a:spcPts val="0"/>
              </a:spcBef>
              <a:spcAft>
                <a:spcPts val="0"/>
              </a:spcAft>
              <a:buNone/>
            </a:pPr>
            <a:r>
              <a:rPr lang="pt-BR" sz="3500" b="1" dirty="0">
                <a:solidFill>
                  <a:srgbClr val="FF6C00"/>
                </a:solidFill>
                <a:latin typeface="Arial" panose="020B0604020202020204" pitchFamily="34" charset="0"/>
                <a:ea typeface="Montserrat"/>
                <a:cs typeface="Arial" panose="020B0604020202020204" pitchFamily="34" charset="0"/>
                <a:sym typeface="Montserrat"/>
              </a:rPr>
              <a:t>Plano de Contratação Anual</a:t>
            </a:r>
            <a:r>
              <a:rPr lang="pt-BR" sz="3500" b="1" dirty="0">
                <a:solidFill>
                  <a:srgbClr val="FF6C00"/>
                </a:solidFill>
                <a:latin typeface="Aharoni" panose="02010803020104030203" pitchFamily="2" charset="-79"/>
                <a:ea typeface="Montserrat"/>
                <a:cs typeface="Aharoni" panose="02010803020104030203" pitchFamily="2" charset="-79"/>
                <a:sym typeface="Montserrat"/>
              </a:rPr>
              <a:t>;</a:t>
            </a:r>
            <a:endParaRPr sz="3500" b="1" dirty="0">
              <a:solidFill>
                <a:srgbClr val="FF6C00"/>
              </a:solidFill>
              <a:latin typeface="Aharoni" panose="02010803020104030203" pitchFamily="2" charset="-79"/>
              <a:ea typeface="Montserrat"/>
              <a:cs typeface="Aharoni" panose="02010803020104030203" pitchFamily="2" charset="-79"/>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a:spLocks/>
          </p:cNvSpPr>
          <p:nvPr/>
        </p:nvSpPr>
        <p:spPr bwMode="auto">
          <a:xfrm>
            <a:off x="2256235" y="1902165"/>
            <a:ext cx="2066925" cy="863204"/>
          </a:xfrm>
          <a:custGeom>
            <a:avLst/>
            <a:gdLst>
              <a:gd name="T0" fmla="*/ 0 w 724"/>
              <a:gd name="T1" fmla="*/ 302 h 302"/>
              <a:gd name="T2" fmla="*/ 0 w 724"/>
              <a:gd name="T3" fmla="*/ 302 h 302"/>
              <a:gd name="T4" fmla="*/ 724 w 724"/>
              <a:gd name="T5" fmla="*/ 0 h 302"/>
              <a:gd name="T6" fmla="*/ 724 w 724"/>
              <a:gd name="T7" fmla="*/ 0 h 302"/>
            </a:gdLst>
            <a:ahLst/>
            <a:cxnLst>
              <a:cxn ang="0">
                <a:pos x="T0" y="T1"/>
              </a:cxn>
              <a:cxn ang="0">
                <a:pos x="T2" y="T3"/>
              </a:cxn>
              <a:cxn ang="0">
                <a:pos x="T4" y="T5"/>
              </a:cxn>
              <a:cxn ang="0">
                <a:pos x="T6" y="T7"/>
              </a:cxn>
            </a:cxnLst>
            <a:rect l="0" t="0" r="r" b="b"/>
            <a:pathLst>
              <a:path w="724" h="302">
                <a:moveTo>
                  <a:pt x="0" y="302"/>
                </a:moveTo>
                <a:cubicBezTo>
                  <a:pt x="0" y="302"/>
                  <a:pt x="0" y="302"/>
                  <a:pt x="0" y="302"/>
                </a:cubicBezTo>
                <a:cubicBezTo>
                  <a:pt x="0" y="57"/>
                  <a:pt x="724" y="289"/>
                  <a:pt x="724" y="0"/>
                </a:cubicBezTo>
                <a:cubicBezTo>
                  <a:pt x="724" y="0"/>
                  <a:pt x="724" y="0"/>
                  <a:pt x="724" y="0"/>
                </a:cubicBezTo>
              </a:path>
            </a:pathLst>
          </a:custGeom>
          <a:noFill/>
          <a:ln w="11113" cap="rnd">
            <a:solidFill>
              <a:schemeClr val="tx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8" name="Freeform 8"/>
          <p:cNvSpPr>
            <a:spLocks/>
          </p:cNvSpPr>
          <p:nvPr/>
        </p:nvSpPr>
        <p:spPr bwMode="auto">
          <a:xfrm>
            <a:off x="4819650" y="1902165"/>
            <a:ext cx="2068116" cy="863204"/>
          </a:xfrm>
          <a:custGeom>
            <a:avLst/>
            <a:gdLst>
              <a:gd name="T0" fmla="*/ 724 w 724"/>
              <a:gd name="T1" fmla="*/ 302 h 302"/>
              <a:gd name="T2" fmla="*/ 724 w 724"/>
              <a:gd name="T3" fmla="*/ 302 h 302"/>
              <a:gd name="T4" fmla="*/ 0 w 724"/>
              <a:gd name="T5" fmla="*/ 0 h 302"/>
              <a:gd name="T6" fmla="*/ 0 w 724"/>
              <a:gd name="T7" fmla="*/ 0 h 302"/>
            </a:gdLst>
            <a:ahLst/>
            <a:cxnLst>
              <a:cxn ang="0">
                <a:pos x="T0" y="T1"/>
              </a:cxn>
              <a:cxn ang="0">
                <a:pos x="T2" y="T3"/>
              </a:cxn>
              <a:cxn ang="0">
                <a:pos x="T4" y="T5"/>
              </a:cxn>
              <a:cxn ang="0">
                <a:pos x="T6" y="T7"/>
              </a:cxn>
            </a:cxnLst>
            <a:rect l="0" t="0" r="r" b="b"/>
            <a:pathLst>
              <a:path w="724" h="302">
                <a:moveTo>
                  <a:pt x="724" y="302"/>
                </a:moveTo>
                <a:cubicBezTo>
                  <a:pt x="724" y="302"/>
                  <a:pt x="724" y="302"/>
                  <a:pt x="724" y="302"/>
                </a:cubicBezTo>
                <a:cubicBezTo>
                  <a:pt x="724" y="57"/>
                  <a:pt x="0" y="289"/>
                  <a:pt x="0" y="0"/>
                </a:cubicBezTo>
                <a:cubicBezTo>
                  <a:pt x="0" y="0"/>
                  <a:pt x="0" y="0"/>
                  <a:pt x="0" y="0"/>
                </a:cubicBezTo>
              </a:path>
            </a:pathLst>
          </a:custGeom>
          <a:noFill/>
          <a:ln w="11113" cap="rnd">
            <a:solidFill>
              <a:schemeClr val="tx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9" name="Oval 9"/>
          <p:cNvSpPr>
            <a:spLocks noChangeArrowheads="1"/>
          </p:cNvSpPr>
          <p:nvPr/>
        </p:nvSpPr>
        <p:spPr bwMode="auto">
          <a:xfrm>
            <a:off x="4286250" y="1861684"/>
            <a:ext cx="77391" cy="77391"/>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0" name="Oval 10"/>
          <p:cNvSpPr>
            <a:spLocks noChangeArrowheads="1"/>
          </p:cNvSpPr>
          <p:nvPr/>
        </p:nvSpPr>
        <p:spPr bwMode="auto">
          <a:xfrm>
            <a:off x="2215754" y="2724887"/>
            <a:ext cx="77391" cy="77391"/>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3" name="Oval 13"/>
          <p:cNvSpPr>
            <a:spLocks noChangeArrowheads="1"/>
          </p:cNvSpPr>
          <p:nvPr/>
        </p:nvSpPr>
        <p:spPr bwMode="auto">
          <a:xfrm>
            <a:off x="6850856" y="2724887"/>
            <a:ext cx="77391" cy="77391"/>
          </a:xfrm>
          <a:prstGeom prst="ellipse">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4" name="Oval 14"/>
          <p:cNvSpPr>
            <a:spLocks noChangeArrowheads="1"/>
          </p:cNvSpPr>
          <p:nvPr/>
        </p:nvSpPr>
        <p:spPr bwMode="auto">
          <a:xfrm>
            <a:off x="4780360" y="1861684"/>
            <a:ext cx="77391" cy="77391"/>
          </a:xfrm>
          <a:prstGeom prst="ellipse">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8" name="Freeform 18"/>
          <p:cNvSpPr>
            <a:spLocks/>
          </p:cNvSpPr>
          <p:nvPr/>
        </p:nvSpPr>
        <p:spPr bwMode="auto">
          <a:xfrm>
            <a:off x="3212306" y="675822"/>
            <a:ext cx="2719388" cy="1069181"/>
          </a:xfrm>
          <a:custGeom>
            <a:avLst/>
            <a:gdLst>
              <a:gd name="T0" fmla="*/ 187 w 952"/>
              <a:gd name="T1" fmla="*/ 374 h 374"/>
              <a:gd name="T2" fmla="*/ 0 w 952"/>
              <a:gd name="T3" fmla="*/ 187 h 374"/>
              <a:gd name="T4" fmla="*/ 187 w 952"/>
              <a:gd name="T5" fmla="*/ 0 h 374"/>
              <a:gd name="T6" fmla="*/ 765 w 952"/>
              <a:gd name="T7" fmla="*/ 0 h 374"/>
              <a:gd name="T8" fmla="*/ 952 w 952"/>
              <a:gd name="T9" fmla="*/ 187 h 374"/>
              <a:gd name="T10" fmla="*/ 765 w 952"/>
              <a:gd name="T11" fmla="*/ 374 h 374"/>
              <a:gd name="T12" fmla="*/ 187 w 952"/>
              <a:gd name="T13" fmla="*/ 374 h 374"/>
            </a:gdLst>
            <a:ahLst/>
            <a:cxnLst>
              <a:cxn ang="0">
                <a:pos x="T0" y="T1"/>
              </a:cxn>
              <a:cxn ang="0">
                <a:pos x="T2" y="T3"/>
              </a:cxn>
              <a:cxn ang="0">
                <a:pos x="T4" y="T5"/>
              </a:cxn>
              <a:cxn ang="0">
                <a:pos x="T6" y="T7"/>
              </a:cxn>
              <a:cxn ang="0">
                <a:pos x="T8" y="T9"/>
              </a:cxn>
              <a:cxn ang="0">
                <a:pos x="T10" y="T11"/>
              </a:cxn>
              <a:cxn ang="0">
                <a:pos x="T12" y="T13"/>
              </a:cxn>
            </a:cxnLst>
            <a:rect l="0" t="0" r="r" b="b"/>
            <a:pathLst>
              <a:path w="952" h="374">
                <a:moveTo>
                  <a:pt x="187" y="374"/>
                </a:moveTo>
                <a:cubicBezTo>
                  <a:pt x="84" y="374"/>
                  <a:pt x="0" y="290"/>
                  <a:pt x="0" y="187"/>
                </a:cubicBezTo>
                <a:cubicBezTo>
                  <a:pt x="0" y="84"/>
                  <a:pt x="84" y="0"/>
                  <a:pt x="187" y="0"/>
                </a:cubicBezTo>
                <a:cubicBezTo>
                  <a:pt x="765" y="0"/>
                  <a:pt x="765" y="0"/>
                  <a:pt x="765" y="0"/>
                </a:cubicBezTo>
                <a:cubicBezTo>
                  <a:pt x="868" y="0"/>
                  <a:pt x="952" y="84"/>
                  <a:pt x="952" y="187"/>
                </a:cubicBezTo>
                <a:cubicBezTo>
                  <a:pt x="952" y="290"/>
                  <a:pt x="868" y="374"/>
                  <a:pt x="765" y="374"/>
                </a:cubicBezTo>
                <a:lnTo>
                  <a:pt x="187" y="374"/>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9" name="Freeform 19"/>
          <p:cNvSpPr>
            <a:spLocks noEditPoints="1"/>
          </p:cNvSpPr>
          <p:nvPr/>
        </p:nvSpPr>
        <p:spPr bwMode="auto">
          <a:xfrm>
            <a:off x="1981201" y="3085647"/>
            <a:ext cx="545306" cy="622697"/>
          </a:xfrm>
          <a:custGeom>
            <a:avLst/>
            <a:gdLst>
              <a:gd name="T0" fmla="*/ 61 w 191"/>
              <a:gd name="T1" fmla="*/ 170 h 218"/>
              <a:gd name="T2" fmla="*/ 46 w 191"/>
              <a:gd name="T3" fmla="*/ 131 h 218"/>
              <a:gd name="T4" fmla="*/ 36 w 191"/>
              <a:gd name="T5" fmla="*/ 98 h 218"/>
              <a:gd name="T6" fmla="*/ 96 w 191"/>
              <a:gd name="T7" fmla="*/ 38 h 218"/>
              <a:gd name="T8" fmla="*/ 155 w 191"/>
              <a:gd name="T9" fmla="*/ 98 h 218"/>
              <a:gd name="T10" fmla="*/ 146 w 191"/>
              <a:gd name="T11" fmla="*/ 131 h 218"/>
              <a:gd name="T12" fmla="*/ 130 w 191"/>
              <a:gd name="T13" fmla="*/ 163 h 218"/>
              <a:gd name="T14" fmla="*/ 96 w 191"/>
              <a:gd name="T15" fmla="*/ 61 h 218"/>
              <a:gd name="T16" fmla="*/ 60 w 191"/>
              <a:gd name="T17" fmla="*/ 97 h 218"/>
              <a:gd name="T18" fmla="*/ 96 w 191"/>
              <a:gd name="T19" fmla="*/ 133 h 218"/>
              <a:gd name="T20" fmla="*/ 131 w 191"/>
              <a:gd name="T21" fmla="*/ 97 h 218"/>
              <a:gd name="T22" fmla="*/ 96 w 191"/>
              <a:gd name="T23" fmla="*/ 61 h 218"/>
              <a:gd name="T24" fmla="*/ 82 w 191"/>
              <a:gd name="T25" fmla="*/ 103 h 218"/>
              <a:gd name="T26" fmla="*/ 92 w 191"/>
              <a:gd name="T27" fmla="*/ 115 h 218"/>
              <a:gd name="T28" fmla="*/ 109 w 191"/>
              <a:gd name="T29" fmla="*/ 86 h 218"/>
              <a:gd name="T30" fmla="*/ 96 w 191"/>
              <a:gd name="T31" fmla="*/ 19 h 218"/>
              <a:gd name="T32" fmla="*/ 96 w 191"/>
              <a:gd name="T33" fmla="*/ 0 h 218"/>
              <a:gd name="T34" fmla="*/ 57 w 191"/>
              <a:gd name="T35" fmla="*/ 30 h 218"/>
              <a:gd name="T36" fmla="*/ 48 w 191"/>
              <a:gd name="T37" fmla="*/ 13 h 218"/>
              <a:gd name="T38" fmla="*/ 13 w 191"/>
              <a:gd name="T39" fmla="*/ 49 h 218"/>
              <a:gd name="T40" fmla="*/ 29 w 191"/>
              <a:gd name="T41" fmla="*/ 58 h 218"/>
              <a:gd name="T42" fmla="*/ 0 w 191"/>
              <a:gd name="T43" fmla="*/ 97 h 218"/>
              <a:gd name="T44" fmla="*/ 18 w 191"/>
              <a:gd name="T45" fmla="*/ 97 h 218"/>
              <a:gd name="T46" fmla="*/ 144 w 191"/>
              <a:gd name="T47" fmla="*/ 13 h 218"/>
              <a:gd name="T48" fmla="*/ 134 w 191"/>
              <a:gd name="T49" fmla="*/ 30 h 218"/>
              <a:gd name="T50" fmla="*/ 179 w 191"/>
              <a:gd name="T51" fmla="*/ 49 h 218"/>
              <a:gd name="T52" fmla="*/ 162 w 191"/>
              <a:gd name="T53" fmla="*/ 58 h 218"/>
              <a:gd name="T54" fmla="*/ 173 w 191"/>
              <a:gd name="T55" fmla="*/ 97 h 218"/>
              <a:gd name="T56" fmla="*/ 191 w 191"/>
              <a:gd name="T57" fmla="*/ 97 h 218"/>
              <a:gd name="T58" fmla="*/ 117 w 191"/>
              <a:gd name="T59" fmla="*/ 175 h 218"/>
              <a:gd name="T60" fmla="*/ 70 w 191"/>
              <a:gd name="T61" fmla="*/ 188 h 218"/>
              <a:gd name="T62" fmla="*/ 64 w 191"/>
              <a:gd name="T63" fmla="*/ 196 h 218"/>
              <a:gd name="T64" fmla="*/ 72 w 191"/>
              <a:gd name="T65" fmla="*/ 203 h 218"/>
              <a:gd name="T66" fmla="*/ 76 w 191"/>
              <a:gd name="T67" fmla="*/ 203 h 218"/>
              <a:gd name="T68" fmla="*/ 117 w 191"/>
              <a:gd name="T69" fmla="*/ 191 h 218"/>
              <a:gd name="T70" fmla="*/ 117 w 191"/>
              <a:gd name="T71" fmla="*/ 191 h 218"/>
              <a:gd name="T72" fmla="*/ 119 w 191"/>
              <a:gd name="T73" fmla="*/ 191 h 218"/>
              <a:gd name="T74" fmla="*/ 127 w 191"/>
              <a:gd name="T75" fmla="*/ 199 h 218"/>
              <a:gd name="T76" fmla="*/ 122 w 191"/>
              <a:gd name="T77" fmla="*/ 206 h 218"/>
              <a:gd name="T78" fmla="*/ 81 w 191"/>
              <a:gd name="T79" fmla="*/ 2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218">
                <a:moveTo>
                  <a:pt x="61" y="170"/>
                </a:moveTo>
                <a:cubicBezTo>
                  <a:pt x="62" y="160"/>
                  <a:pt x="58" y="150"/>
                  <a:pt x="46" y="131"/>
                </a:cubicBezTo>
                <a:cubicBezTo>
                  <a:pt x="39" y="121"/>
                  <a:pt x="36" y="109"/>
                  <a:pt x="36" y="98"/>
                </a:cubicBezTo>
                <a:cubicBezTo>
                  <a:pt x="36" y="65"/>
                  <a:pt x="63" y="38"/>
                  <a:pt x="96" y="38"/>
                </a:cubicBezTo>
                <a:cubicBezTo>
                  <a:pt x="129" y="38"/>
                  <a:pt x="155" y="65"/>
                  <a:pt x="155" y="98"/>
                </a:cubicBezTo>
                <a:cubicBezTo>
                  <a:pt x="155" y="109"/>
                  <a:pt x="152" y="121"/>
                  <a:pt x="146" y="131"/>
                </a:cubicBezTo>
                <a:cubicBezTo>
                  <a:pt x="136" y="146"/>
                  <a:pt x="131" y="155"/>
                  <a:pt x="130" y="163"/>
                </a:cubicBezTo>
                <a:moveTo>
                  <a:pt x="96" y="61"/>
                </a:moveTo>
                <a:cubicBezTo>
                  <a:pt x="76" y="61"/>
                  <a:pt x="60" y="77"/>
                  <a:pt x="60" y="97"/>
                </a:cubicBezTo>
                <a:cubicBezTo>
                  <a:pt x="60" y="117"/>
                  <a:pt x="76" y="133"/>
                  <a:pt x="96" y="133"/>
                </a:cubicBezTo>
                <a:cubicBezTo>
                  <a:pt x="115" y="133"/>
                  <a:pt x="131" y="117"/>
                  <a:pt x="131" y="97"/>
                </a:cubicBezTo>
                <a:cubicBezTo>
                  <a:pt x="131" y="77"/>
                  <a:pt x="115" y="61"/>
                  <a:pt x="96" y="61"/>
                </a:cubicBezTo>
                <a:close/>
                <a:moveTo>
                  <a:pt x="82" y="103"/>
                </a:moveTo>
                <a:cubicBezTo>
                  <a:pt x="92" y="115"/>
                  <a:pt x="92" y="115"/>
                  <a:pt x="92" y="115"/>
                </a:cubicBezTo>
                <a:cubicBezTo>
                  <a:pt x="109" y="86"/>
                  <a:pt x="109" y="86"/>
                  <a:pt x="109" y="86"/>
                </a:cubicBezTo>
                <a:moveTo>
                  <a:pt x="96" y="19"/>
                </a:moveTo>
                <a:cubicBezTo>
                  <a:pt x="96" y="0"/>
                  <a:pt x="96" y="0"/>
                  <a:pt x="96" y="0"/>
                </a:cubicBezTo>
                <a:moveTo>
                  <a:pt x="57" y="30"/>
                </a:moveTo>
                <a:cubicBezTo>
                  <a:pt x="48" y="13"/>
                  <a:pt x="48" y="13"/>
                  <a:pt x="48" y="13"/>
                </a:cubicBezTo>
                <a:moveTo>
                  <a:pt x="13" y="49"/>
                </a:moveTo>
                <a:cubicBezTo>
                  <a:pt x="29" y="58"/>
                  <a:pt x="29" y="58"/>
                  <a:pt x="29" y="58"/>
                </a:cubicBezTo>
                <a:moveTo>
                  <a:pt x="0" y="97"/>
                </a:moveTo>
                <a:cubicBezTo>
                  <a:pt x="18" y="97"/>
                  <a:pt x="18" y="97"/>
                  <a:pt x="18" y="97"/>
                </a:cubicBezTo>
                <a:moveTo>
                  <a:pt x="144" y="13"/>
                </a:moveTo>
                <a:cubicBezTo>
                  <a:pt x="134" y="30"/>
                  <a:pt x="134" y="30"/>
                  <a:pt x="134" y="30"/>
                </a:cubicBezTo>
                <a:moveTo>
                  <a:pt x="179" y="49"/>
                </a:moveTo>
                <a:cubicBezTo>
                  <a:pt x="162" y="58"/>
                  <a:pt x="162" y="58"/>
                  <a:pt x="162" y="58"/>
                </a:cubicBezTo>
                <a:moveTo>
                  <a:pt x="173" y="97"/>
                </a:moveTo>
                <a:cubicBezTo>
                  <a:pt x="191" y="97"/>
                  <a:pt x="191" y="97"/>
                  <a:pt x="191" y="97"/>
                </a:cubicBezTo>
                <a:moveTo>
                  <a:pt x="117" y="175"/>
                </a:moveTo>
                <a:cubicBezTo>
                  <a:pt x="117" y="175"/>
                  <a:pt x="70" y="188"/>
                  <a:pt x="70" y="188"/>
                </a:cubicBezTo>
                <a:cubicBezTo>
                  <a:pt x="67" y="189"/>
                  <a:pt x="64" y="192"/>
                  <a:pt x="64" y="196"/>
                </a:cubicBezTo>
                <a:cubicBezTo>
                  <a:pt x="64" y="200"/>
                  <a:pt x="68" y="203"/>
                  <a:pt x="72" y="203"/>
                </a:cubicBezTo>
                <a:cubicBezTo>
                  <a:pt x="74" y="203"/>
                  <a:pt x="76" y="203"/>
                  <a:pt x="76" y="203"/>
                </a:cubicBezTo>
                <a:cubicBezTo>
                  <a:pt x="117" y="191"/>
                  <a:pt x="117" y="191"/>
                  <a:pt x="117" y="191"/>
                </a:cubicBezTo>
                <a:cubicBezTo>
                  <a:pt x="117" y="191"/>
                  <a:pt x="117" y="191"/>
                  <a:pt x="117" y="191"/>
                </a:cubicBezTo>
                <a:cubicBezTo>
                  <a:pt x="118" y="191"/>
                  <a:pt x="118" y="191"/>
                  <a:pt x="119" y="191"/>
                </a:cubicBezTo>
                <a:cubicBezTo>
                  <a:pt x="123" y="191"/>
                  <a:pt x="127" y="194"/>
                  <a:pt x="127" y="199"/>
                </a:cubicBezTo>
                <a:cubicBezTo>
                  <a:pt x="127" y="202"/>
                  <a:pt x="125" y="205"/>
                  <a:pt x="122" y="206"/>
                </a:cubicBezTo>
                <a:cubicBezTo>
                  <a:pt x="81" y="218"/>
                  <a:pt x="81" y="218"/>
                  <a:pt x="81" y="218"/>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0" name="Freeform 20"/>
          <p:cNvSpPr>
            <a:spLocks noEditPoints="1"/>
          </p:cNvSpPr>
          <p:nvPr/>
        </p:nvSpPr>
        <p:spPr bwMode="auto">
          <a:xfrm>
            <a:off x="6607969" y="3079693"/>
            <a:ext cx="563166" cy="585788"/>
          </a:xfrm>
          <a:custGeom>
            <a:avLst/>
            <a:gdLst>
              <a:gd name="T0" fmla="*/ 73 w 197"/>
              <a:gd name="T1" fmla="*/ 21 h 205"/>
              <a:gd name="T2" fmla="*/ 173 w 197"/>
              <a:gd name="T3" fmla="*/ 82 h 205"/>
              <a:gd name="T4" fmla="*/ 197 w 197"/>
              <a:gd name="T5" fmla="*/ 131 h 205"/>
              <a:gd name="T6" fmla="*/ 176 w 197"/>
              <a:gd name="T7" fmla="*/ 131 h 205"/>
              <a:gd name="T8" fmla="*/ 176 w 197"/>
              <a:gd name="T9" fmla="*/ 165 h 205"/>
              <a:gd name="T10" fmla="*/ 166 w 197"/>
              <a:gd name="T11" fmla="*/ 176 h 205"/>
              <a:gd name="T12" fmla="*/ 143 w 197"/>
              <a:gd name="T13" fmla="*/ 176 h 205"/>
              <a:gd name="T14" fmla="*/ 143 w 197"/>
              <a:gd name="T15" fmla="*/ 205 h 205"/>
              <a:gd name="T16" fmla="*/ 53 w 197"/>
              <a:gd name="T17" fmla="*/ 205 h 205"/>
              <a:gd name="T18" fmla="*/ 53 w 197"/>
              <a:gd name="T19" fmla="*/ 175 h 205"/>
              <a:gd name="T20" fmla="*/ 43 w 197"/>
              <a:gd name="T21" fmla="*/ 154 h 205"/>
              <a:gd name="T22" fmla="*/ 110 w 197"/>
              <a:gd name="T23" fmla="*/ 92 h 205"/>
              <a:gd name="T24" fmla="*/ 110 w 197"/>
              <a:gd name="T25" fmla="*/ 79 h 205"/>
              <a:gd name="T26" fmla="*/ 94 w 197"/>
              <a:gd name="T27" fmla="*/ 72 h 205"/>
              <a:gd name="T28" fmla="*/ 92 w 197"/>
              <a:gd name="T29" fmla="*/ 67 h 205"/>
              <a:gd name="T30" fmla="*/ 99 w 197"/>
              <a:gd name="T31" fmla="*/ 51 h 205"/>
              <a:gd name="T32" fmla="*/ 89 w 197"/>
              <a:gd name="T33" fmla="*/ 42 h 205"/>
              <a:gd name="T34" fmla="*/ 74 w 197"/>
              <a:gd name="T35" fmla="*/ 48 h 205"/>
              <a:gd name="T36" fmla="*/ 68 w 197"/>
              <a:gd name="T37" fmla="*/ 46 h 205"/>
              <a:gd name="T38" fmla="*/ 62 w 197"/>
              <a:gd name="T39" fmla="*/ 30 h 205"/>
              <a:gd name="T40" fmla="*/ 48 w 197"/>
              <a:gd name="T41" fmla="*/ 30 h 205"/>
              <a:gd name="T42" fmla="*/ 42 w 197"/>
              <a:gd name="T43" fmla="*/ 46 h 205"/>
              <a:gd name="T44" fmla="*/ 36 w 197"/>
              <a:gd name="T45" fmla="*/ 48 h 205"/>
              <a:gd name="T46" fmla="*/ 21 w 197"/>
              <a:gd name="T47" fmla="*/ 42 h 205"/>
              <a:gd name="T48" fmla="*/ 11 w 197"/>
              <a:gd name="T49" fmla="*/ 51 h 205"/>
              <a:gd name="T50" fmla="*/ 18 w 197"/>
              <a:gd name="T51" fmla="*/ 67 h 205"/>
              <a:gd name="T52" fmla="*/ 16 w 197"/>
              <a:gd name="T53" fmla="*/ 72 h 205"/>
              <a:gd name="T54" fmla="*/ 0 w 197"/>
              <a:gd name="T55" fmla="*/ 79 h 205"/>
              <a:gd name="T56" fmla="*/ 0 w 197"/>
              <a:gd name="T57" fmla="*/ 92 h 205"/>
              <a:gd name="T58" fmla="*/ 16 w 197"/>
              <a:gd name="T59" fmla="*/ 99 h 205"/>
              <a:gd name="T60" fmla="*/ 18 w 197"/>
              <a:gd name="T61" fmla="*/ 104 h 205"/>
              <a:gd name="T62" fmla="*/ 11 w 197"/>
              <a:gd name="T63" fmla="*/ 120 h 205"/>
              <a:gd name="T64" fmla="*/ 21 w 197"/>
              <a:gd name="T65" fmla="*/ 129 h 205"/>
              <a:gd name="T66" fmla="*/ 36 w 197"/>
              <a:gd name="T67" fmla="*/ 123 h 205"/>
              <a:gd name="T68" fmla="*/ 42 w 197"/>
              <a:gd name="T69" fmla="*/ 125 h 205"/>
              <a:gd name="T70" fmla="*/ 48 w 197"/>
              <a:gd name="T71" fmla="*/ 141 h 205"/>
              <a:gd name="T72" fmla="*/ 62 w 197"/>
              <a:gd name="T73" fmla="*/ 141 h 205"/>
              <a:gd name="T74" fmla="*/ 68 w 197"/>
              <a:gd name="T75" fmla="*/ 125 h 205"/>
              <a:gd name="T76" fmla="*/ 74 w 197"/>
              <a:gd name="T77" fmla="*/ 123 h 205"/>
              <a:gd name="T78" fmla="*/ 89 w 197"/>
              <a:gd name="T79" fmla="*/ 129 h 205"/>
              <a:gd name="T80" fmla="*/ 99 w 197"/>
              <a:gd name="T81" fmla="*/ 120 h 205"/>
              <a:gd name="T82" fmla="*/ 92 w 197"/>
              <a:gd name="T83" fmla="*/ 104 h 205"/>
              <a:gd name="T84" fmla="*/ 94 w 197"/>
              <a:gd name="T85" fmla="*/ 99 h 205"/>
              <a:gd name="T86" fmla="*/ 110 w 197"/>
              <a:gd name="T87" fmla="*/ 92 h 205"/>
              <a:gd name="T88" fmla="*/ 55 w 197"/>
              <a:gd name="T89" fmla="*/ 62 h 205"/>
              <a:gd name="T90" fmla="*/ 32 w 197"/>
              <a:gd name="T91" fmla="*/ 85 h 205"/>
              <a:gd name="T92" fmla="*/ 55 w 197"/>
              <a:gd name="T93" fmla="*/ 109 h 205"/>
              <a:gd name="T94" fmla="*/ 78 w 197"/>
              <a:gd name="T95" fmla="*/ 85 h 205"/>
              <a:gd name="T96" fmla="*/ 55 w 197"/>
              <a:gd name="T97" fmla="*/ 62 h 205"/>
              <a:gd name="T98" fmla="*/ 143 w 197"/>
              <a:gd name="T99" fmla="*/ 176 h 205"/>
              <a:gd name="T100" fmla="*/ 131 w 197"/>
              <a:gd name="T101" fmla="*/ 17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7" h="205">
                <a:moveTo>
                  <a:pt x="73" y="21"/>
                </a:moveTo>
                <a:cubicBezTo>
                  <a:pt x="183" y="0"/>
                  <a:pt x="173" y="82"/>
                  <a:pt x="173" y="82"/>
                </a:cubicBezTo>
                <a:cubicBezTo>
                  <a:pt x="197" y="131"/>
                  <a:pt x="197" y="131"/>
                  <a:pt x="197" y="131"/>
                </a:cubicBezTo>
                <a:cubicBezTo>
                  <a:pt x="176" y="131"/>
                  <a:pt x="176" y="131"/>
                  <a:pt x="176" y="131"/>
                </a:cubicBezTo>
                <a:cubicBezTo>
                  <a:pt x="176" y="165"/>
                  <a:pt x="176" y="165"/>
                  <a:pt x="176" y="165"/>
                </a:cubicBezTo>
                <a:cubicBezTo>
                  <a:pt x="176" y="171"/>
                  <a:pt x="172" y="176"/>
                  <a:pt x="166" y="176"/>
                </a:cubicBezTo>
                <a:cubicBezTo>
                  <a:pt x="143" y="176"/>
                  <a:pt x="143" y="176"/>
                  <a:pt x="143" y="176"/>
                </a:cubicBezTo>
                <a:cubicBezTo>
                  <a:pt x="143" y="205"/>
                  <a:pt x="143" y="205"/>
                  <a:pt x="143" y="205"/>
                </a:cubicBezTo>
                <a:moveTo>
                  <a:pt x="53" y="205"/>
                </a:moveTo>
                <a:cubicBezTo>
                  <a:pt x="53" y="175"/>
                  <a:pt x="53" y="175"/>
                  <a:pt x="53" y="175"/>
                </a:cubicBezTo>
                <a:cubicBezTo>
                  <a:pt x="43" y="154"/>
                  <a:pt x="43" y="154"/>
                  <a:pt x="43" y="154"/>
                </a:cubicBezTo>
                <a:moveTo>
                  <a:pt x="110" y="92"/>
                </a:moveTo>
                <a:cubicBezTo>
                  <a:pt x="110" y="79"/>
                  <a:pt x="110" y="79"/>
                  <a:pt x="110" y="79"/>
                </a:cubicBezTo>
                <a:cubicBezTo>
                  <a:pt x="94" y="72"/>
                  <a:pt x="94" y="72"/>
                  <a:pt x="94" y="72"/>
                </a:cubicBezTo>
                <a:cubicBezTo>
                  <a:pt x="94" y="70"/>
                  <a:pt x="93" y="69"/>
                  <a:pt x="92" y="67"/>
                </a:cubicBezTo>
                <a:cubicBezTo>
                  <a:pt x="99" y="51"/>
                  <a:pt x="99" y="51"/>
                  <a:pt x="99" y="51"/>
                </a:cubicBezTo>
                <a:cubicBezTo>
                  <a:pt x="89" y="42"/>
                  <a:pt x="89" y="42"/>
                  <a:pt x="89" y="42"/>
                </a:cubicBezTo>
                <a:cubicBezTo>
                  <a:pt x="74" y="48"/>
                  <a:pt x="74" y="48"/>
                  <a:pt x="74" y="48"/>
                </a:cubicBezTo>
                <a:cubicBezTo>
                  <a:pt x="72" y="47"/>
                  <a:pt x="70" y="47"/>
                  <a:pt x="68" y="46"/>
                </a:cubicBezTo>
                <a:cubicBezTo>
                  <a:pt x="62" y="30"/>
                  <a:pt x="62" y="30"/>
                  <a:pt x="62" y="30"/>
                </a:cubicBezTo>
                <a:cubicBezTo>
                  <a:pt x="48" y="30"/>
                  <a:pt x="48" y="30"/>
                  <a:pt x="48" y="30"/>
                </a:cubicBezTo>
                <a:cubicBezTo>
                  <a:pt x="42" y="46"/>
                  <a:pt x="42" y="46"/>
                  <a:pt x="42" y="46"/>
                </a:cubicBezTo>
                <a:cubicBezTo>
                  <a:pt x="40" y="47"/>
                  <a:pt x="38" y="47"/>
                  <a:pt x="36" y="48"/>
                </a:cubicBezTo>
                <a:cubicBezTo>
                  <a:pt x="21" y="42"/>
                  <a:pt x="21" y="42"/>
                  <a:pt x="21" y="42"/>
                </a:cubicBezTo>
                <a:cubicBezTo>
                  <a:pt x="11" y="51"/>
                  <a:pt x="11" y="51"/>
                  <a:pt x="11" y="51"/>
                </a:cubicBezTo>
                <a:cubicBezTo>
                  <a:pt x="18" y="67"/>
                  <a:pt x="18" y="67"/>
                  <a:pt x="18" y="67"/>
                </a:cubicBezTo>
                <a:cubicBezTo>
                  <a:pt x="17" y="69"/>
                  <a:pt x="16" y="70"/>
                  <a:pt x="16" y="72"/>
                </a:cubicBezTo>
                <a:cubicBezTo>
                  <a:pt x="0" y="79"/>
                  <a:pt x="0" y="79"/>
                  <a:pt x="0" y="79"/>
                </a:cubicBezTo>
                <a:cubicBezTo>
                  <a:pt x="0" y="92"/>
                  <a:pt x="0" y="92"/>
                  <a:pt x="0" y="92"/>
                </a:cubicBezTo>
                <a:cubicBezTo>
                  <a:pt x="16" y="99"/>
                  <a:pt x="16" y="99"/>
                  <a:pt x="16" y="99"/>
                </a:cubicBezTo>
                <a:cubicBezTo>
                  <a:pt x="16" y="100"/>
                  <a:pt x="17" y="102"/>
                  <a:pt x="18" y="104"/>
                </a:cubicBezTo>
                <a:cubicBezTo>
                  <a:pt x="11" y="120"/>
                  <a:pt x="11" y="120"/>
                  <a:pt x="11" y="120"/>
                </a:cubicBezTo>
                <a:cubicBezTo>
                  <a:pt x="21" y="129"/>
                  <a:pt x="21" y="129"/>
                  <a:pt x="21" y="129"/>
                </a:cubicBezTo>
                <a:cubicBezTo>
                  <a:pt x="36" y="123"/>
                  <a:pt x="36" y="123"/>
                  <a:pt x="36" y="123"/>
                </a:cubicBezTo>
                <a:cubicBezTo>
                  <a:pt x="38" y="123"/>
                  <a:pt x="40" y="124"/>
                  <a:pt x="42" y="125"/>
                </a:cubicBezTo>
                <a:cubicBezTo>
                  <a:pt x="48" y="141"/>
                  <a:pt x="48" y="141"/>
                  <a:pt x="48" y="141"/>
                </a:cubicBezTo>
                <a:cubicBezTo>
                  <a:pt x="62" y="141"/>
                  <a:pt x="62" y="141"/>
                  <a:pt x="62" y="141"/>
                </a:cubicBezTo>
                <a:cubicBezTo>
                  <a:pt x="68" y="125"/>
                  <a:pt x="68" y="125"/>
                  <a:pt x="68" y="125"/>
                </a:cubicBezTo>
                <a:cubicBezTo>
                  <a:pt x="70" y="124"/>
                  <a:pt x="72" y="123"/>
                  <a:pt x="74" y="123"/>
                </a:cubicBezTo>
                <a:cubicBezTo>
                  <a:pt x="89" y="129"/>
                  <a:pt x="89" y="129"/>
                  <a:pt x="89" y="129"/>
                </a:cubicBezTo>
                <a:cubicBezTo>
                  <a:pt x="99" y="120"/>
                  <a:pt x="99" y="120"/>
                  <a:pt x="99" y="120"/>
                </a:cubicBezTo>
                <a:cubicBezTo>
                  <a:pt x="92" y="104"/>
                  <a:pt x="92" y="104"/>
                  <a:pt x="92" y="104"/>
                </a:cubicBezTo>
                <a:cubicBezTo>
                  <a:pt x="93" y="102"/>
                  <a:pt x="94" y="100"/>
                  <a:pt x="94" y="99"/>
                </a:cubicBezTo>
                <a:lnTo>
                  <a:pt x="110" y="92"/>
                </a:lnTo>
                <a:close/>
                <a:moveTo>
                  <a:pt x="55" y="62"/>
                </a:moveTo>
                <a:cubicBezTo>
                  <a:pt x="42" y="62"/>
                  <a:pt x="32" y="73"/>
                  <a:pt x="32" y="85"/>
                </a:cubicBezTo>
                <a:cubicBezTo>
                  <a:pt x="32" y="98"/>
                  <a:pt x="42" y="109"/>
                  <a:pt x="55" y="109"/>
                </a:cubicBezTo>
                <a:cubicBezTo>
                  <a:pt x="68" y="109"/>
                  <a:pt x="78" y="98"/>
                  <a:pt x="78" y="85"/>
                </a:cubicBezTo>
                <a:cubicBezTo>
                  <a:pt x="78" y="73"/>
                  <a:pt x="68" y="62"/>
                  <a:pt x="55" y="62"/>
                </a:cubicBezTo>
                <a:close/>
                <a:moveTo>
                  <a:pt x="143" y="176"/>
                </a:moveTo>
                <a:cubicBezTo>
                  <a:pt x="131" y="176"/>
                  <a:pt x="131" y="176"/>
                  <a:pt x="131" y="176"/>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1" name="Freeform 21"/>
          <p:cNvSpPr>
            <a:spLocks noEditPoints="1"/>
          </p:cNvSpPr>
          <p:nvPr/>
        </p:nvSpPr>
        <p:spPr bwMode="auto">
          <a:xfrm>
            <a:off x="4274344" y="3159465"/>
            <a:ext cx="594122" cy="475060"/>
          </a:xfrm>
          <a:custGeom>
            <a:avLst/>
            <a:gdLst>
              <a:gd name="T0" fmla="*/ 208 w 208"/>
              <a:gd name="T1" fmla="*/ 166 h 166"/>
              <a:gd name="T2" fmla="*/ 0 w 208"/>
              <a:gd name="T3" fmla="*/ 166 h 166"/>
              <a:gd name="T4" fmla="*/ 50 w 208"/>
              <a:gd name="T5" fmla="*/ 122 h 166"/>
              <a:gd name="T6" fmla="*/ 22 w 208"/>
              <a:gd name="T7" fmla="*/ 122 h 166"/>
              <a:gd name="T8" fmla="*/ 22 w 208"/>
              <a:gd name="T9" fmla="*/ 166 h 166"/>
              <a:gd name="T10" fmla="*/ 50 w 208"/>
              <a:gd name="T11" fmla="*/ 166 h 166"/>
              <a:gd name="T12" fmla="*/ 50 w 208"/>
              <a:gd name="T13" fmla="*/ 122 h 166"/>
              <a:gd name="T14" fmla="*/ 95 w 208"/>
              <a:gd name="T15" fmla="*/ 77 h 166"/>
              <a:gd name="T16" fmla="*/ 67 w 208"/>
              <a:gd name="T17" fmla="*/ 77 h 166"/>
              <a:gd name="T18" fmla="*/ 67 w 208"/>
              <a:gd name="T19" fmla="*/ 166 h 166"/>
              <a:gd name="T20" fmla="*/ 95 w 208"/>
              <a:gd name="T21" fmla="*/ 166 h 166"/>
              <a:gd name="T22" fmla="*/ 95 w 208"/>
              <a:gd name="T23" fmla="*/ 77 h 166"/>
              <a:gd name="T24" fmla="*/ 140 w 208"/>
              <a:gd name="T25" fmla="*/ 96 h 166"/>
              <a:gd name="T26" fmla="*/ 112 w 208"/>
              <a:gd name="T27" fmla="*/ 96 h 166"/>
              <a:gd name="T28" fmla="*/ 112 w 208"/>
              <a:gd name="T29" fmla="*/ 166 h 166"/>
              <a:gd name="T30" fmla="*/ 140 w 208"/>
              <a:gd name="T31" fmla="*/ 166 h 166"/>
              <a:gd name="T32" fmla="*/ 140 w 208"/>
              <a:gd name="T33" fmla="*/ 96 h 166"/>
              <a:gd name="T34" fmla="*/ 185 w 208"/>
              <a:gd name="T35" fmla="*/ 51 h 166"/>
              <a:gd name="T36" fmla="*/ 157 w 208"/>
              <a:gd name="T37" fmla="*/ 51 h 166"/>
              <a:gd name="T38" fmla="*/ 157 w 208"/>
              <a:gd name="T39" fmla="*/ 166 h 166"/>
              <a:gd name="T40" fmla="*/ 185 w 208"/>
              <a:gd name="T41" fmla="*/ 166 h 166"/>
              <a:gd name="T42" fmla="*/ 185 w 208"/>
              <a:gd name="T43" fmla="*/ 51 h 166"/>
              <a:gd name="T44" fmla="*/ 36 w 208"/>
              <a:gd name="T45" fmla="*/ 72 h 166"/>
              <a:gd name="T46" fmla="*/ 28 w 208"/>
              <a:gd name="T47" fmla="*/ 80 h 166"/>
              <a:gd name="T48" fmla="*/ 36 w 208"/>
              <a:gd name="T49" fmla="*/ 89 h 166"/>
              <a:gd name="T50" fmla="*/ 44 w 208"/>
              <a:gd name="T51" fmla="*/ 80 h 166"/>
              <a:gd name="T52" fmla="*/ 36 w 208"/>
              <a:gd name="T53" fmla="*/ 72 h 166"/>
              <a:gd name="T54" fmla="*/ 81 w 208"/>
              <a:gd name="T55" fmla="*/ 29 h 166"/>
              <a:gd name="T56" fmla="*/ 73 w 208"/>
              <a:gd name="T57" fmla="*/ 38 h 166"/>
              <a:gd name="T58" fmla="*/ 81 w 208"/>
              <a:gd name="T59" fmla="*/ 46 h 166"/>
              <a:gd name="T60" fmla="*/ 89 w 208"/>
              <a:gd name="T61" fmla="*/ 38 h 166"/>
              <a:gd name="T62" fmla="*/ 81 w 208"/>
              <a:gd name="T63" fmla="*/ 29 h 166"/>
              <a:gd name="T64" fmla="*/ 126 w 208"/>
              <a:gd name="T65" fmla="*/ 51 h 166"/>
              <a:gd name="T66" fmla="*/ 118 w 208"/>
              <a:gd name="T67" fmla="*/ 59 h 166"/>
              <a:gd name="T68" fmla="*/ 126 w 208"/>
              <a:gd name="T69" fmla="*/ 67 h 166"/>
              <a:gd name="T70" fmla="*/ 134 w 208"/>
              <a:gd name="T71" fmla="*/ 59 h 166"/>
              <a:gd name="T72" fmla="*/ 126 w 208"/>
              <a:gd name="T73" fmla="*/ 51 h 166"/>
              <a:gd name="T74" fmla="*/ 171 w 208"/>
              <a:gd name="T75" fmla="*/ 0 h 166"/>
              <a:gd name="T76" fmla="*/ 163 w 208"/>
              <a:gd name="T77" fmla="*/ 8 h 166"/>
              <a:gd name="T78" fmla="*/ 171 w 208"/>
              <a:gd name="T79" fmla="*/ 16 h 166"/>
              <a:gd name="T80" fmla="*/ 179 w 208"/>
              <a:gd name="T81" fmla="*/ 8 h 166"/>
              <a:gd name="T82" fmla="*/ 171 w 208"/>
              <a:gd name="T83" fmla="*/ 0 h 166"/>
              <a:gd name="T84" fmla="*/ 131 w 208"/>
              <a:gd name="T85" fmla="*/ 53 h 166"/>
              <a:gd name="T86" fmla="*/ 166 w 208"/>
              <a:gd name="T87" fmla="*/ 14 h 166"/>
              <a:gd name="T88" fmla="*/ 89 w 208"/>
              <a:gd name="T89" fmla="*/ 41 h 166"/>
              <a:gd name="T90" fmla="*/ 119 w 208"/>
              <a:gd name="T91" fmla="*/ 56 h 166"/>
              <a:gd name="T92" fmla="*/ 75 w 208"/>
              <a:gd name="T93" fmla="*/ 43 h 166"/>
              <a:gd name="T94" fmla="*/ 42 w 208"/>
              <a:gd name="T95" fmla="*/ 7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8" h="166">
                <a:moveTo>
                  <a:pt x="208" y="166"/>
                </a:moveTo>
                <a:cubicBezTo>
                  <a:pt x="0" y="166"/>
                  <a:pt x="0" y="166"/>
                  <a:pt x="0" y="166"/>
                </a:cubicBezTo>
                <a:moveTo>
                  <a:pt x="50" y="122"/>
                </a:moveTo>
                <a:cubicBezTo>
                  <a:pt x="22" y="122"/>
                  <a:pt x="22" y="122"/>
                  <a:pt x="22" y="122"/>
                </a:cubicBezTo>
                <a:cubicBezTo>
                  <a:pt x="22" y="166"/>
                  <a:pt x="22" y="166"/>
                  <a:pt x="22" y="166"/>
                </a:cubicBezTo>
                <a:cubicBezTo>
                  <a:pt x="50" y="166"/>
                  <a:pt x="50" y="166"/>
                  <a:pt x="50" y="166"/>
                </a:cubicBezTo>
                <a:lnTo>
                  <a:pt x="50" y="122"/>
                </a:lnTo>
                <a:close/>
                <a:moveTo>
                  <a:pt x="95" y="77"/>
                </a:moveTo>
                <a:cubicBezTo>
                  <a:pt x="67" y="77"/>
                  <a:pt x="67" y="77"/>
                  <a:pt x="67" y="77"/>
                </a:cubicBezTo>
                <a:cubicBezTo>
                  <a:pt x="67" y="166"/>
                  <a:pt x="67" y="166"/>
                  <a:pt x="67" y="166"/>
                </a:cubicBezTo>
                <a:cubicBezTo>
                  <a:pt x="95" y="166"/>
                  <a:pt x="95" y="166"/>
                  <a:pt x="95" y="166"/>
                </a:cubicBezTo>
                <a:lnTo>
                  <a:pt x="95" y="77"/>
                </a:lnTo>
                <a:close/>
                <a:moveTo>
                  <a:pt x="140" y="96"/>
                </a:moveTo>
                <a:cubicBezTo>
                  <a:pt x="112" y="96"/>
                  <a:pt x="112" y="96"/>
                  <a:pt x="112" y="96"/>
                </a:cubicBezTo>
                <a:cubicBezTo>
                  <a:pt x="112" y="166"/>
                  <a:pt x="112" y="166"/>
                  <a:pt x="112" y="166"/>
                </a:cubicBezTo>
                <a:cubicBezTo>
                  <a:pt x="140" y="166"/>
                  <a:pt x="140" y="166"/>
                  <a:pt x="140" y="166"/>
                </a:cubicBezTo>
                <a:lnTo>
                  <a:pt x="140" y="96"/>
                </a:lnTo>
                <a:close/>
                <a:moveTo>
                  <a:pt x="185" y="51"/>
                </a:moveTo>
                <a:cubicBezTo>
                  <a:pt x="157" y="51"/>
                  <a:pt x="157" y="51"/>
                  <a:pt x="157" y="51"/>
                </a:cubicBezTo>
                <a:cubicBezTo>
                  <a:pt x="157" y="166"/>
                  <a:pt x="157" y="166"/>
                  <a:pt x="157" y="166"/>
                </a:cubicBezTo>
                <a:cubicBezTo>
                  <a:pt x="185" y="166"/>
                  <a:pt x="185" y="166"/>
                  <a:pt x="185" y="166"/>
                </a:cubicBezTo>
                <a:lnTo>
                  <a:pt x="185" y="51"/>
                </a:lnTo>
                <a:close/>
                <a:moveTo>
                  <a:pt x="36" y="72"/>
                </a:moveTo>
                <a:cubicBezTo>
                  <a:pt x="32" y="72"/>
                  <a:pt x="28" y="76"/>
                  <a:pt x="28" y="80"/>
                </a:cubicBezTo>
                <a:cubicBezTo>
                  <a:pt x="28" y="85"/>
                  <a:pt x="32" y="89"/>
                  <a:pt x="36" y="89"/>
                </a:cubicBezTo>
                <a:cubicBezTo>
                  <a:pt x="41" y="89"/>
                  <a:pt x="44" y="85"/>
                  <a:pt x="44" y="80"/>
                </a:cubicBezTo>
                <a:cubicBezTo>
                  <a:pt x="44" y="76"/>
                  <a:pt x="41" y="72"/>
                  <a:pt x="36" y="72"/>
                </a:cubicBezTo>
                <a:close/>
                <a:moveTo>
                  <a:pt x="81" y="29"/>
                </a:moveTo>
                <a:cubicBezTo>
                  <a:pt x="77" y="29"/>
                  <a:pt x="73" y="33"/>
                  <a:pt x="73" y="38"/>
                </a:cubicBezTo>
                <a:cubicBezTo>
                  <a:pt x="73" y="42"/>
                  <a:pt x="77" y="46"/>
                  <a:pt x="81" y="46"/>
                </a:cubicBezTo>
                <a:cubicBezTo>
                  <a:pt x="86" y="46"/>
                  <a:pt x="89" y="42"/>
                  <a:pt x="89" y="38"/>
                </a:cubicBezTo>
                <a:cubicBezTo>
                  <a:pt x="89" y="33"/>
                  <a:pt x="86" y="29"/>
                  <a:pt x="81" y="29"/>
                </a:cubicBezTo>
                <a:close/>
                <a:moveTo>
                  <a:pt x="126" y="51"/>
                </a:moveTo>
                <a:cubicBezTo>
                  <a:pt x="122" y="51"/>
                  <a:pt x="118" y="55"/>
                  <a:pt x="118" y="59"/>
                </a:cubicBezTo>
                <a:cubicBezTo>
                  <a:pt x="118" y="64"/>
                  <a:pt x="122" y="67"/>
                  <a:pt x="126" y="67"/>
                </a:cubicBezTo>
                <a:cubicBezTo>
                  <a:pt x="131" y="67"/>
                  <a:pt x="134" y="64"/>
                  <a:pt x="134" y="59"/>
                </a:cubicBezTo>
                <a:cubicBezTo>
                  <a:pt x="134" y="55"/>
                  <a:pt x="131" y="51"/>
                  <a:pt x="126" y="51"/>
                </a:cubicBezTo>
                <a:close/>
                <a:moveTo>
                  <a:pt x="171" y="0"/>
                </a:moveTo>
                <a:cubicBezTo>
                  <a:pt x="166" y="0"/>
                  <a:pt x="163" y="3"/>
                  <a:pt x="163" y="8"/>
                </a:cubicBezTo>
                <a:cubicBezTo>
                  <a:pt x="163" y="12"/>
                  <a:pt x="166" y="16"/>
                  <a:pt x="171" y="16"/>
                </a:cubicBezTo>
                <a:cubicBezTo>
                  <a:pt x="176" y="16"/>
                  <a:pt x="179" y="12"/>
                  <a:pt x="179" y="8"/>
                </a:cubicBezTo>
                <a:cubicBezTo>
                  <a:pt x="179" y="3"/>
                  <a:pt x="176" y="0"/>
                  <a:pt x="171" y="0"/>
                </a:cubicBezTo>
                <a:close/>
                <a:moveTo>
                  <a:pt x="131" y="53"/>
                </a:moveTo>
                <a:cubicBezTo>
                  <a:pt x="166" y="14"/>
                  <a:pt x="166" y="14"/>
                  <a:pt x="166" y="14"/>
                </a:cubicBezTo>
                <a:moveTo>
                  <a:pt x="89" y="41"/>
                </a:moveTo>
                <a:cubicBezTo>
                  <a:pt x="119" y="56"/>
                  <a:pt x="119" y="56"/>
                  <a:pt x="119" y="56"/>
                </a:cubicBezTo>
                <a:moveTo>
                  <a:pt x="75" y="43"/>
                </a:moveTo>
                <a:cubicBezTo>
                  <a:pt x="42" y="75"/>
                  <a:pt x="42" y="75"/>
                  <a:pt x="42" y="75"/>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2" name="Rectangle 22"/>
          <p:cNvSpPr>
            <a:spLocks noChangeArrowheads="1"/>
          </p:cNvSpPr>
          <p:nvPr/>
        </p:nvSpPr>
        <p:spPr bwMode="auto">
          <a:xfrm>
            <a:off x="4109574" y="954087"/>
            <a:ext cx="99867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1650" b="1" dirty="0">
                <a:latin typeface="Open Sans" panose="020B0606030504020204" pitchFamily="34" charset="0"/>
              </a:rPr>
              <a:t>LC 123/06</a:t>
            </a:r>
          </a:p>
          <a:p>
            <a:pPr algn="ctr" defTabSz="685800">
              <a:buClrTx/>
            </a:pPr>
            <a:r>
              <a:rPr lang="pt-BR" altLang="ru-RU" sz="1650" b="1" dirty="0">
                <a:latin typeface="Open Sans" panose="020B0606030504020204" pitchFamily="34" charset="0"/>
              </a:rPr>
              <a:t>Art. 3° </a:t>
            </a:r>
            <a:endParaRPr lang="ru-RU" altLang="ru-RU" sz="1350" dirty="0"/>
          </a:p>
        </p:txBody>
      </p:sp>
      <p:sp>
        <p:nvSpPr>
          <p:cNvPr id="2" name="CaixaDeTexto 1">
            <a:extLst>
              <a:ext uri="{FF2B5EF4-FFF2-40B4-BE49-F238E27FC236}">
                <a16:creationId xmlns:a16="http://schemas.microsoft.com/office/drawing/2014/main" id="{48744CD1-6E23-4504-434E-C806391E30CA}"/>
              </a:ext>
            </a:extLst>
          </p:cNvPr>
          <p:cNvSpPr txBox="1"/>
          <p:nvPr/>
        </p:nvSpPr>
        <p:spPr>
          <a:xfrm>
            <a:off x="1223520" y="214772"/>
            <a:ext cx="6770777" cy="323165"/>
          </a:xfrm>
          <a:prstGeom prst="rect">
            <a:avLst/>
          </a:prstGeom>
          <a:noFill/>
        </p:spPr>
        <p:txBody>
          <a:bodyPr wrap="square">
            <a:spAutoFit/>
          </a:bodyPr>
          <a:lstStyle/>
          <a:p>
            <a:r>
              <a:rPr lang="pt-BR" sz="1500" b="1" dirty="0">
                <a:latin typeface="Arial Black" panose="020B0A04020102020204" pitchFamily="34" charset="0"/>
              </a:rPr>
              <a:t>LEI COMPLEMENTAR Nº 123, DE 14 DE DEZEMBRO DE 2006</a:t>
            </a:r>
            <a:endParaRPr lang="pt-BR" sz="1500" dirty="0">
              <a:latin typeface="Arial Black" panose="020B0A04020102020204" pitchFamily="34" charset="0"/>
            </a:endParaRPr>
          </a:p>
        </p:txBody>
      </p:sp>
      <p:sp>
        <p:nvSpPr>
          <p:cNvPr id="11" name="CaixaDeTexto 10">
            <a:extLst>
              <a:ext uri="{FF2B5EF4-FFF2-40B4-BE49-F238E27FC236}">
                <a16:creationId xmlns:a16="http://schemas.microsoft.com/office/drawing/2014/main" id="{468F2905-B9BE-3EAE-757F-B2791A90C461}"/>
              </a:ext>
            </a:extLst>
          </p:cNvPr>
          <p:cNvSpPr txBox="1"/>
          <p:nvPr/>
        </p:nvSpPr>
        <p:spPr>
          <a:xfrm>
            <a:off x="15124" y="2724887"/>
            <a:ext cx="4361969" cy="1692771"/>
          </a:xfrm>
          <a:prstGeom prst="rect">
            <a:avLst/>
          </a:prstGeom>
          <a:noFill/>
        </p:spPr>
        <p:txBody>
          <a:bodyPr wrap="square">
            <a:spAutoFit/>
          </a:bodyPr>
          <a:lstStyle/>
          <a:p>
            <a:pPr algn="ctr"/>
            <a:r>
              <a:rPr lang="pt-BR" sz="1300" dirty="0">
                <a:latin typeface="Aharoni" panose="02010803020104030203" pitchFamily="2" charset="-79"/>
                <a:cs typeface="Aharoni" panose="02010803020104030203" pitchFamily="2" charset="-79"/>
              </a:rPr>
              <a:t>§ 1º Considera-se receita bruta, para fins do disposto no </a:t>
            </a:r>
            <a:r>
              <a:rPr lang="pt-BR" sz="1300" i="1" dirty="0">
                <a:latin typeface="Aharoni" panose="02010803020104030203" pitchFamily="2" charset="-79"/>
                <a:cs typeface="Aharoni" panose="02010803020104030203" pitchFamily="2" charset="-79"/>
              </a:rPr>
              <a:t>caput</a:t>
            </a:r>
            <a:r>
              <a:rPr lang="pt-BR" sz="1300" b="1" dirty="0">
                <a:latin typeface="Aharoni" panose="02010803020104030203" pitchFamily="2" charset="-79"/>
                <a:cs typeface="Aharoni" panose="02010803020104030203" pitchFamily="2" charset="-79"/>
              </a:rPr>
              <a:t>,</a:t>
            </a:r>
            <a:r>
              <a:rPr lang="pt-BR" sz="1300" dirty="0">
                <a:latin typeface="Aharoni" panose="02010803020104030203" pitchFamily="2" charset="-79"/>
                <a:cs typeface="Aharoni" panose="02010803020104030203" pitchFamily="2" charset="-79"/>
              </a:rPr>
              <a:t> o produto da venda de bens e serviços nas operações de conta própria, o preço dos serviços prestados, o resultado nas operações em conta alheia e as demais receitas da atividade ou objeto principal das microempresas ou das empresas de pequeno porte, não incluídas as vendas canceladas e os descontos incondicionais concedidos.     </a:t>
            </a:r>
          </a:p>
        </p:txBody>
      </p:sp>
      <p:sp>
        <p:nvSpPr>
          <p:cNvPr id="16" name="CaixaDeTexto 15">
            <a:extLst>
              <a:ext uri="{FF2B5EF4-FFF2-40B4-BE49-F238E27FC236}">
                <a16:creationId xmlns:a16="http://schemas.microsoft.com/office/drawing/2014/main" id="{F9665E46-4AB1-028E-827E-B10079C193C5}"/>
              </a:ext>
            </a:extLst>
          </p:cNvPr>
          <p:cNvSpPr txBox="1"/>
          <p:nvPr/>
        </p:nvSpPr>
        <p:spPr>
          <a:xfrm>
            <a:off x="4396738" y="2835094"/>
            <a:ext cx="4667864" cy="1092607"/>
          </a:xfrm>
          <a:prstGeom prst="rect">
            <a:avLst/>
          </a:prstGeom>
          <a:noFill/>
        </p:spPr>
        <p:txBody>
          <a:bodyPr wrap="square">
            <a:spAutoFit/>
          </a:bodyPr>
          <a:lstStyle/>
          <a:p>
            <a:pPr algn="ctr"/>
            <a:r>
              <a:rPr lang="pt-BR" sz="1300" dirty="0">
                <a:latin typeface="Aharoni" panose="02010803020104030203" pitchFamily="2" charset="-79"/>
                <a:cs typeface="Aharoni" panose="02010803020104030203" pitchFamily="2" charset="-79"/>
              </a:rPr>
              <a:t>§ 2</a:t>
            </a:r>
            <a:r>
              <a:rPr lang="pt-BR" sz="1300" strike="sngStrike" dirty="0">
                <a:latin typeface="Aharoni" panose="02010803020104030203" pitchFamily="2" charset="-79"/>
                <a:cs typeface="Aharoni" panose="02010803020104030203" pitchFamily="2" charset="-79"/>
              </a:rPr>
              <a:t>º</a:t>
            </a:r>
            <a:r>
              <a:rPr lang="pt-BR" sz="1300" dirty="0">
                <a:latin typeface="Aharoni" panose="02010803020104030203" pitchFamily="2" charset="-79"/>
                <a:cs typeface="Aharoni" panose="02010803020104030203" pitchFamily="2" charset="-79"/>
              </a:rPr>
              <a:t>  No caso de início de atividade no próprio ano-calendário, o limite a que se refere o </a:t>
            </a:r>
            <a:r>
              <a:rPr lang="pt-BR" sz="1300" b="1" dirty="0">
                <a:latin typeface="Aharoni" panose="02010803020104030203" pitchFamily="2" charset="-79"/>
                <a:cs typeface="Aharoni" panose="02010803020104030203" pitchFamily="2" charset="-79"/>
              </a:rPr>
              <a:t>caput</a:t>
            </a:r>
            <a:r>
              <a:rPr lang="pt-BR" sz="1300" dirty="0">
                <a:latin typeface="Aharoni" panose="02010803020104030203" pitchFamily="2" charset="-79"/>
                <a:cs typeface="Aharoni" panose="02010803020104030203" pitchFamily="2" charset="-79"/>
              </a:rPr>
              <a:t> deste artigo será proporcional ao número de meses em que a microempresa ou a empresa de pequeno porte houver exercido atividade, inclusive as frações de meses. </a:t>
            </a:r>
          </a:p>
        </p:txBody>
      </p:sp>
    </p:spTree>
    <p:extLst>
      <p:ext uri="{BB962C8B-B14F-4D97-AF65-F5344CB8AC3E}">
        <p14:creationId xmlns:p14="http://schemas.microsoft.com/office/powerpoint/2010/main" val="327422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541590" y="4135778"/>
            <a:ext cx="1920479" cy="791766"/>
            <a:chOff x="2016125" y="4903788"/>
            <a:chExt cx="2560638" cy="1055688"/>
          </a:xfrm>
        </p:grpSpPr>
        <p:sp>
          <p:nvSpPr>
            <p:cNvPr id="6" name="Freeform 6"/>
            <p:cNvSpPr>
              <a:spLocks/>
            </p:cNvSpPr>
            <p:nvPr/>
          </p:nvSpPr>
          <p:spPr bwMode="auto">
            <a:xfrm>
              <a:off x="2016125" y="4903788"/>
              <a:ext cx="2560638" cy="889000"/>
            </a:xfrm>
            <a:custGeom>
              <a:avLst/>
              <a:gdLst>
                <a:gd name="T0" fmla="*/ 823 w 1613"/>
                <a:gd name="T1" fmla="*/ 560 h 560"/>
                <a:gd name="T2" fmla="*/ 0 w 1613"/>
                <a:gd name="T3" fmla="*/ 110 h 560"/>
                <a:gd name="T4" fmla="*/ 790 w 1613"/>
                <a:gd name="T5" fmla="*/ 0 h 560"/>
                <a:gd name="T6" fmla="*/ 1613 w 1613"/>
                <a:gd name="T7" fmla="*/ 449 h 560"/>
                <a:gd name="T8" fmla="*/ 823 w 1613"/>
                <a:gd name="T9" fmla="*/ 560 h 560"/>
              </a:gdLst>
              <a:ahLst/>
              <a:cxnLst>
                <a:cxn ang="0">
                  <a:pos x="T0" y="T1"/>
                </a:cxn>
                <a:cxn ang="0">
                  <a:pos x="T2" y="T3"/>
                </a:cxn>
                <a:cxn ang="0">
                  <a:pos x="T4" y="T5"/>
                </a:cxn>
                <a:cxn ang="0">
                  <a:pos x="T6" y="T7"/>
                </a:cxn>
                <a:cxn ang="0">
                  <a:pos x="T8" y="T9"/>
                </a:cxn>
              </a:cxnLst>
              <a:rect l="0" t="0" r="r" b="b"/>
              <a:pathLst>
                <a:path w="1613" h="560">
                  <a:moveTo>
                    <a:pt x="823" y="560"/>
                  </a:moveTo>
                  <a:lnTo>
                    <a:pt x="0" y="110"/>
                  </a:lnTo>
                  <a:lnTo>
                    <a:pt x="790" y="0"/>
                  </a:lnTo>
                  <a:lnTo>
                    <a:pt x="1613" y="449"/>
                  </a:lnTo>
                  <a:lnTo>
                    <a:pt x="823" y="56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 name="Freeform 7"/>
            <p:cNvSpPr>
              <a:spLocks/>
            </p:cNvSpPr>
            <p:nvPr/>
          </p:nvSpPr>
          <p:spPr bwMode="auto">
            <a:xfrm>
              <a:off x="3322638" y="5616575"/>
              <a:ext cx="1254125" cy="342900"/>
            </a:xfrm>
            <a:custGeom>
              <a:avLst/>
              <a:gdLst>
                <a:gd name="T0" fmla="*/ 790 w 790"/>
                <a:gd name="T1" fmla="*/ 0 h 216"/>
                <a:gd name="T2" fmla="*/ 790 w 790"/>
                <a:gd name="T3" fmla="*/ 106 h 216"/>
                <a:gd name="T4" fmla="*/ 0 w 790"/>
                <a:gd name="T5" fmla="*/ 216 h 216"/>
                <a:gd name="T6" fmla="*/ 0 w 790"/>
                <a:gd name="T7" fmla="*/ 111 h 216"/>
                <a:gd name="T8" fmla="*/ 790 w 790"/>
                <a:gd name="T9" fmla="*/ 0 h 216"/>
              </a:gdLst>
              <a:ahLst/>
              <a:cxnLst>
                <a:cxn ang="0">
                  <a:pos x="T0" y="T1"/>
                </a:cxn>
                <a:cxn ang="0">
                  <a:pos x="T2" y="T3"/>
                </a:cxn>
                <a:cxn ang="0">
                  <a:pos x="T4" y="T5"/>
                </a:cxn>
                <a:cxn ang="0">
                  <a:pos x="T6" y="T7"/>
                </a:cxn>
                <a:cxn ang="0">
                  <a:pos x="T8" y="T9"/>
                </a:cxn>
              </a:cxnLst>
              <a:rect l="0" t="0" r="r" b="b"/>
              <a:pathLst>
                <a:path w="790" h="216">
                  <a:moveTo>
                    <a:pt x="790" y="0"/>
                  </a:moveTo>
                  <a:lnTo>
                    <a:pt x="790" y="106"/>
                  </a:lnTo>
                  <a:lnTo>
                    <a:pt x="0" y="216"/>
                  </a:lnTo>
                  <a:lnTo>
                    <a:pt x="0" y="111"/>
                  </a:lnTo>
                  <a:lnTo>
                    <a:pt x="790"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 name="Freeform 8"/>
            <p:cNvSpPr>
              <a:spLocks/>
            </p:cNvSpPr>
            <p:nvPr/>
          </p:nvSpPr>
          <p:spPr bwMode="auto">
            <a:xfrm>
              <a:off x="2016125" y="5078413"/>
              <a:ext cx="1306513" cy="881063"/>
            </a:xfrm>
            <a:custGeom>
              <a:avLst/>
              <a:gdLst>
                <a:gd name="T0" fmla="*/ 823 w 823"/>
                <a:gd name="T1" fmla="*/ 555 h 555"/>
                <a:gd name="T2" fmla="*/ 0 w 823"/>
                <a:gd name="T3" fmla="*/ 106 h 555"/>
                <a:gd name="T4" fmla="*/ 0 w 823"/>
                <a:gd name="T5" fmla="*/ 0 h 555"/>
                <a:gd name="T6" fmla="*/ 823 w 823"/>
                <a:gd name="T7" fmla="*/ 450 h 555"/>
                <a:gd name="T8" fmla="*/ 823 w 823"/>
                <a:gd name="T9" fmla="*/ 555 h 555"/>
              </a:gdLst>
              <a:ahLst/>
              <a:cxnLst>
                <a:cxn ang="0">
                  <a:pos x="T0" y="T1"/>
                </a:cxn>
                <a:cxn ang="0">
                  <a:pos x="T2" y="T3"/>
                </a:cxn>
                <a:cxn ang="0">
                  <a:pos x="T4" y="T5"/>
                </a:cxn>
                <a:cxn ang="0">
                  <a:pos x="T6" y="T7"/>
                </a:cxn>
                <a:cxn ang="0">
                  <a:pos x="T8" y="T9"/>
                </a:cxn>
              </a:cxnLst>
              <a:rect l="0" t="0" r="r" b="b"/>
              <a:pathLst>
                <a:path w="823" h="555">
                  <a:moveTo>
                    <a:pt x="823" y="555"/>
                  </a:moveTo>
                  <a:lnTo>
                    <a:pt x="0" y="106"/>
                  </a:lnTo>
                  <a:lnTo>
                    <a:pt x="0" y="0"/>
                  </a:lnTo>
                  <a:lnTo>
                    <a:pt x="823" y="450"/>
                  </a:lnTo>
                  <a:lnTo>
                    <a:pt x="823" y="555"/>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9" name="Group 28"/>
          <p:cNvGrpSpPr/>
          <p:nvPr/>
        </p:nvGrpSpPr>
        <p:grpSpPr>
          <a:xfrm>
            <a:off x="3004869" y="3580946"/>
            <a:ext cx="1920479" cy="791766"/>
            <a:chOff x="3967163" y="4164013"/>
            <a:chExt cx="2560638" cy="1055688"/>
          </a:xfrm>
        </p:grpSpPr>
        <p:sp>
          <p:nvSpPr>
            <p:cNvPr id="9" name="Freeform 9"/>
            <p:cNvSpPr>
              <a:spLocks/>
            </p:cNvSpPr>
            <p:nvPr/>
          </p:nvSpPr>
          <p:spPr bwMode="auto">
            <a:xfrm>
              <a:off x="3967163" y="4164013"/>
              <a:ext cx="2560638" cy="889000"/>
            </a:xfrm>
            <a:custGeom>
              <a:avLst/>
              <a:gdLst>
                <a:gd name="T0" fmla="*/ 823 w 1613"/>
                <a:gd name="T1" fmla="*/ 560 h 560"/>
                <a:gd name="T2" fmla="*/ 0 w 1613"/>
                <a:gd name="T3" fmla="*/ 110 h 560"/>
                <a:gd name="T4" fmla="*/ 790 w 1613"/>
                <a:gd name="T5" fmla="*/ 0 h 560"/>
                <a:gd name="T6" fmla="*/ 1613 w 1613"/>
                <a:gd name="T7" fmla="*/ 449 h 560"/>
                <a:gd name="T8" fmla="*/ 823 w 1613"/>
                <a:gd name="T9" fmla="*/ 560 h 560"/>
              </a:gdLst>
              <a:ahLst/>
              <a:cxnLst>
                <a:cxn ang="0">
                  <a:pos x="T0" y="T1"/>
                </a:cxn>
                <a:cxn ang="0">
                  <a:pos x="T2" y="T3"/>
                </a:cxn>
                <a:cxn ang="0">
                  <a:pos x="T4" y="T5"/>
                </a:cxn>
                <a:cxn ang="0">
                  <a:pos x="T6" y="T7"/>
                </a:cxn>
                <a:cxn ang="0">
                  <a:pos x="T8" y="T9"/>
                </a:cxn>
              </a:cxnLst>
              <a:rect l="0" t="0" r="r" b="b"/>
              <a:pathLst>
                <a:path w="1613" h="560">
                  <a:moveTo>
                    <a:pt x="823" y="560"/>
                  </a:moveTo>
                  <a:lnTo>
                    <a:pt x="0" y="110"/>
                  </a:lnTo>
                  <a:lnTo>
                    <a:pt x="790" y="0"/>
                  </a:lnTo>
                  <a:lnTo>
                    <a:pt x="1613" y="449"/>
                  </a:lnTo>
                  <a:lnTo>
                    <a:pt x="823" y="56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 name="Freeform 10"/>
            <p:cNvSpPr>
              <a:spLocks/>
            </p:cNvSpPr>
            <p:nvPr/>
          </p:nvSpPr>
          <p:spPr bwMode="auto">
            <a:xfrm>
              <a:off x="5273675" y="4876800"/>
              <a:ext cx="1254125" cy="342900"/>
            </a:xfrm>
            <a:custGeom>
              <a:avLst/>
              <a:gdLst>
                <a:gd name="T0" fmla="*/ 790 w 790"/>
                <a:gd name="T1" fmla="*/ 0 h 216"/>
                <a:gd name="T2" fmla="*/ 790 w 790"/>
                <a:gd name="T3" fmla="*/ 106 h 216"/>
                <a:gd name="T4" fmla="*/ 0 w 790"/>
                <a:gd name="T5" fmla="*/ 216 h 216"/>
                <a:gd name="T6" fmla="*/ 0 w 790"/>
                <a:gd name="T7" fmla="*/ 111 h 216"/>
                <a:gd name="T8" fmla="*/ 790 w 790"/>
                <a:gd name="T9" fmla="*/ 0 h 216"/>
              </a:gdLst>
              <a:ahLst/>
              <a:cxnLst>
                <a:cxn ang="0">
                  <a:pos x="T0" y="T1"/>
                </a:cxn>
                <a:cxn ang="0">
                  <a:pos x="T2" y="T3"/>
                </a:cxn>
                <a:cxn ang="0">
                  <a:pos x="T4" y="T5"/>
                </a:cxn>
                <a:cxn ang="0">
                  <a:pos x="T6" y="T7"/>
                </a:cxn>
                <a:cxn ang="0">
                  <a:pos x="T8" y="T9"/>
                </a:cxn>
              </a:cxnLst>
              <a:rect l="0" t="0" r="r" b="b"/>
              <a:pathLst>
                <a:path w="790" h="216">
                  <a:moveTo>
                    <a:pt x="790" y="0"/>
                  </a:moveTo>
                  <a:lnTo>
                    <a:pt x="790" y="106"/>
                  </a:lnTo>
                  <a:lnTo>
                    <a:pt x="0" y="216"/>
                  </a:lnTo>
                  <a:lnTo>
                    <a:pt x="0" y="111"/>
                  </a:lnTo>
                  <a:lnTo>
                    <a:pt x="790" y="0"/>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 name="Freeform 11"/>
            <p:cNvSpPr>
              <a:spLocks/>
            </p:cNvSpPr>
            <p:nvPr/>
          </p:nvSpPr>
          <p:spPr bwMode="auto">
            <a:xfrm>
              <a:off x="3967163" y="4338638"/>
              <a:ext cx="1306513" cy="881063"/>
            </a:xfrm>
            <a:custGeom>
              <a:avLst/>
              <a:gdLst>
                <a:gd name="T0" fmla="*/ 823 w 823"/>
                <a:gd name="T1" fmla="*/ 555 h 555"/>
                <a:gd name="T2" fmla="*/ 0 w 823"/>
                <a:gd name="T3" fmla="*/ 106 h 555"/>
                <a:gd name="T4" fmla="*/ 0 w 823"/>
                <a:gd name="T5" fmla="*/ 0 h 555"/>
                <a:gd name="T6" fmla="*/ 823 w 823"/>
                <a:gd name="T7" fmla="*/ 450 h 555"/>
                <a:gd name="T8" fmla="*/ 823 w 823"/>
                <a:gd name="T9" fmla="*/ 555 h 555"/>
              </a:gdLst>
              <a:ahLst/>
              <a:cxnLst>
                <a:cxn ang="0">
                  <a:pos x="T0" y="T1"/>
                </a:cxn>
                <a:cxn ang="0">
                  <a:pos x="T2" y="T3"/>
                </a:cxn>
                <a:cxn ang="0">
                  <a:pos x="T4" y="T5"/>
                </a:cxn>
                <a:cxn ang="0">
                  <a:pos x="T6" y="T7"/>
                </a:cxn>
                <a:cxn ang="0">
                  <a:pos x="T8" y="T9"/>
                </a:cxn>
              </a:cxnLst>
              <a:rect l="0" t="0" r="r" b="b"/>
              <a:pathLst>
                <a:path w="823" h="555">
                  <a:moveTo>
                    <a:pt x="823" y="555"/>
                  </a:moveTo>
                  <a:lnTo>
                    <a:pt x="0" y="106"/>
                  </a:lnTo>
                  <a:lnTo>
                    <a:pt x="0" y="0"/>
                  </a:lnTo>
                  <a:lnTo>
                    <a:pt x="823" y="450"/>
                  </a:lnTo>
                  <a:lnTo>
                    <a:pt x="823" y="555"/>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0" name="Group 29"/>
          <p:cNvGrpSpPr/>
          <p:nvPr/>
        </p:nvGrpSpPr>
        <p:grpSpPr>
          <a:xfrm>
            <a:off x="4468147" y="3026115"/>
            <a:ext cx="1921669" cy="791766"/>
            <a:chOff x="5918200" y="3424238"/>
            <a:chExt cx="2562225" cy="1055688"/>
          </a:xfrm>
        </p:grpSpPr>
        <p:sp>
          <p:nvSpPr>
            <p:cNvPr id="12" name="Freeform 12"/>
            <p:cNvSpPr>
              <a:spLocks/>
            </p:cNvSpPr>
            <p:nvPr/>
          </p:nvSpPr>
          <p:spPr bwMode="auto">
            <a:xfrm>
              <a:off x="5918200" y="3424238"/>
              <a:ext cx="2562225" cy="889000"/>
            </a:xfrm>
            <a:custGeom>
              <a:avLst/>
              <a:gdLst>
                <a:gd name="T0" fmla="*/ 824 w 1614"/>
                <a:gd name="T1" fmla="*/ 560 h 560"/>
                <a:gd name="T2" fmla="*/ 0 w 1614"/>
                <a:gd name="T3" fmla="*/ 110 h 560"/>
                <a:gd name="T4" fmla="*/ 790 w 1614"/>
                <a:gd name="T5" fmla="*/ 0 h 560"/>
                <a:gd name="T6" fmla="*/ 1614 w 1614"/>
                <a:gd name="T7" fmla="*/ 449 h 560"/>
                <a:gd name="T8" fmla="*/ 824 w 1614"/>
                <a:gd name="T9" fmla="*/ 560 h 560"/>
              </a:gdLst>
              <a:ahLst/>
              <a:cxnLst>
                <a:cxn ang="0">
                  <a:pos x="T0" y="T1"/>
                </a:cxn>
                <a:cxn ang="0">
                  <a:pos x="T2" y="T3"/>
                </a:cxn>
                <a:cxn ang="0">
                  <a:pos x="T4" y="T5"/>
                </a:cxn>
                <a:cxn ang="0">
                  <a:pos x="T6" y="T7"/>
                </a:cxn>
                <a:cxn ang="0">
                  <a:pos x="T8" y="T9"/>
                </a:cxn>
              </a:cxnLst>
              <a:rect l="0" t="0" r="r" b="b"/>
              <a:pathLst>
                <a:path w="1614" h="560">
                  <a:moveTo>
                    <a:pt x="824" y="560"/>
                  </a:moveTo>
                  <a:lnTo>
                    <a:pt x="0" y="110"/>
                  </a:lnTo>
                  <a:lnTo>
                    <a:pt x="790" y="0"/>
                  </a:lnTo>
                  <a:lnTo>
                    <a:pt x="1614" y="449"/>
                  </a:lnTo>
                  <a:lnTo>
                    <a:pt x="824" y="56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 name="Freeform 13"/>
            <p:cNvSpPr>
              <a:spLocks/>
            </p:cNvSpPr>
            <p:nvPr/>
          </p:nvSpPr>
          <p:spPr bwMode="auto">
            <a:xfrm>
              <a:off x="7226300" y="4137025"/>
              <a:ext cx="1254125" cy="342900"/>
            </a:xfrm>
            <a:custGeom>
              <a:avLst/>
              <a:gdLst>
                <a:gd name="T0" fmla="*/ 790 w 790"/>
                <a:gd name="T1" fmla="*/ 0 h 216"/>
                <a:gd name="T2" fmla="*/ 790 w 790"/>
                <a:gd name="T3" fmla="*/ 106 h 216"/>
                <a:gd name="T4" fmla="*/ 0 w 790"/>
                <a:gd name="T5" fmla="*/ 216 h 216"/>
                <a:gd name="T6" fmla="*/ 0 w 790"/>
                <a:gd name="T7" fmla="*/ 111 h 216"/>
                <a:gd name="T8" fmla="*/ 790 w 790"/>
                <a:gd name="T9" fmla="*/ 0 h 216"/>
              </a:gdLst>
              <a:ahLst/>
              <a:cxnLst>
                <a:cxn ang="0">
                  <a:pos x="T0" y="T1"/>
                </a:cxn>
                <a:cxn ang="0">
                  <a:pos x="T2" y="T3"/>
                </a:cxn>
                <a:cxn ang="0">
                  <a:pos x="T4" y="T5"/>
                </a:cxn>
                <a:cxn ang="0">
                  <a:pos x="T6" y="T7"/>
                </a:cxn>
                <a:cxn ang="0">
                  <a:pos x="T8" y="T9"/>
                </a:cxn>
              </a:cxnLst>
              <a:rect l="0" t="0" r="r" b="b"/>
              <a:pathLst>
                <a:path w="790" h="216">
                  <a:moveTo>
                    <a:pt x="790" y="0"/>
                  </a:moveTo>
                  <a:lnTo>
                    <a:pt x="790" y="106"/>
                  </a:lnTo>
                  <a:lnTo>
                    <a:pt x="0" y="216"/>
                  </a:lnTo>
                  <a:lnTo>
                    <a:pt x="0" y="111"/>
                  </a:lnTo>
                  <a:lnTo>
                    <a:pt x="790" y="0"/>
                  </a:ln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 name="Freeform 14"/>
            <p:cNvSpPr>
              <a:spLocks/>
            </p:cNvSpPr>
            <p:nvPr/>
          </p:nvSpPr>
          <p:spPr bwMode="auto">
            <a:xfrm>
              <a:off x="5918200" y="3598863"/>
              <a:ext cx="1308100" cy="881063"/>
            </a:xfrm>
            <a:custGeom>
              <a:avLst/>
              <a:gdLst>
                <a:gd name="T0" fmla="*/ 824 w 824"/>
                <a:gd name="T1" fmla="*/ 555 h 555"/>
                <a:gd name="T2" fmla="*/ 0 w 824"/>
                <a:gd name="T3" fmla="*/ 106 h 555"/>
                <a:gd name="T4" fmla="*/ 0 w 824"/>
                <a:gd name="T5" fmla="*/ 0 h 555"/>
                <a:gd name="T6" fmla="*/ 824 w 824"/>
                <a:gd name="T7" fmla="*/ 450 h 555"/>
                <a:gd name="T8" fmla="*/ 824 w 824"/>
                <a:gd name="T9" fmla="*/ 555 h 555"/>
              </a:gdLst>
              <a:ahLst/>
              <a:cxnLst>
                <a:cxn ang="0">
                  <a:pos x="T0" y="T1"/>
                </a:cxn>
                <a:cxn ang="0">
                  <a:pos x="T2" y="T3"/>
                </a:cxn>
                <a:cxn ang="0">
                  <a:pos x="T4" y="T5"/>
                </a:cxn>
                <a:cxn ang="0">
                  <a:pos x="T6" y="T7"/>
                </a:cxn>
                <a:cxn ang="0">
                  <a:pos x="T8" y="T9"/>
                </a:cxn>
              </a:cxnLst>
              <a:rect l="0" t="0" r="r" b="b"/>
              <a:pathLst>
                <a:path w="824" h="555">
                  <a:moveTo>
                    <a:pt x="824" y="555"/>
                  </a:moveTo>
                  <a:lnTo>
                    <a:pt x="0" y="106"/>
                  </a:lnTo>
                  <a:lnTo>
                    <a:pt x="0" y="0"/>
                  </a:lnTo>
                  <a:lnTo>
                    <a:pt x="824" y="450"/>
                  </a:lnTo>
                  <a:lnTo>
                    <a:pt x="824" y="555"/>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8" name="Group 27"/>
          <p:cNvGrpSpPr/>
          <p:nvPr/>
        </p:nvGrpSpPr>
        <p:grpSpPr>
          <a:xfrm>
            <a:off x="5931426" y="2471284"/>
            <a:ext cx="1921669" cy="791766"/>
            <a:chOff x="7869238" y="2684463"/>
            <a:chExt cx="2562225" cy="1055688"/>
          </a:xfrm>
        </p:grpSpPr>
        <p:sp>
          <p:nvSpPr>
            <p:cNvPr id="15" name="Freeform 15"/>
            <p:cNvSpPr>
              <a:spLocks/>
            </p:cNvSpPr>
            <p:nvPr/>
          </p:nvSpPr>
          <p:spPr bwMode="auto">
            <a:xfrm>
              <a:off x="7869238" y="2684463"/>
              <a:ext cx="2562225" cy="889000"/>
            </a:xfrm>
            <a:custGeom>
              <a:avLst/>
              <a:gdLst>
                <a:gd name="T0" fmla="*/ 824 w 1614"/>
                <a:gd name="T1" fmla="*/ 560 h 560"/>
                <a:gd name="T2" fmla="*/ 0 w 1614"/>
                <a:gd name="T3" fmla="*/ 110 h 560"/>
                <a:gd name="T4" fmla="*/ 790 w 1614"/>
                <a:gd name="T5" fmla="*/ 0 h 560"/>
                <a:gd name="T6" fmla="*/ 1614 w 1614"/>
                <a:gd name="T7" fmla="*/ 449 h 560"/>
                <a:gd name="T8" fmla="*/ 824 w 1614"/>
                <a:gd name="T9" fmla="*/ 560 h 560"/>
              </a:gdLst>
              <a:ahLst/>
              <a:cxnLst>
                <a:cxn ang="0">
                  <a:pos x="T0" y="T1"/>
                </a:cxn>
                <a:cxn ang="0">
                  <a:pos x="T2" y="T3"/>
                </a:cxn>
                <a:cxn ang="0">
                  <a:pos x="T4" y="T5"/>
                </a:cxn>
                <a:cxn ang="0">
                  <a:pos x="T6" y="T7"/>
                </a:cxn>
                <a:cxn ang="0">
                  <a:pos x="T8" y="T9"/>
                </a:cxn>
              </a:cxnLst>
              <a:rect l="0" t="0" r="r" b="b"/>
              <a:pathLst>
                <a:path w="1614" h="560">
                  <a:moveTo>
                    <a:pt x="824" y="560"/>
                  </a:moveTo>
                  <a:lnTo>
                    <a:pt x="0" y="110"/>
                  </a:lnTo>
                  <a:lnTo>
                    <a:pt x="790" y="0"/>
                  </a:lnTo>
                  <a:lnTo>
                    <a:pt x="1614" y="449"/>
                  </a:lnTo>
                  <a:lnTo>
                    <a:pt x="824" y="56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 name="Freeform 16"/>
            <p:cNvSpPr>
              <a:spLocks/>
            </p:cNvSpPr>
            <p:nvPr/>
          </p:nvSpPr>
          <p:spPr bwMode="auto">
            <a:xfrm>
              <a:off x="9177338" y="3397250"/>
              <a:ext cx="1254125" cy="342900"/>
            </a:xfrm>
            <a:custGeom>
              <a:avLst/>
              <a:gdLst>
                <a:gd name="T0" fmla="*/ 790 w 790"/>
                <a:gd name="T1" fmla="*/ 0 h 216"/>
                <a:gd name="T2" fmla="*/ 790 w 790"/>
                <a:gd name="T3" fmla="*/ 106 h 216"/>
                <a:gd name="T4" fmla="*/ 0 w 790"/>
                <a:gd name="T5" fmla="*/ 216 h 216"/>
                <a:gd name="T6" fmla="*/ 0 w 790"/>
                <a:gd name="T7" fmla="*/ 111 h 216"/>
                <a:gd name="T8" fmla="*/ 790 w 790"/>
                <a:gd name="T9" fmla="*/ 0 h 216"/>
              </a:gdLst>
              <a:ahLst/>
              <a:cxnLst>
                <a:cxn ang="0">
                  <a:pos x="T0" y="T1"/>
                </a:cxn>
                <a:cxn ang="0">
                  <a:pos x="T2" y="T3"/>
                </a:cxn>
                <a:cxn ang="0">
                  <a:pos x="T4" y="T5"/>
                </a:cxn>
                <a:cxn ang="0">
                  <a:pos x="T6" y="T7"/>
                </a:cxn>
                <a:cxn ang="0">
                  <a:pos x="T8" y="T9"/>
                </a:cxn>
              </a:cxnLst>
              <a:rect l="0" t="0" r="r" b="b"/>
              <a:pathLst>
                <a:path w="790" h="216">
                  <a:moveTo>
                    <a:pt x="790" y="0"/>
                  </a:moveTo>
                  <a:lnTo>
                    <a:pt x="790" y="106"/>
                  </a:lnTo>
                  <a:lnTo>
                    <a:pt x="0" y="216"/>
                  </a:lnTo>
                  <a:lnTo>
                    <a:pt x="0" y="111"/>
                  </a:lnTo>
                  <a:lnTo>
                    <a:pt x="790" y="0"/>
                  </a:ln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 name="Freeform 17"/>
            <p:cNvSpPr>
              <a:spLocks/>
            </p:cNvSpPr>
            <p:nvPr/>
          </p:nvSpPr>
          <p:spPr bwMode="auto">
            <a:xfrm>
              <a:off x="7869238" y="2859088"/>
              <a:ext cx="1308100" cy="881063"/>
            </a:xfrm>
            <a:custGeom>
              <a:avLst/>
              <a:gdLst>
                <a:gd name="T0" fmla="*/ 824 w 824"/>
                <a:gd name="T1" fmla="*/ 555 h 555"/>
                <a:gd name="T2" fmla="*/ 0 w 824"/>
                <a:gd name="T3" fmla="*/ 106 h 555"/>
                <a:gd name="T4" fmla="*/ 0 w 824"/>
                <a:gd name="T5" fmla="*/ 0 h 555"/>
                <a:gd name="T6" fmla="*/ 824 w 824"/>
                <a:gd name="T7" fmla="*/ 450 h 555"/>
                <a:gd name="T8" fmla="*/ 824 w 824"/>
                <a:gd name="T9" fmla="*/ 555 h 555"/>
              </a:gdLst>
              <a:ahLst/>
              <a:cxnLst>
                <a:cxn ang="0">
                  <a:pos x="T0" y="T1"/>
                </a:cxn>
                <a:cxn ang="0">
                  <a:pos x="T2" y="T3"/>
                </a:cxn>
                <a:cxn ang="0">
                  <a:pos x="T4" y="T5"/>
                </a:cxn>
                <a:cxn ang="0">
                  <a:pos x="T6" y="T7"/>
                </a:cxn>
                <a:cxn ang="0">
                  <a:pos x="T8" y="T9"/>
                </a:cxn>
              </a:cxnLst>
              <a:rect l="0" t="0" r="r" b="b"/>
              <a:pathLst>
                <a:path w="824" h="555">
                  <a:moveTo>
                    <a:pt x="824" y="555"/>
                  </a:moveTo>
                  <a:lnTo>
                    <a:pt x="0" y="106"/>
                  </a:lnTo>
                  <a:lnTo>
                    <a:pt x="0" y="0"/>
                  </a:lnTo>
                  <a:lnTo>
                    <a:pt x="824" y="450"/>
                  </a:lnTo>
                  <a:lnTo>
                    <a:pt x="824" y="555"/>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18" name="Freeform 18"/>
          <p:cNvSpPr>
            <a:spLocks noEditPoints="1"/>
          </p:cNvSpPr>
          <p:nvPr/>
        </p:nvSpPr>
        <p:spPr bwMode="auto">
          <a:xfrm>
            <a:off x="2295257" y="3970281"/>
            <a:ext cx="475060" cy="536972"/>
          </a:xfrm>
          <a:custGeom>
            <a:avLst/>
            <a:gdLst>
              <a:gd name="T0" fmla="*/ 53 w 166"/>
              <a:gd name="T1" fmla="*/ 147 h 188"/>
              <a:gd name="T2" fmla="*/ 39 w 166"/>
              <a:gd name="T3" fmla="*/ 113 h 188"/>
              <a:gd name="T4" fmla="*/ 31 w 166"/>
              <a:gd name="T5" fmla="*/ 85 h 188"/>
              <a:gd name="T6" fmla="*/ 83 w 166"/>
              <a:gd name="T7" fmla="*/ 32 h 188"/>
              <a:gd name="T8" fmla="*/ 135 w 166"/>
              <a:gd name="T9" fmla="*/ 85 h 188"/>
              <a:gd name="T10" fmla="*/ 126 w 166"/>
              <a:gd name="T11" fmla="*/ 113 h 188"/>
              <a:gd name="T12" fmla="*/ 113 w 166"/>
              <a:gd name="T13" fmla="*/ 141 h 188"/>
              <a:gd name="T14" fmla="*/ 83 w 166"/>
              <a:gd name="T15" fmla="*/ 52 h 188"/>
              <a:gd name="T16" fmla="*/ 52 w 166"/>
              <a:gd name="T17" fmla="*/ 84 h 188"/>
              <a:gd name="T18" fmla="*/ 83 w 166"/>
              <a:gd name="T19" fmla="*/ 115 h 188"/>
              <a:gd name="T20" fmla="*/ 114 w 166"/>
              <a:gd name="T21" fmla="*/ 84 h 188"/>
              <a:gd name="T22" fmla="*/ 83 w 166"/>
              <a:gd name="T23" fmla="*/ 52 h 188"/>
              <a:gd name="T24" fmla="*/ 71 w 166"/>
              <a:gd name="T25" fmla="*/ 89 h 188"/>
              <a:gd name="T26" fmla="*/ 80 w 166"/>
              <a:gd name="T27" fmla="*/ 100 h 188"/>
              <a:gd name="T28" fmla="*/ 95 w 166"/>
              <a:gd name="T29" fmla="*/ 74 h 188"/>
              <a:gd name="T30" fmla="*/ 83 w 166"/>
              <a:gd name="T31" fmla="*/ 16 h 188"/>
              <a:gd name="T32" fmla="*/ 83 w 166"/>
              <a:gd name="T33" fmla="*/ 0 h 188"/>
              <a:gd name="T34" fmla="*/ 49 w 166"/>
              <a:gd name="T35" fmla="*/ 25 h 188"/>
              <a:gd name="T36" fmla="*/ 41 w 166"/>
              <a:gd name="T37" fmla="*/ 11 h 188"/>
              <a:gd name="T38" fmla="*/ 11 w 166"/>
              <a:gd name="T39" fmla="*/ 42 h 188"/>
              <a:gd name="T40" fmla="*/ 25 w 166"/>
              <a:gd name="T41" fmla="*/ 50 h 188"/>
              <a:gd name="T42" fmla="*/ 0 w 166"/>
              <a:gd name="T43" fmla="*/ 84 h 188"/>
              <a:gd name="T44" fmla="*/ 16 w 166"/>
              <a:gd name="T45" fmla="*/ 84 h 188"/>
              <a:gd name="T46" fmla="*/ 124 w 166"/>
              <a:gd name="T47" fmla="*/ 11 h 188"/>
              <a:gd name="T48" fmla="*/ 116 w 166"/>
              <a:gd name="T49" fmla="*/ 25 h 188"/>
              <a:gd name="T50" fmla="*/ 155 w 166"/>
              <a:gd name="T51" fmla="*/ 42 h 188"/>
              <a:gd name="T52" fmla="*/ 141 w 166"/>
              <a:gd name="T53" fmla="*/ 50 h 188"/>
              <a:gd name="T54" fmla="*/ 150 w 166"/>
              <a:gd name="T55" fmla="*/ 84 h 188"/>
              <a:gd name="T56" fmla="*/ 166 w 166"/>
              <a:gd name="T57" fmla="*/ 84 h 188"/>
              <a:gd name="T58" fmla="*/ 101 w 166"/>
              <a:gd name="T59" fmla="*/ 151 h 188"/>
              <a:gd name="T60" fmla="*/ 60 w 166"/>
              <a:gd name="T61" fmla="*/ 163 h 188"/>
              <a:gd name="T62" fmla="*/ 56 w 166"/>
              <a:gd name="T63" fmla="*/ 169 h 188"/>
              <a:gd name="T64" fmla="*/ 62 w 166"/>
              <a:gd name="T65" fmla="*/ 176 h 188"/>
              <a:gd name="T66" fmla="*/ 65 w 166"/>
              <a:gd name="T67" fmla="*/ 176 h 188"/>
              <a:gd name="T68" fmla="*/ 101 w 166"/>
              <a:gd name="T69" fmla="*/ 166 h 188"/>
              <a:gd name="T70" fmla="*/ 101 w 166"/>
              <a:gd name="T71" fmla="*/ 165 h 188"/>
              <a:gd name="T72" fmla="*/ 103 w 166"/>
              <a:gd name="T73" fmla="*/ 165 h 188"/>
              <a:gd name="T74" fmla="*/ 110 w 166"/>
              <a:gd name="T75" fmla="*/ 172 h 188"/>
              <a:gd name="T76" fmla="*/ 105 w 166"/>
              <a:gd name="T77" fmla="*/ 179 h 188"/>
              <a:gd name="T78" fmla="*/ 70 w 166"/>
              <a:gd name="T79"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188">
                <a:moveTo>
                  <a:pt x="53" y="147"/>
                </a:moveTo>
                <a:cubicBezTo>
                  <a:pt x="54" y="138"/>
                  <a:pt x="50" y="130"/>
                  <a:pt x="39" y="113"/>
                </a:cubicBezTo>
                <a:cubicBezTo>
                  <a:pt x="34" y="105"/>
                  <a:pt x="31" y="95"/>
                  <a:pt x="31" y="85"/>
                </a:cubicBezTo>
                <a:cubicBezTo>
                  <a:pt x="31" y="56"/>
                  <a:pt x="54" y="32"/>
                  <a:pt x="83" y="32"/>
                </a:cubicBezTo>
                <a:cubicBezTo>
                  <a:pt x="111" y="32"/>
                  <a:pt x="135" y="56"/>
                  <a:pt x="135" y="85"/>
                </a:cubicBezTo>
                <a:cubicBezTo>
                  <a:pt x="135" y="95"/>
                  <a:pt x="132" y="104"/>
                  <a:pt x="126" y="113"/>
                </a:cubicBezTo>
                <a:cubicBezTo>
                  <a:pt x="118" y="126"/>
                  <a:pt x="114" y="134"/>
                  <a:pt x="113" y="141"/>
                </a:cubicBezTo>
                <a:moveTo>
                  <a:pt x="83" y="52"/>
                </a:moveTo>
                <a:cubicBezTo>
                  <a:pt x="65" y="52"/>
                  <a:pt x="52" y="66"/>
                  <a:pt x="52" y="84"/>
                </a:cubicBezTo>
                <a:cubicBezTo>
                  <a:pt x="52" y="101"/>
                  <a:pt x="65" y="115"/>
                  <a:pt x="83" y="115"/>
                </a:cubicBezTo>
                <a:cubicBezTo>
                  <a:pt x="100" y="115"/>
                  <a:pt x="114" y="101"/>
                  <a:pt x="114" y="84"/>
                </a:cubicBezTo>
                <a:cubicBezTo>
                  <a:pt x="114" y="66"/>
                  <a:pt x="100" y="52"/>
                  <a:pt x="83" y="52"/>
                </a:cubicBezTo>
                <a:close/>
                <a:moveTo>
                  <a:pt x="71" y="89"/>
                </a:moveTo>
                <a:cubicBezTo>
                  <a:pt x="80" y="100"/>
                  <a:pt x="80" y="100"/>
                  <a:pt x="80" y="100"/>
                </a:cubicBezTo>
                <a:cubicBezTo>
                  <a:pt x="95" y="74"/>
                  <a:pt x="95" y="74"/>
                  <a:pt x="95" y="74"/>
                </a:cubicBezTo>
                <a:moveTo>
                  <a:pt x="83" y="16"/>
                </a:moveTo>
                <a:cubicBezTo>
                  <a:pt x="83" y="0"/>
                  <a:pt x="83" y="0"/>
                  <a:pt x="83" y="0"/>
                </a:cubicBezTo>
                <a:moveTo>
                  <a:pt x="49" y="25"/>
                </a:moveTo>
                <a:cubicBezTo>
                  <a:pt x="41" y="11"/>
                  <a:pt x="41" y="11"/>
                  <a:pt x="41" y="11"/>
                </a:cubicBezTo>
                <a:moveTo>
                  <a:pt x="11" y="42"/>
                </a:moveTo>
                <a:cubicBezTo>
                  <a:pt x="25" y="50"/>
                  <a:pt x="25" y="50"/>
                  <a:pt x="25" y="50"/>
                </a:cubicBezTo>
                <a:moveTo>
                  <a:pt x="0" y="84"/>
                </a:moveTo>
                <a:cubicBezTo>
                  <a:pt x="16" y="84"/>
                  <a:pt x="16" y="84"/>
                  <a:pt x="16" y="84"/>
                </a:cubicBezTo>
                <a:moveTo>
                  <a:pt x="124" y="11"/>
                </a:moveTo>
                <a:cubicBezTo>
                  <a:pt x="116" y="25"/>
                  <a:pt x="116" y="25"/>
                  <a:pt x="116" y="25"/>
                </a:cubicBezTo>
                <a:moveTo>
                  <a:pt x="155" y="42"/>
                </a:moveTo>
                <a:cubicBezTo>
                  <a:pt x="141" y="50"/>
                  <a:pt x="141" y="50"/>
                  <a:pt x="141" y="50"/>
                </a:cubicBezTo>
                <a:moveTo>
                  <a:pt x="150" y="84"/>
                </a:moveTo>
                <a:cubicBezTo>
                  <a:pt x="166" y="84"/>
                  <a:pt x="166" y="84"/>
                  <a:pt x="166" y="84"/>
                </a:cubicBezTo>
                <a:moveTo>
                  <a:pt x="101" y="151"/>
                </a:moveTo>
                <a:cubicBezTo>
                  <a:pt x="101" y="151"/>
                  <a:pt x="60" y="163"/>
                  <a:pt x="60" y="163"/>
                </a:cubicBezTo>
                <a:cubicBezTo>
                  <a:pt x="58" y="164"/>
                  <a:pt x="56" y="166"/>
                  <a:pt x="56" y="169"/>
                </a:cubicBezTo>
                <a:cubicBezTo>
                  <a:pt x="56" y="173"/>
                  <a:pt x="59" y="176"/>
                  <a:pt x="62" y="176"/>
                </a:cubicBezTo>
                <a:cubicBezTo>
                  <a:pt x="64" y="176"/>
                  <a:pt x="65" y="176"/>
                  <a:pt x="65" y="176"/>
                </a:cubicBezTo>
                <a:cubicBezTo>
                  <a:pt x="101" y="166"/>
                  <a:pt x="101" y="166"/>
                  <a:pt x="101" y="166"/>
                </a:cubicBezTo>
                <a:cubicBezTo>
                  <a:pt x="101" y="165"/>
                  <a:pt x="101" y="165"/>
                  <a:pt x="101" y="165"/>
                </a:cubicBezTo>
                <a:cubicBezTo>
                  <a:pt x="102" y="165"/>
                  <a:pt x="102" y="165"/>
                  <a:pt x="103" y="165"/>
                </a:cubicBezTo>
                <a:cubicBezTo>
                  <a:pt x="107" y="165"/>
                  <a:pt x="110" y="168"/>
                  <a:pt x="110" y="172"/>
                </a:cubicBezTo>
                <a:cubicBezTo>
                  <a:pt x="110" y="175"/>
                  <a:pt x="108" y="178"/>
                  <a:pt x="105" y="179"/>
                </a:cubicBezTo>
                <a:cubicBezTo>
                  <a:pt x="70" y="188"/>
                  <a:pt x="70" y="188"/>
                  <a:pt x="70" y="188"/>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9" name="Freeform 19"/>
          <p:cNvSpPr>
            <a:spLocks noEditPoints="1"/>
          </p:cNvSpPr>
          <p:nvPr/>
        </p:nvSpPr>
        <p:spPr bwMode="auto">
          <a:xfrm>
            <a:off x="5196809" y="2889193"/>
            <a:ext cx="506016" cy="522685"/>
          </a:xfrm>
          <a:custGeom>
            <a:avLst/>
            <a:gdLst>
              <a:gd name="T0" fmla="*/ 66 w 177"/>
              <a:gd name="T1" fmla="*/ 19 h 183"/>
              <a:gd name="T2" fmla="*/ 155 w 177"/>
              <a:gd name="T3" fmla="*/ 73 h 183"/>
              <a:gd name="T4" fmla="*/ 177 w 177"/>
              <a:gd name="T5" fmla="*/ 117 h 183"/>
              <a:gd name="T6" fmla="*/ 159 w 177"/>
              <a:gd name="T7" fmla="*/ 117 h 183"/>
              <a:gd name="T8" fmla="*/ 159 w 177"/>
              <a:gd name="T9" fmla="*/ 148 h 183"/>
              <a:gd name="T10" fmla="*/ 149 w 177"/>
              <a:gd name="T11" fmla="*/ 157 h 183"/>
              <a:gd name="T12" fmla="*/ 129 w 177"/>
              <a:gd name="T13" fmla="*/ 157 h 183"/>
              <a:gd name="T14" fmla="*/ 129 w 177"/>
              <a:gd name="T15" fmla="*/ 183 h 183"/>
              <a:gd name="T16" fmla="*/ 48 w 177"/>
              <a:gd name="T17" fmla="*/ 183 h 183"/>
              <a:gd name="T18" fmla="*/ 48 w 177"/>
              <a:gd name="T19" fmla="*/ 156 h 183"/>
              <a:gd name="T20" fmla="*/ 39 w 177"/>
              <a:gd name="T21" fmla="*/ 138 h 183"/>
              <a:gd name="T22" fmla="*/ 99 w 177"/>
              <a:gd name="T23" fmla="*/ 83 h 183"/>
              <a:gd name="T24" fmla="*/ 99 w 177"/>
              <a:gd name="T25" fmla="*/ 70 h 183"/>
              <a:gd name="T26" fmla="*/ 85 w 177"/>
              <a:gd name="T27" fmla="*/ 65 h 183"/>
              <a:gd name="T28" fmla="*/ 83 w 177"/>
              <a:gd name="T29" fmla="*/ 60 h 183"/>
              <a:gd name="T30" fmla="*/ 89 w 177"/>
              <a:gd name="T31" fmla="*/ 46 h 183"/>
              <a:gd name="T32" fmla="*/ 80 w 177"/>
              <a:gd name="T33" fmla="*/ 37 h 183"/>
              <a:gd name="T34" fmla="*/ 66 w 177"/>
              <a:gd name="T35" fmla="*/ 43 h 183"/>
              <a:gd name="T36" fmla="*/ 61 w 177"/>
              <a:gd name="T37" fmla="*/ 41 h 183"/>
              <a:gd name="T38" fmla="*/ 56 w 177"/>
              <a:gd name="T39" fmla="*/ 27 h 183"/>
              <a:gd name="T40" fmla="*/ 44 w 177"/>
              <a:gd name="T41" fmla="*/ 27 h 183"/>
              <a:gd name="T42" fmla="*/ 38 w 177"/>
              <a:gd name="T43" fmla="*/ 41 h 183"/>
              <a:gd name="T44" fmla="*/ 33 w 177"/>
              <a:gd name="T45" fmla="*/ 43 h 183"/>
              <a:gd name="T46" fmla="*/ 19 w 177"/>
              <a:gd name="T47" fmla="*/ 37 h 183"/>
              <a:gd name="T48" fmla="*/ 10 w 177"/>
              <a:gd name="T49" fmla="*/ 46 h 183"/>
              <a:gd name="T50" fmla="*/ 16 w 177"/>
              <a:gd name="T51" fmla="*/ 60 h 183"/>
              <a:gd name="T52" fmla="*/ 14 w 177"/>
              <a:gd name="T53" fmla="*/ 65 h 183"/>
              <a:gd name="T54" fmla="*/ 0 w 177"/>
              <a:gd name="T55" fmla="*/ 70 h 183"/>
              <a:gd name="T56" fmla="*/ 0 w 177"/>
              <a:gd name="T57" fmla="*/ 83 h 183"/>
              <a:gd name="T58" fmla="*/ 14 w 177"/>
              <a:gd name="T59" fmla="*/ 88 h 183"/>
              <a:gd name="T60" fmla="*/ 16 w 177"/>
              <a:gd name="T61" fmla="*/ 93 h 183"/>
              <a:gd name="T62" fmla="*/ 10 w 177"/>
              <a:gd name="T63" fmla="*/ 107 h 183"/>
              <a:gd name="T64" fmla="*/ 19 w 177"/>
              <a:gd name="T65" fmla="*/ 116 h 183"/>
              <a:gd name="T66" fmla="*/ 33 w 177"/>
              <a:gd name="T67" fmla="*/ 110 h 183"/>
              <a:gd name="T68" fmla="*/ 38 w 177"/>
              <a:gd name="T69" fmla="*/ 112 h 183"/>
              <a:gd name="T70" fmla="*/ 44 w 177"/>
              <a:gd name="T71" fmla="*/ 126 h 183"/>
              <a:gd name="T72" fmla="*/ 56 w 177"/>
              <a:gd name="T73" fmla="*/ 126 h 183"/>
              <a:gd name="T74" fmla="*/ 61 w 177"/>
              <a:gd name="T75" fmla="*/ 112 h 183"/>
              <a:gd name="T76" fmla="*/ 66 w 177"/>
              <a:gd name="T77" fmla="*/ 110 h 183"/>
              <a:gd name="T78" fmla="*/ 80 w 177"/>
              <a:gd name="T79" fmla="*/ 116 h 183"/>
              <a:gd name="T80" fmla="*/ 89 w 177"/>
              <a:gd name="T81" fmla="*/ 107 h 183"/>
              <a:gd name="T82" fmla="*/ 83 w 177"/>
              <a:gd name="T83" fmla="*/ 93 h 183"/>
              <a:gd name="T84" fmla="*/ 85 w 177"/>
              <a:gd name="T85" fmla="*/ 88 h 183"/>
              <a:gd name="T86" fmla="*/ 99 w 177"/>
              <a:gd name="T87" fmla="*/ 83 h 183"/>
              <a:gd name="T88" fmla="*/ 50 w 177"/>
              <a:gd name="T89" fmla="*/ 56 h 183"/>
              <a:gd name="T90" fmla="*/ 29 w 177"/>
              <a:gd name="T91" fmla="*/ 76 h 183"/>
              <a:gd name="T92" fmla="*/ 50 w 177"/>
              <a:gd name="T93" fmla="*/ 97 h 183"/>
              <a:gd name="T94" fmla="*/ 71 w 177"/>
              <a:gd name="T95" fmla="*/ 76 h 183"/>
              <a:gd name="T96" fmla="*/ 50 w 177"/>
              <a:gd name="T97" fmla="*/ 56 h 183"/>
              <a:gd name="T98" fmla="*/ 129 w 177"/>
              <a:gd name="T99" fmla="*/ 157 h 183"/>
              <a:gd name="T100" fmla="*/ 118 w 177"/>
              <a:gd name="T101" fmla="*/ 15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7" h="183">
                <a:moveTo>
                  <a:pt x="66" y="19"/>
                </a:moveTo>
                <a:cubicBezTo>
                  <a:pt x="164" y="0"/>
                  <a:pt x="155" y="73"/>
                  <a:pt x="155" y="73"/>
                </a:cubicBezTo>
                <a:cubicBezTo>
                  <a:pt x="177" y="117"/>
                  <a:pt x="177" y="117"/>
                  <a:pt x="177" y="117"/>
                </a:cubicBezTo>
                <a:cubicBezTo>
                  <a:pt x="159" y="117"/>
                  <a:pt x="159" y="117"/>
                  <a:pt x="159" y="117"/>
                </a:cubicBezTo>
                <a:cubicBezTo>
                  <a:pt x="159" y="148"/>
                  <a:pt x="159" y="148"/>
                  <a:pt x="159" y="148"/>
                </a:cubicBezTo>
                <a:cubicBezTo>
                  <a:pt x="159" y="153"/>
                  <a:pt x="154" y="157"/>
                  <a:pt x="149" y="157"/>
                </a:cubicBezTo>
                <a:cubicBezTo>
                  <a:pt x="129" y="157"/>
                  <a:pt x="129" y="157"/>
                  <a:pt x="129" y="157"/>
                </a:cubicBezTo>
                <a:cubicBezTo>
                  <a:pt x="129" y="183"/>
                  <a:pt x="129" y="183"/>
                  <a:pt x="129" y="183"/>
                </a:cubicBezTo>
                <a:moveTo>
                  <a:pt x="48" y="183"/>
                </a:moveTo>
                <a:cubicBezTo>
                  <a:pt x="48" y="156"/>
                  <a:pt x="48" y="156"/>
                  <a:pt x="48" y="156"/>
                </a:cubicBezTo>
                <a:cubicBezTo>
                  <a:pt x="39" y="138"/>
                  <a:pt x="39" y="138"/>
                  <a:pt x="39" y="138"/>
                </a:cubicBezTo>
                <a:moveTo>
                  <a:pt x="99" y="83"/>
                </a:moveTo>
                <a:cubicBezTo>
                  <a:pt x="99" y="70"/>
                  <a:pt x="99" y="70"/>
                  <a:pt x="99" y="70"/>
                </a:cubicBezTo>
                <a:cubicBezTo>
                  <a:pt x="85" y="65"/>
                  <a:pt x="85" y="65"/>
                  <a:pt x="85" y="65"/>
                </a:cubicBezTo>
                <a:cubicBezTo>
                  <a:pt x="84" y="63"/>
                  <a:pt x="84" y="61"/>
                  <a:pt x="83" y="60"/>
                </a:cubicBezTo>
                <a:cubicBezTo>
                  <a:pt x="89" y="46"/>
                  <a:pt x="89" y="46"/>
                  <a:pt x="89" y="46"/>
                </a:cubicBezTo>
                <a:cubicBezTo>
                  <a:pt x="80" y="37"/>
                  <a:pt x="80" y="37"/>
                  <a:pt x="80" y="37"/>
                </a:cubicBezTo>
                <a:cubicBezTo>
                  <a:pt x="66" y="43"/>
                  <a:pt x="66" y="43"/>
                  <a:pt x="66" y="43"/>
                </a:cubicBezTo>
                <a:cubicBezTo>
                  <a:pt x="65" y="42"/>
                  <a:pt x="63" y="42"/>
                  <a:pt x="61" y="41"/>
                </a:cubicBezTo>
                <a:cubicBezTo>
                  <a:pt x="56" y="27"/>
                  <a:pt x="56" y="27"/>
                  <a:pt x="56" y="27"/>
                </a:cubicBezTo>
                <a:cubicBezTo>
                  <a:pt x="44" y="27"/>
                  <a:pt x="44" y="27"/>
                  <a:pt x="44" y="27"/>
                </a:cubicBezTo>
                <a:cubicBezTo>
                  <a:pt x="38" y="41"/>
                  <a:pt x="38" y="41"/>
                  <a:pt x="38" y="41"/>
                </a:cubicBezTo>
                <a:cubicBezTo>
                  <a:pt x="36" y="42"/>
                  <a:pt x="35" y="42"/>
                  <a:pt x="33" y="43"/>
                </a:cubicBezTo>
                <a:cubicBezTo>
                  <a:pt x="19" y="37"/>
                  <a:pt x="19" y="37"/>
                  <a:pt x="19" y="37"/>
                </a:cubicBezTo>
                <a:cubicBezTo>
                  <a:pt x="10" y="46"/>
                  <a:pt x="10" y="46"/>
                  <a:pt x="10" y="46"/>
                </a:cubicBezTo>
                <a:cubicBezTo>
                  <a:pt x="16" y="60"/>
                  <a:pt x="16" y="60"/>
                  <a:pt x="16" y="60"/>
                </a:cubicBezTo>
                <a:cubicBezTo>
                  <a:pt x="16" y="61"/>
                  <a:pt x="15" y="63"/>
                  <a:pt x="14" y="65"/>
                </a:cubicBezTo>
                <a:cubicBezTo>
                  <a:pt x="0" y="70"/>
                  <a:pt x="0" y="70"/>
                  <a:pt x="0" y="70"/>
                </a:cubicBezTo>
                <a:cubicBezTo>
                  <a:pt x="0" y="83"/>
                  <a:pt x="0" y="83"/>
                  <a:pt x="0" y="83"/>
                </a:cubicBezTo>
                <a:cubicBezTo>
                  <a:pt x="14" y="88"/>
                  <a:pt x="14" y="88"/>
                  <a:pt x="14" y="88"/>
                </a:cubicBezTo>
                <a:cubicBezTo>
                  <a:pt x="15" y="90"/>
                  <a:pt x="16" y="91"/>
                  <a:pt x="16" y="93"/>
                </a:cubicBezTo>
                <a:cubicBezTo>
                  <a:pt x="10" y="107"/>
                  <a:pt x="10" y="107"/>
                  <a:pt x="10" y="107"/>
                </a:cubicBezTo>
                <a:cubicBezTo>
                  <a:pt x="19" y="116"/>
                  <a:pt x="19" y="116"/>
                  <a:pt x="19" y="116"/>
                </a:cubicBezTo>
                <a:cubicBezTo>
                  <a:pt x="33" y="110"/>
                  <a:pt x="33" y="110"/>
                  <a:pt x="33" y="110"/>
                </a:cubicBezTo>
                <a:cubicBezTo>
                  <a:pt x="35" y="110"/>
                  <a:pt x="36" y="111"/>
                  <a:pt x="38" y="112"/>
                </a:cubicBezTo>
                <a:cubicBezTo>
                  <a:pt x="44" y="126"/>
                  <a:pt x="44" y="126"/>
                  <a:pt x="44" y="126"/>
                </a:cubicBezTo>
                <a:cubicBezTo>
                  <a:pt x="56" y="126"/>
                  <a:pt x="56" y="126"/>
                  <a:pt x="56" y="126"/>
                </a:cubicBezTo>
                <a:cubicBezTo>
                  <a:pt x="61" y="112"/>
                  <a:pt x="61" y="112"/>
                  <a:pt x="61" y="112"/>
                </a:cubicBezTo>
                <a:cubicBezTo>
                  <a:pt x="63" y="111"/>
                  <a:pt x="65" y="110"/>
                  <a:pt x="66" y="110"/>
                </a:cubicBezTo>
                <a:cubicBezTo>
                  <a:pt x="80" y="116"/>
                  <a:pt x="80" y="116"/>
                  <a:pt x="80" y="116"/>
                </a:cubicBezTo>
                <a:cubicBezTo>
                  <a:pt x="89" y="107"/>
                  <a:pt x="89" y="107"/>
                  <a:pt x="89" y="107"/>
                </a:cubicBezTo>
                <a:cubicBezTo>
                  <a:pt x="83" y="93"/>
                  <a:pt x="83" y="93"/>
                  <a:pt x="83" y="93"/>
                </a:cubicBezTo>
                <a:cubicBezTo>
                  <a:pt x="84" y="91"/>
                  <a:pt x="84" y="90"/>
                  <a:pt x="85" y="88"/>
                </a:cubicBezTo>
                <a:lnTo>
                  <a:pt x="99" y="83"/>
                </a:lnTo>
                <a:close/>
                <a:moveTo>
                  <a:pt x="50" y="56"/>
                </a:moveTo>
                <a:cubicBezTo>
                  <a:pt x="38" y="56"/>
                  <a:pt x="29" y="65"/>
                  <a:pt x="29" y="76"/>
                </a:cubicBezTo>
                <a:cubicBezTo>
                  <a:pt x="29" y="88"/>
                  <a:pt x="38" y="97"/>
                  <a:pt x="50" y="97"/>
                </a:cubicBezTo>
                <a:cubicBezTo>
                  <a:pt x="61" y="97"/>
                  <a:pt x="71" y="88"/>
                  <a:pt x="71" y="76"/>
                </a:cubicBezTo>
                <a:cubicBezTo>
                  <a:pt x="71" y="65"/>
                  <a:pt x="61" y="56"/>
                  <a:pt x="50" y="56"/>
                </a:cubicBezTo>
                <a:close/>
                <a:moveTo>
                  <a:pt x="129" y="157"/>
                </a:moveTo>
                <a:cubicBezTo>
                  <a:pt x="118" y="157"/>
                  <a:pt x="118" y="157"/>
                  <a:pt x="118" y="157"/>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0" name="Freeform 20"/>
          <p:cNvSpPr>
            <a:spLocks noEditPoints="1"/>
          </p:cNvSpPr>
          <p:nvPr/>
        </p:nvSpPr>
        <p:spPr bwMode="auto">
          <a:xfrm>
            <a:off x="3694240" y="3548800"/>
            <a:ext cx="547688" cy="440531"/>
          </a:xfrm>
          <a:custGeom>
            <a:avLst/>
            <a:gdLst>
              <a:gd name="T0" fmla="*/ 192 w 192"/>
              <a:gd name="T1" fmla="*/ 154 h 154"/>
              <a:gd name="T2" fmla="*/ 0 w 192"/>
              <a:gd name="T3" fmla="*/ 154 h 154"/>
              <a:gd name="T4" fmla="*/ 46 w 192"/>
              <a:gd name="T5" fmla="*/ 113 h 154"/>
              <a:gd name="T6" fmla="*/ 20 w 192"/>
              <a:gd name="T7" fmla="*/ 113 h 154"/>
              <a:gd name="T8" fmla="*/ 20 w 192"/>
              <a:gd name="T9" fmla="*/ 154 h 154"/>
              <a:gd name="T10" fmla="*/ 46 w 192"/>
              <a:gd name="T11" fmla="*/ 154 h 154"/>
              <a:gd name="T12" fmla="*/ 46 w 192"/>
              <a:gd name="T13" fmla="*/ 113 h 154"/>
              <a:gd name="T14" fmla="*/ 88 w 192"/>
              <a:gd name="T15" fmla="*/ 72 h 154"/>
              <a:gd name="T16" fmla="*/ 62 w 192"/>
              <a:gd name="T17" fmla="*/ 72 h 154"/>
              <a:gd name="T18" fmla="*/ 62 w 192"/>
              <a:gd name="T19" fmla="*/ 154 h 154"/>
              <a:gd name="T20" fmla="*/ 88 w 192"/>
              <a:gd name="T21" fmla="*/ 154 h 154"/>
              <a:gd name="T22" fmla="*/ 88 w 192"/>
              <a:gd name="T23" fmla="*/ 72 h 154"/>
              <a:gd name="T24" fmla="*/ 130 w 192"/>
              <a:gd name="T25" fmla="*/ 90 h 154"/>
              <a:gd name="T26" fmla="*/ 103 w 192"/>
              <a:gd name="T27" fmla="*/ 90 h 154"/>
              <a:gd name="T28" fmla="*/ 103 w 192"/>
              <a:gd name="T29" fmla="*/ 154 h 154"/>
              <a:gd name="T30" fmla="*/ 130 w 192"/>
              <a:gd name="T31" fmla="*/ 154 h 154"/>
              <a:gd name="T32" fmla="*/ 130 w 192"/>
              <a:gd name="T33" fmla="*/ 90 h 154"/>
              <a:gd name="T34" fmla="*/ 171 w 192"/>
              <a:gd name="T35" fmla="*/ 48 h 154"/>
              <a:gd name="T36" fmla="*/ 145 w 192"/>
              <a:gd name="T37" fmla="*/ 48 h 154"/>
              <a:gd name="T38" fmla="*/ 145 w 192"/>
              <a:gd name="T39" fmla="*/ 154 h 154"/>
              <a:gd name="T40" fmla="*/ 171 w 192"/>
              <a:gd name="T41" fmla="*/ 154 h 154"/>
              <a:gd name="T42" fmla="*/ 171 w 192"/>
              <a:gd name="T43" fmla="*/ 48 h 154"/>
              <a:gd name="T44" fmla="*/ 33 w 192"/>
              <a:gd name="T45" fmla="*/ 67 h 154"/>
              <a:gd name="T46" fmla="*/ 26 w 192"/>
              <a:gd name="T47" fmla="*/ 75 h 154"/>
              <a:gd name="T48" fmla="*/ 33 w 192"/>
              <a:gd name="T49" fmla="*/ 83 h 154"/>
              <a:gd name="T50" fmla="*/ 41 w 192"/>
              <a:gd name="T51" fmla="*/ 75 h 154"/>
              <a:gd name="T52" fmla="*/ 33 w 192"/>
              <a:gd name="T53" fmla="*/ 67 h 154"/>
              <a:gd name="T54" fmla="*/ 75 w 192"/>
              <a:gd name="T55" fmla="*/ 28 h 154"/>
              <a:gd name="T56" fmla="*/ 67 w 192"/>
              <a:gd name="T57" fmla="*/ 35 h 154"/>
              <a:gd name="T58" fmla="*/ 75 w 192"/>
              <a:gd name="T59" fmla="*/ 43 h 154"/>
              <a:gd name="T60" fmla="*/ 82 w 192"/>
              <a:gd name="T61" fmla="*/ 35 h 154"/>
              <a:gd name="T62" fmla="*/ 75 w 192"/>
              <a:gd name="T63" fmla="*/ 28 h 154"/>
              <a:gd name="T64" fmla="*/ 116 w 192"/>
              <a:gd name="T65" fmla="*/ 48 h 154"/>
              <a:gd name="T66" fmla="*/ 109 w 192"/>
              <a:gd name="T67" fmla="*/ 55 h 154"/>
              <a:gd name="T68" fmla="*/ 116 w 192"/>
              <a:gd name="T69" fmla="*/ 63 h 154"/>
              <a:gd name="T70" fmla="*/ 124 w 192"/>
              <a:gd name="T71" fmla="*/ 55 h 154"/>
              <a:gd name="T72" fmla="*/ 116 w 192"/>
              <a:gd name="T73" fmla="*/ 48 h 154"/>
              <a:gd name="T74" fmla="*/ 158 w 192"/>
              <a:gd name="T75" fmla="*/ 0 h 154"/>
              <a:gd name="T76" fmla="*/ 150 w 192"/>
              <a:gd name="T77" fmla="*/ 8 h 154"/>
              <a:gd name="T78" fmla="*/ 158 w 192"/>
              <a:gd name="T79" fmla="*/ 15 h 154"/>
              <a:gd name="T80" fmla="*/ 165 w 192"/>
              <a:gd name="T81" fmla="*/ 8 h 154"/>
              <a:gd name="T82" fmla="*/ 158 w 192"/>
              <a:gd name="T83" fmla="*/ 0 h 154"/>
              <a:gd name="T84" fmla="*/ 121 w 192"/>
              <a:gd name="T85" fmla="*/ 50 h 154"/>
              <a:gd name="T86" fmla="*/ 153 w 192"/>
              <a:gd name="T87" fmla="*/ 14 h 154"/>
              <a:gd name="T88" fmla="*/ 82 w 192"/>
              <a:gd name="T89" fmla="*/ 39 h 154"/>
              <a:gd name="T90" fmla="*/ 110 w 192"/>
              <a:gd name="T91" fmla="*/ 52 h 154"/>
              <a:gd name="T92" fmla="*/ 69 w 192"/>
              <a:gd name="T93" fmla="*/ 41 h 154"/>
              <a:gd name="T94" fmla="*/ 39 w 192"/>
              <a:gd name="T95" fmla="*/ 7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2" h="154">
                <a:moveTo>
                  <a:pt x="192" y="154"/>
                </a:moveTo>
                <a:cubicBezTo>
                  <a:pt x="0" y="154"/>
                  <a:pt x="0" y="154"/>
                  <a:pt x="0" y="154"/>
                </a:cubicBezTo>
                <a:moveTo>
                  <a:pt x="46" y="113"/>
                </a:moveTo>
                <a:cubicBezTo>
                  <a:pt x="20" y="113"/>
                  <a:pt x="20" y="113"/>
                  <a:pt x="20" y="113"/>
                </a:cubicBezTo>
                <a:cubicBezTo>
                  <a:pt x="20" y="154"/>
                  <a:pt x="20" y="154"/>
                  <a:pt x="20" y="154"/>
                </a:cubicBezTo>
                <a:cubicBezTo>
                  <a:pt x="46" y="154"/>
                  <a:pt x="46" y="154"/>
                  <a:pt x="46" y="154"/>
                </a:cubicBezTo>
                <a:lnTo>
                  <a:pt x="46" y="113"/>
                </a:lnTo>
                <a:close/>
                <a:moveTo>
                  <a:pt x="88" y="72"/>
                </a:moveTo>
                <a:cubicBezTo>
                  <a:pt x="62" y="72"/>
                  <a:pt x="62" y="72"/>
                  <a:pt x="62" y="72"/>
                </a:cubicBezTo>
                <a:cubicBezTo>
                  <a:pt x="62" y="154"/>
                  <a:pt x="62" y="154"/>
                  <a:pt x="62" y="154"/>
                </a:cubicBezTo>
                <a:cubicBezTo>
                  <a:pt x="88" y="154"/>
                  <a:pt x="88" y="154"/>
                  <a:pt x="88" y="154"/>
                </a:cubicBezTo>
                <a:lnTo>
                  <a:pt x="88" y="72"/>
                </a:lnTo>
                <a:close/>
                <a:moveTo>
                  <a:pt x="130" y="90"/>
                </a:moveTo>
                <a:cubicBezTo>
                  <a:pt x="103" y="90"/>
                  <a:pt x="103" y="90"/>
                  <a:pt x="103" y="90"/>
                </a:cubicBezTo>
                <a:cubicBezTo>
                  <a:pt x="103" y="154"/>
                  <a:pt x="103" y="154"/>
                  <a:pt x="103" y="154"/>
                </a:cubicBezTo>
                <a:cubicBezTo>
                  <a:pt x="130" y="154"/>
                  <a:pt x="130" y="154"/>
                  <a:pt x="130" y="154"/>
                </a:cubicBezTo>
                <a:lnTo>
                  <a:pt x="130" y="90"/>
                </a:lnTo>
                <a:close/>
                <a:moveTo>
                  <a:pt x="171" y="48"/>
                </a:moveTo>
                <a:cubicBezTo>
                  <a:pt x="145" y="48"/>
                  <a:pt x="145" y="48"/>
                  <a:pt x="145" y="48"/>
                </a:cubicBezTo>
                <a:cubicBezTo>
                  <a:pt x="145" y="154"/>
                  <a:pt x="145" y="154"/>
                  <a:pt x="145" y="154"/>
                </a:cubicBezTo>
                <a:cubicBezTo>
                  <a:pt x="171" y="154"/>
                  <a:pt x="171" y="154"/>
                  <a:pt x="171" y="154"/>
                </a:cubicBezTo>
                <a:lnTo>
                  <a:pt x="171" y="48"/>
                </a:lnTo>
                <a:close/>
                <a:moveTo>
                  <a:pt x="33" y="67"/>
                </a:moveTo>
                <a:cubicBezTo>
                  <a:pt x="29" y="67"/>
                  <a:pt x="26" y="71"/>
                  <a:pt x="26" y="75"/>
                </a:cubicBezTo>
                <a:cubicBezTo>
                  <a:pt x="26" y="79"/>
                  <a:pt x="29" y="83"/>
                  <a:pt x="33" y="83"/>
                </a:cubicBezTo>
                <a:cubicBezTo>
                  <a:pt x="37" y="83"/>
                  <a:pt x="41" y="79"/>
                  <a:pt x="41" y="75"/>
                </a:cubicBezTo>
                <a:cubicBezTo>
                  <a:pt x="41" y="71"/>
                  <a:pt x="37" y="67"/>
                  <a:pt x="33" y="67"/>
                </a:cubicBezTo>
                <a:close/>
                <a:moveTo>
                  <a:pt x="75" y="28"/>
                </a:moveTo>
                <a:cubicBezTo>
                  <a:pt x="71" y="28"/>
                  <a:pt x="67" y="31"/>
                  <a:pt x="67" y="35"/>
                </a:cubicBezTo>
                <a:cubicBezTo>
                  <a:pt x="67" y="40"/>
                  <a:pt x="71" y="43"/>
                  <a:pt x="75" y="43"/>
                </a:cubicBezTo>
                <a:cubicBezTo>
                  <a:pt x="79" y="43"/>
                  <a:pt x="82" y="40"/>
                  <a:pt x="82" y="35"/>
                </a:cubicBezTo>
                <a:cubicBezTo>
                  <a:pt x="82" y="31"/>
                  <a:pt x="79" y="28"/>
                  <a:pt x="75" y="28"/>
                </a:cubicBezTo>
                <a:close/>
                <a:moveTo>
                  <a:pt x="116" y="48"/>
                </a:moveTo>
                <a:cubicBezTo>
                  <a:pt x="112" y="48"/>
                  <a:pt x="109" y="51"/>
                  <a:pt x="109" y="55"/>
                </a:cubicBezTo>
                <a:cubicBezTo>
                  <a:pt x="109" y="59"/>
                  <a:pt x="112" y="63"/>
                  <a:pt x="116" y="63"/>
                </a:cubicBezTo>
                <a:cubicBezTo>
                  <a:pt x="121" y="63"/>
                  <a:pt x="124" y="59"/>
                  <a:pt x="124" y="55"/>
                </a:cubicBezTo>
                <a:cubicBezTo>
                  <a:pt x="124" y="51"/>
                  <a:pt x="121" y="48"/>
                  <a:pt x="116" y="48"/>
                </a:cubicBezTo>
                <a:close/>
                <a:moveTo>
                  <a:pt x="158" y="0"/>
                </a:moveTo>
                <a:cubicBezTo>
                  <a:pt x="154" y="0"/>
                  <a:pt x="150" y="4"/>
                  <a:pt x="150" y="8"/>
                </a:cubicBezTo>
                <a:cubicBezTo>
                  <a:pt x="150" y="12"/>
                  <a:pt x="154" y="15"/>
                  <a:pt x="158" y="15"/>
                </a:cubicBezTo>
                <a:cubicBezTo>
                  <a:pt x="162" y="15"/>
                  <a:pt x="165" y="12"/>
                  <a:pt x="165" y="8"/>
                </a:cubicBezTo>
                <a:cubicBezTo>
                  <a:pt x="165" y="4"/>
                  <a:pt x="162" y="0"/>
                  <a:pt x="158" y="0"/>
                </a:cubicBezTo>
                <a:close/>
                <a:moveTo>
                  <a:pt x="121" y="50"/>
                </a:moveTo>
                <a:cubicBezTo>
                  <a:pt x="153" y="14"/>
                  <a:pt x="153" y="14"/>
                  <a:pt x="153" y="14"/>
                </a:cubicBezTo>
                <a:moveTo>
                  <a:pt x="82" y="39"/>
                </a:moveTo>
                <a:cubicBezTo>
                  <a:pt x="110" y="52"/>
                  <a:pt x="110" y="52"/>
                  <a:pt x="110" y="52"/>
                </a:cubicBezTo>
                <a:moveTo>
                  <a:pt x="69" y="41"/>
                </a:moveTo>
                <a:cubicBezTo>
                  <a:pt x="39" y="70"/>
                  <a:pt x="39" y="70"/>
                  <a:pt x="39" y="70"/>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1" name="Freeform 21"/>
          <p:cNvSpPr>
            <a:spLocks noEditPoints="1"/>
          </p:cNvSpPr>
          <p:nvPr/>
        </p:nvSpPr>
        <p:spPr bwMode="auto">
          <a:xfrm>
            <a:off x="6741051" y="2381987"/>
            <a:ext cx="394097" cy="464344"/>
          </a:xfrm>
          <a:custGeom>
            <a:avLst/>
            <a:gdLst>
              <a:gd name="T0" fmla="*/ 331 w 331"/>
              <a:gd name="T1" fmla="*/ 161 h 390"/>
              <a:gd name="T2" fmla="*/ 331 w 331"/>
              <a:gd name="T3" fmla="*/ 390 h 390"/>
              <a:gd name="T4" fmla="*/ 0 w 331"/>
              <a:gd name="T5" fmla="*/ 390 h 390"/>
              <a:gd name="T6" fmla="*/ 0 w 331"/>
              <a:gd name="T7" fmla="*/ 161 h 390"/>
              <a:gd name="T8" fmla="*/ 331 w 331"/>
              <a:gd name="T9" fmla="*/ 390 h 390"/>
              <a:gd name="T10" fmla="*/ 166 w 331"/>
              <a:gd name="T11" fmla="*/ 274 h 390"/>
              <a:gd name="T12" fmla="*/ 0 w 331"/>
              <a:gd name="T13" fmla="*/ 390 h 390"/>
              <a:gd name="T14" fmla="*/ 331 w 331"/>
              <a:gd name="T15" fmla="*/ 161 h 390"/>
              <a:gd name="T16" fmla="*/ 221 w 331"/>
              <a:gd name="T17" fmla="*/ 277 h 390"/>
              <a:gd name="T18" fmla="*/ 0 w 331"/>
              <a:gd name="T19" fmla="*/ 161 h 390"/>
              <a:gd name="T20" fmla="*/ 113 w 331"/>
              <a:gd name="T21" fmla="*/ 277 h 390"/>
              <a:gd name="T22" fmla="*/ 290 w 331"/>
              <a:gd name="T23" fmla="*/ 154 h 390"/>
              <a:gd name="T24" fmla="*/ 290 w 331"/>
              <a:gd name="T25" fmla="*/ 72 h 390"/>
              <a:gd name="T26" fmla="*/ 218 w 331"/>
              <a:gd name="T27" fmla="*/ 0 h 390"/>
              <a:gd name="T28" fmla="*/ 41 w 331"/>
              <a:gd name="T29" fmla="*/ 0 h 390"/>
              <a:gd name="T30" fmla="*/ 41 w 331"/>
              <a:gd name="T31" fmla="*/ 154 h 390"/>
              <a:gd name="T32" fmla="*/ 290 w 331"/>
              <a:gd name="T33" fmla="*/ 72 h 390"/>
              <a:gd name="T34" fmla="*/ 218 w 331"/>
              <a:gd name="T35" fmla="*/ 0 h 390"/>
              <a:gd name="T36" fmla="*/ 218 w 331"/>
              <a:gd name="T37" fmla="*/ 72 h 390"/>
              <a:gd name="T38" fmla="*/ 290 w 331"/>
              <a:gd name="T39" fmla="*/ 72 h 390"/>
              <a:gd name="T40" fmla="*/ 110 w 331"/>
              <a:gd name="T41" fmla="*/ 113 h 390"/>
              <a:gd name="T42" fmla="*/ 77 w 331"/>
              <a:gd name="T43" fmla="*/ 113 h 390"/>
              <a:gd name="T44" fmla="*/ 245 w 331"/>
              <a:gd name="T45" fmla="*/ 113 h 390"/>
              <a:gd name="T46" fmla="*/ 146 w 331"/>
              <a:gd name="T47" fmla="*/ 113 h 390"/>
              <a:gd name="T48" fmla="*/ 77 w 331"/>
              <a:gd name="T49" fmla="*/ 149 h 390"/>
              <a:gd name="T50" fmla="*/ 170 w 331"/>
              <a:gd name="T51" fmla="*/ 149 h 390"/>
              <a:gd name="T52" fmla="*/ 245 w 331"/>
              <a:gd name="T53" fmla="*/ 149 h 390"/>
              <a:gd name="T54" fmla="*/ 209 w 331"/>
              <a:gd name="T55" fmla="*/ 14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1" h="390">
                <a:moveTo>
                  <a:pt x="331" y="161"/>
                </a:moveTo>
                <a:lnTo>
                  <a:pt x="331" y="390"/>
                </a:lnTo>
                <a:lnTo>
                  <a:pt x="0" y="390"/>
                </a:lnTo>
                <a:lnTo>
                  <a:pt x="0" y="161"/>
                </a:lnTo>
                <a:moveTo>
                  <a:pt x="331" y="390"/>
                </a:moveTo>
                <a:lnTo>
                  <a:pt x="166" y="274"/>
                </a:lnTo>
                <a:lnTo>
                  <a:pt x="0" y="390"/>
                </a:lnTo>
                <a:moveTo>
                  <a:pt x="331" y="161"/>
                </a:moveTo>
                <a:lnTo>
                  <a:pt x="221" y="277"/>
                </a:lnTo>
                <a:moveTo>
                  <a:pt x="0" y="161"/>
                </a:moveTo>
                <a:lnTo>
                  <a:pt x="113" y="277"/>
                </a:lnTo>
                <a:moveTo>
                  <a:pt x="290" y="154"/>
                </a:moveTo>
                <a:lnTo>
                  <a:pt x="290" y="72"/>
                </a:lnTo>
                <a:moveTo>
                  <a:pt x="218" y="0"/>
                </a:moveTo>
                <a:lnTo>
                  <a:pt x="41" y="0"/>
                </a:lnTo>
                <a:lnTo>
                  <a:pt x="41" y="154"/>
                </a:lnTo>
                <a:moveTo>
                  <a:pt x="290" y="72"/>
                </a:moveTo>
                <a:lnTo>
                  <a:pt x="218" y="0"/>
                </a:lnTo>
                <a:lnTo>
                  <a:pt x="218" y="72"/>
                </a:lnTo>
                <a:lnTo>
                  <a:pt x="290" y="72"/>
                </a:lnTo>
                <a:moveTo>
                  <a:pt x="110" y="113"/>
                </a:moveTo>
                <a:lnTo>
                  <a:pt x="77" y="113"/>
                </a:lnTo>
                <a:moveTo>
                  <a:pt x="245" y="113"/>
                </a:moveTo>
                <a:lnTo>
                  <a:pt x="146" y="113"/>
                </a:lnTo>
                <a:moveTo>
                  <a:pt x="77" y="149"/>
                </a:moveTo>
                <a:lnTo>
                  <a:pt x="170" y="149"/>
                </a:lnTo>
                <a:moveTo>
                  <a:pt x="245" y="149"/>
                </a:moveTo>
                <a:lnTo>
                  <a:pt x="209" y="149"/>
                </a:ln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3" name="CaixaDeTexto 2">
            <a:extLst>
              <a:ext uri="{FF2B5EF4-FFF2-40B4-BE49-F238E27FC236}">
                <a16:creationId xmlns:a16="http://schemas.microsoft.com/office/drawing/2014/main" id="{850951EA-2983-47A6-58B2-D0B1ABC20E31}"/>
              </a:ext>
            </a:extLst>
          </p:cNvPr>
          <p:cNvSpPr txBox="1"/>
          <p:nvPr/>
        </p:nvSpPr>
        <p:spPr>
          <a:xfrm>
            <a:off x="1186611" y="202145"/>
            <a:ext cx="6770777" cy="323165"/>
          </a:xfrm>
          <a:prstGeom prst="rect">
            <a:avLst/>
          </a:prstGeom>
          <a:noFill/>
        </p:spPr>
        <p:txBody>
          <a:bodyPr wrap="square">
            <a:spAutoFit/>
          </a:bodyPr>
          <a:lstStyle/>
          <a:p>
            <a:r>
              <a:rPr lang="pt-BR" sz="1500" b="1" dirty="0">
                <a:latin typeface="Arial Black" panose="020B0A04020102020204" pitchFamily="34" charset="0"/>
              </a:rPr>
              <a:t>LEI COMPLEMENTAR Nº 123, DE 14 DE DEZEMBRO DE 2006</a:t>
            </a:r>
            <a:endParaRPr lang="pt-BR" sz="1500" dirty="0">
              <a:latin typeface="Arial Black" panose="020B0A04020102020204" pitchFamily="34" charset="0"/>
            </a:endParaRPr>
          </a:p>
        </p:txBody>
      </p:sp>
      <p:sp>
        <p:nvSpPr>
          <p:cNvPr id="39" name="CaixaDeTexto 38">
            <a:extLst>
              <a:ext uri="{FF2B5EF4-FFF2-40B4-BE49-F238E27FC236}">
                <a16:creationId xmlns:a16="http://schemas.microsoft.com/office/drawing/2014/main" id="{6CB28610-CFBF-5048-5AAC-8501997BBB3F}"/>
              </a:ext>
            </a:extLst>
          </p:cNvPr>
          <p:cNvSpPr txBox="1"/>
          <p:nvPr/>
        </p:nvSpPr>
        <p:spPr>
          <a:xfrm>
            <a:off x="460521" y="3420109"/>
            <a:ext cx="1931195" cy="646331"/>
          </a:xfrm>
          <a:prstGeom prst="rect">
            <a:avLst/>
          </a:prstGeom>
          <a:noFill/>
        </p:spPr>
        <p:txBody>
          <a:bodyPr wrap="square">
            <a:spAutoFit/>
          </a:bodyPr>
          <a:lstStyle/>
          <a:p>
            <a:pPr algn="ctr"/>
            <a:r>
              <a:rPr lang="pt-BR" sz="1200" dirty="0">
                <a:latin typeface="Aharoni" panose="02010803020104030203" pitchFamily="2" charset="-79"/>
                <a:cs typeface="Aharoni" panose="02010803020104030203" pitchFamily="2" charset="-79"/>
              </a:rPr>
              <a:t>I - de cujo capital participe outra pessoa jurídica;</a:t>
            </a:r>
          </a:p>
        </p:txBody>
      </p:sp>
      <p:sp>
        <p:nvSpPr>
          <p:cNvPr id="41" name="CaixaDeTexto 40">
            <a:extLst>
              <a:ext uri="{FF2B5EF4-FFF2-40B4-BE49-F238E27FC236}">
                <a16:creationId xmlns:a16="http://schemas.microsoft.com/office/drawing/2014/main" id="{944CCCFD-397C-D9E1-6AD9-CF680CC0536C}"/>
              </a:ext>
            </a:extLst>
          </p:cNvPr>
          <p:cNvSpPr txBox="1"/>
          <p:nvPr/>
        </p:nvSpPr>
        <p:spPr>
          <a:xfrm>
            <a:off x="2295257" y="2334868"/>
            <a:ext cx="1907113" cy="1015663"/>
          </a:xfrm>
          <a:prstGeom prst="rect">
            <a:avLst/>
          </a:prstGeom>
          <a:noFill/>
        </p:spPr>
        <p:txBody>
          <a:bodyPr wrap="square">
            <a:spAutoFit/>
          </a:bodyPr>
          <a:lstStyle/>
          <a:p>
            <a:r>
              <a:rPr lang="pt-BR" sz="1200" dirty="0">
                <a:latin typeface="Aharoni" panose="02010803020104030203" pitchFamily="2" charset="-79"/>
                <a:cs typeface="Aharoni" panose="02010803020104030203" pitchFamily="2" charset="-79"/>
              </a:rPr>
              <a:t>II - que seja filial, sucursal, agência ou representação, no País, de pessoa jurídica com sede no exterior;</a:t>
            </a:r>
          </a:p>
        </p:txBody>
      </p:sp>
      <p:sp>
        <p:nvSpPr>
          <p:cNvPr id="43" name="CaixaDeTexto 42">
            <a:extLst>
              <a:ext uri="{FF2B5EF4-FFF2-40B4-BE49-F238E27FC236}">
                <a16:creationId xmlns:a16="http://schemas.microsoft.com/office/drawing/2014/main" id="{F926BE8C-46F0-3345-7A3D-0E6F9E8432A3}"/>
              </a:ext>
            </a:extLst>
          </p:cNvPr>
          <p:cNvSpPr txBox="1"/>
          <p:nvPr/>
        </p:nvSpPr>
        <p:spPr>
          <a:xfrm>
            <a:off x="3991780" y="648213"/>
            <a:ext cx="2286001" cy="2308324"/>
          </a:xfrm>
          <a:prstGeom prst="rect">
            <a:avLst/>
          </a:prstGeom>
          <a:noFill/>
        </p:spPr>
        <p:txBody>
          <a:bodyPr wrap="square">
            <a:spAutoFit/>
          </a:bodyPr>
          <a:lstStyle/>
          <a:p>
            <a:r>
              <a:rPr lang="pt-BR" sz="1200" dirty="0">
                <a:latin typeface="Aharoni" panose="02010803020104030203" pitchFamily="2" charset="-79"/>
                <a:cs typeface="Aharoni" panose="02010803020104030203" pitchFamily="2" charset="-79"/>
              </a:rPr>
              <a:t>III - de cujo capital participe pessoa física que seja inscrita como empresário ou seja sócia de outra empresa que receba tratamento jurídico diferenciado nos termos desta Lei Complementar, desde que a receita bruta global ultrapasse o limite de que trata o inciso II do </a:t>
            </a:r>
            <a:r>
              <a:rPr lang="pt-BR" sz="1200" b="1" dirty="0">
                <a:latin typeface="Aharoni" panose="02010803020104030203" pitchFamily="2" charset="-79"/>
                <a:cs typeface="Aharoni" panose="02010803020104030203" pitchFamily="2" charset="-79"/>
              </a:rPr>
              <a:t>caput</a:t>
            </a:r>
            <a:r>
              <a:rPr lang="pt-BR" sz="1200" dirty="0">
                <a:latin typeface="Aharoni" panose="02010803020104030203" pitchFamily="2" charset="-79"/>
                <a:cs typeface="Aharoni" panose="02010803020104030203" pitchFamily="2" charset="-79"/>
              </a:rPr>
              <a:t> deste artigo;</a:t>
            </a:r>
          </a:p>
        </p:txBody>
      </p:sp>
      <p:sp>
        <p:nvSpPr>
          <p:cNvPr id="45" name="CaixaDeTexto 44">
            <a:extLst>
              <a:ext uri="{FF2B5EF4-FFF2-40B4-BE49-F238E27FC236}">
                <a16:creationId xmlns:a16="http://schemas.microsoft.com/office/drawing/2014/main" id="{F9C4CED9-4FD8-ED6B-B704-B20FAF68E70C}"/>
              </a:ext>
            </a:extLst>
          </p:cNvPr>
          <p:cNvSpPr txBox="1"/>
          <p:nvPr/>
        </p:nvSpPr>
        <p:spPr>
          <a:xfrm>
            <a:off x="6500428" y="525310"/>
            <a:ext cx="2643572" cy="1569660"/>
          </a:xfrm>
          <a:prstGeom prst="rect">
            <a:avLst/>
          </a:prstGeom>
          <a:noFill/>
        </p:spPr>
        <p:txBody>
          <a:bodyPr wrap="square">
            <a:spAutoFit/>
          </a:bodyPr>
          <a:lstStyle/>
          <a:p>
            <a:r>
              <a:rPr lang="pt-BR" sz="1200" dirty="0">
                <a:latin typeface="Aharoni" panose="02010803020104030203" pitchFamily="2" charset="-79"/>
                <a:cs typeface="Aharoni" panose="02010803020104030203" pitchFamily="2" charset="-79"/>
              </a:rPr>
              <a:t>IV - cujo titular ou sócio participe com mais de 10% (dez por cento) do capital de outra empresa não beneficiada por esta Lei Complementar, desde que a receita bruta global ultrapasse o limite de que trata o inciso II do </a:t>
            </a:r>
            <a:r>
              <a:rPr lang="pt-BR" sz="1200" b="1" dirty="0">
                <a:latin typeface="Aharoni" panose="02010803020104030203" pitchFamily="2" charset="-79"/>
                <a:cs typeface="Aharoni" panose="02010803020104030203" pitchFamily="2" charset="-79"/>
              </a:rPr>
              <a:t>caput</a:t>
            </a:r>
            <a:r>
              <a:rPr lang="pt-BR" sz="1200" dirty="0">
                <a:latin typeface="Aharoni" panose="02010803020104030203" pitchFamily="2" charset="-79"/>
                <a:cs typeface="Aharoni" panose="02010803020104030203" pitchFamily="2" charset="-79"/>
              </a:rPr>
              <a:t> deste artigo;</a:t>
            </a:r>
          </a:p>
        </p:txBody>
      </p:sp>
    </p:spTree>
    <p:extLst>
      <p:ext uri="{BB962C8B-B14F-4D97-AF65-F5344CB8AC3E}">
        <p14:creationId xmlns:p14="http://schemas.microsoft.com/office/powerpoint/2010/main" val="193321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2" presetClass="entr" presetSubtype="1"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2" presetClass="entr" presetSubtype="1"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0-#ppt_h/2"/>
                                          </p:val>
                                        </p:tav>
                                        <p:tav tm="100000">
                                          <p:val>
                                            <p:strVal val="#ppt_y"/>
                                          </p:val>
                                        </p:tav>
                                      </p:tavLst>
                                    </p:anim>
                                  </p:childTnLst>
                                </p:cTn>
                              </p:par>
                            </p:childTnLst>
                          </p:cTn>
                        </p:par>
                        <p:par>
                          <p:cTn id="36" fill="hold">
                            <p:stCondLst>
                              <p:cond delay="1500"/>
                            </p:stCondLst>
                            <p:childTnLst>
                              <p:par>
                                <p:cTn id="37" presetID="2" presetClass="entr" presetSubtype="1"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barn(inVertical)">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barn(inVertical)">
                                      <p:cBhvr>
                                        <p:cTn id="50" dur="500"/>
                                        <p:tgtEl>
                                          <p:spTgt spid="4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barn(inVertical)">
                                      <p:cBhvr>
                                        <p:cTn id="55" dur="500"/>
                                        <p:tgtEl>
                                          <p:spTgt spid="4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barn(inVertical)">
                                      <p:cBhvr>
                                        <p:cTn id="6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39" grpId="0"/>
      <p:bldP spid="41" grpId="0"/>
      <p:bldP spid="43"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541590" y="4135778"/>
            <a:ext cx="1920479" cy="791766"/>
            <a:chOff x="2016125" y="4903788"/>
            <a:chExt cx="2560638" cy="1055688"/>
          </a:xfrm>
        </p:grpSpPr>
        <p:sp>
          <p:nvSpPr>
            <p:cNvPr id="6" name="Freeform 6"/>
            <p:cNvSpPr>
              <a:spLocks/>
            </p:cNvSpPr>
            <p:nvPr/>
          </p:nvSpPr>
          <p:spPr bwMode="auto">
            <a:xfrm>
              <a:off x="2016125" y="4903788"/>
              <a:ext cx="2560638" cy="889000"/>
            </a:xfrm>
            <a:custGeom>
              <a:avLst/>
              <a:gdLst>
                <a:gd name="T0" fmla="*/ 823 w 1613"/>
                <a:gd name="T1" fmla="*/ 560 h 560"/>
                <a:gd name="T2" fmla="*/ 0 w 1613"/>
                <a:gd name="T3" fmla="*/ 110 h 560"/>
                <a:gd name="T4" fmla="*/ 790 w 1613"/>
                <a:gd name="T5" fmla="*/ 0 h 560"/>
                <a:gd name="T6" fmla="*/ 1613 w 1613"/>
                <a:gd name="T7" fmla="*/ 449 h 560"/>
                <a:gd name="T8" fmla="*/ 823 w 1613"/>
                <a:gd name="T9" fmla="*/ 560 h 560"/>
              </a:gdLst>
              <a:ahLst/>
              <a:cxnLst>
                <a:cxn ang="0">
                  <a:pos x="T0" y="T1"/>
                </a:cxn>
                <a:cxn ang="0">
                  <a:pos x="T2" y="T3"/>
                </a:cxn>
                <a:cxn ang="0">
                  <a:pos x="T4" y="T5"/>
                </a:cxn>
                <a:cxn ang="0">
                  <a:pos x="T6" y="T7"/>
                </a:cxn>
                <a:cxn ang="0">
                  <a:pos x="T8" y="T9"/>
                </a:cxn>
              </a:cxnLst>
              <a:rect l="0" t="0" r="r" b="b"/>
              <a:pathLst>
                <a:path w="1613" h="560">
                  <a:moveTo>
                    <a:pt x="823" y="560"/>
                  </a:moveTo>
                  <a:lnTo>
                    <a:pt x="0" y="110"/>
                  </a:lnTo>
                  <a:lnTo>
                    <a:pt x="790" y="0"/>
                  </a:lnTo>
                  <a:lnTo>
                    <a:pt x="1613" y="449"/>
                  </a:lnTo>
                  <a:lnTo>
                    <a:pt x="823" y="56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 name="Freeform 7"/>
            <p:cNvSpPr>
              <a:spLocks/>
            </p:cNvSpPr>
            <p:nvPr/>
          </p:nvSpPr>
          <p:spPr bwMode="auto">
            <a:xfrm>
              <a:off x="3322638" y="5616575"/>
              <a:ext cx="1254125" cy="342900"/>
            </a:xfrm>
            <a:custGeom>
              <a:avLst/>
              <a:gdLst>
                <a:gd name="T0" fmla="*/ 790 w 790"/>
                <a:gd name="T1" fmla="*/ 0 h 216"/>
                <a:gd name="T2" fmla="*/ 790 w 790"/>
                <a:gd name="T3" fmla="*/ 106 h 216"/>
                <a:gd name="T4" fmla="*/ 0 w 790"/>
                <a:gd name="T5" fmla="*/ 216 h 216"/>
                <a:gd name="T6" fmla="*/ 0 w 790"/>
                <a:gd name="T7" fmla="*/ 111 h 216"/>
                <a:gd name="T8" fmla="*/ 790 w 790"/>
                <a:gd name="T9" fmla="*/ 0 h 216"/>
              </a:gdLst>
              <a:ahLst/>
              <a:cxnLst>
                <a:cxn ang="0">
                  <a:pos x="T0" y="T1"/>
                </a:cxn>
                <a:cxn ang="0">
                  <a:pos x="T2" y="T3"/>
                </a:cxn>
                <a:cxn ang="0">
                  <a:pos x="T4" y="T5"/>
                </a:cxn>
                <a:cxn ang="0">
                  <a:pos x="T6" y="T7"/>
                </a:cxn>
                <a:cxn ang="0">
                  <a:pos x="T8" y="T9"/>
                </a:cxn>
              </a:cxnLst>
              <a:rect l="0" t="0" r="r" b="b"/>
              <a:pathLst>
                <a:path w="790" h="216">
                  <a:moveTo>
                    <a:pt x="790" y="0"/>
                  </a:moveTo>
                  <a:lnTo>
                    <a:pt x="790" y="106"/>
                  </a:lnTo>
                  <a:lnTo>
                    <a:pt x="0" y="216"/>
                  </a:lnTo>
                  <a:lnTo>
                    <a:pt x="0" y="111"/>
                  </a:lnTo>
                  <a:lnTo>
                    <a:pt x="790"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 name="Freeform 8"/>
            <p:cNvSpPr>
              <a:spLocks/>
            </p:cNvSpPr>
            <p:nvPr/>
          </p:nvSpPr>
          <p:spPr bwMode="auto">
            <a:xfrm>
              <a:off x="2016125" y="5078413"/>
              <a:ext cx="1306513" cy="881063"/>
            </a:xfrm>
            <a:custGeom>
              <a:avLst/>
              <a:gdLst>
                <a:gd name="T0" fmla="*/ 823 w 823"/>
                <a:gd name="T1" fmla="*/ 555 h 555"/>
                <a:gd name="T2" fmla="*/ 0 w 823"/>
                <a:gd name="T3" fmla="*/ 106 h 555"/>
                <a:gd name="T4" fmla="*/ 0 w 823"/>
                <a:gd name="T5" fmla="*/ 0 h 555"/>
                <a:gd name="T6" fmla="*/ 823 w 823"/>
                <a:gd name="T7" fmla="*/ 450 h 555"/>
                <a:gd name="T8" fmla="*/ 823 w 823"/>
                <a:gd name="T9" fmla="*/ 555 h 555"/>
              </a:gdLst>
              <a:ahLst/>
              <a:cxnLst>
                <a:cxn ang="0">
                  <a:pos x="T0" y="T1"/>
                </a:cxn>
                <a:cxn ang="0">
                  <a:pos x="T2" y="T3"/>
                </a:cxn>
                <a:cxn ang="0">
                  <a:pos x="T4" y="T5"/>
                </a:cxn>
                <a:cxn ang="0">
                  <a:pos x="T6" y="T7"/>
                </a:cxn>
                <a:cxn ang="0">
                  <a:pos x="T8" y="T9"/>
                </a:cxn>
              </a:cxnLst>
              <a:rect l="0" t="0" r="r" b="b"/>
              <a:pathLst>
                <a:path w="823" h="555">
                  <a:moveTo>
                    <a:pt x="823" y="555"/>
                  </a:moveTo>
                  <a:lnTo>
                    <a:pt x="0" y="106"/>
                  </a:lnTo>
                  <a:lnTo>
                    <a:pt x="0" y="0"/>
                  </a:lnTo>
                  <a:lnTo>
                    <a:pt x="823" y="450"/>
                  </a:lnTo>
                  <a:lnTo>
                    <a:pt x="823" y="555"/>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9" name="Group 28"/>
          <p:cNvGrpSpPr/>
          <p:nvPr/>
        </p:nvGrpSpPr>
        <p:grpSpPr>
          <a:xfrm>
            <a:off x="3004869" y="3580946"/>
            <a:ext cx="1920479" cy="791766"/>
            <a:chOff x="3967163" y="4164013"/>
            <a:chExt cx="2560638" cy="1055688"/>
          </a:xfrm>
        </p:grpSpPr>
        <p:sp>
          <p:nvSpPr>
            <p:cNvPr id="9" name="Freeform 9"/>
            <p:cNvSpPr>
              <a:spLocks/>
            </p:cNvSpPr>
            <p:nvPr/>
          </p:nvSpPr>
          <p:spPr bwMode="auto">
            <a:xfrm>
              <a:off x="3967163" y="4164013"/>
              <a:ext cx="2560638" cy="889000"/>
            </a:xfrm>
            <a:custGeom>
              <a:avLst/>
              <a:gdLst>
                <a:gd name="T0" fmla="*/ 823 w 1613"/>
                <a:gd name="T1" fmla="*/ 560 h 560"/>
                <a:gd name="T2" fmla="*/ 0 w 1613"/>
                <a:gd name="T3" fmla="*/ 110 h 560"/>
                <a:gd name="T4" fmla="*/ 790 w 1613"/>
                <a:gd name="T5" fmla="*/ 0 h 560"/>
                <a:gd name="T6" fmla="*/ 1613 w 1613"/>
                <a:gd name="T7" fmla="*/ 449 h 560"/>
                <a:gd name="T8" fmla="*/ 823 w 1613"/>
                <a:gd name="T9" fmla="*/ 560 h 560"/>
              </a:gdLst>
              <a:ahLst/>
              <a:cxnLst>
                <a:cxn ang="0">
                  <a:pos x="T0" y="T1"/>
                </a:cxn>
                <a:cxn ang="0">
                  <a:pos x="T2" y="T3"/>
                </a:cxn>
                <a:cxn ang="0">
                  <a:pos x="T4" y="T5"/>
                </a:cxn>
                <a:cxn ang="0">
                  <a:pos x="T6" y="T7"/>
                </a:cxn>
                <a:cxn ang="0">
                  <a:pos x="T8" y="T9"/>
                </a:cxn>
              </a:cxnLst>
              <a:rect l="0" t="0" r="r" b="b"/>
              <a:pathLst>
                <a:path w="1613" h="560">
                  <a:moveTo>
                    <a:pt x="823" y="560"/>
                  </a:moveTo>
                  <a:lnTo>
                    <a:pt x="0" y="110"/>
                  </a:lnTo>
                  <a:lnTo>
                    <a:pt x="790" y="0"/>
                  </a:lnTo>
                  <a:lnTo>
                    <a:pt x="1613" y="449"/>
                  </a:lnTo>
                  <a:lnTo>
                    <a:pt x="823" y="56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 name="Freeform 10"/>
            <p:cNvSpPr>
              <a:spLocks/>
            </p:cNvSpPr>
            <p:nvPr/>
          </p:nvSpPr>
          <p:spPr bwMode="auto">
            <a:xfrm>
              <a:off x="5273675" y="4876800"/>
              <a:ext cx="1254125" cy="342900"/>
            </a:xfrm>
            <a:custGeom>
              <a:avLst/>
              <a:gdLst>
                <a:gd name="T0" fmla="*/ 790 w 790"/>
                <a:gd name="T1" fmla="*/ 0 h 216"/>
                <a:gd name="T2" fmla="*/ 790 w 790"/>
                <a:gd name="T3" fmla="*/ 106 h 216"/>
                <a:gd name="T4" fmla="*/ 0 w 790"/>
                <a:gd name="T5" fmla="*/ 216 h 216"/>
                <a:gd name="T6" fmla="*/ 0 w 790"/>
                <a:gd name="T7" fmla="*/ 111 h 216"/>
                <a:gd name="T8" fmla="*/ 790 w 790"/>
                <a:gd name="T9" fmla="*/ 0 h 216"/>
              </a:gdLst>
              <a:ahLst/>
              <a:cxnLst>
                <a:cxn ang="0">
                  <a:pos x="T0" y="T1"/>
                </a:cxn>
                <a:cxn ang="0">
                  <a:pos x="T2" y="T3"/>
                </a:cxn>
                <a:cxn ang="0">
                  <a:pos x="T4" y="T5"/>
                </a:cxn>
                <a:cxn ang="0">
                  <a:pos x="T6" y="T7"/>
                </a:cxn>
                <a:cxn ang="0">
                  <a:pos x="T8" y="T9"/>
                </a:cxn>
              </a:cxnLst>
              <a:rect l="0" t="0" r="r" b="b"/>
              <a:pathLst>
                <a:path w="790" h="216">
                  <a:moveTo>
                    <a:pt x="790" y="0"/>
                  </a:moveTo>
                  <a:lnTo>
                    <a:pt x="790" y="106"/>
                  </a:lnTo>
                  <a:lnTo>
                    <a:pt x="0" y="216"/>
                  </a:lnTo>
                  <a:lnTo>
                    <a:pt x="0" y="111"/>
                  </a:lnTo>
                  <a:lnTo>
                    <a:pt x="790" y="0"/>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 name="Freeform 11"/>
            <p:cNvSpPr>
              <a:spLocks/>
            </p:cNvSpPr>
            <p:nvPr/>
          </p:nvSpPr>
          <p:spPr bwMode="auto">
            <a:xfrm>
              <a:off x="3967163" y="4338638"/>
              <a:ext cx="1306513" cy="881063"/>
            </a:xfrm>
            <a:custGeom>
              <a:avLst/>
              <a:gdLst>
                <a:gd name="T0" fmla="*/ 823 w 823"/>
                <a:gd name="T1" fmla="*/ 555 h 555"/>
                <a:gd name="T2" fmla="*/ 0 w 823"/>
                <a:gd name="T3" fmla="*/ 106 h 555"/>
                <a:gd name="T4" fmla="*/ 0 w 823"/>
                <a:gd name="T5" fmla="*/ 0 h 555"/>
                <a:gd name="T6" fmla="*/ 823 w 823"/>
                <a:gd name="T7" fmla="*/ 450 h 555"/>
                <a:gd name="T8" fmla="*/ 823 w 823"/>
                <a:gd name="T9" fmla="*/ 555 h 555"/>
              </a:gdLst>
              <a:ahLst/>
              <a:cxnLst>
                <a:cxn ang="0">
                  <a:pos x="T0" y="T1"/>
                </a:cxn>
                <a:cxn ang="0">
                  <a:pos x="T2" y="T3"/>
                </a:cxn>
                <a:cxn ang="0">
                  <a:pos x="T4" y="T5"/>
                </a:cxn>
                <a:cxn ang="0">
                  <a:pos x="T6" y="T7"/>
                </a:cxn>
                <a:cxn ang="0">
                  <a:pos x="T8" y="T9"/>
                </a:cxn>
              </a:cxnLst>
              <a:rect l="0" t="0" r="r" b="b"/>
              <a:pathLst>
                <a:path w="823" h="555">
                  <a:moveTo>
                    <a:pt x="823" y="555"/>
                  </a:moveTo>
                  <a:lnTo>
                    <a:pt x="0" y="106"/>
                  </a:lnTo>
                  <a:lnTo>
                    <a:pt x="0" y="0"/>
                  </a:lnTo>
                  <a:lnTo>
                    <a:pt x="823" y="450"/>
                  </a:lnTo>
                  <a:lnTo>
                    <a:pt x="823" y="555"/>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0" name="Group 29"/>
          <p:cNvGrpSpPr/>
          <p:nvPr/>
        </p:nvGrpSpPr>
        <p:grpSpPr>
          <a:xfrm>
            <a:off x="4468147" y="3026115"/>
            <a:ext cx="1921669" cy="791766"/>
            <a:chOff x="5918200" y="3424238"/>
            <a:chExt cx="2562225" cy="1055688"/>
          </a:xfrm>
        </p:grpSpPr>
        <p:sp>
          <p:nvSpPr>
            <p:cNvPr id="12" name="Freeform 12"/>
            <p:cNvSpPr>
              <a:spLocks/>
            </p:cNvSpPr>
            <p:nvPr/>
          </p:nvSpPr>
          <p:spPr bwMode="auto">
            <a:xfrm>
              <a:off x="5918200" y="3424238"/>
              <a:ext cx="2562225" cy="889000"/>
            </a:xfrm>
            <a:custGeom>
              <a:avLst/>
              <a:gdLst>
                <a:gd name="T0" fmla="*/ 824 w 1614"/>
                <a:gd name="T1" fmla="*/ 560 h 560"/>
                <a:gd name="T2" fmla="*/ 0 w 1614"/>
                <a:gd name="T3" fmla="*/ 110 h 560"/>
                <a:gd name="T4" fmla="*/ 790 w 1614"/>
                <a:gd name="T5" fmla="*/ 0 h 560"/>
                <a:gd name="T6" fmla="*/ 1614 w 1614"/>
                <a:gd name="T7" fmla="*/ 449 h 560"/>
                <a:gd name="T8" fmla="*/ 824 w 1614"/>
                <a:gd name="T9" fmla="*/ 560 h 560"/>
              </a:gdLst>
              <a:ahLst/>
              <a:cxnLst>
                <a:cxn ang="0">
                  <a:pos x="T0" y="T1"/>
                </a:cxn>
                <a:cxn ang="0">
                  <a:pos x="T2" y="T3"/>
                </a:cxn>
                <a:cxn ang="0">
                  <a:pos x="T4" y="T5"/>
                </a:cxn>
                <a:cxn ang="0">
                  <a:pos x="T6" y="T7"/>
                </a:cxn>
                <a:cxn ang="0">
                  <a:pos x="T8" y="T9"/>
                </a:cxn>
              </a:cxnLst>
              <a:rect l="0" t="0" r="r" b="b"/>
              <a:pathLst>
                <a:path w="1614" h="560">
                  <a:moveTo>
                    <a:pt x="824" y="560"/>
                  </a:moveTo>
                  <a:lnTo>
                    <a:pt x="0" y="110"/>
                  </a:lnTo>
                  <a:lnTo>
                    <a:pt x="790" y="0"/>
                  </a:lnTo>
                  <a:lnTo>
                    <a:pt x="1614" y="449"/>
                  </a:lnTo>
                  <a:lnTo>
                    <a:pt x="824" y="56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 name="Freeform 13"/>
            <p:cNvSpPr>
              <a:spLocks/>
            </p:cNvSpPr>
            <p:nvPr/>
          </p:nvSpPr>
          <p:spPr bwMode="auto">
            <a:xfrm>
              <a:off x="7226300" y="4137025"/>
              <a:ext cx="1254125" cy="342900"/>
            </a:xfrm>
            <a:custGeom>
              <a:avLst/>
              <a:gdLst>
                <a:gd name="T0" fmla="*/ 790 w 790"/>
                <a:gd name="T1" fmla="*/ 0 h 216"/>
                <a:gd name="T2" fmla="*/ 790 w 790"/>
                <a:gd name="T3" fmla="*/ 106 h 216"/>
                <a:gd name="T4" fmla="*/ 0 w 790"/>
                <a:gd name="T5" fmla="*/ 216 h 216"/>
                <a:gd name="T6" fmla="*/ 0 w 790"/>
                <a:gd name="T7" fmla="*/ 111 h 216"/>
                <a:gd name="T8" fmla="*/ 790 w 790"/>
                <a:gd name="T9" fmla="*/ 0 h 216"/>
              </a:gdLst>
              <a:ahLst/>
              <a:cxnLst>
                <a:cxn ang="0">
                  <a:pos x="T0" y="T1"/>
                </a:cxn>
                <a:cxn ang="0">
                  <a:pos x="T2" y="T3"/>
                </a:cxn>
                <a:cxn ang="0">
                  <a:pos x="T4" y="T5"/>
                </a:cxn>
                <a:cxn ang="0">
                  <a:pos x="T6" y="T7"/>
                </a:cxn>
                <a:cxn ang="0">
                  <a:pos x="T8" y="T9"/>
                </a:cxn>
              </a:cxnLst>
              <a:rect l="0" t="0" r="r" b="b"/>
              <a:pathLst>
                <a:path w="790" h="216">
                  <a:moveTo>
                    <a:pt x="790" y="0"/>
                  </a:moveTo>
                  <a:lnTo>
                    <a:pt x="790" y="106"/>
                  </a:lnTo>
                  <a:lnTo>
                    <a:pt x="0" y="216"/>
                  </a:lnTo>
                  <a:lnTo>
                    <a:pt x="0" y="111"/>
                  </a:lnTo>
                  <a:lnTo>
                    <a:pt x="790" y="0"/>
                  </a:ln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 name="Freeform 14"/>
            <p:cNvSpPr>
              <a:spLocks/>
            </p:cNvSpPr>
            <p:nvPr/>
          </p:nvSpPr>
          <p:spPr bwMode="auto">
            <a:xfrm>
              <a:off x="5918200" y="3598863"/>
              <a:ext cx="1308100" cy="881063"/>
            </a:xfrm>
            <a:custGeom>
              <a:avLst/>
              <a:gdLst>
                <a:gd name="T0" fmla="*/ 824 w 824"/>
                <a:gd name="T1" fmla="*/ 555 h 555"/>
                <a:gd name="T2" fmla="*/ 0 w 824"/>
                <a:gd name="T3" fmla="*/ 106 h 555"/>
                <a:gd name="T4" fmla="*/ 0 w 824"/>
                <a:gd name="T5" fmla="*/ 0 h 555"/>
                <a:gd name="T6" fmla="*/ 824 w 824"/>
                <a:gd name="T7" fmla="*/ 450 h 555"/>
                <a:gd name="T8" fmla="*/ 824 w 824"/>
                <a:gd name="T9" fmla="*/ 555 h 555"/>
              </a:gdLst>
              <a:ahLst/>
              <a:cxnLst>
                <a:cxn ang="0">
                  <a:pos x="T0" y="T1"/>
                </a:cxn>
                <a:cxn ang="0">
                  <a:pos x="T2" y="T3"/>
                </a:cxn>
                <a:cxn ang="0">
                  <a:pos x="T4" y="T5"/>
                </a:cxn>
                <a:cxn ang="0">
                  <a:pos x="T6" y="T7"/>
                </a:cxn>
                <a:cxn ang="0">
                  <a:pos x="T8" y="T9"/>
                </a:cxn>
              </a:cxnLst>
              <a:rect l="0" t="0" r="r" b="b"/>
              <a:pathLst>
                <a:path w="824" h="555">
                  <a:moveTo>
                    <a:pt x="824" y="555"/>
                  </a:moveTo>
                  <a:lnTo>
                    <a:pt x="0" y="106"/>
                  </a:lnTo>
                  <a:lnTo>
                    <a:pt x="0" y="0"/>
                  </a:lnTo>
                  <a:lnTo>
                    <a:pt x="824" y="450"/>
                  </a:lnTo>
                  <a:lnTo>
                    <a:pt x="824" y="555"/>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8" name="Group 27"/>
          <p:cNvGrpSpPr/>
          <p:nvPr/>
        </p:nvGrpSpPr>
        <p:grpSpPr>
          <a:xfrm>
            <a:off x="5931426" y="2471284"/>
            <a:ext cx="1921669" cy="791766"/>
            <a:chOff x="7869238" y="2684463"/>
            <a:chExt cx="2562225" cy="1055688"/>
          </a:xfrm>
        </p:grpSpPr>
        <p:sp>
          <p:nvSpPr>
            <p:cNvPr id="15" name="Freeform 15"/>
            <p:cNvSpPr>
              <a:spLocks/>
            </p:cNvSpPr>
            <p:nvPr/>
          </p:nvSpPr>
          <p:spPr bwMode="auto">
            <a:xfrm>
              <a:off x="7869238" y="2684463"/>
              <a:ext cx="2562225" cy="889000"/>
            </a:xfrm>
            <a:custGeom>
              <a:avLst/>
              <a:gdLst>
                <a:gd name="T0" fmla="*/ 824 w 1614"/>
                <a:gd name="T1" fmla="*/ 560 h 560"/>
                <a:gd name="T2" fmla="*/ 0 w 1614"/>
                <a:gd name="T3" fmla="*/ 110 h 560"/>
                <a:gd name="T4" fmla="*/ 790 w 1614"/>
                <a:gd name="T5" fmla="*/ 0 h 560"/>
                <a:gd name="T6" fmla="*/ 1614 w 1614"/>
                <a:gd name="T7" fmla="*/ 449 h 560"/>
                <a:gd name="T8" fmla="*/ 824 w 1614"/>
                <a:gd name="T9" fmla="*/ 560 h 560"/>
              </a:gdLst>
              <a:ahLst/>
              <a:cxnLst>
                <a:cxn ang="0">
                  <a:pos x="T0" y="T1"/>
                </a:cxn>
                <a:cxn ang="0">
                  <a:pos x="T2" y="T3"/>
                </a:cxn>
                <a:cxn ang="0">
                  <a:pos x="T4" y="T5"/>
                </a:cxn>
                <a:cxn ang="0">
                  <a:pos x="T6" y="T7"/>
                </a:cxn>
                <a:cxn ang="0">
                  <a:pos x="T8" y="T9"/>
                </a:cxn>
              </a:cxnLst>
              <a:rect l="0" t="0" r="r" b="b"/>
              <a:pathLst>
                <a:path w="1614" h="560">
                  <a:moveTo>
                    <a:pt x="824" y="560"/>
                  </a:moveTo>
                  <a:lnTo>
                    <a:pt x="0" y="110"/>
                  </a:lnTo>
                  <a:lnTo>
                    <a:pt x="790" y="0"/>
                  </a:lnTo>
                  <a:lnTo>
                    <a:pt x="1614" y="449"/>
                  </a:lnTo>
                  <a:lnTo>
                    <a:pt x="824" y="56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 name="Freeform 16"/>
            <p:cNvSpPr>
              <a:spLocks/>
            </p:cNvSpPr>
            <p:nvPr/>
          </p:nvSpPr>
          <p:spPr bwMode="auto">
            <a:xfrm>
              <a:off x="9177338" y="3397250"/>
              <a:ext cx="1254125" cy="342900"/>
            </a:xfrm>
            <a:custGeom>
              <a:avLst/>
              <a:gdLst>
                <a:gd name="T0" fmla="*/ 790 w 790"/>
                <a:gd name="T1" fmla="*/ 0 h 216"/>
                <a:gd name="T2" fmla="*/ 790 w 790"/>
                <a:gd name="T3" fmla="*/ 106 h 216"/>
                <a:gd name="T4" fmla="*/ 0 w 790"/>
                <a:gd name="T5" fmla="*/ 216 h 216"/>
                <a:gd name="T6" fmla="*/ 0 w 790"/>
                <a:gd name="T7" fmla="*/ 111 h 216"/>
                <a:gd name="T8" fmla="*/ 790 w 790"/>
                <a:gd name="T9" fmla="*/ 0 h 216"/>
              </a:gdLst>
              <a:ahLst/>
              <a:cxnLst>
                <a:cxn ang="0">
                  <a:pos x="T0" y="T1"/>
                </a:cxn>
                <a:cxn ang="0">
                  <a:pos x="T2" y="T3"/>
                </a:cxn>
                <a:cxn ang="0">
                  <a:pos x="T4" y="T5"/>
                </a:cxn>
                <a:cxn ang="0">
                  <a:pos x="T6" y="T7"/>
                </a:cxn>
                <a:cxn ang="0">
                  <a:pos x="T8" y="T9"/>
                </a:cxn>
              </a:cxnLst>
              <a:rect l="0" t="0" r="r" b="b"/>
              <a:pathLst>
                <a:path w="790" h="216">
                  <a:moveTo>
                    <a:pt x="790" y="0"/>
                  </a:moveTo>
                  <a:lnTo>
                    <a:pt x="790" y="106"/>
                  </a:lnTo>
                  <a:lnTo>
                    <a:pt x="0" y="216"/>
                  </a:lnTo>
                  <a:lnTo>
                    <a:pt x="0" y="111"/>
                  </a:lnTo>
                  <a:lnTo>
                    <a:pt x="790" y="0"/>
                  </a:ln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 name="Freeform 17"/>
            <p:cNvSpPr>
              <a:spLocks/>
            </p:cNvSpPr>
            <p:nvPr/>
          </p:nvSpPr>
          <p:spPr bwMode="auto">
            <a:xfrm>
              <a:off x="7869238" y="2859088"/>
              <a:ext cx="1308100" cy="881063"/>
            </a:xfrm>
            <a:custGeom>
              <a:avLst/>
              <a:gdLst>
                <a:gd name="T0" fmla="*/ 824 w 824"/>
                <a:gd name="T1" fmla="*/ 555 h 555"/>
                <a:gd name="T2" fmla="*/ 0 w 824"/>
                <a:gd name="T3" fmla="*/ 106 h 555"/>
                <a:gd name="T4" fmla="*/ 0 w 824"/>
                <a:gd name="T5" fmla="*/ 0 h 555"/>
                <a:gd name="T6" fmla="*/ 824 w 824"/>
                <a:gd name="T7" fmla="*/ 450 h 555"/>
                <a:gd name="T8" fmla="*/ 824 w 824"/>
                <a:gd name="T9" fmla="*/ 555 h 555"/>
              </a:gdLst>
              <a:ahLst/>
              <a:cxnLst>
                <a:cxn ang="0">
                  <a:pos x="T0" y="T1"/>
                </a:cxn>
                <a:cxn ang="0">
                  <a:pos x="T2" y="T3"/>
                </a:cxn>
                <a:cxn ang="0">
                  <a:pos x="T4" y="T5"/>
                </a:cxn>
                <a:cxn ang="0">
                  <a:pos x="T6" y="T7"/>
                </a:cxn>
                <a:cxn ang="0">
                  <a:pos x="T8" y="T9"/>
                </a:cxn>
              </a:cxnLst>
              <a:rect l="0" t="0" r="r" b="b"/>
              <a:pathLst>
                <a:path w="824" h="555">
                  <a:moveTo>
                    <a:pt x="824" y="555"/>
                  </a:moveTo>
                  <a:lnTo>
                    <a:pt x="0" y="106"/>
                  </a:lnTo>
                  <a:lnTo>
                    <a:pt x="0" y="0"/>
                  </a:lnTo>
                  <a:lnTo>
                    <a:pt x="824" y="450"/>
                  </a:lnTo>
                  <a:lnTo>
                    <a:pt x="824" y="555"/>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18" name="Freeform 18"/>
          <p:cNvSpPr>
            <a:spLocks noEditPoints="1"/>
          </p:cNvSpPr>
          <p:nvPr/>
        </p:nvSpPr>
        <p:spPr bwMode="auto">
          <a:xfrm>
            <a:off x="2295257" y="3970281"/>
            <a:ext cx="475060" cy="536972"/>
          </a:xfrm>
          <a:custGeom>
            <a:avLst/>
            <a:gdLst>
              <a:gd name="T0" fmla="*/ 53 w 166"/>
              <a:gd name="T1" fmla="*/ 147 h 188"/>
              <a:gd name="T2" fmla="*/ 39 w 166"/>
              <a:gd name="T3" fmla="*/ 113 h 188"/>
              <a:gd name="T4" fmla="*/ 31 w 166"/>
              <a:gd name="T5" fmla="*/ 85 h 188"/>
              <a:gd name="T6" fmla="*/ 83 w 166"/>
              <a:gd name="T7" fmla="*/ 32 h 188"/>
              <a:gd name="T8" fmla="*/ 135 w 166"/>
              <a:gd name="T9" fmla="*/ 85 h 188"/>
              <a:gd name="T10" fmla="*/ 126 w 166"/>
              <a:gd name="T11" fmla="*/ 113 h 188"/>
              <a:gd name="T12" fmla="*/ 113 w 166"/>
              <a:gd name="T13" fmla="*/ 141 h 188"/>
              <a:gd name="T14" fmla="*/ 83 w 166"/>
              <a:gd name="T15" fmla="*/ 52 h 188"/>
              <a:gd name="T16" fmla="*/ 52 w 166"/>
              <a:gd name="T17" fmla="*/ 84 h 188"/>
              <a:gd name="T18" fmla="*/ 83 w 166"/>
              <a:gd name="T19" fmla="*/ 115 h 188"/>
              <a:gd name="T20" fmla="*/ 114 w 166"/>
              <a:gd name="T21" fmla="*/ 84 h 188"/>
              <a:gd name="T22" fmla="*/ 83 w 166"/>
              <a:gd name="T23" fmla="*/ 52 h 188"/>
              <a:gd name="T24" fmla="*/ 71 w 166"/>
              <a:gd name="T25" fmla="*/ 89 h 188"/>
              <a:gd name="T26" fmla="*/ 80 w 166"/>
              <a:gd name="T27" fmla="*/ 100 h 188"/>
              <a:gd name="T28" fmla="*/ 95 w 166"/>
              <a:gd name="T29" fmla="*/ 74 h 188"/>
              <a:gd name="T30" fmla="*/ 83 w 166"/>
              <a:gd name="T31" fmla="*/ 16 h 188"/>
              <a:gd name="T32" fmla="*/ 83 w 166"/>
              <a:gd name="T33" fmla="*/ 0 h 188"/>
              <a:gd name="T34" fmla="*/ 49 w 166"/>
              <a:gd name="T35" fmla="*/ 25 h 188"/>
              <a:gd name="T36" fmla="*/ 41 w 166"/>
              <a:gd name="T37" fmla="*/ 11 h 188"/>
              <a:gd name="T38" fmla="*/ 11 w 166"/>
              <a:gd name="T39" fmla="*/ 42 h 188"/>
              <a:gd name="T40" fmla="*/ 25 w 166"/>
              <a:gd name="T41" fmla="*/ 50 h 188"/>
              <a:gd name="T42" fmla="*/ 0 w 166"/>
              <a:gd name="T43" fmla="*/ 84 h 188"/>
              <a:gd name="T44" fmla="*/ 16 w 166"/>
              <a:gd name="T45" fmla="*/ 84 h 188"/>
              <a:gd name="T46" fmla="*/ 124 w 166"/>
              <a:gd name="T47" fmla="*/ 11 h 188"/>
              <a:gd name="T48" fmla="*/ 116 w 166"/>
              <a:gd name="T49" fmla="*/ 25 h 188"/>
              <a:gd name="T50" fmla="*/ 155 w 166"/>
              <a:gd name="T51" fmla="*/ 42 h 188"/>
              <a:gd name="T52" fmla="*/ 141 w 166"/>
              <a:gd name="T53" fmla="*/ 50 h 188"/>
              <a:gd name="T54" fmla="*/ 150 w 166"/>
              <a:gd name="T55" fmla="*/ 84 h 188"/>
              <a:gd name="T56" fmla="*/ 166 w 166"/>
              <a:gd name="T57" fmla="*/ 84 h 188"/>
              <a:gd name="T58" fmla="*/ 101 w 166"/>
              <a:gd name="T59" fmla="*/ 151 h 188"/>
              <a:gd name="T60" fmla="*/ 60 w 166"/>
              <a:gd name="T61" fmla="*/ 163 h 188"/>
              <a:gd name="T62" fmla="*/ 56 w 166"/>
              <a:gd name="T63" fmla="*/ 169 h 188"/>
              <a:gd name="T64" fmla="*/ 62 w 166"/>
              <a:gd name="T65" fmla="*/ 176 h 188"/>
              <a:gd name="T66" fmla="*/ 65 w 166"/>
              <a:gd name="T67" fmla="*/ 176 h 188"/>
              <a:gd name="T68" fmla="*/ 101 w 166"/>
              <a:gd name="T69" fmla="*/ 166 h 188"/>
              <a:gd name="T70" fmla="*/ 101 w 166"/>
              <a:gd name="T71" fmla="*/ 165 h 188"/>
              <a:gd name="T72" fmla="*/ 103 w 166"/>
              <a:gd name="T73" fmla="*/ 165 h 188"/>
              <a:gd name="T74" fmla="*/ 110 w 166"/>
              <a:gd name="T75" fmla="*/ 172 h 188"/>
              <a:gd name="T76" fmla="*/ 105 w 166"/>
              <a:gd name="T77" fmla="*/ 179 h 188"/>
              <a:gd name="T78" fmla="*/ 70 w 166"/>
              <a:gd name="T79"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188">
                <a:moveTo>
                  <a:pt x="53" y="147"/>
                </a:moveTo>
                <a:cubicBezTo>
                  <a:pt x="54" y="138"/>
                  <a:pt x="50" y="130"/>
                  <a:pt x="39" y="113"/>
                </a:cubicBezTo>
                <a:cubicBezTo>
                  <a:pt x="34" y="105"/>
                  <a:pt x="31" y="95"/>
                  <a:pt x="31" y="85"/>
                </a:cubicBezTo>
                <a:cubicBezTo>
                  <a:pt x="31" y="56"/>
                  <a:pt x="54" y="32"/>
                  <a:pt x="83" y="32"/>
                </a:cubicBezTo>
                <a:cubicBezTo>
                  <a:pt x="111" y="32"/>
                  <a:pt x="135" y="56"/>
                  <a:pt x="135" y="85"/>
                </a:cubicBezTo>
                <a:cubicBezTo>
                  <a:pt x="135" y="95"/>
                  <a:pt x="132" y="104"/>
                  <a:pt x="126" y="113"/>
                </a:cubicBezTo>
                <a:cubicBezTo>
                  <a:pt x="118" y="126"/>
                  <a:pt x="114" y="134"/>
                  <a:pt x="113" y="141"/>
                </a:cubicBezTo>
                <a:moveTo>
                  <a:pt x="83" y="52"/>
                </a:moveTo>
                <a:cubicBezTo>
                  <a:pt x="65" y="52"/>
                  <a:pt x="52" y="66"/>
                  <a:pt x="52" y="84"/>
                </a:cubicBezTo>
                <a:cubicBezTo>
                  <a:pt x="52" y="101"/>
                  <a:pt x="65" y="115"/>
                  <a:pt x="83" y="115"/>
                </a:cubicBezTo>
                <a:cubicBezTo>
                  <a:pt x="100" y="115"/>
                  <a:pt x="114" y="101"/>
                  <a:pt x="114" y="84"/>
                </a:cubicBezTo>
                <a:cubicBezTo>
                  <a:pt x="114" y="66"/>
                  <a:pt x="100" y="52"/>
                  <a:pt x="83" y="52"/>
                </a:cubicBezTo>
                <a:close/>
                <a:moveTo>
                  <a:pt x="71" y="89"/>
                </a:moveTo>
                <a:cubicBezTo>
                  <a:pt x="80" y="100"/>
                  <a:pt x="80" y="100"/>
                  <a:pt x="80" y="100"/>
                </a:cubicBezTo>
                <a:cubicBezTo>
                  <a:pt x="95" y="74"/>
                  <a:pt x="95" y="74"/>
                  <a:pt x="95" y="74"/>
                </a:cubicBezTo>
                <a:moveTo>
                  <a:pt x="83" y="16"/>
                </a:moveTo>
                <a:cubicBezTo>
                  <a:pt x="83" y="0"/>
                  <a:pt x="83" y="0"/>
                  <a:pt x="83" y="0"/>
                </a:cubicBezTo>
                <a:moveTo>
                  <a:pt x="49" y="25"/>
                </a:moveTo>
                <a:cubicBezTo>
                  <a:pt x="41" y="11"/>
                  <a:pt x="41" y="11"/>
                  <a:pt x="41" y="11"/>
                </a:cubicBezTo>
                <a:moveTo>
                  <a:pt x="11" y="42"/>
                </a:moveTo>
                <a:cubicBezTo>
                  <a:pt x="25" y="50"/>
                  <a:pt x="25" y="50"/>
                  <a:pt x="25" y="50"/>
                </a:cubicBezTo>
                <a:moveTo>
                  <a:pt x="0" y="84"/>
                </a:moveTo>
                <a:cubicBezTo>
                  <a:pt x="16" y="84"/>
                  <a:pt x="16" y="84"/>
                  <a:pt x="16" y="84"/>
                </a:cubicBezTo>
                <a:moveTo>
                  <a:pt x="124" y="11"/>
                </a:moveTo>
                <a:cubicBezTo>
                  <a:pt x="116" y="25"/>
                  <a:pt x="116" y="25"/>
                  <a:pt x="116" y="25"/>
                </a:cubicBezTo>
                <a:moveTo>
                  <a:pt x="155" y="42"/>
                </a:moveTo>
                <a:cubicBezTo>
                  <a:pt x="141" y="50"/>
                  <a:pt x="141" y="50"/>
                  <a:pt x="141" y="50"/>
                </a:cubicBezTo>
                <a:moveTo>
                  <a:pt x="150" y="84"/>
                </a:moveTo>
                <a:cubicBezTo>
                  <a:pt x="166" y="84"/>
                  <a:pt x="166" y="84"/>
                  <a:pt x="166" y="84"/>
                </a:cubicBezTo>
                <a:moveTo>
                  <a:pt x="101" y="151"/>
                </a:moveTo>
                <a:cubicBezTo>
                  <a:pt x="101" y="151"/>
                  <a:pt x="60" y="163"/>
                  <a:pt x="60" y="163"/>
                </a:cubicBezTo>
                <a:cubicBezTo>
                  <a:pt x="58" y="164"/>
                  <a:pt x="56" y="166"/>
                  <a:pt x="56" y="169"/>
                </a:cubicBezTo>
                <a:cubicBezTo>
                  <a:pt x="56" y="173"/>
                  <a:pt x="59" y="176"/>
                  <a:pt x="62" y="176"/>
                </a:cubicBezTo>
                <a:cubicBezTo>
                  <a:pt x="64" y="176"/>
                  <a:pt x="65" y="176"/>
                  <a:pt x="65" y="176"/>
                </a:cubicBezTo>
                <a:cubicBezTo>
                  <a:pt x="101" y="166"/>
                  <a:pt x="101" y="166"/>
                  <a:pt x="101" y="166"/>
                </a:cubicBezTo>
                <a:cubicBezTo>
                  <a:pt x="101" y="165"/>
                  <a:pt x="101" y="165"/>
                  <a:pt x="101" y="165"/>
                </a:cubicBezTo>
                <a:cubicBezTo>
                  <a:pt x="102" y="165"/>
                  <a:pt x="102" y="165"/>
                  <a:pt x="103" y="165"/>
                </a:cubicBezTo>
                <a:cubicBezTo>
                  <a:pt x="107" y="165"/>
                  <a:pt x="110" y="168"/>
                  <a:pt x="110" y="172"/>
                </a:cubicBezTo>
                <a:cubicBezTo>
                  <a:pt x="110" y="175"/>
                  <a:pt x="108" y="178"/>
                  <a:pt x="105" y="179"/>
                </a:cubicBezTo>
                <a:cubicBezTo>
                  <a:pt x="70" y="188"/>
                  <a:pt x="70" y="188"/>
                  <a:pt x="70" y="188"/>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9" name="Freeform 19"/>
          <p:cNvSpPr>
            <a:spLocks noEditPoints="1"/>
          </p:cNvSpPr>
          <p:nvPr/>
        </p:nvSpPr>
        <p:spPr bwMode="auto">
          <a:xfrm>
            <a:off x="5196809" y="2889193"/>
            <a:ext cx="506016" cy="522685"/>
          </a:xfrm>
          <a:custGeom>
            <a:avLst/>
            <a:gdLst>
              <a:gd name="T0" fmla="*/ 66 w 177"/>
              <a:gd name="T1" fmla="*/ 19 h 183"/>
              <a:gd name="T2" fmla="*/ 155 w 177"/>
              <a:gd name="T3" fmla="*/ 73 h 183"/>
              <a:gd name="T4" fmla="*/ 177 w 177"/>
              <a:gd name="T5" fmla="*/ 117 h 183"/>
              <a:gd name="T6" fmla="*/ 159 w 177"/>
              <a:gd name="T7" fmla="*/ 117 h 183"/>
              <a:gd name="T8" fmla="*/ 159 w 177"/>
              <a:gd name="T9" fmla="*/ 148 h 183"/>
              <a:gd name="T10" fmla="*/ 149 w 177"/>
              <a:gd name="T11" fmla="*/ 157 h 183"/>
              <a:gd name="T12" fmla="*/ 129 w 177"/>
              <a:gd name="T13" fmla="*/ 157 h 183"/>
              <a:gd name="T14" fmla="*/ 129 w 177"/>
              <a:gd name="T15" fmla="*/ 183 h 183"/>
              <a:gd name="T16" fmla="*/ 48 w 177"/>
              <a:gd name="T17" fmla="*/ 183 h 183"/>
              <a:gd name="T18" fmla="*/ 48 w 177"/>
              <a:gd name="T19" fmla="*/ 156 h 183"/>
              <a:gd name="T20" fmla="*/ 39 w 177"/>
              <a:gd name="T21" fmla="*/ 138 h 183"/>
              <a:gd name="T22" fmla="*/ 99 w 177"/>
              <a:gd name="T23" fmla="*/ 83 h 183"/>
              <a:gd name="T24" fmla="*/ 99 w 177"/>
              <a:gd name="T25" fmla="*/ 70 h 183"/>
              <a:gd name="T26" fmla="*/ 85 w 177"/>
              <a:gd name="T27" fmla="*/ 65 h 183"/>
              <a:gd name="T28" fmla="*/ 83 w 177"/>
              <a:gd name="T29" fmla="*/ 60 h 183"/>
              <a:gd name="T30" fmla="*/ 89 w 177"/>
              <a:gd name="T31" fmla="*/ 46 h 183"/>
              <a:gd name="T32" fmla="*/ 80 w 177"/>
              <a:gd name="T33" fmla="*/ 37 h 183"/>
              <a:gd name="T34" fmla="*/ 66 w 177"/>
              <a:gd name="T35" fmla="*/ 43 h 183"/>
              <a:gd name="T36" fmla="*/ 61 w 177"/>
              <a:gd name="T37" fmla="*/ 41 h 183"/>
              <a:gd name="T38" fmla="*/ 56 w 177"/>
              <a:gd name="T39" fmla="*/ 27 h 183"/>
              <a:gd name="T40" fmla="*/ 44 w 177"/>
              <a:gd name="T41" fmla="*/ 27 h 183"/>
              <a:gd name="T42" fmla="*/ 38 w 177"/>
              <a:gd name="T43" fmla="*/ 41 h 183"/>
              <a:gd name="T44" fmla="*/ 33 w 177"/>
              <a:gd name="T45" fmla="*/ 43 h 183"/>
              <a:gd name="T46" fmla="*/ 19 w 177"/>
              <a:gd name="T47" fmla="*/ 37 h 183"/>
              <a:gd name="T48" fmla="*/ 10 w 177"/>
              <a:gd name="T49" fmla="*/ 46 h 183"/>
              <a:gd name="T50" fmla="*/ 16 w 177"/>
              <a:gd name="T51" fmla="*/ 60 h 183"/>
              <a:gd name="T52" fmla="*/ 14 w 177"/>
              <a:gd name="T53" fmla="*/ 65 h 183"/>
              <a:gd name="T54" fmla="*/ 0 w 177"/>
              <a:gd name="T55" fmla="*/ 70 h 183"/>
              <a:gd name="T56" fmla="*/ 0 w 177"/>
              <a:gd name="T57" fmla="*/ 83 h 183"/>
              <a:gd name="T58" fmla="*/ 14 w 177"/>
              <a:gd name="T59" fmla="*/ 88 h 183"/>
              <a:gd name="T60" fmla="*/ 16 w 177"/>
              <a:gd name="T61" fmla="*/ 93 h 183"/>
              <a:gd name="T62" fmla="*/ 10 w 177"/>
              <a:gd name="T63" fmla="*/ 107 h 183"/>
              <a:gd name="T64" fmla="*/ 19 w 177"/>
              <a:gd name="T65" fmla="*/ 116 h 183"/>
              <a:gd name="T66" fmla="*/ 33 w 177"/>
              <a:gd name="T67" fmla="*/ 110 h 183"/>
              <a:gd name="T68" fmla="*/ 38 w 177"/>
              <a:gd name="T69" fmla="*/ 112 h 183"/>
              <a:gd name="T70" fmla="*/ 44 w 177"/>
              <a:gd name="T71" fmla="*/ 126 h 183"/>
              <a:gd name="T72" fmla="*/ 56 w 177"/>
              <a:gd name="T73" fmla="*/ 126 h 183"/>
              <a:gd name="T74" fmla="*/ 61 w 177"/>
              <a:gd name="T75" fmla="*/ 112 h 183"/>
              <a:gd name="T76" fmla="*/ 66 w 177"/>
              <a:gd name="T77" fmla="*/ 110 h 183"/>
              <a:gd name="T78" fmla="*/ 80 w 177"/>
              <a:gd name="T79" fmla="*/ 116 h 183"/>
              <a:gd name="T80" fmla="*/ 89 w 177"/>
              <a:gd name="T81" fmla="*/ 107 h 183"/>
              <a:gd name="T82" fmla="*/ 83 w 177"/>
              <a:gd name="T83" fmla="*/ 93 h 183"/>
              <a:gd name="T84" fmla="*/ 85 w 177"/>
              <a:gd name="T85" fmla="*/ 88 h 183"/>
              <a:gd name="T86" fmla="*/ 99 w 177"/>
              <a:gd name="T87" fmla="*/ 83 h 183"/>
              <a:gd name="T88" fmla="*/ 50 w 177"/>
              <a:gd name="T89" fmla="*/ 56 h 183"/>
              <a:gd name="T90" fmla="*/ 29 w 177"/>
              <a:gd name="T91" fmla="*/ 76 h 183"/>
              <a:gd name="T92" fmla="*/ 50 w 177"/>
              <a:gd name="T93" fmla="*/ 97 h 183"/>
              <a:gd name="T94" fmla="*/ 71 w 177"/>
              <a:gd name="T95" fmla="*/ 76 h 183"/>
              <a:gd name="T96" fmla="*/ 50 w 177"/>
              <a:gd name="T97" fmla="*/ 56 h 183"/>
              <a:gd name="T98" fmla="*/ 129 w 177"/>
              <a:gd name="T99" fmla="*/ 157 h 183"/>
              <a:gd name="T100" fmla="*/ 118 w 177"/>
              <a:gd name="T101" fmla="*/ 15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7" h="183">
                <a:moveTo>
                  <a:pt x="66" y="19"/>
                </a:moveTo>
                <a:cubicBezTo>
                  <a:pt x="164" y="0"/>
                  <a:pt x="155" y="73"/>
                  <a:pt x="155" y="73"/>
                </a:cubicBezTo>
                <a:cubicBezTo>
                  <a:pt x="177" y="117"/>
                  <a:pt x="177" y="117"/>
                  <a:pt x="177" y="117"/>
                </a:cubicBezTo>
                <a:cubicBezTo>
                  <a:pt x="159" y="117"/>
                  <a:pt x="159" y="117"/>
                  <a:pt x="159" y="117"/>
                </a:cubicBezTo>
                <a:cubicBezTo>
                  <a:pt x="159" y="148"/>
                  <a:pt x="159" y="148"/>
                  <a:pt x="159" y="148"/>
                </a:cubicBezTo>
                <a:cubicBezTo>
                  <a:pt x="159" y="153"/>
                  <a:pt x="154" y="157"/>
                  <a:pt x="149" y="157"/>
                </a:cubicBezTo>
                <a:cubicBezTo>
                  <a:pt x="129" y="157"/>
                  <a:pt x="129" y="157"/>
                  <a:pt x="129" y="157"/>
                </a:cubicBezTo>
                <a:cubicBezTo>
                  <a:pt x="129" y="183"/>
                  <a:pt x="129" y="183"/>
                  <a:pt x="129" y="183"/>
                </a:cubicBezTo>
                <a:moveTo>
                  <a:pt x="48" y="183"/>
                </a:moveTo>
                <a:cubicBezTo>
                  <a:pt x="48" y="156"/>
                  <a:pt x="48" y="156"/>
                  <a:pt x="48" y="156"/>
                </a:cubicBezTo>
                <a:cubicBezTo>
                  <a:pt x="39" y="138"/>
                  <a:pt x="39" y="138"/>
                  <a:pt x="39" y="138"/>
                </a:cubicBezTo>
                <a:moveTo>
                  <a:pt x="99" y="83"/>
                </a:moveTo>
                <a:cubicBezTo>
                  <a:pt x="99" y="70"/>
                  <a:pt x="99" y="70"/>
                  <a:pt x="99" y="70"/>
                </a:cubicBezTo>
                <a:cubicBezTo>
                  <a:pt x="85" y="65"/>
                  <a:pt x="85" y="65"/>
                  <a:pt x="85" y="65"/>
                </a:cubicBezTo>
                <a:cubicBezTo>
                  <a:pt x="84" y="63"/>
                  <a:pt x="84" y="61"/>
                  <a:pt x="83" y="60"/>
                </a:cubicBezTo>
                <a:cubicBezTo>
                  <a:pt x="89" y="46"/>
                  <a:pt x="89" y="46"/>
                  <a:pt x="89" y="46"/>
                </a:cubicBezTo>
                <a:cubicBezTo>
                  <a:pt x="80" y="37"/>
                  <a:pt x="80" y="37"/>
                  <a:pt x="80" y="37"/>
                </a:cubicBezTo>
                <a:cubicBezTo>
                  <a:pt x="66" y="43"/>
                  <a:pt x="66" y="43"/>
                  <a:pt x="66" y="43"/>
                </a:cubicBezTo>
                <a:cubicBezTo>
                  <a:pt x="65" y="42"/>
                  <a:pt x="63" y="42"/>
                  <a:pt x="61" y="41"/>
                </a:cubicBezTo>
                <a:cubicBezTo>
                  <a:pt x="56" y="27"/>
                  <a:pt x="56" y="27"/>
                  <a:pt x="56" y="27"/>
                </a:cubicBezTo>
                <a:cubicBezTo>
                  <a:pt x="44" y="27"/>
                  <a:pt x="44" y="27"/>
                  <a:pt x="44" y="27"/>
                </a:cubicBezTo>
                <a:cubicBezTo>
                  <a:pt x="38" y="41"/>
                  <a:pt x="38" y="41"/>
                  <a:pt x="38" y="41"/>
                </a:cubicBezTo>
                <a:cubicBezTo>
                  <a:pt x="36" y="42"/>
                  <a:pt x="35" y="42"/>
                  <a:pt x="33" y="43"/>
                </a:cubicBezTo>
                <a:cubicBezTo>
                  <a:pt x="19" y="37"/>
                  <a:pt x="19" y="37"/>
                  <a:pt x="19" y="37"/>
                </a:cubicBezTo>
                <a:cubicBezTo>
                  <a:pt x="10" y="46"/>
                  <a:pt x="10" y="46"/>
                  <a:pt x="10" y="46"/>
                </a:cubicBezTo>
                <a:cubicBezTo>
                  <a:pt x="16" y="60"/>
                  <a:pt x="16" y="60"/>
                  <a:pt x="16" y="60"/>
                </a:cubicBezTo>
                <a:cubicBezTo>
                  <a:pt x="16" y="61"/>
                  <a:pt x="15" y="63"/>
                  <a:pt x="14" y="65"/>
                </a:cubicBezTo>
                <a:cubicBezTo>
                  <a:pt x="0" y="70"/>
                  <a:pt x="0" y="70"/>
                  <a:pt x="0" y="70"/>
                </a:cubicBezTo>
                <a:cubicBezTo>
                  <a:pt x="0" y="83"/>
                  <a:pt x="0" y="83"/>
                  <a:pt x="0" y="83"/>
                </a:cubicBezTo>
                <a:cubicBezTo>
                  <a:pt x="14" y="88"/>
                  <a:pt x="14" y="88"/>
                  <a:pt x="14" y="88"/>
                </a:cubicBezTo>
                <a:cubicBezTo>
                  <a:pt x="15" y="90"/>
                  <a:pt x="16" y="91"/>
                  <a:pt x="16" y="93"/>
                </a:cubicBezTo>
                <a:cubicBezTo>
                  <a:pt x="10" y="107"/>
                  <a:pt x="10" y="107"/>
                  <a:pt x="10" y="107"/>
                </a:cubicBezTo>
                <a:cubicBezTo>
                  <a:pt x="19" y="116"/>
                  <a:pt x="19" y="116"/>
                  <a:pt x="19" y="116"/>
                </a:cubicBezTo>
                <a:cubicBezTo>
                  <a:pt x="33" y="110"/>
                  <a:pt x="33" y="110"/>
                  <a:pt x="33" y="110"/>
                </a:cubicBezTo>
                <a:cubicBezTo>
                  <a:pt x="35" y="110"/>
                  <a:pt x="36" y="111"/>
                  <a:pt x="38" y="112"/>
                </a:cubicBezTo>
                <a:cubicBezTo>
                  <a:pt x="44" y="126"/>
                  <a:pt x="44" y="126"/>
                  <a:pt x="44" y="126"/>
                </a:cubicBezTo>
                <a:cubicBezTo>
                  <a:pt x="56" y="126"/>
                  <a:pt x="56" y="126"/>
                  <a:pt x="56" y="126"/>
                </a:cubicBezTo>
                <a:cubicBezTo>
                  <a:pt x="61" y="112"/>
                  <a:pt x="61" y="112"/>
                  <a:pt x="61" y="112"/>
                </a:cubicBezTo>
                <a:cubicBezTo>
                  <a:pt x="63" y="111"/>
                  <a:pt x="65" y="110"/>
                  <a:pt x="66" y="110"/>
                </a:cubicBezTo>
                <a:cubicBezTo>
                  <a:pt x="80" y="116"/>
                  <a:pt x="80" y="116"/>
                  <a:pt x="80" y="116"/>
                </a:cubicBezTo>
                <a:cubicBezTo>
                  <a:pt x="89" y="107"/>
                  <a:pt x="89" y="107"/>
                  <a:pt x="89" y="107"/>
                </a:cubicBezTo>
                <a:cubicBezTo>
                  <a:pt x="83" y="93"/>
                  <a:pt x="83" y="93"/>
                  <a:pt x="83" y="93"/>
                </a:cubicBezTo>
                <a:cubicBezTo>
                  <a:pt x="84" y="91"/>
                  <a:pt x="84" y="90"/>
                  <a:pt x="85" y="88"/>
                </a:cubicBezTo>
                <a:lnTo>
                  <a:pt x="99" y="83"/>
                </a:lnTo>
                <a:close/>
                <a:moveTo>
                  <a:pt x="50" y="56"/>
                </a:moveTo>
                <a:cubicBezTo>
                  <a:pt x="38" y="56"/>
                  <a:pt x="29" y="65"/>
                  <a:pt x="29" y="76"/>
                </a:cubicBezTo>
                <a:cubicBezTo>
                  <a:pt x="29" y="88"/>
                  <a:pt x="38" y="97"/>
                  <a:pt x="50" y="97"/>
                </a:cubicBezTo>
                <a:cubicBezTo>
                  <a:pt x="61" y="97"/>
                  <a:pt x="71" y="88"/>
                  <a:pt x="71" y="76"/>
                </a:cubicBezTo>
                <a:cubicBezTo>
                  <a:pt x="71" y="65"/>
                  <a:pt x="61" y="56"/>
                  <a:pt x="50" y="56"/>
                </a:cubicBezTo>
                <a:close/>
                <a:moveTo>
                  <a:pt x="129" y="157"/>
                </a:moveTo>
                <a:cubicBezTo>
                  <a:pt x="118" y="157"/>
                  <a:pt x="118" y="157"/>
                  <a:pt x="118" y="157"/>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0" name="Freeform 20"/>
          <p:cNvSpPr>
            <a:spLocks noEditPoints="1"/>
          </p:cNvSpPr>
          <p:nvPr/>
        </p:nvSpPr>
        <p:spPr bwMode="auto">
          <a:xfrm>
            <a:off x="3694240" y="3548800"/>
            <a:ext cx="547688" cy="440531"/>
          </a:xfrm>
          <a:custGeom>
            <a:avLst/>
            <a:gdLst>
              <a:gd name="T0" fmla="*/ 192 w 192"/>
              <a:gd name="T1" fmla="*/ 154 h 154"/>
              <a:gd name="T2" fmla="*/ 0 w 192"/>
              <a:gd name="T3" fmla="*/ 154 h 154"/>
              <a:gd name="T4" fmla="*/ 46 w 192"/>
              <a:gd name="T5" fmla="*/ 113 h 154"/>
              <a:gd name="T6" fmla="*/ 20 w 192"/>
              <a:gd name="T7" fmla="*/ 113 h 154"/>
              <a:gd name="T8" fmla="*/ 20 w 192"/>
              <a:gd name="T9" fmla="*/ 154 h 154"/>
              <a:gd name="T10" fmla="*/ 46 w 192"/>
              <a:gd name="T11" fmla="*/ 154 h 154"/>
              <a:gd name="T12" fmla="*/ 46 w 192"/>
              <a:gd name="T13" fmla="*/ 113 h 154"/>
              <a:gd name="T14" fmla="*/ 88 w 192"/>
              <a:gd name="T15" fmla="*/ 72 h 154"/>
              <a:gd name="T16" fmla="*/ 62 w 192"/>
              <a:gd name="T17" fmla="*/ 72 h 154"/>
              <a:gd name="T18" fmla="*/ 62 w 192"/>
              <a:gd name="T19" fmla="*/ 154 h 154"/>
              <a:gd name="T20" fmla="*/ 88 w 192"/>
              <a:gd name="T21" fmla="*/ 154 h 154"/>
              <a:gd name="T22" fmla="*/ 88 w 192"/>
              <a:gd name="T23" fmla="*/ 72 h 154"/>
              <a:gd name="T24" fmla="*/ 130 w 192"/>
              <a:gd name="T25" fmla="*/ 90 h 154"/>
              <a:gd name="T26" fmla="*/ 103 w 192"/>
              <a:gd name="T27" fmla="*/ 90 h 154"/>
              <a:gd name="T28" fmla="*/ 103 w 192"/>
              <a:gd name="T29" fmla="*/ 154 h 154"/>
              <a:gd name="T30" fmla="*/ 130 w 192"/>
              <a:gd name="T31" fmla="*/ 154 h 154"/>
              <a:gd name="T32" fmla="*/ 130 w 192"/>
              <a:gd name="T33" fmla="*/ 90 h 154"/>
              <a:gd name="T34" fmla="*/ 171 w 192"/>
              <a:gd name="T35" fmla="*/ 48 h 154"/>
              <a:gd name="T36" fmla="*/ 145 w 192"/>
              <a:gd name="T37" fmla="*/ 48 h 154"/>
              <a:gd name="T38" fmla="*/ 145 w 192"/>
              <a:gd name="T39" fmla="*/ 154 h 154"/>
              <a:gd name="T40" fmla="*/ 171 w 192"/>
              <a:gd name="T41" fmla="*/ 154 h 154"/>
              <a:gd name="T42" fmla="*/ 171 w 192"/>
              <a:gd name="T43" fmla="*/ 48 h 154"/>
              <a:gd name="T44" fmla="*/ 33 w 192"/>
              <a:gd name="T45" fmla="*/ 67 h 154"/>
              <a:gd name="T46" fmla="*/ 26 w 192"/>
              <a:gd name="T47" fmla="*/ 75 h 154"/>
              <a:gd name="T48" fmla="*/ 33 w 192"/>
              <a:gd name="T49" fmla="*/ 83 h 154"/>
              <a:gd name="T50" fmla="*/ 41 w 192"/>
              <a:gd name="T51" fmla="*/ 75 h 154"/>
              <a:gd name="T52" fmla="*/ 33 w 192"/>
              <a:gd name="T53" fmla="*/ 67 h 154"/>
              <a:gd name="T54" fmla="*/ 75 w 192"/>
              <a:gd name="T55" fmla="*/ 28 h 154"/>
              <a:gd name="T56" fmla="*/ 67 w 192"/>
              <a:gd name="T57" fmla="*/ 35 h 154"/>
              <a:gd name="T58" fmla="*/ 75 w 192"/>
              <a:gd name="T59" fmla="*/ 43 h 154"/>
              <a:gd name="T60" fmla="*/ 82 w 192"/>
              <a:gd name="T61" fmla="*/ 35 h 154"/>
              <a:gd name="T62" fmla="*/ 75 w 192"/>
              <a:gd name="T63" fmla="*/ 28 h 154"/>
              <a:gd name="T64" fmla="*/ 116 w 192"/>
              <a:gd name="T65" fmla="*/ 48 h 154"/>
              <a:gd name="T66" fmla="*/ 109 w 192"/>
              <a:gd name="T67" fmla="*/ 55 h 154"/>
              <a:gd name="T68" fmla="*/ 116 w 192"/>
              <a:gd name="T69" fmla="*/ 63 h 154"/>
              <a:gd name="T70" fmla="*/ 124 w 192"/>
              <a:gd name="T71" fmla="*/ 55 h 154"/>
              <a:gd name="T72" fmla="*/ 116 w 192"/>
              <a:gd name="T73" fmla="*/ 48 h 154"/>
              <a:gd name="T74" fmla="*/ 158 w 192"/>
              <a:gd name="T75" fmla="*/ 0 h 154"/>
              <a:gd name="T76" fmla="*/ 150 w 192"/>
              <a:gd name="T77" fmla="*/ 8 h 154"/>
              <a:gd name="T78" fmla="*/ 158 w 192"/>
              <a:gd name="T79" fmla="*/ 15 h 154"/>
              <a:gd name="T80" fmla="*/ 165 w 192"/>
              <a:gd name="T81" fmla="*/ 8 h 154"/>
              <a:gd name="T82" fmla="*/ 158 w 192"/>
              <a:gd name="T83" fmla="*/ 0 h 154"/>
              <a:gd name="T84" fmla="*/ 121 w 192"/>
              <a:gd name="T85" fmla="*/ 50 h 154"/>
              <a:gd name="T86" fmla="*/ 153 w 192"/>
              <a:gd name="T87" fmla="*/ 14 h 154"/>
              <a:gd name="T88" fmla="*/ 82 w 192"/>
              <a:gd name="T89" fmla="*/ 39 h 154"/>
              <a:gd name="T90" fmla="*/ 110 w 192"/>
              <a:gd name="T91" fmla="*/ 52 h 154"/>
              <a:gd name="T92" fmla="*/ 69 w 192"/>
              <a:gd name="T93" fmla="*/ 41 h 154"/>
              <a:gd name="T94" fmla="*/ 39 w 192"/>
              <a:gd name="T95" fmla="*/ 7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2" h="154">
                <a:moveTo>
                  <a:pt x="192" y="154"/>
                </a:moveTo>
                <a:cubicBezTo>
                  <a:pt x="0" y="154"/>
                  <a:pt x="0" y="154"/>
                  <a:pt x="0" y="154"/>
                </a:cubicBezTo>
                <a:moveTo>
                  <a:pt x="46" y="113"/>
                </a:moveTo>
                <a:cubicBezTo>
                  <a:pt x="20" y="113"/>
                  <a:pt x="20" y="113"/>
                  <a:pt x="20" y="113"/>
                </a:cubicBezTo>
                <a:cubicBezTo>
                  <a:pt x="20" y="154"/>
                  <a:pt x="20" y="154"/>
                  <a:pt x="20" y="154"/>
                </a:cubicBezTo>
                <a:cubicBezTo>
                  <a:pt x="46" y="154"/>
                  <a:pt x="46" y="154"/>
                  <a:pt x="46" y="154"/>
                </a:cubicBezTo>
                <a:lnTo>
                  <a:pt x="46" y="113"/>
                </a:lnTo>
                <a:close/>
                <a:moveTo>
                  <a:pt x="88" y="72"/>
                </a:moveTo>
                <a:cubicBezTo>
                  <a:pt x="62" y="72"/>
                  <a:pt x="62" y="72"/>
                  <a:pt x="62" y="72"/>
                </a:cubicBezTo>
                <a:cubicBezTo>
                  <a:pt x="62" y="154"/>
                  <a:pt x="62" y="154"/>
                  <a:pt x="62" y="154"/>
                </a:cubicBezTo>
                <a:cubicBezTo>
                  <a:pt x="88" y="154"/>
                  <a:pt x="88" y="154"/>
                  <a:pt x="88" y="154"/>
                </a:cubicBezTo>
                <a:lnTo>
                  <a:pt x="88" y="72"/>
                </a:lnTo>
                <a:close/>
                <a:moveTo>
                  <a:pt x="130" y="90"/>
                </a:moveTo>
                <a:cubicBezTo>
                  <a:pt x="103" y="90"/>
                  <a:pt x="103" y="90"/>
                  <a:pt x="103" y="90"/>
                </a:cubicBezTo>
                <a:cubicBezTo>
                  <a:pt x="103" y="154"/>
                  <a:pt x="103" y="154"/>
                  <a:pt x="103" y="154"/>
                </a:cubicBezTo>
                <a:cubicBezTo>
                  <a:pt x="130" y="154"/>
                  <a:pt x="130" y="154"/>
                  <a:pt x="130" y="154"/>
                </a:cubicBezTo>
                <a:lnTo>
                  <a:pt x="130" y="90"/>
                </a:lnTo>
                <a:close/>
                <a:moveTo>
                  <a:pt x="171" y="48"/>
                </a:moveTo>
                <a:cubicBezTo>
                  <a:pt x="145" y="48"/>
                  <a:pt x="145" y="48"/>
                  <a:pt x="145" y="48"/>
                </a:cubicBezTo>
                <a:cubicBezTo>
                  <a:pt x="145" y="154"/>
                  <a:pt x="145" y="154"/>
                  <a:pt x="145" y="154"/>
                </a:cubicBezTo>
                <a:cubicBezTo>
                  <a:pt x="171" y="154"/>
                  <a:pt x="171" y="154"/>
                  <a:pt x="171" y="154"/>
                </a:cubicBezTo>
                <a:lnTo>
                  <a:pt x="171" y="48"/>
                </a:lnTo>
                <a:close/>
                <a:moveTo>
                  <a:pt x="33" y="67"/>
                </a:moveTo>
                <a:cubicBezTo>
                  <a:pt x="29" y="67"/>
                  <a:pt x="26" y="71"/>
                  <a:pt x="26" y="75"/>
                </a:cubicBezTo>
                <a:cubicBezTo>
                  <a:pt x="26" y="79"/>
                  <a:pt x="29" y="83"/>
                  <a:pt x="33" y="83"/>
                </a:cubicBezTo>
                <a:cubicBezTo>
                  <a:pt x="37" y="83"/>
                  <a:pt x="41" y="79"/>
                  <a:pt x="41" y="75"/>
                </a:cubicBezTo>
                <a:cubicBezTo>
                  <a:pt x="41" y="71"/>
                  <a:pt x="37" y="67"/>
                  <a:pt x="33" y="67"/>
                </a:cubicBezTo>
                <a:close/>
                <a:moveTo>
                  <a:pt x="75" y="28"/>
                </a:moveTo>
                <a:cubicBezTo>
                  <a:pt x="71" y="28"/>
                  <a:pt x="67" y="31"/>
                  <a:pt x="67" y="35"/>
                </a:cubicBezTo>
                <a:cubicBezTo>
                  <a:pt x="67" y="40"/>
                  <a:pt x="71" y="43"/>
                  <a:pt x="75" y="43"/>
                </a:cubicBezTo>
                <a:cubicBezTo>
                  <a:pt x="79" y="43"/>
                  <a:pt x="82" y="40"/>
                  <a:pt x="82" y="35"/>
                </a:cubicBezTo>
                <a:cubicBezTo>
                  <a:pt x="82" y="31"/>
                  <a:pt x="79" y="28"/>
                  <a:pt x="75" y="28"/>
                </a:cubicBezTo>
                <a:close/>
                <a:moveTo>
                  <a:pt x="116" y="48"/>
                </a:moveTo>
                <a:cubicBezTo>
                  <a:pt x="112" y="48"/>
                  <a:pt x="109" y="51"/>
                  <a:pt x="109" y="55"/>
                </a:cubicBezTo>
                <a:cubicBezTo>
                  <a:pt x="109" y="59"/>
                  <a:pt x="112" y="63"/>
                  <a:pt x="116" y="63"/>
                </a:cubicBezTo>
                <a:cubicBezTo>
                  <a:pt x="121" y="63"/>
                  <a:pt x="124" y="59"/>
                  <a:pt x="124" y="55"/>
                </a:cubicBezTo>
                <a:cubicBezTo>
                  <a:pt x="124" y="51"/>
                  <a:pt x="121" y="48"/>
                  <a:pt x="116" y="48"/>
                </a:cubicBezTo>
                <a:close/>
                <a:moveTo>
                  <a:pt x="158" y="0"/>
                </a:moveTo>
                <a:cubicBezTo>
                  <a:pt x="154" y="0"/>
                  <a:pt x="150" y="4"/>
                  <a:pt x="150" y="8"/>
                </a:cubicBezTo>
                <a:cubicBezTo>
                  <a:pt x="150" y="12"/>
                  <a:pt x="154" y="15"/>
                  <a:pt x="158" y="15"/>
                </a:cubicBezTo>
                <a:cubicBezTo>
                  <a:pt x="162" y="15"/>
                  <a:pt x="165" y="12"/>
                  <a:pt x="165" y="8"/>
                </a:cubicBezTo>
                <a:cubicBezTo>
                  <a:pt x="165" y="4"/>
                  <a:pt x="162" y="0"/>
                  <a:pt x="158" y="0"/>
                </a:cubicBezTo>
                <a:close/>
                <a:moveTo>
                  <a:pt x="121" y="50"/>
                </a:moveTo>
                <a:cubicBezTo>
                  <a:pt x="153" y="14"/>
                  <a:pt x="153" y="14"/>
                  <a:pt x="153" y="14"/>
                </a:cubicBezTo>
                <a:moveTo>
                  <a:pt x="82" y="39"/>
                </a:moveTo>
                <a:cubicBezTo>
                  <a:pt x="110" y="52"/>
                  <a:pt x="110" y="52"/>
                  <a:pt x="110" y="52"/>
                </a:cubicBezTo>
                <a:moveTo>
                  <a:pt x="69" y="41"/>
                </a:moveTo>
                <a:cubicBezTo>
                  <a:pt x="39" y="70"/>
                  <a:pt x="39" y="70"/>
                  <a:pt x="39" y="70"/>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1" name="Freeform 21"/>
          <p:cNvSpPr>
            <a:spLocks noEditPoints="1"/>
          </p:cNvSpPr>
          <p:nvPr/>
        </p:nvSpPr>
        <p:spPr bwMode="auto">
          <a:xfrm>
            <a:off x="6741051" y="2381987"/>
            <a:ext cx="394097" cy="464344"/>
          </a:xfrm>
          <a:custGeom>
            <a:avLst/>
            <a:gdLst>
              <a:gd name="T0" fmla="*/ 331 w 331"/>
              <a:gd name="T1" fmla="*/ 161 h 390"/>
              <a:gd name="T2" fmla="*/ 331 w 331"/>
              <a:gd name="T3" fmla="*/ 390 h 390"/>
              <a:gd name="T4" fmla="*/ 0 w 331"/>
              <a:gd name="T5" fmla="*/ 390 h 390"/>
              <a:gd name="T6" fmla="*/ 0 w 331"/>
              <a:gd name="T7" fmla="*/ 161 h 390"/>
              <a:gd name="T8" fmla="*/ 331 w 331"/>
              <a:gd name="T9" fmla="*/ 390 h 390"/>
              <a:gd name="T10" fmla="*/ 166 w 331"/>
              <a:gd name="T11" fmla="*/ 274 h 390"/>
              <a:gd name="T12" fmla="*/ 0 w 331"/>
              <a:gd name="T13" fmla="*/ 390 h 390"/>
              <a:gd name="T14" fmla="*/ 331 w 331"/>
              <a:gd name="T15" fmla="*/ 161 h 390"/>
              <a:gd name="T16" fmla="*/ 221 w 331"/>
              <a:gd name="T17" fmla="*/ 277 h 390"/>
              <a:gd name="T18" fmla="*/ 0 w 331"/>
              <a:gd name="T19" fmla="*/ 161 h 390"/>
              <a:gd name="T20" fmla="*/ 113 w 331"/>
              <a:gd name="T21" fmla="*/ 277 h 390"/>
              <a:gd name="T22" fmla="*/ 290 w 331"/>
              <a:gd name="T23" fmla="*/ 154 h 390"/>
              <a:gd name="T24" fmla="*/ 290 w 331"/>
              <a:gd name="T25" fmla="*/ 72 h 390"/>
              <a:gd name="T26" fmla="*/ 218 w 331"/>
              <a:gd name="T27" fmla="*/ 0 h 390"/>
              <a:gd name="T28" fmla="*/ 41 w 331"/>
              <a:gd name="T29" fmla="*/ 0 h 390"/>
              <a:gd name="T30" fmla="*/ 41 w 331"/>
              <a:gd name="T31" fmla="*/ 154 h 390"/>
              <a:gd name="T32" fmla="*/ 290 w 331"/>
              <a:gd name="T33" fmla="*/ 72 h 390"/>
              <a:gd name="T34" fmla="*/ 218 w 331"/>
              <a:gd name="T35" fmla="*/ 0 h 390"/>
              <a:gd name="T36" fmla="*/ 218 w 331"/>
              <a:gd name="T37" fmla="*/ 72 h 390"/>
              <a:gd name="T38" fmla="*/ 290 w 331"/>
              <a:gd name="T39" fmla="*/ 72 h 390"/>
              <a:gd name="T40" fmla="*/ 110 w 331"/>
              <a:gd name="T41" fmla="*/ 113 h 390"/>
              <a:gd name="T42" fmla="*/ 77 w 331"/>
              <a:gd name="T43" fmla="*/ 113 h 390"/>
              <a:gd name="T44" fmla="*/ 245 w 331"/>
              <a:gd name="T45" fmla="*/ 113 h 390"/>
              <a:gd name="T46" fmla="*/ 146 w 331"/>
              <a:gd name="T47" fmla="*/ 113 h 390"/>
              <a:gd name="T48" fmla="*/ 77 w 331"/>
              <a:gd name="T49" fmla="*/ 149 h 390"/>
              <a:gd name="T50" fmla="*/ 170 w 331"/>
              <a:gd name="T51" fmla="*/ 149 h 390"/>
              <a:gd name="T52" fmla="*/ 245 w 331"/>
              <a:gd name="T53" fmla="*/ 149 h 390"/>
              <a:gd name="T54" fmla="*/ 209 w 331"/>
              <a:gd name="T55" fmla="*/ 14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1" h="390">
                <a:moveTo>
                  <a:pt x="331" y="161"/>
                </a:moveTo>
                <a:lnTo>
                  <a:pt x="331" y="390"/>
                </a:lnTo>
                <a:lnTo>
                  <a:pt x="0" y="390"/>
                </a:lnTo>
                <a:lnTo>
                  <a:pt x="0" y="161"/>
                </a:lnTo>
                <a:moveTo>
                  <a:pt x="331" y="390"/>
                </a:moveTo>
                <a:lnTo>
                  <a:pt x="166" y="274"/>
                </a:lnTo>
                <a:lnTo>
                  <a:pt x="0" y="390"/>
                </a:lnTo>
                <a:moveTo>
                  <a:pt x="331" y="161"/>
                </a:moveTo>
                <a:lnTo>
                  <a:pt x="221" y="277"/>
                </a:lnTo>
                <a:moveTo>
                  <a:pt x="0" y="161"/>
                </a:moveTo>
                <a:lnTo>
                  <a:pt x="113" y="277"/>
                </a:lnTo>
                <a:moveTo>
                  <a:pt x="290" y="154"/>
                </a:moveTo>
                <a:lnTo>
                  <a:pt x="290" y="72"/>
                </a:lnTo>
                <a:moveTo>
                  <a:pt x="218" y="0"/>
                </a:moveTo>
                <a:lnTo>
                  <a:pt x="41" y="0"/>
                </a:lnTo>
                <a:lnTo>
                  <a:pt x="41" y="154"/>
                </a:lnTo>
                <a:moveTo>
                  <a:pt x="290" y="72"/>
                </a:moveTo>
                <a:lnTo>
                  <a:pt x="218" y="0"/>
                </a:lnTo>
                <a:lnTo>
                  <a:pt x="218" y="72"/>
                </a:lnTo>
                <a:lnTo>
                  <a:pt x="290" y="72"/>
                </a:lnTo>
                <a:moveTo>
                  <a:pt x="110" y="113"/>
                </a:moveTo>
                <a:lnTo>
                  <a:pt x="77" y="113"/>
                </a:lnTo>
                <a:moveTo>
                  <a:pt x="245" y="113"/>
                </a:moveTo>
                <a:lnTo>
                  <a:pt x="146" y="113"/>
                </a:lnTo>
                <a:moveTo>
                  <a:pt x="77" y="149"/>
                </a:moveTo>
                <a:lnTo>
                  <a:pt x="170" y="149"/>
                </a:lnTo>
                <a:moveTo>
                  <a:pt x="245" y="149"/>
                </a:moveTo>
                <a:lnTo>
                  <a:pt x="209" y="149"/>
                </a:ln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3" name="CaixaDeTexto 2">
            <a:extLst>
              <a:ext uri="{FF2B5EF4-FFF2-40B4-BE49-F238E27FC236}">
                <a16:creationId xmlns:a16="http://schemas.microsoft.com/office/drawing/2014/main" id="{850951EA-2983-47A6-58B2-D0B1ABC20E31}"/>
              </a:ext>
            </a:extLst>
          </p:cNvPr>
          <p:cNvSpPr txBox="1"/>
          <p:nvPr/>
        </p:nvSpPr>
        <p:spPr>
          <a:xfrm>
            <a:off x="1186611" y="221747"/>
            <a:ext cx="6770777" cy="323165"/>
          </a:xfrm>
          <a:prstGeom prst="rect">
            <a:avLst/>
          </a:prstGeom>
          <a:noFill/>
        </p:spPr>
        <p:txBody>
          <a:bodyPr wrap="square">
            <a:spAutoFit/>
          </a:bodyPr>
          <a:lstStyle/>
          <a:p>
            <a:r>
              <a:rPr lang="pt-BR" sz="1500" b="1" dirty="0">
                <a:latin typeface="Arial Black" panose="020B0A04020102020204" pitchFamily="34" charset="0"/>
              </a:rPr>
              <a:t>LEI COMPLEMENTAR Nº 123, DE 14 DE DEZEMBRO DE 2006</a:t>
            </a:r>
            <a:endParaRPr lang="pt-BR" sz="1500" dirty="0">
              <a:latin typeface="Arial Black" panose="020B0A04020102020204" pitchFamily="34" charset="0"/>
            </a:endParaRPr>
          </a:p>
        </p:txBody>
      </p:sp>
      <p:sp>
        <p:nvSpPr>
          <p:cNvPr id="5" name="CaixaDeTexto 4">
            <a:extLst>
              <a:ext uri="{FF2B5EF4-FFF2-40B4-BE49-F238E27FC236}">
                <a16:creationId xmlns:a16="http://schemas.microsoft.com/office/drawing/2014/main" id="{1502B1CB-C8E2-7E5E-2D52-D98EE15E4D1D}"/>
              </a:ext>
            </a:extLst>
          </p:cNvPr>
          <p:cNvSpPr txBox="1"/>
          <p:nvPr/>
        </p:nvSpPr>
        <p:spPr>
          <a:xfrm>
            <a:off x="201888" y="2701266"/>
            <a:ext cx="2708211" cy="1384995"/>
          </a:xfrm>
          <a:prstGeom prst="rect">
            <a:avLst/>
          </a:prstGeom>
          <a:noFill/>
        </p:spPr>
        <p:txBody>
          <a:bodyPr wrap="square">
            <a:spAutoFit/>
          </a:bodyPr>
          <a:lstStyle/>
          <a:p>
            <a:r>
              <a:rPr lang="pt-BR" sz="1200" dirty="0">
                <a:latin typeface="Aharoni" panose="02010803020104030203" pitchFamily="2" charset="-79"/>
                <a:cs typeface="Aharoni" panose="02010803020104030203" pitchFamily="2" charset="-79"/>
              </a:rPr>
              <a:t>V - cujo sócio ou titular de fato ou de direito seja administrador ou equiparado de outra pessoa jurídica com fins lucrativos, desde que a receita bruta global ultrapasse o limite de que trata o inciso II do </a:t>
            </a:r>
            <a:r>
              <a:rPr lang="pt-BR" sz="1200" i="1" dirty="0">
                <a:latin typeface="Aharoni" panose="02010803020104030203" pitchFamily="2" charset="-79"/>
                <a:cs typeface="Aharoni" panose="02010803020104030203" pitchFamily="2" charset="-79"/>
              </a:rPr>
              <a:t>caput</a:t>
            </a:r>
            <a:r>
              <a:rPr lang="pt-BR" sz="1200" b="1" dirty="0">
                <a:latin typeface="Aharoni" panose="02010803020104030203" pitchFamily="2" charset="-79"/>
                <a:cs typeface="Aharoni" panose="02010803020104030203" pitchFamily="2" charset="-79"/>
              </a:rPr>
              <a:t>;</a:t>
            </a:r>
            <a:endParaRPr lang="pt-BR" sz="1200" dirty="0">
              <a:latin typeface="Aharoni" panose="02010803020104030203" pitchFamily="2" charset="-79"/>
              <a:cs typeface="Aharoni" panose="02010803020104030203" pitchFamily="2" charset="-79"/>
            </a:endParaRPr>
          </a:p>
        </p:txBody>
      </p:sp>
      <p:sp>
        <p:nvSpPr>
          <p:cNvPr id="23" name="CaixaDeTexto 22">
            <a:extLst>
              <a:ext uri="{FF2B5EF4-FFF2-40B4-BE49-F238E27FC236}">
                <a16:creationId xmlns:a16="http://schemas.microsoft.com/office/drawing/2014/main" id="{D7582A15-19DB-821B-38A8-FF1304E9E584}"/>
              </a:ext>
            </a:extLst>
          </p:cNvPr>
          <p:cNvSpPr txBox="1"/>
          <p:nvPr/>
        </p:nvSpPr>
        <p:spPr>
          <a:xfrm>
            <a:off x="2850469" y="2503393"/>
            <a:ext cx="1628393" cy="646331"/>
          </a:xfrm>
          <a:prstGeom prst="rect">
            <a:avLst/>
          </a:prstGeom>
          <a:noFill/>
        </p:spPr>
        <p:txBody>
          <a:bodyPr wrap="square">
            <a:spAutoFit/>
          </a:bodyPr>
          <a:lstStyle/>
          <a:p>
            <a:r>
              <a:rPr lang="pt-BR" sz="1200" dirty="0">
                <a:latin typeface="Aharoni" panose="02010803020104030203" pitchFamily="2" charset="-79"/>
                <a:cs typeface="Aharoni" panose="02010803020104030203" pitchFamily="2" charset="-79"/>
              </a:rPr>
              <a:t>VI - constituída sob a forma de cooperativas...</a:t>
            </a:r>
          </a:p>
        </p:txBody>
      </p:sp>
      <p:sp>
        <p:nvSpPr>
          <p:cNvPr id="22" name="CaixaDeTexto 21">
            <a:extLst>
              <a:ext uri="{FF2B5EF4-FFF2-40B4-BE49-F238E27FC236}">
                <a16:creationId xmlns:a16="http://schemas.microsoft.com/office/drawing/2014/main" id="{66FE7A51-FCC8-B613-68B5-379C26C5B5D0}"/>
              </a:ext>
            </a:extLst>
          </p:cNvPr>
          <p:cNvSpPr txBox="1"/>
          <p:nvPr/>
        </p:nvSpPr>
        <p:spPr>
          <a:xfrm>
            <a:off x="4562935" y="1672396"/>
            <a:ext cx="1451104" cy="830997"/>
          </a:xfrm>
          <a:prstGeom prst="rect">
            <a:avLst/>
          </a:prstGeom>
          <a:noFill/>
        </p:spPr>
        <p:txBody>
          <a:bodyPr wrap="square">
            <a:spAutoFit/>
          </a:bodyPr>
          <a:lstStyle/>
          <a:p>
            <a:r>
              <a:rPr lang="pt-BR" sz="1200" dirty="0">
                <a:latin typeface="Aharoni" panose="02010803020104030203" pitchFamily="2" charset="-79"/>
                <a:cs typeface="Aharoni" panose="02010803020104030203" pitchFamily="2" charset="-79"/>
              </a:rPr>
              <a:t>VII - que participe do capital de outra pessoa jurídica;</a:t>
            </a:r>
          </a:p>
        </p:txBody>
      </p:sp>
      <p:sp>
        <p:nvSpPr>
          <p:cNvPr id="25" name="CaixaDeTexto 24">
            <a:extLst>
              <a:ext uri="{FF2B5EF4-FFF2-40B4-BE49-F238E27FC236}">
                <a16:creationId xmlns:a16="http://schemas.microsoft.com/office/drawing/2014/main" id="{4414550C-7BD9-F0C1-43E3-DA8C08A5FDBC}"/>
              </a:ext>
            </a:extLst>
          </p:cNvPr>
          <p:cNvSpPr txBox="1"/>
          <p:nvPr/>
        </p:nvSpPr>
        <p:spPr>
          <a:xfrm>
            <a:off x="6176717" y="1006696"/>
            <a:ext cx="2796779" cy="1015663"/>
          </a:xfrm>
          <a:prstGeom prst="rect">
            <a:avLst/>
          </a:prstGeom>
          <a:noFill/>
        </p:spPr>
        <p:txBody>
          <a:bodyPr wrap="square">
            <a:spAutoFit/>
          </a:bodyPr>
          <a:lstStyle/>
          <a:p>
            <a:r>
              <a:rPr lang="pt-BR" sz="1200" dirty="0">
                <a:latin typeface="Aharoni" panose="02010803020104030203" pitchFamily="2" charset="-79"/>
                <a:cs typeface="Aharoni" panose="02010803020104030203" pitchFamily="2" charset="-79"/>
              </a:rPr>
              <a:t>XI - cujos titulares ou sócios guardem, cumulativamente, com o contratante do serviço, relação de pessoalidade, subordinação e habitualidade</a:t>
            </a:r>
          </a:p>
        </p:txBody>
      </p:sp>
    </p:spTree>
    <p:extLst>
      <p:ext uri="{BB962C8B-B14F-4D97-AF65-F5344CB8AC3E}">
        <p14:creationId xmlns:p14="http://schemas.microsoft.com/office/powerpoint/2010/main" val="35375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22"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50951EA-2983-47A6-58B2-D0B1ABC20E31}"/>
              </a:ext>
            </a:extLst>
          </p:cNvPr>
          <p:cNvSpPr txBox="1"/>
          <p:nvPr/>
        </p:nvSpPr>
        <p:spPr>
          <a:xfrm>
            <a:off x="1186611" y="166966"/>
            <a:ext cx="6770777" cy="323165"/>
          </a:xfrm>
          <a:prstGeom prst="rect">
            <a:avLst/>
          </a:prstGeom>
          <a:noFill/>
        </p:spPr>
        <p:txBody>
          <a:bodyPr wrap="square">
            <a:spAutoFit/>
          </a:bodyPr>
          <a:lstStyle/>
          <a:p>
            <a:r>
              <a:rPr lang="pt-BR" sz="1500" b="1" dirty="0">
                <a:latin typeface="Arial Black" panose="020B0A04020102020204" pitchFamily="34" charset="0"/>
              </a:rPr>
              <a:t>LEI COMPLEMENTAR Nº 123, DE 14 DE DEZEMBRO DE 2006</a:t>
            </a:r>
            <a:endParaRPr lang="pt-BR" sz="1500" dirty="0">
              <a:latin typeface="Arial Black" panose="020B0A04020102020204" pitchFamily="34" charset="0"/>
            </a:endParaRPr>
          </a:p>
        </p:txBody>
      </p:sp>
      <p:sp>
        <p:nvSpPr>
          <p:cNvPr id="24" name="CaixaDeTexto 23">
            <a:extLst>
              <a:ext uri="{FF2B5EF4-FFF2-40B4-BE49-F238E27FC236}">
                <a16:creationId xmlns:a16="http://schemas.microsoft.com/office/drawing/2014/main" id="{8AECC603-6475-66AC-83F6-FC9906479A42}"/>
              </a:ext>
            </a:extLst>
          </p:cNvPr>
          <p:cNvSpPr txBox="1"/>
          <p:nvPr/>
        </p:nvSpPr>
        <p:spPr>
          <a:xfrm>
            <a:off x="398207" y="622569"/>
            <a:ext cx="8347587" cy="646331"/>
          </a:xfrm>
          <a:prstGeom prst="rect">
            <a:avLst/>
          </a:prstGeom>
          <a:noFill/>
        </p:spPr>
        <p:txBody>
          <a:bodyPr wrap="square">
            <a:spAutoFit/>
          </a:bodyPr>
          <a:lstStyle/>
          <a:p>
            <a:pPr algn="just"/>
            <a:r>
              <a:rPr lang="pt-BR" sz="1200" dirty="0">
                <a:latin typeface="Aharoni" panose="02010803020104030203" pitchFamily="2" charset="-79"/>
                <a:cs typeface="Aharoni" panose="02010803020104030203" pitchFamily="2" charset="-79"/>
              </a:rPr>
              <a:t>§ 7</a:t>
            </a:r>
            <a:r>
              <a:rPr lang="pt-BR" sz="1200" u="sng" baseline="30000" dirty="0">
                <a:latin typeface="Aharoni" panose="02010803020104030203" pitchFamily="2" charset="-79"/>
                <a:cs typeface="Aharoni" panose="02010803020104030203" pitchFamily="2" charset="-79"/>
              </a:rPr>
              <a:t>o</a:t>
            </a:r>
            <a:r>
              <a:rPr lang="pt-BR" sz="1200" dirty="0">
                <a:latin typeface="Aharoni" panose="02010803020104030203" pitchFamily="2" charset="-79"/>
                <a:cs typeface="Aharoni" panose="02010803020104030203" pitchFamily="2" charset="-79"/>
              </a:rPr>
              <a:t>  Observado o disposto no § 2</a:t>
            </a:r>
            <a:r>
              <a:rPr lang="pt-BR" sz="1200" u="sng" baseline="30000" dirty="0">
                <a:latin typeface="Aharoni" panose="02010803020104030203" pitchFamily="2" charset="-79"/>
                <a:cs typeface="Aharoni" panose="02010803020104030203" pitchFamily="2" charset="-79"/>
              </a:rPr>
              <a:t>o</a:t>
            </a:r>
            <a:r>
              <a:rPr lang="pt-BR" sz="1200" dirty="0">
                <a:latin typeface="Aharoni" panose="02010803020104030203" pitchFamily="2" charset="-79"/>
                <a:cs typeface="Aharoni" panose="02010803020104030203" pitchFamily="2" charset="-79"/>
              </a:rPr>
              <a:t> deste artigo, no caso de início de atividades, a microempresa que, no ano-calendário, exceder o limite de receita bruta anual previsto no inciso I do </a:t>
            </a:r>
            <a:r>
              <a:rPr lang="pt-BR" sz="1200" b="1" dirty="0">
                <a:latin typeface="Aharoni" panose="02010803020104030203" pitchFamily="2" charset="-79"/>
                <a:cs typeface="Aharoni" panose="02010803020104030203" pitchFamily="2" charset="-79"/>
              </a:rPr>
              <a:t>caput</a:t>
            </a:r>
            <a:r>
              <a:rPr lang="pt-BR" sz="1200" dirty="0">
                <a:latin typeface="Aharoni" panose="02010803020104030203" pitchFamily="2" charset="-79"/>
                <a:cs typeface="Aharoni" panose="02010803020104030203" pitchFamily="2" charset="-79"/>
              </a:rPr>
              <a:t> deste artigo passa, no ano-calendário seguinte, à condição de empresa de pequeno porte.</a:t>
            </a:r>
          </a:p>
        </p:txBody>
      </p:sp>
      <p:sp>
        <p:nvSpPr>
          <p:cNvPr id="31" name="CaixaDeTexto 30">
            <a:extLst>
              <a:ext uri="{FF2B5EF4-FFF2-40B4-BE49-F238E27FC236}">
                <a16:creationId xmlns:a16="http://schemas.microsoft.com/office/drawing/2014/main" id="{C1D1C789-5DC0-D45F-0810-5D5522DC44EF}"/>
              </a:ext>
            </a:extLst>
          </p:cNvPr>
          <p:cNvSpPr txBox="1"/>
          <p:nvPr/>
        </p:nvSpPr>
        <p:spPr>
          <a:xfrm>
            <a:off x="427702" y="1295094"/>
            <a:ext cx="8288594" cy="646331"/>
          </a:xfrm>
          <a:prstGeom prst="rect">
            <a:avLst/>
          </a:prstGeom>
          <a:noFill/>
        </p:spPr>
        <p:txBody>
          <a:bodyPr wrap="square">
            <a:spAutoFit/>
          </a:bodyPr>
          <a:lstStyle/>
          <a:p>
            <a:pPr algn="just"/>
            <a:r>
              <a:rPr lang="pt-BR" sz="1200" dirty="0">
                <a:latin typeface="Aharoni" panose="02010803020104030203" pitchFamily="2" charset="-79"/>
                <a:cs typeface="Aharoni" panose="02010803020104030203" pitchFamily="2" charset="-79"/>
              </a:rPr>
              <a:t>§ 8</a:t>
            </a:r>
            <a:r>
              <a:rPr lang="pt-BR" sz="1200" u="sng" baseline="30000" dirty="0">
                <a:latin typeface="Aharoni" panose="02010803020104030203" pitchFamily="2" charset="-79"/>
                <a:cs typeface="Aharoni" panose="02010803020104030203" pitchFamily="2" charset="-79"/>
              </a:rPr>
              <a:t>o</a:t>
            </a:r>
            <a:r>
              <a:rPr lang="pt-BR" sz="1200" dirty="0">
                <a:latin typeface="Aharoni" panose="02010803020104030203" pitchFamily="2" charset="-79"/>
                <a:cs typeface="Aharoni" panose="02010803020104030203" pitchFamily="2" charset="-79"/>
              </a:rPr>
              <a:t>  Observado o disposto no § 2</a:t>
            </a:r>
            <a:r>
              <a:rPr lang="pt-BR" sz="1200" u="sng" baseline="30000" dirty="0">
                <a:latin typeface="Aharoni" panose="02010803020104030203" pitchFamily="2" charset="-79"/>
                <a:cs typeface="Aharoni" panose="02010803020104030203" pitchFamily="2" charset="-79"/>
              </a:rPr>
              <a:t>o</a:t>
            </a:r>
            <a:r>
              <a:rPr lang="pt-BR" sz="1200" dirty="0">
                <a:latin typeface="Aharoni" panose="02010803020104030203" pitchFamily="2" charset="-79"/>
                <a:cs typeface="Aharoni" panose="02010803020104030203" pitchFamily="2" charset="-79"/>
              </a:rPr>
              <a:t> deste artigo, no caso de início de atividades, a empresa de pequeno porte que, no ano-calendário, não ultrapassar o limite de receita bruta anual previsto no inciso I do </a:t>
            </a:r>
            <a:r>
              <a:rPr lang="pt-BR" sz="1200" b="1" dirty="0">
                <a:latin typeface="Aharoni" panose="02010803020104030203" pitchFamily="2" charset="-79"/>
                <a:cs typeface="Aharoni" panose="02010803020104030203" pitchFamily="2" charset="-79"/>
              </a:rPr>
              <a:t>caput</a:t>
            </a:r>
            <a:r>
              <a:rPr lang="pt-BR" sz="1200" dirty="0">
                <a:latin typeface="Aharoni" panose="02010803020104030203" pitchFamily="2" charset="-79"/>
                <a:cs typeface="Aharoni" panose="02010803020104030203" pitchFamily="2" charset="-79"/>
              </a:rPr>
              <a:t> deste artigo passa, no ano-calendário seguinte, à condição de microempresa.</a:t>
            </a:r>
          </a:p>
        </p:txBody>
      </p:sp>
      <p:sp>
        <p:nvSpPr>
          <p:cNvPr id="33" name="CaixaDeTexto 32">
            <a:extLst>
              <a:ext uri="{FF2B5EF4-FFF2-40B4-BE49-F238E27FC236}">
                <a16:creationId xmlns:a16="http://schemas.microsoft.com/office/drawing/2014/main" id="{67DE5149-2A5E-2683-2EEA-895AA755CD85}"/>
              </a:ext>
            </a:extLst>
          </p:cNvPr>
          <p:cNvSpPr txBox="1"/>
          <p:nvPr/>
        </p:nvSpPr>
        <p:spPr>
          <a:xfrm>
            <a:off x="427702" y="2008077"/>
            <a:ext cx="8236974" cy="830997"/>
          </a:xfrm>
          <a:prstGeom prst="rect">
            <a:avLst/>
          </a:prstGeom>
          <a:noFill/>
        </p:spPr>
        <p:txBody>
          <a:bodyPr wrap="square">
            <a:spAutoFit/>
          </a:bodyPr>
          <a:lstStyle/>
          <a:p>
            <a:pPr algn="just"/>
            <a:r>
              <a:rPr lang="pt-BR" sz="1200" dirty="0">
                <a:latin typeface="Aharoni" panose="02010803020104030203" pitchFamily="2" charset="-79"/>
                <a:cs typeface="Aharoni" panose="02010803020104030203" pitchFamily="2" charset="-79"/>
              </a:rPr>
              <a:t>§ 9</a:t>
            </a:r>
            <a:r>
              <a:rPr lang="pt-BR" sz="1200" strike="sngStrike" dirty="0">
                <a:latin typeface="Aharoni" panose="02010803020104030203" pitchFamily="2" charset="-79"/>
                <a:cs typeface="Aharoni" panose="02010803020104030203" pitchFamily="2" charset="-79"/>
              </a:rPr>
              <a:t>º</a:t>
            </a:r>
            <a:r>
              <a:rPr lang="pt-BR" sz="1200" dirty="0">
                <a:latin typeface="Aharoni" panose="02010803020104030203" pitchFamily="2" charset="-79"/>
                <a:cs typeface="Aharoni" panose="02010803020104030203" pitchFamily="2" charset="-79"/>
              </a:rPr>
              <a:t>  A empresa de pequeno porte que, no ano-calendário, exceder o limite de receita bruta anual previsto no inciso II do </a:t>
            </a:r>
            <a:r>
              <a:rPr lang="pt-BR" sz="1200" b="1" dirty="0">
                <a:latin typeface="Aharoni" panose="02010803020104030203" pitchFamily="2" charset="-79"/>
                <a:cs typeface="Aharoni" panose="02010803020104030203" pitchFamily="2" charset="-79"/>
              </a:rPr>
              <a:t>caput </a:t>
            </a:r>
            <a:r>
              <a:rPr lang="pt-BR" sz="1200" dirty="0">
                <a:latin typeface="Aharoni" panose="02010803020104030203" pitchFamily="2" charset="-79"/>
                <a:cs typeface="Aharoni" panose="02010803020104030203" pitchFamily="2" charset="-79"/>
              </a:rPr>
              <a:t>deste artigo fica excluída, no mês subsequente à ocorrência do excesso, do tratamento jurídico diferenciado previsto nesta Lei Complementar, incluído o regime de que trata o </a:t>
            </a:r>
            <a:r>
              <a:rPr lang="pt-BR" sz="1200" dirty="0">
                <a:latin typeface="Aharoni" panose="02010803020104030203" pitchFamily="2" charset="-79"/>
                <a:cs typeface="Aharoni" panose="02010803020104030203" pitchFamily="2" charset="-79"/>
                <a:hlinkClick r:id="rId2"/>
              </a:rPr>
              <a:t>art. 12</a:t>
            </a:r>
            <a:r>
              <a:rPr lang="pt-BR" sz="1200" dirty="0">
                <a:latin typeface="Aharoni" panose="02010803020104030203" pitchFamily="2" charset="-79"/>
                <a:cs typeface="Aharoni" panose="02010803020104030203" pitchFamily="2" charset="-79"/>
              </a:rPr>
              <a:t>, para todos os efeitos legais, ressalvado o disposto nos §§ 9</a:t>
            </a:r>
            <a:r>
              <a:rPr lang="pt-BR" sz="1200" u="sng" baseline="30000" dirty="0">
                <a:latin typeface="Aharoni" panose="02010803020104030203" pitchFamily="2" charset="-79"/>
                <a:cs typeface="Aharoni" panose="02010803020104030203" pitchFamily="2" charset="-79"/>
              </a:rPr>
              <a:t>o</a:t>
            </a:r>
            <a:r>
              <a:rPr lang="pt-BR" sz="1200" dirty="0">
                <a:latin typeface="Aharoni" panose="02010803020104030203" pitchFamily="2" charset="-79"/>
                <a:cs typeface="Aharoni" panose="02010803020104030203" pitchFamily="2" charset="-79"/>
              </a:rPr>
              <a:t>-A, 10 e 12.</a:t>
            </a:r>
          </a:p>
        </p:txBody>
      </p:sp>
      <p:sp>
        <p:nvSpPr>
          <p:cNvPr id="35" name="CaixaDeTexto 34">
            <a:extLst>
              <a:ext uri="{FF2B5EF4-FFF2-40B4-BE49-F238E27FC236}">
                <a16:creationId xmlns:a16="http://schemas.microsoft.com/office/drawing/2014/main" id="{D9BA97C4-F72A-027E-52D3-CEAABDDD2F29}"/>
              </a:ext>
            </a:extLst>
          </p:cNvPr>
          <p:cNvSpPr txBox="1"/>
          <p:nvPr/>
        </p:nvSpPr>
        <p:spPr>
          <a:xfrm>
            <a:off x="427702" y="2905726"/>
            <a:ext cx="8236974" cy="646331"/>
          </a:xfrm>
          <a:prstGeom prst="rect">
            <a:avLst/>
          </a:prstGeom>
          <a:noFill/>
        </p:spPr>
        <p:txBody>
          <a:bodyPr wrap="square">
            <a:spAutoFit/>
          </a:bodyPr>
          <a:lstStyle/>
          <a:p>
            <a:pPr algn="just"/>
            <a:r>
              <a:rPr lang="pt-BR" sz="1200" dirty="0">
                <a:latin typeface="Aharoni" panose="02010803020104030203" pitchFamily="2" charset="-79"/>
                <a:cs typeface="Aharoni" panose="02010803020104030203" pitchFamily="2" charset="-79"/>
              </a:rPr>
              <a:t>§ 9</a:t>
            </a:r>
            <a:r>
              <a:rPr lang="pt-BR" sz="1200" u="sng" baseline="30000" dirty="0">
                <a:latin typeface="Aharoni" panose="02010803020104030203" pitchFamily="2" charset="-79"/>
                <a:cs typeface="Aharoni" panose="02010803020104030203" pitchFamily="2" charset="-79"/>
              </a:rPr>
              <a:t>o</a:t>
            </a:r>
            <a:r>
              <a:rPr lang="pt-BR" sz="1200" dirty="0">
                <a:latin typeface="Aharoni" panose="02010803020104030203" pitchFamily="2" charset="-79"/>
                <a:cs typeface="Aharoni" panose="02010803020104030203" pitchFamily="2" charset="-79"/>
              </a:rPr>
              <a:t>-A.  Os efeitos da exclusão prevista no § 9</a:t>
            </a:r>
            <a:r>
              <a:rPr lang="pt-BR" sz="1200" u="sng" baseline="30000" dirty="0">
                <a:latin typeface="Aharoni" panose="02010803020104030203" pitchFamily="2" charset="-79"/>
                <a:cs typeface="Aharoni" panose="02010803020104030203" pitchFamily="2" charset="-79"/>
              </a:rPr>
              <a:t>o</a:t>
            </a:r>
            <a:r>
              <a:rPr lang="pt-BR" sz="1200" dirty="0">
                <a:latin typeface="Aharoni" panose="02010803020104030203" pitchFamily="2" charset="-79"/>
                <a:cs typeface="Aharoni" panose="02010803020104030203" pitchFamily="2" charset="-79"/>
              </a:rPr>
              <a:t> dar-se-ão no ano-calendário subsequente se o excesso verificado em relação à receita bruta não for superior a 20% (vinte por cento) do limite referido no inciso II do </a:t>
            </a:r>
            <a:r>
              <a:rPr lang="pt-BR" sz="1200" b="1" dirty="0">
                <a:latin typeface="Aharoni" panose="02010803020104030203" pitchFamily="2" charset="-79"/>
                <a:cs typeface="Aharoni" panose="02010803020104030203" pitchFamily="2" charset="-79"/>
              </a:rPr>
              <a:t>caput</a:t>
            </a:r>
            <a:r>
              <a:rPr lang="pt-BR" sz="1200" dirty="0">
                <a:latin typeface="Aharoni" panose="02010803020104030203" pitchFamily="2" charset="-79"/>
                <a:cs typeface="Aharoni" panose="02010803020104030203" pitchFamily="2" charset="-79"/>
              </a:rPr>
              <a:t>.</a:t>
            </a:r>
          </a:p>
        </p:txBody>
      </p:sp>
      <p:sp>
        <p:nvSpPr>
          <p:cNvPr id="37" name="CaixaDeTexto 36">
            <a:extLst>
              <a:ext uri="{FF2B5EF4-FFF2-40B4-BE49-F238E27FC236}">
                <a16:creationId xmlns:a16="http://schemas.microsoft.com/office/drawing/2014/main" id="{C5F71B53-856E-9C32-04B1-1D86FB547A56}"/>
              </a:ext>
            </a:extLst>
          </p:cNvPr>
          <p:cNvSpPr txBox="1"/>
          <p:nvPr/>
        </p:nvSpPr>
        <p:spPr>
          <a:xfrm>
            <a:off x="427702" y="3552057"/>
            <a:ext cx="8347587" cy="830997"/>
          </a:xfrm>
          <a:prstGeom prst="rect">
            <a:avLst/>
          </a:prstGeom>
          <a:noFill/>
        </p:spPr>
        <p:txBody>
          <a:bodyPr wrap="square">
            <a:spAutoFit/>
          </a:bodyPr>
          <a:lstStyle/>
          <a:p>
            <a:pPr algn="just"/>
            <a:r>
              <a:rPr lang="pt-BR" sz="1200" dirty="0">
                <a:latin typeface="Aharoni" panose="02010803020104030203" pitchFamily="2" charset="-79"/>
                <a:cs typeface="Aharoni" panose="02010803020104030203" pitchFamily="2" charset="-79"/>
              </a:rPr>
              <a:t>§ 19. Para fins do disposto nesta Lei Complementar, devem ser consideradas todas as atividades econômicas exercidas, as receitas brutas auferidas e os débitos tributários das entidades de que trata o </a:t>
            </a:r>
            <a:r>
              <a:rPr lang="pt-BR" sz="1200" i="1" dirty="0">
                <a:latin typeface="Aharoni" panose="02010803020104030203" pitchFamily="2" charset="-79"/>
                <a:cs typeface="Aharoni" panose="02010803020104030203" pitchFamily="2" charset="-79"/>
              </a:rPr>
              <a:t>caput</a:t>
            </a:r>
            <a:r>
              <a:rPr lang="pt-BR" sz="1200" b="1" dirty="0">
                <a:latin typeface="Aharoni" panose="02010803020104030203" pitchFamily="2" charset="-79"/>
                <a:cs typeface="Aharoni" panose="02010803020104030203" pitchFamily="2" charset="-79"/>
              </a:rPr>
              <a:t> </a:t>
            </a:r>
            <a:r>
              <a:rPr lang="pt-BR" sz="1200" dirty="0">
                <a:latin typeface="Aharoni" panose="02010803020104030203" pitchFamily="2" charset="-79"/>
                <a:cs typeface="Aharoni" panose="02010803020104030203" pitchFamily="2" charset="-79"/>
              </a:rPr>
              <a:t>e o art. 18-A, ainda que em inscrições cadastrais distintas ou na qualidade de contribuinte individual, em um mesmo ano-calendário.   </a:t>
            </a:r>
          </a:p>
        </p:txBody>
      </p:sp>
    </p:spTree>
    <p:extLst>
      <p:ext uri="{BB962C8B-B14F-4D97-AF65-F5344CB8AC3E}">
        <p14:creationId xmlns:p14="http://schemas.microsoft.com/office/powerpoint/2010/main" val="305937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0-#ppt_w/2"/>
                                          </p:val>
                                        </p:tav>
                                        <p:tav tm="100000">
                                          <p:val>
                                            <p:strVal val="#ppt_x"/>
                                          </p:val>
                                        </p:tav>
                                      </p:tavLst>
                                    </p:anim>
                                    <p:anim calcmode="lin" valueType="num">
                                      <p:cBhvr additive="base">
                                        <p:cTn id="14"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0-#ppt_w/2"/>
                                          </p:val>
                                        </p:tav>
                                        <p:tav tm="100000">
                                          <p:val>
                                            <p:strVal val="#ppt_x"/>
                                          </p:val>
                                        </p:tav>
                                      </p:tavLst>
                                    </p:anim>
                                    <p:anim calcmode="lin" valueType="num">
                                      <p:cBhvr additive="base">
                                        <p:cTn id="2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p:bldP spid="33" grpId="0"/>
      <p:bldP spid="35"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p:cNvGrpSpPr/>
          <p:nvPr/>
        </p:nvGrpSpPr>
        <p:grpSpPr>
          <a:xfrm>
            <a:off x="3755215" y="2595789"/>
            <a:ext cx="3212652" cy="1765145"/>
            <a:chOff x="1470025" y="3749675"/>
            <a:chExt cx="4640263" cy="2549525"/>
          </a:xfrm>
        </p:grpSpPr>
        <p:sp>
          <p:nvSpPr>
            <p:cNvPr id="214" name="Freeform 5"/>
            <p:cNvSpPr>
              <a:spLocks/>
            </p:cNvSpPr>
            <p:nvPr/>
          </p:nvSpPr>
          <p:spPr bwMode="auto">
            <a:xfrm>
              <a:off x="1470025" y="3749675"/>
              <a:ext cx="4640263" cy="2320925"/>
            </a:xfrm>
            <a:custGeom>
              <a:avLst/>
              <a:gdLst>
                <a:gd name="T0" fmla="*/ 0 w 2923"/>
                <a:gd name="T1" fmla="*/ 727 h 1462"/>
                <a:gd name="T2" fmla="*/ 1463 w 2923"/>
                <a:gd name="T3" fmla="*/ 0 h 1462"/>
                <a:gd name="T4" fmla="*/ 2923 w 2923"/>
                <a:gd name="T5" fmla="*/ 727 h 1462"/>
                <a:gd name="T6" fmla="*/ 1461 w 2923"/>
                <a:gd name="T7" fmla="*/ 1462 h 1462"/>
                <a:gd name="T8" fmla="*/ 0 w 2923"/>
                <a:gd name="T9" fmla="*/ 727 h 1462"/>
              </a:gdLst>
              <a:ahLst/>
              <a:cxnLst>
                <a:cxn ang="0">
                  <a:pos x="T0" y="T1"/>
                </a:cxn>
                <a:cxn ang="0">
                  <a:pos x="T2" y="T3"/>
                </a:cxn>
                <a:cxn ang="0">
                  <a:pos x="T4" y="T5"/>
                </a:cxn>
                <a:cxn ang="0">
                  <a:pos x="T6" y="T7"/>
                </a:cxn>
                <a:cxn ang="0">
                  <a:pos x="T8" y="T9"/>
                </a:cxn>
              </a:cxnLst>
              <a:rect l="0" t="0" r="r" b="b"/>
              <a:pathLst>
                <a:path w="2923" h="1462">
                  <a:moveTo>
                    <a:pt x="0" y="727"/>
                  </a:moveTo>
                  <a:lnTo>
                    <a:pt x="1463" y="0"/>
                  </a:lnTo>
                  <a:lnTo>
                    <a:pt x="2923" y="727"/>
                  </a:lnTo>
                  <a:lnTo>
                    <a:pt x="1461" y="1462"/>
                  </a:lnTo>
                  <a:lnTo>
                    <a:pt x="0" y="727"/>
                  </a:lnTo>
                  <a:close/>
                </a:path>
              </a:pathLst>
            </a:custGeom>
            <a:solidFill>
              <a:srgbClr val="4D6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5" name="Freeform 6"/>
            <p:cNvSpPr>
              <a:spLocks/>
            </p:cNvSpPr>
            <p:nvPr/>
          </p:nvSpPr>
          <p:spPr bwMode="auto">
            <a:xfrm>
              <a:off x="1470025" y="4903788"/>
              <a:ext cx="2319338" cy="1395412"/>
            </a:xfrm>
            <a:custGeom>
              <a:avLst/>
              <a:gdLst>
                <a:gd name="T0" fmla="*/ 1461 w 1461"/>
                <a:gd name="T1" fmla="*/ 879 h 879"/>
                <a:gd name="T2" fmla="*/ 0 w 1461"/>
                <a:gd name="T3" fmla="*/ 146 h 879"/>
                <a:gd name="T4" fmla="*/ 0 w 1461"/>
                <a:gd name="T5" fmla="*/ 0 h 879"/>
                <a:gd name="T6" fmla="*/ 1461 w 1461"/>
                <a:gd name="T7" fmla="*/ 735 h 879"/>
                <a:gd name="T8" fmla="*/ 1461 w 1461"/>
                <a:gd name="T9" fmla="*/ 879 h 879"/>
              </a:gdLst>
              <a:ahLst/>
              <a:cxnLst>
                <a:cxn ang="0">
                  <a:pos x="T0" y="T1"/>
                </a:cxn>
                <a:cxn ang="0">
                  <a:pos x="T2" y="T3"/>
                </a:cxn>
                <a:cxn ang="0">
                  <a:pos x="T4" y="T5"/>
                </a:cxn>
                <a:cxn ang="0">
                  <a:pos x="T6" y="T7"/>
                </a:cxn>
                <a:cxn ang="0">
                  <a:pos x="T8" y="T9"/>
                </a:cxn>
              </a:cxnLst>
              <a:rect l="0" t="0" r="r" b="b"/>
              <a:pathLst>
                <a:path w="1461" h="879">
                  <a:moveTo>
                    <a:pt x="1461" y="879"/>
                  </a:moveTo>
                  <a:lnTo>
                    <a:pt x="0" y="146"/>
                  </a:lnTo>
                  <a:lnTo>
                    <a:pt x="0" y="0"/>
                  </a:lnTo>
                  <a:lnTo>
                    <a:pt x="1461" y="735"/>
                  </a:lnTo>
                  <a:lnTo>
                    <a:pt x="1461" y="879"/>
                  </a:lnTo>
                  <a:close/>
                </a:path>
              </a:pathLst>
            </a:custGeom>
            <a:solidFill>
              <a:srgbClr val="3060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6" name="Freeform 7"/>
            <p:cNvSpPr>
              <a:spLocks/>
            </p:cNvSpPr>
            <p:nvPr/>
          </p:nvSpPr>
          <p:spPr bwMode="auto">
            <a:xfrm>
              <a:off x="3789363" y="4903788"/>
              <a:ext cx="2320925" cy="1395412"/>
            </a:xfrm>
            <a:custGeom>
              <a:avLst/>
              <a:gdLst>
                <a:gd name="T0" fmla="*/ 0 w 1462"/>
                <a:gd name="T1" fmla="*/ 879 h 879"/>
                <a:gd name="T2" fmla="*/ 1462 w 1462"/>
                <a:gd name="T3" fmla="*/ 146 h 879"/>
                <a:gd name="T4" fmla="*/ 1462 w 1462"/>
                <a:gd name="T5" fmla="*/ 0 h 879"/>
                <a:gd name="T6" fmla="*/ 0 w 1462"/>
                <a:gd name="T7" fmla="*/ 735 h 879"/>
                <a:gd name="T8" fmla="*/ 0 w 1462"/>
                <a:gd name="T9" fmla="*/ 879 h 879"/>
              </a:gdLst>
              <a:ahLst/>
              <a:cxnLst>
                <a:cxn ang="0">
                  <a:pos x="T0" y="T1"/>
                </a:cxn>
                <a:cxn ang="0">
                  <a:pos x="T2" y="T3"/>
                </a:cxn>
                <a:cxn ang="0">
                  <a:pos x="T4" y="T5"/>
                </a:cxn>
                <a:cxn ang="0">
                  <a:pos x="T6" y="T7"/>
                </a:cxn>
                <a:cxn ang="0">
                  <a:pos x="T8" y="T9"/>
                </a:cxn>
              </a:cxnLst>
              <a:rect l="0" t="0" r="r" b="b"/>
              <a:pathLst>
                <a:path w="1462" h="879">
                  <a:moveTo>
                    <a:pt x="0" y="879"/>
                  </a:moveTo>
                  <a:lnTo>
                    <a:pt x="1462" y="146"/>
                  </a:lnTo>
                  <a:lnTo>
                    <a:pt x="1462" y="0"/>
                  </a:lnTo>
                  <a:lnTo>
                    <a:pt x="0" y="735"/>
                  </a:lnTo>
                  <a:lnTo>
                    <a:pt x="0" y="879"/>
                  </a:lnTo>
                  <a:close/>
                </a:path>
              </a:pathLst>
            </a:custGeom>
            <a:solidFill>
              <a:srgbClr val="064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nvGrpSpPr>
            <p:cNvPr id="217" name="Group 216"/>
            <p:cNvGrpSpPr/>
            <p:nvPr/>
          </p:nvGrpSpPr>
          <p:grpSpPr>
            <a:xfrm>
              <a:off x="3368675" y="5359400"/>
              <a:ext cx="1022351" cy="506412"/>
              <a:chOff x="3368675" y="5359400"/>
              <a:chExt cx="1022351" cy="506412"/>
            </a:xfrm>
          </p:grpSpPr>
          <p:sp>
            <p:nvSpPr>
              <p:cNvPr id="218" name="Freeform 8"/>
              <p:cNvSpPr>
                <a:spLocks noEditPoints="1"/>
              </p:cNvSpPr>
              <p:nvPr/>
            </p:nvSpPr>
            <p:spPr bwMode="auto">
              <a:xfrm>
                <a:off x="3368675" y="5546725"/>
                <a:ext cx="642938" cy="319087"/>
              </a:xfrm>
              <a:custGeom>
                <a:avLst/>
                <a:gdLst>
                  <a:gd name="T0" fmla="*/ 155 w 205"/>
                  <a:gd name="T1" fmla="*/ 25 h 102"/>
                  <a:gd name="T2" fmla="*/ 201 w 205"/>
                  <a:gd name="T3" fmla="*/ 61 h 102"/>
                  <a:gd name="T4" fmla="*/ 180 w 205"/>
                  <a:gd name="T5" fmla="*/ 90 h 102"/>
                  <a:gd name="T6" fmla="*/ 121 w 205"/>
                  <a:gd name="T7" fmla="*/ 100 h 102"/>
                  <a:gd name="T8" fmla="*/ 50 w 205"/>
                  <a:gd name="T9" fmla="*/ 78 h 102"/>
                  <a:gd name="T10" fmla="*/ 4 w 205"/>
                  <a:gd name="T11" fmla="*/ 42 h 102"/>
                  <a:gd name="T12" fmla="*/ 24 w 205"/>
                  <a:gd name="T13" fmla="*/ 12 h 102"/>
                  <a:gd name="T14" fmla="*/ 84 w 205"/>
                  <a:gd name="T15" fmla="*/ 3 h 102"/>
                  <a:gd name="T16" fmla="*/ 155 w 205"/>
                  <a:gd name="T17" fmla="*/ 25 h 102"/>
                  <a:gd name="T18" fmla="*/ 81 w 205"/>
                  <a:gd name="T19" fmla="*/ 62 h 102"/>
                  <a:gd name="T20" fmla="*/ 126 w 205"/>
                  <a:gd name="T21" fmla="*/ 79 h 102"/>
                  <a:gd name="T22" fmla="*/ 154 w 205"/>
                  <a:gd name="T23" fmla="*/ 77 h 102"/>
                  <a:gd name="T24" fmla="*/ 158 w 205"/>
                  <a:gd name="T25" fmla="*/ 63 h 102"/>
                  <a:gd name="T26" fmla="*/ 124 w 205"/>
                  <a:gd name="T27" fmla="*/ 41 h 102"/>
                  <a:gd name="T28" fmla="*/ 79 w 205"/>
                  <a:gd name="T29" fmla="*/ 23 h 102"/>
                  <a:gd name="T30" fmla="*/ 50 w 205"/>
                  <a:gd name="T31" fmla="*/ 25 h 102"/>
                  <a:gd name="T32" fmla="*/ 46 w 205"/>
                  <a:gd name="T33" fmla="*/ 40 h 102"/>
                  <a:gd name="T34" fmla="*/ 81 w 205"/>
                  <a:gd name="T35" fmla="*/ 6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5" h="102">
                    <a:moveTo>
                      <a:pt x="155" y="25"/>
                    </a:moveTo>
                    <a:cubicBezTo>
                      <a:pt x="182" y="38"/>
                      <a:pt x="197" y="50"/>
                      <a:pt x="201" y="61"/>
                    </a:cubicBezTo>
                    <a:cubicBezTo>
                      <a:pt x="205" y="71"/>
                      <a:pt x="198" y="81"/>
                      <a:pt x="180" y="90"/>
                    </a:cubicBezTo>
                    <a:cubicBezTo>
                      <a:pt x="163" y="99"/>
                      <a:pt x="143" y="102"/>
                      <a:pt x="121" y="100"/>
                    </a:cubicBezTo>
                    <a:cubicBezTo>
                      <a:pt x="99" y="98"/>
                      <a:pt x="75" y="91"/>
                      <a:pt x="50" y="78"/>
                    </a:cubicBezTo>
                    <a:cubicBezTo>
                      <a:pt x="23" y="64"/>
                      <a:pt x="8" y="53"/>
                      <a:pt x="4" y="42"/>
                    </a:cubicBezTo>
                    <a:cubicBezTo>
                      <a:pt x="0" y="31"/>
                      <a:pt x="7" y="21"/>
                      <a:pt x="24" y="12"/>
                    </a:cubicBezTo>
                    <a:cubicBezTo>
                      <a:pt x="42" y="4"/>
                      <a:pt x="62" y="0"/>
                      <a:pt x="84" y="3"/>
                    </a:cubicBezTo>
                    <a:cubicBezTo>
                      <a:pt x="106" y="5"/>
                      <a:pt x="130" y="12"/>
                      <a:pt x="155" y="25"/>
                    </a:cubicBezTo>
                    <a:close/>
                    <a:moveTo>
                      <a:pt x="81" y="62"/>
                    </a:moveTo>
                    <a:cubicBezTo>
                      <a:pt x="100" y="71"/>
                      <a:pt x="115" y="77"/>
                      <a:pt x="126" y="79"/>
                    </a:cubicBezTo>
                    <a:cubicBezTo>
                      <a:pt x="137" y="82"/>
                      <a:pt x="147" y="81"/>
                      <a:pt x="154" y="77"/>
                    </a:cubicBezTo>
                    <a:cubicBezTo>
                      <a:pt x="162" y="74"/>
                      <a:pt x="163" y="69"/>
                      <a:pt x="158" y="63"/>
                    </a:cubicBezTo>
                    <a:cubicBezTo>
                      <a:pt x="154" y="58"/>
                      <a:pt x="142" y="50"/>
                      <a:pt x="124" y="41"/>
                    </a:cubicBezTo>
                    <a:cubicBezTo>
                      <a:pt x="105" y="32"/>
                      <a:pt x="90" y="26"/>
                      <a:pt x="79" y="23"/>
                    </a:cubicBezTo>
                    <a:cubicBezTo>
                      <a:pt x="67" y="21"/>
                      <a:pt x="58" y="22"/>
                      <a:pt x="50" y="25"/>
                    </a:cubicBezTo>
                    <a:cubicBezTo>
                      <a:pt x="43" y="29"/>
                      <a:pt x="42" y="34"/>
                      <a:pt x="46" y="40"/>
                    </a:cubicBezTo>
                    <a:cubicBezTo>
                      <a:pt x="51" y="45"/>
                      <a:pt x="63" y="53"/>
                      <a:pt x="81" y="62"/>
                    </a:cubicBezTo>
                    <a:close/>
                  </a:path>
                </a:pathLst>
              </a:custGeom>
              <a:solidFill>
                <a:srgbClr val="064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9" name="Freeform 9"/>
              <p:cNvSpPr>
                <a:spLocks/>
              </p:cNvSpPr>
              <p:nvPr/>
            </p:nvSpPr>
            <p:spPr bwMode="auto">
              <a:xfrm>
                <a:off x="3805238" y="5359400"/>
                <a:ext cx="585788" cy="284162"/>
              </a:xfrm>
              <a:custGeom>
                <a:avLst/>
                <a:gdLst>
                  <a:gd name="T0" fmla="*/ 187 w 187"/>
                  <a:gd name="T1" fmla="*/ 75 h 91"/>
                  <a:gd name="T2" fmla="*/ 155 w 187"/>
                  <a:gd name="T3" fmla="*/ 91 h 91"/>
                  <a:gd name="T4" fmla="*/ 68 w 187"/>
                  <a:gd name="T5" fmla="*/ 47 h 91"/>
                  <a:gd name="T6" fmla="*/ 54 w 187"/>
                  <a:gd name="T7" fmla="*/ 40 h 91"/>
                  <a:gd name="T8" fmla="*/ 38 w 187"/>
                  <a:gd name="T9" fmla="*/ 32 h 91"/>
                  <a:gd name="T10" fmla="*/ 38 w 187"/>
                  <a:gd name="T11" fmla="*/ 43 h 91"/>
                  <a:gd name="T12" fmla="*/ 34 w 187"/>
                  <a:gd name="T13" fmla="*/ 58 h 91"/>
                  <a:gd name="T14" fmla="*/ 0 w 187"/>
                  <a:gd name="T15" fmla="*/ 57 h 91"/>
                  <a:gd name="T16" fmla="*/ 10 w 187"/>
                  <a:gd name="T17" fmla="*/ 13 h 91"/>
                  <a:gd name="T18" fmla="*/ 36 w 187"/>
                  <a:gd name="T19" fmla="*/ 0 h 91"/>
                  <a:gd name="T20" fmla="*/ 187 w 187"/>
                  <a:gd name="T21" fmla="*/ 7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91">
                    <a:moveTo>
                      <a:pt x="187" y="75"/>
                    </a:moveTo>
                    <a:cubicBezTo>
                      <a:pt x="155" y="91"/>
                      <a:pt x="155" y="91"/>
                      <a:pt x="155" y="91"/>
                    </a:cubicBezTo>
                    <a:cubicBezTo>
                      <a:pt x="68" y="47"/>
                      <a:pt x="68" y="47"/>
                      <a:pt x="68" y="47"/>
                    </a:cubicBezTo>
                    <a:cubicBezTo>
                      <a:pt x="54" y="40"/>
                      <a:pt x="54" y="40"/>
                      <a:pt x="54" y="40"/>
                    </a:cubicBezTo>
                    <a:cubicBezTo>
                      <a:pt x="38" y="32"/>
                      <a:pt x="38" y="32"/>
                      <a:pt x="38" y="32"/>
                    </a:cubicBezTo>
                    <a:cubicBezTo>
                      <a:pt x="38" y="37"/>
                      <a:pt x="38" y="41"/>
                      <a:pt x="38" y="43"/>
                    </a:cubicBezTo>
                    <a:cubicBezTo>
                      <a:pt x="34" y="58"/>
                      <a:pt x="34" y="58"/>
                      <a:pt x="34" y="58"/>
                    </a:cubicBezTo>
                    <a:cubicBezTo>
                      <a:pt x="0" y="57"/>
                      <a:pt x="0" y="57"/>
                      <a:pt x="0" y="57"/>
                    </a:cubicBezTo>
                    <a:cubicBezTo>
                      <a:pt x="10" y="13"/>
                      <a:pt x="10" y="13"/>
                      <a:pt x="10" y="13"/>
                    </a:cubicBezTo>
                    <a:cubicBezTo>
                      <a:pt x="36" y="0"/>
                      <a:pt x="36" y="0"/>
                      <a:pt x="36" y="0"/>
                    </a:cubicBezTo>
                    <a:lnTo>
                      <a:pt x="187" y="75"/>
                    </a:lnTo>
                    <a:close/>
                  </a:path>
                </a:pathLst>
              </a:custGeom>
              <a:solidFill>
                <a:srgbClr val="064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grpSp>
        <p:nvGrpSpPr>
          <p:cNvPr id="183" name="Group 182"/>
          <p:cNvGrpSpPr/>
          <p:nvPr/>
        </p:nvGrpSpPr>
        <p:grpSpPr>
          <a:xfrm>
            <a:off x="4397086" y="1951720"/>
            <a:ext cx="3212652" cy="1766245"/>
            <a:chOff x="2397125" y="2819400"/>
            <a:chExt cx="4640263" cy="2551113"/>
          </a:xfrm>
        </p:grpSpPr>
        <p:sp>
          <p:nvSpPr>
            <p:cNvPr id="208" name="Freeform 10"/>
            <p:cNvSpPr>
              <a:spLocks/>
            </p:cNvSpPr>
            <p:nvPr/>
          </p:nvSpPr>
          <p:spPr bwMode="auto">
            <a:xfrm>
              <a:off x="2397125" y="2819400"/>
              <a:ext cx="4640263" cy="2319337"/>
            </a:xfrm>
            <a:custGeom>
              <a:avLst/>
              <a:gdLst>
                <a:gd name="T0" fmla="*/ 0 w 2923"/>
                <a:gd name="T1" fmla="*/ 729 h 1461"/>
                <a:gd name="T2" fmla="*/ 1465 w 2923"/>
                <a:gd name="T3" fmla="*/ 0 h 1461"/>
                <a:gd name="T4" fmla="*/ 2923 w 2923"/>
                <a:gd name="T5" fmla="*/ 729 h 1461"/>
                <a:gd name="T6" fmla="*/ 1463 w 2923"/>
                <a:gd name="T7" fmla="*/ 1461 h 1461"/>
                <a:gd name="T8" fmla="*/ 0 w 2923"/>
                <a:gd name="T9" fmla="*/ 729 h 1461"/>
              </a:gdLst>
              <a:ahLst/>
              <a:cxnLst>
                <a:cxn ang="0">
                  <a:pos x="T0" y="T1"/>
                </a:cxn>
                <a:cxn ang="0">
                  <a:pos x="T2" y="T3"/>
                </a:cxn>
                <a:cxn ang="0">
                  <a:pos x="T4" y="T5"/>
                </a:cxn>
                <a:cxn ang="0">
                  <a:pos x="T6" y="T7"/>
                </a:cxn>
                <a:cxn ang="0">
                  <a:pos x="T8" y="T9"/>
                </a:cxn>
              </a:cxnLst>
              <a:rect l="0" t="0" r="r" b="b"/>
              <a:pathLst>
                <a:path w="2923" h="1461">
                  <a:moveTo>
                    <a:pt x="0" y="729"/>
                  </a:moveTo>
                  <a:lnTo>
                    <a:pt x="1465" y="0"/>
                  </a:lnTo>
                  <a:lnTo>
                    <a:pt x="2923" y="729"/>
                  </a:lnTo>
                  <a:lnTo>
                    <a:pt x="1463" y="1461"/>
                  </a:lnTo>
                  <a:lnTo>
                    <a:pt x="0" y="729"/>
                  </a:lnTo>
                  <a:close/>
                </a:path>
              </a:pathLst>
            </a:custGeom>
            <a:solidFill>
              <a:srgbClr val="7DD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9" name="Freeform 11"/>
            <p:cNvSpPr>
              <a:spLocks/>
            </p:cNvSpPr>
            <p:nvPr/>
          </p:nvSpPr>
          <p:spPr bwMode="auto">
            <a:xfrm>
              <a:off x="2397125" y="3976688"/>
              <a:ext cx="2322513" cy="1393825"/>
            </a:xfrm>
            <a:custGeom>
              <a:avLst/>
              <a:gdLst>
                <a:gd name="T0" fmla="*/ 1463 w 1463"/>
                <a:gd name="T1" fmla="*/ 878 h 878"/>
                <a:gd name="T2" fmla="*/ 0 w 1463"/>
                <a:gd name="T3" fmla="*/ 144 h 878"/>
                <a:gd name="T4" fmla="*/ 0 w 1463"/>
                <a:gd name="T5" fmla="*/ 0 h 878"/>
                <a:gd name="T6" fmla="*/ 1463 w 1463"/>
                <a:gd name="T7" fmla="*/ 732 h 878"/>
                <a:gd name="T8" fmla="*/ 1463 w 1463"/>
                <a:gd name="T9" fmla="*/ 878 h 878"/>
              </a:gdLst>
              <a:ahLst/>
              <a:cxnLst>
                <a:cxn ang="0">
                  <a:pos x="T0" y="T1"/>
                </a:cxn>
                <a:cxn ang="0">
                  <a:pos x="T2" y="T3"/>
                </a:cxn>
                <a:cxn ang="0">
                  <a:pos x="T4" y="T5"/>
                </a:cxn>
                <a:cxn ang="0">
                  <a:pos x="T6" y="T7"/>
                </a:cxn>
                <a:cxn ang="0">
                  <a:pos x="T8" y="T9"/>
                </a:cxn>
              </a:cxnLst>
              <a:rect l="0" t="0" r="r" b="b"/>
              <a:pathLst>
                <a:path w="1463" h="878">
                  <a:moveTo>
                    <a:pt x="1463" y="878"/>
                  </a:moveTo>
                  <a:lnTo>
                    <a:pt x="0" y="144"/>
                  </a:lnTo>
                  <a:lnTo>
                    <a:pt x="0" y="0"/>
                  </a:lnTo>
                  <a:lnTo>
                    <a:pt x="1463" y="732"/>
                  </a:lnTo>
                  <a:lnTo>
                    <a:pt x="1463" y="878"/>
                  </a:lnTo>
                  <a:close/>
                </a:path>
              </a:pathLst>
            </a:custGeom>
            <a:solidFill>
              <a:srgbClr val="77C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0" name="Freeform 12"/>
            <p:cNvSpPr>
              <a:spLocks/>
            </p:cNvSpPr>
            <p:nvPr/>
          </p:nvSpPr>
          <p:spPr bwMode="auto">
            <a:xfrm>
              <a:off x="4719638" y="3976688"/>
              <a:ext cx="2317750" cy="1393825"/>
            </a:xfrm>
            <a:custGeom>
              <a:avLst/>
              <a:gdLst>
                <a:gd name="T0" fmla="*/ 0 w 1460"/>
                <a:gd name="T1" fmla="*/ 878 h 878"/>
                <a:gd name="T2" fmla="*/ 1460 w 1460"/>
                <a:gd name="T3" fmla="*/ 144 h 878"/>
                <a:gd name="T4" fmla="*/ 1460 w 1460"/>
                <a:gd name="T5" fmla="*/ 0 h 878"/>
                <a:gd name="T6" fmla="*/ 0 w 1460"/>
                <a:gd name="T7" fmla="*/ 732 h 878"/>
                <a:gd name="T8" fmla="*/ 0 w 1460"/>
                <a:gd name="T9" fmla="*/ 878 h 878"/>
              </a:gdLst>
              <a:ahLst/>
              <a:cxnLst>
                <a:cxn ang="0">
                  <a:pos x="T0" y="T1"/>
                </a:cxn>
                <a:cxn ang="0">
                  <a:pos x="T2" y="T3"/>
                </a:cxn>
                <a:cxn ang="0">
                  <a:pos x="T4" y="T5"/>
                </a:cxn>
                <a:cxn ang="0">
                  <a:pos x="T6" y="T7"/>
                </a:cxn>
                <a:cxn ang="0">
                  <a:pos x="T8" y="T9"/>
                </a:cxn>
              </a:cxnLst>
              <a:rect l="0" t="0" r="r" b="b"/>
              <a:pathLst>
                <a:path w="1460" h="878">
                  <a:moveTo>
                    <a:pt x="0" y="878"/>
                  </a:moveTo>
                  <a:lnTo>
                    <a:pt x="1460" y="144"/>
                  </a:lnTo>
                  <a:lnTo>
                    <a:pt x="1460" y="0"/>
                  </a:lnTo>
                  <a:lnTo>
                    <a:pt x="0" y="732"/>
                  </a:lnTo>
                  <a:lnTo>
                    <a:pt x="0" y="878"/>
                  </a:lnTo>
                  <a:close/>
                </a:path>
              </a:pathLst>
            </a:custGeom>
            <a:solidFill>
              <a:srgbClr val="66A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nvGrpSpPr>
            <p:cNvPr id="211" name="Group 210"/>
            <p:cNvGrpSpPr/>
            <p:nvPr/>
          </p:nvGrpSpPr>
          <p:grpSpPr>
            <a:xfrm>
              <a:off x="4292600" y="4430713"/>
              <a:ext cx="1106488" cy="511175"/>
              <a:chOff x="4292600" y="4430713"/>
              <a:chExt cx="1106488" cy="511175"/>
            </a:xfrm>
          </p:grpSpPr>
          <p:sp>
            <p:nvSpPr>
              <p:cNvPr id="212" name="Freeform 13"/>
              <p:cNvSpPr>
                <a:spLocks noEditPoints="1"/>
              </p:cNvSpPr>
              <p:nvPr/>
            </p:nvSpPr>
            <p:spPr bwMode="auto">
              <a:xfrm>
                <a:off x="4292600" y="4621213"/>
                <a:ext cx="642938" cy="320675"/>
              </a:xfrm>
              <a:custGeom>
                <a:avLst/>
                <a:gdLst>
                  <a:gd name="T0" fmla="*/ 156 w 205"/>
                  <a:gd name="T1" fmla="*/ 25 h 102"/>
                  <a:gd name="T2" fmla="*/ 201 w 205"/>
                  <a:gd name="T3" fmla="*/ 61 h 102"/>
                  <a:gd name="T4" fmla="*/ 180 w 205"/>
                  <a:gd name="T5" fmla="*/ 90 h 102"/>
                  <a:gd name="T6" fmla="*/ 121 w 205"/>
                  <a:gd name="T7" fmla="*/ 100 h 102"/>
                  <a:gd name="T8" fmla="*/ 50 w 205"/>
                  <a:gd name="T9" fmla="*/ 78 h 102"/>
                  <a:gd name="T10" fmla="*/ 4 w 205"/>
                  <a:gd name="T11" fmla="*/ 42 h 102"/>
                  <a:gd name="T12" fmla="*/ 25 w 205"/>
                  <a:gd name="T13" fmla="*/ 12 h 102"/>
                  <a:gd name="T14" fmla="*/ 84 w 205"/>
                  <a:gd name="T15" fmla="*/ 2 h 102"/>
                  <a:gd name="T16" fmla="*/ 156 w 205"/>
                  <a:gd name="T17" fmla="*/ 25 h 102"/>
                  <a:gd name="T18" fmla="*/ 82 w 205"/>
                  <a:gd name="T19" fmla="*/ 62 h 102"/>
                  <a:gd name="T20" fmla="*/ 126 w 205"/>
                  <a:gd name="T21" fmla="*/ 79 h 102"/>
                  <a:gd name="T22" fmla="*/ 155 w 205"/>
                  <a:gd name="T23" fmla="*/ 77 h 102"/>
                  <a:gd name="T24" fmla="*/ 159 w 205"/>
                  <a:gd name="T25" fmla="*/ 63 h 102"/>
                  <a:gd name="T26" fmla="*/ 124 w 205"/>
                  <a:gd name="T27" fmla="*/ 41 h 102"/>
                  <a:gd name="T28" fmla="*/ 79 w 205"/>
                  <a:gd name="T29" fmla="*/ 23 h 102"/>
                  <a:gd name="T30" fmla="*/ 51 w 205"/>
                  <a:gd name="T31" fmla="*/ 25 h 102"/>
                  <a:gd name="T32" fmla="*/ 47 w 205"/>
                  <a:gd name="T33" fmla="*/ 39 h 102"/>
                  <a:gd name="T34" fmla="*/ 82 w 205"/>
                  <a:gd name="T35" fmla="*/ 6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5" h="102">
                    <a:moveTo>
                      <a:pt x="156" y="25"/>
                    </a:moveTo>
                    <a:cubicBezTo>
                      <a:pt x="182" y="38"/>
                      <a:pt x="197" y="50"/>
                      <a:pt x="201" y="61"/>
                    </a:cubicBezTo>
                    <a:cubicBezTo>
                      <a:pt x="205" y="71"/>
                      <a:pt x="198" y="81"/>
                      <a:pt x="180" y="90"/>
                    </a:cubicBezTo>
                    <a:cubicBezTo>
                      <a:pt x="163" y="99"/>
                      <a:pt x="143" y="102"/>
                      <a:pt x="121" y="100"/>
                    </a:cubicBezTo>
                    <a:cubicBezTo>
                      <a:pt x="99" y="98"/>
                      <a:pt x="75" y="90"/>
                      <a:pt x="50" y="78"/>
                    </a:cubicBezTo>
                    <a:cubicBezTo>
                      <a:pt x="23" y="64"/>
                      <a:pt x="8" y="52"/>
                      <a:pt x="4" y="42"/>
                    </a:cubicBezTo>
                    <a:cubicBezTo>
                      <a:pt x="0" y="31"/>
                      <a:pt x="7" y="21"/>
                      <a:pt x="25" y="12"/>
                    </a:cubicBezTo>
                    <a:cubicBezTo>
                      <a:pt x="42" y="4"/>
                      <a:pt x="62" y="0"/>
                      <a:pt x="84" y="2"/>
                    </a:cubicBezTo>
                    <a:cubicBezTo>
                      <a:pt x="106" y="5"/>
                      <a:pt x="130" y="12"/>
                      <a:pt x="156" y="25"/>
                    </a:cubicBezTo>
                    <a:close/>
                    <a:moveTo>
                      <a:pt x="82" y="62"/>
                    </a:moveTo>
                    <a:cubicBezTo>
                      <a:pt x="100" y="71"/>
                      <a:pt x="115" y="77"/>
                      <a:pt x="126" y="79"/>
                    </a:cubicBezTo>
                    <a:cubicBezTo>
                      <a:pt x="138" y="82"/>
                      <a:pt x="147" y="81"/>
                      <a:pt x="155" y="77"/>
                    </a:cubicBezTo>
                    <a:cubicBezTo>
                      <a:pt x="162" y="74"/>
                      <a:pt x="163" y="69"/>
                      <a:pt x="159" y="63"/>
                    </a:cubicBezTo>
                    <a:cubicBezTo>
                      <a:pt x="154" y="57"/>
                      <a:pt x="142" y="50"/>
                      <a:pt x="124" y="41"/>
                    </a:cubicBezTo>
                    <a:cubicBezTo>
                      <a:pt x="105" y="31"/>
                      <a:pt x="90" y="26"/>
                      <a:pt x="79" y="23"/>
                    </a:cubicBezTo>
                    <a:cubicBezTo>
                      <a:pt x="67" y="21"/>
                      <a:pt x="58" y="22"/>
                      <a:pt x="51" y="25"/>
                    </a:cubicBezTo>
                    <a:cubicBezTo>
                      <a:pt x="43" y="29"/>
                      <a:pt x="42" y="34"/>
                      <a:pt x="47" y="39"/>
                    </a:cubicBezTo>
                    <a:cubicBezTo>
                      <a:pt x="51" y="45"/>
                      <a:pt x="63" y="53"/>
                      <a:pt x="82" y="62"/>
                    </a:cubicBezTo>
                    <a:close/>
                  </a:path>
                </a:pathLst>
              </a:custGeom>
              <a:solidFill>
                <a:srgbClr val="66A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3" name="Freeform 14"/>
              <p:cNvSpPr>
                <a:spLocks/>
              </p:cNvSpPr>
              <p:nvPr/>
            </p:nvSpPr>
            <p:spPr bwMode="auto">
              <a:xfrm>
                <a:off x="4652963" y="4430713"/>
                <a:ext cx="746125" cy="363537"/>
              </a:xfrm>
              <a:custGeom>
                <a:avLst/>
                <a:gdLst>
                  <a:gd name="T0" fmla="*/ 238 w 238"/>
                  <a:gd name="T1" fmla="*/ 63 h 116"/>
                  <a:gd name="T2" fmla="*/ 132 w 238"/>
                  <a:gd name="T3" fmla="*/ 116 h 116"/>
                  <a:gd name="T4" fmla="*/ 110 w 238"/>
                  <a:gd name="T5" fmla="*/ 104 h 116"/>
                  <a:gd name="T6" fmla="*/ 110 w 238"/>
                  <a:gd name="T7" fmla="*/ 66 h 116"/>
                  <a:gd name="T8" fmla="*/ 108 w 238"/>
                  <a:gd name="T9" fmla="*/ 43 h 116"/>
                  <a:gd name="T10" fmla="*/ 103 w 238"/>
                  <a:gd name="T11" fmla="*/ 33 h 116"/>
                  <a:gd name="T12" fmla="*/ 93 w 238"/>
                  <a:gd name="T13" fmla="*/ 26 h 116"/>
                  <a:gd name="T14" fmla="*/ 75 w 238"/>
                  <a:gd name="T15" fmla="*/ 22 h 116"/>
                  <a:gd name="T16" fmla="*/ 57 w 238"/>
                  <a:gd name="T17" fmla="*/ 27 h 116"/>
                  <a:gd name="T18" fmla="*/ 44 w 238"/>
                  <a:gd name="T19" fmla="*/ 37 h 116"/>
                  <a:gd name="T20" fmla="*/ 38 w 238"/>
                  <a:gd name="T21" fmla="*/ 51 h 116"/>
                  <a:gd name="T22" fmla="*/ 0 w 238"/>
                  <a:gd name="T23" fmla="*/ 50 h 116"/>
                  <a:gd name="T24" fmla="*/ 5 w 238"/>
                  <a:gd name="T25" fmla="*/ 34 h 116"/>
                  <a:gd name="T26" fmla="*/ 15 w 238"/>
                  <a:gd name="T27" fmla="*/ 23 h 116"/>
                  <a:gd name="T28" fmla="*/ 32 w 238"/>
                  <a:gd name="T29" fmla="*/ 12 h 116"/>
                  <a:gd name="T30" fmla="*/ 63 w 238"/>
                  <a:gd name="T31" fmla="*/ 2 h 116"/>
                  <a:gd name="T32" fmla="*/ 94 w 238"/>
                  <a:gd name="T33" fmla="*/ 1 h 116"/>
                  <a:gd name="T34" fmla="*/ 121 w 238"/>
                  <a:gd name="T35" fmla="*/ 9 h 116"/>
                  <a:gd name="T36" fmla="*/ 137 w 238"/>
                  <a:gd name="T37" fmla="*/ 20 h 116"/>
                  <a:gd name="T38" fmla="*/ 145 w 238"/>
                  <a:gd name="T39" fmla="*/ 35 h 116"/>
                  <a:gd name="T40" fmla="*/ 145 w 238"/>
                  <a:gd name="T41" fmla="*/ 63 h 116"/>
                  <a:gd name="T42" fmla="*/ 144 w 238"/>
                  <a:gd name="T43" fmla="*/ 81 h 116"/>
                  <a:gd name="T44" fmla="*/ 145 w 238"/>
                  <a:gd name="T45" fmla="*/ 82 h 116"/>
                  <a:gd name="T46" fmla="*/ 211 w 238"/>
                  <a:gd name="T47" fmla="*/ 49 h 116"/>
                  <a:gd name="T48" fmla="*/ 238 w 238"/>
                  <a:gd name="T49" fmla="*/ 6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8" h="116">
                    <a:moveTo>
                      <a:pt x="238" y="63"/>
                    </a:moveTo>
                    <a:cubicBezTo>
                      <a:pt x="132" y="116"/>
                      <a:pt x="132" y="116"/>
                      <a:pt x="132" y="116"/>
                    </a:cubicBezTo>
                    <a:cubicBezTo>
                      <a:pt x="110" y="104"/>
                      <a:pt x="110" y="104"/>
                      <a:pt x="110" y="104"/>
                    </a:cubicBezTo>
                    <a:cubicBezTo>
                      <a:pt x="110" y="66"/>
                      <a:pt x="110" y="66"/>
                      <a:pt x="110" y="66"/>
                    </a:cubicBezTo>
                    <a:cubicBezTo>
                      <a:pt x="109" y="55"/>
                      <a:pt x="109" y="47"/>
                      <a:pt x="108" y="43"/>
                    </a:cubicBezTo>
                    <a:cubicBezTo>
                      <a:pt x="107" y="39"/>
                      <a:pt x="105" y="36"/>
                      <a:pt x="103" y="33"/>
                    </a:cubicBezTo>
                    <a:cubicBezTo>
                      <a:pt x="101" y="31"/>
                      <a:pt x="97" y="28"/>
                      <a:pt x="93" y="26"/>
                    </a:cubicBezTo>
                    <a:cubicBezTo>
                      <a:pt x="87" y="23"/>
                      <a:pt x="81" y="22"/>
                      <a:pt x="75" y="22"/>
                    </a:cubicBezTo>
                    <a:cubicBezTo>
                      <a:pt x="68" y="22"/>
                      <a:pt x="62" y="24"/>
                      <a:pt x="57" y="27"/>
                    </a:cubicBezTo>
                    <a:cubicBezTo>
                      <a:pt x="51" y="29"/>
                      <a:pt x="47" y="33"/>
                      <a:pt x="44" y="37"/>
                    </a:cubicBezTo>
                    <a:cubicBezTo>
                      <a:pt x="41" y="41"/>
                      <a:pt x="39" y="46"/>
                      <a:pt x="38" y="51"/>
                    </a:cubicBezTo>
                    <a:cubicBezTo>
                      <a:pt x="0" y="50"/>
                      <a:pt x="0" y="50"/>
                      <a:pt x="0" y="50"/>
                    </a:cubicBezTo>
                    <a:cubicBezTo>
                      <a:pt x="1" y="43"/>
                      <a:pt x="3" y="38"/>
                      <a:pt x="5" y="34"/>
                    </a:cubicBezTo>
                    <a:cubicBezTo>
                      <a:pt x="7" y="30"/>
                      <a:pt x="11" y="26"/>
                      <a:pt x="15" y="23"/>
                    </a:cubicBezTo>
                    <a:cubicBezTo>
                      <a:pt x="20" y="19"/>
                      <a:pt x="25" y="16"/>
                      <a:pt x="32" y="12"/>
                    </a:cubicBezTo>
                    <a:cubicBezTo>
                      <a:pt x="42" y="7"/>
                      <a:pt x="52" y="4"/>
                      <a:pt x="63" y="2"/>
                    </a:cubicBezTo>
                    <a:cubicBezTo>
                      <a:pt x="73" y="0"/>
                      <a:pt x="84" y="0"/>
                      <a:pt x="94" y="1"/>
                    </a:cubicBezTo>
                    <a:cubicBezTo>
                      <a:pt x="104" y="2"/>
                      <a:pt x="113" y="5"/>
                      <a:pt x="121" y="9"/>
                    </a:cubicBezTo>
                    <a:cubicBezTo>
                      <a:pt x="128" y="12"/>
                      <a:pt x="134" y="16"/>
                      <a:pt x="137" y="20"/>
                    </a:cubicBezTo>
                    <a:cubicBezTo>
                      <a:pt x="141" y="25"/>
                      <a:pt x="143" y="30"/>
                      <a:pt x="145" y="35"/>
                    </a:cubicBezTo>
                    <a:cubicBezTo>
                      <a:pt x="146" y="41"/>
                      <a:pt x="146" y="50"/>
                      <a:pt x="145" y="63"/>
                    </a:cubicBezTo>
                    <a:cubicBezTo>
                      <a:pt x="144" y="81"/>
                      <a:pt x="144" y="81"/>
                      <a:pt x="144" y="81"/>
                    </a:cubicBezTo>
                    <a:cubicBezTo>
                      <a:pt x="145" y="82"/>
                      <a:pt x="145" y="82"/>
                      <a:pt x="145" y="82"/>
                    </a:cubicBezTo>
                    <a:cubicBezTo>
                      <a:pt x="211" y="49"/>
                      <a:pt x="211" y="49"/>
                      <a:pt x="211" y="49"/>
                    </a:cubicBezTo>
                    <a:lnTo>
                      <a:pt x="238" y="63"/>
                    </a:lnTo>
                    <a:close/>
                  </a:path>
                </a:pathLst>
              </a:custGeom>
              <a:solidFill>
                <a:srgbClr val="66A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grpSp>
        <p:nvGrpSpPr>
          <p:cNvPr id="184" name="Group 183"/>
          <p:cNvGrpSpPr/>
          <p:nvPr/>
        </p:nvGrpSpPr>
        <p:grpSpPr>
          <a:xfrm>
            <a:off x="5041155" y="1307650"/>
            <a:ext cx="3213752" cy="1766244"/>
            <a:chOff x="3327400" y="1889125"/>
            <a:chExt cx="4641851" cy="2551112"/>
          </a:xfrm>
        </p:grpSpPr>
        <p:sp>
          <p:nvSpPr>
            <p:cNvPr id="202" name="Freeform 15"/>
            <p:cNvSpPr>
              <a:spLocks/>
            </p:cNvSpPr>
            <p:nvPr/>
          </p:nvSpPr>
          <p:spPr bwMode="auto">
            <a:xfrm>
              <a:off x="3327400" y="1889125"/>
              <a:ext cx="4641850" cy="2322512"/>
            </a:xfrm>
            <a:custGeom>
              <a:avLst/>
              <a:gdLst>
                <a:gd name="T0" fmla="*/ 0 w 2924"/>
                <a:gd name="T1" fmla="*/ 728 h 1463"/>
                <a:gd name="T2" fmla="*/ 1465 w 2924"/>
                <a:gd name="T3" fmla="*/ 0 h 1463"/>
                <a:gd name="T4" fmla="*/ 2924 w 2924"/>
                <a:gd name="T5" fmla="*/ 728 h 1463"/>
                <a:gd name="T6" fmla="*/ 1461 w 2924"/>
                <a:gd name="T7" fmla="*/ 1463 h 1463"/>
                <a:gd name="T8" fmla="*/ 0 w 2924"/>
                <a:gd name="T9" fmla="*/ 728 h 1463"/>
              </a:gdLst>
              <a:ahLst/>
              <a:cxnLst>
                <a:cxn ang="0">
                  <a:pos x="T0" y="T1"/>
                </a:cxn>
                <a:cxn ang="0">
                  <a:pos x="T2" y="T3"/>
                </a:cxn>
                <a:cxn ang="0">
                  <a:pos x="T4" y="T5"/>
                </a:cxn>
                <a:cxn ang="0">
                  <a:pos x="T6" y="T7"/>
                </a:cxn>
                <a:cxn ang="0">
                  <a:pos x="T8" y="T9"/>
                </a:cxn>
              </a:cxnLst>
              <a:rect l="0" t="0" r="r" b="b"/>
              <a:pathLst>
                <a:path w="2924" h="1463">
                  <a:moveTo>
                    <a:pt x="0" y="728"/>
                  </a:moveTo>
                  <a:lnTo>
                    <a:pt x="1465" y="0"/>
                  </a:lnTo>
                  <a:lnTo>
                    <a:pt x="2924" y="728"/>
                  </a:lnTo>
                  <a:lnTo>
                    <a:pt x="1461" y="1463"/>
                  </a:lnTo>
                  <a:lnTo>
                    <a:pt x="0" y="728"/>
                  </a:lnTo>
                  <a:close/>
                </a:path>
              </a:pathLst>
            </a:custGeom>
            <a:solidFill>
              <a:srgbClr val="FFD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3" name="Freeform 16"/>
            <p:cNvSpPr>
              <a:spLocks/>
            </p:cNvSpPr>
            <p:nvPr/>
          </p:nvSpPr>
          <p:spPr bwMode="auto">
            <a:xfrm>
              <a:off x="3327400" y="3044825"/>
              <a:ext cx="2319338" cy="1395412"/>
            </a:xfrm>
            <a:custGeom>
              <a:avLst/>
              <a:gdLst>
                <a:gd name="T0" fmla="*/ 1461 w 1461"/>
                <a:gd name="T1" fmla="*/ 879 h 879"/>
                <a:gd name="T2" fmla="*/ 0 w 1461"/>
                <a:gd name="T3" fmla="*/ 146 h 879"/>
                <a:gd name="T4" fmla="*/ 0 w 1461"/>
                <a:gd name="T5" fmla="*/ 0 h 879"/>
                <a:gd name="T6" fmla="*/ 1461 w 1461"/>
                <a:gd name="T7" fmla="*/ 735 h 879"/>
                <a:gd name="T8" fmla="*/ 1461 w 1461"/>
                <a:gd name="T9" fmla="*/ 879 h 879"/>
              </a:gdLst>
              <a:ahLst/>
              <a:cxnLst>
                <a:cxn ang="0">
                  <a:pos x="T0" y="T1"/>
                </a:cxn>
                <a:cxn ang="0">
                  <a:pos x="T2" y="T3"/>
                </a:cxn>
                <a:cxn ang="0">
                  <a:pos x="T4" y="T5"/>
                </a:cxn>
                <a:cxn ang="0">
                  <a:pos x="T6" y="T7"/>
                </a:cxn>
                <a:cxn ang="0">
                  <a:pos x="T8" y="T9"/>
                </a:cxn>
              </a:cxnLst>
              <a:rect l="0" t="0" r="r" b="b"/>
              <a:pathLst>
                <a:path w="1461" h="879">
                  <a:moveTo>
                    <a:pt x="1461" y="879"/>
                  </a:moveTo>
                  <a:lnTo>
                    <a:pt x="0" y="146"/>
                  </a:lnTo>
                  <a:lnTo>
                    <a:pt x="0" y="0"/>
                  </a:lnTo>
                  <a:lnTo>
                    <a:pt x="1461" y="735"/>
                  </a:lnTo>
                  <a:lnTo>
                    <a:pt x="1461" y="879"/>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4" name="Freeform 17"/>
            <p:cNvSpPr>
              <a:spLocks/>
            </p:cNvSpPr>
            <p:nvPr/>
          </p:nvSpPr>
          <p:spPr bwMode="auto">
            <a:xfrm>
              <a:off x="5646738" y="3044825"/>
              <a:ext cx="2322513" cy="1395412"/>
            </a:xfrm>
            <a:custGeom>
              <a:avLst/>
              <a:gdLst>
                <a:gd name="T0" fmla="*/ 0 w 1463"/>
                <a:gd name="T1" fmla="*/ 879 h 879"/>
                <a:gd name="T2" fmla="*/ 1463 w 1463"/>
                <a:gd name="T3" fmla="*/ 146 h 879"/>
                <a:gd name="T4" fmla="*/ 1463 w 1463"/>
                <a:gd name="T5" fmla="*/ 0 h 879"/>
                <a:gd name="T6" fmla="*/ 0 w 1463"/>
                <a:gd name="T7" fmla="*/ 735 h 879"/>
                <a:gd name="T8" fmla="*/ 0 w 1463"/>
                <a:gd name="T9" fmla="*/ 879 h 879"/>
              </a:gdLst>
              <a:ahLst/>
              <a:cxnLst>
                <a:cxn ang="0">
                  <a:pos x="T0" y="T1"/>
                </a:cxn>
                <a:cxn ang="0">
                  <a:pos x="T2" y="T3"/>
                </a:cxn>
                <a:cxn ang="0">
                  <a:pos x="T4" y="T5"/>
                </a:cxn>
                <a:cxn ang="0">
                  <a:pos x="T6" y="T7"/>
                </a:cxn>
                <a:cxn ang="0">
                  <a:pos x="T8" y="T9"/>
                </a:cxn>
              </a:cxnLst>
              <a:rect l="0" t="0" r="r" b="b"/>
              <a:pathLst>
                <a:path w="1463" h="879">
                  <a:moveTo>
                    <a:pt x="0" y="879"/>
                  </a:moveTo>
                  <a:lnTo>
                    <a:pt x="1463" y="146"/>
                  </a:lnTo>
                  <a:lnTo>
                    <a:pt x="1463" y="0"/>
                  </a:lnTo>
                  <a:lnTo>
                    <a:pt x="0" y="735"/>
                  </a:lnTo>
                  <a:lnTo>
                    <a:pt x="0" y="879"/>
                  </a:lnTo>
                  <a:close/>
                </a:path>
              </a:pathLst>
            </a:custGeom>
            <a:solidFill>
              <a:srgbClr val="FFB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nvGrpSpPr>
            <p:cNvPr id="205" name="Group 204"/>
            <p:cNvGrpSpPr/>
            <p:nvPr/>
          </p:nvGrpSpPr>
          <p:grpSpPr>
            <a:xfrm>
              <a:off x="5218113" y="3502025"/>
              <a:ext cx="1027112" cy="514350"/>
              <a:chOff x="5218113" y="3502025"/>
              <a:chExt cx="1027112" cy="514350"/>
            </a:xfrm>
          </p:grpSpPr>
          <p:sp>
            <p:nvSpPr>
              <p:cNvPr id="206" name="Freeform 18"/>
              <p:cNvSpPr>
                <a:spLocks noEditPoints="1"/>
              </p:cNvSpPr>
              <p:nvPr/>
            </p:nvSpPr>
            <p:spPr bwMode="auto">
              <a:xfrm>
                <a:off x="5218113" y="3697288"/>
                <a:ext cx="644525" cy="319087"/>
              </a:xfrm>
              <a:custGeom>
                <a:avLst/>
                <a:gdLst>
                  <a:gd name="T0" fmla="*/ 156 w 206"/>
                  <a:gd name="T1" fmla="*/ 25 h 102"/>
                  <a:gd name="T2" fmla="*/ 202 w 206"/>
                  <a:gd name="T3" fmla="*/ 60 h 102"/>
                  <a:gd name="T4" fmla="*/ 181 w 206"/>
                  <a:gd name="T5" fmla="*/ 90 h 102"/>
                  <a:gd name="T6" fmla="*/ 121 w 206"/>
                  <a:gd name="T7" fmla="*/ 100 h 102"/>
                  <a:gd name="T8" fmla="*/ 50 w 206"/>
                  <a:gd name="T9" fmla="*/ 77 h 102"/>
                  <a:gd name="T10" fmla="*/ 4 w 206"/>
                  <a:gd name="T11" fmla="*/ 42 h 102"/>
                  <a:gd name="T12" fmla="*/ 25 w 206"/>
                  <a:gd name="T13" fmla="*/ 12 h 102"/>
                  <a:gd name="T14" fmla="*/ 84 w 206"/>
                  <a:gd name="T15" fmla="*/ 2 h 102"/>
                  <a:gd name="T16" fmla="*/ 156 w 206"/>
                  <a:gd name="T17" fmla="*/ 25 h 102"/>
                  <a:gd name="T18" fmla="*/ 82 w 206"/>
                  <a:gd name="T19" fmla="*/ 62 h 102"/>
                  <a:gd name="T20" fmla="*/ 127 w 206"/>
                  <a:gd name="T21" fmla="*/ 79 h 102"/>
                  <a:gd name="T22" fmla="*/ 155 w 206"/>
                  <a:gd name="T23" fmla="*/ 77 h 102"/>
                  <a:gd name="T24" fmla="*/ 159 w 206"/>
                  <a:gd name="T25" fmla="*/ 63 h 102"/>
                  <a:gd name="T26" fmla="*/ 124 w 206"/>
                  <a:gd name="T27" fmla="*/ 41 h 102"/>
                  <a:gd name="T28" fmla="*/ 79 w 206"/>
                  <a:gd name="T29" fmla="*/ 23 h 102"/>
                  <a:gd name="T30" fmla="*/ 51 w 206"/>
                  <a:gd name="T31" fmla="*/ 25 h 102"/>
                  <a:gd name="T32" fmla="*/ 47 w 206"/>
                  <a:gd name="T33" fmla="*/ 39 h 102"/>
                  <a:gd name="T34" fmla="*/ 82 w 206"/>
                  <a:gd name="T35" fmla="*/ 6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102">
                    <a:moveTo>
                      <a:pt x="156" y="25"/>
                    </a:moveTo>
                    <a:cubicBezTo>
                      <a:pt x="182" y="38"/>
                      <a:pt x="197" y="50"/>
                      <a:pt x="202" y="60"/>
                    </a:cubicBezTo>
                    <a:cubicBezTo>
                      <a:pt x="206" y="71"/>
                      <a:pt x="199" y="81"/>
                      <a:pt x="181" y="90"/>
                    </a:cubicBezTo>
                    <a:cubicBezTo>
                      <a:pt x="163" y="99"/>
                      <a:pt x="143" y="102"/>
                      <a:pt x="121" y="100"/>
                    </a:cubicBezTo>
                    <a:cubicBezTo>
                      <a:pt x="99" y="98"/>
                      <a:pt x="76" y="90"/>
                      <a:pt x="50" y="77"/>
                    </a:cubicBezTo>
                    <a:cubicBezTo>
                      <a:pt x="23" y="64"/>
                      <a:pt x="8" y="52"/>
                      <a:pt x="4" y="42"/>
                    </a:cubicBezTo>
                    <a:cubicBezTo>
                      <a:pt x="0" y="31"/>
                      <a:pt x="7" y="21"/>
                      <a:pt x="25" y="12"/>
                    </a:cubicBezTo>
                    <a:cubicBezTo>
                      <a:pt x="42" y="3"/>
                      <a:pt x="62" y="0"/>
                      <a:pt x="84" y="2"/>
                    </a:cubicBezTo>
                    <a:cubicBezTo>
                      <a:pt x="106" y="4"/>
                      <a:pt x="130" y="12"/>
                      <a:pt x="156" y="25"/>
                    </a:cubicBezTo>
                    <a:close/>
                    <a:moveTo>
                      <a:pt x="82" y="62"/>
                    </a:moveTo>
                    <a:cubicBezTo>
                      <a:pt x="100" y="71"/>
                      <a:pt x="115" y="77"/>
                      <a:pt x="127" y="79"/>
                    </a:cubicBezTo>
                    <a:cubicBezTo>
                      <a:pt x="138" y="82"/>
                      <a:pt x="147" y="81"/>
                      <a:pt x="155" y="77"/>
                    </a:cubicBezTo>
                    <a:cubicBezTo>
                      <a:pt x="162" y="73"/>
                      <a:pt x="164" y="69"/>
                      <a:pt x="159" y="63"/>
                    </a:cubicBezTo>
                    <a:cubicBezTo>
                      <a:pt x="154" y="57"/>
                      <a:pt x="142" y="50"/>
                      <a:pt x="124" y="41"/>
                    </a:cubicBezTo>
                    <a:cubicBezTo>
                      <a:pt x="105" y="31"/>
                      <a:pt x="90" y="25"/>
                      <a:pt x="79" y="23"/>
                    </a:cubicBezTo>
                    <a:cubicBezTo>
                      <a:pt x="68" y="21"/>
                      <a:pt x="58" y="21"/>
                      <a:pt x="51" y="25"/>
                    </a:cubicBezTo>
                    <a:cubicBezTo>
                      <a:pt x="43" y="29"/>
                      <a:pt x="42" y="33"/>
                      <a:pt x="47" y="39"/>
                    </a:cubicBezTo>
                    <a:cubicBezTo>
                      <a:pt x="52" y="45"/>
                      <a:pt x="63" y="52"/>
                      <a:pt x="82" y="62"/>
                    </a:cubicBezTo>
                    <a:close/>
                  </a:path>
                </a:pathLst>
              </a:custGeom>
              <a:solidFill>
                <a:srgbClr val="FFB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7" name="Freeform 19"/>
              <p:cNvSpPr>
                <a:spLocks/>
              </p:cNvSpPr>
              <p:nvPr/>
            </p:nvSpPr>
            <p:spPr bwMode="auto">
              <a:xfrm>
                <a:off x="5559425" y="3502025"/>
                <a:ext cx="685800" cy="358775"/>
              </a:xfrm>
              <a:custGeom>
                <a:avLst/>
                <a:gdLst>
                  <a:gd name="T0" fmla="*/ 121 w 219"/>
                  <a:gd name="T1" fmla="*/ 8 h 114"/>
                  <a:gd name="T2" fmla="*/ 136 w 219"/>
                  <a:gd name="T3" fmla="*/ 24 h 114"/>
                  <a:gd name="T4" fmla="*/ 126 w 219"/>
                  <a:gd name="T5" fmla="*/ 43 h 114"/>
                  <a:gd name="T6" fmla="*/ 127 w 219"/>
                  <a:gd name="T7" fmla="*/ 43 h 114"/>
                  <a:gd name="T8" fmla="*/ 165 w 219"/>
                  <a:gd name="T9" fmla="*/ 35 h 114"/>
                  <a:gd name="T10" fmla="*/ 199 w 219"/>
                  <a:gd name="T11" fmla="*/ 42 h 114"/>
                  <a:gd name="T12" fmla="*/ 217 w 219"/>
                  <a:gd name="T13" fmla="*/ 67 h 114"/>
                  <a:gd name="T14" fmla="*/ 184 w 219"/>
                  <a:gd name="T15" fmla="*/ 96 h 114"/>
                  <a:gd name="T16" fmla="*/ 132 w 219"/>
                  <a:gd name="T17" fmla="*/ 114 h 114"/>
                  <a:gd name="T18" fmla="*/ 105 w 219"/>
                  <a:gd name="T19" fmla="*/ 100 h 114"/>
                  <a:gd name="T20" fmla="*/ 131 w 219"/>
                  <a:gd name="T21" fmla="*/ 94 h 114"/>
                  <a:gd name="T22" fmla="*/ 155 w 219"/>
                  <a:gd name="T23" fmla="*/ 85 h 114"/>
                  <a:gd name="T24" fmla="*/ 173 w 219"/>
                  <a:gd name="T25" fmla="*/ 70 h 114"/>
                  <a:gd name="T26" fmla="*/ 163 w 219"/>
                  <a:gd name="T27" fmla="*/ 58 h 114"/>
                  <a:gd name="T28" fmla="*/ 140 w 219"/>
                  <a:gd name="T29" fmla="*/ 55 h 114"/>
                  <a:gd name="T30" fmla="*/ 107 w 219"/>
                  <a:gd name="T31" fmla="*/ 66 h 114"/>
                  <a:gd name="T32" fmla="*/ 96 w 219"/>
                  <a:gd name="T33" fmla="*/ 72 h 114"/>
                  <a:gd name="T34" fmla="*/ 71 w 219"/>
                  <a:gd name="T35" fmla="*/ 60 h 114"/>
                  <a:gd name="T36" fmla="*/ 83 w 219"/>
                  <a:gd name="T37" fmla="*/ 54 h 114"/>
                  <a:gd name="T38" fmla="*/ 104 w 219"/>
                  <a:gd name="T39" fmla="*/ 39 h 114"/>
                  <a:gd name="T40" fmla="*/ 96 w 219"/>
                  <a:gd name="T41" fmla="*/ 27 h 114"/>
                  <a:gd name="T42" fmla="*/ 58 w 219"/>
                  <a:gd name="T43" fmla="*/ 29 h 114"/>
                  <a:gd name="T44" fmla="*/ 45 w 219"/>
                  <a:gd name="T45" fmla="*/ 38 h 114"/>
                  <a:gd name="T46" fmla="*/ 37 w 219"/>
                  <a:gd name="T47" fmla="*/ 51 h 114"/>
                  <a:gd name="T48" fmla="*/ 0 w 219"/>
                  <a:gd name="T49" fmla="*/ 47 h 114"/>
                  <a:gd name="T50" fmla="*/ 34 w 219"/>
                  <a:gd name="T51" fmla="*/ 15 h 114"/>
                  <a:gd name="T52" fmla="*/ 81 w 219"/>
                  <a:gd name="T53" fmla="*/ 1 h 114"/>
                  <a:gd name="T54" fmla="*/ 121 w 219"/>
                  <a:gd name="T55" fmla="*/ 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9" h="114">
                    <a:moveTo>
                      <a:pt x="121" y="8"/>
                    </a:moveTo>
                    <a:cubicBezTo>
                      <a:pt x="130" y="12"/>
                      <a:pt x="136" y="18"/>
                      <a:pt x="136" y="24"/>
                    </a:cubicBezTo>
                    <a:cubicBezTo>
                      <a:pt x="137" y="30"/>
                      <a:pt x="134" y="37"/>
                      <a:pt x="126" y="43"/>
                    </a:cubicBezTo>
                    <a:cubicBezTo>
                      <a:pt x="127" y="43"/>
                      <a:pt x="127" y="43"/>
                      <a:pt x="127" y="43"/>
                    </a:cubicBezTo>
                    <a:cubicBezTo>
                      <a:pt x="140" y="38"/>
                      <a:pt x="153" y="35"/>
                      <a:pt x="165" y="35"/>
                    </a:cubicBezTo>
                    <a:cubicBezTo>
                      <a:pt x="178" y="35"/>
                      <a:pt x="189" y="37"/>
                      <a:pt x="199" y="42"/>
                    </a:cubicBezTo>
                    <a:cubicBezTo>
                      <a:pt x="213" y="49"/>
                      <a:pt x="219" y="58"/>
                      <a:pt x="217" y="67"/>
                    </a:cubicBezTo>
                    <a:cubicBezTo>
                      <a:pt x="214" y="76"/>
                      <a:pt x="203" y="86"/>
                      <a:pt x="184" y="96"/>
                    </a:cubicBezTo>
                    <a:cubicBezTo>
                      <a:pt x="167" y="104"/>
                      <a:pt x="150" y="110"/>
                      <a:pt x="132" y="114"/>
                    </a:cubicBezTo>
                    <a:cubicBezTo>
                      <a:pt x="105" y="100"/>
                      <a:pt x="105" y="100"/>
                      <a:pt x="105" y="100"/>
                    </a:cubicBezTo>
                    <a:cubicBezTo>
                      <a:pt x="114" y="99"/>
                      <a:pt x="122" y="96"/>
                      <a:pt x="131" y="94"/>
                    </a:cubicBezTo>
                    <a:cubicBezTo>
                      <a:pt x="140" y="91"/>
                      <a:pt x="148" y="88"/>
                      <a:pt x="155" y="85"/>
                    </a:cubicBezTo>
                    <a:cubicBezTo>
                      <a:pt x="166" y="80"/>
                      <a:pt x="172" y="75"/>
                      <a:pt x="173" y="70"/>
                    </a:cubicBezTo>
                    <a:cubicBezTo>
                      <a:pt x="174" y="66"/>
                      <a:pt x="171" y="62"/>
                      <a:pt x="163" y="58"/>
                    </a:cubicBezTo>
                    <a:cubicBezTo>
                      <a:pt x="156" y="54"/>
                      <a:pt x="148" y="53"/>
                      <a:pt x="140" y="55"/>
                    </a:cubicBezTo>
                    <a:cubicBezTo>
                      <a:pt x="131" y="56"/>
                      <a:pt x="120" y="60"/>
                      <a:pt x="107" y="66"/>
                    </a:cubicBezTo>
                    <a:cubicBezTo>
                      <a:pt x="96" y="72"/>
                      <a:pt x="96" y="72"/>
                      <a:pt x="96" y="72"/>
                    </a:cubicBezTo>
                    <a:cubicBezTo>
                      <a:pt x="71" y="60"/>
                      <a:pt x="71" y="60"/>
                      <a:pt x="71" y="60"/>
                    </a:cubicBezTo>
                    <a:cubicBezTo>
                      <a:pt x="83" y="54"/>
                      <a:pt x="83" y="54"/>
                      <a:pt x="83" y="54"/>
                    </a:cubicBezTo>
                    <a:cubicBezTo>
                      <a:pt x="95" y="48"/>
                      <a:pt x="102" y="43"/>
                      <a:pt x="104" y="39"/>
                    </a:cubicBezTo>
                    <a:cubicBezTo>
                      <a:pt x="106" y="35"/>
                      <a:pt x="104" y="31"/>
                      <a:pt x="96" y="27"/>
                    </a:cubicBezTo>
                    <a:cubicBezTo>
                      <a:pt x="85" y="21"/>
                      <a:pt x="72" y="22"/>
                      <a:pt x="58" y="29"/>
                    </a:cubicBezTo>
                    <a:cubicBezTo>
                      <a:pt x="53" y="32"/>
                      <a:pt x="49" y="35"/>
                      <a:pt x="45" y="38"/>
                    </a:cubicBezTo>
                    <a:cubicBezTo>
                      <a:pt x="42" y="41"/>
                      <a:pt x="39" y="46"/>
                      <a:pt x="37" y="51"/>
                    </a:cubicBezTo>
                    <a:cubicBezTo>
                      <a:pt x="0" y="47"/>
                      <a:pt x="0" y="47"/>
                      <a:pt x="0" y="47"/>
                    </a:cubicBezTo>
                    <a:cubicBezTo>
                      <a:pt x="4" y="35"/>
                      <a:pt x="15" y="25"/>
                      <a:pt x="34" y="15"/>
                    </a:cubicBezTo>
                    <a:cubicBezTo>
                      <a:pt x="50" y="7"/>
                      <a:pt x="65" y="3"/>
                      <a:pt x="81" y="1"/>
                    </a:cubicBezTo>
                    <a:cubicBezTo>
                      <a:pt x="96" y="0"/>
                      <a:pt x="110" y="2"/>
                      <a:pt x="121" y="8"/>
                    </a:cubicBezTo>
                    <a:close/>
                  </a:path>
                </a:pathLst>
              </a:custGeom>
              <a:solidFill>
                <a:srgbClr val="FFB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grpSp>
        <p:nvGrpSpPr>
          <p:cNvPr id="185" name="Group 184"/>
          <p:cNvGrpSpPr/>
          <p:nvPr/>
        </p:nvGrpSpPr>
        <p:grpSpPr>
          <a:xfrm>
            <a:off x="5684126" y="664681"/>
            <a:ext cx="3214850" cy="1764046"/>
            <a:chOff x="4256088" y="960438"/>
            <a:chExt cx="4643438" cy="2547937"/>
          </a:xfrm>
        </p:grpSpPr>
        <p:sp>
          <p:nvSpPr>
            <p:cNvPr id="196" name="Freeform 20"/>
            <p:cNvSpPr>
              <a:spLocks/>
            </p:cNvSpPr>
            <p:nvPr/>
          </p:nvSpPr>
          <p:spPr bwMode="auto">
            <a:xfrm>
              <a:off x="4256088" y="960438"/>
              <a:ext cx="4643438" cy="2319337"/>
            </a:xfrm>
            <a:custGeom>
              <a:avLst/>
              <a:gdLst>
                <a:gd name="T0" fmla="*/ 0 w 2925"/>
                <a:gd name="T1" fmla="*/ 729 h 1461"/>
                <a:gd name="T2" fmla="*/ 1464 w 2925"/>
                <a:gd name="T3" fmla="*/ 0 h 1461"/>
                <a:gd name="T4" fmla="*/ 2925 w 2925"/>
                <a:gd name="T5" fmla="*/ 729 h 1461"/>
                <a:gd name="T6" fmla="*/ 1462 w 2925"/>
                <a:gd name="T7" fmla="*/ 1461 h 1461"/>
                <a:gd name="T8" fmla="*/ 0 w 2925"/>
                <a:gd name="T9" fmla="*/ 729 h 1461"/>
              </a:gdLst>
              <a:ahLst/>
              <a:cxnLst>
                <a:cxn ang="0">
                  <a:pos x="T0" y="T1"/>
                </a:cxn>
                <a:cxn ang="0">
                  <a:pos x="T2" y="T3"/>
                </a:cxn>
                <a:cxn ang="0">
                  <a:pos x="T4" y="T5"/>
                </a:cxn>
                <a:cxn ang="0">
                  <a:pos x="T6" y="T7"/>
                </a:cxn>
                <a:cxn ang="0">
                  <a:pos x="T8" y="T9"/>
                </a:cxn>
              </a:cxnLst>
              <a:rect l="0" t="0" r="r" b="b"/>
              <a:pathLst>
                <a:path w="2925" h="1461">
                  <a:moveTo>
                    <a:pt x="0" y="729"/>
                  </a:moveTo>
                  <a:lnTo>
                    <a:pt x="1464" y="0"/>
                  </a:lnTo>
                  <a:lnTo>
                    <a:pt x="2925" y="729"/>
                  </a:lnTo>
                  <a:lnTo>
                    <a:pt x="1462" y="1461"/>
                  </a:lnTo>
                  <a:lnTo>
                    <a:pt x="0" y="729"/>
                  </a:lnTo>
                  <a:close/>
                </a:path>
              </a:pathLst>
            </a:custGeom>
            <a:solidFill>
              <a:srgbClr val="F643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7" name="Freeform 21"/>
            <p:cNvSpPr>
              <a:spLocks/>
            </p:cNvSpPr>
            <p:nvPr/>
          </p:nvSpPr>
          <p:spPr bwMode="auto">
            <a:xfrm>
              <a:off x="4256088" y="2117725"/>
              <a:ext cx="2320925" cy="1390650"/>
            </a:xfrm>
            <a:custGeom>
              <a:avLst/>
              <a:gdLst>
                <a:gd name="T0" fmla="*/ 1462 w 1462"/>
                <a:gd name="T1" fmla="*/ 876 h 876"/>
                <a:gd name="T2" fmla="*/ 0 w 1462"/>
                <a:gd name="T3" fmla="*/ 144 h 876"/>
                <a:gd name="T4" fmla="*/ 0 w 1462"/>
                <a:gd name="T5" fmla="*/ 0 h 876"/>
                <a:gd name="T6" fmla="*/ 1462 w 1462"/>
                <a:gd name="T7" fmla="*/ 732 h 876"/>
                <a:gd name="T8" fmla="*/ 1462 w 1462"/>
                <a:gd name="T9" fmla="*/ 876 h 876"/>
              </a:gdLst>
              <a:ahLst/>
              <a:cxnLst>
                <a:cxn ang="0">
                  <a:pos x="T0" y="T1"/>
                </a:cxn>
                <a:cxn ang="0">
                  <a:pos x="T2" y="T3"/>
                </a:cxn>
                <a:cxn ang="0">
                  <a:pos x="T4" y="T5"/>
                </a:cxn>
                <a:cxn ang="0">
                  <a:pos x="T6" y="T7"/>
                </a:cxn>
                <a:cxn ang="0">
                  <a:pos x="T8" y="T9"/>
                </a:cxn>
              </a:cxnLst>
              <a:rect l="0" t="0" r="r" b="b"/>
              <a:pathLst>
                <a:path w="1462" h="876">
                  <a:moveTo>
                    <a:pt x="1462" y="876"/>
                  </a:moveTo>
                  <a:lnTo>
                    <a:pt x="0" y="144"/>
                  </a:lnTo>
                  <a:lnTo>
                    <a:pt x="0" y="0"/>
                  </a:lnTo>
                  <a:lnTo>
                    <a:pt x="1462" y="732"/>
                  </a:lnTo>
                  <a:lnTo>
                    <a:pt x="1462" y="876"/>
                  </a:lnTo>
                  <a:close/>
                </a:path>
              </a:pathLst>
            </a:custGeom>
            <a:solidFill>
              <a:srgbClr val="FF49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8" name="Freeform 22"/>
            <p:cNvSpPr>
              <a:spLocks/>
            </p:cNvSpPr>
            <p:nvPr/>
          </p:nvSpPr>
          <p:spPr bwMode="auto">
            <a:xfrm>
              <a:off x="6577013" y="2117725"/>
              <a:ext cx="2322513" cy="1390650"/>
            </a:xfrm>
            <a:custGeom>
              <a:avLst/>
              <a:gdLst>
                <a:gd name="T0" fmla="*/ 0 w 1463"/>
                <a:gd name="T1" fmla="*/ 876 h 876"/>
                <a:gd name="T2" fmla="*/ 1463 w 1463"/>
                <a:gd name="T3" fmla="*/ 144 h 876"/>
                <a:gd name="T4" fmla="*/ 1463 w 1463"/>
                <a:gd name="T5" fmla="*/ 0 h 876"/>
                <a:gd name="T6" fmla="*/ 0 w 1463"/>
                <a:gd name="T7" fmla="*/ 732 h 876"/>
                <a:gd name="T8" fmla="*/ 0 w 1463"/>
                <a:gd name="T9" fmla="*/ 876 h 876"/>
              </a:gdLst>
              <a:ahLst/>
              <a:cxnLst>
                <a:cxn ang="0">
                  <a:pos x="T0" y="T1"/>
                </a:cxn>
                <a:cxn ang="0">
                  <a:pos x="T2" y="T3"/>
                </a:cxn>
                <a:cxn ang="0">
                  <a:pos x="T4" y="T5"/>
                </a:cxn>
                <a:cxn ang="0">
                  <a:pos x="T6" y="T7"/>
                </a:cxn>
                <a:cxn ang="0">
                  <a:pos x="T8" y="T9"/>
                </a:cxn>
              </a:cxnLst>
              <a:rect l="0" t="0" r="r" b="b"/>
              <a:pathLst>
                <a:path w="1463" h="876">
                  <a:moveTo>
                    <a:pt x="0" y="876"/>
                  </a:moveTo>
                  <a:lnTo>
                    <a:pt x="1463" y="144"/>
                  </a:lnTo>
                  <a:lnTo>
                    <a:pt x="1463" y="0"/>
                  </a:lnTo>
                  <a:lnTo>
                    <a:pt x="0" y="732"/>
                  </a:lnTo>
                  <a:lnTo>
                    <a:pt x="0" y="876"/>
                  </a:lnTo>
                  <a:close/>
                </a:path>
              </a:pathLst>
            </a:custGeom>
            <a:solidFill>
              <a:srgbClr val="E32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nvGrpSpPr>
            <p:cNvPr id="199" name="Group 198"/>
            <p:cNvGrpSpPr/>
            <p:nvPr/>
          </p:nvGrpSpPr>
          <p:grpSpPr>
            <a:xfrm>
              <a:off x="6238875" y="2509838"/>
              <a:ext cx="1062038" cy="528637"/>
              <a:chOff x="6238875" y="2509838"/>
              <a:chExt cx="1062038" cy="528637"/>
            </a:xfrm>
          </p:grpSpPr>
          <p:sp>
            <p:nvSpPr>
              <p:cNvPr id="200" name="Freeform 23"/>
              <p:cNvSpPr>
                <a:spLocks noEditPoints="1"/>
              </p:cNvSpPr>
              <p:nvPr/>
            </p:nvSpPr>
            <p:spPr bwMode="auto">
              <a:xfrm>
                <a:off x="6238875" y="2719388"/>
                <a:ext cx="646113" cy="319087"/>
              </a:xfrm>
              <a:custGeom>
                <a:avLst/>
                <a:gdLst>
                  <a:gd name="T0" fmla="*/ 156 w 206"/>
                  <a:gd name="T1" fmla="*/ 25 h 102"/>
                  <a:gd name="T2" fmla="*/ 202 w 206"/>
                  <a:gd name="T3" fmla="*/ 60 h 102"/>
                  <a:gd name="T4" fmla="*/ 181 w 206"/>
                  <a:gd name="T5" fmla="*/ 90 h 102"/>
                  <a:gd name="T6" fmla="*/ 122 w 206"/>
                  <a:gd name="T7" fmla="*/ 100 h 102"/>
                  <a:gd name="T8" fmla="*/ 51 w 206"/>
                  <a:gd name="T9" fmla="*/ 77 h 102"/>
                  <a:gd name="T10" fmla="*/ 4 w 206"/>
                  <a:gd name="T11" fmla="*/ 41 h 102"/>
                  <a:gd name="T12" fmla="*/ 25 w 206"/>
                  <a:gd name="T13" fmla="*/ 12 h 102"/>
                  <a:gd name="T14" fmla="*/ 85 w 206"/>
                  <a:gd name="T15" fmla="*/ 2 h 102"/>
                  <a:gd name="T16" fmla="*/ 156 w 206"/>
                  <a:gd name="T17" fmla="*/ 25 h 102"/>
                  <a:gd name="T18" fmla="*/ 82 w 206"/>
                  <a:gd name="T19" fmla="*/ 62 h 102"/>
                  <a:gd name="T20" fmla="*/ 127 w 206"/>
                  <a:gd name="T21" fmla="*/ 79 h 102"/>
                  <a:gd name="T22" fmla="*/ 155 w 206"/>
                  <a:gd name="T23" fmla="*/ 77 h 102"/>
                  <a:gd name="T24" fmla="*/ 159 w 206"/>
                  <a:gd name="T25" fmla="*/ 63 h 102"/>
                  <a:gd name="T26" fmla="*/ 124 w 206"/>
                  <a:gd name="T27" fmla="*/ 41 h 102"/>
                  <a:gd name="T28" fmla="*/ 79 w 206"/>
                  <a:gd name="T29" fmla="*/ 23 h 102"/>
                  <a:gd name="T30" fmla="*/ 51 w 206"/>
                  <a:gd name="T31" fmla="*/ 25 h 102"/>
                  <a:gd name="T32" fmla="*/ 47 w 206"/>
                  <a:gd name="T33" fmla="*/ 39 h 102"/>
                  <a:gd name="T34" fmla="*/ 82 w 206"/>
                  <a:gd name="T35" fmla="*/ 6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102">
                    <a:moveTo>
                      <a:pt x="156" y="25"/>
                    </a:moveTo>
                    <a:cubicBezTo>
                      <a:pt x="183" y="38"/>
                      <a:pt x="198" y="50"/>
                      <a:pt x="202" y="60"/>
                    </a:cubicBezTo>
                    <a:cubicBezTo>
                      <a:pt x="206" y="71"/>
                      <a:pt x="199" y="81"/>
                      <a:pt x="181" y="90"/>
                    </a:cubicBezTo>
                    <a:cubicBezTo>
                      <a:pt x="164" y="99"/>
                      <a:pt x="144" y="102"/>
                      <a:pt x="122" y="100"/>
                    </a:cubicBezTo>
                    <a:cubicBezTo>
                      <a:pt x="100" y="98"/>
                      <a:pt x="76" y="90"/>
                      <a:pt x="51" y="77"/>
                    </a:cubicBezTo>
                    <a:cubicBezTo>
                      <a:pt x="24" y="64"/>
                      <a:pt x="9" y="52"/>
                      <a:pt x="4" y="41"/>
                    </a:cubicBezTo>
                    <a:cubicBezTo>
                      <a:pt x="0" y="31"/>
                      <a:pt x="7" y="21"/>
                      <a:pt x="25" y="12"/>
                    </a:cubicBezTo>
                    <a:cubicBezTo>
                      <a:pt x="43" y="3"/>
                      <a:pt x="63" y="0"/>
                      <a:pt x="85" y="2"/>
                    </a:cubicBezTo>
                    <a:cubicBezTo>
                      <a:pt x="107" y="4"/>
                      <a:pt x="131" y="12"/>
                      <a:pt x="156" y="25"/>
                    </a:cubicBezTo>
                    <a:close/>
                    <a:moveTo>
                      <a:pt x="82" y="62"/>
                    </a:moveTo>
                    <a:cubicBezTo>
                      <a:pt x="101" y="71"/>
                      <a:pt x="116" y="77"/>
                      <a:pt x="127" y="79"/>
                    </a:cubicBezTo>
                    <a:cubicBezTo>
                      <a:pt x="138" y="82"/>
                      <a:pt x="148" y="81"/>
                      <a:pt x="155" y="77"/>
                    </a:cubicBezTo>
                    <a:cubicBezTo>
                      <a:pt x="163" y="73"/>
                      <a:pt x="164" y="69"/>
                      <a:pt x="159" y="63"/>
                    </a:cubicBezTo>
                    <a:cubicBezTo>
                      <a:pt x="154" y="57"/>
                      <a:pt x="143" y="50"/>
                      <a:pt x="124" y="41"/>
                    </a:cubicBezTo>
                    <a:cubicBezTo>
                      <a:pt x="106" y="31"/>
                      <a:pt x="91" y="25"/>
                      <a:pt x="79" y="23"/>
                    </a:cubicBezTo>
                    <a:cubicBezTo>
                      <a:pt x="68" y="21"/>
                      <a:pt x="59" y="21"/>
                      <a:pt x="51" y="25"/>
                    </a:cubicBezTo>
                    <a:cubicBezTo>
                      <a:pt x="44" y="29"/>
                      <a:pt x="42" y="33"/>
                      <a:pt x="47" y="39"/>
                    </a:cubicBezTo>
                    <a:cubicBezTo>
                      <a:pt x="52" y="45"/>
                      <a:pt x="64" y="52"/>
                      <a:pt x="82" y="62"/>
                    </a:cubicBezTo>
                    <a:close/>
                  </a:path>
                </a:pathLst>
              </a:custGeom>
              <a:solidFill>
                <a:srgbClr val="E32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1" name="Freeform 24"/>
              <p:cNvSpPr>
                <a:spLocks noEditPoints="1"/>
              </p:cNvSpPr>
              <p:nvPr/>
            </p:nvSpPr>
            <p:spPr bwMode="auto">
              <a:xfrm>
                <a:off x="6734175" y="2509838"/>
                <a:ext cx="566738" cy="338137"/>
              </a:xfrm>
              <a:custGeom>
                <a:avLst/>
                <a:gdLst>
                  <a:gd name="T0" fmla="*/ 168 w 181"/>
                  <a:gd name="T1" fmla="*/ 51 h 108"/>
                  <a:gd name="T2" fmla="*/ 150 w 181"/>
                  <a:gd name="T3" fmla="*/ 60 h 108"/>
                  <a:gd name="T4" fmla="*/ 181 w 181"/>
                  <a:gd name="T5" fmla="*/ 76 h 108"/>
                  <a:gd name="T6" fmla="*/ 150 w 181"/>
                  <a:gd name="T7" fmla="*/ 92 h 108"/>
                  <a:gd name="T8" fmla="*/ 118 w 181"/>
                  <a:gd name="T9" fmla="*/ 76 h 108"/>
                  <a:gd name="T10" fmla="*/ 54 w 181"/>
                  <a:gd name="T11" fmla="*/ 108 h 108"/>
                  <a:gd name="T12" fmla="*/ 32 w 181"/>
                  <a:gd name="T13" fmla="*/ 97 h 108"/>
                  <a:gd name="T14" fmla="*/ 0 w 181"/>
                  <a:gd name="T15" fmla="*/ 15 h 108"/>
                  <a:gd name="T16" fmla="*/ 30 w 181"/>
                  <a:gd name="T17" fmla="*/ 0 h 108"/>
                  <a:gd name="T18" fmla="*/ 125 w 181"/>
                  <a:gd name="T19" fmla="*/ 48 h 108"/>
                  <a:gd name="T20" fmla="*/ 143 w 181"/>
                  <a:gd name="T21" fmla="*/ 39 h 108"/>
                  <a:gd name="T22" fmla="*/ 168 w 181"/>
                  <a:gd name="T23" fmla="*/ 51 h 108"/>
                  <a:gd name="T24" fmla="*/ 94 w 181"/>
                  <a:gd name="T25" fmla="*/ 63 h 108"/>
                  <a:gd name="T26" fmla="*/ 68 w 181"/>
                  <a:gd name="T27" fmla="*/ 51 h 108"/>
                  <a:gd name="T28" fmla="*/ 50 w 181"/>
                  <a:gd name="T29" fmla="*/ 41 h 108"/>
                  <a:gd name="T30" fmla="*/ 36 w 181"/>
                  <a:gd name="T31" fmla="*/ 34 h 108"/>
                  <a:gd name="T32" fmla="*/ 36 w 181"/>
                  <a:gd name="T33" fmla="*/ 34 h 108"/>
                  <a:gd name="T34" fmla="*/ 43 w 181"/>
                  <a:gd name="T35" fmla="*/ 47 h 108"/>
                  <a:gd name="T36" fmla="*/ 57 w 181"/>
                  <a:gd name="T37" fmla="*/ 82 h 108"/>
                  <a:gd name="T38" fmla="*/ 94 w 181"/>
                  <a:gd name="T39" fmla="*/ 6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1" h="108">
                    <a:moveTo>
                      <a:pt x="168" y="51"/>
                    </a:moveTo>
                    <a:cubicBezTo>
                      <a:pt x="150" y="60"/>
                      <a:pt x="150" y="60"/>
                      <a:pt x="150" y="60"/>
                    </a:cubicBezTo>
                    <a:cubicBezTo>
                      <a:pt x="181" y="76"/>
                      <a:pt x="181" y="76"/>
                      <a:pt x="181" y="76"/>
                    </a:cubicBezTo>
                    <a:cubicBezTo>
                      <a:pt x="150" y="92"/>
                      <a:pt x="150" y="92"/>
                      <a:pt x="150" y="92"/>
                    </a:cubicBezTo>
                    <a:cubicBezTo>
                      <a:pt x="118" y="76"/>
                      <a:pt x="118" y="76"/>
                      <a:pt x="118" y="76"/>
                    </a:cubicBezTo>
                    <a:cubicBezTo>
                      <a:pt x="54" y="108"/>
                      <a:pt x="54" y="108"/>
                      <a:pt x="54" y="108"/>
                    </a:cubicBezTo>
                    <a:cubicBezTo>
                      <a:pt x="32" y="97"/>
                      <a:pt x="32" y="97"/>
                      <a:pt x="32" y="97"/>
                    </a:cubicBezTo>
                    <a:cubicBezTo>
                      <a:pt x="0" y="15"/>
                      <a:pt x="0" y="15"/>
                      <a:pt x="0" y="15"/>
                    </a:cubicBezTo>
                    <a:cubicBezTo>
                      <a:pt x="30" y="0"/>
                      <a:pt x="30" y="0"/>
                      <a:pt x="30" y="0"/>
                    </a:cubicBezTo>
                    <a:cubicBezTo>
                      <a:pt x="125" y="48"/>
                      <a:pt x="125" y="48"/>
                      <a:pt x="125" y="48"/>
                    </a:cubicBezTo>
                    <a:cubicBezTo>
                      <a:pt x="143" y="39"/>
                      <a:pt x="143" y="39"/>
                      <a:pt x="143" y="39"/>
                    </a:cubicBezTo>
                    <a:lnTo>
                      <a:pt x="168" y="51"/>
                    </a:lnTo>
                    <a:close/>
                    <a:moveTo>
                      <a:pt x="94" y="63"/>
                    </a:moveTo>
                    <a:cubicBezTo>
                      <a:pt x="68" y="51"/>
                      <a:pt x="68" y="51"/>
                      <a:pt x="68" y="51"/>
                    </a:cubicBezTo>
                    <a:cubicBezTo>
                      <a:pt x="64" y="48"/>
                      <a:pt x="58" y="45"/>
                      <a:pt x="50" y="41"/>
                    </a:cubicBezTo>
                    <a:cubicBezTo>
                      <a:pt x="42" y="37"/>
                      <a:pt x="37" y="34"/>
                      <a:pt x="36" y="34"/>
                    </a:cubicBezTo>
                    <a:cubicBezTo>
                      <a:pt x="36" y="34"/>
                      <a:pt x="36" y="34"/>
                      <a:pt x="36" y="34"/>
                    </a:cubicBezTo>
                    <a:cubicBezTo>
                      <a:pt x="39" y="38"/>
                      <a:pt x="41" y="42"/>
                      <a:pt x="43" y="47"/>
                    </a:cubicBezTo>
                    <a:cubicBezTo>
                      <a:pt x="57" y="82"/>
                      <a:pt x="57" y="82"/>
                      <a:pt x="57" y="82"/>
                    </a:cubicBezTo>
                    <a:lnTo>
                      <a:pt x="94" y="63"/>
                    </a:lnTo>
                    <a:close/>
                  </a:path>
                </a:pathLst>
              </a:custGeom>
              <a:solidFill>
                <a:srgbClr val="E32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grpSp>
        <p:nvGrpSpPr>
          <p:cNvPr id="186" name="Group 185"/>
          <p:cNvGrpSpPr/>
          <p:nvPr/>
        </p:nvGrpSpPr>
        <p:grpSpPr>
          <a:xfrm>
            <a:off x="4399284" y="758104"/>
            <a:ext cx="3160995" cy="3281895"/>
            <a:chOff x="2400300" y="1095375"/>
            <a:chExt cx="4565651" cy="4740275"/>
          </a:xfrm>
        </p:grpSpPr>
        <p:sp>
          <p:nvSpPr>
            <p:cNvPr id="187" name="Freeform 25"/>
            <p:cNvSpPr>
              <a:spLocks/>
            </p:cNvSpPr>
            <p:nvPr/>
          </p:nvSpPr>
          <p:spPr bwMode="auto">
            <a:xfrm>
              <a:off x="2400300" y="5373688"/>
              <a:ext cx="463550" cy="461962"/>
            </a:xfrm>
            <a:custGeom>
              <a:avLst/>
              <a:gdLst>
                <a:gd name="T0" fmla="*/ 0 w 292"/>
                <a:gd name="T1" fmla="*/ 0 h 291"/>
                <a:gd name="T2" fmla="*/ 0 w 292"/>
                <a:gd name="T3" fmla="*/ 145 h 291"/>
                <a:gd name="T4" fmla="*/ 292 w 292"/>
                <a:gd name="T5" fmla="*/ 291 h 291"/>
                <a:gd name="T6" fmla="*/ 292 w 292"/>
                <a:gd name="T7" fmla="*/ 147 h 291"/>
                <a:gd name="T8" fmla="*/ 0 w 292"/>
                <a:gd name="T9" fmla="*/ 0 h 291"/>
              </a:gdLst>
              <a:ahLst/>
              <a:cxnLst>
                <a:cxn ang="0">
                  <a:pos x="T0" y="T1"/>
                </a:cxn>
                <a:cxn ang="0">
                  <a:pos x="T2" y="T3"/>
                </a:cxn>
                <a:cxn ang="0">
                  <a:pos x="T4" y="T5"/>
                </a:cxn>
                <a:cxn ang="0">
                  <a:pos x="T6" y="T7"/>
                </a:cxn>
                <a:cxn ang="0">
                  <a:pos x="T8" y="T9"/>
                </a:cxn>
              </a:cxnLst>
              <a:rect l="0" t="0" r="r" b="b"/>
              <a:pathLst>
                <a:path w="292" h="291">
                  <a:moveTo>
                    <a:pt x="0" y="0"/>
                  </a:moveTo>
                  <a:lnTo>
                    <a:pt x="0" y="145"/>
                  </a:lnTo>
                  <a:lnTo>
                    <a:pt x="292" y="291"/>
                  </a:lnTo>
                  <a:lnTo>
                    <a:pt x="292" y="147"/>
                  </a:lnTo>
                  <a:lnTo>
                    <a:pt x="0" y="0"/>
                  </a:lnTo>
                  <a:close/>
                </a:path>
              </a:pathLst>
            </a:custGeom>
            <a:solidFill>
              <a:srgbClr val="E2E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8" name="Freeform 26"/>
            <p:cNvSpPr>
              <a:spLocks/>
            </p:cNvSpPr>
            <p:nvPr/>
          </p:nvSpPr>
          <p:spPr bwMode="auto">
            <a:xfrm>
              <a:off x="2400300" y="4906963"/>
              <a:ext cx="1392238" cy="700087"/>
            </a:xfrm>
            <a:custGeom>
              <a:avLst/>
              <a:gdLst>
                <a:gd name="T0" fmla="*/ 0 w 877"/>
                <a:gd name="T1" fmla="*/ 294 h 441"/>
                <a:gd name="T2" fmla="*/ 584 w 877"/>
                <a:gd name="T3" fmla="*/ 0 h 441"/>
                <a:gd name="T4" fmla="*/ 877 w 877"/>
                <a:gd name="T5" fmla="*/ 146 h 441"/>
                <a:gd name="T6" fmla="*/ 292 w 877"/>
                <a:gd name="T7" fmla="*/ 441 h 441"/>
                <a:gd name="T8" fmla="*/ 0 w 877"/>
                <a:gd name="T9" fmla="*/ 294 h 441"/>
              </a:gdLst>
              <a:ahLst/>
              <a:cxnLst>
                <a:cxn ang="0">
                  <a:pos x="T0" y="T1"/>
                </a:cxn>
                <a:cxn ang="0">
                  <a:pos x="T2" y="T3"/>
                </a:cxn>
                <a:cxn ang="0">
                  <a:pos x="T4" y="T5"/>
                </a:cxn>
                <a:cxn ang="0">
                  <a:pos x="T6" y="T7"/>
                </a:cxn>
                <a:cxn ang="0">
                  <a:pos x="T8" y="T9"/>
                </a:cxn>
              </a:cxnLst>
              <a:rect l="0" t="0" r="r" b="b"/>
              <a:pathLst>
                <a:path w="877" h="441">
                  <a:moveTo>
                    <a:pt x="0" y="294"/>
                  </a:moveTo>
                  <a:lnTo>
                    <a:pt x="584" y="0"/>
                  </a:lnTo>
                  <a:lnTo>
                    <a:pt x="877" y="146"/>
                  </a:lnTo>
                  <a:lnTo>
                    <a:pt x="292" y="441"/>
                  </a:lnTo>
                  <a:lnTo>
                    <a:pt x="0" y="294"/>
                  </a:lnTo>
                  <a:close/>
                </a:path>
              </a:pathLst>
            </a:custGeom>
            <a:solidFill>
              <a:srgbClr val="EEF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9" name="Freeform 27"/>
            <p:cNvSpPr>
              <a:spLocks/>
            </p:cNvSpPr>
            <p:nvPr/>
          </p:nvSpPr>
          <p:spPr bwMode="auto">
            <a:xfrm>
              <a:off x="3330575" y="3976688"/>
              <a:ext cx="1389063" cy="698500"/>
            </a:xfrm>
            <a:custGeom>
              <a:avLst/>
              <a:gdLst>
                <a:gd name="T0" fmla="*/ 0 w 875"/>
                <a:gd name="T1" fmla="*/ 294 h 440"/>
                <a:gd name="T2" fmla="*/ 585 w 875"/>
                <a:gd name="T3" fmla="*/ 0 h 440"/>
                <a:gd name="T4" fmla="*/ 875 w 875"/>
                <a:gd name="T5" fmla="*/ 148 h 440"/>
                <a:gd name="T6" fmla="*/ 293 w 875"/>
                <a:gd name="T7" fmla="*/ 440 h 440"/>
                <a:gd name="T8" fmla="*/ 0 w 875"/>
                <a:gd name="T9" fmla="*/ 294 h 440"/>
              </a:gdLst>
              <a:ahLst/>
              <a:cxnLst>
                <a:cxn ang="0">
                  <a:pos x="T0" y="T1"/>
                </a:cxn>
                <a:cxn ang="0">
                  <a:pos x="T2" y="T3"/>
                </a:cxn>
                <a:cxn ang="0">
                  <a:pos x="T4" y="T5"/>
                </a:cxn>
                <a:cxn ang="0">
                  <a:pos x="T6" y="T7"/>
                </a:cxn>
                <a:cxn ang="0">
                  <a:pos x="T8" y="T9"/>
                </a:cxn>
              </a:cxnLst>
              <a:rect l="0" t="0" r="r" b="b"/>
              <a:pathLst>
                <a:path w="875" h="440">
                  <a:moveTo>
                    <a:pt x="0" y="294"/>
                  </a:moveTo>
                  <a:lnTo>
                    <a:pt x="585" y="0"/>
                  </a:lnTo>
                  <a:lnTo>
                    <a:pt x="875" y="148"/>
                  </a:lnTo>
                  <a:lnTo>
                    <a:pt x="293" y="440"/>
                  </a:lnTo>
                  <a:lnTo>
                    <a:pt x="0" y="294"/>
                  </a:lnTo>
                  <a:close/>
                </a:path>
              </a:pathLst>
            </a:custGeom>
            <a:solidFill>
              <a:srgbClr val="EEF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0" name="Freeform 28"/>
            <p:cNvSpPr>
              <a:spLocks/>
            </p:cNvSpPr>
            <p:nvPr/>
          </p:nvSpPr>
          <p:spPr bwMode="auto">
            <a:xfrm>
              <a:off x="4259263" y="3048000"/>
              <a:ext cx="1390650" cy="700087"/>
            </a:xfrm>
            <a:custGeom>
              <a:avLst/>
              <a:gdLst>
                <a:gd name="T0" fmla="*/ 0 w 876"/>
                <a:gd name="T1" fmla="*/ 292 h 441"/>
                <a:gd name="T2" fmla="*/ 586 w 876"/>
                <a:gd name="T3" fmla="*/ 0 h 441"/>
                <a:gd name="T4" fmla="*/ 876 w 876"/>
                <a:gd name="T5" fmla="*/ 146 h 441"/>
                <a:gd name="T6" fmla="*/ 292 w 876"/>
                <a:gd name="T7" fmla="*/ 441 h 441"/>
                <a:gd name="T8" fmla="*/ 0 w 876"/>
                <a:gd name="T9" fmla="*/ 292 h 441"/>
              </a:gdLst>
              <a:ahLst/>
              <a:cxnLst>
                <a:cxn ang="0">
                  <a:pos x="T0" y="T1"/>
                </a:cxn>
                <a:cxn ang="0">
                  <a:pos x="T2" y="T3"/>
                </a:cxn>
                <a:cxn ang="0">
                  <a:pos x="T4" y="T5"/>
                </a:cxn>
                <a:cxn ang="0">
                  <a:pos x="T6" y="T7"/>
                </a:cxn>
                <a:cxn ang="0">
                  <a:pos x="T8" y="T9"/>
                </a:cxn>
              </a:cxnLst>
              <a:rect l="0" t="0" r="r" b="b"/>
              <a:pathLst>
                <a:path w="876" h="441">
                  <a:moveTo>
                    <a:pt x="0" y="292"/>
                  </a:moveTo>
                  <a:lnTo>
                    <a:pt x="586" y="0"/>
                  </a:lnTo>
                  <a:lnTo>
                    <a:pt x="876" y="146"/>
                  </a:lnTo>
                  <a:lnTo>
                    <a:pt x="292" y="441"/>
                  </a:lnTo>
                  <a:lnTo>
                    <a:pt x="0" y="292"/>
                  </a:lnTo>
                  <a:close/>
                </a:path>
              </a:pathLst>
            </a:custGeom>
            <a:solidFill>
              <a:srgbClr val="EEF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1" name="Freeform 29"/>
            <p:cNvSpPr>
              <a:spLocks/>
            </p:cNvSpPr>
            <p:nvPr/>
          </p:nvSpPr>
          <p:spPr bwMode="auto">
            <a:xfrm>
              <a:off x="3327400" y="4443413"/>
              <a:ext cx="465138" cy="695325"/>
            </a:xfrm>
            <a:custGeom>
              <a:avLst/>
              <a:gdLst>
                <a:gd name="T0" fmla="*/ 293 w 293"/>
                <a:gd name="T1" fmla="*/ 438 h 438"/>
                <a:gd name="T2" fmla="*/ 293 w 293"/>
                <a:gd name="T3" fmla="*/ 146 h 438"/>
                <a:gd name="T4" fmla="*/ 2 w 293"/>
                <a:gd name="T5" fmla="*/ 0 h 438"/>
                <a:gd name="T6" fmla="*/ 0 w 293"/>
                <a:gd name="T7" fmla="*/ 292 h 438"/>
                <a:gd name="T8" fmla="*/ 293 w 293"/>
                <a:gd name="T9" fmla="*/ 438 h 438"/>
              </a:gdLst>
              <a:ahLst/>
              <a:cxnLst>
                <a:cxn ang="0">
                  <a:pos x="T0" y="T1"/>
                </a:cxn>
                <a:cxn ang="0">
                  <a:pos x="T2" y="T3"/>
                </a:cxn>
                <a:cxn ang="0">
                  <a:pos x="T4" y="T5"/>
                </a:cxn>
                <a:cxn ang="0">
                  <a:pos x="T6" y="T7"/>
                </a:cxn>
                <a:cxn ang="0">
                  <a:pos x="T8" y="T9"/>
                </a:cxn>
              </a:cxnLst>
              <a:rect l="0" t="0" r="r" b="b"/>
              <a:pathLst>
                <a:path w="293" h="438">
                  <a:moveTo>
                    <a:pt x="293" y="438"/>
                  </a:moveTo>
                  <a:lnTo>
                    <a:pt x="293" y="146"/>
                  </a:lnTo>
                  <a:lnTo>
                    <a:pt x="2" y="0"/>
                  </a:lnTo>
                  <a:lnTo>
                    <a:pt x="0" y="292"/>
                  </a:lnTo>
                  <a:lnTo>
                    <a:pt x="293" y="438"/>
                  </a:lnTo>
                  <a:close/>
                </a:path>
              </a:pathLst>
            </a:custGeom>
            <a:solidFill>
              <a:srgbClr val="E2E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2" name="Freeform 30"/>
            <p:cNvSpPr>
              <a:spLocks/>
            </p:cNvSpPr>
            <p:nvPr/>
          </p:nvSpPr>
          <p:spPr bwMode="auto">
            <a:xfrm>
              <a:off x="4259263" y="3511550"/>
              <a:ext cx="463550" cy="700087"/>
            </a:xfrm>
            <a:custGeom>
              <a:avLst/>
              <a:gdLst>
                <a:gd name="T0" fmla="*/ 290 w 292"/>
                <a:gd name="T1" fmla="*/ 441 h 441"/>
                <a:gd name="T2" fmla="*/ 292 w 292"/>
                <a:gd name="T3" fmla="*/ 149 h 441"/>
                <a:gd name="T4" fmla="*/ 0 w 292"/>
                <a:gd name="T5" fmla="*/ 0 h 441"/>
                <a:gd name="T6" fmla="*/ 0 w 292"/>
                <a:gd name="T7" fmla="*/ 293 h 441"/>
                <a:gd name="T8" fmla="*/ 290 w 292"/>
                <a:gd name="T9" fmla="*/ 441 h 441"/>
              </a:gdLst>
              <a:ahLst/>
              <a:cxnLst>
                <a:cxn ang="0">
                  <a:pos x="T0" y="T1"/>
                </a:cxn>
                <a:cxn ang="0">
                  <a:pos x="T2" y="T3"/>
                </a:cxn>
                <a:cxn ang="0">
                  <a:pos x="T4" y="T5"/>
                </a:cxn>
                <a:cxn ang="0">
                  <a:pos x="T6" y="T7"/>
                </a:cxn>
                <a:cxn ang="0">
                  <a:pos x="T8" y="T9"/>
                </a:cxn>
              </a:cxnLst>
              <a:rect l="0" t="0" r="r" b="b"/>
              <a:pathLst>
                <a:path w="292" h="441">
                  <a:moveTo>
                    <a:pt x="290" y="441"/>
                  </a:moveTo>
                  <a:lnTo>
                    <a:pt x="292" y="149"/>
                  </a:lnTo>
                  <a:lnTo>
                    <a:pt x="0" y="0"/>
                  </a:lnTo>
                  <a:lnTo>
                    <a:pt x="0" y="293"/>
                  </a:lnTo>
                  <a:lnTo>
                    <a:pt x="290" y="441"/>
                  </a:lnTo>
                  <a:close/>
                </a:path>
              </a:pathLst>
            </a:custGeom>
            <a:solidFill>
              <a:srgbClr val="E2E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3" name="Freeform 31"/>
            <p:cNvSpPr>
              <a:spLocks/>
            </p:cNvSpPr>
            <p:nvPr/>
          </p:nvSpPr>
          <p:spPr bwMode="auto">
            <a:xfrm>
              <a:off x="5189538" y="2584450"/>
              <a:ext cx="463550" cy="695325"/>
            </a:xfrm>
            <a:custGeom>
              <a:avLst/>
              <a:gdLst>
                <a:gd name="T0" fmla="*/ 290 w 292"/>
                <a:gd name="T1" fmla="*/ 438 h 438"/>
                <a:gd name="T2" fmla="*/ 292 w 292"/>
                <a:gd name="T3" fmla="*/ 146 h 438"/>
                <a:gd name="T4" fmla="*/ 0 w 292"/>
                <a:gd name="T5" fmla="*/ 0 h 438"/>
                <a:gd name="T6" fmla="*/ 0 w 292"/>
                <a:gd name="T7" fmla="*/ 292 h 438"/>
                <a:gd name="T8" fmla="*/ 290 w 292"/>
                <a:gd name="T9" fmla="*/ 438 h 438"/>
              </a:gdLst>
              <a:ahLst/>
              <a:cxnLst>
                <a:cxn ang="0">
                  <a:pos x="T0" y="T1"/>
                </a:cxn>
                <a:cxn ang="0">
                  <a:pos x="T2" y="T3"/>
                </a:cxn>
                <a:cxn ang="0">
                  <a:pos x="T4" y="T5"/>
                </a:cxn>
                <a:cxn ang="0">
                  <a:pos x="T6" y="T7"/>
                </a:cxn>
                <a:cxn ang="0">
                  <a:pos x="T8" y="T9"/>
                </a:cxn>
              </a:cxnLst>
              <a:rect l="0" t="0" r="r" b="b"/>
              <a:pathLst>
                <a:path w="292" h="438">
                  <a:moveTo>
                    <a:pt x="290" y="438"/>
                  </a:moveTo>
                  <a:lnTo>
                    <a:pt x="292" y="146"/>
                  </a:lnTo>
                  <a:lnTo>
                    <a:pt x="0" y="0"/>
                  </a:lnTo>
                  <a:lnTo>
                    <a:pt x="0" y="292"/>
                  </a:lnTo>
                  <a:lnTo>
                    <a:pt x="290" y="438"/>
                  </a:lnTo>
                  <a:close/>
                </a:path>
              </a:pathLst>
            </a:custGeom>
            <a:solidFill>
              <a:srgbClr val="E2E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4" name="Freeform 32"/>
            <p:cNvSpPr>
              <a:spLocks/>
            </p:cNvSpPr>
            <p:nvPr/>
          </p:nvSpPr>
          <p:spPr bwMode="auto">
            <a:xfrm>
              <a:off x="6319838" y="1095375"/>
              <a:ext cx="646113" cy="1106487"/>
            </a:xfrm>
            <a:custGeom>
              <a:avLst/>
              <a:gdLst>
                <a:gd name="T0" fmla="*/ 407 w 407"/>
                <a:gd name="T1" fmla="*/ 456 h 697"/>
                <a:gd name="T2" fmla="*/ 204 w 407"/>
                <a:gd name="T3" fmla="*/ 0 h 697"/>
                <a:gd name="T4" fmla="*/ 0 w 407"/>
                <a:gd name="T5" fmla="*/ 253 h 697"/>
                <a:gd name="T6" fmla="*/ 58 w 407"/>
                <a:gd name="T7" fmla="*/ 280 h 697"/>
                <a:gd name="T8" fmla="*/ 58 w 407"/>
                <a:gd name="T9" fmla="*/ 551 h 697"/>
                <a:gd name="T10" fmla="*/ 348 w 407"/>
                <a:gd name="T11" fmla="*/ 697 h 697"/>
                <a:gd name="T12" fmla="*/ 350 w 407"/>
                <a:gd name="T13" fmla="*/ 426 h 697"/>
                <a:gd name="T14" fmla="*/ 407 w 407"/>
                <a:gd name="T15" fmla="*/ 456 h 6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7" h="697">
                  <a:moveTo>
                    <a:pt x="407" y="456"/>
                  </a:moveTo>
                  <a:lnTo>
                    <a:pt x="204" y="0"/>
                  </a:lnTo>
                  <a:lnTo>
                    <a:pt x="0" y="253"/>
                  </a:lnTo>
                  <a:lnTo>
                    <a:pt x="58" y="280"/>
                  </a:lnTo>
                  <a:lnTo>
                    <a:pt x="58" y="551"/>
                  </a:lnTo>
                  <a:lnTo>
                    <a:pt x="348" y="697"/>
                  </a:lnTo>
                  <a:lnTo>
                    <a:pt x="350" y="426"/>
                  </a:lnTo>
                  <a:lnTo>
                    <a:pt x="407" y="456"/>
                  </a:lnTo>
                  <a:close/>
                </a:path>
              </a:pathLst>
            </a:custGeom>
            <a:solidFill>
              <a:srgbClr val="E2E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5" name="Freeform 33"/>
            <p:cNvSpPr>
              <a:spLocks/>
            </p:cNvSpPr>
            <p:nvPr/>
          </p:nvSpPr>
          <p:spPr bwMode="auto">
            <a:xfrm>
              <a:off x="5189538" y="1970088"/>
              <a:ext cx="1682750" cy="846137"/>
            </a:xfrm>
            <a:custGeom>
              <a:avLst/>
              <a:gdLst>
                <a:gd name="T0" fmla="*/ 770 w 1060"/>
                <a:gd name="T1" fmla="*/ 0 h 533"/>
                <a:gd name="T2" fmla="*/ 0 w 1060"/>
                <a:gd name="T3" fmla="*/ 387 h 533"/>
                <a:gd name="T4" fmla="*/ 292 w 1060"/>
                <a:gd name="T5" fmla="*/ 533 h 533"/>
                <a:gd name="T6" fmla="*/ 1060 w 1060"/>
                <a:gd name="T7" fmla="*/ 146 h 533"/>
                <a:gd name="T8" fmla="*/ 770 w 1060"/>
                <a:gd name="T9" fmla="*/ 0 h 533"/>
              </a:gdLst>
              <a:ahLst/>
              <a:cxnLst>
                <a:cxn ang="0">
                  <a:pos x="T0" y="T1"/>
                </a:cxn>
                <a:cxn ang="0">
                  <a:pos x="T2" y="T3"/>
                </a:cxn>
                <a:cxn ang="0">
                  <a:pos x="T4" y="T5"/>
                </a:cxn>
                <a:cxn ang="0">
                  <a:pos x="T6" y="T7"/>
                </a:cxn>
                <a:cxn ang="0">
                  <a:pos x="T8" y="T9"/>
                </a:cxn>
              </a:cxnLst>
              <a:rect l="0" t="0" r="r" b="b"/>
              <a:pathLst>
                <a:path w="1060" h="533">
                  <a:moveTo>
                    <a:pt x="770" y="0"/>
                  </a:moveTo>
                  <a:lnTo>
                    <a:pt x="0" y="387"/>
                  </a:lnTo>
                  <a:lnTo>
                    <a:pt x="292" y="533"/>
                  </a:lnTo>
                  <a:lnTo>
                    <a:pt x="1060" y="146"/>
                  </a:lnTo>
                  <a:lnTo>
                    <a:pt x="770" y="0"/>
                  </a:lnTo>
                  <a:close/>
                </a:path>
              </a:pathLst>
            </a:custGeom>
            <a:solidFill>
              <a:srgbClr val="EEF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20" name="Group 219"/>
          <p:cNvGrpSpPr/>
          <p:nvPr/>
        </p:nvGrpSpPr>
        <p:grpSpPr>
          <a:xfrm>
            <a:off x="6438221" y="984738"/>
            <a:ext cx="355991" cy="841664"/>
            <a:chOff x="1547813" y="630238"/>
            <a:chExt cx="2444750" cy="5780088"/>
          </a:xfrm>
        </p:grpSpPr>
        <p:sp>
          <p:nvSpPr>
            <p:cNvPr id="221" name="Freeform 334"/>
            <p:cNvSpPr>
              <a:spLocks/>
            </p:cNvSpPr>
            <p:nvPr/>
          </p:nvSpPr>
          <p:spPr bwMode="auto">
            <a:xfrm>
              <a:off x="1547813" y="630238"/>
              <a:ext cx="317500" cy="603250"/>
            </a:xfrm>
            <a:custGeom>
              <a:avLst/>
              <a:gdLst>
                <a:gd name="T0" fmla="*/ 91 w 91"/>
                <a:gd name="T1" fmla="*/ 155 h 173"/>
                <a:gd name="T2" fmla="*/ 86 w 91"/>
                <a:gd name="T3" fmla="*/ 120 h 173"/>
                <a:gd name="T4" fmla="*/ 81 w 91"/>
                <a:gd name="T5" fmla="*/ 69 h 173"/>
                <a:gd name="T6" fmla="*/ 77 w 91"/>
                <a:gd name="T7" fmla="*/ 43 h 173"/>
                <a:gd name="T8" fmla="*/ 74 w 91"/>
                <a:gd name="T9" fmla="*/ 34 h 173"/>
                <a:gd name="T10" fmla="*/ 66 w 91"/>
                <a:gd name="T11" fmla="*/ 29 h 173"/>
                <a:gd name="T12" fmla="*/ 60 w 91"/>
                <a:gd name="T13" fmla="*/ 36 h 173"/>
                <a:gd name="T14" fmla="*/ 33 w 91"/>
                <a:gd name="T15" fmla="*/ 5 h 173"/>
                <a:gd name="T16" fmla="*/ 23 w 91"/>
                <a:gd name="T17" fmla="*/ 2 h 173"/>
                <a:gd name="T18" fmla="*/ 18 w 91"/>
                <a:gd name="T19" fmla="*/ 10 h 173"/>
                <a:gd name="T20" fmla="*/ 10 w 91"/>
                <a:gd name="T21" fmla="*/ 13 h 173"/>
                <a:gd name="T22" fmla="*/ 10 w 91"/>
                <a:gd name="T23" fmla="*/ 22 h 173"/>
                <a:gd name="T24" fmla="*/ 6 w 91"/>
                <a:gd name="T25" fmla="*/ 37 h 173"/>
                <a:gd name="T26" fmla="*/ 3 w 91"/>
                <a:gd name="T27" fmla="*/ 49 h 173"/>
                <a:gd name="T28" fmla="*/ 13 w 91"/>
                <a:gd name="T29" fmla="*/ 59 h 173"/>
                <a:gd name="T30" fmla="*/ 32 w 91"/>
                <a:gd name="T31" fmla="*/ 98 h 173"/>
                <a:gd name="T32" fmla="*/ 40 w 91"/>
                <a:gd name="T33" fmla="*/ 140 h 173"/>
                <a:gd name="T34" fmla="*/ 67 w 91"/>
                <a:gd name="T35" fmla="*/ 173 h 173"/>
                <a:gd name="T36" fmla="*/ 91 w 91"/>
                <a:gd name="T37" fmla="*/ 15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73">
                  <a:moveTo>
                    <a:pt x="91" y="155"/>
                  </a:moveTo>
                  <a:cubicBezTo>
                    <a:pt x="86" y="144"/>
                    <a:pt x="87" y="132"/>
                    <a:pt x="86" y="120"/>
                  </a:cubicBezTo>
                  <a:cubicBezTo>
                    <a:pt x="86" y="103"/>
                    <a:pt x="83" y="86"/>
                    <a:pt x="81" y="69"/>
                  </a:cubicBezTo>
                  <a:cubicBezTo>
                    <a:pt x="80" y="60"/>
                    <a:pt x="78" y="52"/>
                    <a:pt x="77" y="43"/>
                  </a:cubicBezTo>
                  <a:cubicBezTo>
                    <a:pt x="76" y="40"/>
                    <a:pt x="76" y="37"/>
                    <a:pt x="74" y="34"/>
                  </a:cubicBezTo>
                  <a:cubicBezTo>
                    <a:pt x="72" y="31"/>
                    <a:pt x="69" y="29"/>
                    <a:pt x="66" y="29"/>
                  </a:cubicBezTo>
                  <a:cubicBezTo>
                    <a:pt x="62" y="29"/>
                    <a:pt x="59" y="32"/>
                    <a:pt x="60" y="36"/>
                  </a:cubicBezTo>
                  <a:cubicBezTo>
                    <a:pt x="51" y="25"/>
                    <a:pt x="41" y="17"/>
                    <a:pt x="33" y="5"/>
                  </a:cubicBezTo>
                  <a:cubicBezTo>
                    <a:pt x="31" y="2"/>
                    <a:pt x="27" y="0"/>
                    <a:pt x="23" y="2"/>
                  </a:cubicBezTo>
                  <a:cubicBezTo>
                    <a:pt x="20" y="3"/>
                    <a:pt x="17" y="6"/>
                    <a:pt x="18" y="10"/>
                  </a:cubicBezTo>
                  <a:cubicBezTo>
                    <a:pt x="15" y="9"/>
                    <a:pt x="11" y="10"/>
                    <a:pt x="10" y="13"/>
                  </a:cubicBezTo>
                  <a:cubicBezTo>
                    <a:pt x="8" y="15"/>
                    <a:pt x="8" y="19"/>
                    <a:pt x="10" y="22"/>
                  </a:cubicBezTo>
                  <a:cubicBezTo>
                    <a:pt x="4" y="24"/>
                    <a:pt x="2" y="32"/>
                    <a:pt x="6" y="37"/>
                  </a:cubicBezTo>
                  <a:cubicBezTo>
                    <a:pt x="1" y="39"/>
                    <a:pt x="0" y="45"/>
                    <a:pt x="3" y="49"/>
                  </a:cubicBezTo>
                  <a:cubicBezTo>
                    <a:pt x="5" y="54"/>
                    <a:pt x="9" y="56"/>
                    <a:pt x="13" y="59"/>
                  </a:cubicBezTo>
                  <a:cubicBezTo>
                    <a:pt x="24" y="69"/>
                    <a:pt x="29" y="84"/>
                    <a:pt x="32" y="98"/>
                  </a:cubicBezTo>
                  <a:cubicBezTo>
                    <a:pt x="35" y="112"/>
                    <a:pt x="36" y="127"/>
                    <a:pt x="40" y="140"/>
                  </a:cubicBezTo>
                  <a:cubicBezTo>
                    <a:pt x="44" y="154"/>
                    <a:pt x="53" y="167"/>
                    <a:pt x="67" y="173"/>
                  </a:cubicBezTo>
                  <a:cubicBezTo>
                    <a:pt x="74" y="167"/>
                    <a:pt x="83" y="161"/>
                    <a:pt x="91" y="155"/>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2" name="Freeform 335"/>
            <p:cNvSpPr>
              <a:spLocks/>
            </p:cNvSpPr>
            <p:nvPr/>
          </p:nvSpPr>
          <p:spPr bwMode="auto">
            <a:xfrm>
              <a:off x="1722438" y="1143001"/>
              <a:ext cx="203200" cy="203200"/>
            </a:xfrm>
            <a:custGeom>
              <a:avLst/>
              <a:gdLst>
                <a:gd name="T0" fmla="*/ 58 w 58"/>
                <a:gd name="T1" fmla="*/ 11 h 58"/>
                <a:gd name="T2" fmla="*/ 46 w 58"/>
                <a:gd name="T3" fmla="*/ 0 h 58"/>
                <a:gd name="T4" fmla="*/ 0 w 58"/>
                <a:gd name="T5" fmla="*/ 39 h 58"/>
                <a:gd name="T6" fmla="*/ 14 w 58"/>
                <a:gd name="T7" fmla="*/ 58 h 58"/>
                <a:gd name="T8" fmla="*/ 58 w 58"/>
                <a:gd name="T9" fmla="*/ 11 h 58"/>
              </a:gdLst>
              <a:ahLst/>
              <a:cxnLst>
                <a:cxn ang="0">
                  <a:pos x="T0" y="T1"/>
                </a:cxn>
                <a:cxn ang="0">
                  <a:pos x="T2" y="T3"/>
                </a:cxn>
                <a:cxn ang="0">
                  <a:pos x="T4" y="T5"/>
                </a:cxn>
                <a:cxn ang="0">
                  <a:pos x="T6" y="T7"/>
                </a:cxn>
                <a:cxn ang="0">
                  <a:pos x="T8" y="T9"/>
                </a:cxn>
              </a:cxnLst>
              <a:rect l="0" t="0" r="r" b="b"/>
              <a:pathLst>
                <a:path w="58" h="58">
                  <a:moveTo>
                    <a:pt x="58" y="11"/>
                  </a:moveTo>
                  <a:cubicBezTo>
                    <a:pt x="50" y="3"/>
                    <a:pt x="46" y="0"/>
                    <a:pt x="46" y="0"/>
                  </a:cubicBezTo>
                  <a:cubicBezTo>
                    <a:pt x="46" y="0"/>
                    <a:pt x="5" y="26"/>
                    <a:pt x="0" y="39"/>
                  </a:cubicBezTo>
                  <a:cubicBezTo>
                    <a:pt x="9" y="51"/>
                    <a:pt x="14" y="58"/>
                    <a:pt x="14" y="58"/>
                  </a:cubicBezTo>
                  <a:lnTo>
                    <a:pt x="58"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3" name="Freeform 336"/>
            <p:cNvSpPr>
              <a:spLocks/>
            </p:cNvSpPr>
            <p:nvPr/>
          </p:nvSpPr>
          <p:spPr bwMode="auto">
            <a:xfrm>
              <a:off x="1736725" y="1163638"/>
              <a:ext cx="1238250" cy="1335088"/>
            </a:xfrm>
            <a:custGeom>
              <a:avLst/>
              <a:gdLst>
                <a:gd name="T0" fmla="*/ 246 w 354"/>
                <a:gd name="T1" fmla="*/ 382 h 382"/>
                <a:gd name="T2" fmla="*/ 226 w 354"/>
                <a:gd name="T3" fmla="*/ 325 h 382"/>
                <a:gd name="T4" fmla="*/ 95 w 354"/>
                <a:gd name="T5" fmla="*/ 162 h 382"/>
                <a:gd name="T6" fmla="*/ 0 w 354"/>
                <a:gd name="T7" fmla="*/ 58 h 382"/>
                <a:gd name="T8" fmla="*/ 60 w 354"/>
                <a:gd name="T9" fmla="*/ 0 h 382"/>
                <a:gd name="T10" fmla="*/ 293 w 354"/>
                <a:gd name="T11" fmla="*/ 213 h 382"/>
                <a:gd name="T12" fmla="*/ 354 w 354"/>
                <a:gd name="T13" fmla="*/ 256 h 382"/>
                <a:gd name="T14" fmla="*/ 246 w 354"/>
                <a:gd name="T15" fmla="*/ 382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4" h="382">
                  <a:moveTo>
                    <a:pt x="246" y="382"/>
                  </a:moveTo>
                  <a:cubicBezTo>
                    <a:pt x="244" y="360"/>
                    <a:pt x="244" y="350"/>
                    <a:pt x="226" y="325"/>
                  </a:cubicBezTo>
                  <a:cubicBezTo>
                    <a:pt x="208" y="299"/>
                    <a:pt x="146" y="214"/>
                    <a:pt x="95" y="162"/>
                  </a:cubicBezTo>
                  <a:cubicBezTo>
                    <a:pt x="45" y="111"/>
                    <a:pt x="0" y="60"/>
                    <a:pt x="0" y="58"/>
                  </a:cubicBezTo>
                  <a:cubicBezTo>
                    <a:pt x="0" y="56"/>
                    <a:pt x="30" y="4"/>
                    <a:pt x="60" y="0"/>
                  </a:cubicBezTo>
                  <a:cubicBezTo>
                    <a:pt x="131" y="64"/>
                    <a:pt x="287" y="210"/>
                    <a:pt x="293" y="213"/>
                  </a:cubicBezTo>
                  <a:cubicBezTo>
                    <a:pt x="300" y="217"/>
                    <a:pt x="354" y="256"/>
                    <a:pt x="354" y="256"/>
                  </a:cubicBezTo>
                  <a:lnTo>
                    <a:pt x="246" y="382"/>
                  </a:lnTo>
                  <a:close/>
                </a:path>
              </a:pathLst>
            </a:custGeom>
            <a:solidFill>
              <a:srgbClr val="3E45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4" name="Freeform 337"/>
            <p:cNvSpPr>
              <a:spLocks/>
            </p:cNvSpPr>
            <p:nvPr/>
          </p:nvSpPr>
          <p:spPr bwMode="auto">
            <a:xfrm>
              <a:off x="2516188" y="5837238"/>
              <a:ext cx="717550" cy="227013"/>
            </a:xfrm>
            <a:custGeom>
              <a:avLst/>
              <a:gdLst>
                <a:gd name="T0" fmla="*/ 162 w 205"/>
                <a:gd name="T1" fmla="*/ 18 h 65"/>
                <a:gd name="T2" fmla="*/ 80 w 205"/>
                <a:gd name="T3" fmla="*/ 50 h 65"/>
                <a:gd name="T4" fmla="*/ 0 w 205"/>
                <a:gd name="T5" fmla="*/ 49 h 65"/>
                <a:gd name="T6" fmla="*/ 11 w 205"/>
                <a:gd name="T7" fmla="*/ 58 h 65"/>
                <a:gd name="T8" fmla="*/ 40 w 205"/>
                <a:gd name="T9" fmla="*/ 64 h 65"/>
                <a:gd name="T10" fmla="*/ 138 w 205"/>
                <a:gd name="T11" fmla="*/ 33 h 65"/>
                <a:gd name="T12" fmla="*/ 151 w 205"/>
                <a:gd name="T13" fmla="*/ 27 h 65"/>
                <a:gd name="T14" fmla="*/ 165 w 205"/>
                <a:gd name="T15" fmla="*/ 27 h 65"/>
                <a:gd name="T16" fmla="*/ 171 w 205"/>
                <a:gd name="T17" fmla="*/ 31 h 65"/>
                <a:gd name="T18" fmla="*/ 185 w 205"/>
                <a:gd name="T19" fmla="*/ 26 h 65"/>
                <a:gd name="T20" fmla="*/ 202 w 205"/>
                <a:gd name="T21" fmla="*/ 17 h 65"/>
                <a:gd name="T22" fmla="*/ 203 w 205"/>
                <a:gd name="T23" fmla="*/ 2 h 65"/>
                <a:gd name="T24" fmla="*/ 203 w 205"/>
                <a:gd name="T25" fmla="*/ 0 h 65"/>
                <a:gd name="T26" fmla="*/ 191 w 205"/>
                <a:gd name="T27" fmla="*/ 8 h 65"/>
                <a:gd name="T28" fmla="*/ 162 w 205"/>
                <a:gd name="T29" fmla="*/ 1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65">
                  <a:moveTo>
                    <a:pt x="162" y="18"/>
                  </a:moveTo>
                  <a:cubicBezTo>
                    <a:pt x="134" y="28"/>
                    <a:pt x="108" y="42"/>
                    <a:pt x="80" y="50"/>
                  </a:cubicBezTo>
                  <a:cubicBezTo>
                    <a:pt x="54" y="57"/>
                    <a:pt x="25" y="59"/>
                    <a:pt x="0" y="49"/>
                  </a:cubicBezTo>
                  <a:cubicBezTo>
                    <a:pt x="3" y="52"/>
                    <a:pt x="7" y="55"/>
                    <a:pt x="11" y="58"/>
                  </a:cubicBezTo>
                  <a:cubicBezTo>
                    <a:pt x="20" y="62"/>
                    <a:pt x="30" y="64"/>
                    <a:pt x="40" y="64"/>
                  </a:cubicBezTo>
                  <a:cubicBezTo>
                    <a:pt x="75" y="65"/>
                    <a:pt x="108" y="51"/>
                    <a:pt x="138" y="33"/>
                  </a:cubicBezTo>
                  <a:cubicBezTo>
                    <a:pt x="142" y="30"/>
                    <a:pt x="146" y="28"/>
                    <a:pt x="151" y="27"/>
                  </a:cubicBezTo>
                  <a:cubicBezTo>
                    <a:pt x="155" y="25"/>
                    <a:pt x="161" y="25"/>
                    <a:pt x="165" y="27"/>
                  </a:cubicBezTo>
                  <a:cubicBezTo>
                    <a:pt x="167" y="28"/>
                    <a:pt x="169" y="30"/>
                    <a:pt x="171" y="31"/>
                  </a:cubicBezTo>
                  <a:cubicBezTo>
                    <a:pt x="176" y="32"/>
                    <a:pt x="181" y="28"/>
                    <a:pt x="185" y="26"/>
                  </a:cubicBezTo>
                  <a:cubicBezTo>
                    <a:pt x="191" y="23"/>
                    <a:pt x="198" y="22"/>
                    <a:pt x="202" y="17"/>
                  </a:cubicBezTo>
                  <a:cubicBezTo>
                    <a:pt x="205" y="13"/>
                    <a:pt x="204" y="7"/>
                    <a:pt x="203" y="2"/>
                  </a:cubicBezTo>
                  <a:cubicBezTo>
                    <a:pt x="203" y="1"/>
                    <a:pt x="203" y="1"/>
                    <a:pt x="203" y="0"/>
                  </a:cubicBezTo>
                  <a:cubicBezTo>
                    <a:pt x="199" y="3"/>
                    <a:pt x="195" y="5"/>
                    <a:pt x="191" y="8"/>
                  </a:cubicBezTo>
                  <a:cubicBezTo>
                    <a:pt x="181" y="12"/>
                    <a:pt x="171" y="15"/>
                    <a:pt x="162" y="1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5" name="Freeform 338"/>
            <p:cNvSpPr>
              <a:spLocks/>
            </p:cNvSpPr>
            <p:nvPr/>
          </p:nvSpPr>
          <p:spPr bwMode="auto">
            <a:xfrm>
              <a:off x="2484438" y="5680076"/>
              <a:ext cx="742950" cy="363538"/>
            </a:xfrm>
            <a:custGeom>
              <a:avLst/>
              <a:gdLst>
                <a:gd name="T0" fmla="*/ 113 w 212"/>
                <a:gd name="T1" fmla="*/ 1 h 104"/>
                <a:gd name="T2" fmla="*/ 12 w 212"/>
                <a:gd name="T3" fmla="*/ 59 h 104"/>
                <a:gd name="T4" fmla="*/ 2 w 212"/>
                <a:gd name="T5" fmla="*/ 67 h 104"/>
                <a:gd name="T6" fmla="*/ 1 w 212"/>
                <a:gd name="T7" fmla="*/ 81 h 104"/>
                <a:gd name="T8" fmla="*/ 9 w 212"/>
                <a:gd name="T9" fmla="*/ 94 h 104"/>
                <a:gd name="T10" fmla="*/ 89 w 212"/>
                <a:gd name="T11" fmla="*/ 95 h 104"/>
                <a:gd name="T12" fmla="*/ 171 w 212"/>
                <a:gd name="T13" fmla="*/ 63 h 104"/>
                <a:gd name="T14" fmla="*/ 200 w 212"/>
                <a:gd name="T15" fmla="*/ 53 h 104"/>
                <a:gd name="T16" fmla="*/ 212 w 212"/>
                <a:gd name="T17" fmla="*/ 45 h 104"/>
                <a:gd name="T18" fmla="*/ 203 w 212"/>
                <a:gd name="T19" fmla="*/ 0 h 104"/>
                <a:gd name="T20" fmla="*/ 113 w 212"/>
                <a:gd name="T21" fmla="*/ 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 h="104">
                  <a:moveTo>
                    <a:pt x="113" y="1"/>
                  </a:moveTo>
                  <a:cubicBezTo>
                    <a:pt x="86" y="30"/>
                    <a:pt x="47" y="42"/>
                    <a:pt x="12" y="59"/>
                  </a:cubicBezTo>
                  <a:cubicBezTo>
                    <a:pt x="9" y="61"/>
                    <a:pt x="5" y="63"/>
                    <a:pt x="2" y="67"/>
                  </a:cubicBezTo>
                  <a:cubicBezTo>
                    <a:pt x="0" y="71"/>
                    <a:pt x="0" y="76"/>
                    <a:pt x="1" y="81"/>
                  </a:cubicBezTo>
                  <a:cubicBezTo>
                    <a:pt x="3" y="86"/>
                    <a:pt x="5" y="90"/>
                    <a:pt x="9" y="94"/>
                  </a:cubicBezTo>
                  <a:cubicBezTo>
                    <a:pt x="34" y="104"/>
                    <a:pt x="63" y="102"/>
                    <a:pt x="89" y="95"/>
                  </a:cubicBezTo>
                  <a:cubicBezTo>
                    <a:pt x="117" y="87"/>
                    <a:pt x="143" y="73"/>
                    <a:pt x="171" y="63"/>
                  </a:cubicBezTo>
                  <a:cubicBezTo>
                    <a:pt x="180" y="60"/>
                    <a:pt x="190" y="57"/>
                    <a:pt x="200" y="53"/>
                  </a:cubicBezTo>
                  <a:cubicBezTo>
                    <a:pt x="204" y="50"/>
                    <a:pt x="208" y="48"/>
                    <a:pt x="212" y="45"/>
                  </a:cubicBezTo>
                  <a:cubicBezTo>
                    <a:pt x="210" y="30"/>
                    <a:pt x="207" y="15"/>
                    <a:pt x="203" y="0"/>
                  </a:cubicBezTo>
                  <a:cubicBezTo>
                    <a:pt x="173" y="7"/>
                    <a:pt x="143" y="4"/>
                    <a:pt x="113" y="1"/>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6" name="Freeform 339"/>
            <p:cNvSpPr>
              <a:spLocks/>
            </p:cNvSpPr>
            <p:nvPr/>
          </p:nvSpPr>
          <p:spPr bwMode="auto">
            <a:xfrm>
              <a:off x="2600325" y="3716338"/>
              <a:ext cx="674687" cy="2016125"/>
            </a:xfrm>
            <a:custGeom>
              <a:avLst/>
              <a:gdLst>
                <a:gd name="T0" fmla="*/ 15 w 193"/>
                <a:gd name="T1" fmla="*/ 73 h 577"/>
                <a:gd name="T2" fmla="*/ 37 w 193"/>
                <a:gd name="T3" fmla="*/ 322 h 577"/>
                <a:gd name="T4" fmla="*/ 75 w 193"/>
                <a:gd name="T5" fmla="*/ 569 h 577"/>
                <a:gd name="T6" fmla="*/ 142 w 193"/>
                <a:gd name="T7" fmla="*/ 574 h 577"/>
                <a:gd name="T8" fmla="*/ 174 w 193"/>
                <a:gd name="T9" fmla="*/ 567 h 577"/>
                <a:gd name="T10" fmla="*/ 178 w 193"/>
                <a:gd name="T11" fmla="*/ 560 h 577"/>
                <a:gd name="T12" fmla="*/ 182 w 193"/>
                <a:gd name="T13" fmla="*/ 543 h 577"/>
                <a:gd name="T14" fmla="*/ 183 w 193"/>
                <a:gd name="T15" fmla="*/ 406 h 577"/>
                <a:gd name="T16" fmla="*/ 151 w 193"/>
                <a:gd name="T17" fmla="*/ 251 h 577"/>
                <a:gd name="T18" fmla="*/ 153 w 193"/>
                <a:gd name="T19" fmla="*/ 95 h 577"/>
                <a:gd name="T20" fmla="*/ 162 w 193"/>
                <a:gd name="T21" fmla="*/ 31 h 577"/>
                <a:gd name="T22" fmla="*/ 158 w 193"/>
                <a:gd name="T23" fmla="*/ 12 h 577"/>
                <a:gd name="T24" fmla="*/ 142 w 193"/>
                <a:gd name="T25" fmla="*/ 5 h 577"/>
                <a:gd name="T26" fmla="*/ 61 w 193"/>
                <a:gd name="T27" fmla="*/ 1 h 577"/>
                <a:gd name="T28" fmla="*/ 39 w 193"/>
                <a:gd name="T29" fmla="*/ 7 h 577"/>
                <a:gd name="T30" fmla="*/ 32 w 193"/>
                <a:gd name="T31" fmla="*/ 19 h 577"/>
                <a:gd name="T32" fmla="*/ 15 w 193"/>
                <a:gd name="T33" fmla="*/ 73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3" h="577">
                  <a:moveTo>
                    <a:pt x="15" y="73"/>
                  </a:moveTo>
                  <a:cubicBezTo>
                    <a:pt x="0" y="156"/>
                    <a:pt x="17" y="240"/>
                    <a:pt x="37" y="322"/>
                  </a:cubicBezTo>
                  <a:cubicBezTo>
                    <a:pt x="56" y="403"/>
                    <a:pt x="79" y="486"/>
                    <a:pt x="75" y="569"/>
                  </a:cubicBezTo>
                  <a:cubicBezTo>
                    <a:pt x="96" y="575"/>
                    <a:pt x="119" y="577"/>
                    <a:pt x="142" y="574"/>
                  </a:cubicBezTo>
                  <a:cubicBezTo>
                    <a:pt x="152" y="573"/>
                    <a:pt x="165" y="572"/>
                    <a:pt x="174" y="567"/>
                  </a:cubicBezTo>
                  <a:cubicBezTo>
                    <a:pt x="180" y="564"/>
                    <a:pt x="177" y="565"/>
                    <a:pt x="178" y="560"/>
                  </a:cubicBezTo>
                  <a:cubicBezTo>
                    <a:pt x="180" y="554"/>
                    <a:pt x="181" y="549"/>
                    <a:pt x="182" y="543"/>
                  </a:cubicBezTo>
                  <a:cubicBezTo>
                    <a:pt x="193" y="498"/>
                    <a:pt x="190" y="451"/>
                    <a:pt x="183" y="406"/>
                  </a:cubicBezTo>
                  <a:cubicBezTo>
                    <a:pt x="174" y="354"/>
                    <a:pt x="159" y="303"/>
                    <a:pt x="151" y="251"/>
                  </a:cubicBezTo>
                  <a:cubicBezTo>
                    <a:pt x="142" y="199"/>
                    <a:pt x="139" y="145"/>
                    <a:pt x="153" y="95"/>
                  </a:cubicBezTo>
                  <a:cubicBezTo>
                    <a:pt x="160" y="73"/>
                    <a:pt x="160" y="54"/>
                    <a:pt x="162" y="31"/>
                  </a:cubicBezTo>
                  <a:cubicBezTo>
                    <a:pt x="162" y="25"/>
                    <a:pt x="162" y="17"/>
                    <a:pt x="158" y="12"/>
                  </a:cubicBezTo>
                  <a:cubicBezTo>
                    <a:pt x="154" y="7"/>
                    <a:pt x="148" y="6"/>
                    <a:pt x="142" y="5"/>
                  </a:cubicBezTo>
                  <a:cubicBezTo>
                    <a:pt x="115" y="1"/>
                    <a:pt x="88" y="0"/>
                    <a:pt x="61" y="1"/>
                  </a:cubicBezTo>
                  <a:cubicBezTo>
                    <a:pt x="53" y="1"/>
                    <a:pt x="45" y="2"/>
                    <a:pt x="39" y="7"/>
                  </a:cubicBezTo>
                  <a:cubicBezTo>
                    <a:pt x="35" y="10"/>
                    <a:pt x="33" y="14"/>
                    <a:pt x="32" y="19"/>
                  </a:cubicBezTo>
                  <a:cubicBezTo>
                    <a:pt x="24" y="35"/>
                    <a:pt x="18" y="56"/>
                    <a:pt x="15" y="73"/>
                  </a:cubicBezTo>
                  <a:close/>
                </a:path>
              </a:pathLst>
            </a:custGeom>
            <a:solidFill>
              <a:srgbClr val="363E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7" name="Freeform 340"/>
            <p:cNvSpPr>
              <a:spLocks/>
            </p:cNvSpPr>
            <p:nvPr/>
          </p:nvSpPr>
          <p:spPr bwMode="auto">
            <a:xfrm>
              <a:off x="3192463" y="5903913"/>
              <a:ext cx="596900" cy="501650"/>
            </a:xfrm>
            <a:custGeom>
              <a:avLst/>
              <a:gdLst>
                <a:gd name="T0" fmla="*/ 157 w 171"/>
                <a:gd name="T1" fmla="*/ 60 h 144"/>
                <a:gd name="T2" fmla="*/ 167 w 171"/>
                <a:gd name="T3" fmla="*/ 40 h 144"/>
                <a:gd name="T4" fmla="*/ 169 w 171"/>
                <a:gd name="T5" fmla="*/ 0 h 144"/>
                <a:gd name="T6" fmla="*/ 143 w 171"/>
                <a:gd name="T7" fmla="*/ 15 h 144"/>
                <a:gd name="T8" fmla="*/ 112 w 171"/>
                <a:gd name="T9" fmla="*/ 15 h 144"/>
                <a:gd name="T10" fmla="*/ 85 w 171"/>
                <a:gd name="T11" fmla="*/ 8 h 144"/>
                <a:gd name="T12" fmla="*/ 5 w 171"/>
                <a:gd name="T13" fmla="*/ 116 h 144"/>
                <a:gd name="T14" fmla="*/ 16 w 171"/>
                <a:gd name="T15" fmla="*/ 129 h 144"/>
                <a:gd name="T16" fmla="*/ 116 w 171"/>
                <a:gd name="T17" fmla="*/ 110 h 144"/>
                <a:gd name="T18" fmla="*/ 157 w 171"/>
                <a:gd name="T19" fmla="*/ 6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44">
                  <a:moveTo>
                    <a:pt x="157" y="60"/>
                  </a:moveTo>
                  <a:cubicBezTo>
                    <a:pt x="161" y="53"/>
                    <a:pt x="165" y="47"/>
                    <a:pt x="167" y="40"/>
                  </a:cubicBezTo>
                  <a:cubicBezTo>
                    <a:pt x="171" y="27"/>
                    <a:pt x="168" y="13"/>
                    <a:pt x="169" y="0"/>
                  </a:cubicBezTo>
                  <a:cubicBezTo>
                    <a:pt x="163" y="8"/>
                    <a:pt x="153" y="13"/>
                    <a:pt x="143" y="15"/>
                  </a:cubicBezTo>
                  <a:cubicBezTo>
                    <a:pt x="132" y="17"/>
                    <a:pt x="122" y="16"/>
                    <a:pt x="112" y="15"/>
                  </a:cubicBezTo>
                  <a:cubicBezTo>
                    <a:pt x="103" y="13"/>
                    <a:pt x="94" y="11"/>
                    <a:pt x="85" y="8"/>
                  </a:cubicBezTo>
                  <a:cubicBezTo>
                    <a:pt x="62" y="46"/>
                    <a:pt x="27" y="77"/>
                    <a:pt x="5" y="116"/>
                  </a:cubicBezTo>
                  <a:cubicBezTo>
                    <a:pt x="0" y="124"/>
                    <a:pt x="14" y="129"/>
                    <a:pt x="16" y="129"/>
                  </a:cubicBezTo>
                  <a:cubicBezTo>
                    <a:pt x="51" y="144"/>
                    <a:pt x="86" y="134"/>
                    <a:pt x="116" y="110"/>
                  </a:cubicBezTo>
                  <a:cubicBezTo>
                    <a:pt x="133" y="97"/>
                    <a:pt x="145" y="78"/>
                    <a:pt x="157" y="6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8" name="Freeform 341"/>
            <p:cNvSpPr>
              <a:spLocks/>
            </p:cNvSpPr>
            <p:nvPr/>
          </p:nvSpPr>
          <p:spPr bwMode="auto">
            <a:xfrm>
              <a:off x="3219450" y="6032501"/>
              <a:ext cx="569912" cy="377825"/>
            </a:xfrm>
            <a:custGeom>
              <a:avLst/>
              <a:gdLst>
                <a:gd name="T0" fmla="*/ 163 w 163"/>
                <a:gd name="T1" fmla="*/ 19 h 108"/>
                <a:gd name="T2" fmla="*/ 160 w 163"/>
                <a:gd name="T3" fmla="*/ 0 h 108"/>
                <a:gd name="T4" fmla="*/ 159 w 163"/>
                <a:gd name="T5" fmla="*/ 3 h 108"/>
                <a:gd name="T6" fmla="*/ 149 w 163"/>
                <a:gd name="T7" fmla="*/ 23 h 108"/>
                <a:gd name="T8" fmla="*/ 108 w 163"/>
                <a:gd name="T9" fmla="*/ 73 h 108"/>
                <a:gd name="T10" fmla="*/ 8 w 163"/>
                <a:gd name="T11" fmla="*/ 92 h 108"/>
                <a:gd name="T12" fmla="*/ 0 w 163"/>
                <a:gd name="T13" fmla="*/ 88 h 108"/>
                <a:gd name="T14" fmla="*/ 42 w 163"/>
                <a:gd name="T15" fmla="*/ 106 h 108"/>
                <a:gd name="T16" fmla="*/ 131 w 163"/>
                <a:gd name="T17" fmla="*/ 58 h 108"/>
                <a:gd name="T18" fmla="*/ 148 w 163"/>
                <a:gd name="T19" fmla="*/ 33 h 108"/>
                <a:gd name="T20" fmla="*/ 152 w 163"/>
                <a:gd name="T21" fmla="*/ 38 h 108"/>
                <a:gd name="T22" fmla="*/ 163 w 163"/>
                <a:gd name="T23" fmla="*/ 1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08">
                  <a:moveTo>
                    <a:pt x="163" y="19"/>
                  </a:moveTo>
                  <a:cubicBezTo>
                    <a:pt x="160" y="0"/>
                    <a:pt x="160" y="0"/>
                    <a:pt x="160" y="0"/>
                  </a:cubicBezTo>
                  <a:cubicBezTo>
                    <a:pt x="160" y="1"/>
                    <a:pt x="160" y="2"/>
                    <a:pt x="159" y="3"/>
                  </a:cubicBezTo>
                  <a:cubicBezTo>
                    <a:pt x="157" y="10"/>
                    <a:pt x="153" y="16"/>
                    <a:pt x="149" y="23"/>
                  </a:cubicBezTo>
                  <a:cubicBezTo>
                    <a:pt x="137" y="41"/>
                    <a:pt x="125" y="60"/>
                    <a:pt x="108" y="73"/>
                  </a:cubicBezTo>
                  <a:cubicBezTo>
                    <a:pt x="78" y="97"/>
                    <a:pt x="43" y="107"/>
                    <a:pt x="8" y="92"/>
                  </a:cubicBezTo>
                  <a:cubicBezTo>
                    <a:pt x="7" y="92"/>
                    <a:pt x="3" y="91"/>
                    <a:pt x="0" y="88"/>
                  </a:cubicBezTo>
                  <a:cubicBezTo>
                    <a:pt x="8" y="98"/>
                    <a:pt x="25" y="108"/>
                    <a:pt x="42" y="106"/>
                  </a:cubicBezTo>
                  <a:cubicBezTo>
                    <a:pt x="106" y="99"/>
                    <a:pt x="121" y="75"/>
                    <a:pt x="131" y="58"/>
                  </a:cubicBezTo>
                  <a:cubicBezTo>
                    <a:pt x="140" y="41"/>
                    <a:pt x="148" y="33"/>
                    <a:pt x="148" y="33"/>
                  </a:cubicBezTo>
                  <a:cubicBezTo>
                    <a:pt x="152" y="38"/>
                    <a:pt x="152" y="38"/>
                    <a:pt x="152" y="38"/>
                  </a:cubicBezTo>
                  <a:lnTo>
                    <a:pt x="16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9" name="Freeform 342"/>
            <p:cNvSpPr>
              <a:spLocks/>
            </p:cNvSpPr>
            <p:nvPr/>
          </p:nvSpPr>
          <p:spPr bwMode="auto">
            <a:xfrm>
              <a:off x="3030538" y="4062413"/>
              <a:ext cx="839787" cy="1935163"/>
            </a:xfrm>
            <a:custGeom>
              <a:avLst/>
              <a:gdLst>
                <a:gd name="T0" fmla="*/ 0 w 240"/>
                <a:gd name="T1" fmla="*/ 38 h 554"/>
                <a:gd name="T2" fmla="*/ 58 w 240"/>
                <a:gd name="T3" fmla="*/ 215 h 554"/>
                <a:gd name="T4" fmla="*/ 122 w 240"/>
                <a:gd name="T5" fmla="*/ 539 h 554"/>
                <a:gd name="T6" fmla="*/ 223 w 240"/>
                <a:gd name="T7" fmla="*/ 532 h 554"/>
                <a:gd name="T8" fmla="*/ 164 w 240"/>
                <a:gd name="T9" fmla="*/ 0 h 554"/>
                <a:gd name="T10" fmla="*/ 0 w 240"/>
                <a:gd name="T11" fmla="*/ 38 h 554"/>
              </a:gdLst>
              <a:ahLst/>
              <a:cxnLst>
                <a:cxn ang="0">
                  <a:pos x="T0" y="T1"/>
                </a:cxn>
                <a:cxn ang="0">
                  <a:pos x="T2" y="T3"/>
                </a:cxn>
                <a:cxn ang="0">
                  <a:pos x="T4" y="T5"/>
                </a:cxn>
                <a:cxn ang="0">
                  <a:pos x="T6" y="T7"/>
                </a:cxn>
                <a:cxn ang="0">
                  <a:pos x="T8" y="T9"/>
                </a:cxn>
                <a:cxn ang="0">
                  <a:pos x="T10" y="T11"/>
                </a:cxn>
              </a:cxnLst>
              <a:rect l="0" t="0" r="r" b="b"/>
              <a:pathLst>
                <a:path w="240" h="554">
                  <a:moveTo>
                    <a:pt x="0" y="38"/>
                  </a:moveTo>
                  <a:cubicBezTo>
                    <a:pt x="6" y="100"/>
                    <a:pt x="35" y="157"/>
                    <a:pt x="58" y="215"/>
                  </a:cubicBezTo>
                  <a:cubicBezTo>
                    <a:pt x="98" y="318"/>
                    <a:pt x="120" y="428"/>
                    <a:pt x="122" y="539"/>
                  </a:cubicBezTo>
                  <a:cubicBezTo>
                    <a:pt x="154" y="554"/>
                    <a:pt x="193" y="551"/>
                    <a:pt x="223" y="532"/>
                  </a:cubicBezTo>
                  <a:cubicBezTo>
                    <a:pt x="240" y="354"/>
                    <a:pt x="201" y="175"/>
                    <a:pt x="164" y="0"/>
                  </a:cubicBezTo>
                  <a:cubicBezTo>
                    <a:pt x="116" y="32"/>
                    <a:pt x="56" y="47"/>
                    <a:pt x="0" y="38"/>
                  </a:cubicBezTo>
                  <a:close/>
                </a:path>
              </a:pathLst>
            </a:custGeom>
            <a:solidFill>
              <a:srgbClr val="3E45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0" name="Freeform 343"/>
            <p:cNvSpPr>
              <a:spLocks/>
            </p:cNvSpPr>
            <p:nvPr/>
          </p:nvSpPr>
          <p:spPr bwMode="auto">
            <a:xfrm>
              <a:off x="2544763" y="2012951"/>
              <a:ext cx="619125" cy="2046288"/>
            </a:xfrm>
            <a:custGeom>
              <a:avLst/>
              <a:gdLst>
                <a:gd name="T0" fmla="*/ 177 w 177"/>
                <a:gd name="T1" fmla="*/ 8 h 586"/>
                <a:gd name="T2" fmla="*/ 93 w 177"/>
                <a:gd name="T3" fmla="*/ 14 h 586"/>
                <a:gd name="T4" fmla="*/ 67 w 177"/>
                <a:gd name="T5" fmla="*/ 36 h 586"/>
                <a:gd name="T6" fmla="*/ 25 w 177"/>
                <a:gd name="T7" fmla="*/ 102 h 586"/>
                <a:gd name="T8" fmla="*/ 15 w 177"/>
                <a:gd name="T9" fmla="*/ 138 h 586"/>
                <a:gd name="T10" fmla="*/ 17 w 177"/>
                <a:gd name="T11" fmla="*/ 181 h 586"/>
                <a:gd name="T12" fmla="*/ 29 w 177"/>
                <a:gd name="T13" fmla="*/ 428 h 586"/>
                <a:gd name="T14" fmla="*/ 0 w 177"/>
                <a:gd name="T15" fmla="*/ 568 h 586"/>
                <a:gd name="T16" fmla="*/ 19 w 177"/>
                <a:gd name="T17" fmla="*/ 583 h 586"/>
                <a:gd name="T18" fmla="*/ 43 w 177"/>
                <a:gd name="T19" fmla="*/ 582 h 586"/>
                <a:gd name="T20" fmla="*/ 62 w 177"/>
                <a:gd name="T21" fmla="*/ 552 h 586"/>
                <a:gd name="T22" fmla="*/ 67 w 177"/>
                <a:gd name="T23" fmla="*/ 513 h 586"/>
                <a:gd name="T24" fmla="*/ 61 w 177"/>
                <a:gd name="T25" fmla="*/ 354 h 586"/>
                <a:gd name="T26" fmla="*/ 177 w 177"/>
                <a:gd name="T27" fmla="*/ 8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586">
                  <a:moveTo>
                    <a:pt x="177" y="8"/>
                  </a:moveTo>
                  <a:cubicBezTo>
                    <a:pt x="148" y="2"/>
                    <a:pt x="118" y="0"/>
                    <a:pt x="93" y="14"/>
                  </a:cubicBezTo>
                  <a:cubicBezTo>
                    <a:pt x="83" y="20"/>
                    <a:pt x="75" y="28"/>
                    <a:pt x="67" y="36"/>
                  </a:cubicBezTo>
                  <a:cubicBezTo>
                    <a:pt x="50" y="56"/>
                    <a:pt x="35" y="78"/>
                    <a:pt x="25" y="102"/>
                  </a:cubicBezTo>
                  <a:cubicBezTo>
                    <a:pt x="20" y="113"/>
                    <a:pt x="16" y="126"/>
                    <a:pt x="15" y="138"/>
                  </a:cubicBezTo>
                  <a:cubicBezTo>
                    <a:pt x="15" y="152"/>
                    <a:pt x="16" y="167"/>
                    <a:pt x="17" y="181"/>
                  </a:cubicBezTo>
                  <a:cubicBezTo>
                    <a:pt x="23" y="263"/>
                    <a:pt x="41" y="346"/>
                    <a:pt x="29" y="428"/>
                  </a:cubicBezTo>
                  <a:cubicBezTo>
                    <a:pt x="22" y="475"/>
                    <a:pt x="18" y="524"/>
                    <a:pt x="0" y="568"/>
                  </a:cubicBezTo>
                  <a:cubicBezTo>
                    <a:pt x="5" y="575"/>
                    <a:pt x="12" y="580"/>
                    <a:pt x="19" y="583"/>
                  </a:cubicBezTo>
                  <a:cubicBezTo>
                    <a:pt x="27" y="586"/>
                    <a:pt x="36" y="586"/>
                    <a:pt x="43" y="582"/>
                  </a:cubicBezTo>
                  <a:cubicBezTo>
                    <a:pt x="54" y="576"/>
                    <a:pt x="60" y="564"/>
                    <a:pt x="62" y="552"/>
                  </a:cubicBezTo>
                  <a:cubicBezTo>
                    <a:pt x="64" y="540"/>
                    <a:pt x="62" y="524"/>
                    <a:pt x="67" y="513"/>
                  </a:cubicBezTo>
                  <a:cubicBezTo>
                    <a:pt x="66" y="461"/>
                    <a:pt x="66" y="378"/>
                    <a:pt x="61" y="354"/>
                  </a:cubicBezTo>
                  <a:cubicBezTo>
                    <a:pt x="57" y="330"/>
                    <a:pt x="30" y="99"/>
                    <a:pt x="177" y="8"/>
                  </a:cubicBezTo>
                  <a:close/>
                </a:path>
              </a:pathLst>
            </a:custGeom>
            <a:solidFill>
              <a:srgbClr val="3E45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1" name="Freeform 344"/>
            <p:cNvSpPr>
              <a:spLocks/>
            </p:cNvSpPr>
            <p:nvPr/>
          </p:nvSpPr>
          <p:spPr bwMode="auto">
            <a:xfrm>
              <a:off x="2673350" y="2085976"/>
              <a:ext cx="769937" cy="1187450"/>
            </a:xfrm>
            <a:custGeom>
              <a:avLst/>
              <a:gdLst>
                <a:gd name="T0" fmla="*/ 201 w 220"/>
                <a:gd name="T1" fmla="*/ 7 h 340"/>
                <a:gd name="T2" fmla="*/ 189 w 220"/>
                <a:gd name="T3" fmla="*/ 0 h 340"/>
                <a:gd name="T4" fmla="*/ 190 w 220"/>
                <a:gd name="T5" fmla="*/ 3 h 340"/>
                <a:gd name="T6" fmla="*/ 192 w 220"/>
                <a:gd name="T7" fmla="*/ 22 h 340"/>
                <a:gd name="T8" fmla="*/ 183 w 220"/>
                <a:gd name="T9" fmla="*/ 36 h 340"/>
                <a:gd name="T10" fmla="*/ 144 w 220"/>
                <a:gd name="T11" fmla="*/ 66 h 340"/>
                <a:gd name="T12" fmla="*/ 99 w 220"/>
                <a:gd name="T13" fmla="*/ 85 h 340"/>
                <a:gd name="T14" fmla="*/ 91 w 220"/>
                <a:gd name="T15" fmla="*/ 29 h 340"/>
                <a:gd name="T16" fmla="*/ 24 w 220"/>
                <a:gd name="T17" fmla="*/ 333 h 340"/>
                <a:gd name="T18" fmla="*/ 25 w 220"/>
                <a:gd name="T19" fmla="*/ 340 h 340"/>
                <a:gd name="T20" fmla="*/ 130 w 220"/>
                <a:gd name="T21" fmla="*/ 116 h 340"/>
                <a:gd name="T22" fmla="*/ 220 w 220"/>
                <a:gd name="T23" fmla="*/ 24 h 340"/>
                <a:gd name="T24" fmla="*/ 201 w 220"/>
                <a:gd name="T25" fmla="*/ 7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340">
                  <a:moveTo>
                    <a:pt x="201" y="7"/>
                  </a:moveTo>
                  <a:cubicBezTo>
                    <a:pt x="197" y="4"/>
                    <a:pt x="193" y="2"/>
                    <a:pt x="189" y="0"/>
                  </a:cubicBezTo>
                  <a:cubicBezTo>
                    <a:pt x="190" y="1"/>
                    <a:pt x="190" y="2"/>
                    <a:pt x="190" y="3"/>
                  </a:cubicBezTo>
                  <a:cubicBezTo>
                    <a:pt x="192" y="9"/>
                    <a:pt x="193" y="16"/>
                    <a:pt x="192" y="22"/>
                  </a:cubicBezTo>
                  <a:cubicBezTo>
                    <a:pt x="190" y="28"/>
                    <a:pt x="187" y="32"/>
                    <a:pt x="183" y="36"/>
                  </a:cubicBezTo>
                  <a:cubicBezTo>
                    <a:pt x="172" y="49"/>
                    <a:pt x="158" y="59"/>
                    <a:pt x="144" y="66"/>
                  </a:cubicBezTo>
                  <a:cubicBezTo>
                    <a:pt x="129" y="74"/>
                    <a:pt x="115" y="80"/>
                    <a:pt x="99" y="85"/>
                  </a:cubicBezTo>
                  <a:cubicBezTo>
                    <a:pt x="89" y="68"/>
                    <a:pt x="86" y="48"/>
                    <a:pt x="91" y="29"/>
                  </a:cubicBezTo>
                  <a:cubicBezTo>
                    <a:pt x="0" y="135"/>
                    <a:pt x="21" y="312"/>
                    <a:pt x="24" y="333"/>
                  </a:cubicBezTo>
                  <a:cubicBezTo>
                    <a:pt x="25" y="335"/>
                    <a:pt x="25" y="337"/>
                    <a:pt x="25" y="340"/>
                  </a:cubicBezTo>
                  <a:cubicBezTo>
                    <a:pt x="40" y="263"/>
                    <a:pt x="52" y="197"/>
                    <a:pt x="130" y="116"/>
                  </a:cubicBezTo>
                  <a:cubicBezTo>
                    <a:pt x="168" y="78"/>
                    <a:pt x="198" y="47"/>
                    <a:pt x="220" y="24"/>
                  </a:cubicBezTo>
                  <a:cubicBezTo>
                    <a:pt x="215" y="17"/>
                    <a:pt x="208" y="11"/>
                    <a:pt x="20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2" name="Freeform 345"/>
            <p:cNvSpPr>
              <a:spLocks/>
            </p:cNvSpPr>
            <p:nvPr/>
          </p:nvSpPr>
          <p:spPr bwMode="auto">
            <a:xfrm>
              <a:off x="2760663" y="2170113"/>
              <a:ext cx="1155700" cy="2070100"/>
            </a:xfrm>
            <a:custGeom>
              <a:avLst/>
              <a:gdLst>
                <a:gd name="T0" fmla="*/ 271 w 330"/>
                <a:gd name="T1" fmla="*/ 208 h 593"/>
                <a:gd name="T2" fmla="*/ 273 w 330"/>
                <a:gd name="T3" fmla="*/ 135 h 593"/>
                <a:gd name="T4" fmla="*/ 254 w 330"/>
                <a:gd name="T5" fmla="*/ 97 h 593"/>
                <a:gd name="T6" fmla="*/ 199 w 330"/>
                <a:gd name="T7" fmla="*/ 5 h 593"/>
                <a:gd name="T8" fmla="*/ 195 w 330"/>
                <a:gd name="T9" fmla="*/ 0 h 593"/>
                <a:gd name="T10" fmla="*/ 105 w 330"/>
                <a:gd name="T11" fmla="*/ 92 h 593"/>
                <a:gd name="T12" fmla="*/ 0 w 330"/>
                <a:gd name="T13" fmla="*/ 316 h 593"/>
                <a:gd name="T14" fmla="*/ 5 w 330"/>
                <a:gd name="T15" fmla="*/ 468 h 593"/>
                <a:gd name="T16" fmla="*/ 53 w 330"/>
                <a:gd name="T17" fmla="*/ 582 h 593"/>
                <a:gd name="T18" fmla="*/ 135 w 330"/>
                <a:gd name="T19" fmla="*/ 590 h 593"/>
                <a:gd name="T20" fmla="*/ 216 w 330"/>
                <a:gd name="T21" fmla="*/ 571 h 593"/>
                <a:gd name="T22" fmla="*/ 246 w 330"/>
                <a:gd name="T23" fmla="*/ 559 h 593"/>
                <a:gd name="T24" fmla="*/ 270 w 330"/>
                <a:gd name="T25" fmla="*/ 538 h 593"/>
                <a:gd name="T26" fmla="*/ 235 w 330"/>
                <a:gd name="T27" fmla="*/ 403 h 593"/>
                <a:gd name="T28" fmla="*/ 245 w 330"/>
                <a:gd name="T29" fmla="*/ 264 h 593"/>
                <a:gd name="T30" fmla="*/ 271 w 330"/>
                <a:gd name="T31" fmla="*/ 208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0" h="593">
                  <a:moveTo>
                    <a:pt x="271" y="208"/>
                  </a:moveTo>
                  <a:cubicBezTo>
                    <a:pt x="330" y="92"/>
                    <a:pt x="284" y="159"/>
                    <a:pt x="273" y="135"/>
                  </a:cubicBezTo>
                  <a:cubicBezTo>
                    <a:pt x="266" y="122"/>
                    <a:pt x="260" y="110"/>
                    <a:pt x="254" y="97"/>
                  </a:cubicBezTo>
                  <a:cubicBezTo>
                    <a:pt x="238" y="65"/>
                    <a:pt x="222" y="33"/>
                    <a:pt x="199" y="5"/>
                  </a:cubicBezTo>
                  <a:cubicBezTo>
                    <a:pt x="198" y="3"/>
                    <a:pt x="197" y="2"/>
                    <a:pt x="195" y="0"/>
                  </a:cubicBezTo>
                  <a:cubicBezTo>
                    <a:pt x="173" y="23"/>
                    <a:pt x="143" y="54"/>
                    <a:pt x="105" y="92"/>
                  </a:cubicBezTo>
                  <a:cubicBezTo>
                    <a:pt x="27" y="173"/>
                    <a:pt x="15" y="239"/>
                    <a:pt x="0" y="316"/>
                  </a:cubicBezTo>
                  <a:cubicBezTo>
                    <a:pt x="4" y="347"/>
                    <a:pt x="4" y="421"/>
                    <a:pt x="5" y="468"/>
                  </a:cubicBezTo>
                  <a:cubicBezTo>
                    <a:pt x="15" y="507"/>
                    <a:pt x="32" y="547"/>
                    <a:pt x="53" y="582"/>
                  </a:cubicBezTo>
                  <a:cubicBezTo>
                    <a:pt x="79" y="592"/>
                    <a:pt x="108" y="593"/>
                    <a:pt x="135" y="590"/>
                  </a:cubicBezTo>
                  <a:cubicBezTo>
                    <a:pt x="163" y="587"/>
                    <a:pt x="190" y="579"/>
                    <a:pt x="216" y="571"/>
                  </a:cubicBezTo>
                  <a:cubicBezTo>
                    <a:pt x="227" y="568"/>
                    <a:pt x="237" y="565"/>
                    <a:pt x="246" y="559"/>
                  </a:cubicBezTo>
                  <a:cubicBezTo>
                    <a:pt x="255" y="554"/>
                    <a:pt x="266" y="548"/>
                    <a:pt x="270" y="538"/>
                  </a:cubicBezTo>
                  <a:cubicBezTo>
                    <a:pt x="257" y="493"/>
                    <a:pt x="242" y="449"/>
                    <a:pt x="235" y="403"/>
                  </a:cubicBezTo>
                  <a:cubicBezTo>
                    <a:pt x="227" y="356"/>
                    <a:pt x="228" y="308"/>
                    <a:pt x="245" y="264"/>
                  </a:cubicBezTo>
                  <a:cubicBezTo>
                    <a:pt x="253" y="245"/>
                    <a:pt x="262" y="227"/>
                    <a:pt x="271" y="208"/>
                  </a:cubicBezTo>
                  <a:close/>
                </a:path>
              </a:pathLst>
            </a:custGeom>
            <a:solidFill>
              <a:srgbClr val="4047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3" name="Freeform 346"/>
            <p:cNvSpPr>
              <a:spLocks/>
            </p:cNvSpPr>
            <p:nvPr/>
          </p:nvSpPr>
          <p:spPr bwMode="auto">
            <a:xfrm>
              <a:off x="3055938" y="2085976"/>
              <a:ext cx="387350" cy="422275"/>
            </a:xfrm>
            <a:custGeom>
              <a:avLst/>
              <a:gdLst>
                <a:gd name="T0" fmla="*/ 111 w 111"/>
                <a:gd name="T1" fmla="*/ 24 h 121"/>
                <a:gd name="T2" fmla="*/ 92 w 111"/>
                <a:gd name="T3" fmla="*/ 7 h 121"/>
                <a:gd name="T4" fmla="*/ 80 w 111"/>
                <a:gd name="T5" fmla="*/ 0 h 121"/>
                <a:gd name="T6" fmla="*/ 81 w 111"/>
                <a:gd name="T7" fmla="*/ 3 h 121"/>
                <a:gd name="T8" fmla="*/ 83 w 111"/>
                <a:gd name="T9" fmla="*/ 22 h 121"/>
                <a:gd name="T10" fmla="*/ 74 w 111"/>
                <a:gd name="T11" fmla="*/ 36 h 121"/>
                <a:gd name="T12" fmla="*/ 35 w 111"/>
                <a:gd name="T13" fmla="*/ 66 h 121"/>
                <a:gd name="T14" fmla="*/ 0 w 111"/>
                <a:gd name="T15" fmla="*/ 81 h 121"/>
                <a:gd name="T16" fmla="*/ 16 w 111"/>
                <a:gd name="T17" fmla="*/ 121 h 121"/>
                <a:gd name="T18" fmla="*/ 21 w 111"/>
                <a:gd name="T19" fmla="*/ 116 h 121"/>
                <a:gd name="T20" fmla="*/ 111 w 111"/>
                <a:gd name="T21" fmla="*/ 2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21">
                  <a:moveTo>
                    <a:pt x="111" y="24"/>
                  </a:moveTo>
                  <a:cubicBezTo>
                    <a:pt x="106" y="17"/>
                    <a:pt x="99" y="11"/>
                    <a:pt x="92" y="7"/>
                  </a:cubicBezTo>
                  <a:cubicBezTo>
                    <a:pt x="88" y="4"/>
                    <a:pt x="84" y="2"/>
                    <a:pt x="80" y="0"/>
                  </a:cubicBezTo>
                  <a:cubicBezTo>
                    <a:pt x="81" y="1"/>
                    <a:pt x="81" y="2"/>
                    <a:pt x="81" y="3"/>
                  </a:cubicBezTo>
                  <a:cubicBezTo>
                    <a:pt x="83" y="9"/>
                    <a:pt x="84" y="16"/>
                    <a:pt x="83" y="22"/>
                  </a:cubicBezTo>
                  <a:cubicBezTo>
                    <a:pt x="81" y="28"/>
                    <a:pt x="78" y="32"/>
                    <a:pt x="74" y="36"/>
                  </a:cubicBezTo>
                  <a:cubicBezTo>
                    <a:pt x="63" y="49"/>
                    <a:pt x="49" y="59"/>
                    <a:pt x="35" y="66"/>
                  </a:cubicBezTo>
                  <a:cubicBezTo>
                    <a:pt x="24" y="72"/>
                    <a:pt x="12" y="77"/>
                    <a:pt x="0" y="81"/>
                  </a:cubicBezTo>
                  <a:cubicBezTo>
                    <a:pt x="16" y="121"/>
                    <a:pt x="16" y="121"/>
                    <a:pt x="16" y="121"/>
                  </a:cubicBezTo>
                  <a:cubicBezTo>
                    <a:pt x="18" y="120"/>
                    <a:pt x="20" y="118"/>
                    <a:pt x="21" y="116"/>
                  </a:cubicBezTo>
                  <a:cubicBezTo>
                    <a:pt x="59" y="78"/>
                    <a:pt x="89" y="47"/>
                    <a:pt x="111" y="24"/>
                  </a:cubicBezTo>
                  <a:close/>
                </a:path>
              </a:pathLst>
            </a:custGeom>
            <a:solidFill>
              <a:srgbClr val="F0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4" name="Freeform 347"/>
            <p:cNvSpPr>
              <a:spLocks/>
            </p:cNvSpPr>
            <p:nvPr/>
          </p:nvSpPr>
          <p:spPr bwMode="auto">
            <a:xfrm>
              <a:off x="2844800" y="2187576"/>
              <a:ext cx="150812" cy="241300"/>
            </a:xfrm>
            <a:custGeom>
              <a:avLst/>
              <a:gdLst>
                <a:gd name="T0" fmla="*/ 42 w 43"/>
                <a:gd name="T1" fmla="*/ 0 h 69"/>
                <a:gd name="T2" fmla="*/ 0 w 43"/>
                <a:gd name="T3" fmla="*/ 69 h 69"/>
                <a:gd name="T4" fmla="*/ 43 w 43"/>
                <a:gd name="T5" fmla="*/ 41 h 69"/>
                <a:gd name="T6" fmla="*/ 42 w 43"/>
                <a:gd name="T7" fmla="*/ 0 h 69"/>
              </a:gdLst>
              <a:ahLst/>
              <a:cxnLst>
                <a:cxn ang="0">
                  <a:pos x="T0" y="T1"/>
                </a:cxn>
                <a:cxn ang="0">
                  <a:pos x="T2" y="T3"/>
                </a:cxn>
                <a:cxn ang="0">
                  <a:pos x="T4" y="T5"/>
                </a:cxn>
                <a:cxn ang="0">
                  <a:pos x="T6" y="T7"/>
                </a:cxn>
              </a:cxnLst>
              <a:rect l="0" t="0" r="r" b="b"/>
              <a:pathLst>
                <a:path w="43" h="69">
                  <a:moveTo>
                    <a:pt x="42" y="0"/>
                  </a:moveTo>
                  <a:cubicBezTo>
                    <a:pt x="24" y="21"/>
                    <a:pt x="10" y="45"/>
                    <a:pt x="0" y="69"/>
                  </a:cubicBezTo>
                  <a:cubicBezTo>
                    <a:pt x="43" y="41"/>
                    <a:pt x="43" y="41"/>
                    <a:pt x="43" y="41"/>
                  </a:cubicBezTo>
                  <a:cubicBezTo>
                    <a:pt x="39" y="28"/>
                    <a:pt x="39" y="14"/>
                    <a:pt x="42" y="0"/>
                  </a:cubicBezTo>
                  <a:close/>
                </a:path>
              </a:pathLst>
            </a:custGeom>
            <a:solidFill>
              <a:srgbClr val="F0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5" name="Freeform 348"/>
            <p:cNvSpPr>
              <a:spLocks/>
            </p:cNvSpPr>
            <p:nvPr/>
          </p:nvSpPr>
          <p:spPr bwMode="auto">
            <a:xfrm>
              <a:off x="2936875" y="2336801"/>
              <a:ext cx="139700" cy="147638"/>
            </a:xfrm>
            <a:custGeom>
              <a:avLst/>
              <a:gdLst>
                <a:gd name="T0" fmla="*/ 34 w 40"/>
                <a:gd name="T1" fmla="*/ 9 h 42"/>
                <a:gd name="T2" fmla="*/ 24 w 40"/>
                <a:gd name="T3" fmla="*/ 13 h 42"/>
                <a:gd name="T4" fmla="*/ 18 w 40"/>
                <a:gd name="T5" fmla="*/ 0 h 42"/>
                <a:gd name="T6" fmla="*/ 14 w 40"/>
                <a:gd name="T7" fmla="*/ 0 h 42"/>
                <a:gd name="T8" fmla="*/ 3 w 40"/>
                <a:gd name="T9" fmla="*/ 8 h 42"/>
                <a:gd name="T10" fmla="*/ 0 w 40"/>
                <a:gd name="T11" fmla="*/ 36 h 42"/>
                <a:gd name="T12" fmla="*/ 16 w 40"/>
                <a:gd name="T13" fmla="*/ 42 h 42"/>
                <a:gd name="T14" fmla="*/ 40 w 40"/>
                <a:gd name="T15" fmla="*/ 23 h 42"/>
                <a:gd name="T16" fmla="*/ 34 w 40"/>
                <a:gd name="T17"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34" y="9"/>
                  </a:moveTo>
                  <a:cubicBezTo>
                    <a:pt x="31" y="11"/>
                    <a:pt x="27" y="12"/>
                    <a:pt x="24" y="13"/>
                  </a:cubicBezTo>
                  <a:cubicBezTo>
                    <a:pt x="21" y="9"/>
                    <a:pt x="19" y="4"/>
                    <a:pt x="18" y="0"/>
                  </a:cubicBezTo>
                  <a:cubicBezTo>
                    <a:pt x="14" y="0"/>
                    <a:pt x="14" y="0"/>
                    <a:pt x="14" y="0"/>
                  </a:cubicBezTo>
                  <a:cubicBezTo>
                    <a:pt x="3" y="8"/>
                    <a:pt x="3" y="8"/>
                    <a:pt x="3" y="8"/>
                  </a:cubicBezTo>
                  <a:cubicBezTo>
                    <a:pt x="0" y="36"/>
                    <a:pt x="0" y="36"/>
                    <a:pt x="0" y="36"/>
                  </a:cubicBezTo>
                  <a:cubicBezTo>
                    <a:pt x="16" y="42"/>
                    <a:pt x="16" y="42"/>
                    <a:pt x="16" y="42"/>
                  </a:cubicBezTo>
                  <a:cubicBezTo>
                    <a:pt x="40" y="23"/>
                    <a:pt x="40" y="23"/>
                    <a:pt x="40" y="23"/>
                  </a:cubicBezTo>
                  <a:lnTo>
                    <a:pt x="34" y="9"/>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6" name="Freeform 349"/>
            <p:cNvSpPr>
              <a:spLocks/>
            </p:cNvSpPr>
            <p:nvPr/>
          </p:nvSpPr>
          <p:spPr bwMode="auto">
            <a:xfrm>
              <a:off x="2765425" y="32845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7" name="Freeform 350"/>
            <p:cNvSpPr>
              <a:spLocks/>
            </p:cNvSpPr>
            <p:nvPr/>
          </p:nvSpPr>
          <p:spPr bwMode="auto">
            <a:xfrm>
              <a:off x="2736850" y="2463801"/>
              <a:ext cx="255587" cy="809625"/>
            </a:xfrm>
            <a:custGeom>
              <a:avLst/>
              <a:gdLst>
                <a:gd name="T0" fmla="*/ 57 w 73"/>
                <a:gd name="T1" fmla="*/ 0 h 232"/>
                <a:gd name="T2" fmla="*/ 2 w 73"/>
                <a:gd name="T3" fmla="*/ 132 h 232"/>
                <a:gd name="T4" fmla="*/ 6 w 73"/>
                <a:gd name="T5" fmla="*/ 225 h 232"/>
                <a:gd name="T6" fmla="*/ 7 w 73"/>
                <a:gd name="T7" fmla="*/ 232 h 232"/>
                <a:gd name="T8" fmla="*/ 36 w 73"/>
                <a:gd name="T9" fmla="*/ 121 h 232"/>
                <a:gd name="T10" fmla="*/ 73 w 73"/>
                <a:gd name="T11" fmla="*/ 6 h 232"/>
                <a:gd name="T12" fmla="*/ 57 w 73"/>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73" h="232">
                  <a:moveTo>
                    <a:pt x="57" y="0"/>
                  </a:moveTo>
                  <a:cubicBezTo>
                    <a:pt x="48" y="13"/>
                    <a:pt x="17" y="66"/>
                    <a:pt x="2" y="132"/>
                  </a:cubicBezTo>
                  <a:cubicBezTo>
                    <a:pt x="0" y="179"/>
                    <a:pt x="5" y="216"/>
                    <a:pt x="6" y="225"/>
                  </a:cubicBezTo>
                  <a:cubicBezTo>
                    <a:pt x="7" y="227"/>
                    <a:pt x="7" y="229"/>
                    <a:pt x="7" y="232"/>
                  </a:cubicBezTo>
                  <a:cubicBezTo>
                    <a:pt x="15" y="193"/>
                    <a:pt x="22" y="157"/>
                    <a:pt x="36" y="121"/>
                  </a:cubicBezTo>
                  <a:cubicBezTo>
                    <a:pt x="41" y="80"/>
                    <a:pt x="47" y="50"/>
                    <a:pt x="73" y="6"/>
                  </a:cubicBezTo>
                  <a:cubicBezTo>
                    <a:pt x="62" y="2"/>
                    <a:pt x="57" y="0"/>
                    <a:pt x="57" y="0"/>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8" name="Freeform 351"/>
            <p:cNvSpPr>
              <a:spLocks/>
            </p:cNvSpPr>
            <p:nvPr/>
          </p:nvSpPr>
          <p:spPr bwMode="auto">
            <a:xfrm>
              <a:off x="2760663" y="2170113"/>
              <a:ext cx="728662" cy="1103313"/>
            </a:xfrm>
            <a:custGeom>
              <a:avLst/>
              <a:gdLst>
                <a:gd name="T0" fmla="*/ 156 w 208"/>
                <a:gd name="T1" fmla="*/ 74 h 316"/>
                <a:gd name="T2" fmla="*/ 160 w 208"/>
                <a:gd name="T3" fmla="*/ 53 h 316"/>
                <a:gd name="T4" fmla="*/ 208 w 208"/>
                <a:gd name="T5" fmla="*/ 16 h 316"/>
                <a:gd name="T6" fmla="*/ 199 w 208"/>
                <a:gd name="T7" fmla="*/ 5 h 316"/>
                <a:gd name="T8" fmla="*/ 195 w 208"/>
                <a:gd name="T9" fmla="*/ 0 h 316"/>
                <a:gd name="T10" fmla="*/ 105 w 208"/>
                <a:gd name="T11" fmla="*/ 92 h 316"/>
                <a:gd name="T12" fmla="*/ 0 w 208"/>
                <a:gd name="T13" fmla="*/ 316 h 316"/>
                <a:gd name="T14" fmla="*/ 156 w 208"/>
                <a:gd name="T15" fmla="*/ 74 h 3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316">
                  <a:moveTo>
                    <a:pt x="156" y="74"/>
                  </a:moveTo>
                  <a:cubicBezTo>
                    <a:pt x="159" y="59"/>
                    <a:pt x="160" y="53"/>
                    <a:pt x="160" y="53"/>
                  </a:cubicBezTo>
                  <a:cubicBezTo>
                    <a:pt x="208" y="16"/>
                    <a:pt x="208" y="16"/>
                    <a:pt x="208" y="16"/>
                  </a:cubicBezTo>
                  <a:cubicBezTo>
                    <a:pt x="205" y="13"/>
                    <a:pt x="202" y="9"/>
                    <a:pt x="199" y="5"/>
                  </a:cubicBezTo>
                  <a:cubicBezTo>
                    <a:pt x="198" y="3"/>
                    <a:pt x="197" y="2"/>
                    <a:pt x="195" y="0"/>
                  </a:cubicBezTo>
                  <a:cubicBezTo>
                    <a:pt x="173" y="23"/>
                    <a:pt x="143" y="54"/>
                    <a:pt x="105" y="92"/>
                  </a:cubicBezTo>
                  <a:cubicBezTo>
                    <a:pt x="27" y="173"/>
                    <a:pt x="15" y="239"/>
                    <a:pt x="0" y="316"/>
                  </a:cubicBezTo>
                  <a:cubicBezTo>
                    <a:pt x="48" y="219"/>
                    <a:pt x="53" y="170"/>
                    <a:pt x="156" y="74"/>
                  </a:cubicBezTo>
                  <a:close/>
                </a:path>
              </a:pathLst>
            </a:custGeom>
            <a:solidFill>
              <a:srgbClr val="333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9" name="Freeform 352"/>
            <p:cNvSpPr>
              <a:spLocks/>
            </p:cNvSpPr>
            <p:nvPr/>
          </p:nvSpPr>
          <p:spPr bwMode="auto">
            <a:xfrm>
              <a:off x="2597150" y="2016126"/>
              <a:ext cx="566737" cy="1243013"/>
            </a:xfrm>
            <a:custGeom>
              <a:avLst/>
              <a:gdLst>
                <a:gd name="T0" fmla="*/ 162 w 162"/>
                <a:gd name="T1" fmla="*/ 7 h 356"/>
                <a:gd name="T2" fmla="*/ 100 w 162"/>
                <a:gd name="T3" fmla="*/ 5 h 356"/>
                <a:gd name="T4" fmla="*/ 77 w 162"/>
                <a:gd name="T5" fmla="*/ 70 h 356"/>
                <a:gd name="T6" fmla="*/ 51 w 162"/>
                <a:gd name="T7" fmla="*/ 100 h 356"/>
                <a:gd name="T8" fmla="*/ 47 w 162"/>
                <a:gd name="T9" fmla="*/ 356 h 356"/>
                <a:gd name="T10" fmla="*/ 46 w 162"/>
                <a:gd name="T11" fmla="*/ 353 h 356"/>
                <a:gd name="T12" fmla="*/ 162 w 162"/>
                <a:gd name="T13" fmla="*/ 7 h 356"/>
              </a:gdLst>
              <a:ahLst/>
              <a:cxnLst>
                <a:cxn ang="0">
                  <a:pos x="T0" y="T1"/>
                </a:cxn>
                <a:cxn ang="0">
                  <a:pos x="T2" y="T3"/>
                </a:cxn>
                <a:cxn ang="0">
                  <a:pos x="T4" y="T5"/>
                </a:cxn>
                <a:cxn ang="0">
                  <a:pos x="T6" y="T7"/>
                </a:cxn>
                <a:cxn ang="0">
                  <a:pos x="T8" y="T9"/>
                </a:cxn>
                <a:cxn ang="0">
                  <a:pos x="T10" y="T11"/>
                </a:cxn>
                <a:cxn ang="0">
                  <a:pos x="T12" y="T13"/>
                </a:cxn>
              </a:cxnLst>
              <a:rect l="0" t="0" r="r" b="b"/>
              <a:pathLst>
                <a:path w="162" h="356">
                  <a:moveTo>
                    <a:pt x="162" y="7"/>
                  </a:moveTo>
                  <a:cubicBezTo>
                    <a:pt x="142" y="3"/>
                    <a:pt x="120" y="0"/>
                    <a:pt x="100" y="5"/>
                  </a:cubicBezTo>
                  <a:cubicBezTo>
                    <a:pt x="77" y="70"/>
                    <a:pt x="77" y="70"/>
                    <a:pt x="77" y="70"/>
                  </a:cubicBezTo>
                  <a:cubicBezTo>
                    <a:pt x="77" y="70"/>
                    <a:pt x="56" y="92"/>
                    <a:pt x="51" y="100"/>
                  </a:cubicBezTo>
                  <a:cubicBezTo>
                    <a:pt x="0" y="194"/>
                    <a:pt x="35" y="320"/>
                    <a:pt x="47" y="356"/>
                  </a:cubicBezTo>
                  <a:cubicBezTo>
                    <a:pt x="47" y="355"/>
                    <a:pt x="47" y="354"/>
                    <a:pt x="46" y="353"/>
                  </a:cubicBezTo>
                  <a:cubicBezTo>
                    <a:pt x="42" y="329"/>
                    <a:pt x="15" y="98"/>
                    <a:pt x="162" y="7"/>
                  </a:cubicBezTo>
                  <a:close/>
                </a:path>
              </a:pathLst>
            </a:custGeom>
            <a:solidFill>
              <a:srgbClr val="333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0" name="Freeform 353"/>
            <p:cNvSpPr>
              <a:spLocks/>
            </p:cNvSpPr>
            <p:nvPr/>
          </p:nvSpPr>
          <p:spPr bwMode="auto">
            <a:xfrm>
              <a:off x="2862263" y="1433513"/>
              <a:ext cx="571500" cy="576263"/>
            </a:xfrm>
            <a:custGeom>
              <a:avLst/>
              <a:gdLst>
                <a:gd name="T0" fmla="*/ 162 w 163"/>
                <a:gd name="T1" fmla="*/ 85 h 165"/>
                <a:gd name="T2" fmla="*/ 145 w 163"/>
                <a:gd name="T3" fmla="*/ 36 h 165"/>
                <a:gd name="T4" fmla="*/ 105 w 163"/>
                <a:gd name="T5" fmla="*/ 5 h 165"/>
                <a:gd name="T6" fmla="*/ 103 w 163"/>
                <a:gd name="T7" fmla="*/ 4 h 165"/>
                <a:gd name="T8" fmla="*/ 64 w 163"/>
                <a:gd name="T9" fmla="*/ 1 h 165"/>
                <a:gd name="T10" fmla="*/ 10 w 163"/>
                <a:gd name="T11" fmla="*/ 14 h 165"/>
                <a:gd name="T12" fmla="*/ 1 w 163"/>
                <a:gd name="T13" fmla="*/ 24 h 165"/>
                <a:gd name="T14" fmla="*/ 6 w 163"/>
                <a:gd name="T15" fmla="*/ 35 h 165"/>
                <a:gd name="T16" fmla="*/ 66 w 163"/>
                <a:gd name="T17" fmla="*/ 37 h 165"/>
                <a:gd name="T18" fmla="*/ 89 w 163"/>
                <a:gd name="T19" fmla="*/ 93 h 165"/>
                <a:gd name="T20" fmla="*/ 89 w 163"/>
                <a:gd name="T21" fmla="*/ 118 h 165"/>
                <a:gd name="T22" fmla="*/ 102 w 163"/>
                <a:gd name="T23" fmla="*/ 124 h 165"/>
                <a:gd name="T24" fmla="*/ 139 w 163"/>
                <a:gd name="T25" fmla="*/ 97 h 165"/>
                <a:gd name="T26" fmla="*/ 132 w 163"/>
                <a:gd name="T27" fmla="*/ 145 h 165"/>
                <a:gd name="T28" fmla="*/ 136 w 163"/>
                <a:gd name="T29" fmla="*/ 165 h 165"/>
                <a:gd name="T30" fmla="*/ 144 w 163"/>
                <a:gd name="T31" fmla="*/ 151 h 165"/>
                <a:gd name="T32" fmla="*/ 162 w 163"/>
                <a:gd name="T33" fmla="*/ 8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165">
                  <a:moveTo>
                    <a:pt x="162" y="85"/>
                  </a:moveTo>
                  <a:cubicBezTo>
                    <a:pt x="161" y="67"/>
                    <a:pt x="155" y="50"/>
                    <a:pt x="145" y="36"/>
                  </a:cubicBezTo>
                  <a:cubicBezTo>
                    <a:pt x="135" y="21"/>
                    <a:pt x="123" y="10"/>
                    <a:pt x="105" y="5"/>
                  </a:cubicBezTo>
                  <a:cubicBezTo>
                    <a:pt x="104" y="4"/>
                    <a:pt x="104" y="4"/>
                    <a:pt x="103" y="4"/>
                  </a:cubicBezTo>
                  <a:cubicBezTo>
                    <a:pt x="90" y="1"/>
                    <a:pt x="77" y="0"/>
                    <a:pt x="64" y="1"/>
                  </a:cubicBezTo>
                  <a:cubicBezTo>
                    <a:pt x="46" y="1"/>
                    <a:pt x="26" y="4"/>
                    <a:pt x="10" y="14"/>
                  </a:cubicBezTo>
                  <a:cubicBezTo>
                    <a:pt x="7" y="17"/>
                    <a:pt x="3" y="20"/>
                    <a:pt x="1" y="24"/>
                  </a:cubicBezTo>
                  <a:cubicBezTo>
                    <a:pt x="0" y="28"/>
                    <a:pt x="2" y="33"/>
                    <a:pt x="6" y="35"/>
                  </a:cubicBezTo>
                  <a:cubicBezTo>
                    <a:pt x="16" y="40"/>
                    <a:pt x="66" y="37"/>
                    <a:pt x="66" y="37"/>
                  </a:cubicBezTo>
                  <a:cubicBezTo>
                    <a:pt x="66" y="37"/>
                    <a:pt x="78" y="84"/>
                    <a:pt x="89" y="93"/>
                  </a:cubicBezTo>
                  <a:cubicBezTo>
                    <a:pt x="88" y="99"/>
                    <a:pt x="89" y="118"/>
                    <a:pt x="89" y="118"/>
                  </a:cubicBezTo>
                  <a:cubicBezTo>
                    <a:pt x="102" y="124"/>
                    <a:pt x="102" y="124"/>
                    <a:pt x="102" y="124"/>
                  </a:cubicBezTo>
                  <a:cubicBezTo>
                    <a:pt x="102" y="124"/>
                    <a:pt x="118" y="83"/>
                    <a:pt x="139" y="97"/>
                  </a:cubicBezTo>
                  <a:cubicBezTo>
                    <a:pt x="149" y="109"/>
                    <a:pt x="145" y="129"/>
                    <a:pt x="132" y="145"/>
                  </a:cubicBezTo>
                  <a:cubicBezTo>
                    <a:pt x="134" y="154"/>
                    <a:pt x="135" y="161"/>
                    <a:pt x="136" y="165"/>
                  </a:cubicBezTo>
                  <a:cubicBezTo>
                    <a:pt x="138" y="160"/>
                    <a:pt x="141" y="156"/>
                    <a:pt x="144" y="151"/>
                  </a:cubicBezTo>
                  <a:cubicBezTo>
                    <a:pt x="156" y="131"/>
                    <a:pt x="163" y="108"/>
                    <a:pt x="162" y="8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1" name="Freeform 354"/>
            <p:cNvSpPr>
              <a:spLocks/>
            </p:cNvSpPr>
            <p:nvPr/>
          </p:nvSpPr>
          <p:spPr bwMode="auto">
            <a:xfrm>
              <a:off x="2800350" y="1555751"/>
              <a:ext cx="584200" cy="827088"/>
            </a:xfrm>
            <a:custGeom>
              <a:avLst/>
              <a:gdLst>
                <a:gd name="T0" fmla="*/ 157 w 167"/>
                <a:gd name="T1" fmla="*/ 62 h 237"/>
                <a:gd name="T2" fmla="*/ 120 w 167"/>
                <a:gd name="T3" fmla="*/ 89 h 237"/>
                <a:gd name="T4" fmla="*/ 107 w 167"/>
                <a:gd name="T5" fmla="*/ 83 h 237"/>
                <a:gd name="T6" fmla="*/ 107 w 167"/>
                <a:gd name="T7" fmla="*/ 58 h 237"/>
                <a:gd name="T8" fmla="*/ 84 w 167"/>
                <a:gd name="T9" fmla="*/ 2 h 237"/>
                <a:gd name="T10" fmla="*/ 24 w 167"/>
                <a:gd name="T11" fmla="*/ 0 h 237"/>
                <a:gd name="T12" fmla="*/ 12 w 167"/>
                <a:gd name="T13" fmla="*/ 22 h 237"/>
                <a:gd name="T14" fmla="*/ 4 w 167"/>
                <a:gd name="T15" fmla="*/ 53 h 237"/>
                <a:gd name="T16" fmla="*/ 7 w 167"/>
                <a:gd name="T17" fmla="*/ 77 h 237"/>
                <a:gd name="T18" fmla="*/ 3 w 167"/>
                <a:gd name="T19" fmla="*/ 96 h 237"/>
                <a:gd name="T20" fmla="*/ 0 w 167"/>
                <a:gd name="T21" fmla="*/ 103 h 237"/>
                <a:gd name="T22" fmla="*/ 2 w 167"/>
                <a:gd name="T23" fmla="*/ 111 h 237"/>
                <a:gd name="T24" fmla="*/ 5 w 167"/>
                <a:gd name="T25" fmla="*/ 114 h 237"/>
                <a:gd name="T26" fmla="*/ 8 w 167"/>
                <a:gd name="T27" fmla="*/ 123 h 237"/>
                <a:gd name="T28" fmla="*/ 8 w 167"/>
                <a:gd name="T29" fmla="*/ 131 h 237"/>
                <a:gd name="T30" fmla="*/ 9 w 167"/>
                <a:gd name="T31" fmla="*/ 133 h 237"/>
                <a:gd name="T32" fmla="*/ 9 w 167"/>
                <a:gd name="T33" fmla="*/ 138 h 237"/>
                <a:gd name="T34" fmla="*/ 11 w 167"/>
                <a:gd name="T35" fmla="*/ 143 h 237"/>
                <a:gd name="T36" fmla="*/ 12 w 167"/>
                <a:gd name="T37" fmla="*/ 165 h 237"/>
                <a:gd name="T38" fmla="*/ 24 w 167"/>
                <a:gd name="T39" fmla="*/ 177 h 237"/>
                <a:gd name="T40" fmla="*/ 41 w 167"/>
                <a:gd name="T41" fmla="*/ 179 h 237"/>
                <a:gd name="T42" fmla="*/ 57 w 167"/>
                <a:gd name="T43" fmla="*/ 175 h 237"/>
                <a:gd name="T44" fmla="*/ 63 w 167"/>
                <a:gd name="T45" fmla="*/ 237 h 237"/>
                <a:gd name="T46" fmla="*/ 108 w 167"/>
                <a:gd name="T47" fmla="*/ 218 h 237"/>
                <a:gd name="T48" fmla="*/ 147 w 167"/>
                <a:gd name="T49" fmla="*/ 188 h 237"/>
                <a:gd name="T50" fmla="*/ 156 w 167"/>
                <a:gd name="T51" fmla="*/ 174 h 237"/>
                <a:gd name="T52" fmla="*/ 154 w 167"/>
                <a:gd name="T53" fmla="*/ 155 h 237"/>
                <a:gd name="T54" fmla="*/ 154 w 167"/>
                <a:gd name="T55" fmla="*/ 132 h 237"/>
                <a:gd name="T56" fmla="*/ 154 w 167"/>
                <a:gd name="T57" fmla="*/ 130 h 237"/>
                <a:gd name="T58" fmla="*/ 150 w 167"/>
                <a:gd name="T59" fmla="*/ 110 h 237"/>
                <a:gd name="T60" fmla="*/ 157 w 167"/>
                <a:gd name="T61" fmla="*/ 6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7" h="237">
                  <a:moveTo>
                    <a:pt x="157" y="62"/>
                  </a:moveTo>
                  <a:cubicBezTo>
                    <a:pt x="136" y="48"/>
                    <a:pt x="120" y="89"/>
                    <a:pt x="120" y="89"/>
                  </a:cubicBezTo>
                  <a:cubicBezTo>
                    <a:pt x="107" y="83"/>
                    <a:pt x="107" y="83"/>
                    <a:pt x="107" y="83"/>
                  </a:cubicBezTo>
                  <a:cubicBezTo>
                    <a:pt x="107" y="83"/>
                    <a:pt x="106" y="64"/>
                    <a:pt x="107" y="58"/>
                  </a:cubicBezTo>
                  <a:cubicBezTo>
                    <a:pt x="96" y="49"/>
                    <a:pt x="84" y="2"/>
                    <a:pt x="84" y="2"/>
                  </a:cubicBezTo>
                  <a:cubicBezTo>
                    <a:pt x="84" y="2"/>
                    <a:pt x="34" y="5"/>
                    <a:pt x="24" y="0"/>
                  </a:cubicBezTo>
                  <a:cubicBezTo>
                    <a:pt x="19" y="7"/>
                    <a:pt x="16" y="14"/>
                    <a:pt x="12" y="22"/>
                  </a:cubicBezTo>
                  <a:cubicBezTo>
                    <a:pt x="7" y="32"/>
                    <a:pt x="3" y="43"/>
                    <a:pt x="4" y="53"/>
                  </a:cubicBezTo>
                  <a:cubicBezTo>
                    <a:pt x="4" y="61"/>
                    <a:pt x="7" y="69"/>
                    <a:pt x="7" y="77"/>
                  </a:cubicBezTo>
                  <a:cubicBezTo>
                    <a:pt x="7" y="83"/>
                    <a:pt x="5" y="90"/>
                    <a:pt x="3" y="96"/>
                  </a:cubicBezTo>
                  <a:cubicBezTo>
                    <a:pt x="2" y="98"/>
                    <a:pt x="0" y="101"/>
                    <a:pt x="0" y="103"/>
                  </a:cubicBezTo>
                  <a:cubicBezTo>
                    <a:pt x="0" y="106"/>
                    <a:pt x="0" y="109"/>
                    <a:pt x="2" y="111"/>
                  </a:cubicBezTo>
                  <a:cubicBezTo>
                    <a:pt x="3" y="112"/>
                    <a:pt x="4" y="113"/>
                    <a:pt x="5" y="114"/>
                  </a:cubicBezTo>
                  <a:cubicBezTo>
                    <a:pt x="8" y="116"/>
                    <a:pt x="9" y="120"/>
                    <a:pt x="8" y="123"/>
                  </a:cubicBezTo>
                  <a:cubicBezTo>
                    <a:pt x="8" y="126"/>
                    <a:pt x="6" y="129"/>
                    <a:pt x="8" y="131"/>
                  </a:cubicBezTo>
                  <a:cubicBezTo>
                    <a:pt x="8" y="132"/>
                    <a:pt x="9" y="132"/>
                    <a:pt x="9" y="133"/>
                  </a:cubicBezTo>
                  <a:cubicBezTo>
                    <a:pt x="10" y="135"/>
                    <a:pt x="9" y="137"/>
                    <a:pt x="9" y="138"/>
                  </a:cubicBezTo>
                  <a:cubicBezTo>
                    <a:pt x="9" y="140"/>
                    <a:pt x="10" y="142"/>
                    <a:pt x="11" y="143"/>
                  </a:cubicBezTo>
                  <a:cubicBezTo>
                    <a:pt x="13" y="150"/>
                    <a:pt x="10" y="158"/>
                    <a:pt x="12" y="165"/>
                  </a:cubicBezTo>
                  <a:cubicBezTo>
                    <a:pt x="13" y="170"/>
                    <a:pt x="18" y="175"/>
                    <a:pt x="24" y="177"/>
                  </a:cubicBezTo>
                  <a:cubicBezTo>
                    <a:pt x="29" y="179"/>
                    <a:pt x="35" y="179"/>
                    <a:pt x="41" y="179"/>
                  </a:cubicBezTo>
                  <a:cubicBezTo>
                    <a:pt x="46" y="179"/>
                    <a:pt x="53" y="178"/>
                    <a:pt x="57" y="175"/>
                  </a:cubicBezTo>
                  <a:cubicBezTo>
                    <a:pt x="50" y="195"/>
                    <a:pt x="52" y="218"/>
                    <a:pt x="63" y="237"/>
                  </a:cubicBezTo>
                  <a:cubicBezTo>
                    <a:pt x="79" y="232"/>
                    <a:pt x="93" y="226"/>
                    <a:pt x="108" y="218"/>
                  </a:cubicBezTo>
                  <a:cubicBezTo>
                    <a:pt x="122" y="211"/>
                    <a:pt x="136" y="201"/>
                    <a:pt x="147" y="188"/>
                  </a:cubicBezTo>
                  <a:cubicBezTo>
                    <a:pt x="151" y="184"/>
                    <a:pt x="154" y="180"/>
                    <a:pt x="156" y="174"/>
                  </a:cubicBezTo>
                  <a:cubicBezTo>
                    <a:pt x="157" y="168"/>
                    <a:pt x="156" y="161"/>
                    <a:pt x="154" y="155"/>
                  </a:cubicBezTo>
                  <a:cubicBezTo>
                    <a:pt x="152" y="147"/>
                    <a:pt x="151" y="140"/>
                    <a:pt x="154" y="132"/>
                  </a:cubicBezTo>
                  <a:cubicBezTo>
                    <a:pt x="154" y="131"/>
                    <a:pt x="154" y="131"/>
                    <a:pt x="154" y="130"/>
                  </a:cubicBezTo>
                  <a:cubicBezTo>
                    <a:pt x="153" y="126"/>
                    <a:pt x="152" y="119"/>
                    <a:pt x="150" y="110"/>
                  </a:cubicBezTo>
                  <a:cubicBezTo>
                    <a:pt x="163" y="94"/>
                    <a:pt x="167" y="74"/>
                    <a:pt x="157" y="62"/>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2" name="Freeform 355"/>
            <p:cNvSpPr>
              <a:spLocks/>
            </p:cNvSpPr>
            <p:nvPr/>
          </p:nvSpPr>
          <p:spPr bwMode="auto">
            <a:xfrm>
              <a:off x="3405188" y="1346201"/>
              <a:ext cx="560387" cy="1525588"/>
            </a:xfrm>
            <a:custGeom>
              <a:avLst/>
              <a:gdLst>
                <a:gd name="T0" fmla="*/ 0 w 160"/>
                <a:gd name="T1" fmla="*/ 286 h 437"/>
                <a:gd name="T2" fmla="*/ 60 w 160"/>
                <a:gd name="T3" fmla="*/ 424 h 437"/>
                <a:gd name="T4" fmla="*/ 133 w 160"/>
                <a:gd name="T5" fmla="*/ 320 h 437"/>
                <a:gd name="T6" fmla="*/ 160 w 160"/>
                <a:gd name="T7" fmla="*/ 35 h 437"/>
                <a:gd name="T8" fmla="*/ 58 w 160"/>
                <a:gd name="T9" fmla="*/ 0 h 437"/>
                <a:gd name="T10" fmla="*/ 0 w 160"/>
                <a:gd name="T11" fmla="*/ 286 h 437"/>
              </a:gdLst>
              <a:ahLst/>
              <a:cxnLst>
                <a:cxn ang="0">
                  <a:pos x="T0" y="T1"/>
                </a:cxn>
                <a:cxn ang="0">
                  <a:pos x="T2" y="T3"/>
                </a:cxn>
                <a:cxn ang="0">
                  <a:pos x="T4" y="T5"/>
                </a:cxn>
                <a:cxn ang="0">
                  <a:pos x="T6" y="T7"/>
                </a:cxn>
                <a:cxn ang="0">
                  <a:pos x="T8" y="T9"/>
                </a:cxn>
                <a:cxn ang="0">
                  <a:pos x="T10" y="T11"/>
                </a:cxn>
              </a:cxnLst>
              <a:rect l="0" t="0" r="r" b="b"/>
              <a:pathLst>
                <a:path w="160" h="437">
                  <a:moveTo>
                    <a:pt x="0" y="286"/>
                  </a:moveTo>
                  <a:cubicBezTo>
                    <a:pt x="0" y="321"/>
                    <a:pt x="6" y="437"/>
                    <a:pt x="60" y="424"/>
                  </a:cubicBezTo>
                  <a:cubicBezTo>
                    <a:pt x="113" y="411"/>
                    <a:pt x="127" y="368"/>
                    <a:pt x="133" y="320"/>
                  </a:cubicBezTo>
                  <a:cubicBezTo>
                    <a:pt x="138" y="272"/>
                    <a:pt x="157" y="50"/>
                    <a:pt x="160" y="35"/>
                  </a:cubicBezTo>
                  <a:cubicBezTo>
                    <a:pt x="129" y="47"/>
                    <a:pt x="83" y="43"/>
                    <a:pt x="58" y="0"/>
                  </a:cubicBezTo>
                  <a:cubicBezTo>
                    <a:pt x="46" y="64"/>
                    <a:pt x="0" y="252"/>
                    <a:pt x="0" y="286"/>
                  </a:cubicBezTo>
                  <a:close/>
                </a:path>
              </a:pathLst>
            </a:custGeom>
            <a:solidFill>
              <a:srgbClr val="4047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3" name="Freeform 356"/>
            <p:cNvSpPr>
              <a:spLocks/>
            </p:cNvSpPr>
            <p:nvPr/>
          </p:nvSpPr>
          <p:spPr bwMode="auto">
            <a:xfrm>
              <a:off x="3608388" y="1293813"/>
              <a:ext cx="384175" cy="215900"/>
            </a:xfrm>
            <a:custGeom>
              <a:avLst/>
              <a:gdLst>
                <a:gd name="T0" fmla="*/ 0 w 110"/>
                <a:gd name="T1" fmla="*/ 15 h 62"/>
                <a:gd name="T2" fmla="*/ 102 w 110"/>
                <a:gd name="T3" fmla="*/ 50 h 62"/>
                <a:gd name="T4" fmla="*/ 0 w 110"/>
                <a:gd name="T5" fmla="*/ 15 h 62"/>
              </a:gdLst>
              <a:ahLst/>
              <a:cxnLst>
                <a:cxn ang="0">
                  <a:pos x="T0" y="T1"/>
                </a:cxn>
                <a:cxn ang="0">
                  <a:pos x="T2" y="T3"/>
                </a:cxn>
                <a:cxn ang="0">
                  <a:pos x="T4" y="T5"/>
                </a:cxn>
              </a:cxnLst>
              <a:rect l="0" t="0" r="r" b="b"/>
              <a:pathLst>
                <a:path w="110" h="62">
                  <a:moveTo>
                    <a:pt x="0" y="15"/>
                  </a:moveTo>
                  <a:cubicBezTo>
                    <a:pt x="25" y="58"/>
                    <a:pt x="71" y="62"/>
                    <a:pt x="102" y="50"/>
                  </a:cubicBezTo>
                  <a:cubicBezTo>
                    <a:pt x="110" y="7"/>
                    <a:pt x="0" y="0"/>
                    <a:pt x="0" y="15"/>
                  </a:cubicBezTo>
                  <a:close/>
                </a:path>
              </a:pathLst>
            </a:custGeom>
            <a:solidFill>
              <a:srgbClr val="2329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4" name="Freeform 357"/>
            <p:cNvSpPr>
              <a:spLocks/>
            </p:cNvSpPr>
            <p:nvPr/>
          </p:nvSpPr>
          <p:spPr bwMode="auto">
            <a:xfrm>
              <a:off x="3671888" y="1303338"/>
              <a:ext cx="261937" cy="107950"/>
            </a:xfrm>
            <a:custGeom>
              <a:avLst/>
              <a:gdLst>
                <a:gd name="T0" fmla="*/ 37 w 75"/>
                <a:gd name="T1" fmla="*/ 30 h 31"/>
                <a:gd name="T2" fmla="*/ 75 w 75"/>
                <a:gd name="T3" fmla="*/ 11 h 31"/>
                <a:gd name="T4" fmla="*/ 0 w 75"/>
                <a:gd name="T5" fmla="*/ 5 h 31"/>
                <a:gd name="T6" fmla="*/ 37 w 75"/>
                <a:gd name="T7" fmla="*/ 30 h 31"/>
              </a:gdLst>
              <a:ahLst/>
              <a:cxnLst>
                <a:cxn ang="0">
                  <a:pos x="T0" y="T1"/>
                </a:cxn>
                <a:cxn ang="0">
                  <a:pos x="T2" y="T3"/>
                </a:cxn>
                <a:cxn ang="0">
                  <a:pos x="T4" y="T5"/>
                </a:cxn>
                <a:cxn ang="0">
                  <a:pos x="T6" y="T7"/>
                </a:cxn>
              </a:cxnLst>
              <a:rect l="0" t="0" r="r" b="b"/>
              <a:pathLst>
                <a:path w="75" h="31">
                  <a:moveTo>
                    <a:pt x="37" y="30"/>
                  </a:moveTo>
                  <a:cubicBezTo>
                    <a:pt x="60" y="31"/>
                    <a:pt x="73" y="21"/>
                    <a:pt x="75" y="11"/>
                  </a:cubicBezTo>
                  <a:cubicBezTo>
                    <a:pt x="75" y="11"/>
                    <a:pt x="18" y="0"/>
                    <a:pt x="0" y="5"/>
                  </a:cubicBezTo>
                  <a:cubicBezTo>
                    <a:pt x="0" y="5"/>
                    <a:pt x="14" y="30"/>
                    <a:pt x="37" y="30"/>
                  </a:cubicBez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5" name="Freeform 358"/>
            <p:cNvSpPr>
              <a:spLocks/>
            </p:cNvSpPr>
            <p:nvPr/>
          </p:nvSpPr>
          <p:spPr bwMode="auto">
            <a:xfrm>
              <a:off x="3629025" y="755651"/>
              <a:ext cx="331787" cy="684213"/>
            </a:xfrm>
            <a:custGeom>
              <a:avLst/>
              <a:gdLst>
                <a:gd name="T0" fmla="*/ 25 w 95"/>
                <a:gd name="T1" fmla="*/ 182 h 196"/>
                <a:gd name="T2" fmla="*/ 19 w 95"/>
                <a:gd name="T3" fmla="*/ 148 h 196"/>
                <a:gd name="T4" fmla="*/ 5 w 95"/>
                <a:gd name="T5" fmla="*/ 116 h 196"/>
                <a:gd name="T6" fmla="*/ 2 w 95"/>
                <a:gd name="T7" fmla="*/ 86 h 196"/>
                <a:gd name="T8" fmla="*/ 0 w 95"/>
                <a:gd name="T9" fmla="*/ 47 h 196"/>
                <a:gd name="T10" fmla="*/ 2 w 95"/>
                <a:gd name="T11" fmla="*/ 41 h 196"/>
                <a:gd name="T12" fmla="*/ 8 w 95"/>
                <a:gd name="T13" fmla="*/ 40 h 196"/>
                <a:gd name="T14" fmla="*/ 13 w 95"/>
                <a:gd name="T15" fmla="*/ 44 h 196"/>
                <a:gd name="T16" fmla="*/ 24 w 95"/>
                <a:gd name="T17" fmla="*/ 81 h 196"/>
                <a:gd name="T18" fmla="*/ 31 w 95"/>
                <a:gd name="T19" fmla="*/ 88 h 196"/>
                <a:gd name="T20" fmla="*/ 36 w 95"/>
                <a:gd name="T21" fmla="*/ 80 h 196"/>
                <a:gd name="T22" fmla="*/ 39 w 95"/>
                <a:gd name="T23" fmla="*/ 57 h 196"/>
                <a:gd name="T24" fmla="*/ 32 w 95"/>
                <a:gd name="T25" fmla="*/ 36 h 196"/>
                <a:gd name="T26" fmla="*/ 21 w 95"/>
                <a:gd name="T27" fmla="*/ 15 h 196"/>
                <a:gd name="T28" fmla="*/ 23 w 95"/>
                <a:gd name="T29" fmla="*/ 7 h 196"/>
                <a:gd name="T30" fmla="*/ 28 w 95"/>
                <a:gd name="T31" fmla="*/ 6 h 196"/>
                <a:gd name="T32" fmla="*/ 32 w 95"/>
                <a:gd name="T33" fmla="*/ 9 h 196"/>
                <a:gd name="T34" fmla="*/ 33 w 95"/>
                <a:gd name="T35" fmla="*/ 3 h 196"/>
                <a:gd name="T36" fmla="*/ 37 w 95"/>
                <a:gd name="T37" fmla="*/ 0 h 196"/>
                <a:gd name="T38" fmla="*/ 41 w 95"/>
                <a:gd name="T39" fmla="*/ 2 h 196"/>
                <a:gd name="T40" fmla="*/ 47 w 95"/>
                <a:gd name="T41" fmla="*/ 12 h 196"/>
                <a:gd name="T42" fmla="*/ 55 w 95"/>
                <a:gd name="T43" fmla="*/ 13 h 196"/>
                <a:gd name="T44" fmla="*/ 59 w 95"/>
                <a:gd name="T45" fmla="*/ 19 h 196"/>
                <a:gd name="T46" fmla="*/ 61 w 95"/>
                <a:gd name="T47" fmla="*/ 27 h 196"/>
                <a:gd name="T48" fmla="*/ 63 w 95"/>
                <a:gd name="T49" fmla="*/ 30 h 196"/>
                <a:gd name="T50" fmla="*/ 67 w 95"/>
                <a:gd name="T51" fmla="*/ 30 h 196"/>
                <a:gd name="T52" fmla="*/ 74 w 95"/>
                <a:gd name="T53" fmla="*/ 35 h 196"/>
                <a:gd name="T54" fmla="*/ 89 w 95"/>
                <a:gd name="T55" fmla="*/ 57 h 196"/>
                <a:gd name="T56" fmla="*/ 91 w 95"/>
                <a:gd name="T57" fmla="*/ 95 h 196"/>
                <a:gd name="T58" fmla="*/ 81 w 95"/>
                <a:gd name="T59" fmla="*/ 132 h 196"/>
                <a:gd name="T60" fmla="*/ 73 w 95"/>
                <a:gd name="T61" fmla="*/ 180 h 196"/>
                <a:gd name="T62" fmla="*/ 67 w 95"/>
                <a:gd name="T63" fmla="*/ 193 h 196"/>
                <a:gd name="T64" fmla="*/ 54 w 95"/>
                <a:gd name="T65" fmla="*/ 196 h 196"/>
                <a:gd name="T66" fmla="*/ 35 w 95"/>
                <a:gd name="T67" fmla="*/ 192 h 196"/>
                <a:gd name="T68" fmla="*/ 25 w 95"/>
                <a:gd name="T69" fmla="*/ 18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196">
                  <a:moveTo>
                    <a:pt x="25" y="182"/>
                  </a:moveTo>
                  <a:cubicBezTo>
                    <a:pt x="27" y="171"/>
                    <a:pt x="24" y="159"/>
                    <a:pt x="19" y="148"/>
                  </a:cubicBezTo>
                  <a:cubicBezTo>
                    <a:pt x="14" y="138"/>
                    <a:pt x="8" y="127"/>
                    <a:pt x="5" y="116"/>
                  </a:cubicBezTo>
                  <a:cubicBezTo>
                    <a:pt x="2" y="106"/>
                    <a:pt x="2" y="96"/>
                    <a:pt x="2" y="86"/>
                  </a:cubicBezTo>
                  <a:cubicBezTo>
                    <a:pt x="1" y="73"/>
                    <a:pt x="1" y="60"/>
                    <a:pt x="0" y="47"/>
                  </a:cubicBezTo>
                  <a:cubicBezTo>
                    <a:pt x="0" y="45"/>
                    <a:pt x="0" y="42"/>
                    <a:pt x="2" y="41"/>
                  </a:cubicBezTo>
                  <a:cubicBezTo>
                    <a:pt x="4" y="39"/>
                    <a:pt x="6" y="39"/>
                    <a:pt x="8" y="40"/>
                  </a:cubicBezTo>
                  <a:cubicBezTo>
                    <a:pt x="10" y="41"/>
                    <a:pt x="12" y="43"/>
                    <a:pt x="13" y="44"/>
                  </a:cubicBezTo>
                  <a:cubicBezTo>
                    <a:pt x="20" y="55"/>
                    <a:pt x="19" y="69"/>
                    <a:pt x="24" y="81"/>
                  </a:cubicBezTo>
                  <a:cubicBezTo>
                    <a:pt x="25" y="85"/>
                    <a:pt x="27" y="88"/>
                    <a:pt x="31" y="88"/>
                  </a:cubicBezTo>
                  <a:cubicBezTo>
                    <a:pt x="34" y="87"/>
                    <a:pt x="35" y="83"/>
                    <a:pt x="36" y="80"/>
                  </a:cubicBezTo>
                  <a:cubicBezTo>
                    <a:pt x="37" y="73"/>
                    <a:pt x="38" y="65"/>
                    <a:pt x="39" y="57"/>
                  </a:cubicBezTo>
                  <a:cubicBezTo>
                    <a:pt x="39" y="50"/>
                    <a:pt x="36" y="42"/>
                    <a:pt x="32" y="36"/>
                  </a:cubicBezTo>
                  <a:cubicBezTo>
                    <a:pt x="28" y="29"/>
                    <a:pt x="24" y="23"/>
                    <a:pt x="21" y="15"/>
                  </a:cubicBezTo>
                  <a:cubicBezTo>
                    <a:pt x="21" y="12"/>
                    <a:pt x="20" y="9"/>
                    <a:pt x="23" y="7"/>
                  </a:cubicBezTo>
                  <a:cubicBezTo>
                    <a:pt x="24" y="6"/>
                    <a:pt x="26" y="6"/>
                    <a:pt x="28" y="6"/>
                  </a:cubicBezTo>
                  <a:cubicBezTo>
                    <a:pt x="29" y="7"/>
                    <a:pt x="31" y="8"/>
                    <a:pt x="32" y="9"/>
                  </a:cubicBezTo>
                  <a:cubicBezTo>
                    <a:pt x="32" y="7"/>
                    <a:pt x="32" y="5"/>
                    <a:pt x="33" y="3"/>
                  </a:cubicBezTo>
                  <a:cubicBezTo>
                    <a:pt x="34" y="1"/>
                    <a:pt x="35" y="0"/>
                    <a:pt x="37" y="0"/>
                  </a:cubicBezTo>
                  <a:cubicBezTo>
                    <a:pt x="39" y="0"/>
                    <a:pt x="40" y="1"/>
                    <a:pt x="41" y="2"/>
                  </a:cubicBezTo>
                  <a:cubicBezTo>
                    <a:pt x="44" y="5"/>
                    <a:pt x="46" y="8"/>
                    <a:pt x="47" y="12"/>
                  </a:cubicBezTo>
                  <a:cubicBezTo>
                    <a:pt x="50" y="11"/>
                    <a:pt x="53" y="11"/>
                    <a:pt x="55" y="13"/>
                  </a:cubicBezTo>
                  <a:cubicBezTo>
                    <a:pt x="57" y="14"/>
                    <a:pt x="58" y="17"/>
                    <a:pt x="59" y="19"/>
                  </a:cubicBezTo>
                  <a:cubicBezTo>
                    <a:pt x="60" y="22"/>
                    <a:pt x="60" y="25"/>
                    <a:pt x="61" y="27"/>
                  </a:cubicBezTo>
                  <a:cubicBezTo>
                    <a:pt x="61" y="28"/>
                    <a:pt x="62" y="30"/>
                    <a:pt x="63" y="30"/>
                  </a:cubicBezTo>
                  <a:cubicBezTo>
                    <a:pt x="64" y="31"/>
                    <a:pt x="66" y="30"/>
                    <a:pt x="67" y="30"/>
                  </a:cubicBezTo>
                  <a:cubicBezTo>
                    <a:pt x="70" y="31"/>
                    <a:pt x="72" y="33"/>
                    <a:pt x="74" y="35"/>
                  </a:cubicBezTo>
                  <a:cubicBezTo>
                    <a:pt x="80" y="42"/>
                    <a:pt x="85" y="50"/>
                    <a:pt x="89" y="57"/>
                  </a:cubicBezTo>
                  <a:cubicBezTo>
                    <a:pt x="95" y="69"/>
                    <a:pt x="93" y="82"/>
                    <a:pt x="91" y="95"/>
                  </a:cubicBezTo>
                  <a:cubicBezTo>
                    <a:pt x="88" y="108"/>
                    <a:pt x="84" y="120"/>
                    <a:pt x="81" y="132"/>
                  </a:cubicBezTo>
                  <a:cubicBezTo>
                    <a:pt x="78" y="148"/>
                    <a:pt x="75" y="164"/>
                    <a:pt x="73" y="180"/>
                  </a:cubicBezTo>
                  <a:cubicBezTo>
                    <a:pt x="72" y="185"/>
                    <a:pt x="71" y="190"/>
                    <a:pt x="67" y="193"/>
                  </a:cubicBezTo>
                  <a:cubicBezTo>
                    <a:pt x="64" y="196"/>
                    <a:pt x="58" y="196"/>
                    <a:pt x="54" y="196"/>
                  </a:cubicBezTo>
                  <a:cubicBezTo>
                    <a:pt x="47" y="195"/>
                    <a:pt x="41" y="194"/>
                    <a:pt x="35" y="192"/>
                  </a:cubicBezTo>
                  <a:cubicBezTo>
                    <a:pt x="30" y="190"/>
                    <a:pt x="24" y="187"/>
                    <a:pt x="25" y="182"/>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6" name="Freeform 359"/>
            <p:cNvSpPr>
              <a:spLocks/>
            </p:cNvSpPr>
            <p:nvPr/>
          </p:nvSpPr>
          <p:spPr bwMode="auto">
            <a:xfrm>
              <a:off x="3654425" y="1320801"/>
              <a:ext cx="279400" cy="177800"/>
            </a:xfrm>
            <a:custGeom>
              <a:avLst/>
              <a:gdLst>
                <a:gd name="T0" fmla="*/ 76 w 80"/>
                <a:gd name="T1" fmla="*/ 46 h 51"/>
                <a:gd name="T2" fmla="*/ 80 w 80"/>
                <a:gd name="T3" fmla="*/ 6 h 51"/>
                <a:gd name="T4" fmla="*/ 42 w 80"/>
                <a:gd name="T5" fmla="*/ 25 h 51"/>
                <a:gd name="T6" fmla="*/ 5 w 80"/>
                <a:gd name="T7" fmla="*/ 0 h 51"/>
                <a:gd name="T8" fmla="*/ 0 w 80"/>
                <a:gd name="T9" fmla="*/ 24 h 51"/>
                <a:gd name="T10" fmla="*/ 76 w 80"/>
                <a:gd name="T11" fmla="*/ 46 h 51"/>
              </a:gdLst>
              <a:ahLst/>
              <a:cxnLst>
                <a:cxn ang="0">
                  <a:pos x="T0" y="T1"/>
                </a:cxn>
                <a:cxn ang="0">
                  <a:pos x="T2" y="T3"/>
                </a:cxn>
                <a:cxn ang="0">
                  <a:pos x="T4" y="T5"/>
                </a:cxn>
                <a:cxn ang="0">
                  <a:pos x="T6" y="T7"/>
                </a:cxn>
                <a:cxn ang="0">
                  <a:pos x="T8" y="T9"/>
                </a:cxn>
                <a:cxn ang="0">
                  <a:pos x="T10" y="T11"/>
                </a:cxn>
              </a:cxnLst>
              <a:rect l="0" t="0" r="r" b="b"/>
              <a:pathLst>
                <a:path w="80" h="51">
                  <a:moveTo>
                    <a:pt x="76" y="46"/>
                  </a:moveTo>
                  <a:cubicBezTo>
                    <a:pt x="78" y="30"/>
                    <a:pt x="79" y="13"/>
                    <a:pt x="80" y="6"/>
                  </a:cubicBezTo>
                  <a:cubicBezTo>
                    <a:pt x="78" y="16"/>
                    <a:pt x="65" y="26"/>
                    <a:pt x="42" y="25"/>
                  </a:cubicBezTo>
                  <a:cubicBezTo>
                    <a:pt x="19" y="25"/>
                    <a:pt x="5" y="0"/>
                    <a:pt x="5" y="0"/>
                  </a:cubicBezTo>
                  <a:cubicBezTo>
                    <a:pt x="0" y="24"/>
                    <a:pt x="0" y="24"/>
                    <a:pt x="0" y="24"/>
                  </a:cubicBezTo>
                  <a:cubicBezTo>
                    <a:pt x="21" y="47"/>
                    <a:pt x="51" y="51"/>
                    <a:pt x="76"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47" name="Group 246"/>
          <p:cNvGrpSpPr/>
          <p:nvPr/>
        </p:nvGrpSpPr>
        <p:grpSpPr>
          <a:xfrm>
            <a:off x="6181805" y="1770118"/>
            <a:ext cx="239423" cy="715760"/>
            <a:chOff x="5694363" y="811213"/>
            <a:chExt cx="1817687" cy="5434012"/>
          </a:xfrm>
        </p:grpSpPr>
        <p:sp>
          <p:nvSpPr>
            <p:cNvPr id="248" name="Freeform 5"/>
            <p:cNvSpPr>
              <a:spLocks/>
            </p:cNvSpPr>
            <p:nvPr/>
          </p:nvSpPr>
          <p:spPr bwMode="auto">
            <a:xfrm>
              <a:off x="6802438" y="3763963"/>
              <a:ext cx="654050" cy="1984375"/>
            </a:xfrm>
            <a:custGeom>
              <a:avLst/>
              <a:gdLst>
                <a:gd name="T0" fmla="*/ 188 w 188"/>
                <a:gd name="T1" fmla="*/ 0 h 571"/>
                <a:gd name="T2" fmla="*/ 158 w 188"/>
                <a:gd name="T3" fmla="*/ 233 h 571"/>
                <a:gd name="T4" fmla="*/ 154 w 188"/>
                <a:gd name="T5" fmla="*/ 429 h 571"/>
                <a:gd name="T6" fmla="*/ 133 w 188"/>
                <a:gd name="T7" fmla="*/ 561 h 571"/>
                <a:gd name="T8" fmla="*/ 69 w 188"/>
                <a:gd name="T9" fmla="*/ 558 h 571"/>
                <a:gd name="T10" fmla="*/ 41 w 188"/>
                <a:gd name="T11" fmla="*/ 501 h 571"/>
                <a:gd name="T12" fmla="*/ 32 w 188"/>
                <a:gd name="T13" fmla="*/ 304 h 571"/>
                <a:gd name="T14" fmla="*/ 0 w 188"/>
                <a:gd name="T15" fmla="*/ 127 h 571"/>
                <a:gd name="T16" fmla="*/ 19 w 188"/>
                <a:gd name="T17" fmla="*/ 74 h 571"/>
                <a:gd name="T18" fmla="*/ 53 w 188"/>
                <a:gd name="T19" fmla="*/ 66 h 571"/>
                <a:gd name="T20" fmla="*/ 188 w 188"/>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8" h="571">
                  <a:moveTo>
                    <a:pt x="188" y="0"/>
                  </a:moveTo>
                  <a:cubicBezTo>
                    <a:pt x="172" y="67"/>
                    <a:pt x="160" y="165"/>
                    <a:pt x="158" y="233"/>
                  </a:cubicBezTo>
                  <a:cubicBezTo>
                    <a:pt x="156" y="299"/>
                    <a:pt x="160" y="364"/>
                    <a:pt x="154" y="429"/>
                  </a:cubicBezTo>
                  <a:cubicBezTo>
                    <a:pt x="150" y="474"/>
                    <a:pt x="143" y="518"/>
                    <a:pt x="133" y="561"/>
                  </a:cubicBezTo>
                  <a:cubicBezTo>
                    <a:pt x="113" y="571"/>
                    <a:pt x="88" y="571"/>
                    <a:pt x="69" y="558"/>
                  </a:cubicBezTo>
                  <a:cubicBezTo>
                    <a:pt x="51" y="546"/>
                    <a:pt x="40" y="524"/>
                    <a:pt x="41" y="501"/>
                  </a:cubicBezTo>
                  <a:cubicBezTo>
                    <a:pt x="44" y="439"/>
                    <a:pt x="45" y="366"/>
                    <a:pt x="32" y="304"/>
                  </a:cubicBezTo>
                  <a:cubicBezTo>
                    <a:pt x="20" y="242"/>
                    <a:pt x="0" y="190"/>
                    <a:pt x="0" y="127"/>
                  </a:cubicBezTo>
                  <a:cubicBezTo>
                    <a:pt x="0" y="107"/>
                    <a:pt x="3" y="85"/>
                    <a:pt x="19" y="74"/>
                  </a:cubicBezTo>
                  <a:cubicBezTo>
                    <a:pt x="29" y="67"/>
                    <a:pt x="41" y="67"/>
                    <a:pt x="53" y="66"/>
                  </a:cubicBezTo>
                  <a:cubicBezTo>
                    <a:pt x="98" y="62"/>
                    <a:pt x="147" y="19"/>
                    <a:pt x="188" y="0"/>
                  </a:cubicBezTo>
                  <a:close/>
                </a:path>
              </a:pathLst>
            </a:custGeom>
            <a:solidFill>
              <a:srgbClr val="2E2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9" name="Freeform 6"/>
            <p:cNvSpPr>
              <a:spLocks/>
            </p:cNvSpPr>
            <p:nvPr/>
          </p:nvSpPr>
          <p:spPr bwMode="auto">
            <a:xfrm>
              <a:off x="6696075" y="5394325"/>
              <a:ext cx="573088" cy="534987"/>
            </a:xfrm>
            <a:custGeom>
              <a:avLst/>
              <a:gdLst>
                <a:gd name="T0" fmla="*/ 38 w 165"/>
                <a:gd name="T1" fmla="*/ 97 h 154"/>
                <a:gd name="T2" fmla="*/ 83 w 165"/>
                <a:gd name="T3" fmla="*/ 125 h 154"/>
                <a:gd name="T4" fmla="*/ 105 w 165"/>
                <a:gd name="T5" fmla="*/ 146 h 154"/>
                <a:gd name="T6" fmla="*/ 145 w 165"/>
                <a:gd name="T7" fmla="*/ 149 h 154"/>
                <a:gd name="T8" fmla="*/ 165 w 165"/>
                <a:gd name="T9" fmla="*/ 138 h 154"/>
                <a:gd name="T10" fmla="*/ 165 w 165"/>
                <a:gd name="T11" fmla="*/ 95 h 154"/>
                <a:gd name="T12" fmla="*/ 162 w 165"/>
                <a:gd name="T13" fmla="*/ 94 h 154"/>
                <a:gd name="T14" fmla="*/ 100 w 165"/>
                <a:gd name="T15" fmla="*/ 89 h 154"/>
                <a:gd name="T16" fmla="*/ 72 w 165"/>
                <a:gd name="T17" fmla="*/ 32 h 154"/>
                <a:gd name="T18" fmla="*/ 72 w 165"/>
                <a:gd name="T19" fmla="*/ 22 h 154"/>
                <a:gd name="T20" fmla="*/ 16 w 165"/>
                <a:gd name="T21" fmla="*/ 1 h 154"/>
                <a:gd name="T22" fmla="*/ 8 w 165"/>
                <a:gd name="T23" fmla="*/ 1 h 154"/>
                <a:gd name="T24" fmla="*/ 3 w 165"/>
                <a:gd name="T25" fmla="*/ 8 h 154"/>
                <a:gd name="T26" fmla="*/ 5 w 165"/>
                <a:gd name="T27" fmla="*/ 48 h 154"/>
                <a:gd name="T28" fmla="*/ 5 w 165"/>
                <a:gd name="T29" fmla="*/ 52 h 154"/>
                <a:gd name="T30" fmla="*/ 38 w 165"/>
                <a:gd name="T31" fmla="*/ 9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5" h="154">
                  <a:moveTo>
                    <a:pt x="38" y="97"/>
                  </a:moveTo>
                  <a:cubicBezTo>
                    <a:pt x="52" y="108"/>
                    <a:pt x="70" y="114"/>
                    <a:pt x="83" y="125"/>
                  </a:cubicBezTo>
                  <a:cubicBezTo>
                    <a:pt x="90" y="132"/>
                    <a:pt x="96" y="141"/>
                    <a:pt x="105" y="146"/>
                  </a:cubicBezTo>
                  <a:cubicBezTo>
                    <a:pt x="117" y="154"/>
                    <a:pt x="132" y="154"/>
                    <a:pt x="145" y="149"/>
                  </a:cubicBezTo>
                  <a:cubicBezTo>
                    <a:pt x="152" y="147"/>
                    <a:pt x="159" y="143"/>
                    <a:pt x="165" y="138"/>
                  </a:cubicBezTo>
                  <a:cubicBezTo>
                    <a:pt x="165" y="95"/>
                    <a:pt x="165" y="95"/>
                    <a:pt x="165" y="95"/>
                  </a:cubicBezTo>
                  <a:cubicBezTo>
                    <a:pt x="164" y="95"/>
                    <a:pt x="163" y="95"/>
                    <a:pt x="162" y="94"/>
                  </a:cubicBezTo>
                  <a:cubicBezTo>
                    <a:pt x="142" y="102"/>
                    <a:pt x="118" y="101"/>
                    <a:pt x="100" y="89"/>
                  </a:cubicBezTo>
                  <a:cubicBezTo>
                    <a:pt x="82" y="77"/>
                    <a:pt x="71" y="55"/>
                    <a:pt x="72" y="32"/>
                  </a:cubicBezTo>
                  <a:cubicBezTo>
                    <a:pt x="72" y="29"/>
                    <a:pt x="72" y="25"/>
                    <a:pt x="72" y="22"/>
                  </a:cubicBezTo>
                  <a:cubicBezTo>
                    <a:pt x="54" y="13"/>
                    <a:pt x="35" y="6"/>
                    <a:pt x="16" y="1"/>
                  </a:cubicBezTo>
                  <a:cubicBezTo>
                    <a:pt x="13" y="0"/>
                    <a:pt x="11" y="0"/>
                    <a:pt x="8" y="1"/>
                  </a:cubicBezTo>
                  <a:cubicBezTo>
                    <a:pt x="5" y="2"/>
                    <a:pt x="4" y="5"/>
                    <a:pt x="3" y="8"/>
                  </a:cubicBezTo>
                  <a:cubicBezTo>
                    <a:pt x="0" y="21"/>
                    <a:pt x="2" y="35"/>
                    <a:pt x="5" y="48"/>
                  </a:cubicBezTo>
                  <a:cubicBezTo>
                    <a:pt x="5" y="49"/>
                    <a:pt x="5" y="50"/>
                    <a:pt x="5" y="52"/>
                  </a:cubicBezTo>
                  <a:cubicBezTo>
                    <a:pt x="13" y="69"/>
                    <a:pt x="23" y="86"/>
                    <a:pt x="38" y="97"/>
                  </a:cubicBezTo>
                  <a:close/>
                </a:path>
              </a:pathLst>
            </a:custGeom>
            <a:solidFill>
              <a:srgbClr val="3A3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0" name="Freeform 7"/>
            <p:cNvSpPr>
              <a:spLocks/>
            </p:cNvSpPr>
            <p:nvPr/>
          </p:nvSpPr>
          <p:spPr bwMode="auto">
            <a:xfrm>
              <a:off x="6711950" y="5575300"/>
              <a:ext cx="560388" cy="433387"/>
            </a:xfrm>
            <a:custGeom>
              <a:avLst/>
              <a:gdLst>
                <a:gd name="T0" fmla="*/ 160 w 161"/>
                <a:gd name="T1" fmla="*/ 86 h 125"/>
                <a:gd name="T2" fmla="*/ 140 w 161"/>
                <a:gd name="T3" fmla="*/ 97 h 125"/>
                <a:gd name="T4" fmla="*/ 100 w 161"/>
                <a:gd name="T5" fmla="*/ 94 h 125"/>
                <a:gd name="T6" fmla="*/ 78 w 161"/>
                <a:gd name="T7" fmla="*/ 73 h 125"/>
                <a:gd name="T8" fmla="*/ 33 w 161"/>
                <a:gd name="T9" fmla="*/ 45 h 125"/>
                <a:gd name="T10" fmla="*/ 0 w 161"/>
                <a:gd name="T11" fmla="*/ 0 h 125"/>
                <a:gd name="T12" fmla="*/ 19 w 161"/>
                <a:gd name="T13" fmla="*/ 45 h 125"/>
                <a:gd name="T14" fmla="*/ 61 w 161"/>
                <a:gd name="T15" fmla="*/ 72 h 125"/>
                <a:gd name="T16" fmla="*/ 73 w 161"/>
                <a:gd name="T17" fmla="*/ 83 h 125"/>
                <a:gd name="T18" fmla="*/ 78 w 161"/>
                <a:gd name="T19" fmla="*/ 95 h 125"/>
                <a:gd name="T20" fmla="*/ 94 w 161"/>
                <a:gd name="T21" fmla="*/ 113 h 125"/>
                <a:gd name="T22" fmla="*/ 146 w 161"/>
                <a:gd name="T23" fmla="*/ 118 h 125"/>
                <a:gd name="T24" fmla="*/ 156 w 161"/>
                <a:gd name="T25" fmla="*/ 111 h 125"/>
                <a:gd name="T26" fmla="*/ 160 w 161"/>
                <a:gd name="T27" fmla="*/ 99 h 125"/>
                <a:gd name="T28" fmla="*/ 160 w 161"/>
                <a:gd name="T29" fmla="*/ 8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 h="125">
                  <a:moveTo>
                    <a:pt x="160" y="86"/>
                  </a:moveTo>
                  <a:cubicBezTo>
                    <a:pt x="154" y="91"/>
                    <a:pt x="147" y="95"/>
                    <a:pt x="140" y="97"/>
                  </a:cubicBezTo>
                  <a:cubicBezTo>
                    <a:pt x="127" y="102"/>
                    <a:pt x="112" y="102"/>
                    <a:pt x="100" y="94"/>
                  </a:cubicBezTo>
                  <a:cubicBezTo>
                    <a:pt x="91" y="89"/>
                    <a:pt x="85" y="80"/>
                    <a:pt x="78" y="73"/>
                  </a:cubicBezTo>
                  <a:cubicBezTo>
                    <a:pt x="65" y="62"/>
                    <a:pt x="47" y="56"/>
                    <a:pt x="33" y="45"/>
                  </a:cubicBezTo>
                  <a:cubicBezTo>
                    <a:pt x="18" y="34"/>
                    <a:pt x="8" y="17"/>
                    <a:pt x="0" y="0"/>
                  </a:cubicBezTo>
                  <a:cubicBezTo>
                    <a:pt x="3" y="16"/>
                    <a:pt x="7" y="33"/>
                    <a:pt x="19" y="45"/>
                  </a:cubicBezTo>
                  <a:cubicBezTo>
                    <a:pt x="30" y="57"/>
                    <a:pt x="47" y="63"/>
                    <a:pt x="61" y="72"/>
                  </a:cubicBezTo>
                  <a:cubicBezTo>
                    <a:pt x="65" y="75"/>
                    <a:pt x="70" y="78"/>
                    <a:pt x="73" y="83"/>
                  </a:cubicBezTo>
                  <a:cubicBezTo>
                    <a:pt x="75" y="87"/>
                    <a:pt x="76" y="91"/>
                    <a:pt x="78" y="95"/>
                  </a:cubicBezTo>
                  <a:cubicBezTo>
                    <a:pt x="81" y="103"/>
                    <a:pt x="87" y="109"/>
                    <a:pt x="94" y="113"/>
                  </a:cubicBezTo>
                  <a:cubicBezTo>
                    <a:pt x="109" y="123"/>
                    <a:pt x="129" y="125"/>
                    <a:pt x="146" y="118"/>
                  </a:cubicBezTo>
                  <a:cubicBezTo>
                    <a:pt x="150" y="116"/>
                    <a:pt x="154" y="114"/>
                    <a:pt x="156" y="111"/>
                  </a:cubicBezTo>
                  <a:cubicBezTo>
                    <a:pt x="159" y="107"/>
                    <a:pt x="161" y="103"/>
                    <a:pt x="160" y="99"/>
                  </a:cubicBezTo>
                  <a:lnTo>
                    <a:pt x="160" y="86"/>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1" name="Freeform 8"/>
            <p:cNvSpPr>
              <a:spLocks/>
            </p:cNvSpPr>
            <p:nvPr/>
          </p:nvSpPr>
          <p:spPr bwMode="auto">
            <a:xfrm>
              <a:off x="6261100" y="3848100"/>
              <a:ext cx="768350" cy="2171700"/>
            </a:xfrm>
            <a:custGeom>
              <a:avLst/>
              <a:gdLst>
                <a:gd name="T0" fmla="*/ 51 w 221"/>
                <a:gd name="T1" fmla="*/ 0 h 625"/>
                <a:gd name="T2" fmla="*/ 10 w 221"/>
                <a:gd name="T3" fmla="*/ 287 h 625"/>
                <a:gd name="T4" fmla="*/ 0 w 221"/>
                <a:gd name="T5" fmla="*/ 578 h 625"/>
                <a:gd name="T6" fmla="*/ 122 w 221"/>
                <a:gd name="T7" fmla="*/ 614 h 625"/>
                <a:gd name="T8" fmla="*/ 157 w 221"/>
                <a:gd name="T9" fmla="*/ 244 h 625"/>
                <a:gd name="T10" fmla="*/ 212 w 221"/>
                <a:gd name="T11" fmla="*/ 67 h 625"/>
                <a:gd name="T12" fmla="*/ 214 w 221"/>
                <a:gd name="T13" fmla="*/ 41 h 625"/>
                <a:gd name="T14" fmla="*/ 204 w 221"/>
                <a:gd name="T15" fmla="*/ 37 h 625"/>
                <a:gd name="T16" fmla="*/ 51 w 221"/>
                <a:gd name="T17"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625">
                  <a:moveTo>
                    <a:pt x="51" y="0"/>
                  </a:moveTo>
                  <a:cubicBezTo>
                    <a:pt x="15" y="90"/>
                    <a:pt x="10" y="190"/>
                    <a:pt x="10" y="287"/>
                  </a:cubicBezTo>
                  <a:cubicBezTo>
                    <a:pt x="11" y="384"/>
                    <a:pt x="16" y="482"/>
                    <a:pt x="0" y="578"/>
                  </a:cubicBezTo>
                  <a:cubicBezTo>
                    <a:pt x="31" y="611"/>
                    <a:pt x="78" y="625"/>
                    <a:pt x="122" y="614"/>
                  </a:cubicBezTo>
                  <a:cubicBezTo>
                    <a:pt x="165" y="497"/>
                    <a:pt x="139" y="367"/>
                    <a:pt x="157" y="244"/>
                  </a:cubicBezTo>
                  <a:cubicBezTo>
                    <a:pt x="166" y="182"/>
                    <a:pt x="185" y="123"/>
                    <a:pt x="212" y="67"/>
                  </a:cubicBezTo>
                  <a:cubicBezTo>
                    <a:pt x="217" y="59"/>
                    <a:pt x="221" y="47"/>
                    <a:pt x="214" y="41"/>
                  </a:cubicBezTo>
                  <a:cubicBezTo>
                    <a:pt x="211" y="38"/>
                    <a:pt x="207" y="37"/>
                    <a:pt x="204" y="37"/>
                  </a:cubicBezTo>
                  <a:cubicBezTo>
                    <a:pt x="153" y="25"/>
                    <a:pt x="102" y="12"/>
                    <a:pt x="51" y="0"/>
                  </a:cubicBezTo>
                  <a:close/>
                </a:path>
              </a:pathLst>
            </a:custGeom>
            <a:solidFill>
              <a:srgbClr val="3A3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2" name="Freeform 9"/>
            <p:cNvSpPr>
              <a:spLocks/>
            </p:cNvSpPr>
            <p:nvPr/>
          </p:nvSpPr>
          <p:spPr bwMode="auto">
            <a:xfrm>
              <a:off x="5808663" y="5859463"/>
              <a:ext cx="882650" cy="327025"/>
            </a:xfrm>
            <a:custGeom>
              <a:avLst/>
              <a:gdLst>
                <a:gd name="T0" fmla="*/ 73 w 254"/>
                <a:gd name="T1" fmla="*/ 86 h 94"/>
                <a:gd name="T2" fmla="*/ 174 w 254"/>
                <a:gd name="T3" fmla="*/ 92 h 94"/>
                <a:gd name="T4" fmla="*/ 226 w 254"/>
                <a:gd name="T5" fmla="*/ 87 h 94"/>
                <a:gd name="T6" fmla="*/ 253 w 254"/>
                <a:gd name="T7" fmla="*/ 78 h 94"/>
                <a:gd name="T8" fmla="*/ 253 w 254"/>
                <a:gd name="T9" fmla="*/ 57 h 94"/>
                <a:gd name="T10" fmla="*/ 247 w 254"/>
                <a:gd name="T11" fmla="*/ 36 h 94"/>
                <a:gd name="T12" fmla="*/ 130 w 254"/>
                <a:gd name="T13" fmla="*/ 0 h 94"/>
                <a:gd name="T14" fmla="*/ 45 w 254"/>
                <a:gd name="T15" fmla="*/ 5 h 94"/>
                <a:gd name="T16" fmla="*/ 21 w 254"/>
                <a:gd name="T17" fmla="*/ 8 h 94"/>
                <a:gd name="T18" fmla="*/ 6 w 254"/>
                <a:gd name="T19" fmla="*/ 23 h 94"/>
                <a:gd name="T20" fmla="*/ 0 w 254"/>
                <a:gd name="T21" fmla="*/ 36 h 94"/>
                <a:gd name="T22" fmla="*/ 73 w 254"/>
                <a:gd name="T23" fmla="*/ 8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4" h="94">
                  <a:moveTo>
                    <a:pt x="73" y="86"/>
                  </a:moveTo>
                  <a:cubicBezTo>
                    <a:pt x="105" y="94"/>
                    <a:pt x="140" y="93"/>
                    <a:pt x="174" y="92"/>
                  </a:cubicBezTo>
                  <a:cubicBezTo>
                    <a:pt x="191" y="91"/>
                    <a:pt x="209" y="91"/>
                    <a:pt x="226" y="87"/>
                  </a:cubicBezTo>
                  <a:cubicBezTo>
                    <a:pt x="235" y="85"/>
                    <a:pt x="244" y="82"/>
                    <a:pt x="253" y="78"/>
                  </a:cubicBezTo>
                  <a:cubicBezTo>
                    <a:pt x="254" y="71"/>
                    <a:pt x="253" y="64"/>
                    <a:pt x="253" y="57"/>
                  </a:cubicBezTo>
                  <a:cubicBezTo>
                    <a:pt x="252" y="50"/>
                    <a:pt x="251" y="42"/>
                    <a:pt x="247" y="36"/>
                  </a:cubicBezTo>
                  <a:cubicBezTo>
                    <a:pt x="205" y="45"/>
                    <a:pt x="160" y="31"/>
                    <a:pt x="130" y="0"/>
                  </a:cubicBezTo>
                  <a:cubicBezTo>
                    <a:pt x="102" y="4"/>
                    <a:pt x="73" y="5"/>
                    <a:pt x="45" y="5"/>
                  </a:cubicBezTo>
                  <a:cubicBezTo>
                    <a:pt x="37" y="4"/>
                    <a:pt x="28" y="4"/>
                    <a:pt x="21" y="8"/>
                  </a:cubicBezTo>
                  <a:cubicBezTo>
                    <a:pt x="15" y="11"/>
                    <a:pt x="10" y="17"/>
                    <a:pt x="6" y="23"/>
                  </a:cubicBezTo>
                  <a:cubicBezTo>
                    <a:pt x="3" y="27"/>
                    <a:pt x="1" y="31"/>
                    <a:pt x="0" y="36"/>
                  </a:cubicBezTo>
                  <a:cubicBezTo>
                    <a:pt x="15" y="61"/>
                    <a:pt x="44" y="78"/>
                    <a:pt x="73" y="86"/>
                  </a:cubicBezTo>
                  <a:close/>
                </a:path>
              </a:pathLst>
            </a:custGeom>
            <a:solidFill>
              <a:srgbClr val="3A3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3" name="Freeform 10"/>
            <p:cNvSpPr>
              <a:spLocks/>
            </p:cNvSpPr>
            <p:nvPr/>
          </p:nvSpPr>
          <p:spPr bwMode="auto">
            <a:xfrm>
              <a:off x="5802313" y="5984875"/>
              <a:ext cx="885825" cy="260350"/>
            </a:xfrm>
            <a:custGeom>
              <a:avLst/>
              <a:gdLst>
                <a:gd name="T0" fmla="*/ 228 w 255"/>
                <a:gd name="T1" fmla="*/ 51 h 75"/>
                <a:gd name="T2" fmla="*/ 176 w 255"/>
                <a:gd name="T3" fmla="*/ 56 h 75"/>
                <a:gd name="T4" fmla="*/ 75 w 255"/>
                <a:gd name="T5" fmla="*/ 50 h 75"/>
                <a:gd name="T6" fmla="*/ 2 w 255"/>
                <a:gd name="T7" fmla="*/ 0 h 75"/>
                <a:gd name="T8" fmla="*/ 1 w 255"/>
                <a:gd name="T9" fmla="*/ 4 h 75"/>
                <a:gd name="T10" fmla="*/ 14 w 255"/>
                <a:gd name="T11" fmla="*/ 28 h 75"/>
                <a:gd name="T12" fmla="*/ 102 w 255"/>
                <a:gd name="T13" fmla="*/ 66 h 75"/>
                <a:gd name="T14" fmla="*/ 180 w 255"/>
                <a:gd name="T15" fmla="*/ 61 h 75"/>
                <a:gd name="T16" fmla="*/ 180 w 255"/>
                <a:gd name="T17" fmla="*/ 73 h 75"/>
                <a:gd name="T18" fmla="*/ 216 w 255"/>
                <a:gd name="T19" fmla="*/ 75 h 75"/>
                <a:gd name="T20" fmla="*/ 248 w 255"/>
                <a:gd name="T21" fmla="*/ 62 h 75"/>
                <a:gd name="T22" fmla="*/ 255 w 255"/>
                <a:gd name="T23" fmla="*/ 42 h 75"/>
                <a:gd name="T24" fmla="*/ 228 w 255"/>
                <a:gd name="T25" fmla="*/ 5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75">
                  <a:moveTo>
                    <a:pt x="228" y="51"/>
                  </a:moveTo>
                  <a:cubicBezTo>
                    <a:pt x="211" y="55"/>
                    <a:pt x="193" y="55"/>
                    <a:pt x="176" y="56"/>
                  </a:cubicBezTo>
                  <a:cubicBezTo>
                    <a:pt x="142" y="57"/>
                    <a:pt x="107" y="58"/>
                    <a:pt x="75" y="50"/>
                  </a:cubicBezTo>
                  <a:cubicBezTo>
                    <a:pt x="46" y="42"/>
                    <a:pt x="17" y="25"/>
                    <a:pt x="2" y="0"/>
                  </a:cubicBezTo>
                  <a:cubicBezTo>
                    <a:pt x="1" y="1"/>
                    <a:pt x="1" y="2"/>
                    <a:pt x="1" y="4"/>
                  </a:cubicBezTo>
                  <a:cubicBezTo>
                    <a:pt x="0" y="13"/>
                    <a:pt x="7" y="21"/>
                    <a:pt x="14" y="28"/>
                  </a:cubicBezTo>
                  <a:cubicBezTo>
                    <a:pt x="37" y="51"/>
                    <a:pt x="70" y="65"/>
                    <a:pt x="102" y="66"/>
                  </a:cubicBezTo>
                  <a:cubicBezTo>
                    <a:pt x="128" y="67"/>
                    <a:pt x="154" y="60"/>
                    <a:pt x="180" y="61"/>
                  </a:cubicBezTo>
                  <a:cubicBezTo>
                    <a:pt x="180" y="73"/>
                    <a:pt x="180" y="73"/>
                    <a:pt x="180" y="73"/>
                  </a:cubicBezTo>
                  <a:cubicBezTo>
                    <a:pt x="192" y="73"/>
                    <a:pt x="204" y="75"/>
                    <a:pt x="216" y="75"/>
                  </a:cubicBezTo>
                  <a:cubicBezTo>
                    <a:pt x="228" y="74"/>
                    <a:pt x="240" y="71"/>
                    <a:pt x="248" y="62"/>
                  </a:cubicBezTo>
                  <a:cubicBezTo>
                    <a:pt x="252" y="56"/>
                    <a:pt x="254" y="49"/>
                    <a:pt x="255" y="42"/>
                  </a:cubicBezTo>
                  <a:cubicBezTo>
                    <a:pt x="246" y="46"/>
                    <a:pt x="237" y="49"/>
                    <a:pt x="228" y="5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4" name="Freeform 11"/>
            <p:cNvSpPr>
              <a:spLocks/>
            </p:cNvSpPr>
            <p:nvPr/>
          </p:nvSpPr>
          <p:spPr bwMode="auto">
            <a:xfrm>
              <a:off x="6369050" y="1558925"/>
              <a:ext cx="1143000" cy="2535237"/>
            </a:xfrm>
            <a:custGeom>
              <a:avLst/>
              <a:gdLst>
                <a:gd name="T0" fmla="*/ 207 w 329"/>
                <a:gd name="T1" fmla="*/ 0 h 730"/>
                <a:gd name="T2" fmla="*/ 297 w 329"/>
                <a:gd name="T3" fmla="*/ 186 h 730"/>
                <a:gd name="T4" fmla="*/ 316 w 329"/>
                <a:gd name="T5" fmla="*/ 391 h 730"/>
                <a:gd name="T6" fmla="*/ 311 w 329"/>
                <a:gd name="T7" fmla="*/ 531 h 730"/>
                <a:gd name="T8" fmla="*/ 328 w 329"/>
                <a:gd name="T9" fmla="*/ 633 h 730"/>
                <a:gd name="T10" fmla="*/ 303 w 329"/>
                <a:gd name="T11" fmla="*/ 650 h 730"/>
                <a:gd name="T12" fmla="*/ 198 w 329"/>
                <a:gd name="T13" fmla="*/ 725 h 730"/>
                <a:gd name="T14" fmla="*/ 138 w 329"/>
                <a:gd name="T15" fmla="*/ 722 h 730"/>
                <a:gd name="T16" fmla="*/ 85 w 329"/>
                <a:gd name="T17" fmla="*/ 710 h 730"/>
                <a:gd name="T18" fmla="*/ 41 w 329"/>
                <a:gd name="T19" fmla="*/ 692 h 730"/>
                <a:gd name="T20" fmla="*/ 0 w 329"/>
                <a:gd name="T21" fmla="*/ 642 h 730"/>
                <a:gd name="T22" fmla="*/ 47 w 329"/>
                <a:gd name="T23" fmla="*/ 519 h 730"/>
                <a:gd name="T24" fmla="*/ 44 w 329"/>
                <a:gd name="T25" fmla="*/ 379 h 730"/>
                <a:gd name="T26" fmla="*/ 43 w 329"/>
                <a:gd name="T27" fmla="*/ 281 h 730"/>
                <a:gd name="T28" fmla="*/ 60 w 329"/>
                <a:gd name="T29" fmla="*/ 182 h 730"/>
                <a:gd name="T30" fmla="*/ 124 w 329"/>
                <a:gd name="T31" fmla="*/ 85 h 730"/>
                <a:gd name="T32" fmla="*/ 207 w 329"/>
                <a:gd name="T33" fmla="*/ 0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9" h="730">
                  <a:moveTo>
                    <a:pt x="207" y="0"/>
                  </a:moveTo>
                  <a:cubicBezTo>
                    <a:pt x="250" y="54"/>
                    <a:pt x="279" y="119"/>
                    <a:pt x="297" y="186"/>
                  </a:cubicBezTo>
                  <a:cubicBezTo>
                    <a:pt x="314" y="252"/>
                    <a:pt x="319" y="322"/>
                    <a:pt x="316" y="391"/>
                  </a:cubicBezTo>
                  <a:cubicBezTo>
                    <a:pt x="314" y="438"/>
                    <a:pt x="312" y="484"/>
                    <a:pt x="311" y="531"/>
                  </a:cubicBezTo>
                  <a:cubicBezTo>
                    <a:pt x="311" y="554"/>
                    <a:pt x="329" y="624"/>
                    <a:pt x="328" y="633"/>
                  </a:cubicBezTo>
                  <a:cubicBezTo>
                    <a:pt x="326" y="642"/>
                    <a:pt x="308" y="643"/>
                    <a:pt x="303" y="650"/>
                  </a:cubicBezTo>
                  <a:cubicBezTo>
                    <a:pt x="293" y="662"/>
                    <a:pt x="225" y="718"/>
                    <a:pt x="198" y="725"/>
                  </a:cubicBezTo>
                  <a:cubicBezTo>
                    <a:pt x="178" y="730"/>
                    <a:pt x="158" y="726"/>
                    <a:pt x="138" y="722"/>
                  </a:cubicBezTo>
                  <a:cubicBezTo>
                    <a:pt x="121" y="718"/>
                    <a:pt x="103" y="715"/>
                    <a:pt x="85" y="710"/>
                  </a:cubicBezTo>
                  <a:cubicBezTo>
                    <a:pt x="70" y="706"/>
                    <a:pt x="54" y="701"/>
                    <a:pt x="41" y="692"/>
                  </a:cubicBezTo>
                  <a:cubicBezTo>
                    <a:pt x="28" y="683"/>
                    <a:pt x="3" y="658"/>
                    <a:pt x="0" y="642"/>
                  </a:cubicBezTo>
                  <a:cubicBezTo>
                    <a:pt x="20" y="600"/>
                    <a:pt x="44" y="566"/>
                    <a:pt x="47" y="519"/>
                  </a:cubicBezTo>
                  <a:cubicBezTo>
                    <a:pt x="50" y="472"/>
                    <a:pt x="47" y="426"/>
                    <a:pt x="44" y="379"/>
                  </a:cubicBezTo>
                  <a:cubicBezTo>
                    <a:pt x="42" y="345"/>
                    <a:pt x="44" y="315"/>
                    <a:pt x="43" y="281"/>
                  </a:cubicBezTo>
                  <a:cubicBezTo>
                    <a:pt x="43" y="247"/>
                    <a:pt x="46" y="213"/>
                    <a:pt x="60" y="182"/>
                  </a:cubicBezTo>
                  <a:cubicBezTo>
                    <a:pt x="76" y="147"/>
                    <a:pt x="98" y="114"/>
                    <a:pt x="124" y="85"/>
                  </a:cubicBezTo>
                  <a:cubicBezTo>
                    <a:pt x="151" y="57"/>
                    <a:pt x="181" y="28"/>
                    <a:pt x="207" y="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5" name="Freeform 12"/>
            <p:cNvSpPr>
              <a:spLocks/>
            </p:cNvSpPr>
            <p:nvPr/>
          </p:nvSpPr>
          <p:spPr bwMode="auto">
            <a:xfrm>
              <a:off x="6524625" y="1558925"/>
              <a:ext cx="630238" cy="841375"/>
            </a:xfrm>
            <a:custGeom>
              <a:avLst/>
              <a:gdLst>
                <a:gd name="T0" fmla="*/ 76 w 181"/>
                <a:gd name="T1" fmla="*/ 127 h 242"/>
                <a:gd name="T2" fmla="*/ 78 w 181"/>
                <a:gd name="T3" fmla="*/ 108 h 242"/>
                <a:gd name="T4" fmla="*/ 181 w 181"/>
                <a:gd name="T5" fmla="*/ 26 h 242"/>
                <a:gd name="T6" fmla="*/ 162 w 181"/>
                <a:gd name="T7" fmla="*/ 0 h 242"/>
                <a:gd name="T8" fmla="*/ 79 w 181"/>
                <a:gd name="T9" fmla="*/ 85 h 242"/>
                <a:gd name="T10" fmla="*/ 15 w 181"/>
                <a:gd name="T11" fmla="*/ 182 h 242"/>
                <a:gd name="T12" fmla="*/ 0 w 181"/>
                <a:gd name="T13" fmla="*/ 242 h 242"/>
                <a:gd name="T14" fmla="*/ 40 w 181"/>
                <a:gd name="T15" fmla="*/ 158 h 242"/>
                <a:gd name="T16" fmla="*/ 76 w 181"/>
                <a:gd name="T17" fmla="*/ 127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242">
                  <a:moveTo>
                    <a:pt x="76" y="127"/>
                  </a:moveTo>
                  <a:cubicBezTo>
                    <a:pt x="77" y="121"/>
                    <a:pt x="78" y="114"/>
                    <a:pt x="78" y="108"/>
                  </a:cubicBezTo>
                  <a:cubicBezTo>
                    <a:pt x="90" y="97"/>
                    <a:pt x="149" y="55"/>
                    <a:pt x="181" y="26"/>
                  </a:cubicBezTo>
                  <a:cubicBezTo>
                    <a:pt x="175" y="17"/>
                    <a:pt x="169" y="8"/>
                    <a:pt x="162" y="0"/>
                  </a:cubicBezTo>
                  <a:cubicBezTo>
                    <a:pt x="136" y="28"/>
                    <a:pt x="106" y="57"/>
                    <a:pt x="79" y="85"/>
                  </a:cubicBezTo>
                  <a:cubicBezTo>
                    <a:pt x="53" y="114"/>
                    <a:pt x="31" y="147"/>
                    <a:pt x="15" y="182"/>
                  </a:cubicBezTo>
                  <a:cubicBezTo>
                    <a:pt x="6" y="201"/>
                    <a:pt x="2" y="221"/>
                    <a:pt x="0" y="242"/>
                  </a:cubicBezTo>
                  <a:cubicBezTo>
                    <a:pt x="10" y="212"/>
                    <a:pt x="22" y="184"/>
                    <a:pt x="40" y="158"/>
                  </a:cubicBezTo>
                  <a:cubicBezTo>
                    <a:pt x="49" y="145"/>
                    <a:pt x="61" y="132"/>
                    <a:pt x="76" y="127"/>
                  </a:cubicBezTo>
                  <a:close/>
                </a:path>
              </a:pathLst>
            </a:custGeom>
            <a:solidFill>
              <a:srgbClr val="3A3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6" name="Freeform 13"/>
            <p:cNvSpPr>
              <a:spLocks/>
            </p:cNvSpPr>
            <p:nvPr/>
          </p:nvSpPr>
          <p:spPr bwMode="auto">
            <a:xfrm>
              <a:off x="6737350" y="2097088"/>
              <a:ext cx="601663" cy="1719262"/>
            </a:xfrm>
            <a:custGeom>
              <a:avLst/>
              <a:gdLst>
                <a:gd name="T0" fmla="*/ 173 w 173"/>
                <a:gd name="T1" fmla="*/ 65 h 495"/>
                <a:gd name="T2" fmla="*/ 93 w 173"/>
                <a:gd name="T3" fmla="*/ 493 h 495"/>
                <a:gd name="T4" fmla="*/ 0 w 173"/>
                <a:gd name="T5" fmla="*/ 478 h 495"/>
                <a:gd name="T6" fmla="*/ 19 w 173"/>
                <a:gd name="T7" fmla="*/ 368 h 495"/>
                <a:gd name="T8" fmla="*/ 21 w 173"/>
                <a:gd name="T9" fmla="*/ 11 h 495"/>
                <a:gd name="T10" fmla="*/ 173 w 173"/>
                <a:gd name="T11" fmla="*/ 65 h 495"/>
              </a:gdLst>
              <a:ahLst/>
              <a:cxnLst>
                <a:cxn ang="0">
                  <a:pos x="T0" y="T1"/>
                </a:cxn>
                <a:cxn ang="0">
                  <a:pos x="T2" y="T3"/>
                </a:cxn>
                <a:cxn ang="0">
                  <a:pos x="T4" y="T5"/>
                </a:cxn>
                <a:cxn ang="0">
                  <a:pos x="T6" y="T7"/>
                </a:cxn>
                <a:cxn ang="0">
                  <a:pos x="T8" y="T9"/>
                </a:cxn>
                <a:cxn ang="0">
                  <a:pos x="T10" y="T11"/>
                </a:cxn>
              </a:cxnLst>
              <a:rect l="0" t="0" r="r" b="b"/>
              <a:pathLst>
                <a:path w="173" h="495">
                  <a:moveTo>
                    <a:pt x="173" y="65"/>
                  </a:moveTo>
                  <a:cubicBezTo>
                    <a:pt x="119" y="199"/>
                    <a:pt x="129" y="353"/>
                    <a:pt x="93" y="493"/>
                  </a:cubicBezTo>
                  <a:cubicBezTo>
                    <a:pt x="61" y="495"/>
                    <a:pt x="29" y="490"/>
                    <a:pt x="0" y="478"/>
                  </a:cubicBezTo>
                  <a:cubicBezTo>
                    <a:pt x="3" y="441"/>
                    <a:pt x="13" y="406"/>
                    <a:pt x="19" y="368"/>
                  </a:cubicBezTo>
                  <a:cubicBezTo>
                    <a:pt x="36" y="250"/>
                    <a:pt x="37" y="129"/>
                    <a:pt x="21" y="11"/>
                  </a:cubicBezTo>
                  <a:cubicBezTo>
                    <a:pt x="76" y="0"/>
                    <a:pt x="137" y="21"/>
                    <a:pt x="173" y="65"/>
                  </a:cubicBezTo>
                  <a:close/>
                </a:path>
              </a:pathLst>
            </a:custGeom>
            <a:solidFill>
              <a:srgbClr val="3A3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7" name="Freeform 14"/>
            <p:cNvSpPr>
              <a:spLocks/>
            </p:cNvSpPr>
            <p:nvPr/>
          </p:nvSpPr>
          <p:spPr bwMode="auto">
            <a:xfrm>
              <a:off x="6497638" y="4397375"/>
              <a:ext cx="96838" cy="184150"/>
            </a:xfrm>
            <a:custGeom>
              <a:avLst/>
              <a:gdLst>
                <a:gd name="T0" fmla="*/ 0 w 61"/>
                <a:gd name="T1" fmla="*/ 0 h 116"/>
                <a:gd name="T2" fmla="*/ 0 w 61"/>
                <a:gd name="T3" fmla="*/ 30 h 116"/>
                <a:gd name="T4" fmla="*/ 0 w 61"/>
                <a:gd name="T5" fmla="*/ 81 h 116"/>
                <a:gd name="T6" fmla="*/ 61 w 61"/>
                <a:gd name="T7" fmla="*/ 116 h 116"/>
                <a:gd name="T8" fmla="*/ 61 w 61"/>
                <a:gd name="T9" fmla="*/ 74 h 116"/>
                <a:gd name="T10" fmla="*/ 61 w 61"/>
                <a:gd name="T11" fmla="*/ 33 h 116"/>
                <a:gd name="T12" fmla="*/ 0 w 6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61" h="116">
                  <a:moveTo>
                    <a:pt x="0" y="0"/>
                  </a:moveTo>
                  <a:lnTo>
                    <a:pt x="0" y="30"/>
                  </a:lnTo>
                  <a:lnTo>
                    <a:pt x="0" y="81"/>
                  </a:lnTo>
                  <a:lnTo>
                    <a:pt x="61" y="116"/>
                  </a:lnTo>
                  <a:lnTo>
                    <a:pt x="61" y="74"/>
                  </a:lnTo>
                  <a:lnTo>
                    <a:pt x="61" y="33"/>
                  </a:lnTo>
                  <a:lnTo>
                    <a:pt x="0" y="0"/>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8" name="Freeform 15"/>
            <p:cNvSpPr>
              <a:spLocks/>
            </p:cNvSpPr>
            <p:nvPr/>
          </p:nvSpPr>
          <p:spPr bwMode="auto">
            <a:xfrm>
              <a:off x="6904038" y="4629150"/>
              <a:ext cx="93663" cy="184150"/>
            </a:xfrm>
            <a:custGeom>
              <a:avLst/>
              <a:gdLst>
                <a:gd name="T0" fmla="*/ 0 w 59"/>
                <a:gd name="T1" fmla="*/ 0 h 116"/>
                <a:gd name="T2" fmla="*/ 0 w 59"/>
                <a:gd name="T3" fmla="*/ 40 h 116"/>
                <a:gd name="T4" fmla="*/ 0 w 59"/>
                <a:gd name="T5" fmla="*/ 84 h 116"/>
                <a:gd name="T6" fmla="*/ 59 w 59"/>
                <a:gd name="T7" fmla="*/ 116 h 116"/>
                <a:gd name="T8" fmla="*/ 59 w 59"/>
                <a:gd name="T9" fmla="*/ 68 h 116"/>
                <a:gd name="T10" fmla="*/ 59 w 59"/>
                <a:gd name="T11" fmla="*/ 35 h 116"/>
                <a:gd name="T12" fmla="*/ 0 w 59"/>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59" h="116">
                  <a:moveTo>
                    <a:pt x="0" y="0"/>
                  </a:moveTo>
                  <a:lnTo>
                    <a:pt x="0" y="40"/>
                  </a:lnTo>
                  <a:lnTo>
                    <a:pt x="0" y="84"/>
                  </a:lnTo>
                  <a:lnTo>
                    <a:pt x="59" y="116"/>
                  </a:lnTo>
                  <a:lnTo>
                    <a:pt x="59" y="68"/>
                  </a:lnTo>
                  <a:lnTo>
                    <a:pt x="59" y="35"/>
                  </a:lnTo>
                  <a:lnTo>
                    <a:pt x="0" y="0"/>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9" name="Freeform 16"/>
            <p:cNvSpPr>
              <a:spLocks/>
            </p:cNvSpPr>
            <p:nvPr/>
          </p:nvSpPr>
          <p:spPr bwMode="auto">
            <a:xfrm>
              <a:off x="6326188" y="3944938"/>
              <a:ext cx="849313" cy="847725"/>
            </a:xfrm>
            <a:custGeom>
              <a:avLst/>
              <a:gdLst>
                <a:gd name="T0" fmla="*/ 30 w 244"/>
                <a:gd name="T1" fmla="*/ 10 h 244"/>
                <a:gd name="T2" fmla="*/ 0 w 244"/>
                <a:gd name="T3" fmla="*/ 27 h 244"/>
                <a:gd name="T4" fmla="*/ 0 w 244"/>
                <a:gd name="T5" fmla="*/ 104 h 244"/>
                <a:gd name="T6" fmla="*/ 49 w 244"/>
                <a:gd name="T7" fmla="*/ 144 h 244"/>
                <a:gd name="T8" fmla="*/ 49 w 244"/>
                <a:gd name="T9" fmla="*/ 130 h 244"/>
                <a:gd name="T10" fmla="*/ 77 w 244"/>
                <a:gd name="T11" fmla="*/ 145 h 244"/>
                <a:gd name="T12" fmla="*/ 77 w 244"/>
                <a:gd name="T13" fmla="*/ 164 h 244"/>
                <a:gd name="T14" fmla="*/ 121 w 244"/>
                <a:gd name="T15" fmla="*/ 192 h 244"/>
                <a:gd name="T16" fmla="*/ 166 w 244"/>
                <a:gd name="T17" fmla="*/ 215 h 244"/>
                <a:gd name="T18" fmla="*/ 166 w 244"/>
                <a:gd name="T19" fmla="*/ 197 h 244"/>
                <a:gd name="T20" fmla="*/ 193 w 244"/>
                <a:gd name="T21" fmla="*/ 213 h 244"/>
                <a:gd name="T22" fmla="*/ 193 w 244"/>
                <a:gd name="T23" fmla="*/ 228 h 244"/>
                <a:gd name="T24" fmla="*/ 243 w 244"/>
                <a:gd name="T25" fmla="*/ 244 h 244"/>
                <a:gd name="T26" fmla="*/ 243 w 244"/>
                <a:gd name="T27" fmla="*/ 168 h 244"/>
                <a:gd name="T28" fmla="*/ 214 w 244"/>
                <a:gd name="T29" fmla="*/ 116 h 244"/>
                <a:gd name="T30" fmla="*/ 30 w 244"/>
                <a:gd name="T31" fmla="*/ 1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44">
                  <a:moveTo>
                    <a:pt x="30" y="10"/>
                  </a:moveTo>
                  <a:cubicBezTo>
                    <a:pt x="13" y="0"/>
                    <a:pt x="0" y="8"/>
                    <a:pt x="0" y="27"/>
                  </a:cubicBezTo>
                  <a:cubicBezTo>
                    <a:pt x="0" y="104"/>
                    <a:pt x="0" y="104"/>
                    <a:pt x="0" y="104"/>
                  </a:cubicBezTo>
                  <a:cubicBezTo>
                    <a:pt x="15" y="117"/>
                    <a:pt x="32" y="131"/>
                    <a:pt x="49" y="144"/>
                  </a:cubicBezTo>
                  <a:cubicBezTo>
                    <a:pt x="49" y="130"/>
                    <a:pt x="49" y="130"/>
                    <a:pt x="49" y="130"/>
                  </a:cubicBezTo>
                  <a:cubicBezTo>
                    <a:pt x="77" y="145"/>
                    <a:pt x="77" y="145"/>
                    <a:pt x="77" y="145"/>
                  </a:cubicBezTo>
                  <a:cubicBezTo>
                    <a:pt x="77" y="164"/>
                    <a:pt x="77" y="164"/>
                    <a:pt x="77" y="164"/>
                  </a:cubicBezTo>
                  <a:cubicBezTo>
                    <a:pt x="91" y="174"/>
                    <a:pt x="106" y="183"/>
                    <a:pt x="121" y="192"/>
                  </a:cubicBezTo>
                  <a:cubicBezTo>
                    <a:pt x="137" y="201"/>
                    <a:pt x="151" y="209"/>
                    <a:pt x="166" y="215"/>
                  </a:cubicBezTo>
                  <a:cubicBezTo>
                    <a:pt x="166" y="197"/>
                    <a:pt x="166" y="197"/>
                    <a:pt x="166" y="197"/>
                  </a:cubicBezTo>
                  <a:cubicBezTo>
                    <a:pt x="193" y="213"/>
                    <a:pt x="193" y="213"/>
                    <a:pt x="193" y="213"/>
                  </a:cubicBezTo>
                  <a:cubicBezTo>
                    <a:pt x="193" y="228"/>
                    <a:pt x="193" y="228"/>
                    <a:pt x="193" y="228"/>
                  </a:cubicBezTo>
                  <a:cubicBezTo>
                    <a:pt x="211" y="235"/>
                    <a:pt x="228" y="240"/>
                    <a:pt x="243" y="244"/>
                  </a:cubicBezTo>
                  <a:cubicBezTo>
                    <a:pt x="243" y="168"/>
                    <a:pt x="243" y="168"/>
                    <a:pt x="243" y="168"/>
                  </a:cubicBezTo>
                  <a:cubicBezTo>
                    <a:pt x="244" y="149"/>
                    <a:pt x="230" y="125"/>
                    <a:pt x="214" y="116"/>
                  </a:cubicBezTo>
                  <a:lnTo>
                    <a:pt x="30" y="10"/>
                  </a:lnTo>
                  <a:close/>
                </a:path>
              </a:pathLst>
            </a:custGeom>
            <a:solidFill>
              <a:srgbClr val="754C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0" name="Freeform 17"/>
            <p:cNvSpPr>
              <a:spLocks/>
            </p:cNvSpPr>
            <p:nvPr/>
          </p:nvSpPr>
          <p:spPr bwMode="auto">
            <a:xfrm>
              <a:off x="6323013" y="4306888"/>
              <a:ext cx="849313" cy="774700"/>
            </a:xfrm>
            <a:custGeom>
              <a:avLst/>
              <a:gdLst>
                <a:gd name="T0" fmla="*/ 244 w 244"/>
                <a:gd name="T1" fmla="*/ 140 h 223"/>
                <a:gd name="T2" fmla="*/ 194 w 244"/>
                <a:gd name="T3" fmla="*/ 124 h 223"/>
                <a:gd name="T4" fmla="*/ 194 w 244"/>
                <a:gd name="T5" fmla="*/ 146 h 223"/>
                <a:gd name="T6" fmla="*/ 167 w 244"/>
                <a:gd name="T7" fmla="*/ 131 h 223"/>
                <a:gd name="T8" fmla="*/ 167 w 244"/>
                <a:gd name="T9" fmla="*/ 111 h 223"/>
                <a:gd name="T10" fmla="*/ 122 w 244"/>
                <a:gd name="T11" fmla="*/ 88 h 223"/>
                <a:gd name="T12" fmla="*/ 78 w 244"/>
                <a:gd name="T13" fmla="*/ 60 h 223"/>
                <a:gd name="T14" fmla="*/ 78 w 244"/>
                <a:gd name="T15" fmla="*/ 79 h 223"/>
                <a:gd name="T16" fmla="*/ 50 w 244"/>
                <a:gd name="T17" fmla="*/ 63 h 223"/>
                <a:gd name="T18" fmla="*/ 50 w 244"/>
                <a:gd name="T19" fmla="*/ 40 h 223"/>
                <a:gd name="T20" fmla="*/ 1 w 244"/>
                <a:gd name="T21" fmla="*/ 0 h 223"/>
                <a:gd name="T22" fmla="*/ 0 w 244"/>
                <a:gd name="T23" fmla="*/ 56 h 223"/>
                <a:gd name="T24" fmla="*/ 30 w 244"/>
                <a:gd name="T25" fmla="*/ 108 h 223"/>
                <a:gd name="T26" fmla="*/ 214 w 244"/>
                <a:gd name="T27" fmla="*/ 214 h 223"/>
                <a:gd name="T28" fmla="*/ 244 w 244"/>
                <a:gd name="T29" fmla="*/ 197 h 223"/>
                <a:gd name="T30" fmla="*/ 244 w 244"/>
                <a:gd name="T31" fmla="*/ 14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23">
                  <a:moveTo>
                    <a:pt x="244" y="140"/>
                  </a:moveTo>
                  <a:cubicBezTo>
                    <a:pt x="229" y="136"/>
                    <a:pt x="212" y="131"/>
                    <a:pt x="194" y="124"/>
                  </a:cubicBezTo>
                  <a:cubicBezTo>
                    <a:pt x="194" y="146"/>
                    <a:pt x="194" y="146"/>
                    <a:pt x="194" y="146"/>
                  </a:cubicBezTo>
                  <a:cubicBezTo>
                    <a:pt x="167" y="131"/>
                    <a:pt x="167" y="131"/>
                    <a:pt x="167" y="131"/>
                  </a:cubicBezTo>
                  <a:cubicBezTo>
                    <a:pt x="167" y="111"/>
                    <a:pt x="167" y="111"/>
                    <a:pt x="167" y="111"/>
                  </a:cubicBezTo>
                  <a:cubicBezTo>
                    <a:pt x="152" y="105"/>
                    <a:pt x="138" y="97"/>
                    <a:pt x="122" y="88"/>
                  </a:cubicBezTo>
                  <a:cubicBezTo>
                    <a:pt x="107" y="79"/>
                    <a:pt x="92" y="70"/>
                    <a:pt x="78" y="60"/>
                  </a:cubicBezTo>
                  <a:cubicBezTo>
                    <a:pt x="78" y="79"/>
                    <a:pt x="78" y="79"/>
                    <a:pt x="78" y="79"/>
                  </a:cubicBezTo>
                  <a:cubicBezTo>
                    <a:pt x="50" y="63"/>
                    <a:pt x="50" y="63"/>
                    <a:pt x="50" y="63"/>
                  </a:cubicBezTo>
                  <a:cubicBezTo>
                    <a:pt x="50" y="40"/>
                    <a:pt x="50" y="40"/>
                    <a:pt x="50" y="40"/>
                  </a:cubicBezTo>
                  <a:cubicBezTo>
                    <a:pt x="33" y="27"/>
                    <a:pt x="16" y="13"/>
                    <a:pt x="1" y="0"/>
                  </a:cubicBezTo>
                  <a:cubicBezTo>
                    <a:pt x="0" y="56"/>
                    <a:pt x="0" y="56"/>
                    <a:pt x="0" y="56"/>
                  </a:cubicBezTo>
                  <a:cubicBezTo>
                    <a:pt x="0" y="75"/>
                    <a:pt x="14" y="98"/>
                    <a:pt x="30" y="108"/>
                  </a:cubicBezTo>
                  <a:cubicBezTo>
                    <a:pt x="214" y="214"/>
                    <a:pt x="214" y="214"/>
                    <a:pt x="214" y="214"/>
                  </a:cubicBezTo>
                  <a:cubicBezTo>
                    <a:pt x="231" y="223"/>
                    <a:pt x="244" y="216"/>
                    <a:pt x="244" y="197"/>
                  </a:cubicBezTo>
                  <a:lnTo>
                    <a:pt x="244" y="140"/>
                  </a:lnTo>
                  <a:close/>
                </a:path>
              </a:pathLst>
            </a:custGeom>
            <a:solidFill>
              <a:srgbClr val="8B5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1" name="Freeform 18"/>
            <p:cNvSpPr>
              <a:spLocks/>
            </p:cNvSpPr>
            <p:nvPr/>
          </p:nvSpPr>
          <p:spPr bwMode="auto">
            <a:xfrm>
              <a:off x="6354763" y="3859213"/>
              <a:ext cx="998538" cy="1198562"/>
            </a:xfrm>
            <a:custGeom>
              <a:avLst/>
              <a:gdLst>
                <a:gd name="T0" fmla="*/ 52 w 287"/>
                <a:gd name="T1" fmla="*/ 3 h 345"/>
                <a:gd name="T2" fmla="*/ 73 w 287"/>
                <a:gd name="T3" fmla="*/ 5 h 345"/>
                <a:gd name="T4" fmla="*/ 257 w 287"/>
                <a:gd name="T5" fmla="*/ 111 h 345"/>
                <a:gd name="T6" fmla="*/ 287 w 287"/>
                <a:gd name="T7" fmla="*/ 163 h 345"/>
                <a:gd name="T8" fmla="*/ 287 w 287"/>
                <a:gd name="T9" fmla="*/ 296 h 345"/>
                <a:gd name="T10" fmla="*/ 278 w 287"/>
                <a:gd name="T11" fmla="*/ 315 h 345"/>
                <a:gd name="T12" fmla="*/ 226 w 287"/>
                <a:gd name="T13" fmla="*/ 345 h 345"/>
                <a:gd name="T14" fmla="*/ 235 w 287"/>
                <a:gd name="T15" fmla="*/ 326 h 345"/>
                <a:gd name="T16" fmla="*/ 235 w 287"/>
                <a:gd name="T17" fmla="*/ 193 h 345"/>
                <a:gd name="T18" fmla="*/ 206 w 287"/>
                <a:gd name="T19" fmla="*/ 141 h 345"/>
                <a:gd name="T20" fmla="*/ 22 w 287"/>
                <a:gd name="T21" fmla="*/ 35 h 345"/>
                <a:gd name="T22" fmla="*/ 0 w 287"/>
                <a:gd name="T23" fmla="*/ 33 h 345"/>
                <a:gd name="T24" fmla="*/ 52 w 287"/>
                <a:gd name="T25" fmla="*/ 3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345">
                  <a:moveTo>
                    <a:pt x="52" y="3"/>
                  </a:moveTo>
                  <a:cubicBezTo>
                    <a:pt x="57" y="0"/>
                    <a:pt x="65" y="0"/>
                    <a:pt x="73" y="5"/>
                  </a:cubicBezTo>
                  <a:cubicBezTo>
                    <a:pt x="257" y="111"/>
                    <a:pt x="257" y="111"/>
                    <a:pt x="257" y="111"/>
                  </a:cubicBezTo>
                  <a:cubicBezTo>
                    <a:pt x="274" y="120"/>
                    <a:pt x="287" y="144"/>
                    <a:pt x="287" y="163"/>
                  </a:cubicBezTo>
                  <a:cubicBezTo>
                    <a:pt x="287" y="296"/>
                    <a:pt x="287" y="296"/>
                    <a:pt x="287" y="296"/>
                  </a:cubicBezTo>
                  <a:cubicBezTo>
                    <a:pt x="287" y="305"/>
                    <a:pt x="283" y="312"/>
                    <a:pt x="278" y="315"/>
                  </a:cubicBezTo>
                  <a:cubicBezTo>
                    <a:pt x="226" y="345"/>
                    <a:pt x="226" y="345"/>
                    <a:pt x="226" y="345"/>
                  </a:cubicBezTo>
                  <a:cubicBezTo>
                    <a:pt x="232" y="342"/>
                    <a:pt x="235" y="335"/>
                    <a:pt x="235" y="326"/>
                  </a:cubicBezTo>
                  <a:cubicBezTo>
                    <a:pt x="235" y="193"/>
                    <a:pt x="235" y="193"/>
                    <a:pt x="235" y="193"/>
                  </a:cubicBezTo>
                  <a:cubicBezTo>
                    <a:pt x="236" y="174"/>
                    <a:pt x="222" y="150"/>
                    <a:pt x="206" y="141"/>
                  </a:cubicBezTo>
                  <a:cubicBezTo>
                    <a:pt x="22" y="35"/>
                    <a:pt x="22" y="35"/>
                    <a:pt x="22" y="35"/>
                  </a:cubicBezTo>
                  <a:cubicBezTo>
                    <a:pt x="13" y="30"/>
                    <a:pt x="6" y="30"/>
                    <a:pt x="0" y="33"/>
                  </a:cubicBezTo>
                  <a:lnTo>
                    <a:pt x="52" y="3"/>
                  </a:lnTo>
                  <a:close/>
                </a:path>
              </a:pathLst>
            </a:custGeom>
            <a:solidFill>
              <a:srgbClr val="8B5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2" name="Freeform 19"/>
            <p:cNvSpPr>
              <a:spLocks/>
            </p:cNvSpPr>
            <p:nvPr/>
          </p:nvSpPr>
          <p:spPr bwMode="auto">
            <a:xfrm>
              <a:off x="6723063" y="3976688"/>
              <a:ext cx="73025" cy="117475"/>
            </a:xfrm>
            <a:custGeom>
              <a:avLst/>
              <a:gdLst>
                <a:gd name="T0" fmla="*/ 1 w 21"/>
                <a:gd name="T1" fmla="*/ 17 h 34"/>
                <a:gd name="T2" fmla="*/ 2 w 21"/>
                <a:gd name="T3" fmla="*/ 13 h 34"/>
                <a:gd name="T4" fmla="*/ 4 w 21"/>
                <a:gd name="T5" fmla="*/ 10 h 34"/>
                <a:gd name="T6" fmla="*/ 6 w 21"/>
                <a:gd name="T7" fmla="*/ 8 h 34"/>
                <a:gd name="T8" fmla="*/ 21 w 21"/>
                <a:gd name="T9" fmla="*/ 0 h 34"/>
                <a:gd name="T10" fmla="*/ 19 w 21"/>
                <a:gd name="T11" fmla="*/ 2 h 34"/>
                <a:gd name="T12" fmla="*/ 17 w 21"/>
                <a:gd name="T13" fmla="*/ 4 h 34"/>
                <a:gd name="T14" fmla="*/ 16 w 21"/>
                <a:gd name="T15" fmla="*/ 8 h 34"/>
                <a:gd name="T16" fmla="*/ 15 w 21"/>
                <a:gd name="T17" fmla="*/ 12 h 34"/>
                <a:gd name="T18" fmla="*/ 15 w 21"/>
                <a:gd name="T19" fmla="*/ 25 h 34"/>
                <a:gd name="T20" fmla="*/ 0 w 21"/>
                <a:gd name="T21" fmla="*/ 34 h 34"/>
                <a:gd name="T22" fmla="*/ 0 w 21"/>
                <a:gd name="T23" fmla="*/ 21 h 34"/>
                <a:gd name="T24" fmla="*/ 1 w 21"/>
                <a:gd name="T25"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34">
                  <a:moveTo>
                    <a:pt x="1" y="17"/>
                  </a:moveTo>
                  <a:cubicBezTo>
                    <a:pt x="1" y="15"/>
                    <a:pt x="1" y="14"/>
                    <a:pt x="2" y="13"/>
                  </a:cubicBezTo>
                  <a:cubicBezTo>
                    <a:pt x="2" y="12"/>
                    <a:pt x="3" y="11"/>
                    <a:pt x="4" y="10"/>
                  </a:cubicBezTo>
                  <a:cubicBezTo>
                    <a:pt x="4" y="9"/>
                    <a:pt x="5" y="9"/>
                    <a:pt x="6" y="8"/>
                  </a:cubicBezTo>
                  <a:cubicBezTo>
                    <a:pt x="11" y="5"/>
                    <a:pt x="16" y="3"/>
                    <a:pt x="21" y="0"/>
                  </a:cubicBezTo>
                  <a:cubicBezTo>
                    <a:pt x="20" y="0"/>
                    <a:pt x="19" y="1"/>
                    <a:pt x="19" y="2"/>
                  </a:cubicBezTo>
                  <a:cubicBezTo>
                    <a:pt x="18" y="2"/>
                    <a:pt x="17" y="3"/>
                    <a:pt x="17" y="4"/>
                  </a:cubicBezTo>
                  <a:cubicBezTo>
                    <a:pt x="16" y="5"/>
                    <a:pt x="16" y="7"/>
                    <a:pt x="16" y="8"/>
                  </a:cubicBezTo>
                  <a:cubicBezTo>
                    <a:pt x="16" y="9"/>
                    <a:pt x="15" y="11"/>
                    <a:pt x="15" y="12"/>
                  </a:cubicBezTo>
                  <a:cubicBezTo>
                    <a:pt x="15" y="25"/>
                    <a:pt x="15" y="25"/>
                    <a:pt x="15" y="25"/>
                  </a:cubicBezTo>
                  <a:cubicBezTo>
                    <a:pt x="0" y="34"/>
                    <a:pt x="0" y="34"/>
                    <a:pt x="0" y="34"/>
                  </a:cubicBezTo>
                  <a:cubicBezTo>
                    <a:pt x="0" y="21"/>
                    <a:pt x="0" y="21"/>
                    <a:pt x="0" y="21"/>
                  </a:cubicBezTo>
                  <a:cubicBezTo>
                    <a:pt x="0" y="19"/>
                    <a:pt x="1" y="18"/>
                    <a:pt x="1" y="17"/>
                  </a:cubicBezTo>
                  <a:close/>
                </a:path>
              </a:pathLst>
            </a:custGeom>
            <a:solidFill>
              <a:srgbClr val="3A3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3" name="Freeform 20"/>
            <p:cNvSpPr>
              <a:spLocks/>
            </p:cNvSpPr>
            <p:nvPr/>
          </p:nvSpPr>
          <p:spPr bwMode="auto">
            <a:xfrm>
              <a:off x="6711950" y="3914775"/>
              <a:ext cx="317500" cy="325437"/>
            </a:xfrm>
            <a:custGeom>
              <a:avLst/>
              <a:gdLst>
                <a:gd name="T0" fmla="*/ 15 w 91"/>
                <a:gd name="T1" fmla="*/ 2 h 94"/>
                <a:gd name="T2" fmla="*/ 20 w 91"/>
                <a:gd name="T3" fmla="*/ 0 h 94"/>
                <a:gd name="T4" fmla="*/ 25 w 91"/>
                <a:gd name="T5" fmla="*/ 0 h 94"/>
                <a:gd name="T6" fmla="*/ 31 w 91"/>
                <a:gd name="T7" fmla="*/ 1 h 94"/>
                <a:gd name="T8" fmla="*/ 38 w 91"/>
                <a:gd name="T9" fmla="*/ 4 h 94"/>
                <a:gd name="T10" fmla="*/ 59 w 91"/>
                <a:gd name="T11" fmla="*/ 16 h 94"/>
                <a:gd name="T12" fmla="*/ 71 w 91"/>
                <a:gd name="T13" fmla="*/ 26 h 94"/>
                <a:gd name="T14" fmla="*/ 82 w 91"/>
                <a:gd name="T15" fmla="*/ 40 h 94"/>
                <a:gd name="T16" fmla="*/ 89 w 91"/>
                <a:gd name="T17" fmla="*/ 56 h 94"/>
                <a:gd name="T18" fmla="*/ 91 w 91"/>
                <a:gd name="T19" fmla="*/ 72 h 94"/>
                <a:gd name="T20" fmla="*/ 91 w 91"/>
                <a:gd name="T21" fmla="*/ 85 h 94"/>
                <a:gd name="T22" fmla="*/ 76 w 91"/>
                <a:gd name="T23" fmla="*/ 94 h 94"/>
                <a:gd name="T24" fmla="*/ 76 w 91"/>
                <a:gd name="T25" fmla="*/ 81 h 94"/>
                <a:gd name="T26" fmla="*/ 73 w 91"/>
                <a:gd name="T27" fmla="*/ 65 h 94"/>
                <a:gd name="T28" fmla="*/ 67 w 91"/>
                <a:gd name="T29" fmla="*/ 49 h 94"/>
                <a:gd name="T30" fmla="*/ 56 w 91"/>
                <a:gd name="T31" fmla="*/ 35 h 94"/>
                <a:gd name="T32" fmla="*/ 43 w 91"/>
                <a:gd name="T33" fmla="*/ 25 h 94"/>
                <a:gd name="T34" fmla="*/ 23 w 91"/>
                <a:gd name="T35" fmla="*/ 13 h 94"/>
                <a:gd name="T36" fmla="*/ 16 w 91"/>
                <a:gd name="T37" fmla="*/ 10 h 94"/>
                <a:gd name="T38" fmla="*/ 10 w 91"/>
                <a:gd name="T39" fmla="*/ 8 h 94"/>
                <a:gd name="T40" fmla="*/ 5 w 91"/>
                <a:gd name="T41" fmla="*/ 9 h 94"/>
                <a:gd name="T42" fmla="*/ 0 w 91"/>
                <a:gd name="T43" fmla="*/ 10 h 94"/>
                <a:gd name="T44" fmla="*/ 15 w 91"/>
                <a:gd name="T45" fmla="*/ 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1" h="94">
                  <a:moveTo>
                    <a:pt x="15" y="2"/>
                  </a:moveTo>
                  <a:cubicBezTo>
                    <a:pt x="17" y="1"/>
                    <a:pt x="18" y="0"/>
                    <a:pt x="20" y="0"/>
                  </a:cubicBezTo>
                  <a:cubicBezTo>
                    <a:pt x="22" y="0"/>
                    <a:pt x="23" y="0"/>
                    <a:pt x="25" y="0"/>
                  </a:cubicBezTo>
                  <a:cubicBezTo>
                    <a:pt x="27" y="0"/>
                    <a:pt x="29" y="0"/>
                    <a:pt x="31" y="1"/>
                  </a:cubicBezTo>
                  <a:cubicBezTo>
                    <a:pt x="33" y="2"/>
                    <a:pt x="36" y="3"/>
                    <a:pt x="38" y="4"/>
                  </a:cubicBezTo>
                  <a:cubicBezTo>
                    <a:pt x="59" y="16"/>
                    <a:pt x="59" y="16"/>
                    <a:pt x="59" y="16"/>
                  </a:cubicBezTo>
                  <a:cubicBezTo>
                    <a:pt x="63" y="18"/>
                    <a:pt x="67" y="22"/>
                    <a:pt x="71" y="26"/>
                  </a:cubicBezTo>
                  <a:cubicBezTo>
                    <a:pt x="75" y="30"/>
                    <a:pt x="79" y="35"/>
                    <a:pt x="82" y="40"/>
                  </a:cubicBezTo>
                  <a:cubicBezTo>
                    <a:pt x="85" y="45"/>
                    <a:pt x="87" y="51"/>
                    <a:pt x="89" y="56"/>
                  </a:cubicBezTo>
                  <a:cubicBezTo>
                    <a:pt x="90" y="61"/>
                    <a:pt x="91" y="67"/>
                    <a:pt x="91" y="72"/>
                  </a:cubicBezTo>
                  <a:cubicBezTo>
                    <a:pt x="91" y="85"/>
                    <a:pt x="91" y="85"/>
                    <a:pt x="91" y="85"/>
                  </a:cubicBezTo>
                  <a:cubicBezTo>
                    <a:pt x="76" y="94"/>
                    <a:pt x="76" y="94"/>
                    <a:pt x="76" y="94"/>
                  </a:cubicBezTo>
                  <a:cubicBezTo>
                    <a:pt x="76" y="81"/>
                    <a:pt x="76" y="81"/>
                    <a:pt x="76" y="81"/>
                  </a:cubicBezTo>
                  <a:cubicBezTo>
                    <a:pt x="76" y="76"/>
                    <a:pt x="75" y="70"/>
                    <a:pt x="73" y="65"/>
                  </a:cubicBezTo>
                  <a:cubicBezTo>
                    <a:pt x="72" y="59"/>
                    <a:pt x="69" y="54"/>
                    <a:pt x="67" y="49"/>
                  </a:cubicBezTo>
                  <a:cubicBezTo>
                    <a:pt x="64" y="44"/>
                    <a:pt x="60" y="39"/>
                    <a:pt x="56" y="35"/>
                  </a:cubicBezTo>
                  <a:cubicBezTo>
                    <a:pt x="52" y="31"/>
                    <a:pt x="48" y="27"/>
                    <a:pt x="43" y="25"/>
                  </a:cubicBezTo>
                  <a:cubicBezTo>
                    <a:pt x="23" y="13"/>
                    <a:pt x="23" y="13"/>
                    <a:pt x="23" y="13"/>
                  </a:cubicBezTo>
                  <a:cubicBezTo>
                    <a:pt x="21" y="11"/>
                    <a:pt x="18" y="10"/>
                    <a:pt x="16" y="10"/>
                  </a:cubicBezTo>
                  <a:cubicBezTo>
                    <a:pt x="14" y="9"/>
                    <a:pt x="12" y="9"/>
                    <a:pt x="10" y="8"/>
                  </a:cubicBezTo>
                  <a:cubicBezTo>
                    <a:pt x="8" y="8"/>
                    <a:pt x="6" y="8"/>
                    <a:pt x="5" y="9"/>
                  </a:cubicBezTo>
                  <a:cubicBezTo>
                    <a:pt x="3" y="9"/>
                    <a:pt x="1" y="10"/>
                    <a:pt x="0" y="10"/>
                  </a:cubicBezTo>
                  <a:lnTo>
                    <a:pt x="15" y="2"/>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4" name="Freeform 21"/>
            <p:cNvSpPr>
              <a:spLocks/>
            </p:cNvSpPr>
            <p:nvPr/>
          </p:nvSpPr>
          <p:spPr bwMode="auto">
            <a:xfrm>
              <a:off x="6681788" y="3941763"/>
              <a:ext cx="295275" cy="298450"/>
            </a:xfrm>
            <a:custGeom>
              <a:avLst/>
              <a:gdLst>
                <a:gd name="T0" fmla="*/ 32 w 85"/>
                <a:gd name="T1" fmla="*/ 5 h 86"/>
                <a:gd name="T2" fmla="*/ 19 w 85"/>
                <a:gd name="T3" fmla="*/ 0 h 86"/>
                <a:gd name="T4" fmla="*/ 9 w 85"/>
                <a:gd name="T5" fmla="*/ 2 h 86"/>
                <a:gd name="T6" fmla="*/ 2 w 85"/>
                <a:gd name="T7" fmla="*/ 10 h 86"/>
                <a:gd name="T8" fmla="*/ 0 w 85"/>
                <a:gd name="T9" fmla="*/ 23 h 86"/>
                <a:gd name="T10" fmla="*/ 0 w 85"/>
                <a:gd name="T11" fmla="*/ 37 h 86"/>
                <a:gd name="T12" fmla="*/ 12 w 85"/>
                <a:gd name="T13" fmla="*/ 44 h 86"/>
                <a:gd name="T14" fmla="*/ 12 w 85"/>
                <a:gd name="T15" fmla="*/ 31 h 86"/>
                <a:gd name="T16" fmla="*/ 14 w 85"/>
                <a:gd name="T17" fmla="*/ 23 h 86"/>
                <a:gd name="T18" fmla="*/ 18 w 85"/>
                <a:gd name="T19" fmla="*/ 18 h 86"/>
                <a:gd name="T20" fmla="*/ 24 w 85"/>
                <a:gd name="T21" fmla="*/ 17 h 86"/>
                <a:gd name="T22" fmla="*/ 32 w 85"/>
                <a:gd name="T23" fmla="*/ 20 h 86"/>
                <a:gd name="T24" fmla="*/ 52 w 85"/>
                <a:gd name="T25" fmla="*/ 32 h 86"/>
                <a:gd name="T26" fmla="*/ 60 w 85"/>
                <a:gd name="T27" fmla="*/ 38 h 86"/>
                <a:gd name="T28" fmla="*/ 66 w 85"/>
                <a:gd name="T29" fmla="*/ 46 h 86"/>
                <a:gd name="T30" fmla="*/ 70 w 85"/>
                <a:gd name="T31" fmla="*/ 56 h 86"/>
                <a:gd name="T32" fmla="*/ 72 w 85"/>
                <a:gd name="T33" fmla="*/ 65 h 86"/>
                <a:gd name="T34" fmla="*/ 72 w 85"/>
                <a:gd name="T35" fmla="*/ 79 h 86"/>
                <a:gd name="T36" fmla="*/ 85 w 85"/>
                <a:gd name="T37" fmla="*/ 86 h 86"/>
                <a:gd name="T38" fmla="*/ 85 w 85"/>
                <a:gd name="T39" fmla="*/ 73 h 86"/>
                <a:gd name="T40" fmla="*/ 82 w 85"/>
                <a:gd name="T41" fmla="*/ 57 h 86"/>
                <a:gd name="T42" fmla="*/ 76 w 85"/>
                <a:gd name="T43" fmla="*/ 41 h 86"/>
                <a:gd name="T44" fmla="*/ 65 w 85"/>
                <a:gd name="T45" fmla="*/ 27 h 86"/>
                <a:gd name="T46" fmla="*/ 52 w 85"/>
                <a:gd name="T47" fmla="*/ 17 h 86"/>
                <a:gd name="T48" fmla="*/ 32 w 85"/>
                <a:gd name="T49"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86">
                  <a:moveTo>
                    <a:pt x="32" y="5"/>
                  </a:moveTo>
                  <a:cubicBezTo>
                    <a:pt x="27" y="2"/>
                    <a:pt x="23" y="1"/>
                    <a:pt x="19" y="0"/>
                  </a:cubicBezTo>
                  <a:cubicBezTo>
                    <a:pt x="15" y="0"/>
                    <a:pt x="12" y="1"/>
                    <a:pt x="9" y="2"/>
                  </a:cubicBezTo>
                  <a:cubicBezTo>
                    <a:pt x="6" y="4"/>
                    <a:pt x="4" y="7"/>
                    <a:pt x="2" y="10"/>
                  </a:cubicBezTo>
                  <a:cubicBezTo>
                    <a:pt x="0" y="14"/>
                    <a:pt x="0" y="18"/>
                    <a:pt x="0" y="23"/>
                  </a:cubicBezTo>
                  <a:cubicBezTo>
                    <a:pt x="0" y="37"/>
                    <a:pt x="0" y="37"/>
                    <a:pt x="0" y="37"/>
                  </a:cubicBezTo>
                  <a:cubicBezTo>
                    <a:pt x="12" y="44"/>
                    <a:pt x="12" y="44"/>
                    <a:pt x="12" y="44"/>
                  </a:cubicBezTo>
                  <a:cubicBezTo>
                    <a:pt x="12" y="31"/>
                    <a:pt x="12" y="31"/>
                    <a:pt x="12" y="31"/>
                  </a:cubicBezTo>
                  <a:cubicBezTo>
                    <a:pt x="12" y="28"/>
                    <a:pt x="13" y="25"/>
                    <a:pt x="14" y="23"/>
                  </a:cubicBezTo>
                  <a:cubicBezTo>
                    <a:pt x="15" y="21"/>
                    <a:pt x="16" y="19"/>
                    <a:pt x="18" y="18"/>
                  </a:cubicBezTo>
                  <a:cubicBezTo>
                    <a:pt x="20" y="17"/>
                    <a:pt x="22" y="17"/>
                    <a:pt x="24" y="17"/>
                  </a:cubicBezTo>
                  <a:cubicBezTo>
                    <a:pt x="27" y="17"/>
                    <a:pt x="29" y="18"/>
                    <a:pt x="32" y="20"/>
                  </a:cubicBezTo>
                  <a:cubicBezTo>
                    <a:pt x="52" y="32"/>
                    <a:pt x="52" y="32"/>
                    <a:pt x="52" y="32"/>
                  </a:cubicBezTo>
                  <a:cubicBezTo>
                    <a:pt x="55" y="33"/>
                    <a:pt x="58" y="35"/>
                    <a:pt x="60" y="38"/>
                  </a:cubicBezTo>
                  <a:cubicBezTo>
                    <a:pt x="62" y="40"/>
                    <a:pt x="64" y="43"/>
                    <a:pt x="66" y="46"/>
                  </a:cubicBezTo>
                  <a:cubicBezTo>
                    <a:pt x="68" y="49"/>
                    <a:pt x="69" y="52"/>
                    <a:pt x="70" y="56"/>
                  </a:cubicBezTo>
                  <a:cubicBezTo>
                    <a:pt x="71" y="59"/>
                    <a:pt x="72" y="62"/>
                    <a:pt x="72" y="65"/>
                  </a:cubicBezTo>
                  <a:cubicBezTo>
                    <a:pt x="72" y="79"/>
                    <a:pt x="72" y="79"/>
                    <a:pt x="72" y="79"/>
                  </a:cubicBezTo>
                  <a:cubicBezTo>
                    <a:pt x="85" y="86"/>
                    <a:pt x="85" y="86"/>
                    <a:pt x="85" y="86"/>
                  </a:cubicBezTo>
                  <a:cubicBezTo>
                    <a:pt x="85" y="73"/>
                    <a:pt x="85" y="73"/>
                    <a:pt x="85" y="73"/>
                  </a:cubicBezTo>
                  <a:cubicBezTo>
                    <a:pt x="85" y="68"/>
                    <a:pt x="84" y="62"/>
                    <a:pt x="82" y="57"/>
                  </a:cubicBezTo>
                  <a:cubicBezTo>
                    <a:pt x="81" y="51"/>
                    <a:pt x="78" y="46"/>
                    <a:pt x="76" y="41"/>
                  </a:cubicBezTo>
                  <a:cubicBezTo>
                    <a:pt x="73" y="36"/>
                    <a:pt x="69" y="31"/>
                    <a:pt x="65" y="27"/>
                  </a:cubicBezTo>
                  <a:cubicBezTo>
                    <a:pt x="61" y="23"/>
                    <a:pt x="57" y="19"/>
                    <a:pt x="52" y="17"/>
                  </a:cubicBezTo>
                  <a:lnTo>
                    <a:pt x="32" y="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5" name="Freeform 22"/>
            <p:cNvSpPr>
              <a:spLocks/>
            </p:cNvSpPr>
            <p:nvPr/>
          </p:nvSpPr>
          <p:spPr bwMode="auto">
            <a:xfrm>
              <a:off x="6673850" y="3778250"/>
              <a:ext cx="317500" cy="341312"/>
            </a:xfrm>
            <a:custGeom>
              <a:avLst/>
              <a:gdLst>
                <a:gd name="T0" fmla="*/ 23 w 91"/>
                <a:gd name="T1" fmla="*/ 13 h 98"/>
                <a:gd name="T2" fmla="*/ 85 w 91"/>
                <a:gd name="T3" fmla="*/ 23 h 98"/>
                <a:gd name="T4" fmla="*/ 62 w 91"/>
                <a:gd name="T5" fmla="*/ 70 h 98"/>
                <a:gd name="T6" fmla="*/ 62 w 91"/>
                <a:gd name="T7" fmla="*/ 70 h 98"/>
                <a:gd name="T8" fmla="*/ 81 w 91"/>
                <a:gd name="T9" fmla="*/ 90 h 98"/>
                <a:gd name="T10" fmla="*/ 81 w 91"/>
                <a:gd name="T11" fmla="*/ 90 h 98"/>
                <a:gd name="T12" fmla="*/ 77 w 91"/>
                <a:gd name="T13" fmla="*/ 94 h 98"/>
                <a:gd name="T14" fmla="*/ 66 w 91"/>
                <a:gd name="T15" fmla="*/ 96 h 98"/>
                <a:gd name="T16" fmla="*/ 13 w 91"/>
                <a:gd name="T17" fmla="*/ 66 h 98"/>
                <a:gd name="T18" fmla="*/ 23 w 91"/>
                <a:gd name="T19" fmla="*/ 1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8">
                  <a:moveTo>
                    <a:pt x="23" y="13"/>
                  </a:moveTo>
                  <a:cubicBezTo>
                    <a:pt x="23" y="13"/>
                    <a:pt x="72" y="0"/>
                    <a:pt x="85" y="23"/>
                  </a:cubicBezTo>
                  <a:cubicBezTo>
                    <a:pt x="91" y="47"/>
                    <a:pt x="58" y="62"/>
                    <a:pt x="62" y="70"/>
                  </a:cubicBezTo>
                  <a:cubicBezTo>
                    <a:pt x="62" y="70"/>
                    <a:pt x="62" y="70"/>
                    <a:pt x="62" y="70"/>
                  </a:cubicBezTo>
                  <a:cubicBezTo>
                    <a:pt x="67" y="73"/>
                    <a:pt x="76" y="81"/>
                    <a:pt x="81" y="90"/>
                  </a:cubicBezTo>
                  <a:cubicBezTo>
                    <a:pt x="81" y="90"/>
                    <a:pt x="81" y="90"/>
                    <a:pt x="81" y="90"/>
                  </a:cubicBezTo>
                  <a:cubicBezTo>
                    <a:pt x="77" y="94"/>
                    <a:pt x="77" y="94"/>
                    <a:pt x="77" y="94"/>
                  </a:cubicBezTo>
                  <a:cubicBezTo>
                    <a:pt x="74" y="97"/>
                    <a:pt x="70" y="98"/>
                    <a:pt x="66" y="96"/>
                  </a:cubicBezTo>
                  <a:cubicBezTo>
                    <a:pt x="52" y="90"/>
                    <a:pt x="18" y="76"/>
                    <a:pt x="13" y="66"/>
                  </a:cubicBezTo>
                  <a:cubicBezTo>
                    <a:pt x="0" y="52"/>
                    <a:pt x="19" y="22"/>
                    <a:pt x="23" y="13"/>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6" name="Freeform 23"/>
            <p:cNvSpPr>
              <a:spLocks/>
            </p:cNvSpPr>
            <p:nvPr/>
          </p:nvSpPr>
          <p:spPr bwMode="auto">
            <a:xfrm>
              <a:off x="6740525" y="3763963"/>
              <a:ext cx="254000" cy="112712"/>
            </a:xfrm>
            <a:custGeom>
              <a:avLst/>
              <a:gdLst>
                <a:gd name="T0" fmla="*/ 4 w 73"/>
                <a:gd name="T1" fmla="*/ 0 h 32"/>
                <a:gd name="T2" fmla="*/ 0 w 73"/>
                <a:gd name="T3" fmla="*/ 22 h 32"/>
                <a:gd name="T4" fmla="*/ 69 w 73"/>
                <a:gd name="T5" fmla="*/ 32 h 32"/>
                <a:gd name="T6" fmla="*/ 73 w 73"/>
                <a:gd name="T7" fmla="*/ 13 h 32"/>
                <a:gd name="T8" fmla="*/ 4 w 73"/>
                <a:gd name="T9" fmla="*/ 0 h 32"/>
              </a:gdLst>
              <a:ahLst/>
              <a:cxnLst>
                <a:cxn ang="0">
                  <a:pos x="T0" y="T1"/>
                </a:cxn>
                <a:cxn ang="0">
                  <a:pos x="T2" y="T3"/>
                </a:cxn>
                <a:cxn ang="0">
                  <a:pos x="T4" y="T5"/>
                </a:cxn>
                <a:cxn ang="0">
                  <a:pos x="T6" y="T7"/>
                </a:cxn>
                <a:cxn ang="0">
                  <a:pos x="T8" y="T9"/>
                </a:cxn>
              </a:cxnLst>
              <a:rect l="0" t="0" r="r" b="b"/>
              <a:pathLst>
                <a:path w="73" h="32">
                  <a:moveTo>
                    <a:pt x="4" y="0"/>
                  </a:moveTo>
                  <a:cubicBezTo>
                    <a:pt x="1" y="7"/>
                    <a:pt x="0" y="15"/>
                    <a:pt x="0" y="22"/>
                  </a:cubicBezTo>
                  <a:cubicBezTo>
                    <a:pt x="23" y="24"/>
                    <a:pt x="46" y="28"/>
                    <a:pt x="69" y="32"/>
                  </a:cubicBezTo>
                  <a:cubicBezTo>
                    <a:pt x="70" y="26"/>
                    <a:pt x="72" y="20"/>
                    <a:pt x="73" y="13"/>
                  </a:cubicBezTo>
                  <a:cubicBezTo>
                    <a:pt x="50" y="13"/>
                    <a:pt x="26" y="9"/>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7" name="Freeform 24"/>
            <p:cNvSpPr>
              <a:spLocks/>
            </p:cNvSpPr>
            <p:nvPr/>
          </p:nvSpPr>
          <p:spPr bwMode="auto">
            <a:xfrm>
              <a:off x="6524625" y="2003425"/>
              <a:ext cx="149225" cy="396875"/>
            </a:xfrm>
            <a:custGeom>
              <a:avLst/>
              <a:gdLst>
                <a:gd name="T0" fmla="*/ 0 w 43"/>
                <a:gd name="T1" fmla="*/ 114 h 114"/>
                <a:gd name="T2" fmla="*/ 15 w 43"/>
                <a:gd name="T3" fmla="*/ 54 h 114"/>
                <a:gd name="T4" fmla="*/ 43 w 43"/>
                <a:gd name="T5" fmla="*/ 5 h 114"/>
                <a:gd name="T6" fmla="*/ 35 w 43"/>
                <a:gd name="T7" fmla="*/ 0 h 114"/>
                <a:gd name="T8" fmla="*/ 0 w 43"/>
                <a:gd name="T9" fmla="*/ 114 h 114"/>
              </a:gdLst>
              <a:ahLst/>
              <a:cxnLst>
                <a:cxn ang="0">
                  <a:pos x="T0" y="T1"/>
                </a:cxn>
                <a:cxn ang="0">
                  <a:pos x="T2" y="T3"/>
                </a:cxn>
                <a:cxn ang="0">
                  <a:pos x="T4" y="T5"/>
                </a:cxn>
                <a:cxn ang="0">
                  <a:pos x="T6" y="T7"/>
                </a:cxn>
                <a:cxn ang="0">
                  <a:pos x="T8" y="T9"/>
                </a:cxn>
              </a:cxnLst>
              <a:rect l="0" t="0" r="r" b="b"/>
              <a:pathLst>
                <a:path w="43" h="114">
                  <a:moveTo>
                    <a:pt x="0" y="114"/>
                  </a:moveTo>
                  <a:cubicBezTo>
                    <a:pt x="2" y="93"/>
                    <a:pt x="6" y="73"/>
                    <a:pt x="15" y="54"/>
                  </a:cubicBezTo>
                  <a:cubicBezTo>
                    <a:pt x="23" y="37"/>
                    <a:pt x="32" y="20"/>
                    <a:pt x="43" y="5"/>
                  </a:cubicBezTo>
                  <a:cubicBezTo>
                    <a:pt x="35" y="0"/>
                    <a:pt x="35" y="0"/>
                    <a:pt x="35" y="0"/>
                  </a:cubicBezTo>
                  <a:cubicBezTo>
                    <a:pt x="26" y="11"/>
                    <a:pt x="1" y="75"/>
                    <a:pt x="0" y="1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8" name="Freeform 25"/>
            <p:cNvSpPr>
              <a:spLocks/>
            </p:cNvSpPr>
            <p:nvPr/>
          </p:nvSpPr>
          <p:spPr bwMode="auto">
            <a:xfrm>
              <a:off x="6643688" y="1881188"/>
              <a:ext cx="41275" cy="139700"/>
            </a:xfrm>
            <a:custGeom>
              <a:avLst/>
              <a:gdLst>
                <a:gd name="T0" fmla="*/ 1 w 12"/>
                <a:gd name="T1" fmla="*/ 35 h 40"/>
                <a:gd name="T2" fmla="*/ 9 w 12"/>
                <a:gd name="T3" fmla="*/ 40 h 40"/>
                <a:gd name="T4" fmla="*/ 12 w 12"/>
                <a:gd name="T5" fmla="*/ 34 h 40"/>
                <a:gd name="T6" fmla="*/ 11 w 12"/>
                <a:gd name="T7" fmla="*/ 0 h 40"/>
                <a:gd name="T8" fmla="*/ 1 w 12"/>
                <a:gd name="T9" fmla="*/ 35 h 40"/>
              </a:gdLst>
              <a:ahLst/>
              <a:cxnLst>
                <a:cxn ang="0">
                  <a:pos x="T0" y="T1"/>
                </a:cxn>
                <a:cxn ang="0">
                  <a:pos x="T2" y="T3"/>
                </a:cxn>
                <a:cxn ang="0">
                  <a:pos x="T4" y="T5"/>
                </a:cxn>
                <a:cxn ang="0">
                  <a:pos x="T6" y="T7"/>
                </a:cxn>
                <a:cxn ang="0">
                  <a:pos x="T8" y="T9"/>
                </a:cxn>
              </a:cxnLst>
              <a:rect l="0" t="0" r="r" b="b"/>
              <a:pathLst>
                <a:path w="12" h="40">
                  <a:moveTo>
                    <a:pt x="1" y="35"/>
                  </a:moveTo>
                  <a:cubicBezTo>
                    <a:pt x="9" y="40"/>
                    <a:pt x="9" y="40"/>
                    <a:pt x="9" y="40"/>
                  </a:cubicBezTo>
                  <a:cubicBezTo>
                    <a:pt x="10" y="38"/>
                    <a:pt x="11" y="36"/>
                    <a:pt x="12" y="34"/>
                  </a:cubicBezTo>
                  <a:cubicBezTo>
                    <a:pt x="11" y="0"/>
                    <a:pt x="11" y="0"/>
                    <a:pt x="11" y="0"/>
                  </a:cubicBezTo>
                  <a:cubicBezTo>
                    <a:pt x="0" y="10"/>
                    <a:pt x="1" y="24"/>
                    <a:pt x="1" y="35"/>
                  </a:cubicBezTo>
                  <a:close/>
                </a:path>
              </a:pathLst>
            </a:custGeom>
            <a:solidFill>
              <a:srgbClr val="3A3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9" name="Freeform 26"/>
            <p:cNvSpPr>
              <a:spLocks/>
            </p:cNvSpPr>
            <p:nvPr/>
          </p:nvSpPr>
          <p:spPr bwMode="auto">
            <a:xfrm>
              <a:off x="6681788" y="1530350"/>
              <a:ext cx="385763" cy="469900"/>
            </a:xfrm>
            <a:custGeom>
              <a:avLst/>
              <a:gdLst>
                <a:gd name="T0" fmla="*/ 111 w 111"/>
                <a:gd name="T1" fmla="*/ 14 h 135"/>
                <a:gd name="T2" fmla="*/ 95 w 111"/>
                <a:gd name="T3" fmla="*/ 0 h 135"/>
                <a:gd name="T4" fmla="*/ 0 w 111"/>
                <a:gd name="T5" fmla="*/ 92 h 135"/>
                <a:gd name="T6" fmla="*/ 0 w 111"/>
                <a:gd name="T7" fmla="*/ 101 h 135"/>
                <a:gd name="T8" fmla="*/ 1 w 111"/>
                <a:gd name="T9" fmla="*/ 135 h 135"/>
                <a:gd name="T10" fmla="*/ 34 w 111"/>
                <a:gd name="T11" fmla="*/ 93 h 135"/>
                <a:gd name="T12" fmla="*/ 111 w 111"/>
                <a:gd name="T13" fmla="*/ 14 h 135"/>
              </a:gdLst>
              <a:ahLst/>
              <a:cxnLst>
                <a:cxn ang="0">
                  <a:pos x="T0" y="T1"/>
                </a:cxn>
                <a:cxn ang="0">
                  <a:pos x="T2" y="T3"/>
                </a:cxn>
                <a:cxn ang="0">
                  <a:pos x="T4" y="T5"/>
                </a:cxn>
                <a:cxn ang="0">
                  <a:pos x="T6" y="T7"/>
                </a:cxn>
                <a:cxn ang="0">
                  <a:pos x="T8" y="T9"/>
                </a:cxn>
                <a:cxn ang="0">
                  <a:pos x="T10" y="T11"/>
                </a:cxn>
                <a:cxn ang="0">
                  <a:pos x="T12" y="T13"/>
                </a:cxn>
              </a:cxnLst>
              <a:rect l="0" t="0" r="r" b="b"/>
              <a:pathLst>
                <a:path w="111" h="135">
                  <a:moveTo>
                    <a:pt x="111" y="14"/>
                  </a:moveTo>
                  <a:cubicBezTo>
                    <a:pt x="107" y="10"/>
                    <a:pt x="100" y="3"/>
                    <a:pt x="95" y="0"/>
                  </a:cubicBezTo>
                  <a:cubicBezTo>
                    <a:pt x="76" y="11"/>
                    <a:pt x="0" y="92"/>
                    <a:pt x="0" y="92"/>
                  </a:cubicBezTo>
                  <a:cubicBezTo>
                    <a:pt x="0" y="92"/>
                    <a:pt x="0" y="96"/>
                    <a:pt x="0" y="101"/>
                  </a:cubicBezTo>
                  <a:cubicBezTo>
                    <a:pt x="1" y="135"/>
                    <a:pt x="1" y="135"/>
                    <a:pt x="1" y="135"/>
                  </a:cubicBezTo>
                  <a:cubicBezTo>
                    <a:pt x="11" y="120"/>
                    <a:pt x="22" y="106"/>
                    <a:pt x="34" y="93"/>
                  </a:cubicBezTo>
                  <a:cubicBezTo>
                    <a:pt x="59" y="67"/>
                    <a:pt x="86" y="40"/>
                    <a:pt x="1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0" name="Freeform 27"/>
            <p:cNvSpPr>
              <a:spLocks/>
            </p:cNvSpPr>
            <p:nvPr/>
          </p:nvSpPr>
          <p:spPr bwMode="auto">
            <a:xfrm>
              <a:off x="6170613" y="2986088"/>
              <a:ext cx="155575" cy="227012"/>
            </a:xfrm>
            <a:custGeom>
              <a:avLst/>
              <a:gdLst>
                <a:gd name="T0" fmla="*/ 22 w 45"/>
                <a:gd name="T1" fmla="*/ 35 h 65"/>
                <a:gd name="T2" fmla="*/ 9 w 45"/>
                <a:gd name="T3" fmla="*/ 0 h 65"/>
                <a:gd name="T4" fmla="*/ 2 w 45"/>
                <a:gd name="T5" fmla="*/ 5 h 65"/>
                <a:gd name="T6" fmla="*/ 1 w 45"/>
                <a:gd name="T7" fmla="*/ 17 h 65"/>
                <a:gd name="T8" fmla="*/ 30 w 45"/>
                <a:gd name="T9" fmla="*/ 62 h 65"/>
                <a:gd name="T10" fmla="*/ 35 w 45"/>
                <a:gd name="T11" fmla="*/ 65 h 65"/>
                <a:gd name="T12" fmla="*/ 45 w 45"/>
                <a:gd name="T13" fmla="*/ 62 h 65"/>
                <a:gd name="T14" fmla="*/ 22 w 45"/>
                <a:gd name="T15" fmla="*/ 3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65">
                  <a:moveTo>
                    <a:pt x="22" y="35"/>
                  </a:moveTo>
                  <a:cubicBezTo>
                    <a:pt x="15" y="24"/>
                    <a:pt x="10" y="12"/>
                    <a:pt x="9" y="0"/>
                  </a:cubicBezTo>
                  <a:cubicBezTo>
                    <a:pt x="6" y="1"/>
                    <a:pt x="3" y="3"/>
                    <a:pt x="2" y="5"/>
                  </a:cubicBezTo>
                  <a:cubicBezTo>
                    <a:pt x="0" y="9"/>
                    <a:pt x="0" y="13"/>
                    <a:pt x="1" y="17"/>
                  </a:cubicBezTo>
                  <a:cubicBezTo>
                    <a:pt x="5" y="35"/>
                    <a:pt x="16" y="51"/>
                    <a:pt x="30" y="62"/>
                  </a:cubicBezTo>
                  <a:cubicBezTo>
                    <a:pt x="32" y="63"/>
                    <a:pt x="34" y="64"/>
                    <a:pt x="35" y="65"/>
                  </a:cubicBezTo>
                  <a:cubicBezTo>
                    <a:pt x="39" y="65"/>
                    <a:pt x="42" y="64"/>
                    <a:pt x="45" y="62"/>
                  </a:cubicBezTo>
                  <a:cubicBezTo>
                    <a:pt x="37" y="54"/>
                    <a:pt x="28" y="45"/>
                    <a:pt x="22"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1" name="Freeform 28"/>
            <p:cNvSpPr>
              <a:spLocks/>
            </p:cNvSpPr>
            <p:nvPr/>
          </p:nvSpPr>
          <p:spPr bwMode="auto">
            <a:xfrm>
              <a:off x="6197600" y="2801938"/>
              <a:ext cx="338138" cy="420687"/>
            </a:xfrm>
            <a:custGeom>
              <a:avLst/>
              <a:gdLst>
                <a:gd name="T0" fmla="*/ 93 w 97"/>
                <a:gd name="T1" fmla="*/ 21 h 121"/>
                <a:gd name="T2" fmla="*/ 92 w 97"/>
                <a:gd name="T3" fmla="*/ 0 h 121"/>
                <a:gd name="T4" fmla="*/ 1 w 97"/>
                <a:gd name="T5" fmla="*/ 47 h 121"/>
                <a:gd name="T6" fmla="*/ 14 w 97"/>
                <a:gd name="T7" fmla="*/ 88 h 121"/>
                <a:gd name="T8" fmla="*/ 44 w 97"/>
                <a:gd name="T9" fmla="*/ 121 h 121"/>
                <a:gd name="T10" fmla="*/ 97 w 97"/>
                <a:gd name="T11" fmla="*/ 99 h 121"/>
                <a:gd name="T12" fmla="*/ 93 w 97"/>
                <a:gd name="T13" fmla="*/ 21 h 121"/>
              </a:gdLst>
              <a:ahLst/>
              <a:cxnLst>
                <a:cxn ang="0">
                  <a:pos x="T0" y="T1"/>
                </a:cxn>
                <a:cxn ang="0">
                  <a:pos x="T2" y="T3"/>
                </a:cxn>
                <a:cxn ang="0">
                  <a:pos x="T4" y="T5"/>
                </a:cxn>
                <a:cxn ang="0">
                  <a:pos x="T6" y="T7"/>
                </a:cxn>
                <a:cxn ang="0">
                  <a:pos x="T8" y="T9"/>
                </a:cxn>
                <a:cxn ang="0">
                  <a:pos x="T10" y="T11"/>
                </a:cxn>
                <a:cxn ang="0">
                  <a:pos x="T12" y="T13"/>
                </a:cxn>
              </a:cxnLst>
              <a:rect l="0" t="0" r="r" b="b"/>
              <a:pathLst>
                <a:path w="97" h="121">
                  <a:moveTo>
                    <a:pt x="93" y="21"/>
                  </a:moveTo>
                  <a:cubicBezTo>
                    <a:pt x="93" y="14"/>
                    <a:pt x="92" y="7"/>
                    <a:pt x="92" y="0"/>
                  </a:cubicBezTo>
                  <a:cubicBezTo>
                    <a:pt x="63" y="17"/>
                    <a:pt x="29" y="27"/>
                    <a:pt x="1" y="47"/>
                  </a:cubicBezTo>
                  <a:cubicBezTo>
                    <a:pt x="0" y="61"/>
                    <a:pt x="6" y="75"/>
                    <a:pt x="14" y="88"/>
                  </a:cubicBezTo>
                  <a:cubicBezTo>
                    <a:pt x="22" y="100"/>
                    <a:pt x="33" y="111"/>
                    <a:pt x="44" y="121"/>
                  </a:cubicBezTo>
                  <a:cubicBezTo>
                    <a:pt x="62" y="114"/>
                    <a:pt x="79" y="106"/>
                    <a:pt x="97" y="99"/>
                  </a:cubicBezTo>
                  <a:cubicBezTo>
                    <a:pt x="97" y="73"/>
                    <a:pt x="95" y="47"/>
                    <a:pt x="93" y="21"/>
                  </a:cubicBezTo>
                  <a:close/>
                </a:path>
              </a:pathLst>
            </a:custGeom>
            <a:solidFill>
              <a:srgbClr val="3A3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2" name="Freeform 29"/>
            <p:cNvSpPr>
              <a:spLocks/>
            </p:cNvSpPr>
            <p:nvPr/>
          </p:nvSpPr>
          <p:spPr bwMode="auto">
            <a:xfrm>
              <a:off x="5694363" y="2979738"/>
              <a:ext cx="555625" cy="423862"/>
            </a:xfrm>
            <a:custGeom>
              <a:avLst/>
              <a:gdLst>
                <a:gd name="T0" fmla="*/ 138 w 160"/>
                <a:gd name="T1" fmla="*/ 19 h 122"/>
                <a:gd name="T2" fmla="*/ 138 w 160"/>
                <a:gd name="T3" fmla="*/ 11 h 122"/>
                <a:gd name="T4" fmla="*/ 117 w 160"/>
                <a:gd name="T5" fmla="*/ 15 h 122"/>
                <a:gd name="T6" fmla="*/ 93 w 160"/>
                <a:gd name="T7" fmla="*/ 10 h 122"/>
                <a:gd name="T8" fmla="*/ 57 w 160"/>
                <a:gd name="T9" fmla="*/ 3 h 122"/>
                <a:gd name="T10" fmla="*/ 29 w 160"/>
                <a:gd name="T11" fmla="*/ 3 h 122"/>
                <a:gd name="T12" fmla="*/ 20 w 160"/>
                <a:gd name="T13" fmla="*/ 2 h 122"/>
                <a:gd name="T14" fmla="*/ 19 w 160"/>
                <a:gd name="T15" fmla="*/ 8 h 122"/>
                <a:gd name="T16" fmla="*/ 23 w 160"/>
                <a:gd name="T17" fmla="*/ 13 h 122"/>
                <a:gd name="T18" fmla="*/ 48 w 160"/>
                <a:gd name="T19" fmla="*/ 21 h 122"/>
                <a:gd name="T20" fmla="*/ 58 w 160"/>
                <a:gd name="T21" fmla="*/ 21 h 122"/>
                <a:gd name="T22" fmla="*/ 64 w 160"/>
                <a:gd name="T23" fmla="*/ 27 h 122"/>
                <a:gd name="T24" fmla="*/ 62 w 160"/>
                <a:gd name="T25" fmla="*/ 34 h 122"/>
                <a:gd name="T26" fmla="*/ 26 w 160"/>
                <a:gd name="T27" fmla="*/ 52 h 122"/>
                <a:gd name="T28" fmla="*/ 8 w 160"/>
                <a:gd name="T29" fmla="*/ 59 h 122"/>
                <a:gd name="T30" fmla="*/ 2 w 160"/>
                <a:gd name="T31" fmla="*/ 64 h 122"/>
                <a:gd name="T32" fmla="*/ 1 w 160"/>
                <a:gd name="T33" fmla="*/ 71 h 122"/>
                <a:gd name="T34" fmla="*/ 9 w 160"/>
                <a:gd name="T35" fmla="*/ 75 h 122"/>
                <a:gd name="T36" fmla="*/ 18 w 160"/>
                <a:gd name="T37" fmla="*/ 71 h 122"/>
                <a:gd name="T38" fmla="*/ 49 w 160"/>
                <a:gd name="T39" fmla="*/ 62 h 122"/>
                <a:gd name="T40" fmla="*/ 50 w 160"/>
                <a:gd name="T41" fmla="*/ 67 h 122"/>
                <a:gd name="T42" fmla="*/ 44 w 160"/>
                <a:gd name="T43" fmla="*/ 69 h 122"/>
                <a:gd name="T44" fmla="*/ 7 w 160"/>
                <a:gd name="T45" fmla="*/ 86 h 122"/>
                <a:gd name="T46" fmla="*/ 2 w 160"/>
                <a:gd name="T47" fmla="*/ 90 h 122"/>
                <a:gd name="T48" fmla="*/ 1 w 160"/>
                <a:gd name="T49" fmla="*/ 97 h 122"/>
                <a:gd name="T50" fmla="*/ 7 w 160"/>
                <a:gd name="T51" fmla="*/ 100 h 122"/>
                <a:gd name="T52" fmla="*/ 14 w 160"/>
                <a:gd name="T53" fmla="*/ 98 h 122"/>
                <a:gd name="T54" fmla="*/ 58 w 160"/>
                <a:gd name="T55" fmla="*/ 84 h 122"/>
                <a:gd name="T56" fmla="*/ 51 w 160"/>
                <a:gd name="T57" fmla="*/ 87 h 122"/>
                <a:gd name="T58" fmla="*/ 23 w 160"/>
                <a:gd name="T59" fmla="*/ 97 h 122"/>
                <a:gd name="T60" fmla="*/ 17 w 160"/>
                <a:gd name="T61" fmla="*/ 101 h 122"/>
                <a:gd name="T62" fmla="*/ 16 w 160"/>
                <a:gd name="T63" fmla="*/ 109 h 122"/>
                <a:gd name="T64" fmla="*/ 23 w 160"/>
                <a:gd name="T65" fmla="*/ 111 h 122"/>
                <a:gd name="T66" fmla="*/ 30 w 160"/>
                <a:gd name="T67" fmla="*/ 109 h 122"/>
                <a:gd name="T68" fmla="*/ 68 w 160"/>
                <a:gd name="T69" fmla="*/ 94 h 122"/>
                <a:gd name="T70" fmla="*/ 73 w 160"/>
                <a:gd name="T71" fmla="*/ 94 h 122"/>
                <a:gd name="T72" fmla="*/ 70 w 160"/>
                <a:gd name="T73" fmla="*/ 100 h 122"/>
                <a:gd name="T74" fmla="*/ 45 w 160"/>
                <a:gd name="T75" fmla="*/ 111 h 122"/>
                <a:gd name="T76" fmla="*/ 40 w 160"/>
                <a:gd name="T77" fmla="*/ 114 h 122"/>
                <a:gd name="T78" fmla="*/ 39 w 160"/>
                <a:gd name="T79" fmla="*/ 120 h 122"/>
                <a:gd name="T80" fmla="*/ 47 w 160"/>
                <a:gd name="T81" fmla="*/ 121 h 122"/>
                <a:gd name="T82" fmla="*/ 70 w 160"/>
                <a:gd name="T83" fmla="*/ 114 h 122"/>
                <a:gd name="T84" fmla="*/ 160 w 160"/>
                <a:gd name="T85" fmla="*/ 57 h 122"/>
                <a:gd name="T86" fmla="*/ 138 w 160"/>
                <a:gd name="T87" fmla="*/ 1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0" h="122">
                  <a:moveTo>
                    <a:pt x="138" y="19"/>
                  </a:moveTo>
                  <a:cubicBezTo>
                    <a:pt x="137" y="16"/>
                    <a:pt x="137" y="13"/>
                    <a:pt x="138" y="11"/>
                  </a:cubicBezTo>
                  <a:cubicBezTo>
                    <a:pt x="131" y="14"/>
                    <a:pt x="124" y="15"/>
                    <a:pt x="117" y="15"/>
                  </a:cubicBezTo>
                  <a:cubicBezTo>
                    <a:pt x="109" y="14"/>
                    <a:pt x="101" y="12"/>
                    <a:pt x="93" y="10"/>
                  </a:cubicBezTo>
                  <a:cubicBezTo>
                    <a:pt x="81" y="6"/>
                    <a:pt x="69" y="2"/>
                    <a:pt x="57" y="3"/>
                  </a:cubicBezTo>
                  <a:cubicBezTo>
                    <a:pt x="48" y="4"/>
                    <a:pt x="38" y="7"/>
                    <a:pt x="29" y="3"/>
                  </a:cubicBezTo>
                  <a:cubicBezTo>
                    <a:pt x="26" y="2"/>
                    <a:pt x="23" y="0"/>
                    <a:pt x="20" y="2"/>
                  </a:cubicBezTo>
                  <a:cubicBezTo>
                    <a:pt x="18" y="3"/>
                    <a:pt x="18" y="6"/>
                    <a:pt x="19" y="8"/>
                  </a:cubicBezTo>
                  <a:cubicBezTo>
                    <a:pt x="20" y="10"/>
                    <a:pt x="21" y="12"/>
                    <a:pt x="23" y="13"/>
                  </a:cubicBezTo>
                  <a:cubicBezTo>
                    <a:pt x="30" y="18"/>
                    <a:pt x="39" y="21"/>
                    <a:pt x="48" y="21"/>
                  </a:cubicBezTo>
                  <a:cubicBezTo>
                    <a:pt x="51" y="21"/>
                    <a:pt x="55" y="21"/>
                    <a:pt x="58" y="21"/>
                  </a:cubicBezTo>
                  <a:cubicBezTo>
                    <a:pt x="61" y="22"/>
                    <a:pt x="64" y="24"/>
                    <a:pt x="64" y="27"/>
                  </a:cubicBezTo>
                  <a:cubicBezTo>
                    <a:pt x="65" y="30"/>
                    <a:pt x="63" y="32"/>
                    <a:pt x="62" y="34"/>
                  </a:cubicBezTo>
                  <a:cubicBezTo>
                    <a:pt x="54" y="45"/>
                    <a:pt x="38" y="49"/>
                    <a:pt x="26" y="52"/>
                  </a:cubicBezTo>
                  <a:cubicBezTo>
                    <a:pt x="20" y="54"/>
                    <a:pt x="14" y="56"/>
                    <a:pt x="8" y="59"/>
                  </a:cubicBezTo>
                  <a:cubicBezTo>
                    <a:pt x="6" y="60"/>
                    <a:pt x="4" y="62"/>
                    <a:pt x="2" y="64"/>
                  </a:cubicBezTo>
                  <a:cubicBezTo>
                    <a:pt x="1" y="66"/>
                    <a:pt x="0" y="68"/>
                    <a:pt x="1" y="71"/>
                  </a:cubicBezTo>
                  <a:cubicBezTo>
                    <a:pt x="2" y="74"/>
                    <a:pt x="6" y="75"/>
                    <a:pt x="9" y="75"/>
                  </a:cubicBezTo>
                  <a:cubicBezTo>
                    <a:pt x="12" y="74"/>
                    <a:pt x="15" y="73"/>
                    <a:pt x="18" y="71"/>
                  </a:cubicBezTo>
                  <a:cubicBezTo>
                    <a:pt x="28" y="67"/>
                    <a:pt x="38" y="63"/>
                    <a:pt x="49" y="62"/>
                  </a:cubicBezTo>
                  <a:cubicBezTo>
                    <a:pt x="51" y="62"/>
                    <a:pt x="53" y="66"/>
                    <a:pt x="50" y="67"/>
                  </a:cubicBezTo>
                  <a:cubicBezTo>
                    <a:pt x="48" y="68"/>
                    <a:pt x="46" y="69"/>
                    <a:pt x="44" y="69"/>
                  </a:cubicBezTo>
                  <a:cubicBezTo>
                    <a:pt x="31" y="73"/>
                    <a:pt x="18" y="78"/>
                    <a:pt x="7" y="86"/>
                  </a:cubicBezTo>
                  <a:cubicBezTo>
                    <a:pt x="5" y="87"/>
                    <a:pt x="3" y="89"/>
                    <a:pt x="2" y="90"/>
                  </a:cubicBezTo>
                  <a:cubicBezTo>
                    <a:pt x="0" y="92"/>
                    <a:pt x="0" y="95"/>
                    <a:pt x="1" y="97"/>
                  </a:cubicBezTo>
                  <a:cubicBezTo>
                    <a:pt x="2" y="99"/>
                    <a:pt x="5" y="100"/>
                    <a:pt x="7" y="100"/>
                  </a:cubicBezTo>
                  <a:cubicBezTo>
                    <a:pt x="10" y="100"/>
                    <a:pt x="12" y="99"/>
                    <a:pt x="14" y="98"/>
                  </a:cubicBezTo>
                  <a:cubicBezTo>
                    <a:pt x="30" y="91"/>
                    <a:pt x="57" y="77"/>
                    <a:pt x="58" y="84"/>
                  </a:cubicBezTo>
                  <a:cubicBezTo>
                    <a:pt x="58" y="85"/>
                    <a:pt x="53" y="86"/>
                    <a:pt x="51" y="87"/>
                  </a:cubicBezTo>
                  <a:cubicBezTo>
                    <a:pt x="41" y="89"/>
                    <a:pt x="32" y="92"/>
                    <a:pt x="23" y="97"/>
                  </a:cubicBezTo>
                  <a:cubicBezTo>
                    <a:pt x="20" y="98"/>
                    <a:pt x="18" y="99"/>
                    <a:pt x="17" y="101"/>
                  </a:cubicBezTo>
                  <a:cubicBezTo>
                    <a:pt x="15" y="104"/>
                    <a:pt x="14" y="106"/>
                    <a:pt x="16" y="109"/>
                  </a:cubicBezTo>
                  <a:cubicBezTo>
                    <a:pt x="17" y="111"/>
                    <a:pt x="20" y="112"/>
                    <a:pt x="23" y="111"/>
                  </a:cubicBezTo>
                  <a:cubicBezTo>
                    <a:pt x="25" y="111"/>
                    <a:pt x="27" y="110"/>
                    <a:pt x="30" y="109"/>
                  </a:cubicBezTo>
                  <a:cubicBezTo>
                    <a:pt x="42" y="103"/>
                    <a:pt x="55" y="98"/>
                    <a:pt x="68" y="94"/>
                  </a:cubicBezTo>
                  <a:cubicBezTo>
                    <a:pt x="70" y="93"/>
                    <a:pt x="72" y="93"/>
                    <a:pt x="73" y="94"/>
                  </a:cubicBezTo>
                  <a:cubicBezTo>
                    <a:pt x="75" y="96"/>
                    <a:pt x="72" y="99"/>
                    <a:pt x="70" y="100"/>
                  </a:cubicBezTo>
                  <a:cubicBezTo>
                    <a:pt x="61" y="103"/>
                    <a:pt x="53" y="107"/>
                    <a:pt x="45" y="111"/>
                  </a:cubicBezTo>
                  <a:cubicBezTo>
                    <a:pt x="43" y="111"/>
                    <a:pt x="41" y="112"/>
                    <a:pt x="40" y="114"/>
                  </a:cubicBezTo>
                  <a:cubicBezTo>
                    <a:pt x="39" y="115"/>
                    <a:pt x="38" y="118"/>
                    <a:pt x="39" y="120"/>
                  </a:cubicBezTo>
                  <a:cubicBezTo>
                    <a:pt x="41" y="122"/>
                    <a:pt x="45" y="122"/>
                    <a:pt x="47" y="121"/>
                  </a:cubicBezTo>
                  <a:cubicBezTo>
                    <a:pt x="55" y="119"/>
                    <a:pt x="63" y="117"/>
                    <a:pt x="70" y="114"/>
                  </a:cubicBezTo>
                  <a:cubicBezTo>
                    <a:pt x="104" y="102"/>
                    <a:pt x="132" y="79"/>
                    <a:pt x="160" y="57"/>
                  </a:cubicBezTo>
                  <a:cubicBezTo>
                    <a:pt x="149" y="47"/>
                    <a:pt x="141" y="34"/>
                    <a:pt x="138" y="19"/>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3" name="Freeform 30"/>
            <p:cNvSpPr>
              <a:spLocks/>
            </p:cNvSpPr>
            <p:nvPr/>
          </p:nvSpPr>
          <p:spPr bwMode="auto">
            <a:xfrm>
              <a:off x="6416675" y="895350"/>
              <a:ext cx="595313" cy="909637"/>
            </a:xfrm>
            <a:custGeom>
              <a:avLst/>
              <a:gdLst>
                <a:gd name="T0" fmla="*/ 170 w 171"/>
                <a:gd name="T1" fmla="*/ 184 h 262"/>
                <a:gd name="T2" fmla="*/ 166 w 171"/>
                <a:gd name="T3" fmla="*/ 111 h 262"/>
                <a:gd name="T4" fmla="*/ 164 w 171"/>
                <a:gd name="T5" fmla="*/ 55 h 262"/>
                <a:gd name="T6" fmla="*/ 140 w 171"/>
                <a:gd name="T7" fmla="*/ 25 h 262"/>
                <a:gd name="T8" fmla="*/ 87 w 171"/>
                <a:gd name="T9" fmla="*/ 3 h 262"/>
                <a:gd name="T10" fmla="*/ 20 w 171"/>
                <a:gd name="T11" fmla="*/ 23 h 262"/>
                <a:gd name="T12" fmla="*/ 8 w 171"/>
                <a:gd name="T13" fmla="*/ 36 h 262"/>
                <a:gd name="T14" fmla="*/ 5 w 171"/>
                <a:gd name="T15" fmla="*/ 49 h 262"/>
                <a:gd name="T16" fmla="*/ 6 w 171"/>
                <a:gd name="T17" fmla="*/ 55 h 262"/>
                <a:gd name="T18" fmla="*/ 4 w 171"/>
                <a:gd name="T19" fmla="*/ 61 h 262"/>
                <a:gd name="T20" fmla="*/ 2 w 171"/>
                <a:gd name="T21" fmla="*/ 89 h 262"/>
                <a:gd name="T22" fmla="*/ 8 w 171"/>
                <a:gd name="T23" fmla="*/ 106 h 262"/>
                <a:gd name="T24" fmla="*/ 7 w 171"/>
                <a:gd name="T25" fmla="*/ 129 h 262"/>
                <a:gd name="T26" fmla="*/ 6 w 171"/>
                <a:gd name="T27" fmla="*/ 141 h 262"/>
                <a:gd name="T28" fmla="*/ 12 w 171"/>
                <a:gd name="T29" fmla="*/ 153 h 262"/>
                <a:gd name="T30" fmla="*/ 28 w 171"/>
                <a:gd name="T31" fmla="*/ 197 h 262"/>
                <a:gd name="T32" fmla="*/ 35 w 171"/>
                <a:gd name="T33" fmla="*/ 214 h 262"/>
                <a:gd name="T34" fmla="*/ 49 w 171"/>
                <a:gd name="T35" fmla="*/ 218 h 262"/>
                <a:gd name="T36" fmla="*/ 65 w 171"/>
                <a:gd name="T37" fmla="*/ 216 h 262"/>
                <a:gd name="T38" fmla="*/ 88 w 171"/>
                <a:gd name="T39" fmla="*/ 262 h 262"/>
                <a:gd name="T40" fmla="*/ 170 w 171"/>
                <a:gd name="T41" fmla="*/ 18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1" h="262">
                  <a:moveTo>
                    <a:pt x="170" y="184"/>
                  </a:moveTo>
                  <a:cubicBezTo>
                    <a:pt x="165" y="160"/>
                    <a:pt x="164" y="135"/>
                    <a:pt x="166" y="111"/>
                  </a:cubicBezTo>
                  <a:cubicBezTo>
                    <a:pt x="167" y="92"/>
                    <a:pt x="171" y="72"/>
                    <a:pt x="164" y="55"/>
                  </a:cubicBezTo>
                  <a:cubicBezTo>
                    <a:pt x="159" y="43"/>
                    <a:pt x="150" y="33"/>
                    <a:pt x="140" y="25"/>
                  </a:cubicBezTo>
                  <a:cubicBezTo>
                    <a:pt x="124" y="14"/>
                    <a:pt x="106" y="5"/>
                    <a:pt x="87" y="3"/>
                  </a:cubicBezTo>
                  <a:cubicBezTo>
                    <a:pt x="63" y="0"/>
                    <a:pt x="39" y="8"/>
                    <a:pt x="20" y="23"/>
                  </a:cubicBezTo>
                  <a:cubicBezTo>
                    <a:pt x="15" y="27"/>
                    <a:pt x="11" y="31"/>
                    <a:pt x="8" y="36"/>
                  </a:cubicBezTo>
                  <a:cubicBezTo>
                    <a:pt x="6" y="40"/>
                    <a:pt x="5" y="45"/>
                    <a:pt x="5" y="49"/>
                  </a:cubicBezTo>
                  <a:cubicBezTo>
                    <a:pt x="5" y="51"/>
                    <a:pt x="6" y="53"/>
                    <a:pt x="6" y="55"/>
                  </a:cubicBezTo>
                  <a:cubicBezTo>
                    <a:pt x="6" y="57"/>
                    <a:pt x="4" y="59"/>
                    <a:pt x="4" y="61"/>
                  </a:cubicBezTo>
                  <a:cubicBezTo>
                    <a:pt x="1" y="70"/>
                    <a:pt x="0" y="80"/>
                    <a:pt x="2" y="89"/>
                  </a:cubicBezTo>
                  <a:cubicBezTo>
                    <a:pt x="3" y="95"/>
                    <a:pt x="6" y="100"/>
                    <a:pt x="8" y="106"/>
                  </a:cubicBezTo>
                  <a:cubicBezTo>
                    <a:pt x="9" y="113"/>
                    <a:pt x="8" y="121"/>
                    <a:pt x="7" y="129"/>
                  </a:cubicBezTo>
                  <a:cubicBezTo>
                    <a:pt x="6" y="133"/>
                    <a:pt x="5" y="137"/>
                    <a:pt x="6" y="141"/>
                  </a:cubicBezTo>
                  <a:cubicBezTo>
                    <a:pt x="7" y="145"/>
                    <a:pt x="9" y="149"/>
                    <a:pt x="12" y="153"/>
                  </a:cubicBezTo>
                  <a:cubicBezTo>
                    <a:pt x="20" y="166"/>
                    <a:pt x="24" y="182"/>
                    <a:pt x="28" y="197"/>
                  </a:cubicBezTo>
                  <a:cubicBezTo>
                    <a:pt x="29" y="203"/>
                    <a:pt x="31" y="209"/>
                    <a:pt x="35" y="214"/>
                  </a:cubicBezTo>
                  <a:cubicBezTo>
                    <a:pt x="39" y="217"/>
                    <a:pt x="44" y="218"/>
                    <a:pt x="49" y="218"/>
                  </a:cubicBezTo>
                  <a:cubicBezTo>
                    <a:pt x="55" y="219"/>
                    <a:pt x="60" y="218"/>
                    <a:pt x="65" y="216"/>
                  </a:cubicBezTo>
                  <a:cubicBezTo>
                    <a:pt x="73" y="231"/>
                    <a:pt x="81" y="247"/>
                    <a:pt x="88" y="262"/>
                  </a:cubicBezTo>
                  <a:cubicBezTo>
                    <a:pt x="109" y="240"/>
                    <a:pt x="155" y="194"/>
                    <a:pt x="170" y="184"/>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4" name="Freeform 31"/>
            <p:cNvSpPr>
              <a:spLocks/>
            </p:cNvSpPr>
            <p:nvPr/>
          </p:nvSpPr>
          <p:spPr bwMode="auto">
            <a:xfrm>
              <a:off x="6396038" y="811213"/>
              <a:ext cx="712788" cy="633412"/>
            </a:xfrm>
            <a:custGeom>
              <a:avLst/>
              <a:gdLst>
                <a:gd name="T0" fmla="*/ 172 w 205"/>
                <a:gd name="T1" fmla="*/ 182 h 182"/>
                <a:gd name="T2" fmla="*/ 116 w 205"/>
                <a:gd name="T3" fmla="*/ 176 h 182"/>
                <a:gd name="T4" fmla="*/ 99 w 205"/>
                <a:gd name="T5" fmla="*/ 174 h 182"/>
                <a:gd name="T6" fmla="*/ 89 w 205"/>
                <a:gd name="T7" fmla="*/ 159 h 182"/>
                <a:gd name="T8" fmla="*/ 72 w 205"/>
                <a:gd name="T9" fmla="*/ 127 h 182"/>
                <a:gd name="T10" fmla="*/ 64 w 205"/>
                <a:gd name="T11" fmla="*/ 119 h 182"/>
                <a:gd name="T12" fmla="*/ 54 w 205"/>
                <a:gd name="T13" fmla="*/ 119 h 182"/>
                <a:gd name="T14" fmla="*/ 49 w 205"/>
                <a:gd name="T15" fmla="*/ 134 h 182"/>
                <a:gd name="T16" fmla="*/ 44 w 205"/>
                <a:gd name="T17" fmla="*/ 149 h 182"/>
                <a:gd name="T18" fmla="*/ 33 w 205"/>
                <a:gd name="T19" fmla="*/ 144 h 182"/>
                <a:gd name="T20" fmla="*/ 32 w 205"/>
                <a:gd name="T21" fmla="*/ 132 h 182"/>
                <a:gd name="T22" fmla="*/ 33 w 205"/>
                <a:gd name="T23" fmla="*/ 119 h 182"/>
                <a:gd name="T24" fmla="*/ 22 w 205"/>
                <a:gd name="T25" fmla="*/ 98 h 182"/>
                <a:gd name="T26" fmla="*/ 21 w 205"/>
                <a:gd name="T27" fmla="*/ 61 h 182"/>
                <a:gd name="T28" fmla="*/ 12 w 205"/>
                <a:gd name="T29" fmla="*/ 66 h 182"/>
                <a:gd name="T30" fmla="*/ 3 w 205"/>
                <a:gd name="T31" fmla="*/ 63 h 182"/>
                <a:gd name="T32" fmla="*/ 3 w 205"/>
                <a:gd name="T33" fmla="*/ 51 h 182"/>
                <a:gd name="T34" fmla="*/ 22 w 205"/>
                <a:gd name="T35" fmla="*/ 32 h 182"/>
                <a:gd name="T36" fmla="*/ 103 w 205"/>
                <a:gd name="T37" fmla="*/ 0 h 182"/>
                <a:gd name="T38" fmla="*/ 180 w 205"/>
                <a:gd name="T39" fmla="*/ 37 h 182"/>
                <a:gd name="T40" fmla="*/ 198 w 205"/>
                <a:gd name="T41" fmla="*/ 121 h 182"/>
                <a:gd name="T42" fmla="*/ 172 w 205"/>
                <a:gd name="T43"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182">
                  <a:moveTo>
                    <a:pt x="172" y="182"/>
                  </a:moveTo>
                  <a:cubicBezTo>
                    <a:pt x="152" y="175"/>
                    <a:pt x="137" y="173"/>
                    <a:pt x="116" y="176"/>
                  </a:cubicBezTo>
                  <a:cubicBezTo>
                    <a:pt x="110" y="176"/>
                    <a:pt x="104" y="177"/>
                    <a:pt x="99" y="174"/>
                  </a:cubicBezTo>
                  <a:cubicBezTo>
                    <a:pt x="94" y="171"/>
                    <a:pt x="91" y="165"/>
                    <a:pt x="89" y="159"/>
                  </a:cubicBezTo>
                  <a:cubicBezTo>
                    <a:pt x="84" y="148"/>
                    <a:pt x="79" y="137"/>
                    <a:pt x="72" y="127"/>
                  </a:cubicBezTo>
                  <a:cubicBezTo>
                    <a:pt x="69" y="124"/>
                    <a:pt x="67" y="121"/>
                    <a:pt x="64" y="119"/>
                  </a:cubicBezTo>
                  <a:cubicBezTo>
                    <a:pt x="61" y="117"/>
                    <a:pt x="57" y="117"/>
                    <a:pt x="54" y="119"/>
                  </a:cubicBezTo>
                  <a:cubicBezTo>
                    <a:pt x="49" y="122"/>
                    <a:pt x="49" y="129"/>
                    <a:pt x="49" y="134"/>
                  </a:cubicBezTo>
                  <a:cubicBezTo>
                    <a:pt x="50" y="140"/>
                    <a:pt x="49" y="148"/>
                    <a:pt x="44" y="149"/>
                  </a:cubicBezTo>
                  <a:cubicBezTo>
                    <a:pt x="40" y="151"/>
                    <a:pt x="35" y="148"/>
                    <a:pt x="33" y="144"/>
                  </a:cubicBezTo>
                  <a:cubicBezTo>
                    <a:pt x="31" y="140"/>
                    <a:pt x="31" y="136"/>
                    <a:pt x="32" y="132"/>
                  </a:cubicBezTo>
                  <a:cubicBezTo>
                    <a:pt x="32" y="128"/>
                    <a:pt x="33" y="123"/>
                    <a:pt x="33" y="119"/>
                  </a:cubicBezTo>
                  <a:cubicBezTo>
                    <a:pt x="31" y="111"/>
                    <a:pt x="26" y="105"/>
                    <a:pt x="22" y="98"/>
                  </a:cubicBezTo>
                  <a:cubicBezTo>
                    <a:pt x="17" y="87"/>
                    <a:pt x="19" y="74"/>
                    <a:pt x="21" y="61"/>
                  </a:cubicBezTo>
                  <a:cubicBezTo>
                    <a:pt x="18" y="63"/>
                    <a:pt x="15" y="65"/>
                    <a:pt x="12" y="66"/>
                  </a:cubicBezTo>
                  <a:cubicBezTo>
                    <a:pt x="9" y="67"/>
                    <a:pt x="5" y="66"/>
                    <a:pt x="3" y="63"/>
                  </a:cubicBezTo>
                  <a:cubicBezTo>
                    <a:pt x="0" y="60"/>
                    <a:pt x="1" y="55"/>
                    <a:pt x="3" y="51"/>
                  </a:cubicBezTo>
                  <a:cubicBezTo>
                    <a:pt x="7" y="44"/>
                    <a:pt x="14" y="38"/>
                    <a:pt x="22" y="32"/>
                  </a:cubicBezTo>
                  <a:cubicBezTo>
                    <a:pt x="46" y="15"/>
                    <a:pt x="73" y="1"/>
                    <a:pt x="103" y="0"/>
                  </a:cubicBezTo>
                  <a:cubicBezTo>
                    <a:pt x="133" y="0"/>
                    <a:pt x="162" y="14"/>
                    <a:pt x="180" y="37"/>
                  </a:cubicBezTo>
                  <a:cubicBezTo>
                    <a:pt x="199" y="61"/>
                    <a:pt x="205" y="93"/>
                    <a:pt x="198" y="121"/>
                  </a:cubicBezTo>
                  <a:cubicBezTo>
                    <a:pt x="192" y="142"/>
                    <a:pt x="174" y="160"/>
                    <a:pt x="172" y="182"/>
                  </a:cubicBezTo>
                  <a:close/>
                </a:path>
              </a:pathLst>
            </a:custGeom>
            <a:solidFill>
              <a:srgbClr val="3A3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75" name="Group 274"/>
          <p:cNvGrpSpPr/>
          <p:nvPr/>
        </p:nvGrpSpPr>
        <p:grpSpPr>
          <a:xfrm>
            <a:off x="5351359" y="2302037"/>
            <a:ext cx="374518" cy="798463"/>
            <a:chOff x="1325563" y="533400"/>
            <a:chExt cx="2646362" cy="5641975"/>
          </a:xfrm>
        </p:grpSpPr>
        <p:sp>
          <p:nvSpPr>
            <p:cNvPr id="276" name="Freeform 111"/>
            <p:cNvSpPr>
              <a:spLocks/>
            </p:cNvSpPr>
            <p:nvPr/>
          </p:nvSpPr>
          <p:spPr bwMode="auto">
            <a:xfrm>
              <a:off x="2432050" y="609600"/>
              <a:ext cx="595312" cy="774700"/>
            </a:xfrm>
            <a:custGeom>
              <a:avLst/>
              <a:gdLst>
                <a:gd name="T0" fmla="*/ 159 w 161"/>
                <a:gd name="T1" fmla="*/ 64 h 210"/>
                <a:gd name="T2" fmla="*/ 149 w 161"/>
                <a:gd name="T3" fmla="*/ 27 h 210"/>
                <a:gd name="T4" fmla="*/ 106 w 161"/>
                <a:gd name="T5" fmla="*/ 4 h 210"/>
                <a:gd name="T6" fmla="*/ 30 w 161"/>
                <a:gd name="T7" fmla="*/ 29 h 210"/>
                <a:gd name="T8" fmla="*/ 3 w 161"/>
                <a:gd name="T9" fmla="*/ 105 h 210"/>
                <a:gd name="T10" fmla="*/ 9 w 161"/>
                <a:gd name="T11" fmla="*/ 146 h 210"/>
                <a:gd name="T12" fmla="*/ 1 w 161"/>
                <a:gd name="T13" fmla="*/ 168 h 210"/>
                <a:gd name="T14" fmla="*/ 32 w 161"/>
                <a:gd name="T15" fmla="*/ 171 h 210"/>
                <a:gd name="T16" fmla="*/ 49 w 161"/>
                <a:gd name="T17" fmla="*/ 177 h 210"/>
                <a:gd name="T18" fmla="*/ 62 w 161"/>
                <a:gd name="T19" fmla="*/ 182 h 210"/>
                <a:gd name="T20" fmla="*/ 80 w 161"/>
                <a:gd name="T21" fmla="*/ 189 h 210"/>
                <a:gd name="T22" fmla="*/ 97 w 161"/>
                <a:gd name="T23" fmla="*/ 204 h 210"/>
                <a:gd name="T24" fmla="*/ 100 w 161"/>
                <a:gd name="T25" fmla="*/ 207 h 210"/>
                <a:gd name="T26" fmla="*/ 102 w 161"/>
                <a:gd name="T27" fmla="*/ 203 h 210"/>
                <a:gd name="T28" fmla="*/ 129 w 161"/>
                <a:gd name="T29" fmla="*/ 204 h 210"/>
                <a:gd name="T30" fmla="*/ 138 w 161"/>
                <a:gd name="T31" fmla="*/ 184 h 210"/>
                <a:gd name="T32" fmla="*/ 145 w 161"/>
                <a:gd name="T33" fmla="*/ 159 h 210"/>
                <a:gd name="T34" fmla="*/ 152 w 161"/>
                <a:gd name="T35" fmla="*/ 134 h 210"/>
                <a:gd name="T36" fmla="*/ 152 w 161"/>
                <a:gd name="T37" fmla="*/ 110 h 210"/>
                <a:gd name="T38" fmla="*/ 153 w 161"/>
                <a:gd name="T39" fmla="*/ 105 h 210"/>
                <a:gd name="T40" fmla="*/ 155 w 161"/>
                <a:gd name="T41" fmla="*/ 94 h 210"/>
                <a:gd name="T42" fmla="*/ 160 w 161"/>
                <a:gd name="T43" fmla="*/ 81 h 210"/>
                <a:gd name="T44" fmla="*/ 159 w 161"/>
                <a:gd name="T45" fmla="*/ 6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1" h="210">
                  <a:moveTo>
                    <a:pt x="159" y="64"/>
                  </a:moveTo>
                  <a:cubicBezTo>
                    <a:pt x="159" y="52"/>
                    <a:pt x="157" y="38"/>
                    <a:pt x="149" y="27"/>
                  </a:cubicBezTo>
                  <a:cubicBezTo>
                    <a:pt x="139" y="14"/>
                    <a:pt x="123" y="6"/>
                    <a:pt x="106" y="4"/>
                  </a:cubicBezTo>
                  <a:cubicBezTo>
                    <a:pt x="79" y="0"/>
                    <a:pt x="50" y="10"/>
                    <a:pt x="30" y="29"/>
                  </a:cubicBezTo>
                  <a:cubicBezTo>
                    <a:pt x="10" y="49"/>
                    <a:pt x="0" y="78"/>
                    <a:pt x="3" y="105"/>
                  </a:cubicBezTo>
                  <a:cubicBezTo>
                    <a:pt x="4" y="119"/>
                    <a:pt x="9" y="132"/>
                    <a:pt x="9" y="146"/>
                  </a:cubicBezTo>
                  <a:cubicBezTo>
                    <a:pt x="8" y="154"/>
                    <a:pt x="6" y="162"/>
                    <a:pt x="1" y="168"/>
                  </a:cubicBezTo>
                  <a:cubicBezTo>
                    <a:pt x="11" y="168"/>
                    <a:pt x="22" y="169"/>
                    <a:pt x="32" y="171"/>
                  </a:cubicBezTo>
                  <a:cubicBezTo>
                    <a:pt x="38" y="173"/>
                    <a:pt x="44" y="175"/>
                    <a:pt x="49" y="177"/>
                  </a:cubicBezTo>
                  <a:cubicBezTo>
                    <a:pt x="54" y="179"/>
                    <a:pt x="58" y="180"/>
                    <a:pt x="62" y="182"/>
                  </a:cubicBezTo>
                  <a:cubicBezTo>
                    <a:pt x="68" y="184"/>
                    <a:pt x="74" y="186"/>
                    <a:pt x="80" y="189"/>
                  </a:cubicBezTo>
                  <a:cubicBezTo>
                    <a:pt x="86" y="193"/>
                    <a:pt x="92" y="198"/>
                    <a:pt x="97" y="204"/>
                  </a:cubicBezTo>
                  <a:cubicBezTo>
                    <a:pt x="98" y="205"/>
                    <a:pt x="99" y="206"/>
                    <a:pt x="100" y="207"/>
                  </a:cubicBezTo>
                  <a:cubicBezTo>
                    <a:pt x="101" y="206"/>
                    <a:pt x="102" y="205"/>
                    <a:pt x="102" y="203"/>
                  </a:cubicBezTo>
                  <a:cubicBezTo>
                    <a:pt x="111" y="207"/>
                    <a:pt x="121" y="210"/>
                    <a:pt x="129" y="204"/>
                  </a:cubicBezTo>
                  <a:cubicBezTo>
                    <a:pt x="135" y="200"/>
                    <a:pt x="137" y="191"/>
                    <a:pt x="138" y="184"/>
                  </a:cubicBezTo>
                  <a:cubicBezTo>
                    <a:pt x="139" y="175"/>
                    <a:pt x="141" y="167"/>
                    <a:pt x="145" y="159"/>
                  </a:cubicBezTo>
                  <a:cubicBezTo>
                    <a:pt x="149" y="152"/>
                    <a:pt x="150" y="142"/>
                    <a:pt x="152" y="134"/>
                  </a:cubicBezTo>
                  <a:cubicBezTo>
                    <a:pt x="153" y="126"/>
                    <a:pt x="152" y="118"/>
                    <a:pt x="152" y="110"/>
                  </a:cubicBezTo>
                  <a:cubicBezTo>
                    <a:pt x="153" y="108"/>
                    <a:pt x="153" y="106"/>
                    <a:pt x="153" y="105"/>
                  </a:cubicBezTo>
                  <a:cubicBezTo>
                    <a:pt x="153" y="101"/>
                    <a:pt x="154" y="98"/>
                    <a:pt x="155" y="94"/>
                  </a:cubicBezTo>
                  <a:cubicBezTo>
                    <a:pt x="157" y="90"/>
                    <a:pt x="160" y="86"/>
                    <a:pt x="160" y="81"/>
                  </a:cubicBezTo>
                  <a:cubicBezTo>
                    <a:pt x="161" y="75"/>
                    <a:pt x="159" y="70"/>
                    <a:pt x="159" y="64"/>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7" name="Freeform 112"/>
            <p:cNvSpPr>
              <a:spLocks/>
            </p:cNvSpPr>
            <p:nvPr/>
          </p:nvSpPr>
          <p:spPr bwMode="auto">
            <a:xfrm>
              <a:off x="2097088" y="3390900"/>
              <a:ext cx="1084262" cy="1687513"/>
            </a:xfrm>
            <a:custGeom>
              <a:avLst/>
              <a:gdLst>
                <a:gd name="T0" fmla="*/ 0 w 294"/>
                <a:gd name="T1" fmla="*/ 36 h 458"/>
                <a:gd name="T2" fmla="*/ 94 w 294"/>
                <a:gd name="T3" fmla="*/ 186 h 458"/>
                <a:gd name="T4" fmla="*/ 166 w 294"/>
                <a:gd name="T5" fmla="*/ 348 h 458"/>
                <a:gd name="T6" fmla="*/ 191 w 294"/>
                <a:gd name="T7" fmla="*/ 398 h 458"/>
                <a:gd name="T8" fmla="*/ 220 w 294"/>
                <a:gd name="T9" fmla="*/ 451 h 458"/>
                <a:gd name="T10" fmla="*/ 276 w 294"/>
                <a:gd name="T11" fmla="*/ 432 h 458"/>
                <a:gd name="T12" fmla="*/ 293 w 294"/>
                <a:gd name="T13" fmla="*/ 372 h 458"/>
                <a:gd name="T14" fmla="*/ 252 w 294"/>
                <a:gd name="T15" fmla="*/ 289 h 458"/>
                <a:gd name="T16" fmla="*/ 146 w 294"/>
                <a:gd name="T17" fmla="*/ 22 h 458"/>
                <a:gd name="T18" fmla="*/ 128 w 294"/>
                <a:gd name="T19" fmla="*/ 2 h 458"/>
                <a:gd name="T20" fmla="*/ 109 w 294"/>
                <a:gd name="T21" fmla="*/ 1 h 458"/>
                <a:gd name="T22" fmla="*/ 50 w 294"/>
                <a:gd name="T23" fmla="*/ 8 h 458"/>
                <a:gd name="T24" fmla="*/ 0 w 294"/>
                <a:gd name="T25" fmla="*/ 36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4" h="458">
                  <a:moveTo>
                    <a:pt x="0" y="36"/>
                  </a:moveTo>
                  <a:cubicBezTo>
                    <a:pt x="35" y="84"/>
                    <a:pt x="66" y="134"/>
                    <a:pt x="94" y="186"/>
                  </a:cubicBezTo>
                  <a:cubicBezTo>
                    <a:pt x="121" y="239"/>
                    <a:pt x="146" y="293"/>
                    <a:pt x="166" y="348"/>
                  </a:cubicBezTo>
                  <a:cubicBezTo>
                    <a:pt x="173" y="366"/>
                    <a:pt x="182" y="382"/>
                    <a:pt x="191" y="398"/>
                  </a:cubicBezTo>
                  <a:cubicBezTo>
                    <a:pt x="200" y="416"/>
                    <a:pt x="210" y="434"/>
                    <a:pt x="220" y="451"/>
                  </a:cubicBezTo>
                  <a:cubicBezTo>
                    <a:pt x="240" y="458"/>
                    <a:pt x="263" y="448"/>
                    <a:pt x="276" y="432"/>
                  </a:cubicBezTo>
                  <a:cubicBezTo>
                    <a:pt x="290" y="415"/>
                    <a:pt x="294" y="393"/>
                    <a:pt x="293" y="372"/>
                  </a:cubicBezTo>
                  <a:cubicBezTo>
                    <a:pt x="271" y="350"/>
                    <a:pt x="258" y="319"/>
                    <a:pt x="252" y="289"/>
                  </a:cubicBezTo>
                  <a:cubicBezTo>
                    <a:pt x="235" y="193"/>
                    <a:pt x="195" y="105"/>
                    <a:pt x="146" y="22"/>
                  </a:cubicBezTo>
                  <a:cubicBezTo>
                    <a:pt x="142" y="14"/>
                    <a:pt x="136" y="6"/>
                    <a:pt x="128" y="2"/>
                  </a:cubicBezTo>
                  <a:cubicBezTo>
                    <a:pt x="122" y="0"/>
                    <a:pt x="115" y="0"/>
                    <a:pt x="109" y="1"/>
                  </a:cubicBezTo>
                  <a:cubicBezTo>
                    <a:pt x="89" y="2"/>
                    <a:pt x="69" y="3"/>
                    <a:pt x="50" y="8"/>
                  </a:cubicBezTo>
                  <a:cubicBezTo>
                    <a:pt x="31" y="12"/>
                    <a:pt x="14" y="22"/>
                    <a:pt x="0" y="36"/>
                  </a:cubicBezTo>
                  <a:close/>
                </a:path>
              </a:pathLst>
            </a:custGeom>
            <a:solidFill>
              <a:srgbClr val="343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8" name="Freeform 113"/>
            <p:cNvSpPr>
              <a:spLocks/>
            </p:cNvSpPr>
            <p:nvPr/>
          </p:nvSpPr>
          <p:spPr bwMode="auto">
            <a:xfrm>
              <a:off x="2979738" y="4592638"/>
              <a:ext cx="460375" cy="628650"/>
            </a:xfrm>
            <a:custGeom>
              <a:avLst/>
              <a:gdLst>
                <a:gd name="T0" fmla="*/ 99 w 125"/>
                <a:gd name="T1" fmla="*/ 66 h 171"/>
                <a:gd name="T2" fmla="*/ 73 w 125"/>
                <a:gd name="T3" fmla="*/ 101 h 171"/>
                <a:gd name="T4" fmla="*/ 57 w 125"/>
                <a:gd name="T5" fmla="*/ 132 h 171"/>
                <a:gd name="T6" fmla="*/ 33 w 125"/>
                <a:gd name="T7" fmla="*/ 156 h 171"/>
                <a:gd name="T8" fmla="*/ 15 w 125"/>
                <a:gd name="T9" fmla="*/ 157 h 171"/>
                <a:gd name="T10" fmla="*/ 0 w 125"/>
                <a:gd name="T11" fmla="*/ 152 h 171"/>
                <a:gd name="T12" fmla="*/ 20 w 125"/>
                <a:gd name="T13" fmla="*/ 167 h 171"/>
                <a:gd name="T14" fmla="*/ 61 w 125"/>
                <a:gd name="T15" fmla="*/ 155 h 171"/>
                <a:gd name="T16" fmla="*/ 72 w 125"/>
                <a:gd name="T17" fmla="*/ 134 h 171"/>
                <a:gd name="T18" fmla="*/ 71 w 125"/>
                <a:gd name="T19" fmla="*/ 122 h 171"/>
                <a:gd name="T20" fmla="*/ 77 w 125"/>
                <a:gd name="T21" fmla="*/ 108 h 171"/>
                <a:gd name="T22" fmla="*/ 105 w 125"/>
                <a:gd name="T23" fmla="*/ 71 h 171"/>
                <a:gd name="T24" fmla="*/ 125 w 125"/>
                <a:gd name="T25" fmla="*/ 8 h 171"/>
                <a:gd name="T26" fmla="*/ 124 w 125"/>
                <a:gd name="T27" fmla="*/ 0 h 171"/>
                <a:gd name="T28" fmla="*/ 99 w 125"/>
                <a:gd name="T29" fmla="*/ 6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 h="171">
                  <a:moveTo>
                    <a:pt x="99" y="66"/>
                  </a:moveTo>
                  <a:cubicBezTo>
                    <a:pt x="91" y="78"/>
                    <a:pt x="80" y="88"/>
                    <a:pt x="73" y="101"/>
                  </a:cubicBezTo>
                  <a:cubicBezTo>
                    <a:pt x="67" y="111"/>
                    <a:pt x="63" y="122"/>
                    <a:pt x="57" y="132"/>
                  </a:cubicBezTo>
                  <a:cubicBezTo>
                    <a:pt x="52" y="142"/>
                    <a:pt x="44" y="151"/>
                    <a:pt x="33" y="156"/>
                  </a:cubicBezTo>
                  <a:cubicBezTo>
                    <a:pt x="28" y="158"/>
                    <a:pt x="21" y="159"/>
                    <a:pt x="15" y="157"/>
                  </a:cubicBezTo>
                  <a:cubicBezTo>
                    <a:pt x="10" y="156"/>
                    <a:pt x="5" y="154"/>
                    <a:pt x="0" y="152"/>
                  </a:cubicBezTo>
                  <a:cubicBezTo>
                    <a:pt x="5" y="159"/>
                    <a:pt x="12" y="164"/>
                    <a:pt x="20" y="167"/>
                  </a:cubicBezTo>
                  <a:cubicBezTo>
                    <a:pt x="34" y="171"/>
                    <a:pt x="50" y="165"/>
                    <a:pt x="61" y="155"/>
                  </a:cubicBezTo>
                  <a:cubicBezTo>
                    <a:pt x="67" y="150"/>
                    <a:pt x="72" y="142"/>
                    <a:pt x="72" y="134"/>
                  </a:cubicBezTo>
                  <a:cubicBezTo>
                    <a:pt x="72" y="130"/>
                    <a:pt x="70" y="126"/>
                    <a:pt x="71" y="122"/>
                  </a:cubicBezTo>
                  <a:cubicBezTo>
                    <a:pt x="71" y="117"/>
                    <a:pt x="74" y="112"/>
                    <a:pt x="77" y="108"/>
                  </a:cubicBezTo>
                  <a:cubicBezTo>
                    <a:pt x="86" y="96"/>
                    <a:pt x="97" y="84"/>
                    <a:pt x="105" y="71"/>
                  </a:cubicBezTo>
                  <a:cubicBezTo>
                    <a:pt x="117" y="52"/>
                    <a:pt x="124" y="30"/>
                    <a:pt x="125" y="8"/>
                  </a:cubicBezTo>
                  <a:cubicBezTo>
                    <a:pt x="125" y="5"/>
                    <a:pt x="125" y="2"/>
                    <a:pt x="124" y="0"/>
                  </a:cubicBezTo>
                  <a:cubicBezTo>
                    <a:pt x="119" y="23"/>
                    <a:pt x="112" y="46"/>
                    <a:pt x="99" y="66"/>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9" name="Freeform 114"/>
            <p:cNvSpPr>
              <a:spLocks/>
            </p:cNvSpPr>
            <p:nvPr/>
          </p:nvSpPr>
          <p:spPr bwMode="auto">
            <a:xfrm>
              <a:off x="2935288" y="4481513"/>
              <a:ext cx="501650" cy="695325"/>
            </a:xfrm>
            <a:custGeom>
              <a:avLst/>
              <a:gdLst>
                <a:gd name="T0" fmla="*/ 129 w 136"/>
                <a:gd name="T1" fmla="*/ 14 h 189"/>
                <a:gd name="T2" fmla="*/ 106 w 136"/>
                <a:gd name="T3" fmla="*/ 1 h 189"/>
                <a:gd name="T4" fmla="*/ 94 w 136"/>
                <a:gd name="T5" fmla="*/ 1 h 189"/>
                <a:gd name="T6" fmla="*/ 86 w 136"/>
                <a:gd name="T7" fmla="*/ 6 h 189"/>
                <a:gd name="T8" fmla="*/ 46 w 136"/>
                <a:gd name="T9" fmla="*/ 50 h 189"/>
                <a:gd name="T10" fmla="*/ 66 w 136"/>
                <a:gd name="T11" fmla="*/ 76 h 189"/>
                <a:gd name="T12" fmla="*/ 49 w 136"/>
                <a:gd name="T13" fmla="*/ 136 h 189"/>
                <a:gd name="T14" fmla="*/ 0 w 136"/>
                <a:gd name="T15" fmla="*/ 157 h 189"/>
                <a:gd name="T16" fmla="*/ 10 w 136"/>
                <a:gd name="T17" fmla="*/ 179 h 189"/>
                <a:gd name="T18" fmla="*/ 12 w 136"/>
                <a:gd name="T19" fmla="*/ 182 h 189"/>
                <a:gd name="T20" fmla="*/ 27 w 136"/>
                <a:gd name="T21" fmla="*/ 187 h 189"/>
                <a:gd name="T22" fmla="*/ 45 w 136"/>
                <a:gd name="T23" fmla="*/ 186 h 189"/>
                <a:gd name="T24" fmla="*/ 69 w 136"/>
                <a:gd name="T25" fmla="*/ 162 h 189"/>
                <a:gd name="T26" fmla="*/ 85 w 136"/>
                <a:gd name="T27" fmla="*/ 131 h 189"/>
                <a:gd name="T28" fmla="*/ 111 w 136"/>
                <a:gd name="T29" fmla="*/ 96 h 189"/>
                <a:gd name="T30" fmla="*/ 136 w 136"/>
                <a:gd name="T31" fmla="*/ 30 h 189"/>
                <a:gd name="T32" fmla="*/ 129 w 136"/>
                <a:gd name="T33" fmla="*/ 1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89">
                  <a:moveTo>
                    <a:pt x="129" y="14"/>
                  </a:moveTo>
                  <a:cubicBezTo>
                    <a:pt x="123" y="7"/>
                    <a:pt x="115" y="3"/>
                    <a:pt x="106" y="1"/>
                  </a:cubicBezTo>
                  <a:cubicBezTo>
                    <a:pt x="102" y="0"/>
                    <a:pt x="98" y="0"/>
                    <a:pt x="94" y="1"/>
                  </a:cubicBezTo>
                  <a:cubicBezTo>
                    <a:pt x="91" y="2"/>
                    <a:pt x="88" y="4"/>
                    <a:pt x="86" y="6"/>
                  </a:cubicBezTo>
                  <a:cubicBezTo>
                    <a:pt x="70" y="18"/>
                    <a:pt x="56" y="33"/>
                    <a:pt x="46" y="50"/>
                  </a:cubicBezTo>
                  <a:cubicBezTo>
                    <a:pt x="51" y="59"/>
                    <a:pt x="58" y="68"/>
                    <a:pt x="66" y="76"/>
                  </a:cubicBezTo>
                  <a:cubicBezTo>
                    <a:pt x="67" y="97"/>
                    <a:pt x="63" y="119"/>
                    <a:pt x="49" y="136"/>
                  </a:cubicBezTo>
                  <a:cubicBezTo>
                    <a:pt x="37" y="150"/>
                    <a:pt x="18" y="159"/>
                    <a:pt x="0" y="157"/>
                  </a:cubicBezTo>
                  <a:cubicBezTo>
                    <a:pt x="3" y="165"/>
                    <a:pt x="6" y="172"/>
                    <a:pt x="10" y="179"/>
                  </a:cubicBezTo>
                  <a:cubicBezTo>
                    <a:pt x="11" y="180"/>
                    <a:pt x="11" y="181"/>
                    <a:pt x="12" y="182"/>
                  </a:cubicBezTo>
                  <a:cubicBezTo>
                    <a:pt x="17" y="184"/>
                    <a:pt x="22" y="186"/>
                    <a:pt x="27" y="187"/>
                  </a:cubicBezTo>
                  <a:cubicBezTo>
                    <a:pt x="33" y="189"/>
                    <a:pt x="40" y="188"/>
                    <a:pt x="45" y="186"/>
                  </a:cubicBezTo>
                  <a:cubicBezTo>
                    <a:pt x="56" y="181"/>
                    <a:pt x="64" y="172"/>
                    <a:pt x="69" y="162"/>
                  </a:cubicBezTo>
                  <a:cubicBezTo>
                    <a:pt x="75" y="152"/>
                    <a:pt x="79" y="141"/>
                    <a:pt x="85" y="131"/>
                  </a:cubicBezTo>
                  <a:cubicBezTo>
                    <a:pt x="92" y="118"/>
                    <a:pt x="103" y="108"/>
                    <a:pt x="111" y="96"/>
                  </a:cubicBezTo>
                  <a:cubicBezTo>
                    <a:pt x="124" y="76"/>
                    <a:pt x="131" y="53"/>
                    <a:pt x="136" y="30"/>
                  </a:cubicBezTo>
                  <a:cubicBezTo>
                    <a:pt x="136" y="24"/>
                    <a:pt x="134" y="18"/>
                    <a:pt x="129" y="14"/>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0" name="Freeform 115"/>
            <p:cNvSpPr>
              <a:spLocks/>
            </p:cNvSpPr>
            <p:nvPr/>
          </p:nvSpPr>
          <p:spPr bwMode="auto">
            <a:xfrm>
              <a:off x="1885950" y="3516313"/>
              <a:ext cx="1138237" cy="2368550"/>
            </a:xfrm>
            <a:custGeom>
              <a:avLst/>
              <a:gdLst>
                <a:gd name="T0" fmla="*/ 308 w 308"/>
                <a:gd name="T1" fmla="*/ 2 h 643"/>
                <a:gd name="T2" fmla="*/ 277 w 308"/>
                <a:gd name="T3" fmla="*/ 194 h 643"/>
                <a:gd name="T4" fmla="*/ 213 w 308"/>
                <a:gd name="T5" fmla="*/ 391 h 643"/>
                <a:gd name="T6" fmla="*/ 156 w 308"/>
                <a:gd name="T7" fmla="*/ 494 h 643"/>
                <a:gd name="T8" fmla="*/ 134 w 308"/>
                <a:gd name="T9" fmla="*/ 608 h 643"/>
                <a:gd name="T10" fmla="*/ 72 w 308"/>
                <a:gd name="T11" fmla="*/ 642 h 643"/>
                <a:gd name="T12" fmla="*/ 2 w 308"/>
                <a:gd name="T13" fmla="*/ 619 h 643"/>
                <a:gd name="T14" fmla="*/ 52 w 308"/>
                <a:gd name="T15" fmla="*/ 369 h 643"/>
                <a:gd name="T16" fmla="*/ 106 w 308"/>
                <a:gd name="T17" fmla="*/ 244 h 643"/>
                <a:gd name="T18" fmla="*/ 120 w 308"/>
                <a:gd name="T19" fmla="*/ 133 h 643"/>
                <a:gd name="T20" fmla="*/ 102 w 308"/>
                <a:gd name="T21" fmla="*/ 0 h 643"/>
                <a:gd name="T22" fmla="*/ 308 w 308"/>
                <a:gd name="T23" fmla="*/ 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643">
                  <a:moveTo>
                    <a:pt x="308" y="2"/>
                  </a:moveTo>
                  <a:cubicBezTo>
                    <a:pt x="307" y="67"/>
                    <a:pt x="292" y="131"/>
                    <a:pt x="277" y="194"/>
                  </a:cubicBezTo>
                  <a:cubicBezTo>
                    <a:pt x="261" y="262"/>
                    <a:pt x="245" y="329"/>
                    <a:pt x="213" y="391"/>
                  </a:cubicBezTo>
                  <a:cubicBezTo>
                    <a:pt x="196" y="426"/>
                    <a:pt x="173" y="458"/>
                    <a:pt x="156" y="494"/>
                  </a:cubicBezTo>
                  <a:cubicBezTo>
                    <a:pt x="139" y="529"/>
                    <a:pt x="127" y="569"/>
                    <a:pt x="134" y="608"/>
                  </a:cubicBezTo>
                  <a:cubicBezTo>
                    <a:pt x="122" y="629"/>
                    <a:pt x="96" y="641"/>
                    <a:pt x="72" y="642"/>
                  </a:cubicBezTo>
                  <a:cubicBezTo>
                    <a:pt x="47" y="643"/>
                    <a:pt x="22" y="633"/>
                    <a:pt x="2" y="619"/>
                  </a:cubicBezTo>
                  <a:cubicBezTo>
                    <a:pt x="0" y="533"/>
                    <a:pt x="18" y="448"/>
                    <a:pt x="52" y="369"/>
                  </a:cubicBezTo>
                  <a:cubicBezTo>
                    <a:pt x="70" y="328"/>
                    <a:pt x="94" y="288"/>
                    <a:pt x="106" y="244"/>
                  </a:cubicBezTo>
                  <a:cubicBezTo>
                    <a:pt x="116" y="208"/>
                    <a:pt x="118" y="170"/>
                    <a:pt x="120" y="133"/>
                  </a:cubicBezTo>
                  <a:cubicBezTo>
                    <a:pt x="123" y="88"/>
                    <a:pt x="125" y="39"/>
                    <a:pt x="102" y="0"/>
                  </a:cubicBezTo>
                  <a:lnTo>
                    <a:pt x="308" y="2"/>
                  </a:lnTo>
                  <a:close/>
                </a:path>
              </a:pathLst>
            </a:custGeom>
            <a:solidFill>
              <a:srgbClr val="3E45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1" name="Freeform 116"/>
            <p:cNvSpPr>
              <a:spLocks/>
            </p:cNvSpPr>
            <p:nvPr/>
          </p:nvSpPr>
          <p:spPr bwMode="auto">
            <a:xfrm>
              <a:off x="1868488" y="1328738"/>
              <a:ext cx="1295400" cy="2276475"/>
            </a:xfrm>
            <a:custGeom>
              <a:avLst/>
              <a:gdLst>
                <a:gd name="T0" fmla="*/ 234 w 351"/>
                <a:gd name="T1" fmla="*/ 426 h 618"/>
                <a:gd name="T2" fmla="*/ 263 w 351"/>
                <a:gd name="T3" fmla="*/ 221 h 618"/>
                <a:gd name="T4" fmla="*/ 264 w 351"/>
                <a:gd name="T5" fmla="*/ 187 h 618"/>
                <a:gd name="T6" fmla="*/ 283 w 351"/>
                <a:gd name="T7" fmla="*/ 160 h 618"/>
                <a:gd name="T8" fmla="*/ 351 w 351"/>
                <a:gd name="T9" fmla="*/ 92 h 618"/>
                <a:gd name="T10" fmla="*/ 350 w 351"/>
                <a:gd name="T11" fmla="*/ 86 h 618"/>
                <a:gd name="T12" fmla="*/ 302 w 351"/>
                <a:gd name="T13" fmla="*/ 49 h 618"/>
                <a:gd name="T14" fmla="*/ 276 w 351"/>
                <a:gd name="T15" fmla="*/ 39 h 618"/>
                <a:gd name="T16" fmla="*/ 258 w 351"/>
                <a:gd name="T17" fmla="*/ 26 h 618"/>
                <a:gd name="T18" fmla="*/ 218 w 351"/>
                <a:gd name="T19" fmla="*/ 12 h 618"/>
                <a:gd name="T20" fmla="*/ 98 w 351"/>
                <a:gd name="T21" fmla="*/ 3 h 618"/>
                <a:gd name="T22" fmla="*/ 68 w 351"/>
                <a:gd name="T23" fmla="*/ 20 h 618"/>
                <a:gd name="T24" fmla="*/ 34 w 351"/>
                <a:gd name="T25" fmla="*/ 38 h 618"/>
                <a:gd name="T26" fmla="*/ 11 w 351"/>
                <a:gd name="T27" fmla="*/ 55 h 618"/>
                <a:gd name="T28" fmla="*/ 2 w 351"/>
                <a:gd name="T29" fmla="*/ 89 h 618"/>
                <a:gd name="T30" fmla="*/ 13 w 351"/>
                <a:gd name="T31" fmla="*/ 190 h 618"/>
                <a:gd name="T32" fmla="*/ 32 w 351"/>
                <a:gd name="T33" fmla="*/ 328 h 618"/>
                <a:gd name="T34" fmla="*/ 30 w 351"/>
                <a:gd name="T35" fmla="*/ 399 h 618"/>
                <a:gd name="T36" fmla="*/ 21 w 351"/>
                <a:gd name="T37" fmla="*/ 460 h 618"/>
                <a:gd name="T38" fmla="*/ 19 w 351"/>
                <a:gd name="T39" fmla="*/ 494 h 618"/>
                <a:gd name="T40" fmla="*/ 20 w 351"/>
                <a:gd name="T41" fmla="*/ 557 h 618"/>
                <a:gd name="T42" fmla="*/ 47 w 351"/>
                <a:gd name="T43" fmla="*/ 614 h 618"/>
                <a:gd name="T44" fmla="*/ 62 w 351"/>
                <a:gd name="T45" fmla="*/ 616 h 618"/>
                <a:gd name="T46" fmla="*/ 76 w 351"/>
                <a:gd name="T47" fmla="*/ 608 h 618"/>
                <a:gd name="T48" fmla="*/ 100 w 351"/>
                <a:gd name="T49" fmla="*/ 605 h 618"/>
                <a:gd name="T50" fmla="*/ 220 w 351"/>
                <a:gd name="T51" fmla="*/ 617 h 618"/>
                <a:gd name="T52" fmla="*/ 229 w 351"/>
                <a:gd name="T53" fmla="*/ 618 h 618"/>
                <a:gd name="T54" fmla="*/ 234 w 351"/>
                <a:gd name="T55" fmla="*/ 4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1" h="618">
                  <a:moveTo>
                    <a:pt x="234" y="426"/>
                  </a:moveTo>
                  <a:cubicBezTo>
                    <a:pt x="239" y="357"/>
                    <a:pt x="270" y="290"/>
                    <a:pt x="263" y="221"/>
                  </a:cubicBezTo>
                  <a:cubicBezTo>
                    <a:pt x="262" y="210"/>
                    <a:pt x="260" y="198"/>
                    <a:pt x="264" y="187"/>
                  </a:cubicBezTo>
                  <a:cubicBezTo>
                    <a:pt x="267" y="176"/>
                    <a:pt x="275" y="168"/>
                    <a:pt x="283" y="160"/>
                  </a:cubicBezTo>
                  <a:cubicBezTo>
                    <a:pt x="305" y="137"/>
                    <a:pt x="328" y="115"/>
                    <a:pt x="351" y="92"/>
                  </a:cubicBezTo>
                  <a:cubicBezTo>
                    <a:pt x="350" y="90"/>
                    <a:pt x="350" y="88"/>
                    <a:pt x="350" y="86"/>
                  </a:cubicBezTo>
                  <a:cubicBezTo>
                    <a:pt x="335" y="72"/>
                    <a:pt x="320" y="57"/>
                    <a:pt x="302" y="49"/>
                  </a:cubicBezTo>
                  <a:cubicBezTo>
                    <a:pt x="294" y="45"/>
                    <a:pt x="284" y="43"/>
                    <a:pt x="276" y="39"/>
                  </a:cubicBezTo>
                  <a:cubicBezTo>
                    <a:pt x="269" y="35"/>
                    <a:pt x="264" y="31"/>
                    <a:pt x="258" y="26"/>
                  </a:cubicBezTo>
                  <a:cubicBezTo>
                    <a:pt x="245" y="21"/>
                    <a:pt x="232" y="16"/>
                    <a:pt x="218" y="12"/>
                  </a:cubicBezTo>
                  <a:cubicBezTo>
                    <a:pt x="179" y="0"/>
                    <a:pt x="139" y="1"/>
                    <a:pt x="98" y="3"/>
                  </a:cubicBezTo>
                  <a:cubicBezTo>
                    <a:pt x="90" y="11"/>
                    <a:pt x="79" y="15"/>
                    <a:pt x="68" y="20"/>
                  </a:cubicBezTo>
                  <a:cubicBezTo>
                    <a:pt x="56" y="25"/>
                    <a:pt x="45" y="32"/>
                    <a:pt x="34" y="38"/>
                  </a:cubicBezTo>
                  <a:cubicBezTo>
                    <a:pt x="25" y="42"/>
                    <a:pt x="17" y="47"/>
                    <a:pt x="11" y="55"/>
                  </a:cubicBezTo>
                  <a:cubicBezTo>
                    <a:pt x="4" y="65"/>
                    <a:pt x="2" y="77"/>
                    <a:pt x="2" y="89"/>
                  </a:cubicBezTo>
                  <a:cubicBezTo>
                    <a:pt x="0" y="123"/>
                    <a:pt x="4" y="157"/>
                    <a:pt x="13" y="190"/>
                  </a:cubicBezTo>
                  <a:cubicBezTo>
                    <a:pt x="25" y="235"/>
                    <a:pt x="31" y="281"/>
                    <a:pt x="32" y="328"/>
                  </a:cubicBezTo>
                  <a:cubicBezTo>
                    <a:pt x="32" y="352"/>
                    <a:pt x="31" y="375"/>
                    <a:pt x="30" y="399"/>
                  </a:cubicBezTo>
                  <a:cubicBezTo>
                    <a:pt x="28" y="420"/>
                    <a:pt x="23" y="439"/>
                    <a:pt x="21" y="460"/>
                  </a:cubicBezTo>
                  <a:cubicBezTo>
                    <a:pt x="20" y="472"/>
                    <a:pt x="19" y="483"/>
                    <a:pt x="19" y="494"/>
                  </a:cubicBezTo>
                  <a:cubicBezTo>
                    <a:pt x="18" y="515"/>
                    <a:pt x="17" y="537"/>
                    <a:pt x="20" y="557"/>
                  </a:cubicBezTo>
                  <a:cubicBezTo>
                    <a:pt x="24" y="578"/>
                    <a:pt x="32" y="599"/>
                    <a:pt x="47" y="614"/>
                  </a:cubicBezTo>
                  <a:cubicBezTo>
                    <a:pt x="50" y="618"/>
                    <a:pt x="57" y="618"/>
                    <a:pt x="62" y="616"/>
                  </a:cubicBezTo>
                  <a:cubicBezTo>
                    <a:pt x="67" y="614"/>
                    <a:pt x="71" y="610"/>
                    <a:pt x="76" y="608"/>
                  </a:cubicBezTo>
                  <a:cubicBezTo>
                    <a:pt x="84" y="605"/>
                    <a:pt x="92" y="605"/>
                    <a:pt x="100" y="605"/>
                  </a:cubicBezTo>
                  <a:cubicBezTo>
                    <a:pt x="140" y="607"/>
                    <a:pt x="180" y="613"/>
                    <a:pt x="220" y="617"/>
                  </a:cubicBezTo>
                  <a:cubicBezTo>
                    <a:pt x="223" y="617"/>
                    <a:pt x="226" y="617"/>
                    <a:pt x="229" y="618"/>
                  </a:cubicBezTo>
                  <a:cubicBezTo>
                    <a:pt x="244" y="556"/>
                    <a:pt x="228" y="490"/>
                    <a:pt x="234" y="426"/>
                  </a:cubicBezTo>
                  <a:close/>
                </a:path>
              </a:pathLst>
            </a:custGeom>
            <a:solidFill>
              <a:srgbClr val="474D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2" name="Freeform 117"/>
            <p:cNvSpPr>
              <a:spLocks/>
            </p:cNvSpPr>
            <p:nvPr/>
          </p:nvSpPr>
          <p:spPr bwMode="auto">
            <a:xfrm>
              <a:off x="2709863" y="1666875"/>
              <a:ext cx="482600" cy="1949450"/>
            </a:xfrm>
            <a:custGeom>
              <a:avLst/>
              <a:gdLst>
                <a:gd name="T0" fmla="*/ 123 w 131"/>
                <a:gd name="T1" fmla="*/ 0 h 529"/>
                <a:gd name="T2" fmla="*/ 55 w 131"/>
                <a:gd name="T3" fmla="*/ 68 h 529"/>
                <a:gd name="T4" fmla="*/ 36 w 131"/>
                <a:gd name="T5" fmla="*/ 95 h 529"/>
                <a:gd name="T6" fmla="*/ 35 w 131"/>
                <a:gd name="T7" fmla="*/ 129 h 529"/>
                <a:gd name="T8" fmla="*/ 6 w 131"/>
                <a:gd name="T9" fmla="*/ 334 h 529"/>
                <a:gd name="T10" fmla="*/ 1 w 131"/>
                <a:gd name="T11" fmla="*/ 526 h 529"/>
                <a:gd name="T12" fmla="*/ 113 w 131"/>
                <a:gd name="T13" fmla="*/ 521 h 529"/>
                <a:gd name="T14" fmla="*/ 107 w 131"/>
                <a:gd name="T15" fmla="*/ 438 h 529"/>
                <a:gd name="T16" fmla="*/ 84 w 131"/>
                <a:gd name="T17" fmla="*/ 326 h 529"/>
                <a:gd name="T18" fmla="*/ 95 w 131"/>
                <a:gd name="T19" fmla="*/ 212 h 529"/>
                <a:gd name="T20" fmla="*/ 123 w 131"/>
                <a:gd name="T21"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529">
                  <a:moveTo>
                    <a:pt x="123" y="0"/>
                  </a:moveTo>
                  <a:cubicBezTo>
                    <a:pt x="100" y="23"/>
                    <a:pt x="77" y="45"/>
                    <a:pt x="55" y="68"/>
                  </a:cubicBezTo>
                  <a:cubicBezTo>
                    <a:pt x="47" y="76"/>
                    <a:pt x="39" y="84"/>
                    <a:pt x="36" y="95"/>
                  </a:cubicBezTo>
                  <a:cubicBezTo>
                    <a:pt x="32" y="106"/>
                    <a:pt x="34" y="118"/>
                    <a:pt x="35" y="129"/>
                  </a:cubicBezTo>
                  <a:cubicBezTo>
                    <a:pt x="42" y="198"/>
                    <a:pt x="11" y="265"/>
                    <a:pt x="6" y="334"/>
                  </a:cubicBezTo>
                  <a:cubicBezTo>
                    <a:pt x="0" y="398"/>
                    <a:pt x="16" y="464"/>
                    <a:pt x="1" y="526"/>
                  </a:cubicBezTo>
                  <a:cubicBezTo>
                    <a:pt x="39" y="529"/>
                    <a:pt x="76" y="529"/>
                    <a:pt x="113" y="521"/>
                  </a:cubicBezTo>
                  <a:cubicBezTo>
                    <a:pt x="119" y="494"/>
                    <a:pt x="114" y="465"/>
                    <a:pt x="107" y="438"/>
                  </a:cubicBezTo>
                  <a:cubicBezTo>
                    <a:pt x="97" y="401"/>
                    <a:pt x="88" y="364"/>
                    <a:pt x="84" y="326"/>
                  </a:cubicBezTo>
                  <a:cubicBezTo>
                    <a:pt x="81" y="286"/>
                    <a:pt x="74" y="249"/>
                    <a:pt x="95" y="212"/>
                  </a:cubicBezTo>
                  <a:cubicBezTo>
                    <a:pt x="130" y="150"/>
                    <a:pt x="131" y="71"/>
                    <a:pt x="123" y="0"/>
                  </a:cubicBezTo>
                  <a:close/>
                </a:path>
              </a:pathLst>
            </a:custGeom>
            <a:solidFill>
              <a:srgbClr val="484E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3" name="Freeform 118"/>
            <p:cNvSpPr>
              <a:spLocks/>
            </p:cNvSpPr>
            <p:nvPr/>
          </p:nvSpPr>
          <p:spPr bwMode="auto">
            <a:xfrm>
              <a:off x="3662363" y="3074988"/>
              <a:ext cx="309562" cy="514350"/>
            </a:xfrm>
            <a:custGeom>
              <a:avLst/>
              <a:gdLst>
                <a:gd name="T0" fmla="*/ 18 w 84"/>
                <a:gd name="T1" fmla="*/ 85 h 140"/>
                <a:gd name="T2" fmla="*/ 22 w 84"/>
                <a:gd name="T3" fmla="*/ 67 h 140"/>
                <a:gd name="T4" fmla="*/ 21 w 84"/>
                <a:gd name="T5" fmla="*/ 60 h 140"/>
                <a:gd name="T6" fmla="*/ 24 w 84"/>
                <a:gd name="T7" fmla="*/ 54 h 140"/>
                <a:gd name="T8" fmla="*/ 28 w 84"/>
                <a:gd name="T9" fmla="*/ 53 h 140"/>
                <a:gd name="T10" fmla="*/ 42 w 84"/>
                <a:gd name="T11" fmla="*/ 66 h 140"/>
                <a:gd name="T12" fmla="*/ 38 w 84"/>
                <a:gd name="T13" fmla="*/ 85 h 140"/>
                <a:gd name="T14" fmla="*/ 23 w 84"/>
                <a:gd name="T15" fmla="*/ 100 h 140"/>
                <a:gd name="T16" fmla="*/ 19 w 84"/>
                <a:gd name="T17" fmla="*/ 106 h 140"/>
                <a:gd name="T18" fmla="*/ 18 w 84"/>
                <a:gd name="T19" fmla="*/ 112 h 140"/>
                <a:gd name="T20" fmla="*/ 24 w 84"/>
                <a:gd name="T21" fmla="*/ 116 h 140"/>
                <a:gd name="T22" fmla="*/ 31 w 84"/>
                <a:gd name="T23" fmla="*/ 113 h 140"/>
                <a:gd name="T24" fmla="*/ 51 w 84"/>
                <a:gd name="T25" fmla="*/ 95 h 140"/>
                <a:gd name="T26" fmla="*/ 24 w 84"/>
                <a:gd name="T27" fmla="*/ 119 h 140"/>
                <a:gd name="T28" fmla="*/ 20 w 84"/>
                <a:gd name="T29" fmla="*/ 125 h 140"/>
                <a:gd name="T30" fmla="*/ 21 w 84"/>
                <a:gd name="T31" fmla="*/ 131 h 140"/>
                <a:gd name="T32" fmla="*/ 29 w 84"/>
                <a:gd name="T33" fmla="*/ 133 h 140"/>
                <a:gd name="T34" fmla="*/ 36 w 84"/>
                <a:gd name="T35" fmla="*/ 128 h 140"/>
                <a:gd name="T36" fmla="*/ 35 w 84"/>
                <a:gd name="T37" fmla="*/ 136 h 140"/>
                <a:gd name="T38" fmla="*/ 41 w 84"/>
                <a:gd name="T39" fmla="*/ 140 h 140"/>
                <a:gd name="T40" fmla="*/ 46 w 84"/>
                <a:gd name="T41" fmla="*/ 137 h 140"/>
                <a:gd name="T42" fmla="*/ 76 w 84"/>
                <a:gd name="T43" fmla="*/ 104 h 140"/>
                <a:gd name="T44" fmla="*/ 80 w 84"/>
                <a:gd name="T45" fmla="*/ 92 h 140"/>
                <a:gd name="T46" fmla="*/ 83 w 84"/>
                <a:gd name="T47" fmla="*/ 78 h 140"/>
                <a:gd name="T48" fmla="*/ 69 w 84"/>
                <a:gd name="T49" fmla="*/ 30 h 140"/>
                <a:gd name="T50" fmla="*/ 66 w 84"/>
                <a:gd name="T51" fmla="*/ 17 h 140"/>
                <a:gd name="T52" fmla="*/ 57 w 84"/>
                <a:gd name="T53" fmla="*/ 0 h 140"/>
                <a:gd name="T54" fmla="*/ 31 w 84"/>
                <a:gd name="T55" fmla="*/ 15 h 140"/>
                <a:gd name="T56" fmla="*/ 3 w 84"/>
                <a:gd name="T57" fmla="*/ 23 h 140"/>
                <a:gd name="T58" fmla="*/ 6 w 84"/>
                <a:gd name="T59" fmla="*/ 81 h 140"/>
                <a:gd name="T60" fmla="*/ 9 w 84"/>
                <a:gd name="T61" fmla="*/ 86 h 140"/>
                <a:gd name="T62" fmla="*/ 15 w 84"/>
                <a:gd name="T63" fmla="*/ 87 h 140"/>
                <a:gd name="T64" fmla="*/ 18 w 84"/>
                <a:gd name="T65" fmla="*/ 8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140">
                  <a:moveTo>
                    <a:pt x="18" y="85"/>
                  </a:moveTo>
                  <a:cubicBezTo>
                    <a:pt x="21" y="79"/>
                    <a:pt x="22" y="73"/>
                    <a:pt x="22" y="67"/>
                  </a:cubicBezTo>
                  <a:cubicBezTo>
                    <a:pt x="21" y="64"/>
                    <a:pt x="21" y="62"/>
                    <a:pt x="21" y="60"/>
                  </a:cubicBezTo>
                  <a:cubicBezTo>
                    <a:pt x="21" y="58"/>
                    <a:pt x="22" y="55"/>
                    <a:pt x="24" y="54"/>
                  </a:cubicBezTo>
                  <a:cubicBezTo>
                    <a:pt x="25" y="53"/>
                    <a:pt x="26" y="53"/>
                    <a:pt x="28" y="53"/>
                  </a:cubicBezTo>
                  <a:cubicBezTo>
                    <a:pt x="35" y="53"/>
                    <a:pt x="41" y="59"/>
                    <a:pt x="42" y="66"/>
                  </a:cubicBezTo>
                  <a:cubicBezTo>
                    <a:pt x="44" y="72"/>
                    <a:pt x="42" y="80"/>
                    <a:pt x="38" y="85"/>
                  </a:cubicBezTo>
                  <a:cubicBezTo>
                    <a:pt x="34" y="91"/>
                    <a:pt x="29" y="96"/>
                    <a:pt x="23" y="100"/>
                  </a:cubicBezTo>
                  <a:cubicBezTo>
                    <a:pt x="22" y="102"/>
                    <a:pt x="20" y="104"/>
                    <a:pt x="19" y="106"/>
                  </a:cubicBezTo>
                  <a:cubicBezTo>
                    <a:pt x="18" y="108"/>
                    <a:pt x="17" y="110"/>
                    <a:pt x="18" y="112"/>
                  </a:cubicBezTo>
                  <a:cubicBezTo>
                    <a:pt x="19" y="115"/>
                    <a:pt x="22" y="116"/>
                    <a:pt x="24" y="116"/>
                  </a:cubicBezTo>
                  <a:cubicBezTo>
                    <a:pt x="27" y="116"/>
                    <a:pt x="29" y="114"/>
                    <a:pt x="31" y="113"/>
                  </a:cubicBezTo>
                  <a:cubicBezTo>
                    <a:pt x="40" y="106"/>
                    <a:pt x="53" y="93"/>
                    <a:pt x="51" y="95"/>
                  </a:cubicBezTo>
                  <a:cubicBezTo>
                    <a:pt x="45" y="105"/>
                    <a:pt x="32" y="110"/>
                    <a:pt x="24" y="119"/>
                  </a:cubicBezTo>
                  <a:cubicBezTo>
                    <a:pt x="22" y="120"/>
                    <a:pt x="21" y="122"/>
                    <a:pt x="20" y="125"/>
                  </a:cubicBezTo>
                  <a:cubicBezTo>
                    <a:pt x="19" y="127"/>
                    <a:pt x="20" y="130"/>
                    <a:pt x="21" y="131"/>
                  </a:cubicBezTo>
                  <a:cubicBezTo>
                    <a:pt x="23" y="134"/>
                    <a:pt x="27" y="134"/>
                    <a:pt x="29" y="133"/>
                  </a:cubicBezTo>
                  <a:cubicBezTo>
                    <a:pt x="32" y="132"/>
                    <a:pt x="34" y="130"/>
                    <a:pt x="36" y="128"/>
                  </a:cubicBezTo>
                  <a:cubicBezTo>
                    <a:pt x="34" y="130"/>
                    <a:pt x="34" y="133"/>
                    <a:pt x="35" y="136"/>
                  </a:cubicBezTo>
                  <a:cubicBezTo>
                    <a:pt x="36" y="138"/>
                    <a:pt x="38" y="140"/>
                    <a:pt x="41" y="140"/>
                  </a:cubicBezTo>
                  <a:cubicBezTo>
                    <a:pt x="43" y="139"/>
                    <a:pt x="44" y="138"/>
                    <a:pt x="46" y="137"/>
                  </a:cubicBezTo>
                  <a:cubicBezTo>
                    <a:pt x="58" y="128"/>
                    <a:pt x="70" y="118"/>
                    <a:pt x="76" y="104"/>
                  </a:cubicBezTo>
                  <a:cubicBezTo>
                    <a:pt x="78" y="100"/>
                    <a:pt x="79" y="96"/>
                    <a:pt x="80" y="92"/>
                  </a:cubicBezTo>
                  <a:cubicBezTo>
                    <a:pt x="81" y="87"/>
                    <a:pt x="82" y="83"/>
                    <a:pt x="83" y="78"/>
                  </a:cubicBezTo>
                  <a:cubicBezTo>
                    <a:pt x="84" y="62"/>
                    <a:pt x="74" y="46"/>
                    <a:pt x="69" y="30"/>
                  </a:cubicBezTo>
                  <a:cubicBezTo>
                    <a:pt x="68" y="26"/>
                    <a:pt x="67" y="22"/>
                    <a:pt x="66" y="17"/>
                  </a:cubicBezTo>
                  <a:cubicBezTo>
                    <a:pt x="64" y="11"/>
                    <a:pt x="61" y="5"/>
                    <a:pt x="57" y="0"/>
                  </a:cubicBezTo>
                  <a:cubicBezTo>
                    <a:pt x="48" y="4"/>
                    <a:pt x="40" y="10"/>
                    <a:pt x="31" y="15"/>
                  </a:cubicBezTo>
                  <a:cubicBezTo>
                    <a:pt x="23" y="19"/>
                    <a:pt x="13" y="23"/>
                    <a:pt x="3" y="23"/>
                  </a:cubicBezTo>
                  <a:cubicBezTo>
                    <a:pt x="2" y="42"/>
                    <a:pt x="0" y="62"/>
                    <a:pt x="6" y="81"/>
                  </a:cubicBezTo>
                  <a:cubicBezTo>
                    <a:pt x="7" y="83"/>
                    <a:pt x="8" y="85"/>
                    <a:pt x="9" y="86"/>
                  </a:cubicBezTo>
                  <a:cubicBezTo>
                    <a:pt x="11" y="88"/>
                    <a:pt x="13" y="88"/>
                    <a:pt x="15" y="87"/>
                  </a:cubicBezTo>
                  <a:cubicBezTo>
                    <a:pt x="16" y="87"/>
                    <a:pt x="17" y="86"/>
                    <a:pt x="18" y="85"/>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4" name="Freeform 119"/>
            <p:cNvSpPr>
              <a:spLocks/>
            </p:cNvSpPr>
            <p:nvPr/>
          </p:nvSpPr>
          <p:spPr bwMode="auto">
            <a:xfrm>
              <a:off x="2832100" y="1666875"/>
              <a:ext cx="1089025" cy="1525588"/>
            </a:xfrm>
            <a:custGeom>
              <a:avLst/>
              <a:gdLst>
                <a:gd name="T0" fmla="*/ 276 w 295"/>
                <a:gd name="T1" fmla="*/ 335 h 414"/>
                <a:gd name="T2" fmla="*/ 232 w 295"/>
                <a:gd name="T3" fmla="*/ 255 h 414"/>
                <a:gd name="T4" fmla="*/ 150 w 295"/>
                <a:gd name="T5" fmla="*/ 111 h 414"/>
                <a:gd name="T6" fmla="*/ 90 w 295"/>
                <a:gd name="T7" fmla="*/ 0 h 414"/>
                <a:gd name="T8" fmla="*/ 22 w 295"/>
                <a:gd name="T9" fmla="*/ 68 h 414"/>
                <a:gd name="T10" fmla="*/ 3 w 295"/>
                <a:gd name="T11" fmla="*/ 95 h 414"/>
                <a:gd name="T12" fmla="*/ 2 w 295"/>
                <a:gd name="T13" fmla="*/ 124 h 414"/>
                <a:gd name="T14" fmla="*/ 101 w 295"/>
                <a:gd name="T15" fmla="*/ 268 h 414"/>
                <a:gd name="T16" fmla="*/ 191 w 295"/>
                <a:gd name="T17" fmla="*/ 383 h 414"/>
                <a:gd name="T18" fmla="*/ 224 w 295"/>
                <a:gd name="T19" fmla="*/ 410 h 414"/>
                <a:gd name="T20" fmla="*/ 268 w 295"/>
                <a:gd name="T21" fmla="*/ 398 h 414"/>
                <a:gd name="T22" fmla="*/ 292 w 295"/>
                <a:gd name="T23" fmla="*/ 368 h 414"/>
                <a:gd name="T24" fmla="*/ 276 w 295"/>
                <a:gd name="T25" fmla="*/ 33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414">
                  <a:moveTo>
                    <a:pt x="276" y="335"/>
                  </a:moveTo>
                  <a:cubicBezTo>
                    <a:pt x="257" y="311"/>
                    <a:pt x="242" y="284"/>
                    <a:pt x="232" y="255"/>
                  </a:cubicBezTo>
                  <a:cubicBezTo>
                    <a:pt x="212" y="203"/>
                    <a:pt x="175" y="162"/>
                    <a:pt x="150" y="111"/>
                  </a:cubicBezTo>
                  <a:cubicBezTo>
                    <a:pt x="133" y="77"/>
                    <a:pt x="93" y="2"/>
                    <a:pt x="90" y="0"/>
                  </a:cubicBezTo>
                  <a:cubicBezTo>
                    <a:pt x="68" y="22"/>
                    <a:pt x="43" y="46"/>
                    <a:pt x="22" y="68"/>
                  </a:cubicBezTo>
                  <a:cubicBezTo>
                    <a:pt x="14" y="76"/>
                    <a:pt x="6" y="84"/>
                    <a:pt x="3" y="95"/>
                  </a:cubicBezTo>
                  <a:cubicBezTo>
                    <a:pt x="0" y="104"/>
                    <a:pt x="1" y="114"/>
                    <a:pt x="2" y="124"/>
                  </a:cubicBezTo>
                  <a:cubicBezTo>
                    <a:pt x="29" y="175"/>
                    <a:pt x="65" y="222"/>
                    <a:pt x="101" y="268"/>
                  </a:cubicBezTo>
                  <a:cubicBezTo>
                    <a:pt x="131" y="306"/>
                    <a:pt x="161" y="345"/>
                    <a:pt x="191" y="383"/>
                  </a:cubicBezTo>
                  <a:cubicBezTo>
                    <a:pt x="200" y="395"/>
                    <a:pt x="210" y="407"/>
                    <a:pt x="224" y="410"/>
                  </a:cubicBezTo>
                  <a:cubicBezTo>
                    <a:pt x="239" y="414"/>
                    <a:pt x="255" y="407"/>
                    <a:pt x="268" y="398"/>
                  </a:cubicBezTo>
                  <a:cubicBezTo>
                    <a:pt x="277" y="391"/>
                    <a:pt x="290" y="381"/>
                    <a:pt x="292" y="368"/>
                  </a:cubicBezTo>
                  <a:cubicBezTo>
                    <a:pt x="295" y="357"/>
                    <a:pt x="283" y="344"/>
                    <a:pt x="276" y="335"/>
                  </a:cubicBezTo>
                  <a:close/>
                </a:path>
              </a:pathLst>
            </a:custGeom>
            <a:solidFill>
              <a:srgbClr val="484E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5" name="Freeform 120"/>
            <p:cNvSpPr>
              <a:spLocks/>
            </p:cNvSpPr>
            <p:nvPr/>
          </p:nvSpPr>
          <p:spPr bwMode="auto">
            <a:xfrm>
              <a:off x="1325563" y="3259138"/>
              <a:ext cx="379412" cy="647700"/>
            </a:xfrm>
            <a:custGeom>
              <a:avLst/>
              <a:gdLst>
                <a:gd name="T0" fmla="*/ 28 w 103"/>
                <a:gd name="T1" fmla="*/ 0 h 176"/>
                <a:gd name="T2" fmla="*/ 24 w 103"/>
                <a:gd name="T3" fmla="*/ 26 h 176"/>
                <a:gd name="T4" fmla="*/ 17 w 103"/>
                <a:gd name="T5" fmla="*/ 48 h 176"/>
                <a:gd name="T6" fmla="*/ 13 w 103"/>
                <a:gd name="T7" fmla="*/ 59 h 176"/>
                <a:gd name="T8" fmla="*/ 9 w 103"/>
                <a:gd name="T9" fmla="*/ 68 h 176"/>
                <a:gd name="T10" fmla="*/ 3 w 103"/>
                <a:gd name="T11" fmla="*/ 85 h 176"/>
                <a:gd name="T12" fmla="*/ 0 w 103"/>
                <a:gd name="T13" fmla="*/ 103 h 176"/>
                <a:gd name="T14" fmla="*/ 6 w 103"/>
                <a:gd name="T15" fmla="*/ 134 h 176"/>
                <a:gd name="T16" fmla="*/ 12 w 103"/>
                <a:gd name="T17" fmla="*/ 139 h 176"/>
                <a:gd name="T18" fmla="*/ 17 w 103"/>
                <a:gd name="T19" fmla="*/ 133 h 176"/>
                <a:gd name="T20" fmla="*/ 19 w 103"/>
                <a:gd name="T21" fmla="*/ 147 h 176"/>
                <a:gd name="T22" fmla="*/ 26 w 103"/>
                <a:gd name="T23" fmla="*/ 157 h 176"/>
                <a:gd name="T24" fmla="*/ 30 w 103"/>
                <a:gd name="T25" fmla="*/ 157 h 176"/>
                <a:gd name="T26" fmla="*/ 33 w 103"/>
                <a:gd name="T27" fmla="*/ 155 h 176"/>
                <a:gd name="T28" fmla="*/ 40 w 103"/>
                <a:gd name="T29" fmla="*/ 172 h 176"/>
                <a:gd name="T30" fmla="*/ 45 w 103"/>
                <a:gd name="T31" fmla="*/ 173 h 176"/>
                <a:gd name="T32" fmla="*/ 48 w 103"/>
                <a:gd name="T33" fmla="*/ 168 h 176"/>
                <a:gd name="T34" fmla="*/ 47 w 103"/>
                <a:gd name="T35" fmla="*/ 130 h 176"/>
                <a:gd name="T36" fmla="*/ 49 w 103"/>
                <a:gd name="T37" fmla="*/ 126 h 176"/>
                <a:gd name="T38" fmla="*/ 51 w 103"/>
                <a:gd name="T39" fmla="*/ 126 h 176"/>
                <a:gd name="T40" fmla="*/ 54 w 103"/>
                <a:gd name="T41" fmla="*/ 131 h 176"/>
                <a:gd name="T42" fmla="*/ 55 w 103"/>
                <a:gd name="T43" fmla="*/ 144 h 176"/>
                <a:gd name="T44" fmla="*/ 61 w 103"/>
                <a:gd name="T45" fmla="*/ 169 h 176"/>
                <a:gd name="T46" fmla="*/ 64 w 103"/>
                <a:gd name="T47" fmla="*/ 174 h 176"/>
                <a:gd name="T48" fmla="*/ 69 w 103"/>
                <a:gd name="T49" fmla="*/ 176 h 176"/>
                <a:gd name="T50" fmla="*/ 76 w 103"/>
                <a:gd name="T51" fmla="*/ 171 h 176"/>
                <a:gd name="T52" fmla="*/ 75 w 103"/>
                <a:gd name="T53" fmla="*/ 163 h 176"/>
                <a:gd name="T54" fmla="*/ 69 w 103"/>
                <a:gd name="T55" fmla="*/ 107 h 176"/>
                <a:gd name="T56" fmla="*/ 76 w 103"/>
                <a:gd name="T57" fmla="*/ 94 h 176"/>
                <a:gd name="T58" fmla="*/ 77 w 103"/>
                <a:gd name="T59" fmla="*/ 94 h 176"/>
                <a:gd name="T60" fmla="*/ 79 w 103"/>
                <a:gd name="T61" fmla="*/ 94 h 176"/>
                <a:gd name="T62" fmla="*/ 83 w 103"/>
                <a:gd name="T63" fmla="*/ 102 h 176"/>
                <a:gd name="T64" fmla="*/ 84 w 103"/>
                <a:gd name="T65" fmla="*/ 123 h 176"/>
                <a:gd name="T66" fmla="*/ 88 w 103"/>
                <a:gd name="T67" fmla="*/ 132 h 176"/>
                <a:gd name="T68" fmla="*/ 93 w 103"/>
                <a:gd name="T69" fmla="*/ 137 h 176"/>
                <a:gd name="T70" fmla="*/ 99 w 103"/>
                <a:gd name="T71" fmla="*/ 137 h 176"/>
                <a:gd name="T72" fmla="*/ 103 w 103"/>
                <a:gd name="T73" fmla="*/ 131 h 176"/>
                <a:gd name="T74" fmla="*/ 102 w 103"/>
                <a:gd name="T75" fmla="*/ 124 h 176"/>
                <a:gd name="T76" fmla="*/ 99 w 103"/>
                <a:gd name="T77" fmla="*/ 105 h 176"/>
                <a:gd name="T78" fmla="*/ 100 w 103"/>
                <a:gd name="T79" fmla="*/ 85 h 176"/>
                <a:gd name="T80" fmla="*/ 96 w 103"/>
                <a:gd name="T81" fmla="*/ 66 h 176"/>
                <a:gd name="T82" fmla="*/ 90 w 103"/>
                <a:gd name="T83" fmla="*/ 49 h 176"/>
                <a:gd name="T84" fmla="*/ 82 w 103"/>
                <a:gd name="T85" fmla="*/ 34 h 176"/>
                <a:gd name="T86" fmla="*/ 77 w 103"/>
                <a:gd name="T87" fmla="*/ 18 h 176"/>
                <a:gd name="T88" fmla="*/ 76 w 103"/>
                <a:gd name="T89" fmla="*/ 15 h 176"/>
                <a:gd name="T90" fmla="*/ 75 w 103"/>
                <a:gd name="T91" fmla="*/ 14 h 176"/>
                <a:gd name="T92" fmla="*/ 61 w 103"/>
                <a:gd name="T93" fmla="*/ 9 h 176"/>
                <a:gd name="T94" fmla="*/ 52 w 103"/>
                <a:gd name="T95" fmla="*/ 7 h 176"/>
                <a:gd name="T96" fmla="*/ 43 w 103"/>
                <a:gd name="T97" fmla="*/ 4 h 176"/>
                <a:gd name="T98" fmla="*/ 28 w 103"/>
                <a:gd name="T99"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 h="176">
                  <a:moveTo>
                    <a:pt x="28" y="0"/>
                  </a:moveTo>
                  <a:cubicBezTo>
                    <a:pt x="30" y="8"/>
                    <a:pt x="27" y="17"/>
                    <a:pt x="24" y="26"/>
                  </a:cubicBezTo>
                  <a:cubicBezTo>
                    <a:pt x="22" y="33"/>
                    <a:pt x="20" y="41"/>
                    <a:pt x="17" y="48"/>
                  </a:cubicBezTo>
                  <a:cubicBezTo>
                    <a:pt x="16" y="52"/>
                    <a:pt x="15" y="55"/>
                    <a:pt x="13" y="59"/>
                  </a:cubicBezTo>
                  <a:cubicBezTo>
                    <a:pt x="12" y="62"/>
                    <a:pt x="10" y="65"/>
                    <a:pt x="9" y="68"/>
                  </a:cubicBezTo>
                  <a:cubicBezTo>
                    <a:pt x="6" y="74"/>
                    <a:pt x="5" y="79"/>
                    <a:pt x="3" y="85"/>
                  </a:cubicBezTo>
                  <a:cubicBezTo>
                    <a:pt x="2" y="91"/>
                    <a:pt x="1" y="97"/>
                    <a:pt x="0" y="103"/>
                  </a:cubicBezTo>
                  <a:cubicBezTo>
                    <a:pt x="0" y="113"/>
                    <a:pt x="0" y="125"/>
                    <a:pt x="6" y="134"/>
                  </a:cubicBezTo>
                  <a:cubicBezTo>
                    <a:pt x="7" y="136"/>
                    <a:pt x="9" y="139"/>
                    <a:pt x="12" y="139"/>
                  </a:cubicBezTo>
                  <a:cubicBezTo>
                    <a:pt x="15" y="139"/>
                    <a:pt x="18" y="136"/>
                    <a:pt x="17" y="133"/>
                  </a:cubicBezTo>
                  <a:cubicBezTo>
                    <a:pt x="17" y="138"/>
                    <a:pt x="18" y="142"/>
                    <a:pt x="19" y="147"/>
                  </a:cubicBezTo>
                  <a:cubicBezTo>
                    <a:pt x="20" y="151"/>
                    <a:pt x="23" y="155"/>
                    <a:pt x="26" y="157"/>
                  </a:cubicBezTo>
                  <a:cubicBezTo>
                    <a:pt x="28" y="157"/>
                    <a:pt x="29" y="157"/>
                    <a:pt x="30" y="157"/>
                  </a:cubicBezTo>
                  <a:cubicBezTo>
                    <a:pt x="31" y="157"/>
                    <a:pt x="33" y="156"/>
                    <a:pt x="33" y="155"/>
                  </a:cubicBezTo>
                  <a:cubicBezTo>
                    <a:pt x="32" y="161"/>
                    <a:pt x="35" y="168"/>
                    <a:pt x="40" y="172"/>
                  </a:cubicBezTo>
                  <a:cubicBezTo>
                    <a:pt x="42" y="173"/>
                    <a:pt x="44" y="174"/>
                    <a:pt x="45" y="173"/>
                  </a:cubicBezTo>
                  <a:cubicBezTo>
                    <a:pt x="47" y="172"/>
                    <a:pt x="47" y="170"/>
                    <a:pt x="48" y="168"/>
                  </a:cubicBezTo>
                  <a:cubicBezTo>
                    <a:pt x="49" y="155"/>
                    <a:pt x="46" y="142"/>
                    <a:pt x="47" y="130"/>
                  </a:cubicBezTo>
                  <a:cubicBezTo>
                    <a:pt x="47" y="128"/>
                    <a:pt x="48" y="126"/>
                    <a:pt x="49" y="126"/>
                  </a:cubicBezTo>
                  <a:cubicBezTo>
                    <a:pt x="50" y="126"/>
                    <a:pt x="51" y="126"/>
                    <a:pt x="51" y="126"/>
                  </a:cubicBezTo>
                  <a:cubicBezTo>
                    <a:pt x="53" y="127"/>
                    <a:pt x="53" y="129"/>
                    <a:pt x="54" y="131"/>
                  </a:cubicBezTo>
                  <a:cubicBezTo>
                    <a:pt x="55" y="135"/>
                    <a:pt x="54" y="140"/>
                    <a:pt x="55" y="144"/>
                  </a:cubicBezTo>
                  <a:cubicBezTo>
                    <a:pt x="55" y="153"/>
                    <a:pt x="58" y="162"/>
                    <a:pt x="61" y="169"/>
                  </a:cubicBezTo>
                  <a:cubicBezTo>
                    <a:pt x="62" y="171"/>
                    <a:pt x="63" y="173"/>
                    <a:pt x="64" y="174"/>
                  </a:cubicBezTo>
                  <a:cubicBezTo>
                    <a:pt x="66" y="175"/>
                    <a:pt x="68" y="176"/>
                    <a:pt x="69" y="176"/>
                  </a:cubicBezTo>
                  <a:cubicBezTo>
                    <a:pt x="72" y="176"/>
                    <a:pt x="75" y="174"/>
                    <a:pt x="76" y="171"/>
                  </a:cubicBezTo>
                  <a:cubicBezTo>
                    <a:pt x="77" y="168"/>
                    <a:pt x="76" y="165"/>
                    <a:pt x="75" y="163"/>
                  </a:cubicBezTo>
                  <a:cubicBezTo>
                    <a:pt x="69" y="145"/>
                    <a:pt x="67" y="126"/>
                    <a:pt x="69" y="107"/>
                  </a:cubicBezTo>
                  <a:cubicBezTo>
                    <a:pt x="70" y="102"/>
                    <a:pt x="71" y="97"/>
                    <a:pt x="76" y="94"/>
                  </a:cubicBezTo>
                  <a:cubicBezTo>
                    <a:pt x="76" y="94"/>
                    <a:pt x="77" y="94"/>
                    <a:pt x="77" y="94"/>
                  </a:cubicBezTo>
                  <a:cubicBezTo>
                    <a:pt x="78" y="94"/>
                    <a:pt x="78" y="94"/>
                    <a:pt x="79" y="94"/>
                  </a:cubicBezTo>
                  <a:cubicBezTo>
                    <a:pt x="81" y="96"/>
                    <a:pt x="82" y="99"/>
                    <a:pt x="83" y="102"/>
                  </a:cubicBezTo>
                  <a:cubicBezTo>
                    <a:pt x="84" y="109"/>
                    <a:pt x="83" y="116"/>
                    <a:pt x="84" y="123"/>
                  </a:cubicBezTo>
                  <a:cubicBezTo>
                    <a:pt x="85" y="126"/>
                    <a:pt x="87" y="129"/>
                    <a:pt x="88" y="132"/>
                  </a:cubicBezTo>
                  <a:cubicBezTo>
                    <a:pt x="90" y="134"/>
                    <a:pt x="91" y="136"/>
                    <a:pt x="93" y="137"/>
                  </a:cubicBezTo>
                  <a:cubicBezTo>
                    <a:pt x="95" y="138"/>
                    <a:pt x="97" y="138"/>
                    <a:pt x="99" y="137"/>
                  </a:cubicBezTo>
                  <a:cubicBezTo>
                    <a:pt x="101" y="136"/>
                    <a:pt x="103" y="134"/>
                    <a:pt x="103" y="131"/>
                  </a:cubicBezTo>
                  <a:cubicBezTo>
                    <a:pt x="103" y="129"/>
                    <a:pt x="102" y="126"/>
                    <a:pt x="102" y="124"/>
                  </a:cubicBezTo>
                  <a:cubicBezTo>
                    <a:pt x="100" y="118"/>
                    <a:pt x="99" y="112"/>
                    <a:pt x="99" y="105"/>
                  </a:cubicBezTo>
                  <a:cubicBezTo>
                    <a:pt x="99" y="99"/>
                    <a:pt x="99" y="92"/>
                    <a:pt x="100" y="85"/>
                  </a:cubicBezTo>
                  <a:cubicBezTo>
                    <a:pt x="100" y="79"/>
                    <a:pt x="99" y="72"/>
                    <a:pt x="96" y="66"/>
                  </a:cubicBezTo>
                  <a:cubicBezTo>
                    <a:pt x="94" y="60"/>
                    <a:pt x="93" y="55"/>
                    <a:pt x="90" y="49"/>
                  </a:cubicBezTo>
                  <a:cubicBezTo>
                    <a:pt x="88" y="44"/>
                    <a:pt x="85" y="39"/>
                    <a:pt x="82" y="34"/>
                  </a:cubicBezTo>
                  <a:cubicBezTo>
                    <a:pt x="80" y="29"/>
                    <a:pt x="77" y="24"/>
                    <a:pt x="77" y="18"/>
                  </a:cubicBezTo>
                  <a:cubicBezTo>
                    <a:pt x="77" y="17"/>
                    <a:pt x="77" y="15"/>
                    <a:pt x="76" y="15"/>
                  </a:cubicBezTo>
                  <a:cubicBezTo>
                    <a:pt x="76" y="14"/>
                    <a:pt x="75" y="14"/>
                    <a:pt x="75" y="14"/>
                  </a:cubicBezTo>
                  <a:cubicBezTo>
                    <a:pt x="70" y="12"/>
                    <a:pt x="66" y="10"/>
                    <a:pt x="61" y="9"/>
                  </a:cubicBezTo>
                  <a:cubicBezTo>
                    <a:pt x="58" y="8"/>
                    <a:pt x="55" y="8"/>
                    <a:pt x="52" y="7"/>
                  </a:cubicBezTo>
                  <a:cubicBezTo>
                    <a:pt x="49" y="6"/>
                    <a:pt x="46" y="5"/>
                    <a:pt x="43" y="4"/>
                  </a:cubicBezTo>
                  <a:cubicBezTo>
                    <a:pt x="38" y="2"/>
                    <a:pt x="33" y="1"/>
                    <a:pt x="28" y="0"/>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6" name="Freeform 121"/>
            <p:cNvSpPr>
              <a:spLocks/>
            </p:cNvSpPr>
            <p:nvPr/>
          </p:nvSpPr>
          <p:spPr bwMode="auto">
            <a:xfrm>
              <a:off x="1403350" y="3189288"/>
              <a:ext cx="258762" cy="134938"/>
            </a:xfrm>
            <a:custGeom>
              <a:avLst/>
              <a:gdLst>
                <a:gd name="T0" fmla="*/ 4 w 70"/>
                <a:gd name="T1" fmla="*/ 0 h 37"/>
                <a:gd name="T2" fmla="*/ 0 w 70"/>
                <a:gd name="T3" fmla="*/ 18 h 37"/>
                <a:gd name="T4" fmla="*/ 64 w 70"/>
                <a:gd name="T5" fmla="*/ 37 h 37"/>
                <a:gd name="T6" fmla="*/ 70 w 70"/>
                <a:gd name="T7" fmla="*/ 19 h 37"/>
                <a:gd name="T8" fmla="*/ 4 w 70"/>
                <a:gd name="T9" fmla="*/ 0 h 37"/>
              </a:gdLst>
              <a:ahLst/>
              <a:cxnLst>
                <a:cxn ang="0">
                  <a:pos x="T0" y="T1"/>
                </a:cxn>
                <a:cxn ang="0">
                  <a:pos x="T2" y="T3"/>
                </a:cxn>
                <a:cxn ang="0">
                  <a:pos x="T4" y="T5"/>
                </a:cxn>
                <a:cxn ang="0">
                  <a:pos x="T6" y="T7"/>
                </a:cxn>
                <a:cxn ang="0">
                  <a:pos x="T8" y="T9"/>
                </a:cxn>
              </a:cxnLst>
              <a:rect l="0" t="0" r="r" b="b"/>
              <a:pathLst>
                <a:path w="70" h="37">
                  <a:moveTo>
                    <a:pt x="4" y="0"/>
                  </a:moveTo>
                  <a:cubicBezTo>
                    <a:pt x="2" y="6"/>
                    <a:pt x="1" y="12"/>
                    <a:pt x="0" y="18"/>
                  </a:cubicBezTo>
                  <a:cubicBezTo>
                    <a:pt x="22" y="24"/>
                    <a:pt x="42" y="35"/>
                    <a:pt x="64" y="37"/>
                  </a:cubicBezTo>
                  <a:cubicBezTo>
                    <a:pt x="67" y="32"/>
                    <a:pt x="69" y="25"/>
                    <a:pt x="70" y="19"/>
                  </a:cubicBezTo>
                  <a:cubicBezTo>
                    <a:pt x="48" y="15"/>
                    <a:pt x="24" y="11"/>
                    <a:pt x="4" y="0"/>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7" name="Freeform 122"/>
            <p:cNvSpPr>
              <a:spLocks/>
            </p:cNvSpPr>
            <p:nvPr/>
          </p:nvSpPr>
          <p:spPr bwMode="auto">
            <a:xfrm>
              <a:off x="1370013" y="1579563"/>
              <a:ext cx="615950" cy="1701800"/>
            </a:xfrm>
            <a:custGeom>
              <a:avLst/>
              <a:gdLst>
                <a:gd name="T0" fmla="*/ 148 w 167"/>
                <a:gd name="T1" fmla="*/ 122 h 462"/>
                <a:gd name="T2" fmla="*/ 137 w 167"/>
                <a:gd name="T3" fmla="*/ 21 h 462"/>
                <a:gd name="T4" fmla="*/ 140 w 167"/>
                <a:gd name="T5" fmla="*/ 0 h 462"/>
                <a:gd name="T6" fmla="*/ 102 w 167"/>
                <a:gd name="T7" fmla="*/ 93 h 462"/>
                <a:gd name="T8" fmla="*/ 72 w 167"/>
                <a:gd name="T9" fmla="*/ 187 h 462"/>
                <a:gd name="T10" fmla="*/ 57 w 167"/>
                <a:gd name="T11" fmla="*/ 233 h 462"/>
                <a:gd name="T12" fmla="*/ 41 w 167"/>
                <a:gd name="T13" fmla="*/ 297 h 462"/>
                <a:gd name="T14" fmla="*/ 0 w 167"/>
                <a:gd name="T15" fmla="*/ 439 h 462"/>
                <a:gd name="T16" fmla="*/ 89 w 167"/>
                <a:gd name="T17" fmla="*/ 462 h 462"/>
                <a:gd name="T18" fmla="*/ 125 w 167"/>
                <a:gd name="T19" fmla="*/ 354 h 462"/>
                <a:gd name="T20" fmla="*/ 167 w 167"/>
                <a:gd name="T21" fmla="*/ 265 h 462"/>
                <a:gd name="T22" fmla="*/ 167 w 167"/>
                <a:gd name="T23" fmla="*/ 260 h 462"/>
                <a:gd name="T24" fmla="*/ 148 w 167"/>
                <a:gd name="T25" fmla="*/ 12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462">
                  <a:moveTo>
                    <a:pt x="148" y="122"/>
                  </a:moveTo>
                  <a:cubicBezTo>
                    <a:pt x="139" y="89"/>
                    <a:pt x="135" y="55"/>
                    <a:pt x="137" y="21"/>
                  </a:cubicBezTo>
                  <a:cubicBezTo>
                    <a:pt x="137" y="14"/>
                    <a:pt x="138" y="7"/>
                    <a:pt x="140" y="0"/>
                  </a:cubicBezTo>
                  <a:cubicBezTo>
                    <a:pt x="122" y="28"/>
                    <a:pt x="112" y="61"/>
                    <a:pt x="102" y="93"/>
                  </a:cubicBezTo>
                  <a:cubicBezTo>
                    <a:pt x="92" y="124"/>
                    <a:pt x="82" y="155"/>
                    <a:pt x="72" y="187"/>
                  </a:cubicBezTo>
                  <a:cubicBezTo>
                    <a:pt x="67" y="202"/>
                    <a:pt x="62" y="218"/>
                    <a:pt x="57" y="233"/>
                  </a:cubicBezTo>
                  <a:cubicBezTo>
                    <a:pt x="50" y="254"/>
                    <a:pt x="48" y="276"/>
                    <a:pt x="41" y="297"/>
                  </a:cubicBezTo>
                  <a:cubicBezTo>
                    <a:pt x="28" y="344"/>
                    <a:pt x="14" y="391"/>
                    <a:pt x="0" y="439"/>
                  </a:cubicBezTo>
                  <a:cubicBezTo>
                    <a:pt x="28" y="453"/>
                    <a:pt x="58" y="461"/>
                    <a:pt x="89" y="462"/>
                  </a:cubicBezTo>
                  <a:cubicBezTo>
                    <a:pt x="107" y="429"/>
                    <a:pt x="114" y="390"/>
                    <a:pt x="125" y="354"/>
                  </a:cubicBezTo>
                  <a:cubicBezTo>
                    <a:pt x="135" y="322"/>
                    <a:pt x="149" y="292"/>
                    <a:pt x="167" y="265"/>
                  </a:cubicBezTo>
                  <a:cubicBezTo>
                    <a:pt x="167" y="263"/>
                    <a:pt x="167" y="261"/>
                    <a:pt x="167" y="260"/>
                  </a:cubicBezTo>
                  <a:cubicBezTo>
                    <a:pt x="166" y="213"/>
                    <a:pt x="160" y="167"/>
                    <a:pt x="148" y="122"/>
                  </a:cubicBezTo>
                  <a:close/>
                </a:path>
              </a:pathLst>
            </a:custGeom>
            <a:solidFill>
              <a:srgbClr val="3E45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8" name="Freeform 123"/>
            <p:cNvSpPr>
              <a:spLocks/>
            </p:cNvSpPr>
            <p:nvPr/>
          </p:nvSpPr>
          <p:spPr bwMode="auto">
            <a:xfrm>
              <a:off x="2384425" y="1228725"/>
              <a:ext cx="417512" cy="158750"/>
            </a:xfrm>
            <a:custGeom>
              <a:avLst/>
              <a:gdLst>
                <a:gd name="T0" fmla="*/ 93 w 113"/>
                <a:gd name="T1" fmla="*/ 21 h 43"/>
                <a:gd name="T2" fmla="*/ 75 w 113"/>
                <a:gd name="T3" fmla="*/ 14 h 43"/>
                <a:gd name="T4" fmla="*/ 62 w 113"/>
                <a:gd name="T5" fmla="*/ 9 h 43"/>
                <a:gd name="T6" fmla="*/ 45 w 113"/>
                <a:gd name="T7" fmla="*/ 3 h 43"/>
                <a:gd name="T8" fmla="*/ 14 w 113"/>
                <a:gd name="T9" fmla="*/ 0 h 43"/>
                <a:gd name="T10" fmla="*/ 0 w 113"/>
                <a:gd name="T11" fmla="*/ 9 h 43"/>
                <a:gd name="T12" fmla="*/ 90 w 113"/>
                <a:gd name="T13" fmla="*/ 39 h 43"/>
                <a:gd name="T14" fmla="*/ 104 w 113"/>
                <a:gd name="T15" fmla="*/ 43 h 43"/>
                <a:gd name="T16" fmla="*/ 113 w 113"/>
                <a:gd name="T17" fmla="*/ 39 h 43"/>
                <a:gd name="T18" fmla="*/ 110 w 113"/>
                <a:gd name="T19" fmla="*/ 36 h 43"/>
                <a:gd name="T20" fmla="*/ 93 w 113"/>
                <a:gd name="T21"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43">
                  <a:moveTo>
                    <a:pt x="93" y="21"/>
                  </a:moveTo>
                  <a:cubicBezTo>
                    <a:pt x="87" y="18"/>
                    <a:pt x="81" y="16"/>
                    <a:pt x="75" y="14"/>
                  </a:cubicBezTo>
                  <a:cubicBezTo>
                    <a:pt x="71" y="12"/>
                    <a:pt x="67" y="11"/>
                    <a:pt x="62" y="9"/>
                  </a:cubicBezTo>
                  <a:cubicBezTo>
                    <a:pt x="57" y="7"/>
                    <a:pt x="51" y="5"/>
                    <a:pt x="45" y="3"/>
                  </a:cubicBezTo>
                  <a:cubicBezTo>
                    <a:pt x="35" y="1"/>
                    <a:pt x="24" y="0"/>
                    <a:pt x="14" y="0"/>
                  </a:cubicBezTo>
                  <a:cubicBezTo>
                    <a:pt x="10" y="5"/>
                    <a:pt x="6" y="8"/>
                    <a:pt x="0" y="9"/>
                  </a:cubicBezTo>
                  <a:cubicBezTo>
                    <a:pt x="31" y="17"/>
                    <a:pt x="61" y="27"/>
                    <a:pt x="90" y="39"/>
                  </a:cubicBezTo>
                  <a:cubicBezTo>
                    <a:pt x="94" y="41"/>
                    <a:pt x="99" y="43"/>
                    <a:pt x="104" y="43"/>
                  </a:cubicBezTo>
                  <a:cubicBezTo>
                    <a:pt x="107" y="43"/>
                    <a:pt x="111" y="42"/>
                    <a:pt x="113" y="39"/>
                  </a:cubicBezTo>
                  <a:cubicBezTo>
                    <a:pt x="112" y="38"/>
                    <a:pt x="111" y="37"/>
                    <a:pt x="110" y="36"/>
                  </a:cubicBezTo>
                  <a:cubicBezTo>
                    <a:pt x="105" y="30"/>
                    <a:pt x="99" y="25"/>
                    <a:pt x="93" y="21"/>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9" name="Freeform 124"/>
            <p:cNvSpPr>
              <a:spLocks/>
            </p:cNvSpPr>
            <p:nvPr/>
          </p:nvSpPr>
          <p:spPr bwMode="auto">
            <a:xfrm>
              <a:off x="2230438" y="1247775"/>
              <a:ext cx="590550" cy="176213"/>
            </a:xfrm>
            <a:custGeom>
              <a:avLst/>
              <a:gdLst>
                <a:gd name="T0" fmla="*/ 120 w 160"/>
                <a:gd name="T1" fmla="*/ 34 h 48"/>
                <a:gd name="T2" fmla="*/ 160 w 160"/>
                <a:gd name="T3" fmla="*/ 48 h 48"/>
                <a:gd name="T4" fmla="*/ 133 w 160"/>
                <a:gd name="T5" fmla="*/ 25 h 48"/>
                <a:gd name="T6" fmla="*/ 110 w 160"/>
                <a:gd name="T7" fmla="*/ 11 h 48"/>
                <a:gd name="T8" fmla="*/ 36 w 160"/>
                <a:gd name="T9" fmla="*/ 0 h 48"/>
                <a:gd name="T10" fmla="*/ 11 w 160"/>
                <a:gd name="T11" fmla="*/ 14 h 48"/>
                <a:gd name="T12" fmla="*/ 1 w 160"/>
                <a:gd name="T13" fmla="*/ 24 h 48"/>
                <a:gd name="T14" fmla="*/ 0 w 160"/>
                <a:gd name="T15" fmla="*/ 25 h 48"/>
                <a:gd name="T16" fmla="*/ 120 w 160"/>
                <a:gd name="T1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48">
                  <a:moveTo>
                    <a:pt x="120" y="34"/>
                  </a:moveTo>
                  <a:cubicBezTo>
                    <a:pt x="134" y="38"/>
                    <a:pt x="147" y="43"/>
                    <a:pt x="160" y="48"/>
                  </a:cubicBezTo>
                  <a:cubicBezTo>
                    <a:pt x="151" y="41"/>
                    <a:pt x="143" y="32"/>
                    <a:pt x="133" y="25"/>
                  </a:cubicBezTo>
                  <a:cubicBezTo>
                    <a:pt x="126" y="20"/>
                    <a:pt x="118" y="15"/>
                    <a:pt x="110" y="11"/>
                  </a:cubicBezTo>
                  <a:cubicBezTo>
                    <a:pt x="87" y="1"/>
                    <a:pt x="61" y="0"/>
                    <a:pt x="36" y="0"/>
                  </a:cubicBezTo>
                  <a:cubicBezTo>
                    <a:pt x="27" y="4"/>
                    <a:pt x="18" y="8"/>
                    <a:pt x="11" y="14"/>
                  </a:cubicBezTo>
                  <a:cubicBezTo>
                    <a:pt x="7" y="17"/>
                    <a:pt x="4" y="21"/>
                    <a:pt x="1" y="24"/>
                  </a:cubicBezTo>
                  <a:cubicBezTo>
                    <a:pt x="0" y="25"/>
                    <a:pt x="0" y="25"/>
                    <a:pt x="0" y="25"/>
                  </a:cubicBezTo>
                  <a:cubicBezTo>
                    <a:pt x="41" y="23"/>
                    <a:pt x="81" y="22"/>
                    <a:pt x="120" y="34"/>
                  </a:cubicBezTo>
                  <a:close/>
                </a:path>
              </a:pathLst>
            </a:custGeom>
            <a:solidFill>
              <a:srgbClr val="383F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0" name="Freeform 125"/>
            <p:cNvSpPr>
              <a:spLocks/>
            </p:cNvSpPr>
            <p:nvPr/>
          </p:nvSpPr>
          <p:spPr bwMode="auto">
            <a:xfrm>
              <a:off x="2381250" y="533400"/>
              <a:ext cx="631825" cy="603250"/>
            </a:xfrm>
            <a:custGeom>
              <a:avLst/>
              <a:gdLst>
                <a:gd name="T0" fmla="*/ 165 w 171"/>
                <a:gd name="T1" fmla="*/ 32 h 164"/>
                <a:gd name="T2" fmla="*/ 154 w 171"/>
                <a:gd name="T3" fmla="*/ 23 h 164"/>
                <a:gd name="T4" fmla="*/ 138 w 171"/>
                <a:gd name="T5" fmla="*/ 13 h 164"/>
                <a:gd name="T6" fmla="*/ 107 w 171"/>
                <a:gd name="T7" fmla="*/ 4 h 164"/>
                <a:gd name="T8" fmla="*/ 52 w 171"/>
                <a:gd name="T9" fmla="*/ 5 h 164"/>
                <a:gd name="T10" fmla="*/ 9 w 171"/>
                <a:gd name="T11" fmla="*/ 43 h 164"/>
                <a:gd name="T12" fmla="*/ 0 w 171"/>
                <a:gd name="T13" fmla="*/ 76 h 164"/>
                <a:gd name="T14" fmla="*/ 2 w 171"/>
                <a:gd name="T15" fmla="*/ 89 h 164"/>
                <a:gd name="T16" fmla="*/ 11 w 171"/>
                <a:gd name="T17" fmla="*/ 144 h 164"/>
                <a:gd name="T18" fmla="*/ 16 w 171"/>
                <a:gd name="T19" fmla="*/ 155 h 164"/>
                <a:gd name="T20" fmla="*/ 22 w 171"/>
                <a:gd name="T21" fmla="*/ 158 h 164"/>
                <a:gd name="T22" fmla="*/ 68 w 171"/>
                <a:gd name="T23" fmla="*/ 162 h 164"/>
                <a:gd name="T24" fmla="*/ 88 w 171"/>
                <a:gd name="T25" fmla="*/ 159 h 164"/>
                <a:gd name="T26" fmla="*/ 104 w 171"/>
                <a:gd name="T27" fmla="*/ 146 h 164"/>
                <a:gd name="T28" fmla="*/ 107 w 171"/>
                <a:gd name="T29" fmla="*/ 136 h 164"/>
                <a:gd name="T30" fmla="*/ 114 w 171"/>
                <a:gd name="T31" fmla="*/ 109 h 164"/>
                <a:gd name="T32" fmla="*/ 134 w 171"/>
                <a:gd name="T33" fmla="*/ 90 h 164"/>
                <a:gd name="T34" fmla="*/ 140 w 171"/>
                <a:gd name="T35" fmla="*/ 90 h 164"/>
                <a:gd name="T36" fmla="*/ 149 w 171"/>
                <a:gd name="T37" fmla="*/ 106 h 164"/>
                <a:gd name="T38" fmla="*/ 151 w 171"/>
                <a:gd name="T39" fmla="*/ 125 h 164"/>
                <a:gd name="T40" fmla="*/ 159 w 171"/>
                <a:gd name="T41" fmla="*/ 118 h 164"/>
                <a:gd name="T42" fmla="*/ 157 w 171"/>
                <a:gd name="T43" fmla="*/ 107 h 164"/>
                <a:gd name="T44" fmla="*/ 168 w 171"/>
                <a:gd name="T45" fmla="*/ 69 h 164"/>
                <a:gd name="T46" fmla="*/ 170 w 171"/>
                <a:gd name="T47" fmla="*/ 45 h 164"/>
                <a:gd name="T48" fmla="*/ 165 w 171"/>
                <a:gd name="T49" fmla="*/ 3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1" h="164">
                  <a:moveTo>
                    <a:pt x="165" y="32"/>
                  </a:moveTo>
                  <a:cubicBezTo>
                    <a:pt x="162" y="28"/>
                    <a:pt x="158" y="26"/>
                    <a:pt x="154" y="23"/>
                  </a:cubicBezTo>
                  <a:cubicBezTo>
                    <a:pt x="149" y="19"/>
                    <a:pt x="144" y="16"/>
                    <a:pt x="138" y="13"/>
                  </a:cubicBezTo>
                  <a:cubicBezTo>
                    <a:pt x="129" y="8"/>
                    <a:pt x="118" y="6"/>
                    <a:pt x="107" y="4"/>
                  </a:cubicBezTo>
                  <a:cubicBezTo>
                    <a:pt x="89" y="1"/>
                    <a:pt x="70" y="0"/>
                    <a:pt x="52" y="5"/>
                  </a:cubicBezTo>
                  <a:cubicBezTo>
                    <a:pt x="34" y="11"/>
                    <a:pt x="18" y="26"/>
                    <a:pt x="9" y="43"/>
                  </a:cubicBezTo>
                  <a:cubicBezTo>
                    <a:pt x="3" y="53"/>
                    <a:pt x="0" y="64"/>
                    <a:pt x="0" y="76"/>
                  </a:cubicBezTo>
                  <a:cubicBezTo>
                    <a:pt x="0" y="80"/>
                    <a:pt x="1" y="84"/>
                    <a:pt x="2" y="89"/>
                  </a:cubicBezTo>
                  <a:cubicBezTo>
                    <a:pt x="5" y="107"/>
                    <a:pt x="8" y="125"/>
                    <a:pt x="11" y="144"/>
                  </a:cubicBezTo>
                  <a:cubicBezTo>
                    <a:pt x="12" y="148"/>
                    <a:pt x="13" y="152"/>
                    <a:pt x="16" y="155"/>
                  </a:cubicBezTo>
                  <a:cubicBezTo>
                    <a:pt x="18" y="157"/>
                    <a:pt x="20" y="157"/>
                    <a:pt x="22" y="158"/>
                  </a:cubicBezTo>
                  <a:cubicBezTo>
                    <a:pt x="36" y="164"/>
                    <a:pt x="53" y="163"/>
                    <a:pt x="68" y="162"/>
                  </a:cubicBezTo>
                  <a:cubicBezTo>
                    <a:pt x="75" y="161"/>
                    <a:pt x="82" y="161"/>
                    <a:pt x="88" y="159"/>
                  </a:cubicBezTo>
                  <a:cubicBezTo>
                    <a:pt x="95" y="156"/>
                    <a:pt x="101" y="152"/>
                    <a:pt x="104" y="146"/>
                  </a:cubicBezTo>
                  <a:cubicBezTo>
                    <a:pt x="106" y="143"/>
                    <a:pt x="107" y="140"/>
                    <a:pt x="107" y="136"/>
                  </a:cubicBezTo>
                  <a:cubicBezTo>
                    <a:pt x="109" y="127"/>
                    <a:pt x="111" y="118"/>
                    <a:pt x="114" y="109"/>
                  </a:cubicBezTo>
                  <a:cubicBezTo>
                    <a:pt x="118" y="101"/>
                    <a:pt x="125" y="93"/>
                    <a:pt x="134" y="90"/>
                  </a:cubicBezTo>
                  <a:cubicBezTo>
                    <a:pt x="136" y="90"/>
                    <a:pt x="138" y="89"/>
                    <a:pt x="140" y="90"/>
                  </a:cubicBezTo>
                  <a:cubicBezTo>
                    <a:pt x="146" y="91"/>
                    <a:pt x="149" y="99"/>
                    <a:pt x="149" y="106"/>
                  </a:cubicBezTo>
                  <a:cubicBezTo>
                    <a:pt x="149" y="112"/>
                    <a:pt x="147" y="120"/>
                    <a:pt x="151" y="125"/>
                  </a:cubicBezTo>
                  <a:cubicBezTo>
                    <a:pt x="155" y="126"/>
                    <a:pt x="159" y="122"/>
                    <a:pt x="159" y="118"/>
                  </a:cubicBezTo>
                  <a:cubicBezTo>
                    <a:pt x="160" y="114"/>
                    <a:pt x="158" y="110"/>
                    <a:pt x="157" y="107"/>
                  </a:cubicBezTo>
                  <a:cubicBezTo>
                    <a:pt x="156" y="94"/>
                    <a:pt x="164" y="82"/>
                    <a:pt x="168" y="69"/>
                  </a:cubicBezTo>
                  <a:cubicBezTo>
                    <a:pt x="171" y="61"/>
                    <a:pt x="171" y="53"/>
                    <a:pt x="170" y="45"/>
                  </a:cubicBezTo>
                  <a:cubicBezTo>
                    <a:pt x="169" y="41"/>
                    <a:pt x="168" y="36"/>
                    <a:pt x="165" y="32"/>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1" name="Freeform 126"/>
            <p:cNvSpPr>
              <a:spLocks/>
            </p:cNvSpPr>
            <p:nvPr/>
          </p:nvSpPr>
          <p:spPr bwMode="auto">
            <a:xfrm>
              <a:off x="1916113" y="5722938"/>
              <a:ext cx="841375" cy="374650"/>
            </a:xfrm>
            <a:custGeom>
              <a:avLst/>
              <a:gdLst>
                <a:gd name="T0" fmla="*/ 11 w 228"/>
                <a:gd name="T1" fmla="*/ 94 h 102"/>
                <a:gd name="T2" fmla="*/ 32 w 228"/>
                <a:gd name="T3" fmla="*/ 101 h 102"/>
                <a:gd name="T4" fmla="*/ 72 w 228"/>
                <a:gd name="T5" fmla="*/ 98 h 102"/>
                <a:gd name="T6" fmla="*/ 97 w 228"/>
                <a:gd name="T7" fmla="*/ 92 h 102"/>
                <a:gd name="T8" fmla="*/ 160 w 228"/>
                <a:gd name="T9" fmla="*/ 89 h 102"/>
                <a:gd name="T10" fmla="*/ 206 w 228"/>
                <a:gd name="T11" fmla="*/ 60 h 102"/>
                <a:gd name="T12" fmla="*/ 225 w 228"/>
                <a:gd name="T13" fmla="*/ 41 h 102"/>
                <a:gd name="T14" fmla="*/ 227 w 228"/>
                <a:gd name="T15" fmla="*/ 30 h 102"/>
                <a:gd name="T16" fmla="*/ 220 w 228"/>
                <a:gd name="T17" fmla="*/ 16 h 102"/>
                <a:gd name="T18" fmla="*/ 211 w 228"/>
                <a:gd name="T19" fmla="*/ 6 h 102"/>
                <a:gd name="T20" fmla="*/ 192 w 228"/>
                <a:gd name="T21" fmla="*/ 1 h 102"/>
                <a:gd name="T22" fmla="*/ 162 w 228"/>
                <a:gd name="T23" fmla="*/ 2 h 102"/>
                <a:gd name="T24" fmla="*/ 125 w 228"/>
                <a:gd name="T25" fmla="*/ 2 h 102"/>
                <a:gd name="T26" fmla="*/ 125 w 228"/>
                <a:gd name="T27" fmla="*/ 2 h 102"/>
                <a:gd name="T28" fmla="*/ 126 w 228"/>
                <a:gd name="T29" fmla="*/ 9 h 102"/>
                <a:gd name="T30" fmla="*/ 64 w 228"/>
                <a:gd name="T31" fmla="*/ 43 h 102"/>
                <a:gd name="T32" fmla="*/ 7 w 228"/>
                <a:gd name="T33" fmla="*/ 28 h 102"/>
                <a:gd name="T34" fmla="*/ 0 w 228"/>
                <a:gd name="T35" fmla="*/ 84 h 102"/>
                <a:gd name="T36" fmla="*/ 11 w 228"/>
                <a:gd name="T37" fmla="*/ 9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102">
                  <a:moveTo>
                    <a:pt x="11" y="94"/>
                  </a:moveTo>
                  <a:cubicBezTo>
                    <a:pt x="17" y="98"/>
                    <a:pt x="24" y="100"/>
                    <a:pt x="32" y="101"/>
                  </a:cubicBezTo>
                  <a:cubicBezTo>
                    <a:pt x="45" y="102"/>
                    <a:pt x="59" y="101"/>
                    <a:pt x="72" y="98"/>
                  </a:cubicBezTo>
                  <a:cubicBezTo>
                    <a:pt x="80" y="96"/>
                    <a:pt x="88" y="93"/>
                    <a:pt x="97" y="92"/>
                  </a:cubicBezTo>
                  <a:cubicBezTo>
                    <a:pt x="117" y="88"/>
                    <a:pt x="139" y="94"/>
                    <a:pt x="160" y="89"/>
                  </a:cubicBezTo>
                  <a:cubicBezTo>
                    <a:pt x="177" y="84"/>
                    <a:pt x="192" y="72"/>
                    <a:pt x="206" y="60"/>
                  </a:cubicBezTo>
                  <a:cubicBezTo>
                    <a:pt x="212" y="54"/>
                    <a:pt x="219" y="48"/>
                    <a:pt x="225" y="41"/>
                  </a:cubicBezTo>
                  <a:cubicBezTo>
                    <a:pt x="227" y="38"/>
                    <a:pt x="228" y="34"/>
                    <a:pt x="227" y="30"/>
                  </a:cubicBezTo>
                  <a:cubicBezTo>
                    <a:pt x="226" y="25"/>
                    <a:pt x="223" y="20"/>
                    <a:pt x="220" y="16"/>
                  </a:cubicBezTo>
                  <a:cubicBezTo>
                    <a:pt x="217" y="12"/>
                    <a:pt x="215" y="9"/>
                    <a:pt x="211" y="6"/>
                  </a:cubicBezTo>
                  <a:cubicBezTo>
                    <a:pt x="206" y="2"/>
                    <a:pt x="199" y="1"/>
                    <a:pt x="192" y="1"/>
                  </a:cubicBezTo>
                  <a:cubicBezTo>
                    <a:pt x="182" y="0"/>
                    <a:pt x="172" y="0"/>
                    <a:pt x="162" y="2"/>
                  </a:cubicBezTo>
                  <a:cubicBezTo>
                    <a:pt x="149" y="4"/>
                    <a:pt x="136" y="7"/>
                    <a:pt x="125" y="2"/>
                  </a:cubicBezTo>
                  <a:cubicBezTo>
                    <a:pt x="125" y="2"/>
                    <a:pt x="125" y="2"/>
                    <a:pt x="125" y="2"/>
                  </a:cubicBezTo>
                  <a:cubicBezTo>
                    <a:pt x="125" y="4"/>
                    <a:pt x="125" y="6"/>
                    <a:pt x="126" y="9"/>
                  </a:cubicBezTo>
                  <a:cubicBezTo>
                    <a:pt x="114" y="30"/>
                    <a:pt x="88" y="42"/>
                    <a:pt x="64" y="43"/>
                  </a:cubicBezTo>
                  <a:cubicBezTo>
                    <a:pt x="44" y="43"/>
                    <a:pt x="25" y="37"/>
                    <a:pt x="7" y="28"/>
                  </a:cubicBezTo>
                  <a:cubicBezTo>
                    <a:pt x="4" y="47"/>
                    <a:pt x="2" y="65"/>
                    <a:pt x="0" y="84"/>
                  </a:cubicBezTo>
                  <a:cubicBezTo>
                    <a:pt x="3" y="88"/>
                    <a:pt x="7" y="92"/>
                    <a:pt x="11" y="94"/>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2" name="Freeform 127"/>
            <p:cNvSpPr>
              <a:spLocks/>
            </p:cNvSpPr>
            <p:nvPr/>
          </p:nvSpPr>
          <p:spPr bwMode="auto">
            <a:xfrm>
              <a:off x="1912938" y="5873750"/>
              <a:ext cx="833437" cy="301625"/>
            </a:xfrm>
            <a:custGeom>
              <a:avLst/>
              <a:gdLst>
                <a:gd name="T0" fmla="*/ 206 w 226"/>
                <a:gd name="T1" fmla="*/ 19 h 82"/>
                <a:gd name="T2" fmla="*/ 161 w 226"/>
                <a:gd name="T3" fmla="*/ 48 h 82"/>
                <a:gd name="T4" fmla="*/ 98 w 226"/>
                <a:gd name="T5" fmla="*/ 50 h 82"/>
                <a:gd name="T6" fmla="*/ 73 w 226"/>
                <a:gd name="T7" fmla="*/ 57 h 82"/>
                <a:gd name="T8" fmla="*/ 33 w 226"/>
                <a:gd name="T9" fmla="*/ 60 h 82"/>
                <a:gd name="T10" fmla="*/ 12 w 226"/>
                <a:gd name="T11" fmla="*/ 53 h 82"/>
                <a:gd name="T12" fmla="*/ 1 w 226"/>
                <a:gd name="T13" fmla="*/ 43 h 82"/>
                <a:gd name="T14" fmla="*/ 0 w 226"/>
                <a:gd name="T15" fmla="*/ 62 h 82"/>
                <a:gd name="T16" fmla="*/ 53 w 226"/>
                <a:gd name="T17" fmla="*/ 82 h 82"/>
                <a:gd name="T18" fmla="*/ 90 w 226"/>
                <a:gd name="T19" fmla="*/ 73 h 82"/>
                <a:gd name="T20" fmla="*/ 90 w 226"/>
                <a:gd name="T21" fmla="*/ 72 h 82"/>
                <a:gd name="T22" fmla="*/ 90 w 226"/>
                <a:gd name="T23" fmla="*/ 60 h 82"/>
                <a:gd name="T24" fmla="*/ 167 w 226"/>
                <a:gd name="T25" fmla="*/ 54 h 82"/>
                <a:gd name="T26" fmla="*/ 219 w 226"/>
                <a:gd name="T27" fmla="*/ 11 h 82"/>
                <a:gd name="T28" fmla="*/ 226 w 226"/>
                <a:gd name="T29" fmla="*/ 0 h 82"/>
                <a:gd name="T30" fmla="*/ 206 w 226"/>
                <a:gd name="T31" fmla="*/ 1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82">
                  <a:moveTo>
                    <a:pt x="206" y="19"/>
                  </a:moveTo>
                  <a:cubicBezTo>
                    <a:pt x="193" y="31"/>
                    <a:pt x="178" y="43"/>
                    <a:pt x="161" y="48"/>
                  </a:cubicBezTo>
                  <a:cubicBezTo>
                    <a:pt x="140" y="53"/>
                    <a:pt x="118" y="47"/>
                    <a:pt x="98" y="50"/>
                  </a:cubicBezTo>
                  <a:cubicBezTo>
                    <a:pt x="89" y="52"/>
                    <a:pt x="81" y="55"/>
                    <a:pt x="73" y="57"/>
                  </a:cubicBezTo>
                  <a:cubicBezTo>
                    <a:pt x="60" y="60"/>
                    <a:pt x="46" y="61"/>
                    <a:pt x="33" y="60"/>
                  </a:cubicBezTo>
                  <a:cubicBezTo>
                    <a:pt x="25" y="59"/>
                    <a:pt x="18" y="57"/>
                    <a:pt x="12" y="53"/>
                  </a:cubicBezTo>
                  <a:cubicBezTo>
                    <a:pt x="8" y="51"/>
                    <a:pt x="4" y="47"/>
                    <a:pt x="1" y="43"/>
                  </a:cubicBezTo>
                  <a:cubicBezTo>
                    <a:pt x="1" y="50"/>
                    <a:pt x="1" y="56"/>
                    <a:pt x="0" y="62"/>
                  </a:cubicBezTo>
                  <a:cubicBezTo>
                    <a:pt x="15" y="75"/>
                    <a:pt x="34" y="82"/>
                    <a:pt x="53" y="82"/>
                  </a:cubicBezTo>
                  <a:cubicBezTo>
                    <a:pt x="66" y="81"/>
                    <a:pt x="78" y="78"/>
                    <a:pt x="90" y="73"/>
                  </a:cubicBezTo>
                  <a:cubicBezTo>
                    <a:pt x="90" y="73"/>
                    <a:pt x="90" y="72"/>
                    <a:pt x="90" y="72"/>
                  </a:cubicBezTo>
                  <a:cubicBezTo>
                    <a:pt x="90" y="60"/>
                    <a:pt x="90" y="60"/>
                    <a:pt x="90" y="60"/>
                  </a:cubicBezTo>
                  <a:cubicBezTo>
                    <a:pt x="116" y="60"/>
                    <a:pt x="142" y="61"/>
                    <a:pt x="167" y="54"/>
                  </a:cubicBezTo>
                  <a:cubicBezTo>
                    <a:pt x="189" y="48"/>
                    <a:pt x="205" y="29"/>
                    <a:pt x="219" y="11"/>
                  </a:cubicBezTo>
                  <a:cubicBezTo>
                    <a:pt x="222" y="7"/>
                    <a:pt x="224" y="4"/>
                    <a:pt x="226" y="0"/>
                  </a:cubicBezTo>
                  <a:cubicBezTo>
                    <a:pt x="220" y="6"/>
                    <a:pt x="213" y="13"/>
                    <a:pt x="206" y="19"/>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93" name="Group 292"/>
          <p:cNvGrpSpPr/>
          <p:nvPr/>
        </p:nvGrpSpPr>
        <p:grpSpPr>
          <a:xfrm>
            <a:off x="5962184" y="1712385"/>
            <a:ext cx="235985" cy="712534"/>
            <a:chOff x="1312862" y="520700"/>
            <a:chExt cx="1800226" cy="5435601"/>
          </a:xfrm>
        </p:grpSpPr>
        <p:sp>
          <p:nvSpPr>
            <p:cNvPr id="294" name="Freeform 131"/>
            <p:cNvSpPr>
              <a:spLocks/>
            </p:cNvSpPr>
            <p:nvPr/>
          </p:nvSpPr>
          <p:spPr bwMode="auto">
            <a:xfrm>
              <a:off x="1706563" y="2897188"/>
              <a:ext cx="801688" cy="2382838"/>
            </a:xfrm>
            <a:custGeom>
              <a:avLst/>
              <a:gdLst>
                <a:gd name="T0" fmla="*/ 170 w 237"/>
                <a:gd name="T1" fmla="*/ 2 h 705"/>
                <a:gd name="T2" fmla="*/ 223 w 237"/>
                <a:gd name="T3" fmla="*/ 439 h 705"/>
                <a:gd name="T4" fmla="*/ 237 w 237"/>
                <a:gd name="T5" fmla="*/ 679 h 705"/>
                <a:gd name="T6" fmla="*/ 114 w 237"/>
                <a:gd name="T7" fmla="*/ 687 h 705"/>
                <a:gd name="T8" fmla="*/ 62 w 237"/>
                <a:gd name="T9" fmla="*/ 342 h 705"/>
                <a:gd name="T10" fmla="*/ 4 w 237"/>
                <a:gd name="T11" fmla="*/ 110 h 705"/>
                <a:gd name="T12" fmla="*/ 9 w 237"/>
                <a:gd name="T13" fmla="*/ 52 h 705"/>
                <a:gd name="T14" fmla="*/ 80 w 237"/>
                <a:gd name="T15" fmla="*/ 6 h 705"/>
                <a:gd name="T16" fmla="*/ 170 w 237"/>
                <a:gd name="T17" fmla="*/ 2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05">
                  <a:moveTo>
                    <a:pt x="170" y="2"/>
                  </a:moveTo>
                  <a:cubicBezTo>
                    <a:pt x="225" y="147"/>
                    <a:pt x="213" y="286"/>
                    <a:pt x="223" y="439"/>
                  </a:cubicBezTo>
                  <a:cubicBezTo>
                    <a:pt x="227" y="513"/>
                    <a:pt x="211" y="609"/>
                    <a:pt x="237" y="679"/>
                  </a:cubicBezTo>
                  <a:cubicBezTo>
                    <a:pt x="200" y="702"/>
                    <a:pt x="152" y="705"/>
                    <a:pt x="114" y="687"/>
                  </a:cubicBezTo>
                  <a:cubicBezTo>
                    <a:pt x="72" y="585"/>
                    <a:pt x="85" y="450"/>
                    <a:pt x="62" y="342"/>
                  </a:cubicBezTo>
                  <a:cubicBezTo>
                    <a:pt x="44" y="257"/>
                    <a:pt x="18" y="196"/>
                    <a:pt x="4" y="110"/>
                  </a:cubicBezTo>
                  <a:cubicBezTo>
                    <a:pt x="1" y="91"/>
                    <a:pt x="0" y="70"/>
                    <a:pt x="9" y="52"/>
                  </a:cubicBezTo>
                  <a:cubicBezTo>
                    <a:pt x="21" y="25"/>
                    <a:pt x="51" y="11"/>
                    <a:pt x="80" y="6"/>
                  </a:cubicBezTo>
                  <a:cubicBezTo>
                    <a:pt x="109" y="0"/>
                    <a:pt x="141" y="8"/>
                    <a:pt x="170" y="2"/>
                  </a:cubicBezTo>
                  <a:close/>
                </a:path>
              </a:pathLst>
            </a:custGeom>
            <a:solidFill>
              <a:srgbClr val="053F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5" name="Freeform 132"/>
            <p:cNvSpPr>
              <a:spLocks/>
            </p:cNvSpPr>
            <p:nvPr/>
          </p:nvSpPr>
          <p:spPr bwMode="auto">
            <a:xfrm>
              <a:off x="2071688" y="5381625"/>
              <a:ext cx="849313" cy="195263"/>
            </a:xfrm>
            <a:custGeom>
              <a:avLst/>
              <a:gdLst>
                <a:gd name="T0" fmla="*/ 145 w 251"/>
                <a:gd name="T1" fmla="*/ 44 h 58"/>
                <a:gd name="T2" fmla="*/ 74 w 251"/>
                <a:gd name="T3" fmla="*/ 24 h 58"/>
                <a:gd name="T4" fmla="*/ 28 w 251"/>
                <a:gd name="T5" fmla="*/ 14 h 58"/>
                <a:gd name="T6" fmla="*/ 1 w 251"/>
                <a:gd name="T7" fmla="*/ 0 h 58"/>
                <a:gd name="T8" fmla="*/ 0 w 251"/>
                <a:gd name="T9" fmla="*/ 12 h 58"/>
                <a:gd name="T10" fmla="*/ 2 w 251"/>
                <a:gd name="T11" fmla="*/ 20 h 58"/>
                <a:gd name="T12" fmla="*/ 8 w 251"/>
                <a:gd name="T13" fmla="*/ 25 h 58"/>
                <a:gd name="T14" fmla="*/ 46 w 251"/>
                <a:gd name="T15" fmla="*/ 37 h 58"/>
                <a:gd name="T16" fmla="*/ 46 w 251"/>
                <a:gd name="T17" fmla="*/ 26 h 58"/>
                <a:gd name="T18" fmla="*/ 111 w 251"/>
                <a:gd name="T19" fmla="*/ 45 h 58"/>
                <a:gd name="T20" fmla="*/ 177 w 251"/>
                <a:gd name="T21" fmla="*/ 58 h 58"/>
                <a:gd name="T22" fmla="*/ 240 w 251"/>
                <a:gd name="T23" fmla="*/ 38 h 58"/>
                <a:gd name="T24" fmla="*/ 251 w 251"/>
                <a:gd name="T25" fmla="*/ 22 h 58"/>
                <a:gd name="T26" fmla="*/ 145 w 251"/>
                <a:gd name="T27" fmla="*/ 4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 h="58">
                  <a:moveTo>
                    <a:pt x="145" y="44"/>
                  </a:moveTo>
                  <a:cubicBezTo>
                    <a:pt x="121" y="40"/>
                    <a:pt x="98" y="29"/>
                    <a:pt x="74" y="24"/>
                  </a:cubicBezTo>
                  <a:cubicBezTo>
                    <a:pt x="58" y="21"/>
                    <a:pt x="43" y="19"/>
                    <a:pt x="28" y="14"/>
                  </a:cubicBezTo>
                  <a:cubicBezTo>
                    <a:pt x="18" y="11"/>
                    <a:pt x="8" y="6"/>
                    <a:pt x="1" y="0"/>
                  </a:cubicBezTo>
                  <a:cubicBezTo>
                    <a:pt x="0" y="4"/>
                    <a:pt x="0" y="8"/>
                    <a:pt x="0" y="12"/>
                  </a:cubicBezTo>
                  <a:cubicBezTo>
                    <a:pt x="0" y="15"/>
                    <a:pt x="0" y="17"/>
                    <a:pt x="2" y="20"/>
                  </a:cubicBezTo>
                  <a:cubicBezTo>
                    <a:pt x="3" y="22"/>
                    <a:pt x="6" y="24"/>
                    <a:pt x="8" y="25"/>
                  </a:cubicBezTo>
                  <a:cubicBezTo>
                    <a:pt x="20" y="31"/>
                    <a:pt x="33" y="35"/>
                    <a:pt x="46" y="37"/>
                  </a:cubicBezTo>
                  <a:cubicBezTo>
                    <a:pt x="46" y="26"/>
                    <a:pt x="46" y="26"/>
                    <a:pt x="46" y="26"/>
                  </a:cubicBezTo>
                  <a:cubicBezTo>
                    <a:pt x="69" y="26"/>
                    <a:pt x="90" y="38"/>
                    <a:pt x="111" y="45"/>
                  </a:cubicBezTo>
                  <a:cubicBezTo>
                    <a:pt x="132" y="52"/>
                    <a:pt x="154" y="58"/>
                    <a:pt x="177" y="58"/>
                  </a:cubicBezTo>
                  <a:cubicBezTo>
                    <a:pt x="199" y="58"/>
                    <a:pt x="222" y="52"/>
                    <a:pt x="240" y="38"/>
                  </a:cubicBezTo>
                  <a:cubicBezTo>
                    <a:pt x="245" y="34"/>
                    <a:pt x="249" y="28"/>
                    <a:pt x="251" y="22"/>
                  </a:cubicBezTo>
                  <a:cubicBezTo>
                    <a:pt x="220" y="42"/>
                    <a:pt x="181" y="50"/>
                    <a:pt x="145"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6" name="Freeform 133"/>
            <p:cNvSpPr>
              <a:spLocks/>
            </p:cNvSpPr>
            <p:nvPr/>
          </p:nvSpPr>
          <p:spPr bwMode="auto">
            <a:xfrm>
              <a:off x="2074863" y="5216525"/>
              <a:ext cx="846138" cy="333375"/>
            </a:xfrm>
            <a:custGeom>
              <a:avLst/>
              <a:gdLst>
                <a:gd name="T0" fmla="*/ 249 w 250"/>
                <a:gd name="T1" fmla="*/ 62 h 99"/>
                <a:gd name="T2" fmla="*/ 238 w 250"/>
                <a:gd name="T3" fmla="*/ 51 h 99"/>
                <a:gd name="T4" fmla="*/ 155 w 250"/>
                <a:gd name="T5" fmla="*/ 17 h 99"/>
                <a:gd name="T6" fmla="*/ 116 w 250"/>
                <a:gd name="T7" fmla="*/ 0 h 99"/>
                <a:gd name="T8" fmla="*/ 7 w 250"/>
                <a:gd name="T9" fmla="*/ 2 h 99"/>
                <a:gd name="T10" fmla="*/ 2 w 250"/>
                <a:gd name="T11" fmla="*/ 28 h 99"/>
                <a:gd name="T12" fmla="*/ 0 w 250"/>
                <a:gd name="T13" fmla="*/ 49 h 99"/>
                <a:gd name="T14" fmla="*/ 27 w 250"/>
                <a:gd name="T15" fmla="*/ 63 h 99"/>
                <a:gd name="T16" fmla="*/ 73 w 250"/>
                <a:gd name="T17" fmla="*/ 73 h 99"/>
                <a:gd name="T18" fmla="*/ 144 w 250"/>
                <a:gd name="T19" fmla="*/ 93 h 99"/>
                <a:gd name="T20" fmla="*/ 250 w 250"/>
                <a:gd name="T21" fmla="*/ 71 h 99"/>
                <a:gd name="T22" fmla="*/ 249 w 250"/>
                <a:gd name="T23" fmla="*/ 6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99">
                  <a:moveTo>
                    <a:pt x="249" y="62"/>
                  </a:moveTo>
                  <a:cubicBezTo>
                    <a:pt x="247" y="57"/>
                    <a:pt x="243" y="54"/>
                    <a:pt x="238" y="51"/>
                  </a:cubicBezTo>
                  <a:cubicBezTo>
                    <a:pt x="213" y="35"/>
                    <a:pt x="183" y="29"/>
                    <a:pt x="155" y="17"/>
                  </a:cubicBezTo>
                  <a:cubicBezTo>
                    <a:pt x="142" y="11"/>
                    <a:pt x="130" y="4"/>
                    <a:pt x="116" y="0"/>
                  </a:cubicBezTo>
                  <a:cubicBezTo>
                    <a:pt x="83" y="16"/>
                    <a:pt x="42" y="17"/>
                    <a:pt x="7" y="2"/>
                  </a:cubicBezTo>
                  <a:cubicBezTo>
                    <a:pt x="4" y="11"/>
                    <a:pt x="3" y="21"/>
                    <a:pt x="2" y="28"/>
                  </a:cubicBezTo>
                  <a:cubicBezTo>
                    <a:pt x="1" y="35"/>
                    <a:pt x="0" y="42"/>
                    <a:pt x="0" y="49"/>
                  </a:cubicBezTo>
                  <a:cubicBezTo>
                    <a:pt x="7" y="55"/>
                    <a:pt x="17" y="60"/>
                    <a:pt x="27" y="63"/>
                  </a:cubicBezTo>
                  <a:cubicBezTo>
                    <a:pt x="42" y="68"/>
                    <a:pt x="57" y="70"/>
                    <a:pt x="73" y="73"/>
                  </a:cubicBezTo>
                  <a:cubicBezTo>
                    <a:pt x="97" y="78"/>
                    <a:pt x="120" y="89"/>
                    <a:pt x="144" y="93"/>
                  </a:cubicBezTo>
                  <a:cubicBezTo>
                    <a:pt x="180" y="99"/>
                    <a:pt x="219" y="91"/>
                    <a:pt x="250" y="71"/>
                  </a:cubicBezTo>
                  <a:cubicBezTo>
                    <a:pt x="250" y="68"/>
                    <a:pt x="250" y="65"/>
                    <a:pt x="249" y="62"/>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7" name="Freeform 134"/>
            <p:cNvSpPr>
              <a:spLocks/>
            </p:cNvSpPr>
            <p:nvPr/>
          </p:nvSpPr>
          <p:spPr bwMode="auto">
            <a:xfrm>
              <a:off x="1387475" y="3224213"/>
              <a:ext cx="704850" cy="2295525"/>
            </a:xfrm>
            <a:custGeom>
              <a:avLst/>
              <a:gdLst>
                <a:gd name="T0" fmla="*/ 7 w 208"/>
                <a:gd name="T1" fmla="*/ 331 h 679"/>
                <a:gd name="T2" fmla="*/ 10 w 208"/>
                <a:gd name="T3" fmla="*/ 654 h 679"/>
                <a:gd name="T4" fmla="*/ 33 w 208"/>
                <a:gd name="T5" fmla="*/ 674 h 679"/>
                <a:gd name="T6" fmla="*/ 74 w 208"/>
                <a:gd name="T7" fmla="*/ 675 h 679"/>
                <a:gd name="T8" fmla="*/ 108 w 208"/>
                <a:gd name="T9" fmla="*/ 660 h 679"/>
                <a:gd name="T10" fmla="*/ 156 w 208"/>
                <a:gd name="T11" fmla="*/ 283 h 679"/>
                <a:gd name="T12" fmla="*/ 189 w 208"/>
                <a:gd name="T13" fmla="*/ 138 h 679"/>
                <a:gd name="T14" fmla="*/ 203 w 208"/>
                <a:gd name="T15" fmla="*/ 7 h 679"/>
                <a:gd name="T16" fmla="*/ 75 w 208"/>
                <a:gd name="T17" fmla="*/ 34 h 679"/>
                <a:gd name="T18" fmla="*/ 29 w 208"/>
                <a:gd name="T19" fmla="*/ 48 h 679"/>
                <a:gd name="T20" fmla="*/ 15 w 208"/>
                <a:gd name="T21" fmla="*/ 70 h 679"/>
                <a:gd name="T22" fmla="*/ 9 w 208"/>
                <a:gd name="T23" fmla="*/ 275 h 679"/>
                <a:gd name="T24" fmla="*/ 7 w 208"/>
                <a:gd name="T25" fmla="*/ 331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 h="679">
                  <a:moveTo>
                    <a:pt x="7" y="331"/>
                  </a:moveTo>
                  <a:cubicBezTo>
                    <a:pt x="3" y="439"/>
                    <a:pt x="0" y="547"/>
                    <a:pt x="10" y="654"/>
                  </a:cubicBezTo>
                  <a:cubicBezTo>
                    <a:pt x="11" y="665"/>
                    <a:pt x="23" y="670"/>
                    <a:pt x="33" y="674"/>
                  </a:cubicBezTo>
                  <a:cubicBezTo>
                    <a:pt x="46" y="679"/>
                    <a:pt x="61" y="677"/>
                    <a:pt x="74" y="675"/>
                  </a:cubicBezTo>
                  <a:cubicBezTo>
                    <a:pt x="87" y="674"/>
                    <a:pt x="101" y="671"/>
                    <a:pt x="108" y="660"/>
                  </a:cubicBezTo>
                  <a:cubicBezTo>
                    <a:pt x="97" y="533"/>
                    <a:pt x="113" y="404"/>
                    <a:pt x="156" y="283"/>
                  </a:cubicBezTo>
                  <a:cubicBezTo>
                    <a:pt x="169" y="246"/>
                    <a:pt x="187" y="178"/>
                    <a:pt x="189" y="138"/>
                  </a:cubicBezTo>
                  <a:cubicBezTo>
                    <a:pt x="191" y="93"/>
                    <a:pt x="208" y="52"/>
                    <a:pt x="203" y="7"/>
                  </a:cubicBezTo>
                  <a:cubicBezTo>
                    <a:pt x="203" y="0"/>
                    <a:pt x="83" y="32"/>
                    <a:pt x="75" y="34"/>
                  </a:cubicBezTo>
                  <a:cubicBezTo>
                    <a:pt x="59" y="38"/>
                    <a:pt x="43" y="42"/>
                    <a:pt x="29" y="48"/>
                  </a:cubicBezTo>
                  <a:cubicBezTo>
                    <a:pt x="17" y="53"/>
                    <a:pt x="16" y="58"/>
                    <a:pt x="15" y="70"/>
                  </a:cubicBezTo>
                  <a:cubicBezTo>
                    <a:pt x="12" y="138"/>
                    <a:pt x="11" y="207"/>
                    <a:pt x="9" y="275"/>
                  </a:cubicBezTo>
                  <a:cubicBezTo>
                    <a:pt x="8" y="294"/>
                    <a:pt x="7" y="312"/>
                    <a:pt x="7" y="331"/>
                  </a:cubicBezTo>
                  <a:close/>
                </a:path>
              </a:pathLst>
            </a:custGeom>
            <a:solidFill>
              <a:srgbClr val="064A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8" name="Freeform 135"/>
            <p:cNvSpPr>
              <a:spLocks/>
            </p:cNvSpPr>
            <p:nvPr/>
          </p:nvSpPr>
          <p:spPr bwMode="auto">
            <a:xfrm>
              <a:off x="1428750" y="5472113"/>
              <a:ext cx="523875" cy="484188"/>
            </a:xfrm>
            <a:custGeom>
              <a:avLst/>
              <a:gdLst>
                <a:gd name="T0" fmla="*/ 112 w 155"/>
                <a:gd name="T1" fmla="*/ 142 h 143"/>
                <a:gd name="T2" fmla="*/ 155 w 155"/>
                <a:gd name="T3" fmla="*/ 123 h 143"/>
                <a:gd name="T4" fmla="*/ 89 w 155"/>
                <a:gd name="T5" fmla="*/ 2 h 143"/>
                <a:gd name="T6" fmla="*/ 62 w 155"/>
                <a:gd name="T7" fmla="*/ 10 h 143"/>
                <a:gd name="T8" fmla="*/ 21 w 155"/>
                <a:gd name="T9" fmla="*/ 9 h 143"/>
                <a:gd name="T10" fmla="*/ 4 w 155"/>
                <a:gd name="T11" fmla="*/ 0 h 143"/>
                <a:gd name="T12" fmla="*/ 0 w 155"/>
                <a:gd name="T13" fmla="*/ 33 h 143"/>
                <a:gd name="T14" fmla="*/ 12 w 155"/>
                <a:gd name="T15" fmla="*/ 62 h 143"/>
                <a:gd name="T16" fmla="*/ 23 w 155"/>
                <a:gd name="T17" fmla="*/ 78 h 143"/>
                <a:gd name="T18" fmla="*/ 33 w 155"/>
                <a:gd name="T19" fmla="*/ 107 h 143"/>
                <a:gd name="T20" fmla="*/ 63 w 155"/>
                <a:gd name="T21" fmla="*/ 131 h 143"/>
                <a:gd name="T22" fmla="*/ 87 w 155"/>
                <a:gd name="T23" fmla="*/ 143 h 143"/>
                <a:gd name="T24" fmla="*/ 112 w 155"/>
                <a:gd name="T25"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143">
                  <a:moveTo>
                    <a:pt x="112" y="142"/>
                  </a:moveTo>
                  <a:cubicBezTo>
                    <a:pt x="127" y="140"/>
                    <a:pt x="143" y="134"/>
                    <a:pt x="155" y="123"/>
                  </a:cubicBezTo>
                  <a:cubicBezTo>
                    <a:pt x="145" y="78"/>
                    <a:pt x="104" y="45"/>
                    <a:pt x="89" y="2"/>
                  </a:cubicBezTo>
                  <a:cubicBezTo>
                    <a:pt x="82" y="7"/>
                    <a:pt x="72" y="9"/>
                    <a:pt x="62" y="10"/>
                  </a:cubicBezTo>
                  <a:cubicBezTo>
                    <a:pt x="49" y="12"/>
                    <a:pt x="34" y="14"/>
                    <a:pt x="21" y="9"/>
                  </a:cubicBezTo>
                  <a:cubicBezTo>
                    <a:pt x="15" y="7"/>
                    <a:pt x="8" y="4"/>
                    <a:pt x="4" y="0"/>
                  </a:cubicBezTo>
                  <a:cubicBezTo>
                    <a:pt x="5" y="11"/>
                    <a:pt x="2" y="22"/>
                    <a:pt x="0" y="33"/>
                  </a:cubicBezTo>
                  <a:cubicBezTo>
                    <a:pt x="3" y="43"/>
                    <a:pt x="6" y="53"/>
                    <a:pt x="12" y="62"/>
                  </a:cubicBezTo>
                  <a:cubicBezTo>
                    <a:pt x="15" y="68"/>
                    <a:pt x="20" y="72"/>
                    <a:pt x="23" y="78"/>
                  </a:cubicBezTo>
                  <a:cubicBezTo>
                    <a:pt x="28" y="87"/>
                    <a:pt x="29" y="98"/>
                    <a:pt x="33" y="107"/>
                  </a:cubicBezTo>
                  <a:cubicBezTo>
                    <a:pt x="40" y="118"/>
                    <a:pt x="51" y="125"/>
                    <a:pt x="63" y="131"/>
                  </a:cubicBezTo>
                  <a:cubicBezTo>
                    <a:pt x="71" y="135"/>
                    <a:pt x="79" y="139"/>
                    <a:pt x="87" y="143"/>
                  </a:cubicBezTo>
                  <a:cubicBezTo>
                    <a:pt x="95" y="143"/>
                    <a:pt x="104" y="143"/>
                    <a:pt x="112" y="142"/>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9" name="Freeform 136"/>
            <p:cNvSpPr>
              <a:spLocks/>
            </p:cNvSpPr>
            <p:nvPr/>
          </p:nvSpPr>
          <p:spPr bwMode="auto">
            <a:xfrm>
              <a:off x="1422400" y="5584825"/>
              <a:ext cx="300038" cy="371475"/>
            </a:xfrm>
            <a:custGeom>
              <a:avLst/>
              <a:gdLst>
                <a:gd name="T0" fmla="*/ 35 w 89"/>
                <a:gd name="T1" fmla="*/ 74 h 110"/>
                <a:gd name="T2" fmla="*/ 25 w 89"/>
                <a:gd name="T3" fmla="*/ 45 h 110"/>
                <a:gd name="T4" fmla="*/ 14 w 89"/>
                <a:gd name="T5" fmla="*/ 29 h 110"/>
                <a:gd name="T6" fmla="*/ 2 w 89"/>
                <a:gd name="T7" fmla="*/ 0 h 110"/>
                <a:gd name="T8" fmla="*/ 2 w 89"/>
                <a:gd name="T9" fmla="*/ 0 h 110"/>
                <a:gd name="T10" fmla="*/ 9 w 89"/>
                <a:gd name="T11" fmla="*/ 40 h 110"/>
                <a:gd name="T12" fmla="*/ 13 w 89"/>
                <a:gd name="T13" fmla="*/ 37 h 110"/>
                <a:gd name="T14" fmla="*/ 39 w 89"/>
                <a:gd name="T15" fmla="*/ 96 h 110"/>
                <a:gd name="T16" fmla="*/ 66 w 89"/>
                <a:gd name="T17" fmla="*/ 107 h 110"/>
                <a:gd name="T18" fmla="*/ 89 w 89"/>
                <a:gd name="T19" fmla="*/ 110 h 110"/>
                <a:gd name="T20" fmla="*/ 65 w 89"/>
                <a:gd name="T21" fmla="*/ 98 h 110"/>
                <a:gd name="T22" fmla="*/ 35 w 89"/>
                <a:gd name="T23" fmla="*/ 7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110">
                  <a:moveTo>
                    <a:pt x="35" y="74"/>
                  </a:moveTo>
                  <a:cubicBezTo>
                    <a:pt x="31" y="65"/>
                    <a:pt x="30" y="54"/>
                    <a:pt x="25" y="45"/>
                  </a:cubicBezTo>
                  <a:cubicBezTo>
                    <a:pt x="22" y="39"/>
                    <a:pt x="17" y="35"/>
                    <a:pt x="14" y="29"/>
                  </a:cubicBezTo>
                  <a:cubicBezTo>
                    <a:pt x="8" y="20"/>
                    <a:pt x="5" y="10"/>
                    <a:pt x="2" y="0"/>
                  </a:cubicBezTo>
                  <a:cubicBezTo>
                    <a:pt x="2" y="0"/>
                    <a:pt x="2" y="0"/>
                    <a:pt x="2" y="0"/>
                  </a:cubicBezTo>
                  <a:cubicBezTo>
                    <a:pt x="0" y="14"/>
                    <a:pt x="0" y="30"/>
                    <a:pt x="9" y="40"/>
                  </a:cubicBezTo>
                  <a:cubicBezTo>
                    <a:pt x="11" y="39"/>
                    <a:pt x="12" y="38"/>
                    <a:pt x="13" y="37"/>
                  </a:cubicBezTo>
                  <a:cubicBezTo>
                    <a:pt x="28" y="53"/>
                    <a:pt x="23" y="82"/>
                    <a:pt x="39" y="96"/>
                  </a:cubicBezTo>
                  <a:cubicBezTo>
                    <a:pt x="46" y="103"/>
                    <a:pt x="56" y="106"/>
                    <a:pt x="66" y="107"/>
                  </a:cubicBezTo>
                  <a:cubicBezTo>
                    <a:pt x="74" y="109"/>
                    <a:pt x="82" y="110"/>
                    <a:pt x="89" y="110"/>
                  </a:cubicBezTo>
                  <a:cubicBezTo>
                    <a:pt x="81" y="106"/>
                    <a:pt x="73" y="102"/>
                    <a:pt x="65" y="98"/>
                  </a:cubicBezTo>
                  <a:cubicBezTo>
                    <a:pt x="53" y="92"/>
                    <a:pt x="42" y="85"/>
                    <a:pt x="35" y="7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0" name="Freeform 137"/>
            <p:cNvSpPr>
              <a:spLocks/>
            </p:cNvSpPr>
            <p:nvPr/>
          </p:nvSpPr>
          <p:spPr bwMode="auto">
            <a:xfrm>
              <a:off x="2084388" y="1427163"/>
              <a:ext cx="257175" cy="952500"/>
            </a:xfrm>
            <a:custGeom>
              <a:avLst/>
              <a:gdLst>
                <a:gd name="T0" fmla="*/ 73 w 76"/>
                <a:gd name="T1" fmla="*/ 162 h 282"/>
                <a:gd name="T2" fmla="*/ 43 w 76"/>
                <a:gd name="T3" fmla="*/ 64 h 282"/>
                <a:gd name="T4" fmla="*/ 1 w 76"/>
                <a:gd name="T5" fmla="*/ 0 h 282"/>
                <a:gd name="T6" fmla="*/ 0 w 76"/>
                <a:gd name="T7" fmla="*/ 1 h 282"/>
                <a:gd name="T8" fmla="*/ 62 w 76"/>
                <a:gd name="T9" fmla="*/ 282 h 282"/>
                <a:gd name="T10" fmla="*/ 73 w 76"/>
                <a:gd name="T11" fmla="*/ 162 h 282"/>
              </a:gdLst>
              <a:ahLst/>
              <a:cxnLst>
                <a:cxn ang="0">
                  <a:pos x="T0" y="T1"/>
                </a:cxn>
                <a:cxn ang="0">
                  <a:pos x="T2" y="T3"/>
                </a:cxn>
                <a:cxn ang="0">
                  <a:pos x="T4" y="T5"/>
                </a:cxn>
                <a:cxn ang="0">
                  <a:pos x="T6" y="T7"/>
                </a:cxn>
                <a:cxn ang="0">
                  <a:pos x="T8" y="T9"/>
                </a:cxn>
                <a:cxn ang="0">
                  <a:pos x="T10" y="T11"/>
                </a:cxn>
              </a:cxnLst>
              <a:rect l="0" t="0" r="r" b="b"/>
              <a:pathLst>
                <a:path w="76" h="282">
                  <a:moveTo>
                    <a:pt x="73" y="162"/>
                  </a:moveTo>
                  <a:cubicBezTo>
                    <a:pt x="70" y="128"/>
                    <a:pt x="59" y="94"/>
                    <a:pt x="43" y="64"/>
                  </a:cubicBezTo>
                  <a:cubicBezTo>
                    <a:pt x="32" y="41"/>
                    <a:pt x="18" y="19"/>
                    <a:pt x="1" y="0"/>
                  </a:cubicBezTo>
                  <a:cubicBezTo>
                    <a:pt x="0" y="0"/>
                    <a:pt x="0" y="1"/>
                    <a:pt x="0" y="1"/>
                  </a:cubicBezTo>
                  <a:cubicBezTo>
                    <a:pt x="59" y="94"/>
                    <a:pt x="60" y="213"/>
                    <a:pt x="62" y="282"/>
                  </a:cubicBezTo>
                  <a:cubicBezTo>
                    <a:pt x="67" y="242"/>
                    <a:pt x="76" y="202"/>
                    <a:pt x="73" y="162"/>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1" name="Freeform 138"/>
            <p:cNvSpPr>
              <a:spLocks/>
            </p:cNvSpPr>
            <p:nvPr/>
          </p:nvSpPr>
          <p:spPr bwMode="auto">
            <a:xfrm>
              <a:off x="1695450" y="538163"/>
              <a:ext cx="657225" cy="1003300"/>
            </a:xfrm>
            <a:custGeom>
              <a:avLst/>
              <a:gdLst>
                <a:gd name="T0" fmla="*/ 7 w 194"/>
                <a:gd name="T1" fmla="*/ 202 h 297"/>
                <a:gd name="T2" fmla="*/ 19 w 194"/>
                <a:gd name="T3" fmla="*/ 236 h 297"/>
                <a:gd name="T4" fmla="*/ 56 w 194"/>
                <a:gd name="T5" fmla="*/ 270 h 297"/>
                <a:gd name="T6" fmla="*/ 108 w 194"/>
                <a:gd name="T7" fmla="*/ 297 h 297"/>
                <a:gd name="T8" fmla="*/ 115 w 194"/>
                <a:gd name="T9" fmla="*/ 264 h 297"/>
                <a:gd name="T10" fmla="*/ 118 w 194"/>
                <a:gd name="T11" fmla="*/ 253 h 297"/>
                <a:gd name="T12" fmla="*/ 124 w 194"/>
                <a:gd name="T13" fmla="*/ 250 h 297"/>
                <a:gd name="T14" fmla="*/ 131 w 194"/>
                <a:gd name="T15" fmla="*/ 253 h 297"/>
                <a:gd name="T16" fmla="*/ 143 w 194"/>
                <a:gd name="T17" fmla="*/ 259 h 297"/>
                <a:gd name="T18" fmla="*/ 155 w 194"/>
                <a:gd name="T19" fmla="*/ 258 h 297"/>
                <a:gd name="T20" fmla="*/ 163 w 194"/>
                <a:gd name="T21" fmla="*/ 248 h 297"/>
                <a:gd name="T22" fmla="*/ 165 w 194"/>
                <a:gd name="T23" fmla="*/ 234 h 297"/>
                <a:gd name="T24" fmla="*/ 185 w 194"/>
                <a:gd name="T25" fmla="*/ 194 h 297"/>
                <a:gd name="T26" fmla="*/ 190 w 194"/>
                <a:gd name="T27" fmla="*/ 187 h 297"/>
                <a:gd name="T28" fmla="*/ 189 w 194"/>
                <a:gd name="T29" fmla="*/ 175 h 297"/>
                <a:gd name="T30" fmla="*/ 186 w 194"/>
                <a:gd name="T31" fmla="*/ 148 h 297"/>
                <a:gd name="T32" fmla="*/ 191 w 194"/>
                <a:gd name="T33" fmla="*/ 130 h 297"/>
                <a:gd name="T34" fmla="*/ 190 w 194"/>
                <a:gd name="T35" fmla="*/ 89 h 297"/>
                <a:gd name="T36" fmla="*/ 182 w 194"/>
                <a:gd name="T37" fmla="*/ 57 h 297"/>
                <a:gd name="T38" fmla="*/ 126 w 194"/>
                <a:gd name="T39" fmla="*/ 6 h 297"/>
                <a:gd name="T40" fmla="*/ 91 w 194"/>
                <a:gd name="T41" fmla="*/ 0 h 297"/>
                <a:gd name="T42" fmla="*/ 48 w 194"/>
                <a:gd name="T43" fmla="*/ 8 h 297"/>
                <a:gd name="T44" fmla="*/ 8 w 194"/>
                <a:gd name="T45" fmla="*/ 56 h 297"/>
                <a:gd name="T46" fmla="*/ 4 w 194"/>
                <a:gd name="T47" fmla="*/ 119 h 297"/>
                <a:gd name="T48" fmla="*/ 18 w 194"/>
                <a:gd name="T49" fmla="*/ 181 h 297"/>
                <a:gd name="T50" fmla="*/ 7 w 194"/>
                <a:gd name="T51" fmla="*/ 20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97">
                  <a:moveTo>
                    <a:pt x="7" y="202"/>
                  </a:moveTo>
                  <a:cubicBezTo>
                    <a:pt x="7" y="214"/>
                    <a:pt x="12" y="226"/>
                    <a:pt x="19" y="236"/>
                  </a:cubicBezTo>
                  <a:cubicBezTo>
                    <a:pt x="29" y="250"/>
                    <a:pt x="42" y="260"/>
                    <a:pt x="56" y="270"/>
                  </a:cubicBezTo>
                  <a:cubicBezTo>
                    <a:pt x="72" y="282"/>
                    <a:pt x="89" y="293"/>
                    <a:pt x="108" y="297"/>
                  </a:cubicBezTo>
                  <a:cubicBezTo>
                    <a:pt x="107" y="286"/>
                    <a:pt x="110" y="274"/>
                    <a:pt x="115" y="264"/>
                  </a:cubicBezTo>
                  <a:cubicBezTo>
                    <a:pt x="118" y="253"/>
                    <a:pt x="118" y="253"/>
                    <a:pt x="118" y="253"/>
                  </a:cubicBezTo>
                  <a:cubicBezTo>
                    <a:pt x="119" y="250"/>
                    <a:pt x="122" y="249"/>
                    <a:pt x="124" y="250"/>
                  </a:cubicBezTo>
                  <a:cubicBezTo>
                    <a:pt x="127" y="250"/>
                    <a:pt x="129" y="251"/>
                    <a:pt x="131" y="253"/>
                  </a:cubicBezTo>
                  <a:cubicBezTo>
                    <a:pt x="135" y="255"/>
                    <a:pt x="138" y="258"/>
                    <a:pt x="143" y="259"/>
                  </a:cubicBezTo>
                  <a:cubicBezTo>
                    <a:pt x="147" y="260"/>
                    <a:pt x="152" y="260"/>
                    <a:pt x="155" y="258"/>
                  </a:cubicBezTo>
                  <a:cubicBezTo>
                    <a:pt x="159" y="256"/>
                    <a:pt x="162" y="252"/>
                    <a:pt x="163" y="248"/>
                  </a:cubicBezTo>
                  <a:cubicBezTo>
                    <a:pt x="164" y="243"/>
                    <a:pt x="165" y="239"/>
                    <a:pt x="165" y="234"/>
                  </a:cubicBezTo>
                  <a:cubicBezTo>
                    <a:pt x="168" y="219"/>
                    <a:pt x="174" y="205"/>
                    <a:pt x="185" y="194"/>
                  </a:cubicBezTo>
                  <a:cubicBezTo>
                    <a:pt x="187" y="192"/>
                    <a:pt x="189" y="190"/>
                    <a:pt x="190" y="187"/>
                  </a:cubicBezTo>
                  <a:cubicBezTo>
                    <a:pt x="191" y="183"/>
                    <a:pt x="190" y="179"/>
                    <a:pt x="189" y="175"/>
                  </a:cubicBezTo>
                  <a:cubicBezTo>
                    <a:pt x="185" y="166"/>
                    <a:pt x="184" y="158"/>
                    <a:pt x="186" y="148"/>
                  </a:cubicBezTo>
                  <a:cubicBezTo>
                    <a:pt x="188" y="142"/>
                    <a:pt x="190" y="136"/>
                    <a:pt x="191" y="130"/>
                  </a:cubicBezTo>
                  <a:cubicBezTo>
                    <a:pt x="194" y="116"/>
                    <a:pt x="192" y="102"/>
                    <a:pt x="190" y="89"/>
                  </a:cubicBezTo>
                  <a:cubicBezTo>
                    <a:pt x="189" y="78"/>
                    <a:pt x="187" y="67"/>
                    <a:pt x="182" y="57"/>
                  </a:cubicBezTo>
                  <a:cubicBezTo>
                    <a:pt x="171" y="33"/>
                    <a:pt x="151" y="14"/>
                    <a:pt x="126" y="6"/>
                  </a:cubicBezTo>
                  <a:cubicBezTo>
                    <a:pt x="114" y="2"/>
                    <a:pt x="102" y="0"/>
                    <a:pt x="91" y="0"/>
                  </a:cubicBezTo>
                  <a:cubicBezTo>
                    <a:pt x="76" y="0"/>
                    <a:pt x="61" y="2"/>
                    <a:pt x="48" y="8"/>
                  </a:cubicBezTo>
                  <a:cubicBezTo>
                    <a:pt x="29" y="17"/>
                    <a:pt x="15" y="35"/>
                    <a:pt x="8" y="56"/>
                  </a:cubicBezTo>
                  <a:cubicBezTo>
                    <a:pt x="1" y="76"/>
                    <a:pt x="0" y="98"/>
                    <a:pt x="4" y="119"/>
                  </a:cubicBezTo>
                  <a:cubicBezTo>
                    <a:pt x="7" y="140"/>
                    <a:pt x="18" y="160"/>
                    <a:pt x="18" y="181"/>
                  </a:cubicBezTo>
                  <a:cubicBezTo>
                    <a:pt x="19" y="187"/>
                    <a:pt x="15" y="195"/>
                    <a:pt x="7" y="202"/>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2" name="Freeform 139"/>
            <p:cNvSpPr>
              <a:spLocks/>
            </p:cNvSpPr>
            <p:nvPr/>
          </p:nvSpPr>
          <p:spPr bwMode="auto">
            <a:xfrm>
              <a:off x="1668463" y="520700"/>
              <a:ext cx="669925" cy="611188"/>
            </a:xfrm>
            <a:custGeom>
              <a:avLst/>
              <a:gdLst>
                <a:gd name="T0" fmla="*/ 160 w 198"/>
                <a:gd name="T1" fmla="*/ 65 h 181"/>
                <a:gd name="T2" fmla="*/ 176 w 198"/>
                <a:gd name="T3" fmla="*/ 70 h 181"/>
                <a:gd name="T4" fmla="*/ 192 w 198"/>
                <a:gd name="T5" fmla="*/ 66 h 181"/>
                <a:gd name="T6" fmla="*/ 195 w 198"/>
                <a:gd name="T7" fmla="*/ 46 h 181"/>
                <a:gd name="T8" fmla="*/ 181 w 198"/>
                <a:gd name="T9" fmla="*/ 30 h 181"/>
                <a:gd name="T10" fmla="*/ 98 w 198"/>
                <a:gd name="T11" fmla="*/ 1 h 181"/>
                <a:gd name="T12" fmla="*/ 49 w 198"/>
                <a:gd name="T13" fmla="*/ 7 h 181"/>
                <a:gd name="T14" fmla="*/ 12 w 198"/>
                <a:gd name="T15" fmla="*/ 37 h 181"/>
                <a:gd name="T16" fmla="*/ 0 w 198"/>
                <a:gd name="T17" fmla="*/ 88 h 181"/>
                <a:gd name="T18" fmla="*/ 20 w 198"/>
                <a:gd name="T19" fmla="*/ 181 h 181"/>
                <a:gd name="T20" fmla="*/ 28 w 198"/>
                <a:gd name="T21" fmla="*/ 156 h 181"/>
                <a:gd name="T22" fmla="*/ 20 w 198"/>
                <a:gd name="T23" fmla="*/ 130 h 181"/>
                <a:gd name="T24" fmla="*/ 31 w 198"/>
                <a:gd name="T25" fmla="*/ 108 h 181"/>
                <a:gd name="T26" fmla="*/ 47 w 198"/>
                <a:gd name="T27" fmla="*/ 112 h 181"/>
                <a:gd name="T28" fmla="*/ 56 w 198"/>
                <a:gd name="T29" fmla="*/ 127 h 181"/>
                <a:gd name="T30" fmla="*/ 62 w 198"/>
                <a:gd name="T31" fmla="*/ 141 h 181"/>
                <a:gd name="T32" fmla="*/ 76 w 198"/>
                <a:gd name="T33" fmla="*/ 145 h 181"/>
                <a:gd name="T34" fmla="*/ 81 w 198"/>
                <a:gd name="T35" fmla="*/ 133 h 181"/>
                <a:gd name="T36" fmla="*/ 82 w 198"/>
                <a:gd name="T37" fmla="*/ 120 h 181"/>
                <a:gd name="T38" fmla="*/ 114 w 198"/>
                <a:gd name="T39" fmla="*/ 82 h 181"/>
                <a:gd name="T40" fmla="*/ 118 w 198"/>
                <a:gd name="T41" fmla="*/ 65 h 181"/>
                <a:gd name="T42" fmla="*/ 127 w 198"/>
                <a:gd name="T43" fmla="*/ 62 h 181"/>
                <a:gd name="T44" fmla="*/ 160 w 198"/>
                <a:gd name="T45" fmla="*/ 6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8" h="181">
                  <a:moveTo>
                    <a:pt x="160" y="65"/>
                  </a:moveTo>
                  <a:cubicBezTo>
                    <a:pt x="166" y="66"/>
                    <a:pt x="171" y="69"/>
                    <a:pt x="176" y="70"/>
                  </a:cubicBezTo>
                  <a:cubicBezTo>
                    <a:pt x="182" y="71"/>
                    <a:pt x="188" y="70"/>
                    <a:pt x="192" y="66"/>
                  </a:cubicBezTo>
                  <a:cubicBezTo>
                    <a:pt x="197" y="62"/>
                    <a:pt x="198" y="53"/>
                    <a:pt x="195" y="46"/>
                  </a:cubicBezTo>
                  <a:cubicBezTo>
                    <a:pt x="193" y="40"/>
                    <a:pt x="187" y="35"/>
                    <a:pt x="181" y="30"/>
                  </a:cubicBezTo>
                  <a:cubicBezTo>
                    <a:pt x="158" y="12"/>
                    <a:pt x="128" y="3"/>
                    <a:pt x="98" y="1"/>
                  </a:cubicBezTo>
                  <a:cubicBezTo>
                    <a:pt x="81" y="0"/>
                    <a:pt x="65" y="2"/>
                    <a:pt x="49" y="7"/>
                  </a:cubicBezTo>
                  <a:cubicBezTo>
                    <a:pt x="34" y="13"/>
                    <a:pt x="20" y="23"/>
                    <a:pt x="12" y="37"/>
                  </a:cubicBezTo>
                  <a:cubicBezTo>
                    <a:pt x="3" y="52"/>
                    <a:pt x="0" y="71"/>
                    <a:pt x="0" y="88"/>
                  </a:cubicBezTo>
                  <a:cubicBezTo>
                    <a:pt x="1" y="120"/>
                    <a:pt x="7" y="152"/>
                    <a:pt x="20" y="181"/>
                  </a:cubicBezTo>
                  <a:cubicBezTo>
                    <a:pt x="28" y="176"/>
                    <a:pt x="30" y="165"/>
                    <a:pt x="28" y="156"/>
                  </a:cubicBezTo>
                  <a:cubicBezTo>
                    <a:pt x="26" y="147"/>
                    <a:pt x="21" y="139"/>
                    <a:pt x="20" y="130"/>
                  </a:cubicBezTo>
                  <a:cubicBezTo>
                    <a:pt x="19" y="121"/>
                    <a:pt x="22" y="110"/>
                    <a:pt x="31" y="108"/>
                  </a:cubicBezTo>
                  <a:cubicBezTo>
                    <a:pt x="37" y="106"/>
                    <a:pt x="43" y="108"/>
                    <a:pt x="47" y="112"/>
                  </a:cubicBezTo>
                  <a:cubicBezTo>
                    <a:pt x="52" y="116"/>
                    <a:pt x="54" y="122"/>
                    <a:pt x="56" y="127"/>
                  </a:cubicBezTo>
                  <a:cubicBezTo>
                    <a:pt x="58" y="132"/>
                    <a:pt x="59" y="137"/>
                    <a:pt x="62" y="141"/>
                  </a:cubicBezTo>
                  <a:cubicBezTo>
                    <a:pt x="66" y="145"/>
                    <a:pt x="71" y="147"/>
                    <a:pt x="76" y="145"/>
                  </a:cubicBezTo>
                  <a:cubicBezTo>
                    <a:pt x="80" y="143"/>
                    <a:pt x="81" y="138"/>
                    <a:pt x="81" y="133"/>
                  </a:cubicBezTo>
                  <a:cubicBezTo>
                    <a:pt x="82" y="129"/>
                    <a:pt x="81" y="125"/>
                    <a:pt x="82" y="120"/>
                  </a:cubicBezTo>
                  <a:cubicBezTo>
                    <a:pt x="85" y="103"/>
                    <a:pt x="111" y="99"/>
                    <a:pt x="114" y="82"/>
                  </a:cubicBezTo>
                  <a:cubicBezTo>
                    <a:pt x="115" y="76"/>
                    <a:pt x="114" y="70"/>
                    <a:pt x="118" y="65"/>
                  </a:cubicBezTo>
                  <a:cubicBezTo>
                    <a:pt x="120" y="63"/>
                    <a:pt x="124" y="62"/>
                    <a:pt x="127" y="62"/>
                  </a:cubicBezTo>
                  <a:cubicBezTo>
                    <a:pt x="139" y="60"/>
                    <a:pt x="150" y="61"/>
                    <a:pt x="160" y="65"/>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3" name="Freeform 140"/>
            <p:cNvSpPr>
              <a:spLocks/>
            </p:cNvSpPr>
            <p:nvPr/>
          </p:nvSpPr>
          <p:spPr bwMode="auto">
            <a:xfrm>
              <a:off x="1620838" y="1220788"/>
              <a:ext cx="439738" cy="469900"/>
            </a:xfrm>
            <a:custGeom>
              <a:avLst/>
              <a:gdLst>
                <a:gd name="T0" fmla="*/ 130 w 130"/>
                <a:gd name="T1" fmla="*/ 95 h 139"/>
                <a:gd name="T2" fmla="*/ 78 w 130"/>
                <a:gd name="T3" fmla="*/ 68 h 139"/>
                <a:gd name="T4" fmla="*/ 41 w 130"/>
                <a:gd name="T5" fmla="*/ 34 h 139"/>
                <a:gd name="T6" fmla="*/ 29 w 130"/>
                <a:gd name="T7" fmla="*/ 0 h 139"/>
                <a:gd name="T8" fmla="*/ 16 w 130"/>
                <a:gd name="T9" fmla="*/ 1 h 139"/>
                <a:gd name="T10" fmla="*/ 0 w 130"/>
                <a:gd name="T11" fmla="*/ 10 h 139"/>
                <a:gd name="T12" fmla="*/ 32 w 130"/>
                <a:gd name="T13" fmla="*/ 74 h 139"/>
                <a:gd name="T14" fmla="*/ 103 w 130"/>
                <a:gd name="T15" fmla="*/ 131 h 139"/>
                <a:gd name="T16" fmla="*/ 111 w 130"/>
                <a:gd name="T17" fmla="*/ 139 h 139"/>
                <a:gd name="T18" fmla="*/ 126 w 130"/>
                <a:gd name="T19" fmla="*/ 138 h 139"/>
                <a:gd name="T20" fmla="*/ 130 w 130"/>
                <a:gd name="T21"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139">
                  <a:moveTo>
                    <a:pt x="130" y="95"/>
                  </a:moveTo>
                  <a:cubicBezTo>
                    <a:pt x="111" y="91"/>
                    <a:pt x="94" y="80"/>
                    <a:pt x="78" y="68"/>
                  </a:cubicBezTo>
                  <a:cubicBezTo>
                    <a:pt x="64" y="58"/>
                    <a:pt x="51" y="48"/>
                    <a:pt x="41" y="34"/>
                  </a:cubicBezTo>
                  <a:cubicBezTo>
                    <a:pt x="34" y="24"/>
                    <a:pt x="29" y="12"/>
                    <a:pt x="29" y="0"/>
                  </a:cubicBezTo>
                  <a:cubicBezTo>
                    <a:pt x="25" y="0"/>
                    <a:pt x="20" y="0"/>
                    <a:pt x="16" y="1"/>
                  </a:cubicBezTo>
                  <a:cubicBezTo>
                    <a:pt x="13" y="1"/>
                    <a:pt x="7" y="4"/>
                    <a:pt x="0" y="10"/>
                  </a:cubicBezTo>
                  <a:cubicBezTo>
                    <a:pt x="1" y="33"/>
                    <a:pt x="14" y="57"/>
                    <a:pt x="32" y="74"/>
                  </a:cubicBezTo>
                  <a:cubicBezTo>
                    <a:pt x="53" y="96"/>
                    <a:pt x="80" y="111"/>
                    <a:pt x="103" y="131"/>
                  </a:cubicBezTo>
                  <a:cubicBezTo>
                    <a:pt x="106" y="134"/>
                    <a:pt x="109" y="136"/>
                    <a:pt x="111" y="139"/>
                  </a:cubicBezTo>
                  <a:cubicBezTo>
                    <a:pt x="117" y="139"/>
                    <a:pt x="123" y="138"/>
                    <a:pt x="126" y="138"/>
                  </a:cubicBezTo>
                  <a:cubicBezTo>
                    <a:pt x="129" y="134"/>
                    <a:pt x="130" y="95"/>
                    <a:pt x="130" y="95"/>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4" name="Freeform 141"/>
            <p:cNvSpPr>
              <a:spLocks/>
            </p:cNvSpPr>
            <p:nvPr/>
          </p:nvSpPr>
          <p:spPr bwMode="auto">
            <a:xfrm>
              <a:off x="2057400" y="1430338"/>
              <a:ext cx="131763" cy="219075"/>
            </a:xfrm>
            <a:custGeom>
              <a:avLst/>
              <a:gdLst>
                <a:gd name="T0" fmla="*/ 8 w 39"/>
                <a:gd name="T1" fmla="*/ 0 h 65"/>
                <a:gd name="T2" fmla="*/ 1 w 39"/>
                <a:gd name="T3" fmla="*/ 33 h 65"/>
                <a:gd name="T4" fmla="*/ 39 w 39"/>
                <a:gd name="T5" fmla="*/ 65 h 65"/>
                <a:gd name="T6" fmla="*/ 8 w 39"/>
                <a:gd name="T7" fmla="*/ 0 h 65"/>
              </a:gdLst>
              <a:ahLst/>
              <a:cxnLst>
                <a:cxn ang="0">
                  <a:pos x="T0" y="T1"/>
                </a:cxn>
                <a:cxn ang="0">
                  <a:pos x="T2" y="T3"/>
                </a:cxn>
                <a:cxn ang="0">
                  <a:pos x="T4" y="T5"/>
                </a:cxn>
                <a:cxn ang="0">
                  <a:pos x="T6" y="T7"/>
                </a:cxn>
              </a:cxnLst>
              <a:rect l="0" t="0" r="r" b="b"/>
              <a:pathLst>
                <a:path w="39" h="65">
                  <a:moveTo>
                    <a:pt x="8" y="0"/>
                  </a:moveTo>
                  <a:cubicBezTo>
                    <a:pt x="3" y="10"/>
                    <a:pt x="0" y="22"/>
                    <a:pt x="1" y="33"/>
                  </a:cubicBezTo>
                  <a:cubicBezTo>
                    <a:pt x="39" y="65"/>
                    <a:pt x="39" y="65"/>
                    <a:pt x="39" y="65"/>
                  </a:cubicBezTo>
                  <a:cubicBezTo>
                    <a:pt x="31" y="43"/>
                    <a:pt x="21" y="21"/>
                    <a:pt x="8" y="0"/>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5" name="Freeform 142"/>
            <p:cNvSpPr>
              <a:spLocks/>
            </p:cNvSpPr>
            <p:nvPr/>
          </p:nvSpPr>
          <p:spPr bwMode="auto">
            <a:xfrm>
              <a:off x="1997075" y="1541463"/>
              <a:ext cx="298450" cy="838200"/>
            </a:xfrm>
            <a:custGeom>
              <a:avLst/>
              <a:gdLst>
                <a:gd name="T0" fmla="*/ 57 w 88"/>
                <a:gd name="T1" fmla="*/ 32 h 248"/>
                <a:gd name="T2" fmla="*/ 19 w 88"/>
                <a:gd name="T3" fmla="*/ 0 h 248"/>
                <a:gd name="T4" fmla="*/ 15 w 88"/>
                <a:gd name="T5" fmla="*/ 43 h 248"/>
                <a:gd name="T6" fmla="*/ 0 w 88"/>
                <a:gd name="T7" fmla="*/ 44 h 248"/>
                <a:gd name="T8" fmla="*/ 64 w 88"/>
                <a:gd name="T9" fmla="*/ 151 h 248"/>
                <a:gd name="T10" fmla="*/ 88 w 88"/>
                <a:gd name="T11" fmla="*/ 248 h 248"/>
                <a:gd name="T12" fmla="*/ 57 w 88"/>
                <a:gd name="T13" fmla="*/ 32 h 248"/>
              </a:gdLst>
              <a:ahLst/>
              <a:cxnLst>
                <a:cxn ang="0">
                  <a:pos x="T0" y="T1"/>
                </a:cxn>
                <a:cxn ang="0">
                  <a:pos x="T2" y="T3"/>
                </a:cxn>
                <a:cxn ang="0">
                  <a:pos x="T4" y="T5"/>
                </a:cxn>
                <a:cxn ang="0">
                  <a:pos x="T6" y="T7"/>
                </a:cxn>
                <a:cxn ang="0">
                  <a:pos x="T8" y="T9"/>
                </a:cxn>
                <a:cxn ang="0">
                  <a:pos x="T10" y="T11"/>
                </a:cxn>
                <a:cxn ang="0">
                  <a:pos x="T12" y="T13"/>
                </a:cxn>
              </a:cxnLst>
              <a:rect l="0" t="0" r="r" b="b"/>
              <a:pathLst>
                <a:path w="88" h="248">
                  <a:moveTo>
                    <a:pt x="57" y="32"/>
                  </a:moveTo>
                  <a:cubicBezTo>
                    <a:pt x="19" y="0"/>
                    <a:pt x="19" y="0"/>
                    <a:pt x="19" y="0"/>
                  </a:cubicBezTo>
                  <a:cubicBezTo>
                    <a:pt x="19" y="0"/>
                    <a:pt x="18" y="39"/>
                    <a:pt x="15" y="43"/>
                  </a:cubicBezTo>
                  <a:cubicBezTo>
                    <a:pt x="12" y="43"/>
                    <a:pt x="6" y="44"/>
                    <a:pt x="0" y="44"/>
                  </a:cubicBezTo>
                  <a:cubicBezTo>
                    <a:pt x="30" y="74"/>
                    <a:pt x="50" y="112"/>
                    <a:pt x="64" y="151"/>
                  </a:cubicBezTo>
                  <a:cubicBezTo>
                    <a:pt x="75" y="183"/>
                    <a:pt x="82" y="215"/>
                    <a:pt x="88" y="248"/>
                  </a:cubicBezTo>
                  <a:cubicBezTo>
                    <a:pt x="86" y="194"/>
                    <a:pt x="85" y="110"/>
                    <a:pt x="57"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6" name="Freeform 143"/>
            <p:cNvSpPr>
              <a:spLocks/>
            </p:cNvSpPr>
            <p:nvPr/>
          </p:nvSpPr>
          <p:spPr bwMode="auto">
            <a:xfrm>
              <a:off x="2054225" y="1541463"/>
              <a:ext cx="241300" cy="838200"/>
            </a:xfrm>
            <a:custGeom>
              <a:avLst/>
              <a:gdLst>
                <a:gd name="T0" fmla="*/ 2 w 71"/>
                <a:gd name="T1" fmla="*/ 0 h 248"/>
                <a:gd name="T2" fmla="*/ 0 w 71"/>
                <a:gd name="T3" fmla="*/ 36 h 248"/>
                <a:gd name="T4" fmla="*/ 54 w 71"/>
                <a:gd name="T5" fmla="*/ 173 h 248"/>
                <a:gd name="T6" fmla="*/ 71 w 71"/>
                <a:gd name="T7" fmla="*/ 248 h 248"/>
                <a:gd name="T8" fmla="*/ 62 w 71"/>
                <a:gd name="T9" fmla="*/ 118 h 248"/>
                <a:gd name="T10" fmla="*/ 14 w 71"/>
                <a:gd name="T11" fmla="*/ 10 h 248"/>
                <a:gd name="T12" fmla="*/ 2 w 71"/>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71" h="248">
                  <a:moveTo>
                    <a:pt x="2" y="0"/>
                  </a:moveTo>
                  <a:cubicBezTo>
                    <a:pt x="2" y="0"/>
                    <a:pt x="2" y="24"/>
                    <a:pt x="0" y="36"/>
                  </a:cubicBezTo>
                  <a:cubicBezTo>
                    <a:pt x="20" y="59"/>
                    <a:pt x="48" y="105"/>
                    <a:pt x="54" y="173"/>
                  </a:cubicBezTo>
                  <a:cubicBezTo>
                    <a:pt x="61" y="197"/>
                    <a:pt x="66" y="223"/>
                    <a:pt x="71" y="248"/>
                  </a:cubicBezTo>
                  <a:cubicBezTo>
                    <a:pt x="70" y="214"/>
                    <a:pt x="69" y="168"/>
                    <a:pt x="62" y="118"/>
                  </a:cubicBezTo>
                  <a:cubicBezTo>
                    <a:pt x="47" y="83"/>
                    <a:pt x="24" y="31"/>
                    <a:pt x="14" y="10"/>
                  </a:cubicBezTo>
                  <a:lnTo>
                    <a:pt x="2" y="0"/>
                  </a:ln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7" name="Freeform 144"/>
            <p:cNvSpPr>
              <a:spLocks/>
            </p:cNvSpPr>
            <p:nvPr/>
          </p:nvSpPr>
          <p:spPr bwMode="auto">
            <a:xfrm>
              <a:off x="1312862" y="1331913"/>
              <a:ext cx="977900" cy="2319338"/>
            </a:xfrm>
            <a:custGeom>
              <a:avLst/>
              <a:gdLst>
                <a:gd name="T0" fmla="*/ 289 w 289"/>
                <a:gd name="T1" fmla="*/ 313 h 686"/>
                <a:gd name="T2" fmla="*/ 263 w 289"/>
                <a:gd name="T3" fmla="*/ 230 h 686"/>
                <a:gd name="T4" fmla="*/ 240 w 289"/>
                <a:gd name="T5" fmla="*/ 169 h 686"/>
                <a:gd name="T6" fmla="*/ 210 w 289"/>
                <a:gd name="T7" fmla="*/ 134 h 686"/>
                <a:gd name="T8" fmla="*/ 186 w 289"/>
                <a:gd name="T9" fmla="*/ 118 h 686"/>
                <a:gd name="T10" fmla="*/ 171 w 289"/>
                <a:gd name="T11" fmla="*/ 94 h 686"/>
                <a:gd name="T12" fmla="*/ 162 w 289"/>
                <a:gd name="T13" fmla="*/ 104 h 686"/>
                <a:gd name="T14" fmla="*/ 110 w 289"/>
                <a:gd name="T15" fmla="*/ 62 h 686"/>
                <a:gd name="T16" fmla="*/ 77 w 289"/>
                <a:gd name="T17" fmla="*/ 29 h 686"/>
                <a:gd name="T18" fmla="*/ 67 w 289"/>
                <a:gd name="T19" fmla="*/ 0 h 686"/>
                <a:gd name="T20" fmla="*/ 3 w 289"/>
                <a:gd name="T21" fmla="*/ 178 h 686"/>
                <a:gd name="T22" fmla="*/ 10 w 289"/>
                <a:gd name="T23" fmla="*/ 403 h 686"/>
                <a:gd name="T24" fmla="*/ 7 w 289"/>
                <a:gd name="T25" fmla="*/ 600 h 686"/>
                <a:gd name="T26" fmla="*/ 53 w 289"/>
                <a:gd name="T27" fmla="*/ 684 h 686"/>
                <a:gd name="T28" fmla="*/ 231 w 289"/>
                <a:gd name="T29" fmla="*/ 645 h 686"/>
                <a:gd name="T30" fmla="*/ 289 w 289"/>
                <a:gd name="T31" fmla="*/ 313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686">
                  <a:moveTo>
                    <a:pt x="289" y="313"/>
                  </a:moveTo>
                  <a:cubicBezTo>
                    <a:pt x="279" y="288"/>
                    <a:pt x="271" y="256"/>
                    <a:pt x="263" y="230"/>
                  </a:cubicBezTo>
                  <a:cubicBezTo>
                    <a:pt x="257" y="209"/>
                    <a:pt x="249" y="189"/>
                    <a:pt x="240" y="169"/>
                  </a:cubicBezTo>
                  <a:cubicBezTo>
                    <a:pt x="232" y="153"/>
                    <a:pt x="225" y="142"/>
                    <a:pt x="210" y="134"/>
                  </a:cubicBezTo>
                  <a:cubicBezTo>
                    <a:pt x="202" y="129"/>
                    <a:pt x="193" y="125"/>
                    <a:pt x="186" y="118"/>
                  </a:cubicBezTo>
                  <a:cubicBezTo>
                    <a:pt x="179" y="112"/>
                    <a:pt x="173" y="104"/>
                    <a:pt x="171" y="94"/>
                  </a:cubicBezTo>
                  <a:cubicBezTo>
                    <a:pt x="168" y="98"/>
                    <a:pt x="165" y="101"/>
                    <a:pt x="162" y="104"/>
                  </a:cubicBezTo>
                  <a:cubicBezTo>
                    <a:pt x="145" y="90"/>
                    <a:pt x="127" y="76"/>
                    <a:pt x="110" y="62"/>
                  </a:cubicBezTo>
                  <a:cubicBezTo>
                    <a:pt x="98" y="52"/>
                    <a:pt x="85" y="42"/>
                    <a:pt x="77" y="29"/>
                  </a:cubicBezTo>
                  <a:cubicBezTo>
                    <a:pt x="71" y="20"/>
                    <a:pt x="67" y="10"/>
                    <a:pt x="67" y="0"/>
                  </a:cubicBezTo>
                  <a:cubicBezTo>
                    <a:pt x="35" y="35"/>
                    <a:pt x="0" y="97"/>
                    <a:pt x="3" y="178"/>
                  </a:cubicBezTo>
                  <a:cubicBezTo>
                    <a:pt x="6" y="253"/>
                    <a:pt x="4" y="328"/>
                    <a:pt x="10" y="403"/>
                  </a:cubicBezTo>
                  <a:cubicBezTo>
                    <a:pt x="15" y="472"/>
                    <a:pt x="23" y="524"/>
                    <a:pt x="7" y="600"/>
                  </a:cubicBezTo>
                  <a:cubicBezTo>
                    <a:pt x="2" y="625"/>
                    <a:pt x="28" y="686"/>
                    <a:pt x="53" y="684"/>
                  </a:cubicBezTo>
                  <a:cubicBezTo>
                    <a:pt x="110" y="680"/>
                    <a:pt x="175" y="666"/>
                    <a:pt x="231" y="645"/>
                  </a:cubicBezTo>
                  <a:cubicBezTo>
                    <a:pt x="253" y="578"/>
                    <a:pt x="289" y="412"/>
                    <a:pt x="289" y="313"/>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8" name="Freeform 145"/>
            <p:cNvSpPr>
              <a:spLocks/>
            </p:cNvSpPr>
            <p:nvPr/>
          </p:nvSpPr>
          <p:spPr bwMode="auto">
            <a:xfrm>
              <a:off x="2227263" y="2390775"/>
              <a:ext cx="200025" cy="1057275"/>
            </a:xfrm>
            <a:custGeom>
              <a:avLst/>
              <a:gdLst>
                <a:gd name="T0" fmla="*/ 19 w 59"/>
                <a:gd name="T1" fmla="*/ 0 h 313"/>
                <a:gd name="T2" fmla="*/ 0 w 59"/>
                <a:gd name="T3" fmla="*/ 190 h 313"/>
                <a:gd name="T4" fmla="*/ 5 w 59"/>
                <a:gd name="T5" fmla="*/ 253 h 313"/>
                <a:gd name="T6" fmla="*/ 5 w 59"/>
                <a:gd name="T7" fmla="*/ 313 h 313"/>
                <a:gd name="T8" fmla="*/ 59 w 59"/>
                <a:gd name="T9" fmla="*/ 280 h 313"/>
                <a:gd name="T10" fmla="*/ 19 w 59"/>
                <a:gd name="T11" fmla="*/ 0 h 313"/>
              </a:gdLst>
              <a:ahLst/>
              <a:cxnLst>
                <a:cxn ang="0">
                  <a:pos x="T0" y="T1"/>
                </a:cxn>
                <a:cxn ang="0">
                  <a:pos x="T2" y="T3"/>
                </a:cxn>
                <a:cxn ang="0">
                  <a:pos x="T4" y="T5"/>
                </a:cxn>
                <a:cxn ang="0">
                  <a:pos x="T6" y="T7"/>
                </a:cxn>
                <a:cxn ang="0">
                  <a:pos x="T8" y="T9"/>
                </a:cxn>
                <a:cxn ang="0">
                  <a:pos x="T10" y="T11"/>
                </a:cxn>
              </a:cxnLst>
              <a:rect l="0" t="0" r="r" b="b"/>
              <a:pathLst>
                <a:path w="59" h="313">
                  <a:moveTo>
                    <a:pt x="19" y="0"/>
                  </a:moveTo>
                  <a:cubicBezTo>
                    <a:pt x="15" y="20"/>
                    <a:pt x="8" y="157"/>
                    <a:pt x="0" y="190"/>
                  </a:cubicBezTo>
                  <a:cubicBezTo>
                    <a:pt x="2" y="211"/>
                    <a:pt x="4" y="232"/>
                    <a:pt x="5" y="253"/>
                  </a:cubicBezTo>
                  <a:cubicBezTo>
                    <a:pt x="6" y="273"/>
                    <a:pt x="6" y="293"/>
                    <a:pt x="5" y="313"/>
                  </a:cubicBezTo>
                  <a:cubicBezTo>
                    <a:pt x="26" y="303"/>
                    <a:pt x="44" y="292"/>
                    <a:pt x="59" y="280"/>
                  </a:cubicBezTo>
                  <a:cubicBezTo>
                    <a:pt x="38" y="201"/>
                    <a:pt x="25" y="42"/>
                    <a:pt x="19" y="0"/>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9" name="Freeform 146"/>
            <p:cNvSpPr>
              <a:spLocks/>
            </p:cNvSpPr>
            <p:nvPr/>
          </p:nvSpPr>
          <p:spPr bwMode="auto">
            <a:xfrm>
              <a:off x="1419225" y="1838325"/>
              <a:ext cx="1139825" cy="1355725"/>
            </a:xfrm>
            <a:custGeom>
              <a:avLst/>
              <a:gdLst>
                <a:gd name="T0" fmla="*/ 0 w 337"/>
                <a:gd name="T1" fmla="*/ 38 h 401"/>
                <a:gd name="T2" fmla="*/ 41 w 337"/>
                <a:gd name="T3" fmla="*/ 208 h 401"/>
                <a:gd name="T4" fmla="*/ 71 w 337"/>
                <a:gd name="T5" fmla="*/ 292 h 401"/>
                <a:gd name="T6" fmla="*/ 137 w 337"/>
                <a:gd name="T7" fmla="*/ 349 h 401"/>
                <a:gd name="T8" fmla="*/ 291 w 337"/>
                <a:gd name="T9" fmla="*/ 401 h 401"/>
                <a:gd name="T10" fmla="*/ 337 w 337"/>
                <a:gd name="T11" fmla="*/ 326 h 401"/>
                <a:gd name="T12" fmla="*/ 254 w 337"/>
                <a:gd name="T13" fmla="*/ 284 h 401"/>
                <a:gd name="T14" fmla="*/ 164 w 337"/>
                <a:gd name="T15" fmla="*/ 255 h 401"/>
                <a:gd name="T16" fmla="*/ 134 w 337"/>
                <a:gd name="T17" fmla="*/ 20 h 401"/>
                <a:gd name="T18" fmla="*/ 0 w 337"/>
                <a:gd name="T19" fmla="*/ 3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401">
                  <a:moveTo>
                    <a:pt x="0" y="38"/>
                  </a:moveTo>
                  <a:cubicBezTo>
                    <a:pt x="14" y="94"/>
                    <a:pt x="27" y="153"/>
                    <a:pt x="41" y="208"/>
                  </a:cubicBezTo>
                  <a:cubicBezTo>
                    <a:pt x="49" y="237"/>
                    <a:pt x="57" y="266"/>
                    <a:pt x="71" y="292"/>
                  </a:cubicBezTo>
                  <a:cubicBezTo>
                    <a:pt x="86" y="318"/>
                    <a:pt x="109" y="341"/>
                    <a:pt x="137" y="349"/>
                  </a:cubicBezTo>
                  <a:cubicBezTo>
                    <a:pt x="190" y="364"/>
                    <a:pt x="236" y="394"/>
                    <a:pt x="291" y="401"/>
                  </a:cubicBezTo>
                  <a:cubicBezTo>
                    <a:pt x="292" y="371"/>
                    <a:pt x="310" y="341"/>
                    <a:pt x="337" y="326"/>
                  </a:cubicBezTo>
                  <a:cubicBezTo>
                    <a:pt x="314" y="304"/>
                    <a:pt x="284" y="292"/>
                    <a:pt x="254" y="284"/>
                  </a:cubicBezTo>
                  <a:cubicBezTo>
                    <a:pt x="224" y="275"/>
                    <a:pt x="192" y="269"/>
                    <a:pt x="164" y="255"/>
                  </a:cubicBezTo>
                  <a:cubicBezTo>
                    <a:pt x="159" y="177"/>
                    <a:pt x="148" y="97"/>
                    <a:pt x="134" y="20"/>
                  </a:cubicBezTo>
                  <a:cubicBezTo>
                    <a:pt x="90" y="0"/>
                    <a:pt x="36" y="8"/>
                    <a:pt x="0" y="38"/>
                  </a:cubicBezTo>
                  <a:close/>
                </a:path>
              </a:pathLst>
            </a:custGeom>
            <a:solidFill>
              <a:srgbClr val="064A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0" name="Freeform 147"/>
            <p:cNvSpPr>
              <a:spLocks/>
            </p:cNvSpPr>
            <p:nvPr/>
          </p:nvSpPr>
          <p:spPr bwMode="auto">
            <a:xfrm>
              <a:off x="2427288" y="2927350"/>
              <a:ext cx="685800" cy="487363"/>
            </a:xfrm>
            <a:custGeom>
              <a:avLst/>
              <a:gdLst>
                <a:gd name="T0" fmla="*/ 96 w 203"/>
                <a:gd name="T1" fmla="*/ 7 h 144"/>
                <a:gd name="T2" fmla="*/ 69 w 203"/>
                <a:gd name="T3" fmla="*/ 17 h 144"/>
                <a:gd name="T4" fmla="*/ 36 w 203"/>
                <a:gd name="T5" fmla="*/ 19 h 144"/>
                <a:gd name="T6" fmla="*/ 23 w 203"/>
                <a:gd name="T7" fmla="*/ 20 h 144"/>
                <a:gd name="T8" fmla="*/ 7 w 203"/>
                <a:gd name="T9" fmla="*/ 39 h 144"/>
                <a:gd name="T10" fmla="*/ 0 w 203"/>
                <a:gd name="T11" fmla="*/ 64 h 144"/>
                <a:gd name="T12" fmla="*/ 76 w 203"/>
                <a:gd name="T13" fmla="*/ 112 h 144"/>
                <a:gd name="T14" fmla="*/ 159 w 203"/>
                <a:gd name="T15" fmla="*/ 144 h 144"/>
                <a:gd name="T16" fmla="*/ 164 w 203"/>
                <a:gd name="T17" fmla="*/ 143 h 144"/>
                <a:gd name="T18" fmla="*/ 164 w 203"/>
                <a:gd name="T19" fmla="*/ 135 h 144"/>
                <a:gd name="T20" fmla="*/ 157 w 203"/>
                <a:gd name="T21" fmla="*/ 132 h 144"/>
                <a:gd name="T22" fmla="*/ 125 w 203"/>
                <a:gd name="T23" fmla="*/ 121 h 144"/>
                <a:gd name="T24" fmla="*/ 118 w 203"/>
                <a:gd name="T25" fmla="*/ 112 h 144"/>
                <a:gd name="T26" fmla="*/ 175 w 203"/>
                <a:gd name="T27" fmla="*/ 130 h 144"/>
                <a:gd name="T28" fmla="*/ 184 w 203"/>
                <a:gd name="T29" fmla="*/ 130 h 144"/>
                <a:gd name="T30" fmla="*/ 188 w 203"/>
                <a:gd name="T31" fmla="*/ 123 h 144"/>
                <a:gd name="T32" fmla="*/ 181 w 203"/>
                <a:gd name="T33" fmla="*/ 118 h 144"/>
                <a:gd name="T34" fmla="*/ 129 w 203"/>
                <a:gd name="T35" fmla="*/ 98 h 144"/>
                <a:gd name="T36" fmla="*/ 187 w 203"/>
                <a:gd name="T37" fmla="*/ 116 h 144"/>
                <a:gd name="T38" fmla="*/ 194 w 203"/>
                <a:gd name="T39" fmla="*/ 117 h 144"/>
                <a:gd name="T40" fmla="*/ 200 w 203"/>
                <a:gd name="T41" fmla="*/ 113 h 144"/>
                <a:gd name="T42" fmla="*/ 198 w 203"/>
                <a:gd name="T43" fmla="*/ 107 h 144"/>
                <a:gd name="T44" fmla="*/ 192 w 203"/>
                <a:gd name="T45" fmla="*/ 103 h 144"/>
                <a:gd name="T46" fmla="*/ 148 w 203"/>
                <a:gd name="T47" fmla="*/ 85 h 144"/>
                <a:gd name="T48" fmla="*/ 136 w 203"/>
                <a:gd name="T49" fmla="*/ 75 h 144"/>
                <a:gd name="T50" fmla="*/ 188 w 203"/>
                <a:gd name="T51" fmla="*/ 94 h 144"/>
                <a:gd name="T52" fmla="*/ 200 w 203"/>
                <a:gd name="T53" fmla="*/ 93 h 144"/>
                <a:gd name="T54" fmla="*/ 199 w 203"/>
                <a:gd name="T55" fmla="*/ 81 h 144"/>
                <a:gd name="T56" fmla="*/ 187 w 203"/>
                <a:gd name="T57" fmla="*/ 76 h 144"/>
                <a:gd name="T58" fmla="*/ 127 w 203"/>
                <a:gd name="T59" fmla="*/ 52 h 144"/>
                <a:gd name="T60" fmla="*/ 117 w 203"/>
                <a:gd name="T61" fmla="*/ 45 h 144"/>
                <a:gd name="T62" fmla="*/ 116 w 203"/>
                <a:gd name="T63" fmla="*/ 33 h 144"/>
                <a:gd name="T64" fmla="*/ 125 w 203"/>
                <a:gd name="T65" fmla="*/ 28 h 144"/>
                <a:gd name="T66" fmla="*/ 135 w 203"/>
                <a:gd name="T67" fmla="*/ 28 h 144"/>
                <a:gd name="T68" fmla="*/ 164 w 203"/>
                <a:gd name="T69" fmla="*/ 13 h 144"/>
                <a:gd name="T70" fmla="*/ 166 w 203"/>
                <a:gd name="T71" fmla="*/ 7 h 144"/>
                <a:gd name="T72" fmla="*/ 156 w 203"/>
                <a:gd name="T73" fmla="*/ 1 h 144"/>
                <a:gd name="T74" fmla="*/ 144 w 203"/>
                <a:gd name="T75" fmla="*/ 7 h 144"/>
                <a:gd name="T76" fmla="*/ 96 w 203"/>
                <a:gd name="T77" fmla="*/ 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 h="144">
                  <a:moveTo>
                    <a:pt x="96" y="7"/>
                  </a:moveTo>
                  <a:cubicBezTo>
                    <a:pt x="86" y="9"/>
                    <a:pt x="78" y="15"/>
                    <a:pt x="69" y="17"/>
                  </a:cubicBezTo>
                  <a:cubicBezTo>
                    <a:pt x="59" y="20"/>
                    <a:pt x="47" y="20"/>
                    <a:pt x="36" y="19"/>
                  </a:cubicBezTo>
                  <a:cubicBezTo>
                    <a:pt x="32" y="19"/>
                    <a:pt x="27" y="19"/>
                    <a:pt x="23" y="20"/>
                  </a:cubicBezTo>
                  <a:cubicBezTo>
                    <a:pt x="15" y="23"/>
                    <a:pt x="10" y="31"/>
                    <a:pt x="7" y="39"/>
                  </a:cubicBezTo>
                  <a:cubicBezTo>
                    <a:pt x="4" y="47"/>
                    <a:pt x="3" y="56"/>
                    <a:pt x="0" y="64"/>
                  </a:cubicBezTo>
                  <a:cubicBezTo>
                    <a:pt x="26" y="78"/>
                    <a:pt x="50" y="96"/>
                    <a:pt x="76" y="112"/>
                  </a:cubicBezTo>
                  <a:cubicBezTo>
                    <a:pt x="102" y="127"/>
                    <a:pt x="129" y="140"/>
                    <a:pt x="159" y="144"/>
                  </a:cubicBezTo>
                  <a:cubicBezTo>
                    <a:pt x="161" y="144"/>
                    <a:pt x="163" y="144"/>
                    <a:pt x="164" y="143"/>
                  </a:cubicBezTo>
                  <a:cubicBezTo>
                    <a:pt x="166" y="141"/>
                    <a:pt x="166" y="138"/>
                    <a:pt x="164" y="135"/>
                  </a:cubicBezTo>
                  <a:cubicBezTo>
                    <a:pt x="162" y="133"/>
                    <a:pt x="159" y="133"/>
                    <a:pt x="157" y="132"/>
                  </a:cubicBezTo>
                  <a:cubicBezTo>
                    <a:pt x="146" y="129"/>
                    <a:pt x="136" y="125"/>
                    <a:pt x="125" y="121"/>
                  </a:cubicBezTo>
                  <a:cubicBezTo>
                    <a:pt x="121" y="120"/>
                    <a:pt x="116" y="117"/>
                    <a:pt x="118" y="112"/>
                  </a:cubicBezTo>
                  <a:cubicBezTo>
                    <a:pt x="136" y="121"/>
                    <a:pt x="155" y="127"/>
                    <a:pt x="175" y="130"/>
                  </a:cubicBezTo>
                  <a:cubicBezTo>
                    <a:pt x="178" y="131"/>
                    <a:pt x="181" y="131"/>
                    <a:pt x="184" y="130"/>
                  </a:cubicBezTo>
                  <a:cubicBezTo>
                    <a:pt x="186" y="129"/>
                    <a:pt x="189" y="126"/>
                    <a:pt x="188" y="123"/>
                  </a:cubicBezTo>
                  <a:cubicBezTo>
                    <a:pt x="187" y="120"/>
                    <a:pt x="184" y="119"/>
                    <a:pt x="181" y="118"/>
                  </a:cubicBezTo>
                  <a:cubicBezTo>
                    <a:pt x="163" y="113"/>
                    <a:pt x="143" y="110"/>
                    <a:pt x="129" y="98"/>
                  </a:cubicBezTo>
                  <a:cubicBezTo>
                    <a:pt x="148" y="104"/>
                    <a:pt x="167" y="110"/>
                    <a:pt x="187" y="116"/>
                  </a:cubicBezTo>
                  <a:cubicBezTo>
                    <a:pt x="189" y="117"/>
                    <a:pt x="192" y="117"/>
                    <a:pt x="194" y="117"/>
                  </a:cubicBezTo>
                  <a:cubicBezTo>
                    <a:pt x="197" y="117"/>
                    <a:pt x="199" y="116"/>
                    <a:pt x="200" y="113"/>
                  </a:cubicBezTo>
                  <a:cubicBezTo>
                    <a:pt x="201" y="111"/>
                    <a:pt x="200" y="108"/>
                    <a:pt x="198" y="107"/>
                  </a:cubicBezTo>
                  <a:cubicBezTo>
                    <a:pt x="196" y="105"/>
                    <a:pt x="194" y="104"/>
                    <a:pt x="192" y="103"/>
                  </a:cubicBezTo>
                  <a:cubicBezTo>
                    <a:pt x="177" y="97"/>
                    <a:pt x="162" y="91"/>
                    <a:pt x="148" y="85"/>
                  </a:cubicBezTo>
                  <a:cubicBezTo>
                    <a:pt x="142" y="83"/>
                    <a:pt x="136" y="80"/>
                    <a:pt x="136" y="75"/>
                  </a:cubicBezTo>
                  <a:cubicBezTo>
                    <a:pt x="153" y="82"/>
                    <a:pt x="170" y="89"/>
                    <a:pt x="188" y="94"/>
                  </a:cubicBezTo>
                  <a:cubicBezTo>
                    <a:pt x="192" y="95"/>
                    <a:pt x="197" y="96"/>
                    <a:pt x="200" y="93"/>
                  </a:cubicBezTo>
                  <a:cubicBezTo>
                    <a:pt x="203" y="90"/>
                    <a:pt x="202" y="84"/>
                    <a:pt x="199" y="81"/>
                  </a:cubicBezTo>
                  <a:cubicBezTo>
                    <a:pt x="196" y="78"/>
                    <a:pt x="191" y="77"/>
                    <a:pt x="187" y="76"/>
                  </a:cubicBezTo>
                  <a:cubicBezTo>
                    <a:pt x="166" y="70"/>
                    <a:pt x="146" y="62"/>
                    <a:pt x="127" y="52"/>
                  </a:cubicBezTo>
                  <a:cubicBezTo>
                    <a:pt x="124" y="50"/>
                    <a:pt x="120" y="48"/>
                    <a:pt x="117" y="45"/>
                  </a:cubicBezTo>
                  <a:cubicBezTo>
                    <a:pt x="115" y="41"/>
                    <a:pt x="114" y="36"/>
                    <a:pt x="116" y="33"/>
                  </a:cubicBezTo>
                  <a:cubicBezTo>
                    <a:pt x="118" y="30"/>
                    <a:pt x="121" y="29"/>
                    <a:pt x="125" y="28"/>
                  </a:cubicBezTo>
                  <a:cubicBezTo>
                    <a:pt x="128" y="28"/>
                    <a:pt x="131" y="28"/>
                    <a:pt x="135" y="28"/>
                  </a:cubicBezTo>
                  <a:cubicBezTo>
                    <a:pt x="146" y="29"/>
                    <a:pt x="158" y="23"/>
                    <a:pt x="164" y="13"/>
                  </a:cubicBezTo>
                  <a:cubicBezTo>
                    <a:pt x="166" y="11"/>
                    <a:pt x="167" y="9"/>
                    <a:pt x="166" y="7"/>
                  </a:cubicBezTo>
                  <a:cubicBezTo>
                    <a:pt x="166" y="2"/>
                    <a:pt x="160" y="0"/>
                    <a:pt x="156" y="1"/>
                  </a:cubicBezTo>
                  <a:cubicBezTo>
                    <a:pt x="152" y="2"/>
                    <a:pt x="148" y="5"/>
                    <a:pt x="144" y="7"/>
                  </a:cubicBezTo>
                  <a:cubicBezTo>
                    <a:pt x="129" y="13"/>
                    <a:pt x="112" y="5"/>
                    <a:pt x="96" y="7"/>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1" name="Freeform 148"/>
            <p:cNvSpPr>
              <a:spLocks/>
            </p:cNvSpPr>
            <p:nvPr/>
          </p:nvSpPr>
          <p:spPr bwMode="auto">
            <a:xfrm>
              <a:off x="2403475" y="2957513"/>
              <a:ext cx="161925" cy="250825"/>
            </a:xfrm>
            <a:custGeom>
              <a:avLst/>
              <a:gdLst>
                <a:gd name="T0" fmla="*/ 38 w 48"/>
                <a:gd name="T1" fmla="*/ 0 h 74"/>
                <a:gd name="T2" fmla="*/ 0 w 48"/>
                <a:gd name="T3" fmla="*/ 68 h 74"/>
                <a:gd name="T4" fmla="*/ 18 w 48"/>
                <a:gd name="T5" fmla="*/ 74 h 74"/>
                <a:gd name="T6" fmla="*/ 33 w 48"/>
                <a:gd name="T7" fmla="*/ 19 h 74"/>
                <a:gd name="T8" fmla="*/ 48 w 48"/>
                <a:gd name="T9" fmla="*/ 8 h 74"/>
                <a:gd name="T10" fmla="*/ 38 w 48"/>
                <a:gd name="T11" fmla="*/ 0 h 74"/>
              </a:gdLst>
              <a:ahLst/>
              <a:cxnLst>
                <a:cxn ang="0">
                  <a:pos x="T0" y="T1"/>
                </a:cxn>
                <a:cxn ang="0">
                  <a:pos x="T2" y="T3"/>
                </a:cxn>
                <a:cxn ang="0">
                  <a:pos x="T4" y="T5"/>
                </a:cxn>
                <a:cxn ang="0">
                  <a:pos x="T6" y="T7"/>
                </a:cxn>
                <a:cxn ang="0">
                  <a:pos x="T8" y="T9"/>
                </a:cxn>
                <a:cxn ang="0">
                  <a:pos x="T10" y="T11"/>
                </a:cxn>
              </a:cxnLst>
              <a:rect l="0" t="0" r="r" b="b"/>
              <a:pathLst>
                <a:path w="48" h="74">
                  <a:moveTo>
                    <a:pt x="38" y="0"/>
                  </a:moveTo>
                  <a:cubicBezTo>
                    <a:pt x="16" y="16"/>
                    <a:pt x="2" y="41"/>
                    <a:pt x="0" y="68"/>
                  </a:cubicBezTo>
                  <a:cubicBezTo>
                    <a:pt x="6" y="71"/>
                    <a:pt x="12" y="73"/>
                    <a:pt x="18" y="74"/>
                  </a:cubicBezTo>
                  <a:cubicBezTo>
                    <a:pt x="16" y="55"/>
                    <a:pt x="21" y="35"/>
                    <a:pt x="33" y="19"/>
                  </a:cubicBezTo>
                  <a:cubicBezTo>
                    <a:pt x="37" y="14"/>
                    <a:pt x="42" y="10"/>
                    <a:pt x="48" y="8"/>
                  </a:cubicBezTo>
                  <a:cubicBezTo>
                    <a:pt x="45" y="5"/>
                    <a:pt x="41" y="2"/>
                    <a:pt x="3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2" name="Freeform 149"/>
            <p:cNvSpPr>
              <a:spLocks/>
            </p:cNvSpPr>
            <p:nvPr/>
          </p:nvSpPr>
          <p:spPr bwMode="auto">
            <a:xfrm>
              <a:off x="1539875" y="1254125"/>
              <a:ext cx="755650" cy="1136650"/>
            </a:xfrm>
            <a:custGeom>
              <a:avLst/>
              <a:gdLst>
                <a:gd name="T0" fmla="*/ 43 w 223"/>
                <a:gd name="T1" fmla="*/ 85 h 336"/>
                <a:gd name="T2" fmla="*/ 95 w 223"/>
                <a:gd name="T3" fmla="*/ 127 h 336"/>
                <a:gd name="T4" fmla="*/ 104 w 223"/>
                <a:gd name="T5" fmla="*/ 117 h 336"/>
                <a:gd name="T6" fmla="*/ 119 w 223"/>
                <a:gd name="T7" fmla="*/ 141 h 336"/>
                <a:gd name="T8" fmla="*/ 143 w 223"/>
                <a:gd name="T9" fmla="*/ 157 h 336"/>
                <a:gd name="T10" fmla="*/ 175 w 223"/>
                <a:gd name="T11" fmla="*/ 204 h 336"/>
                <a:gd name="T12" fmla="*/ 198 w 223"/>
                <a:gd name="T13" fmla="*/ 267 h 336"/>
                <a:gd name="T14" fmla="*/ 222 w 223"/>
                <a:gd name="T15" fmla="*/ 336 h 336"/>
                <a:gd name="T16" fmla="*/ 223 w 223"/>
                <a:gd name="T17" fmla="*/ 335 h 336"/>
                <a:gd name="T18" fmla="*/ 223 w 223"/>
                <a:gd name="T19" fmla="*/ 333 h 336"/>
                <a:gd name="T20" fmla="*/ 199 w 223"/>
                <a:gd name="T21" fmla="*/ 236 h 336"/>
                <a:gd name="T22" fmla="*/ 127 w 223"/>
                <a:gd name="T23" fmla="*/ 121 h 336"/>
                <a:gd name="T24" fmla="*/ 56 w 223"/>
                <a:gd name="T25" fmla="*/ 64 h 336"/>
                <a:gd name="T26" fmla="*/ 24 w 223"/>
                <a:gd name="T27" fmla="*/ 0 h 336"/>
                <a:gd name="T28" fmla="*/ 0 w 223"/>
                <a:gd name="T29" fmla="*/ 23 h 336"/>
                <a:gd name="T30" fmla="*/ 10 w 223"/>
                <a:gd name="T31" fmla="*/ 52 h 336"/>
                <a:gd name="T32" fmla="*/ 43 w 223"/>
                <a:gd name="T33" fmla="*/ 8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3" h="336">
                  <a:moveTo>
                    <a:pt x="43" y="85"/>
                  </a:moveTo>
                  <a:cubicBezTo>
                    <a:pt x="60" y="99"/>
                    <a:pt x="78" y="113"/>
                    <a:pt x="95" y="127"/>
                  </a:cubicBezTo>
                  <a:cubicBezTo>
                    <a:pt x="98" y="124"/>
                    <a:pt x="101" y="121"/>
                    <a:pt x="104" y="117"/>
                  </a:cubicBezTo>
                  <a:cubicBezTo>
                    <a:pt x="106" y="127"/>
                    <a:pt x="112" y="135"/>
                    <a:pt x="119" y="141"/>
                  </a:cubicBezTo>
                  <a:cubicBezTo>
                    <a:pt x="126" y="148"/>
                    <a:pt x="135" y="152"/>
                    <a:pt x="143" y="157"/>
                  </a:cubicBezTo>
                  <a:cubicBezTo>
                    <a:pt x="160" y="166"/>
                    <a:pt x="166" y="187"/>
                    <a:pt x="175" y="204"/>
                  </a:cubicBezTo>
                  <a:cubicBezTo>
                    <a:pt x="186" y="224"/>
                    <a:pt x="191" y="246"/>
                    <a:pt x="198" y="267"/>
                  </a:cubicBezTo>
                  <a:cubicBezTo>
                    <a:pt x="205" y="290"/>
                    <a:pt x="213" y="313"/>
                    <a:pt x="222" y="336"/>
                  </a:cubicBezTo>
                  <a:cubicBezTo>
                    <a:pt x="222" y="335"/>
                    <a:pt x="222" y="335"/>
                    <a:pt x="223" y="335"/>
                  </a:cubicBezTo>
                  <a:cubicBezTo>
                    <a:pt x="223" y="334"/>
                    <a:pt x="223" y="334"/>
                    <a:pt x="223" y="333"/>
                  </a:cubicBezTo>
                  <a:cubicBezTo>
                    <a:pt x="217" y="300"/>
                    <a:pt x="210" y="268"/>
                    <a:pt x="199" y="236"/>
                  </a:cubicBezTo>
                  <a:cubicBezTo>
                    <a:pt x="184" y="193"/>
                    <a:pt x="161" y="152"/>
                    <a:pt x="127" y="121"/>
                  </a:cubicBezTo>
                  <a:cubicBezTo>
                    <a:pt x="104" y="101"/>
                    <a:pt x="77" y="86"/>
                    <a:pt x="56" y="64"/>
                  </a:cubicBezTo>
                  <a:cubicBezTo>
                    <a:pt x="38" y="47"/>
                    <a:pt x="25" y="23"/>
                    <a:pt x="24" y="0"/>
                  </a:cubicBezTo>
                  <a:cubicBezTo>
                    <a:pt x="17" y="5"/>
                    <a:pt x="9" y="13"/>
                    <a:pt x="0" y="23"/>
                  </a:cubicBezTo>
                  <a:cubicBezTo>
                    <a:pt x="0" y="33"/>
                    <a:pt x="4" y="43"/>
                    <a:pt x="10" y="52"/>
                  </a:cubicBezTo>
                  <a:cubicBezTo>
                    <a:pt x="18" y="65"/>
                    <a:pt x="31" y="75"/>
                    <a:pt x="43" y="85"/>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42" name="Group 341"/>
          <p:cNvGrpSpPr/>
          <p:nvPr/>
        </p:nvGrpSpPr>
        <p:grpSpPr>
          <a:xfrm>
            <a:off x="4440513" y="3470044"/>
            <a:ext cx="309630" cy="625066"/>
            <a:chOff x="777875" y="866776"/>
            <a:chExt cx="2709863" cy="5470524"/>
          </a:xfrm>
        </p:grpSpPr>
        <p:sp>
          <p:nvSpPr>
            <p:cNvPr id="316" name="Freeform 78"/>
            <p:cNvSpPr>
              <a:spLocks/>
            </p:cNvSpPr>
            <p:nvPr/>
          </p:nvSpPr>
          <p:spPr bwMode="auto">
            <a:xfrm>
              <a:off x="2117725" y="1617663"/>
              <a:ext cx="1296988" cy="2101850"/>
            </a:xfrm>
            <a:custGeom>
              <a:avLst/>
              <a:gdLst>
                <a:gd name="T0" fmla="*/ 202 w 371"/>
                <a:gd name="T1" fmla="*/ 26 h 602"/>
                <a:gd name="T2" fmla="*/ 193 w 371"/>
                <a:gd name="T3" fmla="*/ 37 h 602"/>
                <a:gd name="T4" fmla="*/ 172 w 371"/>
                <a:gd name="T5" fmla="*/ 67 h 602"/>
                <a:gd name="T6" fmla="*/ 135 w 371"/>
                <a:gd name="T7" fmla="*/ 90 h 602"/>
                <a:gd name="T8" fmla="*/ 101 w 371"/>
                <a:gd name="T9" fmla="*/ 87 h 602"/>
                <a:gd name="T10" fmla="*/ 85 w 371"/>
                <a:gd name="T11" fmla="*/ 65 h 602"/>
                <a:gd name="T12" fmla="*/ 81 w 371"/>
                <a:gd name="T13" fmla="*/ 38 h 602"/>
                <a:gd name="T14" fmla="*/ 83 w 371"/>
                <a:gd name="T15" fmla="*/ 10 h 602"/>
                <a:gd name="T16" fmla="*/ 31 w 371"/>
                <a:gd name="T17" fmla="*/ 21 h 602"/>
                <a:gd name="T18" fmla="*/ 1 w 371"/>
                <a:gd name="T19" fmla="*/ 74 h 602"/>
                <a:gd name="T20" fmla="*/ 10 w 371"/>
                <a:gd name="T21" fmla="*/ 88 h 602"/>
                <a:gd name="T22" fmla="*/ 19 w 371"/>
                <a:gd name="T23" fmla="*/ 103 h 602"/>
                <a:gd name="T24" fmla="*/ 34 w 371"/>
                <a:gd name="T25" fmla="*/ 134 h 602"/>
                <a:gd name="T26" fmla="*/ 44 w 371"/>
                <a:gd name="T27" fmla="*/ 167 h 602"/>
                <a:gd name="T28" fmla="*/ 50 w 371"/>
                <a:gd name="T29" fmla="*/ 205 h 602"/>
                <a:gd name="T30" fmla="*/ 63 w 371"/>
                <a:gd name="T31" fmla="*/ 288 h 602"/>
                <a:gd name="T32" fmla="*/ 65 w 371"/>
                <a:gd name="T33" fmla="*/ 339 h 602"/>
                <a:gd name="T34" fmla="*/ 53 w 371"/>
                <a:gd name="T35" fmla="*/ 388 h 602"/>
                <a:gd name="T36" fmla="*/ 77 w 371"/>
                <a:gd name="T37" fmla="*/ 496 h 602"/>
                <a:gd name="T38" fmla="*/ 251 w 371"/>
                <a:gd name="T39" fmla="*/ 494 h 602"/>
                <a:gd name="T40" fmla="*/ 285 w 371"/>
                <a:gd name="T41" fmla="*/ 505 h 602"/>
                <a:gd name="T42" fmla="*/ 311 w 371"/>
                <a:gd name="T43" fmla="*/ 529 h 602"/>
                <a:gd name="T44" fmla="*/ 310 w 371"/>
                <a:gd name="T45" fmla="*/ 581 h 602"/>
                <a:gd name="T46" fmla="*/ 328 w 371"/>
                <a:gd name="T47" fmla="*/ 602 h 602"/>
                <a:gd name="T48" fmla="*/ 352 w 371"/>
                <a:gd name="T49" fmla="*/ 470 h 602"/>
                <a:gd name="T50" fmla="*/ 338 w 371"/>
                <a:gd name="T51" fmla="*/ 333 h 602"/>
                <a:gd name="T52" fmla="*/ 371 w 371"/>
                <a:gd name="T53" fmla="*/ 106 h 602"/>
                <a:gd name="T54" fmla="*/ 364 w 371"/>
                <a:gd name="T55" fmla="*/ 94 h 602"/>
                <a:gd name="T56" fmla="*/ 322 w 371"/>
                <a:gd name="T57" fmla="*/ 52 h 602"/>
                <a:gd name="T58" fmla="*/ 209 w 371"/>
                <a:gd name="T59" fmla="*/ 1 h 602"/>
                <a:gd name="T60" fmla="*/ 204 w 371"/>
                <a:gd name="T61" fmla="*/ 0 h 602"/>
                <a:gd name="T62" fmla="*/ 210 w 371"/>
                <a:gd name="T63" fmla="*/ 13 h 602"/>
                <a:gd name="T64" fmla="*/ 202 w 371"/>
                <a:gd name="T65" fmla="*/ 26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1" h="602">
                  <a:moveTo>
                    <a:pt x="202" y="26"/>
                  </a:moveTo>
                  <a:cubicBezTo>
                    <a:pt x="199" y="30"/>
                    <a:pt x="196" y="33"/>
                    <a:pt x="193" y="37"/>
                  </a:cubicBezTo>
                  <a:cubicBezTo>
                    <a:pt x="185" y="47"/>
                    <a:pt x="180" y="58"/>
                    <a:pt x="172" y="67"/>
                  </a:cubicBezTo>
                  <a:cubicBezTo>
                    <a:pt x="162" y="79"/>
                    <a:pt x="150" y="87"/>
                    <a:pt x="135" y="90"/>
                  </a:cubicBezTo>
                  <a:cubicBezTo>
                    <a:pt x="124" y="93"/>
                    <a:pt x="111" y="93"/>
                    <a:pt x="101" y="87"/>
                  </a:cubicBezTo>
                  <a:cubicBezTo>
                    <a:pt x="94" y="82"/>
                    <a:pt x="88" y="74"/>
                    <a:pt x="85" y="65"/>
                  </a:cubicBezTo>
                  <a:cubicBezTo>
                    <a:pt x="82" y="56"/>
                    <a:pt x="82" y="47"/>
                    <a:pt x="81" y="38"/>
                  </a:cubicBezTo>
                  <a:cubicBezTo>
                    <a:pt x="81" y="28"/>
                    <a:pt x="81" y="19"/>
                    <a:pt x="83" y="10"/>
                  </a:cubicBezTo>
                  <a:cubicBezTo>
                    <a:pt x="66" y="11"/>
                    <a:pt x="48" y="15"/>
                    <a:pt x="31" y="21"/>
                  </a:cubicBezTo>
                  <a:cubicBezTo>
                    <a:pt x="19" y="37"/>
                    <a:pt x="9" y="55"/>
                    <a:pt x="1" y="74"/>
                  </a:cubicBezTo>
                  <a:cubicBezTo>
                    <a:pt x="0" y="75"/>
                    <a:pt x="9" y="86"/>
                    <a:pt x="10" y="88"/>
                  </a:cubicBezTo>
                  <a:cubicBezTo>
                    <a:pt x="13" y="93"/>
                    <a:pt x="16" y="98"/>
                    <a:pt x="19" y="103"/>
                  </a:cubicBezTo>
                  <a:cubicBezTo>
                    <a:pt x="24" y="113"/>
                    <a:pt x="30" y="124"/>
                    <a:pt x="34" y="134"/>
                  </a:cubicBezTo>
                  <a:cubicBezTo>
                    <a:pt x="39" y="145"/>
                    <a:pt x="42" y="156"/>
                    <a:pt x="44" y="167"/>
                  </a:cubicBezTo>
                  <a:cubicBezTo>
                    <a:pt x="46" y="180"/>
                    <a:pt x="48" y="193"/>
                    <a:pt x="50" y="205"/>
                  </a:cubicBezTo>
                  <a:cubicBezTo>
                    <a:pt x="54" y="233"/>
                    <a:pt x="59" y="260"/>
                    <a:pt x="63" y="288"/>
                  </a:cubicBezTo>
                  <a:cubicBezTo>
                    <a:pt x="66" y="305"/>
                    <a:pt x="68" y="322"/>
                    <a:pt x="65" y="339"/>
                  </a:cubicBezTo>
                  <a:cubicBezTo>
                    <a:pt x="62" y="356"/>
                    <a:pt x="54" y="371"/>
                    <a:pt x="53" y="388"/>
                  </a:cubicBezTo>
                  <a:cubicBezTo>
                    <a:pt x="51" y="426"/>
                    <a:pt x="60" y="463"/>
                    <a:pt x="77" y="496"/>
                  </a:cubicBezTo>
                  <a:cubicBezTo>
                    <a:pt x="135" y="491"/>
                    <a:pt x="193" y="485"/>
                    <a:pt x="251" y="494"/>
                  </a:cubicBezTo>
                  <a:cubicBezTo>
                    <a:pt x="263" y="496"/>
                    <a:pt x="275" y="499"/>
                    <a:pt x="285" y="505"/>
                  </a:cubicBezTo>
                  <a:cubicBezTo>
                    <a:pt x="296" y="510"/>
                    <a:pt x="306" y="518"/>
                    <a:pt x="311" y="529"/>
                  </a:cubicBezTo>
                  <a:cubicBezTo>
                    <a:pt x="318" y="545"/>
                    <a:pt x="315" y="564"/>
                    <a:pt x="310" y="581"/>
                  </a:cubicBezTo>
                  <a:cubicBezTo>
                    <a:pt x="316" y="588"/>
                    <a:pt x="321" y="595"/>
                    <a:pt x="328" y="602"/>
                  </a:cubicBezTo>
                  <a:cubicBezTo>
                    <a:pt x="346" y="561"/>
                    <a:pt x="353" y="515"/>
                    <a:pt x="352" y="470"/>
                  </a:cubicBezTo>
                  <a:cubicBezTo>
                    <a:pt x="350" y="424"/>
                    <a:pt x="343" y="378"/>
                    <a:pt x="338" y="333"/>
                  </a:cubicBezTo>
                  <a:cubicBezTo>
                    <a:pt x="371" y="106"/>
                    <a:pt x="371" y="106"/>
                    <a:pt x="371" y="106"/>
                  </a:cubicBezTo>
                  <a:cubicBezTo>
                    <a:pt x="369" y="102"/>
                    <a:pt x="366" y="98"/>
                    <a:pt x="364" y="94"/>
                  </a:cubicBezTo>
                  <a:cubicBezTo>
                    <a:pt x="353" y="77"/>
                    <a:pt x="340" y="62"/>
                    <a:pt x="322" y="52"/>
                  </a:cubicBezTo>
                  <a:cubicBezTo>
                    <a:pt x="287" y="30"/>
                    <a:pt x="249" y="13"/>
                    <a:pt x="209" y="1"/>
                  </a:cubicBezTo>
                  <a:cubicBezTo>
                    <a:pt x="207" y="1"/>
                    <a:pt x="205" y="1"/>
                    <a:pt x="204" y="0"/>
                  </a:cubicBezTo>
                  <a:cubicBezTo>
                    <a:pt x="208" y="3"/>
                    <a:pt x="210" y="8"/>
                    <a:pt x="210" y="13"/>
                  </a:cubicBezTo>
                  <a:cubicBezTo>
                    <a:pt x="210" y="18"/>
                    <a:pt x="206" y="22"/>
                    <a:pt x="202" y="26"/>
                  </a:cubicBezTo>
                  <a:close/>
                </a:path>
              </a:pathLst>
            </a:custGeom>
            <a:solidFill>
              <a:srgbClr val="84E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7" name="Freeform 79"/>
            <p:cNvSpPr>
              <a:spLocks/>
            </p:cNvSpPr>
            <p:nvPr/>
          </p:nvSpPr>
          <p:spPr bwMode="auto">
            <a:xfrm>
              <a:off x="2359025" y="1617663"/>
              <a:ext cx="534988" cy="363537"/>
            </a:xfrm>
            <a:custGeom>
              <a:avLst/>
              <a:gdLst>
                <a:gd name="T0" fmla="*/ 1 w 153"/>
                <a:gd name="T1" fmla="*/ 23 h 104"/>
                <a:gd name="T2" fmla="*/ 1 w 153"/>
                <a:gd name="T3" fmla="*/ 38 h 104"/>
                <a:gd name="T4" fmla="*/ 5 w 153"/>
                <a:gd name="T5" fmla="*/ 69 h 104"/>
                <a:gd name="T6" fmla="*/ 26 w 153"/>
                <a:gd name="T7" fmla="*/ 97 h 104"/>
                <a:gd name="T8" fmla="*/ 53 w 153"/>
                <a:gd name="T9" fmla="*/ 104 h 104"/>
                <a:gd name="T10" fmla="*/ 69 w 153"/>
                <a:gd name="T11" fmla="*/ 102 h 104"/>
                <a:gd name="T12" fmla="*/ 112 w 153"/>
                <a:gd name="T13" fmla="*/ 75 h 104"/>
                <a:gd name="T14" fmla="*/ 124 w 153"/>
                <a:gd name="T15" fmla="*/ 58 h 104"/>
                <a:gd name="T16" fmla="*/ 133 w 153"/>
                <a:gd name="T17" fmla="*/ 45 h 104"/>
                <a:gd name="T18" fmla="*/ 138 w 153"/>
                <a:gd name="T19" fmla="*/ 39 h 104"/>
                <a:gd name="T20" fmla="*/ 142 w 153"/>
                <a:gd name="T21" fmla="*/ 34 h 104"/>
                <a:gd name="T22" fmla="*/ 143 w 153"/>
                <a:gd name="T23" fmla="*/ 33 h 104"/>
                <a:gd name="T24" fmla="*/ 152 w 153"/>
                <a:gd name="T25" fmla="*/ 18 h 104"/>
                <a:gd name="T26" fmla="*/ 150 w 153"/>
                <a:gd name="T27" fmla="*/ 5 h 104"/>
                <a:gd name="T28" fmla="*/ 140 w 153"/>
                <a:gd name="T29" fmla="*/ 1 h 104"/>
                <a:gd name="T30" fmla="*/ 135 w 153"/>
                <a:gd name="T31" fmla="*/ 0 h 104"/>
                <a:gd name="T32" fmla="*/ 141 w 153"/>
                <a:gd name="T33" fmla="*/ 13 h 104"/>
                <a:gd name="T34" fmla="*/ 133 w 153"/>
                <a:gd name="T35" fmla="*/ 26 h 104"/>
                <a:gd name="T36" fmla="*/ 124 w 153"/>
                <a:gd name="T37" fmla="*/ 37 h 104"/>
                <a:gd name="T38" fmla="*/ 103 w 153"/>
                <a:gd name="T39" fmla="*/ 67 h 104"/>
                <a:gd name="T40" fmla="*/ 66 w 153"/>
                <a:gd name="T41" fmla="*/ 90 h 104"/>
                <a:gd name="T42" fmla="*/ 32 w 153"/>
                <a:gd name="T43" fmla="*/ 87 h 104"/>
                <a:gd name="T44" fmla="*/ 16 w 153"/>
                <a:gd name="T45" fmla="*/ 65 h 104"/>
                <a:gd name="T46" fmla="*/ 12 w 153"/>
                <a:gd name="T47" fmla="*/ 38 h 104"/>
                <a:gd name="T48" fmla="*/ 14 w 153"/>
                <a:gd name="T49" fmla="*/ 10 h 104"/>
                <a:gd name="T50" fmla="*/ 1 w 153"/>
                <a:gd name="T51" fmla="*/ 12 h 104"/>
                <a:gd name="T52" fmla="*/ 1 w 153"/>
                <a:gd name="T53" fmla="*/ 2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3" h="104">
                  <a:moveTo>
                    <a:pt x="1" y="23"/>
                  </a:moveTo>
                  <a:cubicBezTo>
                    <a:pt x="0" y="28"/>
                    <a:pt x="0" y="33"/>
                    <a:pt x="1" y="38"/>
                  </a:cubicBezTo>
                  <a:cubicBezTo>
                    <a:pt x="1" y="47"/>
                    <a:pt x="2" y="58"/>
                    <a:pt x="5" y="69"/>
                  </a:cubicBezTo>
                  <a:cubicBezTo>
                    <a:pt x="9" y="81"/>
                    <a:pt x="17" y="91"/>
                    <a:pt x="26" y="97"/>
                  </a:cubicBezTo>
                  <a:cubicBezTo>
                    <a:pt x="34" y="102"/>
                    <a:pt x="43" y="104"/>
                    <a:pt x="53" y="104"/>
                  </a:cubicBezTo>
                  <a:cubicBezTo>
                    <a:pt x="58" y="104"/>
                    <a:pt x="64" y="103"/>
                    <a:pt x="69" y="102"/>
                  </a:cubicBezTo>
                  <a:cubicBezTo>
                    <a:pt x="86" y="98"/>
                    <a:pt x="101" y="88"/>
                    <a:pt x="112" y="75"/>
                  </a:cubicBezTo>
                  <a:cubicBezTo>
                    <a:pt x="116" y="70"/>
                    <a:pt x="120" y="64"/>
                    <a:pt x="124" y="58"/>
                  </a:cubicBezTo>
                  <a:cubicBezTo>
                    <a:pt x="127" y="53"/>
                    <a:pt x="130" y="49"/>
                    <a:pt x="133" y="45"/>
                  </a:cubicBezTo>
                  <a:cubicBezTo>
                    <a:pt x="134" y="43"/>
                    <a:pt x="136" y="41"/>
                    <a:pt x="138" y="39"/>
                  </a:cubicBezTo>
                  <a:cubicBezTo>
                    <a:pt x="139" y="38"/>
                    <a:pt x="141" y="36"/>
                    <a:pt x="142" y="34"/>
                  </a:cubicBezTo>
                  <a:cubicBezTo>
                    <a:pt x="143" y="33"/>
                    <a:pt x="143" y="33"/>
                    <a:pt x="143" y="33"/>
                  </a:cubicBezTo>
                  <a:cubicBezTo>
                    <a:pt x="146" y="29"/>
                    <a:pt x="151" y="24"/>
                    <a:pt x="152" y="18"/>
                  </a:cubicBezTo>
                  <a:cubicBezTo>
                    <a:pt x="153" y="13"/>
                    <a:pt x="152" y="9"/>
                    <a:pt x="150" y="5"/>
                  </a:cubicBezTo>
                  <a:cubicBezTo>
                    <a:pt x="146" y="4"/>
                    <a:pt x="143" y="2"/>
                    <a:pt x="140" y="1"/>
                  </a:cubicBezTo>
                  <a:cubicBezTo>
                    <a:pt x="138" y="1"/>
                    <a:pt x="136" y="1"/>
                    <a:pt x="135" y="0"/>
                  </a:cubicBezTo>
                  <a:cubicBezTo>
                    <a:pt x="139" y="3"/>
                    <a:pt x="141" y="8"/>
                    <a:pt x="141" y="13"/>
                  </a:cubicBezTo>
                  <a:cubicBezTo>
                    <a:pt x="141" y="18"/>
                    <a:pt x="137" y="22"/>
                    <a:pt x="133" y="26"/>
                  </a:cubicBezTo>
                  <a:cubicBezTo>
                    <a:pt x="130" y="30"/>
                    <a:pt x="127" y="33"/>
                    <a:pt x="124" y="37"/>
                  </a:cubicBezTo>
                  <a:cubicBezTo>
                    <a:pt x="116" y="47"/>
                    <a:pt x="111" y="58"/>
                    <a:pt x="103" y="67"/>
                  </a:cubicBezTo>
                  <a:cubicBezTo>
                    <a:pt x="93" y="79"/>
                    <a:pt x="81" y="87"/>
                    <a:pt x="66" y="90"/>
                  </a:cubicBezTo>
                  <a:cubicBezTo>
                    <a:pt x="55" y="93"/>
                    <a:pt x="42" y="93"/>
                    <a:pt x="32" y="87"/>
                  </a:cubicBezTo>
                  <a:cubicBezTo>
                    <a:pt x="25" y="82"/>
                    <a:pt x="19" y="74"/>
                    <a:pt x="16" y="65"/>
                  </a:cubicBezTo>
                  <a:cubicBezTo>
                    <a:pt x="13" y="56"/>
                    <a:pt x="13" y="47"/>
                    <a:pt x="12" y="38"/>
                  </a:cubicBezTo>
                  <a:cubicBezTo>
                    <a:pt x="12" y="28"/>
                    <a:pt x="12" y="19"/>
                    <a:pt x="14" y="10"/>
                  </a:cubicBezTo>
                  <a:cubicBezTo>
                    <a:pt x="10" y="10"/>
                    <a:pt x="5" y="11"/>
                    <a:pt x="1" y="12"/>
                  </a:cubicBezTo>
                  <a:cubicBezTo>
                    <a:pt x="0" y="15"/>
                    <a:pt x="1" y="19"/>
                    <a:pt x="1" y="23"/>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8" name="Freeform 80"/>
            <p:cNvSpPr>
              <a:spLocks/>
            </p:cNvSpPr>
            <p:nvPr/>
          </p:nvSpPr>
          <p:spPr bwMode="auto">
            <a:xfrm>
              <a:off x="3097213" y="1987550"/>
              <a:ext cx="390525" cy="631825"/>
            </a:xfrm>
            <a:custGeom>
              <a:avLst/>
              <a:gdLst>
                <a:gd name="T0" fmla="*/ 91 w 112"/>
                <a:gd name="T1" fmla="*/ 0 h 181"/>
                <a:gd name="T2" fmla="*/ 97 w 112"/>
                <a:gd name="T3" fmla="*/ 14 h 181"/>
                <a:gd name="T4" fmla="*/ 105 w 112"/>
                <a:gd name="T5" fmla="*/ 50 h 181"/>
                <a:gd name="T6" fmla="*/ 106 w 112"/>
                <a:gd name="T7" fmla="*/ 171 h 181"/>
                <a:gd name="T8" fmla="*/ 89 w 112"/>
                <a:gd name="T9" fmla="*/ 176 h 181"/>
                <a:gd name="T10" fmla="*/ 12 w 112"/>
                <a:gd name="T11" fmla="*/ 180 h 181"/>
                <a:gd name="T12" fmla="*/ 4 w 112"/>
                <a:gd name="T13" fmla="*/ 122 h 181"/>
                <a:gd name="T14" fmla="*/ 13 w 112"/>
                <a:gd name="T15" fmla="*/ 89 h 181"/>
                <a:gd name="T16" fmla="*/ 7 w 112"/>
                <a:gd name="T17" fmla="*/ 56 h 181"/>
                <a:gd name="T18" fmla="*/ 91 w 112"/>
                <a:gd name="T1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81">
                  <a:moveTo>
                    <a:pt x="91" y="0"/>
                  </a:moveTo>
                  <a:cubicBezTo>
                    <a:pt x="94" y="5"/>
                    <a:pt x="96" y="10"/>
                    <a:pt x="97" y="14"/>
                  </a:cubicBezTo>
                  <a:cubicBezTo>
                    <a:pt x="100" y="26"/>
                    <a:pt x="103" y="38"/>
                    <a:pt x="105" y="50"/>
                  </a:cubicBezTo>
                  <a:cubicBezTo>
                    <a:pt x="111" y="90"/>
                    <a:pt x="112" y="131"/>
                    <a:pt x="106" y="171"/>
                  </a:cubicBezTo>
                  <a:cubicBezTo>
                    <a:pt x="102" y="174"/>
                    <a:pt x="95" y="176"/>
                    <a:pt x="89" y="176"/>
                  </a:cubicBezTo>
                  <a:cubicBezTo>
                    <a:pt x="64" y="180"/>
                    <a:pt x="38" y="181"/>
                    <a:pt x="12" y="180"/>
                  </a:cubicBezTo>
                  <a:cubicBezTo>
                    <a:pt x="3" y="162"/>
                    <a:pt x="0" y="141"/>
                    <a:pt x="4" y="122"/>
                  </a:cubicBezTo>
                  <a:cubicBezTo>
                    <a:pt x="7" y="111"/>
                    <a:pt x="11" y="100"/>
                    <a:pt x="13" y="89"/>
                  </a:cubicBezTo>
                  <a:cubicBezTo>
                    <a:pt x="15" y="78"/>
                    <a:pt x="14" y="65"/>
                    <a:pt x="7" y="56"/>
                  </a:cubicBezTo>
                  <a:cubicBezTo>
                    <a:pt x="21" y="37"/>
                    <a:pt x="72" y="5"/>
                    <a:pt x="91" y="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9" name="Freeform 81"/>
            <p:cNvSpPr>
              <a:spLocks/>
            </p:cNvSpPr>
            <p:nvPr/>
          </p:nvSpPr>
          <p:spPr bwMode="auto">
            <a:xfrm>
              <a:off x="2120900" y="1879600"/>
              <a:ext cx="180975" cy="533400"/>
            </a:xfrm>
            <a:custGeom>
              <a:avLst/>
              <a:gdLst>
                <a:gd name="T0" fmla="*/ 52 w 52"/>
                <a:gd name="T1" fmla="*/ 153 h 153"/>
                <a:gd name="T2" fmla="*/ 49 w 52"/>
                <a:gd name="T3" fmla="*/ 130 h 153"/>
                <a:gd name="T4" fmla="*/ 43 w 52"/>
                <a:gd name="T5" fmla="*/ 92 h 153"/>
                <a:gd name="T6" fmla="*/ 33 w 52"/>
                <a:gd name="T7" fmla="*/ 59 h 153"/>
                <a:gd name="T8" fmla="*/ 18 w 52"/>
                <a:gd name="T9" fmla="*/ 28 h 153"/>
                <a:gd name="T10" fmla="*/ 9 w 52"/>
                <a:gd name="T11" fmla="*/ 13 h 153"/>
                <a:gd name="T12" fmla="*/ 0 w 52"/>
                <a:gd name="T13" fmla="*/ 0 h 153"/>
                <a:gd name="T14" fmla="*/ 4 w 52"/>
                <a:gd name="T15" fmla="*/ 31 h 153"/>
                <a:gd name="T16" fmla="*/ 5 w 52"/>
                <a:gd name="T17" fmla="*/ 44 h 153"/>
                <a:gd name="T18" fmla="*/ 8 w 52"/>
                <a:gd name="T19" fmla="*/ 62 h 153"/>
                <a:gd name="T20" fmla="*/ 5 w 52"/>
                <a:gd name="T21" fmla="*/ 133 h 153"/>
                <a:gd name="T22" fmla="*/ 52 w 52"/>
                <a:gd name="T23"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153">
                  <a:moveTo>
                    <a:pt x="52" y="153"/>
                  </a:moveTo>
                  <a:cubicBezTo>
                    <a:pt x="51" y="145"/>
                    <a:pt x="50" y="138"/>
                    <a:pt x="49" y="130"/>
                  </a:cubicBezTo>
                  <a:cubicBezTo>
                    <a:pt x="47" y="118"/>
                    <a:pt x="45" y="105"/>
                    <a:pt x="43" y="92"/>
                  </a:cubicBezTo>
                  <a:cubicBezTo>
                    <a:pt x="41" y="81"/>
                    <a:pt x="38" y="70"/>
                    <a:pt x="33" y="59"/>
                  </a:cubicBezTo>
                  <a:cubicBezTo>
                    <a:pt x="29" y="49"/>
                    <a:pt x="23" y="38"/>
                    <a:pt x="18" y="28"/>
                  </a:cubicBezTo>
                  <a:cubicBezTo>
                    <a:pt x="15" y="23"/>
                    <a:pt x="12" y="18"/>
                    <a:pt x="9" y="13"/>
                  </a:cubicBezTo>
                  <a:cubicBezTo>
                    <a:pt x="8" y="11"/>
                    <a:pt x="1" y="2"/>
                    <a:pt x="0" y="0"/>
                  </a:cubicBezTo>
                  <a:cubicBezTo>
                    <a:pt x="1" y="10"/>
                    <a:pt x="3" y="21"/>
                    <a:pt x="4" y="31"/>
                  </a:cubicBezTo>
                  <a:cubicBezTo>
                    <a:pt x="4" y="36"/>
                    <a:pt x="4" y="40"/>
                    <a:pt x="5" y="44"/>
                  </a:cubicBezTo>
                  <a:cubicBezTo>
                    <a:pt x="6" y="50"/>
                    <a:pt x="7" y="56"/>
                    <a:pt x="8" y="62"/>
                  </a:cubicBezTo>
                  <a:cubicBezTo>
                    <a:pt x="10" y="86"/>
                    <a:pt x="7" y="109"/>
                    <a:pt x="5" y="133"/>
                  </a:cubicBezTo>
                  <a:cubicBezTo>
                    <a:pt x="18" y="143"/>
                    <a:pt x="35" y="150"/>
                    <a:pt x="52" y="153"/>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0" name="Freeform 82"/>
            <p:cNvSpPr>
              <a:spLocks/>
            </p:cNvSpPr>
            <p:nvPr/>
          </p:nvSpPr>
          <p:spPr bwMode="auto">
            <a:xfrm>
              <a:off x="2036763" y="866776"/>
              <a:ext cx="706438" cy="631825"/>
            </a:xfrm>
            <a:custGeom>
              <a:avLst/>
              <a:gdLst>
                <a:gd name="T0" fmla="*/ 22 w 202"/>
                <a:gd name="T1" fmla="*/ 132 h 181"/>
                <a:gd name="T2" fmla="*/ 47 w 202"/>
                <a:gd name="T3" fmla="*/ 127 h 181"/>
                <a:gd name="T4" fmla="*/ 77 w 202"/>
                <a:gd name="T5" fmla="*/ 115 h 181"/>
                <a:gd name="T6" fmla="*/ 94 w 202"/>
                <a:gd name="T7" fmla="*/ 114 h 181"/>
                <a:gd name="T8" fmla="*/ 101 w 202"/>
                <a:gd name="T9" fmla="*/ 128 h 181"/>
                <a:gd name="T10" fmla="*/ 121 w 202"/>
                <a:gd name="T11" fmla="*/ 141 h 181"/>
                <a:gd name="T12" fmla="*/ 140 w 202"/>
                <a:gd name="T13" fmla="*/ 156 h 181"/>
                <a:gd name="T14" fmla="*/ 141 w 202"/>
                <a:gd name="T15" fmla="*/ 171 h 181"/>
                <a:gd name="T16" fmla="*/ 150 w 202"/>
                <a:gd name="T17" fmla="*/ 180 h 181"/>
                <a:gd name="T18" fmla="*/ 157 w 202"/>
                <a:gd name="T19" fmla="*/ 169 h 181"/>
                <a:gd name="T20" fmla="*/ 173 w 202"/>
                <a:gd name="T21" fmla="*/ 139 h 181"/>
                <a:gd name="T22" fmla="*/ 194 w 202"/>
                <a:gd name="T23" fmla="*/ 131 h 181"/>
                <a:gd name="T24" fmla="*/ 198 w 202"/>
                <a:gd name="T25" fmla="*/ 115 h 181"/>
                <a:gd name="T26" fmla="*/ 199 w 202"/>
                <a:gd name="T27" fmla="*/ 81 h 181"/>
                <a:gd name="T28" fmla="*/ 187 w 202"/>
                <a:gd name="T29" fmla="*/ 49 h 181"/>
                <a:gd name="T30" fmla="*/ 86 w 202"/>
                <a:gd name="T31" fmla="*/ 6 h 181"/>
                <a:gd name="T32" fmla="*/ 41 w 202"/>
                <a:gd name="T33" fmla="*/ 26 h 181"/>
                <a:gd name="T34" fmla="*/ 11 w 202"/>
                <a:gd name="T35" fmla="*/ 60 h 181"/>
                <a:gd name="T36" fmla="*/ 4 w 202"/>
                <a:gd name="T37" fmla="*/ 119 h 181"/>
                <a:gd name="T38" fmla="*/ 22 w 202"/>
                <a:gd name="T39" fmla="*/ 13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 h="181">
                  <a:moveTo>
                    <a:pt x="22" y="132"/>
                  </a:moveTo>
                  <a:cubicBezTo>
                    <a:pt x="31" y="134"/>
                    <a:pt x="39" y="130"/>
                    <a:pt x="47" y="127"/>
                  </a:cubicBezTo>
                  <a:cubicBezTo>
                    <a:pt x="57" y="123"/>
                    <a:pt x="67" y="119"/>
                    <a:pt x="77" y="115"/>
                  </a:cubicBezTo>
                  <a:cubicBezTo>
                    <a:pt x="83" y="112"/>
                    <a:pt x="89" y="110"/>
                    <a:pt x="94" y="114"/>
                  </a:cubicBezTo>
                  <a:cubicBezTo>
                    <a:pt x="99" y="117"/>
                    <a:pt x="99" y="123"/>
                    <a:pt x="101" y="128"/>
                  </a:cubicBezTo>
                  <a:cubicBezTo>
                    <a:pt x="105" y="136"/>
                    <a:pt x="114" y="139"/>
                    <a:pt x="121" y="141"/>
                  </a:cubicBezTo>
                  <a:cubicBezTo>
                    <a:pt x="129" y="144"/>
                    <a:pt x="138" y="148"/>
                    <a:pt x="140" y="156"/>
                  </a:cubicBezTo>
                  <a:cubicBezTo>
                    <a:pt x="141" y="161"/>
                    <a:pt x="140" y="166"/>
                    <a:pt x="141" y="171"/>
                  </a:cubicBezTo>
                  <a:cubicBezTo>
                    <a:pt x="141" y="176"/>
                    <a:pt x="146" y="181"/>
                    <a:pt x="150" y="180"/>
                  </a:cubicBezTo>
                  <a:cubicBezTo>
                    <a:pt x="154" y="179"/>
                    <a:pt x="156" y="174"/>
                    <a:pt x="157" y="169"/>
                  </a:cubicBezTo>
                  <a:cubicBezTo>
                    <a:pt x="160" y="158"/>
                    <a:pt x="164" y="147"/>
                    <a:pt x="173" y="139"/>
                  </a:cubicBezTo>
                  <a:cubicBezTo>
                    <a:pt x="178" y="134"/>
                    <a:pt x="186" y="131"/>
                    <a:pt x="194" y="131"/>
                  </a:cubicBezTo>
                  <a:cubicBezTo>
                    <a:pt x="194" y="125"/>
                    <a:pt x="197" y="120"/>
                    <a:pt x="198" y="115"/>
                  </a:cubicBezTo>
                  <a:cubicBezTo>
                    <a:pt x="202" y="104"/>
                    <a:pt x="202" y="92"/>
                    <a:pt x="199" y="81"/>
                  </a:cubicBezTo>
                  <a:cubicBezTo>
                    <a:pt x="196" y="70"/>
                    <a:pt x="192" y="59"/>
                    <a:pt x="187" y="49"/>
                  </a:cubicBezTo>
                  <a:cubicBezTo>
                    <a:pt x="172" y="13"/>
                    <a:pt x="124" y="0"/>
                    <a:pt x="86" y="6"/>
                  </a:cubicBezTo>
                  <a:cubicBezTo>
                    <a:pt x="70" y="9"/>
                    <a:pt x="54" y="16"/>
                    <a:pt x="41" y="26"/>
                  </a:cubicBezTo>
                  <a:cubicBezTo>
                    <a:pt x="28" y="35"/>
                    <a:pt x="18" y="47"/>
                    <a:pt x="11" y="60"/>
                  </a:cubicBezTo>
                  <a:cubicBezTo>
                    <a:pt x="2" y="78"/>
                    <a:pt x="0" y="99"/>
                    <a:pt x="4" y="119"/>
                  </a:cubicBezTo>
                  <a:cubicBezTo>
                    <a:pt x="9" y="126"/>
                    <a:pt x="15" y="131"/>
                    <a:pt x="22" y="132"/>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1" name="Freeform 83"/>
            <p:cNvSpPr>
              <a:spLocks/>
            </p:cNvSpPr>
            <p:nvPr/>
          </p:nvSpPr>
          <p:spPr bwMode="auto">
            <a:xfrm>
              <a:off x="2051050" y="1250950"/>
              <a:ext cx="674688" cy="569912"/>
            </a:xfrm>
            <a:custGeom>
              <a:avLst/>
              <a:gdLst>
                <a:gd name="T0" fmla="*/ 193 w 193"/>
                <a:gd name="T1" fmla="*/ 39 h 163"/>
                <a:gd name="T2" fmla="*/ 190 w 193"/>
                <a:gd name="T3" fmla="*/ 21 h 163"/>
                <a:gd name="T4" fmla="*/ 190 w 193"/>
                <a:gd name="T5" fmla="*/ 21 h 163"/>
                <a:gd name="T6" fmla="*/ 169 w 193"/>
                <a:gd name="T7" fmla="*/ 29 h 163"/>
                <a:gd name="T8" fmla="*/ 153 w 193"/>
                <a:gd name="T9" fmla="*/ 59 h 163"/>
                <a:gd name="T10" fmla="*/ 146 w 193"/>
                <a:gd name="T11" fmla="*/ 70 h 163"/>
                <a:gd name="T12" fmla="*/ 137 w 193"/>
                <a:gd name="T13" fmla="*/ 61 h 163"/>
                <a:gd name="T14" fmla="*/ 136 w 193"/>
                <a:gd name="T15" fmla="*/ 46 h 163"/>
                <a:gd name="T16" fmla="*/ 117 w 193"/>
                <a:gd name="T17" fmla="*/ 31 h 163"/>
                <a:gd name="T18" fmla="*/ 97 w 193"/>
                <a:gd name="T19" fmla="*/ 18 h 163"/>
                <a:gd name="T20" fmla="*/ 90 w 193"/>
                <a:gd name="T21" fmla="*/ 4 h 163"/>
                <a:gd name="T22" fmla="*/ 73 w 193"/>
                <a:gd name="T23" fmla="*/ 5 h 163"/>
                <a:gd name="T24" fmla="*/ 43 w 193"/>
                <a:gd name="T25" fmla="*/ 17 h 163"/>
                <a:gd name="T26" fmla="*/ 18 w 193"/>
                <a:gd name="T27" fmla="*/ 22 h 163"/>
                <a:gd name="T28" fmla="*/ 0 w 193"/>
                <a:gd name="T29" fmla="*/ 10 h 163"/>
                <a:gd name="T30" fmla="*/ 18 w 193"/>
                <a:gd name="T31" fmla="*/ 66 h 163"/>
                <a:gd name="T32" fmla="*/ 27 w 193"/>
                <a:gd name="T33" fmla="*/ 104 h 163"/>
                <a:gd name="T34" fmla="*/ 26 w 193"/>
                <a:gd name="T35" fmla="*/ 114 h 163"/>
                <a:gd name="T36" fmla="*/ 32 w 193"/>
                <a:gd name="T37" fmla="*/ 122 h 163"/>
                <a:gd name="T38" fmla="*/ 41 w 193"/>
                <a:gd name="T39" fmla="*/ 121 h 163"/>
                <a:gd name="T40" fmla="*/ 51 w 193"/>
                <a:gd name="T41" fmla="*/ 130 h 163"/>
                <a:gd name="T42" fmla="*/ 54 w 193"/>
                <a:gd name="T43" fmla="*/ 144 h 163"/>
                <a:gd name="T44" fmla="*/ 75 w 193"/>
                <a:gd name="T45" fmla="*/ 161 h 163"/>
                <a:gd name="T46" fmla="*/ 104 w 193"/>
                <a:gd name="T47" fmla="*/ 152 h 163"/>
                <a:gd name="T48" fmla="*/ 158 w 193"/>
                <a:gd name="T49" fmla="*/ 106 h 163"/>
                <a:gd name="T50" fmla="*/ 184 w 193"/>
                <a:gd name="T51" fmla="*/ 74 h 163"/>
                <a:gd name="T52" fmla="*/ 184 w 193"/>
                <a:gd name="T53" fmla="*/ 69 h 163"/>
                <a:gd name="T54" fmla="*/ 193 w 193"/>
                <a:gd name="T55" fmla="*/ 3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3" h="163">
                  <a:moveTo>
                    <a:pt x="193" y="39"/>
                  </a:moveTo>
                  <a:cubicBezTo>
                    <a:pt x="192" y="33"/>
                    <a:pt x="190" y="27"/>
                    <a:pt x="190" y="21"/>
                  </a:cubicBezTo>
                  <a:cubicBezTo>
                    <a:pt x="190" y="21"/>
                    <a:pt x="190" y="21"/>
                    <a:pt x="190" y="21"/>
                  </a:cubicBezTo>
                  <a:cubicBezTo>
                    <a:pt x="182" y="21"/>
                    <a:pt x="174" y="24"/>
                    <a:pt x="169" y="29"/>
                  </a:cubicBezTo>
                  <a:cubicBezTo>
                    <a:pt x="160" y="37"/>
                    <a:pt x="156" y="48"/>
                    <a:pt x="153" y="59"/>
                  </a:cubicBezTo>
                  <a:cubicBezTo>
                    <a:pt x="152" y="64"/>
                    <a:pt x="150" y="69"/>
                    <a:pt x="146" y="70"/>
                  </a:cubicBezTo>
                  <a:cubicBezTo>
                    <a:pt x="142" y="71"/>
                    <a:pt x="137" y="66"/>
                    <a:pt x="137" y="61"/>
                  </a:cubicBezTo>
                  <a:cubicBezTo>
                    <a:pt x="136" y="56"/>
                    <a:pt x="137" y="51"/>
                    <a:pt x="136" y="46"/>
                  </a:cubicBezTo>
                  <a:cubicBezTo>
                    <a:pt x="134" y="38"/>
                    <a:pt x="125" y="34"/>
                    <a:pt x="117" y="31"/>
                  </a:cubicBezTo>
                  <a:cubicBezTo>
                    <a:pt x="110" y="29"/>
                    <a:pt x="101" y="26"/>
                    <a:pt x="97" y="18"/>
                  </a:cubicBezTo>
                  <a:cubicBezTo>
                    <a:pt x="95" y="13"/>
                    <a:pt x="95" y="7"/>
                    <a:pt x="90" y="4"/>
                  </a:cubicBezTo>
                  <a:cubicBezTo>
                    <a:pt x="85" y="0"/>
                    <a:pt x="79" y="2"/>
                    <a:pt x="73" y="5"/>
                  </a:cubicBezTo>
                  <a:cubicBezTo>
                    <a:pt x="63" y="9"/>
                    <a:pt x="53" y="13"/>
                    <a:pt x="43" y="17"/>
                  </a:cubicBezTo>
                  <a:cubicBezTo>
                    <a:pt x="35" y="20"/>
                    <a:pt x="27" y="24"/>
                    <a:pt x="18" y="22"/>
                  </a:cubicBezTo>
                  <a:cubicBezTo>
                    <a:pt x="11" y="21"/>
                    <a:pt x="5" y="16"/>
                    <a:pt x="0" y="10"/>
                  </a:cubicBezTo>
                  <a:cubicBezTo>
                    <a:pt x="3" y="29"/>
                    <a:pt x="10" y="48"/>
                    <a:pt x="18" y="66"/>
                  </a:cubicBezTo>
                  <a:cubicBezTo>
                    <a:pt x="23" y="78"/>
                    <a:pt x="29" y="91"/>
                    <a:pt x="27" y="104"/>
                  </a:cubicBezTo>
                  <a:cubicBezTo>
                    <a:pt x="27" y="107"/>
                    <a:pt x="26" y="111"/>
                    <a:pt x="26" y="114"/>
                  </a:cubicBezTo>
                  <a:cubicBezTo>
                    <a:pt x="26" y="118"/>
                    <a:pt x="28" y="122"/>
                    <a:pt x="32" y="122"/>
                  </a:cubicBezTo>
                  <a:cubicBezTo>
                    <a:pt x="35" y="123"/>
                    <a:pt x="38" y="121"/>
                    <a:pt x="41" y="121"/>
                  </a:cubicBezTo>
                  <a:cubicBezTo>
                    <a:pt x="46" y="122"/>
                    <a:pt x="49" y="126"/>
                    <a:pt x="51" y="130"/>
                  </a:cubicBezTo>
                  <a:cubicBezTo>
                    <a:pt x="53" y="135"/>
                    <a:pt x="53" y="140"/>
                    <a:pt x="54" y="144"/>
                  </a:cubicBezTo>
                  <a:cubicBezTo>
                    <a:pt x="57" y="153"/>
                    <a:pt x="66" y="159"/>
                    <a:pt x="75" y="161"/>
                  </a:cubicBezTo>
                  <a:cubicBezTo>
                    <a:pt x="85" y="163"/>
                    <a:pt x="95" y="157"/>
                    <a:pt x="104" y="152"/>
                  </a:cubicBezTo>
                  <a:cubicBezTo>
                    <a:pt x="125" y="140"/>
                    <a:pt x="142" y="124"/>
                    <a:pt x="158" y="106"/>
                  </a:cubicBezTo>
                  <a:cubicBezTo>
                    <a:pt x="167" y="96"/>
                    <a:pt x="177" y="85"/>
                    <a:pt x="184" y="74"/>
                  </a:cubicBezTo>
                  <a:cubicBezTo>
                    <a:pt x="184" y="72"/>
                    <a:pt x="184" y="71"/>
                    <a:pt x="184" y="69"/>
                  </a:cubicBezTo>
                  <a:cubicBezTo>
                    <a:pt x="185" y="59"/>
                    <a:pt x="193" y="50"/>
                    <a:pt x="193" y="39"/>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2" name="Freeform 84"/>
            <p:cNvSpPr>
              <a:spLocks/>
            </p:cNvSpPr>
            <p:nvPr/>
          </p:nvSpPr>
          <p:spPr bwMode="auto">
            <a:xfrm>
              <a:off x="2403475" y="1509713"/>
              <a:ext cx="447675" cy="431800"/>
            </a:xfrm>
            <a:custGeom>
              <a:avLst/>
              <a:gdLst>
                <a:gd name="T0" fmla="*/ 122 w 128"/>
                <a:gd name="T1" fmla="*/ 31 h 124"/>
                <a:gd name="T2" fmla="*/ 98 w 128"/>
                <a:gd name="T3" fmla="*/ 21 h 124"/>
                <a:gd name="T4" fmla="*/ 83 w 128"/>
                <a:gd name="T5" fmla="*/ 0 h 124"/>
                <a:gd name="T6" fmla="*/ 57 w 128"/>
                <a:gd name="T7" fmla="*/ 32 h 124"/>
                <a:gd name="T8" fmla="*/ 3 w 128"/>
                <a:gd name="T9" fmla="*/ 78 h 124"/>
                <a:gd name="T10" fmla="*/ 0 w 128"/>
                <a:gd name="T11" fmla="*/ 80 h 124"/>
                <a:gd name="T12" fmla="*/ 3 w 128"/>
                <a:gd name="T13" fmla="*/ 96 h 124"/>
                <a:gd name="T14" fmla="*/ 19 w 128"/>
                <a:gd name="T15" fmla="*/ 118 h 124"/>
                <a:gd name="T16" fmla="*/ 53 w 128"/>
                <a:gd name="T17" fmla="*/ 121 h 124"/>
                <a:gd name="T18" fmla="*/ 90 w 128"/>
                <a:gd name="T19" fmla="*/ 98 h 124"/>
                <a:gd name="T20" fmla="*/ 111 w 128"/>
                <a:gd name="T21" fmla="*/ 68 h 124"/>
                <a:gd name="T22" fmla="*/ 120 w 128"/>
                <a:gd name="T23" fmla="*/ 57 h 124"/>
                <a:gd name="T24" fmla="*/ 128 w 128"/>
                <a:gd name="T25" fmla="*/ 44 h 124"/>
                <a:gd name="T26" fmla="*/ 122 w 128"/>
                <a:gd name="T27" fmla="*/ 3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24">
                  <a:moveTo>
                    <a:pt x="122" y="31"/>
                  </a:moveTo>
                  <a:cubicBezTo>
                    <a:pt x="114" y="29"/>
                    <a:pt x="105" y="26"/>
                    <a:pt x="98" y="21"/>
                  </a:cubicBezTo>
                  <a:cubicBezTo>
                    <a:pt x="91" y="16"/>
                    <a:pt x="85" y="8"/>
                    <a:pt x="83" y="0"/>
                  </a:cubicBezTo>
                  <a:cubicBezTo>
                    <a:pt x="76" y="11"/>
                    <a:pt x="66" y="22"/>
                    <a:pt x="57" y="32"/>
                  </a:cubicBezTo>
                  <a:cubicBezTo>
                    <a:pt x="41" y="50"/>
                    <a:pt x="24" y="66"/>
                    <a:pt x="3" y="78"/>
                  </a:cubicBezTo>
                  <a:cubicBezTo>
                    <a:pt x="2" y="78"/>
                    <a:pt x="1" y="79"/>
                    <a:pt x="0" y="80"/>
                  </a:cubicBezTo>
                  <a:cubicBezTo>
                    <a:pt x="1" y="85"/>
                    <a:pt x="2" y="91"/>
                    <a:pt x="3" y="96"/>
                  </a:cubicBezTo>
                  <a:cubicBezTo>
                    <a:pt x="6" y="105"/>
                    <a:pt x="12" y="113"/>
                    <a:pt x="19" y="118"/>
                  </a:cubicBezTo>
                  <a:cubicBezTo>
                    <a:pt x="29" y="124"/>
                    <a:pt x="42" y="124"/>
                    <a:pt x="53" y="121"/>
                  </a:cubicBezTo>
                  <a:cubicBezTo>
                    <a:pt x="68" y="118"/>
                    <a:pt x="80" y="110"/>
                    <a:pt x="90" y="98"/>
                  </a:cubicBezTo>
                  <a:cubicBezTo>
                    <a:pt x="98" y="89"/>
                    <a:pt x="103" y="78"/>
                    <a:pt x="111" y="68"/>
                  </a:cubicBezTo>
                  <a:cubicBezTo>
                    <a:pt x="114" y="64"/>
                    <a:pt x="117" y="61"/>
                    <a:pt x="120" y="57"/>
                  </a:cubicBezTo>
                  <a:cubicBezTo>
                    <a:pt x="124" y="53"/>
                    <a:pt x="128" y="49"/>
                    <a:pt x="128" y="44"/>
                  </a:cubicBezTo>
                  <a:cubicBezTo>
                    <a:pt x="128" y="39"/>
                    <a:pt x="126" y="34"/>
                    <a:pt x="122" y="31"/>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3" name="Freeform 85"/>
            <p:cNvSpPr>
              <a:spLocks/>
            </p:cNvSpPr>
            <p:nvPr/>
          </p:nvSpPr>
          <p:spPr bwMode="auto">
            <a:xfrm>
              <a:off x="1987550" y="3314700"/>
              <a:ext cx="1241425" cy="2495550"/>
            </a:xfrm>
            <a:custGeom>
              <a:avLst/>
              <a:gdLst>
                <a:gd name="T0" fmla="*/ 348 w 355"/>
                <a:gd name="T1" fmla="*/ 43 h 715"/>
                <a:gd name="T2" fmla="*/ 322 w 355"/>
                <a:gd name="T3" fmla="*/ 19 h 715"/>
                <a:gd name="T4" fmla="*/ 288 w 355"/>
                <a:gd name="T5" fmla="*/ 8 h 715"/>
                <a:gd name="T6" fmla="*/ 142 w 355"/>
                <a:gd name="T7" fmla="*/ 8 h 715"/>
                <a:gd name="T8" fmla="*/ 125 w 355"/>
                <a:gd name="T9" fmla="*/ 34 h 715"/>
                <a:gd name="T10" fmla="*/ 84 w 355"/>
                <a:gd name="T11" fmla="*/ 103 h 715"/>
                <a:gd name="T12" fmla="*/ 18 w 355"/>
                <a:gd name="T13" fmla="*/ 232 h 715"/>
                <a:gd name="T14" fmla="*/ 11 w 355"/>
                <a:gd name="T15" fmla="*/ 362 h 715"/>
                <a:gd name="T16" fmla="*/ 38 w 355"/>
                <a:gd name="T17" fmla="*/ 480 h 715"/>
                <a:gd name="T18" fmla="*/ 39 w 355"/>
                <a:gd name="T19" fmla="*/ 573 h 715"/>
                <a:gd name="T20" fmla="*/ 57 w 355"/>
                <a:gd name="T21" fmla="*/ 663 h 715"/>
                <a:gd name="T22" fmla="*/ 130 w 355"/>
                <a:gd name="T23" fmla="*/ 714 h 715"/>
                <a:gd name="T24" fmla="*/ 165 w 355"/>
                <a:gd name="T25" fmla="*/ 704 h 715"/>
                <a:gd name="T26" fmla="*/ 185 w 355"/>
                <a:gd name="T27" fmla="*/ 674 h 715"/>
                <a:gd name="T28" fmla="*/ 175 w 355"/>
                <a:gd name="T29" fmla="*/ 477 h 715"/>
                <a:gd name="T30" fmla="*/ 181 w 355"/>
                <a:gd name="T31" fmla="*/ 414 h 715"/>
                <a:gd name="T32" fmla="*/ 148 w 355"/>
                <a:gd name="T33" fmla="*/ 299 h 715"/>
                <a:gd name="T34" fmla="*/ 145 w 355"/>
                <a:gd name="T35" fmla="*/ 291 h 715"/>
                <a:gd name="T36" fmla="*/ 155 w 355"/>
                <a:gd name="T37" fmla="*/ 282 h 715"/>
                <a:gd name="T38" fmla="*/ 246 w 355"/>
                <a:gd name="T39" fmla="*/ 204 h 715"/>
                <a:gd name="T40" fmla="*/ 305 w 355"/>
                <a:gd name="T41" fmla="*/ 158 h 715"/>
                <a:gd name="T42" fmla="*/ 334 w 355"/>
                <a:gd name="T43" fmla="*/ 123 h 715"/>
                <a:gd name="T44" fmla="*/ 347 w 355"/>
                <a:gd name="T45" fmla="*/ 94 h 715"/>
                <a:gd name="T46" fmla="*/ 348 w 355"/>
                <a:gd name="T47" fmla="*/ 4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5" h="715">
                  <a:moveTo>
                    <a:pt x="348" y="43"/>
                  </a:moveTo>
                  <a:cubicBezTo>
                    <a:pt x="343" y="32"/>
                    <a:pt x="333" y="24"/>
                    <a:pt x="322" y="19"/>
                  </a:cubicBezTo>
                  <a:cubicBezTo>
                    <a:pt x="312" y="13"/>
                    <a:pt x="300" y="10"/>
                    <a:pt x="288" y="8"/>
                  </a:cubicBezTo>
                  <a:cubicBezTo>
                    <a:pt x="240" y="0"/>
                    <a:pt x="191" y="3"/>
                    <a:pt x="142" y="8"/>
                  </a:cubicBezTo>
                  <a:cubicBezTo>
                    <a:pt x="136" y="16"/>
                    <a:pt x="130" y="25"/>
                    <a:pt x="125" y="34"/>
                  </a:cubicBezTo>
                  <a:cubicBezTo>
                    <a:pt x="111" y="56"/>
                    <a:pt x="98" y="79"/>
                    <a:pt x="84" y="103"/>
                  </a:cubicBezTo>
                  <a:cubicBezTo>
                    <a:pt x="60" y="145"/>
                    <a:pt x="37" y="187"/>
                    <a:pt x="18" y="232"/>
                  </a:cubicBezTo>
                  <a:cubicBezTo>
                    <a:pt x="0" y="273"/>
                    <a:pt x="1" y="319"/>
                    <a:pt x="11" y="362"/>
                  </a:cubicBezTo>
                  <a:cubicBezTo>
                    <a:pt x="20" y="401"/>
                    <a:pt x="34" y="440"/>
                    <a:pt x="38" y="480"/>
                  </a:cubicBezTo>
                  <a:cubicBezTo>
                    <a:pt x="41" y="511"/>
                    <a:pt x="39" y="542"/>
                    <a:pt x="39" y="573"/>
                  </a:cubicBezTo>
                  <a:cubicBezTo>
                    <a:pt x="39" y="604"/>
                    <a:pt x="43" y="636"/>
                    <a:pt x="57" y="663"/>
                  </a:cubicBezTo>
                  <a:cubicBezTo>
                    <a:pt x="72" y="691"/>
                    <a:pt x="99" y="713"/>
                    <a:pt x="130" y="714"/>
                  </a:cubicBezTo>
                  <a:cubicBezTo>
                    <a:pt x="142" y="715"/>
                    <a:pt x="155" y="712"/>
                    <a:pt x="165" y="704"/>
                  </a:cubicBezTo>
                  <a:cubicBezTo>
                    <a:pt x="175" y="697"/>
                    <a:pt x="181" y="686"/>
                    <a:pt x="185" y="674"/>
                  </a:cubicBezTo>
                  <a:cubicBezTo>
                    <a:pt x="205" y="611"/>
                    <a:pt x="174" y="543"/>
                    <a:pt x="175" y="477"/>
                  </a:cubicBezTo>
                  <a:cubicBezTo>
                    <a:pt x="175" y="456"/>
                    <a:pt x="179" y="435"/>
                    <a:pt x="181" y="414"/>
                  </a:cubicBezTo>
                  <a:cubicBezTo>
                    <a:pt x="184" y="374"/>
                    <a:pt x="172" y="332"/>
                    <a:pt x="148" y="299"/>
                  </a:cubicBezTo>
                  <a:cubicBezTo>
                    <a:pt x="146" y="297"/>
                    <a:pt x="145" y="294"/>
                    <a:pt x="145" y="291"/>
                  </a:cubicBezTo>
                  <a:cubicBezTo>
                    <a:pt x="145" y="286"/>
                    <a:pt x="151" y="284"/>
                    <a:pt x="155" y="282"/>
                  </a:cubicBezTo>
                  <a:cubicBezTo>
                    <a:pt x="193" y="268"/>
                    <a:pt x="215" y="230"/>
                    <a:pt x="246" y="204"/>
                  </a:cubicBezTo>
                  <a:cubicBezTo>
                    <a:pt x="264" y="187"/>
                    <a:pt x="286" y="174"/>
                    <a:pt x="305" y="158"/>
                  </a:cubicBezTo>
                  <a:cubicBezTo>
                    <a:pt x="316" y="147"/>
                    <a:pt x="326" y="136"/>
                    <a:pt x="334" y="123"/>
                  </a:cubicBezTo>
                  <a:cubicBezTo>
                    <a:pt x="339" y="114"/>
                    <a:pt x="342" y="103"/>
                    <a:pt x="347" y="94"/>
                  </a:cubicBezTo>
                  <a:cubicBezTo>
                    <a:pt x="352" y="78"/>
                    <a:pt x="355" y="59"/>
                    <a:pt x="348" y="43"/>
                  </a:cubicBezTo>
                  <a:close/>
                </a:path>
              </a:pathLst>
            </a:custGeom>
            <a:solidFill>
              <a:srgbClr val="FF49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4" name="Freeform 86"/>
            <p:cNvSpPr>
              <a:spLocks/>
            </p:cNvSpPr>
            <p:nvPr/>
          </p:nvSpPr>
          <p:spPr bwMode="auto">
            <a:xfrm>
              <a:off x="1190625" y="3055938"/>
              <a:ext cx="1293813" cy="2101850"/>
            </a:xfrm>
            <a:custGeom>
              <a:avLst/>
              <a:gdLst>
                <a:gd name="T0" fmla="*/ 270 w 370"/>
                <a:gd name="T1" fmla="*/ 213 h 602"/>
                <a:gd name="T2" fmla="*/ 296 w 370"/>
                <a:gd name="T3" fmla="*/ 205 h 602"/>
                <a:gd name="T4" fmla="*/ 312 w 370"/>
                <a:gd name="T5" fmla="*/ 177 h 602"/>
                <a:gd name="T6" fmla="*/ 353 w 370"/>
                <a:gd name="T7" fmla="*/ 108 h 602"/>
                <a:gd name="T8" fmla="*/ 370 w 370"/>
                <a:gd name="T9" fmla="*/ 82 h 602"/>
                <a:gd name="T10" fmla="*/ 342 w 370"/>
                <a:gd name="T11" fmla="*/ 84 h 602"/>
                <a:gd name="T12" fmla="*/ 319 w 370"/>
                <a:gd name="T13" fmla="*/ 9 h 602"/>
                <a:gd name="T14" fmla="*/ 276 w 370"/>
                <a:gd name="T15" fmla="*/ 3 h 602"/>
                <a:gd name="T16" fmla="*/ 225 w 370"/>
                <a:gd name="T17" fmla="*/ 25 h 602"/>
                <a:gd name="T18" fmla="*/ 77 w 370"/>
                <a:gd name="T19" fmla="*/ 122 h 602"/>
                <a:gd name="T20" fmla="*/ 9 w 370"/>
                <a:gd name="T21" fmla="*/ 211 h 602"/>
                <a:gd name="T22" fmla="*/ 1 w 370"/>
                <a:gd name="T23" fmla="*/ 278 h 602"/>
                <a:gd name="T24" fmla="*/ 3 w 370"/>
                <a:gd name="T25" fmla="*/ 312 h 602"/>
                <a:gd name="T26" fmla="*/ 12 w 370"/>
                <a:gd name="T27" fmla="*/ 343 h 602"/>
                <a:gd name="T28" fmla="*/ 23 w 370"/>
                <a:gd name="T29" fmla="*/ 434 h 602"/>
                <a:gd name="T30" fmla="*/ 18 w 370"/>
                <a:gd name="T31" fmla="*/ 478 h 602"/>
                <a:gd name="T32" fmla="*/ 24 w 370"/>
                <a:gd name="T33" fmla="*/ 525 h 602"/>
                <a:gd name="T34" fmla="*/ 45 w 370"/>
                <a:gd name="T35" fmla="*/ 585 h 602"/>
                <a:gd name="T36" fmla="*/ 105 w 370"/>
                <a:gd name="T37" fmla="*/ 601 h 602"/>
                <a:gd name="T38" fmla="*/ 156 w 370"/>
                <a:gd name="T39" fmla="*/ 585 h 602"/>
                <a:gd name="T40" fmla="*/ 159 w 370"/>
                <a:gd name="T41" fmla="*/ 504 h 602"/>
                <a:gd name="T42" fmla="*/ 164 w 370"/>
                <a:gd name="T43" fmla="*/ 412 h 602"/>
                <a:gd name="T44" fmla="*/ 173 w 370"/>
                <a:gd name="T45" fmla="*/ 331 h 602"/>
                <a:gd name="T46" fmla="*/ 148 w 370"/>
                <a:gd name="T47" fmla="*/ 254 h 602"/>
                <a:gd name="T48" fmla="*/ 270 w 370"/>
                <a:gd name="T49" fmla="*/ 21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0" h="602">
                  <a:moveTo>
                    <a:pt x="270" y="213"/>
                  </a:moveTo>
                  <a:cubicBezTo>
                    <a:pt x="279" y="211"/>
                    <a:pt x="288" y="208"/>
                    <a:pt x="296" y="205"/>
                  </a:cubicBezTo>
                  <a:cubicBezTo>
                    <a:pt x="302" y="195"/>
                    <a:pt x="307" y="186"/>
                    <a:pt x="312" y="177"/>
                  </a:cubicBezTo>
                  <a:cubicBezTo>
                    <a:pt x="326" y="153"/>
                    <a:pt x="339" y="130"/>
                    <a:pt x="353" y="108"/>
                  </a:cubicBezTo>
                  <a:cubicBezTo>
                    <a:pt x="358" y="99"/>
                    <a:pt x="364" y="90"/>
                    <a:pt x="370" y="82"/>
                  </a:cubicBezTo>
                  <a:cubicBezTo>
                    <a:pt x="360" y="83"/>
                    <a:pt x="351" y="83"/>
                    <a:pt x="342" y="84"/>
                  </a:cubicBezTo>
                  <a:cubicBezTo>
                    <a:pt x="330" y="61"/>
                    <a:pt x="322" y="35"/>
                    <a:pt x="319" y="9"/>
                  </a:cubicBezTo>
                  <a:cubicBezTo>
                    <a:pt x="306" y="2"/>
                    <a:pt x="290" y="0"/>
                    <a:pt x="276" y="3"/>
                  </a:cubicBezTo>
                  <a:cubicBezTo>
                    <a:pt x="258" y="6"/>
                    <a:pt x="241" y="15"/>
                    <a:pt x="225" y="25"/>
                  </a:cubicBezTo>
                  <a:cubicBezTo>
                    <a:pt x="174" y="54"/>
                    <a:pt x="122" y="84"/>
                    <a:pt x="77" y="122"/>
                  </a:cubicBezTo>
                  <a:cubicBezTo>
                    <a:pt x="48" y="146"/>
                    <a:pt x="21" y="175"/>
                    <a:pt x="9" y="211"/>
                  </a:cubicBezTo>
                  <a:cubicBezTo>
                    <a:pt x="2" y="233"/>
                    <a:pt x="0" y="255"/>
                    <a:pt x="1" y="278"/>
                  </a:cubicBezTo>
                  <a:cubicBezTo>
                    <a:pt x="1" y="289"/>
                    <a:pt x="2" y="301"/>
                    <a:pt x="3" y="312"/>
                  </a:cubicBezTo>
                  <a:cubicBezTo>
                    <a:pt x="4" y="323"/>
                    <a:pt x="9" y="333"/>
                    <a:pt x="12" y="343"/>
                  </a:cubicBezTo>
                  <a:cubicBezTo>
                    <a:pt x="21" y="373"/>
                    <a:pt x="25" y="404"/>
                    <a:pt x="23" y="434"/>
                  </a:cubicBezTo>
                  <a:cubicBezTo>
                    <a:pt x="22" y="448"/>
                    <a:pt x="17" y="464"/>
                    <a:pt x="18" y="478"/>
                  </a:cubicBezTo>
                  <a:cubicBezTo>
                    <a:pt x="20" y="494"/>
                    <a:pt x="22" y="509"/>
                    <a:pt x="24" y="525"/>
                  </a:cubicBezTo>
                  <a:cubicBezTo>
                    <a:pt x="26" y="546"/>
                    <a:pt x="29" y="570"/>
                    <a:pt x="45" y="585"/>
                  </a:cubicBezTo>
                  <a:cubicBezTo>
                    <a:pt x="60" y="599"/>
                    <a:pt x="84" y="601"/>
                    <a:pt x="105" y="601"/>
                  </a:cubicBezTo>
                  <a:cubicBezTo>
                    <a:pt x="124" y="602"/>
                    <a:pt x="146" y="600"/>
                    <a:pt x="156" y="585"/>
                  </a:cubicBezTo>
                  <a:cubicBezTo>
                    <a:pt x="170" y="564"/>
                    <a:pt x="160" y="528"/>
                    <a:pt x="159" y="504"/>
                  </a:cubicBezTo>
                  <a:cubicBezTo>
                    <a:pt x="159" y="474"/>
                    <a:pt x="160" y="443"/>
                    <a:pt x="164" y="412"/>
                  </a:cubicBezTo>
                  <a:cubicBezTo>
                    <a:pt x="168" y="385"/>
                    <a:pt x="173" y="358"/>
                    <a:pt x="173" y="331"/>
                  </a:cubicBezTo>
                  <a:cubicBezTo>
                    <a:pt x="172" y="303"/>
                    <a:pt x="166" y="275"/>
                    <a:pt x="148" y="254"/>
                  </a:cubicBezTo>
                  <a:cubicBezTo>
                    <a:pt x="189" y="241"/>
                    <a:pt x="229" y="226"/>
                    <a:pt x="270" y="213"/>
                  </a:cubicBezTo>
                  <a:close/>
                </a:path>
              </a:pathLst>
            </a:custGeom>
            <a:solidFill>
              <a:srgbClr val="E32D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5" name="Freeform 87"/>
            <p:cNvSpPr>
              <a:spLocks/>
            </p:cNvSpPr>
            <p:nvPr/>
          </p:nvSpPr>
          <p:spPr bwMode="auto">
            <a:xfrm>
              <a:off x="1158875" y="3079750"/>
              <a:ext cx="1831975" cy="1058862"/>
            </a:xfrm>
            <a:custGeom>
              <a:avLst/>
              <a:gdLst>
                <a:gd name="T0" fmla="*/ 304 w 524"/>
                <a:gd name="T1" fmla="*/ 302 h 303"/>
                <a:gd name="T2" fmla="*/ 2 w 524"/>
                <a:gd name="T3" fmla="*/ 127 h 303"/>
                <a:gd name="T4" fmla="*/ 2 w 524"/>
                <a:gd name="T5" fmla="*/ 122 h 303"/>
                <a:gd name="T6" fmla="*/ 211 w 524"/>
                <a:gd name="T7" fmla="*/ 2 h 303"/>
                <a:gd name="T8" fmla="*/ 220 w 524"/>
                <a:gd name="T9" fmla="*/ 2 h 303"/>
                <a:gd name="T10" fmla="*/ 522 w 524"/>
                <a:gd name="T11" fmla="*/ 176 h 303"/>
                <a:gd name="T12" fmla="*/ 522 w 524"/>
                <a:gd name="T13" fmla="*/ 181 h 303"/>
                <a:gd name="T14" fmla="*/ 313 w 524"/>
                <a:gd name="T15" fmla="*/ 302 h 303"/>
                <a:gd name="T16" fmla="*/ 304 w 524"/>
                <a:gd name="T17" fmla="*/ 30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4" h="303">
                  <a:moveTo>
                    <a:pt x="304" y="302"/>
                  </a:moveTo>
                  <a:cubicBezTo>
                    <a:pt x="2" y="127"/>
                    <a:pt x="2" y="127"/>
                    <a:pt x="2" y="127"/>
                  </a:cubicBezTo>
                  <a:cubicBezTo>
                    <a:pt x="0" y="126"/>
                    <a:pt x="0" y="124"/>
                    <a:pt x="2" y="122"/>
                  </a:cubicBezTo>
                  <a:cubicBezTo>
                    <a:pt x="211" y="2"/>
                    <a:pt x="211" y="2"/>
                    <a:pt x="211" y="2"/>
                  </a:cubicBezTo>
                  <a:cubicBezTo>
                    <a:pt x="213" y="0"/>
                    <a:pt x="217" y="0"/>
                    <a:pt x="220" y="2"/>
                  </a:cubicBezTo>
                  <a:cubicBezTo>
                    <a:pt x="522" y="176"/>
                    <a:pt x="522" y="176"/>
                    <a:pt x="522" y="176"/>
                  </a:cubicBezTo>
                  <a:cubicBezTo>
                    <a:pt x="524" y="177"/>
                    <a:pt x="524" y="180"/>
                    <a:pt x="522" y="181"/>
                  </a:cubicBezTo>
                  <a:cubicBezTo>
                    <a:pt x="313" y="302"/>
                    <a:pt x="313" y="302"/>
                    <a:pt x="313" y="302"/>
                  </a:cubicBezTo>
                  <a:cubicBezTo>
                    <a:pt x="310" y="303"/>
                    <a:pt x="306" y="303"/>
                    <a:pt x="304" y="302"/>
                  </a:cubicBezTo>
                  <a:close/>
                </a:path>
              </a:pathLst>
            </a:custGeom>
            <a:solidFill>
              <a:srgbClr val="EEF1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6" name="Freeform 88"/>
            <p:cNvSpPr>
              <a:spLocks noEditPoints="1"/>
            </p:cNvSpPr>
            <p:nvPr/>
          </p:nvSpPr>
          <p:spPr bwMode="auto">
            <a:xfrm>
              <a:off x="1235075" y="3254375"/>
              <a:ext cx="1458913" cy="841375"/>
            </a:xfrm>
            <a:custGeom>
              <a:avLst/>
              <a:gdLst>
                <a:gd name="T0" fmla="*/ 40 w 417"/>
                <a:gd name="T1" fmla="*/ 78 h 241"/>
                <a:gd name="T2" fmla="*/ 53 w 417"/>
                <a:gd name="T3" fmla="*/ 94 h 241"/>
                <a:gd name="T4" fmla="*/ 92 w 417"/>
                <a:gd name="T5" fmla="*/ 117 h 241"/>
                <a:gd name="T6" fmla="*/ 121 w 417"/>
                <a:gd name="T7" fmla="*/ 126 h 241"/>
                <a:gd name="T8" fmla="*/ 164 w 417"/>
                <a:gd name="T9" fmla="*/ 149 h 241"/>
                <a:gd name="T10" fmla="*/ 166 w 417"/>
                <a:gd name="T11" fmla="*/ 152 h 241"/>
                <a:gd name="T12" fmla="*/ 181 w 417"/>
                <a:gd name="T13" fmla="*/ 169 h 241"/>
                <a:gd name="T14" fmla="*/ 222 w 417"/>
                <a:gd name="T15" fmla="*/ 191 h 241"/>
                <a:gd name="T16" fmla="*/ 249 w 417"/>
                <a:gd name="T17" fmla="*/ 199 h 241"/>
                <a:gd name="T18" fmla="*/ 275 w 417"/>
                <a:gd name="T19" fmla="*/ 213 h 241"/>
                <a:gd name="T20" fmla="*/ 288 w 417"/>
                <a:gd name="T21" fmla="*/ 229 h 241"/>
                <a:gd name="T22" fmla="*/ 28 w 417"/>
                <a:gd name="T23" fmla="*/ 68 h 241"/>
                <a:gd name="T24" fmla="*/ 78 w 417"/>
                <a:gd name="T25" fmla="*/ 53 h 241"/>
                <a:gd name="T26" fmla="*/ 135 w 417"/>
                <a:gd name="T27" fmla="*/ 37 h 241"/>
                <a:gd name="T28" fmla="*/ 49 w 417"/>
                <a:gd name="T29" fmla="*/ 60 h 241"/>
                <a:gd name="T30" fmla="*/ 54 w 417"/>
                <a:gd name="T31" fmla="*/ 83 h 241"/>
                <a:gd name="T32" fmla="*/ 94 w 417"/>
                <a:gd name="T33" fmla="*/ 105 h 241"/>
                <a:gd name="T34" fmla="*/ 132 w 417"/>
                <a:gd name="T35" fmla="*/ 106 h 241"/>
                <a:gd name="T36" fmla="*/ 158 w 417"/>
                <a:gd name="T37" fmla="*/ 121 h 241"/>
                <a:gd name="T38" fmla="*/ 160 w 417"/>
                <a:gd name="T39" fmla="*/ 143 h 241"/>
                <a:gd name="T40" fmla="*/ 198 w 417"/>
                <a:gd name="T41" fmla="*/ 166 h 241"/>
                <a:gd name="T42" fmla="*/ 238 w 417"/>
                <a:gd name="T43" fmla="*/ 169 h 241"/>
                <a:gd name="T44" fmla="*/ 281 w 417"/>
                <a:gd name="T45" fmla="*/ 192 h 241"/>
                <a:gd name="T46" fmla="*/ 283 w 417"/>
                <a:gd name="T47" fmla="*/ 195 h 241"/>
                <a:gd name="T48" fmla="*/ 64 w 417"/>
                <a:gd name="T49" fmla="*/ 65 h 241"/>
                <a:gd name="T50" fmla="*/ 104 w 417"/>
                <a:gd name="T51" fmla="*/ 87 h 241"/>
                <a:gd name="T52" fmla="*/ 142 w 417"/>
                <a:gd name="T53" fmla="*/ 88 h 241"/>
                <a:gd name="T54" fmla="*/ 168 w 417"/>
                <a:gd name="T55" fmla="*/ 103 h 241"/>
                <a:gd name="T56" fmla="*/ 170 w 417"/>
                <a:gd name="T57" fmla="*/ 125 h 241"/>
                <a:gd name="T58" fmla="*/ 208 w 417"/>
                <a:gd name="T59" fmla="*/ 148 h 241"/>
                <a:gd name="T60" fmla="*/ 248 w 417"/>
                <a:gd name="T61" fmla="*/ 151 h 241"/>
                <a:gd name="T62" fmla="*/ 291 w 417"/>
                <a:gd name="T63" fmla="*/ 174 h 241"/>
                <a:gd name="T64" fmla="*/ 293 w 417"/>
                <a:gd name="T65" fmla="*/ 177 h 241"/>
                <a:gd name="T66" fmla="*/ 298 w 417"/>
                <a:gd name="T67" fmla="*/ 200 h 241"/>
                <a:gd name="T68" fmla="*/ 108 w 417"/>
                <a:gd name="T69" fmla="*/ 66 h 241"/>
                <a:gd name="T70" fmla="*/ 146 w 417"/>
                <a:gd name="T71" fmla="*/ 67 h 241"/>
                <a:gd name="T72" fmla="*/ 172 w 417"/>
                <a:gd name="T73" fmla="*/ 82 h 241"/>
                <a:gd name="T74" fmla="*/ 174 w 417"/>
                <a:gd name="T75" fmla="*/ 104 h 241"/>
                <a:gd name="T76" fmla="*/ 212 w 417"/>
                <a:gd name="T77" fmla="*/ 127 h 241"/>
                <a:gd name="T78" fmla="*/ 252 w 417"/>
                <a:gd name="T79" fmla="*/ 130 h 241"/>
                <a:gd name="T80" fmla="*/ 295 w 417"/>
                <a:gd name="T81" fmla="*/ 153 h 241"/>
                <a:gd name="T82" fmla="*/ 298 w 417"/>
                <a:gd name="T83" fmla="*/ 156 h 241"/>
                <a:gd name="T84" fmla="*/ 302 w 417"/>
                <a:gd name="T85" fmla="*/ 179 h 241"/>
                <a:gd name="T86" fmla="*/ 139 w 417"/>
                <a:gd name="T87" fmla="*/ 60 h 241"/>
                <a:gd name="T88" fmla="*/ 129 w 417"/>
                <a:gd name="T89" fmla="*/ 10 h 241"/>
                <a:gd name="T90" fmla="*/ 155 w 417"/>
                <a:gd name="T91" fmla="*/ 24 h 241"/>
                <a:gd name="T92" fmla="*/ 157 w 417"/>
                <a:gd name="T93" fmla="*/ 46 h 241"/>
                <a:gd name="T94" fmla="*/ 286 w 417"/>
                <a:gd name="T95" fmla="*/ 122 h 241"/>
                <a:gd name="T96" fmla="*/ 177 w 417"/>
                <a:gd name="T97" fmla="*/ 63 h 241"/>
                <a:gd name="T98" fmla="*/ 220 w 417"/>
                <a:gd name="T99" fmla="*/ 86 h 241"/>
                <a:gd name="T100" fmla="*/ 222 w 417"/>
                <a:gd name="T101" fmla="*/ 89 h 241"/>
                <a:gd name="T102" fmla="*/ 227 w 417"/>
                <a:gd name="T103" fmla="*/ 112 h 241"/>
                <a:gd name="T104" fmla="*/ 267 w 417"/>
                <a:gd name="T105" fmla="*/ 134 h 241"/>
                <a:gd name="T106" fmla="*/ 305 w 417"/>
                <a:gd name="T107" fmla="*/ 135 h 241"/>
                <a:gd name="T108" fmla="*/ 309 w 417"/>
                <a:gd name="T109" fmla="*/ 138 h 241"/>
                <a:gd name="T110" fmla="*/ 317 w 417"/>
                <a:gd name="T111" fmla="*/ 138 h 241"/>
                <a:gd name="T112" fmla="*/ 355 w 417"/>
                <a:gd name="T113" fmla="*/ 162 h 241"/>
                <a:gd name="T114" fmla="*/ 395 w 417"/>
                <a:gd name="T115" fmla="*/ 164 h 241"/>
                <a:gd name="T116" fmla="*/ 347 w 417"/>
                <a:gd name="T117" fmla="*/ 160 h 241"/>
                <a:gd name="T118" fmla="*/ 340 w 417"/>
                <a:gd name="T119" fmla="*/ 180 h 241"/>
                <a:gd name="T120" fmla="*/ 333 w 417"/>
                <a:gd name="T121" fmla="*/ 173 h 241"/>
                <a:gd name="T122" fmla="*/ 338 w 417"/>
                <a:gd name="T123" fmla="*/ 222 h 241"/>
                <a:gd name="T124" fmla="*/ 335 w 417"/>
                <a:gd name="T125" fmla="*/ 223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7" h="241">
                  <a:moveTo>
                    <a:pt x="35" y="76"/>
                  </a:moveTo>
                  <a:cubicBezTo>
                    <a:pt x="29" y="80"/>
                    <a:pt x="29" y="80"/>
                    <a:pt x="29" y="80"/>
                  </a:cubicBezTo>
                  <a:cubicBezTo>
                    <a:pt x="29" y="80"/>
                    <a:pt x="28" y="80"/>
                    <a:pt x="27" y="80"/>
                  </a:cubicBezTo>
                  <a:cubicBezTo>
                    <a:pt x="0" y="64"/>
                    <a:pt x="0" y="64"/>
                    <a:pt x="0" y="64"/>
                  </a:cubicBezTo>
                  <a:cubicBezTo>
                    <a:pt x="0" y="64"/>
                    <a:pt x="0" y="64"/>
                    <a:pt x="0" y="63"/>
                  </a:cubicBezTo>
                  <a:cubicBezTo>
                    <a:pt x="6" y="60"/>
                    <a:pt x="6" y="60"/>
                    <a:pt x="6" y="60"/>
                  </a:cubicBezTo>
                  <a:cubicBezTo>
                    <a:pt x="7" y="59"/>
                    <a:pt x="8" y="59"/>
                    <a:pt x="9" y="60"/>
                  </a:cubicBezTo>
                  <a:cubicBezTo>
                    <a:pt x="35" y="75"/>
                    <a:pt x="35" y="75"/>
                    <a:pt x="35" y="75"/>
                  </a:cubicBezTo>
                  <a:cubicBezTo>
                    <a:pt x="36" y="75"/>
                    <a:pt x="36" y="76"/>
                    <a:pt x="35" y="76"/>
                  </a:cubicBezTo>
                  <a:close/>
                  <a:moveTo>
                    <a:pt x="57" y="88"/>
                  </a:moveTo>
                  <a:cubicBezTo>
                    <a:pt x="40" y="78"/>
                    <a:pt x="40" y="78"/>
                    <a:pt x="40" y="78"/>
                  </a:cubicBezTo>
                  <a:cubicBezTo>
                    <a:pt x="39" y="77"/>
                    <a:pt x="38" y="77"/>
                    <a:pt x="38" y="78"/>
                  </a:cubicBezTo>
                  <a:cubicBezTo>
                    <a:pt x="32" y="81"/>
                    <a:pt x="32" y="81"/>
                    <a:pt x="32" y="81"/>
                  </a:cubicBezTo>
                  <a:cubicBezTo>
                    <a:pt x="31" y="82"/>
                    <a:pt x="31" y="82"/>
                    <a:pt x="32" y="82"/>
                  </a:cubicBezTo>
                  <a:cubicBezTo>
                    <a:pt x="49" y="92"/>
                    <a:pt x="49" y="92"/>
                    <a:pt x="49" y="92"/>
                  </a:cubicBezTo>
                  <a:cubicBezTo>
                    <a:pt x="50" y="93"/>
                    <a:pt x="51" y="93"/>
                    <a:pt x="51" y="92"/>
                  </a:cubicBezTo>
                  <a:cubicBezTo>
                    <a:pt x="57" y="89"/>
                    <a:pt x="57" y="89"/>
                    <a:pt x="57" y="89"/>
                  </a:cubicBezTo>
                  <a:cubicBezTo>
                    <a:pt x="58" y="89"/>
                    <a:pt x="58" y="88"/>
                    <a:pt x="57" y="88"/>
                  </a:cubicBezTo>
                  <a:close/>
                  <a:moveTo>
                    <a:pt x="78" y="100"/>
                  </a:moveTo>
                  <a:cubicBezTo>
                    <a:pt x="61" y="90"/>
                    <a:pt x="61" y="90"/>
                    <a:pt x="61" y="90"/>
                  </a:cubicBezTo>
                  <a:cubicBezTo>
                    <a:pt x="61" y="90"/>
                    <a:pt x="60" y="90"/>
                    <a:pt x="59" y="90"/>
                  </a:cubicBezTo>
                  <a:cubicBezTo>
                    <a:pt x="53" y="94"/>
                    <a:pt x="53" y="94"/>
                    <a:pt x="53" y="94"/>
                  </a:cubicBezTo>
                  <a:cubicBezTo>
                    <a:pt x="52" y="94"/>
                    <a:pt x="52" y="94"/>
                    <a:pt x="53" y="95"/>
                  </a:cubicBezTo>
                  <a:cubicBezTo>
                    <a:pt x="70" y="105"/>
                    <a:pt x="70" y="105"/>
                    <a:pt x="70" y="105"/>
                  </a:cubicBezTo>
                  <a:cubicBezTo>
                    <a:pt x="71" y="105"/>
                    <a:pt x="72" y="105"/>
                    <a:pt x="72" y="105"/>
                  </a:cubicBezTo>
                  <a:cubicBezTo>
                    <a:pt x="78" y="101"/>
                    <a:pt x="78" y="101"/>
                    <a:pt x="78" y="101"/>
                  </a:cubicBezTo>
                  <a:cubicBezTo>
                    <a:pt x="79" y="101"/>
                    <a:pt x="79" y="100"/>
                    <a:pt x="78" y="100"/>
                  </a:cubicBezTo>
                  <a:close/>
                  <a:moveTo>
                    <a:pt x="100" y="112"/>
                  </a:moveTo>
                  <a:cubicBezTo>
                    <a:pt x="82" y="102"/>
                    <a:pt x="82" y="102"/>
                    <a:pt x="82" y="102"/>
                  </a:cubicBezTo>
                  <a:cubicBezTo>
                    <a:pt x="82" y="102"/>
                    <a:pt x="81" y="102"/>
                    <a:pt x="80" y="102"/>
                  </a:cubicBezTo>
                  <a:cubicBezTo>
                    <a:pt x="74" y="106"/>
                    <a:pt x="74" y="106"/>
                    <a:pt x="74" y="106"/>
                  </a:cubicBezTo>
                  <a:cubicBezTo>
                    <a:pt x="74" y="106"/>
                    <a:pt x="74" y="107"/>
                    <a:pt x="74" y="107"/>
                  </a:cubicBezTo>
                  <a:cubicBezTo>
                    <a:pt x="92" y="117"/>
                    <a:pt x="92" y="117"/>
                    <a:pt x="92" y="117"/>
                  </a:cubicBezTo>
                  <a:cubicBezTo>
                    <a:pt x="92" y="117"/>
                    <a:pt x="93" y="117"/>
                    <a:pt x="94" y="117"/>
                  </a:cubicBezTo>
                  <a:cubicBezTo>
                    <a:pt x="100" y="114"/>
                    <a:pt x="100" y="114"/>
                    <a:pt x="100" y="114"/>
                  </a:cubicBezTo>
                  <a:cubicBezTo>
                    <a:pt x="100" y="113"/>
                    <a:pt x="100" y="113"/>
                    <a:pt x="100" y="112"/>
                  </a:cubicBezTo>
                  <a:close/>
                  <a:moveTo>
                    <a:pt x="121" y="125"/>
                  </a:moveTo>
                  <a:cubicBezTo>
                    <a:pt x="104" y="115"/>
                    <a:pt x="104" y="115"/>
                    <a:pt x="104" y="115"/>
                  </a:cubicBezTo>
                  <a:cubicBezTo>
                    <a:pt x="103" y="114"/>
                    <a:pt x="102" y="114"/>
                    <a:pt x="102" y="115"/>
                  </a:cubicBezTo>
                  <a:cubicBezTo>
                    <a:pt x="96" y="118"/>
                    <a:pt x="96" y="118"/>
                    <a:pt x="96" y="118"/>
                  </a:cubicBezTo>
                  <a:cubicBezTo>
                    <a:pt x="95" y="119"/>
                    <a:pt x="95" y="119"/>
                    <a:pt x="96" y="119"/>
                  </a:cubicBezTo>
                  <a:cubicBezTo>
                    <a:pt x="113" y="129"/>
                    <a:pt x="113" y="129"/>
                    <a:pt x="113" y="129"/>
                  </a:cubicBezTo>
                  <a:cubicBezTo>
                    <a:pt x="114" y="130"/>
                    <a:pt x="115" y="130"/>
                    <a:pt x="115" y="129"/>
                  </a:cubicBezTo>
                  <a:cubicBezTo>
                    <a:pt x="121" y="126"/>
                    <a:pt x="121" y="126"/>
                    <a:pt x="121" y="126"/>
                  </a:cubicBezTo>
                  <a:cubicBezTo>
                    <a:pt x="122" y="126"/>
                    <a:pt x="122" y="125"/>
                    <a:pt x="121" y="125"/>
                  </a:cubicBezTo>
                  <a:close/>
                  <a:moveTo>
                    <a:pt x="143" y="137"/>
                  </a:moveTo>
                  <a:cubicBezTo>
                    <a:pt x="125" y="127"/>
                    <a:pt x="125" y="127"/>
                    <a:pt x="125" y="127"/>
                  </a:cubicBezTo>
                  <a:cubicBezTo>
                    <a:pt x="125" y="127"/>
                    <a:pt x="124" y="127"/>
                    <a:pt x="123" y="127"/>
                  </a:cubicBezTo>
                  <a:cubicBezTo>
                    <a:pt x="117" y="131"/>
                    <a:pt x="117" y="131"/>
                    <a:pt x="117" y="131"/>
                  </a:cubicBezTo>
                  <a:cubicBezTo>
                    <a:pt x="117" y="131"/>
                    <a:pt x="117" y="131"/>
                    <a:pt x="117" y="132"/>
                  </a:cubicBezTo>
                  <a:cubicBezTo>
                    <a:pt x="134" y="142"/>
                    <a:pt x="134" y="142"/>
                    <a:pt x="134" y="142"/>
                  </a:cubicBezTo>
                  <a:cubicBezTo>
                    <a:pt x="135" y="142"/>
                    <a:pt x="136" y="142"/>
                    <a:pt x="136" y="142"/>
                  </a:cubicBezTo>
                  <a:cubicBezTo>
                    <a:pt x="143" y="138"/>
                    <a:pt x="143" y="138"/>
                    <a:pt x="143" y="138"/>
                  </a:cubicBezTo>
                  <a:cubicBezTo>
                    <a:pt x="143" y="138"/>
                    <a:pt x="143" y="137"/>
                    <a:pt x="143" y="137"/>
                  </a:cubicBezTo>
                  <a:close/>
                  <a:moveTo>
                    <a:pt x="164" y="149"/>
                  </a:moveTo>
                  <a:cubicBezTo>
                    <a:pt x="147" y="139"/>
                    <a:pt x="147" y="139"/>
                    <a:pt x="147" y="139"/>
                  </a:cubicBezTo>
                  <a:cubicBezTo>
                    <a:pt x="146" y="139"/>
                    <a:pt x="145" y="139"/>
                    <a:pt x="144" y="139"/>
                  </a:cubicBezTo>
                  <a:cubicBezTo>
                    <a:pt x="138" y="143"/>
                    <a:pt x="138" y="143"/>
                    <a:pt x="138" y="143"/>
                  </a:cubicBezTo>
                  <a:cubicBezTo>
                    <a:pt x="138" y="143"/>
                    <a:pt x="138" y="144"/>
                    <a:pt x="138" y="144"/>
                  </a:cubicBezTo>
                  <a:cubicBezTo>
                    <a:pt x="156" y="154"/>
                    <a:pt x="156" y="154"/>
                    <a:pt x="156" y="154"/>
                  </a:cubicBezTo>
                  <a:cubicBezTo>
                    <a:pt x="156" y="154"/>
                    <a:pt x="157" y="154"/>
                    <a:pt x="158" y="154"/>
                  </a:cubicBezTo>
                  <a:cubicBezTo>
                    <a:pt x="164" y="151"/>
                    <a:pt x="164" y="151"/>
                    <a:pt x="164" y="151"/>
                  </a:cubicBezTo>
                  <a:cubicBezTo>
                    <a:pt x="164" y="150"/>
                    <a:pt x="164" y="150"/>
                    <a:pt x="164" y="149"/>
                  </a:cubicBezTo>
                  <a:close/>
                  <a:moveTo>
                    <a:pt x="185" y="162"/>
                  </a:moveTo>
                  <a:cubicBezTo>
                    <a:pt x="168" y="152"/>
                    <a:pt x="168" y="152"/>
                    <a:pt x="168" y="152"/>
                  </a:cubicBezTo>
                  <a:cubicBezTo>
                    <a:pt x="167" y="151"/>
                    <a:pt x="166" y="151"/>
                    <a:pt x="166" y="152"/>
                  </a:cubicBezTo>
                  <a:cubicBezTo>
                    <a:pt x="160" y="155"/>
                    <a:pt x="160" y="155"/>
                    <a:pt x="160" y="155"/>
                  </a:cubicBezTo>
                  <a:cubicBezTo>
                    <a:pt x="159" y="155"/>
                    <a:pt x="159" y="156"/>
                    <a:pt x="160" y="156"/>
                  </a:cubicBezTo>
                  <a:cubicBezTo>
                    <a:pt x="177" y="166"/>
                    <a:pt x="177" y="166"/>
                    <a:pt x="177" y="166"/>
                  </a:cubicBezTo>
                  <a:cubicBezTo>
                    <a:pt x="178" y="167"/>
                    <a:pt x="179" y="167"/>
                    <a:pt x="179" y="166"/>
                  </a:cubicBezTo>
                  <a:cubicBezTo>
                    <a:pt x="185" y="163"/>
                    <a:pt x="185" y="163"/>
                    <a:pt x="185" y="163"/>
                  </a:cubicBezTo>
                  <a:cubicBezTo>
                    <a:pt x="186" y="163"/>
                    <a:pt x="186" y="162"/>
                    <a:pt x="185" y="162"/>
                  </a:cubicBezTo>
                  <a:close/>
                  <a:moveTo>
                    <a:pt x="207" y="174"/>
                  </a:moveTo>
                  <a:cubicBezTo>
                    <a:pt x="189" y="164"/>
                    <a:pt x="189" y="164"/>
                    <a:pt x="189" y="164"/>
                  </a:cubicBezTo>
                  <a:cubicBezTo>
                    <a:pt x="189" y="164"/>
                    <a:pt x="188" y="164"/>
                    <a:pt x="187" y="164"/>
                  </a:cubicBezTo>
                  <a:cubicBezTo>
                    <a:pt x="181" y="167"/>
                    <a:pt x="181" y="167"/>
                    <a:pt x="181" y="167"/>
                  </a:cubicBezTo>
                  <a:cubicBezTo>
                    <a:pt x="181" y="168"/>
                    <a:pt x="181" y="168"/>
                    <a:pt x="181" y="169"/>
                  </a:cubicBezTo>
                  <a:cubicBezTo>
                    <a:pt x="198" y="179"/>
                    <a:pt x="198" y="179"/>
                    <a:pt x="198" y="179"/>
                  </a:cubicBezTo>
                  <a:cubicBezTo>
                    <a:pt x="199" y="179"/>
                    <a:pt x="200" y="179"/>
                    <a:pt x="201" y="179"/>
                  </a:cubicBezTo>
                  <a:cubicBezTo>
                    <a:pt x="207" y="175"/>
                    <a:pt x="207" y="175"/>
                    <a:pt x="207" y="175"/>
                  </a:cubicBezTo>
                  <a:cubicBezTo>
                    <a:pt x="207" y="175"/>
                    <a:pt x="207" y="174"/>
                    <a:pt x="207" y="174"/>
                  </a:cubicBezTo>
                  <a:close/>
                  <a:moveTo>
                    <a:pt x="228" y="186"/>
                  </a:moveTo>
                  <a:cubicBezTo>
                    <a:pt x="211" y="176"/>
                    <a:pt x="211" y="176"/>
                    <a:pt x="211" y="176"/>
                  </a:cubicBezTo>
                  <a:cubicBezTo>
                    <a:pt x="210" y="176"/>
                    <a:pt x="209" y="176"/>
                    <a:pt x="208" y="176"/>
                  </a:cubicBezTo>
                  <a:cubicBezTo>
                    <a:pt x="202" y="180"/>
                    <a:pt x="202" y="180"/>
                    <a:pt x="202" y="180"/>
                  </a:cubicBezTo>
                  <a:cubicBezTo>
                    <a:pt x="202" y="180"/>
                    <a:pt x="202" y="181"/>
                    <a:pt x="202" y="181"/>
                  </a:cubicBezTo>
                  <a:cubicBezTo>
                    <a:pt x="220" y="191"/>
                    <a:pt x="220" y="191"/>
                    <a:pt x="220" y="191"/>
                  </a:cubicBezTo>
                  <a:cubicBezTo>
                    <a:pt x="220" y="191"/>
                    <a:pt x="221" y="191"/>
                    <a:pt x="222" y="191"/>
                  </a:cubicBezTo>
                  <a:cubicBezTo>
                    <a:pt x="228" y="188"/>
                    <a:pt x="228" y="188"/>
                    <a:pt x="228" y="188"/>
                  </a:cubicBezTo>
                  <a:cubicBezTo>
                    <a:pt x="228" y="187"/>
                    <a:pt x="228" y="187"/>
                    <a:pt x="228" y="186"/>
                  </a:cubicBezTo>
                  <a:close/>
                  <a:moveTo>
                    <a:pt x="249" y="199"/>
                  </a:moveTo>
                  <a:cubicBezTo>
                    <a:pt x="232" y="189"/>
                    <a:pt x="232" y="189"/>
                    <a:pt x="232" y="189"/>
                  </a:cubicBezTo>
                  <a:cubicBezTo>
                    <a:pt x="231" y="188"/>
                    <a:pt x="230" y="188"/>
                    <a:pt x="230" y="189"/>
                  </a:cubicBezTo>
                  <a:cubicBezTo>
                    <a:pt x="224" y="192"/>
                    <a:pt x="224" y="192"/>
                    <a:pt x="224" y="192"/>
                  </a:cubicBezTo>
                  <a:cubicBezTo>
                    <a:pt x="223" y="192"/>
                    <a:pt x="223" y="193"/>
                    <a:pt x="224" y="193"/>
                  </a:cubicBezTo>
                  <a:cubicBezTo>
                    <a:pt x="241" y="203"/>
                    <a:pt x="241" y="203"/>
                    <a:pt x="241" y="203"/>
                  </a:cubicBezTo>
                  <a:cubicBezTo>
                    <a:pt x="242" y="204"/>
                    <a:pt x="243" y="204"/>
                    <a:pt x="243" y="203"/>
                  </a:cubicBezTo>
                  <a:cubicBezTo>
                    <a:pt x="249" y="200"/>
                    <a:pt x="249" y="200"/>
                    <a:pt x="249" y="200"/>
                  </a:cubicBezTo>
                  <a:cubicBezTo>
                    <a:pt x="250" y="200"/>
                    <a:pt x="250" y="199"/>
                    <a:pt x="249" y="199"/>
                  </a:cubicBezTo>
                  <a:close/>
                  <a:moveTo>
                    <a:pt x="271" y="211"/>
                  </a:moveTo>
                  <a:cubicBezTo>
                    <a:pt x="253" y="201"/>
                    <a:pt x="253" y="201"/>
                    <a:pt x="253" y="201"/>
                  </a:cubicBezTo>
                  <a:cubicBezTo>
                    <a:pt x="253" y="201"/>
                    <a:pt x="252" y="201"/>
                    <a:pt x="251" y="201"/>
                  </a:cubicBezTo>
                  <a:cubicBezTo>
                    <a:pt x="245" y="204"/>
                    <a:pt x="245" y="204"/>
                    <a:pt x="245" y="204"/>
                  </a:cubicBezTo>
                  <a:cubicBezTo>
                    <a:pt x="245" y="205"/>
                    <a:pt x="245" y="205"/>
                    <a:pt x="245" y="206"/>
                  </a:cubicBezTo>
                  <a:cubicBezTo>
                    <a:pt x="262" y="216"/>
                    <a:pt x="262" y="216"/>
                    <a:pt x="262" y="216"/>
                  </a:cubicBezTo>
                  <a:cubicBezTo>
                    <a:pt x="263" y="216"/>
                    <a:pt x="264" y="216"/>
                    <a:pt x="265" y="216"/>
                  </a:cubicBezTo>
                  <a:cubicBezTo>
                    <a:pt x="271" y="212"/>
                    <a:pt x="271" y="212"/>
                    <a:pt x="271" y="212"/>
                  </a:cubicBezTo>
                  <a:cubicBezTo>
                    <a:pt x="271" y="212"/>
                    <a:pt x="271" y="211"/>
                    <a:pt x="271" y="211"/>
                  </a:cubicBezTo>
                  <a:close/>
                  <a:moveTo>
                    <a:pt x="292" y="223"/>
                  </a:moveTo>
                  <a:cubicBezTo>
                    <a:pt x="275" y="213"/>
                    <a:pt x="275" y="213"/>
                    <a:pt x="275" y="213"/>
                  </a:cubicBezTo>
                  <a:cubicBezTo>
                    <a:pt x="274" y="213"/>
                    <a:pt x="273" y="213"/>
                    <a:pt x="273" y="213"/>
                  </a:cubicBezTo>
                  <a:cubicBezTo>
                    <a:pt x="267" y="217"/>
                    <a:pt x="267" y="217"/>
                    <a:pt x="267" y="217"/>
                  </a:cubicBezTo>
                  <a:cubicBezTo>
                    <a:pt x="266" y="217"/>
                    <a:pt x="266" y="218"/>
                    <a:pt x="267" y="218"/>
                  </a:cubicBezTo>
                  <a:cubicBezTo>
                    <a:pt x="284" y="228"/>
                    <a:pt x="284" y="228"/>
                    <a:pt x="284" y="228"/>
                  </a:cubicBezTo>
                  <a:cubicBezTo>
                    <a:pt x="284" y="228"/>
                    <a:pt x="285" y="228"/>
                    <a:pt x="286" y="228"/>
                  </a:cubicBezTo>
                  <a:cubicBezTo>
                    <a:pt x="292" y="225"/>
                    <a:pt x="292" y="225"/>
                    <a:pt x="292" y="225"/>
                  </a:cubicBezTo>
                  <a:cubicBezTo>
                    <a:pt x="293" y="224"/>
                    <a:pt x="293" y="224"/>
                    <a:pt x="292" y="223"/>
                  </a:cubicBezTo>
                  <a:close/>
                  <a:moveTo>
                    <a:pt x="313" y="236"/>
                  </a:moveTo>
                  <a:cubicBezTo>
                    <a:pt x="296" y="226"/>
                    <a:pt x="296" y="226"/>
                    <a:pt x="296" y="226"/>
                  </a:cubicBezTo>
                  <a:cubicBezTo>
                    <a:pt x="295" y="225"/>
                    <a:pt x="294" y="225"/>
                    <a:pt x="294" y="226"/>
                  </a:cubicBezTo>
                  <a:cubicBezTo>
                    <a:pt x="288" y="229"/>
                    <a:pt x="288" y="229"/>
                    <a:pt x="288" y="229"/>
                  </a:cubicBezTo>
                  <a:cubicBezTo>
                    <a:pt x="287" y="229"/>
                    <a:pt x="287" y="230"/>
                    <a:pt x="288" y="230"/>
                  </a:cubicBezTo>
                  <a:cubicBezTo>
                    <a:pt x="305" y="240"/>
                    <a:pt x="305" y="240"/>
                    <a:pt x="305" y="240"/>
                  </a:cubicBezTo>
                  <a:cubicBezTo>
                    <a:pt x="306" y="241"/>
                    <a:pt x="307" y="241"/>
                    <a:pt x="307" y="240"/>
                  </a:cubicBezTo>
                  <a:cubicBezTo>
                    <a:pt x="313" y="237"/>
                    <a:pt x="313" y="237"/>
                    <a:pt x="313" y="237"/>
                  </a:cubicBezTo>
                  <a:cubicBezTo>
                    <a:pt x="314" y="237"/>
                    <a:pt x="314" y="236"/>
                    <a:pt x="313" y="236"/>
                  </a:cubicBezTo>
                  <a:close/>
                  <a:moveTo>
                    <a:pt x="47" y="57"/>
                  </a:moveTo>
                  <a:cubicBezTo>
                    <a:pt x="30" y="47"/>
                    <a:pt x="30" y="47"/>
                    <a:pt x="30" y="47"/>
                  </a:cubicBezTo>
                  <a:cubicBezTo>
                    <a:pt x="29" y="47"/>
                    <a:pt x="28" y="47"/>
                    <a:pt x="28" y="47"/>
                  </a:cubicBezTo>
                  <a:cubicBezTo>
                    <a:pt x="11" y="57"/>
                    <a:pt x="11" y="57"/>
                    <a:pt x="11" y="57"/>
                  </a:cubicBezTo>
                  <a:cubicBezTo>
                    <a:pt x="10" y="57"/>
                    <a:pt x="10" y="58"/>
                    <a:pt x="11" y="58"/>
                  </a:cubicBezTo>
                  <a:cubicBezTo>
                    <a:pt x="28" y="68"/>
                    <a:pt x="28" y="68"/>
                    <a:pt x="28" y="68"/>
                  </a:cubicBezTo>
                  <a:cubicBezTo>
                    <a:pt x="28" y="68"/>
                    <a:pt x="29" y="68"/>
                    <a:pt x="30" y="68"/>
                  </a:cubicBezTo>
                  <a:cubicBezTo>
                    <a:pt x="47" y="58"/>
                    <a:pt x="47" y="58"/>
                    <a:pt x="47" y="58"/>
                  </a:cubicBezTo>
                  <a:cubicBezTo>
                    <a:pt x="47" y="58"/>
                    <a:pt x="47" y="57"/>
                    <a:pt x="47" y="57"/>
                  </a:cubicBezTo>
                  <a:close/>
                  <a:moveTo>
                    <a:pt x="78" y="51"/>
                  </a:moveTo>
                  <a:cubicBezTo>
                    <a:pt x="50" y="36"/>
                    <a:pt x="50" y="36"/>
                    <a:pt x="50" y="36"/>
                  </a:cubicBezTo>
                  <a:cubicBezTo>
                    <a:pt x="50" y="35"/>
                    <a:pt x="49" y="35"/>
                    <a:pt x="48" y="36"/>
                  </a:cubicBezTo>
                  <a:cubicBezTo>
                    <a:pt x="32" y="45"/>
                    <a:pt x="32" y="45"/>
                    <a:pt x="32" y="45"/>
                  </a:cubicBezTo>
                  <a:cubicBezTo>
                    <a:pt x="31" y="46"/>
                    <a:pt x="31" y="46"/>
                    <a:pt x="32" y="46"/>
                  </a:cubicBezTo>
                  <a:cubicBezTo>
                    <a:pt x="59" y="62"/>
                    <a:pt x="59" y="62"/>
                    <a:pt x="59" y="62"/>
                  </a:cubicBezTo>
                  <a:cubicBezTo>
                    <a:pt x="60" y="63"/>
                    <a:pt x="60" y="63"/>
                    <a:pt x="61" y="62"/>
                  </a:cubicBezTo>
                  <a:cubicBezTo>
                    <a:pt x="78" y="53"/>
                    <a:pt x="78" y="53"/>
                    <a:pt x="78" y="53"/>
                  </a:cubicBezTo>
                  <a:cubicBezTo>
                    <a:pt x="78" y="52"/>
                    <a:pt x="78" y="52"/>
                    <a:pt x="78" y="51"/>
                  </a:cubicBezTo>
                  <a:close/>
                  <a:moveTo>
                    <a:pt x="104" y="43"/>
                  </a:moveTo>
                  <a:cubicBezTo>
                    <a:pt x="71" y="24"/>
                    <a:pt x="71" y="24"/>
                    <a:pt x="71" y="24"/>
                  </a:cubicBezTo>
                  <a:cubicBezTo>
                    <a:pt x="70" y="23"/>
                    <a:pt x="69" y="23"/>
                    <a:pt x="69" y="24"/>
                  </a:cubicBezTo>
                  <a:cubicBezTo>
                    <a:pt x="52" y="33"/>
                    <a:pt x="52" y="33"/>
                    <a:pt x="52" y="33"/>
                  </a:cubicBezTo>
                  <a:cubicBezTo>
                    <a:pt x="51" y="34"/>
                    <a:pt x="51" y="34"/>
                    <a:pt x="52" y="35"/>
                  </a:cubicBezTo>
                  <a:cubicBezTo>
                    <a:pt x="85" y="54"/>
                    <a:pt x="85" y="54"/>
                    <a:pt x="85" y="54"/>
                  </a:cubicBezTo>
                  <a:cubicBezTo>
                    <a:pt x="85" y="54"/>
                    <a:pt x="86" y="54"/>
                    <a:pt x="87" y="54"/>
                  </a:cubicBezTo>
                  <a:cubicBezTo>
                    <a:pt x="104" y="44"/>
                    <a:pt x="104" y="44"/>
                    <a:pt x="104" y="44"/>
                  </a:cubicBezTo>
                  <a:cubicBezTo>
                    <a:pt x="104" y="43"/>
                    <a:pt x="104" y="43"/>
                    <a:pt x="104" y="43"/>
                  </a:cubicBezTo>
                  <a:close/>
                  <a:moveTo>
                    <a:pt x="135" y="37"/>
                  </a:moveTo>
                  <a:cubicBezTo>
                    <a:pt x="91" y="12"/>
                    <a:pt x="91" y="12"/>
                    <a:pt x="91" y="12"/>
                  </a:cubicBezTo>
                  <a:cubicBezTo>
                    <a:pt x="91" y="12"/>
                    <a:pt x="90" y="12"/>
                    <a:pt x="89" y="12"/>
                  </a:cubicBezTo>
                  <a:cubicBezTo>
                    <a:pt x="73" y="22"/>
                    <a:pt x="73" y="22"/>
                    <a:pt x="73" y="22"/>
                  </a:cubicBezTo>
                  <a:cubicBezTo>
                    <a:pt x="72" y="22"/>
                    <a:pt x="72" y="22"/>
                    <a:pt x="73" y="23"/>
                  </a:cubicBezTo>
                  <a:cubicBezTo>
                    <a:pt x="116" y="48"/>
                    <a:pt x="116" y="48"/>
                    <a:pt x="116" y="48"/>
                  </a:cubicBezTo>
                  <a:cubicBezTo>
                    <a:pt x="117" y="48"/>
                    <a:pt x="118" y="48"/>
                    <a:pt x="118" y="48"/>
                  </a:cubicBezTo>
                  <a:cubicBezTo>
                    <a:pt x="135" y="38"/>
                    <a:pt x="135" y="38"/>
                    <a:pt x="135" y="38"/>
                  </a:cubicBezTo>
                  <a:cubicBezTo>
                    <a:pt x="136" y="38"/>
                    <a:pt x="136" y="37"/>
                    <a:pt x="135" y="37"/>
                  </a:cubicBezTo>
                  <a:close/>
                  <a:moveTo>
                    <a:pt x="68" y="69"/>
                  </a:moveTo>
                  <a:cubicBezTo>
                    <a:pt x="51" y="60"/>
                    <a:pt x="51" y="60"/>
                    <a:pt x="51" y="60"/>
                  </a:cubicBezTo>
                  <a:cubicBezTo>
                    <a:pt x="51" y="59"/>
                    <a:pt x="50" y="59"/>
                    <a:pt x="49" y="60"/>
                  </a:cubicBezTo>
                  <a:cubicBezTo>
                    <a:pt x="32" y="69"/>
                    <a:pt x="32" y="69"/>
                    <a:pt x="32" y="69"/>
                  </a:cubicBezTo>
                  <a:cubicBezTo>
                    <a:pt x="32" y="70"/>
                    <a:pt x="32" y="70"/>
                    <a:pt x="32" y="71"/>
                  </a:cubicBezTo>
                  <a:cubicBezTo>
                    <a:pt x="49" y="80"/>
                    <a:pt x="49" y="80"/>
                    <a:pt x="49" y="80"/>
                  </a:cubicBezTo>
                  <a:cubicBezTo>
                    <a:pt x="50" y="81"/>
                    <a:pt x="51" y="81"/>
                    <a:pt x="51" y="80"/>
                  </a:cubicBezTo>
                  <a:cubicBezTo>
                    <a:pt x="68" y="71"/>
                    <a:pt x="68" y="71"/>
                    <a:pt x="68" y="71"/>
                  </a:cubicBezTo>
                  <a:cubicBezTo>
                    <a:pt x="68" y="70"/>
                    <a:pt x="68" y="70"/>
                    <a:pt x="68" y="69"/>
                  </a:cubicBezTo>
                  <a:close/>
                  <a:moveTo>
                    <a:pt x="89" y="82"/>
                  </a:moveTo>
                  <a:cubicBezTo>
                    <a:pt x="72" y="72"/>
                    <a:pt x="72" y="72"/>
                    <a:pt x="72" y="72"/>
                  </a:cubicBezTo>
                  <a:cubicBezTo>
                    <a:pt x="72" y="72"/>
                    <a:pt x="71" y="72"/>
                    <a:pt x="70" y="72"/>
                  </a:cubicBezTo>
                  <a:cubicBezTo>
                    <a:pt x="54" y="82"/>
                    <a:pt x="54" y="82"/>
                    <a:pt x="54" y="82"/>
                  </a:cubicBezTo>
                  <a:cubicBezTo>
                    <a:pt x="53" y="82"/>
                    <a:pt x="53" y="83"/>
                    <a:pt x="54" y="83"/>
                  </a:cubicBezTo>
                  <a:cubicBezTo>
                    <a:pt x="70" y="93"/>
                    <a:pt x="70" y="93"/>
                    <a:pt x="70" y="93"/>
                  </a:cubicBezTo>
                  <a:cubicBezTo>
                    <a:pt x="71" y="93"/>
                    <a:pt x="72" y="93"/>
                    <a:pt x="72" y="93"/>
                  </a:cubicBezTo>
                  <a:cubicBezTo>
                    <a:pt x="89" y="83"/>
                    <a:pt x="89" y="83"/>
                    <a:pt x="89" y="83"/>
                  </a:cubicBezTo>
                  <a:cubicBezTo>
                    <a:pt x="90" y="83"/>
                    <a:pt x="90" y="82"/>
                    <a:pt x="89" y="82"/>
                  </a:cubicBezTo>
                  <a:close/>
                  <a:moveTo>
                    <a:pt x="110" y="94"/>
                  </a:moveTo>
                  <a:cubicBezTo>
                    <a:pt x="94" y="84"/>
                    <a:pt x="94" y="84"/>
                    <a:pt x="94" y="84"/>
                  </a:cubicBezTo>
                  <a:cubicBezTo>
                    <a:pt x="93" y="84"/>
                    <a:pt x="92" y="84"/>
                    <a:pt x="92" y="84"/>
                  </a:cubicBezTo>
                  <a:cubicBezTo>
                    <a:pt x="75" y="94"/>
                    <a:pt x="75" y="94"/>
                    <a:pt x="75" y="94"/>
                  </a:cubicBezTo>
                  <a:cubicBezTo>
                    <a:pt x="74" y="94"/>
                    <a:pt x="74" y="95"/>
                    <a:pt x="75" y="95"/>
                  </a:cubicBezTo>
                  <a:cubicBezTo>
                    <a:pt x="92" y="105"/>
                    <a:pt x="92" y="105"/>
                    <a:pt x="92" y="105"/>
                  </a:cubicBezTo>
                  <a:cubicBezTo>
                    <a:pt x="92" y="105"/>
                    <a:pt x="93" y="105"/>
                    <a:pt x="94" y="105"/>
                  </a:cubicBezTo>
                  <a:cubicBezTo>
                    <a:pt x="110" y="95"/>
                    <a:pt x="110" y="95"/>
                    <a:pt x="110" y="95"/>
                  </a:cubicBezTo>
                  <a:cubicBezTo>
                    <a:pt x="111" y="95"/>
                    <a:pt x="111" y="94"/>
                    <a:pt x="110" y="94"/>
                  </a:cubicBezTo>
                  <a:close/>
                  <a:moveTo>
                    <a:pt x="132" y="106"/>
                  </a:moveTo>
                  <a:cubicBezTo>
                    <a:pt x="115" y="97"/>
                    <a:pt x="115" y="97"/>
                    <a:pt x="115" y="97"/>
                  </a:cubicBezTo>
                  <a:cubicBezTo>
                    <a:pt x="114" y="96"/>
                    <a:pt x="114" y="96"/>
                    <a:pt x="113" y="97"/>
                  </a:cubicBezTo>
                  <a:cubicBezTo>
                    <a:pt x="96" y="106"/>
                    <a:pt x="96" y="106"/>
                    <a:pt x="96" y="106"/>
                  </a:cubicBezTo>
                  <a:cubicBezTo>
                    <a:pt x="96" y="107"/>
                    <a:pt x="96" y="107"/>
                    <a:pt x="96" y="107"/>
                  </a:cubicBezTo>
                  <a:cubicBezTo>
                    <a:pt x="113" y="117"/>
                    <a:pt x="113" y="117"/>
                    <a:pt x="113" y="117"/>
                  </a:cubicBezTo>
                  <a:cubicBezTo>
                    <a:pt x="114" y="117"/>
                    <a:pt x="114" y="117"/>
                    <a:pt x="115" y="117"/>
                  </a:cubicBezTo>
                  <a:cubicBezTo>
                    <a:pt x="132" y="107"/>
                    <a:pt x="132" y="107"/>
                    <a:pt x="132" y="107"/>
                  </a:cubicBezTo>
                  <a:cubicBezTo>
                    <a:pt x="132" y="107"/>
                    <a:pt x="132" y="107"/>
                    <a:pt x="132" y="106"/>
                  </a:cubicBezTo>
                  <a:close/>
                  <a:moveTo>
                    <a:pt x="153" y="119"/>
                  </a:moveTo>
                  <a:cubicBezTo>
                    <a:pt x="136" y="109"/>
                    <a:pt x="136" y="109"/>
                    <a:pt x="136" y="109"/>
                  </a:cubicBezTo>
                  <a:cubicBezTo>
                    <a:pt x="136" y="109"/>
                    <a:pt x="135" y="109"/>
                    <a:pt x="134" y="109"/>
                  </a:cubicBezTo>
                  <a:cubicBezTo>
                    <a:pt x="117" y="119"/>
                    <a:pt x="117" y="119"/>
                    <a:pt x="117" y="119"/>
                  </a:cubicBezTo>
                  <a:cubicBezTo>
                    <a:pt x="117" y="119"/>
                    <a:pt x="117" y="119"/>
                    <a:pt x="117" y="120"/>
                  </a:cubicBezTo>
                  <a:cubicBezTo>
                    <a:pt x="134" y="129"/>
                    <a:pt x="134" y="129"/>
                    <a:pt x="134" y="129"/>
                  </a:cubicBezTo>
                  <a:cubicBezTo>
                    <a:pt x="135" y="130"/>
                    <a:pt x="136" y="130"/>
                    <a:pt x="136" y="129"/>
                  </a:cubicBezTo>
                  <a:cubicBezTo>
                    <a:pt x="153" y="120"/>
                    <a:pt x="153" y="120"/>
                    <a:pt x="153" y="120"/>
                  </a:cubicBezTo>
                  <a:cubicBezTo>
                    <a:pt x="154" y="119"/>
                    <a:pt x="154" y="119"/>
                    <a:pt x="153" y="119"/>
                  </a:cubicBezTo>
                  <a:close/>
                  <a:moveTo>
                    <a:pt x="174" y="131"/>
                  </a:moveTo>
                  <a:cubicBezTo>
                    <a:pt x="158" y="121"/>
                    <a:pt x="158" y="121"/>
                    <a:pt x="158" y="121"/>
                  </a:cubicBezTo>
                  <a:cubicBezTo>
                    <a:pt x="157" y="121"/>
                    <a:pt x="156" y="121"/>
                    <a:pt x="156" y="121"/>
                  </a:cubicBezTo>
                  <a:cubicBezTo>
                    <a:pt x="139" y="131"/>
                    <a:pt x="139" y="131"/>
                    <a:pt x="139" y="131"/>
                  </a:cubicBezTo>
                  <a:cubicBezTo>
                    <a:pt x="138" y="131"/>
                    <a:pt x="138" y="132"/>
                    <a:pt x="139" y="132"/>
                  </a:cubicBezTo>
                  <a:cubicBezTo>
                    <a:pt x="156" y="142"/>
                    <a:pt x="156" y="142"/>
                    <a:pt x="156" y="142"/>
                  </a:cubicBezTo>
                  <a:cubicBezTo>
                    <a:pt x="156" y="142"/>
                    <a:pt x="157" y="142"/>
                    <a:pt x="158" y="142"/>
                  </a:cubicBezTo>
                  <a:cubicBezTo>
                    <a:pt x="174" y="132"/>
                    <a:pt x="174" y="132"/>
                    <a:pt x="174" y="132"/>
                  </a:cubicBezTo>
                  <a:cubicBezTo>
                    <a:pt x="175" y="132"/>
                    <a:pt x="175" y="131"/>
                    <a:pt x="174" y="131"/>
                  </a:cubicBezTo>
                  <a:close/>
                  <a:moveTo>
                    <a:pt x="196" y="143"/>
                  </a:moveTo>
                  <a:cubicBezTo>
                    <a:pt x="179" y="134"/>
                    <a:pt x="179" y="134"/>
                    <a:pt x="179" y="134"/>
                  </a:cubicBezTo>
                  <a:cubicBezTo>
                    <a:pt x="178" y="133"/>
                    <a:pt x="177" y="133"/>
                    <a:pt x="177" y="134"/>
                  </a:cubicBezTo>
                  <a:cubicBezTo>
                    <a:pt x="160" y="143"/>
                    <a:pt x="160" y="143"/>
                    <a:pt x="160" y="143"/>
                  </a:cubicBezTo>
                  <a:cubicBezTo>
                    <a:pt x="160" y="144"/>
                    <a:pt x="160" y="144"/>
                    <a:pt x="160" y="144"/>
                  </a:cubicBezTo>
                  <a:cubicBezTo>
                    <a:pt x="177" y="154"/>
                    <a:pt x="177" y="154"/>
                    <a:pt x="177" y="154"/>
                  </a:cubicBezTo>
                  <a:cubicBezTo>
                    <a:pt x="177" y="154"/>
                    <a:pt x="178" y="154"/>
                    <a:pt x="179" y="154"/>
                  </a:cubicBezTo>
                  <a:cubicBezTo>
                    <a:pt x="196" y="144"/>
                    <a:pt x="196" y="144"/>
                    <a:pt x="196" y="144"/>
                  </a:cubicBezTo>
                  <a:cubicBezTo>
                    <a:pt x="196" y="144"/>
                    <a:pt x="196" y="144"/>
                    <a:pt x="196" y="143"/>
                  </a:cubicBezTo>
                  <a:close/>
                  <a:moveTo>
                    <a:pt x="217" y="155"/>
                  </a:moveTo>
                  <a:cubicBezTo>
                    <a:pt x="200" y="146"/>
                    <a:pt x="200" y="146"/>
                    <a:pt x="200" y="146"/>
                  </a:cubicBezTo>
                  <a:cubicBezTo>
                    <a:pt x="200" y="145"/>
                    <a:pt x="199" y="145"/>
                    <a:pt x="198" y="146"/>
                  </a:cubicBezTo>
                  <a:cubicBezTo>
                    <a:pt x="181" y="155"/>
                    <a:pt x="181" y="155"/>
                    <a:pt x="181" y="155"/>
                  </a:cubicBezTo>
                  <a:cubicBezTo>
                    <a:pt x="181" y="156"/>
                    <a:pt x="181" y="156"/>
                    <a:pt x="181" y="157"/>
                  </a:cubicBezTo>
                  <a:cubicBezTo>
                    <a:pt x="198" y="166"/>
                    <a:pt x="198" y="166"/>
                    <a:pt x="198" y="166"/>
                  </a:cubicBezTo>
                  <a:cubicBezTo>
                    <a:pt x="199" y="167"/>
                    <a:pt x="200" y="167"/>
                    <a:pt x="200" y="166"/>
                  </a:cubicBezTo>
                  <a:cubicBezTo>
                    <a:pt x="217" y="157"/>
                    <a:pt x="217" y="157"/>
                    <a:pt x="217" y="157"/>
                  </a:cubicBezTo>
                  <a:cubicBezTo>
                    <a:pt x="218" y="156"/>
                    <a:pt x="218" y="156"/>
                    <a:pt x="217" y="155"/>
                  </a:cubicBezTo>
                  <a:close/>
                  <a:moveTo>
                    <a:pt x="238" y="168"/>
                  </a:moveTo>
                  <a:cubicBezTo>
                    <a:pt x="222" y="158"/>
                    <a:pt x="222" y="158"/>
                    <a:pt x="222" y="158"/>
                  </a:cubicBezTo>
                  <a:cubicBezTo>
                    <a:pt x="221" y="158"/>
                    <a:pt x="220" y="158"/>
                    <a:pt x="219" y="158"/>
                  </a:cubicBezTo>
                  <a:cubicBezTo>
                    <a:pt x="203" y="168"/>
                    <a:pt x="203" y="168"/>
                    <a:pt x="203" y="168"/>
                  </a:cubicBezTo>
                  <a:cubicBezTo>
                    <a:pt x="202" y="168"/>
                    <a:pt x="202" y="169"/>
                    <a:pt x="203" y="169"/>
                  </a:cubicBezTo>
                  <a:cubicBezTo>
                    <a:pt x="219" y="179"/>
                    <a:pt x="219" y="179"/>
                    <a:pt x="219" y="179"/>
                  </a:cubicBezTo>
                  <a:cubicBezTo>
                    <a:pt x="220" y="179"/>
                    <a:pt x="221" y="179"/>
                    <a:pt x="222" y="179"/>
                  </a:cubicBezTo>
                  <a:cubicBezTo>
                    <a:pt x="238" y="169"/>
                    <a:pt x="238" y="169"/>
                    <a:pt x="238" y="169"/>
                  </a:cubicBezTo>
                  <a:cubicBezTo>
                    <a:pt x="239" y="169"/>
                    <a:pt x="239" y="168"/>
                    <a:pt x="238" y="168"/>
                  </a:cubicBezTo>
                  <a:close/>
                  <a:moveTo>
                    <a:pt x="260" y="180"/>
                  </a:moveTo>
                  <a:cubicBezTo>
                    <a:pt x="243" y="170"/>
                    <a:pt x="243" y="170"/>
                    <a:pt x="243" y="170"/>
                  </a:cubicBezTo>
                  <a:cubicBezTo>
                    <a:pt x="242" y="170"/>
                    <a:pt x="241" y="170"/>
                    <a:pt x="241" y="170"/>
                  </a:cubicBezTo>
                  <a:cubicBezTo>
                    <a:pt x="224" y="180"/>
                    <a:pt x="224" y="180"/>
                    <a:pt x="224" y="180"/>
                  </a:cubicBezTo>
                  <a:cubicBezTo>
                    <a:pt x="223" y="180"/>
                    <a:pt x="223" y="181"/>
                    <a:pt x="224" y="181"/>
                  </a:cubicBezTo>
                  <a:cubicBezTo>
                    <a:pt x="241" y="191"/>
                    <a:pt x="241" y="191"/>
                    <a:pt x="241" y="191"/>
                  </a:cubicBezTo>
                  <a:cubicBezTo>
                    <a:pt x="241" y="191"/>
                    <a:pt x="242" y="191"/>
                    <a:pt x="243" y="191"/>
                  </a:cubicBezTo>
                  <a:cubicBezTo>
                    <a:pt x="260" y="181"/>
                    <a:pt x="260" y="181"/>
                    <a:pt x="260" y="181"/>
                  </a:cubicBezTo>
                  <a:cubicBezTo>
                    <a:pt x="260" y="181"/>
                    <a:pt x="260" y="180"/>
                    <a:pt x="260" y="180"/>
                  </a:cubicBezTo>
                  <a:close/>
                  <a:moveTo>
                    <a:pt x="281" y="192"/>
                  </a:moveTo>
                  <a:cubicBezTo>
                    <a:pt x="264" y="183"/>
                    <a:pt x="264" y="183"/>
                    <a:pt x="264" y="183"/>
                  </a:cubicBezTo>
                  <a:cubicBezTo>
                    <a:pt x="264" y="182"/>
                    <a:pt x="263" y="182"/>
                    <a:pt x="262" y="183"/>
                  </a:cubicBezTo>
                  <a:cubicBezTo>
                    <a:pt x="245" y="192"/>
                    <a:pt x="245" y="192"/>
                    <a:pt x="245" y="192"/>
                  </a:cubicBezTo>
                  <a:cubicBezTo>
                    <a:pt x="245" y="193"/>
                    <a:pt x="245" y="193"/>
                    <a:pt x="245" y="194"/>
                  </a:cubicBezTo>
                  <a:cubicBezTo>
                    <a:pt x="262" y="203"/>
                    <a:pt x="262" y="203"/>
                    <a:pt x="262" y="203"/>
                  </a:cubicBezTo>
                  <a:cubicBezTo>
                    <a:pt x="263" y="204"/>
                    <a:pt x="264" y="204"/>
                    <a:pt x="264" y="203"/>
                  </a:cubicBezTo>
                  <a:cubicBezTo>
                    <a:pt x="281" y="194"/>
                    <a:pt x="281" y="194"/>
                    <a:pt x="281" y="194"/>
                  </a:cubicBezTo>
                  <a:cubicBezTo>
                    <a:pt x="281" y="193"/>
                    <a:pt x="281" y="193"/>
                    <a:pt x="281" y="192"/>
                  </a:cubicBezTo>
                  <a:close/>
                  <a:moveTo>
                    <a:pt x="302" y="205"/>
                  </a:moveTo>
                  <a:cubicBezTo>
                    <a:pt x="285" y="195"/>
                    <a:pt x="285" y="195"/>
                    <a:pt x="285" y="195"/>
                  </a:cubicBezTo>
                  <a:cubicBezTo>
                    <a:pt x="285" y="195"/>
                    <a:pt x="284" y="195"/>
                    <a:pt x="283" y="195"/>
                  </a:cubicBezTo>
                  <a:cubicBezTo>
                    <a:pt x="267" y="205"/>
                    <a:pt x="267" y="205"/>
                    <a:pt x="267" y="205"/>
                  </a:cubicBezTo>
                  <a:cubicBezTo>
                    <a:pt x="266" y="205"/>
                    <a:pt x="266" y="206"/>
                    <a:pt x="267" y="206"/>
                  </a:cubicBezTo>
                  <a:cubicBezTo>
                    <a:pt x="283" y="216"/>
                    <a:pt x="283" y="216"/>
                    <a:pt x="283" y="216"/>
                  </a:cubicBezTo>
                  <a:cubicBezTo>
                    <a:pt x="284" y="216"/>
                    <a:pt x="285" y="216"/>
                    <a:pt x="285" y="216"/>
                  </a:cubicBezTo>
                  <a:cubicBezTo>
                    <a:pt x="302" y="206"/>
                    <a:pt x="302" y="206"/>
                    <a:pt x="302" y="206"/>
                  </a:cubicBezTo>
                  <a:cubicBezTo>
                    <a:pt x="303" y="206"/>
                    <a:pt x="303" y="205"/>
                    <a:pt x="302" y="205"/>
                  </a:cubicBezTo>
                  <a:close/>
                  <a:moveTo>
                    <a:pt x="99" y="64"/>
                  </a:moveTo>
                  <a:cubicBezTo>
                    <a:pt x="82" y="54"/>
                    <a:pt x="82" y="54"/>
                    <a:pt x="82" y="54"/>
                  </a:cubicBezTo>
                  <a:cubicBezTo>
                    <a:pt x="82" y="54"/>
                    <a:pt x="81" y="54"/>
                    <a:pt x="80" y="54"/>
                  </a:cubicBezTo>
                  <a:cubicBezTo>
                    <a:pt x="64" y="64"/>
                    <a:pt x="64" y="64"/>
                    <a:pt x="64" y="64"/>
                  </a:cubicBezTo>
                  <a:cubicBezTo>
                    <a:pt x="63" y="64"/>
                    <a:pt x="63" y="65"/>
                    <a:pt x="64" y="65"/>
                  </a:cubicBezTo>
                  <a:cubicBezTo>
                    <a:pt x="80" y="75"/>
                    <a:pt x="80" y="75"/>
                    <a:pt x="80" y="75"/>
                  </a:cubicBezTo>
                  <a:cubicBezTo>
                    <a:pt x="81" y="75"/>
                    <a:pt x="82" y="75"/>
                    <a:pt x="82" y="75"/>
                  </a:cubicBezTo>
                  <a:cubicBezTo>
                    <a:pt x="99" y="65"/>
                    <a:pt x="99" y="65"/>
                    <a:pt x="99" y="65"/>
                  </a:cubicBezTo>
                  <a:cubicBezTo>
                    <a:pt x="100" y="65"/>
                    <a:pt x="100" y="64"/>
                    <a:pt x="99" y="64"/>
                  </a:cubicBezTo>
                  <a:close/>
                  <a:moveTo>
                    <a:pt x="120" y="76"/>
                  </a:moveTo>
                  <a:cubicBezTo>
                    <a:pt x="104" y="66"/>
                    <a:pt x="104" y="66"/>
                    <a:pt x="104" y="66"/>
                  </a:cubicBezTo>
                  <a:cubicBezTo>
                    <a:pt x="103" y="66"/>
                    <a:pt x="102" y="66"/>
                    <a:pt x="102" y="66"/>
                  </a:cubicBezTo>
                  <a:cubicBezTo>
                    <a:pt x="85" y="76"/>
                    <a:pt x="85" y="76"/>
                    <a:pt x="85" y="76"/>
                  </a:cubicBezTo>
                  <a:cubicBezTo>
                    <a:pt x="84" y="76"/>
                    <a:pt x="84" y="77"/>
                    <a:pt x="85" y="77"/>
                  </a:cubicBezTo>
                  <a:cubicBezTo>
                    <a:pt x="102" y="87"/>
                    <a:pt x="102" y="87"/>
                    <a:pt x="102" y="87"/>
                  </a:cubicBezTo>
                  <a:cubicBezTo>
                    <a:pt x="102" y="87"/>
                    <a:pt x="103" y="87"/>
                    <a:pt x="104" y="87"/>
                  </a:cubicBezTo>
                  <a:cubicBezTo>
                    <a:pt x="120" y="77"/>
                    <a:pt x="120" y="77"/>
                    <a:pt x="120" y="77"/>
                  </a:cubicBezTo>
                  <a:cubicBezTo>
                    <a:pt x="121" y="77"/>
                    <a:pt x="121" y="76"/>
                    <a:pt x="120" y="76"/>
                  </a:cubicBezTo>
                  <a:close/>
                  <a:moveTo>
                    <a:pt x="142" y="88"/>
                  </a:moveTo>
                  <a:cubicBezTo>
                    <a:pt x="125" y="79"/>
                    <a:pt x="125" y="79"/>
                    <a:pt x="125" y="79"/>
                  </a:cubicBezTo>
                  <a:cubicBezTo>
                    <a:pt x="124" y="78"/>
                    <a:pt x="123" y="78"/>
                    <a:pt x="123" y="79"/>
                  </a:cubicBezTo>
                  <a:cubicBezTo>
                    <a:pt x="106" y="88"/>
                    <a:pt x="106" y="88"/>
                    <a:pt x="106" y="88"/>
                  </a:cubicBezTo>
                  <a:cubicBezTo>
                    <a:pt x="106" y="89"/>
                    <a:pt x="106" y="89"/>
                    <a:pt x="106" y="89"/>
                  </a:cubicBezTo>
                  <a:cubicBezTo>
                    <a:pt x="123" y="99"/>
                    <a:pt x="123" y="99"/>
                    <a:pt x="123" y="99"/>
                  </a:cubicBezTo>
                  <a:cubicBezTo>
                    <a:pt x="123" y="99"/>
                    <a:pt x="124" y="99"/>
                    <a:pt x="125" y="99"/>
                  </a:cubicBezTo>
                  <a:cubicBezTo>
                    <a:pt x="142" y="89"/>
                    <a:pt x="142" y="89"/>
                    <a:pt x="142" y="89"/>
                  </a:cubicBezTo>
                  <a:cubicBezTo>
                    <a:pt x="142" y="89"/>
                    <a:pt x="142" y="89"/>
                    <a:pt x="142" y="88"/>
                  </a:cubicBezTo>
                  <a:close/>
                  <a:moveTo>
                    <a:pt x="163" y="101"/>
                  </a:moveTo>
                  <a:cubicBezTo>
                    <a:pt x="146" y="91"/>
                    <a:pt x="146" y="91"/>
                    <a:pt x="146" y="91"/>
                  </a:cubicBezTo>
                  <a:cubicBezTo>
                    <a:pt x="146" y="91"/>
                    <a:pt x="145" y="91"/>
                    <a:pt x="144" y="91"/>
                  </a:cubicBezTo>
                  <a:cubicBezTo>
                    <a:pt x="127" y="101"/>
                    <a:pt x="127" y="101"/>
                    <a:pt x="127" y="101"/>
                  </a:cubicBezTo>
                  <a:cubicBezTo>
                    <a:pt x="127" y="101"/>
                    <a:pt x="127" y="101"/>
                    <a:pt x="127" y="102"/>
                  </a:cubicBezTo>
                  <a:cubicBezTo>
                    <a:pt x="144" y="111"/>
                    <a:pt x="144" y="111"/>
                    <a:pt x="144" y="111"/>
                  </a:cubicBezTo>
                  <a:cubicBezTo>
                    <a:pt x="145" y="112"/>
                    <a:pt x="146" y="112"/>
                    <a:pt x="146" y="111"/>
                  </a:cubicBezTo>
                  <a:cubicBezTo>
                    <a:pt x="163" y="102"/>
                    <a:pt x="163" y="102"/>
                    <a:pt x="163" y="102"/>
                  </a:cubicBezTo>
                  <a:cubicBezTo>
                    <a:pt x="164" y="101"/>
                    <a:pt x="164" y="101"/>
                    <a:pt x="163" y="101"/>
                  </a:cubicBezTo>
                  <a:close/>
                  <a:moveTo>
                    <a:pt x="184" y="113"/>
                  </a:moveTo>
                  <a:cubicBezTo>
                    <a:pt x="168" y="103"/>
                    <a:pt x="168" y="103"/>
                    <a:pt x="168" y="103"/>
                  </a:cubicBezTo>
                  <a:cubicBezTo>
                    <a:pt x="167" y="103"/>
                    <a:pt x="166" y="103"/>
                    <a:pt x="165" y="103"/>
                  </a:cubicBezTo>
                  <a:cubicBezTo>
                    <a:pt x="149" y="113"/>
                    <a:pt x="149" y="113"/>
                    <a:pt x="149" y="113"/>
                  </a:cubicBezTo>
                  <a:cubicBezTo>
                    <a:pt x="148" y="113"/>
                    <a:pt x="148" y="114"/>
                    <a:pt x="149" y="114"/>
                  </a:cubicBezTo>
                  <a:cubicBezTo>
                    <a:pt x="165" y="124"/>
                    <a:pt x="165" y="124"/>
                    <a:pt x="165" y="124"/>
                  </a:cubicBezTo>
                  <a:cubicBezTo>
                    <a:pt x="166" y="124"/>
                    <a:pt x="167" y="124"/>
                    <a:pt x="168" y="124"/>
                  </a:cubicBezTo>
                  <a:cubicBezTo>
                    <a:pt x="184" y="114"/>
                    <a:pt x="184" y="114"/>
                    <a:pt x="184" y="114"/>
                  </a:cubicBezTo>
                  <a:cubicBezTo>
                    <a:pt x="185" y="114"/>
                    <a:pt x="185" y="113"/>
                    <a:pt x="184" y="113"/>
                  </a:cubicBezTo>
                  <a:close/>
                  <a:moveTo>
                    <a:pt x="206" y="125"/>
                  </a:moveTo>
                  <a:cubicBezTo>
                    <a:pt x="189" y="115"/>
                    <a:pt x="189" y="115"/>
                    <a:pt x="189" y="115"/>
                  </a:cubicBezTo>
                  <a:cubicBezTo>
                    <a:pt x="188" y="115"/>
                    <a:pt x="187" y="115"/>
                    <a:pt x="187" y="115"/>
                  </a:cubicBezTo>
                  <a:cubicBezTo>
                    <a:pt x="170" y="125"/>
                    <a:pt x="170" y="125"/>
                    <a:pt x="170" y="125"/>
                  </a:cubicBezTo>
                  <a:cubicBezTo>
                    <a:pt x="169" y="125"/>
                    <a:pt x="169" y="126"/>
                    <a:pt x="170" y="126"/>
                  </a:cubicBezTo>
                  <a:cubicBezTo>
                    <a:pt x="187" y="136"/>
                    <a:pt x="187" y="136"/>
                    <a:pt x="187" y="136"/>
                  </a:cubicBezTo>
                  <a:cubicBezTo>
                    <a:pt x="187" y="136"/>
                    <a:pt x="188" y="136"/>
                    <a:pt x="189" y="136"/>
                  </a:cubicBezTo>
                  <a:cubicBezTo>
                    <a:pt x="206" y="126"/>
                    <a:pt x="206" y="126"/>
                    <a:pt x="206" y="126"/>
                  </a:cubicBezTo>
                  <a:cubicBezTo>
                    <a:pt x="206" y="126"/>
                    <a:pt x="206" y="125"/>
                    <a:pt x="206" y="125"/>
                  </a:cubicBezTo>
                  <a:close/>
                  <a:moveTo>
                    <a:pt x="227" y="137"/>
                  </a:moveTo>
                  <a:cubicBezTo>
                    <a:pt x="210" y="128"/>
                    <a:pt x="210" y="128"/>
                    <a:pt x="210" y="128"/>
                  </a:cubicBezTo>
                  <a:cubicBezTo>
                    <a:pt x="210" y="127"/>
                    <a:pt x="209" y="127"/>
                    <a:pt x="208" y="128"/>
                  </a:cubicBezTo>
                  <a:cubicBezTo>
                    <a:pt x="191" y="137"/>
                    <a:pt x="191" y="137"/>
                    <a:pt x="191" y="137"/>
                  </a:cubicBezTo>
                  <a:cubicBezTo>
                    <a:pt x="191" y="138"/>
                    <a:pt x="191" y="138"/>
                    <a:pt x="191" y="139"/>
                  </a:cubicBezTo>
                  <a:cubicBezTo>
                    <a:pt x="208" y="148"/>
                    <a:pt x="208" y="148"/>
                    <a:pt x="208" y="148"/>
                  </a:cubicBezTo>
                  <a:cubicBezTo>
                    <a:pt x="209" y="149"/>
                    <a:pt x="210" y="149"/>
                    <a:pt x="210" y="148"/>
                  </a:cubicBezTo>
                  <a:cubicBezTo>
                    <a:pt x="227" y="139"/>
                    <a:pt x="227" y="139"/>
                    <a:pt x="227" y="139"/>
                  </a:cubicBezTo>
                  <a:cubicBezTo>
                    <a:pt x="227" y="138"/>
                    <a:pt x="227" y="138"/>
                    <a:pt x="227" y="137"/>
                  </a:cubicBezTo>
                  <a:close/>
                  <a:moveTo>
                    <a:pt x="248" y="150"/>
                  </a:moveTo>
                  <a:cubicBezTo>
                    <a:pt x="231" y="140"/>
                    <a:pt x="231" y="140"/>
                    <a:pt x="231" y="140"/>
                  </a:cubicBezTo>
                  <a:cubicBezTo>
                    <a:pt x="231" y="140"/>
                    <a:pt x="230" y="140"/>
                    <a:pt x="229" y="140"/>
                  </a:cubicBezTo>
                  <a:cubicBezTo>
                    <a:pt x="213" y="150"/>
                    <a:pt x="213" y="150"/>
                    <a:pt x="213" y="150"/>
                  </a:cubicBezTo>
                  <a:cubicBezTo>
                    <a:pt x="212" y="150"/>
                    <a:pt x="212" y="151"/>
                    <a:pt x="213" y="151"/>
                  </a:cubicBezTo>
                  <a:cubicBezTo>
                    <a:pt x="229" y="161"/>
                    <a:pt x="229" y="161"/>
                    <a:pt x="229" y="161"/>
                  </a:cubicBezTo>
                  <a:cubicBezTo>
                    <a:pt x="230" y="161"/>
                    <a:pt x="231" y="161"/>
                    <a:pt x="231" y="161"/>
                  </a:cubicBezTo>
                  <a:cubicBezTo>
                    <a:pt x="248" y="151"/>
                    <a:pt x="248" y="151"/>
                    <a:pt x="248" y="151"/>
                  </a:cubicBezTo>
                  <a:cubicBezTo>
                    <a:pt x="249" y="151"/>
                    <a:pt x="249" y="150"/>
                    <a:pt x="248" y="150"/>
                  </a:cubicBezTo>
                  <a:close/>
                  <a:moveTo>
                    <a:pt x="270" y="162"/>
                  </a:moveTo>
                  <a:cubicBezTo>
                    <a:pt x="253" y="152"/>
                    <a:pt x="253" y="152"/>
                    <a:pt x="253" y="152"/>
                  </a:cubicBezTo>
                  <a:cubicBezTo>
                    <a:pt x="252" y="152"/>
                    <a:pt x="251" y="152"/>
                    <a:pt x="251" y="152"/>
                  </a:cubicBezTo>
                  <a:cubicBezTo>
                    <a:pt x="234" y="162"/>
                    <a:pt x="234" y="162"/>
                    <a:pt x="234" y="162"/>
                  </a:cubicBezTo>
                  <a:cubicBezTo>
                    <a:pt x="233" y="162"/>
                    <a:pt x="233" y="163"/>
                    <a:pt x="234" y="163"/>
                  </a:cubicBezTo>
                  <a:cubicBezTo>
                    <a:pt x="251" y="173"/>
                    <a:pt x="251" y="173"/>
                    <a:pt x="251" y="173"/>
                  </a:cubicBezTo>
                  <a:cubicBezTo>
                    <a:pt x="251" y="173"/>
                    <a:pt x="252" y="173"/>
                    <a:pt x="253" y="173"/>
                  </a:cubicBezTo>
                  <a:cubicBezTo>
                    <a:pt x="270" y="163"/>
                    <a:pt x="270" y="163"/>
                    <a:pt x="270" y="163"/>
                  </a:cubicBezTo>
                  <a:cubicBezTo>
                    <a:pt x="270" y="163"/>
                    <a:pt x="270" y="162"/>
                    <a:pt x="270" y="162"/>
                  </a:cubicBezTo>
                  <a:close/>
                  <a:moveTo>
                    <a:pt x="291" y="174"/>
                  </a:moveTo>
                  <a:cubicBezTo>
                    <a:pt x="274" y="165"/>
                    <a:pt x="274" y="165"/>
                    <a:pt x="274" y="165"/>
                  </a:cubicBezTo>
                  <a:cubicBezTo>
                    <a:pt x="273" y="164"/>
                    <a:pt x="273" y="164"/>
                    <a:pt x="272" y="165"/>
                  </a:cubicBezTo>
                  <a:cubicBezTo>
                    <a:pt x="255" y="174"/>
                    <a:pt x="255" y="174"/>
                    <a:pt x="255" y="174"/>
                  </a:cubicBezTo>
                  <a:cubicBezTo>
                    <a:pt x="255" y="175"/>
                    <a:pt x="255" y="175"/>
                    <a:pt x="255" y="176"/>
                  </a:cubicBezTo>
                  <a:cubicBezTo>
                    <a:pt x="272" y="185"/>
                    <a:pt x="272" y="185"/>
                    <a:pt x="272" y="185"/>
                  </a:cubicBezTo>
                  <a:cubicBezTo>
                    <a:pt x="273" y="186"/>
                    <a:pt x="273" y="186"/>
                    <a:pt x="274" y="185"/>
                  </a:cubicBezTo>
                  <a:cubicBezTo>
                    <a:pt x="291" y="176"/>
                    <a:pt x="291" y="176"/>
                    <a:pt x="291" y="176"/>
                  </a:cubicBezTo>
                  <a:cubicBezTo>
                    <a:pt x="291" y="175"/>
                    <a:pt x="291" y="175"/>
                    <a:pt x="291" y="174"/>
                  </a:cubicBezTo>
                  <a:close/>
                  <a:moveTo>
                    <a:pt x="312" y="187"/>
                  </a:moveTo>
                  <a:cubicBezTo>
                    <a:pt x="295" y="177"/>
                    <a:pt x="295" y="177"/>
                    <a:pt x="295" y="177"/>
                  </a:cubicBezTo>
                  <a:cubicBezTo>
                    <a:pt x="295" y="177"/>
                    <a:pt x="294" y="177"/>
                    <a:pt x="293" y="177"/>
                  </a:cubicBezTo>
                  <a:cubicBezTo>
                    <a:pt x="277" y="187"/>
                    <a:pt x="277" y="187"/>
                    <a:pt x="277" y="187"/>
                  </a:cubicBezTo>
                  <a:cubicBezTo>
                    <a:pt x="276" y="187"/>
                    <a:pt x="276" y="188"/>
                    <a:pt x="277" y="188"/>
                  </a:cubicBezTo>
                  <a:cubicBezTo>
                    <a:pt x="293" y="198"/>
                    <a:pt x="293" y="198"/>
                    <a:pt x="293" y="198"/>
                  </a:cubicBezTo>
                  <a:cubicBezTo>
                    <a:pt x="294" y="198"/>
                    <a:pt x="295" y="198"/>
                    <a:pt x="295" y="198"/>
                  </a:cubicBezTo>
                  <a:cubicBezTo>
                    <a:pt x="312" y="188"/>
                    <a:pt x="312" y="188"/>
                    <a:pt x="312" y="188"/>
                  </a:cubicBezTo>
                  <a:cubicBezTo>
                    <a:pt x="313" y="188"/>
                    <a:pt x="313" y="187"/>
                    <a:pt x="312" y="187"/>
                  </a:cubicBezTo>
                  <a:close/>
                  <a:moveTo>
                    <a:pt x="333" y="199"/>
                  </a:moveTo>
                  <a:cubicBezTo>
                    <a:pt x="317" y="189"/>
                    <a:pt x="317" y="189"/>
                    <a:pt x="317" y="189"/>
                  </a:cubicBezTo>
                  <a:cubicBezTo>
                    <a:pt x="316" y="189"/>
                    <a:pt x="315" y="189"/>
                    <a:pt x="315" y="189"/>
                  </a:cubicBezTo>
                  <a:cubicBezTo>
                    <a:pt x="298" y="199"/>
                    <a:pt x="298" y="199"/>
                    <a:pt x="298" y="199"/>
                  </a:cubicBezTo>
                  <a:cubicBezTo>
                    <a:pt x="297" y="199"/>
                    <a:pt x="297" y="200"/>
                    <a:pt x="298" y="200"/>
                  </a:cubicBezTo>
                  <a:cubicBezTo>
                    <a:pt x="315" y="210"/>
                    <a:pt x="315" y="210"/>
                    <a:pt x="315" y="210"/>
                  </a:cubicBezTo>
                  <a:cubicBezTo>
                    <a:pt x="315" y="210"/>
                    <a:pt x="316" y="210"/>
                    <a:pt x="317" y="210"/>
                  </a:cubicBezTo>
                  <a:cubicBezTo>
                    <a:pt x="333" y="200"/>
                    <a:pt x="333" y="200"/>
                    <a:pt x="333" y="200"/>
                  </a:cubicBezTo>
                  <a:cubicBezTo>
                    <a:pt x="334" y="200"/>
                    <a:pt x="334" y="199"/>
                    <a:pt x="333" y="199"/>
                  </a:cubicBezTo>
                  <a:close/>
                  <a:moveTo>
                    <a:pt x="125" y="55"/>
                  </a:moveTo>
                  <a:cubicBezTo>
                    <a:pt x="108" y="45"/>
                    <a:pt x="108" y="45"/>
                    <a:pt x="108" y="45"/>
                  </a:cubicBezTo>
                  <a:cubicBezTo>
                    <a:pt x="107" y="45"/>
                    <a:pt x="106" y="45"/>
                    <a:pt x="106" y="45"/>
                  </a:cubicBezTo>
                  <a:cubicBezTo>
                    <a:pt x="89" y="55"/>
                    <a:pt x="89" y="55"/>
                    <a:pt x="89" y="55"/>
                  </a:cubicBezTo>
                  <a:cubicBezTo>
                    <a:pt x="88" y="55"/>
                    <a:pt x="88" y="56"/>
                    <a:pt x="89" y="56"/>
                  </a:cubicBezTo>
                  <a:cubicBezTo>
                    <a:pt x="106" y="66"/>
                    <a:pt x="106" y="66"/>
                    <a:pt x="106" y="66"/>
                  </a:cubicBezTo>
                  <a:cubicBezTo>
                    <a:pt x="106" y="66"/>
                    <a:pt x="107" y="66"/>
                    <a:pt x="108" y="66"/>
                  </a:cubicBezTo>
                  <a:cubicBezTo>
                    <a:pt x="125" y="56"/>
                    <a:pt x="125" y="56"/>
                    <a:pt x="125" y="56"/>
                  </a:cubicBezTo>
                  <a:cubicBezTo>
                    <a:pt x="125" y="56"/>
                    <a:pt x="125" y="55"/>
                    <a:pt x="125" y="55"/>
                  </a:cubicBezTo>
                  <a:close/>
                  <a:moveTo>
                    <a:pt x="146" y="67"/>
                  </a:moveTo>
                  <a:cubicBezTo>
                    <a:pt x="129" y="57"/>
                    <a:pt x="129" y="57"/>
                    <a:pt x="129" y="57"/>
                  </a:cubicBezTo>
                  <a:cubicBezTo>
                    <a:pt x="129" y="57"/>
                    <a:pt x="128" y="57"/>
                    <a:pt x="127" y="57"/>
                  </a:cubicBezTo>
                  <a:cubicBezTo>
                    <a:pt x="110" y="67"/>
                    <a:pt x="110" y="67"/>
                    <a:pt x="110" y="67"/>
                  </a:cubicBezTo>
                  <a:cubicBezTo>
                    <a:pt x="110" y="67"/>
                    <a:pt x="110" y="68"/>
                    <a:pt x="110" y="68"/>
                  </a:cubicBezTo>
                  <a:cubicBezTo>
                    <a:pt x="127" y="78"/>
                    <a:pt x="127" y="78"/>
                    <a:pt x="127" y="78"/>
                  </a:cubicBezTo>
                  <a:cubicBezTo>
                    <a:pt x="128" y="78"/>
                    <a:pt x="129" y="78"/>
                    <a:pt x="129" y="78"/>
                  </a:cubicBezTo>
                  <a:cubicBezTo>
                    <a:pt x="146" y="68"/>
                    <a:pt x="146" y="68"/>
                    <a:pt x="146" y="68"/>
                  </a:cubicBezTo>
                  <a:cubicBezTo>
                    <a:pt x="147" y="68"/>
                    <a:pt x="147" y="67"/>
                    <a:pt x="146" y="67"/>
                  </a:cubicBezTo>
                  <a:close/>
                  <a:moveTo>
                    <a:pt x="167" y="79"/>
                  </a:moveTo>
                  <a:cubicBezTo>
                    <a:pt x="151" y="70"/>
                    <a:pt x="151" y="70"/>
                    <a:pt x="151" y="70"/>
                  </a:cubicBezTo>
                  <a:cubicBezTo>
                    <a:pt x="150" y="69"/>
                    <a:pt x="149" y="69"/>
                    <a:pt x="148" y="70"/>
                  </a:cubicBezTo>
                  <a:cubicBezTo>
                    <a:pt x="132" y="79"/>
                    <a:pt x="132" y="79"/>
                    <a:pt x="132" y="79"/>
                  </a:cubicBezTo>
                  <a:cubicBezTo>
                    <a:pt x="131" y="80"/>
                    <a:pt x="131" y="80"/>
                    <a:pt x="132" y="81"/>
                  </a:cubicBezTo>
                  <a:cubicBezTo>
                    <a:pt x="148" y="90"/>
                    <a:pt x="148" y="90"/>
                    <a:pt x="148" y="90"/>
                  </a:cubicBezTo>
                  <a:cubicBezTo>
                    <a:pt x="149" y="91"/>
                    <a:pt x="150" y="91"/>
                    <a:pt x="151" y="90"/>
                  </a:cubicBezTo>
                  <a:cubicBezTo>
                    <a:pt x="167" y="81"/>
                    <a:pt x="167" y="81"/>
                    <a:pt x="167" y="81"/>
                  </a:cubicBezTo>
                  <a:cubicBezTo>
                    <a:pt x="168" y="80"/>
                    <a:pt x="168" y="80"/>
                    <a:pt x="167" y="79"/>
                  </a:cubicBezTo>
                  <a:close/>
                  <a:moveTo>
                    <a:pt x="189" y="92"/>
                  </a:moveTo>
                  <a:cubicBezTo>
                    <a:pt x="172" y="82"/>
                    <a:pt x="172" y="82"/>
                    <a:pt x="172" y="82"/>
                  </a:cubicBezTo>
                  <a:cubicBezTo>
                    <a:pt x="171" y="82"/>
                    <a:pt x="170" y="82"/>
                    <a:pt x="170" y="82"/>
                  </a:cubicBezTo>
                  <a:cubicBezTo>
                    <a:pt x="153" y="92"/>
                    <a:pt x="153" y="92"/>
                    <a:pt x="153" y="92"/>
                  </a:cubicBezTo>
                  <a:cubicBezTo>
                    <a:pt x="152" y="92"/>
                    <a:pt x="152" y="93"/>
                    <a:pt x="153" y="93"/>
                  </a:cubicBezTo>
                  <a:cubicBezTo>
                    <a:pt x="170" y="103"/>
                    <a:pt x="170" y="103"/>
                    <a:pt x="170" y="103"/>
                  </a:cubicBezTo>
                  <a:cubicBezTo>
                    <a:pt x="170" y="103"/>
                    <a:pt x="171" y="103"/>
                    <a:pt x="172" y="103"/>
                  </a:cubicBezTo>
                  <a:cubicBezTo>
                    <a:pt x="189" y="93"/>
                    <a:pt x="189" y="93"/>
                    <a:pt x="189" y="93"/>
                  </a:cubicBezTo>
                  <a:cubicBezTo>
                    <a:pt x="189" y="93"/>
                    <a:pt x="189" y="92"/>
                    <a:pt x="189" y="92"/>
                  </a:cubicBezTo>
                  <a:close/>
                  <a:moveTo>
                    <a:pt x="210" y="104"/>
                  </a:moveTo>
                  <a:cubicBezTo>
                    <a:pt x="193" y="94"/>
                    <a:pt x="193" y="94"/>
                    <a:pt x="193" y="94"/>
                  </a:cubicBezTo>
                  <a:cubicBezTo>
                    <a:pt x="193" y="94"/>
                    <a:pt x="192" y="94"/>
                    <a:pt x="191" y="94"/>
                  </a:cubicBezTo>
                  <a:cubicBezTo>
                    <a:pt x="174" y="104"/>
                    <a:pt x="174" y="104"/>
                    <a:pt x="174" y="104"/>
                  </a:cubicBezTo>
                  <a:cubicBezTo>
                    <a:pt x="174" y="104"/>
                    <a:pt x="174" y="105"/>
                    <a:pt x="174" y="105"/>
                  </a:cubicBezTo>
                  <a:cubicBezTo>
                    <a:pt x="191" y="115"/>
                    <a:pt x="191" y="115"/>
                    <a:pt x="191" y="115"/>
                  </a:cubicBezTo>
                  <a:cubicBezTo>
                    <a:pt x="192" y="115"/>
                    <a:pt x="193" y="115"/>
                    <a:pt x="193" y="115"/>
                  </a:cubicBezTo>
                  <a:cubicBezTo>
                    <a:pt x="210" y="105"/>
                    <a:pt x="210" y="105"/>
                    <a:pt x="210" y="105"/>
                  </a:cubicBezTo>
                  <a:cubicBezTo>
                    <a:pt x="210" y="105"/>
                    <a:pt x="210" y="104"/>
                    <a:pt x="210" y="104"/>
                  </a:cubicBezTo>
                  <a:close/>
                  <a:moveTo>
                    <a:pt x="231" y="116"/>
                  </a:moveTo>
                  <a:cubicBezTo>
                    <a:pt x="214" y="107"/>
                    <a:pt x="214" y="107"/>
                    <a:pt x="214" y="107"/>
                  </a:cubicBezTo>
                  <a:cubicBezTo>
                    <a:pt x="214" y="106"/>
                    <a:pt x="213" y="106"/>
                    <a:pt x="212" y="107"/>
                  </a:cubicBezTo>
                  <a:cubicBezTo>
                    <a:pt x="196" y="116"/>
                    <a:pt x="196" y="116"/>
                    <a:pt x="196" y="116"/>
                  </a:cubicBezTo>
                  <a:cubicBezTo>
                    <a:pt x="195" y="117"/>
                    <a:pt x="195" y="117"/>
                    <a:pt x="196" y="117"/>
                  </a:cubicBezTo>
                  <a:cubicBezTo>
                    <a:pt x="212" y="127"/>
                    <a:pt x="212" y="127"/>
                    <a:pt x="212" y="127"/>
                  </a:cubicBezTo>
                  <a:cubicBezTo>
                    <a:pt x="213" y="127"/>
                    <a:pt x="214" y="127"/>
                    <a:pt x="214" y="127"/>
                  </a:cubicBezTo>
                  <a:cubicBezTo>
                    <a:pt x="231" y="117"/>
                    <a:pt x="231" y="117"/>
                    <a:pt x="231" y="117"/>
                  </a:cubicBezTo>
                  <a:cubicBezTo>
                    <a:pt x="232" y="117"/>
                    <a:pt x="232" y="117"/>
                    <a:pt x="231" y="116"/>
                  </a:cubicBezTo>
                  <a:close/>
                  <a:moveTo>
                    <a:pt x="252" y="129"/>
                  </a:moveTo>
                  <a:cubicBezTo>
                    <a:pt x="236" y="119"/>
                    <a:pt x="236" y="119"/>
                    <a:pt x="236" y="119"/>
                  </a:cubicBezTo>
                  <a:cubicBezTo>
                    <a:pt x="235" y="119"/>
                    <a:pt x="234" y="119"/>
                    <a:pt x="234" y="119"/>
                  </a:cubicBezTo>
                  <a:cubicBezTo>
                    <a:pt x="217" y="129"/>
                    <a:pt x="217" y="129"/>
                    <a:pt x="217" y="129"/>
                  </a:cubicBezTo>
                  <a:cubicBezTo>
                    <a:pt x="216" y="129"/>
                    <a:pt x="216" y="129"/>
                    <a:pt x="217" y="130"/>
                  </a:cubicBezTo>
                  <a:cubicBezTo>
                    <a:pt x="234" y="139"/>
                    <a:pt x="234" y="139"/>
                    <a:pt x="234" y="139"/>
                  </a:cubicBezTo>
                  <a:cubicBezTo>
                    <a:pt x="234" y="140"/>
                    <a:pt x="235" y="140"/>
                    <a:pt x="236" y="139"/>
                  </a:cubicBezTo>
                  <a:cubicBezTo>
                    <a:pt x="252" y="130"/>
                    <a:pt x="252" y="130"/>
                    <a:pt x="252" y="130"/>
                  </a:cubicBezTo>
                  <a:cubicBezTo>
                    <a:pt x="253" y="129"/>
                    <a:pt x="253" y="129"/>
                    <a:pt x="252" y="129"/>
                  </a:cubicBezTo>
                  <a:close/>
                  <a:moveTo>
                    <a:pt x="274" y="141"/>
                  </a:moveTo>
                  <a:cubicBezTo>
                    <a:pt x="257" y="131"/>
                    <a:pt x="257" y="131"/>
                    <a:pt x="257" y="131"/>
                  </a:cubicBezTo>
                  <a:cubicBezTo>
                    <a:pt x="256" y="131"/>
                    <a:pt x="256" y="131"/>
                    <a:pt x="255" y="131"/>
                  </a:cubicBezTo>
                  <a:cubicBezTo>
                    <a:pt x="238" y="141"/>
                    <a:pt x="238" y="141"/>
                    <a:pt x="238" y="141"/>
                  </a:cubicBezTo>
                  <a:cubicBezTo>
                    <a:pt x="238" y="141"/>
                    <a:pt x="238" y="142"/>
                    <a:pt x="238" y="142"/>
                  </a:cubicBezTo>
                  <a:cubicBezTo>
                    <a:pt x="255" y="152"/>
                    <a:pt x="255" y="152"/>
                    <a:pt x="255" y="152"/>
                  </a:cubicBezTo>
                  <a:cubicBezTo>
                    <a:pt x="256" y="152"/>
                    <a:pt x="256" y="152"/>
                    <a:pt x="257" y="152"/>
                  </a:cubicBezTo>
                  <a:cubicBezTo>
                    <a:pt x="274" y="142"/>
                    <a:pt x="274" y="142"/>
                    <a:pt x="274" y="142"/>
                  </a:cubicBezTo>
                  <a:cubicBezTo>
                    <a:pt x="274" y="142"/>
                    <a:pt x="274" y="141"/>
                    <a:pt x="274" y="141"/>
                  </a:cubicBezTo>
                  <a:close/>
                  <a:moveTo>
                    <a:pt x="295" y="153"/>
                  </a:moveTo>
                  <a:cubicBezTo>
                    <a:pt x="278" y="143"/>
                    <a:pt x="278" y="143"/>
                    <a:pt x="278" y="143"/>
                  </a:cubicBezTo>
                  <a:cubicBezTo>
                    <a:pt x="278" y="143"/>
                    <a:pt x="277" y="143"/>
                    <a:pt x="276" y="143"/>
                  </a:cubicBezTo>
                  <a:cubicBezTo>
                    <a:pt x="259" y="153"/>
                    <a:pt x="259" y="153"/>
                    <a:pt x="259" y="153"/>
                  </a:cubicBezTo>
                  <a:cubicBezTo>
                    <a:pt x="259" y="153"/>
                    <a:pt x="259" y="154"/>
                    <a:pt x="259" y="154"/>
                  </a:cubicBezTo>
                  <a:cubicBezTo>
                    <a:pt x="276" y="164"/>
                    <a:pt x="276" y="164"/>
                    <a:pt x="276" y="164"/>
                  </a:cubicBezTo>
                  <a:cubicBezTo>
                    <a:pt x="277" y="164"/>
                    <a:pt x="278" y="164"/>
                    <a:pt x="278" y="164"/>
                  </a:cubicBezTo>
                  <a:cubicBezTo>
                    <a:pt x="295" y="154"/>
                    <a:pt x="295" y="154"/>
                    <a:pt x="295" y="154"/>
                  </a:cubicBezTo>
                  <a:cubicBezTo>
                    <a:pt x="296" y="154"/>
                    <a:pt x="296" y="153"/>
                    <a:pt x="295" y="153"/>
                  </a:cubicBezTo>
                  <a:close/>
                  <a:moveTo>
                    <a:pt x="316" y="165"/>
                  </a:moveTo>
                  <a:cubicBezTo>
                    <a:pt x="300" y="156"/>
                    <a:pt x="300" y="156"/>
                    <a:pt x="300" y="156"/>
                  </a:cubicBezTo>
                  <a:cubicBezTo>
                    <a:pt x="299" y="155"/>
                    <a:pt x="298" y="155"/>
                    <a:pt x="298" y="156"/>
                  </a:cubicBezTo>
                  <a:cubicBezTo>
                    <a:pt x="281" y="165"/>
                    <a:pt x="281" y="165"/>
                    <a:pt x="281" y="165"/>
                  </a:cubicBezTo>
                  <a:cubicBezTo>
                    <a:pt x="280" y="166"/>
                    <a:pt x="280" y="166"/>
                    <a:pt x="281" y="167"/>
                  </a:cubicBezTo>
                  <a:cubicBezTo>
                    <a:pt x="298" y="176"/>
                    <a:pt x="298" y="176"/>
                    <a:pt x="298" y="176"/>
                  </a:cubicBezTo>
                  <a:cubicBezTo>
                    <a:pt x="298" y="177"/>
                    <a:pt x="299" y="177"/>
                    <a:pt x="300" y="176"/>
                  </a:cubicBezTo>
                  <a:cubicBezTo>
                    <a:pt x="316" y="167"/>
                    <a:pt x="316" y="167"/>
                    <a:pt x="316" y="167"/>
                  </a:cubicBezTo>
                  <a:cubicBezTo>
                    <a:pt x="317" y="166"/>
                    <a:pt x="317" y="166"/>
                    <a:pt x="316" y="165"/>
                  </a:cubicBezTo>
                  <a:close/>
                  <a:moveTo>
                    <a:pt x="338" y="178"/>
                  </a:moveTo>
                  <a:cubicBezTo>
                    <a:pt x="321" y="168"/>
                    <a:pt x="321" y="168"/>
                    <a:pt x="321" y="168"/>
                  </a:cubicBezTo>
                  <a:cubicBezTo>
                    <a:pt x="320" y="168"/>
                    <a:pt x="319" y="168"/>
                    <a:pt x="319" y="168"/>
                  </a:cubicBezTo>
                  <a:cubicBezTo>
                    <a:pt x="302" y="178"/>
                    <a:pt x="302" y="178"/>
                    <a:pt x="302" y="178"/>
                  </a:cubicBezTo>
                  <a:cubicBezTo>
                    <a:pt x="302" y="178"/>
                    <a:pt x="302" y="179"/>
                    <a:pt x="302" y="179"/>
                  </a:cubicBezTo>
                  <a:cubicBezTo>
                    <a:pt x="319" y="189"/>
                    <a:pt x="319" y="189"/>
                    <a:pt x="319" y="189"/>
                  </a:cubicBezTo>
                  <a:cubicBezTo>
                    <a:pt x="319" y="189"/>
                    <a:pt x="320" y="189"/>
                    <a:pt x="321" y="189"/>
                  </a:cubicBezTo>
                  <a:cubicBezTo>
                    <a:pt x="338" y="179"/>
                    <a:pt x="338" y="179"/>
                    <a:pt x="338" y="179"/>
                  </a:cubicBezTo>
                  <a:cubicBezTo>
                    <a:pt x="338" y="179"/>
                    <a:pt x="338" y="178"/>
                    <a:pt x="338" y="178"/>
                  </a:cubicBezTo>
                  <a:close/>
                  <a:moveTo>
                    <a:pt x="156" y="49"/>
                  </a:moveTo>
                  <a:cubicBezTo>
                    <a:pt x="139" y="39"/>
                    <a:pt x="139" y="39"/>
                    <a:pt x="139" y="39"/>
                  </a:cubicBezTo>
                  <a:cubicBezTo>
                    <a:pt x="138" y="39"/>
                    <a:pt x="137" y="39"/>
                    <a:pt x="137" y="39"/>
                  </a:cubicBezTo>
                  <a:cubicBezTo>
                    <a:pt x="120" y="49"/>
                    <a:pt x="120" y="49"/>
                    <a:pt x="120" y="49"/>
                  </a:cubicBezTo>
                  <a:cubicBezTo>
                    <a:pt x="120" y="49"/>
                    <a:pt x="120" y="50"/>
                    <a:pt x="120" y="50"/>
                  </a:cubicBezTo>
                  <a:cubicBezTo>
                    <a:pt x="137" y="60"/>
                    <a:pt x="137" y="60"/>
                    <a:pt x="137" y="60"/>
                  </a:cubicBezTo>
                  <a:cubicBezTo>
                    <a:pt x="137" y="60"/>
                    <a:pt x="138" y="60"/>
                    <a:pt x="139" y="60"/>
                  </a:cubicBezTo>
                  <a:cubicBezTo>
                    <a:pt x="156" y="50"/>
                    <a:pt x="156" y="50"/>
                    <a:pt x="156" y="50"/>
                  </a:cubicBezTo>
                  <a:cubicBezTo>
                    <a:pt x="156" y="50"/>
                    <a:pt x="156" y="49"/>
                    <a:pt x="156" y="49"/>
                  </a:cubicBezTo>
                  <a:close/>
                  <a:moveTo>
                    <a:pt x="129" y="10"/>
                  </a:moveTo>
                  <a:cubicBezTo>
                    <a:pt x="112" y="0"/>
                    <a:pt x="112" y="0"/>
                    <a:pt x="112" y="0"/>
                  </a:cubicBezTo>
                  <a:cubicBezTo>
                    <a:pt x="112" y="0"/>
                    <a:pt x="111" y="0"/>
                    <a:pt x="110" y="0"/>
                  </a:cubicBezTo>
                  <a:cubicBezTo>
                    <a:pt x="93" y="10"/>
                    <a:pt x="93" y="10"/>
                    <a:pt x="93" y="10"/>
                  </a:cubicBezTo>
                  <a:cubicBezTo>
                    <a:pt x="93" y="10"/>
                    <a:pt x="93" y="10"/>
                    <a:pt x="93" y="11"/>
                  </a:cubicBezTo>
                  <a:cubicBezTo>
                    <a:pt x="110" y="20"/>
                    <a:pt x="110" y="20"/>
                    <a:pt x="110" y="20"/>
                  </a:cubicBezTo>
                  <a:cubicBezTo>
                    <a:pt x="111" y="21"/>
                    <a:pt x="112" y="21"/>
                    <a:pt x="112" y="20"/>
                  </a:cubicBezTo>
                  <a:cubicBezTo>
                    <a:pt x="129" y="11"/>
                    <a:pt x="129" y="11"/>
                    <a:pt x="129" y="11"/>
                  </a:cubicBezTo>
                  <a:cubicBezTo>
                    <a:pt x="130" y="10"/>
                    <a:pt x="130" y="10"/>
                    <a:pt x="129" y="10"/>
                  </a:cubicBezTo>
                  <a:close/>
                  <a:moveTo>
                    <a:pt x="150" y="22"/>
                  </a:moveTo>
                  <a:cubicBezTo>
                    <a:pt x="134" y="12"/>
                    <a:pt x="134" y="12"/>
                    <a:pt x="134" y="12"/>
                  </a:cubicBezTo>
                  <a:cubicBezTo>
                    <a:pt x="133" y="12"/>
                    <a:pt x="132" y="12"/>
                    <a:pt x="131" y="12"/>
                  </a:cubicBezTo>
                  <a:cubicBezTo>
                    <a:pt x="115" y="22"/>
                    <a:pt x="115" y="22"/>
                    <a:pt x="115" y="22"/>
                  </a:cubicBezTo>
                  <a:cubicBezTo>
                    <a:pt x="114" y="22"/>
                    <a:pt x="114" y="23"/>
                    <a:pt x="115" y="23"/>
                  </a:cubicBezTo>
                  <a:cubicBezTo>
                    <a:pt x="131" y="33"/>
                    <a:pt x="131" y="33"/>
                    <a:pt x="131" y="33"/>
                  </a:cubicBezTo>
                  <a:cubicBezTo>
                    <a:pt x="132" y="33"/>
                    <a:pt x="133" y="33"/>
                    <a:pt x="134" y="33"/>
                  </a:cubicBezTo>
                  <a:cubicBezTo>
                    <a:pt x="150" y="23"/>
                    <a:pt x="150" y="23"/>
                    <a:pt x="150" y="23"/>
                  </a:cubicBezTo>
                  <a:cubicBezTo>
                    <a:pt x="151" y="23"/>
                    <a:pt x="151" y="22"/>
                    <a:pt x="150" y="22"/>
                  </a:cubicBezTo>
                  <a:close/>
                  <a:moveTo>
                    <a:pt x="172" y="34"/>
                  </a:moveTo>
                  <a:cubicBezTo>
                    <a:pt x="155" y="24"/>
                    <a:pt x="155" y="24"/>
                    <a:pt x="155" y="24"/>
                  </a:cubicBezTo>
                  <a:cubicBezTo>
                    <a:pt x="154" y="24"/>
                    <a:pt x="153" y="24"/>
                    <a:pt x="153" y="24"/>
                  </a:cubicBezTo>
                  <a:cubicBezTo>
                    <a:pt x="136" y="34"/>
                    <a:pt x="136" y="34"/>
                    <a:pt x="136" y="34"/>
                  </a:cubicBezTo>
                  <a:cubicBezTo>
                    <a:pt x="135" y="34"/>
                    <a:pt x="135" y="35"/>
                    <a:pt x="136" y="35"/>
                  </a:cubicBezTo>
                  <a:cubicBezTo>
                    <a:pt x="153" y="45"/>
                    <a:pt x="153" y="45"/>
                    <a:pt x="153" y="45"/>
                  </a:cubicBezTo>
                  <a:cubicBezTo>
                    <a:pt x="153" y="45"/>
                    <a:pt x="154" y="45"/>
                    <a:pt x="155" y="45"/>
                  </a:cubicBezTo>
                  <a:cubicBezTo>
                    <a:pt x="172" y="35"/>
                    <a:pt x="172" y="35"/>
                    <a:pt x="172" y="35"/>
                  </a:cubicBezTo>
                  <a:cubicBezTo>
                    <a:pt x="172" y="35"/>
                    <a:pt x="172" y="34"/>
                    <a:pt x="172" y="34"/>
                  </a:cubicBezTo>
                  <a:close/>
                  <a:moveTo>
                    <a:pt x="199" y="50"/>
                  </a:moveTo>
                  <a:cubicBezTo>
                    <a:pt x="176" y="37"/>
                    <a:pt x="176" y="37"/>
                    <a:pt x="176" y="37"/>
                  </a:cubicBezTo>
                  <a:cubicBezTo>
                    <a:pt x="176" y="36"/>
                    <a:pt x="175" y="36"/>
                    <a:pt x="174" y="37"/>
                  </a:cubicBezTo>
                  <a:cubicBezTo>
                    <a:pt x="157" y="46"/>
                    <a:pt x="157" y="46"/>
                    <a:pt x="157" y="46"/>
                  </a:cubicBezTo>
                  <a:cubicBezTo>
                    <a:pt x="157" y="47"/>
                    <a:pt x="157" y="47"/>
                    <a:pt x="157" y="48"/>
                  </a:cubicBezTo>
                  <a:cubicBezTo>
                    <a:pt x="180" y="61"/>
                    <a:pt x="180" y="61"/>
                    <a:pt x="180" y="61"/>
                  </a:cubicBezTo>
                  <a:cubicBezTo>
                    <a:pt x="180" y="61"/>
                    <a:pt x="181" y="61"/>
                    <a:pt x="182" y="61"/>
                  </a:cubicBezTo>
                  <a:cubicBezTo>
                    <a:pt x="199" y="51"/>
                    <a:pt x="199" y="51"/>
                    <a:pt x="199" y="51"/>
                  </a:cubicBezTo>
                  <a:cubicBezTo>
                    <a:pt x="199" y="51"/>
                    <a:pt x="199" y="50"/>
                    <a:pt x="199" y="50"/>
                  </a:cubicBezTo>
                  <a:close/>
                  <a:moveTo>
                    <a:pt x="304" y="111"/>
                  </a:moveTo>
                  <a:cubicBezTo>
                    <a:pt x="202" y="52"/>
                    <a:pt x="202" y="52"/>
                    <a:pt x="202" y="52"/>
                  </a:cubicBezTo>
                  <a:cubicBezTo>
                    <a:pt x="202" y="52"/>
                    <a:pt x="201" y="52"/>
                    <a:pt x="200" y="52"/>
                  </a:cubicBezTo>
                  <a:cubicBezTo>
                    <a:pt x="184" y="62"/>
                    <a:pt x="184" y="62"/>
                    <a:pt x="184" y="62"/>
                  </a:cubicBezTo>
                  <a:cubicBezTo>
                    <a:pt x="183" y="62"/>
                    <a:pt x="183" y="62"/>
                    <a:pt x="184" y="63"/>
                  </a:cubicBezTo>
                  <a:cubicBezTo>
                    <a:pt x="286" y="122"/>
                    <a:pt x="286" y="122"/>
                    <a:pt x="286" y="122"/>
                  </a:cubicBezTo>
                  <a:cubicBezTo>
                    <a:pt x="286" y="122"/>
                    <a:pt x="287" y="122"/>
                    <a:pt x="288" y="122"/>
                  </a:cubicBezTo>
                  <a:cubicBezTo>
                    <a:pt x="304" y="112"/>
                    <a:pt x="304" y="112"/>
                    <a:pt x="304" y="112"/>
                  </a:cubicBezTo>
                  <a:cubicBezTo>
                    <a:pt x="305" y="112"/>
                    <a:pt x="305" y="111"/>
                    <a:pt x="304" y="111"/>
                  </a:cubicBezTo>
                  <a:close/>
                  <a:moveTo>
                    <a:pt x="177" y="61"/>
                  </a:moveTo>
                  <a:cubicBezTo>
                    <a:pt x="160" y="52"/>
                    <a:pt x="160" y="52"/>
                    <a:pt x="160" y="52"/>
                  </a:cubicBezTo>
                  <a:cubicBezTo>
                    <a:pt x="160" y="51"/>
                    <a:pt x="159" y="51"/>
                    <a:pt x="158" y="52"/>
                  </a:cubicBezTo>
                  <a:cubicBezTo>
                    <a:pt x="141" y="61"/>
                    <a:pt x="141" y="61"/>
                    <a:pt x="141" y="61"/>
                  </a:cubicBezTo>
                  <a:cubicBezTo>
                    <a:pt x="141" y="62"/>
                    <a:pt x="141" y="62"/>
                    <a:pt x="141" y="63"/>
                  </a:cubicBezTo>
                  <a:cubicBezTo>
                    <a:pt x="158" y="72"/>
                    <a:pt x="158" y="72"/>
                    <a:pt x="158" y="72"/>
                  </a:cubicBezTo>
                  <a:cubicBezTo>
                    <a:pt x="159" y="73"/>
                    <a:pt x="160" y="73"/>
                    <a:pt x="160" y="72"/>
                  </a:cubicBezTo>
                  <a:cubicBezTo>
                    <a:pt x="177" y="63"/>
                    <a:pt x="177" y="63"/>
                    <a:pt x="177" y="63"/>
                  </a:cubicBezTo>
                  <a:cubicBezTo>
                    <a:pt x="178" y="62"/>
                    <a:pt x="178" y="62"/>
                    <a:pt x="177" y="61"/>
                  </a:cubicBezTo>
                  <a:close/>
                  <a:moveTo>
                    <a:pt x="198" y="74"/>
                  </a:moveTo>
                  <a:cubicBezTo>
                    <a:pt x="182" y="64"/>
                    <a:pt x="182" y="64"/>
                    <a:pt x="182" y="64"/>
                  </a:cubicBezTo>
                  <a:cubicBezTo>
                    <a:pt x="181" y="64"/>
                    <a:pt x="180" y="64"/>
                    <a:pt x="179" y="64"/>
                  </a:cubicBezTo>
                  <a:cubicBezTo>
                    <a:pt x="163" y="74"/>
                    <a:pt x="163" y="74"/>
                    <a:pt x="163" y="74"/>
                  </a:cubicBezTo>
                  <a:cubicBezTo>
                    <a:pt x="162" y="74"/>
                    <a:pt x="162" y="75"/>
                    <a:pt x="163" y="75"/>
                  </a:cubicBezTo>
                  <a:cubicBezTo>
                    <a:pt x="179" y="85"/>
                    <a:pt x="179" y="85"/>
                    <a:pt x="179" y="85"/>
                  </a:cubicBezTo>
                  <a:cubicBezTo>
                    <a:pt x="180" y="85"/>
                    <a:pt x="181" y="85"/>
                    <a:pt x="182" y="85"/>
                  </a:cubicBezTo>
                  <a:cubicBezTo>
                    <a:pt x="198" y="75"/>
                    <a:pt x="198" y="75"/>
                    <a:pt x="198" y="75"/>
                  </a:cubicBezTo>
                  <a:cubicBezTo>
                    <a:pt x="199" y="75"/>
                    <a:pt x="199" y="74"/>
                    <a:pt x="198" y="74"/>
                  </a:cubicBezTo>
                  <a:close/>
                  <a:moveTo>
                    <a:pt x="220" y="86"/>
                  </a:moveTo>
                  <a:cubicBezTo>
                    <a:pt x="203" y="76"/>
                    <a:pt x="203" y="76"/>
                    <a:pt x="203" y="76"/>
                  </a:cubicBezTo>
                  <a:cubicBezTo>
                    <a:pt x="202" y="76"/>
                    <a:pt x="201" y="76"/>
                    <a:pt x="201" y="76"/>
                  </a:cubicBezTo>
                  <a:cubicBezTo>
                    <a:pt x="184" y="86"/>
                    <a:pt x="184" y="86"/>
                    <a:pt x="184" y="86"/>
                  </a:cubicBezTo>
                  <a:cubicBezTo>
                    <a:pt x="183" y="86"/>
                    <a:pt x="183" y="87"/>
                    <a:pt x="184" y="87"/>
                  </a:cubicBezTo>
                  <a:cubicBezTo>
                    <a:pt x="201" y="97"/>
                    <a:pt x="201" y="97"/>
                    <a:pt x="201" y="97"/>
                  </a:cubicBezTo>
                  <a:cubicBezTo>
                    <a:pt x="201" y="97"/>
                    <a:pt x="202" y="97"/>
                    <a:pt x="203" y="97"/>
                  </a:cubicBezTo>
                  <a:cubicBezTo>
                    <a:pt x="220" y="87"/>
                    <a:pt x="220" y="87"/>
                    <a:pt x="220" y="87"/>
                  </a:cubicBezTo>
                  <a:cubicBezTo>
                    <a:pt x="220" y="87"/>
                    <a:pt x="220" y="86"/>
                    <a:pt x="220" y="86"/>
                  </a:cubicBezTo>
                  <a:close/>
                  <a:moveTo>
                    <a:pt x="241" y="98"/>
                  </a:moveTo>
                  <a:cubicBezTo>
                    <a:pt x="224" y="89"/>
                    <a:pt x="224" y="89"/>
                    <a:pt x="224" y="89"/>
                  </a:cubicBezTo>
                  <a:cubicBezTo>
                    <a:pt x="224" y="88"/>
                    <a:pt x="223" y="88"/>
                    <a:pt x="222" y="89"/>
                  </a:cubicBezTo>
                  <a:cubicBezTo>
                    <a:pt x="205" y="98"/>
                    <a:pt x="205" y="98"/>
                    <a:pt x="205" y="98"/>
                  </a:cubicBezTo>
                  <a:cubicBezTo>
                    <a:pt x="205" y="99"/>
                    <a:pt x="205" y="99"/>
                    <a:pt x="205" y="99"/>
                  </a:cubicBezTo>
                  <a:cubicBezTo>
                    <a:pt x="222" y="109"/>
                    <a:pt x="222" y="109"/>
                    <a:pt x="222" y="109"/>
                  </a:cubicBezTo>
                  <a:cubicBezTo>
                    <a:pt x="223" y="109"/>
                    <a:pt x="224" y="109"/>
                    <a:pt x="224" y="109"/>
                  </a:cubicBezTo>
                  <a:cubicBezTo>
                    <a:pt x="241" y="99"/>
                    <a:pt x="241" y="99"/>
                    <a:pt x="241" y="99"/>
                  </a:cubicBezTo>
                  <a:cubicBezTo>
                    <a:pt x="242" y="99"/>
                    <a:pt x="242" y="99"/>
                    <a:pt x="241" y="98"/>
                  </a:cubicBezTo>
                  <a:close/>
                  <a:moveTo>
                    <a:pt x="262" y="111"/>
                  </a:moveTo>
                  <a:cubicBezTo>
                    <a:pt x="245" y="101"/>
                    <a:pt x="245" y="101"/>
                    <a:pt x="245" y="101"/>
                  </a:cubicBezTo>
                  <a:cubicBezTo>
                    <a:pt x="245" y="101"/>
                    <a:pt x="244" y="101"/>
                    <a:pt x="243" y="101"/>
                  </a:cubicBezTo>
                  <a:cubicBezTo>
                    <a:pt x="227" y="111"/>
                    <a:pt x="227" y="111"/>
                    <a:pt x="227" y="111"/>
                  </a:cubicBezTo>
                  <a:cubicBezTo>
                    <a:pt x="226" y="111"/>
                    <a:pt x="226" y="111"/>
                    <a:pt x="227" y="112"/>
                  </a:cubicBezTo>
                  <a:cubicBezTo>
                    <a:pt x="243" y="121"/>
                    <a:pt x="243" y="121"/>
                    <a:pt x="243" y="121"/>
                  </a:cubicBezTo>
                  <a:cubicBezTo>
                    <a:pt x="244" y="122"/>
                    <a:pt x="245" y="122"/>
                    <a:pt x="245" y="121"/>
                  </a:cubicBezTo>
                  <a:cubicBezTo>
                    <a:pt x="262" y="112"/>
                    <a:pt x="262" y="112"/>
                    <a:pt x="262" y="112"/>
                  </a:cubicBezTo>
                  <a:cubicBezTo>
                    <a:pt x="263" y="111"/>
                    <a:pt x="263" y="111"/>
                    <a:pt x="262" y="111"/>
                  </a:cubicBezTo>
                  <a:close/>
                  <a:moveTo>
                    <a:pt x="284" y="123"/>
                  </a:moveTo>
                  <a:cubicBezTo>
                    <a:pt x="267" y="113"/>
                    <a:pt x="267" y="113"/>
                    <a:pt x="267" y="113"/>
                  </a:cubicBezTo>
                  <a:cubicBezTo>
                    <a:pt x="266" y="113"/>
                    <a:pt x="265" y="113"/>
                    <a:pt x="265" y="113"/>
                  </a:cubicBezTo>
                  <a:cubicBezTo>
                    <a:pt x="248" y="123"/>
                    <a:pt x="248" y="123"/>
                    <a:pt x="248" y="123"/>
                  </a:cubicBezTo>
                  <a:cubicBezTo>
                    <a:pt x="247" y="123"/>
                    <a:pt x="247" y="124"/>
                    <a:pt x="248" y="124"/>
                  </a:cubicBezTo>
                  <a:cubicBezTo>
                    <a:pt x="265" y="134"/>
                    <a:pt x="265" y="134"/>
                    <a:pt x="265" y="134"/>
                  </a:cubicBezTo>
                  <a:cubicBezTo>
                    <a:pt x="265" y="134"/>
                    <a:pt x="266" y="134"/>
                    <a:pt x="267" y="134"/>
                  </a:cubicBezTo>
                  <a:cubicBezTo>
                    <a:pt x="284" y="124"/>
                    <a:pt x="284" y="124"/>
                    <a:pt x="284" y="124"/>
                  </a:cubicBezTo>
                  <a:cubicBezTo>
                    <a:pt x="284" y="124"/>
                    <a:pt x="284" y="123"/>
                    <a:pt x="284" y="123"/>
                  </a:cubicBezTo>
                  <a:close/>
                  <a:moveTo>
                    <a:pt x="305" y="135"/>
                  </a:moveTo>
                  <a:cubicBezTo>
                    <a:pt x="288" y="125"/>
                    <a:pt x="288" y="125"/>
                    <a:pt x="288" y="125"/>
                  </a:cubicBezTo>
                  <a:cubicBezTo>
                    <a:pt x="288" y="125"/>
                    <a:pt x="287" y="125"/>
                    <a:pt x="286" y="125"/>
                  </a:cubicBezTo>
                  <a:cubicBezTo>
                    <a:pt x="269" y="135"/>
                    <a:pt x="269" y="135"/>
                    <a:pt x="269" y="135"/>
                  </a:cubicBezTo>
                  <a:cubicBezTo>
                    <a:pt x="269" y="135"/>
                    <a:pt x="269" y="136"/>
                    <a:pt x="269" y="136"/>
                  </a:cubicBezTo>
                  <a:cubicBezTo>
                    <a:pt x="286" y="146"/>
                    <a:pt x="286" y="146"/>
                    <a:pt x="286" y="146"/>
                  </a:cubicBezTo>
                  <a:cubicBezTo>
                    <a:pt x="287" y="146"/>
                    <a:pt x="288" y="146"/>
                    <a:pt x="288" y="146"/>
                  </a:cubicBezTo>
                  <a:cubicBezTo>
                    <a:pt x="305" y="136"/>
                    <a:pt x="305" y="136"/>
                    <a:pt x="305" y="136"/>
                  </a:cubicBezTo>
                  <a:cubicBezTo>
                    <a:pt x="305" y="136"/>
                    <a:pt x="305" y="135"/>
                    <a:pt x="305" y="135"/>
                  </a:cubicBezTo>
                  <a:close/>
                  <a:moveTo>
                    <a:pt x="331" y="126"/>
                  </a:moveTo>
                  <a:cubicBezTo>
                    <a:pt x="309" y="113"/>
                    <a:pt x="309" y="113"/>
                    <a:pt x="309" y="113"/>
                  </a:cubicBezTo>
                  <a:cubicBezTo>
                    <a:pt x="308" y="113"/>
                    <a:pt x="307" y="113"/>
                    <a:pt x="307" y="113"/>
                  </a:cubicBezTo>
                  <a:cubicBezTo>
                    <a:pt x="290" y="123"/>
                    <a:pt x="290" y="123"/>
                    <a:pt x="290" y="123"/>
                  </a:cubicBezTo>
                  <a:cubicBezTo>
                    <a:pt x="290" y="123"/>
                    <a:pt x="290" y="124"/>
                    <a:pt x="290" y="124"/>
                  </a:cubicBezTo>
                  <a:cubicBezTo>
                    <a:pt x="313" y="137"/>
                    <a:pt x="313" y="137"/>
                    <a:pt x="313" y="137"/>
                  </a:cubicBezTo>
                  <a:cubicBezTo>
                    <a:pt x="313" y="138"/>
                    <a:pt x="314" y="138"/>
                    <a:pt x="315" y="137"/>
                  </a:cubicBezTo>
                  <a:cubicBezTo>
                    <a:pt x="331" y="128"/>
                    <a:pt x="331" y="128"/>
                    <a:pt x="331" y="128"/>
                  </a:cubicBezTo>
                  <a:cubicBezTo>
                    <a:pt x="332" y="127"/>
                    <a:pt x="332" y="127"/>
                    <a:pt x="331" y="126"/>
                  </a:cubicBezTo>
                  <a:close/>
                  <a:moveTo>
                    <a:pt x="326" y="147"/>
                  </a:moveTo>
                  <a:cubicBezTo>
                    <a:pt x="309" y="138"/>
                    <a:pt x="309" y="138"/>
                    <a:pt x="309" y="138"/>
                  </a:cubicBezTo>
                  <a:cubicBezTo>
                    <a:pt x="309" y="137"/>
                    <a:pt x="308" y="137"/>
                    <a:pt x="307" y="138"/>
                  </a:cubicBezTo>
                  <a:cubicBezTo>
                    <a:pt x="291" y="147"/>
                    <a:pt x="291" y="147"/>
                    <a:pt x="291" y="147"/>
                  </a:cubicBezTo>
                  <a:cubicBezTo>
                    <a:pt x="290" y="148"/>
                    <a:pt x="290" y="148"/>
                    <a:pt x="291" y="149"/>
                  </a:cubicBezTo>
                  <a:cubicBezTo>
                    <a:pt x="307" y="158"/>
                    <a:pt x="307" y="158"/>
                    <a:pt x="307" y="158"/>
                  </a:cubicBezTo>
                  <a:cubicBezTo>
                    <a:pt x="308" y="159"/>
                    <a:pt x="309" y="159"/>
                    <a:pt x="309" y="158"/>
                  </a:cubicBezTo>
                  <a:cubicBezTo>
                    <a:pt x="326" y="149"/>
                    <a:pt x="326" y="149"/>
                    <a:pt x="326" y="149"/>
                  </a:cubicBezTo>
                  <a:cubicBezTo>
                    <a:pt x="327" y="148"/>
                    <a:pt x="327" y="148"/>
                    <a:pt x="326" y="147"/>
                  </a:cubicBezTo>
                  <a:close/>
                  <a:moveTo>
                    <a:pt x="352" y="138"/>
                  </a:moveTo>
                  <a:cubicBezTo>
                    <a:pt x="336" y="129"/>
                    <a:pt x="336" y="129"/>
                    <a:pt x="336" y="129"/>
                  </a:cubicBezTo>
                  <a:cubicBezTo>
                    <a:pt x="335" y="128"/>
                    <a:pt x="334" y="128"/>
                    <a:pt x="333" y="129"/>
                  </a:cubicBezTo>
                  <a:cubicBezTo>
                    <a:pt x="317" y="138"/>
                    <a:pt x="317" y="138"/>
                    <a:pt x="317" y="138"/>
                  </a:cubicBezTo>
                  <a:cubicBezTo>
                    <a:pt x="316" y="139"/>
                    <a:pt x="316" y="139"/>
                    <a:pt x="317" y="140"/>
                  </a:cubicBezTo>
                  <a:cubicBezTo>
                    <a:pt x="333" y="149"/>
                    <a:pt x="333" y="149"/>
                    <a:pt x="333" y="149"/>
                  </a:cubicBezTo>
                  <a:cubicBezTo>
                    <a:pt x="334" y="150"/>
                    <a:pt x="335" y="150"/>
                    <a:pt x="336" y="149"/>
                  </a:cubicBezTo>
                  <a:cubicBezTo>
                    <a:pt x="352" y="140"/>
                    <a:pt x="352" y="140"/>
                    <a:pt x="352" y="140"/>
                  </a:cubicBezTo>
                  <a:cubicBezTo>
                    <a:pt x="353" y="139"/>
                    <a:pt x="353" y="139"/>
                    <a:pt x="352" y="138"/>
                  </a:cubicBezTo>
                  <a:close/>
                  <a:moveTo>
                    <a:pt x="374" y="151"/>
                  </a:moveTo>
                  <a:cubicBezTo>
                    <a:pt x="357" y="141"/>
                    <a:pt x="357" y="141"/>
                    <a:pt x="357" y="141"/>
                  </a:cubicBezTo>
                  <a:cubicBezTo>
                    <a:pt x="356" y="141"/>
                    <a:pt x="355" y="141"/>
                    <a:pt x="355" y="141"/>
                  </a:cubicBezTo>
                  <a:cubicBezTo>
                    <a:pt x="338" y="151"/>
                    <a:pt x="338" y="151"/>
                    <a:pt x="338" y="151"/>
                  </a:cubicBezTo>
                  <a:cubicBezTo>
                    <a:pt x="337" y="151"/>
                    <a:pt x="337" y="152"/>
                    <a:pt x="338" y="152"/>
                  </a:cubicBezTo>
                  <a:cubicBezTo>
                    <a:pt x="355" y="162"/>
                    <a:pt x="355" y="162"/>
                    <a:pt x="355" y="162"/>
                  </a:cubicBezTo>
                  <a:cubicBezTo>
                    <a:pt x="355" y="162"/>
                    <a:pt x="356" y="162"/>
                    <a:pt x="357" y="162"/>
                  </a:cubicBezTo>
                  <a:cubicBezTo>
                    <a:pt x="374" y="152"/>
                    <a:pt x="374" y="152"/>
                    <a:pt x="374" y="152"/>
                  </a:cubicBezTo>
                  <a:cubicBezTo>
                    <a:pt x="374" y="152"/>
                    <a:pt x="374" y="151"/>
                    <a:pt x="374" y="151"/>
                  </a:cubicBezTo>
                  <a:close/>
                  <a:moveTo>
                    <a:pt x="395" y="163"/>
                  </a:moveTo>
                  <a:cubicBezTo>
                    <a:pt x="378" y="153"/>
                    <a:pt x="378" y="153"/>
                    <a:pt x="378" y="153"/>
                  </a:cubicBezTo>
                  <a:cubicBezTo>
                    <a:pt x="378" y="153"/>
                    <a:pt x="377" y="153"/>
                    <a:pt x="376" y="153"/>
                  </a:cubicBezTo>
                  <a:cubicBezTo>
                    <a:pt x="359" y="163"/>
                    <a:pt x="359" y="163"/>
                    <a:pt x="359" y="163"/>
                  </a:cubicBezTo>
                  <a:cubicBezTo>
                    <a:pt x="359" y="163"/>
                    <a:pt x="359" y="164"/>
                    <a:pt x="359" y="164"/>
                  </a:cubicBezTo>
                  <a:cubicBezTo>
                    <a:pt x="376" y="174"/>
                    <a:pt x="376" y="174"/>
                    <a:pt x="376" y="174"/>
                  </a:cubicBezTo>
                  <a:cubicBezTo>
                    <a:pt x="377" y="174"/>
                    <a:pt x="378" y="174"/>
                    <a:pt x="378" y="174"/>
                  </a:cubicBezTo>
                  <a:cubicBezTo>
                    <a:pt x="395" y="164"/>
                    <a:pt x="395" y="164"/>
                    <a:pt x="395" y="164"/>
                  </a:cubicBezTo>
                  <a:cubicBezTo>
                    <a:pt x="395" y="164"/>
                    <a:pt x="395" y="163"/>
                    <a:pt x="395" y="163"/>
                  </a:cubicBezTo>
                  <a:close/>
                  <a:moveTo>
                    <a:pt x="416" y="175"/>
                  </a:moveTo>
                  <a:cubicBezTo>
                    <a:pt x="400" y="166"/>
                    <a:pt x="400" y="166"/>
                    <a:pt x="400" y="166"/>
                  </a:cubicBezTo>
                  <a:cubicBezTo>
                    <a:pt x="399" y="165"/>
                    <a:pt x="398" y="165"/>
                    <a:pt x="398" y="166"/>
                  </a:cubicBezTo>
                  <a:cubicBezTo>
                    <a:pt x="381" y="175"/>
                    <a:pt x="381" y="175"/>
                    <a:pt x="381" y="175"/>
                  </a:cubicBezTo>
                  <a:cubicBezTo>
                    <a:pt x="380" y="176"/>
                    <a:pt x="380" y="176"/>
                    <a:pt x="381" y="177"/>
                  </a:cubicBezTo>
                  <a:cubicBezTo>
                    <a:pt x="398" y="186"/>
                    <a:pt x="398" y="186"/>
                    <a:pt x="398" y="186"/>
                  </a:cubicBezTo>
                  <a:cubicBezTo>
                    <a:pt x="398" y="187"/>
                    <a:pt x="399" y="187"/>
                    <a:pt x="400" y="186"/>
                  </a:cubicBezTo>
                  <a:cubicBezTo>
                    <a:pt x="416" y="177"/>
                    <a:pt x="416" y="177"/>
                    <a:pt x="416" y="177"/>
                  </a:cubicBezTo>
                  <a:cubicBezTo>
                    <a:pt x="417" y="176"/>
                    <a:pt x="417" y="176"/>
                    <a:pt x="416" y="175"/>
                  </a:cubicBezTo>
                  <a:close/>
                  <a:moveTo>
                    <a:pt x="347" y="160"/>
                  </a:moveTo>
                  <a:cubicBezTo>
                    <a:pt x="331" y="150"/>
                    <a:pt x="331" y="150"/>
                    <a:pt x="331" y="150"/>
                  </a:cubicBezTo>
                  <a:cubicBezTo>
                    <a:pt x="330" y="150"/>
                    <a:pt x="329" y="150"/>
                    <a:pt x="329" y="150"/>
                  </a:cubicBezTo>
                  <a:cubicBezTo>
                    <a:pt x="312" y="160"/>
                    <a:pt x="312" y="160"/>
                    <a:pt x="312" y="160"/>
                  </a:cubicBezTo>
                  <a:cubicBezTo>
                    <a:pt x="311" y="160"/>
                    <a:pt x="311" y="161"/>
                    <a:pt x="312" y="161"/>
                  </a:cubicBezTo>
                  <a:cubicBezTo>
                    <a:pt x="329" y="171"/>
                    <a:pt x="329" y="171"/>
                    <a:pt x="329" y="171"/>
                  </a:cubicBezTo>
                  <a:cubicBezTo>
                    <a:pt x="329" y="171"/>
                    <a:pt x="330" y="171"/>
                    <a:pt x="331" y="171"/>
                  </a:cubicBezTo>
                  <a:cubicBezTo>
                    <a:pt x="347" y="161"/>
                    <a:pt x="347" y="161"/>
                    <a:pt x="347" y="161"/>
                  </a:cubicBezTo>
                  <a:cubicBezTo>
                    <a:pt x="348" y="161"/>
                    <a:pt x="348" y="160"/>
                    <a:pt x="347" y="160"/>
                  </a:cubicBezTo>
                  <a:close/>
                  <a:moveTo>
                    <a:pt x="375" y="199"/>
                  </a:moveTo>
                  <a:cubicBezTo>
                    <a:pt x="342" y="180"/>
                    <a:pt x="342" y="180"/>
                    <a:pt x="342" y="180"/>
                  </a:cubicBezTo>
                  <a:cubicBezTo>
                    <a:pt x="342" y="180"/>
                    <a:pt x="341" y="180"/>
                    <a:pt x="340" y="180"/>
                  </a:cubicBezTo>
                  <a:cubicBezTo>
                    <a:pt x="323" y="190"/>
                    <a:pt x="323" y="190"/>
                    <a:pt x="323" y="190"/>
                  </a:cubicBezTo>
                  <a:cubicBezTo>
                    <a:pt x="323" y="190"/>
                    <a:pt x="323" y="191"/>
                    <a:pt x="323" y="191"/>
                  </a:cubicBezTo>
                  <a:cubicBezTo>
                    <a:pt x="356" y="210"/>
                    <a:pt x="356" y="210"/>
                    <a:pt x="356" y="210"/>
                  </a:cubicBezTo>
                  <a:cubicBezTo>
                    <a:pt x="357" y="211"/>
                    <a:pt x="358" y="211"/>
                    <a:pt x="358" y="210"/>
                  </a:cubicBezTo>
                  <a:cubicBezTo>
                    <a:pt x="375" y="201"/>
                    <a:pt x="375" y="201"/>
                    <a:pt x="375" y="201"/>
                  </a:cubicBezTo>
                  <a:cubicBezTo>
                    <a:pt x="376" y="200"/>
                    <a:pt x="376" y="200"/>
                    <a:pt x="375" y="199"/>
                  </a:cubicBezTo>
                  <a:close/>
                  <a:moveTo>
                    <a:pt x="396" y="187"/>
                  </a:moveTo>
                  <a:cubicBezTo>
                    <a:pt x="352" y="162"/>
                    <a:pt x="352" y="162"/>
                    <a:pt x="352" y="162"/>
                  </a:cubicBezTo>
                  <a:cubicBezTo>
                    <a:pt x="351" y="162"/>
                    <a:pt x="351" y="162"/>
                    <a:pt x="350" y="162"/>
                  </a:cubicBezTo>
                  <a:cubicBezTo>
                    <a:pt x="333" y="172"/>
                    <a:pt x="333" y="172"/>
                    <a:pt x="333" y="172"/>
                  </a:cubicBezTo>
                  <a:cubicBezTo>
                    <a:pt x="333" y="172"/>
                    <a:pt x="333" y="173"/>
                    <a:pt x="333" y="173"/>
                  </a:cubicBezTo>
                  <a:cubicBezTo>
                    <a:pt x="377" y="198"/>
                    <a:pt x="377" y="198"/>
                    <a:pt x="377" y="198"/>
                  </a:cubicBezTo>
                  <a:cubicBezTo>
                    <a:pt x="377" y="199"/>
                    <a:pt x="378" y="199"/>
                    <a:pt x="379" y="198"/>
                  </a:cubicBezTo>
                  <a:cubicBezTo>
                    <a:pt x="396" y="189"/>
                    <a:pt x="396" y="189"/>
                    <a:pt x="396" y="189"/>
                  </a:cubicBezTo>
                  <a:cubicBezTo>
                    <a:pt x="396" y="188"/>
                    <a:pt x="396" y="188"/>
                    <a:pt x="396" y="187"/>
                  </a:cubicBezTo>
                  <a:close/>
                  <a:moveTo>
                    <a:pt x="355" y="211"/>
                  </a:moveTo>
                  <a:cubicBezTo>
                    <a:pt x="338" y="201"/>
                    <a:pt x="338" y="201"/>
                    <a:pt x="338" y="201"/>
                  </a:cubicBezTo>
                  <a:cubicBezTo>
                    <a:pt x="337" y="201"/>
                    <a:pt x="336" y="201"/>
                    <a:pt x="336" y="201"/>
                  </a:cubicBezTo>
                  <a:cubicBezTo>
                    <a:pt x="319" y="211"/>
                    <a:pt x="319" y="211"/>
                    <a:pt x="319" y="211"/>
                  </a:cubicBezTo>
                  <a:cubicBezTo>
                    <a:pt x="318" y="211"/>
                    <a:pt x="318" y="212"/>
                    <a:pt x="319" y="212"/>
                  </a:cubicBezTo>
                  <a:cubicBezTo>
                    <a:pt x="336" y="222"/>
                    <a:pt x="336" y="222"/>
                    <a:pt x="336" y="222"/>
                  </a:cubicBezTo>
                  <a:cubicBezTo>
                    <a:pt x="336" y="222"/>
                    <a:pt x="337" y="222"/>
                    <a:pt x="338" y="222"/>
                  </a:cubicBezTo>
                  <a:cubicBezTo>
                    <a:pt x="355" y="212"/>
                    <a:pt x="355" y="212"/>
                    <a:pt x="355" y="212"/>
                  </a:cubicBezTo>
                  <a:cubicBezTo>
                    <a:pt x="355" y="212"/>
                    <a:pt x="355" y="211"/>
                    <a:pt x="355" y="211"/>
                  </a:cubicBezTo>
                  <a:close/>
                  <a:moveTo>
                    <a:pt x="335" y="223"/>
                  </a:moveTo>
                  <a:cubicBezTo>
                    <a:pt x="306" y="207"/>
                    <a:pt x="306" y="207"/>
                    <a:pt x="306" y="207"/>
                  </a:cubicBezTo>
                  <a:cubicBezTo>
                    <a:pt x="306" y="207"/>
                    <a:pt x="305" y="207"/>
                    <a:pt x="304" y="207"/>
                  </a:cubicBezTo>
                  <a:cubicBezTo>
                    <a:pt x="288" y="217"/>
                    <a:pt x="288" y="217"/>
                    <a:pt x="288" y="217"/>
                  </a:cubicBezTo>
                  <a:cubicBezTo>
                    <a:pt x="287" y="217"/>
                    <a:pt x="287" y="218"/>
                    <a:pt x="288" y="218"/>
                  </a:cubicBezTo>
                  <a:cubicBezTo>
                    <a:pt x="316" y="234"/>
                    <a:pt x="316" y="234"/>
                    <a:pt x="316" y="234"/>
                  </a:cubicBezTo>
                  <a:cubicBezTo>
                    <a:pt x="316" y="235"/>
                    <a:pt x="317" y="235"/>
                    <a:pt x="318" y="234"/>
                  </a:cubicBezTo>
                  <a:cubicBezTo>
                    <a:pt x="335" y="225"/>
                    <a:pt x="335" y="225"/>
                    <a:pt x="335" y="225"/>
                  </a:cubicBezTo>
                  <a:cubicBezTo>
                    <a:pt x="335" y="224"/>
                    <a:pt x="335" y="224"/>
                    <a:pt x="335" y="223"/>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7" name="Freeform 89"/>
            <p:cNvSpPr>
              <a:spLocks/>
            </p:cNvSpPr>
            <p:nvPr/>
          </p:nvSpPr>
          <p:spPr bwMode="auto">
            <a:xfrm>
              <a:off x="1955800" y="3271838"/>
              <a:ext cx="706438" cy="409575"/>
            </a:xfrm>
            <a:custGeom>
              <a:avLst/>
              <a:gdLst>
                <a:gd name="T0" fmla="*/ 202 w 202"/>
                <a:gd name="T1" fmla="*/ 72 h 117"/>
                <a:gd name="T2" fmla="*/ 77 w 202"/>
                <a:gd name="T3" fmla="*/ 0 h 117"/>
                <a:gd name="T4" fmla="*/ 75 w 202"/>
                <a:gd name="T5" fmla="*/ 0 h 117"/>
                <a:gd name="T6" fmla="*/ 0 w 202"/>
                <a:gd name="T7" fmla="*/ 43 h 117"/>
                <a:gd name="T8" fmla="*/ 0 w 202"/>
                <a:gd name="T9" fmla="*/ 44 h 117"/>
                <a:gd name="T10" fmla="*/ 125 w 202"/>
                <a:gd name="T11" fmla="*/ 116 h 117"/>
                <a:gd name="T12" fmla="*/ 127 w 202"/>
                <a:gd name="T13" fmla="*/ 116 h 117"/>
                <a:gd name="T14" fmla="*/ 202 w 202"/>
                <a:gd name="T15" fmla="*/ 73 h 117"/>
                <a:gd name="T16" fmla="*/ 202 w 202"/>
                <a:gd name="T17" fmla="*/ 7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 h="117">
                  <a:moveTo>
                    <a:pt x="202" y="72"/>
                  </a:moveTo>
                  <a:cubicBezTo>
                    <a:pt x="77" y="0"/>
                    <a:pt x="77" y="0"/>
                    <a:pt x="77" y="0"/>
                  </a:cubicBezTo>
                  <a:cubicBezTo>
                    <a:pt x="77" y="0"/>
                    <a:pt x="76" y="0"/>
                    <a:pt x="75" y="0"/>
                  </a:cubicBezTo>
                  <a:cubicBezTo>
                    <a:pt x="0" y="43"/>
                    <a:pt x="0" y="43"/>
                    <a:pt x="0" y="43"/>
                  </a:cubicBezTo>
                  <a:cubicBezTo>
                    <a:pt x="0" y="43"/>
                    <a:pt x="0" y="44"/>
                    <a:pt x="0" y="44"/>
                  </a:cubicBezTo>
                  <a:cubicBezTo>
                    <a:pt x="125" y="116"/>
                    <a:pt x="125" y="116"/>
                    <a:pt x="125" y="116"/>
                  </a:cubicBezTo>
                  <a:cubicBezTo>
                    <a:pt x="125" y="117"/>
                    <a:pt x="126" y="117"/>
                    <a:pt x="127" y="116"/>
                  </a:cubicBezTo>
                  <a:cubicBezTo>
                    <a:pt x="202" y="73"/>
                    <a:pt x="202" y="73"/>
                    <a:pt x="202" y="73"/>
                  </a:cubicBezTo>
                  <a:cubicBezTo>
                    <a:pt x="202" y="73"/>
                    <a:pt x="202" y="72"/>
                    <a:pt x="202" y="72"/>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8" name="Freeform 90"/>
            <p:cNvSpPr>
              <a:spLocks/>
            </p:cNvSpPr>
            <p:nvPr/>
          </p:nvSpPr>
          <p:spPr bwMode="auto">
            <a:xfrm>
              <a:off x="1392238" y="3663950"/>
              <a:ext cx="592138" cy="341312"/>
            </a:xfrm>
            <a:custGeom>
              <a:avLst/>
              <a:gdLst>
                <a:gd name="T0" fmla="*/ 373 w 373"/>
                <a:gd name="T1" fmla="*/ 202 h 215"/>
                <a:gd name="T2" fmla="*/ 20 w 373"/>
                <a:gd name="T3" fmla="*/ 0 h 215"/>
                <a:gd name="T4" fmla="*/ 0 w 373"/>
                <a:gd name="T5" fmla="*/ 11 h 215"/>
                <a:gd name="T6" fmla="*/ 351 w 373"/>
                <a:gd name="T7" fmla="*/ 215 h 215"/>
                <a:gd name="T8" fmla="*/ 373 w 373"/>
                <a:gd name="T9" fmla="*/ 202 h 215"/>
              </a:gdLst>
              <a:ahLst/>
              <a:cxnLst>
                <a:cxn ang="0">
                  <a:pos x="T0" y="T1"/>
                </a:cxn>
                <a:cxn ang="0">
                  <a:pos x="T2" y="T3"/>
                </a:cxn>
                <a:cxn ang="0">
                  <a:pos x="T4" y="T5"/>
                </a:cxn>
                <a:cxn ang="0">
                  <a:pos x="T6" y="T7"/>
                </a:cxn>
                <a:cxn ang="0">
                  <a:pos x="T8" y="T9"/>
                </a:cxn>
              </a:cxnLst>
              <a:rect l="0" t="0" r="r" b="b"/>
              <a:pathLst>
                <a:path w="373" h="215">
                  <a:moveTo>
                    <a:pt x="373" y="202"/>
                  </a:moveTo>
                  <a:lnTo>
                    <a:pt x="20" y="0"/>
                  </a:lnTo>
                  <a:lnTo>
                    <a:pt x="0" y="11"/>
                  </a:lnTo>
                  <a:lnTo>
                    <a:pt x="351" y="215"/>
                  </a:lnTo>
                  <a:lnTo>
                    <a:pt x="373" y="202"/>
                  </a:lnTo>
                  <a:close/>
                </a:path>
              </a:pathLst>
            </a:custGeom>
            <a:solidFill>
              <a:srgbClr val="C3C3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9" name="Freeform 91"/>
            <p:cNvSpPr>
              <a:spLocks/>
            </p:cNvSpPr>
            <p:nvPr/>
          </p:nvSpPr>
          <p:spPr bwMode="auto">
            <a:xfrm>
              <a:off x="1158875" y="3530600"/>
              <a:ext cx="1828800" cy="635000"/>
            </a:xfrm>
            <a:custGeom>
              <a:avLst/>
              <a:gdLst>
                <a:gd name="T0" fmla="*/ 522 w 523"/>
                <a:gd name="T1" fmla="*/ 52 h 182"/>
                <a:gd name="T2" fmla="*/ 313 w 523"/>
                <a:gd name="T3" fmla="*/ 173 h 182"/>
                <a:gd name="T4" fmla="*/ 304 w 523"/>
                <a:gd name="T5" fmla="*/ 173 h 182"/>
                <a:gd name="T6" fmla="*/ 5 w 523"/>
                <a:gd name="T7" fmla="*/ 0 h 182"/>
                <a:gd name="T8" fmla="*/ 2 w 523"/>
                <a:gd name="T9" fmla="*/ 1 h 182"/>
                <a:gd name="T10" fmla="*/ 2 w 523"/>
                <a:gd name="T11" fmla="*/ 6 h 182"/>
                <a:gd name="T12" fmla="*/ 304 w 523"/>
                <a:gd name="T13" fmla="*/ 180 h 182"/>
                <a:gd name="T14" fmla="*/ 313 w 523"/>
                <a:gd name="T15" fmla="*/ 180 h 182"/>
                <a:gd name="T16" fmla="*/ 522 w 523"/>
                <a:gd name="T17" fmla="*/ 60 h 182"/>
                <a:gd name="T18" fmla="*/ 523 w 523"/>
                <a:gd name="T19" fmla="*/ 57 h 182"/>
                <a:gd name="T20" fmla="*/ 523 w 523"/>
                <a:gd name="T21" fmla="*/ 50 h 182"/>
                <a:gd name="T22" fmla="*/ 522 w 523"/>
                <a:gd name="T23" fmla="*/ 5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3" h="182">
                  <a:moveTo>
                    <a:pt x="522" y="52"/>
                  </a:moveTo>
                  <a:cubicBezTo>
                    <a:pt x="313" y="173"/>
                    <a:pt x="313" y="173"/>
                    <a:pt x="313" y="173"/>
                  </a:cubicBezTo>
                  <a:cubicBezTo>
                    <a:pt x="310" y="174"/>
                    <a:pt x="306" y="174"/>
                    <a:pt x="304" y="173"/>
                  </a:cubicBezTo>
                  <a:cubicBezTo>
                    <a:pt x="5" y="0"/>
                    <a:pt x="5" y="0"/>
                    <a:pt x="5" y="0"/>
                  </a:cubicBezTo>
                  <a:cubicBezTo>
                    <a:pt x="2" y="1"/>
                    <a:pt x="2" y="1"/>
                    <a:pt x="2" y="1"/>
                  </a:cubicBezTo>
                  <a:cubicBezTo>
                    <a:pt x="0" y="2"/>
                    <a:pt x="0" y="5"/>
                    <a:pt x="2" y="6"/>
                  </a:cubicBezTo>
                  <a:cubicBezTo>
                    <a:pt x="304" y="180"/>
                    <a:pt x="304" y="180"/>
                    <a:pt x="304" y="180"/>
                  </a:cubicBezTo>
                  <a:cubicBezTo>
                    <a:pt x="306" y="182"/>
                    <a:pt x="310" y="182"/>
                    <a:pt x="313" y="180"/>
                  </a:cubicBezTo>
                  <a:cubicBezTo>
                    <a:pt x="522" y="60"/>
                    <a:pt x="522" y="60"/>
                    <a:pt x="522" y="60"/>
                  </a:cubicBezTo>
                  <a:cubicBezTo>
                    <a:pt x="523" y="59"/>
                    <a:pt x="523" y="58"/>
                    <a:pt x="523" y="57"/>
                  </a:cubicBezTo>
                  <a:cubicBezTo>
                    <a:pt x="523" y="50"/>
                    <a:pt x="523" y="50"/>
                    <a:pt x="523" y="50"/>
                  </a:cubicBezTo>
                  <a:cubicBezTo>
                    <a:pt x="523" y="51"/>
                    <a:pt x="523" y="51"/>
                    <a:pt x="522" y="52"/>
                  </a:cubicBezTo>
                  <a:close/>
                </a:path>
              </a:pathLst>
            </a:custGeom>
            <a:solidFill>
              <a:srgbClr val="B4C0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0" name="Rectangle 92"/>
            <p:cNvSpPr>
              <a:spLocks noChangeArrowheads="1"/>
            </p:cNvSpPr>
            <p:nvPr/>
          </p:nvSpPr>
          <p:spPr bwMode="auto">
            <a:xfrm>
              <a:off x="2987675" y="3702050"/>
              <a:ext cx="1588" cy="3175"/>
            </a:xfrm>
            <a:prstGeom prst="rect">
              <a:avLst/>
            </a:prstGeom>
            <a:solidFill>
              <a:srgbClr val="BCBE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1" name="Freeform 93"/>
            <p:cNvSpPr>
              <a:spLocks/>
            </p:cNvSpPr>
            <p:nvPr/>
          </p:nvSpPr>
          <p:spPr bwMode="auto">
            <a:xfrm>
              <a:off x="1382713" y="2360613"/>
              <a:ext cx="968375" cy="1131887"/>
            </a:xfrm>
            <a:custGeom>
              <a:avLst/>
              <a:gdLst>
                <a:gd name="T0" fmla="*/ 277 w 277"/>
                <a:gd name="T1" fmla="*/ 110 h 324"/>
                <a:gd name="T2" fmla="*/ 273 w 277"/>
                <a:gd name="T3" fmla="*/ 75 h 324"/>
                <a:gd name="T4" fmla="*/ 263 w 277"/>
                <a:gd name="T5" fmla="*/ 15 h 324"/>
                <a:gd name="T6" fmla="*/ 223 w 277"/>
                <a:gd name="T7" fmla="*/ 0 h 324"/>
                <a:gd name="T8" fmla="*/ 216 w 277"/>
                <a:gd name="T9" fmla="*/ 58 h 324"/>
                <a:gd name="T10" fmla="*/ 193 w 277"/>
                <a:gd name="T11" fmla="*/ 91 h 324"/>
                <a:gd name="T12" fmla="*/ 169 w 277"/>
                <a:gd name="T13" fmla="*/ 137 h 324"/>
                <a:gd name="T14" fmla="*/ 132 w 277"/>
                <a:gd name="T15" fmla="*/ 218 h 324"/>
                <a:gd name="T16" fmla="*/ 126 w 277"/>
                <a:gd name="T17" fmla="*/ 218 h 324"/>
                <a:gd name="T18" fmla="*/ 82 w 277"/>
                <a:gd name="T19" fmla="*/ 222 h 324"/>
                <a:gd name="T20" fmla="*/ 42 w 277"/>
                <a:gd name="T21" fmla="*/ 235 h 324"/>
                <a:gd name="T22" fmla="*/ 18 w 277"/>
                <a:gd name="T23" fmla="*/ 262 h 324"/>
                <a:gd name="T24" fmla="*/ 1 w 277"/>
                <a:gd name="T25" fmla="*/ 309 h 324"/>
                <a:gd name="T26" fmla="*/ 1 w 277"/>
                <a:gd name="T27" fmla="*/ 315 h 324"/>
                <a:gd name="T28" fmla="*/ 5 w 277"/>
                <a:gd name="T29" fmla="*/ 320 h 324"/>
                <a:gd name="T30" fmla="*/ 14 w 277"/>
                <a:gd name="T31" fmla="*/ 314 h 324"/>
                <a:gd name="T32" fmla="*/ 21 w 277"/>
                <a:gd name="T33" fmla="*/ 301 h 324"/>
                <a:gd name="T34" fmla="*/ 19 w 277"/>
                <a:gd name="T35" fmla="*/ 312 h 324"/>
                <a:gd name="T36" fmla="*/ 20 w 277"/>
                <a:gd name="T37" fmla="*/ 320 h 324"/>
                <a:gd name="T38" fmla="*/ 31 w 277"/>
                <a:gd name="T39" fmla="*/ 320 h 324"/>
                <a:gd name="T40" fmla="*/ 36 w 277"/>
                <a:gd name="T41" fmla="*/ 309 h 324"/>
                <a:gd name="T42" fmla="*/ 62 w 277"/>
                <a:gd name="T43" fmla="*/ 262 h 324"/>
                <a:gd name="T44" fmla="*/ 73 w 277"/>
                <a:gd name="T45" fmla="*/ 256 h 324"/>
                <a:gd name="T46" fmla="*/ 85 w 277"/>
                <a:gd name="T47" fmla="*/ 260 h 324"/>
                <a:gd name="T48" fmla="*/ 84 w 277"/>
                <a:gd name="T49" fmla="*/ 274 h 324"/>
                <a:gd name="T50" fmla="*/ 72 w 277"/>
                <a:gd name="T51" fmla="*/ 284 h 324"/>
                <a:gd name="T52" fmla="*/ 54 w 277"/>
                <a:gd name="T53" fmla="*/ 296 h 324"/>
                <a:gd name="T54" fmla="*/ 47 w 277"/>
                <a:gd name="T55" fmla="*/ 309 h 324"/>
                <a:gd name="T56" fmla="*/ 55 w 277"/>
                <a:gd name="T57" fmla="*/ 314 h 324"/>
                <a:gd name="T58" fmla="*/ 64 w 277"/>
                <a:gd name="T59" fmla="*/ 312 h 324"/>
                <a:gd name="T60" fmla="*/ 89 w 277"/>
                <a:gd name="T61" fmla="*/ 300 h 324"/>
                <a:gd name="T62" fmla="*/ 122 w 277"/>
                <a:gd name="T63" fmla="*/ 280 h 324"/>
                <a:gd name="T64" fmla="*/ 149 w 277"/>
                <a:gd name="T65" fmla="*/ 251 h 324"/>
                <a:gd name="T66" fmla="*/ 214 w 277"/>
                <a:gd name="T67" fmla="*/ 192 h 324"/>
                <a:gd name="T68" fmla="*/ 271 w 277"/>
                <a:gd name="T69" fmla="*/ 122 h 324"/>
                <a:gd name="T70" fmla="*/ 277 w 277"/>
                <a:gd name="T71" fmla="*/ 11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7" h="324">
                  <a:moveTo>
                    <a:pt x="277" y="110"/>
                  </a:moveTo>
                  <a:cubicBezTo>
                    <a:pt x="277" y="99"/>
                    <a:pt x="275" y="87"/>
                    <a:pt x="273" y="75"/>
                  </a:cubicBezTo>
                  <a:cubicBezTo>
                    <a:pt x="270" y="55"/>
                    <a:pt x="267" y="35"/>
                    <a:pt x="263" y="15"/>
                  </a:cubicBezTo>
                  <a:cubicBezTo>
                    <a:pt x="249" y="13"/>
                    <a:pt x="236" y="8"/>
                    <a:pt x="223" y="0"/>
                  </a:cubicBezTo>
                  <a:cubicBezTo>
                    <a:pt x="224" y="20"/>
                    <a:pt x="224" y="40"/>
                    <a:pt x="216" y="58"/>
                  </a:cubicBezTo>
                  <a:cubicBezTo>
                    <a:pt x="210" y="70"/>
                    <a:pt x="201" y="80"/>
                    <a:pt x="193" y="91"/>
                  </a:cubicBezTo>
                  <a:cubicBezTo>
                    <a:pt x="183" y="105"/>
                    <a:pt x="176" y="121"/>
                    <a:pt x="169" y="137"/>
                  </a:cubicBezTo>
                  <a:cubicBezTo>
                    <a:pt x="157" y="164"/>
                    <a:pt x="144" y="191"/>
                    <a:pt x="132" y="218"/>
                  </a:cubicBezTo>
                  <a:cubicBezTo>
                    <a:pt x="130" y="218"/>
                    <a:pt x="128" y="218"/>
                    <a:pt x="126" y="218"/>
                  </a:cubicBezTo>
                  <a:cubicBezTo>
                    <a:pt x="112" y="220"/>
                    <a:pt x="97" y="220"/>
                    <a:pt x="82" y="222"/>
                  </a:cubicBezTo>
                  <a:cubicBezTo>
                    <a:pt x="68" y="224"/>
                    <a:pt x="53" y="227"/>
                    <a:pt x="42" y="235"/>
                  </a:cubicBezTo>
                  <a:cubicBezTo>
                    <a:pt x="32" y="242"/>
                    <a:pt x="24" y="252"/>
                    <a:pt x="18" y="262"/>
                  </a:cubicBezTo>
                  <a:cubicBezTo>
                    <a:pt x="10" y="277"/>
                    <a:pt x="3" y="292"/>
                    <a:pt x="1" y="309"/>
                  </a:cubicBezTo>
                  <a:cubicBezTo>
                    <a:pt x="1" y="311"/>
                    <a:pt x="0" y="313"/>
                    <a:pt x="1" y="315"/>
                  </a:cubicBezTo>
                  <a:cubicBezTo>
                    <a:pt x="1" y="318"/>
                    <a:pt x="3" y="320"/>
                    <a:pt x="5" y="320"/>
                  </a:cubicBezTo>
                  <a:cubicBezTo>
                    <a:pt x="9" y="321"/>
                    <a:pt x="12" y="317"/>
                    <a:pt x="14" y="314"/>
                  </a:cubicBezTo>
                  <a:cubicBezTo>
                    <a:pt x="16" y="310"/>
                    <a:pt x="19" y="306"/>
                    <a:pt x="21" y="301"/>
                  </a:cubicBezTo>
                  <a:cubicBezTo>
                    <a:pt x="20" y="305"/>
                    <a:pt x="19" y="308"/>
                    <a:pt x="19" y="312"/>
                  </a:cubicBezTo>
                  <a:cubicBezTo>
                    <a:pt x="18" y="315"/>
                    <a:pt x="18" y="318"/>
                    <a:pt x="20" y="320"/>
                  </a:cubicBezTo>
                  <a:cubicBezTo>
                    <a:pt x="23" y="324"/>
                    <a:pt x="28" y="323"/>
                    <a:pt x="31" y="320"/>
                  </a:cubicBezTo>
                  <a:cubicBezTo>
                    <a:pt x="34" y="317"/>
                    <a:pt x="35" y="313"/>
                    <a:pt x="36" y="309"/>
                  </a:cubicBezTo>
                  <a:cubicBezTo>
                    <a:pt x="42" y="292"/>
                    <a:pt x="48" y="274"/>
                    <a:pt x="62" y="262"/>
                  </a:cubicBezTo>
                  <a:cubicBezTo>
                    <a:pt x="65" y="259"/>
                    <a:pt x="69" y="256"/>
                    <a:pt x="73" y="256"/>
                  </a:cubicBezTo>
                  <a:cubicBezTo>
                    <a:pt x="78" y="255"/>
                    <a:pt x="82" y="256"/>
                    <a:pt x="85" y="260"/>
                  </a:cubicBezTo>
                  <a:cubicBezTo>
                    <a:pt x="88" y="264"/>
                    <a:pt x="87" y="270"/>
                    <a:pt x="84" y="274"/>
                  </a:cubicBezTo>
                  <a:cubicBezTo>
                    <a:pt x="81" y="278"/>
                    <a:pt x="76" y="281"/>
                    <a:pt x="72" y="284"/>
                  </a:cubicBezTo>
                  <a:cubicBezTo>
                    <a:pt x="66" y="288"/>
                    <a:pt x="60" y="292"/>
                    <a:pt x="54" y="296"/>
                  </a:cubicBezTo>
                  <a:cubicBezTo>
                    <a:pt x="50" y="300"/>
                    <a:pt x="46" y="304"/>
                    <a:pt x="47" y="309"/>
                  </a:cubicBezTo>
                  <a:cubicBezTo>
                    <a:pt x="48" y="312"/>
                    <a:pt x="52" y="314"/>
                    <a:pt x="55" y="314"/>
                  </a:cubicBezTo>
                  <a:cubicBezTo>
                    <a:pt x="58" y="314"/>
                    <a:pt x="61" y="313"/>
                    <a:pt x="64" y="312"/>
                  </a:cubicBezTo>
                  <a:cubicBezTo>
                    <a:pt x="73" y="309"/>
                    <a:pt x="81" y="305"/>
                    <a:pt x="89" y="300"/>
                  </a:cubicBezTo>
                  <a:cubicBezTo>
                    <a:pt x="101" y="294"/>
                    <a:pt x="112" y="288"/>
                    <a:pt x="122" y="280"/>
                  </a:cubicBezTo>
                  <a:cubicBezTo>
                    <a:pt x="132" y="272"/>
                    <a:pt x="140" y="261"/>
                    <a:pt x="149" y="251"/>
                  </a:cubicBezTo>
                  <a:cubicBezTo>
                    <a:pt x="168" y="229"/>
                    <a:pt x="190" y="209"/>
                    <a:pt x="214" y="192"/>
                  </a:cubicBezTo>
                  <a:cubicBezTo>
                    <a:pt x="238" y="174"/>
                    <a:pt x="256" y="149"/>
                    <a:pt x="271" y="122"/>
                  </a:cubicBezTo>
                  <a:cubicBezTo>
                    <a:pt x="273" y="118"/>
                    <a:pt x="275" y="114"/>
                    <a:pt x="277" y="110"/>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2" name="Freeform 94"/>
            <p:cNvSpPr>
              <a:spLocks/>
            </p:cNvSpPr>
            <p:nvPr/>
          </p:nvSpPr>
          <p:spPr bwMode="auto">
            <a:xfrm>
              <a:off x="1144588" y="2782888"/>
              <a:ext cx="1087438" cy="1379537"/>
            </a:xfrm>
            <a:custGeom>
              <a:avLst/>
              <a:gdLst>
                <a:gd name="T0" fmla="*/ 307 w 311"/>
                <a:gd name="T1" fmla="*/ 393 h 395"/>
                <a:gd name="T2" fmla="*/ 5 w 311"/>
                <a:gd name="T3" fmla="*/ 219 h 395"/>
                <a:gd name="T4" fmla="*/ 0 w 311"/>
                <a:gd name="T5" fmla="*/ 212 h 395"/>
                <a:gd name="T6" fmla="*/ 0 w 311"/>
                <a:gd name="T7" fmla="*/ 3 h 395"/>
                <a:gd name="T8" fmla="*/ 5 w 311"/>
                <a:gd name="T9" fmla="*/ 2 h 395"/>
                <a:gd name="T10" fmla="*/ 307 w 311"/>
                <a:gd name="T11" fmla="*/ 176 h 395"/>
                <a:gd name="T12" fmla="*/ 311 w 311"/>
                <a:gd name="T13" fmla="*/ 183 h 395"/>
                <a:gd name="T14" fmla="*/ 311 w 311"/>
                <a:gd name="T15" fmla="*/ 391 h 395"/>
                <a:gd name="T16" fmla="*/ 307 w 311"/>
                <a:gd name="T17" fmla="*/ 393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1" h="395">
                  <a:moveTo>
                    <a:pt x="307" y="393"/>
                  </a:moveTo>
                  <a:cubicBezTo>
                    <a:pt x="5" y="219"/>
                    <a:pt x="5" y="219"/>
                    <a:pt x="5" y="219"/>
                  </a:cubicBezTo>
                  <a:cubicBezTo>
                    <a:pt x="2" y="218"/>
                    <a:pt x="0" y="215"/>
                    <a:pt x="0" y="212"/>
                  </a:cubicBezTo>
                  <a:cubicBezTo>
                    <a:pt x="0" y="3"/>
                    <a:pt x="0" y="3"/>
                    <a:pt x="0" y="3"/>
                  </a:cubicBezTo>
                  <a:cubicBezTo>
                    <a:pt x="0" y="1"/>
                    <a:pt x="2" y="0"/>
                    <a:pt x="5" y="2"/>
                  </a:cubicBezTo>
                  <a:cubicBezTo>
                    <a:pt x="307" y="176"/>
                    <a:pt x="307" y="176"/>
                    <a:pt x="307" y="176"/>
                  </a:cubicBezTo>
                  <a:cubicBezTo>
                    <a:pt x="309" y="177"/>
                    <a:pt x="311" y="180"/>
                    <a:pt x="311" y="183"/>
                  </a:cubicBezTo>
                  <a:cubicBezTo>
                    <a:pt x="311" y="391"/>
                    <a:pt x="311" y="391"/>
                    <a:pt x="311" y="391"/>
                  </a:cubicBezTo>
                  <a:cubicBezTo>
                    <a:pt x="311" y="394"/>
                    <a:pt x="309" y="395"/>
                    <a:pt x="307" y="393"/>
                  </a:cubicBezTo>
                  <a:close/>
                </a:path>
              </a:pathLst>
            </a:custGeom>
            <a:solidFill>
              <a:srgbClr val="EEF1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3" name="Freeform 95"/>
            <p:cNvSpPr>
              <a:spLocks/>
            </p:cNvSpPr>
            <p:nvPr/>
          </p:nvSpPr>
          <p:spPr bwMode="auto">
            <a:xfrm>
              <a:off x="1150938" y="2779713"/>
              <a:ext cx="1092200" cy="1376362"/>
            </a:xfrm>
            <a:custGeom>
              <a:avLst/>
              <a:gdLst>
                <a:gd name="T0" fmla="*/ 308 w 312"/>
                <a:gd name="T1" fmla="*/ 176 h 394"/>
                <a:gd name="T2" fmla="*/ 6 w 312"/>
                <a:gd name="T3" fmla="*/ 1 h 394"/>
                <a:gd name="T4" fmla="*/ 3 w 312"/>
                <a:gd name="T5" fmla="*/ 1 h 394"/>
                <a:gd name="T6" fmla="*/ 3 w 312"/>
                <a:gd name="T7" fmla="*/ 1 h 394"/>
                <a:gd name="T8" fmla="*/ 0 w 312"/>
                <a:gd name="T9" fmla="*/ 2 h 394"/>
                <a:gd name="T10" fmla="*/ 0 w 312"/>
                <a:gd name="T11" fmla="*/ 2 h 394"/>
                <a:gd name="T12" fmla="*/ 3 w 312"/>
                <a:gd name="T13" fmla="*/ 3 h 394"/>
                <a:gd name="T14" fmla="*/ 305 w 312"/>
                <a:gd name="T15" fmla="*/ 177 h 394"/>
                <a:gd name="T16" fmla="*/ 309 w 312"/>
                <a:gd name="T17" fmla="*/ 184 h 394"/>
                <a:gd name="T18" fmla="*/ 309 w 312"/>
                <a:gd name="T19" fmla="*/ 392 h 394"/>
                <a:gd name="T20" fmla="*/ 309 w 312"/>
                <a:gd name="T21" fmla="*/ 394 h 394"/>
                <a:gd name="T22" fmla="*/ 312 w 312"/>
                <a:gd name="T23" fmla="*/ 391 h 394"/>
                <a:gd name="T24" fmla="*/ 312 w 312"/>
                <a:gd name="T25" fmla="*/ 183 h 394"/>
                <a:gd name="T26" fmla="*/ 308 w 312"/>
                <a:gd name="T27" fmla="*/ 17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2" h="394">
                  <a:moveTo>
                    <a:pt x="308" y="176"/>
                  </a:moveTo>
                  <a:cubicBezTo>
                    <a:pt x="6" y="1"/>
                    <a:pt x="6" y="1"/>
                    <a:pt x="6" y="1"/>
                  </a:cubicBezTo>
                  <a:cubicBezTo>
                    <a:pt x="5" y="1"/>
                    <a:pt x="4" y="0"/>
                    <a:pt x="3" y="1"/>
                  </a:cubicBezTo>
                  <a:cubicBezTo>
                    <a:pt x="3" y="1"/>
                    <a:pt x="3" y="1"/>
                    <a:pt x="3" y="1"/>
                  </a:cubicBezTo>
                  <a:cubicBezTo>
                    <a:pt x="0" y="2"/>
                    <a:pt x="0" y="2"/>
                    <a:pt x="0" y="2"/>
                  </a:cubicBezTo>
                  <a:cubicBezTo>
                    <a:pt x="0" y="2"/>
                    <a:pt x="0" y="2"/>
                    <a:pt x="0" y="2"/>
                  </a:cubicBezTo>
                  <a:cubicBezTo>
                    <a:pt x="1" y="2"/>
                    <a:pt x="2" y="2"/>
                    <a:pt x="3" y="3"/>
                  </a:cubicBezTo>
                  <a:cubicBezTo>
                    <a:pt x="305" y="177"/>
                    <a:pt x="305" y="177"/>
                    <a:pt x="305" y="177"/>
                  </a:cubicBezTo>
                  <a:cubicBezTo>
                    <a:pt x="307" y="178"/>
                    <a:pt x="309" y="181"/>
                    <a:pt x="309" y="184"/>
                  </a:cubicBezTo>
                  <a:cubicBezTo>
                    <a:pt x="309" y="392"/>
                    <a:pt x="309" y="392"/>
                    <a:pt x="309" y="392"/>
                  </a:cubicBezTo>
                  <a:cubicBezTo>
                    <a:pt x="309" y="393"/>
                    <a:pt x="309" y="393"/>
                    <a:pt x="309" y="394"/>
                  </a:cubicBezTo>
                  <a:cubicBezTo>
                    <a:pt x="311" y="394"/>
                    <a:pt x="312" y="393"/>
                    <a:pt x="312" y="391"/>
                  </a:cubicBezTo>
                  <a:cubicBezTo>
                    <a:pt x="312" y="183"/>
                    <a:pt x="312" y="183"/>
                    <a:pt x="312" y="183"/>
                  </a:cubicBezTo>
                  <a:cubicBezTo>
                    <a:pt x="312" y="180"/>
                    <a:pt x="310" y="177"/>
                    <a:pt x="308" y="176"/>
                  </a:cubicBezTo>
                  <a:close/>
                </a:path>
              </a:pathLst>
            </a:custGeom>
            <a:solidFill>
              <a:srgbClr val="B4C0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4" name="Freeform 96"/>
            <p:cNvSpPr>
              <a:spLocks/>
            </p:cNvSpPr>
            <p:nvPr/>
          </p:nvSpPr>
          <p:spPr bwMode="auto">
            <a:xfrm>
              <a:off x="1577975" y="3324225"/>
              <a:ext cx="223838" cy="296862"/>
            </a:xfrm>
            <a:custGeom>
              <a:avLst/>
              <a:gdLst>
                <a:gd name="T0" fmla="*/ 64 w 64"/>
                <a:gd name="T1" fmla="*/ 61 h 85"/>
                <a:gd name="T2" fmla="*/ 32 w 64"/>
                <a:gd name="T3" fmla="*/ 74 h 85"/>
                <a:gd name="T4" fmla="*/ 0 w 64"/>
                <a:gd name="T5" fmla="*/ 24 h 85"/>
                <a:gd name="T6" fmla="*/ 32 w 64"/>
                <a:gd name="T7" fmla="*/ 11 h 85"/>
                <a:gd name="T8" fmla="*/ 64 w 64"/>
                <a:gd name="T9" fmla="*/ 61 h 85"/>
              </a:gdLst>
              <a:ahLst/>
              <a:cxnLst>
                <a:cxn ang="0">
                  <a:pos x="T0" y="T1"/>
                </a:cxn>
                <a:cxn ang="0">
                  <a:pos x="T2" y="T3"/>
                </a:cxn>
                <a:cxn ang="0">
                  <a:pos x="T4" y="T5"/>
                </a:cxn>
                <a:cxn ang="0">
                  <a:pos x="T6" y="T7"/>
                </a:cxn>
                <a:cxn ang="0">
                  <a:pos x="T8" y="T9"/>
                </a:cxn>
              </a:cxnLst>
              <a:rect l="0" t="0" r="r" b="b"/>
              <a:pathLst>
                <a:path w="64" h="85">
                  <a:moveTo>
                    <a:pt x="64" y="61"/>
                  </a:moveTo>
                  <a:cubicBezTo>
                    <a:pt x="64" y="79"/>
                    <a:pt x="49" y="85"/>
                    <a:pt x="32" y="74"/>
                  </a:cubicBezTo>
                  <a:cubicBezTo>
                    <a:pt x="14" y="64"/>
                    <a:pt x="0" y="42"/>
                    <a:pt x="0" y="24"/>
                  </a:cubicBezTo>
                  <a:cubicBezTo>
                    <a:pt x="0" y="6"/>
                    <a:pt x="14" y="0"/>
                    <a:pt x="32" y="11"/>
                  </a:cubicBezTo>
                  <a:cubicBezTo>
                    <a:pt x="49" y="21"/>
                    <a:pt x="64" y="43"/>
                    <a:pt x="64" y="61"/>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5" name="Freeform 97"/>
            <p:cNvSpPr>
              <a:spLocks/>
            </p:cNvSpPr>
            <p:nvPr/>
          </p:nvSpPr>
          <p:spPr bwMode="auto">
            <a:xfrm>
              <a:off x="2478088" y="2590800"/>
              <a:ext cx="985838" cy="1309687"/>
            </a:xfrm>
            <a:custGeom>
              <a:avLst/>
              <a:gdLst>
                <a:gd name="T0" fmla="*/ 280 w 282"/>
                <a:gd name="T1" fmla="*/ 10 h 375"/>
                <a:gd name="T2" fmla="*/ 278 w 282"/>
                <a:gd name="T3" fmla="*/ 0 h 375"/>
                <a:gd name="T4" fmla="*/ 266 w 282"/>
                <a:gd name="T5" fmla="*/ 3 h 375"/>
                <a:gd name="T6" fmla="*/ 198 w 282"/>
                <a:gd name="T7" fmla="*/ 7 h 375"/>
                <a:gd name="T8" fmla="*/ 208 w 282"/>
                <a:gd name="T9" fmla="*/ 61 h 375"/>
                <a:gd name="T10" fmla="*/ 209 w 282"/>
                <a:gd name="T11" fmla="*/ 71 h 375"/>
                <a:gd name="T12" fmla="*/ 199 w 282"/>
                <a:gd name="T13" fmla="*/ 84 h 375"/>
                <a:gd name="T14" fmla="*/ 184 w 282"/>
                <a:gd name="T15" fmla="*/ 98 h 375"/>
                <a:gd name="T16" fmla="*/ 156 w 282"/>
                <a:gd name="T17" fmla="*/ 128 h 375"/>
                <a:gd name="T18" fmla="*/ 108 w 282"/>
                <a:gd name="T19" fmla="*/ 194 h 375"/>
                <a:gd name="T20" fmla="*/ 47 w 282"/>
                <a:gd name="T21" fmla="*/ 252 h 375"/>
                <a:gd name="T22" fmla="*/ 18 w 282"/>
                <a:gd name="T23" fmla="*/ 304 h 375"/>
                <a:gd name="T24" fmla="*/ 2 w 282"/>
                <a:gd name="T25" fmla="*/ 341 h 375"/>
                <a:gd name="T26" fmla="*/ 0 w 282"/>
                <a:gd name="T27" fmla="*/ 349 h 375"/>
                <a:gd name="T28" fmla="*/ 4 w 282"/>
                <a:gd name="T29" fmla="*/ 356 h 375"/>
                <a:gd name="T30" fmla="*/ 13 w 282"/>
                <a:gd name="T31" fmla="*/ 354 h 375"/>
                <a:gd name="T32" fmla="*/ 17 w 282"/>
                <a:gd name="T33" fmla="*/ 346 h 375"/>
                <a:gd name="T34" fmla="*/ 49 w 282"/>
                <a:gd name="T35" fmla="*/ 301 h 375"/>
                <a:gd name="T36" fmla="*/ 23 w 282"/>
                <a:gd name="T37" fmla="*/ 361 h 375"/>
                <a:gd name="T38" fmla="*/ 25 w 282"/>
                <a:gd name="T39" fmla="*/ 372 h 375"/>
                <a:gd name="T40" fmla="*/ 31 w 282"/>
                <a:gd name="T41" fmla="*/ 373 h 375"/>
                <a:gd name="T42" fmla="*/ 39 w 282"/>
                <a:gd name="T43" fmla="*/ 363 h 375"/>
                <a:gd name="T44" fmla="*/ 65 w 282"/>
                <a:gd name="T45" fmla="*/ 321 h 375"/>
                <a:gd name="T46" fmla="*/ 45 w 282"/>
                <a:gd name="T47" fmla="*/ 364 h 375"/>
                <a:gd name="T48" fmla="*/ 45 w 282"/>
                <a:gd name="T49" fmla="*/ 371 h 375"/>
                <a:gd name="T50" fmla="*/ 56 w 282"/>
                <a:gd name="T51" fmla="*/ 371 h 375"/>
                <a:gd name="T52" fmla="*/ 88 w 282"/>
                <a:gd name="T53" fmla="*/ 322 h 375"/>
                <a:gd name="T54" fmla="*/ 71 w 282"/>
                <a:gd name="T55" fmla="*/ 365 h 375"/>
                <a:gd name="T56" fmla="*/ 77 w 282"/>
                <a:gd name="T57" fmla="*/ 372 h 375"/>
                <a:gd name="T58" fmla="*/ 87 w 282"/>
                <a:gd name="T59" fmla="*/ 363 h 375"/>
                <a:gd name="T60" fmla="*/ 103 w 282"/>
                <a:gd name="T61" fmla="*/ 328 h 375"/>
                <a:gd name="T62" fmla="*/ 121 w 282"/>
                <a:gd name="T63" fmla="*/ 274 h 375"/>
                <a:gd name="T64" fmla="*/ 127 w 282"/>
                <a:gd name="T65" fmla="*/ 260 h 375"/>
                <a:gd name="T66" fmla="*/ 150 w 282"/>
                <a:gd name="T67" fmla="*/ 238 h 375"/>
                <a:gd name="T68" fmla="*/ 194 w 282"/>
                <a:gd name="T69" fmla="*/ 194 h 375"/>
                <a:gd name="T70" fmla="*/ 259 w 282"/>
                <a:gd name="T71" fmla="*/ 124 h 375"/>
                <a:gd name="T72" fmla="*/ 280 w 282"/>
                <a:gd name="T73" fmla="*/ 51 h 375"/>
                <a:gd name="T74" fmla="*/ 280 w 282"/>
                <a:gd name="T75" fmla="*/ 1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375">
                  <a:moveTo>
                    <a:pt x="280" y="10"/>
                  </a:moveTo>
                  <a:cubicBezTo>
                    <a:pt x="280" y="7"/>
                    <a:pt x="279" y="3"/>
                    <a:pt x="278" y="0"/>
                  </a:cubicBezTo>
                  <a:cubicBezTo>
                    <a:pt x="275" y="2"/>
                    <a:pt x="270" y="3"/>
                    <a:pt x="266" y="3"/>
                  </a:cubicBezTo>
                  <a:cubicBezTo>
                    <a:pt x="244" y="7"/>
                    <a:pt x="221" y="8"/>
                    <a:pt x="198" y="7"/>
                  </a:cubicBezTo>
                  <a:cubicBezTo>
                    <a:pt x="199" y="25"/>
                    <a:pt x="203" y="44"/>
                    <a:pt x="208" y="61"/>
                  </a:cubicBezTo>
                  <a:cubicBezTo>
                    <a:pt x="209" y="64"/>
                    <a:pt x="210" y="68"/>
                    <a:pt x="209" y="71"/>
                  </a:cubicBezTo>
                  <a:cubicBezTo>
                    <a:pt x="208" y="78"/>
                    <a:pt x="204" y="80"/>
                    <a:pt x="199" y="84"/>
                  </a:cubicBezTo>
                  <a:cubicBezTo>
                    <a:pt x="194" y="88"/>
                    <a:pt x="189" y="93"/>
                    <a:pt x="184" y="98"/>
                  </a:cubicBezTo>
                  <a:cubicBezTo>
                    <a:pt x="174" y="108"/>
                    <a:pt x="165" y="118"/>
                    <a:pt x="156" y="128"/>
                  </a:cubicBezTo>
                  <a:cubicBezTo>
                    <a:pt x="138" y="149"/>
                    <a:pt x="122" y="171"/>
                    <a:pt x="108" y="194"/>
                  </a:cubicBezTo>
                  <a:cubicBezTo>
                    <a:pt x="92" y="219"/>
                    <a:pt x="66" y="230"/>
                    <a:pt x="47" y="252"/>
                  </a:cubicBezTo>
                  <a:cubicBezTo>
                    <a:pt x="34" y="267"/>
                    <a:pt x="26" y="287"/>
                    <a:pt x="18" y="304"/>
                  </a:cubicBezTo>
                  <a:cubicBezTo>
                    <a:pt x="12" y="316"/>
                    <a:pt x="6" y="328"/>
                    <a:pt x="2" y="341"/>
                  </a:cubicBezTo>
                  <a:cubicBezTo>
                    <a:pt x="1" y="344"/>
                    <a:pt x="0" y="346"/>
                    <a:pt x="0" y="349"/>
                  </a:cubicBezTo>
                  <a:cubicBezTo>
                    <a:pt x="0" y="352"/>
                    <a:pt x="1" y="355"/>
                    <a:pt x="4" y="356"/>
                  </a:cubicBezTo>
                  <a:cubicBezTo>
                    <a:pt x="7" y="357"/>
                    <a:pt x="10" y="356"/>
                    <a:pt x="13" y="354"/>
                  </a:cubicBezTo>
                  <a:cubicBezTo>
                    <a:pt x="15" y="352"/>
                    <a:pt x="16" y="349"/>
                    <a:pt x="17" y="346"/>
                  </a:cubicBezTo>
                  <a:cubicBezTo>
                    <a:pt x="24" y="331"/>
                    <a:pt x="39" y="315"/>
                    <a:pt x="49" y="301"/>
                  </a:cubicBezTo>
                  <a:cubicBezTo>
                    <a:pt x="50" y="300"/>
                    <a:pt x="29" y="343"/>
                    <a:pt x="23" y="361"/>
                  </a:cubicBezTo>
                  <a:cubicBezTo>
                    <a:pt x="22" y="365"/>
                    <a:pt x="21" y="370"/>
                    <a:pt x="25" y="372"/>
                  </a:cubicBezTo>
                  <a:cubicBezTo>
                    <a:pt x="27" y="373"/>
                    <a:pt x="29" y="374"/>
                    <a:pt x="31" y="373"/>
                  </a:cubicBezTo>
                  <a:cubicBezTo>
                    <a:pt x="35" y="371"/>
                    <a:pt x="37" y="367"/>
                    <a:pt x="39" y="363"/>
                  </a:cubicBezTo>
                  <a:cubicBezTo>
                    <a:pt x="52" y="337"/>
                    <a:pt x="82" y="287"/>
                    <a:pt x="65" y="321"/>
                  </a:cubicBezTo>
                  <a:cubicBezTo>
                    <a:pt x="59" y="335"/>
                    <a:pt x="53" y="351"/>
                    <a:pt x="45" y="364"/>
                  </a:cubicBezTo>
                  <a:cubicBezTo>
                    <a:pt x="44" y="366"/>
                    <a:pt x="44" y="369"/>
                    <a:pt x="45" y="371"/>
                  </a:cubicBezTo>
                  <a:cubicBezTo>
                    <a:pt x="47" y="375"/>
                    <a:pt x="53" y="374"/>
                    <a:pt x="56" y="371"/>
                  </a:cubicBezTo>
                  <a:cubicBezTo>
                    <a:pt x="70" y="356"/>
                    <a:pt x="88" y="319"/>
                    <a:pt x="88" y="322"/>
                  </a:cubicBezTo>
                  <a:cubicBezTo>
                    <a:pt x="87" y="332"/>
                    <a:pt x="71" y="359"/>
                    <a:pt x="71" y="365"/>
                  </a:cubicBezTo>
                  <a:cubicBezTo>
                    <a:pt x="71" y="368"/>
                    <a:pt x="73" y="371"/>
                    <a:pt x="77" y="372"/>
                  </a:cubicBezTo>
                  <a:cubicBezTo>
                    <a:pt x="82" y="373"/>
                    <a:pt x="85" y="367"/>
                    <a:pt x="87" y="363"/>
                  </a:cubicBezTo>
                  <a:cubicBezTo>
                    <a:pt x="92" y="351"/>
                    <a:pt x="98" y="340"/>
                    <a:pt x="103" y="328"/>
                  </a:cubicBezTo>
                  <a:cubicBezTo>
                    <a:pt x="110" y="314"/>
                    <a:pt x="118" y="290"/>
                    <a:pt x="121" y="274"/>
                  </a:cubicBezTo>
                  <a:cubicBezTo>
                    <a:pt x="122" y="269"/>
                    <a:pt x="123" y="264"/>
                    <a:pt x="127" y="260"/>
                  </a:cubicBezTo>
                  <a:cubicBezTo>
                    <a:pt x="134" y="252"/>
                    <a:pt x="142" y="245"/>
                    <a:pt x="150" y="238"/>
                  </a:cubicBezTo>
                  <a:cubicBezTo>
                    <a:pt x="165" y="223"/>
                    <a:pt x="180" y="209"/>
                    <a:pt x="194" y="194"/>
                  </a:cubicBezTo>
                  <a:cubicBezTo>
                    <a:pt x="217" y="172"/>
                    <a:pt x="240" y="149"/>
                    <a:pt x="259" y="124"/>
                  </a:cubicBezTo>
                  <a:cubicBezTo>
                    <a:pt x="272" y="106"/>
                    <a:pt x="282" y="73"/>
                    <a:pt x="280" y="51"/>
                  </a:cubicBezTo>
                  <a:cubicBezTo>
                    <a:pt x="279" y="37"/>
                    <a:pt x="280" y="23"/>
                    <a:pt x="280" y="10"/>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6" name="Freeform 98"/>
            <p:cNvSpPr>
              <a:spLocks/>
            </p:cNvSpPr>
            <p:nvPr/>
          </p:nvSpPr>
          <p:spPr bwMode="auto">
            <a:xfrm>
              <a:off x="777875" y="5189538"/>
              <a:ext cx="1006475" cy="309562"/>
            </a:xfrm>
            <a:custGeom>
              <a:avLst/>
              <a:gdLst>
                <a:gd name="T0" fmla="*/ 217 w 288"/>
                <a:gd name="T1" fmla="*/ 17 h 89"/>
                <a:gd name="T2" fmla="*/ 141 w 288"/>
                <a:gd name="T3" fmla="*/ 48 h 89"/>
                <a:gd name="T4" fmla="*/ 62 w 288"/>
                <a:gd name="T5" fmla="*/ 70 h 89"/>
                <a:gd name="T6" fmla="*/ 2 w 288"/>
                <a:gd name="T7" fmla="*/ 47 h 89"/>
                <a:gd name="T8" fmla="*/ 1 w 288"/>
                <a:gd name="T9" fmla="*/ 51 h 89"/>
                <a:gd name="T10" fmla="*/ 13 w 288"/>
                <a:gd name="T11" fmla="*/ 75 h 89"/>
                <a:gd name="T12" fmla="*/ 38 w 288"/>
                <a:gd name="T13" fmla="*/ 85 h 89"/>
                <a:gd name="T14" fmla="*/ 117 w 288"/>
                <a:gd name="T15" fmla="*/ 71 h 89"/>
                <a:gd name="T16" fmla="*/ 192 w 288"/>
                <a:gd name="T17" fmla="*/ 39 h 89"/>
                <a:gd name="T18" fmla="*/ 251 w 288"/>
                <a:gd name="T19" fmla="*/ 27 h 89"/>
                <a:gd name="T20" fmla="*/ 282 w 288"/>
                <a:gd name="T21" fmla="*/ 15 h 89"/>
                <a:gd name="T22" fmla="*/ 288 w 288"/>
                <a:gd name="T23" fmla="*/ 0 h 89"/>
                <a:gd name="T24" fmla="*/ 266 w 288"/>
                <a:gd name="T25" fmla="*/ 9 h 89"/>
                <a:gd name="T26" fmla="*/ 217 w 288"/>
                <a:gd name="T27" fmla="*/ 1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89">
                  <a:moveTo>
                    <a:pt x="217" y="17"/>
                  </a:moveTo>
                  <a:cubicBezTo>
                    <a:pt x="190" y="24"/>
                    <a:pt x="165" y="37"/>
                    <a:pt x="141" y="48"/>
                  </a:cubicBezTo>
                  <a:cubicBezTo>
                    <a:pt x="116" y="60"/>
                    <a:pt x="90" y="70"/>
                    <a:pt x="62" y="70"/>
                  </a:cubicBezTo>
                  <a:cubicBezTo>
                    <a:pt x="40" y="70"/>
                    <a:pt x="17" y="62"/>
                    <a:pt x="2" y="47"/>
                  </a:cubicBezTo>
                  <a:cubicBezTo>
                    <a:pt x="2" y="48"/>
                    <a:pt x="2" y="50"/>
                    <a:pt x="1" y="51"/>
                  </a:cubicBezTo>
                  <a:cubicBezTo>
                    <a:pt x="0" y="60"/>
                    <a:pt x="5" y="69"/>
                    <a:pt x="13" y="75"/>
                  </a:cubicBezTo>
                  <a:cubicBezTo>
                    <a:pt x="20" y="81"/>
                    <a:pt x="29" y="84"/>
                    <a:pt x="38" y="85"/>
                  </a:cubicBezTo>
                  <a:cubicBezTo>
                    <a:pt x="65" y="89"/>
                    <a:pt x="92" y="82"/>
                    <a:pt x="117" y="71"/>
                  </a:cubicBezTo>
                  <a:cubicBezTo>
                    <a:pt x="142" y="61"/>
                    <a:pt x="166" y="48"/>
                    <a:pt x="192" y="39"/>
                  </a:cubicBezTo>
                  <a:cubicBezTo>
                    <a:pt x="211" y="33"/>
                    <a:pt x="231" y="29"/>
                    <a:pt x="251" y="27"/>
                  </a:cubicBezTo>
                  <a:cubicBezTo>
                    <a:pt x="262" y="25"/>
                    <a:pt x="275" y="24"/>
                    <a:pt x="282" y="15"/>
                  </a:cubicBezTo>
                  <a:cubicBezTo>
                    <a:pt x="286" y="11"/>
                    <a:pt x="288" y="6"/>
                    <a:pt x="288" y="0"/>
                  </a:cubicBezTo>
                  <a:cubicBezTo>
                    <a:pt x="281" y="4"/>
                    <a:pt x="274" y="7"/>
                    <a:pt x="266" y="9"/>
                  </a:cubicBezTo>
                  <a:cubicBezTo>
                    <a:pt x="250" y="13"/>
                    <a:pt x="233" y="14"/>
                    <a:pt x="217" y="17"/>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7" name="Freeform 99"/>
            <p:cNvSpPr>
              <a:spLocks/>
            </p:cNvSpPr>
            <p:nvPr/>
          </p:nvSpPr>
          <p:spPr bwMode="auto">
            <a:xfrm>
              <a:off x="969963" y="5018088"/>
              <a:ext cx="395288" cy="296862"/>
            </a:xfrm>
            <a:custGeom>
              <a:avLst/>
              <a:gdLst>
                <a:gd name="T0" fmla="*/ 26 w 113"/>
                <a:gd name="T1" fmla="*/ 84 h 85"/>
                <a:gd name="T2" fmla="*/ 44 w 113"/>
                <a:gd name="T3" fmla="*/ 78 h 85"/>
                <a:gd name="T4" fmla="*/ 113 w 113"/>
                <a:gd name="T5" fmla="*/ 27 h 85"/>
                <a:gd name="T6" fmla="*/ 108 w 113"/>
                <a:gd name="T7" fmla="*/ 23 h 85"/>
                <a:gd name="T8" fmla="*/ 93 w 113"/>
                <a:gd name="T9" fmla="*/ 0 h 85"/>
                <a:gd name="T10" fmla="*/ 61 w 113"/>
                <a:gd name="T11" fmla="*/ 18 h 85"/>
                <a:gd name="T12" fmla="*/ 0 w 113"/>
                <a:gd name="T13" fmla="*/ 52 h 85"/>
                <a:gd name="T14" fmla="*/ 13 w 113"/>
                <a:gd name="T15" fmla="*/ 72 h 85"/>
                <a:gd name="T16" fmla="*/ 26 w 113"/>
                <a:gd name="T17" fmla="*/ 8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85">
                  <a:moveTo>
                    <a:pt x="26" y="84"/>
                  </a:moveTo>
                  <a:cubicBezTo>
                    <a:pt x="32" y="85"/>
                    <a:pt x="39" y="82"/>
                    <a:pt x="44" y="78"/>
                  </a:cubicBezTo>
                  <a:cubicBezTo>
                    <a:pt x="68" y="63"/>
                    <a:pt x="91" y="46"/>
                    <a:pt x="113" y="27"/>
                  </a:cubicBezTo>
                  <a:cubicBezTo>
                    <a:pt x="111" y="26"/>
                    <a:pt x="109" y="24"/>
                    <a:pt x="108" y="23"/>
                  </a:cubicBezTo>
                  <a:cubicBezTo>
                    <a:pt x="101" y="17"/>
                    <a:pt x="96" y="9"/>
                    <a:pt x="93" y="0"/>
                  </a:cubicBezTo>
                  <a:cubicBezTo>
                    <a:pt x="82" y="5"/>
                    <a:pt x="72" y="12"/>
                    <a:pt x="61" y="18"/>
                  </a:cubicBezTo>
                  <a:cubicBezTo>
                    <a:pt x="41" y="30"/>
                    <a:pt x="20" y="40"/>
                    <a:pt x="0" y="52"/>
                  </a:cubicBezTo>
                  <a:cubicBezTo>
                    <a:pt x="4" y="59"/>
                    <a:pt x="9" y="65"/>
                    <a:pt x="13" y="72"/>
                  </a:cubicBezTo>
                  <a:cubicBezTo>
                    <a:pt x="16" y="77"/>
                    <a:pt x="20" y="82"/>
                    <a:pt x="26" y="84"/>
                  </a:cubicBezTo>
                  <a:close/>
                </a:path>
              </a:pathLst>
            </a:custGeom>
            <a:solidFill>
              <a:srgbClr val="84E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8" name="Freeform 100"/>
            <p:cNvSpPr>
              <a:spLocks/>
            </p:cNvSpPr>
            <p:nvPr/>
          </p:nvSpPr>
          <p:spPr bwMode="auto">
            <a:xfrm>
              <a:off x="784225" y="5038725"/>
              <a:ext cx="1003300" cy="393700"/>
            </a:xfrm>
            <a:custGeom>
              <a:avLst/>
              <a:gdLst>
                <a:gd name="T0" fmla="*/ 287 w 287"/>
                <a:gd name="T1" fmla="*/ 26 h 113"/>
                <a:gd name="T2" fmla="*/ 278 w 287"/>
                <a:gd name="T3" fmla="*/ 0 h 113"/>
                <a:gd name="T4" fmla="*/ 272 w 287"/>
                <a:gd name="T5" fmla="*/ 17 h 113"/>
                <a:gd name="T6" fmla="*/ 221 w 287"/>
                <a:gd name="T7" fmla="*/ 33 h 113"/>
                <a:gd name="T8" fmla="*/ 166 w 287"/>
                <a:gd name="T9" fmla="*/ 21 h 113"/>
                <a:gd name="T10" fmla="*/ 97 w 287"/>
                <a:gd name="T11" fmla="*/ 72 h 113"/>
                <a:gd name="T12" fmla="*/ 79 w 287"/>
                <a:gd name="T13" fmla="*/ 78 h 113"/>
                <a:gd name="T14" fmla="*/ 66 w 287"/>
                <a:gd name="T15" fmla="*/ 66 h 113"/>
                <a:gd name="T16" fmla="*/ 53 w 287"/>
                <a:gd name="T17" fmla="*/ 46 h 113"/>
                <a:gd name="T18" fmla="*/ 19 w 287"/>
                <a:gd name="T19" fmla="*/ 67 h 113"/>
                <a:gd name="T20" fmla="*/ 0 w 287"/>
                <a:gd name="T21" fmla="*/ 90 h 113"/>
                <a:gd name="T22" fmla="*/ 60 w 287"/>
                <a:gd name="T23" fmla="*/ 113 h 113"/>
                <a:gd name="T24" fmla="*/ 139 w 287"/>
                <a:gd name="T25" fmla="*/ 91 h 113"/>
                <a:gd name="T26" fmla="*/ 215 w 287"/>
                <a:gd name="T27" fmla="*/ 60 h 113"/>
                <a:gd name="T28" fmla="*/ 264 w 287"/>
                <a:gd name="T29" fmla="*/ 52 h 113"/>
                <a:gd name="T30" fmla="*/ 286 w 287"/>
                <a:gd name="T31" fmla="*/ 43 h 113"/>
                <a:gd name="T32" fmla="*/ 287 w 287"/>
                <a:gd name="T33" fmla="*/ 2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113">
                  <a:moveTo>
                    <a:pt x="287" y="26"/>
                  </a:moveTo>
                  <a:cubicBezTo>
                    <a:pt x="286" y="17"/>
                    <a:pt x="285" y="6"/>
                    <a:pt x="278" y="0"/>
                  </a:cubicBezTo>
                  <a:cubicBezTo>
                    <a:pt x="277" y="6"/>
                    <a:pt x="275" y="12"/>
                    <a:pt x="272" y="17"/>
                  </a:cubicBezTo>
                  <a:cubicBezTo>
                    <a:pt x="262" y="32"/>
                    <a:pt x="240" y="34"/>
                    <a:pt x="221" y="33"/>
                  </a:cubicBezTo>
                  <a:cubicBezTo>
                    <a:pt x="202" y="33"/>
                    <a:pt x="181" y="32"/>
                    <a:pt x="166" y="21"/>
                  </a:cubicBezTo>
                  <a:cubicBezTo>
                    <a:pt x="144" y="40"/>
                    <a:pt x="121" y="57"/>
                    <a:pt x="97" y="72"/>
                  </a:cubicBezTo>
                  <a:cubicBezTo>
                    <a:pt x="92" y="76"/>
                    <a:pt x="85" y="79"/>
                    <a:pt x="79" y="78"/>
                  </a:cubicBezTo>
                  <a:cubicBezTo>
                    <a:pt x="73" y="76"/>
                    <a:pt x="69" y="71"/>
                    <a:pt x="66" y="66"/>
                  </a:cubicBezTo>
                  <a:cubicBezTo>
                    <a:pt x="62" y="59"/>
                    <a:pt x="57" y="53"/>
                    <a:pt x="53" y="46"/>
                  </a:cubicBezTo>
                  <a:cubicBezTo>
                    <a:pt x="41" y="53"/>
                    <a:pt x="30" y="60"/>
                    <a:pt x="19" y="67"/>
                  </a:cubicBezTo>
                  <a:cubicBezTo>
                    <a:pt x="11" y="73"/>
                    <a:pt x="3" y="80"/>
                    <a:pt x="0" y="90"/>
                  </a:cubicBezTo>
                  <a:cubicBezTo>
                    <a:pt x="15" y="105"/>
                    <a:pt x="38" y="113"/>
                    <a:pt x="60" y="113"/>
                  </a:cubicBezTo>
                  <a:cubicBezTo>
                    <a:pt x="88" y="113"/>
                    <a:pt x="114" y="103"/>
                    <a:pt x="139" y="91"/>
                  </a:cubicBezTo>
                  <a:cubicBezTo>
                    <a:pt x="163" y="80"/>
                    <a:pt x="188" y="67"/>
                    <a:pt x="215" y="60"/>
                  </a:cubicBezTo>
                  <a:cubicBezTo>
                    <a:pt x="231" y="57"/>
                    <a:pt x="248" y="56"/>
                    <a:pt x="264" y="52"/>
                  </a:cubicBezTo>
                  <a:cubicBezTo>
                    <a:pt x="272" y="50"/>
                    <a:pt x="279" y="47"/>
                    <a:pt x="286" y="43"/>
                  </a:cubicBezTo>
                  <a:cubicBezTo>
                    <a:pt x="287" y="37"/>
                    <a:pt x="287" y="32"/>
                    <a:pt x="287"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9" name="Freeform 101"/>
            <p:cNvSpPr>
              <a:spLocks/>
            </p:cNvSpPr>
            <p:nvPr/>
          </p:nvSpPr>
          <p:spPr bwMode="auto">
            <a:xfrm>
              <a:off x="1903413" y="5862638"/>
              <a:ext cx="622300" cy="474662"/>
            </a:xfrm>
            <a:custGeom>
              <a:avLst/>
              <a:gdLst>
                <a:gd name="T0" fmla="*/ 143 w 178"/>
                <a:gd name="T1" fmla="*/ 60 h 136"/>
                <a:gd name="T2" fmla="*/ 39 w 178"/>
                <a:gd name="T3" fmla="*/ 111 h 136"/>
                <a:gd name="T4" fmla="*/ 19 w 178"/>
                <a:gd name="T5" fmla="*/ 106 h 136"/>
                <a:gd name="T6" fmla="*/ 4 w 178"/>
                <a:gd name="T7" fmla="*/ 78 h 136"/>
                <a:gd name="T8" fmla="*/ 4 w 178"/>
                <a:gd name="T9" fmla="*/ 77 h 136"/>
                <a:gd name="T10" fmla="*/ 1 w 178"/>
                <a:gd name="T11" fmla="*/ 94 h 136"/>
                <a:gd name="T12" fmla="*/ 10 w 178"/>
                <a:gd name="T13" fmla="*/ 121 h 136"/>
                <a:gd name="T14" fmla="*/ 47 w 178"/>
                <a:gd name="T15" fmla="*/ 135 h 136"/>
                <a:gd name="T16" fmla="*/ 136 w 178"/>
                <a:gd name="T17" fmla="*/ 100 h 136"/>
                <a:gd name="T18" fmla="*/ 161 w 178"/>
                <a:gd name="T19" fmla="*/ 52 h 136"/>
                <a:gd name="T20" fmla="*/ 178 w 178"/>
                <a:gd name="T21" fmla="*/ 0 h 136"/>
                <a:gd name="T22" fmla="*/ 167 w 178"/>
                <a:gd name="T23" fmla="*/ 17 h 136"/>
                <a:gd name="T24" fmla="*/ 143 w 178"/>
                <a:gd name="T25" fmla="*/ 6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136">
                  <a:moveTo>
                    <a:pt x="143" y="60"/>
                  </a:moveTo>
                  <a:cubicBezTo>
                    <a:pt x="120" y="93"/>
                    <a:pt x="79" y="113"/>
                    <a:pt x="39" y="111"/>
                  </a:cubicBezTo>
                  <a:cubicBezTo>
                    <a:pt x="32" y="111"/>
                    <a:pt x="25" y="110"/>
                    <a:pt x="19" y="106"/>
                  </a:cubicBezTo>
                  <a:cubicBezTo>
                    <a:pt x="9" y="101"/>
                    <a:pt x="4" y="89"/>
                    <a:pt x="4" y="78"/>
                  </a:cubicBezTo>
                  <a:cubicBezTo>
                    <a:pt x="4" y="78"/>
                    <a:pt x="4" y="78"/>
                    <a:pt x="4" y="77"/>
                  </a:cubicBezTo>
                  <a:cubicBezTo>
                    <a:pt x="2" y="83"/>
                    <a:pt x="1" y="89"/>
                    <a:pt x="1" y="94"/>
                  </a:cubicBezTo>
                  <a:cubicBezTo>
                    <a:pt x="0" y="104"/>
                    <a:pt x="3" y="114"/>
                    <a:pt x="10" y="121"/>
                  </a:cubicBezTo>
                  <a:cubicBezTo>
                    <a:pt x="19" y="131"/>
                    <a:pt x="34" y="134"/>
                    <a:pt x="47" y="135"/>
                  </a:cubicBezTo>
                  <a:cubicBezTo>
                    <a:pt x="80" y="136"/>
                    <a:pt x="115" y="125"/>
                    <a:pt x="136" y="100"/>
                  </a:cubicBezTo>
                  <a:cubicBezTo>
                    <a:pt x="148" y="86"/>
                    <a:pt x="155" y="69"/>
                    <a:pt x="161" y="52"/>
                  </a:cubicBezTo>
                  <a:cubicBezTo>
                    <a:pt x="167" y="35"/>
                    <a:pt x="173" y="17"/>
                    <a:pt x="178" y="0"/>
                  </a:cubicBezTo>
                  <a:cubicBezTo>
                    <a:pt x="174" y="5"/>
                    <a:pt x="171" y="11"/>
                    <a:pt x="167" y="17"/>
                  </a:cubicBezTo>
                  <a:cubicBezTo>
                    <a:pt x="160" y="31"/>
                    <a:pt x="153" y="47"/>
                    <a:pt x="143" y="6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40" name="Freeform 102"/>
            <p:cNvSpPr>
              <a:spLocks/>
            </p:cNvSpPr>
            <p:nvPr/>
          </p:nvSpPr>
          <p:spPr bwMode="auto">
            <a:xfrm>
              <a:off x="1987550" y="5635625"/>
              <a:ext cx="381000" cy="439737"/>
            </a:xfrm>
            <a:custGeom>
              <a:avLst/>
              <a:gdLst>
                <a:gd name="T0" fmla="*/ 109 w 109"/>
                <a:gd name="T1" fmla="*/ 45 h 126"/>
                <a:gd name="T2" fmla="*/ 58 w 109"/>
                <a:gd name="T3" fmla="*/ 0 h 126"/>
                <a:gd name="T4" fmla="*/ 31 w 109"/>
                <a:gd name="T5" fmla="*/ 65 h 126"/>
                <a:gd name="T6" fmla="*/ 0 w 109"/>
                <a:gd name="T7" fmla="*/ 105 h 126"/>
                <a:gd name="T8" fmla="*/ 70 w 109"/>
                <a:gd name="T9" fmla="*/ 126 h 126"/>
                <a:gd name="T10" fmla="*/ 109 w 109"/>
                <a:gd name="T11" fmla="*/ 45 h 126"/>
              </a:gdLst>
              <a:ahLst/>
              <a:cxnLst>
                <a:cxn ang="0">
                  <a:pos x="T0" y="T1"/>
                </a:cxn>
                <a:cxn ang="0">
                  <a:pos x="T2" y="T3"/>
                </a:cxn>
                <a:cxn ang="0">
                  <a:pos x="T4" y="T5"/>
                </a:cxn>
                <a:cxn ang="0">
                  <a:pos x="T6" y="T7"/>
                </a:cxn>
                <a:cxn ang="0">
                  <a:pos x="T8" y="T9"/>
                </a:cxn>
                <a:cxn ang="0">
                  <a:pos x="T10" y="T11"/>
                </a:cxn>
              </a:cxnLst>
              <a:rect l="0" t="0" r="r" b="b"/>
              <a:pathLst>
                <a:path w="109" h="126">
                  <a:moveTo>
                    <a:pt x="109" y="45"/>
                  </a:moveTo>
                  <a:cubicBezTo>
                    <a:pt x="88" y="37"/>
                    <a:pt x="70" y="20"/>
                    <a:pt x="58" y="0"/>
                  </a:cubicBezTo>
                  <a:cubicBezTo>
                    <a:pt x="57" y="24"/>
                    <a:pt x="45" y="46"/>
                    <a:pt x="31" y="65"/>
                  </a:cubicBezTo>
                  <a:cubicBezTo>
                    <a:pt x="21" y="79"/>
                    <a:pt x="10" y="91"/>
                    <a:pt x="0" y="105"/>
                  </a:cubicBezTo>
                  <a:cubicBezTo>
                    <a:pt x="24" y="109"/>
                    <a:pt x="47" y="116"/>
                    <a:pt x="70" y="126"/>
                  </a:cubicBezTo>
                  <a:cubicBezTo>
                    <a:pt x="86" y="101"/>
                    <a:pt x="99" y="74"/>
                    <a:pt x="109" y="45"/>
                  </a:cubicBezTo>
                  <a:close/>
                </a:path>
              </a:pathLst>
            </a:custGeom>
            <a:solidFill>
              <a:srgbClr val="84EC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41" name="Freeform 103"/>
            <p:cNvSpPr>
              <a:spLocks/>
            </p:cNvSpPr>
            <p:nvPr/>
          </p:nvSpPr>
          <p:spPr bwMode="auto">
            <a:xfrm>
              <a:off x="1917700" y="5786438"/>
              <a:ext cx="625475" cy="469900"/>
            </a:xfrm>
            <a:custGeom>
              <a:avLst/>
              <a:gdLst>
                <a:gd name="T0" fmla="*/ 150 w 179"/>
                <a:gd name="T1" fmla="*/ 6 h 135"/>
                <a:gd name="T2" fmla="*/ 129 w 179"/>
                <a:gd name="T3" fmla="*/ 2 h 135"/>
                <a:gd name="T4" fmla="*/ 99 w 179"/>
                <a:gd name="T5" fmla="*/ 68 h 135"/>
                <a:gd name="T6" fmla="*/ 75 w 179"/>
                <a:gd name="T7" fmla="*/ 77 h 135"/>
                <a:gd name="T8" fmla="*/ 20 w 179"/>
                <a:gd name="T9" fmla="*/ 62 h 135"/>
                <a:gd name="T10" fmla="*/ 4 w 179"/>
                <a:gd name="T11" fmla="*/ 89 h 135"/>
                <a:gd name="T12" fmla="*/ 0 w 179"/>
                <a:gd name="T13" fmla="*/ 99 h 135"/>
                <a:gd name="T14" fmla="*/ 15 w 179"/>
                <a:gd name="T15" fmla="*/ 128 h 135"/>
                <a:gd name="T16" fmla="*/ 35 w 179"/>
                <a:gd name="T17" fmla="*/ 133 h 135"/>
                <a:gd name="T18" fmla="*/ 139 w 179"/>
                <a:gd name="T19" fmla="*/ 82 h 135"/>
                <a:gd name="T20" fmla="*/ 163 w 179"/>
                <a:gd name="T21" fmla="*/ 39 h 135"/>
                <a:gd name="T22" fmla="*/ 169 w 179"/>
                <a:gd name="T23" fmla="*/ 29 h 135"/>
                <a:gd name="T24" fmla="*/ 177 w 179"/>
                <a:gd name="T25" fmla="*/ 8 h 135"/>
                <a:gd name="T26" fmla="*/ 179 w 179"/>
                <a:gd name="T27" fmla="*/ 0 h 135"/>
                <a:gd name="T28" fmla="*/ 150 w 179"/>
                <a:gd name="T29" fmla="*/ 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135">
                  <a:moveTo>
                    <a:pt x="150" y="6"/>
                  </a:moveTo>
                  <a:cubicBezTo>
                    <a:pt x="143" y="6"/>
                    <a:pt x="136" y="4"/>
                    <a:pt x="129" y="2"/>
                  </a:cubicBezTo>
                  <a:cubicBezTo>
                    <a:pt x="121" y="25"/>
                    <a:pt x="111" y="47"/>
                    <a:pt x="99" y="68"/>
                  </a:cubicBezTo>
                  <a:cubicBezTo>
                    <a:pt x="94" y="77"/>
                    <a:pt x="84" y="81"/>
                    <a:pt x="75" y="77"/>
                  </a:cubicBezTo>
                  <a:cubicBezTo>
                    <a:pt x="57" y="70"/>
                    <a:pt x="39" y="65"/>
                    <a:pt x="20" y="62"/>
                  </a:cubicBezTo>
                  <a:cubicBezTo>
                    <a:pt x="14" y="70"/>
                    <a:pt x="8" y="79"/>
                    <a:pt x="4" y="89"/>
                  </a:cubicBezTo>
                  <a:cubicBezTo>
                    <a:pt x="2" y="92"/>
                    <a:pt x="1" y="96"/>
                    <a:pt x="0" y="99"/>
                  </a:cubicBezTo>
                  <a:cubicBezTo>
                    <a:pt x="0" y="111"/>
                    <a:pt x="5" y="123"/>
                    <a:pt x="15" y="128"/>
                  </a:cubicBezTo>
                  <a:cubicBezTo>
                    <a:pt x="21" y="132"/>
                    <a:pt x="28" y="133"/>
                    <a:pt x="35" y="133"/>
                  </a:cubicBezTo>
                  <a:cubicBezTo>
                    <a:pt x="75" y="135"/>
                    <a:pt x="116" y="115"/>
                    <a:pt x="139" y="82"/>
                  </a:cubicBezTo>
                  <a:cubicBezTo>
                    <a:pt x="149" y="69"/>
                    <a:pt x="156" y="53"/>
                    <a:pt x="163" y="39"/>
                  </a:cubicBezTo>
                  <a:cubicBezTo>
                    <a:pt x="165" y="36"/>
                    <a:pt x="167" y="32"/>
                    <a:pt x="169" y="29"/>
                  </a:cubicBezTo>
                  <a:cubicBezTo>
                    <a:pt x="171" y="23"/>
                    <a:pt x="175" y="14"/>
                    <a:pt x="177" y="8"/>
                  </a:cubicBezTo>
                  <a:cubicBezTo>
                    <a:pt x="178" y="5"/>
                    <a:pt x="179" y="3"/>
                    <a:pt x="179" y="0"/>
                  </a:cubicBezTo>
                  <a:cubicBezTo>
                    <a:pt x="170" y="5"/>
                    <a:pt x="160" y="7"/>
                    <a:pt x="15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11" name="Rectangle 422">
            <a:extLst>
              <a:ext uri="{FF2B5EF4-FFF2-40B4-BE49-F238E27FC236}">
                <a16:creationId xmlns:a16="http://schemas.microsoft.com/office/drawing/2014/main" id="{47EC0E41-C7FC-9B5B-807F-6EE0AB724370}"/>
              </a:ext>
            </a:extLst>
          </p:cNvPr>
          <p:cNvSpPr>
            <a:spLocks noChangeArrowheads="1"/>
          </p:cNvSpPr>
          <p:nvPr/>
        </p:nvSpPr>
        <p:spPr bwMode="auto">
          <a:xfrm>
            <a:off x="223064" y="1395839"/>
            <a:ext cx="5352983" cy="51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pt-BR" sz="3375" dirty="0">
                <a:latin typeface="Aharoni" panose="02010803020104030203" pitchFamily="2" charset="-79"/>
                <a:ea typeface="Calibri" panose="020F0502020204030204" pitchFamily="34" charset="0"/>
                <a:cs typeface="Aharoni" panose="02010803020104030203" pitchFamily="2" charset="-79"/>
              </a:rPr>
              <a:t>Demais Benefícios Legais;</a:t>
            </a:r>
            <a:endParaRPr lang="ru-RU" altLang="ru-RU" sz="3375" dirty="0">
              <a:cs typeface="Aharoni" panose="02010803020104030203" pitchFamily="2" charset="-79"/>
            </a:endParaRPr>
          </a:p>
        </p:txBody>
      </p:sp>
    </p:spTree>
    <p:extLst>
      <p:ext uri="{BB962C8B-B14F-4D97-AF65-F5344CB8AC3E}">
        <p14:creationId xmlns:p14="http://schemas.microsoft.com/office/powerpoint/2010/main" val="25532612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7000">
                                      <p:stCondLst>
                                        <p:cond delay="100"/>
                                      </p:stCondLst>
                                      <p:childTnLst>
                                        <p:set>
                                          <p:cBhvr>
                                            <p:cTn id="6" dur="1" fill="hold">
                                              <p:stCondLst>
                                                <p:cond delay="0"/>
                                              </p:stCondLst>
                                            </p:cTn>
                                            <p:tgtEl>
                                              <p:spTgt spid="182"/>
                                            </p:tgtEl>
                                            <p:attrNameLst>
                                              <p:attrName>style.visibility</p:attrName>
                                            </p:attrNameLst>
                                          </p:cBhvr>
                                          <p:to>
                                            <p:strVal val="visible"/>
                                          </p:to>
                                        </p:set>
                                        <p:anim calcmode="lin" valueType="num" p14:bounceEnd="67000">
                                          <p:cBhvr additive="base">
                                            <p:cTn id="7" dur="1000" fill="hold"/>
                                            <p:tgtEl>
                                              <p:spTgt spid="182"/>
                                            </p:tgtEl>
                                            <p:attrNameLst>
                                              <p:attrName>ppt_x</p:attrName>
                                            </p:attrNameLst>
                                          </p:cBhvr>
                                          <p:tavLst>
                                            <p:tav tm="0">
                                              <p:val>
                                                <p:strVal val="0-#ppt_w/2"/>
                                              </p:val>
                                            </p:tav>
                                            <p:tav tm="100000">
                                              <p:val>
                                                <p:strVal val="#ppt_x"/>
                                              </p:val>
                                            </p:tav>
                                          </p:tavLst>
                                        </p:anim>
                                        <p:anim calcmode="lin" valueType="num" p14:bounceEnd="67000">
                                          <p:cBhvr additive="base">
                                            <p:cTn id="8" dur="1000" fill="hold"/>
                                            <p:tgtEl>
                                              <p:spTgt spid="18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7000">
                                      <p:stCondLst>
                                        <p:cond delay="200"/>
                                      </p:stCondLst>
                                      <p:childTnLst>
                                        <p:set>
                                          <p:cBhvr>
                                            <p:cTn id="10" dur="1" fill="hold">
                                              <p:stCondLst>
                                                <p:cond delay="0"/>
                                              </p:stCondLst>
                                            </p:cTn>
                                            <p:tgtEl>
                                              <p:spTgt spid="183"/>
                                            </p:tgtEl>
                                            <p:attrNameLst>
                                              <p:attrName>style.visibility</p:attrName>
                                            </p:attrNameLst>
                                          </p:cBhvr>
                                          <p:to>
                                            <p:strVal val="visible"/>
                                          </p:to>
                                        </p:set>
                                        <p:anim calcmode="lin" valueType="num" p14:bounceEnd="67000">
                                          <p:cBhvr additive="base">
                                            <p:cTn id="11" dur="1000" fill="hold"/>
                                            <p:tgtEl>
                                              <p:spTgt spid="183"/>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18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7000">
                                      <p:stCondLst>
                                        <p:cond delay="300"/>
                                      </p:stCondLst>
                                      <p:childTnLst>
                                        <p:set>
                                          <p:cBhvr>
                                            <p:cTn id="14" dur="1" fill="hold">
                                              <p:stCondLst>
                                                <p:cond delay="0"/>
                                              </p:stCondLst>
                                            </p:cTn>
                                            <p:tgtEl>
                                              <p:spTgt spid="184"/>
                                            </p:tgtEl>
                                            <p:attrNameLst>
                                              <p:attrName>style.visibility</p:attrName>
                                            </p:attrNameLst>
                                          </p:cBhvr>
                                          <p:to>
                                            <p:strVal val="visible"/>
                                          </p:to>
                                        </p:set>
                                        <p:anim calcmode="lin" valueType="num" p14:bounceEnd="67000">
                                          <p:cBhvr additive="base">
                                            <p:cTn id="15" dur="1000" fill="hold"/>
                                            <p:tgtEl>
                                              <p:spTgt spid="184"/>
                                            </p:tgtEl>
                                            <p:attrNameLst>
                                              <p:attrName>ppt_x</p:attrName>
                                            </p:attrNameLst>
                                          </p:cBhvr>
                                          <p:tavLst>
                                            <p:tav tm="0">
                                              <p:val>
                                                <p:strVal val="0-#ppt_w/2"/>
                                              </p:val>
                                            </p:tav>
                                            <p:tav tm="100000">
                                              <p:val>
                                                <p:strVal val="#ppt_x"/>
                                              </p:val>
                                            </p:tav>
                                          </p:tavLst>
                                        </p:anim>
                                        <p:anim calcmode="lin" valueType="num" p14:bounceEnd="67000">
                                          <p:cBhvr additive="base">
                                            <p:cTn id="16" dur="1000" fill="hold"/>
                                            <p:tgtEl>
                                              <p:spTgt spid="184"/>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7000">
                                      <p:stCondLst>
                                        <p:cond delay="400"/>
                                      </p:stCondLst>
                                      <p:childTnLst>
                                        <p:set>
                                          <p:cBhvr>
                                            <p:cTn id="18" dur="1" fill="hold">
                                              <p:stCondLst>
                                                <p:cond delay="0"/>
                                              </p:stCondLst>
                                            </p:cTn>
                                            <p:tgtEl>
                                              <p:spTgt spid="185"/>
                                            </p:tgtEl>
                                            <p:attrNameLst>
                                              <p:attrName>style.visibility</p:attrName>
                                            </p:attrNameLst>
                                          </p:cBhvr>
                                          <p:to>
                                            <p:strVal val="visible"/>
                                          </p:to>
                                        </p:set>
                                        <p:anim calcmode="lin" valueType="num" p14:bounceEnd="67000">
                                          <p:cBhvr additive="base">
                                            <p:cTn id="19" dur="1000" fill="hold"/>
                                            <p:tgtEl>
                                              <p:spTgt spid="185"/>
                                            </p:tgtEl>
                                            <p:attrNameLst>
                                              <p:attrName>ppt_x</p:attrName>
                                            </p:attrNameLst>
                                          </p:cBhvr>
                                          <p:tavLst>
                                            <p:tav tm="0">
                                              <p:val>
                                                <p:strVal val="0-#ppt_w/2"/>
                                              </p:val>
                                            </p:tav>
                                            <p:tav tm="100000">
                                              <p:val>
                                                <p:strVal val="#ppt_x"/>
                                              </p:val>
                                            </p:tav>
                                          </p:tavLst>
                                        </p:anim>
                                        <p:anim calcmode="lin" valueType="num" p14:bounceEnd="67000">
                                          <p:cBhvr additive="base">
                                            <p:cTn id="20" dur="1000" fill="hold"/>
                                            <p:tgtEl>
                                              <p:spTgt spid="185"/>
                                            </p:tgtEl>
                                            <p:attrNameLst>
                                              <p:attrName>ppt_y</p:attrName>
                                            </p:attrNameLst>
                                          </p:cBhvr>
                                          <p:tavLst>
                                            <p:tav tm="0">
                                              <p:val>
                                                <p:strVal val="1+#ppt_h/2"/>
                                              </p:val>
                                            </p:tav>
                                            <p:tav tm="100000">
                                              <p:val>
                                                <p:strVal val="#ppt_y"/>
                                              </p:val>
                                            </p:tav>
                                          </p:tavLst>
                                        </p:anim>
                                      </p:childTnLst>
                                    </p:cTn>
                                  </p:par>
                                </p:childTnLst>
                              </p:cTn>
                            </p:par>
                            <p:par>
                              <p:cTn id="21" fill="hold">
                                <p:stCondLst>
                                  <p:cond delay="1400"/>
                                </p:stCondLst>
                                <p:childTnLst>
                                  <p:par>
                                    <p:cTn id="22" presetID="22" presetClass="entr" presetSubtype="4" fill="hold" nodeType="afterEffect">
                                      <p:stCondLst>
                                        <p:cond delay="0"/>
                                      </p:stCondLst>
                                      <p:childTnLst>
                                        <p:set>
                                          <p:cBhvr>
                                            <p:cTn id="23" dur="1" fill="hold">
                                              <p:stCondLst>
                                                <p:cond delay="0"/>
                                              </p:stCondLst>
                                            </p:cTn>
                                            <p:tgtEl>
                                              <p:spTgt spid="186"/>
                                            </p:tgtEl>
                                            <p:attrNameLst>
                                              <p:attrName>style.visibility</p:attrName>
                                            </p:attrNameLst>
                                          </p:cBhvr>
                                          <p:to>
                                            <p:strVal val="visible"/>
                                          </p:to>
                                        </p:set>
                                        <p:animEffect transition="in" filter="wipe(down)">
                                          <p:cBhvr>
                                            <p:cTn id="24" dur="1000"/>
                                            <p:tgtEl>
                                              <p:spTgt spid="186"/>
                                            </p:tgtEl>
                                          </p:cBhvr>
                                        </p:animEffect>
                                      </p:childTnLst>
                                    </p:cTn>
                                  </p:par>
                                </p:childTnLst>
                              </p:cTn>
                            </p:par>
                            <p:par>
                              <p:cTn id="25" fill="hold">
                                <p:stCondLst>
                                  <p:cond delay="2400"/>
                                </p:stCondLst>
                                <p:childTnLst>
                                  <p:par>
                                    <p:cTn id="26" presetID="2" presetClass="entr" presetSubtype="1" fill="hold" nodeType="afterEffect" p14:presetBounceEnd="67000">
                                      <p:stCondLst>
                                        <p:cond delay="0"/>
                                      </p:stCondLst>
                                      <p:childTnLst>
                                        <p:set>
                                          <p:cBhvr>
                                            <p:cTn id="27" dur="1" fill="hold">
                                              <p:stCondLst>
                                                <p:cond delay="0"/>
                                              </p:stCondLst>
                                            </p:cTn>
                                            <p:tgtEl>
                                              <p:spTgt spid="342"/>
                                            </p:tgtEl>
                                            <p:attrNameLst>
                                              <p:attrName>style.visibility</p:attrName>
                                            </p:attrNameLst>
                                          </p:cBhvr>
                                          <p:to>
                                            <p:strVal val="visible"/>
                                          </p:to>
                                        </p:set>
                                        <p:anim calcmode="lin" valueType="num" p14:bounceEnd="67000">
                                          <p:cBhvr additive="base">
                                            <p:cTn id="28" dur="1000" fill="hold"/>
                                            <p:tgtEl>
                                              <p:spTgt spid="342"/>
                                            </p:tgtEl>
                                            <p:attrNameLst>
                                              <p:attrName>ppt_x</p:attrName>
                                            </p:attrNameLst>
                                          </p:cBhvr>
                                          <p:tavLst>
                                            <p:tav tm="0">
                                              <p:val>
                                                <p:strVal val="#ppt_x"/>
                                              </p:val>
                                            </p:tav>
                                            <p:tav tm="100000">
                                              <p:val>
                                                <p:strVal val="#ppt_x"/>
                                              </p:val>
                                            </p:tav>
                                          </p:tavLst>
                                        </p:anim>
                                        <p:anim calcmode="lin" valueType="num" p14:bounceEnd="67000">
                                          <p:cBhvr additive="base">
                                            <p:cTn id="29" dur="1000" fill="hold"/>
                                            <p:tgtEl>
                                              <p:spTgt spid="342"/>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14:presetBounceEnd="67000">
                                      <p:stCondLst>
                                        <p:cond delay="200"/>
                                      </p:stCondLst>
                                      <p:childTnLst>
                                        <p:set>
                                          <p:cBhvr>
                                            <p:cTn id="31" dur="1" fill="hold">
                                              <p:stCondLst>
                                                <p:cond delay="0"/>
                                              </p:stCondLst>
                                            </p:cTn>
                                            <p:tgtEl>
                                              <p:spTgt spid="275"/>
                                            </p:tgtEl>
                                            <p:attrNameLst>
                                              <p:attrName>style.visibility</p:attrName>
                                            </p:attrNameLst>
                                          </p:cBhvr>
                                          <p:to>
                                            <p:strVal val="visible"/>
                                          </p:to>
                                        </p:set>
                                        <p:anim calcmode="lin" valueType="num" p14:bounceEnd="67000">
                                          <p:cBhvr additive="base">
                                            <p:cTn id="32" dur="1000" fill="hold"/>
                                            <p:tgtEl>
                                              <p:spTgt spid="275"/>
                                            </p:tgtEl>
                                            <p:attrNameLst>
                                              <p:attrName>ppt_x</p:attrName>
                                            </p:attrNameLst>
                                          </p:cBhvr>
                                          <p:tavLst>
                                            <p:tav tm="0">
                                              <p:val>
                                                <p:strVal val="#ppt_x"/>
                                              </p:val>
                                            </p:tav>
                                            <p:tav tm="100000">
                                              <p:val>
                                                <p:strVal val="#ppt_x"/>
                                              </p:val>
                                            </p:tav>
                                          </p:tavLst>
                                        </p:anim>
                                        <p:anim calcmode="lin" valueType="num" p14:bounceEnd="67000">
                                          <p:cBhvr additive="base">
                                            <p:cTn id="33" dur="1000" fill="hold"/>
                                            <p:tgtEl>
                                              <p:spTgt spid="275"/>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14:presetBounceEnd="67000">
                                      <p:stCondLst>
                                        <p:cond delay="300"/>
                                      </p:stCondLst>
                                      <p:childTnLst>
                                        <p:set>
                                          <p:cBhvr>
                                            <p:cTn id="35" dur="1" fill="hold">
                                              <p:stCondLst>
                                                <p:cond delay="0"/>
                                              </p:stCondLst>
                                            </p:cTn>
                                            <p:tgtEl>
                                              <p:spTgt spid="247"/>
                                            </p:tgtEl>
                                            <p:attrNameLst>
                                              <p:attrName>style.visibility</p:attrName>
                                            </p:attrNameLst>
                                          </p:cBhvr>
                                          <p:to>
                                            <p:strVal val="visible"/>
                                          </p:to>
                                        </p:set>
                                        <p:anim calcmode="lin" valueType="num" p14:bounceEnd="67000">
                                          <p:cBhvr additive="base">
                                            <p:cTn id="36" dur="1000" fill="hold"/>
                                            <p:tgtEl>
                                              <p:spTgt spid="247"/>
                                            </p:tgtEl>
                                            <p:attrNameLst>
                                              <p:attrName>ppt_x</p:attrName>
                                            </p:attrNameLst>
                                          </p:cBhvr>
                                          <p:tavLst>
                                            <p:tav tm="0">
                                              <p:val>
                                                <p:strVal val="#ppt_x"/>
                                              </p:val>
                                            </p:tav>
                                            <p:tav tm="100000">
                                              <p:val>
                                                <p:strVal val="#ppt_x"/>
                                              </p:val>
                                            </p:tav>
                                          </p:tavLst>
                                        </p:anim>
                                        <p:anim calcmode="lin" valueType="num" p14:bounceEnd="67000">
                                          <p:cBhvr additive="base">
                                            <p:cTn id="37" dur="1000" fill="hold"/>
                                            <p:tgtEl>
                                              <p:spTgt spid="247"/>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14:presetBounceEnd="67000">
                                      <p:stCondLst>
                                        <p:cond delay="400"/>
                                      </p:stCondLst>
                                      <p:childTnLst>
                                        <p:set>
                                          <p:cBhvr>
                                            <p:cTn id="39" dur="1" fill="hold">
                                              <p:stCondLst>
                                                <p:cond delay="0"/>
                                              </p:stCondLst>
                                            </p:cTn>
                                            <p:tgtEl>
                                              <p:spTgt spid="293"/>
                                            </p:tgtEl>
                                            <p:attrNameLst>
                                              <p:attrName>style.visibility</p:attrName>
                                            </p:attrNameLst>
                                          </p:cBhvr>
                                          <p:to>
                                            <p:strVal val="visible"/>
                                          </p:to>
                                        </p:set>
                                        <p:anim calcmode="lin" valueType="num" p14:bounceEnd="67000">
                                          <p:cBhvr additive="base">
                                            <p:cTn id="40" dur="1000" fill="hold"/>
                                            <p:tgtEl>
                                              <p:spTgt spid="293"/>
                                            </p:tgtEl>
                                            <p:attrNameLst>
                                              <p:attrName>ppt_x</p:attrName>
                                            </p:attrNameLst>
                                          </p:cBhvr>
                                          <p:tavLst>
                                            <p:tav tm="0">
                                              <p:val>
                                                <p:strVal val="#ppt_x"/>
                                              </p:val>
                                            </p:tav>
                                            <p:tav tm="100000">
                                              <p:val>
                                                <p:strVal val="#ppt_x"/>
                                              </p:val>
                                            </p:tav>
                                          </p:tavLst>
                                        </p:anim>
                                        <p:anim calcmode="lin" valueType="num" p14:bounceEnd="67000">
                                          <p:cBhvr additive="base">
                                            <p:cTn id="41" dur="1000" fill="hold"/>
                                            <p:tgtEl>
                                              <p:spTgt spid="293"/>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14:presetBounceEnd="67000">
                                      <p:stCondLst>
                                        <p:cond delay="500"/>
                                      </p:stCondLst>
                                      <p:childTnLst>
                                        <p:set>
                                          <p:cBhvr>
                                            <p:cTn id="43" dur="1" fill="hold">
                                              <p:stCondLst>
                                                <p:cond delay="0"/>
                                              </p:stCondLst>
                                            </p:cTn>
                                            <p:tgtEl>
                                              <p:spTgt spid="220"/>
                                            </p:tgtEl>
                                            <p:attrNameLst>
                                              <p:attrName>style.visibility</p:attrName>
                                            </p:attrNameLst>
                                          </p:cBhvr>
                                          <p:to>
                                            <p:strVal val="visible"/>
                                          </p:to>
                                        </p:set>
                                        <p:anim calcmode="lin" valueType="num" p14:bounceEnd="67000">
                                          <p:cBhvr additive="base">
                                            <p:cTn id="44" dur="1000" fill="hold"/>
                                            <p:tgtEl>
                                              <p:spTgt spid="220"/>
                                            </p:tgtEl>
                                            <p:attrNameLst>
                                              <p:attrName>ppt_x</p:attrName>
                                            </p:attrNameLst>
                                          </p:cBhvr>
                                          <p:tavLst>
                                            <p:tav tm="0">
                                              <p:val>
                                                <p:strVal val="#ppt_x"/>
                                              </p:val>
                                            </p:tav>
                                            <p:tav tm="100000">
                                              <p:val>
                                                <p:strVal val="#ppt_x"/>
                                              </p:val>
                                            </p:tav>
                                          </p:tavLst>
                                        </p:anim>
                                        <p:anim calcmode="lin" valueType="num" p14:bounceEnd="67000">
                                          <p:cBhvr additive="base">
                                            <p:cTn id="45" dur="1000" fill="hold"/>
                                            <p:tgtEl>
                                              <p:spTgt spid="220"/>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0-#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100"/>
                                      </p:stCondLst>
                                      <p:childTnLst>
                                        <p:set>
                                          <p:cBhvr>
                                            <p:cTn id="6" dur="1" fill="hold">
                                              <p:stCondLst>
                                                <p:cond delay="0"/>
                                              </p:stCondLst>
                                            </p:cTn>
                                            <p:tgtEl>
                                              <p:spTgt spid="182"/>
                                            </p:tgtEl>
                                            <p:attrNameLst>
                                              <p:attrName>style.visibility</p:attrName>
                                            </p:attrNameLst>
                                          </p:cBhvr>
                                          <p:to>
                                            <p:strVal val="visible"/>
                                          </p:to>
                                        </p:set>
                                        <p:anim calcmode="lin" valueType="num">
                                          <p:cBhvr additive="base">
                                            <p:cTn id="7" dur="1000" fill="hold"/>
                                            <p:tgtEl>
                                              <p:spTgt spid="182"/>
                                            </p:tgtEl>
                                            <p:attrNameLst>
                                              <p:attrName>ppt_x</p:attrName>
                                            </p:attrNameLst>
                                          </p:cBhvr>
                                          <p:tavLst>
                                            <p:tav tm="0">
                                              <p:val>
                                                <p:strVal val="0-#ppt_w/2"/>
                                              </p:val>
                                            </p:tav>
                                            <p:tav tm="100000">
                                              <p:val>
                                                <p:strVal val="#ppt_x"/>
                                              </p:val>
                                            </p:tav>
                                          </p:tavLst>
                                        </p:anim>
                                        <p:anim calcmode="lin" valueType="num">
                                          <p:cBhvr additive="base">
                                            <p:cTn id="8" dur="1000" fill="hold"/>
                                            <p:tgtEl>
                                              <p:spTgt spid="18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200"/>
                                      </p:stCondLst>
                                      <p:childTnLst>
                                        <p:set>
                                          <p:cBhvr>
                                            <p:cTn id="10" dur="1" fill="hold">
                                              <p:stCondLst>
                                                <p:cond delay="0"/>
                                              </p:stCondLst>
                                            </p:cTn>
                                            <p:tgtEl>
                                              <p:spTgt spid="183"/>
                                            </p:tgtEl>
                                            <p:attrNameLst>
                                              <p:attrName>style.visibility</p:attrName>
                                            </p:attrNameLst>
                                          </p:cBhvr>
                                          <p:to>
                                            <p:strVal val="visible"/>
                                          </p:to>
                                        </p:set>
                                        <p:anim calcmode="lin" valueType="num">
                                          <p:cBhvr additive="base">
                                            <p:cTn id="11" dur="1000" fill="hold"/>
                                            <p:tgtEl>
                                              <p:spTgt spid="183"/>
                                            </p:tgtEl>
                                            <p:attrNameLst>
                                              <p:attrName>ppt_x</p:attrName>
                                            </p:attrNameLst>
                                          </p:cBhvr>
                                          <p:tavLst>
                                            <p:tav tm="0">
                                              <p:val>
                                                <p:strVal val="0-#ppt_w/2"/>
                                              </p:val>
                                            </p:tav>
                                            <p:tav tm="100000">
                                              <p:val>
                                                <p:strVal val="#ppt_x"/>
                                              </p:val>
                                            </p:tav>
                                          </p:tavLst>
                                        </p:anim>
                                        <p:anim calcmode="lin" valueType="num">
                                          <p:cBhvr additive="base">
                                            <p:cTn id="12" dur="1000" fill="hold"/>
                                            <p:tgtEl>
                                              <p:spTgt spid="18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300"/>
                                      </p:stCondLst>
                                      <p:childTnLst>
                                        <p:set>
                                          <p:cBhvr>
                                            <p:cTn id="14" dur="1" fill="hold">
                                              <p:stCondLst>
                                                <p:cond delay="0"/>
                                              </p:stCondLst>
                                            </p:cTn>
                                            <p:tgtEl>
                                              <p:spTgt spid="184"/>
                                            </p:tgtEl>
                                            <p:attrNameLst>
                                              <p:attrName>style.visibility</p:attrName>
                                            </p:attrNameLst>
                                          </p:cBhvr>
                                          <p:to>
                                            <p:strVal val="visible"/>
                                          </p:to>
                                        </p:set>
                                        <p:anim calcmode="lin" valueType="num">
                                          <p:cBhvr additive="base">
                                            <p:cTn id="15" dur="1000" fill="hold"/>
                                            <p:tgtEl>
                                              <p:spTgt spid="184"/>
                                            </p:tgtEl>
                                            <p:attrNameLst>
                                              <p:attrName>ppt_x</p:attrName>
                                            </p:attrNameLst>
                                          </p:cBhvr>
                                          <p:tavLst>
                                            <p:tav tm="0">
                                              <p:val>
                                                <p:strVal val="0-#ppt_w/2"/>
                                              </p:val>
                                            </p:tav>
                                            <p:tav tm="100000">
                                              <p:val>
                                                <p:strVal val="#ppt_x"/>
                                              </p:val>
                                            </p:tav>
                                          </p:tavLst>
                                        </p:anim>
                                        <p:anim calcmode="lin" valueType="num">
                                          <p:cBhvr additive="base">
                                            <p:cTn id="16" dur="1000" fill="hold"/>
                                            <p:tgtEl>
                                              <p:spTgt spid="184"/>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400"/>
                                      </p:stCondLst>
                                      <p:childTnLst>
                                        <p:set>
                                          <p:cBhvr>
                                            <p:cTn id="18" dur="1" fill="hold">
                                              <p:stCondLst>
                                                <p:cond delay="0"/>
                                              </p:stCondLst>
                                            </p:cTn>
                                            <p:tgtEl>
                                              <p:spTgt spid="185"/>
                                            </p:tgtEl>
                                            <p:attrNameLst>
                                              <p:attrName>style.visibility</p:attrName>
                                            </p:attrNameLst>
                                          </p:cBhvr>
                                          <p:to>
                                            <p:strVal val="visible"/>
                                          </p:to>
                                        </p:set>
                                        <p:anim calcmode="lin" valueType="num">
                                          <p:cBhvr additive="base">
                                            <p:cTn id="19" dur="1000" fill="hold"/>
                                            <p:tgtEl>
                                              <p:spTgt spid="185"/>
                                            </p:tgtEl>
                                            <p:attrNameLst>
                                              <p:attrName>ppt_x</p:attrName>
                                            </p:attrNameLst>
                                          </p:cBhvr>
                                          <p:tavLst>
                                            <p:tav tm="0">
                                              <p:val>
                                                <p:strVal val="0-#ppt_w/2"/>
                                              </p:val>
                                            </p:tav>
                                            <p:tav tm="100000">
                                              <p:val>
                                                <p:strVal val="#ppt_x"/>
                                              </p:val>
                                            </p:tav>
                                          </p:tavLst>
                                        </p:anim>
                                        <p:anim calcmode="lin" valueType="num">
                                          <p:cBhvr additive="base">
                                            <p:cTn id="20" dur="1000" fill="hold"/>
                                            <p:tgtEl>
                                              <p:spTgt spid="185"/>
                                            </p:tgtEl>
                                            <p:attrNameLst>
                                              <p:attrName>ppt_y</p:attrName>
                                            </p:attrNameLst>
                                          </p:cBhvr>
                                          <p:tavLst>
                                            <p:tav tm="0">
                                              <p:val>
                                                <p:strVal val="1+#ppt_h/2"/>
                                              </p:val>
                                            </p:tav>
                                            <p:tav tm="100000">
                                              <p:val>
                                                <p:strVal val="#ppt_y"/>
                                              </p:val>
                                            </p:tav>
                                          </p:tavLst>
                                        </p:anim>
                                      </p:childTnLst>
                                    </p:cTn>
                                  </p:par>
                                </p:childTnLst>
                              </p:cTn>
                            </p:par>
                            <p:par>
                              <p:cTn id="21" fill="hold">
                                <p:stCondLst>
                                  <p:cond delay="1400"/>
                                </p:stCondLst>
                                <p:childTnLst>
                                  <p:par>
                                    <p:cTn id="22" presetID="22" presetClass="entr" presetSubtype="4" fill="hold" nodeType="afterEffect">
                                      <p:stCondLst>
                                        <p:cond delay="0"/>
                                      </p:stCondLst>
                                      <p:childTnLst>
                                        <p:set>
                                          <p:cBhvr>
                                            <p:cTn id="23" dur="1" fill="hold">
                                              <p:stCondLst>
                                                <p:cond delay="0"/>
                                              </p:stCondLst>
                                            </p:cTn>
                                            <p:tgtEl>
                                              <p:spTgt spid="186"/>
                                            </p:tgtEl>
                                            <p:attrNameLst>
                                              <p:attrName>style.visibility</p:attrName>
                                            </p:attrNameLst>
                                          </p:cBhvr>
                                          <p:to>
                                            <p:strVal val="visible"/>
                                          </p:to>
                                        </p:set>
                                        <p:animEffect transition="in" filter="wipe(down)">
                                          <p:cBhvr>
                                            <p:cTn id="24" dur="1000"/>
                                            <p:tgtEl>
                                              <p:spTgt spid="186"/>
                                            </p:tgtEl>
                                          </p:cBhvr>
                                        </p:animEffect>
                                      </p:childTnLst>
                                    </p:cTn>
                                  </p:par>
                                </p:childTnLst>
                              </p:cTn>
                            </p:par>
                            <p:par>
                              <p:cTn id="25" fill="hold">
                                <p:stCondLst>
                                  <p:cond delay="2400"/>
                                </p:stCondLst>
                                <p:childTnLst>
                                  <p:par>
                                    <p:cTn id="26" presetID="2" presetClass="entr" presetSubtype="1" fill="hold" nodeType="afterEffect">
                                      <p:stCondLst>
                                        <p:cond delay="0"/>
                                      </p:stCondLst>
                                      <p:childTnLst>
                                        <p:set>
                                          <p:cBhvr>
                                            <p:cTn id="27" dur="1" fill="hold">
                                              <p:stCondLst>
                                                <p:cond delay="0"/>
                                              </p:stCondLst>
                                            </p:cTn>
                                            <p:tgtEl>
                                              <p:spTgt spid="342"/>
                                            </p:tgtEl>
                                            <p:attrNameLst>
                                              <p:attrName>style.visibility</p:attrName>
                                            </p:attrNameLst>
                                          </p:cBhvr>
                                          <p:to>
                                            <p:strVal val="visible"/>
                                          </p:to>
                                        </p:set>
                                        <p:anim calcmode="lin" valueType="num">
                                          <p:cBhvr additive="base">
                                            <p:cTn id="28" dur="1000" fill="hold"/>
                                            <p:tgtEl>
                                              <p:spTgt spid="342"/>
                                            </p:tgtEl>
                                            <p:attrNameLst>
                                              <p:attrName>ppt_x</p:attrName>
                                            </p:attrNameLst>
                                          </p:cBhvr>
                                          <p:tavLst>
                                            <p:tav tm="0">
                                              <p:val>
                                                <p:strVal val="#ppt_x"/>
                                              </p:val>
                                            </p:tav>
                                            <p:tav tm="100000">
                                              <p:val>
                                                <p:strVal val="#ppt_x"/>
                                              </p:val>
                                            </p:tav>
                                          </p:tavLst>
                                        </p:anim>
                                        <p:anim calcmode="lin" valueType="num">
                                          <p:cBhvr additive="base">
                                            <p:cTn id="29" dur="1000" fill="hold"/>
                                            <p:tgtEl>
                                              <p:spTgt spid="342"/>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200"/>
                                      </p:stCondLst>
                                      <p:childTnLst>
                                        <p:set>
                                          <p:cBhvr>
                                            <p:cTn id="31" dur="1" fill="hold">
                                              <p:stCondLst>
                                                <p:cond delay="0"/>
                                              </p:stCondLst>
                                            </p:cTn>
                                            <p:tgtEl>
                                              <p:spTgt spid="275"/>
                                            </p:tgtEl>
                                            <p:attrNameLst>
                                              <p:attrName>style.visibility</p:attrName>
                                            </p:attrNameLst>
                                          </p:cBhvr>
                                          <p:to>
                                            <p:strVal val="visible"/>
                                          </p:to>
                                        </p:set>
                                        <p:anim calcmode="lin" valueType="num">
                                          <p:cBhvr additive="base">
                                            <p:cTn id="32" dur="1000" fill="hold"/>
                                            <p:tgtEl>
                                              <p:spTgt spid="275"/>
                                            </p:tgtEl>
                                            <p:attrNameLst>
                                              <p:attrName>ppt_x</p:attrName>
                                            </p:attrNameLst>
                                          </p:cBhvr>
                                          <p:tavLst>
                                            <p:tav tm="0">
                                              <p:val>
                                                <p:strVal val="#ppt_x"/>
                                              </p:val>
                                            </p:tav>
                                            <p:tav tm="100000">
                                              <p:val>
                                                <p:strVal val="#ppt_x"/>
                                              </p:val>
                                            </p:tav>
                                          </p:tavLst>
                                        </p:anim>
                                        <p:anim calcmode="lin" valueType="num">
                                          <p:cBhvr additive="base">
                                            <p:cTn id="33" dur="1000" fill="hold"/>
                                            <p:tgtEl>
                                              <p:spTgt spid="275"/>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300"/>
                                      </p:stCondLst>
                                      <p:childTnLst>
                                        <p:set>
                                          <p:cBhvr>
                                            <p:cTn id="35" dur="1" fill="hold">
                                              <p:stCondLst>
                                                <p:cond delay="0"/>
                                              </p:stCondLst>
                                            </p:cTn>
                                            <p:tgtEl>
                                              <p:spTgt spid="247"/>
                                            </p:tgtEl>
                                            <p:attrNameLst>
                                              <p:attrName>style.visibility</p:attrName>
                                            </p:attrNameLst>
                                          </p:cBhvr>
                                          <p:to>
                                            <p:strVal val="visible"/>
                                          </p:to>
                                        </p:set>
                                        <p:anim calcmode="lin" valueType="num">
                                          <p:cBhvr additive="base">
                                            <p:cTn id="36" dur="1000" fill="hold"/>
                                            <p:tgtEl>
                                              <p:spTgt spid="247"/>
                                            </p:tgtEl>
                                            <p:attrNameLst>
                                              <p:attrName>ppt_x</p:attrName>
                                            </p:attrNameLst>
                                          </p:cBhvr>
                                          <p:tavLst>
                                            <p:tav tm="0">
                                              <p:val>
                                                <p:strVal val="#ppt_x"/>
                                              </p:val>
                                            </p:tav>
                                            <p:tav tm="100000">
                                              <p:val>
                                                <p:strVal val="#ppt_x"/>
                                              </p:val>
                                            </p:tav>
                                          </p:tavLst>
                                        </p:anim>
                                        <p:anim calcmode="lin" valueType="num">
                                          <p:cBhvr additive="base">
                                            <p:cTn id="37" dur="1000" fill="hold"/>
                                            <p:tgtEl>
                                              <p:spTgt spid="247"/>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400"/>
                                      </p:stCondLst>
                                      <p:childTnLst>
                                        <p:set>
                                          <p:cBhvr>
                                            <p:cTn id="39" dur="1" fill="hold">
                                              <p:stCondLst>
                                                <p:cond delay="0"/>
                                              </p:stCondLst>
                                            </p:cTn>
                                            <p:tgtEl>
                                              <p:spTgt spid="293"/>
                                            </p:tgtEl>
                                            <p:attrNameLst>
                                              <p:attrName>style.visibility</p:attrName>
                                            </p:attrNameLst>
                                          </p:cBhvr>
                                          <p:to>
                                            <p:strVal val="visible"/>
                                          </p:to>
                                        </p:set>
                                        <p:anim calcmode="lin" valueType="num">
                                          <p:cBhvr additive="base">
                                            <p:cTn id="40" dur="1000" fill="hold"/>
                                            <p:tgtEl>
                                              <p:spTgt spid="293"/>
                                            </p:tgtEl>
                                            <p:attrNameLst>
                                              <p:attrName>ppt_x</p:attrName>
                                            </p:attrNameLst>
                                          </p:cBhvr>
                                          <p:tavLst>
                                            <p:tav tm="0">
                                              <p:val>
                                                <p:strVal val="#ppt_x"/>
                                              </p:val>
                                            </p:tav>
                                            <p:tav tm="100000">
                                              <p:val>
                                                <p:strVal val="#ppt_x"/>
                                              </p:val>
                                            </p:tav>
                                          </p:tavLst>
                                        </p:anim>
                                        <p:anim calcmode="lin" valueType="num">
                                          <p:cBhvr additive="base">
                                            <p:cTn id="41" dur="1000" fill="hold"/>
                                            <p:tgtEl>
                                              <p:spTgt spid="293"/>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500"/>
                                      </p:stCondLst>
                                      <p:childTnLst>
                                        <p:set>
                                          <p:cBhvr>
                                            <p:cTn id="43" dur="1" fill="hold">
                                              <p:stCondLst>
                                                <p:cond delay="0"/>
                                              </p:stCondLst>
                                            </p:cTn>
                                            <p:tgtEl>
                                              <p:spTgt spid="220"/>
                                            </p:tgtEl>
                                            <p:attrNameLst>
                                              <p:attrName>style.visibility</p:attrName>
                                            </p:attrNameLst>
                                          </p:cBhvr>
                                          <p:to>
                                            <p:strVal val="visible"/>
                                          </p:to>
                                        </p:set>
                                        <p:anim calcmode="lin" valueType="num">
                                          <p:cBhvr additive="base">
                                            <p:cTn id="44" dur="1000" fill="hold"/>
                                            <p:tgtEl>
                                              <p:spTgt spid="220"/>
                                            </p:tgtEl>
                                            <p:attrNameLst>
                                              <p:attrName>ppt_x</p:attrName>
                                            </p:attrNameLst>
                                          </p:cBhvr>
                                          <p:tavLst>
                                            <p:tav tm="0">
                                              <p:val>
                                                <p:strVal val="#ppt_x"/>
                                              </p:val>
                                            </p:tav>
                                            <p:tav tm="100000">
                                              <p:val>
                                                <p:strVal val="#ppt_x"/>
                                              </p:val>
                                            </p:tav>
                                          </p:tavLst>
                                        </p:anim>
                                        <p:anim calcmode="lin" valueType="num">
                                          <p:cBhvr additive="base">
                                            <p:cTn id="45" dur="1000" fill="hold"/>
                                            <p:tgtEl>
                                              <p:spTgt spid="220"/>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0-#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p:cNvGrpSpPr/>
          <p:nvPr/>
        </p:nvGrpSpPr>
        <p:grpSpPr>
          <a:xfrm>
            <a:off x="767953" y="1926431"/>
            <a:ext cx="2005013" cy="1291829"/>
            <a:chOff x="1023938" y="2568575"/>
            <a:chExt cx="2673350" cy="1722438"/>
          </a:xfrm>
        </p:grpSpPr>
        <p:sp>
          <p:nvSpPr>
            <p:cNvPr id="47" name="Freeform 47"/>
            <p:cNvSpPr>
              <a:spLocks/>
            </p:cNvSpPr>
            <p:nvPr/>
          </p:nvSpPr>
          <p:spPr bwMode="auto">
            <a:xfrm>
              <a:off x="1873250" y="2568575"/>
              <a:ext cx="1644650" cy="1722438"/>
            </a:xfrm>
            <a:custGeom>
              <a:avLst/>
              <a:gdLst>
                <a:gd name="T0" fmla="*/ 0 w 432"/>
                <a:gd name="T1" fmla="*/ 28 h 452"/>
                <a:gd name="T2" fmla="*/ 0 w 432"/>
                <a:gd name="T3" fmla="*/ 424 h 452"/>
                <a:gd name="T4" fmla="*/ 28 w 432"/>
                <a:gd name="T5" fmla="*/ 452 h 452"/>
                <a:gd name="T6" fmla="*/ 246 w 432"/>
                <a:gd name="T7" fmla="*/ 452 h 452"/>
                <a:gd name="T8" fmla="*/ 432 w 432"/>
                <a:gd name="T9" fmla="*/ 228 h 452"/>
                <a:gd name="T10" fmla="*/ 231 w 432"/>
                <a:gd name="T11" fmla="*/ 0 h 452"/>
                <a:gd name="T12" fmla="*/ 28 w 432"/>
                <a:gd name="T13" fmla="*/ 0 h 452"/>
                <a:gd name="T14" fmla="*/ 0 w 432"/>
                <a:gd name="T15" fmla="*/ 28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2" h="452">
                  <a:moveTo>
                    <a:pt x="0" y="28"/>
                  </a:moveTo>
                  <a:cubicBezTo>
                    <a:pt x="0" y="424"/>
                    <a:pt x="0" y="424"/>
                    <a:pt x="0" y="424"/>
                  </a:cubicBezTo>
                  <a:cubicBezTo>
                    <a:pt x="0" y="439"/>
                    <a:pt x="13" y="452"/>
                    <a:pt x="28" y="452"/>
                  </a:cubicBezTo>
                  <a:cubicBezTo>
                    <a:pt x="246" y="452"/>
                    <a:pt x="246" y="452"/>
                    <a:pt x="246" y="452"/>
                  </a:cubicBezTo>
                  <a:cubicBezTo>
                    <a:pt x="432" y="228"/>
                    <a:pt x="432" y="228"/>
                    <a:pt x="432" y="228"/>
                  </a:cubicBezTo>
                  <a:cubicBezTo>
                    <a:pt x="231" y="0"/>
                    <a:pt x="231" y="0"/>
                    <a:pt x="231" y="0"/>
                  </a:cubicBezTo>
                  <a:cubicBezTo>
                    <a:pt x="28" y="0"/>
                    <a:pt x="28" y="0"/>
                    <a:pt x="28" y="0"/>
                  </a:cubicBezTo>
                  <a:cubicBezTo>
                    <a:pt x="13" y="0"/>
                    <a:pt x="0" y="13"/>
                    <a:pt x="0" y="28"/>
                  </a:cubicBezTo>
                  <a:close/>
                </a:path>
              </a:pathLst>
            </a:custGeom>
            <a:gradFill flip="none" rotWithShape="1">
              <a:gsLst>
                <a:gs pos="49000">
                  <a:schemeClr val="accent1">
                    <a:lumMod val="75000"/>
                    <a:shade val="30000"/>
                    <a:satMod val="115000"/>
                  </a:schemeClr>
                </a:gs>
                <a:gs pos="100000">
                  <a:schemeClr val="accent1">
                    <a:lumMod val="75000"/>
                    <a:shade val="100000"/>
                    <a:satMod val="115000"/>
                  </a:schemeClr>
                </a:gs>
              </a:gsLst>
              <a:lin ang="108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48" name="Freeform 48"/>
            <p:cNvSpPr>
              <a:spLocks/>
            </p:cNvSpPr>
            <p:nvPr/>
          </p:nvSpPr>
          <p:spPr bwMode="auto">
            <a:xfrm>
              <a:off x="1023938" y="2906713"/>
              <a:ext cx="2085975" cy="1044575"/>
            </a:xfrm>
            <a:custGeom>
              <a:avLst/>
              <a:gdLst>
                <a:gd name="T0" fmla="*/ 12 w 1314"/>
                <a:gd name="T1" fmla="*/ 0 h 658"/>
                <a:gd name="T2" fmla="*/ 283 w 1314"/>
                <a:gd name="T3" fmla="*/ 324 h 658"/>
                <a:gd name="T4" fmla="*/ 0 w 1314"/>
                <a:gd name="T5" fmla="*/ 658 h 658"/>
                <a:gd name="T6" fmla="*/ 1314 w 1314"/>
                <a:gd name="T7" fmla="*/ 658 h 658"/>
                <a:gd name="T8" fmla="*/ 1314 w 1314"/>
                <a:gd name="T9" fmla="*/ 0 h 658"/>
                <a:gd name="T10" fmla="*/ 12 w 1314"/>
                <a:gd name="T11" fmla="*/ 0 h 658"/>
              </a:gdLst>
              <a:ahLst/>
              <a:cxnLst>
                <a:cxn ang="0">
                  <a:pos x="T0" y="T1"/>
                </a:cxn>
                <a:cxn ang="0">
                  <a:pos x="T2" y="T3"/>
                </a:cxn>
                <a:cxn ang="0">
                  <a:pos x="T4" y="T5"/>
                </a:cxn>
                <a:cxn ang="0">
                  <a:pos x="T6" y="T7"/>
                </a:cxn>
                <a:cxn ang="0">
                  <a:pos x="T8" y="T9"/>
                </a:cxn>
                <a:cxn ang="0">
                  <a:pos x="T10" y="T11"/>
                </a:cxn>
              </a:cxnLst>
              <a:rect l="0" t="0" r="r" b="b"/>
              <a:pathLst>
                <a:path w="1314" h="658">
                  <a:moveTo>
                    <a:pt x="12" y="0"/>
                  </a:moveTo>
                  <a:lnTo>
                    <a:pt x="283" y="324"/>
                  </a:lnTo>
                  <a:lnTo>
                    <a:pt x="0" y="658"/>
                  </a:lnTo>
                  <a:lnTo>
                    <a:pt x="1314" y="658"/>
                  </a:lnTo>
                  <a:lnTo>
                    <a:pt x="1314" y="0"/>
                  </a:lnTo>
                  <a:lnTo>
                    <a:pt x="12" y="0"/>
                  </a:lnTo>
                  <a:close/>
                </a:path>
              </a:pathLst>
            </a:custGeom>
            <a:solidFill>
              <a:schemeClr val="bg2">
                <a:lumMod val="90000"/>
                <a:lumOff val="1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9" name="Freeform 49"/>
            <p:cNvSpPr>
              <a:spLocks/>
            </p:cNvSpPr>
            <p:nvPr/>
          </p:nvSpPr>
          <p:spPr bwMode="auto">
            <a:xfrm>
              <a:off x="1976438" y="2568575"/>
              <a:ext cx="1720850" cy="860425"/>
            </a:xfrm>
            <a:custGeom>
              <a:avLst/>
              <a:gdLst>
                <a:gd name="T0" fmla="*/ 452 w 452"/>
                <a:gd name="T1" fmla="*/ 226 h 226"/>
                <a:gd name="T2" fmla="*/ 284 w 452"/>
                <a:gd name="T3" fmla="*/ 27 h 226"/>
                <a:gd name="T4" fmla="*/ 228 w 452"/>
                <a:gd name="T5" fmla="*/ 0 h 226"/>
                <a:gd name="T6" fmla="*/ 80 w 452"/>
                <a:gd name="T7" fmla="*/ 0 h 226"/>
                <a:gd name="T8" fmla="*/ 0 w 452"/>
                <a:gd name="T9" fmla="*/ 0 h 226"/>
                <a:gd name="T10" fmla="*/ 149 w 452"/>
                <a:gd name="T11" fmla="*/ 83 h 226"/>
                <a:gd name="T12" fmla="*/ 149 w 452"/>
                <a:gd name="T13" fmla="*/ 83 h 226"/>
                <a:gd name="T14" fmla="*/ 270 w 452"/>
                <a:gd name="T15" fmla="*/ 226 h 226"/>
                <a:gd name="T16" fmla="*/ 452 w 452"/>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226">
                  <a:moveTo>
                    <a:pt x="452" y="226"/>
                  </a:moveTo>
                  <a:cubicBezTo>
                    <a:pt x="284" y="27"/>
                    <a:pt x="284" y="27"/>
                    <a:pt x="284" y="27"/>
                  </a:cubicBezTo>
                  <a:cubicBezTo>
                    <a:pt x="270" y="10"/>
                    <a:pt x="249" y="0"/>
                    <a:pt x="228" y="0"/>
                  </a:cubicBezTo>
                  <a:cubicBezTo>
                    <a:pt x="80" y="0"/>
                    <a:pt x="80" y="0"/>
                    <a:pt x="80" y="0"/>
                  </a:cubicBezTo>
                  <a:cubicBezTo>
                    <a:pt x="0" y="0"/>
                    <a:pt x="0" y="0"/>
                    <a:pt x="0" y="0"/>
                  </a:cubicBezTo>
                  <a:cubicBezTo>
                    <a:pt x="44" y="0"/>
                    <a:pt x="97" y="21"/>
                    <a:pt x="149" y="83"/>
                  </a:cubicBezTo>
                  <a:cubicBezTo>
                    <a:pt x="149" y="83"/>
                    <a:pt x="149" y="83"/>
                    <a:pt x="149" y="83"/>
                  </a:cubicBezTo>
                  <a:cubicBezTo>
                    <a:pt x="270" y="226"/>
                    <a:pt x="270" y="226"/>
                    <a:pt x="270" y="226"/>
                  </a:cubicBezTo>
                  <a:lnTo>
                    <a:pt x="452" y="22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0" name="Freeform 50"/>
            <p:cNvSpPr>
              <a:spLocks/>
            </p:cNvSpPr>
            <p:nvPr/>
          </p:nvSpPr>
          <p:spPr bwMode="auto">
            <a:xfrm>
              <a:off x="1976438" y="3429000"/>
              <a:ext cx="1720850" cy="862013"/>
            </a:xfrm>
            <a:custGeom>
              <a:avLst/>
              <a:gdLst>
                <a:gd name="T0" fmla="*/ 452 w 452"/>
                <a:gd name="T1" fmla="*/ 0 h 226"/>
                <a:gd name="T2" fmla="*/ 284 w 452"/>
                <a:gd name="T3" fmla="*/ 199 h 226"/>
                <a:gd name="T4" fmla="*/ 228 w 452"/>
                <a:gd name="T5" fmla="*/ 226 h 226"/>
                <a:gd name="T6" fmla="*/ 80 w 452"/>
                <a:gd name="T7" fmla="*/ 226 h 226"/>
                <a:gd name="T8" fmla="*/ 0 w 452"/>
                <a:gd name="T9" fmla="*/ 226 h 226"/>
                <a:gd name="T10" fmla="*/ 149 w 452"/>
                <a:gd name="T11" fmla="*/ 143 h 226"/>
                <a:gd name="T12" fmla="*/ 149 w 452"/>
                <a:gd name="T13" fmla="*/ 143 h 226"/>
                <a:gd name="T14" fmla="*/ 270 w 452"/>
                <a:gd name="T15" fmla="*/ 0 h 226"/>
                <a:gd name="T16" fmla="*/ 452 w 452"/>
                <a:gd name="T1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226">
                  <a:moveTo>
                    <a:pt x="452" y="0"/>
                  </a:moveTo>
                  <a:cubicBezTo>
                    <a:pt x="284" y="199"/>
                    <a:pt x="284" y="199"/>
                    <a:pt x="284" y="199"/>
                  </a:cubicBezTo>
                  <a:cubicBezTo>
                    <a:pt x="270" y="216"/>
                    <a:pt x="249" y="226"/>
                    <a:pt x="228" y="226"/>
                  </a:cubicBezTo>
                  <a:cubicBezTo>
                    <a:pt x="80" y="226"/>
                    <a:pt x="80" y="226"/>
                    <a:pt x="80" y="226"/>
                  </a:cubicBezTo>
                  <a:cubicBezTo>
                    <a:pt x="0" y="226"/>
                    <a:pt x="0" y="226"/>
                    <a:pt x="0" y="226"/>
                  </a:cubicBezTo>
                  <a:cubicBezTo>
                    <a:pt x="44" y="226"/>
                    <a:pt x="97" y="205"/>
                    <a:pt x="149" y="143"/>
                  </a:cubicBezTo>
                  <a:cubicBezTo>
                    <a:pt x="149" y="143"/>
                    <a:pt x="149" y="143"/>
                    <a:pt x="149" y="143"/>
                  </a:cubicBezTo>
                  <a:cubicBezTo>
                    <a:pt x="270" y="0"/>
                    <a:pt x="270" y="0"/>
                    <a:pt x="270" y="0"/>
                  </a:cubicBezTo>
                  <a:lnTo>
                    <a:pt x="452" y="0"/>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86" name="Group 85"/>
          <p:cNvGrpSpPr/>
          <p:nvPr/>
        </p:nvGrpSpPr>
        <p:grpSpPr>
          <a:xfrm>
            <a:off x="2638426" y="1926431"/>
            <a:ext cx="2005013" cy="1291829"/>
            <a:chOff x="3517900" y="2568575"/>
            <a:chExt cx="2673351" cy="1722438"/>
          </a:xfrm>
        </p:grpSpPr>
        <p:sp>
          <p:nvSpPr>
            <p:cNvPr id="51" name="Freeform 51"/>
            <p:cNvSpPr>
              <a:spLocks/>
            </p:cNvSpPr>
            <p:nvPr/>
          </p:nvSpPr>
          <p:spPr bwMode="auto">
            <a:xfrm>
              <a:off x="4367213" y="2568575"/>
              <a:ext cx="1641475" cy="1722438"/>
            </a:xfrm>
            <a:custGeom>
              <a:avLst/>
              <a:gdLst>
                <a:gd name="T0" fmla="*/ 0 w 431"/>
                <a:gd name="T1" fmla="*/ 28 h 452"/>
                <a:gd name="T2" fmla="*/ 0 w 431"/>
                <a:gd name="T3" fmla="*/ 424 h 452"/>
                <a:gd name="T4" fmla="*/ 27 w 431"/>
                <a:gd name="T5" fmla="*/ 452 h 452"/>
                <a:gd name="T6" fmla="*/ 245 w 431"/>
                <a:gd name="T7" fmla="*/ 452 h 452"/>
                <a:gd name="T8" fmla="*/ 431 w 431"/>
                <a:gd name="T9" fmla="*/ 228 h 452"/>
                <a:gd name="T10" fmla="*/ 230 w 431"/>
                <a:gd name="T11" fmla="*/ 0 h 452"/>
                <a:gd name="T12" fmla="*/ 27 w 431"/>
                <a:gd name="T13" fmla="*/ 0 h 452"/>
                <a:gd name="T14" fmla="*/ 0 w 431"/>
                <a:gd name="T15" fmla="*/ 28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1" h="452">
                  <a:moveTo>
                    <a:pt x="0" y="28"/>
                  </a:moveTo>
                  <a:cubicBezTo>
                    <a:pt x="0" y="424"/>
                    <a:pt x="0" y="424"/>
                    <a:pt x="0" y="424"/>
                  </a:cubicBezTo>
                  <a:cubicBezTo>
                    <a:pt x="0" y="439"/>
                    <a:pt x="12" y="452"/>
                    <a:pt x="27" y="452"/>
                  </a:cubicBezTo>
                  <a:cubicBezTo>
                    <a:pt x="245" y="452"/>
                    <a:pt x="245" y="452"/>
                    <a:pt x="245" y="452"/>
                  </a:cubicBezTo>
                  <a:cubicBezTo>
                    <a:pt x="431" y="228"/>
                    <a:pt x="431" y="228"/>
                    <a:pt x="431" y="228"/>
                  </a:cubicBezTo>
                  <a:cubicBezTo>
                    <a:pt x="230" y="0"/>
                    <a:pt x="230" y="0"/>
                    <a:pt x="230" y="0"/>
                  </a:cubicBezTo>
                  <a:cubicBezTo>
                    <a:pt x="27" y="0"/>
                    <a:pt x="27" y="0"/>
                    <a:pt x="27" y="0"/>
                  </a:cubicBezTo>
                  <a:cubicBezTo>
                    <a:pt x="12" y="0"/>
                    <a:pt x="0" y="13"/>
                    <a:pt x="0" y="28"/>
                  </a:cubicBezTo>
                  <a:close/>
                </a:path>
              </a:pathLst>
            </a:custGeom>
            <a:gradFill flip="none" rotWithShape="1">
              <a:gsLst>
                <a:gs pos="49000">
                  <a:schemeClr val="accent6">
                    <a:lumMod val="75000"/>
                    <a:shade val="30000"/>
                    <a:satMod val="115000"/>
                  </a:schemeClr>
                </a:gs>
                <a:gs pos="100000">
                  <a:schemeClr val="accent6">
                    <a:lumMod val="75000"/>
                    <a:shade val="100000"/>
                    <a:satMod val="115000"/>
                  </a:schemeClr>
                </a:gs>
              </a:gsLst>
              <a:lin ang="108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52" name="Freeform 52"/>
            <p:cNvSpPr>
              <a:spLocks/>
            </p:cNvSpPr>
            <p:nvPr/>
          </p:nvSpPr>
          <p:spPr bwMode="auto">
            <a:xfrm>
              <a:off x="3517900" y="2906713"/>
              <a:ext cx="2082800" cy="1044575"/>
            </a:xfrm>
            <a:custGeom>
              <a:avLst/>
              <a:gdLst>
                <a:gd name="T0" fmla="*/ 10 w 1312"/>
                <a:gd name="T1" fmla="*/ 0 h 658"/>
                <a:gd name="T2" fmla="*/ 281 w 1312"/>
                <a:gd name="T3" fmla="*/ 324 h 658"/>
                <a:gd name="T4" fmla="*/ 0 w 1312"/>
                <a:gd name="T5" fmla="*/ 658 h 658"/>
                <a:gd name="T6" fmla="*/ 1312 w 1312"/>
                <a:gd name="T7" fmla="*/ 658 h 658"/>
                <a:gd name="T8" fmla="*/ 1312 w 1312"/>
                <a:gd name="T9" fmla="*/ 0 h 658"/>
                <a:gd name="T10" fmla="*/ 10 w 1312"/>
                <a:gd name="T11" fmla="*/ 0 h 658"/>
              </a:gdLst>
              <a:ahLst/>
              <a:cxnLst>
                <a:cxn ang="0">
                  <a:pos x="T0" y="T1"/>
                </a:cxn>
                <a:cxn ang="0">
                  <a:pos x="T2" y="T3"/>
                </a:cxn>
                <a:cxn ang="0">
                  <a:pos x="T4" y="T5"/>
                </a:cxn>
                <a:cxn ang="0">
                  <a:pos x="T6" y="T7"/>
                </a:cxn>
                <a:cxn ang="0">
                  <a:pos x="T8" y="T9"/>
                </a:cxn>
                <a:cxn ang="0">
                  <a:pos x="T10" y="T11"/>
                </a:cxn>
              </a:cxnLst>
              <a:rect l="0" t="0" r="r" b="b"/>
              <a:pathLst>
                <a:path w="1312" h="658">
                  <a:moveTo>
                    <a:pt x="10" y="0"/>
                  </a:moveTo>
                  <a:lnTo>
                    <a:pt x="281" y="324"/>
                  </a:lnTo>
                  <a:lnTo>
                    <a:pt x="0" y="658"/>
                  </a:lnTo>
                  <a:lnTo>
                    <a:pt x="1312" y="658"/>
                  </a:lnTo>
                  <a:lnTo>
                    <a:pt x="1312" y="0"/>
                  </a:lnTo>
                  <a:lnTo>
                    <a:pt x="10" y="0"/>
                  </a:lnTo>
                  <a:close/>
                </a:path>
              </a:pathLst>
            </a:custGeom>
            <a:solidFill>
              <a:schemeClr val="bg2">
                <a:lumMod val="90000"/>
                <a:lumOff val="1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3" name="Freeform 53"/>
            <p:cNvSpPr>
              <a:spLocks/>
            </p:cNvSpPr>
            <p:nvPr/>
          </p:nvSpPr>
          <p:spPr bwMode="auto">
            <a:xfrm>
              <a:off x="4465638" y="2568575"/>
              <a:ext cx="1725613" cy="860425"/>
            </a:xfrm>
            <a:custGeom>
              <a:avLst/>
              <a:gdLst>
                <a:gd name="T0" fmla="*/ 453 w 453"/>
                <a:gd name="T1" fmla="*/ 226 h 226"/>
                <a:gd name="T2" fmla="*/ 285 w 453"/>
                <a:gd name="T3" fmla="*/ 27 h 226"/>
                <a:gd name="T4" fmla="*/ 228 w 453"/>
                <a:gd name="T5" fmla="*/ 0 h 226"/>
                <a:gd name="T6" fmla="*/ 80 w 453"/>
                <a:gd name="T7" fmla="*/ 0 h 226"/>
                <a:gd name="T8" fmla="*/ 0 w 453"/>
                <a:gd name="T9" fmla="*/ 0 h 226"/>
                <a:gd name="T10" fmla="*/ 150 w 453"/>
                <a:gd name="T11" fmla="*/ 83 h 226"/>
                <a:gd name="T12" fmla="*/ 150 w 453"/>
                <a:gd name="T13" fmla="*/ 83 h 226"/>
                <a:gd name="T14" fmla="*/ 270 w 453"/>
                <a:gd name="T15" fmla="*/ 226 h 226"/>
                <a:gd name="T16" fmla="*/ 453 w 453"/>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226">
                  <a:moveTo>
                    <a:pt x="453" y="226"/>
                  </a:moveTo>
                  <a:cubicBezTo>
                    <a:pt x="285" y="27"/>
                    <a:pt x="285" y="27"/>
                    <a:pt x="285" y="27"/>
                  </a:cubicBezTo>
                  <a:cubicBezTo>
                    <a:pt x="271" y="10"/>
                    <a:pt x="250" y="0"/>
                    <a:pt x="228" y="0"/>
                  </a:cubicBezTo>
                  <a:cubicBezTo>
                    <a:pt x="80" y="0"/>
                    <a:pt x="80" y="0"/>
                    <a:pt x="80" y="0"/>
                  </a:cubicBezTo>
                  <a:cubicBezTo>
                    <a:pt x="0" y="0"/>
                    <a:pt x="0" y="0"/>
                    <a:pt x="0" y="0"/>
                  </a:cubicBezTo>
                  <a:cubicBezTo>
                    <a:pt x="44" y="0"/>
                    <a:pt x="97" y="21"/>
                    <a:pt x="150" y="83"/>
                  </a:cubicBezTo>
                  <a:cubicBezTo>
                    <a:pt x="150" y="83"/>
                    <a:pt x="150" y="83"/>
                    <a:pt x="150" y="83"/>
                  </a:cubicBezTo>
                  <a:cubicBezTo>
                    <a:pt x="270" y="226"/>
                    <a:pt x="270" y="226"/>
                    <a:pt x="270" y="226"/>
                  </a:cubicBezTo>
                  <a:lnTo>
                    <a:pt x="453" y="226"/>
                  </a:ln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4" name="Freeform 54"/>
            <p:cNvSpPr>
              <a:spLocks/>
            </p:cNvSpPr>
            <p:nvPr/>
          </p:nvSpPr>
          <p:spPr bwMode="auto">
            <a:xfrm>
              <a:off x="4465638" y="3429000"/>
              <a:ext cx="1725613" cy="862013"/>
            </a:xfrm>
            <a:custGeom>
              <a:avLst/>
              <a:gdLst>
                <a:gd name="T0" fmla="*/ 453 w 453"/>
                <a:gd name="T1" fmla="*/ 0 h 226"/>
                <a:gd name="T2" fmla="*/ 285 w 453"/>
                <a:gd name="T3" fmla="*/ 199 h 226"/>
                <a:gd name="T4" fmla="*/ 228 w 453"/>
                <a:gd name="T5" fmla="*/ 226 h 226"/>
                <a:gd name="T6" fmla="*/ 80 w 453"/>
                <a:gd name="T7" fmla="*/ 226 h 226"/>
                <a:gd name="T8" fmla="*/ 0 w 453"/>
                <a:gd name="T9" fmla="*/ 226 h 226"/>
                <a:gd name="T10" fmla="*/ 150 w 453"/>
                <a:gd name="T11" fmla="*/ 143 h 226"/>
                <a:gd name="T12" fmla="*/ 150 w 453"/>
                <a:gd name="T13" fmla="*/ 143 h 226"/>
                <a:gd name="T14" fmla="*/ 270 w 453"/>
                <a:gd name="T15" fmla="*/ 0 h 226"/>
                <a:gd name="T16" fmla="*/ 453 w 453"/>
                <a:gd name="T1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226">
                  <a:moveTo>
                    <a:pt x="453" y="0"/>
                  </a:moveTo>
                  <a:cubicBezTo>
                    <a:pt x="285" y="199"/>
                    <a:pt x="285" y="199"/>
                    <a:pt x="285" y="199"/>
                  </a:cubicBezTo>
                  <a:cubicBezTo>
                    <a:pt x="271" y="216"/>
                    <a:pt x="250" y="226"/>
                    <a:pt x="228" y="226"/>
                  </a:cubicBezTo>
                  <a:cubicBezTo>
                    <a:pt x="80" y="226"/>
                    <a:pt x="80" y="226"/>
                    <a:pt x="80" y="226"/>
                  </a:cubicBezTo>
                  <a:cubicBezTo>
                    <a:pt x="0" y="226"/>
                    <a:pt x="0" y="226"/>
                    <a:pt x="0" y="226"/>
                  </a:cubicBezTo>
                  <a:cubicBezTo>
                    <a:pt x="44" y="226"/>
                    <a:pt x="97" y="205"/>
                    <a:pt x="150" y="143"/>
                  </a:cubicBezTo>
                  <a:cubicBezTo>
                    <a:pt x="150" y="143"/>
                    <a:pt x="150" y="143"/>
                    <a:pt x="150" y="143"/>
                  </a:cubicBezTo>
                  <a:cubicBezTo>
                    <a:pt x="270" y="0"/>
                    <a:pt x="270" y="0"/>
                    <a:pt x="270" y="0"/>
                  </a:cubicBezTo>
                  <a:lnTo>
                    <a:pt x="453" y="0"/>
                  </a:lnTo>
                  <a:close/>
                </a:path>
              </a:pathLst>
            </a:custGeom>
            <a:solidFill>
              <a:schemeClr val="accent6">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85" name="Group 84"/>
          <p:cNvGrpSpPr/>
          <p:nvPr/>
        </p:nvGrpSpPr>
        <p:grpSpPr>
          <a:xfrm>
            <a:off x="4506516" y="1926431"/>
            <a:ext cx="2003822" cy="1291829"/>
            <a:chOff x="6008688" y="2568575"/>
            <a:chExt cx="2671762" cy="1722438"/>
          </a:xfrm>
        </p:grpSpPr>
        <p:sp>
          <p:nvSpPr>
            <p:cNvPr id="55" name="Freeform 55"/>
            <p:cNvSpPr>
              <a:spLocks/>
            </p:cNvSpPr>
            <p:nvPr/>
          </p:nvSpPr>
          <p:spPr bwMode="auto">
            <a:xfrm>
              <a:off x="6858000" y="2568575"/>
              <a:ext cx="1644650" cy="1722438"/>
            </a:xfrm>
            <a:custGeom>
              <a:avLst/>
              <a:gdLst>
                <a:gd name="T0" fmla="*/ 0 w 432"/>
                <a:gd name="T1" fmla="*/ 28 h 452"/>
                <a:gd name="T2" fmla="*/ 0 w 432"/>
                <a:gd name="T3" fmla="*/ 424 h 452"/>
                <a:gd name="T4" fmla="*/ 28 w 432"/>
                <a:gd name="T5" fmla="*/ 452 h 452"/>
                <a:gd name="T6" fmla="*/ 246 w 432"/>
                <a:gd name="T7" fmla="*/ 452 h 452"/>
                <a:gd name="T8" fmla="*/ 432 w 432"/>
                <a:gd name="T9" fmla="*/ 228 h 452"/>
                <a:gd name="T10" fmla="*/ 230 w 432"/>
                <a:gd name="T11" fmla="*/ 0 h 452"/>
                <a:gd name="T12" fmla="*/ 28 w 432"/>
                <a:gd name="T13" fmla="*/ 0 h 452"/>
                <a:gd name="T14" fmla="*/ 0 w 432"/>
                <a:gd name="T15" fmla="*/ 28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2" h="452">
                  <a:moveTo>
                    <a:pt x="0" y="28"/>
                  </a:moveTo>
                  <a:cubicBezTo>
                    <a:pt x="0" y="424"/>
                    <a:pt x="0" y="424"/>
                    <a:pt x="0" y="424"/>
                  </a:cubicBezTo>
                  <a:cubicBezTo>
                    <a:pt x="0" y="439"/>
                    <a:pt x="12" y="452"/>
                    <a:pt x="28" y="452"/>
                  </a:cubicBezTo>
                  <a:cubicBezTo>
                    <a:pt x="246" y="452"/>
                    <a:pt x="246" y="452"/>
                    <a:pt x="246" y="452"/>
                  </a:cubicBezTo>
                  <a:cubicBezTo>
                    <a:pt x="432" y="228"/>
                    <a:pt x="432" y="228"/>
                    <a:pt x="432" y="228"/>
                  </a:cubicBezTo>
                  <a:cubicBezTo>
                    <a:pt x="230" y="0"/>
                    <a:pt x="230" y="0"/>
                    <a:pt x="230" y="0"/>
                  </a:cubicBezTo>
                  <a:cubicBezTo>
                    <a:pt x="28" y="0"/>
                    <a:pt x="28" y="0"/>
                    <a:pt x="28" y="0"/>
                  </a:cubicBezTo>
                  <a:cubicBezTo>
                    <a:pt x="12" y="0"/>
                    <a:pt x="0" y="13"/>
                    <a:pt x="0" y="28"/>
                  </a:cubicBezTo>
                  <a:close/>
                </a:path>
              </a:pathLst>
            </a:custGeom>
            <a:gradFill flip="none" rotWithShape="1">
              <a:gsLst>
                <a:gs pos="48000">
                  <a:schemeClr val="accent3">
                    <a:lumMod val="75000"/>
                    <a:shade val="30000"/>
                    <a:satMod val="115000"/>
                  </a:schemeClr>
                </a:gs>
                <a:gs pos="100000">
                  <a:schemeClr val="accent3">
                    <a:lumMod val="75000"/>
                    <a:shade val="100000"/>
                    <a:satMod val="115000"/>
                  </a:schemeClr>
                </a:gs>
              </a:gsLst>
              <a:lin ang="108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56" name="Freeform 56"/>
            <p:cNvSpPr>
              <a:spLocks/>
            </p:cNvSpPr>
            <p:nvPr/>
          </p:nvSpPr>
          <p:spPr bwMode="auto">
            <a:xfrm>
              <a:off x="6008688" y="2906713"/>
              <a:ext cx="2082800" cy="1044575"/>
            </a:xfrm>
            <a:custGeom>
              <a:avLst/>
              <a:gdLst>
                <a:gd name="T0" fmla="*/ 9 w 1312"/>
                <a:gd name="T1" fmla="*/ 0 h 658"/>
                <a:gd name="T2" fmla="*/ 283 w 1312"/>
                <a:gd name="T3" fmla="*/ 324 h 658"/>
                <a:gd name="T4" fmla="*/ 0 w 1312"/>
                <a:gd name="T5" fmla="*/ 658 h 658"/>
                <a:gd name="T6" fmla="*/ 1312 w 1312"/>
                <a:gd name="T7" fmla="*/ 658 h 658"/>
                <a:gd name="T8" fmla="*/ 1312 w 1312"/>
                <a:gd name="T9" fmla="*/ 0 h 658"/>
                <a:gd name="T10" fmla="*/ 9 w 1312"/>
                <a:gd name="T11" fmla="*/ 0 h 658"/>
              </a:gdLst>
              <a:ahLst/>
              <a:cxnLst>
                <a:cxn ang="0">
                  <a:pos x="T0" y="T1"/>
                </a:cxn>
                <a:cxn ang="0">
                  <a:pos x="T2" y="T3"/>
                </a:cxn>
                <a:cxn ang="0">
                  <a:pos x="T4" y="T5"/>
                </a:cxn>
                <a:cxn ang="0">
                  <a:pos x="T6" y="T7"/>
                </a:cxn>
                <a:cxn ang="0">
                  <a:pos x="T8" y="T9"/>
                </a:cxn>
                <a:cxn ang="0">
                  <a:pos x="T10" y="T11"/>
                </a:cxn>
              </a:cxnLst>
              <a:rect l="0" t="0" r="r" b="b"/>
              <a:pathLst>
                <a:path w="1312" h="658">
                  <a:moveTo>
                    <a:pt x="9" y="0"/>
                  </a:moveTo>
                  <a:lnTo>
                    <a:pt x="283" y="324"/>
                  </a:lnTo>
                  <a:lnTo>
                    <a:pt x="0" y="658"/>
                  </a:lnTo>
                  <a:lnTo>
                    <a:pt x="1312" y="658"/>
                  </a:lnTo>
                  <a:lnTo>
                    <a:pt x="1312" y="0"/>
                  </a:lnTo>
                  <a:lnTo>
                    <a:pt x="9" y="0"/>
                  </a:lnTo>
                  <a:close/>
                </a:path>
              </a:pathLst>
            </a:custGeom>
            <a:solidFill>
              <a:schemeClr val="bg2">
                <a:lumMod val="90000"/>
                <a:lumOff val="1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7" name="Freeform 57"/>
            <p:cNvSpPr>
              <a:spLocks/>
            </p:cNvSpPr>
            <p:nvPr/>
          </p:nvSpPr>
          <p:spPr bwMode="auto">
            <a:xfrm>
              <a:off x="6959600" y="2568575"/>
              <a:ext cx="1720850" cy="860425"/>
            </a:xfrm>
            <a:custGeom>
              <a:avLst/>
              <a:gdLst>
                <a:gd name="T0" fmla="*/ 452 w 452"/>
                <a:gd name="T1" fmla="*/ 226 h 226"/>
                <a:gd name="T2" fmla="*/ 284 w 452"/>
                <a:gd name="T3" fmla="*/ 27 h 226"/>
                <a:gd name="T4" fmla="*/ 227 w 452"/>
                <a:gd name="T5" fmla="*/ 0 h 226"/>
                <a:gd name="T6" fmla="*/ 79 w 452"/>
                <a:gd name="T7" fmla="*/ 0 h 226"/>
                <a:gd name="T8" fmla="*/ 0 w 452"/>
                <a:gd name="T9" fmla="*/ 0 h 226"/>
                <a:gd name="T10" fmla="*/ 149 w 452"/>
                <a:gd name="T11" fmla="*/ 83 h 226"/>
                <a:gd name="T12" fmla="*/ 149 w 452"/>
                <a:gd name="T13" fmla="*/ 83 h 226"/>
                <a:gd name="T14" fmla="*/ 270 w 452"/>
                <a:gd name="T15" fmla="*/ 226 h 226"/>
                <a:gd name="T16" fmla="*/ 452 w 452"/>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226">
                  <a:moveTo>
                    <a:pt x="452" y="226"/>
                  </a:moveTo>
                  <a:cubicBezTo>
                    <a:pt x="284" y="27"/>
                    <a:pt x="284" y="27"/>
                    <a:pt x="284" y="27"/>
                  </a:cubicBezTo>
                  <a:cubicBezTo>
                    <a:pt x="270" y="10"/>
                    <a:pt x="249" y="0"/>
                    <a:pt x="227" y="0"/>
                  </a:cubicBezTo>
                  <a:cubicBezTo>
                    <a:pt x="79" y="0"/>
                    <a:pt x="79" y="0"/>
                    <a:pt x="79" y="0"/>
                  </a:cubicBezTo>
                  <a:cubicBezTo>
                    <a:pt x="0" y="0"/>
                    <a:pt x="0" y="0"/>
                    <a:pt x="0" y="0"/>
                  </a:cubicBezTo>
                  <a:cubicBezTo>
                    <a:pt x="44" y="0"/>
                    <a:pt x="96" y="21"/>
                    <a:pt x="149" y="83"/>
                  </a:cubicBezTo>
                  <a:cubicBezTo>
                    <a:pt x="149" y="83"/>
                    <a:pt x="149" y="83"/>
                    <a:pt x="149" y="83"/>
                  </a:cubicBezTo>
                  <a:cubicBezTo>
                    <a:pt x="270" y="226"/>
                    <a:pt x="270" y="226"/>
                    <a:pt x="270" y="226"/>
                  </a:cubicBezTo>
                  <a:lnTo>
                    <a:pt x="452" y="226"/>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8" name="Freeform 58"/>
            <p:cNvSpPr>
              <a:spLocks/>
            </p:cNvSpPr>
            <p:nvPr/>
          </p:nvSpPr>
          <p:spPr bwMode="auto">
            <a:xfrm>
              <a:off x="6959600" y="3429000"/>
              <a:ext cx="1720850" cy="862013"/>
            </a:xfrm>
            <a:custGeom>
              <a:avLst/>
              <a:gdLst>
                <a:gd name="T0" fmla="*/ 452 w 452"/>
                <a:gd name="T1" fmla="*/ 0 h 226"/>
                <a:gd name="T2" fmla="*/ 284 w 452"/>
                <a:gd name="T3" fmla="*/ 199 h 226"/>
                <a:gd name="T4" fmla="*/ 227 w 452"/>
                <a:gd name="T5" fmla="*/ 226 h 226"/>
                <a:gd name="T6" fmla="*/ 79 w 452"/>
                <a:gd name="T7" fmla="*/ 226 h 226"/>
                <a:gd name="T8" fmla="*/ 0 w 452"/>
                <a:gd name="T9" fmla="*/ 226 h 226"/>
                <a:gd name="T10" fmla="*/ 149 w 452"/>
                <a:gd name="T11" fmla="*/ 143 h 226"/>
                <a:gd name="T12" fmla="*/ 149 w 452"/>
                <a:gd name="T13" fmla="*/ 143 h 226"/>
                <a:gd name="T14" fmla="*/ 270 w 452"/>
                <a:gd name="T15" fmla="*/ 0 h 226"/>
                <a:gd name="T16" fmla="*/ 452 w 452"/>
                <a:gd name="T1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226">
                  <a:moveTo>
                    <a:pt x="452" y="0"/>
                  </a:moveTo>
                  <a:cubicBezTo>
                    <a:pt x="284" y="199"/>
                    <a:pt x="284" y="199"/>
                    <a:pt x="284" y="199"/>
                  </a:cubicBezTo>
                  <a:cubicBezTo>
                    <a:pt x="270" y="216"/>
                    <a:pt x="249" y="226"/>
                    <a:pt x="227" y="226"/>
                  </a:cubicBezTo>
                  <a:cubicBezTo>
                    <a:pt x="79" y="226"/>
                    <a:pt x="79" y="226"/>
                    <a:pt x="79" y="226"/>
                  </a:cubicBezTo>
                  <a:cubicBezTo>
                    <a:pt x="0" y="226"/>
                    <a:pt x="0" y="226"/>
                    <a:pt x="0" y="226"/>
                  </a:cubicBezTo>
                  <a:cubicBezTo>
                    <a:pt x="44" y="226"/>
                    <a:pt x="96" y="205"/>
                    <a:pt x="149" y="143"/>
                  </a:cubicBezTo>
                  <a:cubicBezTo>
                    <a:pt x="149" y="143"/>
                    <a:pt x="149" y="143"/>
                    <a:pt x="149" y="143"/>
                  </a:cubicBezTo>
                  <a:cubicBezTo>
                    <a:pt x="270" y="0"/>
                    <a:pt x="270" y="0"/>
                    <a:pt x="270" y="0"/>
                  </a:cubicBezTo>
                  <a:lnTo>
                    <a:pt x="452" y="0"/>
                  </a:lnTo>
                  <a:close/>
                </a:path>
              </a:pathLst>
            </a:custGeom>
            <a:solidFill>
              <a:schemeClr val="accent3">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83" name="Group 82"/>
          <p:cNvGrpSpPr/>
          <p:nvPr/>
        </p:nvGrpSpPr>
        <p:grpSpPr>
          <a:xfrm>
            <a:off x="6376988" y="1926431"/>
            <a:ext cx="2005013" cy="1291829"/>
            <a:chOff x="8502650" y="2568575"/>
            <a:chExt cx="2673351" cy="1722438"/>
          </a:xfrm>
        </p:grpSpPr>
        <p:sp>
          <p:nvSpPr>
            <p:cNvPr id="59" name="Freeform 59"/>
            <p:cNvSpPr>
              <a:spLocks/>
            </p:cNvSpPr>
            <p:nvPr/>
          </p:nvSpPr>
          <p:spPr bwMode="auto">
            <a:xfrm>
              <a:off x="9347200" y="2568575"/>
              <a:ext cx="1644650" cy="1722438"/>
            </a:xfrm>
            <a:custGeom>
              <a:avLst/>
              <a:gdLst>
                <a:gd name="T0" fmla="*/ 0 w 432"/>
                <a:gd name="T1" fmla="*/ 28 h 452"/>
                <a:gd name="T2" fmla="*/ 0 w 432"/>
                <a:gd name="T3" fmla="*/ 424 h 452"/>
                <a:gd name="T4" fmla="*/ 28 w 432"/>
                <a:gd name="T5" fmla="*/ 452 h 452"/>
                <a:gd name="T6" fmla="*/ 246 w 432"/>
                <a:gd name="T7" fmla="*/ 452 h 452"/>
                <a:gd name="T8" fmla="*/ 432 w 432"/>
                <a:gd name="T9" fmla="*/ 228 h 452"/>
                <a:gd name="T10" fmla="*/ 231 w 432"/>
                <a:gd name="T11" fmla="*/ 0 h 452"/>
                <a:gd name="T12" fmla="*/ 28 w 432"/>
                <a:gd name="T13" fmla="*/ 0 h 452"/>
                <a:gd name="T14" fmla="*/ 0 w 432"/>
                <a:gd name="T15" fmla="*/ 28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2" h="452">
                  <a:moveTo>
                    <a:pt x="0" y="28"/>
                  </a:moveTo>
                  <a:cubicBezTo>
                    <a:pt x="0" y="424"/>
                    <a:pt x="0" y="424"/>
                    <a:pt x="0" y="424"/>
                  </a:cubicBezTo>
                  <a:cubicBezTo>
                    <a:pt x="0" y="439"/>
                    <a:pt x="13" y="452"/>
                    <a:pt x="28" y="452"/>
                  </a:cubicBezTo>
                  <a:cubicBezTo>
                    <a:pt x="246" y="452"/>
                    <a:pt x="246" y="452"/>
                    <a:pt x="246" y="452"/>
                  </a:cubicBezTo>
                  <a:cubicBezTo>
                    <a:pt x="432" y="228"/>
                    <a:pt x="432" y="228"/>
                    <a:pt x="432" y="228"/>
                  </a:cubicBezTo>
                  <a:cubicBezTo>
                    <a:pt x="231" y="0"/>
                    <a:pt x="231" y="0"/>
                    <a:pt x="231" y="0"/>
                  </a:cubicBezTo>
                  <a:cubicBezTo>
                    <a:pt x="28" y="0"/>
                    <a:pt x="28" y="0"/>
                    <a:pt x="28" y="0"/>
                  </a:cubicBezTo>
                  <a:cubicBezTo>
                    <a:pt x="13" y="0"/>
                    <a:pt x="0" y="13"/>
                    <a:pt x="0" y="28"/>
                  </a:cubicBezTo>
                  <a:close/>
                </a:path>
              </a:pathLst>
            </a:custGeom>
            <a:gradFill flip="none" rotWithShape="1">
              <a:gsLst>
                <a:gs pos="51000">
                  <a:schemeClr val="accent4">
                    <a:lumMod val="75000"/>
                    <a:shade val="30000"/>
                    <a:satMod val="115000"/>
                  </a:schemeClr>
                </a:gs>
                <a:gs pos="100000">
                  <a:schemeClr val="accent4">
                    <a:lumMod val="75000"/>
                    <a:shade val="100000"/>
                    <a:satMod val="115000"/>
                  </a:schemeClr>
                </a:gs>
              </a:gsLst>
              <a:lin ang="108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60" name="Freeform 60"/>
            <p:cNvSpPr>
              <a:spLocks/>
            </p:cNvSpPr>
            <p:nvPr/>
          </p:nvSpPr>
          <p:spPr bwMode="auto">
            <a:xfrm>
              <a:off x="8502650" y="2906713"/>
              <a:ext cx="2082800" cy="1044575"/>
            </a:xfrm>
            <a:custGeom>
              <a:avLst/>
              <a:gdLst>
                <a:gd name="T0" fmla="*/ 9 w 1312"/>
                <a:gd name="T1" fmla="*/ 0 h 658"/>
                <a:gd name="T2" fmla="*/ 280 w 1312"/>
                <a:gd name="T3" fmla="*/ 324 h 658"/>
                <a:gd name="T4" fmla="*/ 0 w 1312"/>
                <a:gd name="T5" fmla="*/ 658 h 658"/>
                <a:gd name="T6" fmla="*/ 1312 w 1312"/>
                <a:gd name="T7" fmla="*/ 658 h 658"/>
                <a:gd name="T8" fmla="*/ 1312 w 1312"/>
                <a:gd name="T9" fmla="*/ 0 h 658"/>
                <a:gd name="T10" fmla="*/ 9 w 1312"/>
                <a:gd name="T11" fmla="*/ 0 h 658"/>
              </a:gdLst>
              <a:ahLst/>
              <a:cxnLst>
                <a:cxn ang="0">
                  <a:pos x="T0" y="T1"/>
                </a:cxn>
                <a:cxn ang="0">
                  <a:pos x="T2" y="T3"/>
                </a:cxn>
                <a:cxn ang="0">
                  <a:pos x="T4" y="T5"/>
                </a:cxn>
                <a:cxn ang="0">
                  <a:pos x="T6" y="T7"/>
                </a:cxn>
                <a:cxn ang="0">
                  <a:pos x="T8" y="T9"/>
                </a:cxn>
                <a:cxn ang="0">
                  <a:pos x="T10" y="T11"/>
                </a:cxn>
              </a:cxnLst>
              <a:rect l="0" t="0" r="r" b="b"/>
              <a:pathLst>
                <a:path w="1312" h="658">
                  <a:moveTo>
                    <a:pt x="9" y="0"/>
                  </a:moveTo>
                  <a:lnTo>
                    <a:pt x="280" y="324"/>
                  </a:lnTo>
                  <a:lnTo>
                    <a:pt x="0" y="658"/>
                  </a:lnTo>
                  <a:lnTo>
                    <a:pt x="1312" y="658"/>
                  </a:lnTo>
                  <a:lnTo>
                    <a:pt x="1312" y="0"/>
                  </a:lnTo>
                  <a:lnTo>
                    <a:pt x="9" y="0"/>
                  </a:lnTo>
                  <a:close/>
                </a:path>
              </a:pathLst>
            </a:custGeom>
            <a:solidFill>
              <a:schemeClr val="bg2">
                <a:lumMod val="90000"/>
                <a:lumOff val="1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61" name="Freeform 61"/>
            <p:cNvSpPr>
              <a:spLocks/>
            </p:cNvSpPr>
            <p:nvPr/>
          </p:nvSpPr>
          <p:spPr bwMode="auto">
            <a:xfrm>
              <a:off x="9450388" y="2568575"/>
              <a:ext cx="1725613" cy="860425"/>
            </a:xfrm>
            <a:custGeom>
              <a:avLst/>
              <a:gdLst>
                <a:gd name="T0" fmla="*/ 453 w 453"/>
                <a:gd name="T1" fmla="*/ 226 h 226"/>
                <a:gd name="T2" fmla="*/ 284 w 453"/>
                <a:gd name="T3" fmla="*/ 27 h 226"/>
                <a:gd name="T4" fmla="*/ 228 w 453"/>
                <a:gd name="T5" fmla="*/ 0 h 226"/>
                <a:gd name="T6" fmla="*/ 80 w 453"/>
                <a:gd name="T7" fmla="*/ 0 h 226"/>
                <a:gd name="T8" fmla="*/ 0 w 453"/>
                <a:gd name="T9" fmla="*/ 0 h 226"/>
                <a:gd name="T10" fmla="*/ 150 w 453"/>
                <a:gd name="T11" fmla="*/ 83 h 226"/>
                <a:gd name="T12" fmla="*/ 150 w 453"/>
                <a:gd name="T13" fmla="*/ 83 h 226"/>
                <a:gd name="T14" fmla="*/ 270 w 453"/>
                <a:gd name="T15" fmla="*/ 226 h 226"/>
                <a:gd name="T16" fmla="*/ 453 w 453"/>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226">
                  <a:moveTo>
                    <a:pt x="453" y="226"/>
                  </a:moveTo>
                  <a:cubicBezTo>
                    <a:pt x="284" y="27"/>
                    <a:pt x="284" y="27"/>
                    <a:pt x="284" y="27"/>
                  </a:cubicBezTo>
                  <a:cubicBezTo>
                    <a:pt x="270" y="10"/>
                    <a:pt x="250" y="0"/>
                    <a:pt x="228" y="0"/>
                  </a:cubicBezTo>
                  <a:cubicBezTo>
                    <a:pt x="80" y="0"/>
                    <a:pt x="80" y="0"/>
                    <a:pt x="80" y="0"/>
                  </a:cubicBezTo>
                  <a:cubicBezTo>
                    <a:pt x="0" y="0"/>
                    <a:pt x="0" y="0"/>
                    <a:pt x="0" y="0"/>
                  </a:cubicBezTo>
                  <a:cubicBezTo>
                    <a:pt x="44" y="0"/>
                    <a:pt x="97" y="21"/>
                    <a:pt x="150" y="83"/>
                  </a:cubicBezTo>
                  <a:cubicBezTo>
                    <a:pt x="150" y="83"/>
                    <a:pt x="150" y="83"/>
                    <a:pt x="150" y="83"/>
                  </a:cubicBezTo>
                  <a:cubicBezTo>
                    <a:pt x="270" y="226"/>
                    <a:pt x="270" y="226"/>
                    <a:pt x="270" y="226"/>
                  </a:cubicBezTo>
                  <a:lnTo>
                    <a:pt x="453" y="226"/>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62" name="Freeform 62"/>
            <p:cNvSpPr>
              <a:spLocks/>
            </p:cNvSpPr>
            <p:nvPr/>
          </p:nvSpPr>
          <p:spPr bwMode="auto">
            <a:xfrm>
              <a:off x="9450388" y="3429000"/>
              <a:ext cx="1725613" cy="862013"/>
            </a:xfrm>
            <a:custGeom>
              <a:avLst/>
              <a:gdLst>
                <a:gd name="T0" fmla="*/ 453 w 453"/>
                <a:gd name="T1" fmla="*/ 0 h 226"/>
                <a:gd name="T2" fmla="*/ 284 w 453"/>
                <a:gd name="T3" fmla="*/ 199 h 226"/>
                <a:gd name="T4" fmla="*/ 228 w 453"/>
                <a:gd name="T5" fmla="*/ 226 h 226"/>
                <a:gd name="T6" fmla="*/ 80 w 453"/>
                <a:gd name="T7" fmla="*/ 226 h 226"/>
                <a:gd name="T8" fmla="*/ 0 w 453"/>
                <a:gd name="T9" fmla="*/ 226 h 226"/>
                <a:gd name="T10" fmla="*/ 150 w 453"/>
                <a:gd name="T11" fmla="*/ 143 h 226"/>
                <a:gd name="T12" fmla="*/ 150 w 453"/>
                <a:gd name="T13" fmla="*/ 143 h 226"/>
                <a:gd name="T14" fmla="*/ 270 w 453"/>
                <a:gd name="T15" fmla="*/ 0 h 226"/>
                <a:gd name="T16" fmla="*/ 453 w 453"/>
                <a:gd name="T1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226">
                  <a:moveTo>
                    <a:pt x="453" y="0"/>
                  </a:moveTo>
                  <a:cubicBezTo>
                    <a:pt x="284" y="199"/>
                    <a:pt x="284" y="199"/>
                    <a:pt x="284" y="199"/>
                  </a:cubicBezTo>
                  <a:cubicBezTo>
                    <a:pt x="270" y="216"/>
                    <a:pt x="250" y="226"/>
                    <a:pt x="228" y="226"/>
                  </a:cubicBezTo>
                  <a:cubicBezTo>
                    <a:pt x="80" y="226"/>
                    <a:pt x="80" y="226"/>
                    <a:pt x="80" y="226"/>
                  </a:cubicBezTo>
                  <a:cubicBezTo>
                    <a:pt x="0" y="226"/>
                    <a:pt x="0" y="226"/>
                    <a:pt x="0" y="226"/>
                  </a:cubicBezTo>
                  <a:cubicBezTo>
                    <a:pt x="44" y="226"/>
                    <a:pt x="97" y="205"/>
                    <a:pt x="150" y="143"/>
                  </a:cubicBezTo>
                  <a:cubicBezTo>
                    <a:pt x="150" y="143"/>
                    <a:pt x="150" y="143"/>
                    <a:pt x="150" y="143"/>
                  </a:cubicBezTo>
                  <a:cubicBezTo>
                    <a:pt x="270" y="0"/>
                    <a:pt x="270" y="0"/>
                    <a:pt x="270" y="0"/>
                  </a:cubicBezTo>
                  <a:lnTo>
                    <a:pt x="453" y="0"/>
                  </a:lnTo>
                  <a:close/>
                </a:path>
              </a:pathLst>
            </a:custGeom>
            <a:solidFill>
              <a:schemeClr val="accent4">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sp>
        <p:nvSpPr>
          <p:cNvPr id="3" name="CaixaDeTexto 2">
            <a:extLst>
              <a:ext uri="{FF2B5EF4-FFF2-40B4-BE49-F238E27FC236}">
                <a16:creationId xmlns:a16="http://schemas.microsoft.com/office/drawing/2014/main" id="{7CED190A-1EFD-DD39-CCF6-F62F013EE44A}"/>
              </a:ext>
            </a:extLst>
          </p:cNvPr>
          <p:cNvSpPr txBox="1"/>
          <p:nvPr/>
        </p:nvSpPr>
        <p:spPr>
          <a:xfrm>
            <a:off x="1404937" y="191580"/>
            <a:ext cx="6770777" cy="323165"/>
          </a:xfrm>
          <a:prstGeom prst="rect">
            <a:avLst/>
          </a:prstGeom>
          <a:noFill/>
        </p:spPr>
        <p:txBody>
          <a:bodyPr wrap="square">
            <a:spAutoFit/>
          </a:bodyPr>
          <a:lstStyle/>
          <a:p>
            <a:r>
              <a:rPr lang="pt-BR" sz="1500" b="1" dirty="0">
                <a:latin typeface="Arial Black" panose="020B0A04020102020204" pitchFamily="34" charset="0"/>
              </a:rPr>
              <a:t>LEI COMPLEMENTAR Nº 123, DE 14 DE DEZEMBRO DE 2006</a:t>
            </a:r>
            <a:endParaRPr lang="pt-BR" sz="1500" dirty="0">
              <a:latin typeface="Arial Black" panose="020B0A04020102020204" pitchFamily="34" charset="0"/>
            </a:endParaRPr>
          </a:p>
        </p:txBody>
      </p:sp>
      <p:sp>
        <p:nvSpPr>
          <p:cNvPr id="4" name="CaixaDeTexto 3">
            <a:extLst>
              <a:ext uri="{FF2B5EF4-FFF2-40B4-BE49-F238E27FC236}">
                <a16:creationId xmlns:a16="http://schemas.microsoft.com/office/drawing/2014/main" id="{A2A52F85-8F7A-E8B8-5173-938BD3F6347E}"/>
              </a:ext>
            </a:extLst>
          </p:cNvPr>
          <p:cNvSpPr txBox="1"/>
          <p:nvPr/>
        </p:nvSpPr>
        <p:spPr>
          <a:xfrm>
            <a:off x="74155" y="768846"/>
            <a:ext cx="3895052" cy="1015663"/>
          </a:xfrm>
          <a:prstGeom prst="rect">
            <a:avLst/>
          </a:prstGeom>
          <a:noFill/>
        </p:spPr>
        <p:txBody>
          <a:bodyPr wrap="square">
            <a:spAutoFit/>
          </a:bodyPr>
          <a:lstStyle/>
          <a:p>
            <a:r>
              <a:rPr lang="pt-BR" sz="1200" dirty="0">
                <a:latin typeface="Aharoni" panose="02010803020104030203" pitchFamily="2" charset="-79"/>
                <a:cs typeface="Aharoni" panose="02010803020104030203" pitchFamily="2" charset="-79"/>
              </a:rPr>
              <a:t>Art. 42. Nas licitações públicas, a comprovação de regularidade fiscal e trabalhista das microempresas e das empresas de pequeno porte somente será exigida para </a:t>
            </a:r>
            <a:r>
              <a:rPr lang="pt-BR" sz="1200" dirty="0">
                <a:solidFill>
                  <a:srgbClr val="00B0F0"/>
                </a:solidFill>
                <a:latin typeface="Aharoni" panose="02010803020104030203" pitchFamily="2" charset="-79"/>
                <a:cs typeface="Aharoni" panose="02010803020104030203" pitchFamily="2" charset="-79"/>
              </a:rPr>
              <a:t>EFEITO DE ASSINATURA DO CONTRATO</a:t>
            </a:r>
            <a:r>
              <a:rPr lang="pt-BR" sz="1200" dirty="0">
                <a:latin typeface="Aharoni" panose="02010803020104030203" pitchFamily="2" charset="-79"/>
                <a:cs typeface="Aharoni" panose="02010803020104030203" pitchFamily="2" charset="-79"/>
              </a:rPr>
              <a:t>. </a:t>
            </a:r>
          </a:p>
        </p:txBody>
      </p:sp>
      <p:sp>
        <p:nvSpPr>
          <p:cNvPr id="5" name="CaixaDeTexto 4">
            <a:extLst>
              <a:ext uri="{FF2B5EF4-FFF2-40B4-BE49-F238E27FC236}">
                <a16:creationId xmlns:a16="http://schemas.microsoft.com/office/drawing/2014/main" id="{BBB00017-915F-D0A5-2603-354D8FCB2573}"/>
              </a:ext>
            </a:extLst>
          </p:cNvPr>
          <p:cNvSpPr txBox="1"/>
          <p:nvPr/>
        </p:nvSpPr>
        <p:spPr>
          <a:xfrm>
            <a:off x="1404937" y="3413456"/>
            <a:ext cx="4165141" cy="1015663"/>
          </a:xfrm>
          <a:prstGeom prst="rect">
            <a:avLst/>
          </a:prstGeom>
          <a:noFill/>
        </p:spPr>
        <p:txBody>
          <a:bodyPr wrap="square">
            <a:spAutoFit/>
          </a:bodyPr>
          <a:lstStyle/>
          <a:p>
            <a:r>
              <a:rPr lang="pt-BR" sz="1200" dirty="0">
                <a:latin typeface="Aharoni" panose="02010803020104030203" pitchFamily="2" charset="-79"/>
                <a:cs typeface="Aharoni" panose="02010803020104030203" pitchFamily="2" charset="-79"/>
              </a:rPr>
              <a:t>Art. 43. As ME/EPP, por ocasião da participação em certames licitatórios, </a:t>
            </a:r>
            <a:r>
              <a:rPr lang="pt-BR" sz="1200" dirty="0">
                <a:solidFill>
                  <a:srgbClr val="FF0000"/>
                </a:solidFill>
                <a:latin typeface="Aharoni" panose="02010803020104030203" pitchFamily="2" charset="-79"/>
                <a:cs typeface="Aharoni" panose="02010803020104030203" pitchFamily="2" charset="-79"/>
              </a:rPr>
              <a:t>DEVERÃO</a:t>
            </a:r>
            <a:r>
              <a:rPr lang="pt-BR" sz="1200" dirty="0">
                <a:latin typeface="Aharoni" panose="02010803020104030203" pitchFamily="2" charset="-79"/>
                <a:cs typeface="Aharoni" panose="02010803020104030203" pitchFamily="2" charset="-79"/>
              </a:rPr>
              <a:t> apresentar </a:t>
            </a:r>
            <a:r>
              <a:rPr lang="pt-BR" sz="1200" dirty="0">
                <a:solidFill>
                  <a:srgbClr val="00B0F0"/>
                </a:solidFill>
                <a:latin typeface="Aharoni" panose="02010803020104030203" pitchFamily="2" charset="-79"/>
                <a:cs typeface="Aharoni" panose="02010803020104030203" pitchFamily="2" charset="-79"/>
              </a:rPr>
              <a:t>TODA A DOCUMENTAÇÃO EXIGIDA </a:t>
            </a:r>
            <a:r>
              <a:rPr lang="pt-BR" sz="1200" dirty="0">
                <a:latin typeface="Aharoni" panose="02010803020104030203" pitchFamily="2" charset="-79"/>
                <a:cs typeface="Aharoni" panose="02010803020104030203" pitchFamily="2" charset="-79"/>
              </a:rPr>
              <a:t>para efeito de comprovação de regularidade </a:t>
            </a:r>
            <a:r>
              <a:rPr lang="pt-BR" sz="1200" dirty="0">
                <a:solidFill>
                  <a:srgbClr val="00B0F0"/>
                </a:solidFill>
                <a:latin typeface="Aharoni" panose="02010803020104030203" pitchFamily="2" charset="-79"/>
                <a:cs typeface="Aharoni" panose="02010803020104030203" pitchFamily="2" charset="-79"/>
              </a:rPr>
              <a:t>FISCAL E TRABALHISTA, MESMO QUE ESTA APRESENTE ALGUMA RESTRIÇÃO</a:t>
            </a:r>
            <a:r>
              <a:rPr lang="pt-BR" sz="1200" dirty="0">
                <a:latin typeface="Aharoni" panose="02010803020104030203" pitchFamily="2" charset="-79"/>
                <a:cs typeface="Aharoni" panose="02010803020104030203" pitchFamily="2" charset="-79"/>
              </a:rPr>
              <a:t>. </a:t>
            </a:r>
          </a:p>
        </p:txBody>
      </p:sp>
      <p:sp>
        <p:nvSpPr>
          <p:cNvPr id="6" name="CaixaDeTexto 5">
            <a:extLst>
              <a:ext uri="{FF2B5EF4-FFF2-40B4-BE49-F238E27FC236}">
                <a16:creationId xmlns:a16="http://schemas.microsoft.com/office/drawing/2014/main" id="{8373543C-E1B7-4422-62AC-D63EE9E736AD}"/>
              </a:ext>
            </a:extLst>
          </p:cNvPr>
          <p:cNvSpPr txBox="1"/>
          <p:nvPr/>
        </p:nvSpPr>
        <p:spPr>
          <a:xfrm>
            <a:off x="4082318" y="562560"/>
            <a:ext cx="5016850" cy="1569660"/>
          </a:xfrm>
          <a:prstGeom prst="rect">
            <a:avLst/>
          </a:prstGeom>
          <a:noFill/>
        </p:spPr>
        <p:txBody>
          <a:bodyPr wrap="square">
            <a:spAutoFit/>
          </a:bodyPr>
          <a:lstStyle/>
          <a:p>
            <a:pPr algn="r"/>
            <a:r>
              <a:rPr lang="pt-BR" sz="1200" dirty="0">
                <a:latin typeface="Aharoni" panose="02010803020104030203" pitchFamily="2" charset="-79"/>
                <a:cs typeface="Aharoni" panose="02010803020104030203" pitchFamily="2" charset="-79"/>
              </a:rPr>
              <a:t>§ 1o Havendo alguma restrição na comprovação da regularidade fiscal e trabalhista, será assegurado o prazo de </a:t>
            </a:r>
            <a:r>
              <a:rPr lang="pt-BR" sz="1200" dirty="0">
                <a:solidFill>
                  <a:srgbClr val="00B0F0"/>
                </a:solidFill>
                <a:latin typeface="Aharoni" panose="02010803020104030203" pitchFamily="2" charset="-79"/>
                <a:cs typeface="Aharoni" panose="02010803020104030203" pitchFamily="2" charset="-79"/>
              </a:rPr>
              <a:t>CINCO DIAS ÚTEIS</a:t>
            </a:r>
            <a:r>
              <a:rPr lang="pt-BR" sz="1200" dirty="0">
                <a:latin typeface="Aharoni" panose="02010803020104030203" pitchFamily="2" charset="-79"/>
                <a:cs typeface="Aharoni" panose="02010803020104030203" pitchFamily="2" charset="-79"/>
              </a:rPr>
              <a:t>, cujo termo inicial corresponderá ao momento em que o proponente for declarado vencedor do certame, </a:t>
            </a:r>
            <a:r>
              <a:rPr lang="pt-BR" sz="1200" dirty="0">
                <a:solidFill>
                  <a:srgbClr val="00B0F0"/>
                </a:solidFill>
                <a:latin typeface="Aharoni" panose="02010803020104030203" pitchFamily="2" charset="-79"/>
                <a:cs typeface="Aharoni" panose="02010803020104030203" pitchFamily="2" charset="-79"/>
              </a:rPr>
              <a:t>PRORROGÁVEL POR IGUAL PERÍODO, A CRITÉRIO DA ADMINISTRAÇÃO</a:t>
            </a:r>
            <a:r>
              <a:rPr lang="pt-BR" sz="1200" dirty="0">
                <a:latin typeface="Aharoni" panose="02010803020104030203" pitchFamily="2" charset="-79"/>
                <a:cs typeface="Aharoni" panose="02010803020104030203" pitchFamily="2" charset="-79"/>
              </a:rPr>
              <a:t> pública, para regularização da documentação, para </a:t>
            </a:r>
            <a:r>
              <a:rPr lang="pt-BR" sz="1200" dirty="0">
                <a:solidFill>
                  <a:srgbClr val="00B0F0"/>
                </a:solidFill>
                <a:latin typeface="Aharoni" panose="02010803020104030203" pitchFamily="2" charset="-79"/>
                <a:cs typeface="Aharoni" panose="02010803020104030203" pitchFamily="2" charset="-79"/>
              </a:rPr>
              <a:t>PAGAMENTO OU PARCELAMENTO DO DÉBITO </a:t>
            </a:r>
            <a:r>
              <a:rPr lang="pt-BR" sz="1200" dirty="0">
                <a:latin typeface="Aharoni" panose="02010803020104030203" pitchFamily="2" charset="-79"/>
                <a:cs typeface="Aharoni" panose="02010803020104030203" pitchFamily="2" charset="-79"/>
              </a:rPr>
              <a:t>e para emissão de eventuais certidões...</a:t>
            </a:r>
          </a:p>
        </p:txBody>
      </p:sp>
      <p:sp>
        <p:nvSpPr>
          <p:cNvPr id="8" name="CaixaDeTexto 7">
            <a:extLst>
              <a:ext uri="{FF2B5EF4-FFF2-40B4-BE49-F238E27FC236}">
                <a16:creationId xmlns:a16="http://schemas.microsoft.com/office/drawing/2014/main" id="{C032467B-6F4F-61C4-1132-F7B92D24A594}"/>
              </a:ext>
            </a:extLst>
          </p:cNvPr>
          <p:cNvSpPr txBox="1"/>
          <p:nvPr/>
        </p:nvSpPr>
        <p:spPr>
          <a:xfrm>
            <a:off x="5865019" y="3321122"/>
            <a:ext cx="2695619" cy="1200329"/>
          </a:xfrm>
          <a:prstGeom prst="rect">
            <a:avLst/>
          </a:prstGeom>
          <a:noFill/>
        </p:spPr>
        <p:txBody>
          <a:bodyPr wrap="square">
            <a:spAutoFit/>
          </a:bodyPr>
          <a:lstStyle/>
          <a:p>
            <a:r>
              <a:rPr lang="pt-BR" sz="1200" dirty="0">
                <a:latin typeface="Aharoni" panose="02010803020104030203" pitchFamily="2" charset="-79"/>
                <a:cs typeface="Aharoni" panose="02010803020104030203" pitchFamily="2" charset="-79"/>
              </a:rPr>
              <a:t>§ 2o A não-regularização da documentação, no prazo previsto no § 1o deste artigo, implicará decadência do direito à contratação, sem prejuízo das sanções previstas ...</a:t>
            </a:r>
          </a:p>
        </p:txBody>
      </p:sp>
    </p:spTree>
    <p:extLst>
      <p:ext uri="{BB962C8B-B14F-4D97-AF65-F5344CB8AC3E}">
        <p14:creationId xmlns:p14="http://schemas.microsoft.com/office/powerpoint/2010/main" val="20701438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7000">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14:bounceEnd="67000">
                                          <p:cBhvr additive="base">
                                            <p:cTn id="7" dur="1000" fill="hold"/>
                                            <p:tgtEl>
                                              <p:spTgt spid="83"/>
                                            </p:tgtEl>
                                            <p:attrNameLst>
                                              <p:attrName>ppt_x</p:attrName>
                                            </p:attrNameLst>
                                          </p:cBhvr>
                                          <p:tavLst>
                                            <p:tav tm="0">
                                              <p:val>
                                                <p:strVal val="0-#ppt_w/2"/>
                                              </p:val>
                                            </p:tav>
                                            <p:tav tm="100000">
                                              <p:val>
                                                <p:strVal val="#ppt_x"/>
                                              </p:val>
                                            </p:tav>
                                          </p:tavLst>
                                        </p:anim>
                                        <p:anim calcmode="lin" valueType="num" p14:bounceEnd="67000">
                                          <p:cBhvr additive="base">
                                            <p:cTn id="8" dur="1000" fill="hold"/>
                                            <p:tgtEl>
                                              <p:spTgt spid="8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7000">
                                      <p:stCondLst>
                                        <p:cond delay="200"/>
                                      </p:stCondLst>
                                      <p:childTnLst>
                                        <p:set>
                                          <p:cBhvr>
                                            <p:cTn id="10" dur="1" fill="hold">
                                              <p:stCondLst>
                                                <p:cond delay="0"/>
                                              </p:stCondLst>
                                            </p:cTn>
                                            <p:tgtEl>
                                              <p:spTgt spid="85"/>
                                            </p:tgtEl>
                                            <p:attrNameLst>
                                              <p:attrName>style.visibility</p:attrName>
                                            </p:attrNameLst>
                                          </p:cBhvr>
                                          <p:to>
                                            <p:strVal val="visible"/>
                                          </p:to>
                                        </p:set>
                                        <p:anim calcmode="lin" valueType="num" p14:bounceEnd="67000">
                                          <p:cBhvr additive="base">
                                            <p:cTn id="11" dur="1000" fill="hold"/>
                                            <p:tgtEl>
                                              <p:spTgt spid="85"/>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8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67000">
                                      <p:stCondLst>
                                        <p:cond delay="400"/>
                                      </p:stCondLst>
                                      <p:childTnLst>
                                        <p:set>
                                          <p:cBhvr>
                                            <p:cTn id="14" dur="1" fill="hold">
                                              <p:stCondLst>
                                                <p:cond delay="0"/>
                                              </p:stCondLst>
                                            </p:cTn>
                                            <p:tgtEl>
                                              <p:spTgt spid="86"/>
                                            </p:tgtEl>
                                            <p:attrNameLst>
                                              <p:attrName>style.visibility</p:attrName>
                                            </p:attrNameLst>
                                          </p:cBhvr>
                                          <p:to>
                                            <p:strVal val="visible"/>
                                          </p:to>
                                        </p:set>
                                        <p:anim calcmode="lin" valueType="num" p14:bounceEnd="67000">
                                          <p:cBhvr additive="base">
                                            <p:cTn id="15" dur="1000" fill="hold"/>
                                            <p:tgtEl>
                                              <p:spTgt spid="86"/>
                                            </p:tgtEl>
                                            <p:attrNameLst>
                                              <p:attrName>ppt_x</p:attrName>
                                            </p:attrNameLst>
                                          </p:cBhvr>
                                          <p:tavLst>
                                            <p:tav tm="0">
                                              <p:val>
                                                <p:strVal val="0-#ppt_w/2"/>
                                              </p:val>
                                            </p:tav>
                                            <p:tav tm="100000">
                                              <p:val>
                                                <p:strVal val="#ppt_x"/>
                                              </p:val>
                                            </p:tav>
                                          </p:tavLst>
                                        </p:anim>
                                        <p:anim calcmode="lin" valueType="num" p14:bounceEnd="67000">
                                          <p:cBhvr additive="base">
                                            <p:cTn id="16" dur="1000" fill="hold"/>
                                            <p:tgtEl>
                                              <p:spTgt spid="8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67000">
                                      <p:stCondLst>
                                        <p:cond delay="600"/>
                                      </p:stCondLst>
                                      <p:childTnLst>
                                        <p:set>
                                          <p:cBhvr>
                                            <p:cTn id="18" dur="1" fill="hold">
                                              <p:stCondLst>
                                                <p:cond delay="0"/>
                                              </p:stCondLst>
                                            </p:cTn>
                                            <p:tgtEl>
                                              <p:spTgt spid="87"/>
                                            </p:tgtEl>
                                            <p:attrNameLst>
                                              <p:attrName>style.visibility</p:attrName>
                                            </p:attrNameLst>
                                          </p:cBhvr>
                                          <p:to>
                                            <p:strVal val="visible"/>
                                          </p:to>
                                        </p:set>
                                        <p:anim calcmode="lin" valueType="num" p14:bounceEnd="67000">
                                          <p:cBhvr additive="base">
                                            <p:cTn id="19" dur="1000" fill="hold"/>
                                            <p:tgtEl>
                                              <p:spTgt spid="87"/>
                                            </p:tgtEl>
                                            <p:attrNameLst>
                                              <p:attrName>ppt_x</p:attrName>
                                            </p:attrNameLst>
                                          </p:cBhvr>
                                          <p:tavLst>
                                            <p:tav tm="0">
                                              <p:val>
                                                <p:strVal val="0-#ppt_w/2"/>
                                              </p:val>
                                            </p:tav>
                                            <p:tav tm="100000">
                                              <p:val>
                                                <p:strVal val="#ppt_x"/>
                                              </p:val>
                                            </p:tav>
                                          </p:tavLst>
                                        </p:anim>
                                        <p:anim calcmode="lin" valueType="num" p14:bounceEnd="67000">
                                          <p:cBhvr additive="base">
                                            <p:cTn id="20" dur="10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1+#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1+#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000" fill="hold"/>
                                            <p:tgtEl>
                                              <p:spTgt spid="83"/>
                                            </p:tgtEl>
                                            <p:attrNameLst>
                                              <p:attrName>ppt_x</p:attrName>
                                            </p:attrNameLst>
                                          </p:cBhvr>
                                          <p:tavLst>
                                            <p:tav tm="0">
                                              <p:val>
                                                <p:strVal val="0-#ppt_w/2"/>
                                              </p:val>
                                            </p:tav>
                                            <p:tav tm="100000">
                                              <p:val>
                                                <p:strVal val="#ppt_x"/>
                                              </p:val>
                                            </p:tav>
                                          </p:tavLst>
                                        </p:anim>
                                        <p:anim calcmode="lin" valueType="num">
                                          <p:cBhvr additive="base">
                                            <p:cTn id="8" dur="1000" fill="hold"/>
                                            <p:tgtEl>
                                              <p:spTgt spid="8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
                                      </p:stCondLst>
                                      <p:childTnLst>
                                        <p:set>
                                          <p:cBhvr>
                                            <p:cTn id="10" dur="1" fill="hold">
                                              <p:stCondLst>
                                                <p:cond delay="0"/>
                                              </p:stCondLst>
                                            </p:cTn>
                                            <p:tgtEl>
                                              <p:spTgt spid="85"/>
                                            </p:tgtEl>
                                            <p:attrNameLst>
                                              <p:attrName>style.visibility</p:attrName>
                                            </p:attrNameLst>
                                          </p:cBhvr>
                                          <p:to>
                                            <p:strVal val="visible"/>
                                          </p:to>
                                        </p:set>
                                        <p:anim calcmode="lin" valueType="num">
                                          <p:cBhvr additive="base">
                                            <p:cTn id="11" dur="1000" fill="hold"/>
                                            <p:tgtEl>
                                              <p:spTgt spid="85"/>
                                            </p:tgtEl>
                                            <p:attrNameLst>
                                              <p:attrName>ppt_x</p:attrName>
                                            </p:attrNameLst>
                                          </p:cBhvr>
                                          <p:tavLst>
                                            <p:tav tm="0">
                                              <p:val>
                                                <p:strVal val="0-#ppt_w/2"/>
                                              </p:val>
                                            </p:tav>
                                            <p:tav tm="100000">
                                              <p:val>
                                                <p:strVal val="#ppt_x"/>
                                              </p:val>
                                            </p:tav>
                                          </p:tavLst>
                                        </p:anim>
                                        <p:anim calcmode="lin" valueType="num">
                                          <p:cBhvr additive="base">
                                            <p:cTn id="12" dur="1000" fill="hold"/>
                                            <p:tgtEl>
                                              <p:spTgt spid="8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40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1000" fill="hold"/>
                                            <p:tgtEl>
                                              <p:spTgt spid="86"/>
                                            </p:tgtEl>
                                            <p:attrNameLst>
                                              <p:attrName>ppt_x</p:attrName>
                                            </p:attrNameLst>
                                          </p:cBhvr>
                                          <p:tavLst>
                                            <p:tav tm="0">
                                              <p:val>
                                                <p:strVal val="0-#ppt_w/2"/>
                                              </p:val>
                                            </p:tav>
                                            <p:tav tm="100000">
                                              <p:val>
                                                <p:strVal val="#ppt_x"/>
                                              </p:val>
                                            </p:tav>
                                          </p:tavLst>
                                        </p:anim>
                                        <p:anim calcmode="lin" valueType="num">
                                          <p:cBhvr additive="base">
                                            <p:cTn id="16" dur="1000" fill="hold"/>
                                            <p:tgtEl>
                                              <p:spTgt spid="8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600"/>
                                      </p:stCondLst>
                                      <p:childTnLst>
                                        <p:set>
                                          <p:cBhvr>
                                            <p:cTn id="18" dur="1" fill="hold">
                                              <p:stCondLst>
                                                <p:cond delay="0"/>
                                              </p:stCondLst>
                                            </p:cTn>
                                            <p:tgtEl>
                                              <p:spTgt spid="87"/>
                                            </p:tgtEl>
                                            <p:attrNameLst>
                                              <p:attrName>style.visibility</p:attrName>
                                            </p:attrNameLst>
                                          </p:cBhvr>
                                          <p:to>
                                            <p:strVal val="visible"/>
                                          </p:to>
                                        </p:set>
                                        <p:anim calcmode="lin" valueType="num">
                                          <p:cBhvr additive="base">
                                            <p:cTn id="19" dur="1000" fill="hold"/>
                                            <p:tgtEl>
                                              <p:spTgt spid="87"/>
                                            </p:tgtEl>
                                            <p:attrNameLst>
                                              <p:attrName>ppt_x</p:attrName>
                                            </p:attrNameLst>
                                          </p:cBhvr>
                                          <p:tavLst>
                                            <p:tav tm="0">
                                              <p:val>
                                                <p:strVal val="0-#ppt_w/2"/>
                                              </p:val>
                                            </p:tav>
                                            <p:tav tm="100000">
                                              <p:val>
                                                <p:strVal val="#ppt_x"/>
                                              </p:val>
                                            </p:tav>
                                          </p:tavLst>
                                        </p:anim>
                                        <p:anim calcmode="lin" valueType="num">
                                          <p:cBhvr additive="base">
                                            <p:cTn id="20" dur="10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1+#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1+#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p:cNvGrpSpPr/>
          <p:nvPr/>
        </p:nvGrpSpPr>
        <p:grpSpPr>
          <a:xfrm>
            <a:off x="767953" y="1926431"/>
            <a:ext cx="2005013" cy="1291829"/>
            <a:chOff x="1023938" y="2568575"/>
            <a:chExt cx="2673350" cy="1722438"/>
          </a:xfrm>
        </p:grpSpPr>
        <p:sp>
          <p:nvSpPr>
            <p:cNvPr id="47" name="Freeform 47"/>
            <p:cNvSpPr>
              <a:spLocks/>
            </p:cNvSpPr>
            <p:nvPr/>
          </p:nvSpPr>
          <p:spPr bwMode="auto">
            <a:xfrm>
              <a:off x="1873250" y="2568575"/>
              <a:ext cx="1644650" cy="1722438"/>
            </a:xfrm>
            <a:custGeom>
              <a:avLst/>
              <a:gdLst>
                <a:gd name="T0" fmla="*/ 0 w 432"/>
                <a:gd name="T1" fmla="*/ 28 h 452"/>
                <a:gd name="T2" fmla="*/ 0 w 432"/>
                <a:gd name="T3" fmla="*/ 424 h 452"/>
                <a:gd name="T4" fmla="*/ 28 w 432"/>
                <a:gd name="T5" fmla="*/ 452 h 452"/>
                <a:gd name="T6" fmla="*/ 246 w 432"/>
                <a:gd name="T7" fmla="*/ 452 h 452"/>
                <a:gd name="T8" fmla="*/ 432 w 432"/>
                <a:gd name="T9" fmla="*/ 228 h 452"/>
                <a:gd name="T10" fmla="*/ 231 w 432"/>
                <a:gd name="T11" fmla="*/ 0 h 452"/>
                <a:gd name="T12" fmla="*/ 28 w 432"/>
                <a:gd name="T13" fmla="*/ 0 h 452"/>
                <a:gd name="T14" fmla="*/ 0 w 432"/>
                <a:gd name="T15" fmla="*/ 28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2" h="452">
                  <a:moveTo>
                    <a:pt x="0" y="28"/>
                  </a:moveTo>
                  <a:cubicBezTo>
                    <a:pt x="0" y="424"/>
                    <a:pt x="0" y="424"/>
                    <a:pt x="0" y="424"/>
                  </a:cubicBezTo>
                  <a:cubicBezTo>
                    <a:pt x="0" y="439"/>
                    <a:pt x="13" y="452"/>
                    <a:pt x="28" y="452"/>
                  </a:cubicBezTo>
                  <a:cubicBezTo>
                    <a:pt x="246" y="452"/>
                    <a:pt x="246" y="452"/>
                    <a:pt x="246" y="452"/>
                  </a:cubicBezTo>
                  <a:cubicBezTo>
                    <a:pt x="432" y="228"/>
                    <a:pt x="432" y="228"/>
                    <a:pt x="432" y="228"/>
                  </a:cubicBezTo>
                  <a:cubicBezTo>
                    <a:pt x="231" y="0"/>
                    <a:pt x="231" y="0"/>
                    <a:pt x="231" y="0"/>
                  </a:cubicBezTo>
                  <a:cubicBezTo>
                    <a:pt x="28" y="0"/>
                    <a:pt x="28" y="0"/>
                    <a:pt x="28" y="0"/>
                  </a:cubicBezTo>
                  <a:cubicBezTo>
                    <a:pt x="13" y="0"/>
                    <a:pt x="0" y="13"/>
                    <a:pt x="0" y="28"/>
                  </a:cubicBezTo>
                  <a:close/>
                </a:path>
              </a:pathLst>
            </a:custGeom>
            <a:gradFill flip="none" rotWithShape="1">
              <a:gsLst>
                <a:gs pos="49000">
                  <a:schemeClr val="accent1">
                    <a:lumMod val="75000"/>
                    <a:shade val="30000"/>
                    <a:satMod val="115000"/>
                  </a:schemeClr>
                </a:gs>
                <a:gs pos="100000">
                  <a:schemeClr val="accent1">
                    <a:lumMod val="75000"/>
                    <a:shade val="100000"/>
                    <a:satMod val="115000"/>
                  </a:schemeClr>
                </a:gs>
              </a:gsLst>
              <a:lin ang="108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48" name="Freeform 48"/>
            <p:cNvSpPr>
              <a:spLocks/>
            </p:cNvSpPr>
            <p:nvPr/>
          </p:nvSpPr>
          <p:spPr bwMode="auto">
            <a:xfrm>
              <a:off x="1023938" y="2906713"/>
              <a:ext cx="2085975" cy="1044575"/>
            </a:xfrm>
            <a:custGeom>
              <a:avLst/>
              <a:gdLst>
                <a:gd name="T0" fmla="*/ 12 w 1314"/>
                <a:gd name="T1" fmla="*/ 0 h 658"/>
                <a:gd name="T2" fmla="*/ 283 w 1314"/>
                <a:gd name="T3" fmla="*/ 324 h 658"/>
                <a:gd name="T4" fmla="*/ 0 w 1314"/>
                <a:gd name="T5" fmla="*/ 658 h 658"/>
                <a:gd name="T6" fmla="*/ 1314 w 1314"/>
                <a:gd name="T7" fmla="*/ 658 h 658"/>
                <a:gd name="T8" fmla="*/ 1314 w 1314"/>
                <a:gd name="T9" fmla="*/ 0 h 658"/>
                <a:gd name="T10" fmla="*/ 12 w 1314"/>
                <a:gd name="T11" fmla="*/ 0 h 658"/>
              </a:gdLst>
              <a:ahLst/>
              <a:cxnLst>
                <a:cxn ang="0">
                  <a:pos x="T0" y="T1"/>
                </a:cxn>
                <a:cxn ang="0">
                  <a:pos x="T2" y="T3"/>
                </a:cxn>
                <a:cxn ang="0">
                  <a:pos x="T4" y="T5"/>
                </a:cxn>
                <a:cxn ang="0">
                  <a:pos x="T6" y="T7"/>
                </a:cxn>
                <a:cxn ang="0">
                  <a:pos x="T8" y="T9"/>
                </a:cxn>
                <a:cxn ang="0">
                  <a:pos x="T10" y="T11"/>
                </a:cxn>
              </a:cxnLst>
              <a:rect l="0" t="0" r="r" b="b"/>
              <a:pathLst>
                <a:path w="1314" h="658">
                  <a:moveTo>
                    <a:pt x="12" y="0"/>
                  </a:moveTo>
                  <a:lnTo>
                    <a:pt x="283" y="324"/>
                  </a:lnTo>
                  <a:lnTo>
                    <a:pt x="0" y="658"/>
                  </a:lnTo>
                  <a:lnTo>
                    <a:pt x="1314" y="658"/>
                  </a:lnTo>
                  <a:lnTo>
                    <a:pt x="1314" y="0"/>
                  </a:lnTo>
                  <a:lnTo>
                    <a:pt x="12" y="0"/>
                  </a:lnTo>
                  <a:close/>
                </a:path>
              </a:pathLst>
            </a:custGeom>
            <a:solidFill>
              <a:schemeClr val="bg2">
                <a:lumMod val="90000"/>
                <a:lumOff val="1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9" name="Freeform 49"/>
            <p:cNvSpPr>
              <a:spLocks/>
            </p:cNvSpPr>
            <p:nvPr/>
          </p:nvSpPr>
          <p:spPr bwMode="auto">
            <a:xfrm>
              <a:off x="1976438" y="2568575"/>
              <a:ext cx="1720850" cy="860425"/>
            </a:xfrm>
            <a:custGeom>
              <a:avLst/>
              <a:gdLst>
                <a:gd name="T0" fmla="*/ 452 w 452"/>
                <a:gd name="T1" fmla="*/ 226 h 226"/>
                <a:gd name="T2" fmla="*/ 284 w 452"/>
                <a:gd name="T3" fmla="*/ 27 h 226"/>
                <a:gd name="T4" fmla="*/ 228 w 452"/>
                <a:gd name="T5" fmla="*/ 0 h 226"/>
                <a:gd name="T6" fmla="*/ 80 w 452"/>
                <a:gd name="T7" fmla="*/ 0 h 226"/>
                <a:gd name="T8" fmla="*/ 0 w 452"/>
                <a:gd name="T9" fmla="*/ 0 h 226"/>
                <a:gd name="T10" fmla="*/ 149 w 452"/>
                <a:gd name="T11" fmla="*/ 83 h 226"/>
                <a:gd name="T12" fmla="*/ 149 w 452"/>
                <a:gd name="T13" fmla="*/ 83 h 226"/>
                <a:gd name="T14" fmla="*/ 270 w 452"/>
                <a:gd name="T15" fmla="*/ 226 h 226"/>
                <a:gd name="T16" fmla="*/ 452 w 452"/>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226">
                  <a:moveTo>
                    <a:pt x="452" y="226"/>
                  </a:moveTo>
                  <a:cubicBezTo>
                    <a:pt x="284" y="27"/>
                    <a:pt x="284" y="27"/>
                    <a:pt x="284" y="27"/>
                  </a:cubicBezTo>
                  <a:cubicBezTo>
                    <a:pt x="270" y="10"/>
                    <a:pt x="249" y="0"/>
                    <a:pt x="228" y="0"/>
                  </a:cubicBezTo>
                  <a:cubicBezTo>
                    <a:pt x="80" y="0"/>
                    <a:pt x="80" y="0"/>
                    <a:pt x="80" y="0"/>
                  </a:cubicBezTo>
                  <a:cubicBezTo>
                    <a:pt x="0" y="0"/>
                    <a:pt x="0" y="0"/>
                    <a:pt x="0" y="0"/>
                  </a:cubicBezTo>
                  <a:cubicBezTo>
                    <a:pt x="44" y="0"/>
                    <a:pt x="97" y="21"/>
                    <a:pt x="149" y="83"/>
                  </a:cubicBezTo>
                  <a:cubicBezTo>
                    <a:pt x="149" y="83"/>
                    <a:pt x="149" y="83"/>
                    <a:pt x="149" y="83"/>
                  </a:cubicBezTo>
                  <a:cubicBezTo>
                    <a:pt x="270" y="226"/>
                    <a:pt x="270" y="226"/>
                    <a:pt x="270" y="226"/>
                  </a:cubicBezTo>
                  <a:lnTo>
                    <a:pt x="452" y="22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0" name="Freeform 50"/>
            <p:cNvSpPr>
              <a:spLocks/>
            </p:cNvSpPr>
            <p:nvPr/>
          </p:nvSpPr>
          <p:spPr bwMode="auto">
            <a:xfrm>
              <a:off x="1976438" y="3429000"/>
              <a:ext cx="1720850" cy="862013"/>
            </a:xfrm>
            <a:custGeom>
              <a:avLst/>
              <a:gdLst>
                <a:gd name="T0" fmla="*/ 452 w 452"/>
                <a:gd name="T1" fmla="*/ 0 h 226"/>
                <a:gd name="T2" fmla="*/ 284 w 452"/>
                <a:gd name="T3" fmla="*/ 199 h 226"/>
                <a:gd name="T4" fmla="*/ 228 w 452"/>
                <a:gd name="T5" fmla="*/ 226 h 226"/>
                <a:gd name="T6" fmla="*/ 80 w 452"/>
                <a:gd name="T7" fmla="*/ 226 h 226"/>
                <a:gd name="T8" fmla="*/ 0 w 452"/>
                <a:gd name="T9" fmla="*/ 226 h 226"/>
                <a:gd name="T10" fmla="*/ 149 w 452"/>
                <a:gd name="T11" fmla="*/ 143 h 226"/>
                <a:gd name="T12" fmla="*/ 149 w 452"/>
                <a:gd name="T13" fmla="*/ 143 h 226"/>
                <a:gd name="T14" fmla="*/ 270 w 452"/>
                <a:gd name="T15" fmla="*/ 0 h 226"/>
                <a:gd name="T16" fmla="*/ 452 w 452"/>
                <a:gd name="T1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226">
                  <a:moveTo>
                    <a:pt x="452" y="0"/>
                  </a:moveTo>
                  <a:cubicBezTo>
                    <a:pt x="284" y="199"/>
                    <a:pt x="284" y="199"/>
                    <a:pt x="284" y="199"/>
                  </a:cubicBezTo>
                  <a:cubicBezTo>
                    <a:pt x="270" y="216"/>
                    <a:pt x="249" y="226"/>
                    <a:pt x="228" y="226"/>
                  </a:cubicBezTo>
                  <a:cubicBezTo>
                    <a:pt x="80" y="226"/>
                    <a:pt x="80" y="226"/>
                    <a:pt x="80" y="226"/>
                  </a:cubicBezTo>
                  <a:cubicBezTo>
                    <a:pt x="0" y="226"/>
                    <a:pt x="0" y="226"/>
                    <a:pt x="0" y="226"/>
                  </a:cubicBezTo>
                  <a:cubicBezTo>
                    <a:pt x="44" y="226"/>
                    <a:pt x="97" y="205"/>
                    <a:pt x="149" y="143"/>
                  </a:cubicBezTo>
                  <a:cubicBezTo>
                    <a:pt x="149" y="143"/>
                    <a:pt x="149" y="143"/>
                    <a:pt x="149" y="143"/>
                  </a:cubicBezTo>
                  <a:cubicBezTo>
                    <a:pt x="270" y="0"/>
                    <a:pt x="270" y="0"/>
                    <a:pt x="270" y="0"/>
                  </a:cubicBezTo>
                  <a:lnTo>
                    <a:pt x="452" y="0"/>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86" name="Group 85"/>
          <p:cNvGrpSpPr/>
          <p:nvPr/>
        </p:nvGrpSpPr>
        <p:grpSpPr>
          <a:xfrm>
            <a:off x="2638426" y="1926431"/>
            <a:ext cx="2005013" cy="1291829"/>
            <a:chOff x="3517900" y="2568575"/>
            <a:chExt cx="2673351" cy="1722438"/>
          </a:xfrm>
        </p:grpSpPr>
        <p:sp>
          <p:nvSpPr>
            <p:cNvPr id="51" name="Freeform 51"/>
            <p:cNvSpPr>
              <a:spLocks/>
            </p:cNvSpPr>
            <p:nvPr/>
          </p:nvSpPr>
          <p:spPr bwMode="auto">
            <a:xfrm>
              <a:off x="4367213" y="2568575"/>
              <a:ext cx="1641475" cy="1722438"/>
            </a:xfrm>
            <a:custGeom>
              <a:avLst/>
              <a:gdLst>
                <a:gd name="T0" fmla="*/ 0 w 431"/>
                <a:gd name="T1" fmla="*/ 28 h 452"/>
                <a:gd name="T2" fmla="*/ 0 w 431"/>
                <a:gd name="T3" fmla="*/ 424 h 452"/>
                <a:gd name="T4" fmla="*/ 27 w 431"/>
                <a:gd name="T5" fmla="*/ 452 h 452"/>
                <a:gd name="T6" fmla="*/ 245 w 431"/>
                <a:gd name="T7" fmla="*/ 452 h 452"/>
                <a:gd name="T8" fmla="*/ 431 w 431"/>
                <a:gd name="T9" fmla="*/ 228 h 452"/>
                <a:gd name="T10" fmla="*/ 230 w 431"/>
                <a:gd name="T11" fmla="*/ 0 h 452"/>
                <a:gd name="T12" fmla="*/ 27 w 431"/>
                <a:gd name="T13" fmla="*/ 0 h 452"/>
                <a:gd name="T14" fmla="*/ 0 w 431"/>
                <a:gd name="T15" fmla="*/ 28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1" h="452">
                  <a:moveTo>
                    <a:pt x="0" y="28"/>
                  </a:moveTo>
                  <a:cubicBezTo>
                    <a:pt x="0" y="424"/>
                    <a:pt x="0" y="424"/>
                    <a:pt x="0" y="424"/>
                  </a:cubicBezTo>
                  <a:cubicBezTo>
                    <a:pt x="0" y="439"/>
                    <a:pt x="12" y="452"/>
                    <a:pt x="27" y="452"/>
                  </a:cubicBezTo>
                  <a:cubicBezTo>
                    <a:pt x="245" y="452"/>
                    <a:pt x="245" y="452"/>
                    <a:pt x="245" y="452"/>
                  </a:cubicBezTo>
                  <a:cubicBezTo>
                    <a:pt x="431" y="228"/>
                    <a:pt x="431" y="228"/>
                    <a:pt x="431" y="228"/>
                  </a:cubicBezTo>
                  <a:cubicBezTo>
                    <a:pt x="230" y="0"/>
                    <a:pt x="230" y="0"/>
                    <a:pt x="230" y="0"/>
                  </a:cubicBezTo>
                  <a:cubicBezTo>
                    <a:pt x="27" y="0"/>
                    <a:pt x="27" y="0"/>
                    <a:pt x="27" y="0"/>
                  </a:cubicBezTo>
                  <a:cubicBezTo>
                    <a:pt x="12" y="0"/>
                    <a:pt x="0" y="13"/>
                    <a:pt x="0" y="28"/>
                  </a:cubicBezTo>
                  <a:close/>
                </a:path>
              </a:pathLst>
            </a:custGeom>
            <a:gradFill flip="none" rotWithShape="1">
              <a:gsLst>
                <a:gs pos="49000">
                  <a:schemeClr val="accent6">
                    <a:lumMod val="75000"/>
                    <a:shade val="30000"/>
                    <a:satMod val="115000"/>
                  </a:schemeClr>
                </a:gs>
                <a:gs pos="100000">
                  <a:schemeClr val="accent6">
                    <a:lumMod val="75000"/>
                    <a:shade val="100000"/>
                    <a:satMod val="115000"/>
                  </a:schemeClr>
                </a:gs>
              </a:gsLst>
              <a:lin ang="108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52" name="Freeform 52"/>
            <p:cNvSpPr>
              <a:spLocks/>
            </p:cNvSpPr>
            <p:nvPr/>
          </p:nvSpPr>
          <p:spPr bwMode="auto">
            <a:xfrm>
              <a:off x="3517900" y="2906713"/>
              <a:ext cx="2082800" cy="1044575"/>
            </a:xfrm>
            <a:custGeom>
              <a:avLst/>
              <a:gdLst>
                <a:gd name="T0" fmla="*/ 10 w 1312"/>
                <a:gd name="T1" fmla="*/ 0 h 658"/>
                <a:gd name="T2" fmla="*/ 281 w 1312"/>
                <a:gd name="T3" fmla="*/ 324 h 658"/>
                <a:gd name="T4" fmla="*/ 0 w 1312"/>
                <a:gd name="T5" fmla="*/ 658 h 658"/>
                <a:gd name="T6" fmla="*/ 1312 w 1312"/>
                <a:gd name="T7" fmla="*/ 658 h 658"/>
                <a:gd name="T8" fmla="*/ 1312 w 1312"/>
                <a:gd name="T9" fmla="*/ 0 h 658"/>
                <a:gd name="T10" fmla="*/ 10 w 1312"/>
                <a:gd name="T11" fmla="*/ 0 h 658"/>
              </a:gdLst>
              <a:ahLst/>
              <a:cxnLst>
                <a:cxn ang="0">
                  <a:pos x="T0" y="T1"/>
                </a:cxn>
                <a:cxn ang="0">
                  <a:pos x="T2" y="T3"/>
                </a:cxn>
                <a:cxn ang="0">
                  <a:pos x="T4" y="T5"/>
                </a:cxn>
                <a:cxn ang="0">
                  <a:pos x="T6" y="T7"/>
                </a:cxn>
                <a:cxn ang="0">
                  <a:pos x="T8" y="T9"/>
                </a:cxn>
                <a:cxn ang="0">
                  <a:pos x="T10" y="T11"/>
                </a:cxn>
              </a:cxnLst>
              <a:rect l="0" t="0" r="r" b="b"/>
              <a:pathLst>
                <a:path w="1312" h="658">
                  <a:moveTo>
                    <a:pt x="10" y="0"/>
                  </a:moveTo>
                  <a:lnTo>
                    <a:pt x="281" y="324"/>
                  </a:lnTo>
                  <a:lnTo>
                    <a:pt x="0" y="658"/>
                  </a:lnTo>
                  <a:lnTo>
                    <a:pt x="1312" y="658"/>
                  </a:lnTo>
                  <a:lnTo>
                    <a:pt x="1312" y="0"/>
                  </a:lnTo>
                  <a:lnTo>
                    <a:pt x="10" y="0"/>
                  </a:lnTo>
                  <a:close/>
                </a:path>
              </a:pathLst>
            </a:custGeom>
            <a:solidFill>
              <a:schemeClr val="bg2">
                <a:lumMod val="90000"/>
                <a:lumOff val="1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3" name="Freeform 53"/>
            <p:cNvSpPr>
              <a:spLocks/>
            </p:cNvSpPr>
            <p:nvPr/>
          </p:nvSpPr>
          <p:spPr bwMode="auto">
            <a:xfrm>
              <a:off x="4465638" y="2568575"/>
              <a:ext cx="1725613" cy="860425"/>
            </a:xfrm>
            <a:custGeom>
              <a:avLst/>
              <a:gdLst>
                <a:gd name="T0" fmla="*/ 453 w 453"/>
                <a:gd name="T1" fmla="*/ 226 h 226"/>
                <a:gd name="T2" fmla="*/ 285 w 453"/>
                <a:gd name="T3" fmla="*/ 27 h 226"/>
                <a:gd name="T4" fmla="*/ 228 w 453"/>
                <a:gd name="T5" fmla="*/ 0 h 226"/>
                <a:gd name="T6" fmla="*/ 80 w 453"/>
                <a:gd name="T7" fmla="*/ 0 h 226"/>
                <a:gd name="T8" fmla="*/ 0 w 453"/>
                <a:gd name="T9" fmla="*/ 0 h 226"/>
                <a:gd name="T10" fmla="*/ 150 w 453"/>
                <a:gd name="T11" fmla="*/ 83 h 226"/>
                <a:gd name="T12" fmla="*/ 150 w 453"/>
                <a:gd name="T13" fmla="*/ 83 h 226"/>
                <a:gd name="T14" fmla="*/ 270 w 453"/>
                <a:gd name="T15" fmla="*/ 226 h 226"/>
                <a:gd name="T16" fmla="*/ 453 w 453"/>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226">
                  <a:moveTo>
                    <a:pt x="453" y="226"/>
                  </a:moveTo>
                  <a:cubicBezTo>
                    <a:pt x="285" y="27"/>
                    <a:pt x="285" y="27"/>
                    <a:pt x="285" y="27"/>
                  </a:cubicBezTo>
                  <a:cubicBezTo>
                    <a:pt x="271" y="10"/>
                    <a:pt x="250" y="0"/>
                    <a:pt x="228" y="0"/>
                  </a:cubicBezTo>
                  <a:cubicBezTo>
                    <a:pt x="80" y="0"/>
                    <a:pt x="80" y="0"/>
                    <a:pt x="80" y="0"/>
                  </a:cubicBezTo>
                  <a:cubicBezTo>
                    <a:pt x="0" y="0"/>
                    <a:pt x="0" y="0"/>
                    <a:pt x="0" y="0"/>
                  </a:cubicBezTo>
                  <a:cubicBezTo>
                    <a:pt x="44" y="0"/>
                    <a:pt x="97" y="21"/>
                    <a:pt x="150" y="83"/>
                  </a:cubicBezTo>
                  <a:cubicBezTo>
                    <a:pt x="150" y="83"/>
                    <a:pt x="150" y="83"/>
                    <a:pt x="150" y="83"/>
                  </a:cubicBezTo>
                  <a:cubicBezTo>
                    <a:pt x="270" y="226"/>
                    <a:pt x="270" y="226"/>
                    <a:pt x="270" y="226"/>
                  </a:cubicBezTo>
                  <a:lnTo>
                    <a:pt x="453" y="226"/>
                  </a:ln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4" name="Freeform 54"/>
            <p:cNvSpPr>
              <a:spLocks/>
            </p:cNvSpPr>
            <p:nvPr/>
          </p:nvSpPr>
          <p:spPr bwMode="auto">
            <a:xfrm>
              <a:off x="4465638" y="3429000"/>
              <a:ext cx="1725613" cy="862013"/>
            </a:xfrm>
            <a:custGeom>
              <a:avLst/>
              <a:gdLst>
                <a:gd name="T0" fmla="*/ 453 w 453"/>
                <a:gd name="T1" fmla="*/ 0 h 226"/>
                <a:gd name="T2" fmla="*/ 285 w 453"/>
                <a:gd name="T3" fmla="*/ 199 h 226"/>
                <a:gd name="T4" fmla="*/ 228 w 453"/>
                <a:gd name="T5" fmla="*/ 226 h 226"/>
                <a:gd name="T6" fmla="*/ 80 w 453"/>
                <a:gd name="T7" fmla="*/ 226 h 226"/>
                <a:gd name="T8" fmla="*/ 0 w 453"/>
                <a:gd name="T9" fmla="*/ 226 h 226"/>
                <a:gd name="T10" fmla="*/ 150 w 453"/>
                <a:gd name="T11" fmla="*/ 143 h 226"/>
                <a:gd name="T12" fmla="*/ 150 w 453"/>
                <a:gd name="T13" fmla="*/ 143 h 226"/>
                <a:gd name="T14" fmla="*/ 270 w 453"/>
                <a:gd name="T15" fmla="*/ 0 h 226"/>
                <a:gd name="T16" fmla="*/ 453 w 453"/>
                <a:gd name="T1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226">
                  <a:moveTo>
                    <a:pt x="453" y="0"/>
                  </a:moveTo>
                  <a:cubicBezTo>
                    <a:pt x="285" y="199"/>
                    <a:pt x="285" y="199"/>
                    <a:pt x="285" y="199"/>
                  </a:cubicBezTo>
                  <a:cubicBezTo>
                    <a:pt x="271" y="216"/>
                    <a:pt x="250" y="226"/>
                    <a:pt x="228" y="226"/>
                  </a:cubicBezTo>
                  <a:cubicBezTo>
                    <a:pt x="80" y="226"/>
                    <a:pt x="80" y="226"/>
                    <a:pt x="80" y="226"/>
                  </a:cubicBezTo>
                  <a:cubicBezTo>
                    <a:pt x="0" y="226"/>
                    <a:pt x="0" y="226"/>
                    <a:pt x="0" y="226"/>
                  </a:cubicBezTo>
                  <a:cubicBezTo>
                    <a:pt x="44" y="226"/>
                    <a:pt x="97" y="205"/>
                    <a:pt x="150" y="143"/>
                  </a:cubicBezTo>
                  <a:cubicBezTo>
                    <a:pt x="150" y="143"/>
                    <a:pt x="150" y="143"/>
                    <a:pt x="150" y="143"/>
                  </a:cubicBezTo>
                  <a:cubicBezTo>
                    <a:pt x="270" y="0"/>
                    <a:pt x="270" y="0"/>
                    <a:pt x="270" y="0"/>
                  </a:cubicBezTo>
                  <a:lnTo>
                    <a:pt x="453" y="0"/>
                  </a:lnTo>
                  <a:close/>
                </a:path>
              </a:pathLst>
            </a:custGeom>
            <a:solidFill>
              <a:schemeClr val="accent6">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85" name="Group 84"/>
          <p:cNvGrpSpPr/>
          <p:nvPr/>
        </p:nvGrpSpPr>
        <p:grpSpPr>
          <a:xfrm>
            <a:off x="4506516" y="1926431"/>
            <a:ext cx="2003822" cy="1291829"/>
            <a:chOff x="6008688" y="2568575"/>
            <a:chExt cx="2671762" cy="1722438"/>
          </a:xfrm>
        </p:grpSpPr>
        <p:sp>
          <p:nvSpPr>
            <p:cNvPr id="55" name="Freeform 55"/>
            <p:cNvSpPr>
              <a:spLocks/>
            </p:cNvSpPr>
            <p:nvPr/>
          </p:nvSpPr>
          <p:spPr bwMode="auto">
            <a:xfrm>
              <a:off x="6858000" y="2568575"/>
              <a:ext cx="1644650" cy="1722438"/>
            </a:xfrm>
            <a:custGeom>
              <a:avLst/>
              <a:gdLst>
                <a:gd name="T0" fmla="*/ 0 w 432"/>
                <a:gd name="T1" fmla="*/ 28 h 452"/>
                <a:gd name="T2" fmla="*/ 0 w 432"/>
                <a:gd name="T3" fmla="*/ 424 h 452"/>
                <a:gd name="T4" fmla="*/ 28 w 432"/>
                <a:gd name="T5" fmla="*/ 452 h 452"/>
                <a:gd name="T6" fmla="*/ 246 w 432"/>
                <a:gd name="T7" fmla="*/ 452 h 452"/>
                <a:gd name="T8" fmla="*/ 432 w 432"/>
                <a:gd name="T9" fmla="*/ 228 h 452"/>
                <a:gd name="T10" fmla="*/ 230 w 432"/>
                <a:gd name="T11" fmla="*/ 0 h 452"/>
                <a:gd name="T12" fmla="*/ 28 w 432"/>
                <a:gd name="T13" fmla="*/ 0 h 452"/>
                <a:gd name="T14" fmla="*/ 0 w 432"/>
                <a:gd name="T15" fmla="*/ 28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2" h="452">
                  <a:moveTo>
                    <a:pt x="0" y="28"/>
                  </a:moveTo>
                  <a:cubicBezTo>
                    <a:pt x="0" y="424"/>
                    <a:pt x="0" y="424"/>
                    <a:pt x="0" y="424"/>
                  </a:cubicBezTo>
                  <a:cubicBezTo>
                    <a:pt x="0" y="439"/>
                    <a:pt x="12" y="452"/>
                    <a:pt x="28" y="452"/>
                  </a:cubicBezTo>
                  <a:cubicBezTo>
                    <a:pt x="246" y="452"/>
                    <a:pt x="246" y="452"/>
                    <a:pt x="246" y="452"/>
                  </a:cubicBezTo>
                  <a:cubicBezTo>
                    <a:pt x="432" y="228"/>
                    <a:pt x="432" y="228"/>
                    <a:pt x="432" y="228"/>
                  </a:cubicBezTo>
                  <a:cubicBezTo>
                    <a:pt x="230" y="0"/>
                    <a:pt x="230" y="0"/>
                    <a:pt x="230" y="0"/>
                  </a:cubicBezTo>
                  <a:cubicBezTo>
                    <a:pt x="28" y="0"/>
                    <a:pt x="28" y="0"/>
                    <a:pt x="28" y="0"/>
                  </a:cubicBezTo>
                  <a:cubicBezTo>
                    <a:pt x="12" y="0"/>
                    <a:pt x="0" y="13"/>
                    <a:pt x="0" y="28"/>
                  </a:cubicBezTo>
                  <a:close/>
                </a:path>
              </a:pathLst>
            </a:custGeom>
            <a:gradFill flip="none" rotWithShape="1">
              <a:gsLst>
                <a:gs pos="48000">
                  <a:schemeClr val="accent3">
                    <a:lumMod val="75000"/>
                    <a:shade val="30000"/>
                    <a:satMod val="115000"/>
                  </a:schemeClr>
                </a:gs>
                <a:gs pos="100000">
                  <a:schemeClr val="accent3">
                    <a:lumMod val="75000"/>
                    <a:shade val="100000"/>
                    <a:satMod val="115000"/>
                  </a:schemeClr>
                </a:gs>
              </a:gsLst>
              <a:lin ang="108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56" name="Freeform 56"/>
            <p:cNvSpPr>
              <a:spLocks/>
            </p:cNvSpPr>
            <p:nvPr/>
          </p:nvSpPr>
          <p:spPr bwMode="auto">
            <a:xfrm>
              <a:off x="6008688" y="2906713"/>
              <a:ext cx="2082800" cy="1044575"/>
            </a:xfrm>
            <a:custGeom>
              <a:avLst/>
              <a:gdLst>
                <a:gd name="T0" fmla="*/ 9 w 1312"/>
                <a:gd name="T1" fmla="*/ 0 h 658"/>
                <a:gd name="T2" fmla="*/ 283 w 1312"/>
                <a:gd name="T3" fmla="*/ 324 h 658"/>
                <a:gd name="T4" fmla="*/ 0 w 1312"/>
                <a:gd name="T5" fmla="*/ 658 h 658"/>
                <a:gd name="T6" fmla="*/ 1312 w 1312"/>
                <a:gd name="T7" fmla="*/ 658 h 658"/>
                <a:gd name="T8" fmla="*/ 1312 w 1312"/>
                <a:gd name="T9" fmla="*/ 0 h 658"/>
                <a:gd name="T10" fmla="*/ 9 w 1312"/>
                <a:gd name="T11" fmla="*/ 0 h 658"/>
              </a:gdLst>
              <a:ahLst/>
              <a:cxnLst>
                <a:cxn ang="0">
                  <a:pos x="T0" y="T1"/>
                </a:cxn>
                <a:cxn ang="0">
                  <a:pos x="T2" y="T3"/>
                </a:cxn>
                <a:cxn ang="0">
                  <a:pos x="T4" y="T5"/>
                </a:cxn>
                <a:cxn ang="0">
                  <a:pos x="T6" y="T7"/>
                </a:cxn>
                <a:cxn ang="0">
                  <a:pos x="T8" y="T9"/>
                </a:cxn>
                <a:cxn ang="0">
                  <a:pos x="T10" y="T11"/>
                </a:cxn>
              </a:cxnLst>
              <a:rect l="0" t="0" r="r" b="b"/>
              <a:pathLst>
                <a:path w="1312" h="658">
                  <a:moveTo>
                    <a:pt x="9" y="0"/>
                  </a:moveTo>
                  <a:lnTo>
                    <a:pt x="283" y="324"/>
                  </a:lnTo>
                  <a:lnTo>
                    <a:pt x="0" y="658"/>
                  </a:lnTo>
                  <a:lnTo>
                    <a:pt x="1312" y="658"/>
                  </a:lnTo>
                  <a:lnTo>
                    <a:pt x="1312" y="0"/>
                  </a:lnTo>
                  <a:lnTo>
                    <a:pt x="9" y="0"/>
                  </a:lnTo>
                  <a:close/>
                </a:path>
              </a:pathLst>
            </a:custGeom>
            <a:solidFill>
              <a:schemeClr val="bg2">
                <a:lumMod val="90000"/>
                <a:lumOff val="1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7" name="Freeform 57"/>
            <p:cNvSpPr>
              <a:spLocks/>
            </p:cNvSpPr>
            <p:nvPr/>
          </p:nvSpPr>
          <p:spPr bwMode="auto">
            <a:xfrm>
              <a:off x="6959600" y="2568575"/>
              <a:ext cx="1720850" cy="860425"/>
            </a:xfrm>
            <a:custGeom>
              <a:avLst/>
              <a:gdLst>
                <a:gd name="T0" fmla="*/ 452 w 452"/>
                <a:gd name="T1" fmla="*/ 226 h 226"/>
                <a:gd name="T2" fmla="*/ 284 w 452"/>
                <a:gd name="T3" fmla="*/ 27 h 226"/>
                <a:gd name="T4" fmla="*/ 227 w 452"/>
                <a:gd name="T5" fmla="*/ 0 h 226"/>
                <a:gd name="T6" fmla="*/ 79 w 452"/>
                <a:gd name="T7" fmla="*/ 0 h 226"/>
                <a:gd name="T8" fmla="*/ 0 w 452"/>
                <a:gd name="T9" fmla="*/ 0 h 226"/>
                <a:gd name="T10" fmla="*/ 149 w 452"/>
                <a:gd name="T11" fmla="*/ 83 h 226"/>
                <a:gd name="T12" fmla="*/ 149 w 452"/>
                <a:gd name="T13" fmla="*/ 83 h 226"/>
                <a:gd name="T14" fmla="*/ 270 w 452"/>
                <a:gd name="T15" fmla="*/ 226 h 226"/>
                <a:gd name="T16" fmla="*/ 452 w 452"/>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226">
                  <a:moveTo>
                    <a:pt x="452" y="226"/>
                  </a:moveTo>
                  <a:cubicBezTo>
                    <a:pt x="284" y="27"/>
                    <a:pt x="284" y="27"/>
                    <a:pt x="284" y="27"/>
                  </a:cubicBezTo>
                  <a:cubicBezTo>
                    <a:pt x="270" y="10"/>
                    <a:pt x="249" y="0"/>
                    <a:pt x="227" y="0"/>
                  </a:cubicBezTo>
                  <a:cubicBezTo>
                    <a:pt x="79" y="0"/>
                    <a:pt x="79" y="0"/>
                    <a:pt x="79" y="0"/>
                  </a:cubicBezTo>
                  <a:cubicBezTo>
                    <a:pt x="0" y="0"/>
                    <a:pt x="0" y="0"/>
                    <a:pt x="0" y="0"/>
                  </a:cubicBezTo>
                  <a:cubicBezTo>
                    <a:pt x="44" y="0"/>
                    <a:pt x="96" y="21"/>
                    <a:pt x="149" y="83"/>
                  </a:cubicBezTo>
                  <a:cubicBezTo>
                    <a:pt x="149" y="83"/>
                    <a:pt x="149" y="83"/>
                    <a:pt x="149" y="83"/>
                  </a:cubicBezTo>
                  <a:cubicBezTo>
                    <a:pt x="270" y="226"/>
                    <a:pt x="270" y="226"/>
                    <a:pt x="270" y="226"/>
                  </a:cubicBezTo>
                  <a:lnTo>
                    <a:pt x="452" y="226"/>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8" name="Freeform 58"/>
            <p:cNvSpPr>
              <a:spLocks/>
            </p:cNvSpPr>
            <p:nvPr/>
          </p:nvSpPr>
          <p:spPr bwMode="auto">
            <a:xfrm>
              <a:off x="6959600" y="3429000"/>
              <a:ext cx="1720850" cy="862013"/>
            </a:xfrm>
            <a:custGeom>
              <a:avLst/>
              <a:gdLst>
                <a:gd name="T0" fmla="*/ 452 w 452"/>
                <a:gd name="T1" fmla="*/ 0 h 226"/>
                <a:gd name="T2" fmla="*/ 284 w 452"/>
                <a:gd name="T3" fmla="*/ 199 h 226"/>
                <a:gd name="T4" fmla="*/ 227 w 452"/>
                <a:gd name="T5" fmla="*/ 226 h 226"/>
                <a:gd name="T6" fmla="*/ 79 w 452"/>
                <a:gd name="T7" fmla="*/ 226 h 226"/>
                <a:gd name="T8" fmla="*/ 0 w 452"/>
                <a:gd name="T9" fmla="*/ 226 h 226"/>
                <a:gd name="T10" fmla="*/ 149 w 452"/>
                <a:gd name="T11" fmla="*/ 143 h 226"/>
                <a:gd name="T12" fmla="*/ 149 w 452"/>
                <a:gd name="T13" fmla="*/ 143 h 226"/>
                <a:gd name="T14" fmla="*/ 270 w 452"/>
                <a:gd name="T15" fmla="*/ 0 h 226"/>
                <a:gd name="T16" fmla="*/ 452 w 452"/>
                <a:gd name="T1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226">
                  <a:moveTo>
                    <a:pt x="452" y="0"/>
                  </a:moveTo>
                  <a:cubicBezTo>
                    <a:pt x="284" y="199"/>
                    <a:pt x="284" y="199"/>
                    <a:pt x="284" y="199"/>
                  </a:cubicBezTo>
                  <a:cubicBezTo>
                    <a:pt x="270" y="216"/>
                    <a:pt x="249" y="226"/>
                    <a:pt x="227" y="226"/>
                  </a:cubicBezTo>
                  <a:cubicBezTo>
                    <a:pt x="79" y="226"/>
                    <a:pt x="79" y="226"/>
                    <a:pt x="79" y="226"/>
                  </a:cubicBezTo>
                  <a:cubicBezTo>
                    <a:pt x="0" y="226"/>
                    <a:pt x="0" y="226"/>
                    <a:pt x="0" y="226"/>
                  </a:cubicBezTo>
                  <a:cubicBezTo>
                    <a:pt x="44" y="226"/>
                    <a:pt x="96" y="205"/>
                    <a:pt x="149" y="143"/>
                  </a:cubicBezTo>
                  <a:cubicBezTo>
                    <a:pt x="149" y="143"/>
                    <a:pt x="149" y="143"/>
                    <a:pt x="149" y="143"/>
                  </a:cubicBezTo>
                  <a:cubicBezTo>
                    <a:pt x="270" y="0"/>
                    <a:pt x="270" y="0"/>
                    <a:pt x="270" y="0"/>
                  </a:cubicBezTo>
                  <a:lnTo>
                    <a:pt x="452" y="0"/>
                  </a:lnTo>
                  <a:close/>
                </a:path>
              </a:pathLst>
            </a:custGeom>
            <a:solidFill>
              <a:schemeClr val="accent3">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83" name="Group 82"/>
          <p:cNvGrpSpPr/>
          <p:nvPr/>
        </p:nvGrpSpPr>
        <p:grpSpPr>
          <a:xfrm>
            <a:off x="6376988" y="1926431"/>
            <a:ext cx="2005013" cy="1291829"/>
            <a:chOff x="8502650" y="2568575"/>
            <a:chExt cx="2673351" cy="1722438"/>
          </a:xfrm>
        </p:grpSpPr>
        <p:sp>
          <p:nvSpPr>
            <p:cNvPr id="59" name="Freeform 59"/>
            <p:cNvSpPr>
              <a:spLocks/>
            </p:cNvSpPr>
            <p:nvPr/>
          </p:nvSpPr>
          <p:spPr bwMode="auto">
            <a:xfrm>
              <a:off x="9347200" y="2568575"/>
              <a:ext cx="1644650" cy="1722438"/>
            </a:xfrm>
            <a:custGeom>
              <a:avLst/>
              <a:gdLst>
                <a:gd name="T0" fmla="*/ 0 w 432"/>
                <a:gd name="T1" fmla="*/ 28 h 452"/>
                <a:gd name="T2" fmla="*/ 0 w 432"/>
                <a:gd name="T3" fmla="*/ 424 h 452"/>
                <a:gd name="T4" fmla="*/ 28 w 432"/>
                <a:gd name="T5" fmla="*/ 452 h 452"/>
                <a:gd name="T6" fmla="*/ 246 w 432"/>
                <a:gd name="T7" fmla="*/ 452 h 452"/>
                <a:gd name="T8" fmla="*/ 432 w 432"/>
                <a:gd name="T9" fmla="*/ 228 h 452"/>
                <a:gd name="T10" fmla="*/ 231 w 432"/>
                <a:gd name="T11" fmla="*/ 0 h 452"/>
                <a:gd name="T12" fmla="*/ 28 w 432"/>
                <a:gd name="T13" fmla="*/ 0 h 452"/>
                <a:gd name="T14" fmla="*/ 0 w 432"/>
                <a:gd name="T15" fmla="*/ 28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2" h="452">
                  <a:moveTo>
                    <a:pt x="0" y="28"/>
                  </a:moveTo>
                  <a:cubicBezTo>
                    <a:pt x="0" y="424"/>
                    <a:pt x="0" y="424"/>
                    <a:pt x="0" y="424"/>
                  </a:cubicBezTo>
                  <a:cubicBezTo>
                    <a:pt x="0" y="439"/>
                    <a:pt x="13" y="452"/>
                    <a:pt x="28" y="452"/>
                  </a:cubicBezTo>
                  <a:cubicBezTo>
                    <a:pt x="246" y="452"/>
                    <a:pt x="246" y="452"/>
                    <a:pt x="246" y="452"/>
                  </a:cubicBezTo>
                  <a:cubicBezTo>
                    <a:pt x="432" y="228"/>
                    <a:pt x="432" y="228"/>
                    <a:pt x="432" y="228"/>
                  </a:cubicBezTo>
                  <a:cubicBezTo>
                    <a:pt x="231" y="0"/>
                    <a:pt x="231" y="0"/>
                    <a:pt x="231" y="0"/>
                  </a:cubicBezTo>
                  <a:cubicBezTo>
                    <a:pt x="28" y="0"/>
                    <a:pt x="28" y="0"/>
                    <a:pt x="28" y="0"/>
                  </a:cubicBezTo>
                  <a:cubicBezTo>
                    <a:pt x="13" y="0"/>
                    <a:pt x="0" y="13"/>
                    <a:pt x="0" y="28"/>
                  </a:cubicBezTo>
                  <a:close/>
                </a:path>
              </a:pathLst>
            </a:custGeom>
            <a:gradFill flip="none" rotWithShape="1">
              <a:gsLst>
                <a:gs pos="51000">
                  <a:schemeClr val="accent4">
                    <a:lumMod val="75000"/>
                    <a:shade val="30000"/>
                    <a:satMod val="115000"/>
                  </a:schemeClr>
                </a:gs>
                <a:gs pos="100000">
                  <a:schemeClr val="accent4">
                    <a:lumMod val="75000"/>
                    <a:shade val="100000"/>
                    <a:satMod val="115000"/>
                  </a:schemeClr>
                </a:gs>
              </a:gsLst>
              <a:lin ang="108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60" name="Freeform 60"/>
            <p:cNvSpPr>
              <a:spLocks/>
            </p:cNvSpPr>
            <p:nvPr/>
          </p:nvSpPr>
          <p:spPr bwMode="auto">
            <a:xfrm>
              <a:off x="8502650" y="2906713"/>
              <a:ext cx="2082800" cy="1044575"/>
            </a:xfrm>
            <a:custGeom>
              <a:avLst/>
              <a:gdLst>
                <a:gd name="T0" fmla="*/ 9 w 1312"/>
                <a:gd name="T1" fmla="*/ 0 h 658"/>
                <a:gd name="T2" fmla="*/ 280 w 1312"/>
                <a:gd name="T3" fmla="*/ 324 h 658"/>
                <a:gd name="T4" fmla="*/ 0 w 1312"/>
                <a:gd name="T5" fmla="*/ 658 h 658"/>
                <a:gd name="T6" fmla="*/ 1312 w 1312"/>
                <a:gd name="T7" fmla="*/ 658 h 658"/>
                <a:gd name="T8" fmla="*/ 1312 w 1312"/>
                <a:gd name="T9" fmla="*/ 0 h 658"/>
                <a:gd name="T10" fmla="*/ 9 w 1312"/>
                <a:gd name="T11" fmla="*/ 0 h 658"/>
              </a:gdLst>
              <a:ahLst/>
              <a:cxnLst>
                <a:cxn ang="0">
                  <a:pos x="T0" y="T1"/>
                </a:cxn>
                <a:cxn ang="0">
                  <a:pos x="T2" y="T3"/>
                </a:cxn>
                <a:cxn ang="0">
                  <a:pos x="T4" y="T5"/>
                </a:cxn>
                <a:cxn ang="0">
                  <a:pos x="T6" y="T7"/>
                </a:cxn>
                <a:cxn ang="0">
                  <a:pos x="T8" y="T9"/>
                </a:cxn>
                <a:cxn ang="0">
                  <a:pos x="T10" y="T11"/>
                </a:cxn>
              </a:cxnLst>
              <a:rect l="0" t="0" r="r" b="b"/>
              <a:pathLst>
                <a:path w="1312" h="658">
                  <a:moveTo>
                    <a:pt x="9" y="0"/>
                  </a:moveTo>
                  <a:lnTo>
                    <a:pt x="280" y="324"/>
                  </a:lnTo>
                  <a:lnTo>
                    <a:pt x="0" y="658"/>
                  </a:lnTo>
                  <a:lnTo>
                    <a:pt x="1312" y="658"/>
                  </a:lnTo>
                  <a:lnTo>
                    <a:pt x="1312" y="0"/>
                  </a:lnTo>
                  <a:lnTo>
                    <a:pt x="9" y="0"/>
                  </a:lnTo>
                  <a:close/>
                </a:path>
              </a:pathLst>
            </a:custGeom>
            <a:solidFill>
              <a:schemeClr val="bg2">
                <a:lumMod val="90000"/>
                <a:lumOff val="1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61" name="Freeform 61"/>
            <p:cNvSpPr>
              <a:spLocks/>
            </p:cNvSpPr>
            <p:nvPr/>
          </p:nvSpPr>
          <p:spPr bwMode="auto">
            <a:xfrm>
              <a:off x="9450388" y="2568575"/>
              <a:ext cx="1725613" cy="860425"/>
            </a:xfrm>
            <a:custGeom>
              <a:avLst/>
              <a:gdLst>
                <a:gd name="T0" fmla="*/ 453 w 453"/>
                <a:gd name="T1" fmla="*/ 226 h 226"/>
                <a:gd name="T2" fmla="*/ 284 w 453"/>
                <a:gd name="T3" fmla="*/ 27 h 226"/>
                <a:gd name="T4" fmla="*/ 228 w 453"/>
                <a:gd name="T5" fmla="*/ 0 h 226"/>
                <a:gd name="T6" fmla="*/ 80 w 453"/>
                <a:gd name="T7" fmla="*/ 0 h 226"/>
                <a:gd name="T8" fmla="*/ 0 w 453"/>
                <a:gd name="T9" fmla="*/ 0 h 226"/>
                <a:gd name="T10" fmla="*/ 150 w 453"/>
                <a:gd name="T11" fmla="*/ 83 h 226"/>
                <a:gd name="T12" fmla="*/ 150 w 453"/>
                <a:gd name="T13" fmla="*/ 83 h 226"/>
                <a:gd name="T14" fmla="*/ 270 w 453"/>
                <a:gd name="T15" fmla="*/ 226 h 226"/>
                <a:gd name="T16" fmla="*/ 453 w 453"/>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226">
                  <a:moveTo>
                    <a:pt x="453" y="226"/>
                  </a:moveTo>
                  <a:cubicBezTo>
                    <a:pt x="284" y="27"/>
                    <a:pt x="284" y="27"/>
                    <a:pt x="284" y="27"/>
                  </a:cubicBezTo>
                  <a:cubicBezTo>
                    <a:pt x="270" y="10"/>
                    <a:pt x="250" y="0"/>
                    <a:pt x="228" y="0"/>
                  </a:cubicBezTo>
                  <a:cubicBezTo>
                    <a:pt x="80" y="0"/>
                    <a:pt x="80" y="0"/>
                    <a:pt x="80" y="0"/>
                  </a:cubicBezTo>
                  <a:cubicBezTo>
                    <a:pt x="0" y="0"/>
                    <a:pt x="0" y="0"/>
                    <a:pt x="0" y="0"/>
                  </a:cubicBezTo>
                  <a:cubicBezTo>
                    <a:pt x="44" y="0"/>
                    <a:pt x="97" y="21"/>
                    <a:pt x="150" y="83"/>
                  </a:cubicBezTo>
                  <a:cubicBezTo>
                    <a:pt x="150" y="83"/>
                    <a:pt x="150" y="83"/>
                    <a:pt x="150" y="83"/>
                  </a:cubicBezTo>
                  <a:cubicBezTo>
                    <a:pt x="270" y="226"/>
                    <a:pt x="270" y="226"/>
                    <a:pt x="270" y="226"/>
                  </a:cubicBezTo>
                  <a:lnTo>
                    <a:pt x="453" y="226"/>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62" name="Freeform 62"/>
            <p:cNvSpPr>
              <a:spLocks/>
            </p:cNvSpPr>
            <p:nvPr/>
          </p:nvSpPr>
          <p:spPr bwMode="auto">
            <a:xfrm>
              <a:off x="9450388" y="3429000"/>
              <a:ext cx="1725613" cy="862013"/>
            </a:xfrm>
            <a:custGeom>
              <a:avLst/>
              <a:gdLst>
                <a:gd name="T0" fmla="*/ 453 w 453"/>
                <a:gd name="T1" fmla="*/ 0 h 226"/>
                <a:gd name="T2" fmla="*/ 284 w 453"/>
                <a:gd name="T3" fmla="*/ 199 h 226"/>
                <a:gd name="T4" fmla="*/ 228 w 453"/>
                <a:gd name="T5" fmla="*/ 226 h 226"/>
                <a:gd name="T6" fmla="*/ 80 w 453"/>
                <a:gd name="T7" fmla="*/ 226 h 226"/>
                <a:gd name="T8" fmla="*/ 0 w 453"/>
                <a:gd name="T9" fmla="*/ 226 h 226"/>
                <a:gd name="T10" fmla="*/ 150 w 453"/>
                <a:gd name="T11" fmla="*/ 143 h 226"/>
                <a:gd name="T12" fmla="*/ 150 w 453"/>
                <a:gd name="T13" fmla="*/ 143 h 226"/>
                <a:gd name="T14" fmla="*/ 270 w 453"/>
                <a:gd name="T15" fmla="*/ 0 h 226"/>
                <a:gd name="T16" fmla="*/ 453 w 453"/>
                <a:gd name="T1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226">
                  <a:moveTo>
                    <a:pt x="453" y="0"/>
                  </a:moveTo>
                  <a:cubicBezTo>
                    <a:pt x="284" y="199"/>
                    <a:pt x="284" y="199"/>
                    <a:pt x="284" y="199"/>
                  </a:cubicBezTo>
                  <a:cubicBezTo>
                    <a:pt x="270" y="216"/>
                    <a:pt x="250" y="226"/>
                    <a:pt x="228" y="226"/>
                  </a:cubicBezTo>
                  <a:cubicBezTo>
                    <a:pt x="80" y="226"/>
                    <a:pt x="80" y="226"/>
                    <a:pt x="80" y="226"/>
                  </a:cubicBezTo>
                  <a:cubicBezTo>
                    <a:pt x="0" y="226"/>
                    <a:pt x="0" y="226"/>
                    <a:pt x="0" y="226"/>
                  </a:cubicBezTo>
                  <a:cubicBezTo>
                    <a:pt x="44" y="226"/>
                    <a:pt x="97" y="205"/>
                    <a:pt x="150" y="143"/>
                  </a:cubicBezTo>
                  <a:cubicBezTo>
                    <a:pt x="150" y="143"/>
                    <a:pt x="150" y="143"/>
                    <a:pt x="150" y="143"/>
                  </a:cubicBezTo>
                  <a:cubicBezTo>
                    <a:pt x="270" y="0"/>
                    <a:pt x="270" y="0"/>
                    <a:pt x="270" y="0"/>
                  </a:cubicBezTo>
                  <a:lnTo>
                    <a:pt x="453" y="0"/>
                  </a:lnTo>
                  <a:close/>
                </a:path>
              </a:pathLst>
            </a:custGeom>
            <a:solidFill>
              <a:schemeClr val="accent4">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sp>
        <p:nvSpPr>
          <p:cNvPr id="3" name="CaixaDeTexto 2">
            <a:extLst>
              <a:ext uri="{FF2B5EF4-FFF2-40B4-BE49-F238E27FC236}">
                <a16:creationId xmlns:a16="http://schemas.microsoft.com/office/drawing/2014/main" id="{7CED190A-1EFD-DD39-CCF6-F62F013EE44A}"/>
              </a:ext>
            </a:extLst>
          </p:cNvPr>
          <p:cNvSpPr txBox="1"/>
          <p:nvPr/>
        </p:nvSpPr>
        <p:spPr>
          <a:xfrm>
            <a:off x="1404937" y="241578"/>
            <a:ext cx="6770777" cy="323165"/>
          </a:xfrm>
          <a:prstGeom prst="rect">
            <a:avLst/>
          </a:prstGeom>
          <a:noFill/>
        </p:spPr>
        <p:txBody>
          <a:bodyPr wrap="square">
            <a:spAutoFit/>
          </a:bodyPr>
          <a:lstStyle/>
          <a:p>
            <a:r>
              <a:rPr lang="pt-BR" sz="1500" b="1" dirty="0">
                <a:latin typeface="Arial Black" panose="020B0A04020102020204" pitchFamily="34" charset="0"/>
              </a:rPr>
              <a:t>LEI COMPLEMENTAR Nº 123, DE 14 DE DEZEMBRO DE 2006</a:t>
            </a:r>
            <a:endParaRPr lang="pt-BR" sz="1500" dirty="0">
              <a:latin typeface="Arial Black" panose="020B0A04020102020204" pitchFamily="34" charset="0"/>
            </a:endParaRPr>
          </a:p>
        </p:txBody>
      </p:sp>
      <p:sp>
        <p:nvSpPr>
          <p:cNvPr id="9" name="CaixaDeTexto 8">
            <a:extLst>
              <a:ext uri="{FF2B5EF4-FFF2-40B4-BE49-F238E27FC236}">
                <a16:creationId xmlns:a16="http://schemas.microsoft.com/office/drawing/2014/main" id="{9C4C048F-3A94-C02D-8C56-A60486DF6CEE}"/>
              </a:ext>
            </a:extLst>
          </p:cNvPr>
          <p:cNvSpPr txBox="1"/>
          <p:nvPr/>
        </p:nvSpPr>
        <p:spPr>
          <a:xfrm>
            <a:off x="295103" y="980524"/>
            <a:ext cx="3418545" cy="646331"/>
          </a:xfrm>
          <a:prstGeom prst="rect">
            <a:avLst/>
          </a:prstGeom>
          <a:noFill/>
        </p:spPr>
        <p:txBody>
          <a:bodyPr wrap="square">
            <a:spAutoFit/>
          </a:bodyPr>
          <a:lstStyle/>
          <a:p>
            <a:r>
              <a:rPr lang="pt-BR" sz="1200" dirty="0">
                <a:latin typeface="Aharoni" panose="02010803020104030203" pitchFamily="2" charset="-79"/>
                <a:cs typeface="Aharoni" panose="02010803020104030203" pitchFamily="2" charset="-79"/>
              </a:rPr>
              <a:t>Art. 44. Nas licitações será assegurada, como </a:t>
            </a:r>
            <a:r>
              <a:rPr lang="pt-BR" sz="1200" dirty="0">
                <a:solidFill>
                  <a:srgbClr val="00B0F0"/>
                </a:solidFill>
                <a:latin typeface="Aharoni" panose="02010803020104030203" pitchFamily="2" charset="-79"/>
                <a:cs typeface="Aharoni" panose="02010803020104030203" pitchFamily="2" charset="-79"/>
              </a:rPr>
              <a:t>CRITÉRIO DE DESEMPATE</a:t>
            </a:r>
            <a:r>
              <a:rPr lang="pt-BR" sz="1200" dirty="0">
                <a:latin typeface="Aharoni" panose="02010803020104030203" pitchFamily="2" charset="-79"/>
                <a:cs typeface="Aharoni" panose="02010803020104030203" pitchFamily="2" charset="-79"/>
              </a:rPr>
              <a:t>, </a:t>
            </a:r>
            <a:r>
              <a:rPr lang="pt-BR" sz="1200" dirty="0">
                <a:solidFill>
                  <a:srgbClr val="00B0F0"/>
                </a:solidFill>
                <a:latin typeface="Aharoni" panose="02010803020104030203" pitchFamily="2" charset="-79"/>
                <a:cs typeface="Aharoni" panose="02010803020104030203" pitchFamily="2" charset="-79"/>
              </a:rPr>
              <a:t>PREFERÊNCIA</a:t>
            </a:r>
            <a:r>
              <a:rPr lang="pt-BR" sz="1200" dirty="0">
                <a:latin typeface="Aharoni" panose="02010803020104030203" pitchFamily="2" charset="-79"/>
                <a:cs typeface="Aharoni" panose="02010803020104030203" pitchFamily="2" charset="-79"/>
              </a:rPr>
              <a:t> de contratação para as ME/EPP.... </a:t>
            </a:r>
          </a:p>
        </p:txBody>
      </p:sp>
      <p:sp>
        <p:nvSpPr>
          <p:cNvPr id="11" name="CaixaDeTexto 10">
            <a:extLst>
              <a:ext uri="{FF2B5EF4-FFF2-40B4-BE49-F238E27FC236}">
                <a16:creationId xmlns:a16="http://schemas.microsoft.com/office/drawing/2014/main" id="{DD68206E-F25C-3E99-5F08-91964ED91F01}"/>
              </a:ext>
            </a:extLst>
          </p:cNvPr>
          <p:cNvSpPr txBox="1"/>
          <p:nvPr/>
        </p:nvSpPr>
        <p:spPr>
          <a:xfrm>
            <a:off x="1779181" y="3471864"/>
            <a:ext cx="3393509" cy="1200329"/>
          </a:xfrm>
          <a:prstGeom prst="rect">
            <a:avLst/>
          </a:prstGeom>
          <a:noFill/>
        </p:spPr>
        <p:txBody>
          <a:bodyPr wrap="square">
            <a:spAutoFit/>
          </a:bodyPr>
          <a:lstStyle/>
          <a:p>
            <a:r>
              <a:rPr lang="pt-BR" sz="1200" dirty="0">
                <a:latin typeface="Aharoni" panose="02010803020104030203" pitchFamily="2" charset="-79"/>
                <a:cs typeface="Aharoni" panose="02010803020104030203" pitchFamily="2" charset="-79"/>
              </a:rPr>
              <a:t>§ 1o Entende-se por empate aquelas situações em que as propostas apresentadas pelas microempresas e empresas de pequeno porte sejam </a:t>
            </a:r>
            <a:r>
              <a:rPr lang="pt-BR" sz="1200" dirty="0">
                <a:solidFill>
                  <a:srgbClr val="00B0F0"/>
                </a:solidFill>
                <a:latin typeface="Aharoni" panose="02010803020104030203" pitchFamily="2" charset="-79"/>
                <a:cs typeface="Aharoni" panose="02010803020104030203" pitchFamily="2" charset="-79"/>
              </a:rPr>
              <a:t>IGUAIS OU ATÉ 10% (DEZ POR CENTO)SUPERIORES </a:t>
            </a:r>
            <a:r>
              <a:rPr lang="pt-BR" sz="1200" dirty="0">
                <a:latin typeface="Aharoni" panose="02010803020104030203" pitchFamily="2" charset="-79"/>
                <a:cs typeface="Aharoni" panose="02010803020104030203" pitchFamily="2" charset="-79"/>
              </a:rPr>
              <a:t>à proposta mais bem classificada.</a:t>
            </a:r>
          </a:p>
        </p:txBody>
      </p:sp>
      <p:sp>
        <p:nvSpPr>
          <p:cNvPr id="13" name="CaixaDeTexto 12">
            <a:extLst>
              <a:ext uri="{FF2B5EF4-FFF2-40B4-BE49-F238E27FC236}">
                <a16:creationId xmlns:a16="http://schemas.microsoft.com/office/drawing/2014/main" id="{4B8F13BA-CE74-A88A-A0DC-A7883D4B4AA9}"/>
              </a:ext>
            </a:extLst>
          </p:cNvPr>
          <p:cNvSpPr txBox="1"/>
          <p:nvPr/>
        </p:nvSpPr>
        <p:spPr>
          <a:xfrm>
            <a:off x="4243695" y="933257"/>
            <a:ext cx="2809875" cy="1015663"/>
          </a:xfrm>
          <a:prstGeom prst="rect">
            <a:avLst/>
          </a:prstGeom>
          <a:noFill/>
        </p:spPr>
        <p:txBody>
          <a:bodyPr wrap="square">
            <a:spAutoFit/>
          </a:bodyPr>
          <a:lstStyle/>
          <a:p>
            <a:r>
              <a:rPr lang="pt-BR" sz="1200" dirty="0">
                <a:latin typeface="Aharoni" panose="02010803020104030203" pitchFamily="2" charset="-79"/>
                <a:cs typeface="Aharoni" panose="02010803020104030203" pitchFamily="2" charset="-79"/>
              </a:rPr>
              <a:t>§ 2o Na modalidade de </a:t>
            </a:r>
            <a:r>
              <a:rPr lang="pt-BR" sz="1200" dirty="0">
                <a:solidFill>
                  <a:srgbClr val="00B0F0"/>
                </a:solidFill>
                <a:latin typeface="Aharoni" panose="02010803020104030203" pitchFamily="2" charset="-79"/>
                <a:cs typeface="Aharoni" panose="02010803020104030203" pitchFamily="2" charset="-79"/>
              </a:rPr>
              <a:t>PREGÃO</a:t>
            </a:r>
            <a:r>
              <a:rPr lang="pt-BR" sz="1200" dirty="0">
                <a:latin typeface="Aharoni" panose="02010803020104030203" pitchFamily="2" charset="-79"/>
                <a:cs typeface="Aharoni" panose="02010803020104030203" pitchFamily="2" charset="-79"/>
              </a:rPr>
              <a:t>, o intervalo percentual estabelecido no § 1o deste artigo será de </a:t>
            </a:r>
            <a:r>
              <a:rPr lang="pt-BR" sz="1200" dirty="0">
                <a:solidFill>
                  <a:srgbClr val="00B0F0"/>
                </a:solidFill>
                <a:latin typeface="Aharoni" panose="02010803020104030203" pitchFamily="2" charset="-79"/>
                <a:cs typeface="Aharoni" panose="02010803020104030203" pitchFamily="2" charset="-79"/>
              </a:rPr>
              <a:t>ATÉ 5% (CINCO POR CENTO) </a:t>
            </a:r>
            <a:r>
              <a:rPr lang="pt-BR" sz="1200" dirty="0">
                <a:latin typeface="Aharoni" panose="02010803020104030203" pitchFamily="2" charset="-79"/>
                <a:cs typeface="Aharoni" panose="02010803020104030203" pitchFamily="2" charset="-79"/>
              </a:rPr>
              <a:t>superior ao melhor preço.</a:t>
            </a:r>
          </a:p>
        </p:txBody>
      </p:sp>
      <p:sp>
        <p:nvSpPr>
          <p:cNvPr id="15" name="CaixaDeTexto 14">
            <a:extLst>
              <a:ext uri="{FF2B5EF4-FFF2-40B4-BE49-F238E27FC236}">
                <a16:creationId xmlns:a16="http://schemas.microsoft.com/office/drawing/2014/main" id="{BF2C1F97-BAE4-60C7-A269-01229B5B0A57}"/>
              </a:ext>
            </a:extLst>
          </p:cNvPr>
          <p:cNvSpPr txBox="1"/>
          <p:nvPr/>
        </p:nvSpPr>
        <p:spPr>
          <a:xfrm>
            <a:off x="5493204" y="3471864"/>
            <a:ext cx="2888797" cy="830997"/>
          </a:xfrm>
          <a:prstGeom prst="rect">
            <a:avLst/>
          </a:prstGeom>
          <a:noFill/>
        </p:spPr>
        <p:txBody>
          <a:bodyPr wrap="square">
            <a:spAutoFit/>
          </a:bodyPr>
          <a:lstStyle/>
          <a:p>
            <a:r>
              <a:rPr lang="pt-BR" sz="1200" dirty="0">
                <a:latin typeface="Aharoni" panose="02010803020104030203" pitchFamily="2" charset="-79"/>
                <a:cs typeface="Aharoni" panose="02010803020104030203" pitchFamily="2" charset="-79"/>
              </a:rPr>
              <a:t>Art. 45. Para efeito do disposto no </a:t>
            </a:r>
            <a:r>
              <a:rPr lang="pt-BR" sz="1200" dirty="0">
                <a:solidFill>
                  <a:srgbClr val="0000ED"/>
                </a:solidFill>
                <a:latin typeface="Aharoni" panose="02010803020104030203" pitchFamily="2" charset="-79"/>
                <a:cs typeface="Aharoni" panose="02010803020104030203" pitchFamily="2" charset="-79"/>
              </a:rPr>
              <a:t>art. 44 desta Lei Complementar</a:t>
            </a:r>
            <a:r>
              <a:rPr lang="pt-BR" sz="1200" dirty="0">
                <a:latin typeface="Aharoni" panose="02010803020104030203" pitchFamily="2" charset="-79"/>
                <a:cs typeface="Aharoni" panose="02010803020104030203" pitchFamily="2" charset="-79"/>
              </a:rPr>
              <a:t>, ocorrendo o empate, proceder-se-á da seguinte forma: </a:t>
            </a:r>
          </a:p>
        </p:txBody>
      </p:sp>
    </p:spTree>
    <p:extLst>
      <p:ext uri="{BB962C8B-B14F-4D97-AF65-F5344CB8AC3E}">
        <p14:creationId xmlns:p14="http://schemas.microsoft.com/office/powerpoint/2010/main" val="91399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p:cNvGrpSpPr/>
          <p:nvPr/>
        </p:nvGrpSpPr>
        <p:grpSpPr>
          <a:xfrm>
            <a:off x="767953" y="1926431"/>
            <a:ext cx="2005013" cy="1291829"/>
            <a:chOff x="1023938" y="2568575"/>
            <a:chExt cx="2673350" cy="1722438"/>
          </a:xfrm>
        </p:grpSpPr>
        <p:sp>
          <p:nvSpPr>
            <p:cNvPr id="47" name="Freeform 47"/>
            <p:cNvSpPr>
              <a:spLocks/>
            </p:cNvSpPr>
            <p:nvPr/>
          </p:nvSpPr>
          <p:spPr bwMode="auto">
            <a:xfrm>
              <a:off x="1873250" y="2568575"/>
              <a:ext cx="1644650" cy="1722438"/>
            </a:xfrm>
            <a:custGeom>
              <a:avLst/>
              <a:gdLst>
                <a:gd name="T0" fmla="*/ 0 w 432"/>
                <a:gd name="T1" fmla="*/ 28 h 452"/>
                <a:gd name="T2" fmla="*/ 0 w 432"/>
                <a:gd name="T3" fmla="*/ 424 h 452"/>
                <a:gd name="T4" fmla="*/ 28 w 432"/>
                <a:gd name="T5" fmla="*/ 452 h 452"/>
                <a:gd name="T6" fmla="*/ 246 w 432"/>
                <a:gd name="T7" fmla="*/ 452 h 452"/>
                <a:gd name="T8" fmla="*/ 432 w 432"/>
                <a:gd name="T9" fmla="*/ 228 h 452"/>
                <a:gd name="T10" fmla="*/ 231 w 432"/>
                <a:gd name="T11" fmla="*/ 0 h 452"/>
                <a:gd name="T12" fmla="*/ 28 w 432"/>
                <a:gd name="T13" fmla="*/ 0 h 452"/>
                <a:gd name="T14" fmla="*/ 0 w 432"/>
                <a:gd name="T15" fmla="*/ 28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2" h="452">
                  <a:moveTo>
                    <a:pt x="0" y="28"/>
                  </a:moveTo>
                  <a:cubicBezTo>
                    <a:pt x="0" y="424"/>
                    <a:pt x="0" y="424"/>
                    <a:pt x="0" y="424"/>
                  </a:cubicBezTo>
                  <a:cubicBezTo>
                    <a:pt x="0" y="439"/>
                    <a:pt x="13" y="452"/>
                    <a:pt x="28" y="452"/>
                  </a:cubicBezTo>
                  <a:cubicBezTo>
                    <a:pt x="246" y="452"/>
                    <a:pt x="246" y="452"/>
                    <a:pt x="246" y="452"/>
                  </a:cubicBezTo>
                  <a:cubicBezTo>
                    <a:pt x="432" y="228"/>
                    <a:pt x="432" y="228"/>
                    <a:pt x="432" y="228"/>
                  </a:cubicBezTo>
                  <a:cubicBezTo>
                    <a:pt x="231" y="0"/>
                    <a:pt x="231" y="0"/>
                    <a:pt x="231" y="0"/>
                  </a:cubicBezTo>
                  <a:cubicBezTo>
                    <a:pt x="28" y="0"/>
                    <a:pt x="28" y="0"/>
                    <a:pt x="28" y="0"/>
                  </a:cubicBezTo>
                  <a:cubicBezTo>
                    <a:pt x="13" y="0"/>
                    <a:pt x="0" y="13"/>
                    <a:pt x="0" y="28"/>
                  </a:cubicBezTo>
                  <a:close/>
                </a:path>
              </a:pathLst>
            </a:custGeom>
            <a:gradFill flip="none" rotWithShape="1">
              <a:gsLst>
                <a:gs pos="49000">
                  <a:schemeClr val="accent1">
                    <a:lumMod val="75000"/>
                    <a:shade val="30000"/>
                    <a:satMod val="115000"/>
                  </a:schemeClr>
                </a:gs>
                <a:gs pos="100000">
                  <a:schemeClr val="accent1">
                    <a:lumMod val="75000"/>
                    <a:shade val="100000"/>
                    <a:satMod val="115000"/>
                  </a:schemeClr>
                </a:gs>
              </a:gsLst>
              <a:lin ang="108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48" name="Freeform 48"/>
            <p:cNvSpPr>
              <a:spLocks/>
            </p:cNvSpPr>
            <p:nvPr/>
          </p:nvSpPr>
          <p:spPr bwMode="auto">
            <a:xfrm>
              <a:off x="1023938" y="2906713"/>
              <a:ext cx="2085975" cy="1044575"/>
            </a:xfrm>
            <a:custGeom>
              <a:avLst/>
              <a:gdLst>
                <a:gd name="T0" fmla="*/ 12 w 1314"/>
                <a:gd name="T1" fmla="*/ 0 h 658"/>
                <a:gd name="T2" fmla="*/ 283 w 1314"/>
                <a:gd name="T3" fmla="*/ 324 h 658"/>
                <a:gd name="T4" fmla="*/ 0 w 1314"/>
                <a:gd name="T5" fmla="*/ 658 h 658"/>
                <a:gd name="T6" fmla="*/ 1314 w 1314"/>
                <a:gd name="T7" fmla="*/ 658 h 658"/>
                <a:gd name="T8" fmla="*/ 1314 w 1314"/>
                <a:gd name="T9" fmla="*/ 0 h 658"/>
                <a:gd name="T10" fmla="*/ 12 w 1314"/>
                <a:gd name="T11" fmla="*/ 0 h 658"/>
              </a:gdLst>
              <a:ahLst/>
              <a:cxnLst>
                <a:cxn ang="0">
                  <a:pos x="T0" y="T1"/>
                </a:cxn>
                <a:cxn ang="0">
                  <a:pos x="T2" y="T3"/>
                </a:cxn>
                <a:cxn ang="0">
                  <a:pos x="T4" y="T5"/>
                </a:cxn>
                <a:cxn ang="0">
                  <a:pos x="T6" y="T7"/>
                </a:cxn>
                <a:cxn ang="0">
                  <a:pos x="T8" y="T9"/>
                </a:cxn>
                <a:cxn ang="0">
                  <a:pos x="T10" y="T11"/>
                </a:cxn>
              </a:cxnLst>
              <a:rect l="0" t="0" r="r" b="b"/>
              <a:pathLst>
                <a:path w="1314" h="658">
                  <a:moveTo>
                    <a:pt x="12" y="0"/>
                  </a:moveTo>
                  <a:lnTo>
                    <a:pt x="283" y="324"/>
                  </a:lnTo>
                  <a:lnTo>
                    <a:pt x="0" y="658"/>
                  </a:lnTo>
                  <a:lnTo>
                    <a:pt x="1314" y="658"/>
                  </a:lnTo>
                  <a:lnTo>
                    <a:pt x="1314" y="0"/>
                  </a:lnTo>
                  <a:lnTo>
                    <a:pt x="12" y="0"/>
                  </a:lnTo>
                  <a:close/>
                </a:path>
              </a:pathLst>
            </a:custGeom>
            <a:solidFill>
              <a:schemeClr val="bg2">
                <a:lumMod val="90000"/>
                <a:lumOff val="1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9" name="Freeform 49"/>
            <p:cNvSpPr>
              <a:spLocks/>
            </p:cNvSpPr>
            <p:nvPr/>
          </p:nvSpPr>
          <p:spPr bwMode="auto">
            <a:xfrm>
              <a:off x="1976438" y="2568575"/>
              <a:ext cx="1720850" cy="860425"/>
            </a:xfrm>
            <a:custGeom>
              <a:avLst/>
              <a:gdLst>
                <a:gd name="T0" fmla="*/ 452 w 452"/>
                <a:gd name="T1" fmla="*/ 226 h 226"/>
                <a:gd name="T2" fmla="*/ 284 w 452"/>
                <a:gd name="T3" fmla="*/ 27 h 226"/>
                <a:gd name="T4" fmla="*/ 228 w 452"/>
                <a:gd name="T5" fmla="*/ 0 h 226"/>
                <a:gd name="T6" fmla="*/ 80 w 452"/>
                <a:gd name="T7" fmla="*/ 0 h 226"/>
                <a:gd name="T8" fmla="*/ 0 w 452"/>
                <a:gd name="T9" fmla="*/ 0 h 226"/>
                <a:gd name="T10" fmla="*/ 149 w 452"/>
                <a:gd name="T11" fmla="*/ 83 h 226"/>
                <a:gd name="T12" fmla="*/ 149 w 452"/>
                <a:gd name="T13" fmla="*/ 83 h 226"/>
                <a:gd name="T14" fmla="*/ 270 w 452"/>
                <a:gd name="T15" fmla="*/ 226 h 226"/>
                <a:gd name="T16" fmla="*/ 452 w 452"/>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226">
                  <a:moveTo>
                    <a:pt x="452" y="226"/>
                  </a:moveTo>
                  <a:cubicBezTo>
                    <a:pt x="284" y="27"/>
                    <a:pt x="284" y="27"/>
                    <a:pt x="284" y="27"/>
                  </a:cubicBezTo>
                  <a:cubicBezTo>
                    <a:pt x="270" y="10"/>
                    <a:pt x="249" y="0"/>
                    <a:pt x="228" y="0"/>
                  </a:cubicBezTo>
                  <a:cubicBezTo>
                    <a:pt x="80" y="0"/>
                    <a:pt x="80" y="0"/>
                    <a:pt x="80" y="0"/>
                  </a:cubicBezTo>
                  <a:cubicBezTo>
                    <a:pt x="0" y="0"/>
                    <a:pt x="0" y="0"/>
                    <a:pt x="0" y="0"/>
                  </a:cubicBezTo>
                  <a:cubicBezTo>
                    <a:pt x="44" y="0"/>
                    <a:pt x="97" y="21"/>
                    <a:pt x="149" y="83"/>
                  </a:cubicBezTo>
                  <a:cubicBezTo>
                    <a:pt x="149" y="83"/>
                    <a:pt x="149" y="83"/>
                    <a:pt x="149" y="83"/>
                  </a:cubicBezTo>
                  <a:cubicBezTo>
                    <a:pt x="270" y="226"/>
                    <a:pt x="270" y="226"/>
                    <a:pt x="270" y="226"/>
                  </a:cubicBezTo>
                  <a:lnTo>
                    <a:pt x="452" y="22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0" name="Freeform 50"/>
            <p:cNvSpPr>
              <a:spLocks/>
            </p:cNvSpPr>
            <p:nvPr/>
          </p:nvSpPr>
          <p:spPr bwMode="auto">
            <a:xfrm>
              <a:off x="1976438" y="3429000"/>
              <a:ext cx="1720850" cy="862013"/>
            </a:xfrm>
            <a:custGeom>
              <a:avLst/>
              <a:gdLst>
                <a:gd name="T0" fmla="*/ 452 w 452"/>
                <a:gd name="T1" fmla="*/ 0 h 226"/>
                <a:gd name="T2" fmla="*/ 284 w 452"/>
                <a:gd name="T3" fmla="*/ 199 h 226"/>
                <a:gd name="T4" fmla="*/ 228 w 452"/>
                <a:gd name="T5" fmla="*/ 226 h 226"/>
                <a:gd name="T6" fmla="*/ 80 w 452"/>
                <a:gd name="T7" fmla="*/ 226 h 226"/>
                <a:gd name="T8" fmla="*/ 0 w 452"/>
                <a:gd name="T9" fmla="*/ 226 h 226"/>
                <a:gd name="T10" fmla="*/ 149 w 452"/>
                <a:gd name="T11" fmla="*/ 143 h 226"/>
                <a:gd name="T12" fmla="*/ 149 w 452"/>
                <a:gd name="T13" fmla="*/ 143 h 226"/>
                <a:gd name="T14" fmla="*/ 270 w 452"/>
                <a:gd name="T15" fmla="*/ 0 h 226"/>
                <a:gd name="T16" fmla="*/ 452 w 452"/>
                <a:gd name="T1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226">
                  <a:moveTo>
                    <a:pt x="452" y="0"/>
                  </a:moveTo>
                  <a:cubicBezTo>
                    <a:pt x="284" y="199"/>
                    <a:pt x="284" y="199"/>
                    <a:pt x="284" y="199"/>
                  </a:cubicBezTo>
                  <a:cubicBezTo>
                    <a:pt x="270" y="216"/>
                    <a:pt x="249" y="226"/>
                    <a:pt x="228" y="226"/>
                  </a:cubicBezTo>
                  <a:cubicBezTo>
                    <a:pt x="80" y="226"/>
                    <a:pt x="80" y="226"/>
                    <a:pt x="80" y="226"/>
                  </a:cubicBezTo>
                  <a:cubicBezTo>
                    <a:pt x="0" y="226"/>
                    <a:pt x="0" y="226"/>
                    <a:pt x="0" y="226"/>
                  </a:cubicBezTo>
                  <a:cubicBezTo>
                    <a:pt x="44" y="226"/>
                    <a:pt x="97" y="205"/>
                    <a:pt x="149" y="143"/>
                  </a:cubicBezTo>
                  <a:cubicBezTo>
                    <a:pt x="149" y="143"/>
                    <a:pt x="149" y="143"/>
                    <a:pt x="149" y="143"/>
                  </a:cubicBezTo>
                  <a:cubicBezTo>
                    <a:pt x="270" y="0"/>
                    <a:pt x="270" y="0"/>
                    <a:pt x="270" y="0"/>
                  </a:cubicBezTo>
                  <a:lnTo>
                    <a:pt x="452" y="0"/>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86" name="Group 85"/>
          <p:cNvGrpSpPr/>
          <p:nvPr/>
        </p:nvGrpSpPr>
        <p:grpSpPr>
          <a:xfrm>
            <a:off x="2638426" y="1926431"/>
            <a:ext cx="2005013" cy="1291829"/>
            <a:chOff x="3517900" y="2568575"/>
            <a:chExt cx="2673351" cy="1722438"/>
          </a:xfrm>
        </p:grpSpPr>
        <p:sp>
          <p:nvSpPr>
            <p:cNvPr id="51" name="Freeform 51"/>
            <p:cNvSpPr>
              <a:spLocks/>
            </p:cNvSpPr>
            <p:nvPr/>
          </p:nvSpPr>
          <p:spPr bwMode="auto">
            <a:xfrm>
              <a:off x="4367213" y="2568575"/>
              <a:ext cx="1641475" cy="1722438"/>
            </a:xfrm>
            <a:custGeom>
              <a:avLst/>
              <a:gdLst>
                <a:gd name="T0" fmla="*/ 0 w 431"/>
                <a:gd name="T1" fmla="*/ 28 h 452"/>
                <a:gd name="T2" fmla="*/ 0 w 431"/>
                <a:gd name="T3" fmla="*/ 424 h 452"/>
                <a:gd name="T4" fmla="*/ 27 w 431"/>
                <a:gd name="T5" fmla="*/ 452 h 452"/>
                <a:gd name="T6" fmla="*/ 245 w 431"/>
                <a:gd name="T7" fmla="*/ 452 h 452"/>
                <a:gd name="T8" fmla="*/ 431 w 431"/>
                <a:gd name="T9" fmla="*/ 228 h 452"/>
                <a:gd name="T10" fmla="*/ 230 w 431"/>
                <a:gd name="T11" fmla="*/ 0 h 452"/>
                <a:gd name="T12" fmla="*/ 27 w 431"/>
                <a:gd name="T13" fmla="*/ 0 h 452"/>
                <a:gd name="T14" fmla="*/ 0 w 431"/>
                <a:gd name="T15" fmla="*/ 28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1" h="452">
                  <a:moveTo>
                    <a:pt x="0" y="28"/>
                  </a:moveTo>
                  <a:cubicBezTo>
                    <a:pt x="0" y="424"/>
                    <a:pt x="0" y="424"/>
                    <a:pt x="0" y="424"/>
                  </a:cubicBezTo>
                  <a:cubicBezTo>
                    <a:pt x="0" y="439"/>
                    <a:pt x="12" y="452"/>
                    <a:pt x="27" y="452"/>
                  </a:cubicBezTo>
                  <a:cubicBezTo>
                    <a:pt x="245" y="452"/>
                    <a:pt x="245" y="452"/>
                    <a:pt x="245" y="452"/>
                  </a:cubicBezTo>
                  <a:cubicBezTo>
                    <a:pt x="431" y="228"/>
                    <a:pt x="431" y="228"/>
                    <a:pt x="431" y="228"/>
                  </a:cubicBezTo>
                  <a:cubicBezTo>
                    <a:pt x="230" y="0"/>
                    <a:pt x="230" y="0"/>
                    <a:pt x="230" y="0"/>
                  </a:cubicBezTo>
                  <a:cubicBezTo>
                    <a:pt x="27" y="0"/>
                    <a:pt x="27" y="0"/>
                    <a:pt x="27" y="0"/>
                  </a:cubicBezTo>
                  <a:cubicBezTo>
                    <a:pt x="12" y="0"/>
                    <a:pt x="0" y="13"/>
                    <a:pt x="0" y="28"/>
                  </a:cubicBezTo>
                  <a:close/>
                </a:path>
              </a:pathLst>
            </a:custGeom>
            <a:gradFill flip="none" rotWithShape="1">
              <a:gsLst>
                <a:gs pos="49000">
                  <a:schemeClr val="accent6">
                    <a:lumMod val="75000"/>
                    <a:shade val="30000"/>
                    <a:satMod val="115000"/>
                  </a:schemeClr>
                </a:gs>
                <a:gs pos="100000">
                  <a:schemeClr val="accent6">
                    <a:lumMod val="75000"/>
                    <a:shade val="100000"/>
                    <a:satMod val="115000"/>
                  </a:schemeClr>
                </a:gs>
              </a:gsLst>
              <a:lin ang="108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52" name="Freeform 52"/>
            <p:cNvSpPr>
              <a:spLocks/>
            </p:cNvSpPr>
            <p:nvPr/>
          </p:nvSpPr>
          <p:spPr bwMode="auto">
            <a:xfrm>
              <a:off x="3517900" y="2906713"/>
              <a:ext cx="2082800" cy="1044575"/>
            </a:xfrm>
            <a:custGeom>
              <a:avLst/>
              <a:gdLst>
                <a:gd name="T0" fmla="*/ 10 w 1312"/>
                <a:gd name="T1" fmla="*/ 0 h 658"/>
                <a:gd name="T2" fmla="*/ 281 w 1312"/>
                <a:gd name="T3" fmla="*/ 324 h 658"/>
                <a:gd name="T4" fmla="*/ 0 w 1312"/>
                <a:gd name="T5" fmla="*/ 658 h 658"/>
                <a:gd name="T6" fmla="*/ 1312 w 1312"/>
                <a:gd name="T7" fmla="*/ 658 h 658"/>
                <a:gd name="T8" fmla="*/ 1312 w 1312"/>
                <a:gd name="T9" fmla="*/ 0 h 658"/>
                <a:gd name="T10" fmla="*/ 10 w 1312"/>
                <a:gd name="T11" fmla="*/ 0 h 658"/>
              </a:gdLst>
              <a:ahLst/>
              <a:cxnLst>
                <a:cxn ang="0">
                  <a:pos x="T0" y="T1"/>
                </a:cxn>
                <a:cxn ang="0">
                  <a:pos x="T2" y="T3"/>
                </a:cxn>
                <a:cxn ang="0">
                  <a:pos x="T4" y="T5"/>
                </a:cxn>
                <a:cxn ang="0">
                  <a:pos x="T6" y="T7"/>
                </a:cxn>
                <a:cxn ang="0">
                  <a:pos x="T8" y="T9"/>
                </a:cxn>
                <a:cxn ang="0">
                  <a:pos x="T10" y="T11"/>
                </a:cxn>
              </a:cxnLst>
              <a:rect l="0" t="0" r="r" b="b"/>
              <a:pathLst>
                <a:path w="1312" h="658">
                  <a:moveTo>
                    <a:pt x="10" y="0"/>
                  </a:moveTo>
                  <a:lnTo>
                    <a:pt x="281" y="324"/>
                  </a:lnTo>
                  <a:lnTo>
                    <a:pt x="0" y="658"/>
                  </a:lnTo>
                  <a:lnTo>
                    <a:pt x="1312" y="658"/>
                  </a:lnTo>
                  <a:lnTo>
                    <a:pt x="1312" y="0"/>
                  </a:lnTo>
                  <a:lnTo>
                    <a:pt x="10" y="0"/>
                  </a:lnTo>
                  <a:close/>
                </a:path>
              </a:pathLst>
            </a:custGeom>
            <a:solidFill>
              <a:schemeClr val="bg2">
                <a:lumMod val="90000"/>
                <a:lumOff val="1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3" name="Freeform 53"/>
            <p:cNvSpPr>
              <a:spLocks/>
            </p:cNvSpPr>
            <p:nvPr/>
          </p:nvSpPr>
          <p:spPr bwMode="auto">
            <a:xfrm>
              <a:off x="4465638" y="2568575"/>
              <a:ext cx="1725613" cy="860425"/>
            </a:xfrm>
            <a:custGeom>
              <a:avLst/>
              <a:gdLst>
                <a:gd name="T0" fmla="*/ 453 w 453"/>
                <a:gd name="T1" fmla="*/ 226 h 226"/>
                <a:gd name="T2" fmla="*/ 285 w 453"/>
                <a:gd name="T3" fmla="*/ 27 h 226"/>
                <a:gd name="T4" fmla="*/ 228 w 453"/>
                <a:gd name="T5" fmla="*/ 0 h 226"/>
                <a:gd name="T6" fmla="*/ 80 w 453"/>
                <a:gd name="T7" fmla="*/ 0 h 226"/>
                <a:gd name="T8" fmla="*/ 0 w 453"/>
                <a:gd name="T9" fmla="*/ 0 h 226"/>
                <a:gd name="T10" fmla="*/ 150 w 453"/>
                <a:gd name="T11" fmla="*/ 83 h 226"/>
                <a:gd name="T12" fmla="*/ 150 w 453"/>
                <a:gd name="T13" fmla="*/ 83 h 226"/>
                <a:gd name="T14" fmla="*/ 270 w 453"/>
                <a:gd name="T15" fmla="*/ 226 h 226"/>
                <a:gd name="T16" fmla="*/ 453 w 453"/>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226">
                  <a:moveTo>
                    <a:pt x="453" y="226"/>
                  </a:moveTo>
                  <a:cubicBezTo>
                    <a:pt x="285" y="27"/>
                    <a:pt x="285" y="27"/>
                    <a:pt x="285" y="27"/>
                  </a:cubicBezTo>
                  <a:cubicBezTo>
                    <a:pt x="271" y="10"/>
                    <a:pt x="250" y="0"/>
                    <a:pt x="228" y="0"/>
                  </a:cubicBezTo>
                  <a:cubicBezTo>
                    <a:pt x="80" y="0"/>
                    <a:pt x="80" y="0"/>
                    <a:pt x="80" y="0"/>
                  </a:cubicBezTo>
                  <a:cubicBezTo>
                    <a:pt x="0" y="0"/>
                    <a:pt x="0" y="0"/>
                    <a:pt x="0" y="0"/>
                  </a:cubicBezTo>
                  <a:cubicBezTo>
                    <a:pt x="44" y="0"/>
                    <a:pt x="97" y="21"/>
                    <a:pt x="150" y="83"/>
                  </a:cubicBezTo>
                  <a:cubicBezTo>
                    <a:pt x="150" y="83"/>
                    <a:pt x="150" y="83"/>
                    <a:pt x="150" y="83"/>
                  </a:cubicBezTo>
                  <a:cubicBezTo>
                    <a:pt x="270" y="226"/>
                    <a:pt x="270" y="226"/>
                    <a:pt x="270" y="226"/>
                  </a:cubicBezTo>
                  <a:lnTo>
                    <a:pt x="453" y="226"/>
                  </a:ln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4" name="Freeform 54"/>
            <p:cNvSpPr>
              <a:spLocks/>
            </p:cNvSpPr>
            <p:nvPr/>
          </p:nvSpPr>
          <p:spPr bwMode="auto">
            <a:xfrm>
              <a:off x="4465638" y="3429000"/>
              <a:ext cx="1725613" cy="862013"/>
            </a:xfrm>
            <a:custGeom>
              <a:avLst/>
              <a:gdLst>
                <a:gd name="T0" fmla="*/ 453 w 453"/>
                <a:gd name="T1" fmla="*/ 0 h 226"/>
                <a:gd name="T2" fmla="*/ 285 w 453"/>
                <a:gd name="T3" fmla="*/ 199 h 226"/>
                <a:gd name="T4" fmla="*/ 228 w 453"/>
                <a:gd name="T5" fmla="*/ 226 h 226"/>
                <a:gd name="T6" fmla="*/ 80 w 453"/>
                <a:gd name="T7" fmla="*/ 226 h 226"/>
                <a:gd name="T8" fmla="*/ 0 w 453"/>
                <a:gd name="T9" fmla="*/ 226 h 226"/>
                <a:gd name="T10" fmla="*/ 150 w 453"/>
                <a:gd name="T11" fmla="*/ 143 h 226"/>
                <a:gd name="T12" fmla="*/ 150 w 453"/>
                <a:gd name="T13" fmla="*/ 143 h 226"/>
                <a:gd name="T14" fmla="*/ 270 w 453"/>
                <a:gd name="T15" fmla="*/ 0 h 226"/>
                <a:gd name="T16" fmla="*/ 453 w 453"/>
                <a:gd name="T1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226">
                  <a:moveTo>
                    <a:pt x="453" y="0"/>
                  </a:moveTo>
                  <a:cubicBezTo>
                    <a:pt x="285" y="199"/>
                    <a:pt x="285" y="199"/>
                    <a:pt x="285" y="199"/>
                  </a:cubicBezTo>
                  <a:cubicBezTo>
                    <a:pt x="271" y="216"/>
                    <a:pt x="250" y="226"/>
                    <a:pt x="228" y="226"/>
                  </a:cubicBezTo>
                  <a:cubicBezTo>
                    <a:pt x="80" y="226"/>
                    <a:pt x="80" y="226"/>
                    <a:pt x="80" y="226"/>
                  </a:cubicBezTo>
                  <a:cubicBezTo>
                    <a:pt x="0" y="226"/>
                    <a:pt x="0" y="226"/>
                    <a:pt x="0" y="226"/>
                  </a:cubicBezTo>
                  <a:cubicBezTo>
                    <a:pt x="44" y="226"/>
                    <a:pt x="97" y="205"/>
                    <a:pt x="150" y="143"/>
                  </a:cubicBezTo>
                  <a:cubicBezTo>
                    <a:pt x="150" y="143"/>
                    <a:pt x="150" y="143"/>
                    <a:pt x="150" y="143"/>
                  </a:cubicBezTo>
                  <a:cubicBezTo>
                    <a:pt x="270" y="0"/>
                    <a:pt x="270" y="0"/>
                    <a:pt x="270" y="0"/>
                  </a:cubicBezTo>
                  <a:lnTo>
                    <a:pt x="453" y="0"/>
                  </a:lnTo>
                  <a:close/>
                </a:path>
              </a:pathLst>
            </a:custGeom>
            <a:solidFill>
              <a:schemeClr val="accent6">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85" name="Group 84"/>
          <p:cNvGrpSpPr/>
          <p:nvPr/>
        </p:nvGrpSpPr>
        <p:grpSpPr>
          <a:xfrm>
            <a:off x="4506516" y="1926431"/>
            <a:ext cx="2003822" cy="1291829"/>
            <a:chOff x="6008688" y="2568575"/>
            <a:chExt cx="2671762" cy="1722438"/>
          </a:xfrm>
        </p:grpSpPr>
        <p:sp>
          <p:nvSpPr>
            <p:cNvPr id="55" name="Freeform 55"/>
            <p:cNvSpPr>
              <a:spLocks/>
            </p:cNvSpPr>
            <p:nvPr/>
          </p:nvSpPr>
          <p:spPr bwMode="auto">
            <a:xfrm>
              <a:off x="6858000" y="2568575"/>
              <a:ext cx="1644650" cy="1722438"/>
            </a:xfrm>
            <a:custGeom>
              <a:avLst/>
              <a:gdLst>
                <a:gd name="T0" fmla="*/ 0 w 432"/>
                <a:gd name="T1" fmla="*/ 28 h 452"/>
                <a:gd name="T2" fmla="*/ 0 w 432"/>
                <a:gd name="T3" fmla="*/ 424 h 452"/>
                <a:gd name="T4" fmla="*/ 28 w 432"/>
                <a:gd name="T5" fmla="*/ 452 h 452"/>
                <a:gd name="T6" fmla="*/ 246 w 432"/>
                <a:gd name="T7" fmla="*/ 452 h 452"/>
                <a:gd name="T8" fmla="*/ 432 w 432"/>
                <a:gd name="T9" fmla="*/ 228 h 452"/>
                <a:gd name="T10" fmla="*/ 230 w 432"/>
                <a:gd name="T11" fmla="*/ 0 h 452"/>
                <a:gd name="T12" fmla="*/ 28 w 432"/>
                <a:gd name="T13" fmla="*/ 0 h 452"/>
                <a:gd name="T14" fmla="*/ 0 w 432"/>
                <a:gd name="T15" fmla="*/ 28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2" h="452">
                  <a:moveTo>
                    <a:pt x="0" y="28"/>
                  </a:moveTo>
                  <a:cubicBezTo>
                    <a:pt x="0" y="424"/>
                    <a:pt x="0" y="424"/>
                    <a:pt x="0" y="424"/>
                  </a:cubicBezTo>
                  <a:cubicBezTo>
                    <a:pt x="0" y="439"/>
                    <a:pt x="12" y="452"/>
                    <a:pt x="28" y="452"/>
                  </a:cubicBezTo>
                  <a:cubicBezTo>
                    <a:pt x="246" y="452"/>
                    <a:pt x="246" y="452"/>
                    <a:pt x="246" y="452"/>
                  </a:cubicBezTo>
                  <a:cubicBezTo>
                    <a:pt x="432" y="228"/>
                    <a:pt x="432" y="228"/>
                    <a:pt x="432" y="228"/>
                  </a:cubicBezTo>
                  <a:cubicBezTo>
                    <a:pt x="230" y="0"/>
                    <a:pt x="230" y="0"/>
                    <a:pt x="230" y="0"/>
                  </a:cubicBezTo>
                  <a:cubicBezTo>
                    <a:pt x="28" y="0"/>
                    <a:pt x="28" y="0"/>
                    <a:pt x="28" y="0"/>
                  </a:cubicBezTo>
                  <a:cubicBezTo>
                    <a:pt x="12" y="0"/>
                    <a:pt x="0" y="13"/>
                    <a:pt x="0" y="28"/>
                  </a:cubicBezTo>
                  <a:close/>
                </a:path>
              </a:pathLst>
            </a:custGeom>
            <a:gradFill flip="none" rotWithShape="1">
              <a:gsLst>
                <a:gs pos="48000">
                  <a:schemeClr val="accent3">
                    <a:lumMod val="75000"/>
                    <a:shade val="30000"/>
                    <a:satMod val="115000"/>
                  </a:schemeClr>
                </a:gs>
                <a:gs pos="100000">
                  <a:schemeClr val="accent3">
                    <a:lumMod val="75000"/>
                    <a:shade val="100000"/>
                    <a:satMod val="115000"/>
                  </a:schemeClr>
                </a:gs>
              </a:gsLst>
              <a:lin ang="108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56" name="Freeform 56"/>
            <p:cNvSpPr>
              <a:spLocks/>
            </p:cNvSpPr>
            <p:nvPr/>
          </p:nvSpPr>
          <p:spPr bwMode="auto">
            <a:xfrm>
              <a:off x="6008688" y="2906713"/>
              <a:ext cx="2082800" cy="1044575"/>
            </a:xfrm>
            <a:custGeom>
              <a:avLst/>
              <a:gdLst>
                <a:gd name="T0" fmla="*/ 9 w 1312"/>
                <a:gd name="T1" fmla="*/ 0 h 658"/>
                <a:gd name="T2" fmla="*/ 283 w 1312"/>
                <a:gd name="T3" fmla="*/ 324 h 658"/>
                <a:gd name="T4" fmla="*/ 0 w 1312"/>
                <a:gd name="T5" fmla="*/ 658 h 658"/>
                <a:gd name="T6" fmla="*/ 1312 w 1312"/>
                <a:gd name="T7" fmla="*/ 658 h 658"/>
                <a:gd name="T8" fmla="*/ 1312 w 1312"/>
                <a:gd name="T9" fmla="*/ 0 h 658"/>
                <a:gd name="T10" fmla="*/ 9 w 1312"/>
                <a:gd name="T11" fmla="*/ 0 h 658"/>
              </a:gdLst>
              <a:ahLst/>
              <a:cxnLst>
                <a:cxn ang="0">
                  <a:pos x="T0" y="T1"/>
                </a:cxn>
                <a:cxn ang="0">
                  <a:pos x="T2" y="T3"/>
                </a:cxn>
                <a:cxn ang="0">
                  <a:pos x="T4" y="T5"/>
                </a:cxn>
                <a:cxn ang="0">
                  <a:pos x="T6" y="T7"/>
                </a:cxn>
                <a:cxn ang="0">
                  <a:pos x="T8" y="T9"/>
                </a:cxn>
                <a:cxn ang="0">
                  <a:pos x="T10" y="T11"/>
                </a:cxn>
              </a:cxnLst>
              <a:rect l="0" t="0" r="r" b="b"/>
              <a:pathLst>
                <a:path w="1312" h="658">
                  <a:moveTo>
                    <a:pt x="9" y="0"/>
                  </a:moveTo>
                  <a:lnTo>
                    <a:pt x="283" y="324"/>
                  </a:lnTo>
                  <a:lnTo>
                    <a:pt x="0" y="658"/>
                  </a:lnTo>
                  <a:lnTo>
                    <a:pt x="1312" y="658"/>
                  </a:lnTo>
                  <a:lnTo>
                    <a:pt x="1312" y="0"/>
                  </a:lnTo>
                  <a:lnTo>
                    <a:pt x="9" y="0"/>
                  </a:lnTo>
                  <a:close/>
                </a:path>
              </a:pathLst>
            </a:custGeom>
            <a:solidFill>
              <a:schemeClr val="bg2">
                <a:lumMod val="90000"/>
                <a:lumOff val="1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7" name="Freeform 57"/>
            <p:cNvSpPr>
              <a:spLocks/>
            </p:cNvSpPr>
            <p:nvPr/>
          </p:nvSpPr>
          <p:spPr bwMode="auto">
            <a:xfrm>
              <a:off x="6959600" y="2568575"/>
              <a:ext cx="1720850" cy="860425"/>
            </a:xfrm>
            <a:custGeom>
              <a:avLst/>
              <a:gdLst>
                <a:gd name="T0" fmla="*/ 452 w 452"/>
                <a:gd name="T1" fmla="*/ 226 h 226"/>
                <a:gd name="T2" fmla="*/ 284 w 452"/>
                <a:gd name="T3" fmla="*/ 27 h 226"/>
                <a:gd name="T4" fmla="*/ 227 w 452"/>
                <a:gd name="T5" fmla="*/ 0 h 226"/>
                <a:gd name="T6" fmla="*/ 79 w 452"/>
                <a:gd name="T7" fmla="*/ 0 h 226"/>
                <a:gd name="T8" fmla="*/ 0 w 452"/>
                <a:gd name="T9" fmla="*/ 0 h 226"/>
                <a:gd name="T10" fmla="*/ 149 w 452"/>
                <a:gd name="T11" fmla="*/ 83 h 226"/>
                <a:gd name="T12" fmla="*/ 149 w 452"/>
                <a:gd name="T13" fmla="*/ 83 h 226"/>
                <a:gd name="T14" fmla="*/ 270 w 452"/>
                <a:gd name="T15" fmla="*/ 226 h 226"/>
                <a:gd name="T16" fmla="*/ 452 w 452"/>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226">
                  <a:moveTo>
                    <a:pt x="452" y="226"/>
                  </a:moveTo>
                  <a:cubicBezTo>
                    <a:pt x="284" y="27"/>
                    <a:pt x="284" y="27"/>
                    <a:pt x="284" y="27"/>
                  </a:cubicBezTo>
                  <a:cubicBezTo>
                    <a:pt x="270" y="10"/>
                    <a:pt x="249" y="0"/>
                    <a:pt x="227" y="0"/>
                  </a:cubicBezTo>
                  <a:cubicBezTo>
                    <a:pt x="79" y="0"/>
                    <a:pt x="79" y="0"/>
                    <a:pt x="79" y="0"/>
                  </a:cubicBezTo>
                  <a:cubicBezTo>
                    <a:pt x="0" y="0"/>
                    <a:pt x="0" y="0"/>
                    <a:pt x="0" y="0"/>
                  </a:cubicBezTo>
                  <a:cubicBezTo>
                    <a:pt x="44" y="0"/>
                    <a:pt x="96" y="21"/>
                    <a:pt x="149" y="83"/>
                  </a:cubicBezTo>
                  <a:cubicBezTo>
                    <a:pt x="149" y="83"/>
                    <a:pt x="149" y="83"/>
                    <a:pt x="149" y="83"/>
                  </a:cubicBezTo>
                  <a:cubicBezTo>
                    <a:pt x="270" y="226"/>
                    <a:pt x="270" y="226"/>
                    <a:pt x="270" y="226"/>
                  </a:cubicBezTo>
                  <a:lnTo>
                    <a:pt x="452" y="226"/>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58" name="Freeform 58"/>
            <p:cNvSpPr>
              <a:spLocks/>
            </p:cNvSpPr>
            <p:nvPr/>
          </p:nvSpPr>
          <p:spPr bwMode="auto">
            <a:xfrm>
              <a:off x="6959600" y="3429000"/>
              <a:ext cx="1720850" cy="862013"/>
            </a:xfrm>
            <a:custGeom>
              <a:avLst/>
              <a:gdLst>
                <a:gd name="T0" fmla="*/ 452 w 452"/>
                <a:gd name="T1" fmla="*/ 0 h 226"/>
                <a:gd name="T2" fmla="*/ 284 w 452"/>
                <a:gd name="T3" fmla="*/ 199 h 226"/>
                <a:gd name="T4" fmla="*/ 227 w 452"/>
                <a:gd name="T5" fmla="*/ 226 h 226"/>
                <a:gd name="T6" fmla="*/ 79 w 452"/>
                <a:gd name="T7" fmla="*/ 226 h 226"/>
                <a:gd name="T8" fmla="*/ 0 w 452"/>
                <a:gd name="T9" fmla="*/ 226 h 226"/>
                <a:gd name="T10" fmla="*/ 149 w 452"/>
                <a:gd name="T11" fmla="*/ 143 h 226"/>
                <a:gd name="T12" fmla="*/ 149 w 452"/>
                <a:gd name="T13" fmla="*/ 143 h 226"/>
                <a:gd name="T14" fmla="*/ 270 w 452"/>
                <a:gd name="T15" fmla="*/ 0 h 226"/>
                <a:gd name="T16" fmla="*/ 452 w 452"/>
                <a:gd name="T1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226">
                  <a:moveTo>
                    <a:pt x="452" y="0"/>
                  </a:moveTo>
                  <a:cubicBezTo>
                    <a:pt x="284" y="199"/>
                    <a:pt x="284" y="199"/>
                    <a:pt x="284" y="199"/>
                  </a:cubicBezTo>
                  <a:cubicBezTo>
                    <a:pt x="270" y="216"/>
                    <a:pt x="249" y="226"/>
                    <a:pt x="227" y="226"/>
                  </a:cubicBezTo>
                  <a:cubicBezTo>
                    <a:pt x="79" y="226"/>
                    <a:pt x="79" y="226"/>
                    <a:pt x="79" y="226"/>
                  </a:cubicBezTo>
                  <a:cubicBezTo>
                    <a:pt x="0" y="226"/>
                    <a:pt x="0" y="226"/>
                    <a:pt x="0" y="226"/>
                  </a:cubicBezTo>
                  <a:cubicBezTo>
                    <a:pt x="44" y="226"/>
                    <a:pt x="96" y="205"/>
                    <a:pt x="149" y="143"/>
                  </a:cubicBezTo>
                  <a:cubicBezTo>
                    <a:pt x="149" y="143"/>
                    <a:pt x="149" y="143"/>
                    <a:pt x="149" y="143"/>
                  </a:cubicBezTo>
                  <a:cubicBezTo>
                    <a:pt x="270" y="0"/>
                    <a:pt x="270" y="0"/>
                    <a:pt x="270" y="0"/>
                  </a:cubicBezTo>
                  <a:lnTo>
                    <a:pt x="452" y="0"/>
                  </a:lnTo>
                  <a:close/>
                </a:path>
              </a:pathLst>
            </a:custGeom>
            <a:solidFill>
              <a:schemeClr val="accent3">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83" name="Group 82"/>
          <p:cNvGrpSpPr/>
          <p:nvPr/>
        </p:nvGrpSpPr>
        <p:grpSpPr>
          <a:xfrm>
            <a:off x="6376988" y="1926431"/>
            <a:ext cx="2005013" cy="1291829"/>
            <a:chOff x="8502650" y="2568575"/>
            <a:chExt cx="2673351" cy="1722438"/>
          </a:xfrm>
        </p:grpSpPr>
        <p:sp>
          <p:nvSpPr>
            <p:cNvPr id="59" name="Freeform 59"/>
            <p:cNvSpPr>
              <a:spLocks/>
            </p:cNvSpPr>
            <p:nvPr/>
          </p:nvSpPr>
          <p:spPr bwMode="auto">
            <a:xfrm>
              <a:off x="9347200" y="2568575"/>
              <a:ext cx="1644650" cy="1722438"/>
            </a:xfrm>
            <a:custGeom>
              <a:avLst/>
              <a:gdLst>
                <a:gd name="T0" fmla="*/ 0 w 432"/>
                <a:gd name="T1" fmla="*/ 28 h 452"/>
                <a:gd name="T2" fmla="*/ 0 w 432"/>
                <a:gd name="T3" fmla="*/ 424 h 452"/>
                <a:gd name="T4" fmla="*/ 28 w 432"/>
                <a:gd name="T5" fmla="*/ 452 h 452"/>
                <a:gd name="T6" fmla="*/ 246 w 432"/>
                <a:gd name="T7" fmla="*/ 452 h 452"/>
                <a:gd name="T8" fmla="*/ 432 w 432"/>
                <a:gd name="T9" fmla="*/ 228 h 452"/>
                <a:gd name="T10" fmla="*/ 231 w 432"/>
                <a:gd name="T11" fmla="*/ 0 h 452"/>
                <a:gd name="T12" fmla="*/ 28 w 432"/>
                <a:gd name="T13" fmla="*/ 0 h 452"/>
                <a:gd name="T14" fmla="*/ 0 w 432"/>
                <a:gd name="T15" fmla="*/ 28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2" h="452">
                  <a:moveTo>
                    <a:pt x="0" y="28"/>
                  </a:moveTo>
                  <a:cubicBezTo>
                    <a:pt x="0" y="424"/>
                    <a:pt x="0" y="424"/>
                    <a:pt x="0" y="424"/>
                  </a:cubicBezTo>
                  <a:cubicBezTo>
                    <a:pt x="0" y="439"/>
                    <a:pt x="13" y="452"/>
                    <a:pt x="28" y="452"/>
                  </a:cubicBezTo>
                  <a:cubicBezTo>
                    <a:pt x="246" y="452"/>
                    <a:pt x="246" y="452"/>
                    <a:pt x="246" y="452"/>
                  </a:cubicBezTo>
                  <a:cubicBezTo>
                    <a:pt x="432" y="228"/>
                    <a:pt x="432" y="228"/>
                    <a:pt x="432" y="228"/>
                  </a:cubicBezTo>
                  <a:cubicBezTo>
                    <a:pt x="231" y="0"/>
                    <a:pt x="231" y="0"/>
                    <a:pt x="231" y="0"/>
                  </a:cubicBezTo>
                  <a:cubicBezTo>
                    <a:pt x="28" y="0"/>
                    <a:pt x="28" y="0"/>
                    <a:pt x="28" y="0"/>
                  </a:cubicBezTo>
                  <a:cubicBezTo>
                    <a:pt x="13" y="0"/>
                    <a:pt x="0" y="13"/>
                    <a:pt x="0" y="28"/>
                  </a:cubicBezTo>
                  <a:close/>
                </a:path>
              </a:pathLst>
            </a:custGeom>
            <a:gradFill flip="none" rotWithShape="1">
              <a:gsLst>
                <a:gs pos="51000">
                  <a:schemeClr val="accent4">
                    <a:lumMod val="75000"/>
                    <a:shade val="30000"/>
                    <a:satMod val="115000"/>
                  </a:schemeClr>
                </a:gs>
                <a:gs pos="100000">
                  <a:schemeClr val="accent4">
                    <a:lumMod val="75000"/>
                    <a:shade val="100000"/>
                    <a:satMod val="115000"/>
                  </a:schemeClr>
                </a:gs>
              </a:gsLst>
              <a:lin ang="108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60" name="Freeform 60"/>
            <p:cNvSpPr>
              <a:spLocks/>
            </p:cNvSpPr>
            <p:nvPr/>
          </p:nvSpPr>
          <p:spPr bwMode="auto">
            <a:xfrm>
              <a:off x="8502650" y="2906713"/>
              <a:ext cx="2082800" cy="1044575"/>
            </a:xfrm>
            <a:custGeom>
              <a:avLst/>
              <a:gdLst>
                <a:gd name="T0" fmla="*/ 9 w 1312"/>
                <a:gd name="T1" fmla="*/ 0 h 658"/>
                <a:gd name="T2" fmla="*/ 280 w 1312"/>
                <a:gd name="T3" fmla="*/ 324 h 658"/>
                <a:gd name="T4" fmla="*/ 0 w 1312"/>
                <a:gd name="T5" fmla="*/ 658 h 658"/>
                <a:gd name="T6" fmla="*/ 1312 w 1312"/>
                <a:gd name="T7" fmla="*/ 658 h 658"/>
                <a:gd name="T8" fmla="*/ 1312 w 1312"/>
                <a:gd name="T9" fmla="*/ 0 h 658"/>
                <a:gd name="T10" fmla="*/ 9 w 1312"/>
                <a:gd name="T11" fmla="*/ 0 h 658"/>
              </a:gdLst>
              <a:ahLst/>
              <a:cxnLst>
                <a:cxn ang="0">
                  <a:pos x="T0" y="T1"/>
                </a:cxn>
                <a:cxn ang="0">
                  <a:pos x="T2" y="T3"/>
                </a:cxn>
                <a:cxn ang="0">
                  <a:pos x="T4" y="T5"/>
                </a:cxn>
                <a:cxn ang="0">
                  <a:pos x="T6" y="T7"/>
                </a:cxn>
                <a:cxn ang="0">
                  <a:pos x="T8" y="T9"/>
                </a:cxn>
                <a:cxn ang="0">
                  <a:pos x="T10" y="T11"/>
                </a:cxn>
              </a:cxnLst>
              <a:rect l="0" t="0" r="r" b="b"/>
              <a:pathLst>
                <a:path w="1312" h="658">
                  <a:moveTo>
                    <a:pt x="9" y="0"/>
                  </a:moveTo>
                  <a:lnTo>
                    <a:pt x="280" y="324"/>
                  </a:lnTo>
                  <a:lnTo>
                    <a:pt x="0" y="658"/>
                  </a:lnTo>
                  <a:lnTo>
                    <a:pt x="1312" y="658"/>
                  </a:lnTo>
                  <a:lnTo>
                    <a:pt x="1312" y="0"/>
                  </a:lnTo>
                  <a:lnTo>
                    <a:pt x="9" y="0"/>
                  </a:lnTo>
                  <a:close/>
                </a:path>
              </a:pathLst>
            </a:custGeom>
            <a:solidFill>
              <a:schemeClr val="bg2">
                <a:lumMod val="90000"/>
                <a:lumOff val="1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61" name="Freeform 61"/>
            <p:cNvSpPr>
              <a:spLocks/>
            </p:cNvSpPr>
            <p:nvPr/>
          </p:nvSpPr>
          <p:spPr bwMode="auto">
            <a:xfrm>
              <a:off x="9450388" y="2568575"/>
              <a:ext cx="1725613" cy="860425"/>
            </a:xfrm>
            <a:custGeom>
              <a:avLst/>
              <a:gdLst>
                <a:gd name="T0" fmla="*/ 453 w 453"/>
                <a:gd name="T1" fmla="*/ 226 h 226"/>
                <a:gd name="T2" fmla="*/ 284 w 453"/>
                <a:gd name="T3" fmla="*/ 27 h 226"/>
                <a:gd name="T4" fmla="*/ 228 w 453"/>
                <a:gd name="T5" fmla="*/ 0 h 226"/>
                <a:gd name="T6" fmla="*/ 80 w 453"/>
                <a:gd name="T7" fmla="*/ 0 h 226"/>
                <a:gd name="T8" fmla="*/ 0 w 453"/>
                <a:gd name="T9" fmla="*/ 0 h 226"/>
                <a:gd name="T10" fmla="*/ 150 w 453"/>
                <a:gd name="T11" fmla="*/ 83 h 226"/>
                <a:gd name="T12" fmla="*/ 150 w 453"/>
                <a:gd name="T13" fmla="*/ 83 h 226"/>
                <a:gd name="T14" fmla="*/ 270 w 453"/>
                <a:gd name="T15" fmla="*/ 226 h 226"/>
                <a:gd name="T16" fmla="*/ 453 w 453"/>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226">
                  <a:moveTo>
                    <a:pt x="453" y="226"/>
                  </a:moveTo>
                  <a:cubicBezTo>
                    <a:pt x="284" y="27"/>
                    <a:pt x="284" y="27"/>
                    <a:pt x="284" y="27"/>
                  </a:cubicBezTo>
                  <a:cubicBezTo>
                    <a:pt x="270" y="10"/>
                    <a:pt x="250" y="0"/>
                    <a:pt x="228" y="0"/>
                  </a:cubicBezTo>
                  <a:cubicBezTo>
                    <a:pt x="80" y="0"/>
                    <a:pt x="80" y="0"/>
                    <a:pt x="80" y="0"/>
                  </a:cubicBezTo>
                  <a:cubicBezTo>
                    <a:pt x="0" y="0"/>
                    <a:pt x="0" y="0"/>
                    <a:pt x="0" y="0"/>
                  </a:cubicBezTo>
                  <a:cubicBezTo>
                    <a:pt x="44" y="0"/>
                    <a:pt x="97" y="21"/>
                    <a:pt x="150" y="83"/>
                  </a:cubicBezTo>
                  <a:cubicBezTo>
                    <a:pt x="150" y="83"/>
                    <a:pt x="150" y="83"/>
                    <a:pt x="150" y="83"/>
                  </a:cubicBezTo>
                  <a:cubicBezTo>
                    <a:pt x="270" y="226"/>
                    <a:pt x="270" y="226"/>
                    <a:pt x="270" y="226"/>
                  </a:cubicBezTo>
                  <a:lnTo>
                    <a:pt x="453" y="226"/>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62" name="Freeform 62"/>
            <p:cNvSpPr>
              <a:spLocks/>
            </p:cNvSpPr>
            <p:nvPr/>
          </p:nvSpPr>
          <p:spPr bwMode="auto">
            <a:xfrm>
              <a:off x="9450388" y="3429000"/>
              <a:ext cx="1725613" cy="862013"/>
            </a:xfrm>
            <a:custGeom>
              <a:avLst/>
              <a:gdLst>
                <a:gd name="T0" fmla="*/ 453 w 453"/>
                <a:gd name="T1" fmla="*/ 0 h 226"/>
                <a:gd name="T2" fmla="*/ 284 w 453"/>
                <a:gd name="T3" fmla="*/ 199 h 226"/>
                <a:gd name="T4" fmla="*/ 228 w 453"/>
                <a:gd name="T5" fmla="*/ 226 h 226"/>
                <a:gd name="T6" fmla="*/ 80 w 453"/>
                <a:gd name="T7" fmla="*/ 226 h 226"/>
                <a:gd name="T8" fmla="*/ 0 w 453"/>
                <a:gd name="T9" fmla="*/ 226 h 226"/>
                <a:gd name="T10" fmla="*/ 150 w 453"/>
                <a:gd name="T11" fmla="*/ 143 h 226"/>
                <a:gd name="T12" fmla="*/ 150 w 453"/>
                <a:gd name="T13" fmla="*/ 143 h 226"/>
                <a:gd name="T14" fmla="*/ 270 w 453"/>
                <a:gd name="T15" fmla="*/ 0 h 226"/>
                <a:gd name="T16" fmla="*/ 453 w 453"/>
                <a:gd name="T1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226">
                  <a:moveTo>
                    <a:pt x="453" y="0"/>
                  </a:moveTo>
                  <a:cubicBezTo>
                    <a:pt x="284" y="199"/>
                    <a:pt x="284" y="199"/>
                    <a:pt x="284" y="199"/>
                  </a:cubicBezTo>
                  <a:cubicBezTo>
                    <a:pt x="270" y="216"/>
                    <a:pt x="250" y="226"/>
                    <a:pt x="228" y="226"/>
                  </a:cubicBezTo>
                  <a:cubicBezTo>
                    <a:pt x="80" y="226"/>
                    <a:pt x="80" y="226"/>
                    <a:pt x="80" y="226"/>
                  </a:cubicBezTo>
                  <a:cubicBezTo>
                    <a:pt x="0" y="226"/>
                    <a:pt x="0" y="226"/>
                    <a:pt x="0" y="226"/>
                  </a:cubicBezTo>
                  <a:cubicBezTo>
                    <a:pt x="44" y="226"/>
                    <a:pt x="97" y="205"/>
                    <a:pt x="150" y="143"/>
                  </a:cubicBezTo>
                  <a:cubicBezTo>
                    <a:pt x="150" y="143"/>
                    <a:pt x="150" y="143"/>
                    <a:pt x="150" y="143"/>
                  </a:cubicBezTo>
                  <a:cubicBezTo>
                    <a:pt x="270" y="0"/>
                    <a:pt x="270" y="0"/>
                    <a:pt x="270" y="0"/>
                  </a:cubicBezTo>
                  <a:lnTo>
                    <a:pt x="453" y="0"/>
                  </a:lnTo>
                  <a:close/>
                </a:path>
              </a:pathLst>
            </a:custGeom>
            <a:solidFill>
              <a:schemeClr val="accent4">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sp>
        <p:nvSpPr>
          <p:cNvPr id="3" name="CaixaDeTexto 2">
            <a:extLst>
              <a:ext uri="{FF2B5EF4-FFF2-40B4-BE49-F238E27FC236}">
                <a16:creationId xmlns:a16="http://schemas.microsoft.com/office/drawing/2014/main" id="{7CED190A-1EFD-DD39-CCF6-F62F013EE44A}"/>
              </a:ext>
            </a:extLst>
          </p:cNvPr>
          <p:cNvSpPr txBox="1"/>
          <p:nvPr/>
        </p:nvSpPr>
        <p:spPr>
          <a:xfrm>
            <a:off x="1366665" y="137395"/>
            <a:ext cx="6770777" cy="323165"/>
          </a:xfrm>
          <a:prstGeom prst="rect">
            <a:avLst/>
          </a:prstGeom>
          <a:noFill/>
        </p:spPr>
        <p:txBody>
          <a:bodyPr wrap="square">
            <a:spAutoFit/>
          </a:bodyPr>
          <a:lstStyle/>
          <a:p>
            <a:r>
              <a:rPr lang="pt-BR" sz="1500" b="1" dirty="0">
                <a:latin typeface="Arial Black" panose="020B0A04020102020204" pitchFamily="34" charset="0"/>
              </a:rPr>
              <a:t>LEI COMPLEMENTAR Nº 123, DE 14 DE DEZEMBRO DE 2006</a:t>
            </a:r>
            <a:endParaRPr lang="pt-BR" sz="1500" dirty="0">
              <a:latin typeface="Arial Black" panose="020B0A04020102020204" pitchFamily="34" charset="0"/>
            </a:endParaRPr>
          </a:p>
        </p:txBody>
      </p:sp>
      <p:sp>
        <p:nvSpPr>
          <p:cNvPr id="5" name="CaixaDeTexto 4">
            <a:extLst>
              <a:ext uri="{FF2B5EF4-FFF2-40B4-BE49-F238E27FC236}">
                <a16:creationId xmlns:a16="http://schemas.microsoft.com/office/drawing/2014/main" id="{87DAD5F0-B520-CAAD-7135-00764026CCAD}"/>
              </a:ext>
            </a:extLst>
          </p:cNvPr>
          <p:cNvSpPr txBox="1"/>
          <p:nvPr/>
        </p:nvSpPr>
        <p:spPr>
          <a:xfrm>
            <a:off x="329155" y="689903"/>
            <a:ext cx="3596984" cy="1200329"/>
          </a:xfrm>
          <a:prstGeom prst="rect">
            <a:avLst/>
          </a:prstGeom>
          <a:noFill/>
        </p:spPr>
        <p:txBody>
          <a:bodyPr wrap="square">
            <a:spAutoFit/>
          </a:bodyPr>
          <a:lstStyle/>
          <a:p>
            <a:r>
              <a:rPr lang="pt-BR" sz="1200" dirty="0">
                <a:latin typeface="Aharoni" panose="02010803020104030203" pitchFamily="2" charset="-79"/>
                <a:cs typeface="Aharoni" panose="02010803020104030203" pitchFamily="2" charset="-79"/>
              </a:rPr>
              <a:t>I - a microempresa ou empresa de pequeno porte </a:t>
            </a:r>
            <a:r>
              <a:rPr lang="pt-BR" sz="1200" dirty="0">
                <a:solidFill>
                  <a:srgbClr val="00B0F0"/>
                </a:solidFill>
                <a:latin typeface="Aharoni" panose="02010803020104030203" pitchFamily="2" charset="-79"/>
                <a:cs typeface="Aharoni" panose="02010803020104030203" pitchFamily="2" charset="-79"/>
              </a:rPr>
              <a:t>MAIS BEM CLASSIFICADA </a:t>
            </a:r>
            <a:r>
              <a:rPr lang="pt-BR" sz="1200" dirty="0">
                <a:latin typeface="Aharoni" panose="02010803020104030203" pitchFamily="2" charset="-79"/>
                <a:cs typeface="Aharoni" panose="02010803020104030203" pitchFamily="2" charset="-79"/>
              </a:rPr>
              <a:t>poderá apresentar proposta de </a:t>
            </a:r>
            <a:r>
              <a:rPr lang="pt-BR" sz="1200" dirty="0">
                <a:solidFill>
                  <a:srgbClr val="00B0F0"/>
                </a:solidFill>
                <a:latin typeface="Aharoni" panose="02010803020104030203" pitchFamily="2" charset="-79"/>
                <a:cs typeface="Aharoni" panose="02010803020104030203" pitchFamily="2" charset="-79"/>
              </a:rPr>
              <a:t>PREÇO INFERIOR</a:t>
            </a:r>
            <a:r>
              <a:rPr lang="pt-BR" sz="1200" dirty="0">
                <a:latin typeface="Aharoni" panose="02010803020104030203" pitchFamily="2" charset="-79"/>
                <a:cs typeface="Aharoni" panose="02010803020104030203" pitchFamily="2" charset="-79"/>
              </a:rPr>
              <a:t> àquela </a:t>
            </a:r>
            <a:r>
              <a:rPr lang="pt-BR" sz="1200" dirty="0">
                <a:solidFill>
                  <a:srgbClr val="00B0F0"/>
                </a:solidFill>
                <a:latin typeface="Aharoni" panose="02010803020104030203" pitchFamily="2" charset="-79"/>
                <a:cs typeface="Aharoni" panose="02010803020104030203" pitchFamily="2" charset="-79"/>
              </a:rPr>
              <a:t>CONSIDERADA VENCEDORA</a:t>
            </a:r>
            <a:r>
              <a:rPr lang="pt-BR" sz="1200" dirty="0">
                <a:latin typeface="Aharoni" panose="02010803020104030203" pitchFamily="2" charset="-79"/>
                <a:cs typeface="Aharoni" panose="02010803020104030203" pitchFamily="2" charset="-79"/>
              </a:rPr>
              <a:t> do certame, situação em que será </a:t>
            </a:r>
            <a:r>
              <a:rPr lang="pt-BR" sz="1200" dirty="0">
                <a:solidFill>
                  <a:srgbClr val="00B0F0"/>
                </a:solidFill>
                <a:latin typeface="Aharoni" panose="02010803020104030203" pitchFamily="2" charset="-79"/>
                <a:cs typeface="Aharoni" panose="02010803020104030203" pitchFamily="2" charset="-79"/>
              </a:rPr>
              <a:t>ADJUDICADO EM SEU FAVOR </a:t>
            </a:r>
            <a:r>
              <a:rPr lang="pt-BR" sz="1200" dirty="0">
                <a:latin typeface="Aharoni" panose="02010803020104030203" pitchFamily="2" charset="-79"/>
                <a:cs typeface="Aharoni" panose="02010803020104030203" pitchFamily="2" charset="-79"/>
              </a:rPr>
              <a:t>o objeto licitado;</a:t>
            </a:r>
          </a:p>
        </p:txBody>
      </p:sp>
      <p:sp>
        <p:nvSpPr>
          <p:cNvPr id="7" name="CaixaDeTexto 6">
            <a:extLst>
              <a:ext uri="{FF2B5EF4-FFF2-40B4-BE49-F238E27FC236}">
                <a16:creationId xmlns:a16="http://schemas.microsoft.com/office/drawing/2014/main" id="{99955FFA-3C25-4011-3CE5-47B35123B154}"/>
              </a:ext>
            </a:extLst>
          </p:cNvPr>
          <p:cNvSpPr txBox="1"/>
          <p:nvPr/>
        </p:nvSpPr>
        <p:spPr>
          <a:xfrm>
            <a:off x="389665" y="3221587"/>
            <a:ext cx="4234603" cy="861774"/>
          </a:xfrm>
          <a:prstGeom prst="rect">
            <a:avLst/>
          </a:prstGeom>
          <a:noFill/>
        </p:spPr>
        <p:txBody>
          <a:bodyPr wrap="square">
            <a:spAutoFit/>
          </a:bodyPr>
          <a:lstStyle/>
          <a:p>
            <a:r>
              <a:rPr lang="pt-BR" sz="1000" dirty="0">
                <a:latin typeface="Aharoni" panose="02010803020104030203" pitchFamily="2" charset="-79"/>
                <a:cs typeface="Aharoni" panose="02010803020104030203" pitchFamily="2" charset="-79"/>
              </a:rPr>
              <a:t>II - não ocorrendo a contratação da microempresa ou empresa de pequeno porte, na forma do inciso I do </a:t>
            </a:r>
            <a:r>
              <a:rPr lang="pt-BR" sz="1000" b="1" dirty="0">
                <a:latin typeface="Aharoni" panose="02010803020104030203" pitchFamily="2" charset="-79"/>
                <a:cs typeface="Aharoni" panose="02010803020104030203" pitchFamily="2" charset="-79"/>
              </a:rPr>
              <a:t>caput </a:t>
            </a:r>
            <a:r>
              <a:rPr lang="pt-BR" sz="1000" dirty="0">
                <a:latin typeface="Aharoni" panose="02010803020104030203" pitchFamily="2" charset="-79"/>
                <a:cs typeface="Aharoni" panose="02010803020104030203" pitchFamily="2" charset="-79"/>
              </a:rPr>
              <a:t>deste artigo, serão convocadas as remanescentes que porventura se enquadrem na hipótese dos </a:t>
            </a:r>
            <a:r>
              <a:rPr lang="pt-BR" sz="1000" dirty="0">
                <a:solidFill>
                  <a:srgbClr val="0000ED"/>
                </a:solidFill>
                <a:latin typeface="Aharoni" panose="02010803020104030203" pitchFamily="2" charset="-79"/>
                <a:cs typeface="Aharoni" panose="02010803020104030203" pitchFamily="2" charset="-79"/>
              </a:rPr>
              <a:t>§§ 1o e 2o do art. 44 desta Lei Complementar</a:t>
            </a:r>
            <a:r>
              <a:rPr lang="pt-BR" sz="1000" dirty="0">
                <a:latin typeface="Aharoni" panose="02010803020104030203" pitchFamily="2" charset="-79"/>
                <a:cs typeface="Aharoni" panose="02010803020104030203" pitchFamily="2" charset="-79"/>
              </a:rPr>
              <a:t>, na ordem classificatória, para o exercício do mesmo direito;</a:t>
            </a:r>
          </a:p>
        </p:txBody>
      </p:sp>
      <p:sp>
        <p:nvSpPr>
          <p:cNvPr id="10" name="CaixaDeTexto 9">
            <a:extLst>
              <a:ext uri="{FF2B5EF4-FFF2-40B4-BE49-F238E27FC236}">
                <a16:creationId xmlns:a16="http://schemas.microsoft.com/office/drawing/2014/main" id="{07528D86-2EBF-52AF-F9B3-05AC4942B4A8}"/>
              </a:ext>
            </a:extLst>
          </p:cNvPr>
          <p:cNvSpPr txBox="1"/>
          <p:nvPr/>
        </p:nvSpPr>
        <p:spPr>
          <a:xfrm>
            <a:off x="4417142" y="545492"/>
            <a:ext cx="4726858" cy="1200329"/>
          </a:xfrm>
          <a:prstGeom prst="rect">
            <a:avLst/>
          </a:prstGeom>
          <a:noFill/>
        </p:spPr>
        <p:txBody>
          <a:bodyPr wrap="square">
            <a:spAutoFit/>
          </a:bodyPr>
          <a:lstStyle/>
          <a:p>
            <a:r>
              <a:rPr lang="pt-BR" sz="1200" dirty="0">
                <a:latin typeface="Aharoni" panose="02010803020104030203" pitchFamily="2" charset="-79"/>
                <a:cs typeface="Aharoni" panose="02010803020104030203" pitchFamily="2" charset="-79"/>
              </a:rPr>
              <a:t>III - no caso de equivalência dos valores apresentados pelas microempresas e empresas de pequeno porte que se encontrem nos intervalos estabelecidos nos </a:t>
            </a:r>
            <a:r>
              <a:rPr lang="pt-BR" sz="1200" dirty="0">
                <a:solidFill>
                  <a:srgbClr val="0000ED"/>
                </a:solidFill>
                <a:latin typeface="Aharoni" panose="02010803020104030203" pitchFamily="2" charset="-79"/>
                <a:cs typeface="Aharoni" panose="02010803020104030203" pitchFamily="2" charset="-79"/>
              </a:rPr>
              <a:t>§§ 1o e 2o do art.44 desta Lei Complementar</a:t>
            </a:r>
            <a:r>
              <a:rPr lang="pt-BR" sz="1200" dirty="0">
                <a:latin typeface="Aharoni" panose="02010803020104030203" pitchFamily="2" charset="-79"/>
                <a:cs typeface="Aharoni" panose="02010803020104030203" pitchFamily="2" charset="-79"/>
              </a:rPr>
              <a:t>, será realizado sorteio entre elas para que se identifique aquela que primeiro poderá apresentar melhor oferta.</a:t>
            </a:r>
          </a:p>
        </p:txBody>
      </p:sp>
      <p:sp>
        <p:nvSpPr>
          <p:cNvPr id="14" name="CaixaDeTexto 13">
            <a:extLst>
              <a:ext uri="{FF2B5EF4-FFF2-40B4-BE49-F238E27FC236}">
                <a16:creationId xmlns:a16="http://schemas.microsoft.com/office/drawing/2014/main" id="{CC78D68C-8EBC-9791-EA0C-3C5FC475C6A7}"/>
              </a:ext>
            </a:extLst>
          </p:cNvPr>
          <p:cNvSpPr txBox="1"/>
          <p:nvPr/>
        </p:nvSpPr>
        <p:spPr>
          <a:xfrm>
            <a:off x="4572000" y="3218260"/>
            <a:ext cx="4408731" cy="577081"/>
          </a:xfrm>
          <a:prstGeom prst="rect">
            <a:avLst/>
          </a:prstGeom>
          <a:noFill/>
        </p:spPr>
        <p:txBody>
          <a:bodyPr wrap="square">
            <a:spAutoFit/>
          </a:bodyPr>
          <a:lstStyle/>
          <a:p>
            <a:pPr algn="just"/>
            <a:r>
              <a:rPr lang="pt-BR" sz="1050" dirty="0">
                <a:latin typeface="Aharoni" panose="02010803020104030203" pitchFamily="2" charset="-79"/>
                <a:cs typeface="Aharoni" panose="02010803020104030203" pitchFamily="2" charset="-79"/>
              </a:rPr>
              <a:t>§ 1o Na hipótese da não-contratação nos termos previstos no </a:t>
            </a:r>
            <a:r>
              <a:rPr lang="pt-BR" sz="1050" b="1" dirty="0">
                <a:latin typeface="Aharoni" panose="02010803020104030203" pitchFamily="2" charset="-79"/>
                <a:cs typeface="Aharoni" panose="02010803020104030203" pitchFamily="2" charset="-79"/>
              </a:rPr>
              <a:t>caput </a:t>
            </a:r>
            <a:r>
              <a:rPr lang="pt-BR" sz="1050" dirty="0">
                <a:latin typeface="Aharoni" panose="02010803020104030203" pitchFamily="2" charset="-79"/>
                <a:cs typeface="Aharoni" panose="02010803020104030203" pitchFamily="2" charset="-79"/>
              </a:rPr>
              <a:t>deste artigo, o objeto licitado será adjudicado em favor da proposta originalmente vencedora do certame.</a:t>
            </a:r>
          </a:p>
        </p:txBody>
      </p:sp>
      <p:sp>
        <p:nvSpPr>
          <p:cNvPr id="19" name="CaixaDeTexto 18">
            <a:extLst>
              <a:ext uri="{FF2B5EF4-FFF2-40B4-BE49-F238E27FC236}">
                <a16:creationId xmlns:a16="http://schemas.microsoft.com/office/drawing/2014/main" id="{5BCFA6EF-5459-72F1-82E4-E3A3AC12F0A2}"/>
              </a:ext>
            </a:extLst>
          </p:cNvPr>
          <p:cNvSpPr txBox="1"/>
          <p:nvPr/>
        </p:nvSpPr>
        <p:spPr>
          <a:xfrm>
            <a:off x="4571999" y="3717741"/>
            <a:ext cx="4408731" cy="577081"/>
          </a:xfrm>
          <a:prstGeom prst="rect">
            <a:avLst/>
          </a:prstGeom>
          <a:noFill/>
        </p:spPr>
        <p:txBody>
          <a:bodyPr wrap="square">
            <a:spAutoFit/>
          </a:bodyPr>
          <a:lstStyle/>
          <a:p>
            <a:pPr algn="just"/>
            <a:r>
              <a:rPr lang="pt-BR" sz="1050" dirty="0">
                <a:latin typeface="Aharoni" panose="02010803020104030203" pitchFamily="2" charset="-79"/>
                <a:cs typeface="Aharoni" panose="02010803020104030203" pitchFamily="2" charset="-79"/>
              </a:rPr>
              <a:t>§ 2o O disposto neste artigo somente se aplicará quando a melhor oferta inicial não tiver sido apresentada por microempresa ou empresa de pequeno porte</a:t>
            </a:r>
          </a:p>
        </p:txBody>
      </p:sp>
      <p:sp>
        <p:nvSpPr>
          <p:cNvPr id="21" name="CaixaDeTexto 20">
            <a:extLst>
              <a:ext uri="{FF2B5EF4-FFF2-40B4-BE49-F238E27FC236}">
                <a16:creationId xmlns:a16="http://schemas.microsoft.com/office/drawing/2014/main" id="{1590DD04-CDEA-E383-23F4-D444F972669A}"/>
              </a:ext>
            </a:extLst>
          </p:cNvPr>
          <p:cNvSpPr txBox="1"/>
          <p:nvPr/>
        </p:nvSpPr>
        <p:spPr>
          <a:xfrm>
            <a:off x="1807550" y="4261074"/>
            <a:ext cx="5889005" cy="577081"/>
          </a:xfrm>
          <a:prstGeom prst="rect">
            <a:avLst/>
          </a:prstGeom>
          <a:noFill/>
        </p:spPr>
        <p:txBody>
          <a:bodyPr wrap="square">
            <a:spAutoFit/>
          </a:bodyPr>
          <a:lstStyle/>
          <a:p>
            <a:pPr algn="just"/>
            <a:r>
              <a:rPr lang="pt-BR" sz="1050" dirty="0">
                <a:latin typeface="Aharoni" panose="02010803020104030203" pitchFamily="2" charset="-79"/>
                <a:cs typeface="Aharoni" panose="02010803020104030203" pitchFamily="2" charset="-79"/>
              </a:rPr>
              <a:t>§ 3o No caso de pregão, a microempresa ou empresa de pequeno porte mais bem classificada será convocada para apresentar nova proposta no prazo máximo de 5 (cinco)minutos após o encerramento dos lances, sob pena de preclusão.</a:t>
            </a:r>
          </a:p>
        </p:txBody>
      </p:sp>
    </p:spTree>
    <p:extLst>
      <p:ext uri="{BB962C8B-B14F-4D97-AF65-F5344CB8AC3E}">
        <p14:creationId xmlns:p14="http://schemas.microsoft.com/office/powerpoint/2010/main" val="321388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1+#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1+#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4" grpId="0"/>
      <p:bldP spid="19"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349772DB-492F-5D85-5E0C-9F1892EBAD8E}"/>
              </a:ext>
            </a:extLst>
          </p:cNvPr>
          <p:cNvPicPr>
            <a:picLocks noChangeAspect="1"/>
          </p:cNvPicPr>
          <p:nvPr/>
        </p:nvPicPr>
        <p:blipFill>
          <a:blip r:embed="rId2"/>
          <a:stretch>
            <a:fillRect/>
          </a:stretch>
        </p:blipFill>
        <p:spPr>
          <a:xfrm>
            <a:off x="-1" y="1"/>
            <a:ext cx="9402097" cy="5094686"/>
          </a:xfrm>
          <a:prstGeom prst="rect">
            <a:avLst/>
          </a:prstGeom>
        </p:spPr>
      </p:pic>
      <p:sp>
        <p:nvSpPr>
          <p:cNvPr id="13" name="CaixaDeTexto 12">
            <a:extLst>
              <a:ext uri="{FF2B5EF4-FFF2-40B4-BE49-F238E27FC236}">
                <a16:creationId xmlns:a16="http://schemas.microsoft.com/office/drawing/2014/main" id="{B3D7EAFD-093A-1B0B-903C-6DEB0D729F0B}"/>
              </a:ext>
            </a:extLst>
          </p:cNvPr>
          <p:cNvSpPr txBox="1"/>
          <p:nvPr/>
        </p:nvSpPr>
        <p:spPr>
          <a:xfrm>
            <a:off x="84308" y="850398"/>
            <a:ext cx="3399833" cy="4154984"/>
          </a:xfrm>
          <a:prstGeom prst="rect">
            <a:avLst/>
          </a:prstGeom>
          <a:noFill/>
        </p:spPr>
        <p:txBody>
          <a:bodyPr wrap="square">
            <a:spAutoFit/>
          </a:bodyPr>
          <a:lstStyle/>
          <a:p>
            <a:r>
              <a:rPr lang="pt-BR" sz="1650" dirty="0">
                <a:latin typeface="Aharoni" panose="02010803020104030203" pitchFamily="2" charset="-79"/>
                <a:cs typeface="Aharoni" panose="02010803020104030203" pitchFamily="2" charset="-79"/>
              </a:rPr>
              <a:t>Art. 47.  Nas contratações públicas da administração direta e indireta, autárquica e fundacional, federal, estadual e municipal, </a:t>
            </a:r>
            <a:r>
              <a:rPr lang="pt-BR" sz="1650" dirty="0">
                <a:solidFill>
                  <a:srgbClr val="FF0000"/>
                </a:solidFill>
                <a:latin typeface="Aharoni" panose="02010803020104030203" pitchFamily="2" charset="-79"/>
                <a:cs typeface="Aharoni" panose="02010803020104030203" pitchFamily="2" charset="-79"/>
              </a:rPr>
              <a:t>DEVERÁ</a:t>
            </a:r>
            <a:r>
              <a:rPr lang="pt-BR" sz="1650" dirty="0">
                <a:latin typeface="Aharoni" panose="02010803020104030203" pitchFamily="2" charset="-79"/>
                <a:cs typeface="Aharoni" panose="02010803020104030203" pitchFamily="2" charset="-79"/>
              </a:rPr>
              <a:t> ser concedido TRATAMENTO </a:t>
            </a:r>
            <a:r>
              <a:rPr lang="pt-BR" sz="1650" dirty="0">
                <a:solidFill>
                  <a:srgbClr val="00B0F0"/>
                </a:solidFill>
                <a:latin typeface="Aharoni" panose="02010803020104030203" pitchFamily="2" charset="-79"/>
                <a:cs typeface="Aharoni" panose="02010803020104030203" pitchFamily="2" charset="-79"/>
              </a:rPr>
              <a:t>DIFERENCIADO E SIMPLIFICADO </a:t>
            </a:r>
            <a:r>
              <a:rPr lang="pt-BR" sz="1650" dirty="0">
                <a:latin typeface="Aharoni" panose="02010803020104030203" pitchFamily="2" charset="-79"/>
                <a:cs typeface="Aharoni" panose="02010803020104030203" pitchFamily="2" charset="-79"/>
              </a:rPr>
              <a:t>para as </a:t>
            </a:r>
            <a:r>
              <a:rPr lang="pt-BR" sz="1650" dirty="0">
                <a:solidFill>
                  <a:srgbClr val="00B0F0"/>
                </a:solidFill>
                <a:latin typeface="Aharoni" panose="02010803020104030203" pitchFamily="2" charset="-79"/>
                <a:cs typeface="Aharoni" panose="02010803020104030203" pitchFamily="2" charset="-79"/>
              </a:rPr>
              <a:t>ME/EPP OBJETIVANDO</a:t>
            </a:r>
            <a:r>
              <a:rPr lang="pt-BR" sz="1650" dirty="0">
                <a:latin typeface="Aharoni" panose="02010803020104030203" pitchFamily="2" charset="-79"/>
                <a:cs typeface="Aharoni" panose="02010803020104030203" pitchFamily="2" charset="-79"/>
              </a:rPr>
              <a:t> a </a:t>
            </a:r>
            <a:r>
              <a:rPr lang="pt-BR" sz="1650" dirty="0">
                <a:solidFill>
                  <a:srgbClr val="00B0F0"/>
                </a:solidFill>
                <a:latin typeface="Aharoni" panose="02010803020104030203" pitchFamily="2" charset="-79"/>
                <a:cs typeface="Aharoni" panose="02010803020104030203" pitchFamily="2" charset="-79"/>
              </a:rPr>
              <a:t>PROMOÇÃO DO DESENVOLVIMENTO ECONÔMICO E SOCIAL </a:t>
            </a:r>
            <a:r>
              <a:rPr lang="pt-BR" sz="1650" dirty="0">
                <a:latin typeface="Aharoni" panose="02010803020104030203" pitchFamily="2" charset="-79"/>
                <a:cs typeface="Aharoni" panose="02010803020104030203" pitchFamily="2" charset="-79"/>
              </a:rPr>
              <a:t>no âmbito </a:t>
            </a:r>
            <a:r>
              <a:rPr lang="pt-BR" sz="1650" dirty="0">
                <a:solidFill>
                  <a:srgbClr val="00B0F0"/>
                </a:solidFill>
                <a:latin typeface="Aharoni" panose="02010803020104030203" pitchFamily="2" charset="-79"/>
                <a:cs typeface="Aharoni" panose="02010803020104030203" pitchFamily="2" charset="-79"/>
              </a:rPr>
              <a:t>MUNICIPAL E REGIONAL</a:t>
            </a:r>
            <a:r>
              <a:rPr lang="pt-BR" sz="1650" dirty="0">
                <a:latin typeface="Aharoni" panose="02010803020104030203" pitchFamily="2" charset="-79"/>
                <a:cs typeface="Aharoni" panose="02010803020104030203" pitchFamily="2" charset="-79"/>
              </a:rPr>
              <a:t>, a AMPLIAÇÃO DA </a:t>
            </a:r>
            <a:r>
              <a:rPr lang="pt-BR" sz="1650" dirty="0">
                <a:solidFill>
                  <a:srgbClr val="00B0F0"/>
                </a:solidFill>
                <a:latin typeface="Aharoni" panose="02010803020104030203" pitchFamily="2" charset="-79"/>
                <a:cs typeface="Aharoni" panose="02010803020104030203" pitchFamily="2" charset="-79"/>
              </a:rPr>
              <a:t>EFICIÊNCIA </a:t>
            </a:r>
            <a:r>
              <a:rPr lang="pt-BR" sz="1650" dirty="0">
                <a:latin typeface="Aharoni" panose="02010803020104030203" pitchFamily="2" charset="-79"/>
                <a:cs typeface="Aharoni" panose="02010803020104030203" pitchFamily="2" charset="-79"/>
              </a:rPr>
              <a:t>DAS POLÍTICAS PÚBLICAS E O INCENTIVO À </a:t>
            </a:r>
            <a:r>
              <a:rPr lang="pt-BR" sz="1650" dirty="0">
                <a:solidFill>
                  <a:srgbClr val="00B0F0"/>
                </a:solidFill>
                <a:latin typeface="Aharoni" panose="02010803020104030203" pitchFamily="2" charset="-79"/>
                <a:cs typeface="Aharoni" panose="02010803020104030203" pitchFamily="2" charset="-79"/>
              </a:rPr>
              <a:t>INOVAÇÃO TECNOLÓGICA</a:t>
            </a:r>
            <a:r>
              <a:rPr lang="pt-BR" sz="1650" dirty="0">
                <a:latin typeface="Aharoni" panose="02010803020104030203" pitchFamily="2" charset="-79"/>
                <a:cs typeface="Aharoni" panose="02010803020104030203" pitchFamily="2" charset="-79"/>
              </a:rPr>
              <a:t>.    </a:t>
            </a:r>
          </a:p>
        </p:txBody>
      </p:sp>
      <p:sp>
        <p:nvSpPr>
          <p:cNvPr id="14" name="CaixaDeTexto 13">
            <a:extLst>
              <a:ext uri="{FF2B5EF4-FFF2-40B4-BE49-F238E27FC236}">
                <a16:creationId xmlns:a16="http://schemas.microsoft.com/office/drawing/2014/main" id="{DBE0E6AA-9726-8573-F200-EEA09C270D3D}"/>
              </a:ext>
            </a:extLst>
          </p:cNvPr>
          <p:cNvSpPr txBox="1"/>
          <p:nvPr/>
        </p:nvSpPr>
        <p:spPr>
          <a:xfrm>
            <a:off x="1315658" y="138118"/>
            <a:ext cx="6770777" cy="323165"/>
          </a:xfrm>
          <a:prstGeom prst="rect">
            <a:avLst/>
          </a:prstGeom>
          <a:noFill/>
        </p:spPr>
        <p:txBody>
          <a:bodyPr wrap="square">
            <a:spAutoFit/>
          </a:bodyPr>
          <a:lstStyle/>
          <a:p>
            <a:r>
              <a:rPr lang="pt-BR" sz="1500" b="1" dirty="0">
                <a:latin typeface="Arial Black" panose="020B0A04020102020204" pitchFamily="34" charset="0"/>
              </a:rPr>
              <a:t>LEI COMPLEMENTAR Nº 123, DE 14 DE DEZEMBRO DE 2006</a:t>
            </a:r>
            <a:endParaRPr lang="pt-BR" sz="1500" dirty="0">
              <a:latin typeface="Arial Black" panose="020B0A04020102020204" pitchFamily="34" charset="0"/>
            </a:endParaRPr>
          </a:p>
        </p:txBody>
      </p:sp>
    </p:spTree>
    <p:extLst>
      <p:ext uri="{BB962C8B-B14F-4D97-AF65-F5344CB8AC3E}">
        <p14:creationId xmlns:p14="http://schemas.microsoft.com/office/powerpoint/2010/main" val="227327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Scale>
                                      <p:cBhvr>
                                        <p:cTn id="11"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3"/>
                                        </p:tgtEl>
                                        <p:attrNameLst>
                                          <p:attrName>ppt_x</p:attrName>
                                          <p:attrName>ppt_y</p:attrName>
                                        </p:attrNameLst>
                                      </p:cBhvr>
                                    </p:animMotion>
                                    <p:animEffect transition="in" filter="fade">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349772DB-492F-5D85-5E0C-9F1892EBAD8E}"/>
              </a:ext>
            </a:extLst>
          </p:cNvPr>
          <p:cNvPicPr>
            <a:picLocks noChangeAspect="1"/>
          </p:cNvPicPr>
          <p:nvPr/>
        </p:nvPicPr>
        <p:blipFill>
          <a:blip r:embed="rId2"/>
          <a:stretch>
            <a:fillRect/>
          </a:stretch>
        </p:blipFill>
        <p:spPr>
          <a:xfrm>
            <a:off x="0" y="-12852"/>
            <a:ext cx="9402097" cy="5094686"/>
          </a:xfrm>
          <a:prstGeom prst="rect">
            <a:avLst/>
          </a:prstGeom>
        </p:spPr>
      </p:pic>
      <p:sp>
        <p:nvSpPr>
          <p:cNvPr id="3" name="CaixaDeTexto 2">
            <a:extLst>
              <a:ext uri="{FF2B5EF4-FFF2-40B4-BE49-F238E27FC236}">
                <a16:creationId xmlns:a16="http://schemas.microsoft.com/office/drawing/2014/main" id="{242C5524-092A-43ED-571F-105DAE1F40D0}"/>
              </a:ext>
            </a:extLst>
          </p:cNvPr>
          <p:cNvSpPr txBox="1"/>
          <p:nvPr/>
        </p:nvSpPr>
        <p:spPr>
          <a:xfrm>
            <a:off x="238408" y="1342567"/>
            <a:ext cx="3544553" cy="2481449"/>
          </a:xfrm>
          <a:prstGeom prst="rect">
            <a:avLst/>
          </a:prstGeom>
          <a:noFill/>
        </p:spPr>
        <p:txBody>
          <a:bodyPr wrap="square">
            <a:spAutoFit/>
          </a:bodyPr>
          <a:lstStyle/>
          <a:p>
            <a:r>
              <a:rPr lang="pt-BR" sz="1725" dirty="0">
                <a:latin typeface="Aharoni" panose="02010803020104030203" pitchFamily="2" charset="-79"/>
                <a:cs typeface="Aharoni" panose="02010803020104030203" pitchFamily="2" charset="-79"/>
              </a:rPr>
              <a:t>Parágrafo único.  No que diz respeito às compras públicas, enquanto não sobrevier legislação estadual, municipal ou regulamento específico de cada órgão mais favorável à microempresa e empresa de pequeno porte, aplica-se a legislação federal.    </a:t>
            </a:r>
          </a:p>
        </p:txBody>
      </p:sp>
      <p:sp>
        <p:nvSpPr>
          <p:cNvPr id="4" name="CaixaDeTexto 3">
            <a:extLst>
              <a:ext uri="{FF2B5EF4-FFF2-40B4-BE49-F238E27FC236}">
                <a16:creationId xmlns:a16="http://schemas.microsoft.com/office/drawing/2014/main" id="{4359D11A-DE93-7DF1-1DD9-3A23A0D79D7F}"/>
              </a:ext>
            </a:extLst>
          </p:cNvPr>
          <p:cNvSpPr txBox="1"/>
          <p:nvPr/>
        </p:nvSpPr>
        <p:spPr>
          <a:xfrm>
            <a:off x="1186611" y="84749"/>
            <a:ext cx="6770777" cy="323165"/>
          </a:xfrm>
          <a:prstGeom prst="rect">
            <a:avLst/>
          </a:prstGeom>
          <a:noFill/>
        </p:spPr>
        <p:txBody>
          <a:bodyPr wrap="square">
            <a:spAutoFit/>
          </a:bodyPr>
          <a:lstStyle/>
          <a:p>
            <a:r>
              <a:rPr lang="pt-BR" sz="1500" b="1" dirty="0">
                <a:latin typeface="Arial Black" panose="020B0A04020102020204" pitchFamily="34" charset="0"/>
              </a:rPr>
              <a:t>LEI COMPLEMENTAR Nº 123, DE 14 DE DEZEMBRO DE 2006</a:t>
            </a:r>
            <a:endParaRPr lang="pt-BR" sz="1500" dirty="0">
              <a:latin typeface="Arial Black" panose="020B0A04020102020204" pitchFamily="34" charset="0"/>
            </a:endParaRPr>
          </a:p>
        </p:txBody>
      </p:sp>
    </p:spTree>
    <p:extLst>
      <p:ext uri="{BB962C8B-B14F-4D97-AF65-F5344CB8AC3E}">
        <p14:creationId xmlns:p14="http://schemas.microsoft.com/office/powerpoint/2010/main" val="200150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12"/>
          <p:cNvSpPr>
            <a:spLocks/>
          </p:cNvSpPr>
          <p:nvPr/>
        </p:nvSpPr>
        <p:spPr bwMode="auto">
          <a:xfrm>
            <a:off x="2652713" y="1950244"/>
            <a:ext cx="1563290" cy="895350"/>
          </a:xfrm>
          <a:custGeom>
            <a:avLst/>
            <a:gdLst>
              <a:gd name="T0" fmla="*/ 0 w 547"/>
              <a:gd name="T1" fmla="*/ 225 h 313"/>
              <a:gd name="T2" fmla="*/ 5 w 547"/>
              <a:gd name="T3" fmla="*/ 313 h 313"/>
              <a:gd name="T4" fmla="*/ 547 w 547"/>
              <a:gd name="T5" fmla="*/ 0 h 313"/>
              <a:gd name="T6" fmla="*/ 38 w 547"/>
              <a:gd name="T7" fmla="*/ 0 h 313"/>
              <a:gd name="T8" fmla="*/ 0 w 547"/>
              <a:gd name="T9" fmla="*/ 225 h 313"/>
            </a:gdLst>
            <a:ahLst/>
            <a:cxnLst>
              <a:cxn ang="0">
                <a:pos x="T0" y="T1"/>
              </a:cxn>
              <a:cxn ang="0">
                <a:pos x="T2" y="T3"/>
              </a:cxn>
              <a:cxn ang="0">
                <a:pos x="T4" y="T5"/>
              </a:cxn>
              <a:cxn ang="0">
                <a:pos x="T6" y="T7"/>
              </a:cxn>
              <a:cxn ang="0">
                <a:pos x="T8" y="T9"/>
              </a:cxn>
            </a:cxnLst>
            <a:rect l="0" t="0" r="r" b="b"/>
            <a:pathLst>
              <a:path w="547" h="313">
                <a:moveTo>
                  <a:pt x="0" y="225"/>
                </a:moveTo>
                <a:cubicBezTo>
                  <a:pt x="0" y="255"/>
                  <a:pt x="2" y="284"/>
                  <a:pt x="5" y="313"/>
                </a:cubicBezTo>
                <a:cubicBezTo>
                  <a:pt x="547" y="0"/>
                  <a:pt x="547" y="0"/>
                  <a:pt x="547" y="0"/>
                </a:cubicBezTo>
                <a:cubicBezTo>
                  <a:pt x="38" y="0"/>
                  <a:pt x="38" y="0"/>
                  <a:pt x="38" y="0"/>
                </a:cubicBezTo>
                <a:cubicBezTo>
                  <a:pt x="13" y="71"/>
                  <a:pt x="0" y="146"/>
                  <a:pt x="0" y="225"/>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31" name="11"/>
          <p:cNvSpPr>
            <a:spLocks/>
          </p:cNvSpPr>
          <p:nvPr/>
        </p:nvSpPr>
        <p:spPr bwMode="auto">
          <a:xfrm>
            <a:off x="2684860" y="2213373"/>
            <a:ext cx="1257300" cy="1551385"/>
          </a:xfrm>
          <a:custGeom>
            <a:avLst/>
            <a:gdLst>
              <a:gd name="T0" fmla="*/ 79 w 440"/>
              <a:gd name="T1" fmla="*/ 469 h 542"/>
              <a:gd name="T2" fmla="*/ 128 w 440"/>
              <a:gd name="T3" fmla="*/ 542 h 542"/>
              <a:gd name="T4" fmla="*/ 440 w 440"/>
              <a:gd name="T5" fmla="*/ 0 h 542"/>
              <a:gd name="T6" fmla="*/ 0 w 440"/>
              <a:gd name="T7" fmla="*/ 255 h 542"/>
              <a:gd name="T8" fmla="*/ 79 w 440"/>
              <a:gd name="T9" fmla="*/ 469 h 542"/>
            </a:gdLst>
            <a:ahLst/>
            <a:cxnLst>
              <a:cxn ang="0">
                <a:pos x="T0" y="T1"/>
              </a:cxn>
              <a:cxn ang="0">
                <a:pos x="T2" y="T3"/>
              </a:cxn>
              <a:cxn ang="0">
                <a:pos x="T4" y="T5"/>
              </a:cxn>
              <a:cxn ang="0">
                <a:pos x="T6" y="T7"/>
              </a:cxn>
              <a:cxn ang="0">
                <a:pos x="T8" y="T9"/>
              </a:cxn>
            </a:cxnLst>
            <a:rect l="0" t="0" r="r" b="b"/>
            <a:pathLst>
              <a:path w="440" h="542">
                <a:moveTo>
                  <a:pt x="79" y="469"/>
                </a:moveTo>
                <a:cubicBezTo>
                  <a:pt x="94" y="495"/>
                  <a:pt x="110" y="519"/>
                  <a:pt x="128" y="542"/>
                </a:cubicBezTo>
                <a:cubicBezTo>
                  <a:pt x="440" y="0"/>
                  <a:pt x="440" y="0"/>
                  <a:pt x="440" y="0"/>
                </a:cubicBezTo>
                <a:cubicBezTo>
                  <a:pt x="0" y="255"/>
                  <a:pt x="0" y="255"/>
                  <a:pt x="0" y="255"/>
                </a:cubicBezTo>
                <a:cubicBezTo>
                  <a:pt x="13" y="328"/>
                  <a:pt x="39" y="401"/>
                  <a:pt x="79" y="469"/>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32" name="10"/>
          <p:cNvSpPr>
            <a:spLocks/>
          </p:cNvSpPr>
          <p:nvPr/>
        </p:nvSpPr>
        <p:spPr bwMode="auto">
          <a:xfrm>
            <a:off x="3109913" y="2580085"/>
            <a:ext cx="729853" cy="1790700"/>
          </a:xfrm>
          <a:custGeom>
            <a:avLst/>
            <a:gdLst>
              <a:gd name="T0" fmla="*/ 176 w 255"/>
              <a:gd name="T1" fmla="*/ 587 h 626"/>
              <a:gd name="T2" fmla="*/ 255 w 255"/>
              <a:gd name="T3" fmla="*/ 626 h 626"/>
              <a:gd name="T4" fmla="*/ 255 w 255"/>
              <a:gd name="T5" fmla="*/ 0 h 626"/>
              <a:gd name="T6" fmla="*/ 0 w 255"/>
              <a:gd name="T7" fmla="*/ 441 h 626"/>
              <a:gd name="T8" fmla="*/ 176 w 255"/>
              <a:gd name="T9" fmla="*/ 587 h 626"/>
            </a:gdLst>
            <a:ahLst/>
            <a:cxnLst>
              <a:cxn ang="0">
                <a:pos x="T0" y="T1"/>
              </a:cxn>
              <a:cxn ang="0">
                <a:pos x="T2" y="T3"/>
              </a:cxn>
              <a:cxn ang="0">
                <a:pos x="T4" y="T5"/>
              </a:cxn>
              <a:cxn ang="0">
                <a:pos x="T6" y="T7"/>
              </a:cxn>
              <a:cxn ang="0">
                <a:pos x="T8" y="T9"/>
              </a:cxn>
            </a:cxnLst>
            <a:rect l="0" t="0" r="r" b="b"/>
            <a:pathLst>
              <a:path w="255" h="626">
                <a:moveTo>
                  <a:pt x="176" y="587"/>
                </a:moveTo>
                <a:cubicBezTo>
                  <a:pt x="201" y="602"/>
                  <a:pt x="228" y="615"/>
                  <a:pt x="255" y="626"/>
                </a:cubicBezTo>
                <a:cubicBezTo>
                  <a:pt x="255" y="0"/>
                  <a:pt x="255" y="0"/>
                  <a:pt x="255" y="0"/>
                </a:cubicBezTo>
                <a:cubicBezTo>
                  <a:pt x="0" y="441"/>
                  <a:pt x="0" y="441"/>
                  <a:pt x="0" y="441"/>
                </a:cubicBezTo>
                <a:cubicBezTo>
                  <a:pt x="48" y="498"/>
                  <a:pt x="107" y="548"/>
                  <a:pt x="176" y="587"/>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33" name="09"/>
          <p:cNvSpPr>
            <a:spLocks/>
          </p:cNvSpPr>
          <p:nvPr/>
        </p:nvSpPr>
        <p:spPr bwMode="auto">
          <a:xfrm>
            <a:off x="3930254" y="2951560"/>
            <a:ext cx="891778" cy="1565672"/>
          </a:xfrm>
          <a:custGeom>
            <a:avLst/>
            <a:gdLst>
              <a:gd name="T0" fmla="*/ 225 w 312"/>
              <a:gd name="T1" fmla="*/ 547 h 547"/>
              <a:gd name="T2" fmla="*/ 312 w 312"/>
              <a:gd name="T3" fmla="*/ 542 h 547"/>
              <a:gd name="T4" fmla="*/ 0 w 312"/>
              <a:gd name="T5" fmla="*/ 0 h 547"/>
              <a:gd name="T6" fmla="*/ 0 w 312"/>
              <a:gd name="T7" fmla="*/ 509 h 547"/>
              <a:gd name="T8" fmla="*/ 225 w 312"/>
              <a:gd name="T9" fmla="*/ 547 h 547"/>
            </a:gdLst>
            <a:ahLst/>
            <a:cxnLst>
              <a:cxn ang="0">
                <a:pos x="T0" y="T1"/>
              </a:cxn>
              <a:cxn ang="0">
                <a:pos x="T2" y="T3"/>
              </a:cxn>
              <a:cxn ang="0">
                <a:pos x="T4" y="T5"/>
              </a:cxn>
              <a:cxn ang="0">
                <a:pos x="T6" y="T7"/>
              </a:cxn>
              <a:cxn ang="0">
                <a:pos x="T8" y="T9"/>
              </a:cxn>
            </a:cxnLst>
            <a:rect l="0" t="0" r="r" b="b"/>
            <a:pathLst>
              <a:path w="312" h="547">
                <a:moveTo>
                  <a:pt x="225" y="547"/>
                </a:moveTo>
                <a:cubicBezTo>
                  <a:pt x="254" y="547"/>
                  <a:pt x="284" y="545"/>
                  <a:pt x="312" y="542"/>
                </a:cubicBezTo>
                <a:cubicBezTo>
                  <a:pt x="0" y="0"/>
                  <a:pt x="0" y="0"/>
                  <a:pt x="0" y="0"/>
                </a:cubicBezTo>
                <a:cubicBezTo>
                  <a:pt x="0" y="509"/>
                  <a:pt x="0" y="509"/>
                  <a:pt x="0" y="509"/>
                </a:cubicBezTo>
                <a:cubicBezTo>
                  <a:pt x="70" y="534"/>
                  <a:pt x="146" y="547"/>
                  <a:pt x="225" y="547"/>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34" name="08"/>
          <p:cNvSpPr>
            <a:spLocks/>
          </p:cNvSpPr>
          <p:nvPr/>
        </p:nvSpPr>
        <p:spPr bwMode="auto">
          <a:xfrm>
            <a:off x="4193382" y="3223022"/>
            <a:ext cx="1549003" cy="1262063"/>
          </a:xfrm>
          <a:custGeom>
            <a:avLst/>
            <a:gdLst>
              <a:gd name="T0" fmla="*/ 469 w 542"/>
              <a:gd name="T1" fmla="*/ 362 h 441"/>
              <a:gd name="T2" fmla="*/ 542 w 542"/>
              <a:gd name="T3" fmla="*/ 313 h 441"/>
              <a:gd name="T4" fmla="*/ 0 w 542"/>
              <a:gd name="T5" fmla="*/ 0 h 441"/>
              <a:gd name="T6" fmla="*/ 254 w 542"/>
              <a:gd name="T7" fmla="*/ 441 h 441"/>
              <a:gd name="T8" fmla="*/ 469 w 542"/>
              <a:gd name="T9" fmla="*/ 362 h 441"/>
            </a:gdLst>
            <a:ahLst/>
            <a:cxnLst>
              <a:cxn ang="0">
                <a:pos x="T0" y="T1"/>
              </a:cxn>
              <a:cxn ang="0">
                <a:pos x="T2" y="T3"/>
              </a:cxn>
              <a:cxn ang="0">
                <a:pos x="T4" y="T5"/>
              </a:cxn>
              <a:cxn ang="0">
                <a:pos x="T6" y="T7"/>
              </a:cxn>
              <a:cxn ang="0">
                <a:pos x="T8" y="T9"/>
              </a:cxn>
            </a:cxnLst>
            <a:rect l="0" t="0" r="r" b="b"/>
            <a:pathLst>
              <a:path w="542" h="441">
                <a:moveTo>
                  <a:pt x="469" y="362"/>
                </a:moveTo>
                <a:cubicBezTo>
                  <a:pt x="494" y="347"/>
                  <a:pt x="519" y="331"/>
                  <a:pt x="542" y="313"/>
                </a:cubicBezTo>
                <a:cubicBezTo>
                  <a:pt x="0" y="0"/>
                  <a:pt x="0" y="0"/>
                  <a:pt x="0" y="0"/>
                </a:cubicBezTo>
                <a:cubicBezTo>
                  <a:pt x="254" y="441"/>
                  <a:pt x="254" y="441"/>
                  <a:pt x="254" y="441"/>
                </a:cubicBezTo>
                <a:cubicBezTo>
                  <a:pt x="328" y="428"/>
                  <a:pt x="400" y="402"/>
                  <a:pt x="469" y="362"/>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35" name="07"/>
          <p:cNvSpPr>
            <a:spLocks/>
          </p:cNvSpPr>
          <p:nvPr/>
        </p:nvSpPr>
        <p:spPr bwMode="auto">
          <a:xfrm>
            <a:off x="4558904" y="3328987"/>
            <a:ext cx="1789509" cy="729854"/>
          </a:xfrm>
          <a:custGeom>
            <a:avLst/>
            <a:gdLst>
              <a:gd name="T0" fmla="*/ 587 w 626"/>
              <a:gd name="T1" fmla="*/ 79 h 255"/>
              <a:gd name="T2" fmla="*/ 626 w 626"/>
              <a:gd name="T3" fmla="*/ 0 h 255"/>
              <a:gd name="T4" fmla="*/ 0 w 626"/>
              <a:gd name="T5" fmla="*/ 0 h 255"/>
              <a:gd name="T6" fmla="*/ 441 w 626"/>
              <a:gd name="T7" fmla="*/ 255 h 255"/>
              <a:gd name="T8" fmla="*/ 587 w 626"/>
              <a:gd name="T9" fmla="*/ 79 h 255"/>
            </a:gdLst>
            <a:ahLst/>
            <a:cxnLst>
              <a:cxn ang="0">
                <a:pos x="T0" y="T1"/>
              </a:cxn>
              <a:cxn ang="0">
                <a:pos x="T2" y="T3"/>
              </a:cxn>
              <a:cxn ang="0">
                <a:pos x="T4" y="T5"/>
              </a:cxn>
              <a:cxn ang="0">
                <a:pos x="T6" y="T7"/>
              </a:cxn>
              <a:cxn ang="0">
                <a:pos x="T8" y="T9"/>
              </a:cxn>
            </a:cxnLst>
            <a:rect l="0" t="0" r="r" b="b"/>
            <a:pathLst>
              <a:path w="626" h="255">
                <a:moveTo>
                  <a:pt x="587" y="79"/>
                </a:moveTo>
                <a:cubicBezTo>
                  <a:pt x="602" y="53"/>
                  <a:pt x="614" y="27"/>
                  <a:pt x="626" y="0"/>
                </a:cubicBezTo>
                <a:cubicBezTo>
                  <a:pt x="0" y="0"/>
                  <a:pt x="0" y="0"/>
                  <a:pt x="0" y="0"/>
                </a:cubicBezTo>
                <a:cubicBezTo>
                  <a:pt x="441" y="255"/>
                  <a:pt x="441" y="255"/>
                  <a:pt x="441" y="255"/>
                </a:cubicBezTo>
                <a:cubicBezTo>
                  <a:pt x="497" y="206"/>
                  <a:pt x="547" y="148"/>
                  <a:pt x="587" y="79"/>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36" name="06"/>
          <p:cNvSpPr>
            <a:spLocks/>
          </p:cNvSpPr>
          <p:nvPr/>
        </p:nvSpPr>
        <p:spPr bwMode="auto">
          <a:xfrm>
            <a:off x="4927997" y="2341960"/>
            <a:ext cx="1566863" cy="896541"/>
          </a:xfrm>
          <a:custGeom>
            <a:avLst/>
            <a:gdLst>
              <a:gd name="T0" fmla="*/ 548 w 548"/>
              <a:gd name="T1" fmla="*/ 88 h 313"/>
              <a:gd name="T2" fmla="*/ 542 w 548"/>
              <a:gd name="T3" fmla="*/ 0 h 313"/>
              <a:gd name="T4" fmla="*/ 0 w 548"/>
              <a:gd name="T5" fmla="*/ 313 h 313"/>
              <a:gd name="T6" fmla="*/ 509 w 548"/>
              <a:gd name="T7" fmla="*/ 313 h 313"/>
              <a:gd name="T8" fmla="*/ 548 w 548"/>
              <a:gd name="T9" fmla="*/ 88 h 313"/>
            </a:gdLst>
            <a:ahLst/>
            <a:cxnLst>
              <a:cxn ang="0">
                <a:pos x="T0" y="T1"/>
              </a:cxn>
              <a:cxn ang="0">
                <a:pos x="T2" y="T3"/>
              </a:cxn>
              <a:cxn ang="0">
                <a:pos x="T4" y="T5"/>
              </a:cxn>
              <a:cxn ang="0">
                <a:pos x="T6" y="T7"/>
              </a:cxn>
              <a:cxn ang="0">
                <a:pos x="T8" y="T9"/>
              </a:cxn>
            </a:cxnLst>
            <a:rect l="0" t="0" r="r" b="b"/>
            <a:pathLst>
              <a:path w="548" h="313">
                <a:moveTo>
                  <a:pt x="548" y="88"/>
                </a:moveTo>
                <a:cubicBezTo>
                  <a:pt x="548" y="59"/>
                  <a:pt x="546" y="29"/>
                  <a:pt x="542" y="0"/>
                </a:cubicBezTo>
                <a:cubicBezTo>
                  <a:pt x="0" y="313"/>
                  <a:pt x="0" y="313"/>
                  <a:pt x="0" y="313"/>
                </a:cubicBezTo>
                <a:cubicBezTo>
                  <a:pt x="509" y="313"/>
                  <a:pt x="509" y="313"/>
                  <a:pt x="509" y="313"/>
                </a:cubicBezTo>
                <a:cubicBezTo>
                  <a:pt x="534" y="243"/>
                  <a:pt x="548" y="167"/>
                  <a:pt x="548" y="88"/>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37" name="05"/>
          <p:cNvSpPr>
            <a:spLocks/>
          </p:cNvSpPr>
          <p:nvPr/>
        </p:nvSpPr>
        <p:spPr bwMode="auto">
          <a:xfrm>
            <a:off x="5203032" y="1423988"/>
            <a:ext cx="1259681" cy="1550194"/>
          </a:xfrm>
          <a:custGeom>
            <a:avLst/>
            <a:gdLst>
              <a:gd name="T0" fmla="*/ 362 w 441"/>
              <a:gd name="T1" fmla="*/ 73 h 542"/>
              <a:gd name="T2" fmla="*/ 313 w 441"/>
              <a:gd name="T3" fmla="*/ 0 h 542"/>
              <a:gd name="T4" fmla="*/ 0 w 441"/>
              <a:gd name="T5" fmla="*/ 542 h 542"/>
              <a:gd name="T6" fmla="*/ 441 w 441"/>
              <a:gd name="T7" fmla="*/ 288 h 542"/>
              <a:gd name="T8" fmla="*/ 362 w 441"/>
              <a:gd name="T9" fmla="*/ 73 h 542"/>
            </a:gdLst>
            <a:ahLst/>
            <a:cxnLst>
              <a:cxn ang="0">
                <a:pos x="T0" y="T1"/>
              </a:cxn>
              <a:cxn ang="0">
                <a:pos x="T2" y="T3"/>
              </a:cxn>
              <a:cxn ang="0">
                <a:pos x="T4" y="T5"/>
              </a:cxn>
              <a:cxn ang="0">
                <a:pos x="T6" y="T7"/>
              </a:cxn>
              <a:cxn ang="0">
                <a:pos x="T8" y="T9"/>
              </a:cxn>
            </a:cxnLst>
            <a:rect l="0" t="0" r="r" b="b"/>
            <a:pathLst>
              <a:path w="441" h="542">
                <a:moveTo>
                  <a:pt x="362" y="73"/>
                </a:moveTo>
                <a:cubicBezTo>
                  <a:pt x="347" y="47"/>
                  <a:pt x="330" y="23"/>
                  <a:pt x="313" y="0"/>
                </a:cubicBezTo>
                <a:cubicBezTo>
                  <a:pt x="0" y="542"/>
                  <a:pt x="0" y="542"/>
                  <a:pt x="0" y="542"/>
                </a:cubicBezTo>
                <a:cubicBezTo>
                  <a:pt x="441" y="288"/>
                  <a:pt x="441" y="288"/>
                  <a:pt x="441" y="288"/>
                </a:cubicBezTo>
                <a:cubicBezTo>
                  <a:pt x="427" y="214"/>
                  <a:pt x="401" y="142"/>
                  <a:pt x="362" y="73"/>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38" name="04"/>
          <p:cNvSpPr>
            <a:spLocks/>
          </p:cNvSpPr>
          <p:nvPr/>
        </p:nvSpPr>
        <p:spPr bwMode="auto">
          <a:xfrm>
            <a:off x="5307807" y="817960"/>
            <a:ext cx="726281" cy="1790700"/>
          </a:xfrm>
          <a:custGeom>
            <a:avLst/>
            <a:gdLst>
              <a:gd name="T0" fmla="*/ 79 w 254"/>
              <a:gd name="T1" fmla="*/ 39 h 626"/>
              <a:gd name="T2" fmla="*/ 0 w 254"/>
              <a:gd name="T3" fmla="*/ 0 h 626"/>
              <a:gd name="T4" fmla="*/ 0 w 254"/>
              <a:gd name="T5" fmla="*/ 626 h 626"/>
              <a:gd name="T6" fmla="*/ 254 w 254"/>
              <a:gd name="T7" fmla="*/ 185 h 626"/>
              <a:gd name="T8" fmla="*/ 79 w 254"/>
              <a:gd name="T9" fmla="*/ 39 h 626"/>
            </a:gdLst>
            <a:ahLst/>
            <a:cxnLst>
              <a:cxn ang="0">
                <a:pos x="T0" y="T1"/>
              </a:cxn>
              <a:cxn ang="0">
                <a:pos x="T2" y="T3"/>
              </a:cxn>
              <a:cxn ang="0">
                <a:pos x="T4" y="T5"/>
              </a:cxn>
              <a:cxn ang="0">
                <a:pos x="T6" y="T7"/>
              </a:cxn>
              <a:cxn ang="0">
                <a:pos x="T8" y="T9"/>
              </a:cxn>
            </a:cxnLst>
            <a:rect l="0" t="0" r="r" b="b"/>
            <a:pathLst>
              <a:path w="254" h="626">
                <a:moveTo>
                  <a:pt x="79" y="39"/>
                </a:moveTo>
                <a:cubicBezTo>
                  <a:pt x="53" y="24"/>
                  <a:pt x="27" y="11"/>
                  <a:pt x="0" y="0"/>
                </a:cubicBezTo>
                <a:cubicBezTo>
                  <a:pt x="0" y="626"/>
                  <a:pt x="0" y="626"/>
                  <a:pt x="0" y="626"/>
                </a:cubicBezTo>
                <a:cubicBezTo>
                  <a:pt x="254" y="185"/>
                  <a:pt x="254" y="185"/>
                  <a:pt x="254" y="185"/>
                </a:cubicBezTo>
                <a:cubicBezTo>
                  <a:pt x="206" y="129"/>
                  <a:pt x="147" y="79"/>
                  <a:pt x="79" y="39"/>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39" name="03"/>
          <p:cNvSpPr>
            <a:spLocks/>
          </p:cNvSpPr>
          <p:nvPr/>
        </p:nvSpPr>
        <p:spPr bwMode="auto">
          <a:xfrm>
            <a:off x="4321969" y="671512"/>
            <a:ext cx="895350" cy="1568054"/>
          </a:xfrm>
          <a:custGeom>
            <a:avLst/>
            <a:gdLst>
              <a:gd name="T0" fmla="*/ 88 w 313"/>
              <a:gd name="T1" fmla="*/ 0 h 548"/>
              <a:gd name="T2" fmla="*/ 0 w 313"/>
              <a:gd name="T3" fmla="*/ 6 h 548"/>
              <a:gd name="T4" fmla="*/ 313 w 313"/>
              <a:gd name="T5" fmla="*/ 548 h 548"/>
              <a:gd name="T6" fmla="*/ 313 w 313"/>
              <a:gd name="T7" fmla="*/ 39 h 548"/>
              <a:gd name="T8" fmla="*/ 88 w 313"/>
              <a:gd name="T9" fmla="*/ 0 h 548"/>
            </a:gdLst>
            <a:ahLst/>
            <a:cxnLst>
              <a:cxn ang="0">
                <a:pos x="T0" y="T1"/>
              </a:cxn>
              <a:cxn ang="0">
                <a:pos x="T2" y="T3"/>
              </a:cxn>
              <a:cxn ang="0">
                <a:pos x="T4" y="T5"/>
              </a:cxn>
              <a:cxn ang="0">
                <a:pos x="T6" y="T7"/>
              </a:cxn>
              <a:cxn ang="0">
                <a:pos x="T8" y="T9"/>
              </a:cxn>
            </a:cxnLst>
            <a:rect l="0" t="0" r="r" b="b"/>
            <a:pathLst>
              <a:path w="313" h="548">
                <a:moveTo>
                  <a:pt x="88" y="0"/>
                </a:moveTo>
                <a:cubicBezTo>
                  <a:pt x="58" y="0"/>
                  <a:pt x="29" y="2"/>
                  <a:pt x="0" y="6"/>
                </a:cubicBezTo>
                <a:cubicBezTo>
                  <a:pt x="313" y="548"/>
                  <a:pt x="313" y="548"/>
                  <a:pt x="313" y="548"/>
                </a:cubicBezTo>
                <a:cubicBezTo>
                  <a:pt x="313" y="39"/>
                  <a:pt x="313" y="39"/>
                  <a:pt x="313" y="39"/>
                </a:cubicBezTo>
                <a:cubicBezTo>
                  <a:pt x="242" y="14"/>
                  <a:pt x="167" y="0"/>
                  <a:pt x="88" y="0"/>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40" name="02"/>
          <p:cNvSpPr>
            <a:spLocks/>
          </p:cNvSpPr>
          <p:nvPr/>
        </p:nvSpPr>
        <p:spPr bwMode="auto">
          <a:xfrm>
            <a:off x="3405188" y="703660"/>
            <a:ext cx="1545431" cy="1260872"/>
          </a:xfrm>
          <a:custGeom>
            <a:avLst/>
            <a:gdLst>
              <a:gd name="T0" fmla="*/ 73 w 541"/>
              <a:gd name="T1" fmla="*/ 79 h 441"/>
              <a:gd name="T2" fmla="*/ 0 w 541"/>
              <a:gd name="T3" fmla="*/ 128 h 441"/>
              <a:gd name="T4" fmla="*/ 541 w 541"/>
              <a:gd name="T5" fmla="*/ 441 h 441"/>
              <a:gd name="T6" fmla="*/ 287 w 541"/>
              <a:gd name="T7" fmla="*/ 0 h 441"/>
              <a:gd name="T8" fmla="*/ 73 w 541"/>
              <a:gd name="T9" fmla="*/ 79 h 441"/>
            </a:gdLst>
            <a:ahLst/>
            <a:cxnLst>
              <a:cxn ang="0">
                <a:pos x="T0" y="T1"/>
              </a:cxn>
              <a:cxn ang="0">
                <a:pos x="T2" y="T3"/>
              </a:cxn>
              <a:cxn ang="0">
                <a:pos x="T4" y="T5"/>
              </a:cxn>
              <a:cxn ang="0">
                <a:pos x="T6" y="T7"/>
              </a:cxn>
              <a:cxn ang="0">
                <a:pos x="T8" y="T9"/>
              </a:cxn>
            </a:cxnLst>
            <a:rect l="0" t="0" r="r" b="b"/>
            <a:pathLst>
              <a:path w="541" h="441">
                <a:moveTo>
                  <a:pt x="73" y="79"/>
                </a:moveTo>
                <a:cubicBezTo>
                  <a:pt x="47" y="94"/>
                  <a:pt x="23" y="111"/>
                  <a:pt x="0" y="128"/>
                </a:cubicBezTo>
                <a:cubicBezTo>
                  <a:pt x="541" y="441"/>
                  <a:pt x="541" y="441"/>
                  <a:pt x="541" y="441"/>
                </a:cubicBezTo>
                <a:cubicBezTo>
                  <a:pt x="287" y="0"/>
                  <a:pt x="287" y="0"/>
                  <a:pt x="287" y="0"/>
                </a:cubicBezTo>
                <a:cubicBezTo>
                  <a:pt x="214" y="14"/>
                  <a:pt x="141" y="40"/>
                  <a:pt x="73" y="79"/>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41" name="01"/>
          <p:cNvSpPr>
            <a:spLocks/>
          </p:cNvSpPr>
          <p:nvPr/>
        </p:nvSpPr>
        <p:spPr bwMode="auto">
          <a:xfrm>
            <a:off x="2799160" y="1132285"/>
            <a:ext cx="1788319" cy="726281"/>
          </a:xfrm>
          <a:custGeom>
            <a:avLst/>
            <a:gdLst>
              <a:gd name="T0" fmla="*/ 39 w 626"/>
              <a:gd name="T1" fmla="*/ 175 h 254"/>
              <a:gd name="T2" fmla="*/ 0 w 626"/>
              <a:gd name="T3" fmla="*/ 254 h 254"/>
              <a:gd name="T4" fmla="*/ 626 w 626"/>
              <a:gd name="T5" fmla="*/ 254 h 254"/>
              <a:gd name="T6" fmla="*/ 185 w 626"/>
              <a:gd name="T7" fmla="*/ 0 h 254"/>
              <a:gd name="T8" fmla="*/ 39 w 626"/>
              <a:gd name="T9" fmla="*/ 175 h 254"/>
            </a:gdLst>
            <a:ahLst/>
            <a:cxnLst>
              <a:cxn ang="0">
                <a:pos x="T0" y="T1"/>
              </a:cxn>
              <a:cxn ang="0">
                <a:pos x="T2" y="T3"/>
              </a:cxn>
              <a:cxn ang="0">
                <a:pos x="T4" y="T5"/>
              </a:cxn>
              <a:cxn ang="0">
                <a:pos x="T6" y="T7"/>
              </a:cxn>
              <a:cxn ang="0">
                <a:pos x="T8" y="T9"/>
              </a:cxn>
            </a:cxnLst>
            <a:rect l="0" t="0" r="r" b="b"/>
            <a:pathLst>
              <a:path w="626" h="254">
                <a:moveTo>
                  <a:pt x="39" y="175"/>
                </a:moveTo>
                <a:cubicBezTo>
                  <a:pt x="24" y="201"/>
                  <a:pt x="11" y="227"/>
                  <a:pt x="0" y="254"/>
                </a:cubicBezTo>
                <a:cubicBezTo>
                  <a:pt x="626" y="254"/>
                  <a:pt x="626" y="254"/>
                  <a:pt x="626" y="254"/>
                </a:cubicBezTo>
                <a:cubicBezTo>
                  <a:pt x="185" y="0"/>
                  <a:pt x="185" y="0"/>
                  <a:pt x="185" y="0"/>
                </a:cubicBezTo>
                <a:cubicBezTo>
                  <a:pt x="128" y="48"/>
                  <a:pt x="78" y="107"/>
                  <a:pt x="39" y="175"/>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grpSp>
        <p:nvGrpSpPr>
          <p:cNvPr id="42" name="Icon"/>
          <p:cNvGrpSpPr/>
          <p:nvPr/>
        </p:nvGrpSpPr>
        <p:grpSpPr>
          <a:xfrm>
            <a:off x="3006487" y="980194"/>
            <a:ext cx="3292381" cy="3008321"/>
            <a:chOff x="3721137" y="1696474"/>
            <a:chExt cx="4564175" cy="4170387"/>
          </a:xfrm>
        </p:grpSpPr>
        <p:sp>
          <p:nvSpPr>
            <p:cNvPr id="44" name="Icon_11"/>
            <p:cNvSpPr>
              <a:spLocks noEditPoints="1"/>
            </p:cNvSpPr>
            <p:nvPr/>
          </p:nvSpPr>
          <p:spPr bwMode="auto">
            <a:xfrm>
              <a:off x="7057479" y="1986356"/>
              <a:ext cx="556870" cy="481818"/>
            </a:xfrm>
            <a:custGeom>
              <a:avLst/>
              <a:gdLst>
                <a:gd name="T0" fmla="*/ 108 w 155"/>
                <a:gd name="T1" fmla="*/ 70 h 134"/>
                <a:gd name="T2" fmla="*/ 108 w 155"/>
                <a:gd name="T3" fmla="*/ 76 h 134"/>
                <a:gd name="T4" fmla="*/ 97 w 155"/>
                <a:gd name="T5" fmla="*/ 76 h 134"/>
                <a:gd name="T6" fmla="*/ 97 w 155"/>
                <a:gd name="T7" fmla="*/ 70 h 134"/>
                <a:gd name="T8" fmla="*/ 77 w 155"/>
                <a:gd name="T9" fmla="*/ 56 h 134"/>
                <a:gd name="T10" fmla="*/ 86 w 155"/>
                <a:gd name="T11" fmla="*/ 51 h 134"/>
                <a:gd name="T12" fmla="*/ 103 w 155"/>
                <a:gd name="T13" fmla="*/ 60 h 134"/>
                <a:gd name="T14" fmla="*/ 117 w 155"/>
                <a:gd name="T15" fmla="*/ 51 h 134"/>
                <a:gd name="T16" fmla="*/ 103 w 155"/>
                <a:gd name="T17" fmla="*/ 42 h 134"/>
                <a:gd name="T18" fmla="*/ 79 w 155"/>
                <a:gd name="T19" fmla="*/ 24 h 134"/>
                <a:gd name="T20" fmla="*/ 97 w 155"/>
                <a:gd name="T21" fmla="*/ 6 h 134"/>
                <a:gd name="T22" fmla="*/ 97 w 155"/>
                <a:gd name="T23" fmla="*/ 0 h 134"/>
                <a:gd name="T24" fmla="*/ 108 w 155"/>
                <a:gd name="T25" fmla="*/ 0 h 134"/>
                <a:gd name="T26" fmla="*/ 108 w 155"/>
                <a:gd name="T27" fmla="*/ 6 h 134"/>
                <a:gd name="T28" fmla="*/ 127 w 155"/>
                <a:gd name="T29" fmla="*/ 18 h 134"/>
                <a:gd name="T30" fmla="*/ 118 w 155"/>
                <a:gd name="T31" fmla="*/ 23 h 134"/>
                <a:gd name="T32" fmla="*/ 103 w 155"/>
                <a:gd name="T33" fmla="*/ 16 h 134"/>
                <a:gd name="T34" fmla="*/ 91 w 155"/>
                <a:gd name="T35" fmla="*/ 24 h 134"/>
                <a:gd name="T36" fmla="*/ 104 w 155"/>
                <a:gd name="T37" fmla="*/ 32 h 134"/>
                <a:gd name="T38" fmla="*/ 129 w 155"/>
                <a:gd name="T39" fmla="*/ 51 h 134"/>
                <a:gd name="T40" fmla="*/ 108 w 155"/>
                <a:gd name="T41" fmla="*/ 70 h 134"/>
                <a:gd name="T42" fmla="*/ 149 w 155"/>
                <a:gd name="T43" fmla="*/ 100 h 134"/>
                <a:gd name="T44" fmla="*/ 110 w 155"/>
                <a:gd name="T45" fmla="*/ 112 h 134"/>
                <a:gd name="T46" fmla="*/ 79 w 155"/>
                <a:gd name="T47" fmla="*/ 99 h 134"/>
                <a:gd name="T48" fmla="*/ 112 w 155"/>
                <a:gd name="T49" fmla="*/ 97 h 134"/>
                <a:gd name="T50" fmla="*/ 92 w 155"/>
                <a:gd name="T51" fmla="*/ 85 h 134"/>
                <a:gd name="T52" fmla="*/ 66 w 155"/>
                <a:gd name="T53" fmla="*/ 80 h 134"/>
                <a:gd name="T54" fmla="*/ 31 w 155"/>
                <a:gd name="T55" fmla="*/ 89 h 134"/>
                <a:gd name="T56" fmla="*/ 31 w 155"/>
                <a:gd name="T57" fmla="*/ 125 h 134"/>
                <a:gd name="T58" fmla="*/ 53 w 155"/>
                <a:gd name="T59" fmla="*/ 130 h 134"/>
                <a:gd name="T60" fmla="*/ 114 w 155"/>
                <a:gd name="T61" fmla="*/ 133 h 134"/>
                <a:gd name="T62" fmla="*/ 154 w 155"/>
                <a:gd name="T63" fmla="*/ 106 h 134"/>
                <a:gd name="T64" fmla="*/ 149 w 155"/>
                <a:gd name="T65" fmla="*/ 100 h 134"/>
                <a:gd name="T66" fmla="*/ 0 w 155"/>
                <a:gd name="T67" fmla="*/ 134 h 134"/>
                <a:gd name="T68" fmla="*/ 25 w 155"/>
                <a:gd name="T69" fmla="*/ 134 h 134"/>
                <a:gd name="T70" fmla="*/ 25 w 155"/>
                <a:gd name="T71" fmla="*/ 89 h 134"/>
                <a:gd name="T72" fmla="*/ 0 w 155"/>
                <a:gd name="T73" fmla="*/ 89 h 134"/>
                <a:gd name="T74" fmla="*/ 0 w 155"/>
                <a:gd name="T75"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 h="134">
                  <a:moveTo>
                    <a:pt x="108" y="70"/>
                  </a:moveTo>
                  <a:cubicBezTo>
                    <a:pt x="108" y="76"/>
                    <a:pt x="108" y="76"/>
                    <a:pt x="108" y="76"/>
                  </a:cubicBezTo>
                  <a:cubicBezTo>
                    <a:pt x="97" y="76"/>
                    <a:pt x="97" y="76"/>
                    <a:pt x="97" y="76"/>
                  </a:cubicBezTo>
                  <a:cubicBezTo>
                    <a:pt x="97" y="70"/>
                    <a:pt x="97" y="70"/>
                    <a:pt x="97" y="70"/>
                  </a:cubicBezTo>
                  <a:cubicBezTo>
                    <a:pt x="88" y="69"/>
                    <a:pt x="80" y="65"/>
                    <a:pt x="77" y="56"/>
                  </a:cubicBezTo>
                  <a:cubicBezTo>
                    <a:pt x="86" y="51"/>
                    <a:pt x="86" y="51"/>
                    <a:pt x="86" y="51"/>
                  </a:cubicBezTo>
                  <a:cubicBezTo>
                    <a:pt x="89" y="57"/>
                    <a:pt x="96" y="60"/>
                    <a:pt x="103" y="60"/>
                  </a:cubicBezTo>
                  <a:cubicBezTo>
                    <a:pt x="111" y="60"/>
                    <a:pt x="117" y="58"/>
                    <a:pt x="117" y="51"/>
                  </a:cubicBezTo>
                  <a:cubicBezTo>
                    <a:pt x="117" y="45"/>
                    <a:pt x="111" y="43"/>
                    <a:pt x="103" y="42"/>
                  </a:cubicBezTo>
                  <a:cubicBezTo>
                    <a:pt x="91" y="41"/>
                    <a:pt x="79" y="37"/>
                    <a:pt x="79" y="24"/>
                  </a:cubicBezTo>
                  <a:cubicBezTo>
                    <a:pt x="79" y="13"/>
                    <a:pt x="88" y="8"/>
                    <a:pt x="97" y="6"/>
                  </a:cubicBezTo>
                  <a:cubicBezTo>
                    <a:pt x="97" y="0"/>
                    <a:pt x="97" y="0"/>
                    <a:pt x="97" y="0"/>
                  </a:cubicBezTo>
                  <a:cubicBezTo>
                    <a:pt x="108" y="0"/>
                    <a:pt x="108" y="0"/>
                    <a:pt x="108" y="0"/>
                  </a:cubicBezTo>
                  <a:cubicBezTo>
                    <a:pt x="108" y="6"/>
                    <a:pt x="108" y="6"/>
                    <a:pt x="108" y="6"/>
                  </a:cubicBezTo>
                  <a:cubicBezTo>
                    <a:pt x="116" y="7"/>
                    <a:pt x="123" y="10"/>
                    <a:pt x="127" y="18"/>
                  </a:cubicBezTo>
                  <a:cubicBezTo>
                    <a:pt x="118" y="23"/>
                    <a:pt x="118" y="23"/>
                    <a:pt x="118" y="23"/>
                  </a:cubicBezTo>
                  <a:cubicBezTo>
                    <a:pt x="116" y="19"/>
                    <a:pt x="110" y="16"/>
                    <a:pt x="103" y="16"/>
                  </a:cubicBezTo>
                  <a:cubicBezTo>
                    <a:pt x="95" y="16"/>
                    <a:pt x="91" y="19"/>
                    <a:pt x="91" y="24"/>
                  </a:cubicBezTo>
                  <a:cubicBezTo>
                    <a:pt x="91" y="29"/>
                    <a:pt x="97" y="31"/>
                    <a:pt x="104" y="32"/>
                  </a:cubicBezTo>
                  <a:cubicBezTo>
                    <a:pt x="117" y="33"/>
                    <a:pt x="129" y="37"/>
                    <a:pt x="129" y="51"/>
                  </a:cubicBezTo>
                  <a:cubicBezTo>
                    <a:pt x="129" y="63"/>
                    <a:pt x="120" y="69"/>
                    <a:pt x="108" y="70"/>
                  </a:cubicBezTo>
                  <a:close/>
                  <a:moveTo>
                    <a:pt x="149" y="100"/>
                  </a:moveTo>
                  <a:cubicBezTo>
                    <a:pt x="138" y="97"/>
                    <a:pt x="129" y="105"/>
                    <a:pt x="110" y="112"/>
                  </a:cubicBezTo>
                  <a:cubicBezTo>
                    <a:pt x="107" y="113"/>
                    <a:pt x="80" y="104"/>
                    <a:pt x="79" y="99"/>
                  </a:cubicBezTo>
                  <a:cubicBezTo>
                    <a:pt x="78" y="96"/>
                    <a:pt x="106" y="102"/>
                    <a:pt x="112" y="97"/>
                  </a:cubicBezTo>
                  <a:cubicBezTo>
                    <a:pt x="123" y="89"/>
                    <a:pt x="111" y="86"/>
                    <a:pt x="92" y="85"/>
                  </a:cubicBezTo>
                  <a:cubicBezTo>
                    <a:pt x="92" y="85"/>
                    <a:pt x="83" y="84"/>
                    <a:pt x="66" y="80"/>
                  </a:cubicBezTo>
                  <a:cubicBezTo>
                    <a:pt x="57" y="78"/>
                    <a:pt x="31" y="89"/>
                    <a:pt x="31" y="89"/>
                  </a:cubicBezTo>
                  <a:cubicBezTo>
                    <a:pt x="31" y="125"/>
                    <a:pt x="31" y="125"/>
                    <a:pt x="31" y="125"/>
                  </a:cubicBezTo>
                  <a:cubicBezTo>
                    <a:pt x="31" y="125"/>
                    <a:pt x="48" y="128"/>
                    <a:pt x="53" y="130"/>
                  </a:cubicBezTo>
                  <a:cubicBezTo>
                    <a:pt x="63" y="132"/>
                    <a:pt x="108" y="133"/>
                    <a:pt x="114" y="133"/>
                  </a:cubicBezTo>
                  <a:cubicBezTo>
                    <a:pt x="120" y="132"/>
                    <a:pt x="152" y="107"/>
                    <a:pt x="154" y="106"/>
                  </a:cubicBezTo>
                  <a:cubicBezTo>
                    <a:pt x="155" y="104"/>
                    <a:pt x="155" y="102"/>
                    <a:pt x="149" y="100"/>
                  </a:cubicBezTo>
                  <a:close/>
                  <a:moveTo>
                    <a:pt x="0" y="134"/>
                  </a:moveTo>
                  <a:cubicBezTo>
                    <a:pt x="25" y="134"/>
                    <a:pt x="25" y="134"/>
                    <a:pt x="25" y="134"/>
                  </a:cubicBezTo>
                  <a:cubicBezTo>
                    <a:pt x="25" y="89"/>
                    <a:pt x="25" y="89"/>
                    <a:pt x="25" y="89"/>
                  </a:cubicBezTo>
                  <a:cubicBezTo>
                    <a:pt x="0" y="89"/>
                    <a:pt x="0" y="89"/>
                    <a:pt x="0" y="89"/>
                  </a:cubicBezTo>
                  <a:lnTo>
                    <a:pt x="0" y="13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45" name="Icon_10"/>
            <p:cNvSpPr>
              <a:spLocks noEditPoints="1"/>
            </p:cNvSpPr>
            <p:nvPr/>
          </p:nvSpPr>
          <p:spPr bwMode="auto">
            <a:xfrm>
              <a:off x="6142814" y="1722464"/>
              <a:ext cx="526677" cy="411335"/>
            </a:xfrm>
            <a:custGeom>
              <a:avLst/>
              <a:gdLst>
                <a:gd name="T0" fmla="*/ 113 w 158"/>
                <a:gd name="T1" fmla="*/ 57 h 123"/>
                <a:gd name="T2" fmla="*/ 140 w 158"/>
                <a:gd name="T3" fmla="*/ 34 h 123"/>
                <a:gd name="T4" fmla="*/ 140 w 158"/>
                <a:gd name="T5" fmla="*/ 123 h 123"/>
                <a:gd name="T6" fmla="*/ 113 w 158"/>
                <a:gd name="T7" fmla="*/ 123 h 123"/>
                <a:gd name="T8" fmla="*/ 113 w 158"/>
                <a:gd name="T9" fmla="*/ 57 h 123"/>
                <a:gd name="T10" fmla="*/ 79 w 158"/>
                <a:gd name="T11" fmla="*/ 123 h 123"/>
                <a:gd name="T12" fmla="*/ 106 w 158"/>
                <a:gd name="T13" fmla="*/ 123 h 123"/>
                <a:gd name="T14" fmla="*/ 106 w 158"/>
                <a:gd name="T15" fmla="*/ 63 h 123"/>
                <a:gd name="T16" fmla="*/ 79 w 158"/>
                <a:gd name="T17" fmla="*/ 86 h 123"/>
                <a:gd name="T18" fmla="*/ 79 w 158"/>
                <a:gd name="T19" fmla="*/ 123 h 123"/>
                <a:gd name="T20" fmla="*/ 45 w 158"/>
                <a:gd name="T21" fmla="*/ 123 h 123"/>
                <a:gd name="T22" fmla="*/ 72 w 158"/>
                <a:gd name="T23" fmla="*/ 123 h 123"/>
                <a:gd name="T24" fmla="*/ 72 w 158"/>
                <a:gd name="T25" fmla="*/ 86 h 123"/>
                <a:gd name="T26" fmla="*/ 45 w 158"/>
                <a:gd name="T27" fmla="*/ 58 h 123"/>
                <a:gd name="T28" fmla="*/ 45 w 158"/>
                <a:gd name="T29" fmla="*/ 123 h 123"/>
                <a:gd name="T30" fmla="*/ 12 w 158"/>
                <a:gd name="T31" fmla="*/ 123 h 123"/>
                <a:gd name="T32" fmla="*/ 39 w 158"/>
                <a:gd name="T33" fmla="*/ 123 h 123"/>
                <a:gd name="T34" fmla="*/ 39 w 158"/>
                <a:gd name="T35" fmla="*/ 55 h 123"/>
                <a:gd name="T36" fmla="*/ 12 w 158"/>
                <a:gd name="T37" fmla="*/ 76 h 123"/>
                <a:gd name="T38" fmla="*/ 12 w 158"/>
                <a:gd name="T39" fmla="*/ 123 h 123"/>
                <a:gd name="T40" fmla="*/ 156 w 158"/>
                <a:gd name="T41" fmla="*/ 0 h 123"/>
                <a:gd name="T42" fmla="*/ 130 w 158"/>
                <a:gd name="T43" fmla="*/ 0 h 123"/>
                <a:gd name="T44" fmla="*/ 128 w 158"/>
                <a:gd name="T45" fmla="*/ 5 h 123"/>
                <a:gd name="T46" fmla="*/ 136 w 158"/>
                <a:gd name="T47" fmla="*/ 14 h 123"/>
                <a:gd name="T48" fmla="*/ 76 w 158"/>
                <a:gd name="T49" fmla="*/ 65 h 123"/>
                <a:gd name="T50" fmla="*/ 45 w 158"/>
                <a:gd name="T51" fmla="*/ 32 h 123"/>
                <a:gd name="T52" fmla="*/ 38 w 158"/>
                <a:gd name="T53" fmla="*/ 32 h 123"/>
                <a:gd name="T54" fmla="*/ 3 w 158"/>
                <a:gd name="T55" fmla="*/ 60 h 123"/>
                <a:gd name="T56" fmla="*/ 2 w 158"/>
                <a:gd name="T57" fmla="*/ 67 h 123"/>
                <a:gd name="T58" fmla="*/ 9 w 158"/>
                <a:gd name="T59" fmla="*/ 68 h 123"/>
                <a:gd name="T60" fmla="*/ 40 w 158"/>
                <a:gd name="T61" fmla="*/ 42 h 123"/>
                <a:gd name="T62" fmla="*/ 72 w 158"/>
                <a:gd name="T63" fmla="*/ 76 h 123"/>
                <a:gd name="T64" fmla="*/ 76 w 158"/>
                <a:gd name="T65" fmla="*/ 77 h 123"/>
                <a:gd name="T66" fmla="*/ 79 w 158"/>
                <a:gd name="T67" fmla="*/ 76 h 123"/>
                <a:gd name="T68" fmla="*/ 142 w 158"/>
                <a:gd name="T69" fmla="*/ 21 h 123"/>
                <a:gd name="T70" fmla="*/ 150 w 158"/>
                <a:gd name="T71" fmla="*/ 30 h 123"/>
                <a:gd name="T72" fmla="*/ 155 w 158"/>
                <a:gd name="T73" fmla="*/ 29 h 123"/>
                <a:gd name="T74" fmla="*/ 158 w 158"/>
                <a:gd name="T75" fmla="*/ 3 h 123"/>
                <a:gd name="T76" fmla="*/ 156 w 158"/>
                <a:gd name="T7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8" h="123">
                  <a:moveTo>
                    <a:pt x="113" y="57"/>
                  </a:moveTo>
                  <a:cubicBezTo>
                    <a:pt x="140" y="34"/>
                    <a:pt x="140" y="34"/>
                    <a:pt x="140" y="34"/>
                  </a:cubicBezTo>
                  <a:cubicBezTo>
                    <a:pt x="140" y="123"/>
                    <a:pt x="140" y="123"/>
                    <a:pt x="140" y="123"/>
                  </a:cubicBezTo>
                  <a:cubicBezTo>
                    <a:pt x="113" y="123"/>
                    <a:pt x="113" y="123"/>
                    <a:pt x="113" y="123"/>
                  </a:cubicBezTo>
                  <a:lnTo>
                    <a:pt x="113" y="57"/>
                  </a:lnTo>
                  <a:close/>
                  <a:moveTo>
                    <a:pt x="79" y="123"/>
                  </a:moveTo>
                  <a:cubicBezTo>
                    <a:pt x="106" y="123"/>
                    <a:pt x="106" y="123"/>
                    <a:pt x="106" y="123"/>
                  </a:cubicBezTo>
                  <a:cubicBezTo>
                    <a:pt x="106" y="63"/>
                    <a:pt x="106" y="63"/>
                    <a:pt x="106" y="63"/>
                  </a:cubicBezTo>
                  <a:cubicBezTo>
                    <a:pt x="79" y="86"/>
                    <a:pt x="79" y="86"/>
                    <a:pt x="79" y="86"/>
                  </a:cubicBezTo>
                  <a:lnTo>
                    <a:pt x="79" y="123"/>
                  </a:lnTo>
                  <a:close/>
                  <a:moveTo>
                    <a:pt x="45" y="123"/>
                  </a:moveTo>
                  <a:cubicBezTo>
                    <a:pt x="72" y="123"/>
                    <a:pt x="72" y="123"/>
                    <a:pt x="72" y="123"/>
                  </a:cubicBezTo>
                  <a:cubicBezTo>
                    <a:pt x="72" y="86"/>
                    <a:pt x="72" y="86"/>
                    <a:pt x="72" y="86"/>
                  </a:cubicBezTo>
                  <a:cubicBezTo>
                    <a:pt x="45" y="58"/>
                    <a:pt x="45" y="58"/>
                    <a:pt x="45" y="58"/>
                  </a:cubicBezTo>
                  <a:lnTo>
                    <a:pt x="45" y="123"/>
                  </a:lnTo>
                  <a:close/>
                  <a:moveTo>
                    <a:pt x="12" y="123"/>
                  </a:moveTo>
                  <a:cubicBezTo>
                    <a:pt x="39" y="123"/>
                    <a:pt x="39" y="123"/>
                    <a:pt x="39" y="123"/>
                  </a:cubicBezTo>
                  <a:cubicBezTo>
                    <a:pt x="39" y="55"/>
                    <a:pt x="39" y="55"/>
                    <a:pt x="39" y="55"/>
                  </a:cubicBezTo>
                  <a:cubicBezTo>
                    <a:pt x="12" y="76"/>
                    <a:pt x="12" y="76"/>
                    <a:pt x="12" y="76"/>
                  </a:cubicBezTo>
                  <a:lnTo>
                    <a:pt x="12" y="123"/>
                  </a:lnTo>
                  <a:close/>
                  <a:moveTo>
                    <a:pt x="156" y="0"/>
                  </a:moveTo>
                  <a:cubicBezTo>
                    <a:pt x="130" y="0"/>
                    <a:pt x="130" y="0"/>
                    <a:pt x="130" y="0"/>
                  </a:cubicBezTo>
                  <a:cubicBezTo>
                    <a:pt x="128" y="0"/>
                    <a:pt x="126" y="3"/>
                    <a:pt x="128" y="5"/>
                  </a:cubicBezTo>
                  <a:cubicBezTo>
                    <a:pt x="136" y="14"/>
                    <a:pt x="136" y="14"/>
                    <a:pt x="136" y="14"/>
                  </a:cubicBezTo>
                  <a:cubicBezTo>
                    <a:pt x="76" y="65"/>
                    <a:pt x="76" y="65"/>
                    <a:pt x="76" y="65"/>
                  </a:cubicBezTo>
                  <a:cubicBezTo>
                    <a:pt x="45" y="32"/>
                    <a:pt x="45" y="32"/>
                    <a:pt x="45" y="32"/>
                  </a:cubicBezTo>
                  <a:cubicBezTo>
                    <a:pt x="43" y="30"/>
                    <a:pt x="40" y="30"/>
                    <a:pt x="38" y="32"/>
                  </a:cubicBezTo>
                  <a:cubicBezTo>
                    <a:pt x="3" y="60"/>
                    <a:pt x="3" y="60"/>
                    <a:pt x="3" y="60"/>
                  </a:cubicBezTo>
                  <a:cubicBezTo>
                    <a:pt x="1" y="62"/>
                    <a:pt x="0" y="65"/>
                    <a:pt x="2" y="67"/>
                  </a:cubicBezTo>
                  <a:cubicBezTo>
                    <a:pt x="4" y="69"/>
                    <a:pt x="7" y="69"/>
                    <a:pt x="9" y="68"/>
                  </a:cubicBezTo>
                  <a:cubicBezTo>
                    <a:pt x="40" y="42"/>
                    <a:pt x="40" y="42"/>
                    <a:pt x="40" y="42"/>
                  </a:cubicBezTo>
                  <a:cubicBezTo>
                    <a:pt x="72" y="76"/>
                    <a:pt x="72" y="76"/>
                    <a:pt x="72" y="76"/>
                  </a:cubicBezTo>
                  <a:cubicBezTo>
                    <a:pt x="73" y="77"/>
                    <a:pt x="74" y="77"/>
                    <a:pt x="76" y="77"/>
                  </a:cubicBezTo>
                  <a:cubicBezTo>
                    <a:pt x="77" y="77"/>
                    <a:pt x="78" y="77"/>
                    <a:pt x="79" y="76"/>
                  </a:cubicBezTo>
                  <a:cubicBezTo>
                    <a:pt x="142" y="21"/>
                    <a:pt x="142" y="21"/>
                    <a:pt x="142" y="21"/>
                  </a:cubicBezTo>
                  <a:cubicBezTo>
                    <a:pt x="150" y="30"/>
                    <a:pt x="150" y="30"/>
                    <a:pt x="150" y="30"/>
                  </a:cubicBezTo>
                  <a:cubicBezTo>
                    <a:pt x="152" y="32"/>
                    <a:pt x="155" y="31"/>
                    <a:pt x="155" y="29"/>
                  </a:cubicBezTo>
                  <a:cubicBezTo>
                    <a:pt x="158" y="3"/>
                    <a:pt x="158" y="3"/>
                    <a:pt x="158" y="3"/>
                  </a:cubicBezTo>
                  <a:cubicBezTo>
                    <a:pt x="158" y="2"/>
                    <a:pt x="157" y="0"/>
                    <a:pt x="15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dirty="0">
                <a:solidFill>
                  <a:schemeClr val="tx1"/>
                </a:solidFill>
              </a:endParaRPr>
            </a:p>
          </p:txBody>
        </p:sp>
        <p:sp>
          <p:nvSpPr>
            <p:cNvPr id="46" name="Icon_09"/>
            <p:cNvSpPr>
              <a:spLocks noEditPoints="1"/>
            </p:cNvSpPr>
            <p:nvPr/>
          </p:nvSpPr>
          <p:spPr bwMode="auto">
            <a:xfrm>
              <a:off x="4245794" y="2250809"/>
              <a:ext cx="416894" cy="560029"/>
            </a:xfrm>
            <a:custGeom>
              <a:avLst/>
              <a:gdLst>
                <a:gd name="T0" fmla="*/ 63 w 125"/>
                <a:gd name="T1" fmla="*/ 38 h 168"/>
                <a:gd name="T2" fmla="*/ 38 w 125"/>
                <a:gd name="T3" fmla="*/ 29 h 168"/>
                <a:gd name="T4" fmla="*/ 63 w 125"/>
                <a:gd name="T5" fmla="*/ 0 h 168"/>
                <a:gd name="T6" fmla="*/ 88 w 125"/>
                <a:gd name="T7" fmla="*/ 29 h 168"/>
                <a:gd name="T8" fmla="*/ 63 w 125"/>
                <a:gd name="T9" fmla="*/ 38 h 168"/>
                <a:gd name="T10" fmla="*/ 90 w 125"/>
                <a:gd name="T11" fmla="*/ 126 h 168"/>
                <a:gd name="T12" fmla="*/ 35 w 125"/>
                <a:gd name="T13" fmla="*/ 126 h 168"/>
                <a:gd name="T14" fmla="*/ 40 w 125"/>
                <a:gd name="T15" fmla="*/ 139 h 168"/>
                <a:gd name="T16" fmla="*/ 85 w 125"/>
                <a:gd name="T17" fmla="*/ 139 h 168"/>
                <a:gd name="T18" fmla="*/ 90 w 125"/>
                <a:gd name="T19" fmla="*/ 126 h 168"/>
                <a:gd name="T20" fmla="*/ 47 w 125"/>
                <a:gd name="T21" fmla="*/ 144 h 168"/>
                <a:gd name="T22" fmla="*/ 47 w 125"/>
                <a:gd name="T23" fmla="*/ 145 h 168"/>
                <a:gd name="T24" fmla="*/ 63 w 125"/>
                <a:gd name="T25" fmla="*/ 168 h 168"/>
                <a:gd name="T26" fmla="*/ 78 w 125"/>
                <a:gd name="T27" fmla="*/ 145 h 168"/>
                <a:gd name="T28" fmla="*/ 78 w 125"/>
                <a:gd name="T29" fmla="*/ 144 h 168"/>
                <a:gd name="T30" fmla="*/ 47 w 125"/>
                <a:gd name="T31" fmla="*/ 144 h 168"/>
                <a:gd name="T32" fmla="*/ 63 w 125"/>
                <a:gd name="T33" fmla="*/ 66 h 168"/>
                <a:gd name="T34" fmla="*/ 53 w 125"/>
                <a:gd name="T35" fmla="*/ 76 h 168"/>
                <a:gd name="T36" fmla="*/ 63 w 125"/>
                <a:gd name="T37" fmla="*/ 86 h 168"/>
                <a:gd name="T38" fmla="*/ 73 w 125"/>
                <a:gd name="T39" fmla="*/ 76 h 168"/>
                <a:gd name="T40" fmla="*/ 63 w 125"/>
                <a:gd name="T41" fmla="*/ 66 h 168"/>
                <a:gd name="T42" fmla="*/ 100 w 125"/>
                <a:gd name="T43" fmla="*/ 66 h 168"/>
                <a:gd name="T44" fmla="*/ 93 w 125"/>
                <a:gd name="T45" fmla="*/ 120 h 168"/>
                <a:gd name="T46" fmla="*/ 32 w 125"/>
                <a:gd name="T47" fmla="*/ 120 h 168"/>
                <a:gd name="T48" fmla="*/ 25 w 125"/>
                <a:gd name="T49" fmla="*/ 66 h 168"/>
                <a:gd name="T50" fmla="*/ 34 w 125"/>
                <a:gd name="T51" fmla="*/ 34 h 168"/>
                <a:gd name="T52" fmla="*/ 63 w 125"/>
                <a:gd name="T53" fmla="*/ 44 h 168"/>
                <a:gd name="T54" fmla="*/ 92 w 125"/>
                <a:gd name="T55" fmla="*/ 34 h 168"/>
                <a:gd name="T56" fmla="*/ 100 w 125"/>
                <a:gd name="T57" fmla="*/ 66 h 168"/>
                <a:gd name="T58" fmla="*/ 81 w 125"/>
                <a:gd name="T59" fmla="*/ 76 h 168"/>
                <a:gd name="T60" fmla="*/ 63 w 125"/>
                <a:gd name="T61" fmla="*/ 58 h 168"/>
                <a:gd name="T62" fmla="*/ 45 w 125"/>
                <a:gd name="T63" fmla="*/ 76 h 168"/>
                <a:gd name="T64" fmla="*/ 63 w 125"/>
                <a:gd name="T65" fmla="*/ 94 h 168"/>
                <a:gd name="T66" fmla="*/ 81 w 125"/>
                <a:gd name="T67" fmla="*/ 76 h 168"/>
                <a:gd name="T68" fmla="*/ 20 w 125"/>
                <a:gd name="T69" fmla="*/ 92 h 168"/>
                <a:gd name="T70" fmla="*/ 0 w 125"/>
                <a:gd name="T71" fmla="*/ 135 h 168"/>
                <a:gd name="T72" fmla="*/ 26 w 125"/>
                <a:gd name="T73" fmla="*/ 121 h 168"/>
                <a:gd name="T74" fmla="*/ 20 w 125"/>
                <a:gd name="T75" fmla="*/ 92 h 168"/>
                <a:gd name="T76" fmla="*/ 99 w 125"/>
                <a:gd name="T77" fmla="*/ 121 h 168"/>
                <a:gd name="T78" fmla="*/ 125 w 125"/>
                <a:gd name="T79" fmla="*/ 135 h 168"/>
                <a:gd name="T80" fmla="*/ 105 w 125"/>
                <a:gd name="T81" fmla="*/ 92 h 168"/>
                <a:gd name="T82" fmla="*/ 99 w 125"/>
                <a:gd name="T83" fmla="*/ 12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168">
                  <a:moveTo>
                    <a:pt x="63" y="38"/>
                  </a:moveTo>
                  <a:cubicBezTo>
                    <a:pt x="53" y="38"/>
                    <a:pt x="44" y="34"/>
                    <a:pt x="38" y="29"/>
                  </a:cubicBezTo>
                  <a:cubicBezTo>
                    <a:pt x="49" y="11"/>
                    <a:pt x="63" y="0"/>
                    <a:pt x="63" y="0"/>
                  </a:cubicBezTo>
                  <a:cubicBezTo>
                    <a:pt x="63" y="0"/>
                    <a:pt x="77" y="11"/>
                    <a:pt x="88" y="29"/>
                  </a:cubicBezTo>
                  <a:cubicBezTo>
                    <a:pt x="81" y="34"/>
                    <a:pt x="72" y="38"/>
                    <a:pt x="63" y="38"/>
                  </a:cubicBezTo>
                  <a:close/>
                  <a:moveTo>
                    <a:pt x="90" y="126"/>
                  </a:moveTo>
                  <a:cubicBezTo>
                    <a:pt x="35" y="126"/>
                    <a:pt x="35" y="126"/>
                    <a:pt x="35" y="126"/>
                  </a:cubicBezTo>
                  <a:cubicBezTo>
                    <a:pt x="40" y="139"/>
                    <a:pt x="40" y="139"/>
                    <a:pt x="40" y="139"/>
                  </a:cubicBezTo>
                  <a:cubicBezTo>
                    <a:pt x="85" y="139"/>
                    <a:pt x="85" y="139"/>
                    <a:pt x="85" y="139"/>
                  </a:cubicBezTo>
                  <a:lnTo>
                    <a:pt x="90" y="126"/>
                  </a:lnTo>
                  <a:close/>
                  <a:moveTo>
                    <a:pt x="47" y="144"/>
                  </a:moveTo>
                  <a:cubicBezTo>
                    <a:pt x="47" y="144"/>
                    <a:pt x="47" y="145"/>
                    <a:pt x="47" y="145"/>
                  </a:cubicBezTo>
                  <a:cubicBezTo>
                    <a:pt x="47" y="158"/>
                    <a:pt x="63" y="168"/>
                    <a:pt x="63" y="168"/>
                  </a:cubicBezTo>
                  <a:cubicBezTo>
                    <a:pt x="63" y="168"/>
                    <a:pt x="78" y="158"/>
                    <a:pt x="78" y="145"/>
                  </a:cubicBezTo>
                  <a:cubicBezTo>
                    <a:pt x="78" y="145"/>
                    <a:pt x="78" y="144"/>
                    <a:pt x="78" y="144"/>
                  </a:cubicBezTo>
                  <a:lnTo>
                    <a:pt x="47" y="144"/>
                  </a:lnTo>
                  <a:close/>
                  <a:moveTo>
                    <a:pt x="63" y="66"/>
                  </a:moveTo>
                  <a:cubicBezTo>
                    <a:pt x="57" y="66"/>
                    <a:pt x="53" y="71"/>
                    <a:pt x="53" y="76"/>
                  </a:cubicBezTo>
                  <a:cubicBezTo>
                    <a:pt x="53" y="82"/>
                    <a:pt x="57" y="86"/>
                    <a:pt x="63" y="86"/>
                  </a:cubicBezTo>
                  <a:cubicBezTo>
                    <a:pt x="68" y="86"/>
                    <a:pt x="73" y="82"/>
                    <a:pt x="73" y="76"/>
                  </a:cubicBezTo>
                  <a:cubicBezTo>
                    <a:pt x="73" y="71"/>
                    <a:pt x="68" y="66"/>
                    <a:pt x="63" y="66"/>
                  </a:cubicBezTo>
                  <a:close/>
                  <a:moveTo>
                    <a:pt x="100" y="66"/>
                  </a:moveTo>
                  <a:cubicBezTo>
                    <a:pt x="100" y="81"/>
                    <a:pt x="98" y="109"/>
                    <a:pt x="93" y="120"/>
                  </a:cubicBezTo>
                  <a:cubicBezTo>
                    <a:pt x="32" y="120"/>
                    <a:pt x="32" y="120"/>
                    <a:pt x="32" y="120"/>
                  </a:cubicBezTo>
                  <a:cubicBezTo>
                    <a:pt x="28" y="109"/>
                    <a:pt x="25" y="81"/>
                    <a:pt x="25" y="66"/>
                  </a:cubicBezTo>
                  <a:cubicBezTo>
                    <a:pt x="25" y="54"/>
                    <a:pt x="29" y="43"/>
                    <a:pt x="34" y="34"/>
                  </a:cubicBezTo>
                  <a:cubicBezTo>
                    <a:pt x="41" y="41"/>
                    <a:pt x="52" y="44"/>
                    <a:pt x="63" y="44"/>
                  </a:cubicBezTo>
                  <a:cubicBezTo>
                    <a:pt x="74" y="44"/>
                    <a:pt x="84" y="41"/>
                    <a:pt x="92" y="34"/>
                  </a:cubicBezTo>
                  <a:cubicBezTo>
                    <a:pt x="97" y="43"/>
                    <a:pt x="100" y="54"/>
                    <a:pt x="100" y="66"/>
                  </a:cubicBezTo>
                  <a:close/>
                  <a:moveTo>
                    <a:pt x="81" y="76"/>
                  </a:moveTo>
                  <a:cubicBezTo>
                    <a:pt x="81" y="66"/>
                    <a:pt x="73" y="58"/>
                    <a:pt x="63" y="58"/>
                  </a:cubicBezTo>
                  <a:cubicBezTo>
                    <a:pt x="53" y="58"/>
                    <a:pt x="45" y="66"/>
                    <a:pt x="45" y="76"/>
                  </a:cubicBezTo>
                  <a:cubicBezTo>
                    <a:pt x="45" y="86"/>
                    <a:pt x="53" y="94"/>
                    <a:pt x="63" y="94"/>
                  </a:cubicBezTo>
                  <a:cubicBezTo>
                    <a:pt x="73" y="94"/>
                    <a:pt x="81" y="86"/>
                    <a:pt x="81" y="76"/>
                  </a:cubicBezTo>
                  <a:close/>
                  <a:moveTo>
                    <a:pt x="20" y="92"/>
                  </a:moveTo>
                  <a:cubicBezTo>
                    <a:pt x="11" y="99"/>
                    <a:pt x="2" y="118"/>
                    <a:pt x="0" y="135"/>
                  </a:cubicBezTo>
                  <a:cubicBezTo>
                    <a:pt x="26" y="121"/>
                    <a:pt x="26" y="121"/>
                    <a:pt x="26" y="121"/>
                  </a:cubicBezTo>
                  <a:cubicBezTo>
                    <a:pt x="23" y="112"/>
                    <a:pt x="21" y="102"/>
                    <a:pt x="20" y="92"/>
                  </a:cubicBezTo>
                  <a:close/>
                  <a:moveTo>
                    <a:pt x="99" y="121"/>
                  </a:moveTo>
                  <a:cubicBezTo>
                    <a:pt x="125" y="135"/>
                    <a:pt x="125" y="135"/>
                    <a:pt x="125" y="135"/>
                  </a:cubicBezTo>
                  <a:cubicBezTo>
                    <a:pt x="123" y="118"/>
                    <a:pt x="114" y="99"/>
                    <a:pt x="105" y="92"/>
                  </a:cubicBezTo>
                  <a:cubicBezTo>
                    <a:pt x="104" y="102"/>
                    <a:pt x="102" y="112"/>
                    <a:pt x="99" y="12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47" name="Icon_08"/>
            <p:cNvSpPr>
              <a:spLocks noEditPoints="1"/>
            </p:cNvSpPr>
            <p:nvPr/>
          </p:nvSpPr>
          <p:spPr bwMode="auto">
            <a:xfrm>
              <a:off x="6180843" y="5580971"/>
              <a:ext cx="465239" cy="285890"/>
            </a:xfrm>
            <a:custGeom>
              <a:avLst/>
              <a:gdLst>
                <a:gd name="T0" fmla="*/ 44 w 1042"/>
                <a:gd name="T1" fmla="*/ 5 h 639"/>
                <a:gd name="T2" fmla="*/ 68 w 1042"/>
                <a:gd name="T3" fmla="*/ 0 h 639"/>
                <a:gd name="T4" fmla="*/ 974 w 1042"/>
                <a:gd name="T5" fmla="*/ 0 h 639"/>
                <a:gd name="T6" fmla="*/ 998 w 1042"/>
                <a:gd name="T7" fmla="*/ 5 h 639"/>
                <a:gd name="T8" fmla="*/ 521 w 1042"/>
                <a:gd name="T9" fmla="*/ 388 h 639"/>
                <a:gd name="T10" fmla="*/ 44 w 1042"/>
                <a:gd name="T11" fmla="*/ 5 h 639"/>
                <a:gd name="T12" fmla="*/ 1034 w 1042"/>
                <a:gd name="T13" fmla="*/ 602 h 639"/>
                <a:gd name="T14" fmla="*/ 1042 w 1042"/>
                <a:gd name="T15" fmla="*/ 571 h 639"/>
                <a:gd name="T16" fmla="*/ 1042 w 1042"/>
                <a:gd name="T17" fmla="*/ 68 h 639"/>
                <a:gd name="T18" fmla="*/ 1034 w 1042"/>
                <a:gd name="T19" fmla="*/ 37 h 639"/>
                <a:gd name="T20" fmla="*/ 680 w 1042"/>
                <a:gd name="T21" fmla="*/ 322 h 639"/>
                <a:gd name="T22" fmla="*/ 1034 w 1042"/>
                <a:gd name="T23" fmla="*/ 602 h 639"/>
                <a:gd name="T24" fmla="*/ 641 w 1042"/>
                <a:gd name="T25" fmla="*/ 353 h 639"/>
                <a:gd name="T26" fmla="*/ 536 w 1042"/>
                <a:gd name="T27" fmla="*/ 438 h 639"/>
                <a:gd name="T28" fmla="*/ 521 w 1042"/>
                <a:gd name="T29" fmla="*/ 443 h 639"/>
                <a:gd name="T30" fmla="*/ 506 w 1042"/>
                <a:gd name="T31" fmla="*/ 438 h 639"/>
                <a:gd name="T32" fmla="*/ 401 w 1042"/>
                <a:gd name="T33" fmla="*/ 353 h 639"/>
                <a:gd name="T34" fmla="*/ 45 w 1042"/>
                <a:gd name="T35" fmla="*/ 635 h 639"/>
                <a:gd name="T36" fmla="*/ 68 w 1042"/>
                <a:gd name="T37" fmla="*/ 639 h 639"/>
                <a:gd name="T38" fmla="*/ 974 w 1042"/>
                <a:gd name="T39" fmla="*/ 639 h 639"/>
                <a:gd name="T40" fmla="*/ 998 w 1042"/>
                <a:gd name="T41" fmla="*/ 635 h 639"/>
                <a:gd name="T42" fmla="*/ 641 w 1042"/>
                <a:gd name="T43" fmla="*/ 353 h 639"/>
                <a:gd name="T44" fmla="*/ 363 w 1042"/>
                <a:gd name="T45" fmla="*/ 322 h 639"/>
                <a:gd name="T46" fmla="*/ 8 w 1042"/>
                <a:gd name="T47" fmla="*/ 37 h 639"/>
                <a:gd name="T48" fmla="*/ 0 w 1042"/>
                <a:gd name="T49" fmla="*/ 68 h 639"/>
                <a:gd name="T50" fmla="*/ 0 w 1042"/>
                <a:gd name="T51" fmla="*/ 571 h 639"/>
                <a:gd name="T52" fmla="*/ 8 w 1042"/>
                <a:gd name="T53" fmla="*/ 602 h 639"/>
                <a:gd name="T54" fmla="*/ 363 w 1042"/>
                <a:gd name="T55" fmla="*/ 322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2" h="639">
                  <a:moveTo>
                    <a:pt x="44" y="5"/>
                  </a:moveTo>
                  <a:cubicBezTo>
                    <a:pt x="52" y="2"/>
                    <a:pt x="60" y="0"/>
                    <a:pt x="68" y="0"/>
                  </a:cubicBezTo>
                  <a:cubicBezTo>
                    <a:pt x="974" y="0"/>
                    <a:pt x="974" y="0"/>
                    <a:pt x="974" y="0"/>
                  </a:cubicBezTo>
                  <a:cubicBezTo>
                    <a:pt x="983" y="0"/>
                    <a:pt x="991" y="2"/>
                    <a:pt x="998" y="5"/>
                  </a:cubicBezTo>
                  <a:cubicBezTo>
                    <a:pt x="521" y="388"/>
                    <a:pt x="521" y="388"/>
                    <a:pt x="521" y="388"/>
                  </a:cubicBezTo>
                  <a:lnTo>
                    <a:pt x="44" y="5"/>
                  </a:lnTo>
                  <a:close/>
                  <a:moveTo>
                    <a:pt x="1034" y="602"/>
                  </a:moveTo>
                  <a:cubicBezTo>
                    <a:pt x="1039" y="593"/>
                    <a:pt x="1042" y="582"/>
                    <a:pt x="1042" y="571"/>
                  </a:cubicBezTo>
                  <a:cubicBezTo>
                    <a:pt x="1042" y="68"/>
                    <a:pt x="1042" y="68"/>
                    <a:pt x="1042" y="68"/>
                  </a:cubicBezTo>
                  <a:cubicBezTo>
                    <a:pt x="1042" y="57"/>
                    <a:pt x="1039" y="47"/>
                    <a:pt x="1034" y="37"/>
                  </a:cubicBezTo>
                  <a:cubicBezTo>
                    <a:pt x="680" y="322"/>
                    <a:pt x="680" y="322"/>
                    <a:pt x="680" y="322"/>
                  </a:cubicBezTo>
                  <a:lnTo>
                    <a:pt x="1034" y="602"/>
                  </a:lnTo>
                  <a:close/>
                  <a:moveTo>
                    <a:pt x="641" y="353"/>
                  </a:moveTo>
                  <a:cubicBezTo>
                    <a:pt x="536" y="438"/>
                    <a:pt x="536" y="438"/>
                    <a:pt x="536" y="438"/>
                  </a:cubicBezTo>
                  <a:cubicBezTo>
                    <a:pt x="532" y="441"/>
                    <a:pt x="527" y="443"/>
                    <a:pt x="521" y="443"/>
                  </a:cubicBezTo>
                  <a:cubicBezTo>
                    <a:pt x="516" y="443"/>
                    <a:pt x="511" y="441"/>
                    <a:pt x="506" y="438"/>
                  </a:cubicBezTo>
                  <a:cubicBezTo>
                    <a:pt x="401" y="353"/>
                    <a:pt x="401" y="353"/>
                    <a:pt x="401" y="353"/>
                  </a:cubicBezTo>
                  <a:cubicBezTo>
                    <a:pt x="45" y="635"/>
                    <a:pt x="45" y="635"/>
                    <a:pt x="45" y="635"/>
                  </a:cubicBezTo>
                  <a:cubicBezTo>
                    <a:pt x="52" y="637"/>
                    <a:pt x="60" y="639"/>
                    <a:pt x="68" y="639"/>
                  </a:cubicBezTo>
                  <a:cubicBezTo>
                    <a:pt x="974" y="639"/>
                    <a:pt x="974" y="639"/>
                    <a:pt x="974" y="639"/>
                  </a:cubicBezTo>
                  <a:cubicBezTo>
                    <a:pt x="982" y="639"/>
                    <a:pt x="990" y="637"/>
                    <a:pt x="998" y="635"/>
                  </a:cubicBezTo>
                  <a:lnTo>
                    <a:pt x="641" y="353"/>
                  </a:lnTo>
                  <a:close/>
                  <a:moveTo>
                    <a:pt x="363" y="322"/>
                  </a:moveTo>
                  <a:cubicBezTo>
                    <a:pt x="8" y="37"/>
                    <a:pt x="8" y="37"/>
                    <a:pt x="8" y="37"/>
                  </a:cubicBezTo>
                  <a:cubicBezTo>
                    <a:pt x="3" y="47"/>
                    <a:pt x="0" y="57"/>
                    <a:pt x="0" y="68"/>
                  </a:cubicBezTo>
                  <a:cubicBezTo>
                    <a:pt x="0" y="571"/>
                    <a:pt x="0" y="571"/>
                    <a:pt x="0" y="571"/>
                  </a:cubicBezTo>
                  <a:cubicBezTo>
                    <a:pt x="0" y="582"/>
                    <a:pt x="3" y="593"/>
                    <a:pt x="8" y="602"/>
                  </a:cubicBezTo>
                  <a:lnTo>
                    <a:pt x="363" y="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48" name="Icon_07"/>
            <p:cNvSpPr>
              <a:spLocks noEditPoints="1"/>
            </p:cNvSpPr>
            <p:nvPr/>
          </p:nvSpPr>
          <p:spPr bwMode="auto">
            <a:xfrm>
              <a:off x="6994801" y="5070576"/>
              <a:ext cx="576262" cy="489382"/>
            </a:xfrm>
            <a:custGeom>
              <a:avLst/>
              <a:gdLst>
                <a:gd name="T0" fmla="*/ 143 w 143"/>
                <a:gd name="T1" fmla="*/ 66 h 121"/>
                <a:gd name="T2" fmla="*/ 127 w 143"/>
                <a:gd name="T3" fmla="*/ 56 h 121"/>
                <a:gd name="T4" fmla="*/ 124 w 143"/>
                <a:gd name="T5" fmla="*/ 34 h 121"/>
                <a:gd name="T6" fmla="*/ 106 w 143"/>
                <a:gd name="T7" fmla="*/ 38 h 121"/>
                <a:gd name="T8" fmla="*/ 88 w 143"/>
                <a:gd name="T9" fmla="*/ 24 h 121"/>
                <a:gd name="T10" fmla="*/ 78 w 143"/>
                <a:gd name="T11" fmla="*/ 40 h 121"/>
                <a:gd name="T12" fmla="*/ 56 w 143"/>
                <a:gd name="T13" fmla="*/ 43 h 121"/>
                <a:gd name="T14" fmla="*/ 60 w 143"/>
                <a:gd name="T15" fmla="*/ 61 h 121"/>
                <a:gd name="T16" fmla="*/ 46 w 143"/>
                <a:gd name="T17" fmla="*/ 79 h 121"/>
                <a:gd name="T18" fmla="*/ 62 w 143"/>
                <a:gd name="T19" fmla="*/ 89 h 121"/>
                <a:gd name="T20" fmla="*/ 64 w 143"/>
                <a:gd name="T21" fmla="*/ 111 h 121"/>
                <a:gd name="T22" fmla="*/ 83 w 143"/>
                <a:gd name="T23" fmla="*/ 107 h 121"/>
                <a:gd name="T24" fmla="*/ 100 w 143"/>
                <a:gd name="T25" fmla="*/ 121 h 121"/>
                <a:gd name="T26" fmla="*/ 111 w 143"/>
                <a:gd name="T27" fmla="*/ 105 h 121"/>
                <a:gd name="T28" fmla="*/ 133 w 143"/>
                <a:gd name="T29" fmla="*/ 102 h 121"/>
                <a:gd name="T30" fmla="*/ 129 w 143"/>
                <a:gd name="T31" fmla="*/ 84 h 121"/>
                <a:gd name="T32" fmla="*/ 94 w 143"/>
                <a:gd name="T33" fmla="*/ 100 h 121"/>
                <a:gd name="T34" fmla="*/ 94 w 143"/>
                <a:gd name="T35" fmla="*/ 46 h 121"/>
                <a:gd name="T36" fmla="*/ 94 w 143"/>
                <a:gd name="T37" fmla="*/ 100 h 121"/>
                <a:gd name="T38" fmla="*/ 80 w 143"/>
                <a:gd name="T39" fmla="*/ 73 h 121"/>
                <a:gd name="T40" fmla="*/ 108 w 143"/>
                <a:gd name="T41" fmla="*/ 73 h 121"/>
                <a:gd name="T42" fmla="*/ 58 w 143"/>
                <a:gd name="T43" fmla="*/ 33 h 121"/>
                <a:gd name="T44" fmla="*/ 50 w 143"/>
                <a:gd name="T45" fmla="*/ 23 h 121"/>
                <a:gd name="T46" fmla="*/ 52 w 143"/>
                <a:gd name="T47" fmla="*/ 11 h 121"/>
                <a:gd name="T48" fmla="*/ 39 w 143"/>
                <a:gd name="T49" fmla="*/ 10 h 121"/>
                <a:gd name="T50" fmla="*/ 33 w 143"/>
                <a:gd name="T51" fmla="*/ 0 h 121"/>
                <a:gd name="T52" fmla="*/ 22 w 143"/>
                <a:gd name="T53" fmla="*/ 9 h 121"/>
                <a:gd name="T54" fmla="*/ 11 w 143"/>
                <a:gd name="T55" fmla="*/ 6 h 121"/>
                <a:gd name="T56" fmla="*/ 9 w 143"/>
                <a:gd name="T57" fmla="*/ 20 h 121"/>
                <a:gd name="T58" fmla="*/ 0 w 143"/>
                <a:gd name="T59" fmla="*/ 26 h 121"/>
                <a:gd name="T60" fmla="*/ 8 w 143"/>
                <a:gd name="T61" fmla="*/ 36 h 121"/>
                <a:gd name="T62" fmla="*/ 6 w 143"/>
                <a:gd name="T63" fmla="*/ 48 h 121"/>
                <a:gd name="T64" fmla="*/ 19 w 143"/>
                <a:gd name="T65" fmla="*/ 49 h 121"/>
                <a:gd name="T66" fmla="*/ 25 w 143"/>
                <a:gd name="T67" fmla="*/ 59 h 121"/>
                <a:gd name="T68" fmla="*/ 36 w 143"/>
                <a:gd name="T69" fmla="*/ 50 h 121"/>
                <a:gd name="T70" fmla="*/ 47 w 143"/>
                <a:gd name="T71" fmla="*/ 53 h 121"/>
                <a:gd name="T72" fmla="*/ 49 w 143"/>
                <a:gd name="T73" fmla="*/ 39 h 121"/>
                <a:gd name="T74" fmla="*/ 58 w 143"/>
                <a:gd name="T75" fmla="*/ 33 h 121"/>
                <a:gd name="T76" fmla="*/ 13 w 143"/>
                <a:gd name="T77" fmla="*/ 29 h 121"/>
                <a:gd name="T78" fmla="*/ 45 w 143"/>
                <a:gd name="T79" fmla="*/ 29 h 121"/>
                <a:gd name="T80" fmla="*/ 29 w 143"/>
                <a:gd name="T81" fmla="*/ 38 h 121"/>
                <a:gd name="T82" fmla="*/ 29 w 143"/>
                <a:gd name="T83" fmla="*/ 21 h 121"/>
                <a:gd name="T84" fmla="*/ 29 w 143"/>
                <a:gd name="T85" fmla="*/ 3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3" h="121">
                  <a:moveTo>
                    <a:pt x="143" y="79"/>
                  </a:moveTo>
                  <a:cubicBezTo>
                    <a:pt x="143" y="66"/>
                    <a:pt x="143" y="66"/>
                    <a:pt x="143" y="66"/>
                  </a:cubicBezTo>
                  <a:cubicBezTo>
                    <a:pt x="129" y="61"/>
                    <a:pt x="129" y="61"/>
                    <a:pt x="129" y="61"/>
                  </a:cubicBezTo>
                  <a:cubicBezTo>
                    <a:pt x="128" y="59"/>
                    <a:pt x="128" y="58"/>
                    <a:pt x="127" y="56"/>
                  </a:cubicBezTo>
                  <a:cubicBezTo>
                    <a:pt x="133" y="43"/>
                    <a:pt x="133" y="43"/>
                    <a:pt x="133" y="43"/>
                  </a:cubicBezTo>
                  <a:cubicBezTo>
                    <a:pt x="124" y="34"/>
                    <a:pt x="124" y="34"/>
                    <a:pt x="124" y="34"/>
                  </a:cubicBezTo>
                  <a:cubicBezTo>
                    <a:pt x="111" y="40"/>
                    <a:pt x="111" y="40"/>
                    <a:pt x="111" y="40"/>
                  </a:cubicBezTo>
                  <a:cubicBezTo>
                    <a:pt x="109" y="39"/>
                    <a:pt x="107" y="38"/>
                    <a:pt x="106" y="38"/>
                  </a:cubicBezTo>
                  <a:cubicBezTo>
                    <a:pt x="100" y="24"/>
                    <a:pt x="100" y="24"/>
                    <a:pt x="100" y="24"/>
                  </a:cubicBezTo>
                  <a:cubicBezTo>
                    <a:pt x="88" y="24"/>
                    <a:pt x="88" y="24"/>
                    <a:pt x="88" y="24"/>
                  </a:cubicBezTo>
                  <a:cubicBezTo>
                    <a:pt x="83" y="38"/>
                    <a:pt x="83" y="38"/>
                    <a:pt x="83" y="38"/>
                  </a:cubicBezTo>
                  <a:cubicBezTo>
                    <a:pt x="81" y="38"/>
                    <a:pt x="79" y="39"/>
                    <a:pt x="78" y="40"/>
                  </a:cubicBezTo>
                  <a:cubicBezTo>
                    <a:pt x="64" y="34"/>
                    <a:pt x="64" y="34"/>
                    <a:pt x="64" y="34"/>
                  </a:cubicBezTo>
                  <a:cubicBezTo>
                    <a:pt x="56" y="43"/>
                    <a:pt x="56" y="43"/>
                    <a:pt x="56" y="43"/>
                  </a:cubicBezTo>
                  <a:cubicBezTo>
                    <a:pt x="62" y="56"/>
                    <a:pt x="62" y="56"/>
                    <a:pt x="62" y="56"/>
                  </a:cubicBezTo>
                  <a:cubicBezTo>
                    <a:pt x="61" y="58"/>
                    <a:pt x="60" y="59"/>
                    <a:pt x="60" y="61"/>
                  </a:cubicBezTo>
                  <a:cubicBezTo>
                    <a:pt x="46" y="66"/>
                    <a:pt x="46" y="66"/>
                    <a:pt x="46" y="66"/>
                  </a:cubicBezTo>
                  <a:cubicBezTo>
                    <a:pt x="46" y="79"/>
                    <a:pt x="46" y="79"/>
                    <a:pt x="46" y="79"/>
                  </a:cubicBezTo>
                  <a:cubicBezTo>
                    <a:pt x="60" y="84"/>
                    <a:pt x="60" y="84"/>
                    <a:pt x="60" y="84"/>
                  </a:cubicBezTo>
                  <a:cubicBezTo>
                    <a:pt x="60" y="86"/>
                    <a:pt x="61" y="87"/>
                    <a:pt x="62" y="89"/>
                  </a:cubicBezTo>
                  <a:cubicBezTo>
                    <a:pt x="56" y="102"/>
                    <a:pt x="56" y="102"/>
                    <a:pt x="56" y="102"/>
                  </a:cubicBezTo>
                  <a:cubicBezTo>
                    <a:pt x="64" y="111"/>
                    <a:pt x="64" y="111"/>
                    <a:pt x="64" y="111"/>
                  </a:cubicBezTo>
                  <a:cubicBezTo>
                    <a:pt x="78" y="105"/>
                    <a:pt x="78" y="105"/>
                    <a:pt x="78" y="105"/>
                  </a:cubicBezTo>
                  <a:cubicBezTo>
                    <a:pt x="79" y="106"/>
                    <a:pt x="81" y="107"/>
                    <a:pt x="83" y="107"/>
                  </a:cubicBezTo>
                  <a:cubicBezTo>
                    <a:pt x="88" y="121"/>
                    <a:pt x="88" y="121"/>
                    <a:pt x="88" y="121"/>
                  </a:cubicBezTo>
                  <a:cubicBezTo>
                    <a:pt x="100" y="121"/>
                    <a:pt x="100" y="121"/>
                    <a:pt x="100" y="121"/>
                  </a:cubicBezTo>
                  <a:cubicBezTo>
                    <a:pt x="106" y="107"/>
                    <a:pt x="106" y="107"/>
                    <a:pt x="106" y="107"/>
                  </a:cubicBezTo>
                  <a:cubicBezTo>
                    <a:pt x="107" y="107"/>
                    <a:pt x="109" y="106"/>
                    <a:pt x="111" y="105"/>
                  </a:cubicBezTo>
                  <a:cubicBezTo>
                    <a:pt x="124" y="111"/>
                    <a:pt x="124" y="111"/>
                    <a:pt x="124" y="111"/>
                  </a:cubicBezTo>
                  <a:cubicBezTo>
                    <a:pt x="133" y="102"/>
                    <a:pt x="133" y="102"/>
                    <a:pt x="133" y="102"/>
                  </a:cubicBezTo>
                  <a:cubicBezTo>
                    <a:pt x="127" y="89"/>
                    <a:pt x="127" y="89"/>
                    <a:pt x="127" y="89"/>
                  </a:cubicBezTo>
                  <a:cubicBezTo>
                    <a:pt x="128" y="87"/>
                    <a:pt x="128" y="86"/>
                    <a:pt x="129" y="84"/>
                  </a:cubicBezTo>
                  <a:lnTo>
                    <a:pt x="143" y="79"/>
                  </a:lnTo>
                  <a:close/>
                  <a:moveTo>
                    <a:pt x="94" y="100"/>
                  </a:moveTo>
                  <a:cubicBezTo>
                    <a:pt x="79" y="100"/>
                    <a:pt x="67" y="87"/>
                    <a:pt x="67" y="73"/>
                  </a:cubicBezTo>
                  <a:cubicBezTo>
                    <a:pt x="67" y="58"/>
                    <a:pt x="79" y="46"/>
                    <a:pt x="94" y="46"/>
                  </a:cubicBezTo>
                  <a:cubicBezTo>
                    <a:pt x="109" y="46"/>
                    <a:pt x="121" y="58"/>
                    <a:pt x="121" y="73"/>
                  </a:cubicBezTo>
                  <a:cubicBezTo>
                    <a:pt x="121" y="87"/>
                    <a:pt x="109" y="100"/>
                    <a:pt x="94" y="100"/>
                  </a:cubicBezTo>
                  <a:close/>
                  <a:moveTo>
                    <a:pt x="94" y="86"/>
                  </a:moveTo>
                  <a:cubicBezTo>
                    <a:pt x="87" y="86"/>
                    <a:pt x="80" y="80"/>
                    <a:pt x="80" y="73"/>
                  </a:cubicBezTo>
                  <a:cubicBezTo>
                    <a:pt x="80" y="65"/>
                    <a:pt x="87" y="59"/>
                    <a:pt x="94" y="59"/>
                  </a:cubicBezTo>
                  <a:cubicBezTo>
                    <a:pt x="102" y="59"/>
                    <a:pt x="108" y="65"/>
                    <a:pt x="108" y="73"/>
                  </a:cubicBezTo>
                  <a:cubicBezTo>
                    <a:pt x="108" y="80"/>
                    <a:pt x="102" y="86"/>
                    <a:pt x="94" y="86"/>
                  </a:cubicBezTo>
                  <a:close/>
                  <a:moveTo>
                    <a:pt x="58" y="33"/>
                  </a:moveTo>
                  <a:cubicBezTo>
                    <a:pt x="58" y="26"/>
                    <a:pt x="58" y="26"/>
                    <a:pt x="58" y="26"/>
                  </a:cubicBezTo>
                  <a:cubicBezTo>
                    <a:pt x="50" y="23"/>
                    <a:pt x="50" y="23"/>
                    <a:pt x="50" y="23"/>
                  </a:cubicBezTo>
                  <a:cubicBezTo>
                    <a:pt x="50" y="22"/>
                    <a:pt x="49" y="21"/>
                    <a:pt x="49" y="20"/>
                  </a:cubicBezTo>
                  <a:cubicBezTo>
                    <a:pt x="52" y="11"/>
                    <a:pt x="52" y="11"/>
                    <a:pt x="52" y="11"/>
                  </a:cubicBezTo>
                  <a:cubicBezTo>
                    <a:pt x="47" y="6"/>
                    <a:pt x="47" y="6"/>
                    <a:pt x="47" y="6"/>
                  </a:cubicBezTo>
                  <a:cubicBezTo>
                    <a:pt x="39" y="10"/>
                    <a:pt x="39" y="10"/>
                    <a:pt x="39" y="10"/>
                  </a:cubicBezTo>
                  <a:cubicBezTo>
                    <a:pt x="38" y="9"/>
                    <a:pt x="37" y="9"/>
                    <a:pt x="36" y="9"/>
                  </a:cubicBezTo>
                  <a:cubicBezTo>
                    <a:pt x="33" y="0"/>
                    <a:pt x="33" y="0"/>
                    <a:pt x="33" y="0"/>
                  </a:cubicBezTo>
                  <a:cubicBezTo>
                    <a:pt x="25" y="0"/>
                    <a:pt x="25" y="0"/>
                    <a:pt x="25" y="0"/>
                  </a:cubicBezTo>
                  <a:cubicBezTo>
                    <a:pt x="22" y="9"/>
                    <a:pt x="22" y="9"/>
                    <a:pt x="22" y="9"/>
                  </a:cubicBezTo>
                  <a:cubicBezTo>
                    <a:pt x="21" y="9"/>
                    <a:pt x="20" y="9"/>
                    <a:pt x="19" y="10"/>
                  </a:cubicBezTo>
                  <a:cubicBezTo>
                    <a:pt x="11" y="6"/>
                    <a:pt x="11" y="6"/>
                    <a:pt x="11" y="6"/>
                  </a:cubicBezTo>
                  <a:cubicBezTo>
                    <a:pt x="6" y="11"/>
                    <a:pt x="6" y="11"/>
                    <a:pt x="6" y="11"/>
                  </a:cubicBezTo>
                  <a:cubicBezTo>
                    <a:pt x="9" y="20"/>
                    <a:pt x="9" y="20"/>
                    <a:pt x="9" y="20"/>
                  </a:cubicBezTo>
                  <a:cubicBezTo>
                    <a:pt x="9" y="21"/>
                    <a:pt x="8" y="22"/>
                    <a:pt x="8" y="23"/>
                  </a:cubicBezTo>
                  <a:cubicBezTo>
                    <a:pt x="0" y="26"/>
                    <a:pt x="0" y="26"/>
                    <a:pt x="0" y="26"/>
                  </a:cubicBezTo>
                  <a:cubicBezTo>
                    <a:pt x="0" y="33"/>
                    <a:pt x="0" y="33"/>
                    <a:pt x="0" y="33"/>
                  </a:cubicBezTo>
                  <a:cubicBezTo>
                    <a:pt x="8" y="36"/>
                    <a:pt x="8" y="36"/>
                    <a:pt x="8" y="36"/>
                  </a:cubicBezTo>
                  <a:cubicBezTo>
                    <a:pt x="8" y="37"/>
                    <a:pt x="9" y="38"/>
                    <a:pt x="9" y="39"/>
                  </a:cubicBezTo>
                  <a:cubicBezTo>
                    <a:pt x="6" y="48"/>
                    <a:pt x="6" y="48"/>
                    <a:pt x="6" y="48"/>
                  </a:cubicBezTo>
                  <a:cubicBezTo>
                    <a:pt x="11" y="53"/>
                    <a:pt x="11" y="53"/>
                    <a:pt x="11" y="53"/>
                  </a:cubicBezTo>
                  <a:cubicBezTo>
                    <a:pt x="19" y="49"/>
                    <a:pt x="19" y="49"/>
                    <a:pt x="19" y="49"/>
                  </a:cubicBezTo>
                  <a:cubicBezTo>
                    <a:pt x="20" y="50"/>
                    <a:pt x="21" y="50"/>
                    <a:pt x="22" y="50"/>
                  </a:cubicBezTo>
                  <a:cubicBezTo>
                    <a:pt x="25" y="59"/>
                    <a:pt x="25" y="59"/>
                    <a:pt x="25" y="59"/>
                  </a:cubicBezTo>
                  <a:cubicBezTo>
                    <a:pt x="33" y="59"/>
                    <a:pt x="33" y="59"/>
                    <a:pt x="33" y="59"/>
                  </a:cubicBezTo>
                  <a:cubicBezTo>
                    <a:pt x="36" y="50"/>
                    <a:pt x="36" y="50"/>
                    <a:pt x="36" y="50"/>
                  </a:cubicBezTo>
                  <a:cubicBezTo>
                    <a:pt x="37" y="50"/>
                    <a:pt x="38" y="50"/>
                    <a:pt x="39" y="49"/>
                  </a:cubicBezTo>
                  <a:cubicBezTo>
                    <a:pt x="47" y="53"/>
                    <a:pt x="47" y="53"/>
                    <a:pt x="47" y="53"/>
                  </a:cubicBezTo>
                  <a:cubicBezTo>
                    <a:pt x="52" y="48"/>
                    <a:pt x="52" y="48"/>
                    <a:pt x="52" y="48"/>
                  </a:cubicBezTo>
                  <a:cubicBezTo>
                    <a:pt x="49" y="39"/>
                    <a:pt x="49" y="39"/>
                    <a:pt x="49" y="39"/>
                  </a:cubicBezTo>
                  <a:cubicBezTo>
                    <a:pt x="49" y="38"/>
                    <a:pt x="50" y="37"/>
                    <a:pt x="50" y="36"/>
                  </a:cubicBezTo>
                  <a:lnTo>
                    <a:pt x="58" y="33"/>
                  </a:lnTo>
                  <a:close/>
                  <a:moveTo>
                    <a:pt x="29" y="46"/>
                  </a:moveTo>
                  <a:cubicBezTo>
                    <a:pt x="20" y="46"/>
                    <a:pt x="13" y="38"/>
                    <a:pt x="13" y="29"/>
                  </a:cubicBezTo>
                  <a:cubicBezTo>
                    <a:pt x="13" y="20"/>
                    <a:pt x="20" y="13"/>
                    <a:pt x="29" y="13"/>
                  </a:cubicBezTo>
                  <a:cubicBezTo>
                    <a:pt x="38" y="13"/>
                    <a:pt x="45" y="20"/>
                    <a:pt x="45" y="29"/>
                  </a:cubicBezTo>
                  <a:cubicBezTo>
                    <a:pt x="45" y="38"/>
                    <a:pt x="38" y="46"/>
                    <a:pt x="29" y="46"/>
                  </a:cubicBezTo>
                  <a:close/>
                  <a:moveTo>
                    <a:pt x="29" y="38"/>
                  </a:moveTo>
                  <a:cubicBezTo>
                    <a:pt x="24" y="38"/>
                    <a:pt x="21" y="34"/>
                    <a:pt x="21" y="29"/>
                  </a:cubicBezTo>
                  <a:cubicBezTo>
                    <a:pt x="21" y="25"/>
                    <a:pt x="24" y="21"/>
                    <a:pt x="29" y="21"/>
                  </a:cubicBezTo>
                  <a:cubicBezTo>
                    <a:pt x="34" y="21"/>
                    <a:pt x="37" y="25"/>
                    <a:pt x="37" y="29"/>
                  </a:cubicBezTo>
                  <a:cubicBezTo>
                    <a:pt x="37" y="34"/>
                    <a:pt x="34" y="38"/>
                    <a:pt x="29"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49" name="Icon_06"/>
            <p:cNvSpPr>
              <a:spLocks noEditPoints="1"/>
            </p:cNvSpPr>
            <p:nvPr/>
          </p:nvSpPr>
          <p:spPr bwMode="auto">
            <a:xfrm>
              <a:off x="5043438" y="1696474"/>
              <a:ext cx="544684" cy="424521"/>
            </a:xfrm>
            <a:custGeom>
              <a:avLst/>
              <a:gdLst>
                <a:gd name="T0" fmla="*/ 56 w 61"/>
                <a:gd name="T1" fmla="*/ 7 h 47"/>
                <a:gd name="T2" fmla="*/ 41 w 61"/>
                <a:gd name="T3" fmla="*/ 7 h 47"/>
                <a:gd name="T4" fmla="*/ 41 w 61"/>
                <a:gd name="T5" fmla="*/ 1 h 47"/>
                <a:gd name="T6" fmla="*/ 39 w 61"/>
                <a:gd name="T7" fmla="*/ 0 h 47"/>
                <a:gd name="T8" fmla="*/ 22 w 61"/>
                <a:gd name="T9" fmla="*/ 0 h 47"/>
                <a:gd name="T10" fmla="*/ 20 w 61"/>
                <a:gd name="T11" fmla="*/ 1 h 47"/>
                <a:gd name="T12" fmla="*/ 20 w 61"/>
                <a:gd name="T13" fmla="*/ 7 h 47"/>
                <a:gd name="T14" fmla="*/ 4 w 61"/>
                <a:gd name="T15" fmla="*/ 7 h 47"/>
                <a:gd name="T16" fmla="*/ 0 w 61"/>
                <a:gd name="T17" fmla="*/ 11 h 47"/>
                <a:gd name="T18" fmla="*/ 0 w 61"/>
                <a:gd name="T19" fmla="*/ 17 h 47"/>
                <a:gd name="T20" fmla="*/ 4 w 61"/>
                <a:gd name="T21" fmla="*/ 21 h 47"/>
                <a:gd name="T22" fmla="*/ 24 w 61"/>
                <a:gd name="T23" fmla="*/ 21 h 47"/>
                <a:gd name="T24" fmla="*/ 24 w 61"/>
                <a:gd name="T25" fmla="*/ 21 h 47"/>
                <a:gd name="T26" fmla="*/ 26 w 61"/>
                <a:gd name="T27" fmla="*/ 19 h 47"/>
                <a:gd name="T28" fmla="*/ 35 w 61"/>
                <a:gd name="T29" fmla="*/ 19 h 47"/>
                <a:gd name="T30" fmla="*/ 37 w 61"/>
                <a:gd name="T31" fmla="*/ 21 h 47"/>
                <a:gd name="T32" fmla="*/ 37 w 61"/>
                <a:gd name="T33" fmla="*/ 21 h 47"/>
                <a:gd name="T34" fmla="*/ 56 w 61"/>
                <a:gd name="T35" fmla="*/ 21 h 47"/>
                <a:gd name="T36" fmla="*/ 61 w 61"/>
                <a:gd name="T37" fmla="*/ 17 h 47"/>
                <a:gd name="T38" fmla="*/ 61 w 61"/>
                <a:gd name="T39" fmla="*/ 11 h 47"/>
                <a:gd name="T40" fmla="*/ 56 w 61"/>
                <a:gd name="T41" fmla="*/ 7 h 47"/>
                <a:gd name="T42" fmla="*/ 37 w 61"/>
                <a:gd name="T43" fmla="*/ 7 h 47"/>
                <a:gd name="T44" fmla="*/ 23 w 61"/>
                <a:gd name="T45" fmla="*/ 7 h 47"/>
                <a:gd name="T46" fmla="*/ 23 w 61"/>
                <a:gd name="T47" fmla="*/ 3 h 47"/>
                <a:gd name="T48" fmla="*/ 37 w 61"/>
                <a:gd name="T49" fmla="*/ 3 h 47"/>
                <a:gd name="T50" fmla="*/ 37 w 61"/>
                <a:gd name="T51" fmla="*/ 7 h 47"/>
                <a:gd name="T52" fmla="*/ 61 w 61"/>
                <a:gd name="T53" fmla="*/ 23 h 47"/>
                <a:gd name="T54" fmla="*/ 61 w 61"/>
                <a:gd name="T55" fmla="*/ 42 h 47"/>
                <a:gd name="T56" fmla="*/ 56 w 61"/>
                <a:gd name="T57" fmla="*/ 47 h 47"/>
                <a:gd name="T58" fmla="*/ 5 w 61"/>
                <a:gd name="T59" fmla="*/ 47 h 47"/>
                <a:gd name="T60" fmla="*/ 0 w 61"/>
                <a:gd name="T61" fmla="*/ 42 h 47"/>
                <a:gd name="T62" fmla="*/ 0 w 61"/>
                <a:gd name="T63" fmla="*/ 23 h 47"/>
                <a:gd name="T64" fmla="*/ 4 w 61"/>
                <a:gd name="T65" fmla="*/ 25 h 47"/>
                <a:gd name="T66" fmla="*/ 24 w 61"/>
                <a:gd name="T67" fmla="*/ 25 h 47"/>
                <a:gd name="T68" fmla="*/ 24 w 61"/>
                <a:gd name="T69" fmla="*/ 27 h 47"/>
                <a:gd name="T70" fmla="*/ 26 w 61"/>
                <a:gd name="T71" fmla="*/ 28 h 47"/>
                <a:gd name="T72" fmla="*/ 35 w 61"/>
                <a:gd name="T73" fmla="*/ 28 h 47"/>
                <a:gd name="T74" fmla="*/ 37 w 61"/>
                <a:gd name="T75" fmla="*/ 27 h 47"/>
                <a:gd name="T76" fmla="*/ 37 w 61"/>
                <a:gd name="T77" fmla="*/ 25 h 47"/>
                <a:gd name="T78" fmla="*/ 56 w 61"/>
                <a:gd name="T79" fmla="*/ 25 h 47"/>
                <a:gd name="T80" fmla="*/ 61 w 61"/>
                <a:gd name="T81" fmla="*/ 23 h 47"/>
                <a:gd name="T82" fmla="*/ 26 w 61"/>
                <a:gd name="T83" fmla="*/ 25 h 47"/>
                <a:gd name="T84" fmla="*/ 26 w 61"/>
                <a:gd name="T85" fmla="*/ 22 h 47"/>
                <a:gd name="T86" fmla="*/ 27 w 61"/>
                <a:gd name="T87" fmla="*/ 21 h 47"/>
                <a:gd name="T88" fmla="*/ 33 w 61"/>
                <a:gd name="T89" fmla="*/ 21 h 47"/>
                <a:gd name="T90" fmla="*/ 35 w 61"/>
                <a:gd name="T91" fmla="*/ 22 h 47"/>
                <a:gd name="T92" fmla="*/ 35 w 61"/>
                <a:gd name="T93" fmla="*/ 25 h 47"/>
                <a:gd name="T94" fmla="*/ 33 w 61"/>
                <a:gd name="T95" fmla="*/ 26 h 47"/>
                <a:gd name="T96" fmla="*/ 27 w 61"/>
                <a:gd name="T97" fmla="*/ 26 h 47"/>
                <a:gd name="T98" fmla="*/ 26 w 61"/>
                <a:gd name="T99"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 h="47">
                  <a:moveTo>
                    <a:pt x="56" y="7"/>
                  </a:moveTo>
                  <a:cubicBezTo>
                    <a:pt x="41" y="7"/>
                    <a:pt x="41" y="7"/>
                    <a:pt x="41" y="7"/>
                  </a:cubicBezTo>
                  <a:cubicBezTo>
                    <a:pt x="41" y="1"/>
                    <a:pt x="41" y="1"/>
                    <a:pt x="41" y="1"/>
                  </a:cubicBezTo>
                  <a:cubicBezTo>
                    <a:pt x="41" y="0"/>
                    <a:pt x="40" y="0"/>
                    <a:pt x="39" y="0"/>
                  </a:cubicBezTo>
                  <a:cubicBezTo>
                    <a:pt x="22" y="0"/>
                    <a:pt x="22" y="0"/>
                    <a:pt x="22" y="0"/>
                  </a:cubicBezTo>
                  <a:cubicBezTo>
                    <a:pt x="21" y="0"/>
                    <a:pt x="20" y="0"/>
                    <a:pt x="20" y="1"/>
                  </a:cubicBezTo>
                  <a:cubicBezTo>
                    <a:pt x="20" y="7"/>
                    <a:pt x="20" y="7"/>
                    <a:pt x="20" y="7"/>
                  </a:cubicBezTo>
                  <a:cubicBezTo>
                    <a:pt x="4" y="7"/>
                    <a:pt x="4" y="7"/>
                    <a:pt x="4" y="7"/>
                  </a:cubicBezTo>
                  <a:cubicBezTo>
                    <a:pt x="2" y="7"/>
                    <a:pt x="0" y="9"/>
                    <a:pt x="0" y="11"/>
                  </a:cubicBezTo>
                  <a:cubicBezTo>
                    <a:pt x="0" y="17"/>
                    <a:pt x="0" y="17"/>
                    <a:pt x="0" y="17"/>
                  </a:cubicBezTo>
                  <a:cubicBezTo>
                    <a:pt x="0" y="19"/>
                    <a:pt x="2" y="21"/>
                    <a:pt x="4" y="21"/>
                  </a:cubicBezTo>
                  <a:cubicBezTo>
                    <a:pt x="24" y="21"/>
                    <a:pt x="24" y="21"/>
                    <a:pt x="24" y="21"/>
                  </a:cubicBezTo>
                  <a:cubicBezTo>
                    <a:pt x="24" y="21"/>
                    <a:pt x="24" y="21"/>
                    <a:pt x="24" y="21"/>
                  </a:cubicBezTo>
                  <a:cubicBezTo>
                    <a:pt x="24" y="20"/>
                    <a:pt x="25" y="19"/>
                    <a:pt x="26" y="19"/>
                  </a:cubicBezTo>
                  <a:cubicBezTo>
                    <a:pt x="35" y="19"/>
                    <a:pt x="35" y="19"/>
                    <a:pt x="35" y="19"/>
                  </a:cubicBezTo>
                  <a:cubicBezTo>
                    <a:pt x="36" y="19"/>
                    <a:pt x="37" y="20"/>
                    <a:pt x="37" y="21"/>
                  </a:cubicBezTo>
                  <a:cubicBezTo>
                    <a:pt x="37" y="21"/>
                    <a:pt x="37" y="21"/>
                    <a:pt x="37" y="21"/>
                  </a:cubicBezTo>
                  <a:cubicBezTo>
                    <a:pt x="56" y="21"/>
                    <a:pt x="56" y="21"/>
                    <a:pt x="56" y="21"/>
                  </a:cubicBezTo>
                  <a:cubicBezTo>
                    <a:pt x="59" y="21"/>
                    <a:pt x="61" y="19"/>
                    <a:pt x="61" y="17"/>
                  </a:cubicBezTo>
                  <a:cubicBezTo>
                    <a:pt x="61" y="11"/>
                    <a:pt x="61" y="11"/>
                    <a:pt x="61" y="11"/>
                  </a:cubicBezTo>
                  <a:cubicBezTo>
                    <a:pt x="61" y="9"/>
                    <a:pt x="59" y="7"/>
                    <a:pt x="56" y="7"/>
                  </a:cubicBezTo>
                  <a:close/>
                  <a:moveTo>
                    <a:pt x="37" y="7"/>
                  </a:moveTo>
                  <a:cubicBezTo>
                    <a:pt x="23" y="7"/>
                    <a:pt x="23" y="7"/>
                    <a:pt x="23" y="7"/>
                  </a:cubicBezTo>
                  <a:cubicBezTo>
                    <a:pt x="23" y="3"/>
                    <a:pt x="23" y="3"/>
                    <a:pt x="23" y="3"/>
                  </a:cubicBezTo>
                  <a:cubicBezTo>
                    <a:pt x="37" y="3"/>
                    <a:pt x="37" y="3"/>
                    <a:pt x="37" y="3"/>
                  </a:cubicBezTo>
                  <a:lnTo>
                    <a:pt x="37" y="7"/>
                  </a:lnTo>
                  <a:close/>
                  <a:moveTo>
                    <a:pt x="61" y="23"/>
                  </a:moveTo>
                  <a:cubicBezTo>
                    <a:pt x="61" y="42"/>
                    <a:pt x="61" y="42"/>
                    <a:pt x="61" y="42"/>
                  </a:cubicBezTo>
                  <a:cubicBezTo>
                    <a:pt x="61" y="45"/>
                    <a:pt x="59" y="47"/>
                    <a:pt x="56" y="47"/>
                  </a:cubicBezTo>
                  <a:cubicBezTo>
                    <a:pt x="5" y="47"/>
                    <a:pt x="5" y="47"/>
                    <a:pt x="5" y="47"/>
                  </a:cubicBezTo>
                  <a:cubicBezTo>
                    <a:pt x="2" y="47"/>
                    <a:pt x="0" y="45"/>
                    <a:pt x="0" y="42"/>
                  </a:cubicBezTo>
                  <a:cubicBezTo>
                    <a:pt x="0" y="23"/>
                    <a:pt x="0" y="23"/>
                    <a:pt x="0" y="23"/>
                  </a:cubicBezTo>
                  <a:cubicBezTo>
                    <a:pt x="1" y="24"/>
                    <a:pt x="3" y="25"/>
                    <a:pt x="4" y="25"/>
                  </a:cubicBezTo>
                  <a:cubicBezTo>
                    <a:pt x="24" y="25"/>
                    <a:pt x="24" y="25"/>
                    <a:pt x="24" y="25"/>
                  </a:cubicBezTo>
                  <a:cubicBezTo>
                    <a:pt x="24" y="27"/>
                    <a:pt x="24" y="27"/>
                    <a:pt x="24" y="27"/>
                  </a:cubicBezTo>
                  <a:cubicBezTo>
                    <a:pt x="24" y="28"/>
                    <a:pt x="25" y="28"/>
                    <a:pt x="26" y="28"/>
                  </a:cubicBezTo>
                  <a:cubicBezTo>
                    <a:pt x="35" y="28"/>
                    <a:pt x="35" y="28"/>
                    <a:pt x="35" y="28"/>
                  </a:cubicBezTo>
                  <a:cubicBezTo>
                    <a:pt x="36" y="28"/>
                    <a:pt x="37" y="28"/>
                    <a:pt x="37" y="27"/>
                  </a:cubicBezTo>
                  <a:cubicBezTo>
                    <a:pt x="37" y="25"/>
                    <a:pt x="37" y="25"/>
                    <a:pt x="37" y="25"/>
                  </a:cubicBezTo>
                  <a:cubicBezTo>
                    <a:pt x="56" y="25"/>
                    <a:pt x="56" y="25"/>
                    <a:pt x="56" y="25"/>
                  </a:cubicBezTo>
                  <a:cubicBezTo>
                    <a:pt x="58" y="25"/>
                    <a:pt x="60" y="24"/>
                    <a:pt x="61" y="23"/>
                  </a:cubicBezTo>
                  <a:close/>
                  <a:moveTo>
                    <a:pt x="26" y="25"/>
                  </a:moveTo>
                  <a:cubicBezTo>
                    <a:pt x="26" y="22"/>
                    <a:pt x="26" y="22"/>
                    <a:pt x="26" y="22"/>
                  </a:cubicBezTo>
                  <a:cubicBezTo>
                    <a:pt x="26" y="22"/>
                    <a:pt x="27" y="21"/>
                    <a:pt x="27" y="21"/>
                  </a:cubicBezTo>
                  <a:cubicBezTo>
                    <a:pt x="33" y="21"/>
                    <a:pt x="33" y="21"/>
                    <a:pt x="33" y="21"/>
                  </a:cubicBezTo>
                  <a:cubicBezTo>
                    <a:pt x="34" y="21"/>
                    <a:pt x="35" y="22"/>
                    <a:pt x="35" y="22"/>
                  </a:cubicBezTo>
                  <a:cubicBezTo>
                    <a:pt x="35" y="25"/>
                    <a:pt x="35" y="25"/>
                    <a:pt x="35" y="25"/>
                  </a:cubicBezTo>
                  <a:cubicBezTo>
                    <a:pt x="35" y="26"/>
                    <a:pt x="34" y="26"/>
                    <a:pt x="33" y="26"/>
                  </a:cubicBezTo>
                  <a:cubicBezTo>
                    <a:pt x="27" y="26"/>
                    <a:pt x="27" y="26"/>
                    <a:pt x="27" y="26"/>
                  </a:cubicBezTo>
                  <a:cubicBezTo>
                    <a:pt x="27" y="26"/>
                    <a:pt x="26" y="26"/>
                    <a:pt x="26"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50" name="Icon_05"/>
            <p:cNvSpPr>
              <a:spLocks noEditPoints="1"/>
            </p:cNvSpPr>
            <p:nvPr/>
          </p:nvSpPr>
          <p:spPr bwMode="auto">
            <a:xfrm>
              <a:off x="3721137" y="4157106"/>
              <a:ext cx="564565" cy="564564"/>
            </a:xfrm>
            <a:custGeom>
              <a:avLst/>
              <a:gdLst>
                <a:gd name="T0" fmla="*/ 142 w 142"/>
                <a:gd name="T1" fmla="*/ 23 h 142"/>
                <a:gd name="T2" fmla="*/ 124 w 142"/>
                <a:gd name="T3" fmla="*/ 18 h 142"/>
                <a:gd name="T4" fmla="*/ 119 w 142"/>
                <a:gd name="T5" fmla="*/ 0 h 142"/>
                <a:gd name="T6" fmla="*/ 99 w 142"/>
                <a:gd name="T7" fmla="*/ 28 h 142"/>
                <a:gd name="T8" fmla="*/ 100 w 142"/>
                <a:gd name="T9" fmla="*/ 36 h 142"/>
                <a:gd name="T10" fmla="*/ 57 w 142"/>
                <a:gd name="T11" fmla="*/ 80 h 142"/>
                <a:gd name="T12" fmla="*/ 57 w 142"/>
                <a:gd name="T13" fmla="*/ 86 h 142"/>
                <a:gd name="T14" fmla="*/ 60 w 142"/>
                <a:gd name="T15" fmla="*/ 87 h 142"/>
                <a:gd name="T16" fmla="*/ 63 w 142"/>
                <a:gd name="T17" fmla="*/ 86 h 142"/>
                <a:gd name="T18" fmla="*/ 106 w 142"/>
                <a:gd name="T19" fmla="*/ 42 h 142"/>
                <a:gd name="T20" fmla="*/ 115 w 142"/>
                <a:gd name="T21" fmla="*/ 43 h 142"/>
                <a:gd name="T22" fmla="*/ 142 w 142"/>
                <a:gd name="T23" fmla="*/ 23 h 142"/>
                <a:gd name="T24" fmla="*/ 89 w 142"/>
                <a:gd name="T25" fmla="*/ 71 h 142"/>
                <a:gd name="T26" fmla="*/ 96 w 142"/>
                <a:gd name="T27" fmla="*/ 65 h 142"/>
                <a:gd name="T28" fmla="*/ 100 w 142"/>
                <a:gd name="T29" fmla="*/ 83 h 142"/>
                <a:gd name="T30" fmla="*/ 60 w 142"/>
                <a:gd name="T31" fmla="*/ 123 h 142"/>
                <a:gd name="T32" fmla="*/ 20 w 142"/>
                <a:gd name="T33" fmla="*/ 83 h 142"/>
                <a:gd name="T34" fmla="*/ 60 w 142"/>
                <a:gd name="T35" fmla="*/ 43 h 142"/>
                <a:gd name="T36" fmla="*/ 78 w 142"/>
                <a:gd name="T37" fmla="*/ 47 h 142"/>
                <a:gd name="T38" fmla="*/ 72 w 142"/>
                <a:gd name="T39" fmla="*/ 53 h 142"/>
                <a:gd name="T40" fmla="*/ 60 w 142"/>
                <a:gd name="T41" fmla="*/ 51 h 142"/>
                <a:gd name="T42" fmla="*/ 28 w 142"/>
                <a:gd name="T43" fmla="*/ 83 h 142"/>
                <a:gd name="T44" fmla="*/ 60 w 142"/>
                <a:gd name="T45" fmla="*/ 115 h 142"/>
                <a:gd name="T46" fmla="*/ 92 w 142"/>
                <a:gd name="T47" fmla="*/ 83 h 142"/>
                <a:gd name="T48" fmla="*/ 89 w 142"/>
                <a:gd name="T49" fmla="*/ 71 h 142"/>
                <a:gd name="T50" fmla="*/ 73 w 142"/>
                <a:gd name="T51" fmla="*/ 87 h 142"/>
                <a:gd name="T52" fmla="*/ 82 w 142"/>
                <a:gd name="T53" fmla="*/ 79 h 142"/>
                <a:gd name="T54" fmla="*/ 82 w 142"/>
                <a:gd name="T55" fmla="*/ 83 h 142"/>
                <a:gd name="T56" fmla="*/ 60 w 142"/>
                <a:gd name="T57" fmla="*/ 105 h 142"/>
                <a:gd name="T58" fmla="*/ 38 w 142"/>
                <a:gd name="T59" fmla="*/ 83 h 142"/>
                <a:gd name="T60" fmla="*/ 60 w 142"/>
                <a:gd name="T61" fmla="*/ 60 h 142"/>
                <a:gd name="T62" fmla="*/ 64 w 142"/>
                <a:gd name="T63" fmla="*/ 61 h 142"/>
                <a:gd name="T64" fmla="*/ 55 w 142"/>
                <a:gd name="T65" fmla="*/ 70 h 142"/>
                <a:gd name="T66" fmla="*/ 46 w 142"/>
                <a:gd name="T67" fmla="*/ 83 h 142"/>
                <a:gd name="T68" fmla="*/ 60 w 142"/>
                <a:gd name="T69" fmla="*/ 97 h 142"/>
                <a:gd name="T70" fmla="*/ 73 w 142"/>
                <a:gd name="T71" fmla="*/ 87 h 142"/>
                <a:gd name="T72" fmla="*/ 110 w 142"/>
                <a:gd name="T73" fmla="*/ 51 h 142"/>
                <a:gd name="T74" fmla="*/ 120 w 142"/>
                <a:gd name="T75" fmla="*/ 83 h 142"/>
                <a:gd name="T76" fmla="*/ 60 w 142"/>
                <a:gd name="T77" fmla="*/ 142 h 142"/>
                <a:gd name="T78" fmla="*/ 0 w 142"/>
                <a:gd name="T79" fmla="*/ 83 h 142"/>
                <a:gd name="T80" fmla="*/ 60 w 142"/>
                <a:gd name="T81" fmla="*/ 23 h 142"/>
                <a:gd name="T82" fmla="*/ 91 w 142"/>
                <a:gd name="T83" fmla="*/ 32 h 142"/>
                <a:gd name="T84" fmla="*/ 91 w 142"/>
                <a:gd name="T85" fmla="*/ 34 h 142"/>
                <a:gd name="T86" fmla="*/ 86 w 142"/>
                <a:gd name="T87" fmla="*/ 39 h 142"/>
                <a:gd name="T88" fmla="*/ 60 w 142"/>
                <a:gd name="T89" fmla="*/ 31 h 142"/>
                <a:gd name="T90" fmla="*/ 9 w 142"/>
                <a:gd name="T91" fmla="*/ 83 h 142"/>
                <a:gd name="T92" fmla="*/ 60 w 142"/>
                <a:gd name="T93" fmla="*/ 134 h 142"/>
                <a:gd name="T94" fmla="*/ 111 w 142"/>
                <a:gd name="T95" fmla="*/ 83 h 142"/>
                <a:gd name="T96" fmla="*/ 104 w 142"/>
                <a:gd name="T97" fmla="*/ 56 h 142"/>
                <a:gd name="T98" fmla="*/ 109 w 142"/>
                <a:gd name="T99" fmla="*/ 51 h 142"/>
                <a:gd name="T100" fmla="*/ 110 w 142"/>
                <a:gd name="T101" fmla="*/ 5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2" h="142">
                  <a:moveTo>
                    <a:pt x="142" y="23"/>
                  </a:moveTo>
                  <a:cubicBezTo>
                    <a:pt x="124" y="18"/>
                    <a:pt x="124" y="18"/>
                    <a:pt x="124" y="18"/>
                  </a:cubicBezTo>
                  <a:cubicBezTo>
                    <a:pt x="119" y="0"/>
                    <a:pt x="119" y="0"/>
                    <a:pt x="119" y="0"/>
                  </a:cubicBezTo>
                  <a:cubicBezTo>
                    <a:pt x="99" y="28"/>
                    <a:pt x="99" y="28"/>
                    <a:pt x="99" y="28"/>
                  </a:cubicBezTo>
                  <a:cubicBezTo>
                    <a:pt x="100" y="36"/>
                    <a:pt x="100" y="36"/>
                    <a:pt x="100" y="36"/>
                  </a:cubicBezTo>
                  <a:cubicBezTo>
                    <a:pt x="57" y="80"/>
                    <a:pt x="57" y="80"/>
                    <a:pt x="57" y="80"/>
                  </a:cubicBezTo>
                  <a:cubicBezTo>
                    <a:pt x="55" y="81"/>
                    <a:pt x="55" y="84"/>
                    <a:pt x="57" y="86"/>
                  </a:cubicBezTo>
                  <a:cubicBezTo>
                    <a:pt x="58" y="87"/>
                    <a:pt x="59" y="87"/>
                    <a:pt x="60" y="87"/>
                  </a:cubicBezTo>
                  <a:cubicBezTo>
                    <a:pt x="61" y="87"/>
                    <a:pt x="62" y="87"/>
                    <a:pt x="63" y="86"/>
                  </a:cubicBezTo>
                  <a:cubicBezTo>
                    <a:pt x="106" y="42"/>
                    <a:pt x="106" y="42"/>
                    <a:pt x="106" y="42"/>
                  </a:cubicBezTo>
                  <a:cubicBezTo>
                    <a:pt x="115" y="43"/>
                    <a:pt x="115" y="43"/>
                    <a:pt x="115" y="43"/>
                  </a:cubicBezTo>
                  <a:lnTo>
                    <a:pt x="142" y="23"/>
                  </a:lnTo>
                  <a:close/>
                  <a:moveTo>
                    <a:pt x="89" y="71"/>
                  </a:moveTo>
                  <a:cubicBezTo>
                    <a:pt x="96" y="65"/>
                    <a:pt x="96" y="65"/>
                    <a:pt x="96" y="65"/>
                  </a:cubicBezTo>
                  <a:cubicBezTo>
                    <a:pt x="99" y="70"/>
                    <a:pt x="100" y="76"/>
                    <a:pt x="100" y="83"/>
                  </a:cubicBezTo>
                  <a:cubicBezTo>
                    <a:pt x="100" y="105"/>
                    <a:pt x="82" y="123"/>
                    <a:pt x="60" y="123"/>
                  </a:cubicBezTo>
                  <a:cubicBezTo>
                    <a:pt x="38" y="123"/>
                    <a:pt x="20" y="105"/>
                    <a:pt x="20" y="83"/>
                  </a:cubicBezTo>
                  <a:cubicBezTo>
                    <a:pt x="20" y="61"/>
                    <a:pt x="38" y="43"/>
                    <a:pt x="60" y="43"/>
                  </a:cubicBezTo>
                  <a:cubicBezTo>
                    <a:pt x="67" y="43"/>
                    <a:pt x="73" y="44"/>
                    <a:pt x="78" y="47"/>
                  </a:cubicBezTo>
                  <a:cubicBezTo>
                    <a:pt x="72" y="53"/>
                    <a:pt x="72" y="53"/>
                    <a:pt x="72" y="53"/>
                  </a:cubicBezTo>
                  <a:cubicBezTo>
                    <a:pt x="68" y="52"/>
                    <a:pt x="64" y="51"/>
                    <a:pt x="60" y="51"/>
                  </a:cubicBezTo>
                  <a:cubicBezTo>
                    <a:pt x="42" y="51"/>
                    <a:pt x="28" y="65"/>
                    <a:pt x="28" y="83"/>
                  </a:cubicBezTo>
                  <a:cubicBezTo>
                    <a:pt x="28" y="100"/>
                    <a:pt x="42" y="115"/>
                    <a:pt x="60" y="115"/>
                  </a:cubicBezTo>
                  <a:cubicBezTo>
                    <a:pt x="78" y="115"/>
                    <a:pt x="92" y="100"/>
                    <a:pt x="92" y="83"/>
                  </a:cubicBezTo>
                  <a:cubicBezTo>
                    <a:pt x="92" y="79"/>
                    <a:pt x="91" y="75"/>
                    <a:pt x="89" y="71"/>
                  </a:cubicBezTo>
                  <a:close/>
                  <a:moveTo>
                    <a:pt x="73" y="87"/>
                  </a:moveTo>
                  <a:cubicBezTo>
                    <a:pt x="82" y="79"/>
                    <a:pt x="82" y="79"/>
                    <a:pt x="82" y="79"/>
                  </a:cubicBezTo>
                  <a:cubicBezTo>
                    <a:pt x="82" y="80"/>
                    <a:pt x="82" y="81"/>
                    <a:pt x="82" y="83"/>
                  </a:cubicBezTo>
                  <a:cubicBezTo>
                    <a:pt x="82" y="95"/>
                    <a:pt x="72" y="105"/>
                    <a:pt x="60" y="105"/>
                  </a:cubicBezTo>
                  <a:cubicBezTo>
                    <a:pt x="48" y="105"/>
                    <a:pt x="38" y="95"/>
                    <a:pt x="38" y="83"/>
                  </a:cubicBezTo>
                  <a:cubicBezTo>
                    <a:pt x="38" y="70"/>
                    <a:pt x="48" y="60"/>
                    <a:pt x="60" y="60"/>
                  </a:cubicBezTo>
                  <a:cubicBezTo>
                    <a:pt x="61" y="60"/>
                    <a:pt x="63" y="61"/>
                    <a:pt x="64" y="61"/>
                  </a:cubicBezTo>
                  <a:cubicBezTo>
                    <a:pt x="55" y="70"/>
                    <a:pt x="55" y="70"/>
                    <a:pt x="55" y="70"/>
                  </a:cubicBezTo>
                  <a:cubicBezTo>
                    <a:pt x="50" y="72"/>
                    <a:pt x="46" y="77"/>
                    <a:pt x="46" y="83"/>
                  </a:cubicBezTo>
                  <a:cubicBezTo>
                    <a:pt x="46" y="90"/>
                    <a:pt x="52" y="97"/>
                    <a:pt x="60" y="97"/>
                  </a:cubicBezTo>
                  <a:cubicBezTo>
                    <a:pt x="66" y="97"/>
                    <a:pt x="71" y="93"/>
                    <a:pt x="73" y="87"/>
                  </a:cubicBezTo>
                  <a:close/>
                  <a:moveTo>
                    <a:pt x="110" y="51"/>
                  </a:moveTo>
                  <a:cubicBezTo>
                    <a:pt x="116" y="60"/>
                    <a:pt x="120" y="71"/>
                    <a:pt x="120" y="83"/>
                  </a:cubicBezTo>
                  <a:cubicBezTo>
                    <a:pt x="120" y="116"/>
                    <a:pt x="93" y="142"/>
                    <a:pt x="60" y="142"/>
                  </a:cubicBezTo>
                  <a:cubicBezTo>
                    <a:pt x="27" y="142"/>
                    <a:pt x="0" y="116"/>
                    <a:pt x="0" y="83"/>
                  </a:cubicBezTo>
                  <a:cubicBezTo>
                    <a:pt x="0" y="50"/>
                    <a:pt x="27" y="23"/>
                    <a:pt x="60" y="23"/>
                  </a:cubicBezTo>
                  <a:cubicBezTo>
                    <a:pt x="71" y="23"/>
                    <a:pt x="82" y="26"/>
                    <a:pt x="91" y="32"/>
                  </a:cubicBezTo>
                  <a:cubicBezTo>
                    <a:pt x="91" y="34"/>
                    <a:pt x="91" y="34"/>
                    <a:pt x="91" y="34"/>
                  </a:cubicBezTo>
                  <a:cubicBezTo>
                    <a:pt x="86" y="39"/>
                    <a:pt x="86" y="39"/>
                    <a:pt x="86" y="39"/>
                  </a:cubicBezTo>
                  <a:cubicBezTo>
                    <a:pt x="79" y="34"/>
                    <a:pt x="70" y="31"/>
                    <a:pt x="60" y="31"/>
                  </a:cubicBezTo>
                  <a:cubicBezTo>
                    <a:pt x="32" y="31"/>
                    <a:pt x="9" y="54"/>
                    <a:pt x="9" y="83"/>
                  </a:cubicBezTo>
                  <a:cubicBezTo>
                    <a:pt x="9" y="111"/>
                    <a:pt x="32" y="134"/>
                    <a:pt x="60" y="134"/>
                  </a:cubicBezTo>
                  <a:cubicBezTo>
                    <a:pt x="88" y="134"/>
                    <a:pt x="111" y="111"/>
                    <a:pt x="111" y="83"/>
                  </a:cubicBezTo>
                  <a:cubicBezTo>
                    <a:pt x="111" y="73"/>
                    <a:pt x="109" y="64"/>
                    <a:pt x="104" y="56"/>
                  </a:cubicBezTo>
                  <a:cubicBezTo>
                    <a:pt x="109" y="51"/>
                    <a:pt x="109" y="51"/>
                    <a:pt x="109" y="51"/>
                  </a:cubicBezTo>
                  <a:lnTo>
                    <a:pt x="110" y="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52" name="Icon_03"/>
            <p:cNvSpPr>
              <a:spLocks noEditPoints="1"/>
            </p:cNvSpPr>
            <p:nvPr/>
          </p:nvSpPr>
          <p:spPr bwMode="auto">
            <a:xfrm>
              <a:off x="4359378" y="5014598"/>
              <a:ext cx="356590" cy="514776"/>
            </a:xfrm>
            <a:custGeom>
              <a:avLst/>
              <a:gdLst>
                <a:gd name="T0" fmla="*/ 51 w 111"/>
                <a:gd name="T1" fmla="*/ 78 h 160"/>
                <a:gd name="T2" fmla="*/ 60 w 111"/>
                <a:gd name="T3" fmla="*/ 78 h 160"/>
                <a:gd name="T4" fmla="*/ 60 w 111"/>
                <a:gd name="T5" fmla="*/ 126 h 160"/>
                <a:gd name="T6" fmla="*/ 51 w 111"/>
                <a:gd name="T7" fmla="*/ 126 h 160"/>
                <a:gd name="T8" fmla="*/ 51 w 111"/>
                <a:gd name="T9" fmla="*/ 78 h 160"/>
                <a:gd name="T10" fmla="*/ 55 w 111"/>
                <a:gd name="T11" fmla="*/ 0 h 160"/>
                <a:gd name="T12" fmla="*/ 0 w 111"/>
                <a:gd name="T13" fmla="*/ 56 h 160"/>
                <a:gd name="T14" fmla="*/ 11 w 111"/>
                <a:gd name="T15" fmla="*/ 89 h 160"/>
                <a:gd name="T16" fmla="*/ 24 w 111"/>
                <a:gd name="T17" fmla="*/ 115 h 160"/>
                <a:gd name="T18" fmla="*/ 35 w 111"/>
                <a:gd name="T19" fmla="*/ 126 h 160"/>
                <a:gd name="T20" fmla="*/ 42 w 111"/>
                <a:gd name="T21" fmla="*/ 126 h 160"/>
                <a:gd name="T22" fmla="*/ 42 w 111"/>
                <a:gd name="T23" fmla="*/ 78 h 160"/>
                <a:gd name="T24" fmla="*/ 34 w 111"/>
                <a:gd name="T25" fmla="*/ 78 h 160"/>
                <a:gd name="T26" fmla="*/ 17 w 111"/>
                <a:gd name="T27" fmla="*/ 62 h 160"/>
                <a:gd name="T28" fmla="*/ 34 w 111"/>
                <a:gd name="T29" fmla="*/ 46 h 160"/>
                <a:gd name="T30" fmla="*/ 50 w 111"/>
                <a:gd name="T31" fmla="*/ 62 h 160"/>
                <a:gd name="T32" fmla="*/ 48 w 111"/>
                <a:gd name="T33" fmla="*/ 70 h 160"/>
                <a:gd name="T34" fmla="*/ 63 w 111"/>
                <a:gd name="T35" fmla="*/ 70 h 160"/>
                <a:gd name="T36" fmla="*/ 61 w 111"/>
                <a:gd name="T37" fmla="*/ 62 h 160"/>
                <a:gd name="T38" fmla="*/ 77 w 111"/>
                <a:gd name="T39" fmla="*/ 46 h 160"/>
                <a:gd name="T40" fmla="*/ 93 w 111"/>
                <a:gd name="T41" fmla="*/ 62 h 160"/>
                <a:gd name="T42" fmla="*/ 77 w 111"/>
                <a:gd name="T43" fmla="*/ 78 h 160"/>
                <a:gd name="T44" fmla="*/ 69 w 111"/>
                <a:gd name="T45" fmla="*/ 78 h 160"/>
                <a:gd name="T46" fmla="*/ 69 w 111"/>
                <a:gd name="T47" fmla="*/ 126 h 160"/>
                <a:gd name="T48" fmla="*/ 75 w 111"/>
                <a:gd name="T49" fmla="*/ 126 h 160"/>
                <a:gd name="T50" fmla="*/ 86 w 111"/>
                <a:gd name="T51" fmla="*/ 115 h 160"/>
                <a:gd name="T52" fmla="*/ 99 w 111"/>
                <a:gd name="T53" fmla="*/ 89 h 160"/>
                <a:gd name="T54" fmla="*/ 111 w 111"/>
                <a:gd name="T55" fmla="*/ 56 h 160"/>
                <a:gd name="T56" fmla="*/ 55 w 111"/>
                <a:gd name="T57" fmla="*/ 0 h 160"/>
                <a:gd name="T58" fmla="*/ 26 w 111"/>
                <a:gd name="T59" fmla="*/ 62 h 160"/>
                <a:gd name="T60" fmla="*/ 34 w 111"/>
                <a:gd name="T61" fmla="*/ 70 h 160"/>
                <a:gd name="T62" fmla="*/ 41 w 111"/>
                <a:gd name="T63" fmla="*/ 62 h 160"/>
                <a:gd name="T64" fmla="*/ 34 w 111"/>
                <a:gd name="T65" fmla="*/ 55 h 160"/>
                <a:gd name="T66" fmla="*/ 26 w 111"/>
                <a:gd name="T67" fmla="*/ 62 h 160"/>
                <a:gd name="T68" fmla="*/ 85 w 111"/>
                <a:gd name="T69" fmla="*/ 62 h 160"/>
                <a:gd name="T70" fmla="*/ 77 w 111"/>
                <a:gd name="T71" fmla="*/ 55 h 160"/>
                <a:gd name="T72" fmla="*/ 69 w 111"/>
                <a:gd name="T73" fmla="*/ 62 h 160"/>
                <a:gd name="T74" fmla="*/ 77 w 111"/>
                <a:gd name="T75" fmla="*/ 70 h 160"/>
                <a:gd name="T76" fmla="*/ 85 w 111"/>
                <a:gd name="T77" fmla="*/ 62 h 160"/>
                <a:gd name="T78" fmla="*/ 81 w 111"/>
                <a:gd name="T79" fmla="*/ 140 h 160"/>
                <a:gd name="T80" fmla="*/ 77 w 111"/>
                <a:gd name="T81" fmla="*/ 135 h 160"/>
                <a:gd name="T82" fmla="*/ 34 w 111"/>
                <a:gd name="T83" fmla="*/ 135 h 160"/>
                <a:gd name="T84" fmla="*/ 29 w 111"/>
                <a:gd name="T85" fmla="*/ 140 h 160"/>
                <a:gd name="T86" fmla="*/ 34 w 111"/>
                <a:gd name="T87" fmla="*/ 144 h 160"/>
                <a:gd name="T88" fmla="*/ 77 w 111"/>
                <a:gd name="T89" fmla="*/ 144 h 160"/>
                <a:gd name="T90" fmla="*/ 81 w 111"/>
                <a:gd name="T91" fmla="*/ 140 h 160"/>
                <a:gd name="T92" fmla="*/ 76 w 111"/>
                <a:gd name="T93" fmla="*/ 155 h 160"/>
                <a:gd name="T94" fmla="*/ 72 w 111"/>
                <a:gd name="T95" fmla="*/ 151 h 160"/>
                <a:gd name="T96" fmla="*/ 39 w 111"/>
                <a:gd name="T97" fmla="*/ 151 h 160"/>
                <a:gd name="T98" fmla="*/ 35 w 111"/>
                <a:gd name="T99" fmla="*/ 155 h 160"/>
                <a:gd name="T100" fmla="*/ 39 w 111"/>
                <a:gd name="T101" fmla="*/ 160 h 160"/>
                <a:gd name="T102" fmla="*/ 72 w 111"/>
                <a:gd name="T103" fmla="*/ 160 h 160"/>
                <a:gd name="T104" fmla="*/ 76 w 111"/>
                <a:gd name="T10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 h="160">
                  <a:moveTo>
                    <a:pt x="51" y="78"/>
                  </a:moveTo>
                  <a:cubicBezTo>
                    <a:pt x="60" y="78"/>
                    <a:pt x="60" y="78"/>
                    <a:pt x="60" y="78"/>
                  </a:cubicBezTo>
                  <a:cubicBezTo>
                    <a:pt x="60" y="126"/>
                    <a:pt x="60" y="126"/>
                    <a:pt x="60" y="126"/>
                  </a:cubicBezTo>
                  <a:cubicBezTo>
                    <a:pt x="51" y="126"/>
                    <a:pt x="51" y="126"/>
                    <a:pt x="51" y="126"/>
                  </a:cubicBezTo>
                  <a:lnTo>
                    <a:pt x="51" y="78"/>
                  </a:lnTo>
                  <a:close/>
                  <a:moveTo>
                    <a:pt x="55" y="0"/>
                  </a:moveTo>
                  <a:cubicBezTo>
                    <a:pt x="25" y="0"/>
                    <a:pt x="0" y="25"/>
                    <a:pt x="0" y="56"/>
                  </a:cubicBezTo>
                  <a:cubicBezTo>
                    <a:pt x="0" y="68"/>
                    <a:pt x="4" y="80"/>
                    <a:pt x="11" y="89"/>
                  </a:cubicBezTo>
                  <a:cubicBezTo>
                    <a:pt x="21" y="103"/>
                    <a:pt x="24" y="108"/>
                    <a:pt x="24" y="115"/>
                  </a:cubicBezTo>
                  <a:cubicBezTo>
                    <a:pt x="24" y="121"/>
                    <a:pt x="29" y="126"/>
                    <a:pt x="35" y="126"/>
                  </a:cubicBezTo>
                  <a:cubicBezTo>
                    <a:pt x="42" y="126"/>
                    <a:pt x="42" y="126"/>
                    <a:pt x="42" y="126"/>
                  </a:cubicBezTo>
                  <a:cubicBezTo>
                    <a:pt x="42" y="78"/>
                    <a:pt x="42" y="78"/>
                    <a:pt x="42" y="78"/>
                  </a:cubicBezTo>
                  <a:cubicBezTo>
                    <a:pt x="34" y="78"/>
                    <a:pt x="34" y="78"/>
                    <a:pt x="34" y="78"/>
                  </a:cubicBezTo>
                  <a:cubicBezTo>
                    <a:pt x="25" y="78"/>
                    <a:pt x="17" y="71"/>
                    <a:pt x="17" y="62"/>
                  </a:cubicBezTo>
                  <a:cubicBezTo>
                    <a:pt x="17" y="53"/>
                    <a:pt x="25" y="46"/>
                    <a:pt x="34" y="46"/>
                  </a:cubicBezTo>
                  <a:cubicBezTo>
                    <a:pt x="43" y="46"/>
                    <a:pt x="50" y="53"/>
                    <a:pt x="50" y="62"/>
                  </a:cubicBezTo>
                  <a:cubicBezTo>
                    <a:pt x="50" y="65"/>
                    <a:pt x="49" y="67"/>
                    <a:pt x="48" y="70"/>
                  </a:cubicBezTo>
                  <a:cubicBezTo>
                    <a:pt x="63" y="70"/>
                    <a:pt x="63" y="70"/>
                    <a:pt x="63" y="70"/>
                  </a:cubicBezTo>
                  <a:cubicBezTo>
                    <a:pt x="62" y="67"/>
                    <a:pt x="61" y="65"/>
                    <a:pt x="61" y="62"/>
                  </a:cubicBezTo>
                  <a:cubicBezTo>
                    <a:pt x="61" y="53"/>
                    <a:pt x="68" y="46"/>
                    <a:pt x="77" y="46"/>
                  </a:cubicBezTo>
                  <a:cubicBezTo>
                    <a:pt x="86" y="46"/>
                    <a:pt x="93" y="53"/>
                    <a:pt x="93" y="62"/>
                  </a:cubicBezTo>
                  <a:cubicBezTo>
                    <a:pt x="93" y="71"/>
                    <a:pt x="86" y="78"/>
                    <a:pt x="77" y="78"/>
                  </a:cubicBezTo>
                  <a:cubicBezTo>
                    <a:pt x="69" y="78"/>
                    <a:pt x="69" y="78"/>
                    <a:pt x="69" y="78"/>
                  </a:cubicBezTo>
                  <a:cubicBezTo>
                    <a:pt x="69" y="126"/>
                    <a:pt x="69" y="126"/>
                    <a:pt x="69" y="126"/>
                  </a:cubicBezTo>
                  <a:cubicBezTo>
                    <a:pt x="75" y="126"/>
                    <a:pt x="75" y="126"/>
                    <a:pt x="75" y="126"/>
                  </a:cubicBezTo>
                  <a:cubicBezTo>
                    <a:pt x="81" y="126"/>
                    <a:pt x="86" y="121"/>
                    <a:pt x="86" y="115"/>
                  </a:cubicBezTo>
                  <a:cubicBezTo>
                    <a:pt x="87" y="108"/>
                    <a:pt x="89" y="103"/>
                    <a:pt x="99" y="89"/>
                  </a:cubicBezTo>
                  <a:cubicBezTo>
                    <a:pt x="106" y="80"/>
                    <a:pt x="111" y="68"/>
                    <a:pt x="111" y="56"/>
                  </a:cubicBezTo>
                  <a:cubicBezTo>
                    <a:pt x="111" y="25"/>
                    <a:pt x="86" y="0"/>
                    <a:pt x="55" y="0"/>
                  </a:cubicBezTo>
                  <a:close/>
                  <a:moveTo>
                    <a:pt x="26" y="62"/>
                  </a:moveTo>
                  <a:cubicBezTo>
                    <a:pt x="26" y="66"/>
                    <a:pt x="30" y="70"/>
                    <a:pt x="34" y="70"/>
                  </a:cubicBezTo>
                  <a:cubicBezTo>
                    <a:pt x="38" y="70"/>
                    <a:pt x="41" y="66"/>
                    <a:pt x="41" y="62"/>
                  </a:cubicBezTo>
                  <a:cubicBezTo>
                    <a:pt x="41" y="58"/>
                    <a:pt x="38" y="55"/>
                    <a:pt x="34" y="55"/>
                  </a:cubicBezTo>
                  <a:cubicBezTo>
                    <a:pt x="30" y="55"/>
                    <a:pt x="26" y="58"/>
                    <a:pt x="26" y="62"/>
                  </a:cubicBezTo>
                  <a:close/>
                  <a:moveTo>
                    <a:pt x="85" y="62"/>
                  </a:moveTo>
                  <a:cubicBezTo>
                    <a:pt x="85" y="58"/>
                    <a:pt x="81" y="55"/>
                    <a:pt x="77" y="55"/>
                  </a:cubicBezTo>
                  <a:cubicBezTo>
                    <a:pt x="73" y="55"/>
                    <a:pt x="69" y="58"/>
                    <a:pt x="69" y="62"/>
                  </a:cubicBezTo>
                  <a:cubicBezTo>
                    <a:pt x="69" y="66"/>
                    <a:pt x="73" y="70"/>
                    <a:pt x="77" y="70"/>
                  </a:cubicBezTo>
                  <a:cubicBezTo>
                    <a:pt x="81" y="70"/>
                    <a:pt x="85" y="66"/>
                    <a:pt x="85" y="62"/>
                  </a:cubicBezTo>
                  <a:close/>
                  <a:moveTo>
                    <a:pt x="81" y="140"/>
                  </a:moveTo>
                  <a:cubicBezTo>
                    <a:pt x="81" y="137"/>
                    <a:pt x="79" y="135"/>
                    <a:pt x="77" y="135"/>
                  </a:cubicBezTo>
                  <a:cubicBezTo>
                    <a:pt x="34" y="135"/>
                    <a:pt x="34" y="135"/>
                    <a:pt x="34" y="135"/>
                  </a:cubicBezTo>
                  <a:cubicBezTo>
                    <a:pt x="31" y="135"/>
                    <a:pt x="29" y="137"/>
                    <a:pt x="29" y="140"/>
                  </a:cubicBezTo>
                  <a:cubicBezTo>
                    <a:pt x="29" y="142"/>
                    <a:pt x="31" y="144"/>
                    <a:pt x="34" y="144"/>
                  </a:cubicBezTo>
                  <a:cubicBezTo>
                    <a:pt x="77" y="144"/>
                    <a:pt x="77" y="144"/>
                    <a:pt x="77" y="144"/>
                  </a:cubicBezTo>
                  <a:cubicBezTo>
                    <a:pt x="79" y="144"/>
                    <a:pt x="81" y="142"/>
                    <a:pt x="81" y="140"/>
                  </a:cubicBezTo>
                  <a:close/>
                  <a:moveTo>
                    <a:pt x="76" y="155"/>
                  </a:moveTo>
                  <a:cubicBezTo>
                    <a:pt x="76" y="153"/>
                    <a:pt x="74" y="151"/>
                    <a:pt x="72" y="151"/>
                  </a:cubicBezTo>
                  <a:cubicBezTo>
                    <a:pt x="39" y="151"/>
                    <a:pt x="39" y="151"/>
                    <a:pt x="39" y="151"/>
                  </a:cubicBezTo>
                  <a:cubicBezTo>
                    <a:pt x="37" y="151"/>
                    <a:pt x="35" y="153"/>
                    <a:pt x="35" y="155"/>
                  </a:cubicBezTo>
                  <a:cubicBezTo>
                    <a:pt x="35" y="158"/>
                    <a:pt x="37" y="160"/>
                    <a:pt x="39" y="160"/>
                  </a:cubicBezTo>
                  <a:cubicBezTo>
                    <a:pt x="72" y="160"/>
                    <a:pt x="72" y="160"/>
                    <a:pt x="72" y="160"/>
                  </a:cubicBezTo>
                  <a:cubicBezTo>
                    <a:pt x="74" y="160"/>
                    <a:pt x="76" y="158"/>
                    <a:pt x="76" y="15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54" name="Icon_01"/>
            <p:cNvSpPr>
              <a:spLocks noEditPoints="1"/>
            </p:cNvSpPr>
            <p:nvPr/>
          </p:nvSpPr>
          <p:spPr bwMode="auto">
            <a:xfrm>
              <a:off x="7583269" y="4189362"/>
              <a:ext cx="702043" cy="416696"/>
            </a:xfrm>
            <a:custGeom>
              <a:avLst/>
              <a:gdLst>
                <a:gd name="T0" fmla="*/ 40 w 194"/>
                <a:gd name="T1" fmla="*/ 74 h 115"/>
                <a:gd name="T2" fmla="*/ 41 w 194"/>
                <a:gd name="T3" fmla="*/ 66 h 115"/>
                <a:gd name="T4" fmla="*/ 62 w 194"/>
                <a:gd name="T5" fmla="*/ 50 h 115"/>
                <a:gd name="T6" fmla="*/ 67 w 194"/>
                <a:gd name="T7" fmla="*/ 56 h 115"/>
                <a:gd name="T8" fmla="*/ 48 w 194"/>
                <a:gd name="T9" fmla="*/ 74 h 115"/>
                <a:gd name="T10" fmla="*/ 58 w 194"/>
                <a:gd name="T11" fmla="*/ 89 h 115"/>
                <a:gd name="T12" fmla="*/ 81 w 194"/>
                <a:gd name="T13" fmla="*/ 63 h 115"/>
                <a:gd name="T14" fmla="*/ 73 w 194"/>
                <a:gd name="T15" fmla="*/ 62 h 115"/>
                <a:gd name="T16" fmla="*/ 50 w 194"/>
                <a:gd name="T17" fmla="*/ 88 h 115"/>
                <a:gd name="T18" fmla="*/ 58 w 194"/>
                <a:gd name="T19" fmla="*/ 89 h 115"/>
                <a:gd name="T20" fmla="*/ 87 w 194"/>
                <a:gd name="T21" fmla="*/ 87 h 115"/>
                <a:gd name="T22" fmla="*/ 83 w 194"/>
                <a:gd name="T23" fmla="*/ 78 h 115"/>
                <a:gd name="T24" fmla="*/ 64 w 194"/>
                <a:gd name="T25" fmla="*/ 93 h 115"/>
                <a:gd name="T26" fmla="*/ 67 w 194"/>
                <a:gd name="T27" fmla="*/ 102 h 115"/>
                <a:gd name="T28" fmla="*/ 82 w 194"/>
                <a:gd name="T29" fmla="*/ 114 h 115"/>
                <a:gd name="T30" fmla="*/ 92 w 194"/>
                <a:gd name="T31" fmla="*/ 98 h 115"/>
                <a:gd name="T32" fmla="*/ 85 w 194"/>
                <a:gd name="T33" fmla="*/ 98 h 115"/>
                <a:gd name="T34" fmla="*/ 75 w 194"/>
                <a:gd name="T35" fmla="*/ 113 h 115"/>
                <a:gd name="T36" fmla="*/ 82 w 194"/>
                <a:gd name="T37" fmla="*/ 114 h 115"/>
                <a:gd name="T38" fmla="*/ 194 w 194"/>
                <a:gd name="T39" fmla="*/ 35 h 115"/>
                <a:gd name="T40" fmla="*/ 154 w 194"/>
                <a:gd name="T41" fmla="*/ 17 h 115"/>
                <a:gd name="T42" fmla="*/ 172 w 194"/>
                <a:gd name="T43" fmla="*/ 47 h 115"/>
                <a:gd name="T44" fmla="*/ 156 w 194"/>
                <a:gd name="T45" fmla="*/ 54 h 115"/>
                <a:gd name="T46" fmla="*/ 148 w 194"/>
                <a:gd name="T47" fmla="*/ 19 h 115"/>
                <a:gd name="T48" fmla="*/ 93 w 194"/>
                <a:gd name="T49" fmla="*/ 11 h 115"/>
                <a:gd name="T50" fmla="*/ 90 w 194"/>
                <a:gd name="T51" fmla="*/ 12 h 115"/>
                <a:gd name="T52" fmla="*/ 58 w 194"/>
                <a:gd name="T53" fmla="*/ 30 h 115"/>
                <a:gd name="T54" fmla="*/ 63 w 194"/>
                <a:gd name="T55" fmla="*/ 37 h 115"/>
                <a:gd name="T56" fmla="*/ 95 w 194"/>
                <a:gd name="T57" fmla="*/ 21 h 115"/>
                <a:gd name="T58" fmla="*/ 97 w 194"/>
                <a:gd name="T59" fmla="*/ 21 h 115"/>
                <a:gd name="T60" fmla="*/ 152 w 194"/>
                <a:gd name="T61" fmla="*/ 59 h 115"/>
                <a:gd name="T62" fmla="*/ 104 w 194"/>
                <a:gd name="T63" fmla="*/ 106 h 115"/>
                <a:gd name="T64" fmla="*/ 96 w 194"/>
                <a:gd name="T65" fmla="*/ 110 h 115"/>
                <a:gd name="T66" fmla="*/ 99 w 194"/>
                <a:gd name="T67" fmla="*/ 114 h 115"/>
                <a:gd name="T68" fmla="*/ 118 w 194"/>
                <a:gd name="T69" fmla="*/ 105 h 115"/>
                <a:gd name="T70" fmla="*/ 120 w 194"/>
                <a:gd name="T71" fmla="*/ 98 h 115"/>
                <a:gd name="T72" fmla="*/ 114 w 194"/>
                <a:gd name="T73" fmla="*/ 82 h 115"/>
                <a:gd name="T74" fmla="*/ 128 w 194"/>
                <a:gd name="T75" fmla="*/ 96 h 115"/>
                <a:gd name="T76" fmla="*/ 135 w 194"/>
                <a:gd name="T77" fmla="*/ 97 h 115"/>
                <a:gd name="T78" fmla="*/ 136 w 194"/>
                <a:gd name="T79" fmla="*/ 90 h 115"/>
                <a:gd name="T80" fmla="*/ 129 w 194"/>
                <a:gd name="T81" fmla="*/ 71 h 115"/>
                <a:gd name="T82" fmla="*/ 143 w 194"/>
                <a:gd name="T83" fmla="*/ 86 h 115"/>
                <a:gd name="T84" fmla="*/ 150 w 194"/>
                <a:gd name="T85" fmla="*/ 88 h 115"/>
                <a:gd name="T86" fmla="*/ 139 w 194"/>
                <a:gd name="T87" fmla="*/ 67 h 115"/>
                <a:gd name="T88" fmla="*/ 68 w 194"/>
                <a:gd name="T89" fmla="*/ 42 h 115"/>
                <a:gd name="T90" fmla="*/ 53 w 194"/>
                <a:gd name="T91" fmla="*/ 38 h 115"/>
                <a:gd name="T92" fmla="*/ 57 w 194"/>
                <a:gd name="T93" fmla="*/ 21 h 115"/>
                <a:gd name="T94" fmla="*/ 46 w 194"/>
                <a:gd name="T95" fmla="*/ 21 h 115"/>
                <a:gd name="T96" fmla="*/ 37 w 194"/>
                <a:gd name="T97" fmla="*/ 61 h 115"/>
                <a:gd name="T98" fmla="*/ 62 w 194"/>
                <a:gd name="T99" fmla="*/ 44 h 115"/>
                <a:gd name="T100" fmla="*/ 74 w 194"/>
                <a:gd name="T101" fmla="*/ 55 h 115"/>
                <a:gd name="T102" fmla="*/ 86 w 194"/>
                <a:gd name="T103" fmla="*/ 58 h 115"/>
                <a:gd name="T104" fmla="*/ 92 w 194"/>
                <a:gd name="T105" fmla="*/ 76 h 115"/>
                <a:gd name="T106" fmla="*/ 97 w 194"/>
                <a:gd name="T107" fmla="*/ 94 h 115"/>
                <a:gd name="T108" fmla="*/ 110 w 194"/>
                <a:gd name="T109" fmla="*/ 102 h 115"/>
                <a:gd name="T110" fmla="*/ 115 w 194"/>
                <a:gd name="T111" fmla="*/ 105 h 115"/>
                <a:gd name="T112" fmla="*/ 16 w 194"/>
                <a:gd name="T113" fmla="*/ 42 h 115"/>
                <a:gd name="T114" fmla="*/ 25 w 194"/>
                <a:gd name="T115" fmla="*/ 0 h 115"/>
                <a:gd name="T116" fmla="*/ 16 w 194"/>
                <a:gd name="T117" fmla="*/ 4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4" h="115">
                  <a:moveTo>
                    <a:pt x="45" y="75"/>
                  </a:moveTo>
                  <a:cubicBezTo>
                    <a:pt x="43" y="75"/>
                    <a:pt x="41" y="75"/>
                    <a:pt x="40" y="74"/>
                  </a:cubicBezTo>
                  <a:cubicBezTo>
                    <a:pt x="40" y="72"/>
                    <a:pt x="39" y="71"/>
                    <a:pt x="39" y="70"/>
                  </a:cubicBezTo>
                  <a:cubicBezTo>
                    <a:pt x="39" y="68"/>
                    <a:pt x="40" y="67"/>
                    <a:pt x="41" y="66"/>
                  </a:cubicBezTo>
                  <a:cubicBezTo>
                    <a:pt x="59" y="52"/>
                    <a:pt x="59" y="52"/>
                    <a:pt x="59" y="52"/>
                  </a:cubicBezTo>
                  <a:cubicBezTo>
                    <a:pt x="60" y="51"/>
                    <a:pt x="61" y="50"/>
                    <a:pt x="62" y="50"/>
                  </a:cubicBezTo>
                  <a:cubicBezTo>
                    <a:pt x="64" y="50"/>
                    <a:pt x="65" y="51"/>
                    <a:pt x="66" y="52"/>
                  </a:cubicBezTo>
                  <a:cubicBezTo>
                    <a:pt x="67" y="53"/>
                    <a:pt x="67" y="55"/>
                    <a:pt x="67" y="56"/>
                  </a:cubicBezTo>
                  <a:cubicBezTo>
                    <a:pt x="67" y="58"/>
                    <a:pt x="66" y="59"/>
                    <a:pt x="65" y="60"/>
                  </a:cubicBezTo>
                  <a:cubicBezTo>
                    <a:pt x="48" y="74"/>
                    <a:pt x="48" y="74"/>
                    <a:pt x="48" y="74"/>
                  </a:cubicBezTo>
                  <a:cubicBezTo>
                    <a:pt x="47" y="75"/>
                    <a:pt x="46" y="75"/>
                    <a:pt x="45" y="75"/>
                  </a:cubicBezTo>
                  <a:close/>
                  <a:moveTo>
                    <a:pt x="58" y="89"/>
                  </a:moveTo>
                  <a:cubicBezTo>
                    <a:pt x="80" y="70"/>
                    <a:pt x="80" y="70"/>
                    <a:pt x="80" y="70"/>
                  </a:cubicBezTo>
                  <a:cubicBezTo>
                    <a:pt x="82" y="68"/>
                    <a:pt x="83" y="65"/>
                    <a:pt x="81" y="63"/>
                  </a:cubicBezTo>
                  <a:cubicBezTo>
                    <a:pt x="80" y="61"/>
                    <a:pt x="78" y="61"/>
                    <a:pt x="77" y="61"/>
                  </a:cubicBezTo>
                  <a:cubicBezTo>
                    <a:pt x="76" y="61"/>
                    <a:pt x="74" y="61"/>
                    <a:pt x="73" y="62"/>
                  </a:cubicBezTo>
                  <a:cubicBezTo>
                    <a:pt x="51" y="81"/>
                    <a:pt x="51" y="81"/>
                    <a:pt x="51" y="81"/>
                  </a:cubicBezTo>
                  <a:cubicBezTo>
                    <a:pt x="49" y="82"/>
                    <a:pt x="49" y="86"/>
                    <a:pt x="50" y="88"/>
                  </a:cubicBezTo>
                  <a:cubicBezTo>
                    <a:pt x="51" y="89"/>
                    <a:pt x="53" y="90"/>
                    <a:pt x="54" y="90"/>
                  </a:cubicBezTo>
                  <a:cubicBezTo>
                    <a:pt x="56" y="90"/>
                    <a:pt x="57" y="89"/>
                    <a:pt x="58" y="89"/>
                  </a:cubicBezTo>
                  <a:close/>
                  <a:moveTo>
                    <a:pt x="70" y="101"/>
                  </a:moveTo>
                  <a:cubicBezTo>
                    <a:pt x="87" y="87"/>
                    <a:pt x="87" y="87"/>
                    <a:pt x="87" y="87"/>
                  </a:cubicBezTo>
                  <a:cubicBezTo>
                    <a:pt x="89" y="86"/>
                    <a:pt x="89" y="82"/>
                    <a:pt x="87" y="80"/>
                  </a:cubicBezTo>
                  <a:cubicBezTo>
                    <a:pt x="86" y="79"/>
                    <a:pt x="85" y="78"/>
                    <a:pt x="83" y="78"/>
                  </a:cubicBezTo>
                  <a:cubicBezTo>
                    <a:pt x="82" y="78"/>
                    <a:pt x="81" y="79"/>
                    <a:pt x="80" y="79"/>
                  </a:cubicBezTo>
                  <a:cubicBezTo>
                    <a:pt x="64" y="93"/>
                    <a:pt x="64" y="93"/>
                    <a:pt x="64" y="93"/>
                  </a:cubicBezTo>
                  <a:cubicBezTo>
                    <a:pt x="61" y="95"/>
                    <a:pt x="61" y="98"/>
                    <a:pt x="63" y="100"/>
                  </a:cubicBezTo>
                  <a:cubicBezTo>
                    <a:pt x="64" y="101"/>
                    <a:pt x="65" y="102"/>
                    <a:pt x="67" y="102"/>
                  </a:cubicBezTo>
                  <a:cubicBezTo>
                    <a:pt x="68" y="102"/>
                    <a:pt x="69" y="102"/>
                    <a:pt x="70" y="101"/>
                  </a:cubicBezTo>
                  <a:close/>
                  <a:moveTo>
                    <a:pt x="82" y="114"/>
                  </a:moveTo>
                  <a:cubicBezTo>
                    <a:pt x="92" y="106"/>
                    <a:pt x="92" y="106"/>
                    <a:pt x="92" y="106"/>
                  </a:cubicBezTo>
                  <a:cubicBezTo>
                    <a:pt x="94" y="104"/>
                    <a:pt x="94" y="101"/>
                    <a:pt x="92" y="98"/>
                  </a:cubicBezTo>
                  <a:cubicBezTo>
                    <a:pt x="91" y="97"/>
                    <a:pt x="90" y="97"/>
                    <a:pt x="88" y="97"/>
                  </a:cubicBezTo>
                  <a:cubicBezTo>
                    <a:pt x="87" y="97"/>
                    <a:pt x="86" y="97"/>
                    <a:pt x="85" y="98"/>
                  </a:cubicBezTo>
                  <a:cubicBezTo>
                    <a:pt x="75" y="105"/>
                    <a:pt x="75" y="105"/>
                    <a:pt x="75" y="105"/>
                  </a:cubicBezTo>
                  <a:cubicBezTo>
                    <a:pt x="73" y="107"/>
                    <a:pt x="73" y="111"/>
                    <a:pt x="75" y="113"/>
                  </a:cubicBezTo>
                  <a:cubicBezTo>
                    <a:pt x="76" y="114"/>
                    <a:pt x="77" y="115"/>
                    <a:pt x="79" y="115"/>
                  </a:cubicBezTo>
                  <a:cubicBezTo>
                    <a:pt x="80" y="115"/>
                    <a:pt x="81" y="114"/>
                    <a:pt x="82" y="114"/>
                  </a:cubicBezTo>
                  <a:close/>
                  <a:moveTo>
                    <a:pt x="172" y="47"/>
                  </a:moveTo>
                  <a:cubicBezTo>
                    <a:pt x="194" y="35"/>
                    <a:pt x="194" y="35"/>
                    <a:pt x="194" y="35"/>
                  </a:cubicBezTo>
                  <a:cubicBezTo>
                    <a:pt x="178" y="4"/>
                    <a:pt x="178" y="4"/>
                    <a:pt x="178" y="4"/>
                  </a:cubicBezTo>
                  <a:cubicBezTo>
                    <a:pt x="169" y="9"/>
                    <a:pt x="158" y="14"/>
                    <a:pt x="154" y="17"/>
                  </a:cubicBezTo>
                  <a:cubicBezTo>
                    <a:pt x="157" y="20"/>
                    <a:pt x="161" y="28"/>
                    <a:pt x="171" y="45"/>
                  </a:cubicBezTo>
                  <a:lnTo>
                    <a:pt x="172" y="47"/>
                  </a:lnTo>
                  <a:close/>
                  <a:moveTo>
                    <a:pt x="152" y="59"/>
                  </a:moveTo>
                  <a:cubicBezTo>
                    <a:pt x="154" y="57"/>
                    <a:pt x="155" y="55"/>
                    <a:pt x="156" y="54"/>
                  </a:cubicBezTo>
                  <a:cubicBezTo>
                    <a:pt x="157" y="53"/>
                    <a:pt x="162" y="50"/>
                    <a:pt x="165" y="48"/>
                  </a:cubicBezTo>
                  <a:cubicBezTo>
                    <a:pt x="162" y="43"/>
                    <a:pt x="152" y="26"/>
                    <a:pt x="148" y="19"/>
                  </a:cubicBezTo>
                  <a:cubicBezTo>
                    <a:pt x="130" y="12"/>
                    <a:pt x="114" y="11"/>
                    <a:pt x="104" y="11"/>
                  </a:cubicBezTo>
                  <a:cubicBezTo>
                    <a:pt x="100" y="11"/>
                    <a:pt x="97" y="11"/>
                    <a:pt x="93" y="11"/>
                  </a:cubicBezTo>
                  <a:cubicBezTo>
                    <a:pt x="93" y="11"/>
                    <a:pt x="93" y="11"/>
                    <a:pt x="93" y="11"/>
                  </a:cubicBezTo>
                  <a:cubicBezTo>
                    <a:pt x="92" y="11"/>
                    <a:pt x="91" y="11"/>
                    <a:pt x="90" y="12"/>
                  </a:cubicBezTo>
                  <a:cubicBezTo>
                    <a:pt x="60" y="27"/>
                    <a:pt x="60" y="27"/>
                    <a:pt x="60" y="27"/>
                  </a:cubicBezTo>
                  <a:cubicBezTo>
                    <a:pt x="59" y="27"/>
                    <a:pt x="58" y="29"/>
                    <a:pt x="58" y="30"/>
                  </a:cubicBezTo>
                  <a:cubicBezTo>
                    <a:pt x="57" y="31"/>
                    <a:pt x="57" y="33"/>
                    <a:pt x="58" y="34"/>
                  </a:cubicBezTo>
                  <a:cubicBezTo>
                    <a:pt x="59" y="36"/>
                    <a:pt x="61" y="37"/>
                    <a:pt x="63" y="37"/>
                  </a:cubicBezTo>
                  <a:cubicBezTo>
                    <a:pt x="64" y="37"/>
                    <a:pt x="64" y="37"/>
                    <a:pt x="65" y="36"/>
                  </a:cubicBezTo>
                  <a:cubicBezTo>
                    <a:pt x="95" y="21"/>
                    <a:pt x="95" y="21"/>
                    <a:pt x="95" y="21"/>
                  </a:cubicBezTo>
                  <a:cubicBezTo>
                    <a:pt x="96" y="21"/>
                    <a:pt x="96" y="21"/>
                    <a:pt x="96" y="21"/>
                  </a:cubicBezTo>
                  <a:cubicBezTo>
                    <a:pt x="97" y="21"/>
                    <a:pt x="97" y="21"/>
                    <a:pt x="97" y="21"/>
                  </a:cubicBezTo>
                  <a:cubicBezTo>
                    <a:pt x="117" y="35"/>
                    <a:pt x="142" y="60"/>
                    <a:pt x="147" y="66"/>
                  </a:cubicBezTo>
                  <a:cubicBezTo>
                    <a:pt x="149" y="64"/>
                    <a:pt x="151" y="61"/>
                    <a:pt x="152" y="59"/>
                  </a:cubicBezTo>
                  <a:close/>
                  <a:moveTo>
                    <a:pt x="102" y="113"/>
                  </a:moveTo>
                  <a:cubicBezTo>
                    <a:pt x="104" y="112"/>
                    <a:pt x="105" y="109"/>
                    <a:pt x="104" y="106"/>
                  </a:cubicBezTo>
                  <a:cubicBezTo>
                    <a:pt x="100" y="102"/>
                    <a:pt x="100" y="102"/>
                    <a:pt x="100" y="102"/>
                  </a:cubicBezTo>
                  <a:cubicBezTo>
                    <a:pt x="100" y="106"/>
                    <a:pt x="98" y="108"/>
                    <a:pt x="96" y="110"/>
                  </a:cubicBezTo>
                  <a:cubicBezTo>
                    <a:pt x="95" y="111"/>
                    <a:pt x="95" y="111"/>
                    <a:pt x="95" y="111"/>
                  </a:cubicBezTo>
                  <a:cubicBezTo>
                    <a:pt x="97" y="113"/>
                    <a:pt x="99" y="114"/>
                    <a:pt x="99" y="114"/>
                  </a:cubicBezTo>
                  <a:cubicBezTo>
                    <a:pt x="100" y="114"/>
                    <a:pt x="101" y="113"/>
                    <a:pt x="102" y="113"/>
                  </a:cubicBezTo>
                  <a:close/>
                  <a:moveTo>
                    <a:pt x="118" y="105"/>
                  </a:moveTo>
                  <a:cubicBezTo>
                    <a:pt x="120" y="104"/>
                    <a:pt x="121" y="101"/>
                    <a:pt x="120" y="99"/>
                  </a:cubicBezTo>
                  <a:cubicBezTo>
                    <a:pt x="120" y="98"/>
                    <a:pt x="120" y="98"/>
                    <a:pt x="120" y="98"/>
                  </a:cubicBezTo>
                  <a:cubicBezTo>
                    <a:pt x="108" y="86"/>
                    <a:pt x="108" y="86"/>
                    <a:pt x="108" y="86"/>
                  </a:cubicBezTo>
                  <a:cubicBezTo>
                    <a:pt x="114" y="82"/>
                    <a:pt x="114" y="82"/>
                    <a:pt x="114" y="82"/>
                  </a:cubicBezTo>
                  <a:cubicBezTo>
                    <a:pt x="127" y="95"/>
                    <a:pt x="127" y="95"/>
                    <a:pt x="127" y="95"/>
                  </a:cubicBezTo>
                  <a:cubicBezTo>
                    <a:pt x="128" y="96"/>
                    <a:pt x="128" y="96"/>
                    <a:pt x="128" y="96"/>
                  </a:cubicBezTo>
                  <a:cubicBezTo>
                    <a:pt x="130" y="97"/>
                    <a:pt x="131" y="98"/>
                    <a:pt x="132" y="98"/>
                  </a:cubicBezTo>
                  <a:cubicBezTo>
                    <a:pt x="133" y="98"/>
                    <a:pt x="134" y="98"/>
                    <a:pt x="135" y="97"/>
                  </a:cubicBezTo>
                  <a:cubicBezTo>
                    <a:pt x="136" y="97"/>
                    <a:pt x="137" y="95"/>
                    <a:pt x="137" y="93"/>
                  </a:cubicBezTo>
                  <a:cubicBezTo>
                    <a:pt x="137" y="92"/>
                    <a:pt x="137" y="91"/>
                    <a:pt x="136" y="90"/>
                  </a:cubicBezTo>
                  <a:cubicBezTo>
                    <a:pt x="123" y="75"/>
                    <a:pt x="123" y="75"/>
                    <a:pt x="123" y="75"/>
                  </a:cubicBezTo>
                  <a:cubicBezTo>
                    <a:pt x="129" y="71"/>
                    <a:pt x="129" y="71"/>
                    <a:pt x="129" y="71"/>
                  </a:cubicBezTo>
                  <a:cubicBezTo>
                    <a:pt x="142" y="85"/>
                    <a:pt x="142" y="85"/>
                    <a:pt x="142" y="85"/>
                  </a:cubicBezTo>
                  <a:cubicBezTo>
                    <a:pt x="143" y="86"/>
                    <a:pt x="143" y="86"/>
                    <a:pt x="143" y="86"/>
                  </a:cubicBezTo>
                  <a:cubicBezTo>
                    <a:pt x="145" y="88"/>
                    <a:pt x="146" y="89"/>
                    <a:pt x="147" y="89"/>
                  </a:cubicBezTo>
                  <a:cubicBezTo>
                    <a:pt x="148" y="89"/>
                    <a:pt x="149" y="88"/>
                    <a:pt x="150" y="88"/>
                  </a:cubicBezTo>
                  <a:cubicBezTo>
                    <a:pt x="152" y="87"/>
                    <a:pt x="153" y="84"/>
                    <a:pt x="152" y="81"/>
                  </a:cubicBezTo>
                  <a:cubicBezTo>
                    <a:pt x="139" y="67"/>
                    <a:pt x="139" y="67"/>
                    <a:pt x="139" y="67"/>
                  </a:cubicBezTo>
                  <a:cubicBezTo>
                    <a:pt x="132" y="60"/>
                    <a:pt x="112" y="40"/>
                    <a:pt x="96" y="28"/>
                  </a:cubicBezTo>
                  <a:cubicBezTo>
                    <a:pt x="68" y="42"/>
                    <a:pt x="68" y="42"/>
                    <a:pt x="68" y="42"/>
                  </a:cubicBezTo>
                  <a:cubicBezTo>
                    <a:pt x="66" y="43"/>
                    <a:pt x="65" y="43"/>
                    <a:pt x="62" y="43"/>
                  </a:cubicBezTo>
                  <a:cubicBezTo>
                    <a:pt x="59" y="43"/>
                    <a:pt x="55" y="41"/>
                    <a:pt x="53" y="38"/>
                  </a:cubicBezTo>
                  <a:cubicBezTo>
                    <a:pt x="51" y="36"/>
                    <a:pt x="50" y="32"/>
                    <a:pt x="51" y="29"/>
                  </a:cubicBezTo>
                  <a:cubicBezTo>
                    <a:pt x="52" y="25"/>
                    <a:pt x="54" y="22"/>
                    <a:pt x="57" y="21"/>
                  </a:cubicBezTo>
                  <a:cubicBezTo>
                    <a:pt x="60" y="19"/>
                    <a:pt x="60" y="19"/>
                    <a:pt x="60" y="19"/>
                  </a:cubicBezTo>
                  <a:cubicBezTo>
                    <a:pt x="46" y="21"/>
                    <a:pt x="46" y="21"/>
                    <a:pt x="46" y="21"/>
                  </a:cubicBezTo>
                  <a:cubicBezTo>
                    <a:pt x="23" y="45"/>
                    <a:pt x="23" y="45"/>
                    <a:pt x="23" y="45"/>
                  </a:cubicBezTo>
                  <a:cubicBezTo>
                    <a:pt x="37" y="61"/>
                    <a:pt x="37" y="61"/>
                    <a:pt x="37" y="61"/>
                  </a:cubicBezTo>
                  <a:cubicBezTo>
                    <a:pt x="37" y="61"/>
                    <a:pt x="54" y="47"/>
                    <a:pt x="54" y="47"/>
                  </a:cubicBezTo>
                  <a:cubicBezTo>
                    <a:pt x="57" y="45"/>
                    <a:pt x="59" y="44"/>
                    <a:pt x="62" y="44"/>
                  </a:cubicBezTo>
                  <a:cubicBezTo>
                    <a:pt x="66" y="44"/>
                    <a:pt x="69" y="45"/>
                    <a:pt x="71" y="48"/>
                  </a:cubicBezTo>
                  <a:cubicBezTo>
                    <a:pt x="73" y="50"/>
                    <a:pt x="74" y="52"/>
                    <a:pt x="74" y="55"/>
                  </a:cubicBezTo>
                  <a:cubicBezTo>
                    <a:pt x="75" y="54"/>
                    <a:pt x="76" y="54"/>
                    <a:pt x="77" y="54"/>
                  </a:cubicBezTo>
                  <a:cubicBezTo>
                    <a:pt x="80" y="54"/>
                    <a:pt x="84" y="56"/>
                    <a:pt x="86" y="58"/>
                  </a:cubicBezTo>
                  <a:cubicBezTo>
                    <a:pt x="89" y="62"/>
                    <a:pt x="90" y="68"/>
                    <a:pt x="87" y="72"/>
                  </a:cubicBezTo>
                  <a:cubicBezTo>
                    <a:pt x="89" y="73"/>
                    <a:pt x="91" y="74"/>
                    <a:pt x="92" y="76"/>
                  </a:cubicBezTo>
                  <a:cubicBezTo>
                    <a:pt x="96" y="80"/>
                    <a:pt x="96" y="86"/>
                    <a:pt x="92" y="91"/>
                  </a:cubicBezTo>
                  <a:cubicBezTo>
                    <a:pt x="94" y="91"/>
                    <a:pt x="96" y="93"/>
                    <a:pt x="97" y="94"/>
                  </a:cubicBezTo>
                  <a:cubicBezTo>
                    <a:pt x="100" y="92"/>
                    <a:pt x="100" y="92"/>
                    <a:pt x="100" y="92"/>
                  </a:cubicBezTo>
                  <a:cubicBezTo>
                    <a:pt x="110" y="102"/>
                    <a:pt x="110" y="102"/>
                    <a:pt x="110" y="102"/>
                  </a:cubicBezTo>
                  <a:cubicBezTo>
                    <a:pt x="111" y="103"/>
                    <a:pt x="112" y="103"/>
                    <a:pt x="112" y="104"/>
                  </a:cubicBezTo>
                  <a:cubicBezTo>
                    <a:pt x="114" y="105"/>
                    <a:pt x="114" y="105"/>
                    <a:pt x="115" y="105"/>
                  </a:cubicBezTo>
                  <a:cubicBezTo>
                    <a:pt x="116" y="105"/>
                    <a:pt x="117" y="105"/>
                    <a:pt x="118" y="105"/>
                  </a:cubicBezTo>
                  <a:close/>
                  <a:moveTo>
                    <a:pt x="16" y="42"/>
                  </a:moveTo>
                  <a:cubicBezTo>
                    <a:pt x="41" y="17"/>
                    <a:pt x="41" y="17"/>
                    <a:pt x="41" y="17"/>
                  </a:cubicBezTo>
                  <a:cubicBezTo>
                    <a:pt x="25" y="0"/>
                    <a:pt x="25" y="0"/>
                    <a:pt x="25" y="0"/>
                  </a:cubicBezTo>
                  <a:cubicBezTo>
                    <a:pt x="0" y="25"/>
                    <a:pt x="0" y="25"/>
                    <a:pt x="0" y="25"/>
                  </a:cubicBezTo>
                  <a:lnTo>
                    <a:pt x="16" y="4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grpSp>
      <p:sp>
        <p:nvSpPr>
          <p:cNvPr id="3" name="CaixaDeTexto 2">
            <a:extLst>
              <a:ext uri="{FF2B5EF4-FFF2-40B4-BE49-F238E27FC236}">
                <a16:creationId xmlns:a16="http://schemas.microsoft.com/office/drawing/2014/main" id="{4183439F-751C-EFEA-4B4C-CE47614EA135}"/>
              </a:ext>
            </a:extLst>
          </p:cNvPr>
          <p:cNvSpPr txBox="1"/>
          <p:nvPr/>
        </p:nvSpPr>
        <p:spPr>
          <a:xfrm>
            <a:off x="-234668" y="980194"/>
            <a:ext cx="3615317" cy="738664"/>
          </a:xfrm>
          <a:prstGeom prst="rect">
            <a:avLst/>
          </a:prstGeom>
          <a:noFill/>
        </p:spPr>
        <p:txBody>
          <a:bodyPr wrap="square">
            <a:spAutoFit/>
          </a:bodyPr>
          <a:lstStyle/>
          <a:p>
            <a:pPr algn="ctr"/>
            <a:r>
              <a:rPr lang="pt-BR" sz="1050" dirty="0">
                <a:solidFill>
                  <a:schemeClr val="tx1"/>
                </a:solidFill>
                <a:latin typeface="Arial" panose="020B0604020202020204" pitchFamily="34" charset="0"/>
              </a:rPr>
              <a:t>XXIII - </a:t>
            </a:r>
            <a:r>
              <a:rPr lang="pt-BR" sz="1050" b="1" dirty="0">
                <a:solidFill>
                  <a:schemeClr val="tx1"/>
                </a:solidFill>
                <a:latin typeface="Arial" panose="020B0604020202020204" pitchFamily="34" charset="0"/>
              </a:rPr>
              <a:t>TERMO DE REFERÊNCIA</a:t>
            </a:r>
            <a:r>
              <a:rPr lang="pt-BR" sz="1050" dirty="0">
                <a:solidFill>
                  <a:schemeClr val="tx1"/>
                </a:solidFill>
                <a:latin typeface="Arial" panose="020B0604020202020204" pitchFamily="34" charset="0"/>
              </a:rPr>
              <a:t>: documento </a:t>
            </a:r>
            <a:r>
              <a:rPr lang="pt-BR" sz="1050" b="1" dirty="0">
                <a:solidFill>
                  <a:schemeClr val="tx1"/>
                </a:solidFill>
                <a:latin typeface="Arial" panose="020B0604020202020204" pitchFamily="34" charset="0"/>
              </a:rPr>
              <a:t>NECESSÁRIO</a:t>
            </a:r>
            <a:r>
              <a:rPr lang="pt-BR" sz="1050" dirty="0">
                <a:solidFill>
                  <a:schemeClr val="tx1"/>
                </a:solidFill>
                <a:latin typeface="Arial" panose="020B0604020202020204" pitchFamily="34" charset="0"/>
              </a:rPr>
              <a:t> para a </a:t>
            </a:r>
            <a:r>
              <a:rPr lang="pt-BR" sz="1050" b="1" dirty="0">
                <a:solidFill>
                  <a:schemeClr val="tx1"/>
                </a:solidFill>
                <a:latin typeface="Arial" panose="020B0604020202020204" pitchFamily="34" charset="0"/>
              </a:rPr>
              <a:t>CONTRATAÇÃO DE BENS E SERVIÇOS</a:t>
            </a:r>
            <a:r>
              <a:rPr lang="pt-BR" sz="1050" dirty="0">
                <a:solidFill>
                  <a:schemeClr val="tx1"/>
                </a:solidFill>
                <a:latin typeface="Arial" panose="020B0604020202020204" pitchFamily="34" charset="0"/>
              </a:rPr>
              <a:t>, que </a:t>
            </a:r>
            <a:r>
              <a:rPr lang="pt-BR" sz="1050" b="1" dirty="0">
                <a:solidFill>
                  <a:schemeClr val="tx1"/>
                </a:solidFill>
                <a:latin typeface="Arial" panose="020B0604020202020204" pitchFamily="34" charset="0"/>
              </a:rPr>
              <a:t>DEVE</a:t>
            </a:r>
            <a:r>
              <a:rPr lang="pt-BR" sz="1050" dirty="0">
                <a:solidFill>
                  <a:schemeClr val="tx1"/>
                </a:solidFill>
                <a:latin typeface="Arial" panose="020B0604020202020204" pitchFamily="34" charset="0"/>
              </a:rPr>
              <a:t> conter os seguintes </a:t>
            </a:r>
            <a:r>
              <a:rPr lang="pt-BR" sz="1050" b="1" dirty="0">
                <a:solidFill>
                  <a:schemeClr val="tx1"/>
                </a:solidFill>
                <a:latin typeface="Arial" panose="020B0604020202020204" pitchFamily="34" charset="0"/>
              </a:rPr>
              <a:t>PARÂMETROS</a:t>
            </a:r>
            <a:r>
              <a:rPr lang="pt-BR" sz="1050" dirty="0">
                <a:solidFill>
                  <a:schemeClr val="tx1"/>
                </a:solidFill>
                <a:latin typeface="Arial" panose="020B0604020202020204" pitchFamily="34" charset="0"/>
              </a:rPr>
              <a:t> e elementos descritivos</a:t>
            </a:r>
            <a:endParaRPr lang="pt-BR" sz="1050" dirty="0">
              <a:solidFill>
                <a:schemeClr val="tx1"/>
              </a:solidFill>
            </a:endParaRPr>
          </a:p>
        </p:txBody>
      </p:sp>
      <p:sp>
        <p:nvSpPr>
          <p:cNvPr id="78" name="CaixaDeTexto 77">
            <a:extLst>
              <a:ext uri="{FF2B5EF4-FFF2-40B4-BE49-F238E27FC236}">
                <a16:creationId xmlns:a16="http://schemas.microsoft.com/office/drawing/2014/main" id="{7C05418F-9D92-65CF-420F-3C99A6C0229B}"/>
              </a:ext>
            </a:extLst>
          </p:cNvPr>
          <p:cNvSpPr txBox="1"/>
          <p:nvPr/>
        </p:nvSpPr>
        <p:spPr>
          <a:xfrm>
            <a:off x="796" y="2063740"/>
            <a:ext cx="2640161" cy="692497"/>
          </a:xfrm>
          <a:prstGeom prst="rect">
            <a:avLst/>
          </a:prstGeom>
          <a:noFill/>
        </p:spPr>
        <p:txBody>
          <a:bodyPr wrap="square">
            <a:spAutoFit/>
          </a:bodyPr>
          <a:lstStyle/>
          <a:p>
            <a:pPr algn="just"/>
            <a:r>
              <a:rPr lang="pt-BR" sz="975" dirty="0">
                <a:solidFill>
                  <a:schemeClr val="tx1"/>
                </a:solidFill>
                <a:latin typeface="Arial" panose="020B0604020202020204" pitchFamily="34" charset="0"/>
              </a:rPr>
              <a:t>a) </a:t>
            </a:r>
            <a:r>
              <a:rPr lang="pt-BR" sz="975" b="1" dirty="0">
                <a:solidFill>
                  <a:schemeClr val="tx1"/>
                </a:solidFill>
                <a:latin typeface="Arial" panose="020B0604020202020204" pitchFamily="34" charset="0"/>
              </a:rPr>
              <a:t>DEFINIÇÃO DO OBJETO</a:t>
            </a:r>
            <a:r>
              <a:rPr lang="pt-BR" sz="975" dirty="0">
                <a:solidFill>
                  <a:schemeClr val="tx1"/>
                </a:solidFill>
                <a:latin typeface="Arial" panose="020B0604020202020204" pitchFamily="34" charset="0"/>
              </a:rPr>
              <a:t>, incluídos sua natureza, os </a:t>
            </a:r>
            <a:r>
              <a:rPr lang="pt-BR" sz="975" b="1" dirty="0">
                <a:solidFill>
                  <a:schemeClr val="tx1"/>
                </a:solidFill>
                <a:latin typeface="Arial" panose="020B0604020202020204" pitchFamily="34" charset="0"/>
              </a:rPr>
              <a:t>QUANTITATIVOS</a:t>
            </a:r>
            <a:r>
              <a:rPr lang="pt-BR" sz="975" dirty="0">
                <a:solidFill>
                  <a:schemeClr val="tx1"/>
                </a:solidFill>
                <a:latin typeface="Arial" panose="020B0604020202020204" pitchFamily="34" charset="0"/>
              </a:rPr>
              <a:t>, o </a:t>
            </a:r>
            <a:r>
              <a:rPr lang="pt-BR" sz="975" b="1" dirty="0">
                <a:solidFill>
                  <a:schemeClr val="tx1"/>
                </a:solidFill>
                <a:latin typeface="Arial" panose="020B0604020202020204" pitchFamily="34" charset="0"/>
              </a:rPr>
              <a:t>PRAZO DO CONTRATO </a:t>
            </a:r>
            <a:r>
              <a:rPr lang="pt-BR" sz="975" dirty="0">
                <a:solidFill>
                  <a:schemeClr val="tx1"/>
                </a:solidFill>
                <a:latin typeface="Arial" panose="020B0604020202020204" pitchFamily="34" charset="0"/>
              </a:rPr>
              <a:t>e, se </a:t>
            </a:r>
            <a:r>
              <a:rPr lang="pt-BR" sz="975" b="1" dirty="0">
                <a:solidFill>
                  <a:schemeClr val="tx1"/>
                </a:solidFill>
                <a:latin typeface="Arial" panose="020B0604020202020204" pitchFamily="34" charset="0"/>
              </a:rPr>
              <a:t>FOR O CASO</a:t>
            </a:r>
            <a:r>
              <a:rPr lang="pt-BR" sz="975" dirty="0">
                <a:solidFill>
                  <a:schemeClr val="tx1"/>
                </a:solidFill>
                <a:latin typeface="Arial" panose="020B0604020202020204" pitchFamily="34" charset="0"/>
              </a:rPr>
              <a:t>, a </a:t>
            </a:r>
            <a:r>
              <a:rPr lang="pt-BR" sz="975" b="1" dirty="0">
                <a:solidFill>
                  <a:schemeClr val="tx1"/>
                </a:solidFill>
                <a:latin typeface="Arial" panose="020B0604020202020204" pitchFamily="34" charset="0"/>
              </a:rPr>
              <a:t>POSSIBILIDADE</a:t>
            </a:r>
            <a:r>
              <a:rPr lang="pt-BR" sz="975" dirty="0">
                <a:solidFill>
                  <a:schemeClr val="tx1"/>
                </a:solidFill>
                <a:latin typeface="Arial" panose="020B0604020202020204" pitchFamily="34" charset="0"/>
              </a:rPr>
              <a:t> de sua </a:t>
            </a:r>
            <a:r>
              <a:rPr lang="pt-BR" sz="975" b="1" dirty="0">
                <a:solidFill>
                  <a:schemeClr val="tx1"/>
                </a:solidFill>
                <a:latin typeface="Arial" panose="020B0604020202020204" pitchFamily="34" charset="0"/>
              </a:rPr>
              <a:t>PRORROGAÇÃO</a:t>
            </a:r>
            <a:endParaRPr lang="ru-RU" sz="975" dirty="0">
              <a:solidFill>
                <a:schemeClr val="tx1"/>
              </a:solidFill>
            </a:endParaRPr>
          </a:p>
        </p:txBody>
      </p:sp>
      <p:sp>
        <p:nvSpPr>
          <p:cNvPr id="80" name="CaixaDeTexto 79">
            <a:extLst>
              <a:ext uri="{FF2B5EF4-FFF2-40B4-BE49-F238E27FC236}">
                <a16:creationId xmlns:a16="http://schemas.microsoft.com/office/drawing/2014/main" id="{D3B3E25A-1255-F293-2068-CCA44B75A1D3}"/>
              </a:ext>
            </a:extLst>
          </p:cNvPr>
          <p:cNvSpPr txBox="1"/>
          <p:nvPr/>
        </p:nvSpPr>
        <p:spPr>
          <a:xfrm>
            <a:off x="28640" y="3290128"/>
            <a:ext cx="2819454" cy="542456"/>
          </a:xfrm>
          <a:prstGeom prst="rect">
            <a:avLst/>
          </a:prstGeom>
          <a:noFill/>
        </p:spPr>
        <p:txBody>
          <a:bodyPr wrap="square">
            <a:spAutoFit/>
          </a:bodyPr>
          <a:lstStyle/>
          <a:p>
            <a:pPr algn="just"/>
            <a:r>
              <a:rPr lang="pt-BR" sz="975" dirty="0">
                <a:solidFill>
                  <a:schemeClr val="tx1"/>
                </a:solidFill>
                <a:latin typeface="Arial" panose="020B0604020202020204" pitchFamily="34" charset="0"/>
              </a:rPr>
              <a:t>b) </a:t>
            </a:r>
            <a:r>
              <a:rPr lang="pt-BR" sz="975" b="1" dirty="0">
                <a:solidFill>
                  <a:schemeClr val="tx1"/>
                </a:solidFill>
                <a:latin typeface="Arial" panose="020B0604020202020204" pitchFamily="34" charset="0"/>
              </a:rPr>
              <a:t>FUNDAMENTAÇÃO</a:t>
            </a:r>
            <a:r>
              <a:rPr lang="pt-BR" sz="975" dirty="0">
                <a:solidFill>
                  <a:schemeClr val="tx1"/>
                </a:solidFill>
                <a:latin typeface="Arial" panose="020B0604020202020204" pitchFamily="34" charset="0"/>
              </a:rPr>
              <a:t> da contratação, que consiste na </a:t>
            </a:r>
            <a:r>
              <a:rPr lang="pt-BR" sz="975" b="1" dirty="0">
                <a:solidFill>
                  <a:schemeClr val="tx1"/>
                </a:solidFill>
                <a:latin typeface="Arial" panose="020B0604020202020204" pitchFamily="34" charset="0"/>
              </a:rPr>
              <a:t>REFERÊNCIA</a:t>
            </a:r>
            <a:r>
              <a:rPr lang="pt-BR" sz="975" dirty="0">
                <a:solidFill>
                  <a:schemeClr val="tx1"/>
                </a:solidFill>
                <a:latin typeface="Arial" panose="020B0604020202020204" pitchFamily="34" charset="0"/>
              </a:rPr>
              <a:t> aos </a:t>
            </a:r>
            <a:r>
              <a:rPr lang="pt-BR" sz="975" b="1" dirty="0">
                <a:solidFill>
                  <a:schemeClr val="tx1"/>
                </a:solidFill>
                <a:latin typeface="Arial" panose="020B0604020202020204" pitchFamily="34" charset="0"/>
              </a:rPr>
              <a:t>ESTUDOS TÉCNICOS PRELIMINARES...</a:t>
            </a:r>
            <a:r>
              <a:rPr lang="pt-BR" sz="975" dirty="0">
                <a:solidFill>
                  <a:schemeClr val="tx1"/>
                </a:solidFill>
                <a:latin typeface="Arial" panose="020B0604020202020204" pitchFamily="34" charset="0"/>
              </a:rPr>
              <a:t>;</a:t>
            </a:r>
            <a:endParaRPr lang="pt-BR" sz="975" dirty="0">
              <a:solidFill>
                <a:schemeClr val="tx1"/>
              </a:solidFill>
            </a:endParaRPr>
          </a:p>
        </p:txBody>
      </p:sp>
      <p:sp>
        <p:nvSpPr>
          <p:cNvPr id="82" name="CaixaDeTexto 81">
            <a:extLst>
              <a:ext uri="{FF2B5EF4-FFF2-40B4-BE49-F238E27FC236}">
                <a16:creationId xmlns:a16="http://schemas.microsoft.com/office/drawing/2014/main" id="{B5605C41-FB79-7BEB-268C-0055E5F2529C}"/>
              </a:ext>
            </a:extLst>
          </p:cNvPr>
          <p:cNvSpPr txBox="1"/>
          <p:nvPr/>
        </p:nvSpPr>
        <p:spPr>
          <a:xfrm>
            <a:off x="46948" y="4209291"/>
            <a:ext cx="3554438" cy="392415"/>
          </a:xfrm>
          <a:prstGeom prst="rect">
            <a:avLst/>
          </a:prstGeom>
          <a:noFill/>
        </p:spPr>
        <p:txBody>
          <a:bodyPr wrap="square">
            <a:spAutoFit/>
          </a:bodyPr>
          <a:lstStyle/>
          <a:p>
            <a:pPr algn="just"/>
            <a:r>
              <a:rPr lang="pt-BR" sz="975" b="1" dirty="0">
                <a:solidFill>
                  <a:schemeClr val="tx1"/>
                </a:solidFill>
                <a:latin typeface="Arial" panose="020B0604020202020204" pitchFamily="34" charset="0"/>
              </a:rPr>
              <a:t>c) Descrição da SOLUÇÃO COMO UM TODO, considerado todo o CICLO DE VIDA DO OBJETO;</a:t>
            </a:r>
            <a:endParaRPr lang="pt-BR" sz="975" b="1" dirty="0">
              <a:solidFill>
                <a:schemeClr val="tx1"/>
              </a:solidFill>
            </a:endParaRPr>
          </a:p>
        </p:txBody>
      </p:sp>
      <p:sp>
        <p:nvSpPr>
          <p:cNvPr id="84" name="CaixaDeTexto 83">
            <a:extLst>
              <a:ext uri="{FF2B5EF4-FFF2-40B4-BE49-F238E27FC236}">
                <a16:creationId xmlns:a16="http://schemas.microsoft.com/office/drawing/2014/main" id="{B9A6D327-AE77-40CE-B688-0B21CAEA94F2}"/>
              </a:ext>
            </a:extLst>
          </p:cNvPr>
          <p:cNvSpPr txBox="1"/>
          <p:nvPr/>
        </p:nvSpPr>
        <p:spPr>
          <a:xfrm>
            <a:off x="2972131" y="4692946"/>
            <a:ext cx="4606925" cy="300082"/>
          </a:xfrm>
          <a:prstGeom prst="rect">
            <a:avLst/>
          </a:prstGeom>
          <a:noFill/>
        </p:spPr>
        <p:txBody>
          <a:bodyPr wrap="square">
            <a:spAutoFit/>
          </a:bodyPr>
          <a:lstStyle/>
          <a:p>
            <a:pPr algn="just"/>
            <a:r>
              <a:rPr lang="pt-BR" sz="1350" dirty="0">
                <a:solidFill>
                  <a:schemeClr val="tx1"/>
                </a:solidFill>
                <a:latin typeface="Arial" panose="020B0604020202020204" pitchFamily="34" charset="0"/>
              </a:rPr>
              <a:t>d) </a:t>
            </a:r>
            <a:r>
              <a:rPr lang="pt-BR" sz="1350" b="1" dirty="0">
                <a:solidFill>
                  <a:schemeClr val="tx1"/>
                </a:solidFill>
                <a:latin typeface="Arial" panose="020B0604020202020204" pitchFamily="34" charset="0"/>
              </a:rPr>
              <a:t>REQUISITOS</a:t>
            </a:r>
            <a:r>
              <a:rPr lang="pt-BR" sz="1350" dirty="0">
                <a:solidFill>
                  <a:schemeClr val="tx1"/>
                </a:solidFill>
                <a:latin typeface="Arial" panose="020B0604020202020204" pitchFamily="34" charset="0"/>
              </a:rPr>
              <a:t> da contratação;</a:t>
            </a:r>
            <a:endParaRPr lang="pt-BR" sz="1350" dirty="0">
              <a:solidFill>
                <a:schemeClr val="tx1"/>
              </a:solidFill>
              <a:latin typeface="Times New Roman" panose="02020603050405020304" pitchFamily="18" charset="0"/>
            </a:endParaRPr>
          </a:p>
        </p:txBody>
      </p:sp>
      <p:sp>
        <p:nvSpPr>
          <p:cNvPr id="85" name="TextBox 32">
            <a:extLst>
              <a:ext uri="{FF2B5EF4-FFF2-40B4-BE49-F238E27FC236}">
                <a16:creationId xmlns:a16="http://schemas.microsoft.com/office/drawing/2014/main" id="{638F37AE-ED63-647E-0AAB-F20DB7252F7D}"/>
              </a:ext>
            </a:extLst>
          </p:cNvPr>
          <p:cNvSpPr txBox="1"/>
          <p:nvPr/>
        </p:nvSpPr>
        <p:spPr>
          <a:xfrm>
            <a:off x="6107907" y="3352601"/>
            <a:ext cx="3036094" cy="900246"/>
          </a:xfrm>
          <a:prstGeom prst="rect">
            <a:avLst/>
          </a:prstGeom>
          <a:noFill/>
        </p:spPr>
        <p:txBody>
          <a:bodyPr wrap="square" rtlCol="0">
            <a:spAutoFit/>
          </a:bodyPr>
          <a:lstStyle/>
          <a:p>
            <a:pPr marL="197644" indent="3572" algn="just"/>
            <a:r>
              <a:rPr lang="pt-BR" sz="1050" dirty="0">
                <a:solidFill>
                  <a:schemeClr val="tx1"/>
                </a:solidFill>
                <a:latin typeface="Arial" panose="020B0604020202020204" pitchFamily="34" charset="0"/>
              </a:rPr>
              <a:t>e) </a:t>
            </a:r>
            <a:r>
              <a:rPr lang="pt-BR" sz="1050" b="1" dirty="0">
                <a:solidFill>
                  <a:schemeClr val="tx1"/>
                </a:solidFill>
                <a:latin typeface="Arial" panose="020B0604020202020204" pitchFamily="34" charset="0"/>
              </a:rPr>
              <a:t>MODELO</a:t>
            </a:r>
            <a:r>
              <a:rPr lang="pt-BR" sz="1050" dirty="0">
                <a:solidFill>
                  <a:schemeClr val="tx1"/>
                </a:solidFill>
                <a:latin typeface="Arial" panose="020B0604020202020204" pitchFamily="34" charset="0"/>
              </a:rPr>
              <a:t> de execução do objeto, que consiste na </a:t>
            </a:r>
            <a:r>
              <a:rPr lang="pt-BR" sz="1050" b="1" dirty="0">
                <a:solidFill>
                  <a:schemeClr val="tx1"/>
                </a:solidFill>
                <a:latin typeface="Arial" panose="020B0604020202020204" pitchFamily="34" charset="0"/>
              </a:rPr>
              <a:t>DEFINIÇÃO</a:t>
            </a:r>
            <a:r>
              <a:rPr lang="pt-BR" sz="1050" dirty="0">
                <a:solidFill>
                  <a:schemeClr val="tx1"/>
                </a:solidFill>
                <a:latin typeface="Arial" panose="020B0604020202020204" pitchFamily="34" charset="0"/>
              </a:rPr>
              <a:t> de </a:t>
            </a:r>
            <a:r>
              <a:rPr lang="pt-BR" sz="1050" b="1" dirty="0">
                <a:solidFill>
                  <a:schemeClr val="tx1"/>
                </a:solidFill>
                <a:latin typeface="Arial" panose="020B0604020202020204" pitchFamily="34" charset="0"/>
              </a:rPr>
              <a:t>COMO O CONTRATO DEVERÁ PRODUZIR</a:t>
            </a:r>
            <a:r>
              <a:rPr lang="pt-BR" sz="1050" dirty="0">
                <a:solidFill>
                  <a:schemeClr val="tx1"/>
                </a:solidFill>
                <a:latin typeface="Arial" panose="020B0604020202020204" pitchFamily="34" charset="0"/>
              </a:rPr>
              <a:t> os </a:t>
            </a:r>
            <a:r>
              <a:rPr lang="pt-BR" sz="1050" b="1" dirty="0">
                <a:solidFill>
                  <a:schemeClr val="tx1"/>
                </a:solidFill>
                <a:latin typeface="Arial" panose="020B0604020202020204" pitchFamily="34" charset="0"/>
              </a:rPr>
              <a:t>RESULTADOS</a:t>
            </a:r>
            <a:r>
              <a:rPr lang="pt-BR" sz="1050" dirty="0">
                <a:solidFill>
                  <a:schemeClr val="tx1"/>
                </a:solidFill>
                <a:latin typeface="Arial" panose="020B0604020202020204" pitchFamily="34" charset="0"/>
              </a:rPr>
              <a:t> pretendidos desde o seu </a:t>
            </a:r>
            <a:r>
              <a:rPr lang="pt-BR" sz="1050" b="1" dirty="0">
                <a:solidFill>
                  <a:schemeClr val="tx1"/>
                </a:solidFill>
                <a:latin typeface="Arial" panose="020B0604020202020204" pitchFamily="34" charset="0"/>
              </a:rPr>
              <a:t>INÍCIO ATÉ O SEU ENCERRAMENTO;</a:t>
            </a:r>
            <a:endParaRPr lang="pt-BR" sz="1050" b="1" dirty="0">
              <a:solidFill>
                <a:schemeClr val="tx1"/>
              </a:solidFill>
              <a:latin typeface="Times New Roman" panose="02020603050405020304" pitchFamily="18" charset="0"/>
            </a:endParaRPr>
          </a:p>
        </p:txBody>
      </p:sp>
      <p:sp>
        <p:nvSpPr>
          <p:cNvPr id="86" name="TextBox 31">
            <a:extLst>
              <a:ext uri="{FF2B5EF4-FFF2-40B4-BE49-F238E27FC236}">
                <a16:creationId xmlns:a16="http://schemas.microsoft.com/office/drawing/2014/main" id="{071B1113-5BD7-AC95-2F2C-363B6FB1104C}"/>
              </a:ext>
            </a:extLst>
          </p:cNvPr>
          <p:cNvSpPr txBox="1"/>
          <p:nvPr/>
        </p:nvSpPr>
        <p:spPr>
          <a:xfrm>
            <a:off x="5134558" y="4271804"/>
            <a:ext cx="2869551" cy="584775"/>
          </a:xfrm>
          <a:prstGeom prst="rect">
            <a:avLst/>
          </a:prstGeom>
          <a:noFill/>
        </p:spPr>
        <p:txBody>
          <a:bodyPr wrap="square" rtlCol="0">
            <a:spAutoFit/>
          </a:bodyPr>
          <a:lstStyle/>
          <a:p>
            <a:pPr marL="204788" indent="-3572" algn="ctr"/>
            <a:r>
              <a:rPr lang="pt-BR" sz="800" dirty="0">
                <a:solidFill>
                  <a:schemeClr val="tx1"/>
                </a:solidFill>
                <a:latin typeface="Arial" panose="020B0604020202020204" pitchFamily="34" charset="0"/>
              </a:rPr>
              <a:t>f)  </a:t>
            </a:r>
            <a:r>
              <a:rPr lang="pt-BR" sz="800" b="1" dirty="0">
                <a:solidFill>
                  <a:schemeClr val="tx1"/>
                </a:solidFill>
                <a:latin typeface="Arial" panose="020B0604020202020204" pitchFamily="34" charset="0"/>
              </a:rPr>
              <a:t>MODELO</a:t>
            </a:r>
            <a:r>
              <a:rPr lang="pt-BR" sz="800" dirty="0">
                <a:solidFill>
                  <a:schemeClr val="tx1"/>
                </a:solidFill>
                <a:latin typeface="Arial" panose="020B0604020202020204" pitchFamily="34" charset="0"/>
              </a:rPr>
              <a:t> de </a:t>
            </a:r>
            <a:r>
              <a:rPr lang="pt-BR" sz="800" b="1" dirty="0">
                <a:solidFill>
                  <a:schemeClr val="tx1"/>
                </a:solidFill>
                <a:latin typeface="Arial" panose="020B0604020202020204" pitchFamily="34" charset="0"/>
              </a:rPr>
              <a:t>GESTÃO DO CONTRATO</a:t>
            </a:r>
            <a:r>
              <a:rPr lang="pt-BR" sz="800" dirty="0">
                <a:solidFill>
                  <a:schemeClr val="tx1"/>
                </a:solidFill>
                <a:latin typeface="Arial" panose="020B0604020202020204" pitchFamily="34" charset="0"/>
              </a:rPr>
              <a:t>, </a:t>
            </a:r>
            <a:r>
              <a:rPr lang="pt-BR" sz="800" dirty="0">
                <a:solidFill>
                  <a:schemeClr val="bg1"/>
                </a:solidFill>
                <a:latin typeface="Arial" panose="020B0604020202020204" pitchFamily="34" charset="0"/>
              </a:rPr>
              <a:t>que </a:t>
            </a:r>
            <a:r>
              <a:rPr lang="pt-BR" sz="800" b="1" dirty="0">
                <a:solidFill>
                  <a:schemeClr val="bg1"/>
                </a:solidFill>
                <a:latin typeface="Arial" panose="020B0604020202020204" pitchFamily="34" charset="0"/>
              </a:rPr>
              <a:t>DESCREVE</a:t>
            </a:r>
            <a:r>
              <a:rPr lang="pt-BR" sz="800" dirty="0">
                <a:solidFill>
                  <a:schemeClr val="bg1"/>
                </a:solidFill>
                <a:latin typeface="Arial" panose="020B0604020202020204" pitchFamily="34" charset="0"/>
              </a:rPr>
              <a:t> </a:t>
            </a:r>
            <a:r>
              <a:rPr lang="pt-BR" sz="800" dirty="0">
                <a:solidFill>
                  <a:schemeClr val="tx1"/>
                </a:solidFill>
                <a:latin typeface="Arial" panose="020B0604020202020204" pitchFamily="34" charset="0"/>
              </a:rPr>
              <a:t>como a </a:t>
            </a:r>
            <a:r>
              <a:rPr lang="pt-BR" sz="800" b="1" dirty="0">
                <a:solidFill>
                  <a:schemeClr val="tx1"/>
                </a:solidFill>
                <a:latin typeface="Arial" panose="020B0604020202020204" pitchFamily="34" charset="0"/>
              </a:rPr>
              <a:t>EXECUÇÃO DO OBJETO SERÁ</a:t>
            </a:r>
            <a:r>
              <a:rPr lang="pt-BR" sz="800" dirty="0">
                <a:solidFill>
                  <a:schemeClr val="tx1"/>
                </a:solidFill>
                <a:latin typeface="Arial" panose="020B0604020202020204" pitchFamily="34" charset="0"/>
              </a:rPr>
              <a:t> </a:t>
            </a:r>
            <a:r>
              <a:rPr lang="pt-BR" sz="800" b="1" dirty="0">
                <a:solidFill>
                  <a:schemeClr val="tx1"/>
                </a:solidFill>
                <a:latin typeface="Arial" panose="020B0604020202020204" pitchFamily="34" charset="0"/>
              </a:rPr>
              <a:t>ACOMPANHADA E FISCALIZADA </a:t>
            </a:r>
            <a:r>
              <a:rPr lang="pt-BR" sz="800" dirty="0">
                <a:solidFill>
                  <a:schemeClr val="tx1"/>
                </a:solidFill>
                <a:latin typeface="Arial" panose="020B0604020202020204" pitchFamily="34" charset="0"/>
              </a:rPr>
              <a:t>pelo órgão ou entidade;</a:t>
            </a:r>
            <a:endParaRPr lang="pt-BR" sz="800" dirty="0">
              <a:solidFill>
                <a:schemeClr val="tx1"/>
              </a:solidFill>
              <a:latin typeface="Times New Roman" panose="02020603050405020304" pitchFamily="18" charset="0"/>
            </a:endParaRPr>
          </a:p>
        </p:txBody>
      </p:sp>
      <p:sp>
        <p:nvSpPr>
          <p:cNvPr id="87" name="TextBox 28">
            <a:extLst>
              <a:ext uri="{FF2B5EF4-FFF2-40B4-BE49-F238E27FC236}">
                <a16:creationId xmlns:a16="http://schemas.microsoft.com/office/drawing/2014/main" id="{C0B17526-DDC7-E335-69E3-E526D8966B04}"/>
              </a:ext>
            </a:extLst>
          </p:cNvPr>
          <p:cNvSpPr txBox="1"/>
          <p:nvPr/>
        </p:nvSpPr>
        <p:spPr>
          <a:xfrm>
            <a:off x="6585347" y="2580085"/>
            <a:ext cx="2958638" cy="646331"/>
          </a:xfrm>
          <a:prstGeom prst="rect">
            <a:avLst/>
          </a:prstGeom>
          <a:noFill/>
        </p:spPr>
        <p:txBody>
          <a:bodyPr wrap="square" rtlCol="0">
            <a:spAutoFit/>
          </a:bodyPr>
          <a:lstStyle/>
          <a:p>
            <a:r>
              <a:rPr lang="pt-BR" sz="1200" dirty="0">
                <a:solidFill>
                  <a:schemeClr val="tx1"/>
                </a:solidFill>
                <a:latin typeface="Arial" panose="020B0604020202020204" pitchFamily="34" charset="0"/>
                <a:cs typeface="Arial" panose="020B0604020202020204" pitchFamily="34" charset="0"/>
              </a:rPr>
              <a:t>g) </a:t>
            </a:r>
            <a:r>
              <a:rPr lang="pt-BR" sz="1200" b="1" dirty="0">
                <a:solidFill>
                  <a:schemeClr val="tx1"/>
                </a:solidFill>
                <a:latin typeface="Arial" panose="020B0604020202020204" pitchFamily="34" charset="0"/>
                <a:cs typeface="Arial" panose="020B0604020202020204" pitchFamily="34" charset="0"/>
              </a:rPr>
              <a:t>CRITÉRIOS DE MEDIÇÃO E DE PAGAMENTO</a:t>
            </a:r>
            <a:r>
              <a:rPr lang="pt-BR" sz="1200" dirty="0">
                <a:solidFill>
                  <a:schemeClr val="tx1"/>
                </a:solidFill>
                <a:latin typeface="Arial" panose="020B0604020202020204" pitchFamily="34" charset="0"/>
                <a:cs typeface="Arial" panose="020B0604020202020204" pitchFamily="34" charset="0"/>
              </a:rPr>
              <a:t>;</a:t>
            </a:r>
          </a:p>
          <a:p>
            <a:endParaRPr lang="pt-BR" sz="1200" b="1" dirty="0">
              <a:solidFill>
                <a:schemeClr val="tx1"/>
              </a:solidFill>
              <a:latin typeface="Arial" panose="020B0604020202020204" pitchFamily="34" charset="0"/>
            </a:endParaRPr>
          </a:p>
        </p:txBody>
      </p:sp>
      <p:sp>
        <p:nvSpPr>
          <p:cNvPr id="88" name="TextBox 29">
            <a:extLst>
              <a:ext uri="{FF2B5EF4-FFF2-40B4-BE49-F238E27FC236}">
                <a16:creationId xmlns:a16="http://schemas.microsoft.com/office/drawing/2014/main" id="{F22A1CF4-37DA-58C4-7CE4-FDAF0E306B06}"/>
              </a:ext>
            </a:extLst>
          </p:cNvPr>
          <p:cNvSpPr txBox="1"/>
          <p:nvPr/>
        </p:nvSpPr>
        <p:spPr>
          <a:xfrm>
            <a:off x="6323058" y="1667515"/>
            <a:ext cx="2783778" cy="438582"/>
          </a:xfrm>
          <a:prstGeom prst="rect">
            <a:avLst/>
          </a:prstGeom>
          <a:noFill/>
        </p:spPr>
        <p:txBody>
          <a:bodyPr wrap="square" rtlCol="0">
            <a:spAutoFit/>
          </a:bodyPr>
          <a:lstStyle/>
          <a:p>
            <a:pPr algn="r"/>
            <a:r>
              <a:rPr lang="pt-BR" sz="1125" b="1" dirty="0">
                <a:solidFill>
                  <a:schemeClr val="tx1"/>
                </a:solidFill>
                <a:latin typeface="Arial" panose="020B0604020202020204" pitchFamily="34" charset="0"/>
              </a:rPr>
              <a:t>h) Forma e CRITÉRIOS DE SELEÇÃO DO FORNECEDOR;</a:t>
            </a:r>
            <a:endParaRPr lang="pt-BR" sz="1125" b="1" dirty="0">
              <a:solidFill>
                <a:schemeClr val="tx1"/>
              </a:solidFill>
              <a:latin typeface="Times New Roman" panose="02020603050405020304" pitchFamily="18" charset="0"/>
            </a:endParaRPr>
          </a:p>
        </p:txBody>
      </p:sp>
      <p:sp>
        <p:nvSpPr>
          <p:cNvPr id="89" name="TextBox 30">
            <a:extLst>
              <a:ext uri="{FF2B5EF4-FFF2-40B4-BE49-F238E27FC236}">
                <a16:creationId xmlns:a16="http://schemas.microsoft.com/office/drawing/2014/main" id="{F7E49EB1-EED0-3666-0D63-80467D8F45B9}"/>
              </a:ext>
            </a:extLst>
          </p:cNvPr>
          <p:cNvSpPr txBox="1"/>
          <p:nvPr/>
        </p:nvSpPr>
        <p:spPr>
          <a:xfrm>
            <a:off x="5056586" y="478054"/>
            <a:ext cx="4087416" cy="900246"/>
          </a:xfrm>
          <a:prstGeom prst="rect">
            <a:avLst/>
          </a:prstGeom>
          <a:noFill/>
        </p:spPr>
        <p:txBody>
          <a:bodyPr wrap="square" rtlCol="0">
            <a:spAutoFit/>
          </a:bodyPr>
          <a:lstStyle/>
          <a:p>
            <a:pPr marL="300038" indent="-29766" algn="r">
              <a:buAutoNum type="romanLcParenR"/>
            </a:pPr>
            <a:r>
              <a:rPr lang="pt-BR" sz="1050" b="1" dirty="0">
                <a:solidFill>
                  <a:schemeClr val="tx1"/>
                </a:solidFill>
                <a:latin typeface="Arial" panose="020B0604020202020204" pitchFamily="34" charset="0"/>
              </a:rPr>
              <a:t> Estimativas</a:t>
            </a:r>
            <a:r>
              <a:rPr lang="pt-BR" sz="1050" dirty="0">
                <a:solidFill>
                  <a:schemeClr val="tx1"/>
                </a:solidFill>
                <a:latin typeface="Arial" panose="020B0604020202020204" pitchFamily="34" charset="0"/>
              </a:rPr>
              <a:t> do </a:t>
            </a:r>
            <a:r>
              <a:rPr lang="pt-BR" sz="1050" b="1" dirty="0">
                <a:solidFill>
                  <a:schemeClr val="tx1"/>
                </a:solidFill>
                <a:latin typeface="Arial" panose="020B0604020202020204" pitchFamily="34" charset="0"/>
              </a:rPr>
              <a:t>VALOR DA CONTRATAÇÃO</a:t>
            </a:r>
            <a:r>
              <a:rPr lang="pt-BR" sz="1050" dirty="0">
                <a:solidFill>
                  <a:schemeClr val="tx1"/>
                </a:solidFill>
                <a:latin typeface="Arial" panose="020B0604020202020204" pitchFamily="34" charset="0"/>
              </a:rPr>
              <a:t>, </a:t>
            </a:r>
            <a:r>
              <a:rPr lang="pt-BR" sz="1050" b="1" dirty="0">
                <a:solidFill>
                  <a:schemeClr val="tx1"/>
                </a:solidFill>
                <a:latin typeface="Arial" panose="020B0604020202020204" pitchFamily="34" charset="0"/>
              </a:rPr>
              <a:t>ACOMPANHADAS</a:t>
            </a:r>
            <a:r>
              <a:rPr lang="pt-BR" sz="1050" dirty="0">
                <a:solidFill>
                  <a:schemeClr val="tx1"/>
                </a:solidFill>
                <a:latin typeface="Arial" panose="020B0604020202020204" pitchFamily="34" charset="0"/>
              </a:rPr>
              <a:t> DOS </a:t>
            </a:r>
            <a:r>
              <a:rPr lang="pt-BR" sz="1050" b="1" dirty="0">
                <a:solidFill>
                  <a:schemeClr val="tx1"/>
                </a:solidFill>
                <a:latin typeface="Arial" panose="020B0604020202020204" pitchFamily="34" charset="0"/>
              </a:rPr>
              <a:t>PREÇOS UNITÁRIOS REFERENCIAIS</a:t>
            </a:r>
            <a:r>
              <a:rPr lang="pt-BR" sz="1050" dirty="0">
                <a:solidFill>
                  <a:schemeClr val="tx1"/>
                </a:solidFill>
                <a:latin typeface="Arial" panose="020B0604020202020204" pitchFamily="34" charset="0"/>
              </a:rPr>
              <a:t>, DAS </a:t>
            </a:r>
            <a:r>
              <a:rPr lang="pt-BR" sz="1050" b="1" dirty="0">
                <a:solidFill>
                  <a:schemeClr val="tx1"/>
                </a:solidFill>
                <a:latin typeface="Arial" panose="020B0604020202020204" pitchFamily="34" charset="0"/>
              </a:rPr>
              <a:t>MEMÓRIAS DE CÁLCULO </a:t>
            </a:r>
            <a:r>
              <a:rPr lang="pt-BR" sz="1050" dirty="0">
                <a:solidFill>
                  <a:schemeClr val="tx1"/>
                </a:solidFill>
                <a:latin typeface="Arial" panose="020B0604020202020204" pitchFamily="34" charset="0"/>
              </a:rPr>
              <a:t>E DOS </a:t>
            </a:r>
            <a:r>
              <a:rPr lang="pt-BR" sz="1050" b="1" dirty="0">
                <a:solidFill>
                  <a:schemeClr val="tx1"/>
                </a:solidFill>
                <a:latin typeface="Arial" panose="020B0604020202020204" pitchFamily="34" charset="0"/>
              </a:rPr>
              <a:t>DOCUMENTOS QUE LHE DÃO SUPORTE</a:t>
            </a:r>
            <a:r>
              <a:rPr lang="pt-BR" sz="1050" dirty="0">
                <a:solidFill>
                  <a:schemeClr val="tx1"/>
                </a:solidFill>
                <a:latin typeface="Arial" panose="020B0604020202020204" pitchFamily="34" charset="0"/>
              </a:rPr>
              <a:t>, com os </a:t>
            </a:r>
            <a:r>
              <a:rPr lang="pt-BR" sz="1050" b="1" dirty="0">
                <a:solidFill>
                  <a:schemeClr val="tx1"/>
                </a:solidFill>
                <a:latin typeface="Arial" panose="020B0604020202020204" pitchFamily="34" charset="0"/>
              </a:rPr>
              <a:t>PARÂMETROS UTILIZADOS...</a:t>
            </a:r>
            <a:r>
              <a:rPr lang="pt-BR" sz="1050" dirty="0">
                <a:solidFill>
                  <a:schemeClr val="tx1"/>
                </a:solidFill>
                <a:latin typeface="Arial" panose="020B0604020202020204" pitchFamily="34" charset="0"/>
              </a:rPr>
              <a:t>;</a:t>
            </a:r>
          </a:p>
        </p:txBody>
      </p:sp>
      <p:sp>
        <p:nvSpPr>
          <p:cNvPr id="90" name="TextBox 33">
            <a:extLst>
              <a:ext uri="{FF2B5EF4-FFF2-40B4-BE49-F238E27FC236}">
                <a16:creationId xmlns:a16="http://schemas.microsoft.com/office/drawing/2014/main" id="{0B6E4CDF-79A3-8D88-2FA9-14C556309570}"/>
              </a:ext>
            </a:extLst>
          </p:cNvPr>
          <p:cNvSpPr txBox="1"/>
          <p:nvPr/>
        </p:nvSpPr>
        <p:spPr>
          <a:xfrm>
            <a:off x="4461502" y="132065"/>
            <a:ext cx="2561764" cy="276999"/>
          </a:xfrm>
          <a:prstGeom prst="rect">
            <a:avLst/>
          </a:prstGeom>
          <a:noFill/>
        </p:spPr>
        <p:txBody>
          <a:bodyPr wrap="square" rtlCol="0">
            <a:spAutoFit/>
          </a:bodyPr>
          <a:lstStyle/>
          <a:p>
            <a:pPr algn="just"/>
            <a:r>
              <a:rPr lang="pt-BR" sz="1200" b="1" dirty="0">
                <a:solidFill>
                  <a:schemeClr val="tx1"/>
                </a:solidFill>
                <a:latin typeface="Arial" panose="020B0604020202020204" pitchFamily="34" charset="0"/>
              </a:rPr>
              <a:t>j)   Adequação orçamentária;</a:t>
            </a:r>
            <a:endParaRPr lang="pt-BR" sz="1200" b="1" dirty="0">
              <a:solidFill>
                <a:schemeClr val="tx1"/>
              </a:solidFill>
              <a:latin typeface="Times New Roman" panose="02020603050405020304" pitchFamily="18" charset="0"/>
            </a:endParaRPr>
          </a:p>
        </p:txBody>
      </p:sp>
      <p:sp>
        <p:nvSpPr>
          <p:cNvPr id="91" name="Rectangle 15">
            <a:extLst>
              <a:ext uri="{FF2B5EF4-FFF2-40B4-BE49-F238E27FC236}">
                <a16:creationId xmlns:a16="http://schemas.microsoft.com/office/drawing/2014/main" id="{DAEF22DC-60DB-2CE6-B47F-53C58AB9EC6C}"/>
              </a:ext>
            </a:extLst>
          </p:cNvPr>
          <p:cNvSpPr>
            <a:spLocks noChangeArrowheads="1"/>
          </p:cNvSpPr>
          <p:nvPr/>
        </p:nvSpPr>
        <p:spPr bwMode="auto">
          <a:xfrm>
            <a:off x="136777" y="361249"/>
            <a:ext cx="49209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pt-BR" sz="1500" b="1" dirty="0">
                <a:latin typeface="+mj-lt"/>
              </a:rPr>
              <a:t>Art. 6º Para os fins desta Lei, consideram-se:</a:t>
            </a:r>
          </a:p>
        </p:txBody>
      </p:sp>
      <p:grpSp>
        <p:nvGrpSpPr>
          <p:cNvPr id="4" name="Группа 468">
            <a:extLst>
              <a:ext uri="{FF2B5EF4-FFF2-40B4-BE49-F238E27FC236}">
                <a16:creationId xmlns:a16="http://schemas.microsoft.com/office/drawing/2014/main" id="{2B00DA40-8293-34B3-7C3D-EE53E6344985}"/>
              </a:ext>
            </a:extLst>
          </p:cNvPr>
          <p:cNvGrpSpPr>
            <a:grpSpLocks/>
          </p:cNvGrpSpPr>
          <p:nvPr/>
        </p:nvGrpSpPr>
        <p:grpSpPr bwMode="auto">
          <a:xfrm>
            <a:off x="3951019" y="3937745"/>
            <a:ext cx="584438" cy="322623"/>
            <a:chOff x="8248651" y="5573713"/>
            <a:chExt cx="1163638" cy="684213"/>
          </a:xfrm>
        </p:grpSpPr>
        <p:sp>
          <p:nvSpPr>
            <p:cNvPr id="5" name="Line 416">
              <a:extLst>
                <a:ext uri="{FF2B5EF4-FFF2-40B4-BE49-F238E27FC236}">
                  <a16:creationId xmlns:a16="http://schemas.microsoft.com/office/drawing/2014/main" id="{76B42042-9977-7C47-2EA8-9AE09E4E5CD2}"/>
                </a:ext>
              </a:extLst>
            </p:cNvPr>
            <p:cNvSpPr>
              <a:spLocks noChangeShapeType="1"/>
            </p:cNvSpPr>
            <p:nvPr/>
          </p:nvSpPr>
          <p:spPr bwMode="auto">
            <a:xfrm>
              <a:off x="8763001" y="5911851"/>
              <a:ext cx="0" cy="319088"/>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solidFill>
                  <a:schemeClr val="tx1"/>
                </a:solidFill>
              </a:endParaRPr>
            </a:p>
          </p:txBody>
        </p:sp>
        <p:sp>
          <p:nvSpPr>
            <p:cNvPr id="6" name="Line 417">
              <a:extLst>
                <a:ext uri="{FF2B5EF4-FFF2-40B4-BE49-F238E27FC236}">
                  <a16:creationId xmlns:a16="http://schemas.microsoft.com/office/drawing/2014/main" id="{8CA0E44E-A0D9-69FD-A745-906B5B9910E6}"/>
                </a:ext>
              </a:extLst>
            </p:cNvPr>
            <p:cNvSpPr>
              <a:spLocks noChangeShapeType="1"/>
            </p:cNvSpPr>
            <p:nvPr/>
          </p:nvSpPr>
          <p:spPr bwMode="auto">
            <a:xfrm>
              <a:off x="8831263" y="6065838"/>
              <a:ext cx="0" cy="165100"/>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solidFill>
                  <a:schemeClr val="tx1"/>
                </a:solidFill>
              </a:endParaRPr>
            </a:p>
          </p:txBody>
        </p:sp>
        <p:sp>
          <p:nvSpPr>
            <p:cNvPr id="7" name="Line 418">
              <a:extLst>
                <a:ext uri="{FF2B5EF4-FFF2-40B4-BE49-F238E27FC236}">
                  <a16:creationId xmlns:a16="http://schemas.microsoft.com/office/drawing/2014/main" id="{AA1455C6-EE74-EA2B-1749-88B41AD1D8CB}"/>
                </a:ext>
              </a:extLst>
            </p:cNvPr>
            <p:cNvSpPr>
              <a:spLocks noChangeShapeType="1"/>
            </p:cNvSpPr>
            <p:nvPr/>
          </p:nvSpPr>
          <p:spPr bwMode="auto">
            <a:xfrm>
              <a:off x="8890001" y="5911851"/>
              <a:ext cx="0" cy="319088"/>
            </a:xfrm>
            <a:prstGeom prst="line">
              <a:avLst/>
            </a:prstGeom>
            <a:noFill/>
            <a:ln w="158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050">
                <a:solidFill>
                  <a:schemeClr val="tx1"/>
                </a:solidFill>
              </a:endParaRPr>
            </a:p>
          </p:txBody>
        </p:sp>
        <p:sp>
          <p:nvSpPr>
            <p:cNvPr id="8" name="Oval 419">
              <a:extLst>
                <a:ext uri="{FF2B5EF4-FFF2-40B4-BE49-F238E27FC236}">
                  <a16:creationId xmlns:a16="http://schemas.microsoft.com/office/drawing/2014/main" id="{ACB245DB-A072-D10C-E12D-017265A19685}"/>
                </a:ext>
              </a:extLst>
            </p:cNvPr>
            <p:cNvSpPr>
              <a:spLocks noChangeArrowheads="1"/>
            </p:cNvSpPr>
            <p:nvPr/>
          </p:nvSpPr>
          <p:spPr bwMode="auto">
            <a:xfrm>
              <a:off x="8766176" y="5584826"/>
              <a:ext cx="128588" cy="131763"/>
            </a:xfrm>
            <a:prstGeom prst="ellipse">
              <a:avLst/>
            </a:prstGeom>
            <a:noFill/>
            <a:ln w="158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defRPr>
              </a:lvl9pPr>
            </a:lstStyle>
            <a:p>
              <a:pPr eaLnBrk="1" hangingPunct="1">
                <a:lnSpc>
                  <a:spcPct val="100000"/>
                </a:lnSpc>
                <a:spcBef>
                  <a:spcPct val="0"/>
                </a:spcBef>
                <a:buFontTx/>
                <a:buNone/>
              </a:pPr>
              <a:endParaRPr lang="ru-RU" altLang="ru-RU" sz="1350">
                <a:latin typeface="Calibri" panose="020F0502020204030204" pitchFamily="34" charset="0"/>
              </a:endParaRPr>
            </a:p>
          </p:txBody>
        </p:sp>
        <p:sp>
          <p:nvSpPr>
            <p:cNvPr id="9" name="Freeform 420">
              <a:extLst>
                <a:ext uri="{FF2B5EF4-FFF2-40B4-BE49-F238E27FC236}">
                  <a16:creationId xmlns:a16="http://schemas.microsoft.com/office/drawing/2014/main" id="{C158D6E3-F353-1241-D925-A58B03F09CA7}"/>
                </a:ext>
              </a:extLst>
            </p:cNvPr>
            <p:cNvSpPr>
              <a:spLocks/>
            </p:cNvSpPr>
            <p:nvPr/>
          </p:nvSpPr>
          <p:spPr bwMode="auto">
            <a:xfrm>
              <a:off x="8702676" y="5746751"/>
              <a:ext cx="255588" cy="258763"/>
            </a:xfrm>
            <a:custGeom>
              <a:avLst/>
              <a:gdLst>
                <a:gd name="T0" fmla="*/ 2147483646 w 68"/>
                <a:gd name="T1" fmla="*/ 2147483646 h 69"/>
                <a:gd name="T2" fmla="*/ 2147483646 w 68"/>
                <a:gd name="T3" fmla="*/ 2147483646 h 69"/>
                <a:gd name="T4" fmla="*/ 2147483646 w 68"/>
                <a:gd name="T5" fmla="*/ 2147483646 h 69"/>
                <a:gd name="T6" fmla="*/ 2147483646 w 68"/>
                <a:gd name="T7" fmla="*/ 0 h 69"/>
                <a:gd name="T8" fmla="*/ 2147483646 w 68"/>
                <a:gd name="T9" fmla="*/ 2147483646 h 69"/>
                <a:gd name="T10" fmla="*/ 2147483646 w 68"/>
                <a:gd name="T11" fmla="*/ 0 h 69"/>
                <a:gd name="T12" fmla="*/ 0 w 68"/>
                <a:gd name="T13" fmla="*/ 2147483646 h 69"/>
                <a:gd name="T14" fmla="*/ 0 w 68"/>
                <a:gd name="T15" fmla="*/ 2147483646 h 69"/>
                <a:gd name="T16" fmla="*/ 2147483646 w 68"/>
                <a:gd name="T17" fmla="*/ 2147483646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8" h="69">
                  <a:moveTo>
                    <a:pt x="52" y="69"/>
                  </a:moveTo>
                  <a:cubicBezTo>
                    <a:pt x="64" y="69"/>
                    <a:pt x="68" y="67"/>
                    <a:pt x="68" y="45"/>
                  </a:cubicBezTo>
                  <a:cubicBezTo>
                    <a:pt x="68" y="33"/>
                    <a:pt x="68" y="33"/>
                    <a:pt x="68" y="33"/>
                  </a:cubicBezTo>
                  <a:cubicBezTo>
                    <a:pt x="68" y="11"/>
                    <a:pt x="63" y="2"/>
                    <a:pt x="43" y="0"/>
                  </a:cubicBezTo>
                  <a:cubicBezTo>
                    <a:pt x="43" y="0"/>
                    <a:pt x="34" y="16"/>
                    <a:pt x="34" y="16"/>
                  </a:cubicBezTo>
                  <a:cubicBezTo>
                    <a:pt x="25" y="0"/>
                    <a:pt x="25" y="0"/>
                    <a:pt x="25" y="0"/>
                  </a:cubicBezTo>
                  <a:cubicBezTo>
                    <a:pt x="5" y="2"/>
                    <a:pt x="0" y="11"/>
                    <a:pt x="0" y="33"/>
                  </a:cubicBezTo>
                  <a:cubicBezTo>
                    <a:pt x="0" y="45"/>
                    <a:pt x="0" y="45"/>
                    <a:pt x="0" y="45"/>
                  </a:cubicBezTo>
                  <a:cubicBezTo>
                    <a:pt x="0" y="67"/>
                    <a:pt x="4" y="69"/>
                    <a:pt x="16" y="69"/>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solidFill>
                  <a:schemeClr val="tx1"/>
                </a:solidFill>
              </a:endParaRPr>
            </a:p>
          </p:txBody>
        </p:sp>
        <p:sp>
          <p:nvSpPr>
            <p:cNvPr id="10" name="Freeform 421">
              <a:extLst>
                <a:ext uri="{FF2B5EF4-FFF2-40B4-BE49-F238E27FC236}">
                  <a16:creationId xmlns:a16="http://schemas.microsoft.com/office/drawing/2014/main" id="{11991F3C-CE27-35AA-C694-0B756E513069}"/>
                </a:ext>
              </a:extLst>
            </p:cNvPr>
            <p:cNvSpPr>
              <a:spLocks/>
            </p:cNvSpPr>
            <p:nvPr/>
          </p:nvSpPr>
          <p:spPr bwMode="auto">
            <a:xfrm>
              <a:off x="8353426" y="5573713"/>
              <a:ext cx="266700" cy="200025"/>
            </a:xfrm>
            <a:custGeom>
              <a:avLst/>
              <a:gdLst>
                <a:gd name="T0" fmla="*/ 2147483646 w 71"/>
                <a:gd name="T1" fmla="*/ 2147483646 h 53"/>
                <a:gd name="T2" fmla="*/ 2147483646 w 71"/>
                <a:gd name="T3" fmla="*/ 2147483646 h 53"/>
                <a:gd name="T4" fmla="*/ 2147483646 w 71"/>
                <a:gd name="T5" fmla="*/ 2147483646 h 53"/>
                <a:gd name="T6" fmla="*/ 0 w 71"/>
                <a:gd name="T7" fmla="*/ 0 h 53"/>
                <a:gd name="T8" fmla="*/ 2147483646 w 71"/>
                <a:gd name="T9" fmla="*/ 2147483646 h 53"/>
                <a:gd name="T10" fmla="*/ 2147483646 w 71"/>
                <a:gd name="T11" fmla="*/ 2147483646 h 53"/>
                <a:gd name="T12" fmla="*/ 2147483646 w 71"/>
                <a:gd name="T13" fmla="*/ 2147483646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53">
                  <a:moveTo>
                    <a:pt x="60" y="53"/>
                  </a:moveTo>
                  <a:cubicBezTo>
                    <a:pt x="44" y="42"/>
                    <a:pt x="15" y="22"/>
                    <a:pt x="15" y="22"/>
                  </a:cubicBezTo>
                  <a:cubicBezTo>
                    <a:pt x="12" y="26"/>
                    <a:pt x="12" y="26"/>
                    <a:pt x="12" y="26"/>
                  </a:cubicBezTo>
                  <a:cubicBezTo>
                    <a:pt x="0" y="0"/>
                    <a:pt x="0" y="0"/>
                    <a:pt x="0" y="0"/>
                  </a:cubicBezTo>
                  <a:cubicBezTo>
                    <a:pt x="28" y="2"/>
                    <a:pt x="28" y="2"/>
                    <a:pt x="28" y="2"/>
                  </a:cubicBezTo>
                  <a:cubicBezTo>
                    <a:pt x="28" y="2"/>
                    <a:pt x="25" y="6"/>
                    <a:pt x="25" y="6"/>
                  </a:cubicBezTo>
                  <a:cubicBezTo>
                    <a:pt x="71" y="38"/>
                    <a:pt x="71" y="38"/>
                    <a:pt x="71" y="38"/>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solidFill>
                  <a:schemeClr val="tx1"/>
                </a:solidFill>
              </a:endParaRPr>
            </a:p>
          </p:txBody>
        </p:sp>
        <p:sp>
          <p:nvSpPr>
            <p:cNvPr id="11" name="Freeform 422">
              <a:extLst>
                <a:ext uri="{FF2B5EF4-FFF2-40B4-BE49-F238E27FC236}">
                  <a16:creationId xmlns:a16="http://schemas.microsoft.com/office/drawing/2014/main" id="{EAE92A44-6ABA-7BEE-3706-AA4211EA03E8}"/>
                </a:ext>
              </a:extLst>
            </p:cNvPr>
            <p:cNvSpPr>
              <a:spLocks/>
            </p:cNvSpPr>
            <p:nvPr/>
          </p:nvSpPr>
          <p:spPr bwMode="auto">
            <a:xfrm>
              <a:off x="8248651" y="5864226"/>
              <a:ext cx="300038" cy="104775"/>
            </a:xfrm>
            <a:custGeom>
              <a:avLst/>
              <a:gdLst>
                <a:gd name="T0" fmla="*/ 2147483646 w 80"/>
                <a:gd name="T1" fmla="*/ 2147483646 h 28"/>
                <a:gd name="T2" fmla="*/ 2147483646 w 80"/>
                <a:gd name="T3" fmla="*/ 2147483646 h 28"/>
                <a:gd name="T4" fmla="*/ 2147483646 w 80"/>
                <a:gd name="T5" fmla="*/ 2147483646 h 28"/>
                <a:gd name="T6" fmla="*/ 0 w 80"/>
                <a:gd name="T7" fmla="*/ 2147483646 h 28"/>
                <a:gd name="T8" fmla="*/ 2147483646 w 80"/>
                <a:gd name="T9" fmla="*/ 0 h 28"/>
                <a:gd name="T10" fmla="*/ 2147483646 w 80"/>
                <a:gd name="T11" fmla="*/ 2147483646 h 28"/>
                <a:gd name="T12" fmla="*/ 2147483646 w 80"/>
                <a:gd name="T13" fmla="*/ 2147483646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28">
                  <a:moveTo>
                    <a:pt x="80" y="23"/>
                  </a:moveTo>
                  <a:cubicBezTo>
                    <a:pt x="60" y="23"/>
                    <a:pt x="25" y="24"/>
                    <a:pt x="25" y="24"/>
                  </a:cubicBezTo>
                  <a:cubicBezTo>
                    <a:pt x="25" y="28"/>
                    <a:pt x="25" y="28"/>
                    <a:pt x="25" y="28"/>
                  </a:cubicBezTo>
                  <a:cubicBezTo>
                    <a:pt x="0" y="15"/>
                    <a:pt x="0" y="15"/>
                    <a:pt x="0" y="15"/>
                  </a:cubicBezTo>
                  <a:cubicBezTo>
                    <a:pt x="24" y="0"/>
                    <a:pt x="24" y="0"/>
                    <a:pt x="24" y="0"/>
                  </a:cubicBezTo>
                  <a:cubicBezTo>
                    <a:pt x="24" y="0"/>
                    <a:pt x="24" y="5"/>
                    <a:pt x="24" y="5"/>
                  </a:cubicBezTo>
                  <a:cubicBezTo>
                    <a:pt x="79" y="4"/>
                    <a:pt x="79" y="4"/>
                    <a:pt x="79" y="4"/>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solidFill>
                  <a:schemeClr val="tx1"/>
                </a:solidFill>
              </a:endParaRPr>
            </a:p>
          </p:txBody>
        </p:sp>
        <p:sp>
          <p:nvSpPr>
            <p:cNvPr id="12" name="Freeform 423">
              <a:extLst>
                <a:ext uri="{FF2B5EF4-FFF2-40B4-BE49-F238E27FC236}">
                  <a16:creationId xmlns:a16="http://schemas.microsoft.com/office/drawing/2014/main" id="{B7A8726D-5A85-678B-6144-FDC6CB0BA946}"/>
                </a:ext>
              </a:extLst>
            </p:cNvPr>
            <p:cNvSpPr>
              <a:spLocks/>
            </p:cNvSpPr>
            <p:nvPr/>
          </p:nvSpPr>
          <p:spPr bwMode="auto">
            <a:xfrm>
              <a:off x="8364538" y="6051551"/>
              <a:ext cx="258763" cy="206375"/>
            </a:xfrm>
            <a:custGeom>
              <a:avLst/>
              <a:gdLst>
                <a:gd name="T0" fmla="*/ 2147483646 w 69"/>
                <a:gd name="T1" fmla="*/ 2147483646 h 55"/>
                <a:gd name="T2" fmla="*/ 2147483646 w 69"/>
                <a:gd name="T3" fmla="*/ 2147483646 h 55"/>
                <a:gd name="T4" fmla="*/ 2147483646 w 69"/>
                <a:gd name="T5" fmla="*/ 2147483646 h 55"/>
                <a:gd name="T6" fmla="*/ 0 w 69"/>
                <a:gd name="T7" fmla="*/ 2147483646 h 55"/>
                <a:gd name="T8" fmla="*/ 2147483646 w 69"/>
                <a:gd name="T9" fmla="*/ 2147483646 h 55"/>
                <a:gd name="T10" fmla="*/ 2147483646 w 69"/>
                <a:gd name="T11" fmla="*/ 2147483646 h 55"/>
                <a:gd name="T12" fmla="*/ 2147483646 w 69"/>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55">
                  <a:moveTo>
                    <a:pt x="69" y="15"/>
                  </a:moveTo>
                  <a:cubicBezTo>
                    <a:pt x="54" y="27"/>
                    <a:pt x="25" y="48"/>
                    <a:pt x="25" y="48"/>
                  </a:cubicBezTo>
                  <a:cubicBezTo>
                    <a:pt x="28" y="52"/>
                    <a:pt x="28" y="52"/>
                    <a:pt x="28" y="52"/>
                  </a:cubicBezTo>
                  <a:cubicBezTo>
                    <a:pt x="0" y="55"/>
                    <a:pt x="0" y="55"/>
                    <a:pt x="0" y="55"/>
                  </a:cubicBezTo>
                  <a:cubicBezTo>
                    <a:pt x="11" y="29"/>
                    <a:pt x="11" y="29"/>
                    <a:pt x="11" y="29"/>
                  </a:cubicBezTo>
                  <a:cubicBezTo>
                    <a:pt x="11" y="29"/>
                    <a:pt x="14" y="33"/>
                    <a:pt x="14" y="33"/>
                  </a:cubicBezTo>
                  <a:cubicBezTo>
                    <a:pt x="58" y="0"/>
                    <a:pt x="58" y="0"/>
                    <a:pt x="58" y="0"/>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solidFill>
                  <a:schemeClr val="tx1"/>
                </a:solidFill>
              </a:endParaRPr>
            </a:p>
          </p:txBody>
        </p:sp>
        <p:sp>
          <p:nvSpPr>
            <p:cNvPr id="13" name="Freeform 424">
              <a:extLst>
                <a:ext uri="{FF2B5EF4-FFF2-40B4-BE49-F238E27FC236}">
                  <a16:creationId xmlns:a16="http://schemas.microsoft.com/office/drawing/2014/main" id="{B8028291-291C-FA5C-A468-E5A24B9ECBC1}"/>
                </a:ext>
              </a:extLst>
            </p:cNvPr>
            <p:cNvSpPr>
              <a:spLocks/>
            </p:cNvSpPr>
            <p:nvPr/>
          </p:nvSpPr>
          <p:spPr bwMode="auto">
            <a:xfrm>
              <a:off x="8545513" y="5716588"/>
              <a:ext cx="77788" cy="390525"/>
            </a:xfrm>
            <a:custGeom>
              <a:avLst/>
              <a:gdLst>
                <a:gd name="T0" fmla="*/ 2147483646 w 21"/>
                <a:gd name="T1" fmla="*/ 2147483646 h 104"/>
                <a:gd name="T2" fmla="*/ 0 w 21"/>
                <a:gd name="T3" fmla="*/ 2147483646 h 104"/>
                <a:gd name="T4" fmla="*/ 2147483646 w 21"/>
                <a:gd name="T5" fmla="*/ 0 h 104"/>
                <a:gd name="T6" fmla="*/ 0 60000 65536"/>
                <a:gd name="T7" fmla="*/ 0 60000 65536"/>
                <a:gd name="T8" fmla="*/ 0 60000 65536"/>
              </a:gdLst>
              <a:ahLst/>
              <a:cxnLst>
                <a:cxn ang="T6">
                  <a:pos x="T0" y="T1"/>
                </a:cxn>
                <a:cxn ang="T7">
                  <a:pos x="T2" y="T3"/>
                </a:cxn>
                <a:cxn ang="T8">
                  <a:pos x="T4" y="T5"/>
                </a:cxn>
              </a:cxnLst>
              <a:rect l="0" t="0" r="r" b="b"/>
              <a:pathLst>
                <a:path w="21" h="104">
                  <a:moveTo>
                    <a:pt x="21" y="104"/>
                  </a:moveTo>
                  <a:cubicBezTo>
                    <a:pt x="8" y="90"/>
                    <a:pt x="0" y="72"/>
                    <a:pt x="0" y="51"/>
                  </a:cubicBezTo>
                  <a:cubicBezTo>
                    <a:pt x="0" y="31"/>
                    <a:pt x="7" y="13"/>
                    <a:pt x="20" y="0"/>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solidFill>
                  <a:schemeClr val="tx1"/>
                </a:solidFill>
              </a:endParaRPr>
            </a:p>
          </p:txBody>
        </p:sp>
        <p:sp>
          <p:nvSpPr>
            <p:cNvPr id="14" name="Freeform 425">
              <a:extLst>
                <a:ext uri="{FF2B5EF4-FFF2-40B4-BE49-F238E27FC236}">
                  <a16:creationId xmlns:a16="http://schemas.microsoft.com/office/drawing/2014/main" id="{C5DD56EF-E3B3-D070-CCEE-B4B8A8C790A7}"/>
                </a:ext>
              </a:extLst>
            </p:cNvPr>
            <p:cNvSpPr>
              <a:spLocks/>
            </p:cNvSpPr>
            <p:nvPr/>
          </p:nvSpPr>
          <p:spPr bwMode="auto">
            <a:xfrm>
              <a:off x="9040813" y="5573713"/>
              <a:ext cx="266700" cy="200025"/>
            </a:xfrm>
            <a:custGeom>
              <a:avLst/>
              <a:gdLst>
                <a:gd name="T0" fmla="*/ 2147483646 w 71"/>
                <a:gd name="T1" fmla="*/ 2147483646 h 53"/>
                <a:gd name="T2" fmla="*/ 2147483646 w 71"/>
                <a:gd name="T3" fmla="*/ 2147483646 h 53"/>
                <a:gd name="T4" fmla="*/ 2147483646 w 71"/>
                <a:gd name="T5" fmla="*/ 2147483646 h 53"/>
                <a:gd name="T6" fmla="*/ 2147483646 w 71"/>
                <a:gd name="T7" fmla="*/ 0 h 53"/>
                <a:gd name="T8" fmla="*/ 2147483646 w 71"/>
                <a:gd name="T9" fmla="*/ 2147483646 h 53"/>
                <a:gd name="T10" fmla="*/ 2147483646 w 71"/>
                <a:gd name="T11" fmla="*/ 2147483646 h 53"/>
                <a:gd name="T12" fmla="*/ 0 w 71"/>
                <a:gd name="T13" fmla="*/ 2147483646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53">
                  <a:moveTo>
                    <a:pt x="11" y="53"/>
                  </a:moveTo>
                  <a:cubicBezTo>
                    <a:pt x="27" y="42"/>
                    <a:pt x="56" y="22"/>
                    <a:pt x="56" y="22"/>
                  </a:cubicBezTo>
                  <a:cubicBezTo>
                    <a:pt x="59" y="26"/>
                    <a:pt x="59" y="26"/>
                    <a:pt x="59" y="26"/>
                  </a:cubicBezTo>
                  <a:cubicBezTo>
                    <a:pt x="71" y="0"/>
                    <a:pt x="71" y="0"/>
                    <a:pt x="71" y="0"/>
                  </a:cubicBezTo>
                  <a:cubicBezTo>
                    <a:pt x="43" y="2"/>
                    <a:pt x="43" y="2"/>
                    <a:pt x="43" y="2"/>
                  </a:cubicBezTo>
                  <a:cubicBezTo>
                    <a:pt x="43" y="2"/>
                    <a:pt x="46" y="6"/>
                    <a:pt x="46" y="6"/>
                  </a:cubicBezTo>
                  <a:cubicBezTo>
                    <a:pt x="0" y="38"/>
                    <a:pt x="0" y="38"/>
                    <a:pt x="0" y="38"/>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solidFill>
                  <a:schemeClr val="tx1"/>
                </a:solidFill>
              </a:endParaRPr>
            </a:p>
          </p:txBody>
        </p:sp>
        <p:sp>
          <p:nvSpPr>
            <p:cNvPr id="15" name="Freeform 426">
              <a:extLst>
                <a:ext uri="{FF2B5EF4-FFF2-40B4-BE49-F238E27FC236}">
                  <a16:creationId xmlns:a16="http://schemas.microsoft.com/office/drawing/2014/main" id="{E1F54D50-E925-8E7C-8D60-148C0BB007C8}"/>
                </a:ext>
              </a:extLst>
            </p:cNvPr>
            <p:cNvSpPr>
              <a:spLocks/>
            </p:cNvSpPr>
            <p:nvPr/>
          </p:nvSpPr>
          <p:spPr bwMode="auto">
            <a:xfrm>
              <a:off x="9112251" y="5864226"/>
              <a:ext cx="300038" cy="104775"/>
            </a:xfrm>
            <a:custGeom>
              <a:avLst/>
              <a:gdLst>
                <a:gd name="T0" fmla="*/ 0 w 80"/>
                <a:gd name="T1" fmla="*/ 2147483646 h 28"/>
                <a:gd name="T2" fmla="*/ 2147483646 w 80"/>
                <a:gd name="T3" fmla="*/ 2147483646 h 28"/>
                <a:gd name="T4" fmla="*/ 2147483646 w 80"/>
                <a:gd name="T5" fmla="*/ 2147483646 h 28"/>
                <a:gd name="T6" fmla="*/ 2147483646 w 80"/>
                <a:gd name="T7" fmla="*/ 2147483646 h 28"/>
                <a:gd name="T8" fmla="*/ 2147483646 w 80"/>
                <a:gd name="T9" fmla="*/ 0 h 28"/>
                <a:gd name="T10" fmla="*/ 2147483646 w 80"/>
                <a:gd name="T11" fmla="*/ 2147483646 h 28"/>
                <a:gd name="T12" fmla="*/ 2147483646 w 80"/>
                <a:gd name="T13" fmla="*/ 2147483646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28">
                  <a:moveTo>
                    <a:pt x="0" y="23"/>
                  </a:moveTo>
                  <a:cubicBezTo>
                    <a:pt x="20" y="23"/>
                    <a:pt x="55" y="24"/>
                    <a:pt x="55" y="24"/>
                  </a:cubicBezTo>
                  <a:cubicBezTo>
                    <a:pt x="55" y="28"/>
                    <a:pt x="55" y="28"/>
                    <a:pt x="55" y="28"/>
                  </a:cubicBezTo>
                  <a:cubicBezTo>
                    <a:pt x="80" y="15"/>
                    <a:pt x="80" y="15"/>
                    <a:pt x="80" y="15"/>
                  </a:cubicBezTo>
                  <a:cubicBezTo>
                    <a:pt x="56" y="0"/>
                    <a:pt x="56" y="0"/>
                    <a:pt x="56" y="0"/>
                  </a:cubicBezTo>
                  <a:cubicBezTo>
                    <a:pt x="56" y="0"/>
                    <a:pt x="56" y="5"/>
                    <a:pt x="56" y="5"/>
                  </a:cubicBezTo>
                  <a:cubicBezTo>
                    <a:pt x="1" y="4"/>
                    <a:pt x="1" y="4"/>
                    <a:pt x="1" y="4"/>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solidFill>
                  <a:schemeClr val="tx1"/>
                </a:solidFill>
              </a:endParaRPr>
            </a:p>
          </p:txBody>
        </p:sp>
        <p:sp>
          <p:nvSpPr>
            <p:cNvPr id="16" name="Freeform 427">
              <a:extLst>
                <a:ext uri="{FF2B5EF4-FFF2-40B4-BE49-F238E27FC236}">
                  <a16:creationId xmlns:a16="http://schemas.microsoft.com/office/drawing/2014/main" id="{11F82817-E03B-9527-D854-31E1B49233FC}"/>
                </a:ext>
              </a:extLst>
            </p:cNvPr>
            <p:cNvSpPr>
              <a:spLocks/>
            </p:cNvSpPr>
            <p:nvPr/>
          </p:nvSpPr>
          <p:spPr bwMode="auto">
            <a:xfrm>
              <a:off x="9037638" y="6051551"/>
              <a:ext cx="258763" cy="206375"/>
            </a:xfrm>
            <a:custGeom>
              <a:avLst/>
              <a:gdLst>
                <a:gd name="T0" fmla="*/ 0 w 69"/>
                <a:gd name="T1" fmla="*/ 2147483646 h 55"/>
                <a:gd name="T2" fmla="*/ 2147483646 w 69"/>
                <a:gd name="T3" fmla="*/ 2147483646 h 55"/>
                <a:gd name="T4" fmla="*/ 2147483646 w 69"/>
                <a:gd name="T5" fmla="*/ 2147483646 h 55"/>
                <a:gd name="T6" fmla="*/ 2147483646 w 69"/>
                <a:gd name="T7" fmla="*/ 2147483646 h 55"/>
                <a:gd name="T8" fmla="*/ 2147483646 w 69"/>
                <a:gd name="T9" fmla="*/ 2147483646 h 55"/>
                <a:gd name="T10" fmla="*/ 2147483646 w 69"/>
                <a:gd name="T11" fmla="*/ 2147483646 h 55"/>
                <a:gd name="T12" fmla="*/ 2147483646 w 69"/>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55">
                  <a:moveTo>
                    <a:pt x="0" y="15"/>
                  </a:moveTo>
                  <a:cubicBezTo>
                    <a:pt x="15" y="27"/>
                    <a:pt x="44" y="48"/>
                    <a:pt x="44" y="48"/>
                  </a:cubicBezTo>
                  <a:cubicBezTo>
                    <a:pt x="41" y="52"/>
                    <a:pt x="41" y="52"/>
                    <a:pt x="41" y="52"/>
                  </a:cubicBezTo>
                  <a:cubicBezTo>
                    <a:pt x="69" y="55"/>
                    <a:pt x="69" y="55"/>
                    <a:pt x="69" y="55"/>
                  </a:cubicBezTo>
                  <a:cubicBezTo>
                    <a:pt x="58" y="29"/>
                    <a:pt x="58" y="29"/>
                    <a:pt x="58" y="29"/>
                  </a:cubicBezTo>
                  <a:cubicBezTo>
                    <a:pt x="58" y="29"/>
                    <a:pt x="55" y="33"/>
                    <a:pt x="55" y="33"/>
                  </a:cubicBezTo>
                  <a:cubicBezTo>
                    <a:pt x="11" y="0"/>
                    <a:pt x="11" y="0"/>
                    <a:pt x="11" y="0"/>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solidFill>
                  <a:schemeClr val="tx1"/>
                </a:solidFill>
              </a:endParaRPr>
            </a:p>
          </p:txBody>
        </p:sp>
        <p:sp>
          <p:nvSpPr>
            <p:cNvPr id="17" name="Freeform 428">
              <a:extLst>
                <a:ext uri="{FF2B5EF4-FFF2-40B4-BE49-F238E27FC236}">
                  <a16:creationId xmlns:a16="http://schemas.microsoft.com/office/drawing/2014/main" id="{7A118C20-DE5E-B092-0929-47ED3BD990A9}"/>
                </a:ext>
              </a:extLst>
            </p:cNvPr>
            <p:cNvSpPr>
              <a:spLocks/>
            </p:cNvSpPr>
            <p:nvPr/>
          </p:nvSpPr>
          <p:spPr bwMode="auto">
            <a:xfrm>
              <a:off x="9037638" y="5716588"/>
              <a:ext cx="77788" cy="390525"/>
            </a:xfrm>
            <a:custGeom>
              <a:avLst/>
              <a:gdLst>
                <a:gd name="T0" fmla="*/ 0 w 21"/>
                <a:gd name="T1" fmla="*/ 2147483646 h 104"/>
                <a:gd name="T2" fmla="*/ 2147483646 w 21"/>
                <a:gd name="T3" fmla="*/ 2147483646 h 104"/>
                <a:gd name="T4" fmla="*/ 2147483646 w 21"/>
                <a:gd name="T5" fmla="*/ 0 h 104"/>
                <a:gd name="T6" fmla="*/ 0 60000 65536"/>
                <a:gd name="T7" fmla="*/ 0 60000 65536"/>
                <a:gd name="T8" fmla="*/ 0 60000 65536"/>
              </a:gdLst>
              <a:ahLst/>
              <a:cxnLst>
                <a:cxn ang="T6">
                  <a:pos x="T0" y="T1"/>
                </a:cxn>
                <a:cxn ang="T7">
                  <a:pos x="T2" y="T3"/>
                </a:cxn>
                <a:cxn ang="T8">
                  <a:pos x="T4" y="T5"/>
                </a:cxn>
              </a:cxnLst>
              <a:rect l="0" t="0" r="r" b="b"/>
              <a:pathLst>
                <a:path w="21" h="104">
                  <a:moveTo>
                    <a:pt x="0" y="104"/>
                  </a:moveTo>
                  <a:cubicBezTo>
                    <a:pt x="13" y="90"/>
                    <a:pt x="21" y="72"/>
                    <a:pt x="21" y="51"/>
                  </a:cubicBezTo>
                  <a:cubicBezTo>
                    <a:pt x="21" y="31"/>
                    <a:pt x="14" y="13"/>
                    <a:pt x="1" y="0"/>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sz="1050">
                <a:solidFill>
                  <a:schemeClr val="tx1"/>
                </a:solidFill>
              </a:endParaRPr>
            </a:p>
          </p:txBody>
        </p:sp>
      </p:grpSp>
      <p:pic>
        <p:nvPicPr>
          <p:cNvPr id="18" name="Gráfico 17" descr="Lista de verificação">
            <a:extLst>
              <a:ext uri="{FF2B5EF4-FFF2-40B4-BE49-F238E27FC236}">
                <a16:creationId xmlns:a16="http://schemas.microsoft.com/office/drawing/2014/main" id="{25EDBBFA-E397-F6FE-407E-EC98743C0D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4563" y="1865996"/>
            <a:ext cx="549568" cy="549568"/>
          </a:xfrm>
          <a:prstGeom prst="rect">
            <a:avLst/>
          </a:prstGeom>
        </p:spPr>
      </p:pic>
      <p:sp>
        <p:nvSpPr>
          <p:cNvPr id="19" name="Icon_04">
            <a:extLst>
              <a:ext uri="{FF2B5EF4-FFF2-40B4-BE49-F238E27FC236}">
                <a16:creationId xmlns:a16="http://schemas.microsoft.com/office/drawing/2014/main" id="{F6005C80-E7A5-99C9-02A0-217D2421740E}"/>
              </a:ext>
            </a:extLst>
          </p:cNvPr>
          <p:cNvSpPr>
            <a:spLocks noEditPoints="1"/>
          </p:cNvSpPr>
          <p:nvPr/>
        </p:nvSpPr>
        <p:spPr bwMode="auto">
          <a:xfrm>
            <a:off x="3006487" y="2020580"/>
            <a:ext cx="326791" cy="360874"/>
          </a:xfrm>
          <a:custGeom>
            <a:avLst/>
            <a:gdLst>
              <a:gd name="T0" fmla="*/ 131 w 136"/>
              <a:gd name="T1" fmla="*/ 37 h 150"/>
              <a:gd name="T2" fmla="*/ 33 w 136"/>
              <a:gd name="T3" fmla="*/ 16 h 150"/>
              <a:gd name="T4" fmla="*/ 15 w 136"/>
              <a:gd name="T5" fmla="*/ 64 h 150"/>
              <a:gd name="T6" fmla="*/ 1 w 136"/>
              <a:gd name="T7" fmla="*/ 102 h 150"/>
              <a:gd name="T8" fmla="*/ 18 w 136"/>
              <a:gd name="T9" fmla="*/ 107 h 150"/>
              <a:gd name="T10" fmla="*/ 24 w 136"/>
              <a:gd name="T11" fmla="*/ 136 h 150"/>
              <a:gd name="T12" fmla="*/ 39 w 136"/>
              <a:gd name="T13" fmla="*/ 137 h 150"/>
              <a:gd name="T14" fmla="*/ 111 w 136"/>
              <a:gd name="T15" fmla="*/ 150 h 150"/>
              <a:gd name="T16" fmla="*/ 112 w 136"/>
              <a:gd name="T17" fmla="*/ 125 h 150"/>
              <a:gd name="T18" fmla="*/ 136 w 136"/>
              <a:gd name="T19" fmla="*/ 61 h 150"/>
              <a:gd name="T20" fmla="*/ 136 w 136"/>
              <a:gd name="T21" fmla="*/ 60 h 150"/>
              <a:gd name="T22" fmla="*/ 34 w 136"/>
              <a:gd name="T23" fmla="*/ 60 h 150"/>
              <a:gd name="T24" fmla="*/ 116 w 136"/>
              <a:gd name="T25" fmla="*/ 60 h 150"/>
              <a:gd name="T26" fmla="*/ 109 w 136"/>
              <a:gd name="T27" fmla="*/ 64 h 150"/>
              <a:gd name="T28" fmla="*/ 99 w 136"/>
              <a:gd name="T29" fmla="*/ 52 h 150"/>
              <a:gd name="T30" fmla="*/ 102 w 136"/>
              <a:gd name="T31" fmla="*/ 39 h 150"/>
              <a:gd name="T32" fmla="*/ 86 w 136"/>
              <a:gd name="T33" fmla="*/ 37 h 150"/>
              <a:gd name="T34" fmla="*/ 79 w 136"/>
              <a:gd name="T35" fmla="*/ 26 h 150"/>
              <a:gd name="T36" fmla="*/ 67 w 136"/>
              <a:gd name="T37" fmla="*/ 36 h 150"/>
              <a:gd name="T38" fmla="*/ 54 w 136"/>
              <a:gd name="T39" fmla="*/ 33 h 150"/>
              <a:gd name="T40" fmla="*/ 52 w 136"/>
              <a:gd name="T41" fmla="*/ 49 h 150"/>
              <a:gd name="T42" fmla="*/ 41 w 136"/>
              <a:gd name="T43" fmla="*/ 56 h 150"/>
              <a:gd name="T44" fmla="*/ 51 w 136"/>
              <a:gd name="T45" fmla="*/ 68 h 150"/>
              <a:gd name="T46" fmla="*/ 48 w 136"/>
              <a:gd name="T47" fmla="*/ 81 h 150"/>
              <a:gd name="T48" fmla="*/ 64 w 136"/>
              <a:gd name="T49" fmla="*/ 83 h 150"/>
              <a:gd name="T50" fmla="*/ 71 w 136"/>
              <a:gd name="T51" fmla="*/ 94 h 150"/>
              <a:gd name="T52" fmla="*/ 83 w 136"/>
              <a:gd name="T53" fmla="*/ 84 h 150"/>
              <a:gd name="T54" fmla="*/ 96 w 136"/>
              <a:gd name="T55" fmla="*/ 87 h 150"/>
              <a:gd name="T56" fmla="*/ 98 w 136"/>
              <a:gd name="T57" fmla="*/ 71 h 150"/>
              <a:gd name="T58" fmla="*/ 109 w 136"/>
              <a:gd name="T59" fmla="*/ 64 h 150"/>
              <a:gd name="T60" fmla="*/ 56 w 136"/>
              <a:gd name="T61" fmla="*/ 60 h 150"/>
              <a:gd name="T62" fmla="*/ 94 w 136"/>
              <a:gd name="T63" fmla="*/ 60 h 150"/>
              <a:gd name="T64" fmla="*/ 75 w 136"/>
              <a:gd name="T65" fmla="*/ 70 h 150"/>
              <a:gd name="T66" fmla="*/ 75 w 136"/>
              <a:gd name="T67" fmla="*/ 50 h 150"/>
              <a:gd name="T68" fmla="*/ 75 w 136"/>
              <a:gd name="T69" fmla="*/ 7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 h="150">
                <a:moveTo>
                  <a:pt x="136" y="60"/>
                </a:moveTo>
                <a:cubicBezTo>
                  <a:pt x="136" y="52"/>
                  <a:pt x="134" y="44"/>
                  <a:pt x="131" y="37"/>
                </a:cubicBezTo>
                <a:cubicBezTo>
                  <a:pt x="122" y="15"/>
                  <a:pt x="100" y="0"/>
                  <a:pt x="75" y="0"/>
                </a:cubicBezTo>
                <a:cubicBezTo>
                  <a:pt x="59" y="0"/>
                  <a:pt x="44" y="6"/>
                  <a:pt x="33" y="16"/>
                </a:cubicBezTo>
                <a:cubicBezTo>
                  <a:pt x="26" y="23"/>
                  <a:pt x="20" y="33"/>
                  <a:pt x="17" y="43"/>
                </a:cubicBezTo>
                <a:cubicBezTo>
                  <a:pt x="15" y="51"/>
                  <a:pt x="15" y="59"/>
                  <a:pt x="15" y="64"/>
                </a:cubicBezTo>
                <a:cubicBezTo>
                  <a:pt x="15" y="67"/>
                  <a:pt x="15" y="69"/>
                  <a:pt x="15" y="69"/>
                </a:cubicBezTo>
                <a:cubicBezTo>
                  <a:pt x="1" y="102"/>
                  <a:pt x="1" y="102"/>
                  <a:pt x="1" y="102"/>
                </a:cubicBezTo>
                <a:cubicBezTo>
                  <a:pt x="0" y="104"/>
                  <a:pt x="2" y="107"/>
                  <a:pt x="5" y="107"/>
                </a:cubicBezTo>
                <a:cubicBezTo>
                  <a:pt x="18" y="107"/>
                  <a:pt x="18" y="107"/>
                  <a:pt x="18" y="107"/>
                </a:cubicBezTo>
                <a:cubicBezTo>
                  <a:pt x="18" y="128"/>
                  <a:pt x="18" y="128"/>
                  <a:pt x="18" y="128"/>
                </a:cubicBezTo>
                <a:cubicBezTo>
                  <a:pt x="18" y="132"/>
                  <a:pt x="21" y="136"/>
                  <a:pt x="24" y="136"/>
                </a:cubicBezTo>
                <a:cubicBezTo>
                  <a:pt x="25" y="137"/>
                  <a:pt x="26" y="137"/>
                  <a:pt x="26" y="137"/>
                </a:cubicBezTo>
                <a:cubicBezTo>
                  <a:pt x="39" y="137"/>
                  <a:pt x="39" y="137"/>
                  <a:pt x="39" y="137"/>
                </a:cubicBezTo>
                <a:cubicBezTo>
                  <a:pt x="39" y="150"/>
                  <a:pt x="39" y="150"/>
                  <a:pt x="39" y="150"/>
                </a:cubicBezTo>
                <a:cubicBezTo>
                  <a:pt x="111" y="150"/>
                  <a:pt x="111" y="150"/>
                  <a:pt x="111" y="150"/>
                </a:cubicBezTo>
                <a:cubicBezTo>
                  <a:pt x="111" y="128"/>
                  <a:pt x="111" y="128"/>
                  <a:pt x="111" y="128"/>
                </a:cubicBezTo>
                <a:cubicBezTo>
                  <a:pt x="111" y="127"/>
                  <a:pt x="111" y="126"/>
                  <a:pt x="112" y="125"/>
                </a:cubicBezTo>
                <a:cubicBezTo>
                  <a:pt x="113" y="121"/>
                  <a:pt x="116" y="117"/>
                  <a:pt x="119" y="112"/>
                </a:cubicBezTo>
                <a:cubicBezTo>
                  <a:pt x="127" y="100"/>
                  <a:pt x="136" y="85"/>
                  <a:pt x="136" y="61"/>
                </a:cubicBezTo>
                <a:cubicBezTo>
                  <a:pt x="136" y="61"/>
                  <a:pt x="136" y="61"/>
                  <a:pt x="136" y="61"/>
                </a:cubicBezTo>
                <a:cubicBezTo>
                  <a:pt x="136" y="60"/>
                  <a:pt x="136" y="60"/>
                  <a:pt x="136" y="60"/>
                </a:cubicBezTo>
                <a:close/>
                <a:moveTo>
                  <a:pt x="75" y="101"/>
                </a:moveTo>
                <a:cubicBezTo>
                  <a:pt x="52" y="101"/>
                  <a:pt x="34" y="83"/>
                  <a:pt x="34" y="60"/>
                </a:cubicBezTo>
                <a:cubicBezTo>
                  <a:pt x="34" y="38"/>
                  <a:pt x="52" y="19"/>
                  <a:pt x="75" y="19"/>
                </a:cubicBezTo>
                <a:cubicBezTo>
                  <a:pt x="98" y="19"/>
                  <a:pt x="116" y="38"/>
                  <a:pt x="116" y="60"/>
                </a:cubicBezTo>
                <a:cubicBezTo>
                  <a:pt x="116" y="83"/>
                  <a:pt x="98" y="101"/>
                  <a:pt x="75" y="101"/>
                </a:cubicBezTo>
                <a:close/>
                <a:moveTo>
                  <a:pt x="109" y="64"/>
                </a:moveTo>
                <a:cubicBezTo>
                  <a:pt x="109" y="56"/>
                  <a:pt x="109" y="56"/>
                  <a:pt x="109" y="56"/>
                </a:cubicBezTo>
                <a:cubicBezTo>
                  <a:pt x="99" y="52"/>
                  <a:pt x="99" y="52"/>
                  <a:pt x="99" y="52"/>
                </a:cubicBezTo>
                <a:cubicBezTo>
                  <a:pt x="99" y="51"/>
                  <a:pt x="98" y="50"/>
                  <a:pt x="98" y="49"/>
                </a:cubicBezTo>
                <a:cubicBezTo>
                  <a:pt x="102" y="39"/>
                  <a:pt x="102" y="39"/>
                  <a:pt x="102" y="39"/>
                </a:cubicBezTo>
                <a:cubicBezTo>
                  <a:pt x="96" y="33"/>
                  <a:pt x="96" y="33"/>
                  <a:pt x="96" y="33"/>
                </a:cubicBezTo>
                <a:cubicBezTo>
                  <a:pt x="86" y="37"/>
                  <a:pt x="86" y="37"/>
                  <a:pt x="86" y="37"/>
                </a:cubicBezTo>
                <a:cubicBezTo>
                  <a:pt x="85" y="37"/>
                  <a:pt x="84" y="36"/>
                  <a:pt x="83" y="36"/>
                </a:cubicBezTo>
                <a:cubicBezTo>
                  <a:pt x="79" y="26"/>
                  <a:pt x="79" y="26"/>
                  <a:pt x="79" y="26"/>
                </a:cubicBezTo>
                <a:cubicBezTo>
                  <a:pt x="71" y="26"/>
                  <a:pt x="71" y="26"/>
                  <a:pt x="71" y="26"/>
                </a:cubicBezTo>
                <a:cubicBezTo>
                  <a:pt x="67" y="36"/>
                  <a:pt x="67" y="36"/>
                  <a:pt x="67" y="36"/>
                </a:cubicBezTo>
                <a:cubicBezTo>
                  <a:pt x="66" y="36"/>
                  <a:pt x="65" y="37"/>
                  <a:pt x="64" y="37"/>
                </a:cubicBezTo>
                <a:cubicBezTo>
                  <a:pt x="54" y="33"/>
                  <a:pt x="54" y="33"/>
                  <a:pt x="54" y="33"/>
                </a:cubicBezTo>
                <a:cubicBezTo>
                  <a:pt x="48" y="39"/>
                  <a:pt x="48" y="39"/>
                  <a:pt x="48" y="39"/>
                </a:cubicBezTo>
                <a:cubicBezTo>
                  <a:pt x="52" y="49"/>
                  <a:pt x="52" y="49"/>
                  <a:pt x="52" y="49"/>
                </a:cubicBezTo>
                <a:cubicBezTo>
                  <a:pt x="52" y="50"/>
                  <a:pt x="51" y="51"/>
                  <a:pt x="51" y="52"/>
                </a:cubicBezTo>
                <a:cubicBezTo>
                  <a:pt x="41" y="56"/>
                  <a:pt x="41" y="56"/>
                  <a:pt x="41" y="56"/>
                </a:cubicBezTo>
                <a:cubicBezTo>
                  <a:pt x="41" y="64"/>
                  <a:pt x="41" y="64"/>
                  <a:pt x="41" y="64"/>
                </a:cubicBezTo>
                <a:cubicBezTo>
                  <a:pt x="51" y="68"/>
                  <a:pt x="51" y="68"/>
                  <a:pt x="51" y="68"/>
                </a:cubicBezTo>
                <a:cubicBezTo>
                  <a:pt x="51" y="69"/>
                  <a:pt x="52" y="70"/>
                  <a:pt x="52" y="71"/>
                </a:cubicBezTo>
                <a:cubicBezTo>
                  <a:pt x="48" y="81"/>
                  <a:pt x="48" y="81"/>
                  <a:pt x="48" y="81"/>
                </a:cubicBezTo>
                <a:cubicBezTo>
                  <a:pt x="54" y="87"/>
                  <a:pt x="54" y="87"/>
                  <a:pt x="54" y="87"/>
                </a:cubicBezTo>
                <a:cubicBezTo>
                  <a:pt x="64" y="83"/>
                  <a:pt x="64" y="83"/>
                  <a:pt x="64" y="83"/>
                </a:cubicBezTo>
                <a:cubicBezTo>
                  <a:pt x="65" y="83"/>
                  <a:pt x="66" y="84"/>
                  <a:pt x="67" y="84"/>
                </a:cubicBezTo>
                <a:cubicBezTo>
                  <a:pt x="71" y="94"/>
                  <a:pt x="71" y="94"/>
                  <a:pt x="71" y="94"/>
                </a:cubicBezTo>
                <a:cubicBezTo>
                  <a:pt x="79" y="94"/>
                  <a:pt x="79" y="94"/>
                  <a:pt x="79" y="94"/>
                </a:cubicBezTo>
                <a:cubicBezTo>
                  <a:pt x="83" y="84"/>
                  <a:pt x="83" y="84"/>
                  <a:pt x="83" y="84"/>
                </a:cubicBezTo>
                <a:cubicBezTo>
                  <a:pt x="84" y="84"/>
                  <a:pt x="85" y="83"/>
                  <a:pt x="86" y="83"/>
                </a:cubicBezTo>
                <a:cubicBezTo>
                  <a:pt x="96" y="87"/>
                  <a:pt x="96" y="87"/>
                  <a:pt x="96" y="87"/>
                </a:cubicBezTo>
                <a:cubicBezTo>
                  <a:pt x="102" y="81"/>
                  <a:pt x="102" y="81"/>
                  <a:pt x="102" y="81"/>
                </a:cubicBezTo>
                <a:cubicBezTo>
                  <a:pt x="98" y="71"/>
                  <a:pt x="98" y="71"/>
                  <a:pt x="98" y="71"/>
                </a:cubicBezTo>
                <a:cubicBezTo>
                  <a:pt x="98" y="70"/>
                  <a:pt x="99" y="69"/>
                  <a:pt x="99" y="68"/>
                </a:cubicBezTo>
                <a:lnTo>
                  <a:pt x="109" y="64"/>
                </a:lnTo>
                <a:close/>
                <a:moveTo>
                  <a:pt x="75" y="79"/>
                </a:moveTo>
                <a:cubicBezTo>
                  <a:pt x="65" y="79"/>
                  <a:pt x="56" y="70"/>
                  <a:pt x="56" y="60"/>
                </a:cubicBezTo>
                <a:cubicBezTo>
                  <a:pt x="56" y="50"/>
                  <a:pt x="65" y="41"/>
                  <a:pt x="75" y="41"/>
                </a:cubicBezTo>
                <a:cubicBezTo>
                  <a:pt x="85" y="41"/>
                  <a:pt x="94" y="50"/>
                  <a:pt x="94" y="60"/>
                </a:cubicBezTo>
                <a:cubicBezTo>
                  <a:pt x="94" y="70"/>
                  <a:pt x="85" y="79"/>
                  <a:pt x="75" y="79"/>
                </a:cubicBezTo>
                <a:close/>
                <a:moveTo>
                  <a:pt x="75" y="70"/>
                </a:moveTo>
                <a:cubicBezTo>
                  <a:pt x="70" y="70"/>
                  <a:pt x="65" y="65"/>
                  <a:pt x="65" y="60"/>
                </a:cubicBezTo>
                <a:cubicBezTo>
                  <a:pt x="65" y="55"/>
                  <a:pt x="70" y="50"/>
                  <a:pt x="75" y="50"/>
                </a:cubicBezTo>
                <a:cubicBezTo>
                  <a:pt x="80" y="50"/>
                  <a:pt x="85" y="55"/>
                  <a:pt x="85" y="60"/>
                </a:cubicBezTo>
                <a:cubicBezTo>
                  <a:pt x="85" y="65"/>
                  <a:pt x="80" y="70"/>
                  <a:pt x="75" y="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pic>
        <p:nvPicPr>
          <p:cNvPr id="20" name="Imagem 19">
            <a:extLst>
              <a:ext uri="{FF2B5EF4-FFF2-40B4-BE49-F238E27FC236}">
                <a16:creationId xmlns:a16="http://schemas.microsoft.com/office/drawing/2014/main" id="{CFA7E348-E364-CA92-E6F5-0EA736952BA2}"/>
              </a:ext>
            </a:extLst>
          </p:cNvPr>
          <p:cNvPicPr>
            <a:picLocks noChangeAspect="1"/>
          </p:cNvPicPr>
          <p:nvPr/>
        </p:nvPicPr>
        <p:blipFill>
          <a:blip r:embed="rId5"/>
          <a:stretch>
            <a:fillRect/>
          </a:stretch>
        </p:blipFill>
        <p:spPr>
          <a:xfrm>
            <a:off x="4092767" y="1989200"/>
            <a:ext cx="1027328" cy="12007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986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500" fill="hold"/>
                                        <p:tgtEl>
                                          <p:spTgt spid="36"/>
                                        </p:tgtEl>
                                        <p:attrNameLst>
                                          <p:attrName>ppt_w</p:attrName>
                                        </p:attrNameLst>
                                      </p:cBhvr>
                                      <p:tavLst>
                                        <p:tav tm="0">
                                          <p:val>
                                            <p:fltVal val="0"/>
                                          </p:val>
                                        </p:tav>
                                        <p:tav tm="100000">
                                          <p:val>
                                            <p:strVal val="#ppt_w"/>
                                          </p:val>
                                        </p:tav>
                                      </p:tavLst>
                                    </p:anim>
                                    <p:anim calcmode="lin" valueType="num">
                                      <p:cBhvr>
                                        <p:cTn id="33" dur="500" fill="hold"/>
                                        <p:tgtEl>
                                          <p:spTgt spid="36"/>
                                        </p:tgtEl>
                                        <p:attrNameLst>
                                          <p:attrName>ppt_h</p:attrName>
                                        </p:attrNameLst>
                                      </p:cBhvr>
                                      <p:tavLst>
                                        <p:tav tm="0">
                                          <p:val>
                                            <p:fltVal val="0"/>
                                          </p:val>
                                        </p:tav>
                                        <p:tav tm="100000">
                                          <p:val>
                                            <p:strVal val="#ppt_h"/>
                                          </p:val>
                                        </p:tav>
                                      </p:tavLst>
                                    </p:anim>
                                    <p:animEffect transition="in" filter="fade">
                                      <p:cBhvr>
                                        <p:cTn id="34" dur="500"/>
                                        <p:tgtEl>
                                          <p:spTgt spid="3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500" fill="hold"/>
                                        <p:tgtEl>
                                          <p:spTgt spid="34"/>
                                        </p:tgtEl>
                                        <p:attrNameLst>
                                          <p:attrName>ppt_w</p:attrName>
                                        </p:attrNameLst>
                                      </p:cBhvr>
                                      <p:tavLst>
                                        <p:tav tm="0">
                                          <p:val>
                                            <p:fltVal val="0"/>
                                          </p:val>
                                        </p:tav>
                                        <p:tav tm="100000">
                                          <p:val>
                                            <p:strVal val="#ppt_w"/>
                                          </p:val>
                                        </p:tav>
                                      </p:tavLst>
                                    </p:anim>
                                    <p:anim calcmode="lin" valueType="num">
                                      <p:cBhvr>
                                        <p:cTn id="43" dur="500" fill="hold"/>
                                        <p:tgtEl>
                                          <p:spTgt spid="34"/>
                                        </p:tgtEl>
                                        <p:attrNameLst>
                                          <p:attrName>ppt_h</p:attrName>
                                        </p:attrNameLst>
                                      </p:cBhvr>
                                      <p:tavLst>
                                        <p:tav tm="0">
                                          <p:val>
                                            <p:fltVal val="0"/>
                                          </p:val>
                                        </p:tav>
                                        <p:tav tm="100000">
                                          <p:val>
                                            <p:strVal val="#ppt_h"/>
                                          </p:val>
                                        </p:tav>
                                      </p:tavLst>
                                    </p:anim>
                                    <p:animEffect transition="in" filter="fade">
                                      <p:cBhvr>
                                        <p:cTn id="44" dur="500"/>
                                        <p:tgtEl>
                                          <p:spTgt spid="3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500" fill="hold"/>
                                        <p:tgtEl>
                                          <p:spTgt spid="33"/>
                                        </p:tgtEl>
                                        <p:attrNameLst>
                                          <p:attrName>ppt_w</p:attrName>
                                        </p:attrNameLst>
                                      </p:cBhvr>
                                      <p:tavLst>
                                        <p:tav tm="0">
                                          <p:val>
                                            <p:fltVal val="0"/>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animEffect transition="in" filter="fade">
                                      <p:cBhvr>
                                        <p:cTn id="49" dur="500"/>
                                        <p:tgtEl>
                                          <p:spTgt spid="3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500" fill="hold"/>
                                        <p:tgtEl>
                                          <p:spTgt spid="32"/>
                                        </p:tgtEl>
                                        <p:attrNameLst>
                                          <p:attrName>ppt_w</p:attrName>
                                        </p:attrNameLst>
                                      </p:cBhvr>
                                      <p:tavLst>
                                        <p:tav tm="0">
                                          <p:val>
                                            <p:fltVal val="0"/>
                                          </p:val>
                                        </p:tav>
                                        <p:tav tm="100000">
                                          <p:val>
                                            <p:strVal val="#ppt_w"/>
                                          </p:val>
                                        </p:tav>
                                      </p:tavLst>
                                    </p:anim>
                                    <p:anim calcmode="lin" valueType="num">
                                      <p:cBhvr>
                                        <p:cTn id="53" dur="500" fill="hold"/>
                                        <p:tgtEl>
                                          <p:spTgt spid="32"/>
                                        </p:tgtEl>
                                        <p:attrNameLst>
                                          <p:attrName>ppt_h</p:attrName>
                                        </p:attrNameLst>
                                      </p:cBhvr>
                                      <p:tavLst>
                                        <p:tav tm="0">
                                          <p:val>
                                            <p:fltVal val="0"/>
                                          </p:val>
                                        </p:tav>
                                        <p:tav tm="100000">
                                          <p:val>
                                            <p:strVal val="#ppt_h"/>
                                          </p:val>
                                        </p:tav>
                                      </p:tavLst>
                                    </p:anim>
                                    <p:animEffect transition="in" filter="fade">
                                      <p:cBhvr>
                                        <p:cTn id="54" dur="500"/>
                                        <p:tgtEl>
                                          <p:spTgt spid="3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animEffect transition="in" filter="fade">
                                      <p:cBhvr>
                                        <p:cTn id="59" dur="500"/>
                                        <p:tgtEl>
                                          <p:spTgt spid="31"/>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animEffect transition="in" filter="fade">
                                      <p:cBhvr>
                                        <p:cTn id="64" dur="500"/>
                                        <p:tgtEl>
                                          <p:spTgt spid="30"/>
                                        </p:tgtEl>
                                      </p:cBhvr>
                                    </p:animEffect>
                                  </p:childTnLst>
                                </p:cTn>
                              </p:par>
                            </p:childTnLst>
                          </p:cTn>
                        </p:par>
                        <p:par>
                          <p:cTn id="65" fill="hold">
                            <p:stCondLst>
                              <p:cond delay="500"/>
                            </p:stCondLst>
                            <p:childTnLst>
                              <p:par>
                                <p:cTn id="66" presetID="53" presetClass="entr" presetSubtype="16" fill="hold" nodeType="afterEffect">
                                  <p:stCondLst>
                                    <p:cond delay="0"/>
                                  </p:stCondLst>
                                  <p:childTnLst>
                                    <p:set>
                                      <p:cBhvr>
                                        <p:cTn id="67" dur="1" fill="hold">
                                          <p:stCondLst>
                                            <p:cond delay="0"/>
                                          </p:stCondLst>
                                        </p:cTn>
                                        <p:tgtEl>
                                          <p:spTgt spid="42"/>
                                        </p:tgtEl>
                                        <p:attrNameLst>
                                          <p:attrName>style.visibility</p:attrName>
                                        </p:attrNameLst>
                                      </p:cBhvr>
                                      <p:to>
                                        <p:strVal val="visible"/>
                                      </p:to>
                                    </p:set>
                                    <p:anim calcmode="lin" valueType="num">
                                      <p:cBhvr>
                                        <p:cTn id="68" dur="500" fill="hold"/>
                                        <p:tgtEl>
                                          <p:spTgt spid="42"/>
                                        </p:tgtEl>
                                        <p:attrNameLst>
                                          <p:attrName>ppt_w</p:attrName>
                                        </p:attrNameLst>
                                      </p:cBhvr>
                                      <p:tavLst>
                                        <p:tav tm="0">
                                          <p:val>
                                            <p:fltVal val="0"/>
                                          </p:val>
                                        </p:tav>
                                        <p:tav tm="100000">
                                          <p:val>
                                            <p:strVal val="#ppt_w"/>
                                          </p:val>
                                        </p:tav>
                                      </p:tavLst>
                                    </p:anim>
                                    <p:anim calcmode="lin" valueType="num">
                                      <p:cBhvr>
                                        <p:cTn id="69" dur="500" fill="hold"/>
                                        <p:tgtEl>
                                          <p:spTgt spid="42"/>
                                        </p:tgtEl>
                                        <p:attrNameLst>
                                          <p:attrName>ppt_h</p:attrName>
                                        </p:attrNameLst>
                                      </p:cBhvr>
                                      <p:tavLst>
                                        <p:tav tm="0">
                                          <p:val>
                                            <p:fltVal val="0"/>
                                          </p:val>
                                        </p:tav>
                                        <p:tav tm="100000">
                                          <p:val>
                                            <p:strVal val="#ppt_h"/>
                                          </p:val>
                                        </p:tav>
                                      </p:tavLst>
                                    </p:anim>
                                    <p:animEffect transition="in" filter="fade">
                                      <p:cBhvr>
                                        <p:cTn id="70" dur="500"/>
                                        <p:tgtEl>
                                          <p:spTgt spid="42"/>
                                        </p:tgtEl>
                                      </p:cBhvr>
                                    </p:animEffect>
                                  </p:childTnLst>
                                </p:cTn>
                              </p:par>
                              <p:par>
                                <p:cTn id="71" presetID="53" presetClass="entr" presetSubtype="528"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animEffect transition="in" filter="fade">
                                      <p:cBhvr>
                                        <p:cTn id="75" dur="500"/>
                                        <p:tgtEl>
                                          <p:spTgt spid="18"/>
                                        </p:tgtEl>
                                      </p:cBhvr>
                                    </p:animEffect>
                                    <p:anim calcmode="lin" valueType="num">
                                      <p:cBhvr>
                                        <p:cTn id="76" dur="500" fill="hold"/>
                                        <p:tgtEl>
                                          <p:spTgt spid="18"/>
                                        </p:tgtEl>
                                        <p:attrNameLst>
                                          <p:attrName>ppt_x</p:attrName>
                                        </p:attrNameLst>
                                      </p:cBhvr>
                                      <p:tavLst>
                                        <p:tav tm="0">
                                          <p:val>
                                            <p:fltVal val="0.5"/>
                                          </p:val>
                                        </p:tav>
                                        <p:tav tm="100000">
                                          <p:val>
                                            <p:strVal val="#ppt_x"/>
                                          </p:val>
                                        </p:tav>
                                      </p:tavLst>
                                    </p:anim>
                                    <p:anim calcmode="lin" valueType="num">
                                      <p:cBhvr>
                                        <p:cTn id="77" dur="500" fill="hold"/>
                                        <p:tgtEl>
                                          <p:spTgt spid="18"/>
                                        </p:tgtEl>
                                        <p:attrNameLst>
                                          <p:attrName>ppt_y</p:attrName>
                                        </p:attrNameLst>
                                      </p:cBhvr>
                                      <p:tavLst>
                                        <p:tav tm="0">
                                          <p:val>
                                            <p:fltVal val="0.5"/>
                                          </p:val>
                                        </p:tav>
                                        <p:tav tm="100000">
                                          <p:val>
                                            <p:strVal val="#ppt_y"/>
                                          </p:val>
                                        </p:tav>
                                      </p:tavLst>
                                    </p:anim>
                                  </p:childTnLst>
                                </p:cTn>
                              </p:par>
                              <p:par>
                                <p:cTn id="78" presetID="53" presetClass="entr" presetSubtype="528" fill="hold" grpId="0" nodeType="withEffect">
                                  <p:stCondLst>
                                    <p:cond delay="0"/>
                                  </p:stCondLst>
                                  <p:childTnLst>
                                    <p:set>
                                      <p:cBhvr>
                                        <p:cTn id="79" dur="1" fill="hold">
                                          <p:stCondLst>
                                            <p:cond delay="0"/>
                                          </p:stCondLst>
                                        </p:cTn>
                                        <p:tgtEl>
                                          <p:spTgt spid="19"/>
                                        </p:tgtEl>
                                        <p:attrNameLst>
                                          <p:attrName>style.visibility</p:attrName>
                                        </p:attrNameLst>
                                      </p:cBhvr>
                                      <p:to>
                                        <p:strVal val="visible"/>
                                      </p:to>
                                    </p:set>
                                    <p:anim calcmode="lin" valueType="num">
                                      <p:cBhvr>
                                        <p:cTn id="80" dur="500" fill="hold"/>
                                        <p:tgtEl>
                                          <p:spTgt spid="19"/>
                                        </p:tgtEl>
                                        <p:attrNameLst>
                                          <p:attrName>ppt_w</p:attrName>
                                        </p:attrNameLst>
                                      </p:cBhvr>
                                      <p:tavLst>
                                        <p:tav tm="0">
                                          <p:val>
                                            <p:fltVal val="0"/>
                                          </p:val>
                                        </p:tav>
                                        <p:tav tm="100000">
                                          <p:val>
                                            <p:strVal val="#ppt_w"/>
                                          </p:val>
                                        </p:tav>
                                      </p:tavLst>
                                    </p:anim>
                                    <p:anim calcmode="lin" valueType="num">
                                      <p:cBhvr>
                                        <p:cTn id="81" dur="500" fill="hold"/>
                                        <p:tgtEl>
                                          <p:spTgt spid="19"/>
                                        </p:tgtEl>
                                        <p:attrNameLst>
                                          <p:attrName>ppt_h</p:attrName>
                                        </p:attrNameLst>
                                      </p:cBhvr>
                                      <p:tavLst>
                                        <p:tav tm="0">
                                          <p:val>
                                            <p:fltVal val="0"/>
                                          </p:val>
                                        </p:tav>
                                        <p:tav tm="100000">
                                          <p:val>
                                            <p:strVal val="#ppt_h"/>
                                          </p:val>
                                        </p:tav>
                                      </p:tavLst>
                                    </p:anim>
                                    <p:animEffect transition="in" filter="fade">
                                      <p:cBhvr>
                                        <p:cTn id="82" dur="500"/>
                                        <p:tgtEl>
                                          <p:spTgt spid="19"/>
                                        </p:tgtEl>
                                      </p:cBhvr>
                                    </p:animEffect>
                                    <p:anim calcmode="lin" valueType="num">
                                      <p:cBhvr>
                                        <p:cTn id="83" dur="500" fill="hold"/>
                                        <p:tgtEl>
                                          <p:spTgt spid="19"/>
                                        </p:tgtEl>
                                        <p:attrNameLst>
                                          <p:attrName>ppt_x</p:attrName>
                                        </p:attrNameLst>
                                      </p:cBhvr>
                                      <p:tavLst>
                                        <p:tav tm="0">
                                          <p:val>
                                            <p:fltVal val="0.5"/>
                                          </p:val>
                                        </p:tav>
                                        <p:tav tm="100000">
                                          <p:val>
                                            <p:strVal val="#ppt_x"/>
                                          </p:val>
                                        </p:tav>
                                      </p:tavLst>
                                    </p:anim>
                                    <p:anim calcmode="lin" valueType="num">
                                      <p:cBhvr>
                                        <p:cTn id="84" dur="500" fill="hold"/>
                                        <p:tgtEl>
                                          <p:spTgt spid="19"/>
                                        </p:tgtEl>
                                        <p:attrNameLst>
                                          <p:attrName>ppt_y</p:attrName>
                                        </p:attrNameLst>
                                      </p:cBhvr>
                                      <p:tavLst>
                                        <p:tav tm="0">
                                          <p:val>
                                            <p:fltVal val="0.5"/>
                                          </p:val>
                                        </p:tav>
                                        <p:tav tm="100000">
                                          <p:val>
                                            <p:strVal val="#ppt_y"/>
                                          </p:val>
                                        </p:tav>
                                      </p:tavLst>
                                    </p:anim>
                                  </p:childTnLst>
                                </p:cTn>
                              </p:par>
                              <p:par>
                                <p:cTn id="85" presetID="53" presetClass="entr" presetSubtype="16" fill="hold" nodeType="withEffect">
                                  <p:stCondLst>
                                    <p:cond delay="0"/>
                                  </p:stCondLst>
                                  <p:childTnLst>
                                    <p:set>
                                      <p:cBhvr>
                                        <p:cTn id="86" dur="1" fill="hold">
                                          <p:stCondLst>
                                            <p:cond delay="0"/>
                                          </p:stCondLst>
                                        </p:cTn>
                                        <p:tgtEl>
                                          <p:spTgt spid="4"/>
                                        </p:tgtEl>
                                        <p:attrNameLst>
                                          <p:attrName>style.visibility</p:attrName>
                                        </p:attrNameLst>
                                      </p:cBhvr>
                                      <p:to>
                                        <p:strVal val="visible"/>
                                      </p:to>
                                    </p:set>
                                    <p:anim calcmode="lin" valueType="num">
                                      <p:cBhvr>
                                        <p:cTn id="87" dur="500" fill="hold"/>
                                        <p:tgtEl>
                                          <p:spTgt spid="4"/>
                                        </p:tgtEl>
                                        <p:attrNameLst>
                                          <p:attrName>ppt_w</p:attrName>
                                        </p:attrNameLst>
                                      </p:cBhvr>
                                      <p:tavLst>
                                        <p:tav tm="0">
                                          <p:val>
                                            <p:fltVal val="0"/>
                                          </p:val>
                                        </p:tav>
                                        <p:tav tm="100000">
                                          <p:val>
                                            <p:strVal val="#ppt_w"/>
                                          </p:val>
                                        </p:tav>
                                      </p:tavLst>
                                    </p:anim>
                                    <p:anim calcmode="lin" valueType="num">
                                      <p:cBhvr>
                                        <p:cTn id="88" dur="500" fill="hold"/>
                                        <p:tgtEl>
                                          <p:spTgt spid="4"/>
                                        </p:tgtEl>
                                        <p:attrNameLst>
                                          <p:attrName>ppt_h</p:attrName>
                                        </p:attrNameLst>
                                      </p:cBhvr>
                                      <p:tavLst>
                                        <p:tav tm="0">
                                          <p:val>
                                            <p:fltVal val="0"/>
                                          </p:val>
                                        </p:tav>
                                        <p:tav tm="100000">
                                          <p:val>
                                            <p:strVal val="#ppt_h"/>
                                          </p:val>
                                        </p:tav>
                                      </p:tavLst>
                                    </p:anim>
                                    <p:animEffect transition="in" filter="fade">
                                      <p:cBhvr>
                                        <p:cTn id="89" dur="500"/>
                                        <p:tgtEl>
                                          <p:spTgt spid="4"/>
                                        </p:tgtEl>
                                      </p:cBhvr>
                                    </p:animEffect>
                                  </p:childTnLst>
                                </p:cTn>
                              </p:par>
                            </p:childTnLst>
                          </p:cTn>
                        </p:par>
                        <p:par>
                          <p:cTn id="90" fill="hold">
                            <p:stCondLst>
                              <p:cond delay="1000"/>
                            </p:stCondLst>
                            <p:childTnLst>
                              <p:par>
                                <p:cTn id="91" presetID="2" presetClass="entr" presetSubtype="9" fill="hold" grpId="0" nodeType="afterEffect">
                                  <p:stCondLst>
                                    <p:cond delay="0"/>
                                  </p:stCondLst>
                                  <p:childTnLst>
                                    <p:set>
                                      <p:cBhvr>
                                        <p:cTn id="92" dur="1" fill="hold">
                                          <p:stCondLst>
                                            <p:cond delay="0"/>
                                          </p:stCondLst>
                                        </p:cTn>
                                        <p:tgtEl>
                                          <p:spTgt spid="91"/>
                                        </p:tgtEl>
                                        <p:attrNameLst>
                                          <p:attrName>style.visibility</p:attrName>
                                        </p:attrNameLst>
                                      </p:cBhvr>
                                      <p:to>
                                        <p:strVal val="visible"/>
                                      </p:to>
                                    </p:set>
                                    <p:anim calcmode="lin" valueType="num">
                                      <p:cBhvr additive="base">
                                        <p:cTn id="93" dur="300" fill="hold"/>
                                        <p:tgtEl>
                                          <p:spTgt spid="91"/>
                                        </p:tgtEl>
                                        <p:attrNameLst>
                                          <p:attrName>ppt_x</p:attrName>
                                        </p:attrNameLst>
                                      </p:cBhvr>
                                      <p:tavLst>
                                        <p:tav tm="0">
                                          <p:val>
                                            <p:strVal val="0-#ppt_w/2"/>
                                          </p:val>
                                        </p:tav>
                                        <p:tav tm="100000">
                                          <p:val>
                                            <p:strVal val="#ppt_x"/>
                                          </p:val>
                                        </p:tav>
                                      </p:tavLst>
                                    </p:anim>
                                    <p:anim calcmode="lin" valueType="num">
                                      <p:cBhvr additive="base">
                                        <p:cTn id="94" dur="300" fill="hold"/>
                                        <p:tgtEl>
                                          <p:spTgt spid="91"/>
                                        </p:tgtEl>
                                        <p:attrNameLst>
                                          <p:attrName>ppt_y</p:attrName>
                                        </p:attrNameLst>
                                      </p:cBhvr>
                                      <p:tavLst>
                                        <p:tav tm="0">
                                          <p:val>
                                            <p:strVal val="0-#ppt_h/2"/>
                                          </p:val>
                                        </p:tav>
                                        <p:tav tm="100000">
                                          <p:val>
                                            <p:strVal val="#ppt_y"/>
                                          </p:val>
                                        </p:tav>
                                      </p:tavLst>
                                    </p:anim>
                                  </p:childTnLst>
                                </p:cTn>
                              </p:par>
                            </p:childTnLst>
                          </p:cTn>
                        </p:par>
                        <p:par>
                          <p:cTn id="95" fill="hold">
                            <p:stCondLst>
                              <p:cond delay="1300"/>
                            </p:stCondLst>
                            <p:childTnLst>
                              <p:par>
                                <p:cTn id="96" presetID="2" presetClass="entr" presetSubtype="9" fill="hold" grpId="0" nodeType="afterEffect">
                                  <p:stCondLst>
                                    <p:cond delay="0"/>
                                  </p:stCondLst>
                                  <p:childTnLst>
                                    <p:set>
                                      <p:cBhvr>
                                        <p:cTn id="97" dur="1" fill="hold">
                                          <p:stCondLst>
                                            <p:cond delay="0"/>
                                          </p:stCondLst>
                                        </p:cTn>
                                        <p:tgtEl>
                                          <p:spTgt spid="3"/>
                                        </p:tgtEl>
                                        <p:attrNameLst>
                                          <p:attrName>style.visibility</p:attrName>
                                        </p:attrNameLst>
                                      </p:cBhvr>
                                      <p:to>
                                        <p:strVal val="visible"/>
                                      </p:to>
                                    </p:set>
                                    <p:anim calcmode="lin" valueType="num">
                                      <p:cBhvr additive="base">
                                        <p:cTn id="98" dur="300" fill="hold"/>
                                        <p:tgtEl>
                                          <p:spTgt spid="3"/>
                                        </p:tgtEl>
                                        <p:attrNameLst>
                                          <p:attrName>ppt_x</p:attrName>
                                        </p:attrNameLst>
                                      </p:cBhvr>
                                      <p:tavLst>
                                        <p:tav tm="0">
                                          <p:val>
                                            <p:strVal val="0-#ppt_w/2"/>
                                          </p:val>
                                        </p:tav>
                                        <p:tav tm="100000">
                                          <p:val>
                                            <p:strVal val="#ppt_x"/>
                                          </p:val>
                                        </p:tav>
                                      </p:tavLst>
                                    </p:anim>
                                    <p:anim calcmode="lin" valueType="num">
                                      <p:cBhvr additive="base">
                                        <p:cTn id="99" dur="300" fill="hold"/>
                                        <p:tgtEl>
                                          <p:spTgt spid="3"/>
                                        </p:tgtEl>
                                        <p:attrNameLst>
                                          <p:attrName>ppt_y</p:attrName>
                                        </p:attrNameLst>
                                      </p:cBhvr>
                                      <p:tavLst>
                                        <p:tav tm="0">
                                          <p:val>
                                            <p:strVal val="0-#ppt_h/2"/>
                                          </p:val>
                                        </p:tav>
                                        <p:tav tm="100000">
                                          <p:val>
                                            <p:strVal val="#ppt_y"/>
                                          </p:val>
                                        </p:tav>
                                      </p:tavLst>
                                    </p:anim>
                                  </p:childTnLst>
                                </p:cTn>
                              </p:par>
                            </p:childTnLst>
                          </p:cTn>
                        </p:par>
                        <p:par>
                          <p:cTn id="100" fill="hold">
                            <p:stCondLst>
                              <p:cond delay="1600"/>
                            </p:stCondLst>
                            <p:childTnLst>
                              <p:par>
                                <p:cTn id="101" presetID="2" presetClass="entr" presetSubtype="8" fill="hold" grpId="0" nodeType="afterEffect">
                                  <p:stCondLst>
                                    <p:cond delay="0"/>
                                  </p:stCondLst>
                                  <p:childTnLst>
                                    <p:set>
                                      <p:cBhvr>
                                        <p:cTn id="102" dur="1" fill="hold">
                                          <p:stCondLst>
                                            <p:cond delay="0"/>
                                          </p:stCondLst>
                                        </p:cTn>
                                        <p:tgtEl>
                                          <p:spTgt spid="78"/>
                                        </p:tgtEl>
                                        <p:attrNameLst>
                                          <p:attrName>style.visibility</p:attrName>
                                        </p:attrNameLst>
                                      </p:cBhvr>
                                      <p:to>
                                        <p:strVal val="visible"/>
                                      </p:to>
                                    </p:set>
                                    <p:anim calcmode="lin" valueType="num">
                                      <p:cBhvr additive="base">
                                        <p:cTn id="103" dur="300" fill="hold"/>
                                        <p:tgtEl>
                                          <p:spTgt spid="78"/>
                                        </p:tgtEl>
                                        <p:attrNameLst>
                                          <p:attrName>ppt_x</p:attrName>
                                        </p:attrNameLst>
                                      </p:cBhvr>
                                      <p:tavLst>
                                        <p:tav tm="0">
                                          <p:val>
                                            <p:strVal val="0-#ppt_w/2"/>
                                          </p:val>
                                        </p:tav>
                                        <p:tav tm="100000">
                                          <p:val>
                                            <p:strVal val="#ppt_x"/>
                                          </p:val>
                                        </p:tav>
                                      </p:tavLst>
                                    </p:anim>
                                    <p:anim calcmode="lin" valueType="num">
                                      <p:cBhvr additive="base">
                                        <p:cTn id="104" dur="300" fill="hold"/>
                                        <p:tgtEl>
                                          <p:spTgt spid="78"/>
                                        </p:tgtEl>
                                        <p:attrNameLst>
                                          <p:attrName>ppt_y</p:attrName>
                                        </p:attrNameLst>
                                      </p:cBhvr>
                                      <p:tavLst>
                                        <p:tav tm="0">
                                          <p:val>
                                            <p:strVal val="#ppt_y"/>
                                          </p:val>
                                        </p:tav>
                                        <p:tav tm="100000">
                                          <p:val>
                                            <p:strVal val="#ppt_y"/>
                                          </p:val>
                                        </p:tav>
                                      </p:tavLst>
                                    </p:anim>
                                  </p:childTnLst>
                                </p:cTn>
                              </p:par>
                            </p:childTnLst>
                          </p:cTn>
                        </p:par>
                        <p:par>
                          <p:cTn id="105" fill="hold">
                            <p:stCondLst>
                              <p:cond delay="1900"/>
                            </p:stCondLst>
                            <p:childTnLst>
                              <p:par>
                                <p:cTn id="106" presetID="2" presetClass="entr" presetSubtype="12" fill="hold" grpId="0" nodeType="afterEffect">
                                  <p:stCondLst>
                                    <p:cond delay="0"/>
                                  </p:stCondLst>
                                  <p:childTnLst>
                                    <p:set>
                                      <p:cBhvr>
                                        <p:cTn id="107" dur="1" fill="hold">
                                          <p:stCondLst>
                                            <p:cond delay="0"/>
                                          </p:stCondLst>
                                        </p:cTn>
                                        <p:tgtEl>
                                          <p:spTgt spid="80"/>
                                        </p:tgtEl>
                                        <p:attrNameLst>
                                          <p:attrName>style.visibility</p:attrName>
                                        </p:attrNameLst>
                                      </p:cBhvr>
                                      <p:to>
                                        <p:strVal val="visible"/>
                                      </p:to>
                                    </p:set>
                                    <p:anim calcmode="lin" valueType="num">
                                      <p:cBhvr additive="base">
                                        <p:cTn id="108" dur="300" fill="hold"/>
                                        <p:tgtEl>
                                          <p:spTgt spid="80"/>
                                        </p:tgtEl>
                                        <p:attrNameLst>
                                          <p:attrName>ppt_x</p:attrName>
                                        </p:attrNameLst>
                                      </p:cBhvr>
                                      <p:tavLst>
                                        <p:tav tm="0">
                                          <p:val>
                                            <p:strVal val="0-#ppt_w/2"/>
                                          </p:val>
                                        </p:tav>
                                        <p:tav tm="100000">
                                          <p:val>
                                            <p:strVal val="#ppt_x"/>
                                          </p:val>
                                        </p:tav>
                                      </p:tavLst>
                                    </p:anim>
                                    <p:anim calcmode="lin" valueType="num">
                                      <p:cBhvr additive="base">
                                        <p:cTn id="109" dur="300" fill="hold"/>
                                        <p:tgtEl>
                                          <p:spTgt spid="80"/>
                                        </p:tgtEl>
                                        <p:attrNameLst>
                                          <p:attrName>ppt_y</p:attrName>
                                        </p:attrNameLst>
                                      </p:cBhvr>
                                      <p:tavLst>
                                        <p:tav tm="0">
                                          <p:val>
                                            <p:strVal val="1+#ppt_h/2"/>
                                          </p:val>
                                        </p:tav>
                                        <p:tav tm="100000">
                                          <p:val>
                                            <p:strVal val="#ppt_y"/>
                                          </p:val>
                                        </p:tav>
                                      </p:tavLst>
                                    </p:anim>
                                  </p:childTnLst>
                                </p:cTn>
                              </p:par>
                            </p:childTnLst>
                          </p:cTn>
                        </p:par>
                        <p:par>
                          <p:cTn id="110" fill="hold">
                            <p:stCondLst>
                              <p:cond delay="2200"/>
                            </p:stCondLst>
                            <p:childTnLst>
                              <p:par>
                                <p:cTn id="111" presetID="2" presetClass="entr" presetSubtype="12" fill="hold" grpId="0" nodeType="afterEffect">
                                  <p:stCondLst>
                                    <p:cond delay="0"/>
                                  </p:stCondLst>
                                  <p:childTnLst>
                                    <p:set>
                                      <p:cBhvr>
                                        <p:cTn id="112" dur="1" fill="hold">
                                          <p:stCondLst>
                                            <p:cond delay="0"/>
                                          </p:stCondLst>
                                        </p:cTn>
                                        <p:tgtEl>
                                          <p:spTgt spid="82"/>
                                        </p:tgtEl>
                                        <p:attrNameLst>
                                          <p:attrName>style.visibility</p:attrName>
                                        </p:attrNameLst>
                                      </p:cBhvr>
                                      <p:to>
                                        <p:strVal val="visible"/>
                                      </p:to>
                                    </p:set>
                                    <p:anim calcmode="lin" valueType="num">
                                      <p:cBhvr additive="base">
                                        <p:cTn id="113" dur="300" fill="hold"/>
                                        <p:tgtEl>
                                          <p:spTgt spid="82"/>
                                        </p:tgtEl>
                                        <p:attrNameLst>
                                          <p:attrName>ppt_x</p:attrName>
                                        </p:attrNameLst>
                                      </p:cBhvr>
                                      <p:tavLst>
                                        <p:tav tm="0">
                                          <p:val>
                                            <p:strVal val="0-#ppt_w/2"/>
                                          </p:val>
                                        </p:tav>
                                        <p:tav tm="100000">
                                          <p:val>
                                            <p:strVal val="#ppt_x"/>
                                          </p:val>
                                        </p:tav>
                                      </p:tavLst>
                                    </p:anim>
                                    <p:anim calcmode="lin" valueType="num">
                                      <p:cBhvr additive="base">
                                        <p:cTn id="114" dur="300" fill="hold"/>
                                        <p:tgtEl>
                                          <p:spTgt spid="82"/>
                                        </p:tgtEl>
                                        <p:attrNameLst>
                                          <p:attrName>ppt_y</p:attrName>
                                        </p:attrNameLst>
                                      </p:cBhvr>
                                      <p:tavLst>
                                        <p:tav tm="0">
                                          <p:val>
                                            <p:strVal val="1+#ppt_h/2"/>
                                          </p:val>
                                        </p:tav>
                                        <p:tav tm="100000">
                                          <p:val>
                                            <p:strVal val="#ppt_y"/>
                                          </p:val>
                                        </p:tav>
                                      </p:tavLst>
                                    </p:anim>
                                  </p:childTnLst>
                                </p:cTn>
                              </p:par>
                            </p:childTnLst>
                          </p:cTn>
                        </p:par>
                        <p:par>
                          <p:cTn id="115" fill="hold">
                            <p:stCondLst>
                              <p:cond delay="2500"/>
                            </p:stCondLst>
                            <p:childTnLst>
                              <p:par>
                                <p:cTn id="116" presetID="2" presetClass="entr" presetSubtype="4" fill="hold" grpId="0" nodeType="afterEffect">
                                  <p:stCondLst>
                                    <p:cond delay="0"/>
                                  </p:stCondLst>
                                  <p:childTnLst>
                                    <p:set>
                                      <p:cBhvr>
                                        <p:cTn id="117" dur="1" fill="hold">
                                          <p:stCondLst>
                                            <p:cond delay="0"/>
                                          </p:stCondLst>
                                        </p:cTn>
                                        <p:tgtEl>
                                          <p:spTgt spid="84"/>
                                        </p:tgtEl>
                                        <p:attrNameLst>
                                          <p:attrName>style.visibility</p:attrName>
                                        </p:attrNameLst>
                                      </p:cBhvr>
                                      <p:to>
                                        <p:strVal val="visible"/>
                                      </p:to>
                                    </p:set>
                                    <p:anim calcmode="lin" valueType="num">
                                      <p:cBhvr additive="base">
                                        <p:cTn id="118" dur="300" fill="hold"/>
                                        <p:tgtEl>
                                          <p:spTgt spid="84"/>
                                        </p:tgtEl>
                                        <p:attrNameLst>
                                          <p:attrName>ppt_x</p:attrName>
                                        </p:attrNameLst>
                                      </p:cBhvr>
                                      <p:tavLst>
                                        <p:tav tm="0">
                                          <p:val>
                                            <p:strVal val="#ppt_x"/>
                                          </p:val>
                                        </p:tav>
                                        <p:tav tm="100000">
                                          <p:val>
                                            <p:strVal val="#ppt_x"/>
                                          </p:val>
                                        </p:tav>
                                      </p:tavLst>
                                    </p:anim>
                                    <p:anim calcmode="lin" valueType="num">
                                      <p:cBhvr additive="base">
                                        <p:cTn id="119" dur="300" fill="hold"/>
                                        <p:tgtEl>
                                          <p:spTgt spid="84"/>
                                        </p:tgtEl>
                                        <p:attrNameLst>
                                          <p:attrName>ppt_y</p:attrName>
                                        </p:attrNameLst>
                                      </p:cBhvr>
                                      <p:tavLst>
                                        <p:tav tm="0">
                                          <p:val>
                                            <p:strVal val="1+#ppt_h/2"/>
                                          </p:val>
                                        </p:tav>
                                        <p:tav tm="100000">
                                          <p:val>
                                            <p:strVal val="#ppt_y"/>
                                          </p:val>
                                        </p:tav>
                                      </p:tavLst>
                                    </p:anim>
                                  </p:childTnLst>
                                </p:cTn>
                              </p:par>
                            </p:childTnLst>
                          </p:cTn>
                        </p:par>
                        <p:par>
                          <p:cTn id="120" fill="hold">
                            <p:stCondLst>
                              <p:cond delay="2800"/>
                            </p:stCondLst>
                            <p:childTnLst>
                              <p:par>
                                <p:cTn id="121" presetID="2" presetClass="entr" presetSubtype="6" fill="hold" grpId="0" nodeType="afterEffect">
                                  <p:stCondLst>
                                    <p:cond delay="0"/>
                                  </p:stCondLst>
                                  <p:childTnLst>
                                    <p:set>
                                      <p:cBhvr>
                                        <p:cTn id="122" dur="1" fill="hold">
                                          <p:stCondLst>
                                            <p:cond delay="0"/>
                                          </p:stCondLst>
                                        </p:cTn>
                                        <p:tgtEl>
                                          <p:spTgt spid="86"/>
                                        </p:tgtEl>
                                        <p:attrNameLst>
                                          <p:attrName>style.visibility</p:attrName>
                                        </p:attrNameLst>
                                      </p:cBhvr>
                                      <p:to>
                                        <p:strVal val="visible"/>
                                      </p:to>
                                    </p:set>
                                    <p:anim calcmode="lin" valueType="num">
                                      <p:cBhvr additive="base">
                                        <p:cTn id="123" dur="300" fill="hold"/>
                                        <p:tgtEl>
                                          <p:spTgt spid="86"/>
                                        </p:tgtEl>
                                        <p:attrNameLst>
                                          <p:attrName>ppt_x</p:attrName>
                                        </p:attrNameLst>
                                      </p:cBhvr>
                                      <p:tavLst>
                                        <p:tav tm="0">
                                          <p:val>
                                            <p:strVal val="1+#ppt_w/2"/>
                                          </p:val>
                                        </p:tav>
                                        <p:tav tm="100000">
                                          <p:val>
                                            <p:strVal val="#ppt_x"/>
                                          </p:val>
                                        </p:tav>
                                      </p:tavLst>
                                    </p:anim>
                                    <p:anim calcmode="lin" valueType="num">
                                      <p:cBhvr additive="base">
                                        <p:cTn id="124" dur="300" fill="hold"/>
                                        <p:tgtEl>
                                          <p:spTgt spid="86"/>
                                        </p:tgtEl>
                                        <p:attrNameLst>
                                          <p:attrName>ppt_y</p:attrName>
                                        </p:attrNameLst>
                                      </p:cBhvr>
                                      <p:tavLst>
                                        <p:tav tm="0">
                                          <p:val>
                                            <p:strVal val="1+#ppt_h/2"/>
                                          </p:val>
                                        </p:tav>
                                        <p:tav tm="100000">
                                          <p:val>
                                            <p:strVal val="#ppt_y"/>
                                          </p:val>
                                        </p:tav>
                                      </p:tavLst>
                                    </p:anim>
                                  </p:childTnLst>
                                </p:cTn>
                              </p:par>
                            </p:childTnLst>
                          </p:cTn>
                        </p:par>
                        <p:par>
                          <p:cTn id="125" fill="hold">
                            <p:stCondLst>
                              <p:cond delay="3100"/>
                            </p:stCondLst>
                            <p:childTnLst>
                              <p:par>
                                <p:cTn id="126" presetID="2" presetClass="entr" presetSubtype="6" fill="hold" grpId="0" nodeType="afterEffect">
                                  <p:stCondLst>
                                    <p:cond delay="0"/>
                                  </p:stCondLst>
                                  <p:childTnLst>
                                    <p:set>
                                      <p:cBhvr>
                                        <p:cTn id="127" dur="1" fill="hold">
                                          <p:stCondLst>
                                            <p:cond delay="0"/>
                                          </p:stCondLst>
                                        </p:cTn>
                                        <p:tgtEl>
                                          <p:spTgt spid="85"/>
                                        </p:tgtEl>
                                        <p:attrNameLst>
                                          <p:attrName>style.visibility</p:attrName>
                                        </p:attrNameLst>
                                      </p:cBhvr>
                                      <p:to>
                                        <p:strVal val="visible"/>
                                      </p:to>
                                    </p:set>
                                    <p:anim calcmode="lin" valueType="num">
                                      <p:cBhvr additive="base">
                                        <p:cTn id="128" dur="300" fill="hold"/>
                                        <p:tgtEl>
                                          <p:spTgt spid="85"/>
                                        </p:tgtEl>
                                        <p:attrNameLst>
                                          <p:attrName>ppt_x</p:attrName>
                                        </p:attrNameLst>
                                      </p:cBhvr>
                                      <p:tavLst>
                                        <p:tav tm="0">
                                          <p:val>
                                            <p:strVal val="1+#ppt_w/2"/>
                                          </p:val>
                                        </p:tav>
                                        <p:tav tm="100000">
                                          <p:val>
                                            <p:strVal val="#ppt_x"/>
                                          </p:val>
                                        </p:tav>
                                      </p:tavLst>
                                    </p:anim>
                                    <p:anim calcmode="lin" valueType="num">
                                      <p:cBhvr additive="base">
                                        <p:cTn id="129" dur="300" fill="hold"/>
                                        <p:tgtEl>
                                          <p:spTgt spid="85"/>
                                        </p:tgtEl>
                                        <p:attrNameLst>
                                          <p:attrName>ppt_y</p:attrName>
                                        </p:attrNameLst>
                                      </p:cBhvr>
                                      <p:tavLst>
                                        <p:tav tm="0">
                                          <p:val>
                                            <p:strVal val="1+#ppt_h/2"/>
                                          </p:val>
                                        </p:tav>
                                        <p:tav tm="100000">
                                          <p:val>
                                            <p:strVal val="#ppt_y"/>
                                          </p:val>
                                        </p:tav>
                                      </p:tavLst>
                                    </p:anim>
                                  </p:childTnLst>
                                </p:cTn>
                              </p:par>
                            </p:childTnLst>
                          </p:cTn>
                        </p:par>
                        <p:par>
                          <p:cTn id="130" fill="hold">
                            <p:stCondLst>
                              <p:cond delay="3400"/>
                            </p:stCondLst>
                            <p:childTnLst>
                              <p:par>
                                <p:cTn id="131" presetID="2" presetClass="entr" presetSubtype="2" fill="hold" grpId="0" nodeType="afterEffect">
                                  <p:stCondLst>
                                    <p:cond delay="0"/>
                                  </p:stCondLst>
                                  <p:childTnLst>
                                    <p:set>
                                      <p:cBhvr>
                                        <p:cTn id="132" dur="1" fill="hold">
                                          <p:stCondLst>
                                            <p:cond delay="0"/>
                                          </p:stCondLst>
                                        </p:cTn>
                                        <p:tgtEl>
                                          <p:spTgt spid="87"/>
                                        </p:tgtEl>
                                        <p:attrNameLst>
                                          <p:attrName>style.visibility</p:attrName>
                                        </p:attrNameLst>
                                      </p:cBhvr>
                                      <p:to>
                                        <p:strVal val="visible"/>
                                      </p:to>
                                    </p:set>
                                    <p:anim calcmode="lin" valueType="num">
                                      <p:cBhvr additive="base">
                                        <p:cTn id="133" dur="300" fill="hold"/>
                                        <p:tgtEl>
                                          <p:spTgt spid="87"/>
                                        </p:tgtEl>
                                        <p:attrNameLst>
                                          <p:attrName>ppt_x</p:attrName>
                                        </p:attrNameLst>
                                      </p:cBhvr>
                                      <p:tavLst>
                                        <p:tav tm="0">
                                          <p:val>
                                            <p:strVal val="1+#ppt_w/2"/>
                                          </p:val>
                                        </p:tav>
                                        <p:tav tm="100000">
                                          <p:val>
                                            <p:strVal val="#ppt_x"/>
                                          </p:val>
                                        </p:tav>
                                      </p:tavLst>
                                    </p:anim>
                                    <p:anim calcmode="lin" valueType="num">
                                      <p:cBhvr additive="base">
                                        <p:cTn id="134" dur="300" fill="hold"/>
                                        <p:tgtEl>
                                          <p:spTgt spid="87"/>
                                        </p:tgtEl>
                                        <p:attrNameLst>
                                          <p:attrName>ppt_y</p:attrName>
                                        </p:attrNameLst>
                                      </p:cBhvr>
                                      <p:tavLst>
                                        <p:tav tm="0">
                                          <p:val>
                                            <p:strVal val="#ppt_y"/>
                                          </p:val>
                                        </p:tav>
                                        <p:tav tm="100000">
                                          <p:val>
                                            <p:strVal val="#ppt_y"/>
                                          </p:val>
                                        </p:tav>
                                      </p:tavLst>
                                    </p:anim>
                                  </p:childTnLst>
                                </p:cTn>
                              </p:par>
                            </p:childTnLst>
                          </p:cTn>
                        </p:par>
                        <p:par>
                          <p:cTn id="135" fill="hold">
                            <p:stCondLst>
                              <p:cond delay="3700"/>
                            </p:stCondLst>
                            <p:childTnLst>
                              <p:par>
                                <p:cTn id="136" presetID="2" presetClass="entr" presetSubtype="3" fill="hold" grpId="0" nodeType="afterEffect">
                                  <p:stCondLst>
                                    <p:cond delay="0"/>
                                  </p:stCondLst>
                                  <p:childTnLst>
                                    <p:set>
                                      <p:cBhvr>
                                        <p:cTn id="137" dur="1" fill="hold">
                                          <p:stCondLst>
                                            <p:cond delay="0"/>
                                          </p:stCondLst>
                                        </p:cTn>
                                        <p:tgtEl>
                                          <p:spTgt spid="88"/>
                                        </p:tgtEl>
                                        <p:attrNameLst>
                                          <p:attrName>style.visibility</p:attrName>
                                        </p:attrNameLst>
                                      </p:cBhvr>
                                      <p:to>
                                        <p:strVal val="visible"/>
                                      </p:to>
                                    </p:set>
                                    <p:anim calcmode="lin" valueType="num">
                                      <p:cBhvr additive="base">
                                        <p:cTn id="138" dur="300" fill="hold"/>
                                        <p:tgtEl>
                                          <p:spTgt spid="88"/>
                                        </p:tgtEl>
                                        <p:attrNameLst>
                                          <p:attrName>ppt_x</p:attrName>
                                        </p:attrNameLst>
                                      </p:cBhvr>
                                      <p:tavLst>
                                        <p:tav tm="0">
                                          <p:val>
                                            <p:strVal val="1+#ppt_w/2"/>
                                          </p:val>
                                        </p:tav>
                                        <p:tav tm="100000">
                                          <p:val>
                                            <p:strVal val="#ppt_x"/>
                                          </p:val>
                                        </p:tav>
                                      </p:tavLst>
                                    </p:anim>
                                    <p:anim calcmode="lin" valueType="num">
                                      <p:cBhvr additive="base">
                                        <p:cTn id="139" dur="300" fill="hold"/>
                                        <p:tgtEl>
                                          <p:spTgt spid="88"/>
                                        </p:tgtEl>
                                        <p:attrNameLst>
                                          <p:attrName>ppt_y</p:attrName>
                                        </p:attrNameLst>
                                      </p:cBhvr>
                                      <p:tavLst>
                                        <p:tav tm="0">
                                          <p:val>
                                            <p:strVal val="0-#ppt_h/2"/>
                                          </p:val>
                                        </p:tav>
                                        <p:tav tm="100000">
                                          <p:val>
                                            <p:strVal val="#ppt_y"/>
                                          </p:val>
                                        </p:tav>
                                      </p:tavLst>
                                    </p:anim>
                                  </p:childTnLst>
                                </p:cTn>
                              </p:par>
                            </p:childTnLst>
                          </p:cTn>
                        </p:par>
                        <p:par>
                          <p:cTn id="140" fill="hold">
                            <p:stCondLst>
                              <p:cond delay="4000"/>
                            </p:stCondLst>
                            <p:childTnLst>
                              <p:par>
                                <p:cTn id="141" presetID="2" presetClass="entr" presetSubtype="3" fill="hold" grpId="0" nodeType="afterEffect">
                                  <p:stCondLst>
                                    <p:cond delay="0"/>
                                  </p:stCondLst>
                                  <p:childTnLst>
                                    <p:set>
                                      <p:cBhvr>
                                        <p:cTn id="142" dur="1" fill="hold">
                                          <p:stCondLst>
                                            <p:cond delay="0"/>
                                          </p:stCondLst>
                                        </p:cTn>
                                        <p:tgtEl>
                                          <p:spTgt spid="89"/>
                                        </p:tgtEl>
                                        <p:attrNameLst>
                                          <p:attrName>style.visibility</p:attrName>
                                        </p:attrNameLst>
                                      </p:cBhvr>
                                      <p:to>
                                        <p:strVal val="visible"/>
                                      </p:to>
                                    </p:set>
                                    <p:anim calcmode="lin" valueType="num">
                                      <p:cBhvr additive="base">
                                        <p:cTn id="143" dur="300" fill="hold"/>
                                        <p:tgtEl>
                                          <p:spTgt spid="89"/>
                                        </p:tgtEl>
                                        <p:attrNameLst>
                                          <p:attrName>ppt_x</p:attrName>
                                        </p:attrNameLst>
                                      </p:cBhvr>
                                      <p:tavLst>
                                        <p:tav tm="0">
                                          <p:val>
                                            <p:strVal val="1+#ppt_w/2"/>
                                          </p:val>
                                        </p:tav>
                                        <p:tav tm="100000">
                                          <p:val>
                                            <p:strVal val="#ppt_x"/>
                                          </p:val>
                                        </p:tav>
                                      </p:tavLst>
                                    </p:anim>
                                    <p:anim calcmode="lin" valueType="num">
                                      <p:cBhvr additive="base">
                                        <p:cTn id="144" dur="300" fill="hold"/>
                                        <p:tgtEl>
                                          <p:spTgt spid="89"/>
                                        </p:tgtEl>
                                        <p:attrNameLst>
                                          <p:attrName>ppt_y</p:attrName>
                                        </p:attrNameLst>
                                      </p:cBhvr>
                                      <p:tavLst>
                                        <p:tav tm="0">
                                          <p:val>
                                            <p:strVal val="0-#ppt_h/2"/>
                                          </p:val>
                                        </p:tav>
                                        <p:tav tm="100000">
                                          <p:val>
                                            <p:strVal val="#ppt_y"/>
                                          </p:val>
                                        </p:tav>
                                      </p:tavLst>
                                    </p:anim>
                                  </p:childTnLst>
                                </p:cTn>
                              </p:par>
                            </p:childTnLst>
                          </p:cTn>
                        </p:par>
                        <p:par>
                          <p:cTn id="145" fill="hold">
                            <p:stCondLst>
                              <p:cond delay="4300"/>
                            </p:stCondLst>
                            <p:childTnLst>
                              <p:par>
                                <p:cTn id="146" presetID="2" presetClass="entr" presetSubtype="1" fill="hold" grpId="0" nodeType="afterEffect">
                                  <p:stCondLst>
                                    <p:cond delay="0"/>
                                  </p:stCondLst>
                                  <p:childTnLst>
                                    <p:set>
                                      <p:cBhvr>
                                        <p:cTn id="147" dur="1" fill="hold">
                                          <p:stCondLst>
                                            <p:cond delay="0"/>
                                          </p:stCondLst>
                                        </p:cTn>
                                        <p:tgtEl>
                                          <p:spTgt spid="90"/>
                                        </p:tgtEl>
                                        <p:attrNameLst>
                                          <p:attrName>style.visibility</p:attrName>
                                        </p:attrNameLst>
                                      </p:cBhvr>
                                      <p:to>
                                        <p:strVal val="visible"/>
                                      </p:to>
                                    </p:set>
                                    <p:anim calcmode="lin" valueType="num">
                                      <p:cBhvr additive="base">
                                        <p:cTn id="148" dur="300" fill="hold"/>
                                        <p:tgtEl>
                                          <p:spTgt spid="90"/>
                                        </p:tgtEl>
                                        <p:attrNameLst>
                                          <p:attrName>ppt_x</p:attrName>
                                        </p:attrNameLst>
                                      </p:cBhvr>
                                      <p:tavLst>
                                        <p:tav tm="0">
                                          <p:val>
                                            <p:strVal val="#ppt_x"/>
                                          </p:val>
                                        </p:tav>
                                        <p:tav tm="100000">
                                          <p:val>
                                            <p:strVal val="#ppt_x"/>
                                          </p:val>
                                        </p:tav>
                                      </p:tavLst>
                                    </p:anim>
                                    <p:anim calcmode="lin" valueType="num">
                                      <p:cBhvr additive="base">
                                        <p:cTn id="149" dur="300" fill="hold"/>
                                        <p:tgtEl>
                                          <p:spTgt spid="90"/>
                                        </p:tgtEl>
                                        <p:attrNameLst>
                                          <p:attrName>ppt_y</p:attrName>
                                        </p:attrNameLst>
                                      </p:cBhvr>
                                      <p:tavLst>
                                        <p:tav tm="0">
                                          <p:val>
                                            <p:strVal val="0-#ppt_h/2"/>
                                          </p:val>
                                        </p:tav>
                                        <p:tav tm="100000">
                                          <p:val>
                                            <p:strVal val="#ppt_y"/>
                                          </p:val>
                                        </p:tav>
                                      </p:tavLst>
                                    </p:anim>
                                  </p:childTnLst>
                                </p:cTn>
                              </p:par>
                              <p:par>
                                <p:cTn id="150" presetID="16" presetClass="entr" presetSubtype="21" fill="hold" nodeType="withEffect">
                                  <p:stCondLst>
                                    <p:cond delay="0"/>
                                  </p:stCondLst>
                                  <p:childTnLst>
                                    <p:set>
                                      <p:cBhvr>
                                        <p:cTn id="151" dur="1" fill="hold">
                                          <p:stCondLst>
                                            <p:cond delay="0"/>
                                          </p:stCondLst>
                                        </p:cTn>
                                        <p:tgtEl>
                                          <p:spTgt spid="20"/>
                                        </p:tgtEl>
                                        <p:attrNameLst>
                                          <p:attrName>style.visibility</p:attrName>
                                        </p:attrNameLst>
                                      </p:cBhvr>
                                      <p:to>
                                        <p:strVal val="visible"/>
                                      </p:to>
                                    </p:set>
                                    <p:animEffect transition="in" filter="barn(inVertical)">
                                      <p:cBhvr>
                                        <p:cTn id="1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3" grpId="0"/>
      <p:bldP spid="78" grpId="0"/>
      <p:bldP spid="80" grpId="0"/>
      <p:bldP spid="82" grpId="0"/>
      <p:bldP spid="84" grpId="0"/>
      <p:bldP spid="85" grpId="0"/>
      <p:bldP spid="86" grpId="0"/>
      <p:bldP spid="87" grpId="0"/>
      <p:bldP spid="88" grpId="0"/>
      <p:bldP spid="89" grpId="0"/>
      <p:bldP spid="90" grpId="0"/>
      <p:bldP spid="91" grpId="0"/>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Freeform 80">
            <a:extLst>
              <a:ext uri="{FF2B5EF4-FFF2-40B4-BE49-F238E27FC236}">
                <a16:creationId xmlns:a16="http://schemas.microsoft.com/office/drawing/2014/main" id="{E5365BAD-B6FE-4537-9F42-C6351C16AD83}"/>
              </a:ext>
            </a:extLst>
          </p:cNvPr>
          <p:cNvSpPr>
            <a:spLocks noEditPoints="1"/>
          </p:cNvSpPr>
          <p:nvPr/>
        </p:nvSpPr>
        <p:spPr bwMode="auto">
          <a:xfrm>
            <a:off x="7319962" y="1222773"/>
            <a:ext cx="1019771" cy="1017389"/>
          </a:xfrm>
          <a:custGeom>
            <a:avLst/>
            <a:gdLst>
              <a:gd name="T0" fmla="*/ 1787 w 3573"/>
              <a:gd name="T1" fmla="*/ 3275 h 3573"/>
              <a:gd name="T2" fmla="*/ 298 w 3573"/>
              <a:gd name="T3" fmla="*/ 1787 h 3573"/>
              <a:gd name="T4" fmla="*/ 1787 w 3573"/>
              <a:gd name="T5" fmla="*/ 298 h 3573"/>
              <a:gd name="T6" fmla="*/ 3276 w 3573"/>
              <a:gd name="T7" fmla="*/ 1787 h 3573"/>
              <a:gd name="T8" fmla="*/ 1787 w 3573"/>
              <a:gd name="T9" fmla="*/ 3275 h 3573"/>
              <a:gd name="T10" fmla="*/ 1787 w 3573"/>
              <a:gd name="T11" fmla="*/ 0 h 3573"/>
              <a:gd name="T12" fmla="*/ 0 w 3573"/>
              <a:gd name="T13" fmla="*/ 1787 h 3573"/>
              <a:gd name="T14" fmla="*/ 1787 w 3573"/>
              <a:gd name="T15" fmla="*/ 3573 h 3573"/>
              <a:gd name="T16" fmla="*/ 3573 w 3573"/>
              <a:gd name="T17" fmla="*/ 1787 h 3573"/>
              <a:gd name="T18" fmla="*/ 1787 w 3573"/>
              <a:gd name="T19" fmla="*/ 0 h 3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73" h="3573">
                <a:moveTo>
                  <a:pt x="1787" y="3275"/>
                </a:moveTo>
                <a:cubicBezTo>
                  <a:pt x="964" y="3275"/>
                  <a:pt x="298" y="2609"/>
                  <a:pt x="298" y="1787"/>
                </a:cubicBezTo>
                <a:cubicBezTo>
                  <a:pt x="298" y="964"/>
                  <a:pt x="964" y="298"/>
                  <a:pt x="1787" y="298"/>
                </a:cubicBezTo>
                <a:cubicBezTo>
                  <a:pt x="2609" y="298"/>
                  <a:pt x="3276" y="964"/>
                  <a:pt x="3276" y="1787"/>
                </a:cubicBezTo>
                <a:cubicBezTo>
                  <a:pt x="3276" y="2609"/>
                  <a:pt x="2609" y="3275"/>
                  <a:pt x="1787" y="3275"/>
                </a:cubicBezTo>
                <a:close/>
                <a:moveTo>
                  <a:pt x="1787" y="0"/>
                </a:moveTo>
                <a:cubicBezTo>
                  <a:pt x="800" y="0"/>
                  <a:pt x="0" y="800"/>
                  <a:pt x="0" y="1787"/>
                </a:cubicBezTo>
                <a:cubicBezTo>
                  <a:pt x="0" y="2773"/>
                  <a:pt x="800" y="3573"/>
                  <a:pt x="1787" y="3573"/>
                </a:cubicBezTo>
                <a:cubicBezTo>
                  <a:pt x="2773" y="3573"/>
                  <a:pt x="3573" y="2773"/>
                  <a:pt x="3573" y="1787"/>
                </a:cubicBezTo>
                <a:cubicBezTo>
                  <a:pt x="3573" y="800"/>
                  <a:pt x="2773" y="0"/>
                  <a:pt x="1787" y="0"/>
                </a:cubicBezTo>
                <a:close/>
              </a:path>
            </a:pathLst>
          </a:custGeom>
          <a:solidFill>
            <a:schemeClr val="accent2"/>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334" name="Freeform 81">
            <a:extLst>
              <a:ext uri="{FF2B5EF4-FFF2-40B4-BE49-F238E27FC236}">
                <a16:creationId xmlns:a16="http://schemas.microsoft.com/office/drawing/2014/main" id="{4442CCC4-9873-4B98-9334-AA2A1032DDA2}"/>
              </a:ext>
            </a:extLst>
          </p:cNvPr>
          <p:cNvSpPr>
            <a:spLocks noEditPoints="1"/>
          </p:cNvSpPr>
          <p:nvPr/>
        </p:nvSpPr>
        <p:spPr bwMode="auto">
          <a:xfrm>
            <a:off x="7489627" y="1392436"/>
            <a:ext cx="679847" cy="678062"/>
          </a:xfrm>
          <a:custGeom>
            <a:avLst/>
            <a:gdLst>
              <a:gd name="T0" fmla="*/ 1191 w 2382"/>
              <a:gd name="T1" fmla="*/ 2085 h 2383"/>
              <a:gd name="T2" fmla="*/ 297 w 2382"/>
              <a:gd name="T3" fmla="*/ 1192 h 2383"/>
              <a:gd name="T4" fmla="*/ 1191 w 2382"/>
              <a:gd name="T5" fmla="*/ 298 h 2383"/>
              <a:gd name="T6" fmla="*/ 2084 w 2382"/>
              <a:gd name="T7" fmla="*/ 1192 h 2383"/>
              <a:gd name="T8" fmla="*/ 1191 w 2382"/>
              <a:gd name="T9" fmla="*/ 2085 h 2383"/>
              <a:gd name="T10" fmla="*/ 1191 w 2382"/>
              <a:gd name="T11" fmla="*/ 0 h 2383"/>
              <a:gd name="T12" fmla="*/ 0 w 2382"/>
              <a:gd name="T13" fmla="*/ 1192 h 2383"/>
              <a:gd name="T14" fmla="*/ 1191 w 2382"/>
              <a:gd name="T15" fmla="*/ 2383 h 2383"/>
              <a:gd name="T16" fmla="*/ 2382 w 2382"/>
              <a:gd name="T17" fmla="*/ 1192 h 2383"/>
              <a:gd name="T18" fmla="*/ 1191 w 2382"/>
              <a:gd name="T19" fmla="*/ 0 h 2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2" h="2383">
                <a:moveTo>
                  <a:pt x="1191" y="2085"/>
                </a:moveTo>
                <a:cubicBezTo>
                  <a:pt x="697" y="2085"/>
                  <a:pt x="297" y="1685"/>
                  <a:pt x="297" y="1192"/>
                </a:cubicBezTo>
                <a:cubicBezTo>
                  <a:pt x="297" y="698"/>
                  <a:pt x="697" y="298"/>
                  <a:pt x="1191" y="298"/>
                </a:cubicBezTo>
                <a:cubicBezTo>
                  <a:pt x="1684" y="298"/>
                  <a:pt x="2084" y="698"/>
                  <a:pt x="2084" y="1192"/>
                </a:cubicBezTo>
                <a:cubicBezTo>
                  <a:pt x="2084" y="1685"/>
                  <a:pt x="1684" y="2085"/>
                  <a:pt x="1191" y="2085"/>
                </a:cubicBezTo>
                <a:close/>
                <a:moveTo>
                  <a:pt x="1191" y="0"/>
                </a:moveTo>
                <a:cubicBezTo>
                  <a:pt x="533" y="0"/>
                  <a:pt x="0" y="534"/>
                  <a:pt x="0" y="1192"/>
                </a:cubicBezTo>
                <a:cubicBezTo>
                  <a:pt x="0" y="1849"/>
                  <a:pt x="533" y="2383"/>
                  <a:pt x="1191" y="2383"/>
                </a:cubicBezTo>
                <a:cubicBezTo>
                  <a:pt x="1849" y="2383"/>
                  <a:pt x="2382" y="1849"/>
                  <a:pt x="2382" y="1192"/>
                </a:cubicBezTo>
                <a:cubicBezTo>
                  <a:pt x="2382" y="534"/>
                  <a:pt x="1849" y="0"/>
                  <a:pt x="1191" y="0"/>
                </a:cubicBezTo>
                <a:close/>
              </a:path>
            </a:pathLst>
          </a:custGeom>
          <a:solidFill>
            <a:schemeClr val="accent2"/>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335" name="Oval 82">
            <a:extLst>
              <a:ext uri="{FF2B5EF4-FFF2-40B4-BE49-F238E27FC236}">
                <a16:creationId xmlns:a16="http://schemas.microsoft.com/office/drawing/2014/main" id="{1F04761A-EDFC-4BF0-991A-A991EBE54646}"/>
              </a:ext>
            </a:extLst>
          </p:cNvPr>
          <p:cNvSpPr>
            <a:spLocks noChangeArrowheads="1"/>
          </p:cNvSpPr>
          <p:nvPr/>
        </p:nvSpPr>
        <p:spPr bwMode="auto">
          <a:xfrm>
            <a:off x="7659887" y="1562100"/>
            <a:ext cx="339924" cy="338733"/>
          </a:xfrm>
          <a:prstGeom prst="ellipse">
            <a:avLst/>
          </a:prstGeom>
          <a:solidFill>
            <a:schemeClr val="accent2"/>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42" name="Freeform 441">
            <a:extLst>
              <a:ext uri="{FF2B5EF4-FFF2-40B4-BE49-F238E27FC236}">
                <a16:creationId xmlns:a16="http://schemas.microsoft.com/office/drawing/2014/main" id="{14605110-C9D2-485F-9A8A-691BDABFCE3A}"/>
              </a:ext>
            </a:extLst>
          </p:cNvPr>
          <p:cNvSpPr>
            <a:spLocks/>
          </p:cNvSpPr>
          <p:nvPr/>
        </p:nvSpPr>
        <p:spPr bwMode="auto">
          <a:xfrm>
            <a:off x="4861322" y="3728442"/>
            <a:ext cx="567929" cy="1110258"/>
          </a:xfrm>
          <a:custGeom>
            <a:avLst/>
            <a:gdLst>
              <a:gd name="T0" fmla="*/ 1991 w 1991"/>
              <a:gd name="T1" fmla="*/ 3900 h 3900"/>
              <a:gd name="T2" fmla="*/ 0 w 1991"/>
              <a:gd name="T3" fmla="*/ 3900 h 3900"/>
              <a:gd name="T4" fmla="*/ 0 w 1991"/>
              <a:gd name="T5" fmla="*/ 996 h 3900"/>
              <a:gd name="T6" fmla="*/ 995 w 1991"/>
              <a:gd name="T7" fmla="*/ 0 h 3900"/>
              <a:gd name="T8" fmla="*/ 1991 w 1991"/>
              <a:gd name="T9" fmla="*/ 996 h 3900"/>
              <a:gd name="T10" fmla="*/ 1991 w 1991"/>
              <a:gd name="T11" fmla="*/ 3900 h 3900"/>
            </a:gdLst>
            <a:ahLst/>
            <a:cxnLst>
              <a:cxn ang="0">
                <a:pos x="T0" y="T1"/>
              </a:cxn>
              <a:cxn ang="0">
                <a:pos x="T2" y="T3"/>
              </a:cxn>
              <a:cxn ang="0">
                <a:pos x="T4" y="T5"/>
              </a:cxn>
              <a:cxn ang="0">
                <a:pos x="T6" y="T7"/>
              </a:cxn>
              <a:cxn ang="0">
                <a:pos x="T8" y="T9"/>
              </a:cxn>
              <a:cxn ang="0">
                <a:pos x="T10" y="T11"/>
              </a:cxn>
            </a:cxnLst>
            <a:rect l="0" t="0" r="r" b="b"/>
            <a:pathLst>
              <a:path w="1991" h="3900">
                <a:moveTo>
                  <a:pt x="1991" y="3900"/>
                </a:moveTo>
                <a:lnTo>
                  <a:pt x="0" y="3900"/>
                </a:lnTo>
                <a:lnTo>
                  <a:pt x="0" y="996"/>
                </a:lnTo>
                <a:cubicBezTo>
                  <a:pt x="0" y="446"/>
                  <a:pt x="445" y="0"/>
                  <a:pt x="995" y="0"/>
                </a:cubicBezTo>
                <a:cubicBezTo>
                  <a:pt x="1545" y="0"/>
                  <a:pt x="1991" y="446"/>
                  <a:pt x="1991" y="996"/>
                </a:cubicBezTo>
                <a:lnTo>
                  <a:pt x="1991" y="3900"/>
                </a:lnTo>
                <a:close/>
              </a:path>
            </a:pathLst>
          </a:cu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43" name="Freeform 442">
            <a:extLst>
              <a:ext uri="{FF2B5EF4-FFF2-40B4-BE49-F238E27FC236}">
                <a16:creationId xmlns:a16="http://schemas.microsoft.com/office/drawing/2014/main" id="{5AF34965-4AC2-4835-B97E-3FC05246C373}"/>
              </a:ext>
            </a:extLst>
          </p:cNvPr>
          <p:cNvSpPr>
            <a:spLocks/>
          </p:cNvSpPr>
          <p:nvPr/>
        </p:nvSpPr>
        <p:spPr bwMode="auto">
          <a:xfrm>
            <a:off x="5529858" y="3366492"/>
            <a:ext cx="568524" cy="1472208"/>
          </a:xfrm>
          <a:custGeom>
            <a:avLst/>
            <a:gdLst>
              <a:gd name="T0" fmla="*/ 1992 w 1992"/>
              <a:gd name="T1" fmla="*/ 5171 h 5171"/>
              <a:gd name="T2" fmla="*/ 0 w 1992"/>
              <a:gd name="T3" fmla="*/ 5171 h 5171"/>
              <a:gd name="T4" fmla="*/ 0 w 1992"/>
              <a:gd name="T5" fmla="*/ 995 h 5171"/>
              <a:gd name="T6" fmla="*/ 996 w 1992"/>
              <a:gd name="T7" fmla="*/ 0 h 5171"/>
              <a:gd name="T8" fmla="*/ 996 w 1992"/>
              <a:gd name="T9" fmla="*/ 0 h 5171"/>
              <a:gd name="T10" fmla="*/ 1992 w 1992"/>
              <a:gd name="T11" fmla="*/ 995 h 5171"/>
              <a:gd name="T12" fmla="*/ 1992 w 1992"/>
              <a:gd name="T13" fmla="*/ 5171 h 5171"/>
            </a:gdLst>
            <a:ahLst/>
            <a:cxnLst>
              <a:cxn ang="0">
                <a:pos x="T0" y="T1"/>
              </a:cxn>
              <a:cxn ang="0">
                <a:pos x="T2" y="T3"/>
              </a:cxn>
              <a:cxn ang="0">
                <a:pos x="T4" y="T5"/>
              </a:cxn>
              <a:cxn ang="0">
                <a:pos x="T6" y="T7"/>
              </a:cxn>
              <a:cxn ang="0">
                <a:pos x="T8" y="T9"/>
              </a:cxn>
              <a:cxn ang="0">
                <a:pos x="T10" y="T11"/>
              </a:cxn>
              <a:cxn ang="0">
                <a:pos x="T12" y="T13"/>
              </a:cxn>
            </a:cxnLst>
            <a:rect l="0" t="0" r="r" b="b"/>
            <a:pathLst>
              <a:path w="1992" h="5171">
                <a:moveTo>
                  <a:pt x="1992" y="5171"/>
                </a:moveTo>
                <a:lnTo>
                  <a:pt x="0" y="5171"/>
                </a:lnTo>
                <a:lnTo>
                  <a:pt x="0" y="995"/>
                </a:lnTo>
                <a:cubicBezTo>
                  <a:pt x="0" y="445"/>
                  <a:pt x="446" y="0"/>
                  <a:pt x="996" y="0"/>
                </a:cubicBezTo>
                <a:lnTo>
                  <a:pt x="996" y="0"/>
                </a:lnTo>
                <a:cubicBezTo>
                  <a:pt x="1546" y="0"/>
                  <a:pt x="1992" y="445"/>
                  <a:pt x="1992" y="995"/>
                </a:cubicBezTo>
                <a:lnTo>
                  <a:pt x="1992" y="5171"/>
                </a:lnTo>
                <a:close/>
              </a:path>
            </a:pathLst>
          </a:custGeom>
          <a:solidFill>
            <a:schemeClr val="accent3"/>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44" name="Freeform 443">
            <a:extLst>
              <a:ext uri="{FF2B5EF4-FFF2-40B4-BE49-F238E27FC236}">
                <a16:creationId xmlns:a16="http://schemas.microsoft.com/office/drawing/2014/main" id="{3EF89563-F3EF-4F79-B1A3-66A608247BF6}"/>
              </a:ext>
            </a:extLst>
          </p:cNvPr>
          <p:cNvSpPr>
            <a:spLocks/>
          </p:cNvSpPr>
          <p:nvPr/>
        </p:nvSpPr>
        <p:spPr bwMode="auto">
          <a:xfrm>
            <a:off x="6201966" y="3004542"/>
            <a:ext cx="568524" cy="1834158"/>
          </a:xfrm>
          <a:custGeom>
            <a:avLst/>
            <a:gdLst>
              <a:gd name="T0" fmla="*/ 1992 w 1992"/>
              <a:gd name="T1" fmla="*/ 6443 h 6443"/>
              <a:gd name="T2" fmla="*/ 0 w 1992"/>
              <a:gd name="T3" fmla="*/ 6443 h 6443"/>
              <a:gd name="T4" fmla="*/ 0 w 1992"/>
              <a:gd name="T5" fmla="*/ 996 h 6443"/>
              <a:gd name="T6" fmla="*/ 996 w 1992"/>
              <a:gd name="T7" fmla="*/ 0 h 6443"/>
              <a:gd name="T8" fmla="*/ 1992 w 1992"/>
              <a:gd name="T9" fmla="*/ 996 h 6443"/>
              <a:gd name="T10" fmla="*/ 1992 w 1992"/>
              <a:gd name="T11" fmla="*/ 6443 h 6443"/>
            </a:gdLst>
            <a:ahLst/>
            <a:cxnLst>
              <a:cxn ang="0">
                <a:pos x="T0" y="T1"/>
              </a:cxn>
              <a:cxn ang="0">
                <a:pos x="T2" y="T3"/>
              </a:cxn>
              <a:cxn ang="0">
                <a:pos x="T4" y="T5"/>
              </a:cxn>
              <a:cxn ang="0">
                <a:pos x="T6" y="T7"/>
              </a:cxn>
              <a:cxn ang="0">
                <a:pos x="T8" y="T9"/>
              </a:cxn>
              <a:cxn ang="0">
                <a:pos x="T10" y="T11"/>
              </a:cxn>
            </a:cxnLst>
            <a:rect l="0" t="0" r="r" b="b"/>
            <a:pathLst>
              <a:path w="1992" h="6443">
                <a:moveTo>
                  <a:pt x="1992" y="6443"/>
                </a:moveTo>
                <a:lnTo>
                  <a:pt x="0" y="6443"/>
                </a:lnTo>
                <a:lnTo>
                  <a:pt x="0" y="996"/>
                </a:lnTo>
                <a:cubicBezTo>
                  <a:pt x="0" y="446"/>
                  <a:pt x="446" y="0"/>
                  <a:pt x="996" y="0"/>
                </a:cubicBezTo>
                <a:cubicBezTo>
                  <a:pt x="1546" y="0"/>
                  <a:pt x="1992" y="446"/>
                  <a:pt x="1992" y="996"/>
                </a:cubicBezTo>
                <a:lnTo>
                  <a:pt x="1992" y="6443"/>
                </a:lnTo>
                <a:close/>
              </a:path>
            </a:pathLst>
          </a:cu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45" name="Freeform 444">
            <a:extLst>
              <a:ext uri="{FF2B5EF4-FFF2-40B4-BE49-F238E27FC236}">
                <a16:creationId xmlns:a16="http://schemas.microsoft.com/office/drawing/2014/main" id="{DE32919F-2A01-4A66-A9F2-839864D3CBC4}"/>
              </a:ext>
            </a:extLst>
          </p:cNvPr>
          <p:cNvSpPr>
            <a:spLocks/>
          </p:cNvSpPr>
          <p:nvPr/>
        </p:nvSpPr>
        <p:spPr bwMode="auto">
          <a:xfrm>
            <a:off x="6873479" y="2642592"/>
            <a:ext cx="568524" cy="2196108"/>
          </a:xfrm>
          <a:custGeom>
            <a:avLst/>
            <a:gdLst>
              <a:gd name="T0" fmla="*/ 1992 w 1992"/>
              <a:gd name="T1" fmla="*/ 7714 h 7714"/>
              <a:gd name="T2" fmla="*/ 0 w 1992"/>
              <a:gd name="T3" fmla="*/ 7714 h 7714"/>
              <a:gd name="T4" fmla="*/ 0 w 1992"/>
              <a:gd name="T5" fmla="*/ 996 h 7714"/>
              <a:gd name="T6" fmla="*/ 996 w 1992"/>
              <a:gd name="T7" fmla="*/ 0 h 7714"/>
              <a:gd name="T8" fmla="*/ 1992 w 1992"/>
              <a:gd name="T9" fmla="*/ 996 h 7714"/>
              <a:gd name="T10" fmla="*/ 1992 w 1992"/>
              <a:gd name="T11" fmla="*/ 7714 h 7714"/>
            </a:gdLst>
            <a:ahLst/>
            <a:cxnLst>
              <a:cxn ang="0">
                <a:pos x="T0" y="T1"/>
              </a:cxn>
              <a:cxn ang="0">
                <a:pos x="T2" y="T3"/>
              </a:cxn>
              <a:cxn ang="0">
                <a:pos x="T4" y="T5"/>
              </a:cxn>
              <a:cxn ang="0">
                <a:pos x="T6" y="T7"/>
              </a:cxn>
              <a:cxn ang="0">
                <a:pos x="T8" y="T9"/>
              </a:cxn>
              <a:cxn ang="0">
                <a:pos x="T10" y="T11"/>
              </a:cxn>
            </a:cxnLst>
            <a:rect l="0" t="0" r="r" b="b"/>
            <a:pathLst>
              <a:path w="1992" h="7714">
                <a:moveTo>
                  <a:pt x="1992" y="7714"/>
                </a:moveTo>
                <a:lnTo>
                  <a:pt x="0" y="7714"/>
                </a:lnTo>
                <a:lnTo>
                  <a:pt x="0" y="996"/>
                </a:lnTo>
                <a:cubicBezTo>
                  <a:pt x="0" y="446"/>
                  <a:pt x="446" y="0"/>
                  <a:pt x="996" y="0"/>
                </a:cubicBezTo>
                <a:cubicBezTo>
                  <a:pt x="1546" y="0"/>
                  <a:pt x="1992" y="446"/>
                  <a:pt x="1992" y="996"/>
                </a:cubicBezTo>
                <a:lnTo>
                  <a:pt x="1992" y="7714"/>
                </a:lnTo>
                <a:close/>
              </a:path>
            </a:pathLst>
          </a:custGeom>
          <a:solidFill>
            <a:schemeClr val="accent3"/>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46" name="Freeform 445">
            <a:extLst>
              <a:ext uri="{FF2B5EF4-FFF2-40B4-BE49-F238E27FC236}">
                <a16:creationId xmlns:a16="http://schemas.microsoft.com/office/drawing/2014/main" id="{BC784CBC-3721-4FE3-8DF7-634FF5F737B1}"/>
              </a:ext>
            </a:extLst>
          </p:cNvPr>
          <p:cNvSpPr>
            <a:spLocks/>
          </p:cNvSpPr>
          <p:nvPr/>
        </p:nvSpPr>
        <p:spPr bwMode="auto">
          <a:xfrm>
            <a:off x="7545587" y="2280642"/>
            <a:ext cx="568524" cy="2558058"/>
          </a:xfrm>
          <a:custGeom>
            <a:avLst/>
            <a:gdLst>
              <a:gd name="T0" fmla="*/ 1992 w 1992"/>
              <a:gd name="T1" fmla="*/ 8985 h 8985"/>
              <a:gd name="T2" fmla="*/ 0 w 1992"/>
              <a:gd name="T3" fmla="*/ 8985 h 8985"/>
              <a:gd name="T4" fmla="*/ 0 w 1992"/>
              <a:gd name="T5" fmla="*/ 995 h 8985"/>
              <a:gd name="T6" fmla="*/ 996 w 1992"/>
              <a:gd name="T7" fmla="*/ 0 h 8985"/>
              <a:gd name="T8" fmla="*/ 1992 w 1992"/>
              <a:gd name="T9" fmla="*/ 995 h 8985"/>
              <a:gd name="T10" fmla="*/ 1992 w 1992"/>
              <a:gd name="T11" fmla="*/ 8985 h 8985"/>
            </a:gdLst>
            <a:ahLst/>
            <a:cxnLst>
              <a:cxn ang="0">
                <a:pos x="T0" y="T1"/>
              </a:cxn>
              <a:cxn ang="0">
                <a:pos x="T2" y="T3"/>
              </a:cxn>
              <a:cxn ang="0">
                <a:pos x="T4" y="T5"/>
              </a:cxn>
              <a:cxn ang="0">
                <a:pos x="T6" y="T7"/>
              </a:cxn>
              <a:cxn ang="0">
                <a:pos x="T8" y="T9"/>
              </a:cxn>
              <a:cxn ang="0">
                <a:pos x="T10" y="T11"/>
              </a:cxn>
            </a:cxnLst>
            <a:rect l="0" t="0" r="r" b="b"/>
            <a:pathLst>
              <a:path w="1992" h="8985">
                <a:moveTo>
                  <a:pt x="1992" y="8985"/>
                </a:moveTo>
                <a:lnTo>
                  <a:pt x="0" y="8985"/>
                </a:lnTo>
                <a:lnTo>
                  <a:pt x="0" y="995"/>
                </a:lnTo>
                <a:cubicBezTo>
                  <a:pt x="0" y="445"/>
                  <a:pt x="446" y="0"/>
                  <a:pt x="996" y="0"/>
                </a:cubicBezTo>
                <a:cubicBezTo>
                  <a:pt x="1546" y="0"/>
                  <a:pt x="1992" y="445"/>
                  <a:pt x="1992" y="995"/>
                </a:cubicBezTo>
                <a:lnTo>
                  <a:pt x="1992" y="8985"/>
                </a:lnTo>
                <a:close/>
              </a:path>
            </a:pathLst>
          </a:cu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47" name="Freeform 446">
            <a:extLst>
              <a:ext uri="{FF2B5EF4-FFF2-40B4-BE49-F238E27FC236}">
                <a16:creationId xmlns:a16="http://schemas.microsoft.com/office/drawing/2014/main" id="{2E19906C-9444-4F09-A9A8-CB6661590F36}"/>
              </a:ext>
            </a:extLst>
          </p:cNvPr>
          <p:cNvSpPr>
            <a:spLocks/>
          </p:cNvSpPr>
          <p:nvPr/>
        </p:nvSpPr>
        <p:spPr bwMode="auto">
          <a:xfrm>
            <a:off x="4848225" y="1731764"/>
            <a:ext cx="2988469" cy="1943100"/>
          </a:xfrm>
          <a:custGeom>
            <a:avLst/>
            <a:gdLst>
              <a:gd name="T0" fmla="*/ 10472 w 10472"/>
              <a:gd name="T1" fmla="*/ 0 h 6825"/>
              <a:gd name="T2" fmla="*/ 8263 w 10472"/>
              <a:gd name="T3" fmla="*/ 474 h 6825"/>
              <a:gd name="T4" fmla="*/ 8664 w 10472"/>
              <a:gd name="T5" fmla="*/ 946 h 6825"/>
              <a:gd name="T6" fmla="*/ 0 w 10472"/>
              <a:gd name="T7" fmla="*/ 6589 h 6825"/>
              <a:gd name="T8" fmla="*/ 113 w 10472"/>
              <a:gd name="T9" fmla="*/ 6825 h 6825"/>
              <a:gd name="T10" fmla="*/ 9249 w 10472"/>
              <a:gd name="T11" fmla="*/ 1635 h 6825"/>
              <a:gd name="T12" fmla="*/ 9647 w 10472"/>
              <a:gd name="T13" fmla="*/ 2102 h 6825"/>
              <a:gd name="T14" fmla="*/ 10472 w 10472"/>
              <a:gd name="T15" fmla="*/ 0 h 6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72" h="6825">
                <a:moveTo>
                  <a:pt x="10472" y="0"/>
                </a:moveTo>
                <a:lnTo>
                  <a:pt x="8263" y="474"/>
                </a:lnTo>
                <a:lnTo>
                  <a:pt x="8664" y="946"/>
                </a:lnTo>
                <a:cubicBezTo>
                  <a:pt x="8413" y="1136"/>
                  <a:pt x="3855" y="4587"/>
                  <a:pt x="0" y="6589"/>
                </a:cubicBezTo>
                <a:lnTo>
                  <a:pt x="113" y="6825"/>
                </a:lnTo>
                <a:cubicBezTo>
                  <a:pt x="1641" y="6083"/>
                  <a:pt x="6082" y="3861"/>
                  <a:pt x="9249" y="1635"/>
                </a:cubicBezTo>
                <a:lnTo>
                  <a:pt x="9647" y="2102"/>
                </a:lnTo>
                <a:lnTo>
                  <a:pt x="10472" y="0"/>
                </a:lnTo>
                <a:close/>
              </a:path>
            </a:pathLst>
          </a:custGeom>
          <a:solidFill>
            <a:schemeClr val="accent6"/>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48" name="Oval 447">
            <a:extLst>
              <a:ext uri="{FF2B5EF4-FFF2-40B4-BE49-F238E27FC236}">
                <a16:creationId xmlns:a16="http://schemas.microsoft.com/office/drawing/2014/main" id="{C78E75FB-0E45-4022-AACE-FA0A34C3A03C}"/>
              </a:ext>
            </a:extLst>
          </p:cNvPr>
          <p:cNvSpPr>
            <a:spLocks noChangeArrowheads="1"/>
          </p:cNvSpPr>
          <p:nvPr/>
        </p:nvSpPr>
        <p:spPr bwMode="auto">
          <a:xfrm>
            <a:off x="4925616" y="3792736"/>
            <a:ext cx="438746" cy="437555"/>
          </a:xfrm>
          <a:prstGeom prst="ellipse">
            <a:avLst/>
          </a:prstGeom>
          <a:solidFill>
            <a:schemeClr val="bg2"/>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49" name="Oval 448">
            <a:extLst>
              <a:ext uri="{FF2B5EF4-FFF2-40B4-BE49-F238E27FC236}">
                <a16:creationId xmlns:a16="http://schemas.microsoft.com/office/drawing/2014/main" id="{1D098664-A3AB-44D7-8B1C-3D91B98C6F6C}"/>
              </a:ext>
            </a:extLst>
          </p:cNvPr>
          <p:cNvSpPr>
            <a:spLocks noChangeArrowheads="1"/>
          </p:cNvSpPr>
          <p:nvPr/>
        </p:nvSpPr>
        <p:spPr bwMode="auto">
          <a:xfrm>
            <a:off x="5594747" y="3431382"/>
            <a:ext cx="438746" cy="437555"/>
          </a:xfrm>
          <a:prstGeom prst="ellipse">
            <a:avLst/>
          </a:prstGeom>
          <a:solidFill>
            <a:schemeClr val="bg2"/>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50" name="Oval 449">
            <a:extLst>
              <a:ext uri="{FF2B5EF4-FFF2-40B4-BE49-F238E27FC236}">
                <a16:creationId xmlns:a16="http://schemas.microsoft.com/office/drawing/2014/main" id="{D0F3B727-95F1-47C0-B177-1F6A99F83AB6}"/>
              </a:ext>
            </a:extLst>
          </p:cNvPr>
          <p:cNvSpPr>
            <a:spLocks noChangeArrowheads="1"/>
          </p:cNvSpPr>
          <p:nvPr/>
        </p:nvSpPr>
        <p:spPr bwMode="auto">
          <a:xfrm>
            <a:off x="6266855" y="3068836"/>
            <a:ext cx="438746" cy="438150"/>
          </a:xfrm>
          <a:prstGeom prst="ellipse">
            <a:avLst/>
          </a:prstGeom>
          <a:solidFill>
            <a:schemeClr val="bg2"/>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51" name="Oval 450">
            <a:extLst>
              <a:ext uri="{FF2B5EF4-FFF2-40B4-BE49-F238E27FC236}">
                <a16:creationId xmlns:a16="http://schemas.microsoft.com/office/drawing/2014/main" id="{6D1D3697-4B4A-4C36-805C-FA725B2045F2}"/>
              </a:ext>
            </a:extLst>
          </p:cNvPr>
          <p:cNvSpPr>
            <a:spLocks noChangeArrowheads="1"/>
          </p:cNvSpPr>
          <p:nvPr/>
        </p:nvSpPr>
        <p:spPr bwMode="auto">
          <a:xfrm>
            <a:off x="6938368" y="2707482"/>
            <a:ext cx="439341" cy="437555"/>
          </a:xfrm>
          <a:prstGeom prst="ellipse">
            <a:avLst/>
          </a:prstGeom>
          <a:solidFill>
            <a:schemeClr val="bg2"/>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52" name="Oval 451">
            <a:extLst>
              <a:ext uri="{FF2B5EF4-FFF2-40B4-BE49-F238E27FC236}">
                <a16:creationId xmlns:a16="http://schemas.microsoft.com/office/drawing/2014/main" id="{AE466824-F430-40A7-A79A-75A627F1DCF3}"/>
              </a:ext>
            </a:extLst>
          </p:cNvPr>
          <p:cNvSpPr>
            <a:spLocks noChangeArrowheads="1"/>
          </p:cNvSpPr>
          <p:nvPr/>
        </p:nvSpPr>
        <p:spPr bwMode="auto">
          <a:xfrm>
            <a:off x="7610475" y="2345532"/>
            <a:ext cx="438746" cy="437555"/>
          </a:xfrm>
          <a:prstGeom prst="ellipse">
            <a:avLst/>
          </a:prstGeom>
          <a:solidFill>
            <a:schemeClr val="bg2"/>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53" name="Freeform 452">
            <a:extLst>
              <a:ext uri="{FF2B5EF4-FFF2-40B4-BE49-F238E27FC236}">
                <a16:creationId xmlns:a16="http://schemas.microsoft.com/office/drawing/2014/main" id="{25AF677D-88DA-485A-9C78-DE43D00F8939}"/>
              </a:ext>
            </a:extLst>
          </p:cNvPr>
          <p:cNvSpPr>
            <a:spLocks noEditPoints="1"/>
          </p:cNvSpPr>
          <p:nvPr/>
        </p:nvSpPr>
        <p:spPr bwMode="auto">
          <a:xfrm>
            <a:off x="5033368" y="3920728"/>
            <a:ext cx="223838" cy="182762"/>
          </a:xfrm>
          <a:custGeom>
            <a:avLst/>
            <a:gdLst>
              <a:gd name="T0" fmla="*/ 321 w 785"/>
              <a:gd name="T1" fmla="*/ 606 h 642"/>
              <a:gd name="T2" fmla="*/ 250 w 785"/>
              <a:gd name="T3" fmla="*/ 606 h 642"/>
              <a:gd name="T4" fmla="*/ 250 w 785"/>
              <a:gd name="T5" fmla="*/ 107 h 642"/>
              <a:gd name="T6" fmla="*/ 321 w 785"/>
              <a:gd name="T7" fmla="*/ 107 h 642"/>
              <a:gd name="T8" fmla="*/ 321 w 785"/>
              <a:gd name="T9" fmla="*/ 606 h 642"/>
              <a:gd name="T10" fmla="*/ 339 w 785"/>
              <a:gd name="T11" fmla="*/ 71 h 642"/>
              <a:gd name="T12" fmla="*/ 232 w 785"/>
              <a:gd name="T13" fmla="*/ 71 h 642"/>
              <a:gd name="T14" fmla="*/ 214 w 785"/>
              <a:gd name="T15" fmla="*/ 89 h 642"/>
              <a:gd name="T16" fmla="*/ 214 w 785"/>
              <a:gd name="T17" fmla="*/ 624 h 642"/>
              <a:gd name="T18" fmla="*/ 232 w 785"/>
              <a:gd name="T19" fmla="*/ 642 h 642"/>
              <a:gd name="T20" fmla="*/ 339 w 785"/>
              <a:gd name="T21" fmla="*/ 642 h 642"/>
              <a:gd name="T22" fmla="*/ 357 w 785"/>
              <a:gd name="T23" fmla="*/ 624 h 642"/>
              <a:gd name="T24" fmla="*/ 357 w 785"/>
              <a:gd name="T25" fmla="*/ 89 h 642"/>
              <a:gd name="T26" fmla="*/ 339 w 785"/>
              <a:gd name="T27" fmla="*/ 71 h 642"/>
              <a:gd name="T28" fmla="*/ 749 w 785"/>
              <a:gd name="T29" fmla="*/ 606 h 642"/>
              <a:gd name="T30" fmla="*/ 678 w 785"/>
              <a:gd name="T31" fmla="*/ 606 h 642"/>
              <a:gd name="T32" fmla="*/ 678 w 785"/>
              <a:gd name="T33" fmla="*/ 35 h 642"/>
              <a:gd name="T34" fmla="*/ 749 w 785"/>
              <a:gd name="T35" fmla="*/ 35 h 642"/>
              <a:gd name="T36" fmla="*/ 749 w 785"/>
              <a:gd name="T37" fmla="*/ 606 h 642"/>
              <a:gd name="T38" fmla="*/ 767 w 785"/>
              <a:gd name="T39" fmla="*/ 0 h 642"/>
              <a:gd name="T40" fmla="*/ 660 w 785"/>
              <a:gd name="T41" fmla="*/ 0 h 642"/>
              <a:gd name="T42" fmla="*/ 642 w 785"/>
              <a:gd name="T43" fmla="*/ 17 h 642"/>
              <a:gd name="T44" fmla="*/ 642 w 785"/>
              <a:gd name="T45" fmla="*/ 624 h 642"/>
              <a:gd name="T46" fmla="*/ 660 w 785"/>
              <a:gd name="T47" fmla="*/ 642 h 642"/>
              <a:gd name="T48" fmla="*/ 767 w 785"/>
              <a:gd name="T49" fmla="*/ 642 h 642"/>
              <a:gd name="T50" fmla="*/ 785 w 785"/>
              <a:gd name="T51" fmla="*/ 624 h 642"/>
              <a:gd name="T52" fmla="*/ 785 w 785"/>
              <a:gd name="T53" fmla="*/ 17 h 642"/>
              <a:gd name="T54" fmla="*/ 767 w 785"/>
              <a:gd name="T55" fmla="*/ 0 h 642"/>
              <a:gd name="T56" fmla="*/ 535 w 785"/>
              <a:gd name="T57" fmla="*/ 606 h 642"/>
              <a:gd name="T58" fmla="*/ 464 w 785"/>
              <a:gd name="T59" fmla="*/ 606 h 642"/>
              <a:gd name="T60" fmla="*/ 464 w 785"/>
              <a:gd name="T61" fmla="*/ 321 h 642"/>
              <a:gd name="T62" fmla="*/ 535 w 785"/>
              <a:gd name="T63" fmla="*/ 321 h 642"/>
              <a:gd name="T64" fmla="*/ 535 w 785"/>
              <a:gd name="T65" fmla="*/ 606 h 642"/>
              <a:gd name="T66" fmla="*/ 553 w 785"/>
              <a:gd name="T67" fmla="*/ 285 h 642"/>
              <a:gd name="T68" fmla="*/ 446 w 785"/>
              <a:gd name="T69" fmla="*/ 285 h 642"/>
              <a:gd name="T70" fmla="*/ 428 w 785"/>
              <a:gd name="T71" fmla="*/ 303 h 642"/>
              <a:gd name="T72" fmla="*/ 428 w 785"/>
              <a:gd name="T73" fmla="*/ 624 h 642"/>
              <a:gd name="T74" fmla="*/ 446 w 785"/>
              <a:gd name="T75" fmla="*/ 642 h 642"/>
              <a:gd name="T76" fmla="*/ 553 w 785"/>
              <a:gd name="T77" fmla="*/ 642 h 642"/>
              <a:gd name="T78" fmla="*/ 571 w 785"/>
              <a:gd name="T79" fmla="*/ 624 h 642"/>
              <a:gd name="T80" fmla="*/ 571 w 785"/>
              <a:gd name="T81" fmla="*/ 303 h 642"/>
              <a:gd name="T82" fmla="*/ 553 w 785"/>
              <a:gd name="T83" fmla="*/ 285 h 642"/>
              <a:gd name="T84" fmla="*/ 107 w 785"/>
              <a:gd name="T85" fmla="*/ 606 h 642"/>
              <a:gd name="T86" fmla="*/ 36 w 785"/>
              <a:gd name="T87" fmla="*/ 606 h 642"/>
              <a:gd name="T88" fmla="*/ 36 w 785"/>
              <a:gd name="T89" fmla="*/ 428 h 642"/>
              <a:gd name="T90" fmla="*/ 107 w 785"/>
              <a:gd name="T91" fmla="*/ 428 h 642"/>
              <a:gd name="T92" fmla="*/ 107 w 785"/>
              <a:gd name="T93" fmla="*/ 606 h 642"/>
              <a:gd name="T94" fmla="*/ 125 w 785"/>
              <a:gd name="T95" fmla="*/ 392 h 642"/>
              <a:gd name="T96" fmla="*/ 18 w 785"/>
              <a:gd name="T97" fmla="*/ 392 h 642"/>
              <a:gd name="T98" fmla="*/ 0 w 785"/>
              <a:gd name="T99" fmla="*/ 410 h 642"/>
              <a:gd name="T100" fmla="*/ 0 w 785"/>
              <a:gd name="T101" fmla="*/ 624 h 642"/>
              <a:gd name="T102" fmla="*/ 18 w 785"/>
              <a:gd name="T103" fmla="*/ 642 h 642"/>
              <a:gd name="T104" fmla="*/ 125 w 785"/>
              <a:gd name="T105" fmla="*/ 642 h 642"/>
              <a:gd name="T106" fmla="*/ 143 w 785"/>
              <a:gd name="T107" fmla="*/ 624 h 642"/>
              <a:gd name="T108" fmla="*/ 143 w 785"/>
              <a:gd name="T109" fmla="*/ 410 h 642"/>
              <a:gd name="T110" fmla="*/ 125 w 785"/>
              <a:gd name="T111" fmla="*/ 39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5" h="642">
                <a:moveTo>
                  <a:pt x="321" y="606"/>
                </a:moveTo>
                <a:lnTo>
                  <a:pt x="250" y="606"/>
                </a:lnTo>
                <a:lnTo>
                  <a:pt x="250" y="107"/>
                </a:lnTo>
                <a:lnTo>
                  <a:pt x="321" y="107"/>
                </a:lnTo>
                <a:lnTo>
                  <a:pt x="321" y="606"/>
                </a:lnTo>
                <a:close/>
                <a:moveTo>
                  <a:pt x="339" y="71"/>
                </a:moveTo>
                <a:lnTo>
                  <a:pt x="232" y="71"/>
                </a:lnTo>
                <a:cubicBezTo>
                  <a:pt x="222" y="71"/>
                  <a:pt x="214" y="79"/>
                  <a:pt x="214" y="89"/>
                </a:cubicBezTo>
                <a:lnTo>
                  <a:pt x="214" y="624"/>
                </a:lnTo>
                <a:cubicBezTo>
                  <a:pt x="214" y="634"/>
                  <a:pt x="222" y="642"/>
                  <a:pt x="232" y="642"/>
                </a:cubicBezTo>
                <a:lnTo>
                  <a:pt x="339" y="642"/>
                </a:lnTo>
                <a:cubicBezTo>
                  <a:pt x="349" y="642"/>
                  <a:pt x="357" y="634"/>
                  <a:pt x="357" y="624"/>
                </a:cubicBezTo>
                <a:lnTo>
                  <a:pt x="357" y="89"/>
                </a:lnTo>
                <a:cubicBezTo>
                  <a:pt x="357" y="79"/>
                  <a:pt x="349" y="71"/>
                  <a:pt x="339" y="71"/>
                </a:cubicBezTo>
                <a:close/>
                <a:moveTo>
                  <a:pt x="749" y="606"/>
                </a:moveTo>
                <a:lnTo>
                  <a:pt x="678" y="606"/>
                </a:lnTo>
                <a:lnTo>
                  <a:pt x="678" y="35"/>
                </a:lnTo>
                <a:lnTo>
                  <a:pt x="749" y="35"/>
                </a:lnTo>
                <a:lnTo>
                  <a:pt x="749" y="606"/>
                </a:lnTo>
                <a:close/>
                <a:moveTo>
                  <a:pt x="767" y="0"/>
                </a:moveTo>
                <a:lnTo>
                  <a:pt x="660" y="0"/>
                </a:lnTo>
                <a:cubicBezTo>
                  <a:pt x="650" y="0"/>
                  <a:pt x="642" y="8"/>
                  <a:pt x="642" y="17"/>
                </a:cubicBezTo>
                <a:lnTo>
                  <a:pt x="642" y="624"/>
                </a:lnTo>
                <a:cubicBezTo>
                  <a:pt x="642" y="634"/>
                  <a:pt x="650" y="642"/>
                  <a:pt x="660" y="642"/>
                </a:cubicBezTo>
                <a:lnTo>
                  <a:pt x="767" y="642"/>
                </a:lnTo>
                <a:cubicBezTo>
                  <a:pt x="777" y="642"/>
                  <a:pt x="785" y="634"/>
                  <a:pt x="785" y="624"/>
                </a:cubicBezTo>
                <a:lnTo>
                  <a:pt x="785" y="17"/>
                </a:lnTo>
                <a:cubicBezTo>
                  <a:pt x="785" y="8"/>
                  <a:pt x="777" y="0"/>
                  <a:pt x="767" y="0"/>
                </a:cubicBezTo>
                <a:close/>
                <a:moveTo>
                  <a:pt x="535" y="606"/>
                </a:moveTo>
                <a:lnTo>
                  <a:pt x="464" y="606"/>
                </a:lnTo>
                <a:lnTo>
                  <a:pt x="464" y="321"/>
                </a:lnTo>
                <a:lnTo>
                  <a:pt x="535" y="321"/>
                </a:lnTo>
                <a:lnTo>
                  <a:pt x="535" y="606"/>
                </a:lnTo>
                <a:close/>
                <a:moveTo>
                  <a:pt x="553" y="285"/>
                </a:moveTo>
                <a:lnTo>
                  <a:pt x="446" y="285"/>
                </a:lnTo>
                <a:cubicBezTo>
                  <a:pt x="436" y="285"/>
                  <a:pt x="428" y="293"/>
                  <a:pt x="428" y="303"/>
                </a:cubicBezTo>
                <a:lnTo>
                  <a:pt x="428" y="624"/>
                </a:lnTo>
                <a:cubicBezTo>
                  <a:pt x="428" y="634"/>
                  <a:pt x="436" y="642"/>
                  <a:pt x="446" y="642"/>
                </a:cubicBezTo>
                <a:lnTo>
                  <a:pt x="553" y="642"/>
                </a:lnTo>
                <a:cubicBezTo>
                  <a:pt x="563" y="642"/>
                  <a:pt x="571" y="634"/>
                  <a:pt x="571" y="624"/>
                </a:cubicBezTo>
                <a:lnTo>
                  <a:pt x="571" y="303"/>
                </a:lnTo>
                <a:cubicBezTo>
                  <a:pt x="571" y="293"/>
                  <a:pt x="563" y="285"/>
                  <a:pt x="553" y="285"/>
                </a:cubicBezTo>
                <a:close/>
                <a:moveTo>
                  <a:pt x="107" y="606"/>
                </a:moveTo>
                <a:lnTo>
                  <a:pt x="36" y="606"/>
                </a:lnTo>
                <a:lnTo>
                  <a:pt x="36" y="428"/>
                </a:lnTo>
                <a:lnTo>
                  <a:pt x="107" y="428"/>
                </a:lnTo>
                <a:lnTo>
                  <a:pt x="107" y="606"/>
                </a:lnTo>
                <a:close/>
                <a:moveTo>
                  <a:pt x="125" y="392"/>
                </a:moveTo>
                <a:lnTo>
                  <a:pt x="18" y="392"/>
                </a:lnTo>
                <a:cubicBezTo>
                  <a:pt x="8" y="392"/>
                  <a:pt x="0" y="400"/>
                  <a:pt x="0" y="410"/>
                </a:cubicBezTo>
                <a:lnTo>
                  <a:pt x="0" y="624"/>
                </a:lnTo>
                <a:cubicBezTo>
                  <a:pt x="0" y="634"/>
                  <a:pt x="8" y="642"/>
                  <a:pt x="18" y="642"/>
                </a:cubicBezTo>
                <a:lnTo>
                  <a:pt x="125" y="642"/>
                </a:lnTo>
                <a:cubicBezTo>
                  <a:pt x="135" y="642"/>
                  <a:pt x="143" y="634"/>
                  <a:pt x="143" y="624"/>
                </a:cubicBezTo>
                <a:lnTo>
                  <a:pt x="143" y="410"/>
                </a:lnTo>
                <a:cubicBezTo>
                  <a:pt x="143" y="400"/>
                  <a:pt x="135" y="392"/>
                  <a:pt x="125" y="392"/>
                </a:cubicBezTo>
                <a:close/>
              </a:path>
            </a:pathLst>
          </a:cu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54" name="Freeform 453">
            <a:extLst>
              <a:ext uri="{FF2B5EF4-FFF2-40B4-BE49-F238E27FC236}">
                <a16:creationId xmlns:a16="http://schemas.microsoft.com/office/drawing/2014/main" id="{C501417B-DBB2-4983-BDBB-4B670818894C}"/>
              </a:ext>
            </a:extLst>
          </p:cNvPr>
          <p:cNvSpPr>
            <a:spLocks noEditPoints="1"/>
          </p:cNvSpPr>
          <p:nvPr/>
        </p:nvSpPr>
        <p:spPr bwMode="auto">
          <a:xfrm>
            <a:off x="5702499" y="3538538"/>
            <a:ext cx="223838" cy="223243"/>
          </a:xfrm>
          <a:custGeom>
            <a:avLst/>
            <a:gdLst>
              <a:gd name="T0" fmla="*/ 446 w 785"/>
              <a:gd name="T1" fmla="*/ 721 h 785"/>
              <a:gd name="T2" fmla="*/ 342 w 785"/>
              <a:gd name="T3" fmla="*/ 468 h 785"/>
              <a:gd name="T4" fmla="*/ 714 w 785"/>
              <a:gd name="T5" fmla="*/ 96 h 785"/>
              <a:gd name="T6" fmla="*/ 446 w 785"/>
              <a:gd name="T7" fmla="*/ 721 h 785"/>
              <a:gd name="T8" fmla="*/ 63 w 785"/>
              <a:gd name="T9" fmla="*/ 339 h 785"/>
              <a:gd name="T10" fmla="*/ 689 w 785"/>
              <a:gd name="T11" fmla="*/ 71 h 785"/>
              <a:gd name="T12" fmla="*/ 317 w 785"/>
              <a:gd name="T13" fmla="*/ 443 h 785"/>
              <a:gd name="T14" fmla="*/ 63 w 785"/>
              <a:gd name="T15" fmla="*/ 339 h 785"/>
              <a:gd name="T16" fmla="*/ 785 w 785"/>
              <a:gd name="T17" fmla="*/ 18 h 785"/>
              <a:gd name="T18" fmla="*/ 767 w 785"/>
              <a:gd name="T19" fmla="*/ 0 h 785"/>
              <a:gd name="T20" fmla="*/ 759 w 785"/>
              <a:gd name="T21" fmla="*/ 2 h 785"/>
              <a:gd name="T22" fmla="*/ 759 w 785"/>
              <a:gd name="T23" fmla="*/ 2 h 785"/>
              <a:gd name="T24" fmla="*/ 11 w 785"/>
              <a:gd name="T25" fmla="*/ 322 h 785"/>
              <a:gd name="T26" fmla="*/ 10 w 785"/>
              <a:gd name="T27" fmla="*/ 322 h 785"/>
              <a:gd name="T28" fmla="*/ 10 w 785"/>
              <a:gd name="T29" fmla="*/ 323 h 785"/>
              <a:gd name="T30" fmla="*/ 10 w 785"/>
              <a:gd name="T31" fmla="*/ 323 h 785"/>
              <a:gd name="T32" fmla="*/ 0 w 785"/>
              <a:gd name="T33" fmla="*/ 339 h 785"/>
              <a:gd name="T34" fmla="*/ 12 w 785"/>
              <a:gd name="T35" fmla="*/ 356 h 785"/>
              <a:gd name="T36" fmla="*/ 12 w 785"/>
              <a:gd name="T37" fmla="*/ 356 h 785"/>
              <a:gd name="T38" fmla="*/ 307 w 785"/>
              <a:gd name="T39" fmla="*/ 477 h 785"/>
              <a:gd name="T40" fmla="*/ 429 w 785"/>
              <a:gd name="T41" fmla="*/ 772 h 785"/>
              <a:gd name="T42" fmla="*/ 429 w 785"/>
              <a:gd name="T43" fmla="*/ 772 h 785"/>
              <a:gd name="T44" fmla="*/ 446 w 785"/>
              <a:gd name="T45" fmla="*/ 785 h 785"/>
              <a:gd name="T46" fmla="*/ 462 w 785"/>
              <a:gd name="T47" fmla="*/ 775 h 785"/>
              <a:gd name="T48" fmla="*/ 462 w 785"/>
              <a:gd name="T49" fmla="*/ 775 h 785"/>
              <a:gd name="T50" fmla="*/ 462 w 785"/>
              <a:gd name="T51" fmla="*/ 774 h 785"/>
              <a:gd name="T52" fmla="*/ 462 w 785"/>
              <a:gd name="T53" fmla="*/ 774 h 785"/>
              <a:gd name="T54" fmla="*/ 783 w 785"/>
              <a:gd name="T55" fmla="*/ 25 h 785"/>
              <a:gd name="T56" fmla="*/ 783 w 785"/>
              <a:gd name="T57" fmla="*/ 25 h 785"/>
              <a:gd name="T58" fmla="*/ 785 w 785"/>
              <a:gd name="T59" fmla="*/ 18 h 785"/>
              <a:gd name="T60" fmla="*/ 285 w 785"/>
              <a:gd name="T61" fmla="*/ 589 h 785"/>
              <a:gd name="T62" fmla="*/ 273 w 785"/>
              <a:gd name="T63" fmla="*/ 594 h 785"/>
              <a:gd name="T64" fmla="*/ 219 w 785"/>
              <a:gd name="T65" fmla="*/ 647 h 785"/>
              <a:gd name="T66" fmla="*/ 214 w 785"/>
              <a:gd name="T67" fmla="*/ 660 h 785"/>
              <a:gd name="T68" fmla="*/ 232 w 785"/>
              <a:gd name="T69" fmla="*/ 678 h 785"/>
              <a:gd name="T70" fmla="*/ 244 w 785"/>
              <a:gd name="T71" fmla="*/ 673 h 785"/>
              <a:gd name="T72" fmla="*/ 298 w 785"/>
              <a:gd name="T73" fmla="*/ 619 h 785"/>
              <a:gd name="T74" fmla="*/ 303 w 785"/>
              <a:gd name="T75" fmla="*/ 607 h 785"/>
              <a:gd name="T76" fmla="*/ 285 w 785"/>
              <a:gd name="T77" fmla="*/ 589 h 785"/>
              <a:gd name="T78" fmla="*/ 173 w 785"/>
              <a:gd name="T79" fmla="*/ 530 h 785"/>
              <a:gd name="T80" fmla="*/ 191 w 785"/>
              <a:gd name="T81" fmla="*/ 512 h 785"/>
              <a:gd name="T82" fmla="*/ 196 w 785"/>
              <a:gd name="T83" fmla="*/ 499 h 785"/>
              <a:gd name="T84" fmla="*/ 178 w 785"/>
              <a:gd name="T85" fmla="*/ 482 h 785"/>
              <a:gd name="T86" fmla="*/ 165 w 785"/>
              <a:gd name="T87" fmla="*/ 487 h 785"/>
              <a:gd name="T88" fmla="*/ 148 w 785"/>
              <a:gd name="T89" fmla="*/ 505 h 785"/>
              <a:gd name="T90" fmla="*/ 142 w 785"/>
              <a:gd name="T91" fmla="*/ 517 h 785"/>
              <a:gd name="T92" fmla="*/ 160 w 785"/>
              <a:gd name="T93" fmla="*/ 535 h 785"/>
              <a:gd name="T94" fmla="*/ 173 w 785"/>
              <a:gd name="T95" fmla="*/ 530 h 785"/>
              <a:gd name="T96" fmla="*/ 285 w 785"/>
              <a:gd name="T97" fmla="*/ 517 h 785"/>
              <a:gd name="T98" fmla="*/ 267 w 785"/>
              <a:gd name="T99" fmla="*/ 499 h 785"/>
              <a:gd name="T100" fmla="*/ 255 w 785"/>
              <a:gd name="T101" fmla="*/ 505 h 785"/>
              <a:gd name="T102" fmla="*/ 76 w 785"/>
              <a:gd name="T103" fmla="*/ 683 h 785"/>
              <a:gd name="T104" fmla="*/ 71 w 785"/>
              <a:gd name="T105" fmla="*/ 696 h 785"/>
              <a:gd name="T106" fmla="*/ 89 w 785"/>
              <a:gd name="T107" fmla="*/ 714 h 785"/>
              <a:gd name="T108" fmla="*/ 101 w 785"/>
              <a:gd name="T109" fmla="*/ 708 h 785"/>
              <a:gd name="T110" fmla="*/ 280 w 785"/>
              <a:gd name="T111" fmla="*/ 530 h 785"/>
              <a:gd name="T112" fmla="*/ 285 w 785"/>
              <a:gd name="T113" fmla="*/ 517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5" h="785">
                <a:moveTo>
                  <a:pt x="446" y="721"/>
                </a:moveTo>
                <a:lnTo>
                  <a:pt x="342" y="468"/>
                </a:lnTo>
                <a:lnTo>
                  <a:pt x="714" y="96"/>
                </a:lnTo>
                <a:lnTo>
                  <a:pt x="446" y="721"/>
                </a:lnTo>
                <a:close/>
                <a:moveTo>
                  <a:pt x="63" y="339"/>
                </a:moveTo>
                <a:lnTo>
                  <a:pt x="689" y="71"/>
                </a:lnTo>
                <a:lnTo>
                  <a:pt x="317" y="443"/>
                </a:lnTo>
                <a:lnTo>
                  <a:pt x="63" y="339"/>
                </a:lnTo>
                <a:close/>
                <a:moveTo>
                  <a:pt x="785" y="18"/>
                </a:moveTo>
                <a:cubicBezTo>
                  <a:pt x="785" y="8"/>
                  <a:pt x="777" y="0"/>
                  <a:pt x="767" y="0"/>
                </a:cubicBezTo>
                <a:cubicBezTo>
                  <a:pt x="764" y="0"/>
                  <a:pt x="762" y="1"/>
                  <a:pt x="759" y="2"/>
                </a:cubicBezTo>
                <a:lnTo>
                  <a:pt x="759" y="2"/>
                </a:lnTo>
                <a:lnTo>
                  <a:pt x="11" y="322"/>
                </a:lnTo>
                <a:cubicBezTo>
                  <a:pt x="11" y="322"/>
                  <a:pt x="10" y="322"/>
                  <a:pt x="10" y="322"/>
                </a:cubicBezTo>
                <a:lnTo>
                  <a:pt x="10" y="323"/>
                </a:lnTo>
                <a:lnTo>
                  <a:pt x="10" y="323"/>
                </a:lnTo>
                <a:cubicBezTo>
                  <a:pt x="4" y="326"/>
                  <a:pt x="0" y="332"/>
                  <a:pt x="0" y="339"/>
                </a:cubicBezTo>
                <a:cubicBezTo>
                  <a:pt x="0" y="347"/>
                  <a:pt x="5" y="354"/>
                  <a:pt x="12" y="356"/>
                </a:cubicBezTo>
                <a:lnTo>
                  <a:pt x="12" y="356"/>
                </a:lnTo>
                <a:lnTo>
                  <a:pt x="307" y="477"/>
                </a:lnTo>
                <a:lnTo>
                  <a:pt x="429" y="772"/>
                </a:lnTo>
                <a:lnTo>
                  <a:pt x="429" y="772"/>
                </a:lnTo>
                <a:cubicBezTo>
                  <a:pt x="431" y="779"/>
                  <a:pt x="438" y="785"/>
                  <a:pt x="446" y="785"/>
                </a:cubicBezTo>
                <a:cubicBezTo>
                  <a:pt x="453" y="785"/>
                  <a:pt x="459" y="781"/>
                  <a:pt x="462" y="775"/>
                </a:cubicBezTo>
                <a:lnTo>
                  <a:pt x="462" y="775"/>
                </a:lnTo>
                <a:lnTo>
                  <a:pt x="462" y="774"/>
                </a:lnTo>
                <a:cubicBezTo>
                  <a:pt x="462" y="774"/>
                  <a:pt x="462" y="774"/>
                  <a:pt x="462" y="774"/>
                </a:cubicBezTo>
                <a:lnTo>
                  <a:pt x="783" y="25"/>
                </a:lnTo>
                <a:lnTo>
                  <a:pt x="783" y="25"/>
                </a:lnTo>
                <a:cubicBezTo>
                  <a:pt x="784" y="23"/>
                  <a:pt x="785" y="20"/>
                  <a:pt x="785" y="18"/>
                </a:cubicBezTo>
                <a:close/>
                <a:moveTo>
                  <a:pt x="285" y="589"/>
                </a:moveTo>
                <a:cubicBezTo>
                  <a:pt x="280" y="589"/>
                  <a:pt x="276" y="591"/>
                  <a:pt x="273" y="594"/>
                </a:cubicBezTo>
                <a:lnTo>
                  <a:pt x="219" y="647"/>
                </a:lnTo>
                <a:cubicBezTo>
                  <a:pt x="216" y="651"/>
                  <a:pt x="214" y="655"/>
                  <a:pt x="214" y="660"/>
                </a:cubicBezTo>
                <a:cubicBezTo>
                  <a:pt x="214" y="670"/>
                  <a:pt x="222" y="678"/>
                  <a:pt x="232" y="678"/>
                </a:cubicBezTo>
                <a:cubicBezTo>
                  <a:pt x="237" y="678"/>
                  <a:pt x="241" y="676"/>
                  <a:pt x="244" y="673"/>
                </a:cubicBezTo>
                <a:lnTo>
                  <a:pt x="298" y="619"/>
                </a:lnTo>
                <a:cubicBezTo>
                  <a:pt x="301" y="616"/>
                  <a:pt x="303" y="611"/>
                  <a:pt x="303" y="607"/>
                </a:cubicBezTo>
                <a:cubicBezTo>
                  <a:pt x="303" y="597"/>
                  <a:pt x="295" y="589"/>
                  <a:pt x="285" y="589"/>
                </a:cubicBezTo>
                <a:close/>
                <a:moveTo>
                  <a:pt x="173" y="530"/>
                </a:moveTo>
                <a:lnTo>
                  <a:pt x="191" y="512"/>
                </a:lnTo>
                <a:cubicBezTo>
                  <a:pt x="194" y="509"/>
                  <a:pt x="196" y="504"/>
                  <a:pt x="196" y="499"/>
                </a:cubicBezTo>
                <a:cubicBezTo>
                  <a:pt x="196" y="490"/>
                  <a:pt x="188" y="482"/>
                  <a:pt x="178" y="482"/>
                </a:cubicBezTo>
                <a:cubicBezTo>
                  <a:pt x="173" y="482"/>
                  <a:pt x="169" y="484"/>
                  <a:pt x="165" y="487"/>
                </a:cubicBezTo>
                <a:lnTo>
                  <a:pt x="148" y="505"/>
                </a:lnTo>
                <a:cubicBezTo>
                  <a:pt x="144" y="508"/>
                  <a:pt x="142" y="512"/>
                  <a:pt x="142" y="517"/>
                </a:cubicBezTo>
                <a:cubicBezTo>
                  <a:pt x="142" y="527"/>
                  <a:pt x="150" y="535"/>
                  <a:pt x="160" y="535"/>
                </a:cubicBezTo>
                <a:cubicBezTo>
                  <a:pt x="165" y="535"/>
                  <a:pt x="170" y="533"/>
                  <a:pt x="173" y="530"/>
                </a:cubicBezTo>
                <a:close/>
                <a:moveTo>
                  <a:pt x="285" y="517"/>
                </a:moveTo>
                <a:cubicBezTo>
                  <a:pt x="285" y="507"/>
                  <a:pt x="277" y="499"/>
                  <a:pt x="267" y="499"/>
                </a:cubicBezTo>
                <a:cubicBezTo>
                  <a:pt x="262" y="499"/>
                  <a:pt x="258" y="501"/>
                  <a:pt x="255" y="505"/>
                </a:cubicBezTo>
                <a:lnTo>
                  <a:pt x="76" y="683"/>
                </a:lnTo>
                <a:cubicBezTo>
                  <a:pt x="73" y="686"/>
                  <a:pt x="71" y="691"/>
                  <a:pt x="71" y="696"/>
                </a:cubicBezTo>
                <a:cubicBezTo>
                  <a:pt x="71" y="706"/>
                  <a:pt x="79" y="714"/>
                  <a:pt x="89" y="714"/>
                </a:cubicBezTo>
                <a:cubicBezTo>
                  <a:pt x="94" y="714"/>
                  <a:pt x="98" y="712"/>
                  <a:pt x="101" y="708"/>
                </a:cubicBezTo>
                <a:lnTo>
                  <a:pt x="280" y="530"/>
                </a:lnTo>
                <a:cubicBezTo>
                  <a:pt x="283" y="527"/>
                  <a:pt x="285" y="522"/>
                  <a:pt x="285" y="517"/>
                </a:cubicBezTo>
                <a:close/>
              </a:path>
            </a:pathLst>
          </a:custGeom>
          <a:solidFill>
            <a:schemeClr val="accent3"/>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55" name="Freeform 454">
            <a:extLst>
              <a:ext uri="{FF2B5EF4-FFF2-40B4-BE49-F238E27FC236}">
                <a16:creationId xmlns:a16="http://schemas.microsoft.com/office/drawing/2014/main" id="{0C5F02CF-25C5-42B5-B708-428A5851171F}"/>
              </a:ext>
            </a:extLst>
          </p:cNvPr>
          <p:cNvSpPr>
            <a:spLocks noEditPoints="1"/>
          </p:cNvSpPr>
          <p:nvPr/>
        </p:nvSpPr>
        <p:spPr bwMode="auto">
          <a:xfrm>
            <a:off x="6394252" y="3175992"/>
            <a:ext cx="183356" cy="223838"/>
          </a:xfrm>
          <a:custGeom>
            <a:avLst/>
            <a:gdLst>
              <a:gd name="T0" fmla="*/ 285 w 642"/>
              <a:gd name="T1" fmla="*/ 429 h 786"/>
              <a:gd name="T2" fmla="*/ 285 w 642"/>
              <a:gd name="T3" fmla="*/ 393 h 786"/>
              <a:gd name="T4" fmla="*/ 339 w 642"/>
              <a:gd name="T5" fmla="*/ 393 h 786"/>
              <a:gd name="T6" fmla="*/ 357 w 642"/>
              <a:gd name="T7" fmla="*/ 375 h 786"/>
              <a:gd name="T8" fmla="*/ 357 w 642"/>
              <a:gd name="T9" fmla="*/ 108 h 786"/>
              <a:gd name="T10" fmla="*/ 593 w 642"/>
              <a:gd name="T11" fmla="*/ 108 h 786"/>
              <a:gd name="T12" fmla="*/ 502 w 642"/>
              <a:gd name="T13" fmla="*/ 259 h 786"/>
              <a:gd name="T14" fmla="*/ 502 w 642"/>
              <a:gd name="T15" fmla="*/ 259 h 786"/>
              <a:gd name="T16" fmla="*/ 500 w 642"/>
              <a:gd name="T17" fmla="*/ 268 h 786"/>
              <a:gd name="T18" fmla="*/ 502 w 642"/>
              <a:gd name="T19" fmla="*/ 277 h 786"/>
              <a:gd name="T20" fmla="*/ 502 w 642"/>
              <a:gd name="T21" fmla="*/ 277 h 786"/>
              <a:gd name="T22" fmla="*/ 593 w 642"/>
              <a:gd name="T23" fmla="*/ 429 h 786"/>
              <a:gd name="T24" fmla="*/ 285 w 642"/>
              <a:gd name="T25" fmla="*/ 429 h 786"/>
              <a:gd name="T26" fmla="*/ 36 w 642"/>
              <a:gd name="T27" fmla="*/ 36 h 786"/>
              <a:gd name="T28" fmla="*/ 321 w 642"/>
              <a:gd name="T29" fmla="*/ 36 h 786"/>
              <a:gd name="T30" fmla="*/ 321 w 642"/>
              <a:gd name="T31" fmla="*/ 357 h 786"/>
              <a:gd name="T32" fmla="*/ 36 w 642"/>
              <a:gd name="T33" fmla="*/ 357 h 786"/>
              <a:gd name="T34" fmla="*/ 36 w 642"/>
              <a:gd name="T35" fmla="*/ 36 h 786"/>
              <a:gd name="T36" fmla="*/ 640 w 642"/>
              <a:gd name="T37" fmla="*/ 437 h 786"/>
              <a:gd name="T38" fmla="*/ 538 w 642"/>
              <a:gd name="T39" fmla="*/ 268 h 786"/>
              <a:gd name="T40" fmla="*/ 640 w 642"/>
              <a:gd name="T41" fmla="*/ 99 h 786"/>
              <a:gd name="T42" fmla="*/ 639 w 642"/>
              <a:gd name="T43" fmla="*/ 99 h 786"/>
              <a:gd name="T44" fmla="*/ 642 w 642"/>
              <a:gd name="T45" fmla="*/ 90 h 786"/>
              <a:gd name="T46" fmla="*/ 624 w 642"/>
              <a:gd name="T47" fmla="*/ 72 h 786"/>
              <a:gd name="T48" fmla="*/ 357 w 642"/>
              <a:gd name="T49" fmla="*/ 72 h 786"/>
              <a:gd name="T50" fmla="*/ 357 w 642"/>
              <a:gd name="T51" fmla="*/ 18 h 786"/>
              <a:gd name="T52" fmla="*/ 339 w 642"/>
              <a:gd name="T53" fmla="*/ 0 h 786"/>
              <a:gd name="T54" fmla="*/ 18 w 642"/>
              <a:gd name="T55" fmla="*/ 0 h 786"/>
              <a:gd name="T56" fmla="*/ 0 w 642"/>
              <a:gd name="T57" fmla="*/ 18 h 786"/>
              <a:gd name="T58" fmla="*/ 0 w 642"/>
              <a:gd name="T59" fmla="*/ 768 h 786"/>
              <a:gd name="T60" fmla="*/ 18 w 642"/>
              <a:gd name="T61" fmla="*/ 786 h 786"/>
              <a:gd name="T62" fmla="*/ 36 w 642"/>
              <a:gd name="T63" fmla="*/ 768 h 786"/>
              <a:gd name="T64" fmla="*/ 36 w 642"/>
              <a:gd name="T65" fmla="*/ 393 h 786"/>
              <a:gd name="T66" fmla="*/ 250 w 642"/>
              <a:gd name="T67" fmla="*/ 393 h 786"/>
              <a:gd name="T68" fmla="*/ 250 w 642"/>
              <a:gd name="T69" fmla="*/ 447 h 786"/>
              <a:gd name="T70" fmla="*/ 268 w 642"/>
              <a:gd name="T71" fmla="*/ 464 h 786"/>
              <a:gd name="T72" fmla="*/ 624 w 642"/>
              <a:gd name="T73" fmla="*/ 464 h 786"/>
              <a:gd name="T74" fmla="*/ 642 w 642"/>
              <a:gd name="T75" fmla="*/ 447 h 786"/>
              <a:gd name="T76" fmla="*/ 639 w 642"/>
              <a:gd name="T77" fmla="*/ 438 h 786"/>
              <a:gd name="T78" fmla="*/ 640 w 642"/>
              <a:gd name="T79" fmla="*/ 437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2" h="786">
                <a:moveTo>
                  <a:pt x="285" y="429"/>
                </a:moveTo>
                <a:lnTo>
                  <a:pt x="285" y="393"/>
                </a:lnTo>
                <a:lnTo>
                  <a:pt x="339" y="393"/>
                </a:lnTo>
                <a:cubicBezTo>
                  <a:pt x="349" y="393"/>
                  <a:pt x="357" y="385"/>
                  <a:pt x="357" y="375"/>
                </a:cubicBezTo>
                <a:lnTo>
                  <a:pt x="357" y="108"/>
                </a:lnTo>
                <a:lnTo>
                  <a:pt x="593" y="108"/>
                </a:lnTo>
                <a:lnTo>
                  <a:pt x="502" y="259"/>
                </a:lnTo>
                <a:lnTo>
                  <a:pt x="502" y="259"/>
                </a:lnTo>
                <a:cubicBezTo>
                  <a:pt x="501" y="262"/>
                  <a:pt x="500" y="265"/>
                  <a:pt x="500" y="268"/>
                </a:cubicBezTo>
                <a:cubicBezTo>
                  <a:pt x="500" y="272"/>
                  <a:pt x="501" y="274"/>
                  <a:pt x="502" y="277"/>
                </a:cubicBezTo>
                <a:lnTo>
                  <a:pt x="502" y="277"/>
                </a:lnTo>
                <a:lnTo>
                  <a:pt x="593" y="429"/>
                </a:lnTo>
                <a:lnTo>
                  <a:pt x="285" y="429"/>
                </a:lnTo>
                <a:close/>
                <a:moveTo>
                  <a:pt x="36" y="36"/>
                </a:moveTo>
                <a:lnTo>
                  <a:pt x="321" y="36"/>
                </a:lnTo>
                <a:lnTo>
                  <a:pt x="321" y="357"/>
                </a:lnTo>
                <a:lnTo>
                  <a:pt x="36" y="357"/>
                </a:lnTo>
                <a:lnTo>
                  <a:pt x="36" y="36"/>
                </a:lnTo>
                <a:close/>
                <a:moveTo>
                  <a:pt x="640" y="437"/>
                </a:moveTo>
                <a:lnTo>
                  <a:pt x="538" y="268"/>
                </a:lnTo>
                <a:lnTo>
                  <a:pt x="640" y="99"/>
                </a:lnTo>
                <a:lnTo>
                  <a:pt x="639" y="99"/>
                </a:lnTo>
                <a:cubicBezTo>
                  <a:pt x="641" y="96"/>
                  <a:pt x="642" y="93"/>
                  <a:pt x="642" y="90"/>
                </a:cubicBezTo>
                <a:cubicBezTo>
                  <a:pt x="642" y="80"/>
                  <a:pt x="634" y="72"/>
                  <a:pt x="624" y="72"/>
                </a:cubicBezTo>
                <a:lnTo>
                  <a:pt x="357" y="72"/>
                </a:lnTo>
                <a:lnTo>
                  <a:pt x="357" y="18"/>
                </a:lnTo>
                <a:cubicBezTo>
                  <a:pt x="357" y="8"/>
                  <a:pt x="349" y="0"/>
                  <a:pt x="339" y="0"/>
                </a:cubicBezTo>
                <a:lnTo>
                  <a:pt x="18" y="0"/>
                </a:lnTo>
                <a:cubicBezTo>
                  <a:pt x="8" y="0"/>
                  <a:pt x="0" y="8"/>
                  <a:pt x="0" y="18"/>
                </a:cubicBezTo>
                <a:lnTo>
                  <a:pt x="0" y="768"/>
                </a:lnTo>
                <a:cubicBezTo>
                  <a:pt x="0" y="778"/>
                  <a:pt x="8" y="786"/>
                  <a:pt x="18" y="786"/>
                </a:cubicBezTo>
                <a:cubicBezTo>
                  <a:pt x="28" y="786"/>
                  <a:pt x="36" y="778"/>
                  <a:pt x="36" y="768"/>
                </a:cubicBezTo>
                <a:lnTo>
                  <a:pt x="36" y="393"/>
                </a:lnTo>
                <a:lnTo>
                  <a:pt x="250" y="393"/>
                </a:lnTo>
                <a:lnTo>
                  <a:pt x="250" y="447"/>
                </a:lnTo>
                <a:cubicBezTo>
                  <a:pt x="250" y="456"/>
                  <a:pt x="258" y="464"/>
                  <a:pt x="268" y="464"/>
                </a:cubicBezTo>
                <a:lnTo>
                  <a:pt x="624" y="464"/>
                </a:lnTo>
                <a:cubicBezTo>
                  <a:pt x="634" y="464"/>
                  <a:pt x="642" y="456"/>
                  <a:pt x="642" y="447"/>
                </a:cubicBezTo>
                <a:cubicBezTo>
                  <a:pt x="642" y="443"/>
                  <a:pt x="641" y="440"/>
                  <a:pt x="639" y="438"/>
                </a:cubicBezTo>
                <a:lnTo>
                  <a:pt x="640" y="437"/>
                </a:lnTo>
                <a:close/>
              </a:path>
            </a:pathLst>
          </a:cu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56" name="Freeform 455">
            <a:extLst>
              <a:ext uri="{FF2B5EF4-FFF2-40B4-BE49-F238E27FC236}">
                <a16:creationId xmlns:a16="http://schemas.microsoft.com/office/drawing/2014/main" id="{B89DBC76-DABC-43E4-A2A9-6596B1E81262}"/>
              </a:ext>
            </a:extLst>
          </p:cNvPr>
          <p:cNvSpPr>
            <a:spLocks noEditPoints="1"/>
          </p:cNvSpPr>
          <p:nvPr/>
        </p:nvSpPr>
        <p:spPr bwMode="auto">
          <a:xfrm>
            <a:off x="7717631" y="2468761"/>
            <a:ext cx="223838" cy="182762"/>
          </a:xfrm>
          <a:custGeom>
            <a:avLst/>
            <a:gdLst>
              <a:gd name="T0" fmla="*/ 500 w 785"/>
              <a:gd name="T1" fmla="*/ 464 h 643"/>
              <a:gd name="T2" fmla="*/ 536 w 785"/>
              <a:gd name="T3" fmla="*/ 464 h 643"/>
              <a:gd name="T4" fmla="*/ 625 w 785"/>
              <a:gd name="T5" fmla="*/ 375 h 643"/>
              <a:gd name="T6" fmla="*/ 607 w 785"/>
              <a:gd name="T7" fmla="*/ 607 h 643"/>
              <a:gd name="T8" fmla="*/ 607 w 785"/>
              <a:gd name="T9" fmla="*/ 321 h 643"/>
              <a:gd name="T10" fmla="*/ 607 w 785"/>
              <a:gd name="T11" fmla="*/ 607 h 643"/>
              <a:gd name="T12" fmla="*/ 465 w 785"/>
              <a:gd name="T13" fmla="*/ 101 h 643"/>
              <a:gd name="T14" fmla="*/ 600 w 785"/>
              <a:gd name="T15" fmla="*/ 78 h 643"/>
              <a:gd name="T16" fmla="*/ 697 w 785"/>
              <a:gd name="T17" fmla="*/ 310 h 643"/>
              <a:gd name="T18" fmla="*/ 464 w 785"/>
              <a:gd name="T19" fmla="*/ 357 h 643"/>
              <a:gd name="T20" fmla="*/ 428 w 785"/>
              <a:gd name="T21" fmla="*/ 393 h 643"/>
              <a:gd name="T22" fmla="*/ 357 w 785"/>
              <a:gd name="T23" fmla="*/ 143 h 643"/>
              <a:gd name="T24" fmla="*/ 428 w 785"/>
              <a:gd name="T25" fmla="*/ 393 h 643"/>
              <a:gd name="T26" fmla="*/ 357 w 785"/>
              <a:gd name="T27" fmla="*/ 464 h 643"/>
              <a:gd name="T28" fmla="*/ 428 w 785"/>
              <a:gd name="T29" fmla="*/ 428 h 643"/>
              <a:gd name="T30" fmla="*/ 321 w 785"/>
              <a:gd name="T31" fmla="*/ 357 h 643"/>
              <a:gd name="T32" fmla="*/ 89 w 785"/>
              <a:gd name="T33" fmla="*/ 310 h 643"/>
              <a:gd name="T34" fmla="*/ 185 w 785"/>
              <a:gd name="T35" fmla="*/ 78 h 643"/>
              <a:gd name="T36" fmla="*/ 321 w 785"/>
              <a:gd name="T37" fmla="*/ 101 h 643"/>
              <a:gd name="T38" fmla="*/ 321 w 785"/>
              <a:gd name="T39" fmla="*/ 357 h 643"/>
              <a:gd name="T40" fmla="*/ 36 w 785"/>
              <a:gd name="T41" fmla="*/ 464 h 643"/>
              <a:gd name="T42" fmla="*/ 321 w 785"/>
              <a:gd name="T43" fmla="*/ 464 h 643"/>
              <a:gd name="T44" fmla="*/ 767 w 785"/>
              <a:gd name="T45" fmla="*/ 386 h 643"/>
              <a:gd name="T46" fmla="*/ 636 w 785"/>
              <a:gd name="T47" fmla="*/ 72 h 643"/>
              <a:gd name="T48" fmla="*/ 428 w 785"/>
              <a:gd name="T49" fmla="*/ 107 h 643"/>
              <a:gd name="T50" fmla="*/ 250 w 785"/>
              <a:gd name="T51" fmla="*/ 0 h 643"/>
              <a:gd name="T52" fmla="*/ 149 w 785"/>
              <a:gd name="T53" fmla="*/ 71 h 643"/>
              <a:gd name="T54" fmla="*/ 0 w 785"/>
              <a:gd name="T55" fmla="*/ 464 h 643"/>
              <a:gd name="T56" fmla="*/ 353 w 785"/>
              <a:gd name="T57" fmla="*/ 500 h 643"/>
              <a:gd name="T58" fmla="*/ 607 w 785"/>
              <a:gd name="T59" fmla="*/ 643 h 643"/>
              <a:gd name="T60" fmla="*/ 767 w 785"/>
              <a:gd name="T61" fmla="*/ 386 h 643"/>
              <a:gd name="T62" fmla="*/ 72 w 785"/>
              <a:gd name="T63" fmla="*/ 464 h 643"/>
              <a:gd name="T64" fmla="*/ 107 w 785"/>
              <a:gd name="T65" fmla="*/ 464 h 643"/>
              <a:gd name="T66" fmla="*/ 196 w 785"/>
              <a:gd name="T67" fmla="*/ 375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5" h="643">
                <a:moveTo>
                  <a:pt x="607" y="357"/>
                </a:moveTo>
                <a:cubicBezTo>
                  <a:pt x="548" y="357"/>
                  <a:pt x="500" y="405"/>
                  <a:pt x="500" y="464"/>
                </a:cubicBezTo>
                <a:cubicBezTo>
                  <a:pt x="500" y="474"/>
                  <a:pt x="508" y="482"/>
                  <a:pt x="518" y="482"/>
                </a:cubicBezTo>
                <a:cubicBezTo>
                  <a:pt x="528" y="482"/>
                  <a:pt x="536" y="474"/>
                  <a:pt x="536" y="464"/>
                </a:cubicBezTo>
                <a:cubicBezTo>
                  <a:pt x="536" y="425"/>
                  <a:pt x="567" y="393"/>
                  <a:pt x="607" y="393"/>
                </a:cubicBezTo>
                <a:cubicBezTo>
                  <a:pt x="617" y="393"/>
                  <a:pt x="625" y="385"/>
                  <a:pt x="625" y="375"/>
                </a:cubicBezTo>
                <a:cubicBezTo>
                  <a:pt x="625" y="365"/>
                  <a:pt x="617" y="357"/>
                  <a:pt x="607" y="357"/>
                </a:cubicBezTo>
                <a:close/>
                <a:moveTo>
                  <a:pt x="607" y="607"/>
                </a:moveTo>
                <a:cubicBezTo>
                  <a:pt x="528" y="607"/>
                  <a:pt x="464" y="543"/>
                  <a:pt x="464" y="464"/>
                </a:cubicBezTo>
                <a:cubicBezTo>
                  <a:pt x="464" y="385"/>
                  <a:pt x="528" y="321"/>
                  <a:pt x="607" y="321"/>
                </a:cubicBezTo>
                <a:cubicBezTo>
                  <a:pt x="686" y="321"/>
                  <a:pt x="750" y="385"/>
                  <a:pt x="750" y="464"/>
                </a:cubicBezTo>
                <a:cubicBezTo>
                  <a:pt x="750" y="543"/>
                  <a:pt x="686" y="607"/>
                  <a:pt x="607" y="607"/>
                </a:cubicBezTo>
                <a:close/>
                <a:moveTo>
                  <a:pt x="464" y="101"/>
                </a:moveTo>
                <a:lnTo>
                  <a:pt x="465" y="101"/>
                </a:lnTo>
                <a:cubicBezTo>
                  <a:pt x="468" y="64"/>
                  <a:pt x="498" y="36"/>
                  <a:pt x="536" y="36"/>
                </a:cubicBezTo>
                <a:cubicBezTo>
                  <a:pt x="564" y="36"/>
                  <a:pt x="589" y="53"/>
                  <a:pt x="600" y="78"/>
                </a:cubicBezTo>
                <a:lnTo>
                  <a:pt x="600" y="78"/>
                </a:lnTo>
                <a:lnTo>
                  <a:pt x="697" y="310"/>
                </a:lnTo>
                <a:cubicBezTo>
                  <a:pt x="670" y="295"/>
                  <a:pt x="640" y="286"/>
                  <a:pt x="607" y="286"/>
                </a:cubicBezTo>
                <a:cubicBezTo>
                  <a:pt x="548" y="286"/>
                  <a:pt x="497" y="314"/>
                  <a:pt x="464" y="357"/>
                </a:cubicBezTo>
                <a:lnTo>
                  <a:pt x="464" y="101"/>
                </a:lnTo>
                <a:close/>
                <a:moveTo>
                  <a:pt x="428" y="393"/>
                </a:moveTo>
                <a:lnTo>
                  <a:pt x="357" y="393"/>
                </a:lnTo>
                <a:lnTo>
                  <a:pt x="357" y="143"/>
                </a:lnTo>
                <a:lnTo>
                  <a:pt x="428" y="143"/>
                </a:lnTo>
                <a:lnTo>
                  <a:pt x="428" y="393"/>
                </a:lnTo>
                <a:close/>
                <a:moveTo>
                  <a:pt x="428" y="464"/>
                </a:moveTo>
                <a:lnTo>
                  <a:pt x="357" y="464"/>
                </a:lnTo>
                <a:lnTo>
                  <a:pt x="357" y="428"/>
                </a:lnTo>
                <a:lnTo>
                  <a:pt x="428" y="428"/>
                </a:lnTo>
                <a:lnTo>
                  <a:pt x="428" y="464"/>
                </a:lnTo>
                <a:close/>
                <a:moveTo>
                  <a:pt x="321" y="357"/>
                </a:moveTo>
                <a:cubicBezTo>
                  <a:pt x="289" y="314"/>
                  <a:pt x="237" y="286"/>
                  <a:pt x="179" y="286"/>
                </a:cubicBezTo>
                <a:cubicBezTo>
                  <a:pt x="146" y="286"/>
                  <a:pt x="115" y="295"/>
                  <a:pt x="89" y="310"/>
                </a:cubicBezTo>
                <a:lnTo>
                  <a:pt x="185" y="78"/>
                </a:lnTo>
                <a:lnTo>
                  <a:pt x="185" y="78"/>
                </a:lnTo>
                <a:cubicBezTo>
                  <a:pt x="196" y="53"/>
                  <a:pt x="221" y="36"/>
                  <a:pt x="250" y="36"/>
                </a:cubicBezTo>
                <a:cubicBezTo>
                  <a:pt x="287" y="36"/>
                  <a:pt x="317" y="64"/>
                  <a:pt x="321" y="101"/>
                </a:cubicBezTo>
                <a:lnTo>
                  <a:pt x="321" y="101"/>
                </a:lnTo>
                <a:lnTo>
                  <a:pt x="321" y="357"/>
                </a:lnTo>
                <a:close/>
                <a:moveTo>
                  <a:pt x="179" y="607"/>
                </a:moveTo>
                <a:cubicBezTo>
                  <a:pt x="100" y="607"/>
                  <a:pt x="36" y="543"/>
                  <a:pt x="36" y="464"/>
                </a:cubicBezTo>
                <a:cubicBezTo>
                  <a:pt x="36" y="385"/>
                  <a:pt x="100" y="321"/>
                  <a:pt x="179" y="321"/>
                </a:cubicBezTo>
                <a:cubicBezTo>
                  <a:pt x="257" y="321"/>
                  <a:pt x="321" y="385"/>
                  <a:pt x="321" y="464"/>
                </a:cubicBezTo>
                <a:cubicBezTo>
                  <a:pt x="321" y="543"/>
                  <a:pt x="257" y="607"/>
                  <a:pt x="179" y="607"/>
                </a:cubicBezTo>
                <a:close/>
                <a:moveTo>
                  <a:pt x="767" y="386"/>
                </a:moveTo>
                <a:lnTo>
                  <a:pt x="636" y="71"/>
                </a:lnTo>
                <a:lnTo>
                  <a:pt x="636" y="72"/>
                </a:lnTo>
                <a:cubicBezTo>
                  <a:pt x="621" y="30"/>
                  <a:pt x="582" y="0"/>
                  <a:pt x="536" y="0"/>
                </a:cubicBezTo>
                <a:cubicBezTo>
                  <a:pt x="476" y="0"/>
                  <a:pt x="428" y="48"/>
                  <a:pt x="428" y="107"/>
                </a:cubicBezTo>
                <a:lnTo>
                  <a:pt x="357" y="107"/>
                </a:lnTo>
                <a:cubicBezTo>
                  <a:pt x="357" y="48"/>
                  <a:pt x="309" y="0"/>
                  <a:pt x="250" y="0"/>
                </a:cubicBezTo>
                <a:cubicBezTo>
                  <a:pt x="203" y="0"/>
                  <a:pt x="164" y="30"/>
                  <a:pt x="149" y="72"/>
                </a:cubicBezTo>
                <a:lnTo>
                  <a:pt x="149" y="71"/>
                </a:lnTo>
                <a:lnTo>
                  <a:pt x="18" y="386"/>
                </a:lnTo>
                <a:cubicBezTo>
                  <a:pt x="7" y="410"/>
                  <a:pt x="0" y="436"/>
                  <a:pt x="0" y="464"/>
                </a:cubicBezTo>
                <a:cubicBezTo>
                  <a:pt x="0" y="563"/>
                  <a:pt x="80" y="643"/>
                  <a:pt x="179" y="643"/>
                </a:cubicBezTo>
                <a:cubicBezTo>
                  <a:pt x="265" y="643"/>
                  <a:pt x="337" y="581"/>
                  <a:pt x="353" y="500"/>
                </a:cubicBezTo>
                <a:lnTo>
                  <a:pt x="432" y="500"/>
                </a:lnTo>
                <a:cubicBezTo>
                  <a:pt x="449" y="581"/>
                  <a:pt x="521" y="643"/>
                  <a:pt x="607" y="643"/>
                </a:cubicBezTo>
                <a:cubicBezTo>
                  <a:pt x="705" y="643"/>
                  <a:pt x="785" y="563"/>
                  <a:pt x="785" y="464"/>
                </a:cubicBezTo>
                <a:cubicBezTo>
                  <a:pt x="785" y="436"/>
                  <a:pt x="779" y="410"/>
                  <a:pt x="767" y="386"/>
                </a:cubicBezTo>
                <a:close/>
                <a:moveTo>
                  <a:pt x="179" y="357"/>
                </a:moveTo>
                <a:cubicBezTo>
                  <a:pt x="119" y="357"/>
                  <a:pt x="72" y="405"/>
                  <a:pt x="72" y="464"/>
                </a:cubicBezTo>
                <a:cubicBezTo>
                  <a:pt x="72" y="474"/>
                  <a:pt x="79" y="482"/>
                  <a:pt x="89" y="482"/>
                </a:cubicBezTo>
                <a:cubicBezTo>
                  <a:pt x="99" y="482"/>
                  <a:pt x="107" y="474"/>
                  <a:pt x="107" y="464"/>
                </a:cubicBezTo>
                <a:cubicBezTo>
                  <a:pt x="107" y="425"/>
                  <a:pt x="139" y="393"/>
                  <a:pt x="179" y="393"/>
                </a:cubicBezTo>
                <a:cubicBezTo>
                  <a:pt x="188" y="393"/>
                  <a:pt x="196" y="385"/>
                  <a:pt x="196" y="375"/>
                </a:cubicBezTo>
                <a:cubicBezTo>
                  <a:pt x="196" y="365"/>
                  <a:pt x="188" y="357"/>
                  <a:pt x="179" y="357"/>
                </a:cubicBezTo>
                <a:close/>
              </a:path>
            </a:pathLst>
          </a:cu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57" name="Freeform 456">
            <a:extLst>
              <a:ext uri="{FF2B5EF4-FFF2-40B4-BE49-F238E27FC236}">
                <a16:creationId xmlns:a16="http://schemas.microsoft.com/office/drawing/2014/main" id="{DE673F91-1EDC-412A-B359-A98420C3C190}"/>
              </a:ext>
            </a:extLst>
          </p:cNvPr>
          <p:cNvSpPr>
            <a:spLocks noEditPoints="1"/>
          </p:cNvSpPr>
          <p:nvPr/>
        </p:nvSpPr>
        <p:spPr bwMode="auto">
          <a:xfrm>
            <a:off x="7046119" y="2814042"/>
            <a:ext cx="229196" cy="223838"/>
          </a:xfrm>
          <a:custGeom>
            <a:avLst/>
            <a:gdLst>
              <a:gd name="T0" fmla="*/ 356 w 803"/>
              <a:gd name="T1" fmla="*/ 303 h 785"/>
              <a:gd name="T2" fmla="*/ 392 w 803"/>
              <a:gd name="T3" fmla="*/ 303 h 785"/>
              <a:gd name="T4" fmla="*/ 481 w 803"/>
              <a:gd name="T5" fmla="*/ 428 h 785"/>
              <a:gd name="T6" fmla="*/ 481 w 803"/>
              <a:gd name="T7" fmla="*/ 393 h 785"/>
              <a:gd name="T8" fmla="*/ 481 w 803"/>
              <a:gd name="T9" fmla="*/ 428 h 785"/>
              <a:gd name="T10" fmla="*/ 445 w 803"/>
              <a:gd name="T11" fmla="*/ 357 h 785"/>
              <a:gd name="T12" fmla="*/ 410 w 803"/>
              <a:gd name="T13" fmla="*/ 357 h 785"/>
              <a:gd name="T14" fmla="*/ 588 w 803"/>
              <a:gd name="T15" fmla="*/ 179 h 785"/>
              <a:gd name="T16" fmla="*/ 588 w 803"/>
              <a:gd name="T17" fmla="*/ 214 h 785"/>
              <a:gd name="T18" fmla="*/ 588 w 803"/>
              <a:gd name="T19" fmla="*/ 179 h 785"/>
              <a:gd name="T20" fmla="*/ 642 w 803"/>
              <a:gd name="T21" fmla="*/ 196 h 785"/>
              <a:gd name="T22" fmla="*/ 535 w 803"/>
              <a:gd name="T23" fmla="*/ 196 h 785"/>
              <a:gd name="T24" fmla="*/ 599 w 803"/>
              <a:gd name="T25" fmla="*/ 388 h 785"/>
              <a:gd name="T26" fmla="*/ 489 w 803"/>
              <a:gd name="T27" fmla="*/ 500 h 785"/>
              <a:gd name="T28" fmla="*/ 365 w 803"/>
              <a:gd name="T29" fmla="*/ 217 h 785"/>
              <a:gd name="T30" fmla="*/ 749 w 803"/>
              <a:gd name="T31" fmla="*/ 36 h 785"/>
              <a:gd name="T32" fmla="*/ 464 w 803"/>
              <a:gd name="T33" fmla="*/ 530 h 785"/>
              <a:gd name="T34" fmla="*/ 380 w 803"/>
              <a:gd name="T35" fmla="*/ 586 h 785"/>
              <a:gd name="T36" fmla="*/ 341 w 803"/>
              <a:gd name="T37" fmla="*/ 570 h 785"/>
              <a:gd name="T38" fmla="*/ 246 w 803"/>
              <a:gd name="T39" fmla="*/ 539 h 785"/>
              <a:gd name="T40" fmla="*/ 199 w 803"/>
              <a:gd name="T41" fmla="*/ 405 h 785"/>
              <a:gd name="T42" fmla="*/ 255 w 803"/>
              <a:gd name="T43" fmla="*/ 321 h 785"/>
              <a:gd name="T44" fmla="*/ 465 w 803"/>
              <a:gd name="T45" fmla="*/ 527 h 785"/>
              <a:gd name="T46" fmla="*/ 778 w 803"/>
              <a:gd name="T47" fmla="*/ 6 h 785"/>
              <a:gd name="T48" fmla="*/ 372 w 803"/>
              <a:gd name="T49" fmla="*/ 160 h 785"/>
              <a:gd name="T50" fmla="*/ 44 w 803"/>
              <a:gd name="T51" fmla="*/ 388 h 785"/>
              <a:gd name="T52" fmla="*/ 221 w 803"/>
              <a:gd name="T53" fmla="*/ 564 h 785"/>
              <a:gd name="T54" fmla="*/ 350 w 803"/>
              <a:gd name="T55" fmla="*/ 605 h 785"/>
              <a:gd name="T56" fmla="*/ 498 w 803"/>
              <a:gd name="T57" fmla="*/ 539 h 785"/>
              <a:gd name="T58" fmla="*/ 778 w 803"/>
              <a:gd name="T59" fmla="*/ 6 h 785"/>
              <a:gd name="T60" fmla="*/ 128 w 803"/>
              <a:gd name="T61" fmla="*/ 560 h 785"/>
              <a:gd name="T62" fmla="*/ 225 w 803"/>
              <a:gd name="T63" fmla="*/ 657 h 785"/>
              <a:gd name="T64" fmla="*/ 138 w 803"/>
              <a:gd name="T65" fmla="*/ 439 h 785"/>
              <a:gd name="T66" fmla="*/ 346 w 803"/>
              <a:gd name="T67" fmla="*/ 647 h 785"/>
              <a:gd name="T68" fmla="*/ 138 w 803"/>
              <a:gd name="T69" fmla="*/ 439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3" h="785">
                <a:moveTo>
                  <a:pt x="374" y="286"/>
                </a:moveTo>
                <a:cubicBezTo>
                  <a:pt x="364" y="286"/>
                  <a:pt x="356" y="294"/>
                  <a:pt x="356" y="303"/>
                </a:cubicBezTo>
                <a:cubicBezTo>
                  <a:pt x="356" y="313"/>
                  <a:pt x="364" y="321"/>
                  <a:pt x="374" y="321"/>
                </a:cubicBezTo>
                <a:cubicBezTo>
                  <a:pt x="384" y="321"/>
                  <a:pt x="392" y="313"/>
                  <a:pt x="392" y="303"/>
                </a:cubicBezTo>
                <a:cubicBezTo>
                  <a:pt x="392" y="294"/>
                  <a:pt x="384" y="286"/>
                  <a:pt x="374" y="286"/>
                </a:cubicBezTo>
                <a:close/>
                <a:moveTo>
                  <a:pt x="481" y="428"/>
                </a:moveTo>
                <a:cubicBezTo>
                  <a:pt x="491" y="428"/>
                  <a:pt x="499" y="420"/>
                  <a:pt x="499" y="411"/>
                </a:cubicBezTo>
                <a:cubicBezTo>
                  <a:pt x="499" y="401"/>
                  <a:pt x="491" y="393"/>
                  <a:pt x="481" y="393"/>
                </a:cubicBezTo>
                <a:cubicBezTo>
                  <a:pt x="471" y="393"/>
                  <a:pt x="463" y="401"/>
                  <a:pt x="463" y="411"/>
                </a:cubicBezTo>
                <a:cubicBezTo>
                  <a:pt x="463" y="420"/>
                  <a:pt x="471" y="428"/>
                  <a:pt x="481" y="428"/>
                </a:cubicBezTo>
                <a:close/>
                <a:moveTo>
                  <a:pt x="428" y="375"/>
                </a:moveTo>
                <a:cubicBezTo>
                  <a:pt x="437" y="375"/>
                  <a:pt x="445" y="367"/>
                  <a:pt x="445" y="357"/>
                </a:cubicBezTo>
                <a:cubicBezTo>
                  <a:pt x="445" y="347"/>
                  <a:pt x="437" y="339"/>
                  <a:pt x="428" y="339"/>
                </a:cubicBezTo>
                <a:cubicBezTo>
                  <a:pt x="418" y="339"/>
                  <a:pt x="410" y="347"/>
                  <a:pt x="410" y="357"/>
                </a:cubicBezTo>
                <a:cubicBezTo>
                  <a:pt x="410" y="367"/>
                  <a:pt x="418" y="375"/>
                  <a:pt x="428" y="375"/>
                </a:cubicBezTo>
                <a:close/>
                <a:moveTo>
                  <a:pt x="588" y="179"/>
                </a:moveTo>
                <a:cubicBezTo>
                  <a:pt x="598" y="179"/>
                  <a:pt x="606" y="187"/>
                  <a:pt x="606" y="196"/>
                </a:cubicBezTo>
                <a:cubicBezTo>
                  <a:pt x="606" y="206"/>
                  <a:pt x="598" y="214"/>
                  <a:pt x="588" y="214"/>
                </a:cubicBezTo>
                <a:cubicBezTo>
                  <a:pt x="578" y="214"/>
                  <a:pt x="570" y="206"/>
                  <a:pt x="570" y="196"/>
                </a:cubicBezTo>
                <a:cubicBezTo>
                  <a:pt x="570" y="187"/>
                  <a:pt x="578" y="179"/>
                  <a:pt x="588" y="179"/>
                </a:cubicBezTo>
                <a:close/>
                <a:moveTo>
                  <a:pt x="588" y="250"/>
                </a:moveTo>
                <a:cubicBezTo>
                  <a:pt x="618" y="250"/>
                  <a:pt x="642" y="226"/>
                  <a:pt x="642" y="196"/>
                </a:cubicBezTo>
                <a:cubicBezTo>
                  <a:pt x="642" y="167"/>
                  <a:pt x="618" y="143"/>
                  <a:pt x="588" y="143"/>
                </a:cubicBezTo>
                <a:cubicBezTo>
                  <a:pt x="559" y="143"/>
                  <a:pt x="535" y="167"/>
                  <a:pt x="535" y="196"/>
                </a:cubicBezTo>
                <a:cubicBezTo>
                  <a:pt x="535" y="226"/>
                  <a:pt x="559" y="250"/>
                  <a:pt x="588" y="250"/>
                </a:cubicBezTo>
                <a:close/>
                <a:moveTo>
                  <a:pt x="599" y="388"/>
                </a:moveTo>
                <a:cubicBezTo>
                  <a:pt x="592" y="395"/>
                  <a:pt x="581" y="406"/>
                  <a:pt x="568" y="420"/>
                </a:cubicBezTo>
                <a:cubicBezTo>
                  <a:pt x="545" y="444"/>
                  <a:pt x="510" y="481"/>
                  <a:pt x="489" y="500"/>
                </a:cubicBezTo>
                <a:lnTo>
                  <a:pt x="285" y="296"/>
                </a:lnTo>
                <a:cubicBezTo>
                  <a:pt x="304" y="275"/>
                  <a:pt x="341" y="240"/>
                  <a:pt x="365" y="217"/>
                </a:cubicBezTo>
                <a:cubicBezTo>
                  <a:pt x="379" y="204"/>
                  <a:pt x="390" y="193"/>
                  <a:pt x="397" y="186"/>
                </a:cubicBezTo>
                <a:cubicBezTo>
                  <a:pt x="494" y="89"/>
                  <a:pt x="679" y="36"/>
                  <a:pt x="749" y="36"/>
                </a:cubicBezTo>
                <a:cubicBezTo>
                  <a:pt x="749" y="94"/>
                  <a:pt x="700" y="287"/>
                  <a:pt x="599" y="388"/>
                </a:cubicBezTo>
                <a:close/>
                <a:moveTo>
                  <a:pt x="464" y="530"/>
                </a:moveTo>
                <a:cubicBezTo>
                  <a:pt x="451" y="577"/>
                  <a:pt x="434" y="621"/>
                  <a:pt x="415" y="656"/>
                </a:cubicBezTo>
                <a:cubicBezTo>
                  <a:pt x="407" y="635"/>
                  <a:pt x="396" y="611"/>
                  <a:pt x="380" y="586"/>
                </a:cubicBezTo>
                <a:cubicBezTo>
                  <a:pt x="373" y="575"/>
                  <a:pt x="362" y="569"/>
                  <a:pt x="350" y="569"/>
                </a:cubicBezTo>
                <a:cubicBezTo>
                  <a:pt x="347" y="569"/>
                  <a:pt x="344" y="570"/>
                  <a:pt x="341" y="570"/>
                </a:cubicBezTo>
                <a:cubicBezTo>
                  <a:pt x="334" y="572"/>
                  <a:pt x="327" y="573"/>
                  <a:pt x="320" y="573"/>
                </a:cubicBezTo>
                <a:cubicBezTo>
                  <a:pt x="294" y="573"/>
                  <a:pt x="268" y="561"/>
                  <a:pt x="246" y="539"/>
                </a:cubicBezTo>
                <a:cubicBezTo>
                  <a:pt x="218" y="511"/>
                  <a:pt x="206" y="477"/>
                  <a:pt x="215" y="444"/>
                </a:cubicBezTo>
                <a:cubicBezTo>
                  <a:pt x="218" y="429"/>
                  <a:pt x="212" y="413"/>
                  <a:pt x="199" y="405"/>
                </a:cubicBezTo>
                <a:cubicBezTo>
                  <a:pt x="174" y="389"/>
                  <a:pt x="150" y="378"/>
                  <a:pt x="129" y="370"/>
                </a:cubicBezTo>
                <a:cubicBezTo>
                  <a:pt x="164" y="351"/>
                  <a:pt x="208" y="334"/>
                  <a:pt x="255" y="321"/>
                </a:cubicBezTo>
                <a:cubicBezTo>
                  <a:pt x="256" y="321"/>
                  <a:pt x="257" y="320"/>
                  <a:pt x="258" y="320"/>
                </a:cubicBezTo>
                <a:lnTo>
                  <a:pt x="465" y="527"/>
                </a:lnTo>
                <a:cubicBezTo>
                  <a:pt x="465" y="528"/>
                  <a:pt x="464" y="529"/>
                  <a:pt x="464" y="530"/>
                </a:cubicBezTo>
                <a:close/>
                <a:moveTo>
                  <a:pt x="778" y="6"/>
                </a:moveTo>
                <a:cubicBezTo>
                  <a:pt x="774" y="2"/>
                  <a:pt x="764" y="0"/>
                  <a:pt x="750" y="0"/>
                </a:cubicBezTo>
                <a:cubicBezTo>
                  <a:pt x="674" y="0"/>
                  <a:pt x="477" y="55"/>
                  <a:pt x="372" y="160"/>
                </a:cubicBezTo>
                <a:cubicBezTo>
                  <a:pt x="347" y="185"/>
                  <a:pt x="265" y="261"/>
                  <a:pt x="246" y="287"/>
                </a:cubicBezTo>
                <a:cubicBezTo>
                  <a:pt x="184" y="303"/>
                  <a:pt x="94" y="337"/>
                  <a:pt x="44" y="388"/>
                </a:cubicBezTo>
                <a:cubicBezTo>
                  <a:pt x="44" y="388"/>
                  <a:pt x="105" y="388"/>
                  <a:pt x="180" y="435"/>
                </a:cubicBezTo>
                <a:cubicBezTo>
                  <a:pt x="169" y="480"/>
                  <a:pt x="183" y="526"/>
                  <a:pt x="221" y="564"/>
                </a:cubicBezTo>
                <a:cubicBezTo>
                  <a:pt x="250" y="594"/>
                  <a:pt x="285" y="609"/>
                  <a:pt x="320" y="609"/>
                </a:cubicBezTo>
                <a:cubicBezTo>
                  <a:pt x="330" y="609"/>
                  <a:pt x="340" y="607"/>
                  <a:pt x="350" y="605"/>
                </a:cubicBezTo>
                <a:cubicBezTo>
                  <a:pt x="397" y="680"/>
                  <a:pt x="397" y="741"/>
                  <a:pt x="397" y="741"/>
                </a:cubicBezTo>
                <a:cubicBezTo>
                  <a:pt x="448" y="691"/>
                  <a:pt x="481" y="601"/>
                  <a:pt x="498" y="539"/>
                </a:cubicBezTo>
                <a:cubicBezTo>
                  <a:pt x="524" y="520"/>
                  <a:pt x="600" y="438"/>
                  <a:pt x="624" y="413"/>
                </a:cubicBezTo>
                <a:cubicBezTo>
                  <a:pt x="750" y="287"/>
                  <a:pt x="803" y="31"/>
                  <a:pt x="778" y="6"/>
                </a:cubicBezTo>
                <a:close/>
                <a:moveTo>
                  <a:pt x="63" y="721"/>
                </a:moveTo>
                <a:lnTo>
                  <a:pt x="128" y="560"/>
                </a:lnTo>
                <a:cubicBezTo>
                  <a:pt x="137" y="576"/>
                  <a:pt x="147" y="591"/>
                  <a:pt x="160" y="605"/>
                </a:cubicBezTo>
                <a:cubicBezTo>
                  <a:pt x="179" y="626"/>
                  <a:pt x="201" y="644"/>
                  <a:pt x="225" y="657"/>
                </a:cubicBezTo>
                <a:lnTo>
                  <a:pt x="63" y="721"/>
                </a:lnTo>
                <a:close/>
                <a:moveTo>
                  <a:pt x="138" y="439"/>
                </a:moveTo>
                <a:lnTo>
                  <a:pt x="0" y="785"/>
                </a:lnTo>
                <a:lnTo>
                  <a:pt x="346" y="647"/>
                </a:lnTo>
                <a:cubicBezTo>
                  <a:pt x="340" y="648"/>
                  <a:pt x="334" y="648"/>
                  <a:pt x="328" y="648"/>
                </a:cubicBezTo>
                <a:cubicBezTo>
                  <a:pt x="222" y="648"/>
                  <a:pt x="126" y="545"/>
                  <a:pt x="138" y="439"/>
                </a:cubicBezTo>
                <a:close/>
              </a:path>
            </a:pathLst>
          </a:custGeom>
          <a:solidFill>
            <a:schemeClr val="accent3"/>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4" name="CaixaDeTexto 3">
            <a:extLst>
              <a:ext uri="{FF2B5EF4-FFF2-40B4-BE49-F238E27FC236}">
                <a16:creationId xmlns:a16="http://schemas.microsoft.com/office/drawing/2014/main" id="{B1F15FC2-8D9F-AC38-EF40-0D79EC4A2A2A}"/>
              </a:ext>
            </a:extLst>
          </p:cNvPr>
          <p:cNvSpPr txBox="1"/>
          <p:nvPr/>
        </p:nvSpPr>
        <p:spPr>
          <a:xfrm>
            <a:off x="143627" y="615197"/>
            <a:ext cx="8856743" cy="553998"/>
          </a:xfrm>
          <a:prstGeom prst="rect">
            <a:avLst/>
          </a:prstGeom>
          <a:noFill/>
        </p:spPr>
        <p:txBody>
          <a:bodyPr wrap="square">
            <a:spAutoFit/>
          </a:bodyPr>
          <a:lstStyle/>
          <a:p>
            <a:r>
              <a:rPr lang="pt-BR" sz="1500" dirty="0">
                <a:latin typeface="Arial" panose="020B0604020202020204" pitchFamily="34" charset="0"/>
              </a:rPr>
              <a:t>Art. 48.  Para o cumprimento do disposto no art. 47 desta Lei Complementar, a administração pública:  </a:t>
            </a:r>
            <a:endParaRPr lang="pt-BR" sz="1500" dirty="0"/>
          </a:p>
        </p:txBody>
      </p:sp>
      <p:sp>
        <p:nvSpPr>
          <p:cNvPr id="5" name="CaixaDeTexto 4">
            <a:extLst>
              <a:ext uri="{FF2B5EF4-FFF2-40B4-BE49-F238E27FC236}">
                <a16:creationId xmlns:a16="http://schemas.microsoft.com/office/drawing/2014/main" id="{11FDC05C-644B-EA16-242F-DCB1929A620A}"/>
              </a:ext>
            </a:extLst>
          </p:cNvPr>
          <p:cNvSpPr txBox="1"/>
          <p:nvPr/>
        </p:nvSpPr>
        <p:spPr>
          <a:xfrm>
            <a:off x="1186611" y="142927"/>
            <a:ext cx="6770777" cy="323165"/>
          </a:xfrm>
          <a:prstGeom prst="rect">
            <a:avLst/>
          </a:prstGeom>
          <a:noFill/>
        </p:spPr>
        <p:txBody>
          <a:bodyPr wrap="square">
            <a:spAutoFit/>
          </a:bodyPr>
          <a:lstStyle/>
          <a:p>
            <a:r>
              <a:rPr lang="pt-BR" sz="1500" b="1" dirty="0">
                <a:latin typeface="Arial Black" panose="020B0A04020102020204" pitchFamily="34" charset="0"/>
              </a:rPr>
              <a:t>LEI COMPLEMENTAR Nº 123, DE 14 DE DEZEMBRO DE 2006</a:t>
            </a:r>
            <a:endParaRPr lang="pt-BR" sz="1500" dirty="0">
              <a:latin typeface="Arial Black" panose="020B0A04020102020204" pitchFamily="34" charset="0"/>
            </a:endParaRPr>
          </a:p>
        </p:txBody>
      </p:sp>
      <p:sp>
        <p:nvSpPr>
          <p:cNvPr id="7" name="CaixaDeTexto 6">
            <a:extLst>
              <a:ext uri="{FF2B5EF4-FFF2-40B4-BE49-F238E27FC236}">
                <a16:creationId xmlns:a16="http://schemas.microsoft.com/office/drawing/2014/main" id="{3E2CA4C7-7954-6F3D-897A-EA45BDC75793}"/>
              </a:ext>
            </a:extLst>
          </p:cNvPr>
          <p:cNvSpPr txBox="1"/>
          <p:nvPr/>
        </p:nvSpPr>
        <p:spPr>
          <a:xfrm>
            <a:off x="628276" y="1318300"/>
            <a:ext cx="6711611" cy="577081"/>
          </a:xfrm>
          <a:prstGeom prst="rect">
            <a:avLst/>
          </a:prstGeom>
          <a:noFill/>
        </p:spPr>
        <p:txBody>
          <a:bodyPr wrap="square">
            <a:spAutoFit/>
          </a:bodyPr>
          <a:lstStyle/>
          <a:p>
            <a:pPr algn="just"/>
            <a:r>
              <a:rPr lang="pt-BR" sz="1050" dirty="0">
                <a:latin typeface="Arial" panose="020B0604020202020204" pitchFamily="34" charset="0"/>
              </a:rPr>
              <a:t>I - </a:t>
            </a:r>
            <a:r>
              <a:rPr lang="pt-BR" sz="1050" b="1" dirty="0">
                <a:solidFill>
                  <a:srgbClr val="FF0000"/>
                </a:solidFill>
                <a:latin typeface="Arial" panose="020B0604020202020204" pitchFamily="34" charset="0"/>
              </a:rPr>
              <a:t>DEVERÁ</a:t>
            </a:r>
            <a:r>
              <a:rPr lang="pt-BR" sz="1050" dirty="0">
                <a:latin typeface="Arial" panose="020B0604020202020204" pitchFamily="34" charset="0"/>
              </a:rPr>
              <a:t> realizar processo licitatório </a:t>
            </a:r>
            <a:r>
              <a:rPr lang="pt-BR" sz="1050" b="1" dirty="0">
                <a:latin typeface="Arial" panose="020B0604020202020204" pitchFamily="34" charset="0"/>
              </a:rPr>
              <a:t>DESTINADO EXCLUSIVAMENTE À PARTICIPAÇÃO DE MICROEMPRESAS E EMPRESAS DE PEQUENO</a:t>
            </a:r>
            <a:r>
              <a:rPr lang="pt-BR" sz="1050" dirty="0">
                <a:latin typeface="Arial" panose="020B0604020202020204" pitchFamily="34" charset="0"/>
              </a:rPr>
              <a:t> porte nos </a:t>
            </a:r>
            <a:r>
              <a:rPr lang="pt-BR" sz="1050" b="1" dirty="0">
                <a:solidFill>
                  <a:schemeClr val="accent5"/>
                </a:solidFill>
                <a:latin typeface="Arial" panose="020B0604020202020204" pitchFamily="34" charset="0"/>
              </a:rPr>
              <a:t>ITENS </a:t>
            </a:r>
            <a:r>
              <a:rPr lang="pt-BR" sz="1050" dirty="0">
                <a:latin typeface="Arial" panose="020B0604020202020204" pitchFamily="34" charset="0"/>
              </a:rPr>
              <a:t>de contratação cujo valor seja de até </a:t>
            </a:r>
            <a:r>
              <a:rPr lang="pt-BR" sz="1050" b="1" dirty="0">
                <a:solidFill>
                  <a:schemeClr val="accent5"/>
                </a:solidFill>
                <a:latin typeface="Arial" panose="020B0604020202020204" pitchFamily="34" charset="0"/>
              </a:rPr>
              <a:t>R$ 80.000,00 (oitenta mil reais)</a:t>
            </a:r>
            <a:r>
              <a:rPr lang="pt-BR" sz="1050" dirty="0">
                <a:latin typeface="Arial" panose="020B0604020202020204" pitchFamily="34" charset="0"/>
              </a:rPr>
              <a:t>;     </a:t>
            </a:r>
            <a:endParaRPr lang="pt-BR" sz="1050" dirty="0"/>
          </a:p>
        </p:txBody>
      </p:sp>
      <p:sp>
        <p:nvSpPr>
          <p:cNvPr id="9" name="CaixaDeTexto 8">
            <a:extLst>
              <a:ext uri="{FF2B5EF4-FFF2-40B4-BE49-F238E27FC236}">
                <a16:creationId xmlns:a16="http://schemas.microsoft.com/office/drawing/2014/main" id="{CEE46057-14D2-56F3-7C6A-4E285C4F6FCA}"/>
              </a:ext>
            </a:extLst>
          </p:cNvPr>
          <p:cNvSpPr txBox="1"/>
          <p:nvPr/>
        </p:nvSpPr>
        <p:spPr>
          <a:xfrm>
            <a:off x="628276" y="2117551"/>
            <a:ext cx="5568630" cy="577081"/>
          </a:xfrm>
          <a:prstGeom prst="rect">
            <a:avLst/>
          </a:prstGeom>
          <a:noFill/>
        </p:spPr>
        <p:txBody>
          <a:bodyPr wrap="square">
            <a:spAutoFit/>
          </a:bodyPr>
          <a:lstStyle/>
          <a:p>
            <a:pPr algn="just"/>
            <a:r>
              <a:rPr lang="pt-BR" sz="1050" dirty="0">
                <a:latin typeface="Arial" panose="020B0604020202020204" pitchFamily="34" charset="0"/>
              </a:rPr>
              <a:t>II - </a:t>
            </a:r>
            <a:r>
              <a:rPr lang="pt-BR" sz="1050" b="1" dirty="0">
                <a:solidFill>
                  <a:schemeClr val="accent5"/>
                </a:solidFill>
                <a:latin typeface="Arial" panose="020B0604020202020204" pitchFamily="34" charset="0"/>
              </a:rPr>
              <a:t>PODERÁ</a:t>
            </a:r>
            <a:r>
              <a:rPr lang="pt-BR" sz="1050" dirty="0">
                <a:latin typeface="Arial" panose="020B0604020202020204" pitchFamily="34" charset="0"/>
              </a:rPr>
              <a:t>, em relação aos processos licitatórios destinados à </a:t>
            </a:r>
            <a:r>
              <a:rPr lang="pt-BR" sz="1050" b="1" dirty="0">
                <a:latin typeface="Arial" panose="020B0604020202020204" pitchFamily="34" charset="0"/>
              </a:rPr>
              <a:t>AQUISIÇÃO DE OBRAS E SERVIÇOS</a:t>
            </a:r>
            <a:r>
              <a:rPr lang="pt-BR" sz="1050" dirty="0">
                <a:latin typeface="Arial" panose="020B0604020202020204" pitchFamily="34" charset="0"/>
              </a:rPr>
              <a:t>, exigir dos licitantes a </a:t>
            </a:r>
            <a:r>
              <a:rPr lang="pt-BR" sz="1050" b="1" dirty="0">
                <a:solidFill>
                  <a:schemeClr val="accent5"/>
                </a:solidFill>
                <a:latin typeface="Arial" panose="020B0604020202020204" pitchFamily="34" charset="0"/>
              </a:rPr>
              <a:t>SUBCONTRATAÇÃO</a:t>
            </a:r>
            <a:r>
              <a:rPr lang="pt-BR" sz="1050" dirty="0">
                <a:latin typeface="Arial" panose="020B0604020202020204" pitchFamily="34" charset="0"/>
              </a:rPr>
              <a:t> de </a:t>
            </a:r>
            <a:r>
              <a:rPr lang="pt-BR" sz="1050" b="1" dirty="0">
                <a:latin typeface="Arial" panose="020B0604020202020204" pitchFamily="34" charset="0"/>
              </a:rPr>
              <a:t>MICROEMPRESA OU EMPRESA DE PEQUENO PORTE</a:t>
            </a:r>
            <a:r>
              <a:rPr lang="pt-BR" sz="1050" dirty="0">
                <a:latin typeface="Arial" panose="020B0604020202020204" pitchFamily="34" charset="0"/>
              </a:rPr>
              <a:t>;    </a:t>
            </a:r>
            <a:endParaRPr lang="pt-BR" sz="1050" dirty="0"/>
          </a:p>
        </p:txBody>
      </p:sp>
      <p:sp>
        <p:nvSpPr>
          <p:cNvPr id="11" name="CaixaDeTexto 10">
            <a:extLst>
              <a:ext uri="{FF2B5EF4-FFF2-40B4-BE49-F238E27FC236}">
                <a16:creationId xmlns:a16="http://schemas.microsoft.com/office/drawing/2014/main" id="{05322825-1EC1-9505-FC59-8A549B68C044}"/>
              </a:ext>
            </a:extLst>
          </p:cNvPr>
          <p:cNvSpPr txBox="1"/>
          <p:nvPr/>
        </p:nvSpPr>
        <p:spPr>
          <a:xfrm>
            <a:off x="642141" y="2961826"/>
            <a:ext cx="4233402" cy="738664"/>
          </a:xfrm>
          <a:prstGeom prst="rect">
            <a:avLst/>
          </a:prstGeom>
          <a:noFill/>
        </p:spPr>
        <p:txBody>
          <a:bodyPr wrap="square">
            <a:spAutoFit/>
          </a:bodyPr>
          <a:lstStyle/>
          <a:p>
            <a:pPr algn="just"/>
            <a:r>
              <a:rPr lang="pt-BR" sz="1050" dirty="0">
                <a:latin typeface="Arial" panose="020B0604020202020204" pitchFamily="34" charset="0"/>
              </a:rPr>
              <a:t>III - </a:t>
            </a:r>
            <a:r>
              <a:rPr lang="pt-BR" sz="1050" b="1" dirty="0">
                <a:solidFill>
                  <a:srgbClr val="FF0000"/>
                </a:solidFill>
                <a:latin typeface="Arial" panose="020B0604020202020204" pitchFamily="34" charset="0"/>
              </a:rPr>
              <a:t>DEVERÁ</a:t>
            </a:r>
            <a:r>
              <a:rPr lang="pt-BR" sz="1050" dirty="0">
                <a:latin typeface="Arial" panose="020B0604020202020204" pitchFamily="34" charset="0"/>
              </a:rPr>
              <a:t> estabelecer, em certames para </a:t>
            </a:r>
            <a:r>
              <a:rPr lang="pt-BR" sz="1050" b="1" dirty="0">
                <a:latin typeface="Arial" panose="020B0604020202020204" pitchFamily="34" charset="0"/>
              </a:rPr>
              <a:t>AQUISIÇÃO DE BENS DE NATUREZA DIVISÍVEL</a:t>
            </a:r>
            <a:r>
              <a:rPr lang="pt-BR" sz="1050" dirty="0">
                <a:latin typeface="Arial" panose="020B0604020202020204" pitchFamily="34" charset="0"/>
              </a:rPr>
              <a:t>, </a:t>
            </a:r>
            <a:r>
              <a:rPr lang="pt-BR" sz="1050" b="1" dirty="0">
                <a:solidFill>
                  <a:srgbClr val="0070C0"/>
                </a:solidFill>
                <a:latin typeface="Arial" panose="020B0604020202020204" pitchFamily="34" charset="0"/>
              </a:rPr>
              <a:t>COTA DE ATÉ 25% (VINTE E CINCO POR CENTO)</a:t>
            </a:r>
            <a:r>
              <a:rPr lang="pt-BR" sz="1050" dirty="0">
                <a:latin typeface="Arial" panose="020B0604020202020204" pitchFamily="34" charset="0"/>
              </a:rPr>
              <a:t> do objeto para a contratação de </a:t>
            </a:r>
            <a:r>
              <a:rPr lang="pt-BR" sz="1050" b="1" dirty="0">
                <a:latin typeface="Arial" panose="020B0604020202020204" pitchFamily="34" charset="0"/>
              </a:rPr>
              <a:t>MICROEMPRESAS E EMPRESAS DE PEQUENO PORTE</a:t>
            </a:r>
            <a:r>
              <a:rPr lang="pt-BR" sz="1050" dirty="0">
                <a:latin typeface="Arial" panose="020B0604020202020204" pitchFamily="34" charset="0"/>
              </a:rPr>
              <a:t>.  </a:t>
            </a:r>
            <a:endParaRPr lang="pt-BR" sz="1050" dirty="0"/>
          </a:p>
        </p:txBody>
      </p:sp>
    </p:spTree>
    <p:extLst>
      <p:ext uri="{BB962C8B-B14F-4D97-AF65-F5344CB8AC3E}">
        <p14:creationId xmlns:p14="http://schemas.microsoft.com/office/powerpoint/2010/main" val="100149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2000"/>
                                        <p:tgtEl>
                                          <p:spTgt spid="4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heel(1)">
                                      <p:cBhvr>
                                        <p:cTn id="10" dur="2000"/>
                                        <p:tgtEl>
                                          <p:spTgt spid="4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heel(1)">
                                      <p:cBhvr>
                                        <p:cTn id="13" dur="2000"/>
                                        <p:tgtEl>
                                          <p:spTgt spid="4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heel(1)">
                                      <p:cBhvr>
                                        <p:cTn id="16" dur="2000"/>
                                        <p:tgtEl>
                                          <p:spTgt spid="45"/>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heel(1)">
                                      <p:cBhvr>
                                        <p:cTn id="19" dur="2000"/>
                                        <p:tgtEl>
                                          <p:spTgt spid="4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heel(1)">
                                      <p:cBhvr>
                                        <p:cTn id="22" dur="2000"/>
                                        <p:tgtEl>
                                          <p:spTgt spid="48"/>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heel(1)">
                                      <p:cBhvr>
                                        <p:cTn id="25" dur="2000"/>
                                        <p:tgtEl>
                                          <p:spTgt spid="49"/>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heel(1)">
                                      <p:cBhvr>
                                        <p:cTn id="28" dur="2000"/>
                                        <p:tgtEl>
                                          <p:spTgt spid="50"/>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heel(1)">
                                      <p:cBhvr>
                                        <p:cTn id="31" dur="2000"/>
                                        <p:tgtEl>
                                          <p:spTgt spid="51"/>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wheel(1)">
                                      <p:cBhvr>
                                        <p:cTn id="34" dur="2000"/>
                                        <p:tgtEl>
                                          <p:spTgt spid="52"/>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heel(1)">
                                      <p:cBhvr>
                                        <p:cTn id="37" dur="2000"/>
                                        <p:tgtEl>
                                          <p:spTgt spid="53"/>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heel(1)">
                                      <p:cBhvr>
                                        <p:cTn id="40" dur="2000"/>
                                        <p:tgtEl>
                                          <p:spTgt spid="54"/>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heel(1)">
                                      <p:cBhvr>
                                        <p:cTn id="43" dur="2000"/>
                                        <p:tgtEl>
                                          <p:spTgt spid="55"/>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heel(1)">
                                      <p:cBhvr>
                                        <p:cTn id="46" dur="2000"/>
                                        <p:tgtEl>
                                          <p:spTgt spid="56"/>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wheel(1)">
                                      <p:cBhvr>
                                        <p:cTn id="49" dur="2000"/>
                                        <p:tgtEl>
                                          <p:spTgt spid="57"/>
                                        </p:tgtEl>
                                      </p:cBhvr>
                                    </p:animEffect>
                                  </p:childTnLst>
                                </p:cTn>
                              </p:par>
                            </p:childTnLst>
                          </p:cTn>
                        </p:par>
                        <p:par>
                          <p:cTn id="50" fill="hold">
                            <p:stCondLst>
                              <p:cond delay="2000"/>
                            </p:stCondLst>
                            <p:childTnLst>
                              <p:par>
                                <p:cTn id="51" presetID="5" presetClass="entr" presetSubtype="10" fill="hold" grpId="0"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checkerboard(across)">
                                      <p:cBhvr>
                                        <p:cTn id="53" dur="500"/>
                                        <p:tgtEl>
                                          <p:spTgt spid="47"/>
                                        </p:tgtEl>
                                      </p:cBhvr>
                                    </p:animEffect>
                                  </p:childTnLst>
                                </p:cTn>
                              </p:par>
                            </p:childTnLst>
                          </p:cTn>
                        </p:par>
                        <p:par>
                          <p:cTn id="54" fill="hold">
                            <p:stCondLst>
                              <p:cond delay="2500"/>
                            </p:stCondLst>
                            <p:childTnLst>
                              <p:par>
                                <p:cTn id="55" presetID="26" presetClass="entr" presetSubtype="0" fill="hold" grpId="0" nodeType="afterEffect">
                                  <p:stCondLst>
                                    <p:cond delay="0"/>
                                  </p:stCondLst>
                                  <p:childTnLst>
                                    <p:set>
                                      <p:cBhvr>
                                        <p:cTn id="56" dur="1" fill="hold">
                                          <p:stCondLst>
                                            <p:cond delay="0"/>
                                          </p:stCondLst>
                                        </p:cTn>
                                        <p:tgtEl>
                                          <p:spTgt spid="333"/>
                                        </p:tgtEl>
                                        <p:attrNameLst>
                                          <p:attrName>style.visibility</p:attrName>
                                        </p:attrNameLst>
                                      </p:cBhvr>
                                      <p:to>
                                        <p:strVal val="visible"/>
                                      </p:to>
                                    </p:set>
                                    <p:animEffect transition="in" filter="wipe(down)">
                                      <p:cBhvr>
                                        <p:cTn id="57" dur="580">
                                          <p:stCondLst>
                                            <p:cond delay="0"/>
                                          </p:stCondLst>
                                        </p:cTn>
                                        <p:tgtEl>
                                          <p:spTgt spid="333"/>
                                        </p:tgtEl>
                                      </p:cBhvr>
                                    </p:animEffect>
                                    <p:anim calcmode="lin" valueType="num">
                                      <p:cBhvr>
                                        <p:cTn id="58" dur="1822" tmFilter="0,0; 0.14,0.36; 0.43,0.73; 0.71,0.91; 1.0,1.0">
                                          <p:stCondLst>
                                            <p:cond delay="0"/>
                                          </p:stCondLst>
                                        </p:cTn>
                                        <p:tgtEl>
                                          <p:spTgt spid="333"/>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33"/>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33"/>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33"/>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33"/>
                                        </p:tgtEl>
                                        <p:attrNameLst>
                                          <p:attrName>ppt_y</p:attrName>
                                        </p:attrNameLst>
                                      </p:cBhvr>
                                      <p:tavLst>
                                        <p:tav tm="0" fmla="#ppt_y-sin(pi*$)/81">
                                          <p:val>
                                            <p:fltVal val="0"/>
                                          </p:val>
                                        </p:tav>
                                        <p:tav tm="100000">
                                          <p:val>
                                            <p:fltVal val="1"/>
                                          </p:val>
                                        </p:tav>
                                      </p:tavLst>
                                    </p:anim>
                                    <p:animScale>
                                      <p:cBhvr>
                                        <p:cTn id="63" dur="26">
                                          <p:stCondLst>
                                            <p:cond delay="650"/>
                                          </p:stCondLst>
                                        </p:cTn>
                                        <p:tgtEl>
                                          <p:spTgt spid="333"/>
                                        </p:tgtEl>
                                      </p:cBhvr>
                                      <p:to x="100000" y="60000"/>
                                    </p:animScale>
                                    <p:animScale>
                                      <p:cBhvr>
                                        <p:cTn id="64" dur="166" decel="50000">
                                          <p:stCondLst>
                                            <p:cond delay="676"/>
                                          </p:stCondLst>
                                        </p:cTn>
                                        <p:tgtEl>
                                          <p:spTgt spid="333"/>
                                        </p:tgtEl>
                                      </p:cBhvr>
                                      <p:to x="100000" y="100000"/>
                                    </p:animScale>
                                    <p:animScale>
                                      <p:cBhvr>
                                        <p:cTn id="65" dur="26">
                                          <p:stCondLst>
                                            <p:cond delay="1312"/>
                                          </p:stCondLst>
                                        </p:cTn>
                                        <p:tgtEl>
                                          <p:spTgt spid="333"/>
                                        </p:tgtEl>
                                      </p:cBhvr>
                                      <p:to x="100000" y="80000"/>
                                    </p:animScale>
                                    <p:animScale>
                                      <p:cBhvr>
                                        <p:cTn id="66" dur="166" decel="50000">
                                          <p:stCondLst>
                                            <p:cond delay="1338"/>
                                          </p:stCondLst>
                                        </p:cTn>
                                        <p:tgtEl>
                                          <p:spTgt spid="333"/>
                                        </p:tgtEl>
                                      </p:cBhvr>
                                      <p:to x="100000" y="100000"/>
                                    </p:animScale>
                                    <p:animScale>
                                      <p:cBhvr>
                                        <p:cTn id="67" dur="26">
                                          <p:stCondLst>
                                            <p:cond delay="1642"/>
                                          </p:stCondLst>
                                        </p:cTn>
                                        <p:tgtEl>
                                          <p:spTgt spid="333"/>
                                        </p:tgtEl>
                                      </p:cBhvr>
                                      <p:to x="100000" y="90000"/>
                                    </p:animScale>
                                    <p:animScale>
                                      <p:cBhvr>
                                        <p:cTn id="68" dur="166" decel="50000">
                                          <p:stCondLst>
                                            <p:cond delay="1668"/>
                                          </p:stCondLst>
                                        </p:cTn>
                                        <p:tgtEl>
                                          <p:spTgt spid="333"/>
                                        </p:tgtEl>
                                      </p:cBhvr>
                                      <p:to x="100000" y="100000"/>
                                    </p:animScale>
                                    <p:animScale>
                                      <p:cBhvr>
                                        <p:cTn id="69" dur="26">
                                          <p:stCondLst>
                                            <p:cond delay="1808"/>
                                          </p:stCondLst>
                                        </p:cTn>
                                        <p:tgtEl>
                                          <p:spTgt spid="333"/>
                                        </p:tgtEl>
                                      </p:cBhvr>
                                      <p:to x="100000" y="95000"/>
                                    </p:animScale>
                                    <p:animScale>
                                      <p:cBhvr>
                                        <p:cTn id="70" dur="166" decel="50000">
                                          <p:stCondLst>
                                            <p:cond delay="1834"/>
                                          </p:stCondLst>
                                        </p:cTn>
                                        <p:tgtEl>
                                          <p:spTgt spid="333"/>
                                        </p:tgtEl>
                                      </p:cBhvr>
                                      <p:to x="100000" y="100000"/>
                                    </p:animScale>
                                  </p:childTnLst>
                                </p:cTn>
                              </p:par>
                              <p:par>
                                <p:cTn id="71" presetID="26" presetClass="entr" presetSubtype="0" fill="hold" grpId="0" nodeType="withEffect">
                                  <p:stCondLst>
                                    <p:cond delay="0"/>
                                  </p:stCondLst>
                                  <p:childTnLst>
                                    <p:set>
                                      <p:cBhvr>
                                        <p:cTn id="72" dur="1" fill="hold">
                                          <p:stCondLst>
                                            <p:cond delay="0"/>
                                          </p:stCondLst>
                                        </p:cTn>
                                        <p:tgtEl>
                                          <p:spTgt spid="334"/>
                                        </p:tgtEl>
                                        <p:attrNameLst>
                                          <p:attrName>style.visibility</p:attrName>
                                        </p:attrNameLst>
                                      </p:cBhvr>
                                      <p:to>
                                        <p:strVal val="visible"/>
                                      </p:to>
                                    </p:set>
                                    <p:animEffect transition="in" filter="wipe(down)">
                                      <p:cBhvr>
                                        <p:cTn id="73" dur="580">
                                          <p:stCondLst>
                                            <p:cond delay="0"/>
                                          </p:stCondLst>
                                        </p:cTn>
                                        <p:tgtEl>
                                          <p:spTgt spid="334"/>
                                        </p:tgtEl>
                                      </p:cBhvr>
                                    </p:animEffect>
                                    <p:anim calcmode="lin" valueType="num">
                                      <p:cBhvr>
                                        <p:cTn id="74" dur="1822" tmFilter="0,0; 0.14,0.36; 0.43,0.73; 0.71,0.91; 1.0,1.0">
                                          <p:stCondLst>
                                            <p:cond delay="0"/>
                                          </p:stCondLst>
                                        </p:cTn>
                                        <p:tgtEl>
                                          <p:spTgt spid="334"/>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34"/>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34"/>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34"/>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34"/>
                                        </p:tgtEl>
                                        <p:attrNameLst>
                                          <p:attrName>ppt_y</p:attrName>
                                        </p:attrNameLst>
                                      </p:cBhvr>
                                      <p:tavLst>
                                        <p:tav tm="0" fmla="#ppt_y-sin(pi*$)/81">
                                          <p:val>
                                            <p:fltVal val="0"/>
                                          </p:val>
                                        </p:tav>
                                        <p:tav tm="100000">
                                          <p:val>
                                            <p:fltVal val="1"/>
                                          </p:val>
                                        </p:tav>
                                      </p:tavLst>
                                    </p:anim>
                                    <p:animScale>
                                      <p:cBhvr>
                                        <p:cTn id="79" dur="26">
                                          <p:stCondLst>
                                            <p:cond delay="650"/>
                                          </p:stCondLst>
                                        </p:cTn>
                                        <p:tgtEl>
                                          <p:spTgt spid="334"/>
                                        </p:tgtEl>
                                      </p:cBhvr>
                                      <p:to x="100000" y="60000"/>
                                    </p:animScale>
                                    <p:animScale>
                                      <p:cBhvr>
                                        <p:cTn id="80" dur="166" decel="50000">
                                          <p:stCondLst>
                                            <p:cond delay="676"/>
                                          </p:stCondLst>
                                        </p:cTn>
                                        <p:tgtEl>
                                          <p:spTgt spid="334"/>
                                        </p:tgtEl>
                                      </p:cBhvr>
                                      <p:to x="100000" y="100000"/>
                                    </p:animScale>
                                    <p:animScale>
                                      <p:cBhvr>
                                        <p:cTn id="81" dur="26">
                                          <p:stCondLst>
                                            <p:cond delay="1312"/>
                                          </p:stCondLst>
                                        </p:cTn>
                                        <p:tgtEl>
                                          <p:spTgt spid="334"/>
                                        </p:tgtEl>
                                      </p:cBhvr>
                                      <p:to x="100000" y="80000"/>
                                    </p:animScale>
                                    <p:animScale>
                                      <p:cBhvr>
                                        <p:cTn id="82" dur="166" decel="50000">
                                          <p:stCondLst>
                                            <p:cond delay="1338"/>
                                          </p:stCondLst>
                                        </p:cTn>
                                        <p:tgtEl>
                                          <p:spTgt spid="334"/>
                                        </p:tgtEl>
                                      </p:cBhvr>
                                      <p:to x="100000" y="100000"/>
                                    </p:animScale>
                                    <p:animScale>
                                      <p:cBhvr>
                                        <p:cTn id="83" dur="26">
                                          <p:stCondLst>
                                            <p:cond delay="1642"/>
                                          </p:stCondLst>
                                        </p:cTn>
                                        <p:tgtEl>
                                          <p:spTgt spid="334"/>
                                        </p:tgtEl>
                                      </p:cBhvr>
                                      <p:to x="100000" y="90000"/>
                                    </p:animScale>
                                    <p:animScale>
                                      <p:cBhvr>
                                        <p:cTn id="84" dur="166" decel="50000">
                                          <p:stCondLst>
                                            <p:cond delay="1668"/>
                                          </p:stCondLst>
                                        </p:cTn>
                                        <p:tgtEl>
                                          <p:spTgt spid="334"/>
                                        </p:tgtEl>
                                      </p:cBhvr>
                                      <p:to x="100000" y="100000"/>
                                    </p:animScale>
                                    <p:animScale>
                                      <p:cBhvr>
                                        <p:cTn id="85" dur="26">
                                          <p:stCondLst>
                                            <p:cond delay="1808"/>
                                          </p:stCondLst>
                                        </p:cTn>
                                        <p:tgtEl>
                                          <p:spTgt spid="334"/>
                                        </p:tgtEl>
                                      </p:cBhvr>
                                      <p:to x="100000" y="95000"/>
                                    </p:animScale>
                                    <p:animScale>
                                      <p:cBhvr>
                                        <p:cTn id="86" dur="166" decel="50000">
                                          <p:stCondLst>
                                            <p:cond delay="1834"/>
                                          </p:stCondLst>
                                        </p:cTn>
                                        <p:tgtEl>
                                          <p:spTgt spid="334"/>
                                        </p:tgtEl>
                                      </p:cBhvr>
                                      <p:to x="100000" y="100000"/>
                                    </p:animScale>
                                  </p:childTnLst>
                                </p:cTn>
                              </p:par>
                              <p:par>
                                <p:cTn id="87" presetID="26" presetClass="entr" presetSubtype="0" fill="hold" grpId="0" nodeType="withEffect">
                                  <p:stCondLst>
                                    <p:cond delay="0"/>
                                  </p:stCondLst>
                                  <p:childTnLst>
                                    <p:set>
                                      <p:cBhvr>
                                        <p:cTn id="88" dur="1" fill="hold">
                                          <p:stCondLst>
                                            <p:cond delay="0"/>
                                          </p:stCondLst>
                                        </p:cTn>
                                        <p:tgtEl>
                                          <p:spTgt spid="335"/>
                                        </p:tgtEl>
                                        <p:attrNameLst>
                                          <p:attrName>style.visibility</p:attrName>
                                        </p:attrNameLst>
                                      </p:cBhvr>
                                      <p:to>
                                        <p:strVal val="visible"/>
                                      </p:to>
                                    </p:set>
                                    <p:animEffect transition="in" filter="wipe(down)">
                                      <p:cBhvr>
                                        <p:cTn id="89" dur="580">
                                          <p:stCondLst>
                                            <p:cond delay="0"/>
                                          </p:stCondLst>
                                        </p:cTn>
                                        <p:tgtEl>
                                          <p:spTgt spid="335"/>
                                        </p:tgtEl>
                                      </p:cBhvr>
                                    </p:animEffect>
                                    <p:anim calcmode="lin" valueType="num">
                                      <p:cBhvr>
                                        <p:cTn id="90" dur="1822" tmFilter="0,0; 0.14,0.36; 0.43,0.73; 0.71,0.91; 1.0,1.0">
                                          <p:stCondLst>
                                            <p:cond delay="0"/>
                                          </p:stCondLst>
                                        </p:cTn>
                                        <p:tgtEl>
                                          <p:spTgt spid="335"/>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35"/>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35"/>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35"/>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35"/>
                                        </p:tgtEl>
                                        <p:attrNameLst>
                                          <p:attrName>ppt_y</p:attrName>
                                        </p:attrNameLst>
                                      </p:cBhvr>
                                      <p:tavLst>
                                        <p:tav tm="0" fmla="#ppt_y-sin(pi*$)/81">
                                          <p:val>
                                            <p:fltVal val="0"/>
                                          </p:val>
                                        </p:tav>
                                        <p:tav tm="100000">
                                          <p:val>
                                            <p:fltVal val="1"/>
                                          </p:val>
                                        </p:tav>
                                      </p:tavLst>
                                    </p:anim>
                                    <p:animScale>
                                      <p:cBhvr>
                                        <p:cTn id="95" dur="26">
                                          <p:stCondLst>
                                            <p:cond delay="650"/>
                                          </p:stCondLst>
                                        </p:cTn>
                                        <p:tgtEl>
                                          <p:spTgt spid="335"/>
                                        </p:tgtEl>
                                      </p:cBhvr>
                                      <p:to x="100000" y="60000"/>
                                    </p:animScale>
                                    <p:animScale>
                                      <p:cBhvr>
                                        <p:cTn id="96" dur="166" decel="50000">
                                          <p:stCondLst>
                                            <p:cond delay="676"/>
                                          </p:stCondLst>
                                        </p:cTn>
                                        <p:tgtEl>
                                          <p:spTgt spid="335"/>
                                        </p:tgtEl>
                                      </p:cBhvr>
                                      <p:to x="100000" y="100000"/>
                                    </p:animScale>
                                    <p:animScale>
                                      <p:cBhvr>
                                        <p:cTn id="97" dur="26">
                                          <p:stCondLst>
                                            <p:cond delay="1312"/>
                                          </p:stCondLst>
                                        </p:cTn>
                                        <p:tgtEl>
                                          <p:spTgt spid="335"/>
                                        </p:tgtEl>
                                      </p:cBhvr>
                                      <p:to x="100000" y="80000"/>
                                    </p:animScale>
                                    <p:animScale>
                                      <p:cBhvr>
                                        <p:cTn id="98" dur="166" decel="50000">
                                          <p:stCondLst>
                                            <p:cond delay="1338"/>
                                          </p:stCondLst>
                                        </p:cTn>
                                        <p:tgtEl>
                                          <p:spTgt spid="335"/>
                                        </p:tgtEl>
                                      </p:cBhvr>
                                      <p:to x="100000" y="100000"/>
                                    </p:animScale>
                                    <p:animScale>
                                      <p:cBhvr>
                                        <p:cTn id="99" dur="26">
                                          <p:stCondLst>
                                            <p:cond delay="1642"/>
                                          </p:stCondLst>
                                        </p:cTn>
                                        <p:tgtEl>
                                          <p:spTgt spid="335"/>
                                        </p:tgtEl>
                                      </p:cBhvr>
                                      <p:to x="100000" y="90000"/>
                                    </p:animScale>
                                    <p:animScale>
                                      <p:cBhvr>
                                        <p:cTn id="100" dur="166" decel="50000">
                                          <p:stCondLst>
                                            <p:cond delay="1668"/>
                                          </p:stCondLst>
                                        </p:cTn>
                                        <p:tgtEl>
                                          <p:spTgt spid="335"/>
                                        </p:tgtEl>
                                      </p:cBhvr>
                                      <p:to x="100000" y="100000"/>
                                    </p:animScale>
                                    <p:animScale>
                                      <p:cBhvr>
                                        <p:cTn id="101" dur="26">
                                          <p:stCondLst>
                                            <p:cond delay="1808"/>
                                          </p:stCondLst>
                                        </p:cTn>
                                        <p:tgtEl>
                                          <p:spTgt spid="335"/>
                                        </p:tgtEl>
                                      </p:cBhvr>
                                      <p:to x="100000" y="95000"/>
                                    </p:animScale>
                                    <p:animScale>
                                      <p:cBhvr>
                                        <p:cTn id="102" dur="166" decel="50000">
                                          <p:stCondLst>
                                            <p:cond delay="1834"/>
                                          </p:stCondLst>
                                        </p:cTn>
                                        <p:tgtEl>
                                          <p:spTgt spid="335"/>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2" presetClass="entr" presetSubtype="8" fill="hold" grpId="0"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additive="base">
                                        <p:cTn id="107" dur="500" fill="hold"/>
                                        <p:tgtEl>
                                          <p:spTgt spid="4"/>
                                        </p:tgtEl>
                                        <p:attrNameLst>
                                          <p:attrName>ppt_x</p:attrName>
                                        </p:attrNameLst>
                                      </p:cBhvr>
                                      <p:tavLst>
                                        <p:tav tm="0">
                                          <p:val>
                                            <p:strVal val="0-#ppt_w/2"/>
                                          </p:val>
                                        </p:tav>
                                        <p:tav tm="100000">
                                          <p:val>
                                            <p:strVal val="#ppt_x"/>
                                          </p:val>
                                        </p:tav>
                                      </p:tavLst>
                                    </p:anim>
                                    <p:anim calcmode="lin" valueType="num">
                                      <p:cBhvr additive="base">
                                        <p:cTn id="10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8" fill="hold" grpId="0" nodeType="clickEffect">
                                  <p:stCondLst>
                                    <p:cond delay="0"/>
                                  </p:stCondLst>
                                  <p:childTnLst>
                                    <p:set>
                                      <p:cBhvr>
                                        <p:cTn id="112" dur="1" fill="hold">
                                          <p:stCondLst>
                                            <p:cond delay="0"/>
                                          </p:stCondLst>
                                        </p:cTn>
                                        <p:tgtEl>
                                          <p:spTgt spid="7"/>
                                        </p:tgtEl>
                                        <p:attrNameLst>
                                          <p:attrName>style.visibility</p:attrName>
                                        </p:attrNameLst>
                                      </p:cBhvr>
                                      <p:to>
                                        <p:strVal val="visible"/>
                                      </p:to>
                                    </p:set>
                                    <p:anim calcmode="lin" valueType="num">
                                      <p:cBhvr additive="base">
                                        <p:cTn id="113" dur="500" fill="hold"/>
                                        <p:tgtEl>
                                          <p:spTgt spid="7"/>
                                        </p:tgtEl>
                                        <p:attrNameLst>
                                          <p:attrName>ppt_x</p:attrName>
                                        </p:attrNameLst>
                                      </p:cBhvr>
                                      <p:tavLst>
                                        <p:tav tm="0">
                                          <p:val>
                                            <p:strVal val="0-#ppt_w/2"/>
                                          </p:val>
                                        </p:tav>
                                        <p:tav tm="100000">
                                          <p:val>
                                            <p:strVal val="#ppt_x"/>
                                          </p:val>
                                        </p:tav>
                                      </p:tavLst>
                                    </p:anim>
                                    <p:anim calcmode="lin" valueType="num">
                                      <p:cBhvr additive="base">
                                        <p:cTn id="1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8" fill="hold" grpId="0" nodeType="clickEffect">
                                  <p:stCondLst>
                                    <p:cond delay="0"/>
                                  </p:stCondLst>
                                  <p:childTnLst>
                                    <p:set>
                                      <p:cBhvr>
                                        <p:cTn id="118" dur="1" fill="hold">
                                          <p:stCondLst>
                                            <p:cond delay="0"/>
                                          </p:stCondLst>
                                        </p:cTn>
                                        <p:tgtEl>
                                          <p:spTgt spid="9"/>
                                        </p:tgtEl>
                                        <p:attrNameLst>
                                          <p:attrName>style.visibility</p:attrName>
                                        </p:attrNameLst>
                                      </p:cBhvr>
                                      <p:to>
                                        <p:strVal val="visible"/>
                                      </p:to>
                                    </p:set>
                                    <p:anim calcmode="lin" valueType="num">
                                      <p:cBhvr additive="base">
                                        <p:cTn id="119" dur="500" fill="hold"/>
                                        <p:tgtEl>
                                          <p:spTgt spid="9"/>
                                        </p:tgtEl>
                                        <p:attrNameLst>
                                          <p:attrName>ppt_x</p:attrName>
                                        </p:attrNameLst>
                                      </p:cBhvr>
                                      <p:tavLst>
                                        <p:tav tm="0">
                                          <p:val>
                                            <p:strVal val="0-#ppt_w/2"/>
                                          </p:val>
                                        </p:tav>
                                        <p:tav tm="100000">
                                          <p:val>
                                            <p:strVal val="#ppt_x"/>
                                          </p:val>
                                        </p:tav>
                                      </p:tavLst>
                                    </p:anim>
                                    <p:anim calcmode="lin" valueType="num">
                                      <p:cBhvr additive="base">
                                        <p:cTn id="1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8" fill="hold" grpId="0" nodeType="clickEffect">
                                  <p:stCondLst>
                                    <p:cond delay="0"/>
                                  </p:stCondLst>
                                  <p:childTnLst>
                                    <p:set>
                                      <p:cBhvr>
                                        <p:cTn id="124" dur="1" fill="hold">
                                          <p:stCondLst>
                                            <p:cond delay="0"/>
                                          </p:stCondLst>
                                        </p:cTn>
                                        <p:tgtEl>
                                          <p:spTgt spid="11"/>
                                        </p:tgtEl>
                                        <p:attrNameLst>
                                          <p:attrName>style.visibility</p:attrName>
                                        </p:attrNameLst>
                                      </p:cBhvr>
                                      <p:to>
                                        <p:strVal val="visible"/>
                                      </p:to>
                                    </p:set>
                                    <p:anim calcmode="lin" valueType="num">
                                      <p:cBhvr additive="base">
                                        <p:cTn id="125" dur="500" fill="hold"/>
                                        <p:tgtEl>
                                          <p:spTgt spid="11"/>
                                        </p:tgtEl>
                                        <p:attrNameLst>
                                          <p:attrName>ppt_x</p:attrName>
                                        </p:attrNameLst>
                                      </p:cBhvr>
                                      <p:tavLst>
                                        <p:tav tm="0">
                                          <p:val>
                                            <p:strVal val="0-#ppt_w/2"/>
                                          </p:val>
                                        </p:tav>
                                        <p:tav tm="100000">
                                          <p:val>
                                            <p:strVal val="#ppt_x"/>
                                          </p:val>
                                        </p:tav>
                                      </p:tavLst>
                                    </p:anim>
                                    <p:anim calcmode="lin" valueType="num">
                                      <p:cBhvr additive="base">
                                        <p:cTn id="1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0" animBg="1"/>
      <p:bldP spid="334" grpId="0" animBg="1"/>
      <p:bldP spid="335"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4" grpId="0"/>
      <p:bldP spid="7"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Freeform 80">
            <a:extLst>
              <a:ext uri="{FF2B5EF4-FFF2-40B4-BE49-F238E27FC236}">
                <a16:creationId xmlns:a16="http://schemas.microsoft.com/office/drawing/2014/main" id="{E5365BAD-B6FE-4537-9F42-C6351C16AD83}"/>
              </a:ext>
            </a:extLst>
          </p:cNvPr>
          <p:cNvSpPr>
            <a:spLocks noEditPoints="1"/>
          </p:cNvSpPr>
          <p:nvPr/>
        </p:nvSpPr>
        <p:spPr bwMode="auto">
          <a:xfrm>
            <a:off x="7319962" y="1222773"/>
            <a:ext cx="1019771" cy="1017389"/>
          </a:xfrm>
          <a:custGeom>
            <a:avLst/>
            <a:gdLst>
              <a:gd name="T0" fmla="*/ 1787 w 3573"/>
              <a:gd name="T1" fmla="*/ 3275 h 3573"/>
              <a:gd name="T2" fmla="*/ 298 w 3573"/>
              <a:gd name="T3" fmla="*/ 1787 h 3573"/>
              <a:gd name="T4" fmla="*/ 1787 w 3573"/>
              <a:gd name="T5" fmla="*/ 298 h 3573"/>
              <a:gd name="T6" fmla="*/ 3276 w 3573"/>
              <a:gd name="T7" fmla="*/ 1787 h 3573"/>
              <a:gd name="T8" fmla="*/ 1787 w 3573"/>
              <a:gd name="T9" fmla="*/ 3275 h 3573"/>
              <a:gd name="T10" fmla="*/ 1787 w 3573"/>
              <a:gd name="T11" fmla="*/ 0 h 3573"/>
              <a:gd name="T12" fmla="*/ 0 w 3573"/>
              <a:gd name="T13" fmla="*/ 1787 h 3573"/>
              <a:gd name="T14" fmla="*/ 1787 w 3573"/>
              <a:gd name="T15" fmla="*/ 3573 h 3573"/>
              <a:gd name="T16" fmla="*/ 3573 w 3573"/>
              <a:gd name="T17" fmla="*/ 1787 h 3573"/>
              <a:gd name="T18" fmla="*/ 1787 w 3573"/>
              <a:gd name="T19" fmla="*/ 0 h 3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73" h="3573">
                <a:moveTo>
                  <a:pt x="1787" y="3275"/>
                </a:moveTo>
                <a:cubicBezTo>
                  <a:pt x="964" y="3275"/>
                  <a:pt x="298" y="2609"/>
                  <a:pt x="298" y="1787"/>
                </a:cubicBezTo>
                <a:cubicBezTo>
                  <a:pt x="298" y="964"/>
                  <a:pt x="964" y="298"/>
                  <a:pt x="1787" y="298"/>
                </a:cubicBezTo>
                <a:cubicBezTo>
                  <a:pt x="2609" y="298"/>
                  <a:pt x="3276" y="964"/>
                  <a:pt x="3276" y="1787"/>
                </a:cubicBezTo>
                <a:cubicBezTo>
                  <a:pt x="3276" y="2609"/>
                  <a:pt x="2609" y="3275"/>
                  <a:pt x="1787" y="3275"/>
                </a:cubicBezTo>
                <a:close/>
                <a:moveTo>
                  <a:pt x="1787" y="0"/>
                </a:moveTo>
                <a:cubicBezTo>
                  <a:pt x="800" y="0"/>
                  <a:pt x="0" y="800"/>
                  <a:pt x="0" y="1787"/>
                </a:cubicBezTo>
                <a:cubicBezTo>
                  <a:pt x="0" y="2773"/>
                  <a:pt x="800" y="3573"/>
                  <a:pt x="1787" y="3573"/>
                </a:cubicBezTo>
                <a:cubicBezTo>
                  <a:pt x="2773" y="3573"/>
                  <a:pt x="3573" y="2773"/>
                  <a:pt x="3573" y="1787"/>
                </a:cubicBezTo>
                <a:cubicBezTo>
                  <a:pt x="3573" y="800"/>
                  <a:pt x="2773" y="0"/>
                  <a:pt x="1787" y="0"/>
                </a:cubicBezTo>
                <a:close/>
              </a:path>
            </a:pathLst>
          </a:custGeom>
          <a:solidFill>
            <a:schemeClr val="accent2"/>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334" name="Freeform 81">
            <a:extLst>
              <a:ext uri="{FF2B5EF4-FFF2-40B4-BE49-F238E27FC236}">
                <a16:creationId xmlns:a16="http://schemas.microsoft.com/office/drawing/2014/main" id="{4442CCC4-9873-4B98-9334-AA2A1032DDA2}"/>
              </a:ext>
            </a:extLst>
          </p:cNvPr>
          <p:cNvSpPr>
            <a:spLocks noEditPoints="1"/>
          </p:cNvSpPr>
          <p:nvPr/>
        </p:nvSpPr>
        <p:spPr bwMode="auto">
          <a:xfrm>
            <a:off x="7489627" y="1392436"/>
            <a:ext cx="679847" cy="678062"/>
          </a:xfrm>
          <a:custGeom>
            <a:avLst/>
            <a:gdLst>
              <a:gd name="T0" fmla="*/ 1191 w 2382"/>
              <a:gd name="T1" fmla="*/ 2085 h 2383"/>
              <a:gd name="T2" fmla="*/ 297 w 2382"/>
              <a:gd name="T3" fmla="*/ 1192 h 2383"/>
              <a:gd name="T4" fmla="*/ 1191 w 2382"/>
              <a:gd name="T5" fmla="*/ 298 h 2383"/>
              <a:gd name="T6" fmla="*/ 2084 w 2382"/>
              <a:gd name="T7" fmla="*/ 1192 h 2383"/>
              <a:gd name="T8" fmla="*/ 1191 w 2382"/>
              <a:gd name="T9" fmla="*/ 2085 h 2383"/>
              <a:gd name="T10" fmla="*/ 1191 w 2382"/>
              <a:gd name="T11" fmla="*/ 0 h 2383"/>
              <a:gd name="T12" fmla="*/ 0 w 2382"/>
              <a:gd name="T13" fmla="*/ 1192 h 2383"/>
              <a:gd name="T14" fmla="*/ 1191 w 2382"/>
              <a:gd name="T15" fmla="*/ 2383 h 2383"/>
              <a:gd name="T16" fmla="*/ 2382 w 2382"/>
              <a:gd name="T17" fmla="*/ 1192 h 2383"/>
              <a:gd name="T18" fmla="*/ 1191 w 2382"/>
              <a:gd name="T19" fmla="*/ 0 h 2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2" h="2383">
                <a:moveTo>
                  <a:pt x="1191" y="2085"/>
                </a:moveTo>
                <a:cubicBezTo>
                  <a:pt x="697" y="2085"/>
                  <a:pt x="297" y="1685"/>
                  <a:pt x="297" y="1192"/>
                </a:cubicBezTo>
                <a:cubicBezTo>
                  <a:pt x="297" y="698"/>
                  <a:pt x="697" y="298"/>
                  <a:pt x="1191" y="298"/>
                </a:cubicBezTo>
                <a:cubicBezTo>
                  <a:pt x="1684" y="298"/>
                  <a:pt x="2084" y="698"/>
                  <a:pt x="2084" y="1192"/>
                </a:cubicBezTo>
                <a:cubicBezTo>
                  <a:pt x="2084" y="1685"/>
                  <a:pt x="1684" y="2085"/>
                  <a:pt x="1191" y="2085"/>
                </a:cubicBezTo>
                <a:close/>
                <a:moveTo>
                  <a:pt x="1191" y="0"/>
                </a:moveTo>
                <a:cubicBezTo>
                  <a:pt x="533" y="0"/>
                  <a:pt x="0" y="534"/>
                  <a:pt x="0" y="1192"/>
                </a:cubicBezTo>
                <a:cubicBezTo>
                  <a:pt x="0" y="1849"/>
                  <a:pt x="533" y="2383"/>
                  <a:pt x="1191" y="2383"/>
                </a:cubicBezTo>
                <a:cubicBezTo>
                  <a:pt x="1849" y="2383"/>
                  <a:pt x="2382" y="1849"/>
                  <a:pt x="2382" y="1192"/>
                </a:cubicBezTo>
                <a:cubicBezTo>
                  <a:pt x="2382" y="534"/>
                  <a:pt x="1849" y="0"/>
                  <a:pt x="1191" y="0"/>
                </a:cubicBezTo>
                <a:close/>
              </a:path>
            </a:pathLst>
          </a:custGeom>
          <a:solidFill>
            <a:schemeClr val="accent2"/>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335" name="Oval 82">
            <a:extLst>
              <a:ext uri="{FF2B5EF4-FFF2-40B4-BE49-F238E27FC236}">
                <a16:creationId xmlns:a16="http://schemas.microsoft.com/office/drawing/2014/main" id="{1F04761A-EDFC-4BF0-991A-A991EBE54646}"/>
              </a:ext>
            </a:extLst>
          </p:cNvPr>
          <p:cNvSpPr>
            <a:spLocks noChangeArrowheads="1"/>
          </p:cNvSpPr>
          <p:nvPr/>
        </p:nvSpPr>
        <p:spPr bwMode="auto">
          <a:xfrm>
            <a:off x="7659887" y="1562100"/>
            <a:ext cx="339924" cy="338733"/>
          </a:xfrm>
          <a:prstGeom prst="ellipse">
            <a:avLst/>
          </a:prstGeom>
          <a:solidFill>
            <a:schemeClr val="accent2"/>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42" name="Freeform 441">
            <a:extLst>
              <a:ext uri="{FF2B5EF4-FFF2-40B4-BE49-F238E27FC236}">
                <a16:creationId xmlns:a16="http://schemas.microsoft.com/office/drawing/2014/main" id="{14605110-C9D2-485F-9A8A-691BDABFCE3A}"/>
              </a:ext>
            </a:extLst>
          </p:cNvPr>
          <p:cNvSpPr>
            <a:spLocks/>
          </p:cNvSpPr>
          <p:nvPr/>
        </p:nvSpPr>
        <p:spPr bwMode="auto">
          <a:xfrm>
            <a:off x="4861322" y="3728442"/>
            <a:ext cx="567929" cy="1110258"/>
          </a:xfrm>
          <a:custGeom>
            <a:avLst/>
            <a:gdLst>
              <a:gd name="T0" fmla="*/ 1991 w 1991"/>
              <a:gd name="T1" fmla="*/ 3900 h 3900"/>
              <a:gd name="T2" fmla="*/ 0 w 1991"/>
              <a:gd name="T3" fmla="*/ 3900 h 3900"/>
              <a:gd name="T4" fmla="*/ 0 w 1991"/>
              <a:gd name="T5" fmla="*/ 996 h 3900"/>
              <a:gd name="T6" fmla="*/ 995 w 1991"/>
              <a:gd name="T7" fmla="*/ 0 h 3900"/>
              <a:gd name="T8" fmla="*/ 1991 w 1991"/>
              <a:gd name="T9" fmla="*/ 996 h 3900"/>
              <a:gd name="T10" fmla="*/ 1991 w 1991"/>
              <a:gd name="T11" fmla="*/ 3900 h 3900"/>
            </a:gdLst>
            <a:ahLst/>
            <a:cxnLst>
              <a:cxn ang="0">
                <a:pos x="T0" y="T1"/>
              </a:cxn>
              <a:cxn ang="0">
                <a:pos x="T2" y="T3"/>
              </a:cxn>
              <a:cxn ang="0">
                <a:pos x="T4" y="T5"/>
              </a:cxn>
              <a:cxn ang="0">
                <a:pos x="T6" y="T7"/>
              </a:cxn>
              <a:cxn ang="0">
                <a:pos x="T8" y="T9"/>
              </a:cxn>
              <a:cxn ang="0">
                <a:pos x="T10" y="T11"/>
              </a:cxn>
            </a:cxnLst>
            <a:rect l="0" t="0" r="r" b="b"/>
            <a:pathLst>
              <a:path w="1991" h="3900">
                <a:moveTo>
                  <a:pt x="1991" y="3900"/>
                </a:moveTo>
                <a:lnTo>
                  <a:pt x="0" y="3900"/>
                </a:lnTo>
                <a:lnTo>
                  <a:pt x="0" y="996"/>
                </a:lnTo>
                <a:cubicBezTo>
                  <a:pt x="0" y="446"/>
                  <a:pt x="445" y="0"/>
                  <a:pt x="995" y="0"/>
                </a:cubicBezTo>
                <a:cubicBezTo>
                  <a:pt x="1545" y="0"/>
                  <a:pt x="1991" y="446"/>
                  <a:pt x="1991" y="996"/>
                </a:cubicBezTo>
                <a:lnTo>
                  <a:pt x="1991" y="3900"/>
                </a:lnTo>
                <a:close/>
              </a:path>
            </a:pathLst>
          </a:cu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43" name="Freeform 442">
            <a:extLst>
              <a:ext uri="{FF2B5EF4-FFF2-40B4-BE49-F238E27FC236}">
                <a16:creationId xmlns:a16="http://schemas.microsoft.com/office/drawing/2014/main" id="{5AF34965-4AC2-4835-B97E-3FC05246C373}"/>
              </a:ext>
            </a:extLst>
          </p:cNvPr>
          <p:cNvSpPr>
            <a:spLocks/>
          </p:cNvSpPr>
          <p:nvPr/>
        </p:nvSpPr>
        <p:spPr bwMode="auto">
          <a:xfrm>
            <a:off x="5529858" y="3366492"/>
            <a:ext cx="568524" cy="1472208"/>
          </a:xfrm>
          <a:custGeom>
            <a:avLst/>
            <a:gdLst>
              <a:gd name="T0" fmla="*/ 1992 w 1992"/>
              <a:gd name="T1" fmla="*/ 5171 h 5171"/>
              <a:gd name="T2" fmla="*/ 0 w 1992"/>
              <a:gd name="T3" fmla="*/ 5171 h 5171"/>
              <a:gd name="T4" fmla="*/ 0 w 1992"/>
              <a:gd name="T5" fmla="*/ 995 h 5171"/>
              <a:gd name="T6" fmla="*/ 996 w 1992"/>
              <a:gd name="T7" fmla="*/ 0 h 5171"/>
              <a:gd name="T8" fmla="*/ 996 w 1992"/>
              <a:gd name="T9" fmla="*/ 0 h 5171"/>
              <a:gd name="T10" fmla="*/ 1992 w 1992"/>
              <a:gd name="T11" fmla="*/ 995 h 5171"/>
              <a:gd name="T12" fmla="*/ 1992 w 1992"/>
              <a:gd name="T13" fmla="*/ 5171 h 5171"/>
            </a:gdLst>
            <a:ahLst/>
            <a:cxnLst>
              <a:cxn ang="0">
                <a:pos x="T0" y="T1"/>
              </a:cxn>
              <a:cxn ang="0">
                <a:pos x="T2" y="T3"/>
              </a:cxn>
              <a:cxn ang="0">
                <a:pos x="T4" y="T5"/>
              </a:cxn>
              <a:cxn ang="0">
                <a:pos x="T6" y="T7"/>
              </a:cxn>
              <a:cxn ang="0">
                <a:pos x="T8" y="T9"/>
              </a:cxn>
              <a:cxn ang="0">
                <a:pos x="T10" y="T11"/>
              </a:cxn>
              <a:cxn ang="0">
                <a:pos x="T12" y="T13"/>
              </a:cxn>
            </a:cxnLst>
            <a:rect l="0" t="0" r="r" b="b"/>
            <a:pathLst>
              <a:path w="1992" h="5171">
                <a:moveTo>
                  <a:pt x="1992" y="5171"/>
                </a:moveTo>
                <a:lnTo>
                  <a:pt x="0" y="5171"/>
                </a:lnTo>
                <a:lnTo>
                  <a:pt x="0" y="995"/>
                </a:lnTo>
                <a:cubicBezTo>
                  <a:pt x="0" y="445"/>
                  <a:pt x="446" y="0"/>
                  <a:pt x="996" y="0"/>
                </a:cubicBezTo>
                <a:lnTo>
                  <a:pt x="996" y="0"/>
                </a:lnTo>
                <a:cubicBezTo>
                  <a:pt x="1546" y="0"/>
                  <a:pt x="1992" y="445"/>
                  <a:pt x="1992" y="995"/>
                </a:cubicBezTo>
                <a:lnTo>
                  <a:pt x="1992" y="5171"/>
                </a:lnTo>
                <a:close/>
              </a:path>
            </a:pathLst>
          </a:custGeom>
          <a:solidFill>
            <a:schemeClr val="accent3"/>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44" name="Freeform 443">
            <a:extLst>
              <a:ext uri="{FF2B5EF4-FFF2-40B4-BE49-F238E27FC236}">
                <a16:creationId xmlns:a16="http://schemas.microsoft.com/office/drawing/2014/main" id="{3EF89563-F3EF-4F79-B1A3-66A608247BF6}"/>
              </a:ext>
            </a:extLst>
          </p:cNvPr>
          <p:cNvSpPr>
            <a:spLocks/>
          </p:cNvSpPr>
          <p:nvPr/>
        </p:nvSpPr>
        <p:spPr bwMode="auto">
          <a:xfrm>
            <a:off x="6201966" y="3004542"/>
            <a:ext cx="568524" cy="1834158"/>
          </a:xfrm>
          <a:custGeom>
            <a:avLst/>
            <a:gdLst>
              <a:gd name="T0" fmla="*/ 1992 w 1992"/>
              <a:gd name="T1" fmla="*/ 6443 h 6443"/>
              <a:gd name="T2" fmla="*/ 0 w 1992"/>
              <a:gd name="T3" fmla="*/ 6443 h 6443"/>
              <a:gd name="T4" fmla="*/ 0 w 1992"/>
              <a:gd name="T5" fmla="*/ 996 h 6443"/>
              <a:gd name="T6" fmla="*/ 996 w 1992"/>
              <a:gd name="T7" fmla="*/ 0 h 6443"/>
              <a:gd name="T8" fmla="*/ 1992 w 1992"/>
              <a:gd name="T9" fmla="*/ 996 h 6443"/>
              <a:gd name="T10" fmla="*/ 1992 w 1992"/>
              <a:gd name="T11" fmla="*/ 6443 h 6443"/>
            </a:gdLst>
            <a:ahLst/>
            <a:cxnLst>
              <a:cxn ang="0">
                <a:pos x="T0" y="T1"/>
              </a:cxn>
              <a:cxn ang="0">
                <a:pos x="T2" y="T3"/>
              </a:cxn>
              <a:cxn ang="0">
                <a:pos x="T4" y="T5"/>
              </a:cxn>
              <a:cxn ang="0">
                <a:pos x="T6" y="T7"/>
              </a:cxn>
              <a:cxn ang="0">
                <a:pos x="T8" y="T9"/>
              </a:cxn>
              <a:cxn ang="0">
                <a:pos x="T10" y="T11"/>
              </a:cxn>
            </a:cxnLst>
            <a:rect l="0" t="0" r="r" b="b"/>
            <a:pathLst>
              <a:path w="1992" h="6443">
                <a:moveTo>
                  <a:pt x="1992" y="6443"/>
                </a:moveTo>
                <a:lnTo>
                  <a:pt x="0" y="6443"/>
                </a:lnTo>
                <a:lnTo>
                  <a:pt x="0" y="996"/>
                </a:lnTo>
                <a:cubicBezTo>
                  <a:pt x="0" y="446"/>
                  <a:pt x="446" y="0"/>
                  <a:pt x="996" y="0"/>
                </a:cubicBezTo>
                <a:cubicBezTo>
                  <a:pt x="1546" y="0"/>
                  <a:pt x="1992" y="446"/>
                  <a:pt x="1992" y="996"/>
                </a:cubicBezTo>
                <a:lnTo>
                  <a:pt x="1992" y="6443"/>
                </a:lnTo>
                <a:close/>
              </a:path>
            </a:pathLst>
          </a:cu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45" name="Freeform 444">
            <a:extLst>
              <a:ext uri="{FF2B5EF4-FFF2-40B4-BE49-F238E27FC236}">
                <a16:creationId xmlns:a16="http://schemas.microsoft.com/office/drawing/2014/main" id="{DE32919F-2A01-4A66-A9F2-839864D3CBC4}"/>
              </a:ext>
            </a:extLst>
          </p:cNvPr>
          <p:cNvSpPr>
            <a:spLocks/>
          </p:cNvSpPr>
          <p:nvPr/>
        </p:nvSpPr>
        <p:spPr bwMode="auto">
          <a:xfrm>
            <a:off x="6873479" y="2642592"/>
            <a:ext cx="568524" cy="2196108"/>
          </a:xfrm>
          <a:custGeom>
            <a:avLst/>
            <a:gdLst>
              <a:gd name="T0" fmla="*/ 1992 w 1992"/>
              <a:gd name="T1" fmla="*/ 7714 h 7714"/>
              <a:gd name="T2" fmla="*/ 0 w 1992"/>
              <a:gd name="T3" fmla="*/ 7714 h 7714"/>
              <a:gd name="T4" fmla="*/ 0 w 1992"/>
              <a:gd name="T5" fmla="*/ 996 h 7714"/>
              <a:gd name="T6" fmla="*/ 996 w 1992"/>
              <a:gd name="T7" fmla="*/ 0 h 7714"/>
              <a:gd name="T8" fmla="*/ 1992 w 1992"/>
              <a:gd name="T9" fmla="*/ 996 h 7714"/>
              <a:gd name="T10" fmla="*/ 1992 w 1992"/>
              <a:gd name="T11" fmla="*/ 7714 h 7714"/>
            </a:gdLst>
            <a:ahLst/>
            <a:cxnLst>
              <a:cxn ang="0">
                <a:pos x="T0" y="T1"/>
              </a:cxn>
              <a:cxn ang="0">
                <a:pos x="T2" y="T3"/>
              </a:cxn>
              <a:cxn ang="0">
                <a:pos x="T4" y="T5"/>
              </a:cxn>
              <a:cxn ang="0">
                <a:pos x="T6" y="T7"/>
              </a:cxn>
              <a:cxn ang="0">
                <a:pos x="T8" y="T9"/>
              </a:cxn>
              <a:cxn ang="0">
                <a:pos x="T10" y="T11"/>
              </a:cxn>
            </a:cxnLst>
            <a:rect l="0" t="0" r="r" b="b"/>
            <a:pathLst>
              <a:path w="1992" h="7714">
                <a:moveTo>
                  <a:pt x="1992" y="7714"/>
                </a:moveTo>
                <a:lnTo>
                  <a:pt x="0" y="7714"/>
                </a:lnTo>
                <a:lnTo>
                  <a:pt x="0" y="996"/>
                </a:lnTo>
                <a:cubicBezTo>
                  <a:pt x="0" y="446"/>
                  <a:pt x="446" y="0"/>
                  <a:pt x="996" y="0"/>
                </a:cubicBezTo>
                <a:cubicBezTo>
                  <a:pt x="1546" y="0"/>
                  <a:pt x="1992" y="446"/>
                  <a:pt x="1992" y="996"/>
                </a:cubicBezTo>
                <a:lnTo>
                  <a:pt x="1992" y="7714"/>
                </a:lnTo>
                <a:close/>
              </a:path>
            </a:pathLst>
          </a:custGeom>
          <a:solidFill>
            <a:schemeClr val="accent3"/>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46" name="Freeform 445">
            <a:extLst>
              <a:ext uri="{FF2B5EF4-FFF2-40B4-BE49-F238E27FC236}">
                <a16:creationId xmlns:a16="http://schemas.microsoft.com/office/drawing/2014/main" id="{BC784CBC-3721-4FE3-8DF7-634FF5F737B1}"/>
              </a:ext>
            </a:extLst>
          </p:cNvPr>
          <p:cNvSpPr>
            <a:spLocks/>
          </p:cNvSpPr>
          <p:nvPr/>
        </p:nvSpPr>
        <p:spPr bwMode="auto">
          <a:xfrm>
            <a:off x="7545587" y="2280642"/>
            <a:ext cx="568524" cy="2558058"/>
          </a:xfrm>
          <a:custGeom>
            <a:avLst/>
            <a:gdLst>
              <a:gd name="T0" fmla="*/ 1992 w 1992"/>
              <a:gd name="T1" fmla="*/ 8985 h 8985"/>
              <a:gd name="T2" fmla="*/ 0 w 1992"/>
              <a:gd name="T3" fmla="*/ 8985 h 8985"/>
              <a:gd name="T4" fmla="*/ 0 w 1992"/>
              <a:gd name="T5" fmla="*/ 995 h 8985"/>
              <a:gd name="T6" fmla="*/ 996 w 1992"/>
              <a:gd name="T7" fmla="*/ 0 h 8985"/>
              <a:gd name="T8" fmla="*/ 1992 w 1992"/>
              <a:gd name="T9" fmla="*/ 995 h 8985"/>
              <a:gd name="T10" fmla="*/ 1992 w 1992"/>
              <a:gd name="T11" fmla="*/ 8985 h 8985"/>
            </a:gdLst>
            <a:ahLst/>
            <a:cxnLst>
              <a:cxn ang="0">
                <a:pos x="T0" y="T1"/>
              </a:cxn>
              <a:cxn ang="0">
                <a:pos x="T2" y="T3"/>
              </a:cxn>
              <a:cxn ang="0">
                <a:pos x="T4" y="T5"/>
              </a:cxn>
              <a:cxn ang="0">
                <a:pos x="T6" y="T7"/>
              </a:cxn>
              <a:cxn ang="0">
                <a:pos x="T8" y="T9"/>
              </a:cxn>
              <a:cxn ang="0">
                <a:pos x="T10" y="T11"/>
              </a:cxn>
            </a:cxnLst>
            <a:rect l="0" t="0" r="r" b="b"/>
            <a:pathLst>
              <a:path w="1992" h="8985">
                <a:moveTo>
                  <a:pt x="1992" y="8985"/>
                </a:moveTo>
                <a:lnTo>
                  <a:pt x="0" y="8985"/>
                </a:lnTo>
                <a:lnTo>
                  <a:pt x="0" y="995"/>
                </a:lnTo>
                <a:cubicBezTo>
                  <a:pt x="0" y="445"/>
                  <a:pt x="446" y="0"/>
                  <a:pt x="996" y="0"/>
                </a:cubicBezTo>
                <a:cubicBezTo>
                  <a:pt x="1546" y="0"/>
                  <a:pt x="1992" y="445"/>
                  <a:pt x="1992" y="995"/>
                </a:cubicBezTo>
                <a:lnTo>
                  <a:pt x="1992" y="8985"/>
                </a:lnTo>
                <a:close/>
              </a:path>
            </a:pathLst>
          </a:cu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47" name="Freeform 446">
            <a:extLst>
              <a:ext uri="{FF2B5EF4-FFF2-40B4-BE49-F238E27FC236}">
                <a16:creationId xmlns:a16="http://schemas.microsoft.com/office/drawing/2014/main" id="{2E19906C-9444-4F09-A9A8-CB6661590F36}"/>
              </a:ext>
            </a:extLst>
          </p:cNvPr>
          <p:cNvSpPr>
            <a:spLocks/>
          </p:cNvSpPr>
          <p:nvPr/>
        </p:nvSpPr>
        <p:spPr bwMode="auto">
          <a:xfrm>
            <a:off x="4848225" y="1731764"/>
            <a:ext cx="2988469" cy="1943100"/>
          </a:xfrm>
          <a:custGeom>
            <a:avLst/>
            <a:gdLst>
              <a:gd name="T0" fmla="*/ 10472 w 10472"/>
              <a:gd name="T1" fmla="*/ 0 h 6825"/>
              <a:gd name="T2" fmla="*/ 8263 w 10472"/>
              <a:gd name="T3" fmla="*/ 474 h 6825"/>
              <a:gd name="T4" fmla="*/ 8664 w 10472"/>
              <a:gd name="T5" fmla="*/ 946 h 6825"/>
              <a:gd name="T6" fmla="*/ 0 w 10472"/>
              <a:gd name="T7" fmla="*/ 6589 h 6825"/>
              <a:gd name="T8" fmla="*/ 113 w 10472"/>
              <a:gd name="T9" fmla="*/ 6825 h 6825"/>
              <a:gd name="T10" fmla="*/ 9249 w 10472"/>
              <a:gd name="T11" fmla="*/ 1635 h 6825"/>
              <a:gd name="T12" fmla="*/ 9647 w 10472"/>
              <a:gd name="T13" fmla="*/ 2102 h 6825"/>
              <a:gd name="T14" fmla="*/ 10472 w 10472"/>
              <a:gd name="T15" fmla="*/ 0 h 6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72" h="6825">
                <a:moveTo>
                  <a:pt x="10472" y="0"/>
                </a:moveTo>
                <a:lnTo>
                  <a:pt x="8263" y="474"/>
                </a:lnTo>
                <a:lnTo>
                  <a:pt x="8664" y="946"/>
                </a:lnTo>
                <a:cubicBezTo>
                  <a:pt x="8413" y="1136"/>
                  <a:pt x="3855" y="4587"/>
                  <a:pt x="0" y="6589"/>
                </a:cubicBezTo>
                <a:lnTo>
                  <a:pt x="113" y="6825"/>
                </a:lnTo>
                <a:cubicBezTo>
                  <a:pt x="1641" y="6083"/>
                  <a:pt x="6082" y="3861"/>
                  <a:pt x="9249" y="1635"/>
                </a:cubicBezTo>
                <a:lnTo>
                  <a:pt x="9647" y="2102"/>
                </a:lnTo>
                <a:lnTo>
                  <a:pt x="10472" y="0"/>
                </a:lnTo>
                <a:close/>
              </a:path>
            </a:pathLst>
          </a:custGeom>
          <a:solidFill>
            <a:schemeClr val="accent6"/>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48" name="Oval 447">
            <a:extLst>
              <a:ext uri="{FF2B5EF4-FFF2-40B4-BE49-F238E27FC236}">
                <a16:creationId xmlns:a16="http://schemas.microsoft.com/office/drawing/2014/main" id="{C78E75FB-0E45-4022-AACE-FA0A34C3A03C}"/>
              </a:ext>
            </a:extLst>
          </p:cNvPr>
          <p:cNvSpPr>
            <a:spLocks noChangeArrowheads="1"/>
          </p:cNvSpPr>
          <p:nvPr/>
        </p:nvSpPr>
        <p:spPr bwMode="auto">
          <a:xfrm>
            <a:off x="4925616" y="3792736"/>
            <a:ext cx="438746" cy="437555"/>
          </a:xfrm>
          <a:prstGeom prst="ellipse">
            <a:avLst/>
          </a:prstGeom>
          <a:solidFill>
            <a:schemeClr val="bg2"/>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49" name="Oval 448">
            <a:extLst>
              <a:ext uri="{FF2B5EF4-FFF2-40B4-BE49-F238E27FC236}">
                <a16:creationId xmlns:a16="http://schemas.microsoft.com/office/drawing/2014/main" id="{1D098664-A3AB-44D7-8B1C-3D91B98C6F6C}"/>
              </a:ext>
            </a:extLst>
          </p:cNvPr>
          <p:cNvSpPr>
            <a:spLocks noChangeArrowheads="1"/>
          </p:cNvSpPr>
          <p:nvPr/>
        </p:nvSpPr>
        <p:spPr bwMode="auto">
          <a:xfrm>
            <a:off x="5594747" y="3431382"/>
            <a:ext cx="438746" cy="437555"/>
          </a:xfrm>
          <a:prstGeom prst="ellipse">
            <a:avLst/>
          </a:prstGeom>
          <a:solidFill>
            <a:schemeClr val="bg2"/>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50" name="Oval 449">
            <a:extLst>
              <a:ext uri="{FF2B5EF4-FFF2-40B4-BE49-F238E27FC236}">
                <a16:creationId xmlns:a16="http://schemas.microsoft.com/office/drawing/2014/main" id="{D0F3B727-95F1-47C0-B177-1F6A99F83AB6}"/>
              </a:ext>
            </a:extLst>
          </p:cNvPr>
          <p:cNvSpPr>
            <a:spLocks noChangeArrowheads="1"/>
          </p:cNvSpPr>
          <p:nvPr/>
        </p:nvSpPr>
        <p:spPr bwMode="auto">
          <a:xfrm>
            <a:off x="6266855" y="3068836"/>
            <a:ext cx="438746" cy="438150"/>
          </a:xfrm>
          <a:prstGeom prst="ellipse">
            <a:avLst/>
          </a:prstGeom>
          <a:solidFill>
            <a:schemeClr val="bg2"/>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51" name="Oval 450">
            <a:extLst>
              <a:ext uri="{FF2B5EF4-FFF2-40B4-BE49-F238E27FC236}">
                <a16:creationId xmlns:a16="http://schemas.microsoft.com/office/drawing/2014/main" id="{6D1D3697-4B4A-4C36-805C-FA725B2045F2}"/>
              </a:ext>
            </a:extLst>
          </p:cNvPr>
          <p:cNvSpPr>
            <a:spLocks noChangeArrowheads="1"/>
          </p:cNvSpPr>
          <p:nvPr/>
        </p:nvSpPr>
        <p:spPr bwMode="auto">
          <a:xfrm>
            <a:off x="6938368" y="2707482"/>
            <a:ext cx="439341" cy="437555"/>
          </a:xfrm>
          <a:prstGeom prst="ellipse">
            <a:avLst/>
          </a:prstGeom>
          <a:solidFill>
            <a:schemeClr val="bg2"/>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52" name="Oval 451">
            <a:extLst>
              <a:ext uri="{FF2B5EF4-FFF2-40B4-BE49-F238E27FC236}">
                <a16:creationId xmlns:a16="http://schemas.microsoft.com/office/drawing/2014/main" id="{AE466824-F430-40A7-A79A-75A627F1DCF3}"/>
              </a:ext>
            </a:extLst>
          </p:cNvPr>
          <p:cNvSpPr>
            <a:spLocks noChangeArrowheads="1"/>
          </p:cNvSpPr>
          <p:nvPr/>
        </p:nvSpPr>
        <p:spPr bwMode="auto">
          <a:xfrm>
            <a:off x="7610475" y="2345532"/>
            <a:ext cx="438746" cy="437555"/>
          </a:xfrm>
          <a:prstGeom prst="ellipse">
            <a:avLst/>
          </a:prstGeom>
          <a:solidFill>
            <a:schemeClr val="bg2"/>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53" name="Freeform 452">
            <a:extLst>
              <a:ext uri="{FF2B5EF4-FFF2-40B4-BE49-F238E27FC236}">
                <a16:creationId xmlns:a16="http://schemas.microsoft.com/office/drawing/2014/main" id="{25AF677D-88DA-485A-9C78-DE43D00F8939}"/>
              </a:ext>
            </a:extLst>
          </p:cNvPr>
          <p:cNvSpPr>
            <a:spLocks noEditPoints="1"/>
          </p:cNvSpPr>
          <p:nvPr/>
        </p:nvSpPr>
        <p:spPr bwMode="auto">
          <a:xfrm>
            <a:off x="5033368" y="3920728"/>
            <a:ext cx="223838" cy="182762"/>
          </a:xfrm>
          <a:custGeom>
            <a:avLst/>
            <a:gdLst>
              <a:gd name="T0" fmla="*/ 321 w 785"/>
              <a:gd name="T1" fmla="*/ 606 h 642"/>
              <a:gd name="T2" fmla="*/ 250 w 785"/>
              <a:gd name="T3" fmla="*/ 606 h 642"/>
              <a:gd name="T4" fmla="*/ 250 w 785"/>
              <a:gd name="T5" fmla="*/ 107 h 642"/>
              <a:gd name="T6" fmla="*/ 321 w 785"/>
              <a:gd name="T7" fmla="*/ 107 h 642"/>
              <a:gd name="T8" fmla="*/ 321 w 785"/>
              <a:gd name="T9" fmla="*/ 606 h 642"/>
              <a:gd name="T10" fmla="*/ 339 w 785"/>
              <a:gd name="T11" fmla="*/ 71 h 642"/>
              <a:gd name="T12" fmla="*/ 232 w 785"/>
              <a:gd name="T13" fmla="*/ 71 h 642"/>
              <a:gd name="T14" fmla="*/ 214 w 785"/>
              <a:gd name="T15" fmla="*/ 89 h 642"/>
              <a:gd name="T16" fmla="*/ 214 w 785"/>
              <a:gd name="T17" fmla="*/ 624 h 642"/>
              <a:gd name="T18" fmla="*/ 232 w 785"/>
              <a:gd name="T19" fmla="*/ 642 h 642"/>
              <a:gd name="T20" fmla="*/ 339 w 785"/>
              <a:gd name="T21" fmla="*/ 642 h 642"/>
              <a:gd name="T22" fmla="*/ 357 w 785"/>
              <a:gd name="T23" fmla="*/ 624 h 642"/>
              <a:gd name="T24" fmla="*/ 357 w 785"/>
              <a:gd name="T25" fmla="*/ 89 h 642"/>
              <a:gd name="T26" fmla="*/ 339 w 785"/>
              <a:gd name="T27" fmla="*/ 71 h 642"/>
              <a:gd name="T28" fmla="*/ 749 w 785"/>
              <a:gd name="T29" fmla="*/ 606 h 642"/>
              <a:gd name="T30" fmla="*/ 678 w 785"/>
              <a:gd name="T31" fmla="*/ 606 h 642"/>
              <a:gd name="T32" fmla="*/ 678 w 785"/>
              <a:gd name="T33" fmla="*/ 35 h 642"/>
              <a:gd name="T34" fmla="*/ 749 w 785"/>
              <a:gd name="T35" fmla="*/ 35 h 642"/>
              <a:gd name="T36" fmla="*/ 749 w 785"/>
              <a:gd name="T37" fmla="*/ 606 h 642"/>
              <a:gd name="T38" fmla="*/ 767 w 785"/>
              <a:gd name="T39" fmla="*/ 0 h 642"/>
              <a:gd name="T40" fmla="*/ 660 w 785"/>
              <a:gd name="T41" fmla="*/ 0 h 642"/>
              <a:gd name="T42" fmla="*/ 642 w 785"/>
              <a:gd name="T43" fmla="*/ 17 h 642"/>
              <a:gd name="T44" fmla="*/ 642 w 785"/>
              <a:gd name="T45" fmla="*/ 624 h 642"/>
              <a:gd name="T46" fmla="*/ 660 w 785"/>
              <a:gd name="T47" fmla="*/ 642 h 642"/>
              <a:gd name="T48" fmla="*/ 767 w 785"/>
              <a:gd name="T49" fmla="*/ 642 h 642"/>
              <a:gd name="T50" fmla="*/ 785 w 785"/>
              <a:gd name="T51" fmla="*/ 624 h 642"/>
              <a:gd name="T52" fmla="*/ 785 w 785"/>
              <a:gd name="T53" fmla="*/ 17 h 642"/>
              <a:gd name="T54" fmla="*/ 767 w 785"/>
              <a:gd name="T55" fmla="*/ 0 h 642"/>
              <a:gd name="T56" fmla="*/ 535 w 785"/>
              <a:gd name="T57" fmla="*/ 606 h 642"/>
              <a:gd name="T58" fmla="*/ 464 w 785"/>
              <a:gd name="T59" fmla="*/ 606 h 642"/>
              <a:gd name="T60" fmla="*/ 464 w 785"/>
              <a:gd name="T61" fmla="*/ 321 h 642"/>
              <a:gd name="T62" fmla="*/ 535 w 785"/>
              <a:gd name="T63" fmla="*/ 321 h 642"/>
              <a:gd name="T64" fmla="*/ 535 w 785"/>
              <a:gd name="T65" fmla="*/ 606 h 642"/>
              <a:gd name="T66" fmla="*/ 553 w 785"/>
              <a:gd name="T67" fmla="*/ 285 h 642"/>
              <a:gd name="T68" fmla="*/ 446 w 785"/>
              <a:gd name="T69" fmla="*/ 285 h 642"/>
              <a:gd name="T70" fmla="*/ 428 w 785"/>
              <a:gd name="T71" fmla="*/ 303 h 642"/>
              <a:gd name="T72" fmla="*/ 428 w 785"/>
              <a:gd name="T73" fmla="*/ 624 h 642"/>
              <a:gd name="T74" fmla="*/ 446 w 785"/>
              <a:gd name="T75" fmla="*/ 642 h 642"/>
              <a:gd name="T76" fmla="*/ 553 w 785"/>
              <a:gd name="T77" fmla="*/ 642 h 642"/>
              <a:gd name="T78" fmla="*/ 571 w 785"/>
              <a:gd name="T79" fmla="*/ 624 h 642"/>
              <a:gd name="T80" fmla="*/ 571 w 785"/>
              <a:gd name="T81" fmla="*/ 303 h 642"/>
              <a:gd name="T82" fmla="*/ 553 w 785"/>
              <a:gd name="T83" fmla="*/ 285 h 642"/>
              <a:gd name="T84" fmla="*/ 107 w 785"/>
              <a:gd name="T85" fmla="*/ 606 h 642"/>
              <a:gd name="T86" fmla="*/ 36 w 785"/>
              <a:gd name="T87" fmla="*/ 606 h 642"/>
              <a:gd name="T88" fmla="*/ 36 w 785"/>
              <a:gd name="T89" fmla="*/ 428 h 642"/>
              <a:gd name="T90" fmla="*/ 107 w 785"/>
              <a:gd name="T91" fmla="*/ 428 h 642"/>
              <a:gd name="T92" fmla="*/ 107 w 785"/>
              <a:gd name="T93" fmla="*/ 606 h 642"/>
              <a:gd name="T94" fmla="*/ 125 w 785"/>
              <a:gd name="T95" fmla="*/ 392 h 642"/>
              <a:gd name="T96" fmla="*/ 18 w 785"/>
              <a:gd name="T97" fmla="*/ 392 h 642"/>
              <a:gd name="T98" fmla="*/ 0 w 785"/>
              <a:gd name="T99" fmla="*/ 410 h 642"/>
              <a:gd name="T100" fmla="*/ 0 w 785"/>
              <a:gd name="T101" fmla="*/ 624 h 642"/>
              <a:gd name="T102" fmla="*/ 18 w 785"/>
              <a:gd name="T103" fmla="*/ 642 h 642"/>
              <a:gd name="T104" fmla="*/ 125 w 785"/>
              <a:gd name="T105" fmla="*/ 642 h 642"/>
              <a:gd name="T106" fmla="*/ 143 w 785"/>
              <a:gd name="T107" fmla="*/ 624 h 642"/>
              <a:gd name="T108" fmla="*/ 143 w 785"/>
              <a:gd name="T109" fmla="*/ 410 h 642"/>
              <a:gd name="T110" fmla="*/ 125 w 785"/>
              <a:gd name="T111" fmla="*/ 39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5" h="642">
                <a:moveTo>
                  <a:pt x="321" y="606"/>
                </a:moveTo>
                <a:lnTo>
                  <a:pt x="250" y="606"/>
                </a:lnTo>
                <a:lnTo>
                  <a:pt x="250" y="107"/>
                </a:lnTo>
                <a:lnTo>
                  <a:pt x="321" y="107"/>
                </a:lnTo>
                <a:lnTo>
                  <a:pt x="321" y="606"/>
                </a:lnTo>
                <a:close/>
                <a:moveTo>
                  <a:pt x="339" y="71"/>
                </a:moveTo>
                <a:lnTo>
                  <a:pt x="232" y="71"/>
                </a:lnTo>
                <a:cubicBezTo>
                  <a:pt x="222" y="71"/>
                  <a:pt x="214" y="79"/>
                  <a:pt x="214" y="89"/>
                </a:cubicBezTo>
                <a:lnTo>
                  <a:pt x="214" y="624"/>
                </a:lnTo>
                <a:cubicBezTo>
                  <a:pt x="214" y="634"/>
                  <a:pt x="222" y="642"/>
                  <a:pt x="232" y="642"/>
                </a:cubicBezTo>
                <a:lnTo>
                  <a:pt x="339" y="642"/>
                </a:lnTo>
                <a:cubicBezTo>
                  <a:pt x="349" y="642"/>
                  <a:pt x="357" y="634"/>
                  <a:pt x="357" y="624"/>
                </a:cubicBezTo>
                <a:lnTo>
                  <a:pt x="357" y="89"/>
                </a:lnTo>
                <a:cubicBezTo>
                  <a:pt x="357" y="79"/>
                  <a:pt x="349" y="71"/>
                  <a:pt x="339" y="71"/>
                </a:cubicBezTo>
                <a:close/>
                <a:moveTo>
                  <a:pt x="749" y="606"/>
                </a:moveTo>
                <a:lnTo>
                  <a:pt x="678" y="606"/>
                </a:lnTo>
                <a:lnTo>
                  <a:pt x="678" y="35"/>
                </a:lnTo>
                <a:lnTo>
                  <a:pt x="749" y="35"/>
                </a:lnTo>
                <a:lnTo>
                  <a:pt x="749" y="606"/>
                </a:lnTo>
                <a:close/>
                <a:moveTo>
                  <a:pt x="767" y="0"/>
                </a:moveTo>
                <a:lnTo>
                  <a:pt x="660" y="0"/>
                </a:lnTo>
                <a:cubicBezTo>
                  <a:pt x="650" y="0"/>
                  <a:pt x="642" y="8"/>
                  <a:pt x="642" y="17"/>
                </a:cubicBezTo>
                <a:lnTo>
                  <a:pt x="642" y="624"/>
                </a:lnTo>
                <a:cubicBezTo>
                  <a:pt x="642" y="634"/>
                  <a:pt x="650" y="642"/>
                  <a:pt x="660" y="642"/>
                </a:cubicBezTo>
                <a:lnTo>
                  <a:pt x="767" y="642"/>
                </a:lnTo>
                <a:cubicBezTo>
                  <a:pt x="777" y="642"/>
                  <a:pt x="785" y="634"/>
                  <a:pt x="785" y="624"/>
                </a:cubicBezTo>
                <a:lnTo>
                  <a:pt x="785" y="17"/>
                </a:lnTo>
                <a:cubicBezTo>
                  <a:pt x="785" y="8"/>
                  <a:pt x="777" y="0"/>
                  <a:pt x="767" y="0"/>
                </a:cubicBezTo>
                <a:close/>
                <a:moveTo>
                  <a:pt x="535" y="606"/>
                </a:moveTo>
                <a:lnTo>
                  <a:pt x="464" y="606"/>
                </a:lnTo>
                <a:lnTo>
                  <a:pt x="464" y="321"/>
                </a:lnTo>
                <a:lnTo>
                  <a:pt x="535" y="321"/>
                </a:lnTo>
                <a:lnTo>
                  <a:pt x="535" y="606"/>
                </a:lnTo>
                <a:close/>
                <a:moveTo>
                  <a:pt x="553" y="285"/>
                </a:moveTo>
                <a:lnTo>
                  <a:pt x="446" y="285"/>
                </a:lnTo>
                <a:cubicBezTo>
                  <a:pt x="436" y="285"/>
                  <a:pt x="428" y="293"/>
                  <a:pt x="428" y="303"/>
                </a:cubicBezTo>
                <a:lnTo>
                  <a:pt x="428" y="624"/>
                </a:lnTo>
                <a:cubicBezTo>
                  <a:pt x="428" y="634"/>
                  <a:pt x="436" y="642"/>
                  <a:pt x="446" y="642"/>
                </a:cubicBezTo>
                <a:lnTo>
                  <a:pt x="553" y="642"/>
                </a:lnTo>
                <a:cubicBezTo>
                  <a:pt x="563" y="642"/>
                  <a:pt x="571" y="634"/>
                  <a:pt x="571" y="624"/>
                </a:cubicBezTo>
                <a:lnTo>
                  <a:pt x="571" y="303"/>
                </a:lnTo>
                <a:cubicBezTo>
                  <a:pt x="571" y="293"/>
                  <a:pt x="563" y="285"/>
                  <a:pt x="553" y="285"/>
                </a:cubicBezTo>
                <a:close/>
                <a:moveTo>
                  <a:pt x="107" y="606"/>
                </a:moveTo>
                <a:lnTo>
                  <a:pt x="36" y="606"/>
                </a:lnTo>
                <a:lnTo>
                  <a:pt x="36" y="428"/>
                </a:lnTo>
                <a:lnTo>
                  <a:pt x="107" y="428"/>
                </a:lnTo>
                <a:lnTo>
                  <a:pt x="107" y="606"/>
                </a:lnTo>
                <a:close/>
                <a:moveTo>
                  <a:pt x="125" y="392"/>
                </a:moveTo>
                <a:lnTo>
                  <a:pt x="18" y="392"/>
                </a:lnTo>
                <a:cubicBezTo>
                  <a:pt x="8" y="392"/>
                  <a:pt x="0" y="400"/>
                  <a:pt x="0" y="410"/>
                </a:cubicBezTo>
                <a:lnTo>
                  <a:pt x="0" y="624"/>
                </a:lnTo>
                <a:cubicBezTo>
                  <a:pt x="0" y="634"/>
                  <a:pt x="8" y="642"/>
                  <a:pt x="18" y="642"/>
                </a:cubicBezTo>
                <a:lnTo>
                  <a:pt x="125" y="642"/>
                </a:lnTo>
                <a:cubicBezTo>
                  <a:pt x="135" y="642"/>
                  <a:pt x="143" y="634"/>
                  <a:pt x="143" y="624"/>
                </a:cubicBezTo>
                <a:lnTo>
                  <a:pt x="143" y="410"/>
                </a:lnTo>
                <a:cubicBezTo>
                  <a:pt x="143" y="400"/>
                  <a:pt x="135" y="392"/>
                  <a:pt x="125" y="392"/>
                </a:cubicBezTo>
                <a:close/>
              </a:path>
            </a:pathLst>
          </a:cu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54" name="Freeform 453">
            <a:extLst>
              <a:ext uri="{FF2B5EF4-FFF2-40B4-BE49-F238E27FC236}">
                <a16:creationId xmlns:a16="http://schemas.microsoft.com/office/drawing/2014/main" id="{C501417B-DBB2-4983-BDBB-4B670818894C}"/>
              </a:ext>
            </a:extLst>
          </p:cNvPr>
          <p:cNvSpPr>
            <a:spLocks noEditPoints="1"/>
          </p:cNvSpPr>
          <p:nvPr/>
        </p:nvSpPr>
        <p:spPr bwMode="auto">
          <a:xfrm>
            <a:off x="5702499" y="3538538"/>
            <a:ext cx="223838" cy="223243"/>
          </a:xfrm>
          <a:custGeom>
            <a:avLst/>
            <a:gdLst>
              <a:gd name="T0" fmla="*/ 446 w 785"/>
              <a:gd name="T1" fmla="*/ 721 h 785"/>
              <a:gd name="T2" fmla="*/ 342 w 785"/>
              <a:gd name="T3" fmla="*/ 468 h 785"/>
              <a:gd name="T4" fmla="*/ 714 w 785"/>
              <a:gd name="T5" fmla="*/ 96 h 785"/>
              <a:gd name="T6" fmla="*/ 446 w 785"/>
              <a:gd name="T7" fmla="*/ 721 h 785"/>
              <a:gd name="T8" fmla="*/ 63 w 785"/>
              <a:gd name="T9" fmla="*/ 339 h 785"/>
              <a:gd name="T10" fmla="*/ 689 w 785"/>
              <a:gd name="T11" fmla="*/ 71 h 785"/>
              <a:gd name="T12" fmla="*/ 317 w 785"/>
              <a:gd name="T13" fmla="*/ 443 h 785"/>
              <a:gd name="T14" fmla="*/ 63 w 785"/>
              <a:gd name="T15" fmla="*/ 339 h 785"/>
              <a:gd name="T16" fmla="*/ 785 w 785"/>
              <a:gd name="T17" fmla="*/ 18 h 785"/>
              <a:gd name="T18" fmla="*/ 767 w 785"/>
              <a:gd name="T19" fmla="*/ 0 h 785"/>
              <a:gd name="T20" fmla="*/ 759 w 785"/>
              <a:gd name="T21" fmla="*/ 2 h 785"/>
              <a:gd name="T22" fmla="*/ 759 w 785"/>
              <a:gd name="T23" fmla="*/ 2 h 785"/>
              <a:gd name="T24" fmla="*/ 11 w 785"/>
              <a:gd name="T25" fmla="*/ 322 h 785"/>
              <a:gd name="T26" fmla="*/ 10 w 785"/>
              <a:gd name="T27" fmla="*/ 322 h 785"/>
              <a:gd name="T28" fmla="*/ 10 w 785"/>
              <a:gd name="T29" fmla="*/ 323 h 785"/>
              <a:gd name="T30" fmla="*/ 10 w 785"/>
              <a:gd name="T31" fmla="*/ 323 h 785"/>
              <a:gd name="T32" fmla="*/ 0 w 785"/>
              <a:gd name="T33" fmla="*/ 339 h 785"/>
              <a:gd name="T34" fmla="*/ 12 w 785"/>
              <a:gd name="T35" fmla="*/ 356 h 785"/>
              <a:gd name="T36" fmla="*/ 12 w 785"/>
              <a:gd name="T37" fmla="*/ 356 h 785"/>
              <a:gd name="T38" fmla="*/ 307 w 785"/>
              <a:gd name="T39" fmla="*/ 477 h 785"/>
              <a:gd name="T40" fmla="*/ 429 w 785"/>
              <a:gd name="T41" fmla="*/ 772 h 785"/>
              <a:gd name="T42" fmla="*/ 429 w 785"/>
              <a:gd name="T43" fmla="*/ 772 h 785"/>
              <a:gd name="T44" fmla="*/ 446 w 785"/>
              <a:gd name="T45" fmla="*/ 785 h 785"/>
              <a:gd name="T46" fmla="*/ 462 w 785"/>
              <a:gd name="T47" fmla="*/ 775 h 785"/>
              <a:gd name="T48" fmla="*/ 462 w 785"/>
              <a:gd name="T49" fmla="*/ 775 h 785"/>
              <a:gd name="T50" fmla="*/ 462 w 785"/>
              <a:gd name="T51" fmla="*/ 774 h 785"/>
              <a:gd name="T52" fmla="*/ 462 w 785"/>
              <a:gd name="T53" fmla="*/ 774 h 785"/>
              <a:gd name="T54" fmla="*/ 783 w 785"/>
              <a:gd name="T55" fmla="*/ 25 h 785"/>
              <a:gd name="T56" fmla="*/ 783 w 785"/>
              <a:gd name="T57" fmla="*/ 25 h 785"/>
              <a:gd name="T58" fmla="*/ 785 w 785"/>
              <a:gd name="T59" fmla="*/ 18 h 785"/>
              <a:gd name="T60" fmla="*/ 285 w 785"/>
              <a:gd name="T61" fmla="*/ 589 h 785"/>
              <a:gd name="T62" fmla="*/ 273 w 785"/>
              <a:gd name="T63" fmla="*/ 594 h 785"/>
              <a:gd name="T64" fmla="*/ 219 w 785"/>
              <a:gd name="T65" fmla="*/ 647 h 785"/>
              <a:gd name="T66" fmla="*/ 214 w 785"/>
              <a:gd name="T67" fmla="*/ 660 h 785"/>
              <a:gd name="T68" fmla="*/ 232 w 785"/>
              <a:gd name="T69" fmla="*/ 678 h 785"/>
              <a:gd name="T70" fmla="*/ 244 w 785"/>
              <a:gd name="T71" fmla="*/ 673 h 785"/>
              <a:gd name="T72" fmla="*/ 298 w 785"/>
              <a:gd name="T73" fmla="*/ 619 h 785"/>
              <a:gd name="T74" fmla="*/ 303 w 785"/>
              <a:gd name="T75" fmla="*/ 607 h 785"/>
              <a:gd name="T76" fmla="*/ 285 w 785"/>
              <a:gd name="T77" fmla="*/ 589 h 785"/>
              <a:gd name="T78" fmla="*/ 173 w 785"/>
              <a:gd name="T79" fmla="*/ 530 h 785"/>
              <a:gd name="T80" fmla="*/ 191 w 785"/>
              <a:gd name="T81" fmla="*/ 512 h 785"/>
              <a:gd name="T82" fmla="*/ 196 w 785"/>
              <a:gd name="T83" fmla="*/ 499 h 785"/>
              <a:gd name="T84" fmla="*/ 178 w 785"/>
              <a:gd name="T85" fmla="*/ 482 h 785"/>
              <a:gd name="T86" fmla="*/ 165 w 785"/>
              <a:gd name="T87" fmla="*/ 487 h 785"/>
              <a:gd name="T88" fmla="*/ 148 w 785"/>
              <a:gd name="T89" fmla="*/ 505 h 785"/>
              <a:gd name="T90" fmla="*/ 142 w 785"/>
              <a:gd name="T91" fmla="*/ 517 h 785"/>
              <a:gd name="T92" fmla="*/ 160 w 785"/>
              <a:gd name="T93" fmla="*/ 535 h 785"/>
              <a:gd name="T94" fmla="*/ 173 w 785"/>
              <a:gd name="T95" fmla="*/ 530 h 785"/>
              <a:gd name="T96" fmla="*/ 285 w 785"/>
              <a:gd name="T97" fmla="*/ 517 h 785"/>
              <a:gd name="T98" fmla="*/ 267 w 785"/>
              <a:gd name="T99" fmla="*/ 499 h 785"/>
              <a:gd name="T100" fmla="*/ 255 w 785"/>
              <a:gd name="T101" fmla="*/ 505 h 785"/>
              <a:gd name="T102" fmla="*/ 76 w 785"/>
              <a:gd name="T103" fmla="*/ 683 h 785"/>
              <a:gd name="T104" fmla="*/ 71 w 785"/>
              <a:gd name="T105" fmla="*/ 696 h 785"/>
              <a:gd name="T106" fmla="*/ 89 w 785"/>
              <a:gd name="T107" fmla="*/ 714 h 785"/>
              <a:gd name="T108" fmla="*/ 101 w 785"/>
              <a:gd name="T109" fmla="*/ 708 h 785"/>
              <a:gd name="T110" fmla="*/ 280 w 785"/>
              <a:gd name="T111" fmla="*/ 530 h 785"/>
              <a:gd name="T112" fmla="*/ 285 w 785"/>
              <a:gd name="T113" fmla="*/ 517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5" h="785">
                <a:moveTo>
                  <a:pt x="446" y="721"/>
                </a:moveTo>
                <a:lnTo>
                  <a:pt x="342" y="468"/>
                </a:lnTo>
                <a:lnTo>
                  <a:pt x="714" y="96"/>
                </a:lnTo>
                <a:lnTo>
                  <a:pt x="446" y="721"/>
                </a:lnTo>
                <a:close/>
                <a:moveTo>
                  <a:pt x="63" y="339"/>
                </a:moveTo>
                <a:lnTo>
                  <a:pt x="689" y="71"/>
                </a:lnTo>
                <a:lnTo>
                  <a:pt x="317" y="443"/>
                </a:lnTo>
                <a:lnTo>
                  <a:pt x="63" y="339"/>
                </a:lnTo>
                <a:close/>
                <a:moveTo>
                  <a:pt x="785" y="18"/>
                </a:moveTo>
                <a:cubicBezTo>
                  <a:pt x="785" y="8"/>
                  <a:pt x="777" y="0"/>
                  <a:pt x="767" y="0"/>
                </a:cubicBezTo>
                <a:cubicBezTo>
                  <a:pt x="764" y="0"/>
                  <a:pt x="762" y="1"/>
                  <a:pt x="759" y="2"/>
                </a:cubicBezTo>
                <a:lnTo>
                  <a:pt x="759" y="2"/>
                </a:lnTo>
                <a:lnTo>
                  <a:pt x="11" y="322"/>
                </a:lnTo>
                <a:cubicBezTo>
                  <a:pt x="11" y="322"/>
                  <a:pt x="10" y="322"/>
                  <a:pt x="10" y="322"/>
                </a:cubicBezTo>
                <a:lnTo>
                  <a:pt x="10" y="323"/>
                </a:lnTo>
                <a:lnTo>
                  <a:pt x="10" y="323"/>
                </a:lnTo>
                <a:cubicBezTo>
                  <a:pt x="4" y="326"/>
                  <a:pt x="0" y="332"/>
                  <a:pt x="0" y="339"/>
                </a:cubicBezTo>
                <a:cubicBezTo>
                  <a:pt x="0" y="347"/>
                  <a:pt x="5" y="354"/>
                  <a:pt x="12" y="356"/>
                </a:cubicBezTo>
                <a:lnTo>
                  <a:pt x="12" y="356"/>
                </a:lnTo>
                <a:lnTo>
                  <a:pt x="307" y="477"/>
                </a:lnTo>
                <a:lnTo>
                  <a:pt x="429" y="772"/>
                </a:lnTo>
                <a:lnTo>
                  <a:pt x="429" y="772"/>
                </a:lnTo>
                <a:cubicBezTo>
                  <a:pt x="431" y="779"/>
                  <a:pt x="438" y="785"/>
                  <a:pt x="446" y="785"/>
                </a:cubicBezTo>
                <a:cubicBezTo>
                  <a:pt x="453" y="785"/>
                  <a:pt x="459" y="781"/>
                  <a:pt x="462" y="775"/>
                </a:cubicBezTo>
                <a:lnTo>
                  <a:pt x="462" y="775"/>
                </a:lnTo>
                <a:lnTo>
                  <a:pt x="462" y="774"/>
                </a:lnTo>
                <a:cubicBezTo>
                  <a:pt x="462" y="774"/>
                  <a:pt x="462" y="774"/>
                  <a:pt x="462" y="774"/>
                </a:cubicBezTo>
                <a:lnTo>
                  <a:pt x="783" y="25"/>
                </a:lnTo>
                <a:lnTo>
                  <a:pt x="783" y="25"/>
                </a:lnTo>
                <a:cubicBezTo>
                  <a:pt x="784" y="23"/>
                  <a:pt x="785" y="20"/>
                  <a:pt x="785" y="18"/>
                </a:cubicBezTo>
                <a:close/>
                <a:moveTo>
                  <a:pt x="285" y="589"/>
                </a:moveTo>
                <a:cubicBezTo>
                  <a:pt x="280" y="589"/>
                  <a:pt x="276" y="591"/>
                  <a:pt x="273" y="594"/>
                </a:cubicBezTo>
                <a:lnTo>
                  <a:pt x="219" y="647"/>
                </a:lnTo>
                <a:cubicBezTo>
                  <a:pt x="216" y="651"/>
                  <a:pt x="214" y="655"/>
                  <a:pt x="214" y="660"/>
                </a:cubicBezTo>
                <a:cubicBezTo>
                  <a:pt x="214" y="670"/>
                  <a:pt x="222" y="678"/>
                  <a:pt x="232" y="678"/>
                </a:cubicBezTo>
                <a:cubicBezTo>
                  <a:pt x="237" y="678"/>
                  <a:pt x="241" y="676"/>
                  <a:pt x="244" y="673"/>
                </a:cubicBezTo>
                <a:lnTo>
                  <a:pt x="298" y="619"/>
                </a:lnTo>
                <a:cubicBezTo>
                  <a:pt x="301" y="616"/>
                  <a:pt x="303" y="611"/>
                  <a:pt x="303" y="607"/>
                </a:cubicBezTo>
                <a:cubicBezTo>
                  <a:pt x="303" y="597"/>
                  <a:pt x="295" y="589"/>
                  <a:pt x="285" y="589"/>
                </a:cubicBezTo>
                <a:close/>
                <a:moveTo>
                  <a:pt x="173" y="530"/>
                </a:moveTo>
                <a:lnTo>
                  <a:pt x="191" y="512"/>
                </a:lnTo>
                <a:cubicBezTo>
                  <a:pt x="194" y="509"/>
                  <a:pt x="196" y="504"/>
                  <a:pt x="196" y="499"/>
                </a:cubicBezTo>
                <a:cubicBezTo>
                  <a:pt x="196" y="490"/>
                  <a:pt x="188" y="482"/>
                  <a:pt x="178" y="482"/>
                </a:cubicBezTo>
                <a:cubicBezTo>
                  <a:pt x="173" y="482"/>
                  <a:pt x="169" y="484"/>
                  <a:pt x="165" y="487"/>
                </a:cubicBezTo>
                <a:lnTo>
                  <a:pt x="148" y="505"/>
                </a:lnTo>
                <a:cubicBezTo>
                  <a:pt x="144" y="508"/>
                  <a:pt x="142" y="512"/>
                  <a:pt x="142" y="517"/>
                </a:cubicBezTo>
                <a:cubicBezTo>
                  <a:pt x="142" y="527"/>
                  <a:pt x="150" y="535"/>
                  <a:pt x="160" y="535"/>
                </a:cubicBezTo>
                <a:cubicBezTo>
                  <a:pt x="165" y="535"/>
                  <a:pt x="170" y="533"/>
                  <a:pt x="173" y="530"/>
                </a:cubicBezTo>
                <a:close/>
                <a:moveTo>
                  <a:pt x="285" y="517"/>
                </a:moveTo>
                <a:cubicBezTo>
                  <a:pt x="285" y="507"/>
                  <a:pt x="277" y="499"/>
                  <a:pt x="267" y="499"/>
                </a:cubicBezTo>
                <a:cubicBezTo>
                  <a:pt x="262" y="499"/>
                  <a:pt x="258" y="501"/>
                  <a:pt x="255" y="505"/>
                </a:cubicBezTo>
                <a:lnTo>
                  <a:pt x="76" y="683"/>
                </a:lnTo>
                <a:cubicBezTo>
                  <a:pt x="73" y="686"/>
                  <a:pt x="71" y="691"/>
                  <a:pt x="71" y="696"/>
                </a:cubicBezTo>
                <a:cubicBezTo>
                  <a:pt x="71" y="706"/>
                  <a:pt x="79" y="714"/>
                  <a:pt x="89" y="714"/>
                </a:cubicBezTo>
                <a:cubicBezTo>
                  <a:pt x="94" y="714"/>
                  <a:pt x="98" y="712"/>
                  <a:pt x="101" y="708"/>
                </a:cubicBezTo>
                <a:lnTo>
                  <a:pt x="280" y="530"/>
                </a:lnTo>
                <a:cubicBezTo>
                  <a:pt x="283" y="527"/>
                  <a:pt x="285" y="522"/>
                  <a:pt x="285" y="517"/>
                </a:cubicBezTo>
                <a:close/>
              </a:path>
            </a:pathLst>
          </a:custGeom>
          <a:solidFill>
            <a:schemeClr val="accent3"/>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55" name="Freeform 454">
            <a:extLst>
              <a:ext uri="{FF2B5EF4-FFF2-40B4-BE49-F238E27FC236}">
                <a16:creationId xmlns:a16="http://schemas.microsoft.com/office/drawing/2014/main" id="{0C5F02CF-25C5-42B5-B708-428A5851171F}"/>
              </a:ext>
            </a:extLst>
          </p:cNvPr>
          <p:cNvSpPr>
            <a:spLocks noEditPoints="1"/>
          </p:cNvSpPr>
          <p:nvPr/>
        </p:nvSpPr>
        <p:spPr bwMode="auto">
          <a:xfrm>
            <a:off x="6394252" y="3175992"/>
            <a:ext cx="183356" cy="223838"/>
          </a:xfrm>
          <a:custGeom>
            <a:avLst/>
            <a:gdLst>
              <a:gd name="T0" fmla="*/ 285 w 642"/>
              <a:gd name="T1" fmla="*/ 429 h 786"/>
              <a:gd name="T2" fmla="*/ 285 w 642"/>
              <a:gd name="T3" fmla="*/ 393 h 786"/>
              <a:gd name="T4" fmla="*/ 339 w 642"/>
              <a:gd name="T5" fmla="*/ 393 h 786"/>
              <a:gd name="T6" fmla="*/ 357 w 642"/>
              <a:gd name="T7" fmla="*/ 375 h 786"/>
              <a:gd name="T8" fmla="*/ 357 w 642"/>
              <a:gd name="T9" fmla="*/ 108 h 786"/>
              <a:gd name="T10" fmla="*/ 593 w 642"/>
              <a:gd name="T11" fmla="*/ 108 h 786"/>
              <a:gd name="T12" fmla="*/ 502 w 642"/>
              <a:gd name="T13" fmla="*/ 259 h 786"/>
              <a:gd name="T14" fmla="*/ 502 w 642"/>
              <a:gd name="T15" fmla="*/ 259 h 786"/>
              <a:gd name="T16" fmla="*/ 500 w 642"/>
              <a:gd name="T17" fmla="*/ 268 h 786"/>
              <a:gd name="T18" fmla="*/ 502 w 642"/>
              <a:gd name="T19" fmla="*/ 277 h 786"/>
              <a:gd name="T20" fmla="*/ 502 w 642"/>
              <a:gd name="T21" fmla="*/ 277 h 786"/>
              <a:gd name="T22" fmla="*/ 593 w 642"/>
              <a:gd name="T23" fmla="*/ 429 h 786"/>
              <a:gd name="T24" fmla="*/ 285 w 642"/>
              <a:gd name="T25" fmla="*/ 429 h 786"/>
              <a:gd name="T26" fmla="*/ 36 w 642"/>
              <a:gd name="T27" fmla="*/ 36 h 786"/>
              <a:gd name="T28" fmla="*/ 321 w 642"/>
              <a:gd name="T29" fmla="*/ 36 h 786"/>
              <a:gd name="T30" fmla="*/ 321 w 642"/>
              <a:gd name="T31" fmla="*/ 357 h 786"/>
              <a:gd name="T32" fmla="*/ 36 w 642"/>
              <a:gd name="T33" fmla="*/ 357 h 786"/>
              <a:gd name="T34" fmla="*/ 36 w 642"/>
              <a:gd name="T35" fmla="*/ 36 h 786"/>
              <a:gd name="T36" fmla="*/ 640 w 642"/>
              <a:gd name="T37" fmla="*/ 437 h 786"/>
              <a:gd name="T38" fmla="*/ 538 w 642"/>
              <a:gd name="T39" fmla="*/ 268 h 786"/>
              <a:gd name="T40" fmla="*/ 640 w 642"/>
              <a:gd name="T41" fmla="*/ 99 h 786"/>
              <a:gd name="T42" fmla="*/ 639 w 642"/>
              <a:gd name="T43" fmla="*/ 99 h 786"/>
              <a:gd name="T44" fmla="*/ 642 w 642"/>
              <a:gd name="T45" fmla="*/ 90 h 786"/>
              <a:gd name="T46" fmla="*/ 624 w 642"/>
              <a:gd name="T47" fmla="*/ 72 h 786"/>
              <a:gd name="T48" fmla="*/ 357 w 642"/>
              <a:gd name="T49" fmla="*/ 72 h 786"/>
              <a:gd name="T50" fmla="*/ 357 w 642"/>
              <a:gd name="T51" fmla="*/ 18 h 786"/>
              <a:gd name="T52" fmla="*/ 339 w 642"/>
              <a:gd name="T53" fmla="*/ 0 h 786"/>
              <a:gd name="T54" fmla="*/ 18 w 642"/>
              <a:gd name="T55" fmla="*/ 0 h 786"/>
              <a:gd name="T56" fmla="*/ 0 w 642"/>
              <a:gd name="T57" fmla="*/ 18 h 786"/>
              <a:gd name="T58" fmla="*/ 0 w 642"/>
              <a:gd name="T59" fmla="*/ 768 h 786"/>
              <a:gd name="T60" fmla="*/ 18 w 642"/>
              <a:gd name="T61" fmla="*/ 786 h 786"/>
              <a:gd name="T62" fmla="*/ 36 w 642"/>
              <a:gd name="T63" fmla="*/ 768 h 786"/>
              <a:gd name="T64" fmla="*/ 36 w 642"/>
              <a:gd name="T65" fmla="*/ 393 h 786"/>
              <a:gd name="T66" fmla="*/ 250 w 642"/>
              <a:gd name="T67" fmla="*/ 393 h 786"/>
              <a:gd name="T68" fmla="*/ 250 w 642"/>
              <a:gd name="T69" fmla="*/ 447 h 786"/>
              <a:gd name="T70" fmla="*/ 268 w 642"/>
              <a:gd name="T71" fmla="*/ 464 h 786"/>
              <a:gd name="T72" fmla="*/ 624 w 642"/>
              <a:gd name="T73" fmla="*/ 464 h 786"/>
              <a:gd name="T74" fmla="*/ 642 w 642"/>
              <a:gd name="T75" fmla="*/ 447 h 786"/>
              <a:gd name="T76" fmla="*/ 639 w 642"/>
              <a:gd name="T77" fmla="*/ 438 h 786"/>
              <a:gd name="T78" fmla="*/ 640 w 642"/>
              <a:gd name="T79" fmla="*/ 437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2" h="786">
                <a:moveTo>
                  <a:pt x="285" y="429"/>
                </a:moveTo>
                <a:lnTo>
                  <a:pt x="285" y="393"/>
                </a:lnTo>
                <a:lnTo>
                  <a:pt x="339" y="393"/>
                </a:lnTo>
                <a:cubicBezTo>
                  <a:pt x="349" y="393"/>
                  <a:pt x="357" y="385"/>
                  <a:pt x="357" y="375"/>
                </a:cubicBezTo>
                <a:lnTo>
                  <a:pt x="357" y="108"/>
                </a:lnTo>
                <a:lnTo>
                  <a:pt x="593" y="108"/>
                </a:lnTo>
                <a:lnTo>
                  <a:pt x="502" y="259"/>
                </a:lnTo>
                <a:lnTo>
                  <a:pt x="502" y="259"/>
                </a:lnTo>
                <a:cubicBezTo>
                  <a:pt x="501" y="262"/>
                  <a:pt x="500" y="265"/>
                  <a:pt x="500" y="268"/>
                </a:cubicBezTo>
                <a:cubicBezTo>
                  <a:pt x="500" y="272"/>
                  <a:pt x="501" y="274"/>
                  <a:pt x="502" y="277"/>
                </a:cubicBezTo>
                <a:lnTo>
                  <a:pt x="502" y="277"/>
                </a:lnTo>
                <a:lnTo>
                  <a:pt x="593" y="429"/>
                </a:lnTo>
                <a:lnTo>
                  <a:pt x="285" y="429"/>
                </a:lnTo>
                <a:close/>
                <a:moveTo>
                  <a:pt x="36" y="36"/>
                </a:moveTo>
                <a:lnTo>
                  <a:pt x="321" y="36"/>
                </a:lnTo>
                <a:lnTo>
                  <a:pt x="321" y="357"/>
                </a:lnTo>
                <a:lnTo>
                  <a:pt x="36" y="357"/>
                </a:lnTo>
                <a:lnTo>
                  <a:pt x="36" y="36"/>
                </a:lnTo>
                <a:close/>
                <a:moveTo>
                  <a:pt x="640" y="437"/>
                </a:moveTo>
                <a:lnTo>
                  <a:pt x="538" y="268"/>
                </a:lnTo>
                <a:lnTo>
                  <a:pt x="640" y="99"/>
                </a:lnTo>
                <a:lnTo>
                  <a:pt x="639" y="99"/>
                </a:lnTo>
                <a:cubicBezTo>
                  <a:pt x="641" y="96"/>
                  <a:pt x="642" y="93"/>
                  <a:pt x="642" y="90"/>
                </a:cubicBezTo>
                <a:cubicBezTo>
                  <a:pt x="642" y="80"/>
                  <a:pt x="634" y="72"/>
                  <a:pt x="624" y="72"/>
                </a:cubicBezTo>
                <a:lnTo>
                  <a:pt x="357" y="72"/>
                </a:lnTo>
                <a:lnTo>
                  <a:pt x="357" y="18"/>
                </a:lnTo>
                <a:cubicBezTo>
                  <a:pt x="357" y="8"/>
                  <a:pt x="349" y="0"/>
                  <a:pt x="339" y="0"/>
                </a:cubicBezTo>
                <a:lnTo>
                  <a:pt x="18" y="0"/>
                </a:lnTo>
                <a:cubicBezTo>
                  <a:pt x="8" y="0"/>
                  <a:pt x="0" y="8"/>
                  <a:pt x="0" y="18"/>
                </a:cubicBezTo>
                <a:lnTo>
                  <a:pt x="0" y="768"/>
                </a:lnTo>
                <a:cubicBezTo>
                  <a:pt x="0" y="778"/>
                  <a:pt x="8" y="786"/>
                  <a:pt x="18" y="786"/>
                </a:cubicBezTo>
                <a:cubicBezTo>
                  <a:pt x="28" y="786"/>
                  <a:pt x="36" y="778"/>
                  <a:pt x="36" y="768"/>
                </a:cubicBezTo>
                <a:lnTo>
                  <a:pt x="36" y="393"/>
                </a:lnTo>
                <a:lnTo>
                  <a:pt x="250" y="393"/>
                </a:lnTo>
                <a:lnTo>
                  <a:pt x="250" y="447"/>
                </a:lnTo>
                <a:cubicBezTo>
                  <a:pt x="250" y="456"/>
                  <a:pt x="258" y="464"/>
                  <a:pt x="268" y="464"/>
                </a:cubicBezTo>
                <a:lnTo>
                  <a:pt x="624" y="464"/>
                </a:lnTo>
                <a:cubicBezTo>
                  <a:pt x="634" y="464"/>
                  <a:pt x="642" y="456"/>
                  <a:pt x="642" y="447"/>
                </a:cubicBezTo>
                <a:cubicBezTo>
                  <a:pt x="642" y="443"/>
                  <a:pt x="641" y="440"/>
                  <a:pt x="639" y="438"/>
                </a:cubicBezTo>
                <a:lnTo>
                  <a:pt x="640" y="437"/>
                </a:lnTo>
                <a:close/>
              </a:path>
            </a:pathLst>
          </a:cu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56" name="Freeform 455">
            <a:extLst>
              <a:ext uri="{FF2B5EF4-FFF2-40B4-BE49-F238E27FC236}">
                <a16:creationId xmlns:a16="http://schemas.microsoft.com/office/drawing/2014/main" id="{B89DBC76-DABC-43E4-A2A9-6596B1E81262}"/>
              </a:ext>
            </a:extLst>
          </p:cNvPr>
          <p:cNvSpPr>
            <a:spLocks noEditPoints="1"/>
          </p:cNvSpPr>
          <p:nvPr/>
        </p:nvSpPr>
        <p:spPr bwMode="auto">
          <a:xfrm>
            <a:off x="7717631" y="2468761"/>
            <a:ext cx="223838" cy="182762"/>
          </a:xfrm>
          <a:custGeom>
            <a:avLst/>
            <a:gdLst>
              <a:gd name="T0" fmla="*/ 500 w 785"/>
              <a:gd name="T1" fmla="*/ 464 h 643"/>
              <a:gd name="T2" fmla="*/ 536 w 785"/>
              <a:gd name="T3" fmla="*/ 464 h 643"/>
              <a:gd name="T4" fmla="*/ 625 w 785"/>
              <a:gd name="T5" fmla="*/ 375 h 643"/>
              <a:gd name="T6" fmla="*/ 607 w 785"/>
              <a:gd name="T7" fmla="*/ 607 h 643"/>
              <a:gd name="T8" fmla="*/ 607 w 785"/>
              <a:gd name="T9" fmla="*/ 321 h 643"/>
              <a:gd name="T10" fmla="*/ 607 w 785"/>
              <a:gd name="T11" fmla="*/ 607 h 643"/>
              <a:gd name="T12" fmla="*/ 465 w 785"/>
              <a:gd name="T13" fmla="*/ 101 h 643"/>
              <a:gd name="T14" fmla="*/ 600 w 785"/>
              <a:gd name="T15" fmla="*/ 78 h 643"/>
              <a:gd name="T16" fmla="*/ 697 w 785"/>
              <a:gd name="T17" fmla="*/ 310 h 643"/>
              <a:gd name="T18" fmla="*/ 464 w 785"/>
              <a:gd name="T19" fmla="*/ 357 h 643"/>
              <a:gd name="T20" fmla="*/ 428 w 785"/>
              <a:gd name="T21" fmla="*/ 393 h 643"/>
              <a:gd name="T22" fmla="*/ 357 w 785"/>
              <a:gd name="T23" fmla="*/ 143 h 643"/>
              <a:gd name="T24" fmla="*/ 428 w 785"/>
              <a:gd name="T25" fmla="*/ 393 h 643"/>
              <a:gd name="T26" fmla="*/ 357 w 785"/>
              <a:gd name="T27" fmla="*/ 464 h 643"/>
              <a:gd name="T28" fmla="*/ 428 w 785"/>
              <a:gd name="T29" fmla="*/ 428 h 643"/>
              <a:gd name="T30" fmla="*/ 321 w 785"/>
              <a:gd name="T31" fmla="*/ 357 h 643"/>
              <a:gd name="T32" fmla="*/ 89 w 785"/>
              <a:gd name="T33" fmla="*/ 310 h 643"/>
              <a:gd name="T34" fmla="*/ 185 w 785"/>
              <a:gd name="T35" fmla="*/ 78 h 643"/>
              <a:gd name="T36" fmla="*/ 321 w 785"/>
              <a:gd name="T37" fmla="*/ 101 h 643"/>
              <a:gd name="T38" fmla="*/ 321 w 785"/>
              <a:gd name="T39" fmla="*/ 357 h 643"/>
              <a:gd name="T40" fmla="*/ 36 w 785"/>
              <a:gd name="T41" fmla="*/ 464 h 643"/>
              <a:gd name="T42" fmla="*/ 321 w 785"/>
              <a:gd name="T43" fmla="*/ 464 h 643"/>
              <a:gd name="T44" fmla="*/ 767 w 785"/>
              <a:gd name="T45" fmla="*/ 386 h 643"/>
              <a:gd name="T46" fmla="*/ 636 w 785"/>
              <a:gd name="T47" fmla="*/ 72 h 643"/>
              <a:gd name="T48" fmla="*/ 428 w 785"/>
              <a:gd name="T49" fmla="*/ 107 h 643"/>
              <a:gd name="T50" fmla="*/ 250 w 785"/>
              <a:gd name="T51" fmla="*/ 0 h 643"/>
              <a:gd name="T52" fmla="*/ 149 w 785"/>
              <a:gd name="T53" fmla="*/ 71 h 643"/>
              <a:gd name="T54" fmla="*/ 0 w 785"/>
              <a:gd name="T55" fmla="*/ 464 h 643"/>
              <a:gd name="T56" fmla="*/ 353 w 785"/>
              <a:gd name="T57" fmla="*/ 500 h 643"/>
              <a:gd name="T58" fmla="*/ 607 w 785"/>
              <a:gd name="T59" fmla="*/ 643 h 643"/>
              <a:gd name="T60" fmla="*/ 767 w 785"/>
              <a:gd name="T61" fmla="*/ 386 h 643"/>
              <a:gd name="T62" fmla="*/ 72 w 785"/>
              <a:gd name="T63" fmla="*/ 464 h 643"/>
              <a:gd name="T64" fmla="*/ 107 w 785"/>
              <a:gd name="T65" fmla="*/ 464 h 643"/>
              <a:gd name="T66" fmla="*/ 196 w 785"/>
              <a:gd name="T67" fmla="*/ 375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5" h="643">
                <a:moveTo>
                  <a:pt x="607" y="357"/>
                </a:moveTo>
                <a:cubicBezTo>
                  <a:pt x="548" y="357"/>
                  <a:pt x="500" y="405"/>
                  <a:pt x="500" y="464"/>
                </a:cubicBezTo>
                <a:cubicBezTo>
                  <a:pt x="500" y="474"/>
                  <a:pt x="508" y="482"/>
                  <a:pt x="518" y="482"/>
                </a:cubicBezTo>
                <a:cubicBezTo>
                  <a:pt x="528" y="482"/>
                  <a:pt x="536" y="474"/>
                  <a:pt x="536" y="464"/>
                </a:cubicBezTo>
                <a:cubicBezTo>
                  <a:pt x="536" y="425"/>
                  <a:pt x="567" y="393"/>
                  <a:pt x="607" y="393"/>
                </a:cubicBezTo>
                <a:cubicBezTo>
                  <a:pt x="617" y="393"/>
                  <a:pt x="625" y="385"/>
                  <a:pt x="625" y="375"/>
                </a:cubicBezTo>
                <a:cubicBezTo>
                  <a:pt x="625" y="365"/>
                  <a:pt x="617" y="357"/>
                  <a:pt x="607" y="357"/>
                </a:cubicBezTo>
                <a:close/>
                <a:moveTo>
                  <a:pt x="607" y="607"/>
                </a:moveTo>
                <a:cubicBezTo>
                  <a:pt x="528" y="607"/>
                  <a:pt x="464" y="543"/>
                  <a:pt x="464" y="464"/>
                </a:cubicBezTo>
                <a:cubicBezTo>
                  <a:pt x="464" y="385"/>
                  <a:pt x="528" y="321"/>
                  <a:pt x="607" y="321"/>
                </a:cubicBezTo>
                <a:cubicBezTo>
                  <a:pt x="686" y="321"/>
                  <a:pt x="750" y="385"/>
                  <a:pt x="750" y="464"/>
                </a:cubicBezTo>
                <a:cubicBezTo>
                  <a:pt x="750" y="543"/>
                  <a:pt x="686" y="607"/>
                  <a:pt x="607" y="607"/>
                </a:cubicBezTo>
                <a:close/>
                <a:moveTo>
                  <a:pt x="464" y="101"/>
                </a:moveTo>
                <a:lnTo>
                  <a:pt x="465" y="101"/>
                </a:lnTo>
                <a:cubicBezTo>
                  <a:pt x="468" y="64"/>
                  <a:pt x="498" y="36"/>
                  <a:pt x="536" y="36"/>
                </a:cubicBezTo>
                <a:cubicBezTo>
                  <a:pt x="564" y="36"/>
                  <a:pt x="589" y="53"/>
                  <a:pt x="600" y="78"/>
                </a:cubicBezTo>
                <a:lnTo>
                  <a:pt x="600" y="78"/>
                </a:lnTo>
                <a:lnTo>
                  <a:pt x="697" y="310"/>
                </a:lnTo>
                <a:cubicBezTo>
                  <a:pt x="670" y="295"/>
                  <a:pt x="640" y="286"/>
                  <a:pt x="607" y="286"/>
                </a:cubicBezTo>
                <a:cubicBezTo>
                  <a:pt x="548" y="286"/>
                  <a:pt x="497" y="314"/>
                  <a:pt x="464" y="357"/>
                </a:cubicBezTo>
                <a:lnTo>
                  <a:pt x="464" y="101"/>
                </a:lnTo>
                <a:close/>
                <a:moveTo>
                  <a:pt x="428" y="393"/>
                </a:moveTo>
                <a:lnTo>
                  <a:pt x="357" y="393"/>
                </a:lnTo>
                <a:lnTo>
                  <a:pt x="357" y="143"/>
                </a:lnTo>
                <a:lnTo>
                  <a:pt x="428" y="143"/>
                </a:lnTo>
                <a:lnTo>
                  <a:pt x="428" y="393"/>
                </a:lnTo>
                <a:close/>
                <a:moveTo>
                  <a:pt x="428" y="464"/>
                </a:moveTo>
                <a:lnTo>
                  <a:pt x="357" y="464"/>
                </a:lnTo>
                <a:lnTo>
                  <a:pt x="357" y="428"/>
                </a:lnTo>
                <a:lnTo>
                  <a:pt x="428" y="428"/>
                </a:lnTo>
                <a:lnTo>
                  <a:pt x="428" y="464"/>
                </a:lnTo>
                <a:close/>
                <a:moveTo>
                  <a:pt x="321" y="357"/>
                </a:moveTo>
                <a:cubicBezTo>
                  <a:pt x="289" y="314"/>
                  <a:pt x="237" y="286"/>
                  <a:pt x="179" y="286"/>
                </a:cubicBezTo>
                <a:cubicBezTo>
                  <a:pt x="146" y="286"/>
                  <a:pt x="115" y="295"/>
                  <a:pt x="89" y="310"/>
                </a:cubicBezTo>
                <a:lnTo>
                  <a:pt x="185" y="78"/>
                </a:lnTo>
                <a:lnTo>
                  <a:pt x="185" y="78"/>
                </a:lnTo>
                <a:cubicBezTo>
                  <a:pt x="196" y="53"/>
                  <a:pt x="221" y="36"/>
                  <a:pt x="250" y="36"/>
                </a:cubicBezTo>
                <a:cubicBezTo>
                  <a:pt x="287" y="36"/>
                  <a:pt x="317" y="64"/>
                  <a:pt x="321" y="101"/>
                </a:cubicBezTo>
                <a:lnTo>
                  <a:pt x="321" y="101"/>
                </a:lnTo>
                <a:lnTo>
                  <a:pt x="321" y="357"/>
                </a:lnTo>
                <a:close/>
                <a:moveTo>
                  <a:pt x="179" y="607"/>
                </a:moveTo>
                <a:cubicBezTo>
                  <a:pt x="100" y="607"/>
                  <a:pt x="36" y="543"/>
                  <a:pt x="36" y="464"/>
                </a:cubicBezTo>
                <a:cubicBezTo>
                  <a:pt x="36" y="385"/>
                  <a:pt x="100" y="321"/>
                  <a:pt x="179" y="321"/>
                </a:cubicBezTo>
                <a:cubicBezTo>
                  <a:pt x="257" y="321"/>
                  <a:pt x="321" y="385"/>
                  <a:pt x="321" y="464"/>
                </a:cubicBezTo>
                <a:cubicBezTo>
                  <a:pt x="321" y="543"/>
                  <a:pt x="257" y="607"/>
                  <a:pt x="179" y="607"/>
                </a:cubicBezTo>
                <a:close/>
                <a:moveTo>
                  <a:pt x="767" y="386"/>
                </a:moveTo>
                <a:lnTo>
                  <a:pt x="636" y="71"/>
                </a:lnTo>
                <a:lnTo>
                  <a:pt x="636" y="72"/>
                </a:lnTo>
                <a:cubicBezTo>
                  <a:pt x="621" y="30"/>
                  <a:pt x="582" y="0"/>
                  <a:pt x="536" y="0"/>
                </a:cubicBezTo>
                <a:cubicBezTo>
                  <a:pt x="476" y="0"/>
                  <a:pt x="428" y="48"/>
                  <a:pt x="428" y="107"/>
                </a:cubicBezTo>
                <a:lnTo>
                  <a:pt x="357" y="107"/>
                </a:lnTo>
                <a:cubicBezTo>
                  <a:pt x="357" y="48"/>
                  <a:pt x="309" y="0"/>
                  <a:pt x="250" y="0"/>
                </a:cubicBezTo>
                <a:cubicBezTo>
                  <a:pt x="203" y="0"/>
                  <a:pt x="164" y="30"/>
                  <a:pt x="149" y="72"/>
                </a:cubicBezTo>
                <a:lnTo>
                  <a:pt x="149" y="71"/>
                </a:lnTo>
                <a:lnTo>
                  <a:pt x="18" y="386"/>
                </a:lnTo>
                <a:cubicBezTo>
                  <a:pt x="7" y="410"/>
                  <a:pt x="0" y="436"/>
                  <a:pt x="0" y="464"/>
                </a:cubicBezTo>
                <a:cubicBezTo>
                  <a:pt x="0" y="563"/>
                  <a:pt x="80" y="643"/>
                  <a:pt x="179" y="643"/>
                </a:cubicBezTo>
                <a:cubicBezTo>
                  <a:pt x="265" y="643"/>
                  <a:pt x="337" y="581"/>
                  <a:pt x="353" y="500"/>
                </a:cubicBezTo>
                <a:lnTo>
                  <a:pt x="432" y="500"/>
                </a:lnTo>
                <a:cubicBezTo>
                  <a:pt x="449" y="581"/>
                  <a:pt x="521" y="643"/>
                  <a:pt x="607" y="643"/>
                </a:cubicBezTo>
                <a:cubicBezTo>
                  <a:pt x="705" y="643"/>
                  <a:pt x="785" y="563"/>
                  <a:pt x="785" y="464"/>
                </a:cubicBezTo>
                <a:cubicBezTo>
                  <a:pt x="785" y="436"/>
                  <a:pt x="779" y="410"/>
                  <a:pt x="767" y="386"/>
                </a:cubicBezTo>
                <a:close/>
                <a:moveTo>
                  <a:pt x="179" y="357"/>
                </a:moveTo>
                <a:cubicBezTo>
                  <a:pt x="119" y="357"/>
                  <a:pt x="72" y="405"/>
                  <a:pt x="72" y="464"/>
                </a:cubicBezTo>
                <a:cubicBezTo>
                  <a:pt x="72" y="474"/>
                  <a:pt x="79" y="482"/>
                  <a:pt x="89" y="482"/>
                </a:cubicBezTo>
                <a:cubicBezTo>
                  <a:pt x="99" y="482"/>
                  <a:pt x="107" y="474"/>
                  <a:pt x="107" y="464"/>
                </a:cubicBezTo>
                <a:cubicBezTo>
                  <a:pt x="107" y="425"/>
                  <a:pt x="139" y="393"/>
                  <a:pt x="179" y="393"/>
                </a:cubicBezTo>
                <a:cubicBezTo>
                  <a:pt x="188" y="393"/>
                  <a:pt x="196" y="385"/>
                  <a:pt x="196" y="375"/>
                </a:cubicBezTo>
                <a:cubicBezTo>
                  <a:pt x="196" y="365"/>
                  <a:pt x="188" y="357"/>
                  <a:pt x="179" y="357"/>
                </a:cubicBezTo>
                <a:close/>
              </a:path>
            </a:pathLst>
          </a:custGeom>
          <a:solidFill>
            <a:schemeClr val="accent1"/>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57" name="Freeform 456">
            <a:extLst>
              <a:ext uri="{FF2B5EF4-FFF2-40B4-BE49-F238E27FC236}">
                <a16:creationId xmlns:a16="http://schemas.microsoft.com/office/drawing/2014/main" id="{DE673F91-1EDC-412A-B359-A98420C3C190}"/>
              </a:ext>
            </a:extLst>
          </p:cNvPr>
          <p:cNvSpPr>
            <a:spLocks noEditPoints="1"/>
          </p:cNvSpPr>
          <p:nvPr/>
        </p:nvSpPr>
        <p:spPr bwMode="auto">
          <a:xfrm>
            <a:off x="7046119" y="2814042"/>
            <a:ext cx="229196" cy="223838"/>
          </a:xfrm>
          <a:custGeom>
            <a:avLst/>
            <a:gdLst>
              <a:gd name="T0" fmla="*/ 356 w 803"/>
              <a:gd name="T1" fmla="*/ 303 h 785"/>
              <a:gd name="T2" fmla="*/ 392 w 803"/>
              <a:gd name="T3" fmla="*/ 303 h 785"/>
              <a:gd name="T4" fmla="*/ 481 w 803"/>
              <a:gd name="T5" fmla="*/ 428 h 785"/>
              <a:gd name="T6" fmla="*/ 481 w 803"/>
              <a:gd name="T7" fmla="*/ 393 h 785"/>
              <a:gd name="T8" fmla="*/ 481 w 803"/>
              <a:gd name="T9" fmla="*/ 428 h 785"/>
              <a:gd name="T10" fmla="*/ 445 w 803"/>
              <a:gd name="T11" fmla="*/ 357 h 785"/>
              <a:gd name="T12" fmla="*/ 410 w 803"/>
              <a:gd name="T13" fmla="*/ 357 h 785"/>
              <a:gd name="T14" fmla="*/ 588 w 803"/>
              <a:gd name="T15" fmla="*/ 179 h 785"/>
              <a:gd name="T16" fmla="*/ 588 w 803"/>
              <a:gd name="T17" fmla="*/ 214 h 785"/>
              <a:gd name="T18" fmla="*/ 588 w 803"/>
              <a:gd name="T19" fmla="*/ 179 h 785"/>
              <a:gd name="T20" fmla="*/ 642 w 803"/>
              <a:gd name="T21" fmla="*/ 196 h 785"/>
              <a:gd name="T22" fmla="*/ 535 w 803"/>
              <a:gd name="T23" fmla="*/ 196 h 785"/>
              <a:gd name="T24" fmla="*/ 599 w 803"/>
              <a:gd name="T25" fmla="*/ 388 h 785"/>
              <a:gd name="T26" fmla="*/ 489 w 803"/>
              <a:gd name="T27" fmla="*/ 500 h 785"/>
              <a:gd name="T28" fmla="*/ 365 w 803"/>
              <a:gd name="T29" fmla="*/ 217 h 785"/>
              <a:gd name="T30" fmla="*/ 749 w 803"/>
              <a:gd name="T31" fmla="*/ 36 h 785"/>
              <a:gd name="T32" fmla="*/ 464 w 803"/>
              <a:gd name="T33" fmla="*/ 530 h 785"/>
              <a:gd name="T34" fmla="*/ 380 w 803"/>
              <a:gd name="T35" fmla="*/ 586 h 785"/>
              <a:gd name="T36" fmla="*/ 341 w 803"/>
              <a:gd name="T37" fmla="*/ 570 h 785"/>
              <a:gd name="T38" fmla="*/ 246 w 803"/>
              <a:gd name="T39" fmla="*/ 539 h 785"/>
              <a:gd name="T40" fmla="*/ 199 w 803"/>
              <a:gd name="T41" fmla="*/ 405 h 785"/>
              <a:gd name="T42" fmla="*/ 255 w 803"/>
              <a:gd name="T43" fmla="*/ 321 h 785"/>
              <a:gd name="T44" fmla="*/ 465 w 803"/>
              <a:gd name="T45" fmla="*/ 527 h 785"/>
              <a:gd name="T46" fmla="*/ 778 w 803"/>
              <a:gd name="T47" fmla="*/ 6 h 785"/>
              <a:gd name="T48" fmla="*/ 372 w 803"/>
              <a:gd name="T49" fmla="*/ 160 h 785"/>
              <a:gd name="T50" fmla="*/ 44 w 803"/>
              <a:gd name="T51" fmla="*/ 388 h 785"/>
              <a:gd name="T52" fmla="*/ 221 w 803"/>
              <a:gd name="T53" fmla="*/ 564 h 785"/>
              <a:gd name="T54" fmla="*/ 350 w 803"/>
              <a:gd name="T55" fmla="*/ 605 h 785"/>
              <a:gd name="T56" fmla="*/ 498 w 803"/>
              <a:gd name="T57" fmla="*/ 539 h 785"/>
              <a:gd name="T58" fmla="*/ 778 w 803"/>
              <a:gd name="T59" fmla="*/ 6 h 785"/>
              <a:gd name="T60" fmla="*/ 128 w 803"/>
              <a:gd name="T61" fmla="*/ 560 h 785"/>
              <a:gd name="T62" fmla="*/ 225 w 803"/>
              <a:gd name="T63" fmla="*/ 657 h 785"/>
              <a:gd name="T64" fmla="*/ 138 w 803"/>
              <a:gd name="T65" fmla="*/ 439 h 785"/>
              <a:gd name="T66" fmla="*/ 346 w 803"/>
              <a:gd name="T67" fmla="*/ 647 h 785"/>
              <a:gd name="T68" fmla="*/ 138 w 803"/>
              <a:gd name="T69" fmla="*/ 439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3" h="785">
                <a:moveTo>
                  <a:pt x="374" y="286"/>
                </a:moveTo>
                <a:cubicBezTo>
                  <a:pt x="364" y="286"/>
                  <a:pt x="356" y="294"/>
                  <a:pt x="356" y="303"/>
                </a:cubicBezTo>
                <a:cubicBezTo>
                  <a:pt x="356" y="313"/>
                  <a:pt x="364" y="321"/>
                  <a:pt x="374" y="321"/>
                </a:cubicBezTo>
                <a:cubicBezTo>
                  <a:pt x="384" y="321"/>
                  <a:pt x="392" y="313"/>
                  <a:pt x="392" y="303"/>
                </a:cubicBezTo>
                <a:cubicBezTo>
                  <a:pt x="392" y="294"/>
                  <a:pt x="384" y="286"/>
                  <a:pt x="374" y="286"/>
                </a:cubicBezTo>
                <a:close/>
                <a:moveTo>
                  <a:pt x="481" y="428"/>
                </a:moveTo>
                <a:cubicBezTo>
                  <a:pt x="491" y="428"/>
                  <a:pt x="499" y="420"/>
                  <a:pt x="499" y="411"/>
                </a:cubicBezTo>
                <a:cubicBezTo>
                  <a:pt x="499" y="401"/>
                  <a:pt x="491" y="393"/>
                  <a:pt x="481" y="393"/>
                </a:cubicBezTo>
                <a:cubicBezTo>
                  <a:pt x="471" y="393"/>
                  <a:pt x="463" y="401"/>
                  <a:pt x="463" y="411"/>
                </a:cubicBezTo>
                <a:cubicBezTo>
                  <a:pt x="463" y="420"/>
                  <a:pt x="471" y="428"/>
                  <a:pt x="481" y="428"/>
                </a:cubicBezTo>
                <a:close/>
                <a:moveTo>
                  <a:pt x="428" y="375"/>
                </a:moveTo>
                <a:cubicBezTo>
                  <a:pt x="437" y="375"/>
                  <a:pt x="445" y="367"/>
                  <a:pt x="445" y="357"/>
                </a:cubicBezTo>
                <a:cubicBezTo>
                  <a:pt x="445" y="347"/>
                  <a:pt x="437" y="339"/>
                  <a:pt x="428" y="339"/>
                </a:cubicBezTo>
                <a:cubicBezTo>
                  <a:pt x="418" y="339"/>
                  <a:pt x="410" y="347"/>
                  <a:pt x="410" y="357"/>
                </a:cubicBezTo>
                <a:cubicBezTo>
                  <a:pt x="410" y="367"/>
                  <a:pt x="418" y="375"/>
                  <a:pt x="428" y="375"/>
                </a:cubicBezTo>
                <a:close/>
                <a:moveTo>
                  <a:pt x="588" y="179"/>
                </a:moveTo>
                <a:cubicBezTo>
                  <a:pt x="598" y="179"/>
                  <a:pt x="606" y="187"/>
                  <a:pt x="606" y="196"/>
                </a:cubicBezTo>
                <a:cubicBezTo>
                  <a:pt x="606" y="206"/>
                  <a:pt x="598" y="214"/>
                  <a:pt x="588" y="214"/>
                </a:cubicBezTo>
                <a:cubicBezTo>
                  <a:pt x="578" y="214"/>
                  <a:pt x="570" y="206"/>
                  <a:pt x="570" y="196"/>
                </a:cubicBezTo>
                <a:cubicBezTo>
                  <a:pt x="570" y="187"/>
                  <a:pt x="578" y="179"/>
                  <a:pt x="588" y="179"/>
                </a:cubicBezTo>
                <a:close/>
                <a:moveTo>
                  <a:pt x="588" y="250"/>
                </a:moveTo>
                <a:cubicBezTo>
                  <a:pt x="618" y="250"/>
                  <a:pt x="642" y="226"/>
                  <a:pt x="642" y="196"/>
                </a:cubicBezTo>
                <a:cubicBezTo>
                  <a:pt x="642" y="167"/>
                  <a:pt x="618" y="143"/>
                  <a:pt x="588" y="143"/>
                </a:cubicBezTo>
                <a:cubicBezTo>
                  <a:pt x="559" y="143"/>
                  <a:pt x="535" y="167"/>
                  <a:pt x="535" y="196"/>
                </a:cubicBezTo>
                <a:cubicBezTo>
                  <a:pt x="535" y="226"/>
                  <a:pt x="559" y="250"/>
                  <a:pt x="588" y="250"/>
                </a:cubicBezTo>
                <a:close/>
                <a:moveTo>
                  <a:pt x="599" y="388"/>
                </a:moveTo>
                <a:cubicBezTo>
                  <a:pt x="592" y="395"/>
                  <a:pt x="581" y="406"/>
                  <a:pt x="568" y="420"/>
                </a:cubicBezTo>
                <a:cubicBezTo>
                  <a:pt x="545" y="444"/>
                  <a:pt x="510" y="481"/>
                  <a:pt x="489" y="500"/>
                </a:cubicBezTo>
                <a:lnTo>
                  <a:pt x="285" y="296"/>
                </a:lnTo>
                <a:cubicBezTo>
                  <a:pt x="304" y="275"/>
                  <a:pt x="341" y="240"/>
                  <a:pt x="365" y="217"/>
                </a:cubicBezTo>
                <a:cubicBezTo>
                  <a:pt x="379" y="204"/>
                  <a:pt x="390" y="193"/>
                  <a:pt x="397" y="186"/>
                </a:cubicBezTo>
                <a:cubicBezTo>
                  <a:pt x="494" y="89"/>
                  <a:pt x="679" y="36"/>
                  <a:pt x="749" y="36"/>
                </a:cubicBezTo>
                <a:cubicBezTo>
                  <a:pt x="749" y="94"/>
                  <a:pt x="700" y="287"/>
                  <a:pt x="599" y="388"/>
                </a:cubicBezTo>
                <a:close/>
                <a:moveTo>
                  <a:pt x="464" y="530"/>
                </a:moveTo>
                <a:cubicBezTo>
                  <a:pt x="451" y="577"/>
                  <a:pt x="434" y="621"/>
                  <a:pt x="415" y="656"/>
                </a:cubicBezTo>
                <a:cubicBezTo>
                  <a:pt x="407" y="635"/>
                  <a:pt x="396" y="611"/>
                  <a:pt x="380" y="586"/>
                </a:cubicBezTo>
                <a:cubicBezTo>
                  <a:pt x="373" y="575"/>
                  <a:pt x="362" y="569"/>
                  <a:pt x="350" y="569"/>
                </a:cubicBezTo>
                <a:cubicBezTo>
                  <a:pt x="347" y="569"/>
                  <a:pt x="344" y="570"/>
                  <a:pt x="341" y="570"/>
                </a:cubicBezTo>
                <a:cubicBezTo>
                  <a:pt x="334" y="572"/>
                  <a:pt x="327" y="573"/>
                  <a:pt x="320" y="573"/>
                </a:cubicBezTo>
                <a:cubicBezTo>
                  <a:pt x="294" y="573"/>
                  <a:pt x="268" y="561"/>
                  <a:pt x="246" y="539"/>
                </a:cubicBezTo>
                <a:cubicBezTo>
                  <a:pt x="218" y="511"/>
                  <a:pt x="206" y="477"/>
                  <a:pt x="215" y="444"/>
                </a:cubicBezTo>
                <a:cubicBezTo>
                  <a:pt x="218" y="429"/>
                  <a:pt x="212" y="413"/>
                  <a:pt x="199" y="405"/>
                </a:cubicBezTo>
                <a:cubicBezTo>
                  <a:pt x="174" y="389"/>
                  <a:pt x="150" y="378"/>
                  <a:pt x="129" y="370"/>
                </a:cubicBezTo>
                <a:cubicBezTo>
                  <a:pt x="164" y="351"/>
                  <a:pt x="208" y="334"/>
                  <a:pt x="255" y="321"/>
                </a:cubicBezTo>
                <a:cubicBezTo>
                  <a:pt x="256" y="321"/>
                  <a:pt x="257" y="320"/>
                  <a:pt x="258" y="320"/>
                </a:cubicBezTo>
                <a:lnTo>
                  <a:pt x="465" y="527"/>
                </a:lnTo>
                <a:cubicBezTo>
                  <a:pt x="465" y="528"/>
                  <a:pt x="464" y="529"/>
                  <a:pt x="464" y="530"/>
                </a:cubicBezTo>
                <a:close/>
                <a:moveTo>
                  <a:pt x="778" y="6"/>
                </a:moveTo>
                <a:cubicBezTo>
                  <a:pt x="774" y="2"/>
                  <a:pt x="764" y="0"/>
                  <a:pt x="750" y="0"/>
                </a:cubicBezTo>
                <a:cubicBezTo>
                  <a:pt x="674" y="0"/>
                  <a:pt x="477" y="55"/>
                  <a:pt x="372" y="160"/>
                </a:cubicBezTo>
                <a:cubicBezTo>
                  <a:pt x="347" y="185"/>
                  <a:pt x="265" y="261"/>
                  <a:pt x="246" y="287"/>
                </a:cubicBezTo>
                <a:cubicBezTo>
                  <a:pt x="184" y="303"/>
                  <a:pt x="94" y="337"/>
                  <a:pt x="44" y="388"/>
                </a:cubicBezTo>
                <a:cubicBezTo>
                  <a:pt x="44" y="388"/>
                  <a:pt x="105" y="388"/>
                  <a:pt x="180" y="435"/>
                </a:cubicBezTo>
                <a:cubicBezTo>
                  <a:pt x="169" y="480"/>
                  <a:pt x="183" y="526"/>
                  <a:pt x="221" y="564"/>
                </a:cubicBezTo>
                <a:cubicBezTo>
                  <a:pt x="250" y="594"/>
                  <a:pt x="285" y="609"/>
                  <a:pt x="320" y="609"/>
                </a:cubicBezTo>
                <a:cubicBezTo>
                  <a:pt x="330" y="609"/>
                  <a:pt x="340" y="607"/>
                  <a:pt x="350" y="605"/>
                </a:cubicBezTo>
                <a:cubicBezTo>
                  <a:pt x="397" y="680"/>
                  <a:pt x="397" y="741"/>
                  <a:pt x="397" y="741"/>
                </a:cubicBezTo>
                <a:cubicBezTo>
                  <a:pt x="448" y="691"/>
                  <a:pt x="481" y="601"/>
                  <a:pt x="498" y="539"/>
                </a:cubicBezTo>
                <a:cubicBezTo>
                  <a:pt x="524" y="520"/>
                  <a:pt x="600" y="438"/>
                  <a:pt x="624" y="413"/>
                </a:cubicBezTo>
                <a:cubicBezTo>
                  <a:pt x="750" y="287"/>
                  <a:pt x="803" y="31"/>
                  <a:pt x="778" y="6"/>
                </a:cubicBezTo>
                <a:close/>
                <a:moveTo>
                  <a:pt x="63" y="721"/>
                </a:moveTo>
                <a:lnTo>
                  <a:pt x="128" y="560"/>
                </a:lnTo>
                <a:cubicBezTo>
                  <a:pt x="137" y="576"/>
                  <a:pt x="147" y="591"/>
                  <a:pt x="160" y="605"/>
                </a:cubicBezTo>
                <a:cubicBezTo>
                  <a:pt x="179" y="626"/>
                  <a:pt x="201" y="644"/>
                  <a:pt x="225" y="657"/>
                </a:cubicBezTo>
                <a:lnTo>
                  <a:pt x="63" y="721"/>
                </a:lnTo>
                <a:close/>
                <a:moveTo>
                  <a:pt x="138" y="439"/>
                </a:moveTo>
                <a:lnTo>
                  <a:pt x="0" y="785"/>
                </a:lnTo>
                <a:lnTo>
                  <a:pt x="346" y="647"/>
                </a:lnTo>
                <a:cubicBezTo>
                  <a:pt x="340" y="648"/>
                  <a:pt x="334" y="648"/>
                  <a:pt x="328" y="648"/>
                </a:cubicBezTo>
                <a:cubicBezTo>
                  <a:pt x="222" y="648"/>
                  <a:pt x="126" y="545"/>
                  <a:pt x="138" y="439"/>
                </a:cubicBezTo>
                <a:close/>
              </a:path>
            </a:pathLst>
          </a:custGeom>
          <a:solidFill>
            <a:schemeClr val="accent3"/>
          </a:solidFill>
          <a:ln>
            <a:noFill/>
          </a:ln>
        </p:spPr>
        <p:txBody>
          <a:bodyPr vert="horz" wrap="square" lIns="34290" tIns="17145" rIns="34290" bIns="17145" numCol="1" anchor="t" anchorCtr="0" compatLnSpc="1">
            <a:prstTxWarp prst="textNoShape">
              <a:avLst/>
            </a:prstTxWarp>
          </a:bodyPr>
          <a:lstStyle/>
          <a:p>
            <a:endParaRPr lang="en-US" sz="675" dirty="0">
              <a:latin typeface="DM Sans" pitchFamily="2" charset="77"/>
            </a:endParaRPr>
          </a:p>
        </p:txBody>
      </p:sp>
      <p:sp>
        <p:nvSpPr>
          <p:cNvPr id="4" name="CaixaDeTexto 3">
            <a:extLst>
              <a:ext uri="{FF2B5EF4-FFF2-40B4-BE49-F238E27FC236}">
                <a16:creationId xmlns:a16="http://schemas.microsoft.com/office/drawing/2014/main" id="{B1F15FC2-8D9F-AC38-EF40-0D79EC4A2A2A}"/>
              </a:ext>
            </a:extLst>
          </p:cNvPr>
          <p:cNvSpPr txBox="1"/>
          <p:nvPr/>
        </p:nvSpPr>
        <p:spPr>
          <a:xfrm>
            <a:off x="143628" y="687256"/>
            <a:ext cx="8856743" cy="553998"/>
          </a:xfrm>
          <a:prstGeom prst="rect">
            <a:avLst/>
          </a:prstGeom>
          <a:noFill/>
        </p:spPr>
        <p:txBody>
          <a:bodyPr wrap="square">
            <a:spAutoFit/>
          </a:bodyPr>
          <a:lstStyle/>
          <a:p>
            <a:r>
              <a:rPr lang="pt-BR" sz="1500" dirty="0">
                <a:latin typeface="Arial" panose="020B0604020202020204" pitchFamily="34" charset="0"/>
              </a:rPr>
              <a:t>Art. 48.  Para o cumprimento do disposto no art. 47 desta Lei Complementar, a administração pública:  </a:t>
            </a:r>
            <a:endParaRPr lang="pt-BR" sz="1500" dirty="0"/>
          </a:p>
        </p:txBody>
      </p:sp>
      <p:sp>
        <p:nvSpPr>
          <p:cNvPr id="5" name="CaixaDeTexto 4">
            <a:extLst>
              <a:ext uri="{FF2B5EF4-FFF2-40B4-BE49-F238E27FC236}">
                <a16:creationId xmlns:a16="http://schemas.microsoft.com/office/drawing/2014/main" id="{11FDC05C-644B-EA16-242F-DCB1929A620A}"/>
              </a:ext>
            </a:extLst>
          </p:cNvPr>
          <p:cNvSpPr txBox="1"/>
          <p:nvPr/>
        </p:nvSpPr>
        <p:spPr>
          <a:xfrm>
            <a:off x="1057276" y="156209"/>
            <a:ext cx="6770777" cy="323165"/>
          </a:xfrm>
          <a:prstGeom prst="rect">
            <a:avLst/>
          </a:prstGeom>
          <a:noFill/>
        </p:spPr>
        <p:txBody>
          <a:bodyPr wrap="square">
            <a:spAutoFit/>
          </a:bodyPr>
          <a:lstStyle/>
          <a:p>
            <a:r>
              <a:rPr lang="pt-BR" sz="1500" b="1" dirty="0">
                <a:latin typeface="Arial Black" panose="020B0A04020102020204" pitchFamily="34" charset="0"/>
              </a:rPr>
              <a:t>LEI COMPLEMENTAR Nº 123, DE 14 DE DEZEMBRO DE 2006</a:t>
            </a:r>
            <a:endParaRPr lang="pt-BR" sz="1500" dirty="0">
              <a:latin typeface="Arial Black" panose="020B0A04020102020204" pitchFamily="34" charset="0"/>
            </a:endParaRPr>
          </a:p>
        </p:txBody>
      </p:sp>
      <p:sp>
        <p:nvSpPr>
          <p:cNvPr id="6" name="CaixaDeTexto 5">
            <a:extLst>
              <a:ext uri="{FF2B5EF4-FFF2-40B4-BE49-F238E27FC236}">
                <a16:creationId xmlns:a16="http://schemas.microsoft.com/office/drawing/2014/main" id="{28C8010E-188A-FE7A-9EC2-5620838F6C42}"/>
              </a:ext>
            </a:extLst>
          </p:cNvPr>
          <p:cNvSpPr txBox="1"/>
          <p:nvPr/>
        </p:nvSpPr>
        <p:spPr>
          <a:xfrm>
            <a:off x="1057276" y="1496482"/>
            <a:ext cx="5816203" cy="577081"/>
          </a:xfrm>
          <a:prstGeom prst="rect">
            <a:avLst/>
          </a:prstGeom>
          <a:noFill/>
        </p:spPr>
        <p:txBody>
          <a:bodyPr wrap="square">
            <a:spAutoFit/>
          </a:bodyPr>
          <a:lstStyle/>
          <a:p>
            <a:pPr algn="just"/>
            <a:r>
              <a:rPr lang="pt-BR" sz="1050" dirty="0">
                <a:latin typeface="Arial" panose="020B0604020202020204" pitchFamily="34" charset="0"/>
              </a:rPr>
              <a:t>§ 2</a:t>
            </a:r>
            <a:r>
              <a:rPr lang="pt-BR" sz="1050" u="sng" baseline="30000" dirty="0">
                <a:latin typeface="Arial" panose="020B0604020202020204" pitchFamily="34" charset="0"/>
              </a:rPr>
              <a:t>o</a:t>
            </a:r>
            <a:r>
              <a:rPr lang="pt-BR" sz="1050" dirty="0">
                <a:latin typeface="Arial" panose="020B0604020202020204" pitchFamily="34" charset="0"/>
              </a:rPr>
              <a:t>  Na hipótese do inciso II do </a:t>
            </a:r>
            <a:r>
              <a:rPr lang="pt-BR" sz="1050" b="1" dirty="0">
                <a:latin typeface="Arial" panose="020B0604020202020204" pitchFamily="34" charset="0"/>
              </a:rPr>
              <a:t>caput</a:t>
            </a:r>
            <a:r>
              <a:rPr lang="pt-BR" sz="1050" dirty="0">
                <a:latin typeface="Arial" panose="020B0604020202020204" pitchFamily="34" charset="0"/>
              </a:rPr>
              <a:t> deste artigo, os </a:t>
            </a:r>
            <a:r>
              <a:rPr lang="pt-BR" sz="1050" b="1" dirty="0">
                <a:solidFill>
                  <a:srgbClr val="00B0F0"/>
                </a:solidFill>
                <a:latin typeface="Arial" panose="020B0604020202020204" pitchFamily="34" charset="0"/>
              </a:rPr>
              <a:t>EMPENHOS E PAGAMENTOS</a:t>
            </a:r>
            <a:r>
              <a:rPr lang="pt-BR" sz="1050" dirty="0">
                <a:latin typeface="Arial" panose="020B0604020202020204" pitchFamily="34" charset="0"/>
              </a:rPr>
              <a:t> do órgão ou entidade da administração pública </a:t>
            </a:r>
            <a:r>
              <a:rPr lang="pt-BR" sz="1050" b="1" dirty="0">
                <a:solidFill>
                  <a:srgbClr val="00B0F0"/>
                </a:solidFill>
                <a:latin typeface="Arial" panose="020B0604020202020204" pitchFamily="34" charset="0"/>
              </a:rPr>
              <a:t>PODERÃO SER DESTINADOS DIRETAMENTE </a:t>
            </a:r>
            <a:r>
              <a:rPr lang="pt-BR" sz="1050" dirty="0">
                <a:latin typeface="Arial" panose="020B0604020202020204" pitchFamily="34" charset="0"/>
              </a:rPr>
              <a:t>às </a:t>
            </a:r>
            <a:r>
              <a:rPr lang="pt-BR" sz="1050" b="1" dirty="0">
                <a:latin typeface="Arial" panose="020B0604020202020204" pitchFamily="34" charset="0"/>
              </a:rPr>
              <a:t>MICROEMPRESAS E EMPRESAS DE PEQUENO PORTE SUBCONTRATADAS</a:t>
            </a:r>
            <a:r>
              <a:rPr lang="pt-BR" sz="1050" dirty="0">
                <a:latin typeface="Arial" panose="020B0604020202020204" pitchFamily="34" charset="0"/>
              </a:rPr>
              <a:t>.</a:t>
            </a:r>
            <a:endParaRPr lang="pt-BR" sz="1050" dirty="0"/>
          </a:p>
        </p:txBody>
      </p:sp>
      <p:sp>
        <p:nvSpPr>
          <p:cNvPr id="10" name="CaixaDeTexto 9">
            <a:extLst>
              <a:ext uri="{FF2B5EF4-FFF2-40B4-BE49-F238E27FC236}">
                <a16:creationId xmlns:a16="http://schemas.microsoft.com/office/drawing/2014/main" id="{66EADF55-E2BE-FE1A-8CE6-000B5DD4EEA3}"/>
              </a:ext>
            </a:extLst>
          </p:cNvPr>
          <p:cNvSpPr txBox="1"/>
          <p:nvPr/>
        </p:nvSpPr>
        <p:spPr>
          <a:xfrm>
            <a:off x="1058045" y="2488019"/>
            <a:ext cx="3910433" cy="1061829"/>
          </a:xfrm>
          <a:prstGeom prst="rect">
            <a:avLst/>
          </a:prstGeom>
          <a:noFill/>
        </p:spPr>
        <p:txBody>
          <a:bodyPr wrap="square">
            <a:spAutoFit/>
          </a:bodyPr>
          <a:lstStyle/>
          <a:p>
            <a:r>
              <a:rPr lang="pt-BR" sz="1050" dirty="0">
                <a:latin typeface="Arial" panose="020B0604020202020204" pitchFamily="34" charset="0"/>
              </a:rPr>
              <a:t>§ 3</a:t>
            </a:r>
            <a:r>
              <a:rPr lang="pt-BR" sz="1050" u="sng" baseline="30000" dirty="0">
                <a:latin typeface="Arial" panose="020B0604020202020204" pitchFamily="34" charset="0"/>
              </a:rPr>
              <a:t>o</a:t>
            </a:r>
            <a:r>
              <a:rPr lang="pt-BR" sz="1050" dirty="0">
                <a:latin typeface="Arial" panose="020B0604020202020204" pitchFamily="34" charset="0"/>
              </a:rPr>
              <a:t>  Os benefícios referidos no </a:t>
            </a:r>
            <a:r>
              <a:rPr lang="pt-BR" sz="1050" b="1" dirty="0">
                <a:latin typeface="Arial" panose="020B0604020202020204" pitchFamily="34" charset="0"/>
              </a:rPr>
              <a:t>caput</a:t>
            </a:r>
            <a:r>
              <a:rPr lang="pt-BR" sz="1050" dirty="0">
                <a:latin typeface="Arial" panose="020B0604020202020204" pitchFamily="34" charset="0"/>
              </a:rPr>
              <a:t> deste artigo </a:t>
            </a:r>
            <a:r>
              <a:rPr lang="pt-BR" sz="1050" b="1" dirty="0">
                <a:solidFill>
                  <a:srgbClr val="00B0F0"/>
                </a:solidFill>
                <a:latin typeface="Arial" panose="020B0604020202020204" pitchFamily="34" charset="0"/>
              </a:rPr>
              <a:t>PODERÃO, JUSTIFICADAMENTE</a:t>
            </a:r>
            <a:r>
              <a:rPr lang="pt-BR" sz="1050" dirty="0">
                <a:latin typeface="Arial" panose="020B0604020202020204" pitchFamily="34" charset="0"/>
              </a:rPr>
              <a:t>, estabelecer a </a:t>
            </a:r>
            <a:r>
              <a:rPr lang="pt-BR" sz="1050" b="1" dirty="0">
                <a:solidFill>
                  <a:srgbClr val="00B0F0"/>
                </a:solidFill>
                <a:latin typeface="Arial" panose="020B0604020202020204" pitchFamily="34" charset="0"/>
              </a:rPr>
              <a:t>PRIORIDADE DE CONTRATAÇÃO</a:t>
            </a:r>
            <a:r>
              <a:rPr lang="pt-BR" sz="1050" dirty="0">
                <a:latin typeface="Arial" panose="020B0604020202020204" pitchFamily="34" charset="0"/>
              </a:rPr>
              <a:t> para as </a:t>
            </a:r>
            <a:r>
              <a:rPr lang="pt-BR" sz="1050" b="1" dirty="0">
                <a:latin typeface="Arial" panose="020B0604020202020204" pitchFamily="34" charset="0"/>
              </a:rPr>
              <a:t>MICROEMPRESAS E EMPRESAS DE PEQUENO PORTE</a:t>
            </a:r>
            <a:r>
              <a:rPr lang="pt-BR" sz="1050" dirty="0">
                <a:latin typeface="Arial" panose="020B0604020202020204" pitchFamily="34" charset="0"/>
              </a:rPr>
              <a:t> sediadas </a:t>
            </a:r>
            <a:r>
              <a:rPr lang="pt-BR" sz="1050" b="1" dirty="0">
                <a:solidFill>
                  <a:srgbClr val="00B0F0"/>
                </a:solidFill>
                <a:latin typeface="Arial" panose="020B0604020202020204" pitchFamily="34" charset="0"/>
              </a:rPr>
              <a:t>LOCAL OU REGIONALMENTE</a:t>
            </a:r>
            <a:r>
              <a:rPr lang="pt-BR" sz="1050" dirty="0">
                <a:latin typeface="Arial" panose="020B0604020202020204" pitchFamily="34" charset="0"/>
              </a:rPr>
              <a:t>, até o limite de </a:t>
            </a:r>
            <a:r>
              <a:rPr lang="pt-BR" sz="1050" b="1" dirty="0">
                <a:latin typeface="Arial" panose="020B0604020202020204" pitchFamily="34" charset="0"/>
              </a:rPr>
              <a:t>10% (DEZ POR CENTO)</a:t>
            </a:r>
            <a:r>
              <a:rPr lang="pt-BR" sz="1050" dirty="0">
                <a:latin typeface="Arial" panose="020B0604020202020204" pitchFamily="34" charset="0"/>
              </a:rPr>
              <a:t> do melhor preço válido.  </a:t>
            </a:r>
            <a:endParaRPr lang="pt-BR" sz="1050" dirty="0"/>
          </a:p>
        </p:txBody>
      </p:sp>
    </p:spTree>
    <p:extLst>
      <p:ext uri="{BB962C8B-B14F-4D97-AF65-F5344CB8AC3E}">
        <p14:creationId xmlns:p14="http://schemas.microsoft.com/office/powerpoint/2010/main" val="140763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7E1B0D18-0CC1-1F48-9A62-83252B60C6CC}"/>
              </a:ext>
            </a:extLst>
          </p:cNvPr>
          <p:cNvSpPr>
            <a:spLocks noChangeArrowheads="1"/>
          </p:cNvSpPr>
          <p:nvPr/>
        </p:nvSpPr>
        <p:spPr bwMode="auto">
          <a:xfrm>
            <a:off x="1255573" y="1339934"/>
            <a:ext cx="2912688" cy="2877672"/>
          </a:xfrm>
          <a:custGeom>
            <a:avLst/>
            <a:gdLst>
              <a:gd name="T0" fmla="*/ 6235 w 6236"/>
              <a:gd name="T1" fmla="*/ 3116 h 6236"/>
              <a:gd name="T2" fmla="*/ 6235 w 6236"/>
              <a:gd name="T3" fmla="*/ 3116 h 6236"/>
              <a:gd name="T4" fmla="*/ 3117 w 6236"/>
              <a:gd name="T5" fmla="*/ 6235 h 6236"/>
              <a:gd name="T6" fmla="*/ 3117 w 6236"/>
              <a:gd name="T7" fmla="*/ 6235 h 6236"/>
              <a:gd name="T8" fmla="*/ 0 w 6236"/>
              <a:gd name="T9" fmla="*/ 3116 h 6236"/>
              <a:gd name="T10" fmla="*/ 0 w 6236"/>
              <a:gd name="T11" fmla="*/ 3116 h 6236"/>
              <a:gd name="T12" fmla="*/ 3117 w 6236"/>
              <a:gd name="T13" fmla="*/ 0 h 6236"/>
              <a:gd name="T14" fmla="*/ 3117 w 6236"/>
              <a:gd name="T15" fmla="*/ 0 h 6236"/>
              <a:gd name="T16" fmla="*/ 6235 w 6236"/>
              <a:gd name="T17" fmla="*/ 3116 h 6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36" h="6236">
                <a:moveTo>
                  <a:pt x="6235" y="3116"/>
                </a:moveTo>
                <a:lnTo>
                  <a:pt x="6235" y="3116"/>
                </a:lnTo>
                <a:cubicBezTo>
                  <a:pt x="6235" y="4839"/>
                  <a:pt x="4840" y="6235"/>
                  <a:pt x="3117" y="6235"/>
                </a:cubicBezTo>
                <a:lnTo>
                  <a:pt x="3117" y="6235"/>
                </a:lnTo>
                <a:cubicBezTo>
                  <a:pt x="1396" y="6235"/>
                  <a:pt x="0" y="4839"/>
                  <a:pt x="0" y="3116"/>
                </a:cubicBezTo>
                <a:lnTo>
                  <a:pt x="0" y="3116"/>
                </a:lnTo>
                <a:cubicBezTo>
                  <a:pt x="0" y="1396"/>
                  <a:pt x="1396" y="0"/>
                  <a:pt x="3117" y="0"/>
                </a:cubicBezTo>
                <a:lnTo>
                  <a:pt x="3117" y="0"/>
                </a:lnTo>
                <a:cubicBezTo>
                  <a:pt x="4840" y="0"/>
                  <a:pt x="6235" y="1396"/>
                  <a:pt x="6235" y="3116"/>
                </a:cubicBezTo>
              </a:path>
            </a:pathLst>
          </a:custGeom>
          <a:noFill/>
          <a:ln w="25400" cap="rnd">
            <a:solidFill>
              <a:schemeClr val="tx2"/>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DM Sans" pitchFamily="2" charset="77"/>
            </a:endParaRPr>
          </a:p>
        </p:txBody>
      </p:sp>
      <p:sp>
        <p:nvSpPr>
          <p:cNvPr id="11" name="Freeform 3">
            <a:extLst>
              <a:ext uri="{FF2B5EF4-FFF2-40B4-BE49-F238E27FC236}">
                <a16:creationId xmlns:a16="http://schemas.microsoft.com/office/drawing/2014/main" id="{8221D425-01D9-784C-8156-3E7B10FDCD69}"/>
              </a:ext>
            </a:extLst>
          </p:cNvPr>
          <p:cNvSpPr>
            <a:spLocks noChangeArrowheads="1"/>
          </p:cNvSpPr>
          <p:nvPr/>
        </p:nvSpPr>
        <p:spPr bwMode="auto">
          <a:xfrm>
            <a:off x="1819983" y="2528495"/>
            <a:ext cx="1783867" cy="1023766"/>
          </a:xfrm>
          <a:custGeom>
            <a:avLst/>
            <a:gdLst>
              <a:gd name="T0" fmla="*/ 3820 w 3821"/>
              <a:gd name="T1" fmla="*/ 2192 h 2193"/>
              <a:gd name="T2" fmla="*/ 0 w 3821"/>
              <a:gd name="T3" fmla="*/ 2192 h 2193"/>
              <a:gd name="T4" fmla="*/ 0 w 3821"/>
              <a:gd name="T5" fmla="*/ 0 h 2193"/>
              <a:gd name="T6" fmla="*/ 3820 w 3821"/>
              <a:gd name="T7" fmla="*/ 0 h 2193"/>
              <a:gd name="T8" fmla="*/ 3820 w 3821"/>
              <a:gd name="T9" fmla="*/ 2192 h 2193"/>
            </a:gdLst>
            <a:ahLst/>
            <a:cxnLst>
              <a:cxn ang="0">
                <a:pos x="T0" y="T1"/>
              </a:cxn>
              <a:cxn ang="0">
                <a:pos x="T2" y="T3"/>
              </a:cxn>
              <a:cxn ang="0">
                <a:pos x="T4" y="T5"/>
              </a:cxn>
              <a:cxn ang="0">
                <a:pos x="T6" y="T7"/>
              </a:cxn>
              <a:cxn ang="0">
                <a:pos x="T8" y="T9"/>
              </a:cxn>
            </a:cxnLst>
            <a:rect l="0" t="0" r="r" b="b"/>
            <a:pathLst>
              <a:path w="3821" h="2193">
                <a:moveTo>
                  <a:pt x="3820" y="2192"/>
                </a:moveTo>
                <a:lnTo>
                  <a:pt x="0" y="2192"/>
                </a:lnTo>
                <a:lnTo>
                  <a:pt x="0" y="0"/>
                </a:lnTo>
                <a:lnTo>
                  <a:pt x="3820" y="0"/>
                </a:lnTo>
                <a:lnTo>
                  <a:pt x="3820" y="2192"/>
                </a:lnTo>
              </a:path>
            </a:pathLst>
          </a:custGeom>
          <a:solidFill>
            <a:srgbClr val="FFFFFF"/>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DM Sans" pitchFamily="2" charset="77"/>
            </a:endParaRPr>
          </a:p>
        </p:txBody>
      </p:sp>
      <p:sp>
        <p:nvSpPr>
          <p:cNvPr id="12" name="Freeform 4">
            <a:extLst>
              <a:ext uri="{FF2B5EF4-FFF2-40B4-BE49-F238E27FC236}">
                <a16:creationId xmlns:a16="http://schemas.microsoft.com/office/drawing/2014/main" id="{028AC0D8-7A5C-0247-BE10-790718D15EF3}"/>
              </a:ext>
            </a:extLst>
          </p:cNvPr>
          <p:cNvSpPr>
            <a:spLocks noChangeArrowheads="1"/>
          </p:cNvSpPr>
          <p:nvPr/>
        </p:nvSpPr>
        <p:spPr bwMode="auto">
          <a:xfrm>
            <a:off x="1819983" y="2516134"/>
            <a:ext cx="1783867" cy="1036125"/>
          </a:xfrm>
          <a:custGeom>
            <a:avLst/>
            <a:gdLst>
              <a:gd name="T0" fmla="*/ 3820 w 3821"/>
              <a:gd name="T1" fmla="*/ 2216 h 2217"/>
              <a:gd name="T2" fmla="*/ 0 w 3821"/>
              <a:gd name="T3" fmla="*/ 2216 h 2217"/>
              <a:gd name="T4" fmla="*/ 0 w 3821"/>
              <a:gd name="T5" fmla="*/ 0 h 2217"/>
              <a:gd name="T6" fmla="*/ 3820 w 3821"/>
              <a:gd name="T7" fmla="*/ 0 h 2217"/>
              <a:gd name="T8" fmla="*/ 3820 w 3821"/>
              <a:gd name="T9" fmla="*/ 2216 h 2217"/>
            </a:gdLst>
            <a:ahLst/>
            <a:cxnLst>
              <a:cxn ang="0">
                <a:pos x="T0" y="T1"/>
              </a:cxn>
              <a:cxn ang="0">
                <a:pos x="T2" y="T3"/>
              </a:cxn>
              <a:cxn ang="0">
                <a:pos x="T4" y="T5"/>
              </a:cxn>
              <a:cxn ang="0">
                <a:pos x="T6" y="T7"/>
              </a:cxn>
              <a:cxn ang="0">
                <a:pos x="T8" y="T9"/>
              </a:cxn>
            </a:cxnLst>
            <a:rect l="0" t="0" r="r" b="b"/>
            <a:pathLst>
              <a:path w="3821" h="2217">
                <a:moveTo>
                  <a:pt x="3820" y="2216"/>
                </a:moveTo>
                <a:lnTo>
                  <a:pt x="0" y="2216"/>
                </a:lnTo>
                <a:lnTo>
                  <a:pt x="0" y="0"/>
                </a:lnTo>
                <a:lnTo>
                  <a:pt x="3820" y="0"/>
                </a:lnTo>
                <a:lnTo>
                  <a:pt x="3820" y="2216"/>
                </a:lnTo>
              </a:path>
            </a:pathLst>
          </a:custGeom>
          <a:solidFill>
            <a:schemeClr val="accent4"/>
          </a:solidFill>
          <a:ln>
            <a:noFill/>
          </a:ln>
          <a:effectLst/>
        </p:spPr>
        <p:txBody>
          <a:bodyPr wrap="none" anchor="ctr"/>
          <a:lstStyle/>
          <a:p>
            <a:endParaRPr lang="en-US" sz="1050" dirty="0">
              <a:latin typeface="DM Sans" pitchFamily="2" charset="77"/>
            </a:endParaRPr>
          </a:p>
        </p:txBody>
      </p:sp>
      <p:sp>
        <p:nvSpPr>
          <p:cNvPr id="13" name="Freeform 5">
            <a:extLst>
              <a:ext uri="{FF2B5EF4-FFF2-40B4-BE49-F238E27FC236}">
                <a16:creationId xmlns:a16="http://schemas.microsoft.com/office/drawing/2014/main" id="{57B9392D-CF46-3E41-9C02-A6D77B0FD825}"/>
              </a:ext>
            </a:extLst>
          </p:cNvPr>
          <p:cNvSpPr>
            <a:spLocks noChangeArrowheads="1"/>
          </p:cNvSpPr>
          <p:nvPr/>
        </p:nvSpPr>
        <p:spPr bwMode="auto">
          <a:xfrm>
            <a:off x="2940565" y="2738604"/>
            <a:ext cx="457296" cy="704483"/>
          </a:xfrm>
          <a:custGeom>
            <a:avLst/>
            <a:gdLst>
              <a:gd name="T0" fmla="*/ 978 w 979"/>
              <a:gd name="T1" fmla="*/ 1508 h 1509"/>
              <a:gd name="T2" fmla="*/ 0 w 979"/>
              <a:gd name="T3" fmla="*/ 1508 h 1509"/>
              <a:gd name="T4" fmla="*/ 0 w 979"/>
              <a:gd name="T5" fmla="*/ 0 h 1509"/>
              <a:gd name="T6" fmla="*/ 978 w 979"/>
              <a:gd name="T7" fmla="*/ 0 h 1509"/>
              <a:gd name="T8" fmla="*/ 978 w 979"/>
              <a:gd name="T9" fmla="*/ 1508 h 1509"/>
            </a:gdLst>
            <a:ahLst/>
            <a:cxnLst>
              <a:cxn ang="0">
                <a:pos x="T0" y="T1"/>
              </a:cxn>
              <a:cxn ang="0">
                <a:pos x="T2" y="T3"/>
              </a:cxn>
              <a:cxn ang="0">
                <a:pos x="T4" y="T5"/>
              </a:cxn>
              <a:cxn ang="0">
                <a:pos x="T6" y="T7"/>
              </a:cxn>
              <a:cxn ang="0">
                <a:pos x="T8" y="T9"/>
              </a:cxn>
            </a:cxnLst>
            <a:rect l="0" t="0" r="r" b="b"/>
            <a:pathLst>
              <a:path w="979" h="1509">
                <a:moveTo>
                  <a:pt x="978" y="1508"/>
                </a:moveTo>
                <a:lnTo>
                  <a:pt x="0" y="1508"/>
                </a:lnTo>
                <a:lnTo>
                  <a:pt x="0" y="0"/>
                </a:lnTo>
                <a:lnTo>
                  <a:pt x="978" y="0"/>
                </a:lnTo>
                <a:lnTo>
                  <a:pt x="978" y="1508"/>
                </a:lnTo>
              </a:path>
            </a:pathLst>
          </a:custGeom>
          <a:solidFill>
            <a:schemeClr val="bg1"/>
          </a:solidFill>
          <a:ln>
            <a:noFill/>
          </a:ln>
          <a:effectLst/>
        </p:spPr>
        <p:txBody>
          <a:bodyPr wrap="none" anchor="ctr"/>
          <a:lstStyle/>
          <a:p>
            <a:endParaRPr lang="en-US" sz="1050" dirty="0">
              <a:latin typeface="DM Sans" pitchFamily="2" charset="77"/>
            </a:endParaRPr>
          </a:p>
        </p:txBody>
      </p:sp>
      <p:sp>
        <p:nvSpPr>
          <p:cNvPr id="14" name="Freeform 6">
            <a:extLst>
              <a:ext uri="{FF2B5EF4-FFF2-40B4-BE49-F238E27FC236}">
                <a16:creationId xmlns:a16="http://schemas.microsoft.com/office/drawing/2014/main" id="{7FFF82D6-3E5C-B34A-841D-E9DA55DD195B}"/>
              </a:ext>
            </a:extLst>
          </p:cNvPr>
          <p:cNvSpPr>
            <a:spLocks noChangeArrowheads="1"/>
          </p:cNvSpPr>
          <p:nvPr/>
        </p:nvSpPr>
        <p:spPr bwMode="auto">
          <a:xfrm>
            <a:off x="1795264" y="1968203"/>
            <a:ext cx="1833305" cy="585010"/>
          </a:xfrm>
          <a:custGeom>
            <a:avLst/>
            <a:gdLst>
              <a:gd name="T0" fmla="*/ 3920 w 3926"/>
              <a:gd name="T1" fmla="*/ 1186 h 1252"/>
              <a:gd name="T2" fmla="*/ 3734 w 3926"/>
              <a:gd name="T3" fmla="*/ 1251 h 1252"/>
              <a:gd name="T4" fmla="*/ 3540 w 3926"/>
              <a:gd name="T5" fmla="*/ 1206 h 1252"/>
              <a:gd name="T6" fmla="*/ 3529 w 3926"/>
              <a:gd name="T7" fmla="*/ 1186 h 1252"/>
              <a:gd name="T8" fmla="*/ 3519 w 3926"/>
              <a:gd name="T9" fmla="*/ 1208 h 1252"/>
              <a:gd name="T10" fmla="*/ 3340 w 3926"/>
              <a:gd name="T11" fmla="*/ 1251 h 1252"/>
              <a:gd name="T12" fmla="*/ 3149 w 3926"/>
              <a:gd name="T13" fmla="*/ 1206 h 1252"/>
              <a:gd name="T14" fmla="*/ 3137 w 3926"/>
              <a:gd name="T15" fmla="*/ 1186 h 1252"/>
              <a:gd name="T16" fmla="*/ 3127 w 3926"/>
              <a:gd name="T17" fmla="*/ 1208 h 1252"/>
              <a:gd name="T18" fmla="*/ 2947 w 3926"/>
              <a:gd name="T19" fmla="*/ 1251 h 1252"/>
              <a:gd name="T20" fmla="*/ 2757 w 3926"/>
              <a:gd name="T21" fmla="*/ 1206 h 1252"/>
              <a:gd name="T22" fmla="*/ 2746 w 3926"/>
              <a:gd name="T23" fmla="*/ 1187 h 1252"/>
              <a:gd name="T24" fmla="*/ 2736 w 3926"/>
              <a:gd name="T25" fmla="*/ 1208 h 1252"/>
              <a:gd name="T26" fmla="*/ 2553 w 3926"/>
              <a:gd name="T27" fmla="*/ 1251 h 1252"/>
              <a:gd name="T28" fmla="*/ 2366 w 3926"/>
              <a:gd name="T29" fmla="*/ 1206 h 1252"/>
              <a:gd name="T30" fmla="*/ 2354 w 3926"/>
              <a:gd name="T31" fmla="*/ 1187 h 1252"/>
              <a:gd name="T32" fmla="*/ 2344 w 3926"/>
              <a:gd name="T33" fmla="*/ 1207 h 1252"/>
              <a:gd name="T34" fmla="*/ 2160 w 3926"/>
              <a:gd name="T35" fmla="*/ 1251 h 1252"/>
              <a:gd name="T36" fmla="*/ 1973 w 3926"/>
              <a:gd name="T37" fmla="*/ 1207 h 1252"/>
              <a:gd name="T38" fmla="*/ 1962 w 3926"/>
              <a:gd name="T39" fmla="*/ 1186 h 1252"/>
              <a:gd name="T40" fmla="*/ 1951 w 3926"/>
              <a:gd name="T41" fmla="*/ 1207 h 1252"/>
              <a:gd name="T42" fmla="*/ 1766 w 3926"/>
              <a:gd name="T43" fmla="*/ 1251 h 1252"/>
              <a:gd name="T44" fmla="*/ 1582 w 3926"/>
              <a:gd name="T45" fmla="*/ 1207 h 1252"/>
              <a:gd name="T46" fmla="*/ 1571 w 3926"/>
              <a:gd name="T47" fmla="*/ 1187 h 1252"/>
              <a:gd name="T48" fmla="*/ 1560 w 3926"/>
              <a:gd name="T49" fmla="*/ 1206 h 1252"/>
              <a:gd name="T50" fmla="*/ 1372 w 3926"/>
              <a:gd name="T51" fmla="*/ 1251 h 1252"/>
              <a:gd name="T52" fmla="*/ 1190 w 3926"/>
              <a:gd name="T53" fmla="*/ 1208 h 1252"/>
              <a:gd name="T54" fmla="*/ 1180 w 3926"/>
              <a:gd name="T55" fmla="*/ 1187 h 1252"/>
              <a:gd name="T56" fmla="*/ 1168 w 3926"/>
              <a:gd name="T57" fmla="*/ 1206 h 1252"/>
              <a:gd name="T58" fmla="*/ 979 w 3926"/>
              <a:gd name="T59" fmla="*/ 1251 h 1252"/>
              <a:gd name="T60" fmla="*/ 798 w 3926"/>
              <a:gd name="T61" fmla="*/ 1208 h 1252"/>
              <a:gd name="T62" fmla="*/ 788 w 3926"/>
              <a:gd name="T63" fmla="*/ 1186 h 1252"/>
              <a:gd name="T64" fmla="*/ 777 w 3926"/>
              <a:gd name="T65" fmla="*/ 1206 h 1252"/>
              <a:gd name="T66" fmla="*/ 586 w 3926"/>
              <a:gd name="T67" fmla="*/ 1251 h 1252"/>
              <a:gd name="T68" fmla="*/ 406 w 3926"/>
              <a:gd name="T69" fmla="*/ 1208 h 1252"/>
              <a:gd name="T70" fmla="*/ 397 w 3926"/>
              <a:gd name="T71" fmla="*/ 1186 h 1252"/>
              <a:gd name="T72" fmla="*/ 385 w 3926"/>
              <a:gd name="T73" fmla="*/ 1206 h 1252"/>
              <a:gd name="T74" fmla="*/ 192 w 3926"/>
              <a:gd name="T75" fmla="*/ 1251 h 1252"/>
              <a:gd name="T76" fmla="*/ 192 w 3926"/>
              <a:gd name="T77" fmla="*/ 0 h 1252"/>
              <a:gd name="T78" fmla="*/ 3920 w 3926"/>
              <a:gd name="T79" fmla="*/ 1186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26" h="1252">
                <a:moveTo>
                  <a:pt x="3920" y="1186"/>
                </a:moveTo>
                <a:lnTo>
                  <a:pt x="3920" y="1186"/>
                </a:lnTo>
                <a:cubicBezTo>
                  <a:pt x="3925" y="1221"/>
                  <a:pt x="3842" y="1251"/>
                  <a:pt x="3734" y="1251"/>
                </a:cubicBezTo>
                <a:lnTo>
                  <a:pt x="3734" y="1251"/>
                </a:lnTo>
                <a:cubicBezTo>
                  <a:pt x="3646" y="1251"/>
                  <a:pt x="3569" y="1232"/>
                  <a:pt x="3540" y="1206"/>
                </a:cubicBezTo>
                <a:lnTo>
                  <a:pt x="3540" y="1206"/>
                </a:lnTo>
                <a:cubicBezTo>
                  <a:pt x="3534" y="1200"/>
                  <a:pt x="3529" y="1193"/>
                  <a:pt x="3529" y="1186"/>
                </a:cubicBezTo>
                <a:lnTo>
                  <a:pt x="3529" y="1186"/>
                </a:lnTo>
                <a:cubicBezTo>
                  <a:pt x="3529" y="1194"/>
                  <a:pt x="3526" y="1201"/>
                  <a:pt x="3519" y="1208"/>
                </a:cubicBezTo>
                <a:lnTo>
                  <a:pt x="3519" y="1208"/>
                </a:lnTo>
                <a:cubicBezTo>
                  <a:pt x="3495" y="1233"/>
                  <a:pt x="3425" y="1251"/>
                  <a:pt x="3340" y="1251"/>
                </a:cubicBezTo>
                <a:lnTo>
                  <a:pt x="3340" y="1251"/>
                </a:lnTo>
                <a:cubicBezTo>
                  <a:pt x="3252" y="1251"/>
                  <a:pt x="3177" y="1232"/>
                  <a:pt x="3149" y="1206"/>
                </a:cubicBezTo>
                <a:lnTo>
                  <a:pt x="3149" y="1206"/>
                </a:lnTo>
                <a:cubicBezTo>
                  <a:pt x="3142" y="1200"/>
                  <a:pt x="3138" y="1193"/>
                  <a:pt x="3137" y="1186"/>
                </a:cubicBezTo>
                <a:lnTo>
                  <a:pt x="3137" y="1186"/>
                </a:lnTo>
                <a:cubicBezTo>
                  <a:pt x="3138" y="1194"/>
                  <a:pt x="3134" y="1201"/>
                  <a:pt x="3127" y="1208"/>
                </a:cubicBezTo>
                <a:lnTo>
                  <a:pt x="3127" y="1208"/>
                </a:lnTo>
                <a:cubicBezTo>
                  <a:pt x="3103" y="1232"/>
                  <a:pt x="3032" y="1251"/>
                  <a:pt x="2947" y="1251"/>
                </a:cubicBezTo>
                <a:lnTo>
                  <a:pt x="2947" y="1251"/>
                </a:lnTo>
                <a:cubicBezTo>
                  <a:pt x="2860" y="1251"/>
                  <a:pt x="2784" y="1232"/>
                  <a:pt x="2757" y="1206"/>
                </a:cubicBezTo>
                <a:lnTo>
                  <a:pt x="2757" y="1206"/>
                </a:lnTo>
                <a:cubicBezTo>
                  <a:pt x="2750" y="1200"/>
                  <a:pt x="2747" y="1194"/>
                  <a:pt x="2746" y="1187"/>
                </a:cubicBezTo>
                <a:lnTo>
                  <a:pt x="2746" y="1187"/>
                </a:lnTo>
                <a:cubicBezTo>
                  <a:pt x="2746" y="1194"/>
                  <a:pt x="2742" y="1201"/>
                  <a:pt x="2736" y="1208"/>
                </a:cubicBezTo>
                <a:lnTo>
                  <a:pt x="2736" y="1208"/>
                </a:lnTo>
                <a:cubicBezTo>
                  <a:pt x="2710" y="1232"/>
                  <a:pt x="2638" y="1251"/>
                  <a:pt x="2553" y="1251"/>
                </a:cubicBezTo>
                <a:lnTo>
                  <a:pt x="2553" y="1251"/>
                </a:lnTo>
                <a:cubicBezTo>
                  <a:pt x="2466" y="1251"/>
                  <a:pt x="2392" y="1232"/>
                  <a:pt x="2366" y="1206"/>
                </a:cubicBezTo>
                <a:lnTo>
                  <a:pt x="2366" y="1206"/>
                </a:lnTo>
                <a:cubicBezTo>
                  <a:pt x="2359" y="1200"/>
                  <a:pt x="2355" y="1194"/>
                  <a:pt x="2354" y="1187"/>
                </a:cubicBezTo>
                <a:lnTo>
                  <a:pt x="2354" y="1187"/>
                </a:lnTo>
                <a:cubicBezTo>
                  <a:pt x="2354" y="1194"/>
                  <a:pt x="2350" y="1201"/>
                  <a:pt x="2344" y="1207"/>
                </a:cubicBezTo>
                <a:lnTo>
                  <a:pt x="2344" y="1207"/>
                </a:lnTo>
                <a:cubicBezTo>
                  <a:pt x="2317" y="1232"/>
                  <a:pt x="2245" y="1251"/>
                  <a:pt x="2160" y="1251"/>
                </a:cubicBezTo>
                <a:lnTo>
                  <a:pt x="2160" y="1251"/>
                </a:lnTo>
                <a:cubicBezTo>
                  <a:pt x="2074" y="1251"/>
                  <a:pt x="2001" y="1232"/>
                  <a:pt x="1973" y="1207"/>
                </a:cubicBezTo>
                <a:lnTo>
                  <a:pt x="1973" y="1207"/>
                </a:lnTo>
                <a:cubicBezTo>
                  <a:pt x="1967" y="1201"/>
                  <a:pt x="1962" y="1194"/>
                  <a:pt x="1962" y="1186"/>
                </a:cubicBezTo>
                <a:lnTo>
                  <a:pt x="1962" y="1186"/>
                </a:lnTo>
                <a:cubicBezTo>
                  <a:pt x="1962" y="1194"/>
                  <a:pt x="1958" y="1201"/>
                  <a:pt x="1951" y="1207"/>
                </a:cubicBezTo>
                <a:lnTo>
                  <a:pt x="1951" y="1207"/>
                </a:lnTo>
                <a:cubicBezTo>
                  <a:pt x="1924" y="1232"/>
                  <a:pt x="1852" y="1251"/>
                  <a:pt x="1766" y="1251"/>
                </a:cubicBezTo>
                <a:lnTo>
                  <a:pt x="1766" y="1251"/>
                </a:lnTo>
                <a:cubicBezTo>
                  <a:pt x="1681" y="1251"/>
                  <a:pt x="1608" y="1232"/>
                  <a:pt x="1582" y="1207"/>
                </a:cubicBezTo>
                <a:lnTo>
                  <a:pt x="1582" y="1207"/>
                </a:lnTo>
                <a:cubicBezTo>
                  <a:pt x="1575" y="1201"/>
                  <a:pt x="1571" y="1194"/>
                  <a:pt x="1571" y="1187"/>
                </a:cubicBezTo>
                <a:lnTo>
                  <a:pt x="1571" y="1187"/>
                </a:lnTo>
                <a:cubicBezTo>
                  <a:pt x="1571" y="1194"/>
                  <a:pt x="1567" y="1200"/>
                  <a:pt x="1560" y="1206"/>
                </a:cubicBezTo>
                <a:lnTo>
                  <a:pt x="1560" y="1206"/>
                </a:lnTo>
                <a:cubicBezTo>
                  <a:pt x="1533" y="1232"/>
                  <a:pt x="1459" y="1251"/>
                  <a:pt x="1372" y="1251"/>
                </a:cubicBezTo>
                <a:lnTo>
                  <a:pt x="1372" y="1251"/>
                </a:lnTo>
                <a:cubicBezTo>
                  <a:pt x="1287" y="1251"/>
                  <a:pt x="1215" y="1232"/>
                  <a:pt x="1190" y="1208"/>
                </a:cubicBezTo>
                <a:lnTo>
                  <a:pt x="1190" y="1208"/>
                </a:lnTo>
                <a:cubicBezTo>
                  <a:pt x="1183" y="1201"/>
                  <a:pt x="1180" y="1194"/>
                  <a:pt x="1180" y="1187"/>
                </a:cubicBezTo>
                <a:lnTo>
                  <a:pt x="1180" y="1187"/>
                </a:lnTo>
                <a:cubicBezTo>
                  <a:pt x="1179" y="1194"/>
                  <a:pt x="1175" y="1200"/>
                  <a:pt x="1168" y="1206"/>
                </a:cubicBezTo>
                <a:lnTo>
                  <a:pt x="1168" y="1206"/>
                </a:lnTo>
                <a:cubicBezTo>
                  <a:pt x="1141" y="1232"/>
                  <a:pt x="1066" y="1251"/>
                  <a:pt x="979" y="1251"/>
                </a:cubicBezTo>
                <a:lnTo>
                  <a:pt x="979" y="1251"/>
                </a:lnTo>
                <a:cubicBezTo>
                  <a:pt x="894" y="1251"/>
                  <a:pt x="823" y="1232"/>
                  <a:pt x="798" y="1208"/>
                </a:cubicBezTo>
                <a:lnTo>
                  <a:pt x="798" y="1208"/>
                </a:lnTo>
                <a:cubicBezTo>
                  <a:pt x="791" y="1201"/>
                  <a:pt x="788" y="1194"/>
                  <a:pt x="788" y="1186"/>
                </a:cubicBezTo>
                <a:lnTo>
                  <a:pt x="788" y="1186"/>
                </a:lnTo>
                <a:cubicBezTo>
                  <a:pt x="788" y="1193"/>
                  <a:pt x="784" y="1200"/>
                  <a:pt x="777" y="1206"/>
                </a:cubicBezTo>
                <a:lnTo>
                  <a:pt x="777" y="1206"/>
                </a:lnTo>
                <a:cubicBezTo>
                  <a:pt x="749" y="1232"/>
                  <a:pt x="673" y="1251"/>
                  <a:pt x="586" y="1251"/>
                </a:cubicBezTo>
                <a:lnTo>
                  <a:pt x="586" y="1251"/>
                </a:lnTo>
                <a:cubicBezTo>
                  <a:pt x="501" y="1251"/>
                  <a:pt x="431" y="1233"/>
                  <a:pt x="406" y="1208"/>
                </a:cubicBezTo>
                <a:lnTo>
                  <a:pt x="406" y="1208"/>
                </a:lnTo>
                <a:cubicBezTo>
                  <a:pt x="399" y="1201"/>
                  <a:pt x="396" y="1194"/>
                  <a:pt x="397" y="1186"/>
                </a:cubicBezTo>
                <a:lnTo>
                  <a:pt x="397" y="1186"/>
                </a:lnTo>
                <a:cubicBezTo>
                  <a:pt x="396" y="1193"/>
                  <a:pt x="392" y="1200"/>
                  <a:pt x="385" y="1206"/>
                </a:cubicBezTo>
                <a:lnTo>
                  <a:pt x="385" y="1206"/>
                </a:lnTo>
                <a:cubicBezTo>
                  <a:pt x="356" y="1232"/>
                  <a:pt x="279" y="1251"/>
                  <a:pt x="192" y="1251"/>
                </a:cubicBezTo>
                <a:lnTo>
                  <a:pt x="192" y="1251"/>
                </a:lnTo>
                <a:cubicBezTo>
                  <a:pt x="83" y="1251"/>
                  <a:pt x="0" y="1221"/>
                  <a:pt x="5" y="1186"/>
                </a:cubicBezTo>
                <a:lnTo>
                  <a:pt x="192" y="0"/>
                </a:lnTo>
                <a:lnTo>
                  <a:pt x="3734" y="0"/>
                </a:lnTo>
                <a:lnTo>
                  <a:pt x="3920" y="1186"/>
                </a:lnTo>
              </a:path>
            </a:pathLst>
          </a:custGeom>
          <a:solidFill>
            <a:schemeClr val="accent1"/>
          </a:solidFill>
          <a:ln>
            <a:noFill/>
          </a:ln>
          <a:effectLst/>
        </p:spPr>
        <p:txBody>
          <a:bodyPr wrap="none" anchor="ctr"/>
          <a:lstStyle/>
          <a:p>
            <a:endParaRPr lang="en-US" sz="1050" dirty="0">
              <a:latin typeface="DM Sans" pitchFamily="2" charset="77"/>
            </a:endParaRPr>
          </a:p>
        </p:txBody>
      </p:sp>
      <p:sp>
        <p:nvSpPr>
          <p:cNvPr id="15" name="Freeform 7">
            <a:extLst>
              <a:ext uri="{FF2B5EF4-FFF2-40B4-BE49-F238E27FC236}">
                <a16:creationId xmlns:a16="http://schemas.microsoft.com/office/drawing/2014/main" id="{2BEC0723-6339-F44E-B34B-5108C943AFED}"/>
              </a:ext>
            </a:extLst>
          </p:cNvPr>
          <p:cNvSpPr>
            <a:spLocks noChangeArrowheads="1"/>
          </p:cNvSpPr>
          <p:nvPr/>
        </p:nvSpPr>
        <p:spPr bwMode="auto">
          <a:xfrm>
            <a:off x="2940565" y="3049647"/>
            <a:ext cx="457296" cy="80337"/>
          </a:xfrm>
          <a:custGeom>
            <a:avLst/>
            <a:gdLst>
              <a:gd name="T0" fmla="*/ 978 w 979"/>
              <a:gd name="T1" fmla="*/ 81 h 174"/>
              <a:gd name="T2" fmla="*/ 294 w 979"/>
              <a:gd name="T3" fmla="*/ 81 h 174"/>
              <a:gd name="T4" fmla="*/ 294 w 979"/>
              <a:gd name="T5" fmla="*/ 81 h 174"/>
              <a:gd name="T6" fmla="*/ 208 w 979"/>
              <a:gd name="T7" fmla="*/ 0 h 174"/>
              <a:gd name="T8" fmla="*/ 208 w 979"/>
              <a:gd name="T9" fmla="*/ 0 h 174"/>
              <a:gd name="T10" fmla="*/ 122 w 979"/>
              <a:gd name="T11" fmla="*/ 81 h 174"/>
              <a:gd name="T12" fmla="*/ 0 w 979"/>
              <a:gd name="T13" fmla="*/ 81 h 174"/>
              <a:gd name="T14" fmla="*/ 0 w 979"/>
              <a:gd name="T15" fmla="*/ 91 h 174"/>
              <a:gd name="T16" fmla="*/ 122 w 979"/>
              <a:gd name="T17" fmla="*/ 91 h 174"/>
              <a:gd name="T18" fmla="*/ 122 w 979"/>
              <a:gd name="T19" fmla="*/ 91 h 174"/>
              <a:gd name="T20" fmla="*/ 208 w 979"/>
              <a:gd name="T21" fmla="*/ 173 h 174"/>
              <a:gd name="T22" fmla="*/ 208 w 979"/>
              <a:gd name="T23" fmla="*/ 173 h 174"/>
              <a:gd name="T24" fmla="*/ 294 w 979"/>
              <a:gd name="T25" fmla="*/ 91 h 174"/>
              <a:gd name="T26" fmla="*/ 978 w 979"/>
              <a:gd name="T27" fmla="*/ 91 h 174"/>
              <a:gd name="T28" fmla="*/ 978 w 979"/>
              <a:gd name="T29" fmla="*/ 8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9" h="174">
                <a:moveTo>
                  <a:pt x="978" y="81"/>
                </a:moveTo>
                <a:lnTo>
                  <a:pt x="294" y="81"/>
                </a:lnTo>
                <a:lnTo>
                  <a:pt x="294" y="81"/>
                </a:lnTo>
                <a:cubicBezTo>
                  <a:pt x="291" y="36"/>
                  <a:pt x="254" y="0"/>
                  <a:pt x="208" y="0"/>
                </a:cubicBezTo>
                <a:lnTo>
                  <a:pt x="208" y="0"/>
                </a:lnTo>
                <a:cubicBezTo>
                  <a:pt x="162" y="0"/>
                  <a:pt x="125" y="36"/>
                  <a:pt x="122" y="81"/>
                </a:cubicBezTo>
                <a:lnTo>
                  <a:pt x="0" y="81"/>
                </a:lnTo>
                <a:lnTo>
                  <a:pt x="0" y="91"/>
                </a:lnTo>
                <a:lnTo>
                  <a:pt x="122" y="91"/>
                </a:lnTo>
                <a:lnTo>
                  <a:pt x="122" y="91"/>
                </a:lnTo>
                <a:cubicBezTo>
                  <a:pt x="125" y="136"/>
                  <a:pt x="162" y="173"/>
                  <a:pt x="208" y="173"/>
                </a:cubicBezTo>
                <a:lnTo>
                  <a:pt x="208" y="173"/>
                </a:lnTo>
                <a:cubicBezTo>
                  <a:pt x="254" y="173"/>
                  <a:pt x="291" y="136"/>
                  <a:pt x="294" y="91"/>
                </a:cubicBezTo>
                <a:lnTo>
                  <a:pt x="978" y="91"/>
                </a:lnTo>
                <a:lnTo>
                  <a:pt x="978" y="81"/>
                </a:lnTo>
              </a:path>
            </a:pathLst>
          </a:custGeom>
          <a:solidFill>
            <a:schemeClr val="accent2"/>
          </a:solidFill>
          <a:ln>
            <a:noFill/>
          </a:ln>
          <a:effectLst/>
        </p:spPr>
        <p:txBody>
          <a:bodyPr wrap="none" anchor="ctr"/>
          <a:lstStyle/>
          <a:p>
            <a:endParaRPr lang="en-US" sz="1050" dirty="0">
              <a:latin typeface="DM Sans" pitchFamily="2" charset="77"/>
            </a:endParaRPr>
          </a:p>
        </p:txBody>
      </p:sp>
      <p:sp>
        <p:nvSpPr>
          <p:cNvPr id="16" name="Freeform 15">
            <a:extLst>
              <a:ext uri="{FF2B5EF4-FFF2-40B4-BE49-F238E27FC236}">
                <a16:creationId xmlns:a16="http://schemas.microsoft.com/office/drawing/2014/main" id="{D64E02FF-B018-E34A-8605-33DDF99EE778}"/>
              </a:ext>
            </a:extLst>
          </p:cNvPr>
          <p:cNvSpPr>
            <a:spLocks noChangeArrowheads="1"/>
          </p:cNvSpPr>
          <p:nvPr/>
        </p:nvSpPr>
        <p:spPr bwMode="auto">
          <a:xfrm>
            <a:off x="1970738" y="1968204"/>
            <a:ext cx="1483628" cy="563944"/>
          </a:xfrm>
          <a:custGeom>
            <a:avLst/>
            <a:gdLst>
              <a:gd name="connsiteX0" fmla="*/ 3717770 w 3956342"/>
              <a:gd name="connsiteY0" fmla="*/ 0 h 1503850"/>
              <a:gd name="connsiteX1" fmla="*/ 3769382 w 3956342"/>
              <a:gd name="connsiteY1" fmla="*/ 0 h 1503850"/>
              <a:gd name="connsiteX2" fmla="*/ 3955688 w 3956342"/>
              <a:gd name="connsiteY2" fmla="*/ 1470238 h 1503850"/>
              <a:gd name="connsiteX3" fmla="*/ 3945617 w 3956342"/>
              <a:gd name="connsiteY3" fmla="*/ 1501360 h 1503850"/>
              <a:gd name="connsiteX4" fmla="*/ 3931770 w 3956342"/>
              <a:gd name="connsiteY4" fmla="*/ 1476462 h 1503850"/>
              <a:gd name="connsiteX5" fmla="*/ 3919182 w 3956342"/>
              <a:gd name="connsiteY5" fmla="*/ 1503850 h 1503850"/>
              <a:gd name="connsiteX6" fmla="*/ 3905335 w 3956342"/>
              <a:gd name="connsiteY6" fmla="*/ 1480197 h 1503850"/>
              <a:gd name="connsiteX7" fmla="*/ 3717770 w 3956342"/>
              <a:gd name="connsiteY7" fmla="*/ 4980 h 1503850"/>
              <a:gd name="connsiteX8" fmla="*/ 3717770 w 3956342"/>
              <a:gd name="connsiteY8" fmla="*/ 0 h 1503850"/>
              <a:gd name="connsiteX9" fmla="*/ 3272835 w 3956342"/>
              <a:gd name="connsiteY9" fmla="*/ 0 h 1503850"/>
              <a:gd name="connsiteX10" fmla="*/ 3324020 w 3956342"/>
              <a:gd name="connsiteY10" fmla="*/ 0 h 1503850"/>
              <a:gd name="connsiteX11" fmla="*/ 3462593 w 3956342"/>
              <a:gd name="connsiteY11" fmla="*/ 1471483 h 1503850"/>
              <a:gd name="connsiteX12" fmla="*/ 3452606 w 3956342"/>
              <a:gd name="connsiteY12" fmla="*/ 1501360 h 1503850"/>
              <a:gd name="connsiteX13" fmla="*/ 3437625 w 3956342"/>
              <a:gd name="connsiteY13" fmla="*/ 1476462 h 1503850"/>
              <a:gd name="connsiteX14" fmla="*/ 3425141 w 3956342"/>
              <a:gd name="connsiteY14" fmla="*/ 1503850 h 1503850"/>
              <a:gd name="connsiteX15" fmla="*/ 3412657 w 3956342"/>
              <a:gd name="connsiteY15" fmla="*/ 1480197 h 1503850"/>
              <a:gd name="connsiteX16" fmla="*/ 3272835 w 3956342"/>
              <a:gd name="connsiteY16" fmla="*/ 4980 h 1503850"/>
              <a:gd name="connsiteX17" fmla="*/ 3272835 w 3956342"/>
              <a:gd name="connsiteY17" fmla="*/ 0 h 1503850"/>
              <a:gd name="connsiteX18" fmla="*/ 2833395 w 3956342"/>
              <a:gd name="connsiteY18" fmla="*/ 0 h 1503850"/>
              <a:gd name="connsiteX19" fmla="*/ 2882643 w 3956342"/>
              <a:gd name="connsiteY19" fmla="*/ 0 h 1503850"/>
              <a:gd name="connsiteX20" fmla="*/ 2973751 w 3956342"/>
              <a:gd name="connsiteY20" fmla="*/ 1472728 h 1503850"/>
              <a:gd name="connsiteX21" fmla="*/ 2963902 w 3956342"/>
              <a:gd name="connsiteY21" fmla="*/ 1501360 h 1503850"/>
              <a:gd name="connsiteX22" fmla="*/ 2950359 w 3956342"/>
              <a:gd name="connsiteY22" fmla="*/ 1477707 h 1503850"/>
              <a:gd name="connsiteX23" fmla="*/ 2938047 w 3956342"/>
              <a:gd name="connsiteY23" fmla="*/ 1503850 h 1503850"/>
              <a:gd name="connsiteX24" fmla="*/ 2925735 w 3956342"/>
              <a:gd name="connsiteY24" fmla="*/ 1478952 h 1503850"/>
              <a:gd name="connsiteX25" fmla="*/ 2833395 w 3956342"/>
              <a:gd name="connsiteY25" fmla="*/ 3735 h 1503850"/>
              <a:gd name="connsiteX26" fmla="*/ 2388456 w 3956342"/>
              <a:gd name="connsiteY26" fmla="*/ 0 h 1503850"/>
              <a:gd name="connsiteX27" fmla="*/ 2439129 w 3956342"/>
              <a:gd name="connsiteY27" fmla="*/ 0 h 1503850"/>
              <a:gd name="connsiteX28" fmla="*/ 2484859 w 3956342"/>
              <a:gd name="connsiteY28" fmla="*/ 1475193 h 1503850"/>
              <a:gd name="connsiteX29" fmla="*/ 2474971 w 3956342"/>
              <a:gd name="connsiteY29" fmla="*/ 1502603 h 1503850"/>
              <a:gd name="connsiteX30" fmla="*/ 2460140 w 3956342"/>
              <a:gd name="connsiteY30" fmla="*/ 1478930 h 1503850"/>
              <a:gd name="connsiteX31" fmla="*/ 2447781 w 3956342"/>
              <a:gd name="connsiteY31" fmla="*/ 1503849 h 1503850"/>
              <a:gd name="connsiteX32" fmla="*/ 2435421 w 3956342"/>
              <a:gd name="connsiteY32" fmla="*/ 1478930 h 1503850"/>
              <a:gd name="connsiteX33" fmla="*/ 2388456 w 3956342"/>
              <a:gd name="connsiteY33" fmla="*/ 1246 h 1503850"/>
              <a:gd name="connsiteX34" fmla="*/ 1949009 w 3956342"/>
              <a:gd name="connsiteY34" fmla="*/ 0 h 1503850"/>
              <a:gd name="connsiteX35" fmla="*/ 1997242 w 3956342"/>
              <a:gd name="connsiteY35" fmla="*/ 0 h 1503850"/>
              <a:gd name="connsiteX36" fmla="*/ 1997242 w 3956342"/>
              <a:gd name="connsiteY36" fmla="*/ 1476439 h 1503850"/>
              <a:gd name="connsiteX37" fmla="*/ 1985184 w 3956342"/>
              <a:gd name="connsiteY37" fmla="*/ 1503849 h 1503850"/>
              <a:gd name="connsiteX38" fmla="*/ 1971920 w 3956342"/>
              <a:gd name="connsiteY38" fmla="*/ 1477685 h 1503850"/>
              <a:gd name="connsiteX39" fmla="*/ 1958655 w 3956342"/>
              <a:gd name="connsiteY39" fmla="*/ 1503849 h 1503850"/>
              <a:gd name="connsiteX40" fmla="*/ 1949009 w 3956342"/>
              <a:gd name="connsiteY40" fmla="*/ 1476439 h 1503850"/>
              <a:gd name="connsiteX41" fmla="*/ 1511932 w 3956342"/>
              <a:gd name="connsiteY41" fmla="*/ 0 h 1503850"/>
              <a:gd name="connsiteX42" fmla="*/ 1563247 w 3956342"/>
              <a:gd name="connsiteY42" fmla="*/ 0 h 1503850"/>
              <a:gd name="connsiteX43" fmla="*/ 1563247 w 3956342"/>
              <a:gd name="connsiteY43" fmla="*/ 1246 h 1503850"/>
              <a:gd name="connsiteX44" fmla="*/ 1515687 w 3956342"/>
              <a:gd name="connsiteY44" fmla="*/ 1478930 h 1503850"/>
              <a:gd name="connsiteX45" fmla="*/ 1504423 w 3956342"/>
              <a:gd name="connsiteY45" fmla="*/ 1503849 h 1503850"/>
              <a:gd name="connsiteX46" fmla="*/ 1490655 w 3956342"/>
              <a:gd name="connsiteY46" fmla="*/ 1478930 h 1503850"/>
              <a:gd name="connsiteX47" fmla="*/ 1476888 w 3956342"/>
              <a:gd name="connsiteY47" fmla="*/ 1502603 h 1503850"/>
              <a:gd name="connsiteX48" fmla="*/ 1465624 w 3956342"/>
              <a:gd name="connsiteY48" fmla="*/ 1475193 h 1503850"/>
              <a:gd name="connsiteX49" fmla="*/ 1069085 w 3956342"/>
              <a:gd name="connsiteY49" fmla="*/ 0 h 1503850"/>
              <a:gd name="connsiteX50" fmla="*/ 1118333 w 3956342"/>
              <a:gd name="connsiteY50" fmla="*/ 0 h 1503850"/>
              <a:gd name="connsiteX51" fmla="*/ 1118333 w 3956342"/>
              <a:gd name="connsiteY51" fmla="*/ 3735 h 1503850"/>
              <a:gd name="connsiteX52" fmla="*/ 1027224 w 3956342"/>
              <a:gd name="connsiteY52" fmla="*/ 1478952 h 1503850"/>
              <a:gd name="connsiteX53" fmla="*/ 1014912 w 3956342"/>
              <a:gd name="connsiteY53" fmla="*/ 1503850 h 1503850"/>
              <a:gd name="connsiteX54" fmla="*/ 1002600 w 3956342"/>
              <a:gd name="connsiteY54" fmla="*/ 1477707 h 1503850"/>
              <a:gd name="connsiteX55" fmla="*/ 987826 w 3956342"/>
              <a:gd name="connsiteY55" fmla="*/ 1501360 h 1503850"/>
              <a:gd name="connsiteX56" fmla="*/ 977976 w 3956342"/>
              <a:gd name="connsiteY56" fmla="*/ 1472728 h 1503850"/>
              <a:gd name="connsiteX57" fmla="*/ 627686 w 3956342"/>
              <a:gd name="connsiteY57" fmla="*/ 0 h 1503850"/>
              <a:gd name="connsiteX58" fmla="*/ 678871 w 3956342"/>
              <a:gd name="connsiteY58" fmla="*/ 0 h 1503850"/>
              <a:gd name="connsiteX59" fmla="*/ 678871 w 3956342"/>
              <a:gd name="connsiteY59" fmla="*/ 4980 h 1503850"/>
              <a:gd name="connsiteX60" fmla="*/ 537799 w 3956342"/>
              <a:gd name="connsiteY60" fmla="*/ 1480197 h 1503850"/>
              <a:gd name="connsiteX61" fmla="*/ 525315 w 3956342"/>
              <a:gd name="connsiteY61" fmla="*/ 1503850 h 1503850"/>
              <a:gd name="connsiteX62" fmla="*/ 512830 w 3956342"/>
              <a:gd name="connsiteY62" fmla="*/ 1476462 h 1503850"/>
              <a:gd name="connsiteX63" fmla="*/ 499098 w 3956342"/>
              <a:gd name="connsiteY63" fmla="*/ 1501360 h 1503850"/>
              <a:gd name="connsiteX64" fmla="*/ 487862 w 3956342"/>
              <a:gd name="connsiteY64" fmla="*/ 1471483 h 1503850"/>
              <a:gd name="connsiteX65" fmla="*/ 187802 w 3956342"/>
              <a:gd name="connsiteY65" fmla="*/ 0 h 1503850"/>
              <a:gd name="connsiteX66" fmla="*/ 239414 w 3956342"/>
              <a:gd name="connsiteY66" fmla="*/ 0 h 1503850"/>
              <a:gd name="connsiteX67" fmla="*/ 238155 w 3956342"/>
              <a:gd name="connsiteY67" fmla="*/ 4980 h 1503850"/>
              <a:gd name="connsiteX68" fmla="*/ 50590 w 3956342"/>
              <a:gd name="connsiteY68" fmla="*/ 1480197 h 1503850"/>
              <a:gd name="connsiteX69" fmla="*/ 36743 w 3956342"/>
              <a:gd name="connsiteY69" fmla="*/ 1503850 h 1503850"/>
              <a:gd name="connsiteX70" fmla="*/ 25414 w 3956342"/>
              <a:gd name="connsiteY70" fmla="*/ 1476462 h 1503850"/>
              <a:gd name="connsiteX71" fmla="*/ 10308 w 3956342"/>
              <a:gd name="connsiteY71" fmla="*/ 1501360 h 1503850"/>
              <a:gd name="connsiteX72" fmla="*/ 238 w 3956342"/>
              <a:gd name="connsiteY72" fmla="*/ 1470238 h 150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956342" h="1503850">
                <a:moveTo>
                  <a:pt x="3717770" y="0"/>
                </a:moveTo>
                <a:lnTo>
                  <a:pt x="3769382" y="0"/>
                </a:lnTo>
                <a:lnTo>
                  <a:pt x="3955688" y="1470238"/>
                </a:lnTo>
                <a:cubicBezTo>
                  <a:pt x="3958205" y="1482687"/>
                  <a:pt x="3953170" y="1493891"/>
                  <a:pt x="3945617" y="1501360"/>
                </a:cubicBezTo>
                <a:cubicBezTo>
                  <a:pt x="3938064" y="1493891"/>
                  <a:pt x="3931770" y="1485177"/>
                  <a:pt x="3931770" y="1476462"/>
                </a:cubicBezTo>
                <a:cubicBezTo>
                  <a:pt x="3931770" y="1486422"/>
                  <a:pt x="3927993" y="1495136"/>
                  <a:pt x="3919182" y="1503850"/>
                </a:cubicBezTo>
                <a:cubicBezTo>
                  <a:pt x="3911629" y="1500116"/>
                  <a:pt x="3906593" y="1491401"/>
                  <a:pt x="3905335" y="1480197"/>
                </a:cubicBezTo>
                <a:lnTo>
                  <a:pt x="3717770" y="4980"/>
                </a:lnTo>
                <a:cubicBezTo>
                  <a:pt x="3717770" y="3735"/>
                  <a:pt x="3717770" y="2490"/>
                  <a:pt x="3717770" y="0"/>
                </a:cubicBezTo>
                <a:close/>
                <a:moveTo>
                  <a:pt x="3272835" y="0"/>
                </a:moveTo>
                <a:lnTo>
                  <a:pt x="3324020" y="0"/>
                </a:lnTo>
                <a:lnTo>
                  <a:pt x="3462593" y="1471483"/>
                </a:lnTo>
                <a:cubicBezTo>
                  <a:pt x="3463842" y="1483932"/>
                  <a:pt x="3460096" y="1495136"/>
                  <a:pt x="3452606" y="1501360"/>
                </a:cubicBezTo>
                <a:cubicBezTo>
                  <a:pt x="3443867" y="1493891"/>
                  <a:pt x="3438873" y="1485177"/>
                  <a:pt x="3437625" y="1476462"/>
                </a:cubicBezTo>
                <a:cubicBezTo>
                  <a:pt x="3438873" y="1486422"/>
                  <a:pt x="3433880" y="1495136"/>
                  <a:pt x="3425141" y="1503850"/>
                </a:cubicBezTo>
                <a:cubicBezTo>
                  <a:pt x="3418899" y="1500116"/>
                  <a:pt x="3413905" y="1490156"/>
                  <a:pt x="3412657" y="1480197"/>
                </a:cubicBezTo>
                <a:lnTo>
                  <a:pt x="3272835" y="4980"/>
                </a:lnTo>
                <a:cubicBezTo>
                  <a:pt x="3272835" y="3735"/>
                  <a:pt x="3272835" y="1245"/>
                  <a:pt x="3272835" y="0"/>
                </a:cubicBezTo>
                <a:close/>
                <a:moveTo>
                  <a:pt x="2833395" y="0"/>
                </a:moveTo>
                <a:lnTo>
                  <a:pt x="2882643" y="0"/>
                </a:lnTo>
                <a:lnTo>
                  <a:pt x="2973751" y="1472728"/>
                </a:lnTo>
                <a:cubicBezTo>
                  <a:pt x="2974983" y="1485177"/>
                  <a:pt x="2971289" y="1496381"/>
                  <a:pt x="2963902" y="1501360"/>
                </a:cubicBezTo>
                <a:cubicBezTo>
                  <a:pt x="2955283" y="1493891"/>
                  <a:pt x="2951590" y="1486422"/>
                  <a:pt x="2950359" y="1477707"/>
                </a:cubicBezTo>
                <a:cubicBezTo>
                  <a:pt x="2950359" y="1486422"/>
                  <a:pt x="2945434" y="1495136"/>
                  <a:pt x="2938047" y="1503850"/>
                </a:cubicBezTo>
                <a:cubicBezTo>
                  <a:pt x="2930659" y="1498871"/>
                  <a:pt x="2925735" y="1490156"/>
                  <a:pt x="2925735" y="1478952"/>
                </a:cubicBezTo>
                <a:lnTo>
                  <a:pt x="2833395" y="3735"/>
                </a:lnTo>
                <a:close/>
                <a:moveTo>
                  <a:pt x="2388456" y="0"/>
                </a:moveTo>
                <a:lnTo>
                  <a:pt x="2439129" y="0"/>
                </a:lnTo>
                <a:lnTo>
                  <a:pt x="2484859" y="1475193"/>
                </a:lnTo>
                <a:cubicBezTo>
                  <a:pt x="2486095" y="1487652"/>
                  <a:pt x="2481151" y="1497620"/>
                  <a:pt x="2474971" y="1502603"/>
                </a:cubicBezTo>
                <a:cubicBezTo>
                  <a:pt x="2466320" y="1495128"/>
                  <a:pt x="2461376" y="1487652"/>
                  <a:pt x="2460140" y="1478930"/>
                </a:cubicBezTo>
                <a:cubicBezTo>
                  <a:pt x="2460140" y="1487652"/>
                  <a:pt x="2455196" y="1496374"/>
                  <a:pt x="2447781" y="1503849"/>
                </a:cubicBezTo>
                <a:cubicBezTo>
                  <a:pt x="2440365" y="1498865"/>
                  <a:pt x="2435421" y="1488898"/>
                  <a:pt x="2435421" y="1478930"/>
                </a:cubicBezTo>
                <a:lnTo>
                  <a:pt x="2388456" y="1246"/>
                </a:lnTo>
                <a:close/>
                <a:moveTo>
                  <a:pt x="1949009" y="0"/>
                </a:moveTo>
                <a:lnTo>
                  <a:pt x="1997242" y="0"/>
                </a:lnTo>
                <a:lnTo>
                  <a:pt x="1997242" y="1476439"/>
                </a:lnTo>
                <a:cubicBezTo>
                  <a:pt x="1997242" y="1487652"/>
                  <a:pt x="1992419" y="1497620"/>
                  <a:pt x="1985184" y="1503849"/>
                </a:cubicBezTo>
                <a:cubicBezTo>
                  <a:pt x="1977949" y="1496374"/>
                  <a:pt x="1971920" y="1487652"/>
                  <a:pt x="1971920" y="1477685"/>
                </a:cubicBezTo>
                <a:cubicBezTo>
                  <a:pt x="1971920" y="1487652"/>
                  <a:pt x="1967096" y="1496374"/>
                  <a:pt x="1958655" y="1503849"/>
                </a:cubicBezTo>
                <a:cubicBezTo>
                  <a:pt x="1952626" y="1497620"/>
                  <a:pt x="1949009" y="1487652"/>
                  <a:pt x="1949009" y="1476439"/>
                </a:cubicBezTo>
                <a:close/>
                <a:moveTo>
                  <a:pt x="1511932" y="0"/>
                </a:moveTo>
                <a:lnTo>
                  <a:pt x="1563247" y="0"/>
                </a:lnTo>
                <a:lnTo>
                  <a:pt x="1563247" y="1246"/>
                </a:lnTo>
                <a:lnTo>
                  <a:pt x="1515687" y="1478930"/>
                </a:lnTo>
                <a:cubicBezTo>
                  <a:pt x="1515687" y="1488898"/>
                  <a:pt x="1511932" y="1498865"/>
                  <a:pt x="1504423" y="1503849"/>
                </a:cubicBezTo>
                <a:cubicBezTo>
                  <a:pt x="1495662" y="1496374"/>
                  <a:pt x="1490655" y="1487652"/>
                  <a:pt x="1490655" y="1478930"/>
                </a:cubicBezTo>
                <a:cubicBezTo>
                  <a:pt x="1490655" y="1487652"/>
                  <a:pt x="1485649" y="1495128"/>
                  <a:pt x="1476888" y="1502603"/>
                </a:cubicBezTo>
                <a:cubicBezTo>
                  <a:pt x="1470630" y="1497620"/>
                  <a:pt x="1465624" y="1487652"/>
                  <a:pt x="1465624" y="1475193"/>
                </a:cubicBezTo>
                <a:close/>
                <a:moveTo>
                  <a:pt x="1069085" y="0"/>
                </a:moveTo>
                <a:lnTo>
                  <a:pt x="1118333" y="0"/>
                </a:lnTo>
                <a:lnTo>
                  <a:pt x="1118333" y="3735"/>
                </a:lnTo>
                <a:lnTo>
                  <a:pt x="1027224" y="1478952"/>
                </a:lnTo>
                <a:cubicBezTo>
                  <a:pt x="1025993" y="1490156"/>
                  <a:pt x="1022299" y="1498871"/>
                  <a:pt x="1014912" y="1503850"/>
                </a:cubicBezTo>
                <a:cubicBezTo>
                  <a:pt x="1006294" y="1495136"/>
                  <a:pt x="1002600" y="1486422"/>
                  <a:pt x="1002600" y="1477707"/>
                </a:cubicBezTo>
                <a:cubicBezTo>
                  <a:pt x="1001369" y="1486422"/>
                  <a:pt x="996444" y="1493891"/>
                  <a:pt x="987826" y="1501360"/>
                </a:cubicBezTo>
                <a:cubicBezTo>
                  <a:pt x="981670" y="1496381"/>
                  <a:pt x="976745" y="1485177"/>
                  <a:pt x="977976" y="1472728"/>
                </a:cubicBezTo>
                <a:close/>
                <a:moveTo>
                  <a:pt x="627686" y="0"/>
                </a:moveTo>
                <a:lnTo>
                  <a:pt x="678871" y="0"/>
                </a:lnTo>
                <a:cubicBezTo>
                  <a:pt x="678871" y="1245"/>
                  <a:pt x="678871" y="3735"/>
                  <a:pt x="678871" y="4980"/>
                </a:cubicBezTo>
                <a:lnTo>
                  <a:pt x="537799" y="1480197"/>
                </a:lnTo>
                <a:cubicBezTo>
                  <a:pt x="536550" y="1490156"/>
                  <a:pt x="532805" y="1500116"/>
                  <a:pt x="525315" y="1503850"/>
                </a:cubicBezTo>
                <a:cubicBezTo>
                  <a:pt x="516576" y="1495136"/>
                  <a:pt x="512830" y="1486422"/>
                  <a:pt x="512830" y="1476462"/>
                </a:cubicBezTo>
                <a:cubicBezTo>
                  <a:pt x="512830" y="1485177"/>
                  <a:pt x="507837" y="1493891"/>
                  <a:pt x="499098" y="1501360"/>
                </a:cubicBezTo>
                <a:cubicBezTo>
                  <a:pt x="491607" y="1495136"/>
                  <a:pt x="487862" y="1483932"/>
                  <a:pt x="487862" y="1471483"/>
                </a:cubicBezTo>
                <a:close/>
                <a:moveTo>
                  <a:pt x="187802" y="0"/>
                </a:moveTo>
                <a:lnTo>
                  <a:pt x="239414" y="0"/>
                </a:lnTo>
                <a:cubicBezTo>
                  <a:pt x="238155" y="2490"/>
                  <a:pt x="238155" y="3735"/>
                  <a:pt x="238155" y="4980"/>
                </a:cubicBezTo>
                <a:lnTo>
                  <a:pt x="50590" y="1480197"/>
                </a:lnTo>
                <a:cubicBezTo>
                  <a:pt x="49332" y="1490156"/>
                  <a:pt x="44296" y="1500116"/>
                  <a:pt x="36743" y="1503850"/>
                </a:cubicBezTo>
                <a:cubicBezTo>
                  <a:pt x="27932" y="1495136"/>
                  <a:pt x="24155" y="1486422"/>
                  <a:pt x="25414" y="1476462"/>
                </a:cubicBezTo>
                <a:cubicBezTo>
                  <a:pt x="24155" y="1485177"/>
                  <a:pt x="19120" y="1493891"/>
                  <a:pt x="10308" y="1501360"/>
                </a:cubicBezTo>
                <a:cubicBezTo>
                  <a:pt x="2755" y="1493891"/>
                  <a:pt x="-1021" y="1482687"/>
                  <a:pt x="238" y="1470238"/>
                </a:cubicBezTo>
                <a:close/>
              </a:path>
            </a:pathLst>
          </a:custGeom>
          <a:solidFill>
            <a:srgbClr val="111340">
              <a:alpha val="50000"/>
            </a:srgbClr>
          </a:solidFill>
          <a:ln>
            <a:noFill/>
          </a:ln>
          <a:effectLst/>
        </p:spPr>
        <p:txBody>
          <a:bodyPr wrap="square" anchor="ctr">
            <a:noAutofit/>
          </a:bodyPr>
          <a:lstStyle/>
          <a:p>
            <a:endParaRPr lang="en-US" sz="1050" dirty="0">
              <a:latin typeface="DM Sans" pitchFamily="2" charset="77"/>
            </a:endParaRPr>
          </a:p>
        </p:txBody>
      </p:sp>
      <p:sp>
        <p:nvSpPr>
          <p:cNvPr id="17" name="Freeform 17">
            <a:extLst>
              <a:ext uri="{FF2B5EF4-FFF2-40B4-BE49-F238E27FC236}">
                <a16:creationId xmlns:a16="http://schemas.microsoft.com/office/drawing/2014/main" id="{BBF519F0-80B2-894F-9A8C-23A33072F4C4}"/>
              </a:ext>
            </a:extLst>
          </p:cNvPr>
          <p:cNvSpPr>
            <a:spLocks noChangeArrowheads="1"/>
          </p:cNvSpPr>
          <p:nvPr/>
        </p:nvSpPr>
        <p:spPr bwMode="auto">
          <a:xfrm>
            <a:off x="1964176" y="2738604"/>
            <a:ext cx="805419" cy="704483"/>
          </a:xfrm>
          <a:custGeom>
            <a:avLst/>
            <a:gdLst>
              <a:gd name="T0" fmla="*/ 1724 w 1725"/>
              <a:gd name="T1" fmla="*/ 1508 h 1509"/>
              <a:gd name="T2" fmla="*/ 0 w 1725"/>
              <a:gd name="T3" fmla="*/ 1508 h 1509"/>
              <a:gd name="T4" fmla="*/ 0 w 1725"/>
              <a:gd name="T5" fmla="*/ 0 h 1509"/>
              <a:gd name="T6" fmla="*/ 1724 w 1725"/>
              <a:gd name="T7" fmla="*/ 0 h 1509"/>
              <a:gd name="T8" fmla="*/ 1724 w 1725"/>
              <a:gd name="T9" fmla="*/ 1508 h 1509"/>
            </a:gdLst>
            <a:ahLst/>
            <a:cxnLst>
              <a:cxn ang="0">
                <a:pos x="T0" y="T1"/>
              </a:cxn>
              <a:cxn ang="0">
                <a:pos x="T2" y="T3"/>
              </a:cxn>
              <a:cxn ang="0">
                <a:pos x="T4" y="T5"/>
              </a:cxn>
              <a:cxn ang="0">
                <a:pos x="T6" y="T7"/>
              </a:cxn>
              <a:cxn ang="0">
                <a:pos x="T8" y="T9"/>
              </a:cxn>
            </a:cxnLst>
            <a:rect l="0" t="0" r="r" b="b"/>
            <a:pathLst>
              <a:path w="1725" h="1509">
                <a:moveTo>
                  <a:pt x="1724" y="1508"/>
                </a:moveTo>
                <a:lnTo>
                  <a:pt x="0" y="1508"/>
                </a:lnTo>
                <a:lnTo>
                  <a:pt x="0" y="0"/>
                </a:lnTo>
                <a:lnTo>
                  <a:pt x="1724" y="0"/>
                </a:lnTo>
                <a:lnTo>
                  <a:pt x="1724" y="1508"/>
                </a:lnTo>
              </a:path>
            </a:pathLst>
          </a:custGeom>
          <a:solidFill>
            <a:srgbClr val="FFFFFF">
              <a:alpha val="40000"/>
            </a:srgbClr>
          </a:solidFill>
          <a:ln>
            <a:noFill/>
          </a:ln>
          <a:effectLst/>
        </p:spPr>
        <p:txBody>
          <a:bodyPr wrap="none" anchor="ctr"/>
          <a:lstStyle/>
          <a:p>
            <a:endParaRPr lang="en-US" sz="1050" dirty="0">
              <a:latin typeface="DM Sans" pitchFamily="2" charset="77"/>
            </a:endParaRPr>
          </a:p>
        </p:txBody>
      </p:sp>
      <p:sp>
        <p:nvSpPr>
          <p:cNvPr id="18" name="Freeform 18">
            <a:extLst>
              <a:ext uri="{FF2B5EF4-FFF2-40B4-BE49-F238E27FC236}">
                <a16:creationId xmlns:a16="http://schemas.microsoft.com/office/drawing/2014/main" id="{A5B9D8E6-99BB-D34B-93D2-178E4DAFD3AE}"/>
              </a:ext>
            </a:extLst>
          </p:cNvPr>
          <p:cNvSpPr>
            <a:spLocks noChangeArrowheads="1"/>
          </p:cNvSpPr>
          <p:nvPr/>
        </p:nvSpPr>
        <p:spPr bwMode="auto">
          <a:xfrm>
            <a:off x="3748042" y="1428511"/>
            <a:ext cx="1021707" cy="1021707"/>
          </a:xfrm>
          <a:custGeom>
            <a:avLst/>
            <a:gdLst>
              <a:gd name="T0" fmla="*/ 2186 w 2187"/>
              <a:gd name="T1" fmla="*/ 1094 h 2187"/>
              <a:gd name="T2" fmla="*/ 2186 w 2187"/>
              <a:gd name="T3" fmla="*/ 1094 h 2187"/>
              <a:gd name="T4" fmla="*/ 1093 w 2187"/>
              <a:gd name="T5" fmla="*/ 2186 h 2187"/>
              <a:gd name="T6" fmla="*/ 1093 w 2187"/>
              <a:gd name="T7" fmla="*/ 2186 h 2187"/>
              <a:gd name="T8" fmla="*/ 0 w 2187"/>
              <a:gd name="T9" fmla="*/ 1094 h 2187"/>
              <a:gd name="T10" fmla="*/ 0 w 2187"/>
              <a:gd name="T11" fmla="*/ 1094 h 2187"/>
              <a:gd name="T12" fmla="*/ 1093 w 2187"/>
              <a:gd name="T13" fmla="*/ 0 h 2187"/>
              <a:gd name="T14" fmla="*/ 1093 w 2187"/>
              <a:gd name="T15" fmla="*/ 0 h 2187"/>
              <a:gd name="T16" fmla="*/ 2186 w 2187"/>
              <a:gd name="T17" fmla="*/ 1094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7" h="2187">
                <a:moveTo>
                  <a:pt x="2186" y="1094"/>
                </a:moveTo>
                <a:lnTo>
                  <a:pt x="2186" y="1094"/>
                </a:lnTo>
                <a:cubicBezTo>
                  <a:pt x="2186" y="1697"/>
                  <a:pt x="1697" y="2186"/>
                  <a:pt x="1093" y="2186"/>
                </a:cubicBezTo>
                <a:lnTo>
                  <a:pt x="1093" y="2186"/>
                </a:lnTo>
                <a:cubicBezTo>
                  <a:pt x="489" y="2186"/>
                  <a:pt x="0" y="1697"/>
                  <a:pt x="0" y="1094"/>
                </a:cubicBezTo>
                <a:lnTo>
                  <a:pt x="0" y="1094"/>
                </a:lnTo>
                <a:cubicBezTo>
                  <a:pt x="0" y="490"/>
                  <a:pt x="489" y="0"/>
                  <a:pt x="1093" y="0"/>
                </a:cubicBezTo>
                <a:lnTo>
                  <a:pt x="1093" y="0"/>
                </a:lnTo>
                <a:cubicBezTo>
                  <a:pt x="1697" y="0"/>
                  <a:pt x="2186" y="490"/>
                  <a:pt x="2186" y="1094"/>
                </a:cubicBezTo>
              </a:path>
            </a:pathLst>
          </a:custGeom>
          <a:solidFill>
            <a:srgbClr val="FFFFFF"/>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DM Sans" pitchFamily="2" charset="77"/>
            </a:endParaRPr>
          </a:p>
        </p:txBody>
      </p:sp>
      <p:sp>
        <p:nvSpPr>
          <p:cNvPr id="19" name="Freeform 19">
            <a:extLst>
              <a:ext uri="{FF2B5EF4-FFF2-40B4-BE49-F238E27FC236}">
                <a16:creationId xmlns:a16="http://schemas.microsoft.com/office/drawing/2014/main" id="{7AA3ED7B-8503-4C47-B5DD-897C015F9BF1}"/>
              </a:ext>
            </a:extLst>
          </p:cNvPr>
          <p:cNvSpPr>
            <a:spLocks noChangeArrowheads="1"/>
          </p:cNvSpPr>
          <p:nvPr/>
        </p:nvSpPr>
        <p:spPr bwMode="auto">
          <a:xfrm>
            <a:off x="3748042" y="1428511"/>
            <a:ext cx="1021707" cy="1021707"/>
          </a:xfrm>
          <a:custGeom>
            <a:avLst/>
            <a:gdLst>
              <a:gd name="T0" fmla="*/ 2186 w 2187"/>
              <a:gd name="T1" fmla="*/ 1094 h 2187"/>
              <a:gd name="T2" fmla="*/ 2186 w 2187"/>
              <a:gd name="T3" fmla="*/ 1094 h 2187"/>
              <a:gd name="T4" fmla="*/ 1093 w 2187"/>
              <a:gd name="T5" fmla="*/ 2186 h 2187"/>
              <a:gd name="T6" fmla="*/ 1093 w 2187"/>
              <a:gd name="T7" fmla="*/ 2186 h 2187"/>
              <a:gd name="T8" fmla="*/ 0 w 2187"/>
              <a:gd name="T9" fmla="*/ 1094 h 2187"/>
              <a:gd name="T10" fmla="*/ 0 w 2187"/>
              <a:gd name="T11" fmla="*/ 1094 h 2187"/>
              <a:gd name="T12" fmla="*/ 1093 w 2187"/>
              <a:gd name="T13" fmla="*/ 0 h 2187"/>
              <a:gd name="T14" fmla="*/ 1093 w 2187"/>
              <a:gd name="T15" fmla="*/ 0 h 2187"/>
              <a:gd name="T16" fmla="*/ 2186 w 2187"/>
              <a:gd name="T17" fmla="*/ 1094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7" h="2187">
                <a:moveTo>
                  <a:pt x="2186" y="1094"/>
                </a:moveTo>
                <a:lnTo>
                  <a:pt x="2186" y="1094"/>
                </a:lnTo>
                <a:cubicBezTo>
                  <a:pt x="2186" y="1697"/>
                  <a:pt x="1697" y="2186"/>
                  <a:pt x="1093" y="2186"/>
                </a:cubicBezTo>
                <a:lnTo>
                  <a:pt x="1093" y="2186"/>
                </a:lnTo>
                <a:cubicBezTo>
                  <a:pt x="489" y="2186"/>
                  <a:pt x="0" y="1697"/>
                  <a:pt x="0" y="1094"/>
                </a:cubicBezTo>
                <a:lnTo>
                  <a:pt x="0" y="1094"/>
                </a:lnTo>
                <a:cubicBezTo>
                  <a:pt x="0" y="490"/>
                  <a:pt x="489" y="0"/>
                  <a:pt x="1093" y="0"/>
                </a:cubicBezTo>
                <a:lnTo>
                  <a:pt x="1093" y="0"/>
                </a:lnTo>
                <a:cubicBezTo>
                  <a:pt x="1697" y="0"/>
                  <a:pt x="2186" y="490"/>
                  <a:pt x="2186" y="1094"/>
                </a:cubicBezTo>
              </a:path>
            </a:pathLst>
          </a:custGeom>
          <a:solidFill>
            <a:schemeClr val="accent6">
              <a:alpha val="40000"/>
            </a:schemeClr>
          </a:solidFill>
          <a:ln>
            <a:noFill/>
          </a:ln>
          <a:effectLst/>
        </p:spPr>
        <p:txBody>
          <a:bodyPr wrap="none" anchor="ctr"/>
          <a:lstStyle/>
          <a:p>
            <a:endParaRPr lang="en-US" sz="1050" dirty="0">
              <a:latin typeface="DM Sans" pitchFamily="2" charset="77"/>
            </a:endParaRPr>
          </a:p>
        </p:txBody>
      </p:sp>
      <p:sp>
        <p:nvSpPr>
          <p:cNvPr id="20" name="Freeform 20">
            <a:extLst>
              <a:ext uri="{FF2B5EF4-FFF2-40B4-BE49-F238E27FC236}">
                <a16:creationId xmlns:a16="http://schemas.microsoft.com/office/drawing/2014/main" id="{48C6B6B9-8C39-4D47-A1B7-A917148C7E7C}"/>
              </a:ext>
            </a:extLst>
          </p:cNvPr>
          <p:cNvSpPr>
            <a:spLocks noChangeArrowheads="1"/>
          </p:cNvSpPr>
          <p:nvPr/>
        </p:nvSpPr>
        <p:spPr bwMode="auto">
          <a:xfrm>
            <a:off x="3636807" y="3406007"/>
            <a:ext cx="1021707" cy="1021707"/>
          </a:xfrm>
          <a:custGeom>
            <a:avLst/>
            <a:gdLst>
              <a:gd name="T0" fmla="*/ 2186 w 2187"/>
              <a:gd name="T1" fmla="*/ 1093 h 2187"/>
              <a:gd name="T2" fmla="*/ 2186 w 2187"/>
              <a:gd name="T3" fmla="*/ 1093 h 2187"/>
              <a:gd name="T4" fmla="*/ 1093 w 2187"/>
              <a:gd name="T5" fmla="*/ 2186 h 2187"/>
              <a:gd name="T6" fmla="*/ 1093 w 2187"/>
              <a:gd name="T7" fmla="*/ 2186 h 2187"/>
              <a:gd name="T8" fmla="*/ 0 w 2187"/>
              <a:gd name="T9" fmla="*/ 1093 h 2187"/>
              <a:gd name="T10" fmla="*/ 0 w 2187"/>
              <a:gd name="T11" fmla="*/ 1093 h 2187"/>
              <a:gd name="T12" fmla="*/ 1093 w 2187"/>
              <a:gd name="T13" fmla="*/ 0 h 2187"/>
              <a:gd name="T14" fmla="*/ 1093 w 2187"/>
              <a:gd name="T15" fmla="*/ 0 h 2187"/>
              <a:gd name="T16" fmla="*/ 2186 w 2187"/>
              <a:gd name="T17" fmla="*/ 1093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7" h="2187">
                <a:moveTo>
                  <a:pt x="2186" y="1093"/>
                </a:moveTo>
                <a:lnTo>
                  <a:pt x="2186" y="1093"/>
                </a:lnTo>
                <a:cubicBezTo>
                  <a:pt x="2186" y="1697"/>
                  <a:pt x="1697" y="2186"/>
                  <a:pt x="1093" y="2186"/>
                </a:cubicBezTo>
                <a:lnTo>
                  <a:pt x="1093" y="2186"/>
                </a:lnTo>
                <a:cubicBezTo>
                  <a:pt x="489" y="2186"/>
                  <a:pt x="0" y="1697"/>
                  <a:pt x="0" y="1093"/>
                </a:cubicBezTo>
                <a:lnTo>
                  <a:pt x="0" y="1093"/>
                </a:lnTo>
                <a:cubicBezTo>
                  <a:pt x="0" y="489"/>
                  <a:pt x="489" y="0"/>
                  <a:pt x="1093" y="0"/>
                </a:cubicBezTo>
                <a:lnTo>
                  <a:pt x="1093" y="0"/>
                </a:lnTo>
                <a:cubicBezTo>
                  <a:pt x="1697" y="0"/>
                  <a:pt x="2186" y="489"/>
                  <a:pt x="2186" y="1093"/>
                </a:cubicBezTo>
              </a:path>
            </a:pathLst>
          </a:custGeom>
          <a:solidFill>
            <a:srgbClr val="FFFFFF"/>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DM Sans" pitchFamily="2" charset="77"/>
            </a:endParaRPr>
          </a:p>
        </p:txBody>
      </p:sp>
      <p:sp>
        <p:nvSpPr>
          <p:cNvPr id="21" name="Freeform 21">
            <a:extLst>
              <a:ext uri="{FF2B5EF4-FFF2-40B4-BE49-F238E27FC236}">
                <a16:creationId xmlns:a16="http://schemas.microsoft.com/office/drawing/2014/main" id="{1FD10229-FB6F-D349-9EFC-57BECD1E55A4}"/>
              </a:ext>
            </a:extLst>
          </p:cNvPr>
          <p:cNvSpPr>
            <a:spLocks noChangeArrowheads="1"/>
          </p:cNvSpPr>
          <p:nvPr/>
        </p:nvSpPr>
        <p:spPr bwMode="auto">
          <a:xfrm>
            <a:off x="3636807" y="3406007"/>
            <a:ext cx="1021707" cy="1021707"/>
          </a:xfrm>
          <a:custGeom>
            <a:avLst/>
            <a:gdLst>
              <a:gd name="T0" fmla="*/ 2186 w 2187"/>
              <a:gd name="T1" fmla="*/ 1093 h 2187"/>
              <a:gd name="T2" fmla="*/ 2186 w 2187"/>
              <a:gd name="T3" fmla="*/ 1093 h 2187"/>
              <a:gd name="T4" fmla="*/ 1093 w 2187"/>
              <a:gd name="T5" fmla="*/ 2186 h 2187"/>
              <a:gd name="T6" fmla="*/ 1093 w 2187"/>
              <a:gd name="T7" fmla="*/ 2186 h 2187"/>
              <a:gd name="T8" fmla="*/ 0 w 2187"/>
              <a:gd name="T9" fmla="*/ 1093 h 2187"/>
              <a:gd name="T10" fmla="*/ 0 w 2187"/>
              <a:gd name="T11" fmla="*/ 1093 h 2187"/>
              <a:gd name="T12" fmla="*/ 1093 w 2187"/>
              <a:gd name="T13" fmla="*/ 0 h 2187"/>
              <a:gd name="T14" fmla="*/ 1093 w 2187"/>
              <a:gd name="T15" fmla="*/ 0 h 2187"/>
              <a:gd name="T16" fmla="*/ 2186 w 2187"/>
              <a:gd name="T17" fmla="*/ 1093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7" h="2187">
                <a:moveTo>
                  <a:pt x="2186" y="1093"/>
                </a:moveTo>
                <a:lnTo>
                  <a:pt x="2186" y="1093"/>
                </a:lnTo>
                <a:cubicBezTo>
                  <a:pt x="2186" y="1697"/>
                  <a:pt x="1697" y="2186"/>
                  <a:pt x="1093" y="2186"/>
                </a:cubicBezTo>
                <a:lnTo>
                  <a:pt x="1093" y="2186"/>
                </a:lnTo>
                <a:cubicBezTo>
                  <a:pt x="489" y="2186"/>
                  <a:pt x="0" y="1697"/>
                  <a:pt x="0" y="1093"/>
                </a:cubicBezTo>
                <a:lnTo>
                  <a:pt x="0" y="1093"/>
                </a:lnTo>
                <a:cubicBezTo>
                  <a:pt x="0" y="489"/>
                  <a:pt x="489" y="0"/>
                  <a:pt x="1093" y="0"/>
                </a:cubicBezTo>
                <a:lnTo>
                  <a:pt x="1093" y="0"/>
                </a:lnTo>
                <a:cubicBezTo>
                  <a:pt x="1697" y="0"/>
                  <a:pt x="2186" y="489"/>
                  <a:pt x="2186" y="1093"/>
                </a:cubicBezTo>
              </a:path>
            </a:pathLst>
          </a:custGeom>
          <a:solidFill>
            <a:schemeClr val="accent6">
              <a:alpha val="40000"/>
            </a:schemeClr>
          </a:solidFill>
          <a:ln>
            <a:noFill/>
          </a:ln>
          <a:effectLst/>
        </p:spPr>
        <p:txBody>
          <a:bodyPr wrap="none" anchor="ctr"/>
          <a:lstStyle/>
          <a:p>
            <a:endParaRPr lang="en-US" sz="1050" dirty="0">
              <a:latin typeface="DM Sans" pitchFamily="2" charset="77"/>
            </a:endParaRPr>
          </a:p>
        </p:txBody>
      </p:sp>
      <p:sp>
        <p:nvSpPr>
          <p:cNvPr id="22" name="Freeform 22">
            <a:extLst>
              <a:ext uri="{FF2B5EF4-FFF2-40B4-BE49-F238E27FC236}">
                <a16:creationId xmlns:a16="http://schemas.microsoft.com/office/drawing/2014/main" id="{4C8A14FF-CC29-AD43-B515-206B133D5CDE}"/>
              </a:ext>
            </a:extLst>
          </p:cNvPr>
          <p:cNvSpPr>
            <a:spLocks noChangeArrowheads="1"/>
          </p:cNvSpPr>
          <p:nvPr/>
        </p:nvSpPr>
        <p:spPr bwMode="auto">
          <a:xfrm>
            <a:off x="565508" y="2680925"/>
            <a:ext cx="1021707" cy="1021707"/>
          </a:xfrm>
          <a:custGeom>
            <a:avLst/>
            <a:gdLst>
              <a:gd name="T0" fmla="*/ 2187 w 2188"/>
              <a:gd name="T1" fmla="*/ 1093 h 2188"/>
              <a:gd name="T2" fmla="*/ 2187 w 2188"/>
              <a:gd name="T3" fmla="*/ 1093 h 2188"/>
              <a:gd name="T4" fmla="*/ 1094 w 2188"/>
              <a:gd name="T5" fmla="*/ 2187 h 2188"/>
              <a:gd name="T6" fmla="*/ 1094 w 2188"/>
              <a:gd name="T7" fmla="*/ 2187 h 2188"/>
              <a:gd name="T8" fmla="*/ 0 w 2188"/>
              <a:gd name="T9" fmla="*/ 1093 h 2188"/>
              <a:gd name="T10" fmla="*/ 0 w 2188"/>
              <a:gd name="T11" fmla="*/ 1093 h 2188"/>
              <a:gd name="T12" fmla="*/ 1094 w 2188"/>
              <a:gd name="T13" fmla="*/ 0 h 2188"/>
              <a:gd name="T14" fmla="*/ 1094 w 2188"/>
              <a:gd name="T15" fmla="*/ 0 h 2188"/>
              <a:gd name="T16" fmla="*/ 2187 w 2188"/>
              <a:gd name="T17" fmla="*/ 1093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8" h="2188">
                <a:moveTo>
                  <a:pt x="2187" y="1093"/>
                </a:moveTo>
                <a:lnTo>
                  <a:pt x="2187" y="1093"/>
                </a:lnTo>
                <a:cubicBezTo>
                  <a:pt x="2187" y="1697"/>
                  <a:pt x="1698" y="2187"/>
                  <a:pt x="1094" y="2187"/>
                </a:cubicBezTo>
                <a:lnTo>
                  <a:pt x="1094" y="2187"/>
                </a:lnTo>
                <a:cubicBezTo>
                  <a:pt x="490" y="2187"/>
                  <a:pt x="0" y="1697"/>
                  <a:pt x="0" y="1093"/>
                </a:cubicBezTo>
                <a:lnTo>
                  <a:pt x="0" y="1093"/>
                </a:lnTo>
                <a:cubicBezTo>
                  <a:pt x="0" y="490"/>
                  <a:pt x="490" y="0"/>
                  <a:pt x="1094" y="0"/>
                </a:cubicBezTo>
                <a:lnTo>
                  <a:pt x="1094" y="0"/>
                </a:lnTo>
                <a:cubicBezTo>
                  <a:pt x="1698" y="0"/>
                  <a:pt x="2187" y="490"/>
                  <a:pt x="2187" y="1093"/>
                </a:cubicBezTo>
              </a:path>
            </a:pathLst>
          </a:custGeom>
          <a:solidFill>
            <a:srgbClr val="FFFFFF"/>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DM Sans" pitchFamily="2" charset="77"/>
            </a:endParaRPr>
          </a:p>
        </p:txBody>
      </p:sp>
      <p:sp>
        <p:nvSpPr>
          <p:cNvPr id="23" name="Freeform 23">
            <a:extLst>
              <a:ext uri="{FF2B5EF4-FFF2-40B4-BE49-F238E27FC236}">
                <a16:creationId xmlns:a16="http://schemas.microsoft.com/office/drawing/2014/main" id="{EFA9F428-CA00-D342-903E-CDFE275D6EAB}"/>
              </a:ext>
            </a:extLst>
          </p:cNvPr>
          <p:cNvSpPr>
            <a:spLocks noChangeArrowheads="1"/>
          </p:cNvSpPr>
          <p:nvPr/>
        </p:nvSpPr>
        <p:spPr bwMode="auto">
          <a:xfrm>
            <a:off x="565508" y="2680925"/>
            <a:ext cx="1021707" cy="1021707"/>
          </a:xfrm>
          <a:custGeom>
            <a:avLst/>
            <a:gdLst>
              <a:gd name="T0" fmla="*/ 2187 w 2188"/>
              <a:gd name="T1" fmla="*/ 1093 h 2188"/>
              <a:gd name="T2" fmla="*/ 2187 w 2188"/>
              <a:gd name="T3" fmla="*/ 1093 h 2188"/>
              <a:gd name="T4" fmla="*/ 1094 w 2188"/>
              <a:gd name="T5" fmla="*/ 2187 h 2188"/>
              <a:gd name="T6" fmla="*/ 1094 w 2188"/>
              <a:gd name="T7" fmla="*/ 2187 h 2188"/>
              <a:gd name="T8" fmla="*/ 0 w 2188"/>
              <a:gd name="T9" fmla="*/ 1093 h 2188"/>
              <a:gd name="T10" fmla="*/ 0 w 2188"/>
              <a:gd name="T11" fmla="*/ 1093 h 2188"/>
              <a:gd name="T12" fmla="*/ 1094 w 2188"/>
              <a:gd name="T13" fmla="*/ 0 h 2188"/>
              <a:gd name="T14" fmla="*/ 1094 w 2188"/>
              <a:gd name="T15" fmla="*/ 0 h 2188"/>
              <a:gd name="T16" fmla="*/ 2187 w 2188"/>
              <a:gd name="T17" fmla="*/ 1093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8" h="2188">
                <a:moveTo>
                  <a:pt x="2187" y="1093"/>
                </a:moveTo>
                <a:lnTo>
                  <a:pt x="2187" y="1093"/>
                </a:lnTo>
                <a:cubicBezTo>
                  <a:pt x="2187" y="1697"/>
                  <a:pt x="1698" y="2187"/>
                  <a:pt x="1094" y="2187"/>
                </a:cubicBezTo>
                <a:lnTo>
                  <a:pt x="1094" y="2187"/>
                </a:lnTo>
                <a:cubicBezTo>
                  <a:pt x="490" y="2187"/>
                  <a:pt x="0" y="1697"/>
                  <a:pt x="0" y="1093"/>
                </a:cubicBezTo>
                <a:lnTo>
                  <a:pt x="0" y="1093"/>
                </a:lnTo>
                <a:cubicBezTo>
                  <a:pt x="0" y="490"/>
                  <a:pt x="490" y="0"/>
                  <a:pt x="1094" y="0"/>
                </a:cubicBezTo>
                <a:lnTo>
                  <a:pt x="1094" y="0"/>
                </a:lnTo>
                <a:cubicBezTo>
                  <a:pt x="1698" y="0"/>
                  <a:pt x="2187" y="490"/>
                  <a:pt x="2187" y="1093"/>
                </a:cubicBezTo>
              </a:path>
            </a:pathLst>
          </a:custGeom>
          <a:solidFill>
            <a:schemeClr val="accent6">
              <a:alpha val="40000"/>
            </a:schemeClr>
          </a:solidFill>
          <a:ln>
            <a:noFill/>
          </a:ln>
          <a:effectLst/>
        </p:spPr>
        <p:txBody>
          <a:bodyPr wrap="none" anchor="ctr"/>
          <a:lstStyle/>
          <a:p>
            <a:endParaRPr lang="en-US" sz="1050" dirty="0">
              <a:latin typeface="DM Sans" pitchFamily="2" charset="77"/>
            </a:endParaRPr>
          </a:p>
        </p:txBody>
      </p:sp>
      <p:sp>
        <p:nvSpPr>
          <p:cNvPr id="24" name="Freeform 24">
            <a:extLst>
              <a:ext uri="{FF2B5EF4-FFF2-40B4-BE49-F238E27FC236}">
                <a16:creationId xmlns:a16="http://schemas.microsoft.com/office/drawing/2014/main" id="{E2E1DA4E-AA41-CD4B-A8A5-13FA2CA94635}"/>
              </a:ext>
            </a:extLst>
          </p:cNvPr>
          <p:cNvSpPr>
            <a:spLocks noChangeArrowheads="1"/>
          </p:cNvSpPr>
          <p:nvPr/>
        </p:nvSpPr>
        <p:spPr bwMode="auto">
          <a:xfrm>
            <a:off x="1267931" y="796124"/>
            <a:ext cx="1021707" cy="1021707"/>
          </a:xfrm>
          <a:custGeom>
            <a:avLst/>
            <a:gdLst>
              <a:gd name="T0" fmla="*/ 2187 w 2188"/>
              <a:gd name="T1" fmla="*/ 1094 h 2188"/>
              <a:gd name="T2" fmla="*/ 2187 w 2188"/>
              <a:gd name="T3" fmla="*/ 1094 h 2188"/>
              <a:gd name="T4" fmla="*/ 1093 w 2188"/>
              <a:gd name="T5" fmla="*/ 2187 h 2188"/>
              <a:gd name="T6" fmla="*/ 1093 w 2188"/>
              <a:gd name="T7" fmla="*/ 2187 h 2188"/>
              <a:gd name="T8" fmla="*/ 0 w 2188"/>
              <a:gd name="T9" fmla="*/ 1094 h 2188"/>
              <a:gd name="T10" fmla="*/ 0 w 2188"/>
              <a:gd name="T11" fmla="*/ 1094 h 2188"/>
              <a:gd name="T12" fmla="*/ 1093 w 2188"/>
              <a:gd name="T13" fmla="*/ 0 h 2188"/>
              <a:gd name="T14" fmla="*/ 1093 w 2188"/>
              <a:gd name="T15" fmla="*/ 0 h 2188"/>
              <a:gd name="T16" fmla="*/ 2187 w 2188"/>
              <a:gd name="T17" fmla="*/ 1094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8" h="2188">
                <a:moveTo>
                  <a:pt x="2187" y="1094"/>
                </a:moveTo>
                <a:lnTo>
                  <a:pt x="2187" y="1094"/>
                </a:lnTo>
                <a:cubicBezTo>
                  <a:pt x="2187" y="1697"/>
                  <a:pt x="1697" y="2187"/>
                  <a:pt x="1093" y="2187"/>
                </a:cubicBezTo>
                <a:lnTo>
                  <a:pt x="1093" y="2187"/>
                </a:lnTo>
                <a:cubicBezTo>
                  <a:pt x="489" y="2187"/>
                  <a:pt x="0" y="1697"/>
                  <a:pt x="0" y="1094"/>
                </a:cubicBezTo>
                <a:lnTo>
                  <a:pt x="0" y="1094"/>
                </a:lnTo>
                <a:cubicBezTo>
                  <a:pt x="0" y="489"/>
                  <a:pt x="489" y="0"/>
                  <a:pt x="1093" y="0"/>
                </a:cubicBezTo>
                <a:lnTo>
                  <a:pt x="1093" y="0"/>
                </a:lnTo>
                <a:cubicBezTo>
                  <a:pt x="1697" y="0"/>
                  <a:pt x="2187" y="489"/>
                  <a:pt x="2187" y="1094"/>
                </a:cubicBezTo>
              </a:path>
            </a:pathLst>
          </a:custGeom>
          <a:solidFill>
            <a:srgbClr val="FFFFFF"/>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DM Sans" pitchFamily="2" charset="77"/>
            </a:endParaRPr>
          </a:p>
        </p:txBody>
      </p:sp>
      <p:sp>
        <p:nvSpPr>
          <p:cNvPr id="25" name="Freeform 25">
            <a:extLst>
              <a:ext uri="{FF2B5EF4-FFF2-40B4-BE49-F238E27FC236}">
                <a16:creationId xmlns:a16="http://schemas.microsoft.com/office/drawing/2014/main" id="{4F2B32E2-E428-E642-BE6A-E64FB3318D40}"/>
              </a:ext>
            </a:extLst>
          </p:cNvPr>
          <p:cNvSpPr>
            <a:spLocks noChangeArrowheads="1"/>
          </p:cNvSpPr>
          <p:nvPr/>
        </p:nvSpPr>
        <p:spPr bwMode="auto">
          <a:xfrm>
            <a:off x="1267931" y="796124"/>
            <a:ext cx="1021707" cy="1021707"/>
          </a:xfrm>
          <a:custGeom>
            <a:avLst/>
            <a:gdLst>
              <a:gd name="T0" fmla="*/ 2187 w 2188"/>
              <a:gd name="T1" fmla="*/ 1094 h 2188"/>
              <a:gd name="T2" fmla="*/ 2187 w 2188"/>
              <a:gd name="T3" fmla="*/ 1094 h 2188"/>
              <a:gd name="T4" fmla="*/ 1093 w 2188"/>
              <a:gd name="T5" fmla="*/ 2187 h 2188"/>
              <a:gd name="T6" fmla="*/ 1093 w 2188"/>
              <a:gd name="T7" fmla="*/ 2187 h 2188"/>
              <a:gd name="T8" fmla="*/ 0 w 2188"/>
              <a:gd name="T9" fmla="*/ 1094 h 2188"/>
              <a:gd name="T10" fmla="*/ 0 w 2188"/>
              <a:gd name="T11" fmla="*/ 1094 h 2188"/>
              <a:gd name="T12" fmla="*/ 1093 w 2188"/>
              <a:gd name="T13" fmla="*/ 0 h 2188"/>
              <a:gd name="T14" fmla="*/ 1093 w 2188"/>
              <a:gd name="T15" fmla="*/ 0 h 2188"/>
              <a:gd name="T16" fmla="*/ 2187 w 2188"/>
              <a:gd name="T17" fmla="*/ 1094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8" h="2188">
                <a:moveTo>
                  <a:pt x="2187" y="1094"/>
                </a:moveTo>
                <a:lnTo>
                  <a:pt x="2187" y="1094"/>
                </a:lnTo>
                <a:cubicBezTo>
                  <a:pt x="2187" y="1697"/>
                  <a:pt x="1697" y="2187"/>
                  <a:pt x="1093" y="2187"/>
                </a:cubicBezTo>
                <a:lnTo>
                  <a:pt x="1093" y="2187"/>
                </a:lnTo>
                <a:cubicBezTo>
                  <a:pt x="489" y="2187"/>
                  <a:pt x="0" y="1697"/>
                  <a:pt x="0" y="1094"/>
                </a:cubicBezTo>
                <a:lnTo>
                  <a:pt x="0" y="1094"/>
                </a:lnTo>
                <a:cubicBezTo>
                  <a:pt x="0" y="489"/>
                  <a:pt x="489" y="0"/>
                  <a:pt x="1093" y="0"/>
                </a:cubicBezTo>
                <a:lnTo>
                  <a:pt x="1093" y="0"/>
                </a:lnTo>
                <a:cubicBezTo>
                  <a:pt x="1697" y="0"/>
                  <a:pt x="2187" y="489"/>
                  <a:pt x="2187" y="1094"/>
                </a:cubicBezTo>
              </a:path>
            </a:pathLst>
          </a:custGeom>
          <a:solidFill>
            <a:schemeClr val="accent6">
              <a:alpha val="40000"/>
            </a:schemeClr>
          </a:solidFill>
          <a:ln>
            <a:noFill/>
          </a:ln>
          <a:effectLst/>
        </p:spPr>
        <p:txBody>
          <a:bodyPr wrap="none" anchor="ctr"/>
          <a:lstStyle/>
          <a:p>
            <a:endParaRPr lang="en-US" sz="1050" dirty="0">
              <a:latin typeface="DM Sans" pitchFamily="2" charset="77"/>
            </a:endParaRPr>
          </a:p>
        </p:txBody>
      </p:sp>
      <p:sp>
        <p:nvSpPr>
          <p:cNvPr id="26" name="Freeform 26">
            <a:extLst>
              <a:ext uri="{FF2B5EF4-FFF2-40B4-BE49-F238E27FC236}">
                <a16:creationId xmlns:a16="http://schemas.microsoft.com/office/drawing/2014/main" id="{DEBD08E6-A7E8-304F-B99E-44280C5A99D0}"/>
              </a:ext>
            </a:extLst>
          </p:cNvPr>
          <p:cNvSpPr>
            <a:spLocks noChangeArrowheads="1"/>
          </p:cNvSpPr>
          <p:nvPr/>
        </p:nvSpPr>
        <p:spPr bwMode="auto">
          <a:xfrm>
            <a:off x="3799541" y="1587123"/>
            <a:ext cx="861035" cy="638567"/>
          </a:xfrm>
          <a:custGeom>
            <a:avLst/>
            <a:gdLst>
              <a:gd name="T0" fmla="*/ 1772 w 1845"/>
              <a:gd name="T1" fmla="*/ 0 h 1369"/>
              <a:gd name="T2" fmla="*/ 1654 w 1845"/>
              <a:gd name="T3" fmla="*/ 0 h 1369"/>
              <a:gd name="T4" fmla="*/ 190 w 1845"/>
              <a:gd name="T5" fmla="*/ 0 h 1369"/>
              <a:gd name="T6" fmla="*/ 72 w 1845"/>
              <a:gd name="T7" fmla="*/ 0 h 1369"/>
              <a:gd name="T8" fmla="*/ 72 w 1845"/>
              <a:gd name="T9" fmla="*/ 0 h 1369"/>
              <a:gd name="T10" fmla="*/ 0 w 1845"/>
              <a:gd name="T11" fmla="*/ 72 h 1369"/>
              <a:gd name="T12" fmla="*/ 0 w 1845"/>
              <a:gd name="T13" fmla="*/ 90 h 1369"/>
              <a:gd name="T14" fmla="*/ 0 w 1845"/>
              <a:gd name="T15" fmla="*/ 1279 h 1369"/>
              <a:gd name="T16" fmla="*/ 0 w 1845"/>
              <a:gd name="T17" fmla="*/ 1297 h 1369"/>
              <a:gd name="T18" fmla="*/ 0 w 1845"/>
              <a:gd name="T19" fmla="*/ 1297 h 1369"/>
              <a:gd name="T20" fmla="*/ 72 w 1845"/>
              <a:gd name="T21" fmla="*/ 1368 h 1369"/>
              <a:gd name="T22" fmla="*/ 190 w 1845"/>
              <a:gd name="T23" fmla="*/ 1368 h 1369"/>
              <a:gd name="T24" fmla="*/ 1654 w 1845"/>
              <a:gd name="T25" fmla="*/ 1368 h 1369"/>
              <a:gd name="T26" fmla="*/ 1772 w 1845"/>
              <a:gd name="T27" fmla="*/ 1368 h 1369"/>
              <a:gd name="T28" fmla="*/ 1772 w 1845"/>
              <a:gd name="T29" fmla="*/ 1368 h 1369"/>
              <a:gd name="T30" fmla="*/ 1844 w 1845"/>
              <a:gd name="T31" fmla="*/ 1297 h 1369"/>
              <a:gd name="T32" fmla="*/ 1844 w 1845"/>
              <a:gd name="T33" fmla="*/ 1279 h 1369"/>
              <a:gd name="T34" fmla="*/ 1844 w 1845"/>
              <a:gd name="T35" fmla="*/ 90 h 1369"/>
              <a:gd name="T36" fmla="*/ 1844 w 1845"/>
              <a:gd name="T37" fmla="*/ 72 h 1369"/>
              <a:gd name="T38" fmla="*/ 1844 w 1845"/>
              <a:gd name="T39" fmla="*/ 72 h 1369"/>
              <a:gd name="T40" fmla="*/ 1772 w 1845"/>
              <a:gd name="T41" fmla="*/ 0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45" h="1369">
                <a:moveTo>
                  <a:pt x="1772" y="0"/>
                </a:moveTo>
                <a:lnTo>
                  <a:pt x="1654" y="0"/>
                </a:lnTo>
                <a:lnTo>
                  <a:pt x="190" y="0"/>
                </a:lnTo>
                <a:lnTo>
                  <a:pt x="72" y="0"/>
                </a:lnTo>
                <a:lnTo>
                  <a:pt x="72" y="0"/>
                </a:lnTo>
                <a:cubicBezTo>
                  <a:pt x="32" y="0"/>
                  <a:pt x="0" y="32"/>
                  <a:pt x="0" y="72"/>
                </a:cubicBezTo>
                <a:lnTo>
                  <a:pt x="0" y="90"/>
                </a:lnTo>
                <a:lnTo>
                  <a:pt x="0" y="1279"/>
                </a:lnTo>
                <a:lnTo>
                  <a:pt x="0" y="1297"/>
                </a:lnTo>
                <a:lnTo>
                  <a:pt x="0" y="1297"/>
                </a:lnTo>
                <a:cubicBezTo>
                  <a:pt x="0" y="1337"/>
                  <a:pt x="32" y="1368"/>
                  <a:pt x="72" y="1368"/>
                </a:cubicBezTo>
                <a:lnTo>
                  <a:pt x="190" y="1368"/>
                </a:lnTo>
                <a:lnTo>
                  <a:pt x="1654" y="1368"/>
                </a:lnTo>
                <a:lnTo>
                  <a:pt x="1772" y="1368"/>
                </a:lnTo>
                <a:lnTo>
                  <a:pt x="1772" y="1368"/>
                </a:lnTo>
                <a:cubicBezTo>
                  <a:pt x="1812" y="1368"/>
                  <a:pt x="1844" y="1337"/>
                  <a:pt x="1844" y="1297"/>
                </a:cubicBezTo>
                <a:lnTo>
                  <a:pt x="1844" y="1279"/>
                </a:lnTo>
                <a:lnTo>
                  <a:pt x="1844" y="90"/>
                </a:lnTo>
                <a:lnTo>
                  <a:pt x="1844" y="72"/>
                </a:lnTo>
                <a:lnTo>
                  <a:pt x="1844" y="72"/>
                </a:lnTo>
                <a:cubicBezTo>
                  <a:pt x="1844" y="32"/>
                  <a:pt x="1812" y="0"/>
                  <a:pt x="1772" y="0"/>
                </a:cubicBezTo>
              </a:path>
            </a:pathLst>
          </a:custGeom>
          <a:solidFill>
            <a:schemeClr val="accent3"/>
          </a:solidFill>
          <a:ln>
            <a:noFill/>
          </a:ln>
          <a:effectLst/>
        </p:spPr>
        <p:txBody>
          <a:bodyPr wrap="none" anchor="ctr"/>
          <a:lstStyle/>
          <a:p>
            <a:endParaRPr lang="en-US" sz="1050" dirty="0">
              <a:latin typeface="DM Sans" pitchFamily="2" charset="77"/>
            </a:endParaRPr>
          </a:p>
        </p:txBody>
      </p:sp>
      <p:sp>
        <p:nvSpPr>
          <p:cNvPr id="27" name="Freeform 27">
            <a:extLst>
              <a:ext uri="{FF2B5EF4-FFF2-40B4-BE49-F238E27FC236}">
                <a16:creationId xmlns:a16="http://schemas.microsoft.com/office/drawing/2014/main" id="{82074571-1B92-5B44-9404-880755EC798B}"/>
              </a:ext>
            </a:extLst>
          </p:cNvPr>
          <p:cNvSpPr>
            <a:spLocks noChangeArrowheads="1"/>
          </p:cNvSpPr>
          <p:nvPr/>
        </p:nvSpPr>
        <p:spPr bwMode="auto">
          <a:xfrm>
            <a:off x="3799541" y="1587123"/>
            <a:ext cx="861035" cy="638567"/>
          </a:xfrm>
          <a:custGeom>
            <a:avLst/>
            <a:gdLst>
              <a:gd name="T0" fmla="*/ 1772 w 1845"/>
              <a:gd name="T1" fmla="*/ 0 h 1369"/>
              <a:gd name="T2" fmla="*/ 1654 w 1845"/>
              <a:gd name="T3" fmla="*/ 0 h 1369"/>
              <a:gd name="T4" fmla="*/ 190 w 1845"/>
              <a:gd name="T5" fmla="*/ 0 h 1369"/>
              <a:gd name="T6" fmla="*/ 72 w 1845"/>
              <a:gd name="T7" fmla="*/ 0 h 1369"/>
              <a:gd name="T8" fmla="*/ 72 w 1845"/>
              <a:gd name="T9" fmla="*/ 0 h 1369"/>
              <a:gd name="T10" fmla="*/ 0 w 1845"/>
              <a:gd name="T11" fmla="*/ 72 h 1369"/>
              <a:gd name="T12" fmla="*/ 0 w 1845"/>
              <a:gd name="T13" fmla="*/ 90 h 1369"/>
              <a:gd name="T14" fmla="*/ 0 w 1845"/>
              <a:gd name="T15" fmla="*/ 1279 h 1369"/>
              <a:gd name="T16" fmla="*/ 0 w 1845"/>
              <a:gd name="T17" fmla="*/ 1297 h 1369"/>
              <a:gd name="T18" fmla="*/ 0 w 1845"/>
              <a:gd name="T19" fmla="*/ 1297 h 1369"/>
              <a:gd name="T20" fmla="*/ 72 w 1845"/>
              <a:gd name="T21" fmla="*/ 1368 h 1369"/>
              <a:gd name="T22" fmla="*/ 190 w 1845"/>
              <a:gd name="T23" fmla="*/ 1368 h 1369"/>
              <a:gd name="T24" fmla="*/ 1654 w 1845"/>
              <a:gd name="T25" fmla="*/ 1368 h 1369"/>
              <a:gd name="T26" fmla="*/ 1772 w 1845"/>
              <a:gd name="T27" fmla="*/ 1368 h 1369"/>
              <a:gd name="T28" fmla="*/ 1772 w 1845"/>
              <a:gd name="T29" fmla="*/ 1368 h 1369"/>
              <a:gd name="T30" fmla="*/ 1844 w 1845"/>
              <a:gd name="T31" fmla="*/ 1297 h 1369"/>
              <a:gd name="T32" fmla="*/ 1844 w 1845"/>
              <a:gd name="T33" fmla="*/ 1279 h 1369"/>
              <a:gd name="T34" fmla="*/ 1844 w 1845"/>
              <a:gd name="T35" fmla="*/ 90 h 1369"/>
              <a:gd name="T36" fmla="*/ 1844 w 1845"/>
              <a:gd name="T37" fmla="*/ 72 h 1369"/>
              <a:gd name="T38" fmla="*/ 1844 w 1845"/>
              <a:gd name="T39" fmla="*/ 72 h 1369"/>
              <a:gd name="T40" fmla="*/ 1772 w 1845"/>
              <a:gd name="T41" fmla="*/ 0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45" h="1369">
                <a:moveTo>
                  <a:pt x="1772" y="0"/>
                </a:moveTo>
                <a:lnTo>
                  <a:pt x="1654" y="0"/>
                </a:lnTo>
                <a:lnTo>
                  <a:pt x="190" y="0"/>
                </a:lnTo>
                <a:lnTo>
                  <a:pt x="72" y="0"/>
                </a:lnTo>
                <a:lnTo>
                  <a:pt x="72" y="0"/>
                </a:lnTo>
                <a:cubicBezTo>
                  <a:pt x="32" y="0"/>
                  <a:pt x="0" y="32"/>
                  <a:pt x="0" y="72"/>
                </a:cubicBezTo>
                <a:lnTo>
                  <a:pt x="0" y="90"/>
                </a:lnTo>
                <a:lnTo>
                  <a:pt x="0" y="1279"/>
                </a:lnTo>
                <a:lnTo>
                  <a:pt x="0" y="1297"/>
                </a:lnTo>
                <a:lnTo>
                  <a:pt x="0" y="1297"/>
                </a:lnTo>
                <a:cubicBezTo>
                  <a:pt x="0" y="1337"/>
                  <a:pt x="32" y="1368"/>
                  <a:pt x="72" y="1368"/>
                </a:cubicBezTo>
                <a:lnTo>
                  <a:pt x="190" y="1368"/>
                </a:lnTo>
                <a:lnTo>
                  <a:pt x="1654" y="1368"/>
                </a:lnTo>
                <a:lnTo>
                  <a:pt x="1772" y="1368"/>
                </a:lnTo>
                <a:lnTo>
                  <a:pt x="1772" y="1368"/>
                </a:lnTo>
                <a:cubicBezTo>
                  <a:pt x="1812" y="1368"/>
                  <a:pt x="1844" y="1337"/>
                  <a:pt x="1844" y="1297"/>
                </a:cubicBezTo>
                <a:lnTo>
                  <a:pt x="1844" y="1279"/>
                </a:lnTo>
                <a:lnTo>
                  <a:pt x="1844" y="90"/>
                </a:lnTo>
                <a:lnTo>
                  <a:pt x="1844" y="72"/>
                </a:lnTo>
                <a:lnTo>
                  <a:pt x="1844" y="72"/>
                </a:lnTo>
                <a:cubicBezTo>
                  <a:pt x="1844" y="32"/>
                  <a:pt x="1812" y="0"/>
                  <a:pt x="1772" y="0"/>
                </a:cubicBezTo>
              </a:path>
            </a:pathLst>
          </a:custGeom>
          <a:solidFill>
            <a:schemeClr val="accent1">
              <a:alpha val="30000"/>
            </a:schemeClr>
          </a:solidFill>
          <a:ln>
            <a:noFill/>
          </a:ln>
          <a:effectLst/>
        </p:spPr>
        <p:txBody>
          <a:bodyPr wrap="none" anchor="ctr"/>
          <a:lstStyle/>
          <a:p>
            <a:endParaRPr lang="en-US" sz="1050" dirty="0">
              <a:latin typeface="DM Sans" pitchFamily="2" charset="77"/>
            </a:endParaRPr>
          </a:p>
        </p:txBody>
      </p:sp>
      <p:sp>
        <p:nvSpPr>
          <p:cNvPr id="28" name="Freeform 28">
            <a:extLst>
              <a:ext uri="{FF2B5EF4-FFF2-40B4-BE49-F238E27FC236}">
                <a16:creationId xmlns:a16="http://schemas.microsoft.com/office/drawing/2014/main" id="{65860562-F5E0-8F4E-8C4B-26D929DF063D}"/>
              </a:ext>
            </a:extLst>
          </p:cNvPr>
          <p:cNvSpPr>
            <a:spLocks noChangeArrowheads="1"/>
          </p:cNvSpPr>
          <p:nvPr/>
        </p:nvSpPr>
        <p:spPr bwMode="auto">
          <a:xfrm>
            <a:off x="3799540" y="1661279"/>
            <a:ext cx="807478" cy="632388"/>
          </a:xfrm>
          <a:custGeom>
            <a:avLst/>
            <a:gdLst>
              <a:gd name="T0" fmla="*/ 1654 w 1727"/>
              <a:gd name="T1" fmla="*/ 0 h 1352"/>
              <a:gd name="T2" fmla="*/ 71 w 1727"/>
              <a:gd name="T3" fmla="*/ 0 h 1352"/>
              <a:gd name="T4" fmla="*/ 71 w 1727"/>
              <a:gd name="T5" fmla="*/ 0 h 1352"/>
              <a:gd name="T6" fmla="*/ 0 w 1727"/>
              <a:gd name="T7" fmla="*/ 73 h 1352"/>
              <a:gd name="T8" fmla="*/ 0 w 1727"/>
              <a:gd name="T9" fmla="*/ 1279 h 1352"/>
              <a:gd name="T10" fmla="*/ 0 w 1727"/>
              <a:gd name="T11" fmla="*/ 1279 h 1352"/>
              <a:gd name="T12" fmla="*/ 71 w 1727"/>
              <a:gd name="T13" fmla="*/ 1351 h 1352"/>
              <a:gd name="T14" fmla="*/ 1654 w 1727"/>
              <a:gd name="T15" fmla="*/ 1351 h 1352"/>
              <a:gd name="T16" fmla="*/ 1654 w 1727"/>
              <a:gd name="T17" fmla="*/ 1351 h 1352"/>
              <a:gd name="T18" fmla="*/ 1726 w 1727"/>
              <a:gd name="T19" fmla="*/ 1279 h 1352"/>
              <a:gd name="T20" fmla="*/ 1726 w 1727"/>
              <a:gd name="T21" fmla="*/ 73 h 1352"/>
              <a:gd name="T22" fmla="*/ 1726 w 1727"/>
              <a:gd name="T23" fmla="*/ 73 h 1352"/>
              <a:gd name="T24" fmla="*/ 1654 w 1727"/>
              <a:gd name="T25" fmla="*/ 0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7" h="1352">
                <a:moveTo>
                  <a:pt x="1654" y="0"/>
                </a:moveTo>
                <a:lnTo>
                  <a:pt x="71" y="0"/>
                </a:lnTo>
                <a:lnTo>
                  <a:pt x="71" y="0"/>
                </a:lnTo>
                <a:cubicBezTo>
                  <a:pt x="32" y="0"/>
                  <a:pt x="0" y="33"/>
                  <a:pt x="0" y="73"/>
                </a:cubicBezTo>
                <a:lnTo>
                  <a:pt x="0" y="1279"/>
                </a:lnTo>
                <a:lnTo>
                  <a:pt x="0" y="1279"/>
                </a:lnTo>
                <a:cubicBezTo>
                  <a:pt x="0" y="1319"/>
                  <a:pt x="32" y="1351"/>
                  <a:pt x="71" y="1351"/>
                </a:cubicBezTo>
                <a:lnTo>
                  <a:pt x="1654" y="1351"/>
                </a:lnTo>
                <a:lnTo>
                  <a:pt x="1654" y="1351"/>
                </a:lnTo>
                <a:cubicBezTo>
                  <a:pt x="1693" y="1351"/>
                  <a:pt x="1726" y="1319"/>
                  <a:pt x="1726" y="1279"/>
                </a:cubicBezTo>
                <a:lnTo>
                  <a:pt x="1726" y="73"/>
                </a:lnTo>
                <a:lnTo>
                  <a:pt x="1726" y="73"/>
                </a:lnTo>
                <a:cubicBezTo>
                  <a:pt x="1726" y="33"/>
                  <a:pt x="1693" y="0"/>
                  <a:pt x="1654" y="0"/>
                </a:cubicBezTo>
              </a:path>
            </a:pathLst>
          </a:custGeom>
          <a:solidFill>
            <a:schemeClr val="accent3"/>
          </a:solidFill>
          <a:ln>
            <a:noFill/>
          </a:ln>
          <a:effectLst/>
        </p:spPr>
        <p:txBody>
          <a:bodyPr wrap="none" anchor="ctr"/>
          <a:lstStyle/>
          <a:p>
            <a:endParaRPr lang="en-US" sz="1050" dirty="0">
              <a:latin typeface="DM Sans" pitchFamily="2" charset="77"/>
            </a:endParaRPr>
          </a:p>
        </p:txBody>
      </p:sp>
      <p:sp>
        <p:nvSpPr>
          <p:cNvPr id="29" name="Freeform 29">
            <a:extLst>
              <a:ext uri="{FF2B5EF4-FFF2-40B4-BE49-F238E27FC236}">
                <a16:creationId xmlns:a16="http://schemas.microsoft.com/office/drawing/2014/main" id="{7F0316F0-D9F2-D64B-A4E9-47C9B59C34E3}"/>
              </a:ext>
            </a:extLst>
          </p:cNvPr>
          <p:cNvSpPr>
            <a:spLocks noChangeArrowheads="1"/>
          </p:cNvSpPr>
          <p:nvPr/>
        </p:nvSpPr>
        <p:spPr bwMode="auto">
          <a:xfrm>
            <a:off x="3834559" y="1696298"/>
            <a:ext cx="739502" cy="562350"/>
          </a:xfrm>
          <a:custGeom>
            <a:avLst/>
            <a:gdLst>
              <a:gd name="T0" fmla="*/ 0 w 1581"/>
              <a:gd name="T1" fmla="*/ 1165 h 1205"/>
              <a:gd name="T2" fmla="*/ 0 w 1581"/>
              <a:gd name="T3" fmla="*/ 39 h 1205"/>
              <a:gd name="T4" fmla="*/ 0 w 1581"/>
              <a:gd name="T5" fmla="*/ 39 h 1205"/>
              <a:gd name="T6" fmla="*/ 39 w 1581"/>
              <a:gd name="T7" fmla="*/ 0 h 1205"/>
              <a:gd name="T8" fmla="*/ 1541 w 1581"/>
              <a:gd name="T9" fmla="*/ 0 h 1205"/>
              <a:gd name="T10" fmla="*/ 1541 w 1581"/>
              <a:gd name="T11" fmla="*/ 0 h 1205"/>
              <a:gd name="T12" fmla="*/ 1580 w 1581"/>
              <a:gd name="T13" fmla="*/ 39 h 1205"/>
              <a:gd name="T14" fmla="*/ 1580 w 1581"/>
              <a:gd name="T15" fmla="*/ 1165 h 1205"/>
              <a:gd name="T16" fmla="*/ 1580 w 1581"/>
              <a:gd name="T17" fmla="*/ 1165 h 1205"/>
              <a:gd name="T18" fmla="*/ 1541 w 1581"/>
              <a:gd name="T19" fmla="*/ 1204 h 1205"/>
              <a:gd name="T20" fmla="*/ 39 w 1581"/>
              <a:gd name="T21" fmla="*/ 1204 h 1205"/>
              <a:gd name="T22" fmla="*/ 39 w 1581"/>
              <a:gd name="T23" fmla="*/ 1204 h 1205"/>
              <a:gd name="T24" fmla="*/ 0 w 1581"/>
              <a:gd name="T25" fmla="*/ 1165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1" h="1205">
                <a:moveTo>
                  <a:pt x="0" y="1165"/>
                </a:moveTo>
                <a:lnTo>
                  <a:pt x="0" y="39"/>
                </a:lnTo>
                <a:lnTo>
                  <a:pt x="0" y="39"/>
                </a:lnTo>
                <a:cubicBezTo>
                  <a:pt x="0" y="18"/>
                  <a:pt x="17" y="0"/>
                  <a:pt x="39" y="0"/>
                </a:cubicBezTo>
                <a:lnTo>
                  <a:pt x="1541" y="0"/>
                </a:lnTo>
                <a:lnTo>
                  <a:pt x="1541" y="0"/>
                </a:lnTo>
                <a:cubicBezTo>
                  <a:pt x="1563" y="0"/>
                  <a:pt x="1580" y="18"/>
                  <a:pt x="1580" y="39"/>
                </a:cubicBezTo>
                <a:lnTo>
                  <a:pt x="1580" y="1165"/>
                </a:lnTo>
                <a:lnTo>
                  <a:pt x="1580" y="1165"/>
                </a:lnTo>
                <a:cubicBezTo>
                  <a:pt x="1580" y="1186"/>
                  <a:pt x="1563" y="1204"/>
                  <a:pt x="1541" y="1204"/>
                </a:cubicBezTo>
                <a:lnTo>
                  <a:pt x="39" y="1204"/>
                </a:lnTo>
                <a:lnTo>
                  <a:pt x="39" y="1204"/>
                </a:lnTo>
                <a:cubicBezTo>
                  <a:pt x="17" y="1204"/>
                  <a:pt x="0" y="1186"/>
                  <a:pt x="0" y="1165"/>
                </a:cubicBezTo>
              </a:path>
            </a:pathLst>
          </a:custGeom>
          <a:noFill/>
          <a:ln w="12700" cap="flat">
            <a:solidFill>
              <a:schemeClr val="bg1"/>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DM Sans" pitchFamily="2" charset="77"/>
            </a:endParaRPr>
          </a:p>
        </p:txBody>
      </p:sp>
      <p:sp>
        <p:nvSpPr>
          <p:cNvPr id="30" name="Freeform 30">
            <a:extLst>
              <a:ext uri="{FF2B5EF4-FFF2-40B4-BE49-F238E27FC236}">
                <a16:creationId xmlns:a16="http://schemas.microsoft.com/office/drawing/2014/main" id="{CFF53876-C5CE-D74F-B0C6-2FE83FA6FCF2}"/>
              </a:ext>
            </a:extLst>
          </p:cNvPr>
          <p:cNvSpPr>
            <a:spLocks noChangeArrowheads="1"/>
          </p:cNvSpPr>
          <p:nvPr/>
        </p:nvSpPr>
        <p:spPr bwMode="auto">
          <a:xfrm>
            <a:off x="4431927" y="1854909"/>
            <a:ext cx="286326" cy="193630"/>
          </a:xfrm>
          <a:custGeom>
            <a:avLst/>
            <a:gdLst>
              <a:gd name="T0" fmla="*/ 531 w 615"/>
              <a:gd name="T1" fmla="*/ 412 h 413"/>
              <a:gd name="T2" fmla="*/ 82 w 615"/>
              <a:gd name="T3" fmla="*/ 412 h 413"/>
              <a:gd name="T4" fmla="*/ 82 w 615"/>
              <a:gd name="T5" fmla="*/ 412 h 413"/>
              <a:gd name="T6" fmla="*/ 0 w 615"/>
              <a:gd name="T7" fmla="*/ 329 h 413"/>
              <a:gd name="T8" fmla="*/ 0 w 615"/>
              <a:gd name="T9" fmla="*/ 83 h 413"/>
              <a:gd name="T10" fmla="*/ 0 w 615"/>
              <a:gd name="T11" fmla="*/ 83 h 413"/>
              <a:gd name="T12" fmla="*/ 82 w 615"/>
              <a:gd name="T13" fmla="*/ 0 h 413"/>
              <a:gd name="T14" fmla="*/ 531 w 615"/>
              <a:gd name="T15" fmla="*/ 0 h 413"/>
              <a:gd name="T16" fmla="*/ 531 w 615"/>
              <a:gd name="T17" fmla="*/ 0 h 413"/>
              <a:gd name="T18" fmla="*/ 614 w 615"/>
              <a:gd name="T19" fmla="*/ 83 h 413"/>
              <a:gd name="T20" fmla="*/ 614 w 615"/>
              <a:gd name="T21" fmla="*/ 329 h 413"/>
              <a:gd name="T22" fmla="*/ 614 w 615"/>
              <a:gd name="T23" fmla="*/ 329 h 413"/>
              <a:gd name="T24" fmla="*/ 531 w 615"/>
              <a:gd name="T25" fmla="*/ 412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5" h="413">
                <a:moveTo>
                  <a:pt x="531" y="412"/>
                </a:moveTo>
                <a:lnTo>
                  <a:pt x="82" y="412"/>
                </a:lnTo>
                <a:lnTo>
                  <a:pt x="82" y="412"/>
                </a:lnTo>
                <a:cubicBezTo>
                  <a:pt x="36" y="412"/>
                  <a:pt x="0" y="375"/>
                  <a:pt x="0" y="329"/>
                </a:cubicBezTo>
                <a:lnTo>
                  <a:pt x="0" y="83"/>
                </a:lnTo>
                <a:lnTo>
                  <a:pt x="0" y="83"/>
                </a:lnTo>
                <a:cubicBezTo>
                  <a:pt x="0" y="37"/>
                  <a:pt x="36" y="0"/>
                  <a:pt x="82" y="0"/>
                </a:cubicBezTo>
                <a:lnTo>
                  <a:pt x="531" y="0"/>
                </a:lnTo>
                <a:lnTo>
                  <a:pt x="531" y="0"/>
                </a:lnTo>
                <a:cubicBezTo>
                  <a:pt x="577" y="0"/>
                  <a:pt x="614" y="37"/>
                  <a:pt x="614" y="83"/>
                </a:cubicBezTo>
                <a:lnTo>
                  <a:pt x="614" y="329"/>
                </a:lnTo>
                <a:lnTo>
                  <a:pt x="614" y="329"/>
                </a:lnTo>
                <a:cubicBezTo>
                  <a:pt x="614" y="375"/>
                  <a:pt x="577" y="412"/>
                  <a:pt x="531" y="412"/>
                </a:cubicBezTo>
              </a:path>
            </a:pathLst>
          </a:custGeom>
          <a:solidFill>
            <a:schemeClr val="accent3"/>
          </a:solidFill>
          <a:ln>
            <a:noFill/>
          </a:ln>
          <a:effectLst/>
        </p:spPr>
        <p:txBody>
          <a:bodyPr wrap="none" anchor="ctr"/>
          <a:lstStyle/>
          <a:p>
            <a:endParaRPr lang="en-US" sz="1050" dirty="0">
              <a:latin typeface="DM Sans" pitchFamily="2" charset="77"/>
            </a:endParaRPr>
          </a:p>
        </p:txBody>
      </p:sp>
      <p:sp>
        <p:nvSpPr>
          <p:cNvPr id="31" name="Freeform 31">
            <a:extLst>
              <a:ext uri="{FF2B5EF4-FFF2-40B4-BE49-F238E27FC236}">
                <a16:creationId xmlns:a16="http://schemas.microsoft.com/office/drawing/2014/main" id="{A41ED5BA-D433-0C4E-A6DB-FD0DC9428078}"/>
              </a:ext>
            </a:extLst>
          </p:cNvPr>
          <p:cNvSpPr>
            <a:spLocks noChangeArrowheads="1"/>
          </p:cNvSpPr>
          <p:nvPr/>
        </p:nvSpPr>
        <p:spPr bwMode="auto">
          <a:xfrm>
            <a:off x="4431927" y="1854909"/>
            <a:ext cx="286326" cy="193630"/>
          </a:xfrm>
          <a:custGeom>
            <a:avLst/>
            <a:gdLst>
              <a:gd name="T0" fmla="*/ 531 w 615"/>
              <a:gd name="T1" fmla="*/ 412 h 413"/>
              <a:gd name="T2" fmla="*/ 82 w 615"/>
              <a:gd name="T3" fmla="*/ 412 h 413"/>
              <a:gd name="T4" fmla="*/ 82 w 615"/>
              <a:gd name="T5" fmla="*/ 412 h 413"/>
              <a:gd name="T6" fmla="*/ 0 w 615"/>
              <a:gd name="T7" fmla="*/ 329 h 413"/>
              <a:gd name="T8" fmla="*/ 0 w 615"/>
              <a:gd name="T9" fmla="*/ 83 h 413"/>
              <a:gd name="T10" fmla="*/ 0 w 615"/>
              <a:gd name="T11" fmla="*/ 83 h 413"/>
              <a:gd name="T12" fmla="*/ 82 w 615"/>
              <a:gd name="T13" fmla="*/ 0 h 413"/>
              <a:gd name="T14" fmla="*/ 531 w 615"/>
              <a:gd name="T15" fmla="*/ 0 h 413"/>
              <a:gd name="T16" fmla="*/ 531 w 615"/>
              <a:gd name="T17" fmla="*/ 0 h 413"/>
              <a:gd name="T18" fmla="*/ 614 w 615"/>
              <a:gd name="T19" fmla="*/ 83 h 413"/>
              <a:gd name="T20" fmla="*/ 614 w 615"/>
              <a:gd name="T21" fmla="*/ 329 h 413"/>
              <a:gd name="T22" fmla="*/ 614 w 615"/>
              <a:gd name="T23" fmla="*/ 329 h 413"/>
              <a:gd name="T24" fmla="*/ 531 w 615"/>
              <a:gd name="T25" fmla="*/ 412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5" h="413">
                <a:moveTo>
                  <a:pt x="531" y="412"/>
                </a:moveTo>
                <a:lnTo>
                  <a:pt x="82" y="412"/>
                </a:lnTo>
                <a:lnTo>
                  <a:pt x="82" y="412"/>
                </a:lnTo>
                <a:cubicBezTo>
                  <a:pt x="36" y="412"/>
                  <a:pt x="0" y="375"/>
                  <a:pt x="0" y="329"/>
                </a:cubicBezTo>
                <a:lnTo>
                  <a:pt x="0" y="83"/>
                </a:lnTo>
                <a:lnTo>
                  <a:pt x="0" y="83"/>
                </a:lnTo>
                <a:cubicBezTo>
                  <a:pt x="0" y="37"/>
                  <a:pt x="36" y="0"/>
                  <a:pt x="82" y="0"/>
                </a:cubicBezTo>
                <a:lnTo>
                  <a:pt x="531" y="0"/>
                </a:lnTo>
                <a:lnTo>
                  <a:pt x="531" y="0"/>
                </a:lnTo>
                <a:cubicBezTo>
                  <a:pt x="577" y="0"/>
                  <a:pt x="614" y="37"/>
                  <a:pt x="614" y="83"/>
                </a:cubicBezTo>
                <a:lnTo>
                  <a:pt x="614" y="329"/>
                </a:lnTo>
                <a:lnTo>
                  <a:pt x="614" y="329"/>
                </a:lnTo>
                <a:cubicBezTo>
                  <a:pt x="614" y="375"/>
                  <a:pt x="577" y="412"/>
                  <a:pt x="531" y="412"/>
                </a:cubicBezTo>
              </a:path>
            </a:pathLst>
          </a:custGeom>
          <a:solidFill>
            <a:schemeClr val="accent1">
              <a:alpha val="60000"/>
            </a:schemeClr>
          </a:solidFill>
          <a:ln>
            <a:noFill/>
          </a:ln>
          <a:effectLst/>
        </p:spPr>
        <p:txBody>
          <a:bodyPr wrap="none" anchor="ctr"/>
          <a:lstStyle/>
          <a:p>
            <a:endParaRPr lang="en-US" sz="1050" dirty="0">
              <a:latin typeface="DM Sans" pitchFamily="2" charset="77"/>
            </a:endParaRPr>
          </a:p>
        </p:txBody>
      </p:sp>
      <p:sp>
        <p:nvSpPr>
          <p:cNvPr id="32" name="Freeform 32">
            <a:extLst>
              <a:ext uri="{FF2B5EF4-FFF2-40B4-BE49-F238E27FC236}">
                <a16:creationId xmlns:a16="http://schemas.microsoft.com/office/drawing/2014/main" id="{72E8DB18-BA4A-CD4D-91F0-E18CF4E2782E}"/>
              </a:ext>
            </a:extLst>
          </p:cNvPr>
          <p:cNvSpPr>
            <a:spLocks noChangeArrowheads="1"/>
          </p:cNvSpPr>
          <p:nvPr/>
        </p:nvSpPr>
        <p:spPr bwMode="auto">
          <a:xfrm>
            <a:off x="4528743" y="1904347"/>
            <a:ext cx="92695" cy="94755"/>
          </a:xfrm>
          <a:custGeom>
            <a:avLst/>
            <a:gdLst>
              <a:gd name="T0" fmla="*/ 199 w 200"/>
              <a:gd name="T1" fmla="*/ 100 h 201"/>
              <a:gd name="T2" fmla="*/ 199 w 200"/>
              <a:gd name="T3" fmla="*/ 100 h 201"/>
              <a:gd name="T4" fmla="*/ 100 w 200"/>
              <a:gd name="T5" fmla="*/ 200 h 201"/>
              <a:gd name="T6" fmla="*/ 100 w 200"/>
              <a:gd name="T7" fmla="*/ 200 h 201"/>
              <a:gd name="T8" fmla="*/ 0 w 200"/>
              <a:gd name="T9" fmla="*/ 100 h 201"/>
              <a:gd name="T10" fmla="*/ 0 w 200"/>
              <a:gd name="T11" fmla="*/ 100 h 201"/>
              <a:gd name="T12" fmla="*/ 100 w 200"/>
              <a:gd name="T13" fmla="*/ 0 h 201"/>
              <a:gd name="T14" fmla="*/ 100 w 200"/>
              <a:gd name="T15" fmla="*/ 0 h 201"/>
              <a:gd name="T16" fmla="*/ 199 w 200"/>
              <a:gd name="T17" fmla="*/ 1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201">
                <a:moveTo>
                  <a:pt x="199" y="100"/>
                </a:moveTo>
                <a:lnTo>
                  <a:pt x="199" y="100"/>
                </a:lnTo>
                <a:cubicBezTo>
                  <a:pt x="199" y="155"/>
                  <a:pt x="155" y="200"/>
                  <a:pt x="100" y="200"/>
                </a:cubicBezTo>
                <a:lnTo>
                  <a:pt x="100" y="200"/>
                </a:lnTo>
                <a:cubicBezTo>
                  <a:pt x="45" y="200"/>
                  <a:pt x="0" y="155"/>
                  <a:pt x="0" y="100"/>
                </a:cubicBezTo>
                <a:lnTo>
                  <a:pt x="0" y="100"/>
                </a:lnTo>
                <a:cubicBezTo>
                  <a:pt x="0" y="44"/>
                  <a:pt x="45" y="0"/>
                  <a:pt x="100" y="0"/>
                </a:cubicBezTo>
                <a:lnTo>
                  <a:pt x="100" y="0"/>
                </a:lnTo>
                <a:cubicBezTo>
                  <a:pt x="155" y="0"/>
                  <a:pt x="199" y="44"/>
                  <a:pt x="199" y="100"/>
                </a:cubicBezTo>
              </a:path>
            </a:pathLst>
          </a:custGeom>
          <a:solidFill>
            <a:schemeClr val="accent4"/>
          </a:solidFill>
          <a:ln>
            <a:noFill/>
          </a:ln>
          <a:effectLst/>
        </p:spPr>
        <p:txBody>
          <a:bodyPr wrap="none" anchor="ctr"/>
          <a:lstStyle/>
          <a:p>
            <a:endParaRPr lang="en-US" sz="1050" dirty="0">
              <a:latin typeface="DM Sans" pitchFamily="2" charset="77"/>
            </a:endParaRPr>
          </a:p>
        </p:txBody>
      </p:sp>
      <p:sp>
        <p:nvSpPr>
          <p:cNvPr id="33" name="Freeform 33">
            <a:extLst>
              <a:ext uri="{FF2B5EF4-FFF2-40B4-BE49-F238E27FC236}">
                <a16:creationId xmlns:a16="http://schemas.microsoft.com/office/drawing/2014/main" id="{87A805DA-2E09-0644-809A-C1C9B92E636C}"/>
              </a:ext>
            </a:extLst>
          </p:cNvPr>
          <p:cNvSpPr>
            <a:spLocks noChangeArrowheads="1"/>
          </p:cNvSpPr>
          <p:nvPr/>
        </p:nvSpPr>
        <p:spPr bwMode="auto">
          <a:xfrm>
            <a:off x="1222615" y="1051549"/>
            <a:ext cx="1110283" cy="510854"/>
          </a:xfrm>
          <a:custGeom>
            <a:avLst/>
            <a:gdLst>
              <a:gd name="T0" fmla="*/ 2376 w 2377"/>
              <a:gd name="T1" fmla="*/ 1093 h 1094"/>
              <a:gd name="T2" fmla="*/ 0 w 2377"/>
              <a:gd name="T3" fmla="*/ 1093 h 1094"/>
              <a:gd name="T4" fmla="*/ 0 w 2377"/>
              <a:gd name="T5" fmla="*/ 0 h 1094"/>
              <a:gd name="T6" fmla="*/ 2376 w 2377"/>
              <a:gd name="T7" fmla="*/ 0 h 1094"/>
              <a:gd name="T8" fmla="*/ 2376 w 2377"/>
              <a:gd name="T9" fmla="*/ 1093 h 1094"/>
            </a:gdLst>
            <a:ahLst/>
            <a:cxnLst>
              <a:cxn ang="0">
                <a:pos x="T0" y="T1"/>
              </a:cxn>
              <a:cxn ang="0">
                <a:pos x="T2" y="T3"/>
              </a:cxn>
              <a:cxn ang="0">
                <a:pos x="T4" y="T5"/>
              </a:cxn>
              <a:cxn ang="0">
                <a:pos x="T6" y="T7"/>
              </a:cxn>
              <a:cxn ang="0">
                <a:pos x="T8" y="T9"/>
              </a:cxn>
            </a:cxnLst>
            <a:rect l="0" t="0" r="r" b="b"/>
            <a:pathLst>
              <a:path w="2377" h="1094">
                <a:moveTo>
                  <a:pt x="2376" y="1093"/>
                </a:moveTo>
                <a:lnTo>
                  <a:pt x="0" y="1093"/>
                </a:lnTo>
                <a:lnTo>
                  <a:pt x="0" y="0"/>
                </a:lnTo>
                <a:lnTo>
                  <a:pt x="2376" y="0"/>
                </a:lnTo>
                <a:lnTo>
                  <a:pt x="2376" y="1093"/>
                </a:lnTo>
              </a:path>
            </a:pathLst>
          </a:custGeom>
          <a:solidFill>
            <a:schemeClr val="accent5"/>
          </a:solidFill>
          <a:ln>
            <a:noFill/>
          </a:ln>
          <a:effectLst/>
        </p:spPr>
        <p:txBody>
          <a:bodyPr wrap="none" anchor="ctr"/>
          <a:lstStyle/>
          <a:p>
            <a:endParaRPr lang="en-US" sz="1050" dirty="0">
              <a:latin typeface="DM Sans" pitchFamily="2" charset="77"/>
            </a:endParaRPr>
          </a:p>
        </p:txBody>
      </p:sp>
      <p:sp>
        <p:nvSpPr>
          <p:cNvPr id="34" name="Freeform 34">
            <a:extLst>
              <a:ext uri="{FF2B5EF4-FFF2-40B4-BE49-F238E27FC236}">
                <a16:creationId xmlns:a16="http://schemas.microsoft.com/office/drawing/2014/main" id="{BA16E651-4587-1241-B682-4BE51B7FE10A}"/>
              </a:ext>
            </a:extLst>
          </p:cNvPr>
          <p:cNvSpPr>
            <a:spLocks noChangeArrowheads="1"/>
          </p:cNvSpPr>
          <p:nvPr/>
        </p:nvSpPr>
        <p:spPr bwMode="auto">
          <a:xfrm>
            <a:off x="1274113" y="1103049"/>
            <a:ext cx="1007287" cy="407859"/>
          </a:xfrm>
          <a:custGeom>
            <a:avLst/>
            <a:gdLst>
              <a:gd name="T0" fmla="*/ 1967 w 2157"/>
              <a:gd name="T1" fmla="*/ 0 h 874"/>
              <a:gd name="T2" fmla="*/ 189 w 2157"/>
              <a:gd name="T3" fmla="*/ 0 h 874"/>
              <a:gd name="T4" fmla="*/ 189 w 2157"/>
              <a:gd name="T5" fmla="*/ 0 h 874"/>
              <a:gd name="T6" fmla="*/ 0 w 2157"/>
              <a:gd name="T7" fmla="*/ 189 h 874"/>
              <a:gd name="T8" fmla="*/ 0 w 2157"/>
              <a:gd name="T9" fmla="*/ 684 h 874"/>
              <a:gd name="T10" fmla="*/ 0 w 2157"/>
              <a:gd name="T11" fmla="*/ 684 h 874"/>
              <a:gd name="T12" fmla="*/ 189 w 2157"/>
              <a:gd name="T13" fmla="*/ 873 h 874"/>
              <a:gd name="T14" fmla="*/ 1967 w 2157"/>
              <a:gd name="T15" fmla="*/ 873 h 874"/>
              <a:gd name="T16" fmla="*/ 1967 w 2157"/>
              <a:gd name="T17" fmla="*/ 873 h 874"/>
              <a:gd name="T18" fmla="*/ 2156 w 2157"/>
              <a:gd name="T19" fmla="*/ 684 h 874"/>
              <a:gd name="T20" fmla="*/ 2156 w 2157"/>
              <a:gd name="T21" fmla="*/ 189 h 874"/>
              <a:gd name="T22" fmla="*/ 2156 w 2157"/>
              <a:gd name="T23" fmla="*/ 189 h 874"/>
              <a:gd name="T24" fmla="*/ 1967 w 2157"/>
              <a:gd name="T25" fmla="*/ 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7" h="874">
                <a:moveTo>
                  <a:pt x="1967" y="0"/>
                </a:moveTo>
                <a:lnTo>
                  <a:pt x="189" y="0"/>
                </a:lnTo>
                <a:lnTo>
                  <a:pt x="189" y="0"/>
                </a:lnTo>
                <a:cubicBezTo>
                  <a:pt x="189" y="105"/>
                  <a:pt x="105" y="189"/>
                  <a:pt x="0" y="189"/>
                </a:cubicBezTo>
                <a:lnTo>
                  <a:pt x="0" y="684"/>
                </a:lnTo>
                <a:lnTo>
                  <a:pt x="0" y="684"/>
                </a:lnTo>
                <a:cubicBezTo>
                  <a:pt x="105" y="684"/>
                  <a:pt x="189" y="769"/>
                  <a:pt x="189" y="873"/>
                </a:cubicBezTo>
                <a:lnTo>
                  <a:pt x="1967" y="873"/>
                </a:lnTo>
                <a:lnTo>
                  <a:pt x="1967" y="873"/>
                </a:lnTo>
                <a:cubicBezTo>
                  <a:pt x="1967" y="769"/>
                  <a:pt x="2052" y="684"/>
                  <a:pt x="2156" y="684"/>
                </a:cubicBezTo>
                <a:lnTo>
                  <a:pt x="2156" y="189"/>
                </a:lnTo>
                <a:lnTo>
                  <a:pt x="2156" y="189"/>
                </a:lnTo>
                <a:cubicBezTo>
                  <a:pt x="2052" y="189"/>
                  <a:pt x="1967" y="105"/>
                  <a:pt x="1967" y="0"/>
                </a:cubicBezTo>
              </a:path>
            </a:pathLst>
          </a:custGeom>
          <a:solidFill>
            <a:schemeClr val="accent5"/>
          </a:solidFill>
          <a:ln>
            <a:noFill/>
          </a:ln>
          <a:effectLst/>
        </p:spPr>
        <p:txBody>
          <a:bodyPr wrap="none" anchor="ctr"/>
          <a:lstStyle/>
          <a:p>
            <a:endParaRPr lang="en-US" sz="1050" dirty="0">
              <a:latin typeface="DM Sans" pitchFamily="2" charset="77"/>
            </a:endParaRPr>
          </a:p>
        </p:txBody>
      </p:sp>
      <p:sp>
        <p:nvSpPr>
          <p:cNvPr id="35" name="Freeform 35">
            <a:extLst>
              <a:ext uri="{FF2B5EF4-FFF2-40B4-BE49-F238E27FC236}">
                <a16:creationId xmlns:a16="http://schemas.microsoft.com/office/drawing/2014/main" id="{5356A1C2-0B10-A644-A050-D64AEF2A0767}"/>
              </a:ext>
            </a:extLst>
          </p:cNvPr>
          <p:cNvSpPr>
            <a:spLocks noChangeArrowheads="1"/>
          </p:cNvSpPr>
          <p:nvPr/>
        </p:nvSpPr>
        <p:spPr bwMode="auto">
          <a:xfrm>
            <a:off x="1274113" y="1103049"/>
            <a:ext cx="1007287" cy="407859"/>
          </a:xfrm>
          <a:custGeom>
            <a:avLst/>
            <a:gdLst>
              <a:gd name="T0" fmla="*/ 1967 w 2157"/>
              <a:gd name="T1" fmla="*/ 0 h 874"/>
              <a:gd name="T2" fmla="*/ 189 w 2157"/>
              <a:gd name="T3" fmla="*/ 0 h 874"/>
              <a:gd name="T4" fmla="*/ 189 w 2157"/>
              <a:gd name="T5" fmla="*/ 0 h 874"/>
              <a:gd name="T6" fmla="*/ 0 w 2157"/>
              <a:gd name="T7" fmla="*/ 189 h 874"/>
              <a:gd name="T8" fmla="*/ 0 w 2157"/>
              <a:gd name="T9" fmla="*/ 684 h 874"/>
              <a:gd name="T10" fmla="*/ 0 w 2157"/>
              <a:gd name="T11" fmla="*/ 684 h 874"/>
              <a:gd name="T12" fmla="*/ 189 w 2157"/>
              <a:gd name="T13" fmla="*/ 873 h 874"/>
              <a:gd name="T14" fmla="*/ 1967 w 2157"/>
              <a:gd name="T15" fmla="*/ 873 h 874"/>
              <a:gd name="T16" fmla="*/ 1967 w 2157"/>
              <a:gd name="T17" fmla="*/ 873 h 874"/>
              <a:gd name="T18" fmla="*/ 2156 w 2157"/>
              <a:gd name="T19" fmla="*/ 684 h 874"/>
              <a:gd name="T20" fmla="*/ 2156 w 2157"/>
              <a:gd name="T21" fmla="*/ 189 h 874"/>
              <a:gd name="T22" fmla="*/ 2156 w 2157"/>
              <a:gd name="T23" fmla="*/ 189 h 874"/>
              <a:gd name="T24" fmla="*/ 1967 w 2157"/>
              <a:gd name="T25" fmla="*/ 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7" h="874">
                <a:moveTo>
                  <a:pt x="1967" y="0"/>
                </a:moveTo>
                <a:lnTo>
                  <a:pt x="189" y="0"/>
                </a:lnTo>
                <a:lnTo>
                  <a:pt x="189" y="0"/>
                </a:lnTo>
                <a:cubicBezTo>
                  <a:pt x="189" y="105"/>
                  <a:pt x="105" y="189"/>
                  <a:pt x="0" y="189"/>
                </a:cubicBezTo>
                <a:lnTo>
                  <a:pt x="0" y="684"/>
                </a:lnTo>
                <a:lnTo>
                  <a:pt x="0" y="684"/>
                </a:lnTo>
                <a:cubicBezTo>
                  <a:pt x="105" y="684"/>
                  <a:pt x="189" y="769"/>
                  <a:pt x="189" y="873"/>
                </a:cubicBezTo>
                <a:lnTo>
                  <a:pt x="1967" y="873"/>
                </a:lnTo>
                <a:lnTo>
                  <a:pt x="1967" y="873"/>
                </a:lnTo>
                <a:cubicBezTo>
                  <a:pt x="1967" y="769"/>
                  <a:pt x="2052" y="684"/>
                  <a:pt x="2156" y="684"/>
                </a:cubicBezTo>
                <a:lnTo>
                  <a:pt x="2156" y="189"/>
                </a:lnTo>
                <a:lnTo>
                  <a:pt x="2156" y="189"/>
                </a:lnTo>
                <a:cubicBezTo>
                  <a:pt x="2052" y="189"/>
                  <a:pt x="1967" y="105"/>
                  <a:pt x="1967" y="0"/>
                </a:cubicBezTo>
              </a:path>
            </a:pathLst>
          </a:custGeom>
          <a:solidFill>
            <a:srgbClr val="FFFFFF">
              <a:alpha val="20000"/>
            </a:srgbClr>
          </a:solidFill>
          <a:ln>
            <a:noFill/>
          </a:ln>
          <a:effectLst/>
        </p:spPr>
        <p:txBody>
          <a:bodyPr wrap="none" anchor="ctr"/>
          <a:lstStyle/>
          <a:p>
            <a:endParaRPr lang="en-US" sz="1050" dirty="0">
              <a:latin typeface="DM Sans" pitchFamily="2" charset="77"/>
            </a:endParaRPr>
          </a:p>
        </p:txBody>
      </p:sp>
      <p:sp>
        <p:nvSpPr>
          <p:cNvPr id="62" name="Freeform 61">
            <a:extLst>
              <a:ext uri="{FF2B5EF4-FFF2-40B4-BE49-F238E27FC236}">
                <a16:creationId xmlns:a16="http://schemas.microsoft.com/office/drawing/2014/main" id="{C1E07810-A359-154E-AC7C-017AA8B8D055}"/>
              </a:ext>
            </a:extLst>
          </p:cNvPr>
          <p:cNvSpPr>
            <a:spLocks noChangeArrowheads="1"/>
          </p:cNvSpPr>
          <p:nvPr/>
        </p:nvSpPr>
        <p:spPr bwMode="auto">
          <a:xfrm>
            <a:off x="1395645" y="1152485"/>
            <a:ext cx="765812" cy="310575"/>
          </a:xfrm>
          <a:custGeom>
            <a:avLst/>
            <a:gdLst>
              <a:gd name="connsiteX0" fmla="*/ 1899971 w 2042166"/>
              <a:gd name="connsiteY0" fmla="*/ 274653 h 828199"/>
              <a:gd name="connsiteX1" fmla="*/ 2042166 w 2042166"/>
              <a:gd name="connsiteY1" fmla="*/ 417472 h 828199"/>
              <a:gd name="connsiteX2" fmla="*/ 1899971 w 2042166"/>
              <a:gd name="connsiteY2" fmla="*/ 559038 h 828199"/>
              <a:gd name="connsiteX3" fmla="*/ 1757775 w 2042166"/>
              <a:gd name="connsiteY3" fmla="*/ 417472 h 828199"/>
              <a:gd name="connsiteX4" fmla="*/ 1899971 w 2042166"/>
              <a:gd name="connsiteY4" fmla="*/ 274653 h 828199"/>
              <a:gd name="connsiteX5" fmla="*/ 142819 w 2042166"/>
              <a:gd name="connsiteY5" fmla="*/ 274653 h 828199"/>
              <a:gd name="connsiteX6" fmla="*/ 284385 w 2042166"/>
              <a:gd name="connsiteY6" fmla="*/ 417472 h 828199"/>
              <a:gd name="connsiteX7" fmla="*/ 142819 w 2042166"/>
              <a:gd name="connsiteY7" fmla="*/ 559038 h 828199"/>
              <a:gd name="connsiteX8" fmla="*/ 0 w 2042166"/>
              <a:gd name="connsiteY8" fmla="*/ 417472 h 828199"/>
              <a:gd name="connsiteX9" fmla="*/ 142819 w 2042166"/>
              <a:gd name="connsiteY9" fmla="*/ 274653 h 828199"/>
              <a:gd name="connsiteX10" fmla="*/ 1023205 w 2042166"/>
              <a:gd name="connsiteY10" fmla="*/ 0 h 828199"/>
              <a:gd name="connsiteX11" fmla="*/ 1437929 w 2042166"/>
              <a:gd name="connsiteY11" fmla="*/ 414724 h 828199"/>
              <a:gd name="connsiteX12" fmla="*/ 1023205 w 2042166"/>
              <a:gd name="connsiteY12" fmla="*/ 828199 h 828199"/>
              <a:gd name="connsiteX13" fmla="*/ 609730 w 2042166"/>
              <a:gd name="connsiteY13" fmla="*/ 414724 h 828199"/>
              <a:gd name="connsiteX14" fmla="*/ 1023205 w 2042166"/>
              <a:gd name="connsiteY14" fmla="*/ 0 h 82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2166" h="828199">
                <a:moveTo>
                  <a:pt x="1899971" y="274653"/>
                </a:moveTo>
                <a:cubicBezTo>
                  <a:pt x="1978552" y="274653"/>
                  <a:pt x="2042166" y="338546"/>
                  <a:pt x="2042166" y="417472"/>
                </a:cubicBezTo>
                <a:cubicBezTo>
                  <a:pt x="2042166" y="495146"/>
                  <a:pt x="1978552" y="559038"/>
                  <a:pt x="1899971" y="559038"/>
                </a:cubicBezTo>
                <a:cubicBezTo>
                  <a:pt x="1821389" y="559038"/>
                  <a:pt x="1757775" y="495146"/>
                  <a:pt x="1757775" y="417472"/>
                </a:cubicBezTo>
                <a:cubicBezTo>
                  <a:pt x="1757775" y="338546"/>
                  <a:pt x="1821389" y="274653"/>
                  <a:pt x="1899971" y="274653"/>
                </a:cubicBezTo>
                <a:close/>
                <a:moveTo>
                  <a:pt x="142819" y="274653"/>
                </a:moveTo>
                <a:cubicBezTo>
                  <a:pt x="220492" y="274653"/>
                  <a:pt x="284385" y="338546"/>
                  <a:pt x="284385" y="417472"/>
                </a:cubicBezTo>
                <a:cubicBezTo>
                  <a:pt x="284385" y="495146"/>
                  <a:pt x="220492" y="559038"/>
                  <a:pt x="142819" y="559038"/>
                </a:cubicBezTo>
                <a:cubicBezTo>
                  <a:pt x="63893" y="559038"/>
                  <a:pt x="0" y="495146"/>
                  <a:pt x="0" y="417472"/>
                </a:cubicBezTo>
                <a:cubicBezTo>
                  <a:pt x="0" y="338546"/>
                  <a:pt x="63893" y="274653"/>
                  <a:pt x="142819" y="274653"/>
                </a:cubicBezTo>
                <a:close/>
                <a:moveTo>
                  <a:pt x="1023205" y="0"/>
                </a:moveTo>
                <a:cubicBezTo>
                  <a:pt x="1251803" y="0"/>
                  <a:pt x="1437929" y="184877"/>
                  <a:pt x="1437929" y="414724"/>
                </a:cubicBezTo>
                <a:cubicBezTo>
                  <a:pt x="1437929" y="642073"/>
                  <a:pt x="1251803" y="828199"/>
                  <a:pt x="1023205" y="828199"/>
                </a:cubicBezTo>
                <a:cubicBezTo>
                  <a:pt x="794607" y="828199"/>
                  <a:pt x="609730" y="642073"/>
                  <a:pt x="609730" y="414724"/>
                </a:cubicBezTo>
                <a:cubicBezTo>
                  <a:pt x="609730" y="184877"/>
                  <a:pt x="794607" y="0"/>
                  <a:pt x="1023205" y="0"/>
                </a:cubicBezTo>
                <a:close/>
              </a:path>
            </a:pathLst>
          </a:custGeom>
          <a:solidFill>
            <a:schemeClr val="bg1"/>
          </a:solidFill>
          <a:ln>
            <a:noFill/>
          </a:ln>
          <a:effectLst/>
        </p:spPr>
        <p:txBody>
          <a:bodyPr wrap="square" anchor="ctr">
            <a:noAutofit/>
          </a:bodyPr>
          <a:lstStyle/>
          <a:p>
            <a:endParaRPr lang="en-US" sz="1050" dirty="0">
              <a:latin typeface="DM Sans" pitchFamily="2" charset="77"/>
            </a:endParaRPr>
          </a:p>
        </p:txBody>
      </p:sp>
      <p:sp>
        <p:nvSpPr>
          <p:cNvPr id="39" name="Freeform 39">
            <a:extLst>
              <a:ext uri="{FF2B5EF4-FFF2-40B4-BE49-F238E27FC236}">
                <a16:creationId xmlns:a16="http://schemas.microsoft.com/office/drawing/2014/main" id="{871EB17D-4D6A-244F-B11F-191BEACA56C6}"/>
              </a:ext>
            </a:extLst>
          </p:cNvPr>
          <p:cNvSpPr>
            <a:spLocks noChangeArrowheads="1"/>
          </p:cNvSpPr>
          <p:nvPr/>
        </p:nvSpPr>
        <p:spPr bwMode="auto">
          <a:xfrm>
            <a:off x="1710809" y="1189563"/>
            <a:ext cx="138012" cy="236888"/>
          </a:xfrm>
          <a:custGeom>
            <a:avLst/>
            <a:gdLst>
              <a:gd name="T0" fmla="*/ 215 w 294"/>
              <a:gd name="T1" fmla="*/ 350 h 508"/>
              <a:gd name="T2" fmla="*/ 201 w 294"/>
              <a:gd name="T3" fmla="*/ 314 h 508"/>
              <a:gd name="T4" fmla="*/ 165 w 294"/>
              <a:gd name="T5" fmla="*/ 401 h 508"/>
              <a:gd name="T6" fmla="*/ 201 w 294"/>
              <a:gd name="T7" fmla="*/ 384 h 508"/>
              <a:gd name="T8" fmla="*/ 215 w 294"/>
              <a:gd name="T9" fmla="*/ 350 h 508"/>
              <a:gd name="T10" fmla="*/ 86 w 294"/>
              <a:gd name="T11" fmla="*/ 156 h 508"/>
              <a:gd name="T12" fmla="*/ 97 w 294"/>
              <a:gd name="T13" fmla="*/ 186 h 508"/>
              <a:gd name="T14" fmla="*/ 127 w 294"/>
              <a:gd name="T15" fmla="*/ 110 h 508"/>
              <a:gd name="T16" fmla="*/ 97 w 294"/>
              <a:gd name="T17" fmla="*/ 125 h 508"/>
              <a:gd name="T18" fmla="*/ 86 w 294"/>
              <a:gd name="T19" fmla="*/ 156 h 508"/>
              <a:gd name="T20" fmla="*/ 127 w 294"/>
              <a:gd name="T21" fmla="*/ 462 h 508"/>
              <a:gd name="T22" fmla="*/ 35 w 294"/>
              <a:gd name="T23" fmla="*/ 423 h 508"/>
              <a:gd name="T24" fmla="*/ 0 w 294"/>
              <a:gd name="T25" fmla="*/ 335 h 508"/>
              <a:gd name="T26" fmla="*/ 77 w 294"/>
              <a:gd name="T27" fmla="*/ 335 h 508"/>
              <a:gd name="T28" fmla="*/ 91 w 294"/>
              <a:gd name="T29" fmla="*/ 375 h 508"/>
              <a:gd name="T30" fmla="*/ 127 w 294"/>
              <a:gd name="T31" fmla="*/ 277 h 508"/>
              <a:gd name="T32" fmla="*/ 116 w 294"/>
              <a:gd name="T33" fmla="*/ 274 h 508"/>
              <a:gd name="T34" fmla="*/ 105 w 294"/>
              <a:gd name="T35" fmla="*/ 270 h 508"/>
              <a:gd name="T36" fmla="*/ 34 w 294"/>
              <a:gd name="T37" fmla="*/ 229 h 508"/>
              <a:gd name="T38" fmla="*/ 9 w 294"/>
              <a:gd name="T39" fmla="*/ 161 h 508"/>
              <a:gd name="T40" fmla="*/ 41 w 294"/>
              <a:gd name="T41" fmla="*/ 82 h 508"/>
              <a:gd name="T42" fmla="*/ 127 w 294"/>
              <a:gd name="T43" fmla="*/ 47 h 508"/>
              <a:gd name="T44" fmla="*/ 165 w 294"/>
              <a:gd name="T45" fmla="*/ 0 h 508"/>
              <a:gd name="T46" fmla="*/ 165 w 294"/>
              <a:gd name="T47" fmla="*/ 47 h 508"/>
              <a:gd name="T48" fmla="*/ 249 w 294"/>
              <a:gd name="T49" fmla="*/ 84 h 508"/>
              <a:gd name="T50" fmla="*/ 204 w 294"/>
              <a:gd name="T51" fmla="*/ 162 h 508"/>
              <a:gd name="T52" fmla="*/ 193 w 294"/>
              <a:gd name="T53" fmla="*/ 132 h 508"/>
              <a:gd name="T54" fmla="*/ 165 w 294"/>
              <a:gd name="T55" fmla="*/ 112 h 508"/>
              <a:gd name="T56" fmla="*/ 165 w 294"/>
              <a:gd name="T57" fmla="*/ 219 h 508"/>
              <a:gd name="T58" fmla="*/ 174 w 294"/>
              <a:gd name="T59" fmla="*/ 223 h 508"/>
              <a:gd name="T60" fmla="*/ 184 w 294"/>
              <a:gd name="T61" fmla="*/ 225 h 508"/>
              <a:gd name="T62" fmla="*/ 238 w 294"/>
              <a:gd name="T63" fmla="*/ 249 h 508"/>
              <a:gd name="T64" fmla="*/ 278 w 294"/>
              <a:gd name="T65" fmla="*/ 286 h 508"/>
              <a:gd name="T66" fmla="*/ 293 w 294"/>
              <a:gd name="T67" fmla="*/ 345 h 508"/>
              <a:gd name="T68" fmla="*/ 278 w 294"/>
              <a:gd name="T69" fmla="*/ 401 h 508"/>
              <a:gd name="T70" fmla="*/ 235 w 294"/>
              <a:gd name="T71" fmla="*/ 444 h 508"/>
              <a:gd name="T72" fmla="*/ 165 w 294"/>
              <a:gd name="T73" fmla="*/ 507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4" h="508">
                <a:moveTo>
                  <a:pt x="215" y="350"/>
                </a:moveTo>
                <a:lnTo>
                  <a:pt x="215" y="350"/>
                </a:lnTo>
                <a:cubicBezTo>
                  <a:pt x="215" y="334"/>
                  <a:pt x="210" y="323"/>
                  <a:pt x="201" y="314"/>
                </a:cubicBezTo>
                <a:lnTo>
                  <a:pt x="201" y="314"/>
                </a:lnTo>
                <a:cubicBezTo>
                  <a:pt x="191" y="305"/>
                  <a:pt x="180" y="297"/>
                  <a:pt x="165" y="291"/>
                </a:cubicBezTo>
                <a:lnTo>
                  <a:pt x="165" y="401"/>
                </a:lnTo>
                <a:lnTo>
                  <a:pt x="165" y="401"/>
                </a:lnTo>
                <a:cubicBezTo>
                  <a:pt x="180" y="399"/>
                  <a:pt x="193" y="392"/>
                  <a:pt x="201" y="384"/>
                </a:cubicBezTo>
                <a:lnTo>
                  <a:pt x="201" y="384"/>
                </a:lnTo>
                <a:cubicBezTo>
                  <a:pt x="210" y="375"/>
                  <a:pt x="215" y="364"/>
                  <a:pt x="215" y="350"/>
                </a:cubicBezTo>
                <a:close/>
                <a:moveTo>
                  <a:pt x="86" y="156"/>
                </a:moveTo>
                <a:lnTo>
                  <a:pt x="86" y="156"/>
                </a:lnTo>
                <a:cubicBezTo>
                  <a:pt x="86" y="169"/>
                  <a:pt x="90" y="178"/>
                  <a:pt x="97" y="186"/>
                </a:cubicBezTo>
                <a:lnTo>
                  <a:pt x="97" y="186"/>
                </a:lnTo>
                <a:cubicBezTo>
                  <a:pt x="105" y="194"/>
                  <a:pt x="114" y="200"/>
                  <a:pt x="127" y="205"/>
                </a:cubicBezTo>
                <a:lnTo>
                  <a:pt x="127" y="110"/>
                </a:lnTo>
                <a:lnTo>
                  <a:pt x="127" y="110"/>
                </a:lnTo>
                <a:cubicBezTo>
                  <a:pt x="114" y="112"/>
                  <a:pt x="105" y="117"/>
                  <a:pt x="97" y="125"/>
                </a:cubicBezTo>
                <a:lnTo>
                  <a:pt x="97" y="125"/>
                </a:lnTo>
                <a:cubicBezTo>
                  <a:pt x="90" y="133"/>
                  <a:pt x="86" y="144"/>
                  <a:pt x="86" y="156"/>
                </a:cubicBezTo>
                <a:close/>
                <a:moveTo>
                  <a:pt x="127" y="507"/>
                </a:moveTo>
                <a:lnTo>
                  <a:pt x="127" y="462"/>
                </a:lnTo>
                <a:lnTo>
                  <a:pt x="127" y="462"/>
                </a:lnTo>
                <a:cubicBezTo>
                  <a:pt x="89" y="458"/>
                  <a:pt x="59" y="445"/>
                  <a:pt x="35" y="423"/>
                </a:cubicBezTo>
                <a:lnTo>
                  <a:pt x="35" y="423"/>
                </a:lnTo>
                <a:cubicBezTo>
                  <a:pt x="12" y="401"/>
                  <a:pt x="0" y="372"/>
                  <a:pt x="0" y="335"/>
                </a:cubicBezTo>
                <a:lnTo>
                  <a:pt x="77" y="335"/>
                </a:lnTo>
                <a:lnTo>
                  <a:pt x="77" y="335"/>
                </a:lnTo>
                <a:cubicBezTo>
                  <a:pt x="78" y="350"/>
                  <a:pt x="82" y="364"/>
                  <a:pt x="91" y="375"/>
                </a:cubicBezTo>
                <a:lnTo>
                  <a:pt x="91" y="375"/>
                </a:lnTo>
                <a:cubicBezTo>
                  <a:pt x="100" y="387"/>
                  <a:pt x="111" y="395"/>
                  <a:pt x="127" y="399"/>
                </a:cubicBezTo>
                <a:lnTo>
                  <a:pt x="127" y="277"/>
                </a:lnTo>
                <a:lnTo>
                  <a:pt x="127" y="277"/>
                </a:lnTo>
                <a:cubicBezTo>
                  <a:pt x="123" y="276"/>
                  <a:pt x="119" y="275"/>
                  <a:pt x="116" y="274"/>
                </a:cubicBezTo>
                <a:lnTo>
                  <a:pt x="116" y="274"/>
                </a:lnTo>
                <a:cubicBezTo>
                  <a:pt x="112" y="273"/>
                  <a:pt x="108" y="271"/>
                  <a:pt x="105" y="270"/>
                </a:cubicBezTo>
                <a:lnTo>
                  <a:pt x="105" y="270"/>
                </a:lnTo>
                <a:cubicBezTo>
                  <a:pt x="74" y="260"/>
                  <a:pt x="50" y="246"/>
                  <a:pt x="34" y="229"/>
                </a:cubicBezTo>
                <a:lnTo>
                  <a:pt x="34" y="229"/>
                </a:lnTo>
                <a:cubicBezTo>
                  <a:pt x="17" y="212"/>
                  <a:pt x="9" y="189"/>
                  <a:pt x="9" y="161"/>
                </a:cubicBezTo>
                <a:lnTo>
                  <a:pt x="9" y="161"/>
                </a:lnTo>
                <a:cubicBezTo>
                  <a:pt x="8" y="128"/>
                  <a:pt x="19" y="102"/>
                  <a:pt x="41" y="82"/>
                </a:cubicBezTo>
                <a:lnTo>
                  <a:pt x="41" y="82"/>
                </a:lnTo>
                <a:cubicBezTo>
                  <a:pt x="63" y="62"/>
                  <a:pt x="92" y="50"/>
                  <a:pt x="127" y="47"/>
                </a:cubicBezTo>
                <a:lnTo>
                  <a:pt x="127" y="0"/>
                </a:lnTo>
                <a:lnTo>
                  <a:pt x="165" y="0"/>
                </a:lnTo>
                <a:lnTo>
                  <a:pt x="165" y="47"/>
                </a:lnTo>
                <a:lnTo>
                  <a:pt x="165" y="47"/>
                </a:lnTo>
                <a:cubicBezTo>
                  <a:pt x="199" y="51"/>
                  <a:pt x="228" y="63"/>
                  <a:pt x="249" y="84"/>
                </a:cubicBezTo>
                <a:lnTo>
                  <a:pt x="249" y="84"/>
                </a:lnTo>
                <a:cubicBezTo>
                  <a:pt x="270" y="104"/>
                  <a:pt x="281" y="130"/>
                  <a:pt x="283" y="162"/>
                </a:cubicBezTo>
                <a:lnTo>
                  <a:pt x="204" y="162"/>
                </a:lnTo>
                <a:lnTo>
                  <a:pt x="204" y="162"/>
                </a:lnTo>
                <a:cubicBezTo>
                  <a:pt x="203" y="152"/>
                  <a:pt x="200" y="141"/>
                  <a:pt x="193" y="132"/>
                </a:cubicBezTo>
                <a:lnTo>
                  <a:pt x="193" y="132"/>
                </a:lnTo>
                <a:cubicBezTo>
                  <a:pt x="186" y="122"/>
                  <a:pt x="177" y="116"/>
                  <a:pt x="165" y="112"/>
                </a:cubicBezTo>
                <a:lnTo>
                  <a:pt x="165" y="219"/>
                </a:lnTo>
                <a:lnTo>
                  <a:pt x="165" y="219"/>
                </a:lnTo>
                <a:cubicBezTo>
                  <a:pt x="168" y="220"/>
                  <a:pt x="171" y="221"/>
                  <a:pt x="174" y="223"/>
                </a:cubicBezTo>
                <a:lnTo>
                  <a:pt x="174" y="223"/>
                </a:lnTo>
                <a:cubicBezTo>
                  <a:pt x="177" y="223"/>
                  <a:pt x="180" y="224"/>
                  <a:pt x="184" y="225"/>
                </a:cubicBezTo>
                <a:lnTo>
                  <a:pt x="184" y="225"/>
                </a:lnTo>
                <a:cubicBezTo>
                  <a:pt x="204" y="232"/>
                  <a:pt x="222" y="240"/>
                  <a:pt x="238" y="249"/>
                </a:cubicBezTo>
                <a:lnTo>
                  <a:pt x="238" y="249"/>
                </a:lnTo>
                <a:cubicBezTo>
                  <a:pt x="255" y="259"/>
                  <a:pt x="268" y="271"/>
                  <a:pt x="278" y="286"/>
                </a:cubicBezTo>
                <a:lnTo>
                  <a:pt x="278" y="286"/>
                </a:lnTo>
                <a:cubicBezTo>
                  <a:pt x="288" y="301"/>
                  <a:pt x="293" y="321"/>
                  <a:pt x="293" y="345"/>
                </a:cubicBezTo>
                <a:lnTo>
                  <a:pt x="293" y="345"/>
                </a:lnTo>
                <a:cubicBezTo>
                  <a:pt x="293" y="365"/>
                  <a:pt x="288" y="383"/>
                  <a:pt x="278" y="401"/>
                </a:cubicBezTo>
                <a:lnTo>
                  <a:pt x="278" y="401"/>
                </a:lnTo>
                <a:cubicBezTo>
                  <a:pt x="269" y="418"/>
                  <a:pt x="254" y="432"/>
                  <a:pt x="235" y="444"/>
                </a:cubicBezTo>
                <a:lnTo>
                  <a:pt x="235" y="444"/>
                </a:lnTo>
                <a:cubicBezTo>
                  <a:pt x="216" y="455"/>
                  <a:pt x="193" y="462"/>
                  <a:pt x="165" y="463"/>
                </a:cubicBezTo>
                <a:lnTo>
                  <a:pt x="165" y="507"/>
                </a:lnTo>
                <a:lnTo>
                  <a:pt x="127" y="507"/>
                </a:lnTo>
                <a:close/>
              </a:path>
            </a:pathLst>
          </a:custGeom>
          <a:solidFill>
            <a:schemeClr val="accent5"/>
          </a:solidFill>
          <a:ln>
            <a:noFill/>
          </a:ln>
          <a:effectLst/>
        </p:spPr>
        <p:txBody>
          <a:bodyPr wrap="none" anchor="ctr"/>
          <a:lstStyle/>
          <a:p>
            <a:endParaRPr lang="en-US" sz="1050" dirty="0">
              <a:latin typeface="DM Sans" pitchFamily="2" charset="77"/>
            </a:endParaRPr>
          </a:p>
        </p:txBody>
      </p:sp>
      <p:sp>
        <p:nvSpPr>
          <p:cNvPr id="40" name="Freeform 40">
            <a:extLst>
              <a:ext uri="{FF2B5EF4-FFF2-40B4-BE49-F238E27FC236}">
                <a16:creationId xmlns:a16="http://schemas.microsoft.com/office/drawing/2014/main" id="{074E631E-9878-2246-96AB-497E3CF51D86}"/>
              </a:ext>
            </a:extLst>
          </p:cNvPr>
          <p:cNvSpPr>
            <a:spLocks noChangeArrowheads="1"/>
          </p:cNvSpPr>
          <p:nvPr/>
        </p:nvSpPr>
        <p:spPr bwMode="auto">
          <a:xfrm>
            <a:off x="750898" y="2870435"/>
            <a:ext cx="648866" cy="648866"/>
          </a:xfrm>
          <a:custGeom>
            <a:avLst/>
            <a:gdLst>
              <a:gd name="T0" fmla="*/ 992 w 1391"/>
              <a:gd name="T1" fmla="*/ 234 h 1391"/>
              <a:gd name="T2" fmla="*/ 992 w 1391"/>
              <a:gd name="T3" fmla="*/ 234 h 1391"/>
              <a:gd name="T4" fmla="*/ 950 w 1391"/>
              <a:gd name="T5" fmla="*/ 192 h 1391"/>
              <a:gd name="T6" fmla="*/ 950 w 1391"/>
              <a:gd name="T7" fmla="*/ 192 h 1391"/>
              <a:gd name="T8" fmla="*/ 992 w 1391"/>
              <a:gd name="T9" fmla="*/ 149 h 1391"/>
              <a:gd name="T10" fmla="*/ 992 w 1391"/>
              <a:gd name="T11" fmla="*/ 149 h 1391"/>
              <a:gd name="T12" fmla="*/ 1035 w 1391"/>
              <a:gd name="T13" fmla="*/ 192 h 1391"/>
              <a:gd name="T14" fmla="*/ 1035 w 1391"/>
              <a:gd name="T15" fmla="*/ 192 h 1391"/>
              <a:gd name="T16" fmla="*/ 992 w 1391"/>
              <a:gd name="T17" fmla="*/ 234 h 1391"/>
              <a:gd name="T18" fmla="*/ 397 w 1391"/>
              <a:gd name="T19" fmla="*/ 234 h 1391"/>
              <a:gd name="T20" fmla="*/ 397 w 1391"/>
              <a:gd name="T21" fmla="*/ 234 h 1391"/>
              <a:gd name="T22" fmla="*/ 355 w 1391"/>
              <a:gd name="T23" fmla="*/ 192 h 1391"/>
              <a:gd name="T24" fmla="*/ 355 w 1391"/>
              <a:gd name="T25" fmla="*/ 192 h 1391"/>
              <a:gd name="T26" fmla="*/ 397 w 1391"/>
              <a:gd name="T27" fmla="*/ 149 h 1391"/>
              <a:gd name="T28" fmla="*/ 397 w 1391"/>
              <a:gd name="T29" fmla="*/ 149 h 1391"/>
              <a:gd name="T30" fmla="*/ 440 w 1391"/>
              <a:gd name="T31" fmla="*/ 192 h 1391"/>
              <a:gd name="T32" fmla="*/ 440 w 1391"/>
              <a:gd name="T33" fmla="*/ 192 h 1391"/>
              <a:gd name="T34" fmla="*/ 397 w 1391"/>
              <a:gd name="T35" fmla="*/ 234 h 1391"/>
              <a:gd name="T36" fmla="*/ 1290 w 1391"/>
              <a:gd name="T37" fmla="*/ 0 h 1391"/>
              <a:gd name="T38" fmla="*/ 100 w 1391"/>
              <a:gd name="T39" fmla="*/ 0 h 1391"/>
              <a:gd name="T40" fmla="*/ 0 w 1391"/>
              <a:gd name="T41" fmla="*/ 1390 h 1391"/>
              <a:gd name="T42" fmla="*/ 1390 w 1391"/>
              <a:gd name="T43" fmla="*/ 1390 h 1391"/>
              <a:gd name="T44" fmla="*/ 1290 w 1391"/>
              <a:gd name="T45" fmla="*/ 0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1" h="1391">
                <a:moveTo>
                  <a:pt x="992" y="234"/>
                </a:moveTo>
                <a:lnTo>
                  <a:pt x="992" y="234"/>
                </a:lnTo>
                <a:cubicBezTo>
                  <a:pt x="969" y="234"/>
                  <a:pt x="950" y="215"/>
                  <a:pt x="950" y="192"/>
                </a:cubicBezTo>
                <a:lnTo>
                  <a:pt x="950" y="192"/>
                </a:lnTo>
                <a:cubicBezTo>
                  <a:pt x="950" y="168"/>
                  <a:pt x="969" y="149"/>
                  <a:pt x="992" y="149"/>
                </a:cubicBezTo>
                <a:lnTo>
                  <a:pt x="992" y="149"/>
                </a:lnTo>
                <a:cubicBezTo>
                  <a:pt x="1016" y="149"/>
                  <a:pt x="1035" y="168"/>
                  <a:pt x="1035" y="192"/>
                </a:cubicBezTo>
                <a:lnTo>
                  <a:pt x="1035" y="192"/>
                </a:lnTo>
                <a:cubicBezTo>
                  <a:pt x="1035" y="215"/>
                  <a:pt x="1016" y="234"/>
                  <a:pt x="992" y="234"/>
                </a:cubicBezTo>
                <a:close/>
                <a:moveTo>
                  <a:pt x="397" y="234"/>
                </a:moveTo>
                <a:lnTo>
                  <a:pt x="397" y="234"/>
                </a:lnTo>
                <a:cubicBezTo>
                  <a:pt x="374" y="234"/>
                  <a:pt x="355" y="215"/>
                  <a:pt x="355" y="192"/>
                </a:cubicBezTo>
                <a:lnTo>
                  <a:pt x="355" y="192"/>
                </a:lnTo>
                <a:cubicBezTo>
                  <a:pt x="355" y="168"/>
                  <a:pt x="374" y="149"/>
                  <a:pt x="397" y="149"/>
                </a:cubicBezTo>
                <a:lnTo>
                  <a:pt x="397" y="149"/>
                </a:lnTo>
                <a:cubicBezTo>
                  <a:pt x="421" y="149"/>
                  <a:pt x="440" y="168"/>
                  <a:pt x="440" y="192"/>
                </a:cubicBezTo>
                <a:lnTo>
                  <a:pt x="440" y="192"/>
                </a:lnTo>
                <a:cubicBezTo>
                  <a:pt x="440" y="215"/>
                  <a:pt x="421" y="234"/>
                  <a:pt x="397" y="234"/>
                </a:cubicBezTo>
                <a:close/>
                <a:moveTo>
                  <a:pt x="1290" y="0"/>
                </a:moveTo>
                <a:lnTo>
                  <a:pt x="100" y="0"/>
                </a:lnTo>
                <a:lnTo>
                  <a:pt x="0" y="1390"/>
                </a:lnTo>
                <a:lnTo>
                  <a:pt x="1390" y="1390"/>
                </a:lnTo>
                <a:lnTo>
                  <a:pt x="1290" y="0"/>
                </a:lnTo>
                <a:close/>
              </a:path>
            </a:pathLst>
          </a:custGeom>
          <a:solidFill>
            <a:schemeClr val="accent1"/>
          </a:solidFill>
          <a:ln>
            <a:noFill/>
          </a:ln>
          <a:effectLst/>
        </p:spPr>
        <p:txBody>
          <a:bodyPr wrap="none" anchor="ctr"/>
          <a:lstStyle/>
          <a:p>
            <a:endParaRPr lang="en-US" sz="1050" dirty="0">
              <a:latin typeface="DM Sans" pitchFamily="2" charset="77"/>
            </a:endParaRPr>
          </a:p>
        </p:txBody>
      </p:sp>
      <p:sp>
        <p:nvSpPr>
          <p:cNvPr id="41" name="Freeform 41">
            <a:extLst>
              <a:ext uri="{FF2B5EF4-FFF2-40B4-BE49-F238E27FC236}">
                <a16:creationId xmlns:a16="http://schemas.microsoft.com/office/drawing/2014/main" id="{DEBD0F0E-77DA-144A-B4C4-B56FC1FACC9E}"/>
              </a:ext>
            </a:extLst>
          </p:cNvPr>
          <p:cNvSpPr>
            <a:spLocks noChangeArrowheads="1"/>
          </p:cNvSpPr>
          <p:nvPr/>
        </p:nvSpPr>
        <p:spPr bwMode="auto">
          <a:xfrm>
            <a:off x="750898" y="2870435"/>
            <a:ext cx="648866" cy="648866"/>
          </a:xfrm>
          <a:custGeom>
            <a:avLst/>
            <a:gdLst>
              <a:gd name="T0" fmla="*/ 992 w 1391"/>
              <a:gd name="T1" fmla="*/ 234 h 1391"/>
              <a:gd name="T2" fmla="*/ 992 w 1391"/>
              <a:gd name="T3" fmla="*/ 234 h 1391"/>
              <a:gd name="T4" fmla="*/ 950 w 1391"/>
              <a:gd name="T5" fmla="*/ 192 h 1391"/>
              <a:gd name="T6" fmla="*/ 950 w 1391"/>
              <a:gd name="T7" fmla="*/ 192 h 1391"/>
              <a:gd name="T8" fmla="*/ 992 w 1391"/>
              <a:gd name="T9" fmla="*/ 149 h 1391"/>
              <a:gd name="T10" fmla="*/ 992 w 1391"/>
              <a:gd name="T11" fmla="*/ 149 h 1391"/>
              <a:gd name="T12" fmla="*/ 1035 w 1391"/>
              <a:gd name="T13" fmla="*/ 192 h 1391"/>
              <a:gd name="T14" fmla="*/ 1035 w 1391"/>
              <a:gd name="T15" fmla="*/ 192 h 1391"/>
              <a:gd name="T16" fmla="*/ 992 w 1391"/>
              <a:gd name="T17" fmla="*/ 234 h 1391"/>
              <a:gd name="T18" fmla="*/ 397 w 1391"/>
              <a:gd name="T19" fmla="*/ 234 h 1391"/>
              <a:gd name="T20" fmla="*/ 397 w 1391"/>
              <a:gd name="T21" fmla="*/ 234 h 1391"/>
              <a:gd name="T22" fmla="*/ 355 w 1391"/>
              <a:gd name="T23" fmla="*/ 192 h 1391"/>
              <a:gd name="T24" fmla="*/ 355 w 1391"/>
              <a:gd name="T25" fmla="*/ 192 h 1391"/>
              <a:gd name="T26" fmla="*/ 397 w 1391"/>
              <a:gd name="T27" fmla="*/ 149 h 1391"/>
              <a:gd name="T28" fmla="*/ 397 w 1391"/>
              <a:gd name="T29" fmla="*/ 149 h 1391"/>
              <a:gd name="T30" fmla="*/ 440 w 1391"/>
              <a:gd name="T31" fmla="*/ 192 h 1391"/>
              <a:gd name="T32" fmla="*/ 440 w 1391"/>
              <a:gd name="T33" fmla="*/ 192 h 1391"/>
              <a:gd name="T34" fmla="*/ 397 w 1391"/>
              <a:gd name="T35" fmla="*/ 234 h 1391"/>
              <a:gd name="T36" fmla="*/ 1290 w 1391"/>
              <a:gd name="T37" fmla="*/ 0 h 1391"/>
              <a:gd name="T38" fmla="*/ 100 w 1391"/>
              <a:gd name="T39" fmla="*/ 0 h 1391"/>
              <a:gd name="T40" fmla="*/ 0 w 1391"/>
              <a:gd name="T41" fmla="*/ 1390 h 1391"/>
              <a:gd name="T42" fmla="*/ 1390 w 1391"/>
              <a:gd name="T43" fmla="*/ 1390 h 1391"/>
              <a:gd name="T44" fmla="*/ 1290 w 1391"/>
              <a:gd name="T45" fmla="*/ 0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1" h="1391">
                <a:moveTo>
                  <a:pt x="992" y="234"/>
                </a:moveTo>
                <a:lnTo>
                  <a:pt x="992" y="234"/>
                </a:lnTo>
                <a:cubicBezTo>
                  <a:pt x="969" y="234"/>
                  <a:pt x="950" y="215"/>
                  <a:pt x="950" y="192"/>
                </a:cubicBezTo>
                <a:lnTo>
                  <a:pt x="950" y="192"/>
                </a:lnTo>
                <a:cubicBezTo>
                  <a:pt x="950" y="168"/>
                  <a:pt x="969" y="149"/>
                  <a:pt x="992" y="149"/>
                </a:cubicBezTo>
                <a:lnTo>
                  <a:pt x="992" y="149"/>
                </a:lnTo>
                <a:cubicBezTo>
                  <a:pt x="1016" y="149"/>
                  <a:pt x="1035" y="168"/>
                  <a:pt x="1035" y="192"/>
                </a:cubicBezTo>
                <a:lnTo>
                  <a:pt x="1035" y="192"/>
                </a:lnTo>
                <a:cubicBezTo>
                  <a:pt x="1035" y="215"/>
                  <a:pt x="1016" y="234"/>
                  <a:pt x="992" y="234"/>
                </a:cubicBezTo>
                <a:close/>
                <a:moveTo>
                  <a:pt x="397" y="234"/>
                </a:moveTo>
                <a:lnTo>
                  <a:pt x="397" y="234"/>
                </a:lnTo>
                <a:cubicBezTo>
                  <a:pt x="374" y="234"/>
                  <a:pt x="355" y="215"/>
                  <a:pt x="355" y="192"/>
                </a:cubicBezTo>
                <a:lnTo>
                  <a:pt x="355" y="192"/>
                </a:lnTo>
                <a:cubicBezTo>
                  <a:pt x="355" y="168"/>
                  <a:pt x="374" y="149"/>
                  <a:pt x="397" y="149"/>
                </a:cubicBezTo>
                <a:lnTo>
                  <a:pt x="397" y="149"/>
                </a:lnTo>
                <a:cubicBezTo>
                  <a:pt x="421" y="149"/>
                  <a:pt x="440" y="168"/>
                  <a:pt x="440" y="192"/>
                </a:cubicBezTo>
                <a:lnTo>
                  <a:pt x="440" y="192"/>
                </a:lnTo>
                <a:cubicBezTo>
                  <a:pt x="440" y="215"/>
                  <a:pt x="421" y="234"/>
                  <a:pt x="397" y="234"/>
                </a:cubicBezTo>
                <a:close/>
                <a:moveTo>
                  <a:pt x="1290" y="0"/>
                </a:moveTo>
                <a:lnTo>
                  <a:pt x="100" y="0"/>
                </a:lnTo>
                <a:lnTo>
                  <a:pt x="0" y="1390"/>
                </a:lnTo>
                <a:lnTo>
                  <a:pt x="1390" y="1390"/>
                </a:lnTo>
                <a:lnTo>
                  <a:pt x="1290" y="0"/>
                </a:lnTo>
                <a:close/>
              </a:path>
            </a:pathLst>
          </a:custGeom>
          <a:solidFill>
            <a:srgbClr val="111340">
              <a:alpha val="30000"/>
            </a:srgbClr>
          </a:solidFill>
          <a:ln>
            <a:noFill/>
          </a:ln>
          <a:effectLst/>
        </p:spPr>
        <p:txBody>
          <a:bodyPr wrap="none" anchor="ctr"/>
          <a:lstStyle/>
          <a:p>
            <a:endParaRPr lang="en-US" sz="1050" dirty="0">
              <a:latin typeface="DM Sans" pitchFamily="2" charset="77"/>
            </a:endParaRPr>
          </a:p>
        </p:txBody>
      </p:sp>
      <p:sp>
        <p:nvSpPr>
          <p:cNvPr id="42" name="Freeform 42">
            <a:extLst>
              <a:ext uri="{FF2B5EF4-FFF2-40B4-BE49-F238E27FC236}">
                <a16:creationId xmlns:a16="http://schemas.microsoft.com/office/drawing/2014/main" id="{80493CE3-865E-644D-A756-3EEF497009E9}"/>
              </a:ext>
            </a:extLst>
          </p:cNvPr>
          <p:cNvSpPr>
            <a:spLocks noChangeArrowheads="1"/>
          </p:cNvSpPr>
          <p:nvPr/>
        </p:nvSpPr>
        <p:spPr bwMode="auto">
          <a:xfrm>
            <a:off x="738540" y="2899274"/>
            <a:ext cx="673585" cy="673584"/>
          </a:xfrm>
          <a:custGeom>
            <a:avLst/>
            <a:gdLst>
              <a:gd name="T0" fmla="*/ 1019 w 1444"/>
              <a:gd name="T1" fmla="*/ 174 h 1444"/>
              <a:gd name="T2" fmla="*/ 1019 w 1444"/>
              <a:gd name="T3" fmla="*/ 174 h 1444"/>
              <a:gd name="T4" fmla="*/ 977 w 1444"/>
              <a:gd name="T5" fmla="*/ 132 h 1444"/>
              <a:gd name="T6" fmla="*/ 977 w 1444"/>
              <a:gd name="T7" fmla="*/ 132 h 1444"/>
              <a:gd name="T8" fmla="*/ 1019 w 1444"/>
              <a:gd name="T9" fmla="*/ 89 h 1444"/>
              <a:gd name="T10" fmla="*/ 1019 w 1444"/>
              <a:gd name="T11" fmla="*/ 89 h 1444"/>
              <a:gd name="T12" fmla="*/ 1062 w 1444"/>
              <a:gd name="T13" fmla="*/ 132 h 1444"/>
              <a:gd name="T14" fmla="*/ 1062 w 1444"/>
              <a:gd name="T15" fmla="*/ 132 h 1444"/>
              <a:gd name="T16" fmla="*/ 1019 w 1444"/>
              <a:gd name="T17" fmla="*/ 174 h 1444"/>
              <a:gd name="T18" fmla="*/ 424 w 1444"/>
              <a:gd name="T19" fmla="*/ 174 h 1444"/>
              <a:gd name="T20" fmla="*/ 424 w 1444"/>
              <a:gd name="T21" fmla="*/ 174 h 1444"/>
              <a:gd name="T22" fmla="*/ 382 w 1444"/>
              <a:gd name="T23" fmla="*/ 132 h 1444"/>
              <a:gd name="T24" fmla="*/ 382 w 1444"/>
              <a:gd name="T25" fmla="*/ 132 h 1444"/>
              <a:gd name="T26" fmla="*/ 424 w 1444"/>
              <a:gd name="T27" fmla="*/ 89 h 1444"/>
              <a:gd name="T28" fmla="*/ 424 w 1444"/>
              <a:gd name="T29" fmla="*/ 89 h 1444"/>
              <a:gd name="T30" fmla="*/ 467 w 1444"/>
              <a:gd name="T31" fmla="*/ 132 h 1444"/>
              <a:gd name="T32" fmla="*/ 467 w 1444"/>
              <a:gd name="T33" fmla="*/ 132 h 1444"/>
              <a:gd name="T34" fmla="*/ 424 w 1444"/>
              <a:gd name="T35" fmla="*/ 174 h 1444"/>
              <a:gd name="T36" fmla="*/ 1340 w 1444"/>
              <a:gd name="T37" fmla="*/ 0 h 1444"/>
              <a:gd name="T38" fmla="*/ 103 w 1444"/>
              <a:gd name="T39" fmla="*/ 0 h 1444"/>
              <a:gd name="T40" fmla="*/ 0 w 1444"/>
              <a:gd name="T41" fmla="*/ 1443 h 1444"/>
              <a:gd name="T42" fmla="*/ 1443 w 1444"/>
              <a:gd name="T43" fmla="*/ 1443 h 1444"/>
              <a:gd name="T44" fmla="*/ 1340 w 1444"/>
              <a:gd name="T45" fmla="*/ 0 h 1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4" h="1444">
                <a:moveTo>
                  <a:pt x="1019" y="174"/>
                </a:moveTo>
                <a:lnTo>
                  <a:pt x="1019" y="174"/>
                </a:lnTo>
                <a:cubicBezTo>
                  <a:pt x="996" y="174"/>
                  <a:pt x="977" y="155"/>
                  <a:pt x="977" y="132"/>
                </a:cubicBezTo>
                <a:lnTo>
                  <a:pt x="977" y="132"/>
                </a:lnTo>
                <a:cubicBezTo>
                  <a:pt x="977" y="108"/>
                  <a:pt x="996" y="89"/>
                  <a:pt x="1019" y="89"/>
                </a:cubicBezTo>
                <a:lnTo>
                  <a:pt x="1019" y="89"/>
                </a:lnTo>
                <a:cubicBezTo>
                  <a:pt x="1043" y="89"/>
                  <a:pt x="1062" y="108"/>
                  <a:pt x="1062" y="132"/>
                </a:cubicBezTo>
                <a:lnTo>
                  <a:pt x="1062" y="132"/>
                </a:lnTo>
                <a:cubicBezTo>
                  <a:pt x="1062" y="155"/>
                  <a:pt x="1043" y="174"/>
                  <a:pt x="1019" y="174"/>
                </a:cubicBezTo>
                <a:close/>
                <a:moveTo>
                  <a:pt x="424" y="174"/>
                </a:moveTo>
                <a:lnTo>
                  <a:pt x="424" y="174"/>
                </a:lnTo>
                <a:cubicBezTo>
                  <a:pt x="401" y="174"/>
                  <a:pt x="382" y="155"/>
                  <a:pt x="382" y="132"/>
                </a:cubicBezTo>
                <a:lnTo>
                  <a:pt x="382" y="132"/>
                </a:lnTo>
                <a:cubicBezTo>
                  <a:pt x="382" y="108"/>
                  <a:pt x="401" y="89"/>
                  <a:pt x="424" y="89"/>
                </a:cubicBezTo>
                <a:lnTo>
                  <a:pt x="424" y="89"/>
                </a:lnTo>
                <a:cubicBezTo>
                  <a:pt x="448" y="89"/>
                  <a:pt x="467" y="108"/>
                  <a:pt x="467" y="132"/>
                </a:cubicBezTo>
                <a:lnTo>
                  <a:pt x="467" y="132"/>
                </a:lnTo>
                <a:cubicBezTo>
                  <a:pt x="467" y="155"/>
                  <a:pt x="448" y="174"/>
                  <a:pt x="424" y="174"/>
                </a:cubicBezTo>
                <a:close/>
                <a:moveTo>
                  <a:pt x="1340" y="0"/>
                </a:moveTo>
                <a:lnTo>
                  <a:pt x="103" y="0"/>
                </a:lnTo>
                <a:lnTo>
                  <a:pt x="0" y="1443"/>
                </a:lnTo>
                <a:lnTo>
                  <a:pt x="1443" y="1443"/>
                </a:lnTo>
                <a:lnTo>
                  <a:pt x="1340" y="0"/>
                </a:lnTo>
                <a:close/>
              </a:path>
            </a:pathLst>
          </a:custGeom>
          <a:solidFill>
            <a:schemeClr val="accent1"/>
          </a:solidFill>
          <a:ln>
            <a:noFill/>
          </a:ln>
          <a:effectLst/>
        </p:spPr>
        <p:txBody>
          <a:bodyPr wrap="none" anchor="ctr"/>
          <a:lstStyle/>
          <a:p>
            <a:endParaRPr lang="en-US" sz="1050" dirty="0">
              <a:latin typeface="DM Sans" pitchFamily="2" charset="77"/>
            </a:endParaRPr>
          </a:p>
        </p:txBody>
      </p:sp>
      <p:sp>
        <p:nvSpPr>
          <p:cNvPr id="43" name="Freeform 43">
            <a:extLst>
              <a:ext uri="{FF2B5EF4-FFF2-40B4-BE49-F238E27FC236}">
                <a16:creationId xmlns:a16="http://schemas.microsoft.com/office/drawing/2014/main" id="{B76BA9A1-E20D-CD4B-8A7B-C48AA4F5DEA2}"/>
              </a:ext>
            </a:extLst>
          </p:cNvPr>
          <p:cNvSpPr>
            <a:spLocks noChangeArrowheads="1"/>
          </p:cNvSpPr>
          <p:nvPr/>
        </p:nvSpPr>
        <p:spPr bwMode="auto">
          <a:xfrm>
            <a:off x="913631" y="2938412"/>
            <a:ext cx="45318" cy="45318"/>
          </a:xfrm>
          <a:custGeom>
            <a:avLst/>
            <a:gdLst>
              <a:gd name="T0" fmla="*/ 48 w 98"/>
              <a:gd name="T1" fmla="*/ 13 h 98"/>
              <a:gd name="T2" fmla="*/ 48 w 98"/>
              <a:gd name="T3" fmla="*/ 13 h 98"/>
              <a:gd name="T4" fmla="*/ 12 w 98"/>
              <a:gd name="T5" fmla="*/ 49 h 98"/>
              <a:gd name="T6" fmla="*/ 12 w 98"/>
              <a:gd name="T7" fmla="*/ 49 h 98"/>
              <a:gd name="T8" fmla="*/ 48 w 98"/>
              <a:gd name="T9" fmla="*/ 84 h 98"/>
              <a:gd name="T10" fmla="*/ 48 w 98"/>
              <a:gd name="T11" fmla="*/ 84 h 98"/>
              <a:gd name="T12" fmla="*/ 84 w 98"/>
              <a:gd name="T13" fmla="*/ 49 h 98"/>
              <a:gd name="T14" fmla="*/ 84 w 98"/>
              <a:gd name="T15" fmla="*/ 49 h 98"/>
              <a:gd name="T16" fmla="*/ 48 w 98"/>
              <a:gd name="T17" fmla="*/ 13 h 98"/>
              <a:gd name="T18" fmla="*/ 48 w 98"/>
              <a:gd name="T19" fmla="*/ 97 h 98"/>
              <a:gd name="T20" fmla="*/ 48 w 98"/>
              <a:gd name="T21" fmla="*/ 97 h 98"/>
              <a:gd name="T22" fmla="*/ 0 w 98"/>
              <a:gd name="T23" fmla="*/ 49 h 98"/>
              <a:gd name="T24" fmla="*/ 0 w 98"/>
              <a:gd name="T25" fmla="*/ 49 h 98"/>
              <a:gd name="T26" fmla="*/ 48 w 98"/>
              <a:gd name="T27" fmla="*/ 0 h 98"/>
              <a:gd name="T28" fmla="*/ 48 w 98"/>
              <a:gd name="T29" fmla="*/ 0 h 98"/>
              <a:gd name="T30" fmla="*/ 97 w 98"/>
              <a:gd name="T31" fmla="*/ 49 h 98"/>
              <a:gd name="T32" fmla="*/ 97 w 98"/>
              <a:gd name="T33" fmla="*/ 49 h 98"/>
              <a:gd name="T34" fmla="*/ 48 w 98"/>
              <a:gd name="T35" fmla="*/ 9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98">
                <a:moveTo>
                  <a:pt x="48" y="13"/>
                </a:moveTo>
                <a:lnTo>
                  <a:pt x="48" y="13"/>
                </a:lnTo>
                <a:cubicBezTo>
                  <a:pt x="28" y="13"/>
                  <a:pt x="12" y="29"/>
                  <a:pt x="12" y="49"/>
                </a:cubicBezTo>
                <a:lnTo>
                  <a:pt x="12" y="49"/>
                </a:lnTo>
                <a:cubicBezTo>
                  <a:pt x="12" y="68"/>
                  <a:pt x="28" y="84"/>
                  <a:pt x="48" y="84"/>
                </a:cubicBezTo>
                <a:lnTo>
                  <a:pt x="48" y="84"/>
                </a:lnTo>
                <a:cubicBezTo>
                  <a:pt x="68" y="84"/>
                  <a:pt x="84" y="68"/>
                  <a:pt x="84" y="49"/>
                </a:cubicBezTo>
                <a:lnTo>
                  <a:pt x="84" y="49"/>
                </a:lnTo>
                <a:cubicBezTo>
                  <a:pt x="84" y="29"/>
                  <a:pt x="68" y="13"/>
                  <a:pt x="48" y="13"/>
                </a:cubicBezTo>
                <a:close/>
                <a:moveTo>
                  <a:pt x="48" y="97"/>
                </a:moveTo>
                <a:lnTo>
                  <a:pt x="48" y="97"/>
                </a:lnTo>
                <a:cubicBezTo>
                  <a:pt x="21" y="97"/>
                  <a:pt x="0" y="76"/>
                  <a:pt x="0" y="49"/>
                </a:cubicBezTo>
                <a:lnTo>
                  <a:pt x="0" y="49"/>
                </a:lnTo>
                <a:cubicBezTo>
                  <a:pt x="0" y="21"/>
                  <a:pt x="21" y="0"/>
                  <a:pt x="48" y="0"/>
                </a:cubicBezTo>
                <a:lnTo>
                  <a:pt x="48" y="0"/>
                </a:lnTo>
                <a:cubicBezTo>
                  <a:pt x="75" y="0"/>
                  <a:pt x="97" y="21"/>
                  <a:pt x="97" y="49"/>
                </a:cubicBezTo>
                <a:lnTo>
                  <a:pt x="97" y="49"/>
                </a:lnTo>
                <a:cubicBezTo>
                  <a:pt x="97" y="76"/>
                  <a:pt x="75" y="97"/>
                  <a:pt x="48" y="97"/>
                </a:cubicBezTo>
                <a:close/>
              </a:path>
            </a:pathLst>
          </a:custGeom>
          <a:solidFill>
            <a:schemeClr val="accent6"/>
          </a:solidFill>
          <a:ln>
            <a:noFill/>
          </a:ln>
          <a:effectLst/>
        </p:spPr>
        <p:txBody>
          <a:bodyPr wrap="none" anchor="ctr"/>
          <a:lstStyle/>
          <a:p>
            <a:endParaRPr lang="en-US" sz="1050" dirty="0">
              <a:latin typeface="DM Sans" pitchFamily="2" charset="77"/>
            </a:endParaRPr>
          </a:p>
        </p:txBody>
      </p:sp>
      <p:sp>
        <p:nvSpPr>
          <p:cNvPr id="44" name="Freeform 44">
            <a:extLst>
              <a:ext uri="{FF2B5EF4-FFF2-40B4-BE49-F238E27FC236}">
                <a16:creationId xmlns:a16="http://schemas.microsoft.com/office/drawing/2014/main" id="{1E63712E-12F0-0A49-B18F-7243FBBF66FE}"/>
              </a:ext>
            </a:extLst>
          </p:cNvPr>
          <p:cNvSpPr>
            <a:spLocks noChangeArrowheads="1"/>
          </p:cNvSpPr>
          <p:nvPr/>
        </p:nvSpPr>
        <p:spPr bwMode="auto">
          <a:xfrm>
            <a:off x="1191717" y="2938412"/>
            <a:ext cx="45318" cy="45318"/>
          </a:xfrm>
          <a:custGeom>
            <a:avLst/>
            <a:gdLst>
              <a:gd name="T0" fmla="*/ 48 w 99"/>
              <a:gd name="T1" fmla="*/ 13 h 98"/>
              <a:gd name="T2" fmla="*/ 48 w 99"/>
              <a:gd name="T3" fmla="*/ 13 h 98"/>
              <a:gd name="T4" fmla="*/ 13 w 99"/>
              <a:gd name="T5" fmla="*/ 49 h 98"/>
              <a:gd name="T6" fmla="*/ 13 w 99"/>
              <a:gd name="T7" fmla="*/ 49 h 98"/>
              <a:gd name="T8" fmla="*/ 48 w 99"/>
              <a:gd name="T9" fmla="*/ 84 h 98"/>
              <a:gd name="T10" fmla="*/ 48 w 99"/>
              <a:gd name="T11" fmla="*/ 84 h 98"/>
              <a:gd name="T12" fmla="*/ 84 w 99"/>
              <a:gd name="T13" fmla="*/ 49 h 98"/>
              <a:gd name="T14" fmla="*/ 84 w 99"/>
              <a:gd name="T15" fmla="*/ 49 h 98"/>
              <a:gd name="T16" fmla="*/ 48 w 99"/>
              <a:gd name="T17" fmla="*/ 13 h 98"/>
              <a:gd name="T18" fmla="*/ 48 w 99"/>
              <a:gd name="T19" fmla="*/ 97 h 98"/>
              <a:gd name="T20" fmla="*/ 48 w 99"/>
              <a:gd name="T21" fmla="*/ 97 h 98"/>
              <a:gd name="T22" fmla="*/ 0 w 99"/>
              <a:gd name="T23" fmla="*/ 49 h 98"/>
              <a:gd name="T24" fmla="*/ 0 w 99"/>
              <a:gd name="T25" fmla="*/ 49 h 98"/>
              <a:gd name="T26" fmla="*/ 48 w 99"/>
              <a:gd name="T27" fmla="*/ 0 h 98"/>
              <a:gd name="T28" fmla="*/ 48 w 99"/>
              <a:gd name="T29" fmla="*/ 0 h 98"/>
              <a:gd name="T30" fmla="*/ 98 w 99"/>
              <a:gd name="T31" fmla="*/ 49 h 98"/>
              <a:gd name="T32" fmla="*/ 98 w 99"/>
              <a:gd name="T33" fmla="*/ 49 h 98"/>
              <a:gd name="T34" fmla="*/ 48 w 99"/>
              <a:gd name="T35" fmla="*/ 9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98">
                <a:moveTo>
                  <a:pt x="48" y="13"/>
                </a:moveTo>
                <a:lnTo>
                  <a:pt x="48" y="13"/>
                </a:lnTo>
                <a:cubicBezTo>
                  <a:pt x="29" y="13"/>
                  <a:pt x="13" y="29"/>
                  <a:pt x="13" y="49"/>
                </a:cubicBezTo>
                <a:lnTo>
                  <a:pt x="13" y="49"/>
                </a:lnTo>
                <a:cubicBezTo>
                  <a:pt x="13" y="68"/>
                  <a:pt x="29" y="84"/>
                  <a:pt x="48" y="84"/>
                </a:cubicBezTo>
                <a:lnTo>
                  <a:pt x="48" y="84"/>
                </a:lnTo>
                <a:cubicBezTo>
                  <a:pt x="68" y="84"/>
                  <a:pt x="84" y="68"/>
                  <a:pt x="84" y="49"/>
                </a:cubicBezTo>
                <a:lnTo>
                  <a:pt x="84" y="49"/>
                </a:lnTo>
                <a:cubicBezTo>
                  <a:pt x="84" y="29"/>
                  <a:pt x="68" y="13"/>
                  <a:pt x="48" y="13"/>
                </a:cubicBezTo>
                <a:close/>
                <a:moveTo>
                  <a:pt x="48" y="97"/>
                </a:moveTo>
                <a:lnTo>
                  <a:pt x="48" y="97"/>
                </a:lnTo>
                <a:cubicBezTo>
                  <a:pt x="22" y="97"/>
                  <a:pt x="0" y="76"/>
                  <a:pt x="0" y="49"/>
                </a:cubicBezTo>
                <a:lnTo>
                  <a:pt x="0" y="49"/>
                </a:lnTo>
                <a:cubicBezTo>
                  <a:pt x="0" y="21"/>
                  <a:pt x="22" y="0"/>
                  <a:pt x="48" y="0"/>
                </a:cubicBezTo>
                <a:lnTo>
                  <a:pt x="48" y="0"/>
                </a:lnTo>
                <a:cubicBezTo>
                  <a:pt x="76" y="0"/>
                  <a:pt x="98" y="21"/>
                  <a:pt x="98" y="49"/>
                </a:cubicBezTo>
                <a:lnTo>
                  <a:pt x="98" y="49"/>
                </a:lnTo>
                <a:cubicBezTo>
                  <a:pt x="98" y="76"/>
                  <a:pt x="76" y="97"/>
                  <a:pt x="48" y="97"/>
                </a:cubicBezTo>
                <a:close/>
              </a:path>
            </a:pathLst>
          </a:custGeom>
          <a:solidFill>
            <a:schemeClr val="accent6"/>
          </a:solidFill>
          <a:ln>
            <a:noFill/>
          </a:ln>
          <a:effectLst/>
        </p:spPr>
        <p:txBody>
          <a:bodyPr wrap="none" anchor="ctr"/>
          <a:lstStyle/>
          <a:p>
            <a:endParaRPr lang="en-US" sz="1050" dirty="0">
              <a:latin typeface="DM Sans" pitchFamily="2" charset="77"/>
            </a:endParaRPr>
          </a:p>
        </p:txBody>
      </p:sp>
      <p:sp>
        <p:nvSpPr>
          <p:cNvPr id="45" name="Freeform 45">
            <a:extLst>
              <a:ext uri="{FF2B5EF4-FFF2-40B4-BE49-F238E27FC236}">
                <a16:creationId xmlns:a16="http://schemas.microsoft.com/office/drawing/2014/main" id="{7A8961EC-8B2B-4D48-B6B4-A0EE51ADF7CC}"/>
              </a:ext>
            </a:extLst>
          </p:cNvPr>
          <p:cNvSpPr>
            <a:spLocks noChangeArrowheads="1"/>
          </p:cNvSpPr>
          <p:nvPr/>
        </p:nvSpPr>
        <p:spPr bwMode="auto">
          <a:xfrm>
            <a:off x="925990" y="2495537"/>
            <a:ext cx="298685" cy="473776"/>
          </a:xfrm>
          <a:custGeom>
            <a:avLst/>
            <a:gdLst>
              <a:gd name="T0" fmla="*/ 617 w 641"/>
              <a:gd name="T1" fmla="*/ 1015 h 1016"/>
              <a:gd name="T2" fmla="*/ 617 w 641"/>
              <a:gd name="T3" fmla="*/ 1015 h 1016"/>
              <a:gd name="T4" fmla="*/ 595 w 641"/>
              <a:gd name="T5" fmla="*/ 993 h 1016"/>
              <a:gd name="T6" fmla="*/ 595 w 641"/>
              <a:gd name="T7" fmla="*/ 319 h 1016"/>
              <a:gd name="T8" fmla="*/ 595 w 641"/>
              <a:gd name="T9" fmla="*/ 319 h 1016"/>
              <a:gd name="T10" fmla="*/ 320 w 641"/>
              <a:gd name="T11" fmla="*/ 44 h 1016"/>
              <a:gd name="T12" fmla="*/ 320 w 641"/>
              <a:gd name="T13" fmla="*/ 44 h 1016"/>
              <a:gd name="T14" fmla="*/ 44 w 641"/>
              <a:gd name="T15" fmla="*/ 319 h 1016"/>
              <a:gd name="T16" fmla="*/ 44 w 641"/>
              <a:gd name="T17" fmla="*/ 993 h 1016"/>
              <a:gd name="T18" fmla="*/ 44 w 641"/>
              <a:gd name="T19" fmla="*/ 993 h 1016"/>
              <a:gd name="T20" fmla="*/ 22 w 641"/>
              <a:gd name="T21" fmla="*/ 1015 h 1016"/>
              <a:gd name="T22" fmla="*/ 22 w 641"/>
              <a:gd name="T23" fmla="*/ 1015 h 1016"/>
              <a:gd name="T24" fmla="*/ 0 w 641"/>
              <a:gd name="T25" fmla="*/ 993 h 1016"/>
              <a:gd name="T26" fmla="*/ 0 w 641"/>
              <a:gd name="T27" fmla="*/ 319 h 1016"/>
              <a:gd name="T28" fmla="*/ 0 w 641"/>
              <a:gd name="T29" fmla="*/ 319 h 1016"/>
              <a:gd name="T30" fmla="*/ 320 w 641"/>
              <a:gd name="T31" fmla="*/ 0 h 1016"/>
              <a:gd name="T32" fmla="*/ 320 w 641"/>
              <a:gd name="T33" fmla="*/ 0 h 1016"/>
              <a:gd name="T34" fmla="*/ 640 w 641"/>
              <a:gd name="T35" fmla="*/ 319 h 1016"/>
              <a:gd name="T36" fmla="*/ 640 w 641"/>
              <a:gd name="T37" fmla="*/ 993 h 1016"/>
              <a:gd name="T38" fmla="*/ 640 w 641"/>
              <a:gd name="T39" fmla="*/ 993 h 1016"/>
              <a:gd name="T40" fmla="*/ 617 w 641"/>
              <a:gd name="T41" fmla="*/ 1015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1" h="1016">
                <a:moveTo>
                  <a:pt x="617" y="1015"/>
                </a:moveTo>
                <a:lnTo>
                  <a:pt x="617" y="1015"/>
                </a:lnTo>
                <a:cubicBezTo>
                  <a:pt x="605" y="1015"/>
                  <a:pt x="595" y="1004"/>
                  <a:pt x="595" y="993"/>
                </a:cubicBezTo>
                <a:lnTo>
                  <a:pt x="595" y="319"/>
                </a:lnTo>
                <a:lnTo>
                  <a:pt x="595" y="319"/>
                </a:lnTo>
                <a:cubicBezTo>
                  <a:pt x="595" y="167"/>
                  <a:pt x="472" y="44"/>
                  <a:pt x="320" y="44"/>
                </a:cubicBezTo>
                <a:lnTo>
                  <a:pt x="320" y="44"/>
                </a:lnTo>
                <a:cubicBezTo>
                  <a:pt x="168" y="44"/>
                  <a:pt x="44" y="167"/>
                  <a:pt x="44" y="319"/>
                </a:cubicBezTo>
                <a:lnTo>
                  <a:pt x="44" y="993"/>
                </a:lnTo>
                <a:lnTo>
                  <a:pt x="44" y="993"/>
                </a:lnTo>
                <a:cubicBezTo>
                  <a:pt x="44" y="1004"/>
                  <a:pt x="34" y="1015"/>
                  <a:pt x="22" y="1015"/>
                </a:cubicBezTo>
                <a:lnTo>
                  <a:pt x="22" y="1015"/>
                </a:lnTo>
                <a:cubicBezTo>
                  <a:pt x="10" y="1015"/>
                  <a:pt x="0" y="1004"/>
                  <a:pt x="0" y="993"/>
                </a:cubicBezTo>
                <a:lnTo>
                  <a:pt x="0" y="319"/>
                </a:lnTo>
                <a:lnTo>
                  <a:pt x="0" y="319"/>
                </a:lnTo>
                <a:cubicBezTo>
                  <a:pt x="0" y="144"/>
                  <a:pt x="144" y="0"/>
                  <a:pt x="320" y="0"/>
                </a:cubicBezTo>
                <a:lnTo>
                  <a:pt x="320" y="0"/>
                </a:lnTo>
                <a:cubicBezTo>
                  <a:pt x="496" y="0"/>
                  <a:pt x="640" y="144"/>
                  <a:pt x="640" y="319"/>
                </a:cubicBezTo>
                <a:lnTo>
                  <a:pt x="640" y="993"/>
                </a:lnTo>
                <a:lnTo>
                  <a:pt x="640" y="993"/>
                </a:lnTo>
                <a:cubicBezTo>
                  <a:pt x="640" y="1004"/>
                  <a:pt x="630" y="1015"/>
                  <a:pt x="617" y="1015"/>
                </a:cubicBezTo>
              </a:path>
            </a:pathLst>
          </a:custGeom>
          <a:solidFill>
            <a:schemeClr val="tx2"/>
          </a:solidFill>
          <a:ln>
            <a:noFill/>
          </a:ln>
          <a:effectLst/>
        </p:spPr>
        <p:txBody>
          <a:bodyPr wrap="none" anchor="ctr"/>
          <a:lstStyle/>
          <a:p>
            <a:endParaRPr lang="en-US" sz="1050" dirty="0">
              <a:latin typeface="DM Sans" pitchFamily="2" charset="77"/>
            </a:endParaRPr>
          </a:p>
        </p:txBody>
      </p:sp>
      <p:sp>
        <p:nvSpPr>
          <p:cNvPr id="48" name="Freeform 337">
            <a:extLst>
              <a:ext uri="{FF2B5EF4-FFF2-40B4-BE49-F238E27FC236}">
                <a16:creationId xmlns:a16="http://schemas.microsoft.com/office/drawing/2014/main" id="{D8018689-C037-9F4B-BF5C-0C06D5E2EF0B}"/>
              </a:ext>
            </a:extLst>
          </p:cNvPr>
          <p:cNvSpPr>
            <a:spLocks noChangeArrowheads="1"/>
          </p:cNvSpPr>
          <p:nvPr/>
        </p:nvSpPr>
        <p:spPr bwMode="auto">
          <a:xfrm>
            <a:off x="3770702" y="3690272"/>
            <a:ext cx="735381" cy="113294"/>
          </a:xfrm>
          <a:custGeom>
            <a:avLst/>
            <a:gdLst>
              <a:gd name="T0" fmla="*/ 0 w 1573"/>
              <a:gd name="T1" fmla="*/ 21 h 244"/>
              <a:gd name="T2" fmla="*/ 0 w 1573"/>
              <a:gd name="T3" fmla="*/ 222 h 244"/>
              <a:gd name="T4" fmla="*/ 0 w 1573"/>
              <a:gd name="T5" fmla="*/ 222 h 244"/>
              <a:gd name="T6" fmla="*/ 21 w 1573"/>
              <a:gd name="T7" fmla="*/ 243 h 244"/>
              <a:gd name="T8" fmla="*/ 1550 w 1573"/>
              <a:gd name="T9" fmla="*/ 243 h 244"/>
              <a:gd name="T10" fmla="*/ 1550 w 1573"/>
              <a:gd name="T11" fmla="*/ 243 h 244"/>
              <a:gd name="T12" fmla="*/ 1572 w 1573"/>
              <a:gd name="T13" fmla="*/ 222 h 244"/>
              <a:gd name="T14" fmla="*/ 1572 w 1573"/>
              <a:gd name="T15" fmla="*/ 21 h 244"/>
              <a:gd name="T16" fmla="*/ 1572 w 1573"/>
              <a:gd name="T17" fmla="*/ 21 h 244"/>
              <a:gd name="T18" fmla="*/ 1550 w 1573"/>
              <a:gd name="T19" fmla="*/ 0 h 244"/>
              <a:gd name="T20" fmla="*/ 21 w 1573"/>
              <a:gd name="T21" fmla="*/ 0 h 244"/>
              <a:gd name="T22" fmla="*/ 21 w 1573"/>
              <a:gd name="T23" fmla="*/ 0 h 244"/>
              <a:gd name="T24" fmla="*/ 0 w 1573"/>
              <a:gd name="T25" fmla="*/ 21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3" h="244">
                <a:moveTo>
                  <a:pt x="0" y="21"/>
                </a:moveTo>
                <a:lnTo>
                  <a:pt x="0" y="222"/>
                </a:lnTo>
                <a:lnTo>
                  <a:pt x="0" y="222"/>
                </a:lnTo>
                <a:cubicBezTo>
                  <a:pt x="0" y="234"/>
                  <a:pt x="10" y="243"/>
                  <a:pt x="21" y="243"/>
                </a:cubicBezTo>
                <a:lnTo>
                  <a:pt x="1550" y="243"/>
                </a:lnTo>
                <a:lnTo>
                  <a:pt x="1550" y="243"/>
                </a:lnTo>
                <a:cubicBezTo>
                  <a:pt x="1562" y="243"/>
                  <a:pt x="1572" y="234"/>
                  <a:pt x="1572" y="222"/>
                </a:cubicBezTo>
                <a:lnTo>
                  <a:pt x="1572" y="21"/>
                </a:lnTo>
                <a:lnTo>
                  <a:pt x="1572" y="21"/>
                </a:lnTo>
                <a:cubicBezTo>
                  <a:pt x="1572" y="9"/>
                  <a:pt x="1562" y="0"/>
                  <a:pt x="1550" y="0"/>
                </a:cubicBezTo>
                <a:lnTo>
                  <a:pt x="21" y="0"/>
                </a:lnTo>
                <a:lnTo>
                  <a:pt x="21" y="0"/>
                </a:lnTo>
                <a:cubicBezTo>
                  <a:pt x="10" y="0"/>
                  <a:pt x="0" y="9"/>
                  <a:pt x="0" y="21"/>
                </a:cubicBezTo>
              </a:path>
            </a:pathLst>
          </a:custGeom>
          <a:solidFill>
            <a:srgbClr val="FFBF00"/>
          </a:solidFill>
          <a:ln>
            <a:noFill/>
          </a:ln>
          <a:effectLst/>
          <a:extLst>
            <a:ext uri="{91240B29-F687-4F45-9708-019B960494DF}">
              <a14:hiddenLine xmlns:a14="http://schemas.microsoft.com/office/drawing/2010/main" w="9525" cap="flat">
                <a:solidFill>
                  <a:srgbClr val="FFFF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DM Sans" pitchFamily="2" charset="77"/>
            </a:endParaRPr>
          </a:p>
        </p:txBody>
      </p:sp>
      <p:sp>
        <p:nvSpPr>
          <p:cNvPr id="73" name="Freeform 72">
            <a:extLst>
              <a:ext uri="{FF2B5EF4-FFF2-40B4-BE49-F238E27FC236}">
                <a16:creationId xmlns:a16="http://schemas.microsoft.com/office/drawing/2014/main" id="{67B06B8C-947E-FA4D-ADE1-C798A455AAFA}"/>
              </a:ext>
            </a:extLst>
          </p:cNvPr>
          <p:cNvSpPr>
            <a:spLocks noChangeArrowheads="1"/>
          </p:cNvSpPr>
          <p:nvPr/>
        </p:nvSpPr>
        <p:spPr bwMode="auto">
          <a:xfrm>
            <a:off x="4287734" y="3690273"/>
            <a:ext cx="143723" cy="112829"/>
          </a:xfrm>
          <a:custGeom>
            <a:avLst/>
            <a:gdLst>
              <a:gd name="connsiteX0" fmla="*/ 181273 w 383259"/>
              <a:gd name="connsiteY0" fmla="*/ 0 h 300878"/>
              <a:gd name="connsiteX1" fmla="*/ 383259 w 383259"/>
              <a:gd name="connsiteY1" fmla="*/ 0 h 300878"/>
              <a:gd name="connsiteX2" fmla="*/ 383259 w 383259"/>
              <a:gd name="connsiteY2" fmla="*/ 300878 h 300878"/>
              <a:gd name="connsiteX3" fmla="*/ 181273 w 383259"/>
              <a:gd name="connsiteY3" fmla="*/ 300878 h 300878"/>
              <a:gd name="connsiteX4" fmla="*/ 0 w 383259"/>
              <a:gd name="connsiteY4" fmla="*/ 0 h 300878"/>
              <a:gd name="connsiteX5" fmla="*/ 163561 w 383259"/>
              <a:gd name="connsiteY5" fmla="*/ 0 h 300878"/>
              <a:gd name="connsiteX6" fmla="*/ 163561 w 383259"/>
              <a:gd name="connsiteY6" fmla="*/ 300878 h 300878"/>
              <a:gd name="connsiteX7" fmla="*/ 0 w 383259"/>
              <a:gd name="connsiteY7" fmla="*/ 300878 h 30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259" h="300878">
                <a:moveTo>
                  <a:pt x="181273" y="0"/>
                </a:moveTo>
                <a:lnTo>
                  <a:pt x="383259" y="0"/>
                </a:lnTo>
                <a:lnTo>
                  <a:pt x="383259" y="300878"/>
                </a:lnTo>
                <a:lnTo>
                  <a:pt x="181273" y="300878"/>
                </a:lnTo>
                <a:close/>
                <a:moveTo>
                  <a:pt x="0" y="0"/>
                </a:moveTo>
                <a:lnTo>
                  <a:pt x="163561" y="0"/>
                </a:lnTo>
                <a:lnTo>
                  <a:pt x="163561" y="300878"/>
                </a:lnTo>
                <a:lnTo>
                  <a:pt x="0" y="300878"/>
                </a:lnTo>
                <a:close/>
              </a:path>
            </a:pathLst>
          </a:custGeom>
          <a:solidFill>
            <a:srgbClr val="994BFF">
              <a:alpha val="10000"/>
            </a:srgbClr>
          </a:solidFill>
          <a:ln>
            <a:noFill/>
          </a:ln>
          <a:effectLst/>
        </p:spPr>
        <p:txBody>
          <a:bodyPr wrap="square" anchor="ctr">
            <a:noAutofit/>
          </a:bodyPr>
          <a:lstStyle/>
          <a:p>
            <a:endParaRPr lang="en-US" sz="1050" dirty="0">
              <a:latin typeface="DM Sans" pitchFamily="2" charset="77"/>
            </a:endParaRPr>
          </a:p>
        </p:txBody>
      </p:sp>
      <p:sp>
        <p:nvSpPr>
          <p:cNvPr id="51" name="Freeform 340">
            <a:extLst>
              <a:ext uri="{FF2B5EF4-FFF2-40B4-BE49-F238E27FC236}">
                <a16:creationId xmlns:a16="http://schemas.microsoft.com/office/drawing/2014/main" id="{175DF0B7-BA96-4940-ADE4-8FA153440F3A}"/>
              </a:ext>
            </a:extLst>
          </p:cNvPr>
          <p:cNvSpPr>
            <a:spLocks noChangeArrowheads="1"/>
          </p:cNvSpPr>
          <p:nvPr/>
        </p:nvSpPr>
        <p:spPr bwMode="auto">
          <a:xfrm>
            <a:off x="3770702" y="3785029"/>
            <a:ext cx="735381" cy="18539"/>
          </a:xfrm>
          <a:custGeom>
            <a:avLst/>
            <a:gdLst>
              <a:gd name="T0" fmla="*/ 0 w 1573"/>
              <a:gd name="T1" fmla="*/ 0 h 41"/>
              <a:gd name="T2" fmla="*/ 0 w 1573"/>
              <a:gd name="T3" fmla="*/ 19 h 41"/>
              <a:gd name="T4" fmla="*/ 0 w 1573"/>
              <a:gd name="T5" fmla="*/ 19 h 41"/>
              <a:gd name="T6" fmla="*/ 21 w 1573"/>
              <a:gd name="T7" fmla="*/ 40 h 41"/>
              <a:gd name="T8" fmla="*/ 1550 w 1573"/>
              <a:gd name="T9" fmla="*/ 40 h 41"/>
              <a:gd name="T10" fmla="*/ 1550 w 1573"/>
              <a:gd name="T11" fmla="*/ 40 h 41"/>
              <a:gd name="T12" fmla="*/ 1572 w 1573"/>
              <a:gd name="T13" fmla="*/ 19 h 41"/>
              <a:gd name="T14" fmla="*/ 1572 w 1573"/>
              <a:gd name="T15" fmla="*/ 0 h 41"/>
              <a:gd name="T16" fmla="*/ 0 w 1573"/>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3" h="41">
                <a:moveTo>
                  <a:pt x="0" y="0"/>
                </a:moveTo>
                <a:lnTo>
                  <a:pt x="0" y="19"/>
                </a:lnTo>
                <a:lnTo>
                  <a:pt x="0" y="19"/>
                </a:lnTo>
                <a:cubicBezTo>
                  <a:pt x="0" y="30"/>
                  <a:pt x="10" y="40"/>
                  <a:pt x="21" y="40"/>
                </a:cubicBezTo>
                <a:lnTo>
                  <a:pt x="1550" y="40"/>
                </a:lnTo>
                <a:lnTo>
                  <a:pt x="1550" y="40"/>
                </a:lnTo>
                <a:cubicBezTo>
                  <a:pt x="1562" y="40"/>
                  <a:pt x="1572" y="30"/>
                  <a:pt x="1572" y="19"/>
                </a:cubicBezTo>
                <a:lnTo>
                  <a:pt x="1572" y="0"/>
                </a:lnTo>
                <a:lnTo>
                  <a:pt x="0" y="0"/>
                </a:lnTo>
              </a:path>
            </a:pathLst>
          </a:custGeom>
          <a:solidFill>
            <a:srgbClr val="994BFF">
              <a:alpha val="10000"/>
            </a:srgbClr>
          </a:solidFill>
          <a:ln>
            <a:noFill/>
          </a:ln>
          <a:effectLst/>
        </p:spPr>
        <p:txBody>
          <a:bodyPr wrap="none" anchor="ctr"/>
          <a:lstStyle/>
          <a:p>
            <a:endParaRPr lang="en-US" sz="1050" dirty="0">
              <a:latin typeface="DM Sans" pitchFamily="2" charset="77"/>
            </a:endParaRPr>
          </a:p>
        </p:txBody>
      </p:sp>
      <p:sp>
        <p:nvSpPr>
          <p:cNvPr id="74" name="Freeform 73">
            <a:extLst>
              <a:ext uri="{FF2B5EF4-FFF2-40B4-BE49-F238E27FC236}">
                <a16:creationId xmlns:a16="http://schemas.microsoft.com/office/drawing/2014/main" id="{75F82DCC-35E8-FE49-98F9-A4117B469859}"/>
              </a:ext>
            </a:extLst>
          </p:cNvPr>
          <p:cNvSpPr>
            <a:spLocks noChangeArrowheads="1"/>
          </p:cNvSpPr>
          <p:nvPr/>
        </p:nvSpPr>
        <p:spPr bwMode="auto">
          <a:xfrm>
            <a:off x="3879875" y="3690275"/>
            <a:ext cx="92236" cy="94291"/>
          </a:xfrm>
          <a:custGeom>
            <a:avLst/>
            <a:gdLst>
              <a:gd name="connsiteX0" fmla="*/ 104373 w 245961"/>
              <a:gd name="connsiteY0" fmla="*/ 0 h 251441"/>
              <a:gd name="connsiteX1" fmla="*/ 245961 w 245961"/>
              <a:gd name="connsiteY1" fmla="*/ 0 h 251441"/>
              <a:gd name="connsiteX2" fmla="*/ 245961 w 245961"/>
              <a:gd name="connsiteY2" fmla="*/ 251441 h 251441"/>
              <a:gd name="connsiteX3" fmla="*/ 104373 w 245961"/>
              <a:gd name="connsiteY3" fmla="*/ 251441 h 251441"/>
              <a:gd name="connsiteX4" fmla="*/ 0 w 245961"/>
              <a:gd name="connsiteY4" fmla="*/ 0 h 251441"/>
              <a:gd name="connsiteX5" fmla="*/ 92139 w 245961"/>
              <a:gd name="connsiteY5" fmla="*/ 0 h 251441"/>
              <a:gd name="connsiteX6" fmla="*/ 92139 w 245961"/>
              <a:gd name="connsiteY6" fmla="*/ 251441 h 251441"/>
              <a:gd name="connsiteX7" fmla="*/ 0 w 245961"/>
              <a:gd name="connsiteY7" fmla="*/ 251441 h 25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961" h="251441">
                <a:moveTo>
                  <a:pt x="104373" y="0"/>
                </a:moveTo>
                <a:lnTo>
                  <a:pt x="245961" y="0"/>
                </a:lnTo>
                <a:lnTo>
                  <a:pt x="245961" y="251441"/>
                </a:lnTo>
                <a:lnTo>
                  <a:pt x="104373" y="251441"/>
                </a:lnTo>
                <a:close/>
                <a:moveTo>
                  <a:pt x="0" y="0"/>
                </a:moveTo>
                <a:lnTo>
                  <a:pt x="92139" y="0"/>
                </a:lnTo>
                <a:lnTo>
                  <a:pt x="92139" y="251441"/>
                </a:lnTo>
                <a:lnTo>
                  <a:pt x="0" y="251441"/>
                </a:lnTo>
                <a:close/>
              </a:path>
            </a:pathLst>
          </a:custGeom>
          <a:solidFill>
            <a:srgbClr val="FFFFFF">
              <a:alpha val="20000"/>
            </a:srgbClr>
          </a:solidFill>
          <a:ln>
            <a:noFill/>
          </a:ln>
          <a:effectLst/>
        </p:spPr>
        <p:txBody>
          <a:bodyPr wrap="square" anchor="ctr">
            <a:noAutofit/>
          </a:bodyPr>
          <a:lstStyle/>
          <a:p>
            <a:endParaRPr lang="en-US" sz="1050" dirty="0">
              <a:latin typeface="DM Sans" pitchFamily="2" charset="77"/>
            </a:endParaRPr>
          </a:p>
        </p:txBody>
      </p:sp>
      <p:sp>
        <p:nvSpPr>
          <p:cNvPr id="54" name="Freeform 343">
            <a:extLst>
              <a:ext uri="{FF2B5EF4-FFF2-40B4-BE49-F238E27FC236}">
                <a16:creationId xmlns:a16="http://schemas.microsoft.com/office/drawing/2014/main" id="{CDE321AB-F50A-0C48-9126-847F1119C8FE}"/>
              </a:ext>
            </a:extLst>
          </p:cNvPr>
          <p:cNvSpPr>
            <a:spLocks noChangeArrowheads="1"/>
          </p:cNvSpPr>
          <p:nvPr/>
        </p:nvSpPr>
        <p:spPr bwMode="auto">
          <a:xfrm>
            <a:off x="3760401" y="3803566"/>
            <a:ext cx="735383" cy="115355"/>
          </a:xfrm>
          <a:custGeom>
            <a:avLst/>
            <a:gdLst>
              <a:gd name="T0" fmla="*/ 0 w 1573"/>
              <a:gd name="T1" fmla="*/ 21 h 245"/>
              <a:gd name="T2" fmla="*/ 0 w 1573"/>
              <a:gd name="T3" fmla="*/ 223 h 245"/>
              <a:gd name="T4" fmla="*/ 0 w 1573"/>
              <a:gd name="T5" fmla="*/ 223 h 245"/>
              <a:gd name="T6" fmla="*/ 22 w 1573"/>
              <a:gd name="T7" fmla="*/ 244 h 245"/>
              <a:gd name="T8" fmla="*/ 1551 w 1573"/>
              <a:gd name="T9" fmla="*/ 244 h 245"/>
              <a:gd name="T10" fmla="*/ 1551 w 1573"/>
              <a:gd name="T11" fmla="*/ 244 h 245"/>
              <a:gd name="T12" fmla="*/ 1572 w 1573"/>
              <a:gd name="T13" fmla="*/ 223 h 245"/>
              <a:gd name="T14" fmla="*/ 1572 w 1573"/>
              <a:gd name="T15" fmla="*/ 21 h 245"/>
              <a:gd name="T16" fmla="*/ 1572 w 1573"/>
              <a:gd name="T17" fmla="*/ 21 h 245"/>
              <a:gd name="T18" fmla="*/ 1551 w 1573"/>
              <a:gd name="T19" fmla="*/ 0 h 245"/>
              <a:gd name="T20" fmla="*/ 22 w 1573"/>
              <a:gd name="T21" fmla="*/ 0 h 245"/>
              <a:gd name="T22" fmla="*/ 22 w 1573"/>
              <a:gd name="T23" fmla="*/ 0 h 245"/>
              <a:gd name="T24" fmla="*/ 0 w 1573"/>
              <a:gd name="T25" fmla="*/ 2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3" h="245">
                <a:moveTo>
                  <a:pt x="0" y="21"/>
                </a:moveTo>
                <a:lnTo>
                  <a:pt x="0" y="223"/>
                </a:lnTo>
                <a:lnTo>
                  <a:pt x="0" y="223"/>
                </a:lnTo>
                <a:cubicBezTo>
                  <a:pt x="0" y="234"/>
                  <a:pt x="10" y="244"/>
                  <a:pt x="22" y="244"/>
                </a:cubicBezTo>
                <a:lnTo>
                  <a:pt x="1551" y="244"/>
                </a:lnTo>
                <a:lnTo>
                  <a:pt x="1551" y="244"/>
                </a:lnTo>
                <a:cubicBezTo>
                  <a:pt x="1562" y="244"/>
                  <a:pt x="1572" y="234"/>
                  <a:pt x="1572" y="223"/>
                </a:cubicBezTo>
                <a:lnTo>
                  <a:pt x="1572" y="21"/>
                </a:lnTo>
                <a:lnTo>
                  <a:pt x="1572" y="21"/>
                </a:lnTo>
                <a:cubicBezTo>
                  <a:pt x="1572" y="10"/>
                  <a:pt x="1562" y="0"/>
                  <a:pt x="1551" y="0"/>
                </a:cubicBezTo>
                <a:lnTo>
                  <a:pt x="22" y="0"/>
                </a:lnTo>
                <a:lnTo>
                  <a:pt x="22" y="0"/>
                </a:lnTo>
                <a:cubicBezTo>
                  <a:pt x="10" y="0"/>
                  <a:pt x="0" y="10"/>
                  <a:pt x="0" y="21"/>
                </a:cubicBezTo>
              </a:path>
            </a:pathLst>
          </a:custGeom>
          <a:solidFill>
            <a:srgbClr val="FFBF00"/>
          </a:solidFill>
          <a:ln>
            <a:noFill/>
          </a:ln>
          <a:effectLst/>
          <a:extLst>
            <a:ext uri="{91240B29-F687-4F45-9708-019B960494DF}">
              <a14:hiddenLine xmlns:a14="http://schemas.microsoft.com/office/drawing/2010/main" w="9525" cap="flat">
                <a:solidFill>
                  <a:srgbClr val="FFFF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DM Sans" pitchFamily="2" charset="77"/>
            </a:endParaRPr>
          </a:p>
        </p:txBody>
      </p:sp>
      <p:sp>
        <p:nvSpPr>
          <p:cNvPr id="75" name="Freeform 74">
            <a:extLst>
              <a:ext uri="{FF2B5EF4-FFF2-40B4-BE49-F238E27FC236}">
                <a16:creationId xmlns:a16="http://schemas.microsoft.com/office/drawing/2014/main" id="{A44AB24E-EC05-944B-8EE4-571D70C7D220}"/>
              </a:ext>
            </a:extLst>
          </p:cNvPr>
          <p:cNvSpPr>
            <a:spLocks noChangeArrowheads="1"/>
          </p:cNvSpPr>
          <p:nvPr/>
        </p:nvSpPr>
        <p:spPr bwMode="auto">
          <a:xfrm>
            <a:off x="4277435" y="3803566"/>
            <a:ext cx="143722" cy="114884"/>
          </a:xfrm>
          <a:custGeom>
            <a:avLst/>
            <a:gdLst>
              <a:gd name="connsiteX0" fmla="*/ 181269 w 383258"/>
              <a:gd name="connsiteY0" fmla="*/ 0 h 306355"/>
              <a:gd name="connsiteX1" fmla="*/ 383258 w 383258"/>
              <a:gd name="connsiteY1" fmla="*/ 0 h 306355"/>
              <a:gd name="connsiteX2" fmla="*/ 383258 w 383258"/>
              <a:gd name="connsiteY2" fmla="*/ 306355 h 306355"/>
              <a:gd name="connsiteX3" fmla="*/ 181269 w 383258"/>
              <a:gd name="connsiteY3" fmla="*/ 306355 h 306355"/>
              <a:gd name="connsiteX4" fmla="*/ 0 w 383258"/>
              <a:gd name="connsiteY4" fmla="*/ 0 h 306355"/>
              <a:gd name="connsiteX5" fmla="*/ 169022 w 383258"/>
              <a:gd name="connsiteY5" fmla="*/ 0 h 306355"/>
              <a:gd name="connsiteX6" fmla="*/ 169022 w 383258"/>
              <a:gd name="connsiteY6" fmla="*/ 306355 h 306355"/>
              <a:gd name="connsiteX7" fmla="*/ 0 w 383258"/>
              <a:gd name="connsiteY7" fmla="*/ 306355 h 30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258" h="306355">
                <a:moveTo>
                  <a:pt x="181269" y="0"/>
                </a:moveTo>
                <a:lnTo>
                  <a:pt x="383258" y="0"/>
                </a:lnTo>
                <a:lnTo>
                  <a:pt x="383258" y="306355"/>
                </a:lnTo>
                <a:lnTo>
                  <a:pt x="181269" y="306355"/>
                </a:lnTo>
                <a:close/>
                <a:moveTo>
                  <a:pt x="0" y="0"/>
                </a:moveTo>
                <a:lnTo>
                  <a:pt x="169022" y="0"/>
                </a:lnTo>
                <a:lnTo>
                  <a:pt x="169022" y="306355"/>
                </a:lnTo>
                <a:lnTo>
                  <a:pt x="0" y="306355"/>
                </a:lnTo>
                <a:close/>
              </a:path>
            </a:pathLst>
          </a:custGeom>
          <a:solidFill>
            <a:srgbClr val="994BFF">
              <a:alpha val="10000"/>
            </a:srgbClr>
          </a:solidFill>
          <a:ln>
            <a:noFill/>
          </a:ln>
          <a:effectLst/>
        </p:spPr>
        <p:txBody>
          <a:bodyPr wrap="square" anchor="ctr">
            <a:noAutofit/>
          </a:bodyPr>
          <a:lstStyle/>
          <a:p>
            <a:endParaRPr lang="en-US" sz="1050" dirty="0">
              <a:latin typeface="DM Sans" pitchFamily="2" charset="77"/>
            </a:endParaRPr>
          </a:p>
        </p:txBody>
      </p:sp>
      <p:sp>
        <p:nvSpPr>
          <p:cNvPr id="57" name="Freeform 346">
            <a:extLst>
              <a:ext uri="{FF2B5EF4-FFF2-40B4-BE49-F238E27FC236}">
                <a16:creationId xmlns:a16="http://schemas.microsoft.com/office/drawing/2014/main" id="{C1B510A6-3116-1D4C-936B-0B2DB91EA3F8}"/>
              </a:ext>
            </a:extLst>
          </p:cNvPr>
          <p:cNvSpPr>
            <a:spLocks noChangeArrowheads="1"/>
          </p:cNvSpPr>
          <p:nvPr/>
        </p:nvSpPr>
        <p:spPr bwMode="auto">
          <a:xfrm>
            <a:off x="3760401" y="3898321"/>
            <a:ext cx="735383" cy="18540"/>
          </a:xfrm>
          <a:custGeom>
            <a:avLst/>
            <a:gdLst>
              <a:gd name="T0" fmla="*/ 0 w 1573"/>
              <a:gd name="T1" fmla="*/ 0 h 41"/>
              <a:gd name="T2" fmla="*/ 0 w 1573"/>
              <a:gd name="T3" fmla="*/ 19 h 41"/>
              <a:gd name="T4" fmla="*/ 0 w 1573"/>
              <a:gd name="T5" fmla="*/ 19 h 41"/>
              <a:gd name="T6" fmla="*/ 22 w 1573"/>
              <a:gd name="T7" fmla="*/ 40 h 41"/>
              <a:gd name="T8" fmla="*/ 1551 w 1573"/>
              <a:gd name="T9" fmla="*/ 40 h 41"/>
              <a:gd name="T10" fmla="*/ 1551 w 1573"/>
              <a:gd name="T11" fmla="*/ 40 h 41"/>
              <a:gd name="T12" fmla="*/ 1572 w 1573"/>
              <a:gd name="T13" fmla="*/ 19 h 41"/>
              <a:gd name="T14" fmla="*/ 1572 w 1573"/>
              <a:gd name="T15" fmla="*/ 0 h 41"/>
              <a:gd name="T16" fmla="*/ 0 w 1573"/>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3" h="41">
                <a:moveTo>
                  <a:pt x="0" y="0"/>
                </a:moveTo>
                <a:lnTo>
                  <a:pt x="0" y="19"/>
                </a:lnTo>
                <a:lnTo>
                  <a:pt x="0" y="19"/>
                </a:lnTo>
                <a:cubicBezTo>
                  <a:pt x="0" y="30"/>
                  <a:pt x="10" y="40"/>
                  <a:pt x="22" y="40"/>
                </a:cubicBezTo>
                <a:lnTo>
                  <a:pt x="1551" y="40"/>
                </a:lnTo>
                <a:lnTo>
                  <a:pt x="1551" y="40"/>
                </a:lnTo>
                <a:cubicBezTo>
                  <a:pt x="1562" y="40"/>
                  <a:pt x="1572" y="30"/>
                  <a:pt x="1572" y="19"/>
                </a:cubicBezTo>
                <a:lnTo>
                  <a:pt x="1572" y="0"/>
                </a:lnTo>
                <a:lnTo>
                  <a:pt x="0" y="0"/>
                </a:lnTo>
              </a:path>
            </a:pathLst>
          </a:custGeom>
          <a:solidFill>
            <a:srgbClr val="994BFF">
              <a:alpha val="10000"/>
            </a:srgbClr>
          </a:solidFill>
          <a:ln>
            <a:noFill/>
          </a:ln>
          <a:effectLst/>
        </p:spPr>
        <p:txBody>
          <a:bodyPr wrap="none" anchor="ctr"/>
          <a:lstStyle/>
          <a:p>
            <a:endParaRPr lang="en-US" sz="1050" dirty="0">
              <a:latin typeface="DM Sans" pitchFamily="2" charset="77"/>
            </a:endParaRPr>
          </a:p>
        </p:txBody>
      </p:sp>
      <p:sp>
        <p:nvSpPr>
          <p:cNvPr id="76" name="Freeform 75">
            <a:extLst>
              <a:ext uri="{FF2B5EF4-FFF2-40B4-BE49-F238E27FC236}">
                <a16:creationId xmlns:a16="http://schemas.microsoft.com/office/drawing/2014/main" id="{F0D0B248-12E0-2849-B5AF-D825BA3D5363}"/>
              </a:ext>
            </a:extLst>
          </p:cNvPr>
          <p:cNvSpPr>
            <a:spLocks noChangeArrowheads="1"/>
          </p:cNvSpPr>
          <p:nvPr/>
        </p:nvSpPr>
        <p:spPr bwMode="auto">
          <a:xfrm>
            <a:off x="3869577" y="3803568"/>
            <a:ext cx="92233" cy="94293"/>
          </a:xfrm>
          <a:custGeom>
            <a:avLst/>
            <a:gdLst>
              <a:gd name="connsiteX0" fmla="*/ 104366 w 245954"/>
              <a:gd name="connsiteY0" fmla="*/ 0 h 251447"/>
              <a:gd name="connsiteX1" fmla="*/ 245954 w 245954"/>
              <a:gd name="connsiteY1" fmla="*/ 0 h 251447"/>
              <a:gd name="connsiteX2" fmla="*/ 245954 w 245954"/>
              <a:gd name="connsiteY2" fmla="*/ 251447 h 251447"/>
              <a:gd name="connsiteX3" fmla="*/ 104366 w 245954"/>
              <a:gd name="connsiteY3" fmla="*/ 251447 h 251447"/>
              <a:gd name="connsiteX4" fmla="*/ 0 w 245954"/>
              <a:gd name="connsiteY4" fmla="*/ 0 h 251447"/>
              <a:gd name="connsiteX5" fmla="*/ 92151 w 245954"/>
              <a:gd name="connsiteY5" fmla="*/ 0 h 251447"/>
              <a:gd name="connsiteX6" fmla="*/ 92151 w 245954"/>
              <a:gd name="connsiteY6" fmla="*/ 251447 h 251447"/>
              <a:gd name="connsiteX7" fmla="*/ 0 w 245954"/>
              <a:gd name="connsiteY7" fmla="*/ 251447 h 25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954" h="251447">
                <a:moveTo>
                  <a:pt x="104366" y="0"/>
                </a:moveTo>
                <a:lnTo>
                  <a:pt x="245954" y="0"/>
                </a:lnTo>
                <a:lnTo>
                  <a:pt x="245954" y="251447"/>
                </a:lnTo>
                <a:lnTo>
                  <a:pt x="104366" y="251447"/>
                </a:lnTo>
                <a:close/>
                <a:moveTo>
                  <a:pt x="0" y="0"/>
                </a:moveTo>
                <a:lnTo>
                  <a:pt x="92151" y="0"/>
                </a:lnTo>
                <a:lnTo>
                  <a:pt x="92151" y="251447"/>
                </a:lnTo>
                <a:lnTo>
                  <a:pt x="0" y="251447"/>
                </a:lnTo>
                <a:close/>
              </a:path>
            </a:pathLst>
          </a:custGeom>
          <a:solidFill>
            <a:srgbClr val="FFFFFF">
              <a:alpha val="20000"/>
            </a:srgbClr>
          </a:solidFill>
          <a:ln>
            <a:noFill/>
          </a:ln>
          <a:effectLst/>
        </p:spPr>
        <p:txBody>
          <a:bodyPr wrap="square" anchor="ctr">
            <a:noAutofit/>
          </a:bodyPr>
          <a:lstStyle/>
          <a:p>
            <a:endParaRPr lang="en-US" sz="1050" dirty="0">
              <a:latin typeface="DM Sans" pitchFamily="2" charset="77"/>
            </a:endParaRPr>
          </a:p>
        </p:txBody>
      </p:sp>
      <p:sp>
        <p:nvSpPr>
          <p:cNvPr id="60" name="Freeform 349">
            <a:extLst>
              <a:ext uri="{FF2B5EF4-FFF2-40B4-BE49-F238E27FC236}">
                <a16:creationId xmlns:a16="http://schemas.microsoft.com/office/drawing/2014/main" id="{FA91393C-4682-754C-8400-6ED06285C199}"/>
              </a:ext>
            </a:extLst>
          </p:cNvPr>
          <p:cNvSpPr>
            <a:spLocks noChangeArrowheads="1"/>
          </p:cNvSpPr>
          <p:nvPr/>
        </p:nvSpPr>
        <p:spPr bwMode="auto">
          <a:xfrm>
            <a:off x="3799541" y="3916861"/>
            <a:ext cx="735381" cy="113294"/>
          </a:xfrm>
          <a:custGeom>
            <a:avLst/>
            <a:gdLst>
              <a:gd name="T0" fmla="*/ 0 w 1573"/>
              <a:gd name="T1" fmla="*/ 22 h 244"/>
              <a:gd name="T2" fmla="*/ 0 w 1573"/>
              <a:gd name="T3" fmla="*/ 222 h 244"/>
              <a:gd name="T4" fmla="*/ 0 w 1573"/>
              <a:gd name="T5" fmla="*/ 222 h 244"/>
              <a:gd name="T6" fmla="*/ 22 w 1573"/>
              <a:gd name="T7" fmla="*/ 243 h 244"/>
              <a:gd name="T8" fmla="*/ 1551 w 1573"/>
              <a:gd name="T9" fmla="*/ 243 h 244"/>
              <a:gd name="T10" fmla="*/ 1551 w 1573"/>
              <a:gd name="T11" fmla="*/ 243 h 244"/>
              <a:gd name="T12" fmla="*/ 1572 w 1573"/>
              <a:gd name="T13" fmla="*/ 222 h 244"/>
              <a:gd name="T14" fmla="*/ 1572 w 1573"/>
              <a:gd name="T15" fmla="*/ 22 h 244"/>
              <a:gd name="T16" fmla="*/ 1572 w 1573"/>
              <a:gd name="T17" fmla="*/ 22 h 244"/>
              <a:gd name="T18" fmla="*/ 1551 w 1573"/>
              <a:gd name="T19" fmla="*/ 0 h 244"/>
              <a:gd name="T20" fmla="*/ 22 w 1573"/>
              <a:gd name="T21" fmla="*/ 0 h 244"/>
              <a:gd name="T22" fmla="*/ 22 w 1573"/>
              <a:gd name="T23" fmla="*/ 0 h 244"/>
              <a:gd name="T24" fmla="*/ 0 w 1573"/>
              <a:gd name="T25" fmla="*/ 2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3" h="244">
                <a:moveTo>
                  <a:pt x="0" y="22"/>
                </a:moveTo>
                <a:lnTo>
                  <a:pt x="0" y="222"/>
                </a:lnTo>
                <a:lnTo>
                  <a:pt x="0" y="222"/>
                </a:lnTo>
                <a:cubicBezTo>
                  <a:pt x="0" y="234"/>
                  <a:pt x="10" y="243"/>
                  <a:pt x="22" y="243"/>
                </a:cubicBezTo>
                <a:lnTo>
                  <a:pt x="1551" y="243"/>
                </a:lnTo>
                <a:lnTo>
                  <a:pt x="1551" y="243"/>
                </a:lnTo>
                <a:cubicBezTo>
                  <a:pt x="1562" y="243"/>
                  <a:pt x="1572" y="234"/>
                  <a:pt x="1572" y="222"/>
                </a:cubicBezTo>
                <a:lnTo>
                  <a:pt x="1572" y="22"/>
                </a:lnTo>
                <a:lnTo>
                  <a:pt x="1572" y="22"/>
                </a:lnTo>
                <a:cubicBezTo>
                  <a:pt x="1572" y="9"/>
                  <a:pt x="1562" y="0"/>
                  <a:pt x="1551" y="0"/>
                </a:cubicBezTo>
                <a:lnTo>
                  <a:pt x="22" y="0"/>
                </a:lnTo>
                <a:lnTo>
                  <a:pt x="22" y="0"/>
                </a:lnTo>
                <a:cubicBezTo>
                  <a:pt x="10" y="0"/>
                  <a:pt x="0" y="9"/>
                  <a:pt x="0" y="22"/>
                </a:cubicBezTo>
              </a:path>
            </a:pathLst>
          </a:custGeom>
          <a:solidFill>
            <a:srgbClr val="FFBF00"/>
          </a:solidFill>
          <a:ln>
            <a:noFill/>
          </a:ln>
          <a:effectLst/>
          <a:extLst>
            <a:ext uri="{91240B29-F687-4F45-9708-019B960494DF}">
              <a14:hiddenLine xmlns:a14="http://schemas.microsoft.com/office/drawing/2010/main" w="9525" cap="flat">
                <a:solidFill>
                  <a:srgbClr val="FFFF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DM Sans" pitchFamily="2" charset="77"/>
            </a:endParaRPr>
          </a:p>
        </p:txBody>
      </p:sp>
      <p:sp>
        <p:nvSpPr>
          <p:cNvPr id="77" name="Freeform 76">
            <a:extLst>
              <a:ext uri="{FF2B5EF4-FFF2-40B4-BE49-F238E27FC236}">
                <a16:creationId xmlns:a16="http://schemas.microsoft.com/office/drawing/2014/main" id="{689C6182-B8FD-5A48-ACB3-AE7E33701A39}"/>
              </a:ext>
            </a:extLst>
          </p:cNvPr>
          <p:cNvSpPr>
            <a:spLocks noChangeArrowheads="1"/>
          </p:cNvSpPr>
          <p:nvPr/>
        </p:nvSpPr>
        <p:spPr bwMode="auto">
          <a:xfrm>
            <a:off x="4314513" y="3916861"/>
            <a:ext cx="143722" cy="112829"/>
          </a:xfrm>
          <a:custGeom>
            <a:avLst/>
            <a:gdLst>
              <a:gd name="connsiteX0" fmla="*/ 181269 w 383258"/>
              <a:gd name="connsiteY0" fmla="*/ 0 h 300878"/>
              <a:gd name="connsiteX1" fmla="*/ 383258 w 383258"/>
              <a:gd name="connsiteY1" fmla="*/ 0 h 300878"/>
              <a:gd name="connsiteX2" fmla="*/ 383258 w 383258"/>
              <a:gd name="connsiteY2" fmla="*/ 300878 h 300878"/>
              <a:gd name="connsiteX3" fmla="*/ 181269 w 383258"/>
              <a:gd name="connsiteY3" fmla="*/ 300878 h 300878"/>
              <a:gd name="connsiteX4" fmla="*/ 0 w 383258"/>
              <a:gd name="connsiteY4" fmla="*/ 0 h 300878"/>
              <a:gd name="connsiteX5" fmla="*/ 169022 w 383258"/>
              <a:gd name="connsiteY5" fmla="*/ 0 h 300878"/>
              <a:gd name="connsiteX6" fmla="*/ 169022 w 383258"/>
              <a:gd name="connsiteY6" fmla="*/ 300878 h 300878"/>
              <a:gd name="connsiteX7" fmla="*/ 0 w 383258"/>
              <a:gd name="connsiteY7" fmla="*/ 300878 h 30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258" h="300878">
                <a:moveTo>
                  <a:pt x="181269" y="0"/>
                </a:moveTo>
                <a:lnTo>
                  <a:pt x="383258" y="0"/>
                </a:lnTo>
                <a:lnTo>
                  <a:pt x="383258" y="300878"/>
                </a:lnTo>
                <a:lnTo>
                  <a:pt x="181269" y="300878"/>
                </a:lnTo>
                <a:close/>
                <a:moveTo>
                  <a:pt x="0" y="0"/>
                </a:moveTo>
                <a:lnTo>
                  <a:pt x="169022" y="0"/>
                </a:lnTo>
                <a:lnTo>
                  <a:pt x="169022" y="300878"/>
                </a:lnTo>
                <a:lnTo>
                  <a:pt x="0" y="300878"/>
                </a:lnTo>
                <a:close/>
              </a:path>
            </a:pathLst>
          </a:custGeom>
          <a:solidFill>
            <a:srgbClr val="994BFF">
              <a:alpha val="10000"/>
            </a:srgbClr>
          </a:solidFill>
          <a:ln>
            <a:noFill/>
          </a:ln>
          <a:effectLst/>
        </p:spPr>
        <p:txBody>
          <a:bodyPr wrap="square" anchor="ctr">
            <a:noAutofit/>
          </a:bodyPr>
          <a:lstStyle/>
          <a:p>
            <a:endParaRPr lang="en-US" sz="1050" dirty="0">
              <a:latin typeface="DM Sans" pitchFamily="2" charset="77"/>
            </a:endParaRPr>
          </a:p>
        </p:txBody>
      </p:sp>
      <p:sp>
        <p:nvSpPr>
          <p:cNvPr id="63" name="Freeform 352">
            <a:extLst>
              <a:ext uri="{FF2B5EF4-FFF2-40B4-BE49-F238E27FC236}">
                <a16:creationId xmlns:a16="http://schemas.microsoft.com/office/drawing/2014/main" id="{8499A1A7-3D36-A642-87C2-A74FA11CD4C3}"/>
              </a:ext>
            </a:extLst>
          </p:cNvPr>
          <p:cNvSpPr>
            <a:spLocks noChangeArrowheads="1"/>
          </p:cNvSpPr>
          <p:nvPr/>
        </p:nvSpPr>
        <p:spPr bwMode="auto">
          <a:xfrm>
            <a:off x="3799541" y="4013675"/>
            <a:ext cx="735381" cy="18540"/>
          </a:xfrm>
          <a:custGeom>
            <a:avLst/>
            <a:gdLst>
              <a:gd name="T0" fmla="*/ 0 w 1573"/>
              <a:gd name="T1" fmla="*/ 0 h 40"/>
              <a:gd name="T2" fmla="*/ 0 w 1573"/>
              <a:gd name="T3" fmla="*/ 18 h 40"/>
              <a:gd name="T4" fmla="*/ 0 w 1573"/>
              <a:gd name="T5" fmla="*/ 18 h 40"/>
              <a:gd name="T6" fmla="*/ 22 w 1573"/>
              <a:gd name="T7" fmla="*/ 39 h 40"/>
              <a:gd name="T8" fmla="*/ 1551 w 1573"/>
              <a:gd name="T9" fmla="*/ 39 h 40"/>
              <a:gd name="T10" fmla="*/ 1551 w 1573"/>
              <a:gd name="T11" fmla="*/ 39 h 40"/>
              <a:gd name="T12" fmla="*/ 1572 w 1573"/>
              <a:gd name="T13" fmla="*/ 18 h 40"/>
              <a:gd name="T14" fmla="*/ 1572 w 1573"/>
              <a:gd name="T15" fmla="*/ 0 h 40"/>
              <a:gd name="T16" fmla="*/ 0 w 1573"/>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3" h="40">
                <a:moveTo>
                  <a:pt x="0" y="0"/>
                </a:moveTo>
                <a:lnTo>
                  <a:pt x="0" y="18"/>
                </a:lnTo>
                <a:lnTo>
                  <a:pt x="0" y="18"/>
                </a:lnTo>
                <a:cubicBezTo>
                  <a:pt x="0" y="30"/>
                  <a:pt x="10" y="39"/>
                  <a:pt x="22" y="39"/>
                </a:cubicBezTo>
                <a:lnTo>
                  <a:pt x="1551" y="39"/>
                </a:lnTo>
                <a:lnTo>
                  <a:pt x="1551" y="39"/>
                </a:lnTo>
                <a:cubicBezTo>
                  <a:pt x="1562" y="39"/>
                  <a:pt x="1572" y="30"/>
                  <a:pt x="1572" y="18"/>
                </a:cubicBezTo>
                <a:lnTo>
                  <a:pt x="1572" y="0"/>
                </a:lnTo>
                <a:lnTo>
                  <a:pt x="0" y="0"/>
                </a:lnTo>
              </a:path>
            </a:pathLst>
          </a:custGeom>
          <a:solidFill>
            <a:srgbClr val="994BFF">
              <a:alpha val="10000"/>
            </a:srgbClr>
          </a:solidFill>
          <a:ln>
            <a:noFill/>
          </a:ln>
          <a:effectLst/>
        </p:spPr>
        <p:txBody>
          <a:bodyPr wrap="none" anchor="ctr"/>
          <a:lstStyle/>
          <a:p>
            <a:endParaRPr lang="en-US" sz="1050" dirty="0">
              <a:latin typeface="DM Sans" pitchFamily="2" charset="77"/>
            </a:endParaRPr>
          </a:p>
        </p:txBody>
      </p:sp>
      <p:sp>
        <p:nvSpPr>
          <p:cNvPr id="78" name="Freeform 77">
            <a:extLst>
              <a:ext uri="{FF2B5EF4-FFF2-40B4-BE49-F238E27FC236}">
                <a16:creationId xmlns:a16="http://schemas.microsoft.com/office/drawing/2014/main" id="{4D135BCF-91B4-9C46-A429-66762AD1CD98}"/>
              </a:ext>
            </a:extLst>
          </p:cNvPr>
          <p:cNvSpPr>
            <a:spLocks noChangeArrowheads="1"/>
          </p:cNvSpPr>
          <p:nvPr/>
        </p:nvSpPr>
        <p:spPr bwMode="auto">
          <a:xfrm>
            <a:off x="3906655" y="3916862"/>
            <a:ext cx="94294" cy="94293"/>
          </a:xfrm>
          <a:custGeom>
            <a:avLst/>
            <a:gdLst>
              <a:gd name="connsiteX0" fmla="*/ 109861 w 251449"/>
              <a:gd name="connsiteY0" fmla="*/ 0 h 251447"/>
              <a:gd name="connsiteX1" fmla="*/ 251449 w 251449"/>
              <a:gd name="connsiteY1" fmla="*/ 0 h 251447"/>
              <a:gd name="connsiteX2" fmla="*/ 251449 w 251449"/>
              <a:gd name="connsiteY2" fmla="*/ 251447 h 251447"/>
              <a:gd name="connsiteX3" fmla="*/ 109861 w 251449"/>
              <a:gd name="connsiteY3" fmla="*/ 251447 h 251447"/>
              <a:gd name="connsiteX4" fmla="*/ 0 w 251449"/>
              <a:gd name="connsiteY4" fmla="*/ 0 h 251447"/>
              <a:gd name="connsiteX5" fmla="*/ 92151 w 251449"/>
              <a:gd name="connsiteY5" fmla="*/ 0 h 251447"/>
              <a:gd name="connsiteX6" fmla="*/ 92151 w 251449"/>
              <a:gd name="connsiteY6" fmla="*/ 251447 h 251447"/>
              <a:gd name="connsiteX7" fmla="*/ 0 w 251449"/>
              <a:gd name="connsiteY7" fmla="*/ 251447 h 25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49" h="251447">
                <a:moveTo>
                  <a:pt x="109861" y="0"/>
                </a:moveTo>
                <a:lnTo>
                  <a:pt x="251449" y="0"/>
                </a:lnTo>
                <a:lnTo>
                  <a:pt x="251449" y="251447"/>
                </a:lnTo>
                <a:lnTo>
                  <a:pt x="109861" y="251447"/>
                </a:lnTo>
                <a:close/>
                <a:moveTo>
                  <a:pt x="0" y="0"/>
                </a:moveTo>
                <a:lnTo>
                  <a:pt x="92151" y="0"/>
                </a:lnTo>
                <a:lnTo>
                  <a:pt x="92151" y="251447"/>
                </a:lnTo>
                <a:lnTo>
                  <a:pt x="0" y="251447"/>
                </a:lnTo>
                <a:close/>
              </a:path>
            </a:pathLst>
          </a:custGeom>
          <a:solidFill>
            <a:srgbClr val="FFFFFF">
              <a:alpha val="20000"/>
            </a:srgbClr>
          </a:solidFill>
          <a:ln>
            <a:noFill/>
          </a:ln>
          <a:effectLst/>
        </p:spPr>
        <p:txBody>
          <a:bodyPr wrap="square" anchor="ctr">
            <a:noAutofit/>
          </a:bodyPr>
          <a:lstStyle/>
          <a:p>
            <a:endParaRPr lang="en-US" sz="1050" dirty="0">
              <a:latin typeface="DM Sans" pitchFamily="2" charset="77"/>
            </a:endParaRPr>
          </a:p>
        </p:txBody>
      </p:sp>
      <p:sp>
        <p:nvSpPr>
          <p:cNvPr id="66" name="Freeform 355">
            <a:extLst>
              <a:ext uri="{FF2B5EF4-FFF2-40B4-BE49-F238E27FC236}">
                <a16:creationId xmlns:a16="http://schemas.microsoft.com/office/drawing/2014/main" id="{F9318E6B-E52A-1A49-BD76-D7AC0C55EBC9}"/>
              </a:ext>
            </a:extLst>
          </p:cNvPr>
          <p:cNvSpPr>
            <a:spLocks noChangeArrowheads="1"/>
          </p:cNvSpPr>
          <p:nvPr/>
        </p:nvSpPr>
        <p:spPr bwMode="auto">
          <a:xfrm>
            <a:off x="3776881" y="4030154"/>
            <a:ext cx="733322" cy="115355"/>
          </a:xfrm>
          <a:custGeom>
            <a:avLst/>
            <a:gdLst>
              <a:gd name="T0" fmla="*/ 0 w 1572"/>
              <a:gd name="T1" fmla="*/ 22 h 246"/>
              <a:gd name="T2" fmla="*/ 0 w 1572"/>
              <a:gd name="T3" fmla="*/ 223 h 246"/>
              <a:gd name="T4" fmla="*/ 0 w 1572"/>
              <a:gd name="T5" fmla="*/ 223 h 246"/>
              <a:gd name="T6" fmla="*/ 21 w 1572"/>
              <a:gd name="T7" fmla="*/ 245 h 246"/>
              <a:gd name="T8" fmla="*/ 1550 w 1572"/>
              <a:gd name="T9" fmla="*/ 245 h 246"/>
              <a:gd name="T10" fmla="*/ 1550 w 1572"/>
              <a:gd name="T11" fmla="*/ 245 h 246"/>
              <a:gd name="T12" fmla="*/ 1571 w 1572"/>
              <a:gd name="T13" fmla="*/ 223 h 246"/>
              <a:gd name="T14" fmla="*/ 1571 w 1572"/>
              <a:gd name="T15" fmla="*/ 22 h 246"/>
              <a:gd name="T16" fmla="*/ 1571 w 1572"/>
              <a:gd name="T17" fmla="*/ 22 h 246"/>
              <a:gd name="T18" fmla="*/ 1550 w 1572"/>
              <a:gd name="T19" fmla="*/ 0 h 246"/>
              <a:gd name="T20" fmla="*/ 21 w 1572"/>
              <a:gd name="T21" fmla="*/ 0 h 246"/>
              <a:gd name="T22" fmla="*/ 21 w 1572"/>
              <a:gd name="T23" fmla="*/ 0 h 246"/>
              <a:gd name="T24" fmla="*/ 0 w 1572"/>
              <a:gd name="T25" fmla="*/ 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2" h="246">
                <a:moveTo>
                  <a:pt x="0" y="22"/>
                </a:moveTo>
                <a:lnTo>
                  <a:pt x="0" y="223"/>
                </a:lnTo>
                <a:lnTo>
                  <a:pt x="0" y="223"/>
                </a:lnTo>
                <a:cubicBezTo>
                  <a:pt x="0" y="235"/>
                  <a:pt x="9" y="245"/>
                  <a:pt x="21" y="245"/>
                </a:cubicBezTo>
                <a:lnTo>
                  <a:pt x="1550" y="245"/>
                </a:lnTo>
                <a:lnTo>
                  <a:pt x="1550" y="245"/>
                </a:lnTo>
                <a:cubicBezTo>
                  <a:pt x="1562" y="245"/>
                  <a:pt x="1571" y="235"/>
                  <a:pt x="1571" y="223"/>
                </a:cubicBezTo>
                <a:lnTo>
                  <a:pt x="1571" y="22"/>
                </a:lnTo>
                <a:lnTo>
                  <a:pt x="1571" y="22"/>
                </a:lnTo>
                <a:cubicBezTo>
                  <a:pt x="1571" y="10"/>
                  <a:pt x="1562" y="0"/>
                  <a:pt x="1550" y="0"/>
                </a:cubicBezTo>
                <a:lnTo>
                  <a:pt x="21" y="0"/>
                </a:lnTo>
                <a:lnTo>
                  <a:pt x="21" y="0"/>
                </a:lnTo>
                <a:cubicBezTo>
                  <a:pt x="9" y="0"/>
                  <a:pt x="0" y="10"/>
                  <a:pt x="0" y="22"/>
                </a:cubicBezTo>
              </a:path>
            </a:pathLst>
          </a:custGeom>
          <a:solidFill>
            <a:srgbClr val="FFBF00"/>
          </a:solidFill>
          <a:ln>
            <a:noFill/>
          </a:ln>
          <a:effectLst/>
          <a:extLst>
            <a:ext uri="{91240B29-F687-4F45-9708-019B960494DF}">
              <a14:hiddenLine xmlns:a14="http://schemas.microsoft.com/office/drawing/2010/main" w="9525" cap="flat">
                <a:solidFill>
                  <a:srgbClr val="FFFF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DM Sans" pitchFamily="2" charset="77"/>
            </a:endParaRPr>
          </a:p>
        </p:txBody>
      </p:sp>
      <p:sp>
        <p:nvSpPr>
          <p:cNvPr id="79" name="Freeform 78">
            <a:extLst>
              <a:ext uri="{FF2B5EF4-FFF2-40B4-BE49-F238E27FC236}">
                <a16:creationId xmlns:a16="http://schemas.microsoft.com/office/drawing/2014/main" id="{2BA4DF63-D0F1-A04B-BB2B-4C495DF714C8}"/>
              </a:ext>
            </a:extLst>
          </p:cNvPr>
          <p:cNvSpPr>
            <a:spLocks noChangeArrowheads="1"/>
          </p:cNvSpPr>
          <p:nvPr/>
        </p:nvSpPr>
        <p:spPr bwMode="auto">
          <a:xfrm>
            <a:off x="4293915" y="4030155"/>
            <a:ext cx="143724" cy="114886"/>
          </a:xfrm>
          <a:custGeom>
            <a:avLst/>
            <a:gdLst>
              <a:gd name="connsiteX0" fmla="*/ 181266 w 383263"/>
              <a:gd name="connsiteY0" fmla="*/ 0 h 306361"/>
              <a:gd name="connsiteX1" fmla="*/ 383263 w 383263"/>
              <a:gd name="connsiteY1" fmla="*/ 0 h 306361"/>
              <a:gd name="connsiteX2" fmla="*/ 383263 w 383263"/>
              <a:gd name="connsiteY2" fmla="*/ 306361 h 306361"/>
              <a:gd name="connsiteX3" fmla="*/ 181266 w 383263"/>
              <a:gd name="connsiteY3" fmla="*/ 306361 h 306361"/>
              <a:gd name="connsiteX4" fmla="*/ 0 w 383263"/>
              <a:gd name="connsiteY4" fmla="*/ 0 h 306361"/>
              <a:gd name="connsiteX5" fmla="*/ 163561 w 383263"/>
              <a:gd name="connsiteY5" fmla="*/ 0 h 306361"/>
              <a:gd name="connsiteX6" fmla="*/ 163561 w 383263"/>
              <a:gd name="connsiteY6" fmla="*/ 306361 h 306361"/>
              <a:gd name="connsiteX7" fmla="*/ 0 w 383263"/>
              <a:gd name="connsiteY7" fmla="*/ 306361 h 30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263" h="306361">
                <a:moveTo>
                  <a:pt x="181266" y="0"/>
                </a:moveTo>
                <a:lnTo>
                  <a:pt x="383263" y="0"/>
                </a:lnTo>
                <a:lnTo>
                  <a:pt x="383263" y="306361"/>
                </a:lnTo>
                <a:lnTo>
                  <a:pt x="181266" y="306361"/>
                </a:lnTo>
                <a:close/>
                <a:moveTo>
                  <a:pt x="0" y="0"/>
                </a:moveTo>
                <a:lnTo>
                  <a:pt x="163561" y="0"/>
                </a:lnTo>
                <a:lnTo>
                  <a:pt x="163561" y="306361"/>
                </a:lnTo>
                <a:lnTo>
                  <a:pt x="0" y="306361"/>
                </a:lnTo>
                <a:close/>
              </a:path>
            </a:pathLst>
          </a:custGeom>
          <a:solidFill>
            <a:srgbClr val="994BFF">
              <a:alpha val="10000"/>
            </a:srgbClr>
          </a:solidFill>
          <a:ln>
            <a:noFill/>
          </a:ln>
          <a:effectLst/>
        </p:spPr>
        <p:txBody>
          <a:bodyPr wrap="square" anchor="ctr">
            <a:noAutofit/>
          </a:bodyPr>
          <a:lstStyle/>
          <a:p>
            <a:endParaRPr lang="en-US" sz="1050" dirty="0">
              <a:latin typeface="DM Sans" pitchFamily="2" charset="77"/>
            </a:endParaRPr>
          </a:p>
        </p:txBody>
      </p:sp>
      <p:sp>
        <p:nvSpPr>
          <p:cNvPr id="69" name="Freeform 358">
            <a:extLst>
              <a:ext uri="{FF2B5EF4-FFF2-40B4-BE49-F238E27FC236}">
                <a16:creationId xmlns:a16="http://schemas.microsoft.com/office/drawing/2014/main" id="{9CF69F22-A68B-AA43-BBF9-2DAF68E5532E}"/>
              </a:ext>
            </a:extLst>
          </p:cNvPr>
          <p:cNvSpPr>
            <a:spLocks noChangeArrowheads="1"/>
          </p:cNvSpPr>
          <p:nvPr/>
        </p:nvSpPr>
        <p:spPr bwMode="auto">
          <a:xfrm>
            <a:off x="3776881" y="4126971"/>
            <a:ext cx="733322" cy="18539"/>
          </a:xfrm>
          <a:custGeom>
            <a:avLst/>
            <a:gdLst>
              <a:gd name="T0" fmla="*/ 0 w 1572"/>
              <a:gd name="T1" fmla="*/ 0 h 41"/>
              <a:gd name="T2" fmla="*/ 0 w 1572"/>
              <a:gd name="T3" fmla="*/ 18 h 41"/>
              <a:gd name="T4" fmla="*/ 0 w 1572"/>
              <a:gd name="T5" fmla="*/ 18 h 41"/>
              <a:gd name="T6" fmla="*/ 21 w 1572"/>
              <a:gd name="T7" fmla="*/ 40 h 41"/>
              <a:gd name="T8" fmla="*/ 1550 w 1572"/>
              <a:gd name="T9" fmla="*/ 40 h 41"/>
              <a:gd name="T10" fmla="*/ 1550 w 1572"/>
              <a:gd name="T11" fmla="*/ 40 h 41"/>
              <a:gd name="T12" fmla="*/ 1571 w 1572"/>
              <a:gd name="T13" fmla="*/ 18 h 41"/>
              <a:gd name="T14" fmla="*/ 1571 w 1572"/>
              <a:gd name="T15" fmla="*/ 0 h 41"/>
              <a:gd name="T16" fmla="*/ 0 w 157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2" h="41">
                <a:moveTo>
                  <a:pt x="0" y="0"/>
                </a:moveTo>
                <a:lnTo>
                  <a:pt x="0" y="18"/>
                </a:lnTo>
                <a:lnTo>
                  <a:pt x="0" y="18"/>
                </a:lnTo>
                <a:cubicBezTo>
                  <a:pt x="0" y="30"/>
                  <a:pt x="9" y="40"/>
                  <a:pt x="21" y="40"/>
                </a:cubicBezTo>
                <a:lnTo>
                  <a:pt x="1550" y="40"/>
                </a:lnTo>
                <a:lnTo>
                  <a:pt x="1550" y="40"/>
                </a:lnTo>
                <a:cubicBezTo>
                  <a:pt x="1562" y="40"/>
                  <a:pt x="1571" y="30"/>
                  <a:pt x="1571" y="18"/>
                </a:cubicBezTo>
                <a:lnTo>
                  <a:pt x="1571" y="0"/>
                </a:lnTo>
                <a:lnTo>
                  <a:pt x="0" y="0"/>
                </a:lnTo>
              </a:path>
            </a:pathLst>
          </a:custGeom>
          <a:solidFill>
            <a:srgbClr val="994BFF">
              <a:alpha val="10000"/>
            </a:srgbClr>
          </a:solidFill>
          <a:ln>
            <a:noFill/>
          </a:ln>
          <a:effectLst/>
        </p:spPr>
        <p:txBody>
          <a:bodyPr wrap="none" anchor="ctr"/>
          <a:lstStyle/>
          <a:p>
            <a:endParaRPr lang="en-US" sz="1050" dirty="0">
              <a:latin typeface="DM Sans" pitchFamily="2" charset="77"/>
            </a:endParaRPr>
          </a:p>
        </p:txBody>
      </p:sp>
      <p:sp>
        <p:nvSpPr>
          <p:cNvPr id="80" name="Freeform 79">
            <a:extLst>
              <a:ext uri="{FF2B5EF4-FFF2-40B4-BE49-F238E27FC236}">
                <a16:creationId xmlns:a16="http://schemas.microsoft.com/office/drawing/2014/main" id="{6BF418D1-E9E1-FF49-B36B-E493E7F21676}"/>
              </a:ext>
            </a:extLst>
          </p:cNvPr>
          <p:cNvSpPr>
            <a:spLocks noChangeArrowheads="1"/>
          </p:cNvSpPr>
          <p:nvPr/>
        </p:nvSpPr>
        <p:spPr bwMode="auto">
          <a:xfrm>
            <a:off x="3886056" y="4030156"/>
            <a:ext cx="92233" cy="96346"/>
          </a:xfrm>
          <a:custGeom>
            <a:avLst/>
            <a:gdLst>
              <a:gd name="connsiteX0" fmla="*/ 104366 w 245954"/>
              <a:gd name="connsiteY0" fmla="*/ 0 h 256922"/>
              <a:gd name="connsiteX1" fmla="*/ 245954 w 245954"/>
              <a:gd name="connsiteY1" fmla="*/ 0 h 256922"/>
              <a:gd name="connsiteX2" fmla="*/ 245954 w 245954"/>
              <a:gd name="connsiteY2" fmla="*/ 256922 h 256922"/>
              <a:gd name="connsiteX3" fmla="*/ 104366 w 245954"/>
              <a:gd name="connsiteY3" fmla="*/ 256922 h 256922"/>
              <a:gd name="connsiteX4" fmla="*/ 0 w 245954"/>
              <a:gd name="connsiteY4" fmla="*/ 0 h 256922"/>
              <a:gd name="connsiteX5" fmla="*/ 92151 w 245954"/>
              <a:gd name="connsiteY5" fmla="*/ 0 h 256922"/>
              <a:gd name="connsiteX6" fmla="*/ 92151 w 245954"/>
              <a:gd name="connsiteY6" fmla="*/ 256922 h 256922"/>
              <a:gd name="connsiteX7" fmla="*/ 0 w 245954"/>
              <a:gd name="connsiteY7" fmla="*/ 256922 h 25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954" h="256922">
                <a:moveTo>
                  <a:pt x="104366" y="0"/>
                </a:moveTo>
                <a:lnTo>
                  <a:pt x="245954" y="0"/>
                </a:lnTo>
                <a:lnTo>
                  <a:pt x="245954" y="256922"/>
                </a:lnTo>
                <a:lnTo>
                  <a:pt x="104366" y="256922"/>
                </a:lnTo>
                <a:close/>
                <a:moveTo>
                  <a:pt x="0" y="0"/>
                </a:moveTo>
                <a:lnTo>
                  <a:pt x="92151" y="0"/>
                </a:lnTo>
                <a:lnTo>
                  <a:pt x="92151" y="256922"/>
                </a:lnTo>
                <a:lnTo>
                  <a:pt x="0" y="256922"/>
                </a:lnTo>
                <a:close/>
              </a:path>
            </a:pathLst>
          </a:custGeom>
          <a:solidFill>
            <a:srgbClr val="FFFFFF">
              <a:alpha val="20000"/>
            </a:srgbClr>
          </a:solidFill>
          <a:ln>
            <a:noFill/>
          </a:ln>
          <a:effectLst/>
        </p:spPr>
        <p:txBody>
          <a:bodyPr wrap="square" anchor="ctr">
            <a:noAutofit/>
          </a:bodyPr>
          <a:lstStyle/>
          <a:p>
            <a:endParaRPr lang="en-US" sz="1050" dirty="0">
              <a:latin typeface="DM Sans" pitchFamily="2" charset="77"/>
            </a:endParaRPr>
          </a:p>
        </p:txBody>
      </p:sp>
      <p:sp>
        <p:nvSpPr>
          <p:cNvPr id="4" name="CaixaDeTexto 3">
            <a:extLst>
              <a:ext uri="{FF2B5EF4-FFF2-40B4-BE49-F238E27FC236}">
                <a16:creationId xmlns:a16="http://schemas.microsoft.com/office/drawing/2014/main" id="{4DDC9B71-84D0-907D-469E-BB4DCB749BEA}"/>
              </a:ext>
            </a:extLst>
          </p:cNvPr>
          <p:cNvSpPr txBox="1"/>
          <p:nvPr/>
        </p:nvSpPr>
        <p:spPr>
          <a:xfrm>
            <a:off x="1384360" y="208850"/>
            <a:ext cx="6770777" cy="323165"/>
          </a:xfrm>
          <a:prstGeom prst="rect">
            <a:avLst/>
          </a:prstGeom>
          <a:noFill/>
        </p:spPr>
        <p:txBody>
          <a:bodyPr wrap="square">
            <a:spAutoFit/>
          </a:bodyPr>
          <a:lstStyle/>
          <a:p>
            <a:r>
              <a:rPr lang="pt-BR" sz="1500" b="1" dirty="0">
                <a:latin typeface="Arial Black" panose="020B0A04020102020204" pitchFamily="34" charset="0"/>
              </a:rPr>
              <a:t>LEI COMPLEMENTAR Nº 123, DE 14 DE DEZEMBRO DE 2006</a:t>
            </a:r>
            <a:endParaRPr lang="pt-BR" sz="1500" dirty="0">
              <a:latin typeface="Arial Black" panose="020B0A04020102020204" pitchFamily="34" charset="0"/>
            </a:endParaRPr>
          </a:p>
        </p:txBody>
      </p:sp>
      <p:sp>
        <p:nvSpPr>
          <p:cNvPr id="6" name="CaixaDeTexto 5">
            <a:extLst>
              <a:ext uri="{FF2B5EF4-FFF2-40B4-BE49-F238E27FC236}">
                <a16:creationId xmlns:a16="http://schemas.microsoft.com/office/drawing/2014/main" id="{6263C3D9-5FD2-BD3D-B02A-1393891E3401}"/>
              </a:ext>
            </a:extLst>
          </p:cNvPr>
          <p:cNvSpPr txBox="1"/>
          <p:nvPr/>
        </p:nvSpPr>
        <p:spPr>
          <a:xfrm>
            <a:off x="2769595" y="933707"/>
            <a:ext cx="6434812" cy="276999"/>
          </a:xfrm>
          <a:prstGeom prst="rect">
            <a:avLst/>
          </a:prstGeom>
          <a:noFill/>
        </p:spPr>
        <p:txBody>
          <a:bodyPr wrap="square">
            <a:spAutoFit/>
          </a:bodyPr>
          <a:lstStyle/>
          <a:p>
            <a:r>
              <a:rPr lang="pt-BR" sz="1200" dirty="0">
                <a:latin typeface="Arial" panose="020B0604020202020204" pitchFamily="34" charset="0"/>
              </a:rPr>
              <a:t>Art. 49. </a:t>
            </a:r>
            <a:r>
              <a:rPr lang="pt-BR" sz="1200" b="1" dirty="0">
                <a:latin typeface="Arial" panose="020B0604020202020204" pitchFamily="34" charset="0"/>
              </a:rPr>
              <a:t>NÃO SE APLICA </a:t>
            </a:r>
            <a:r>
              <a:rPr lang="pt-BR" sz="1200" dirty="0">
                <a:latin typeface="Arial" panose="020B0604020202020204" pitchFamily="34" charset="0"/>
              </a:rPr>
              <a:t>o disposto nos </a:t>
            </a:r>
            <a:r>
              <a:rPr lang="pt-BR" sz="1200" dirty="0" err="1">
                <a:latin typeface="Arial" panose="020B0604020202020204" pitchFamily="34" charset="0"/>
              </a:rPr>
              <a:t>arts</a:t>
            </a:r>
            <a:r>
              <a:rPr lang="pt-BR" sz="1200" dirty="0">
                <a:latin typeface="Arial" panose="020B0604020202020204" pitchFamily="34" charset="0"/>
              </a:rPr>
              <a:t>. 47 e 48 desta Lei Complementar quando:   </a:t>
            </a:r>
            <a:endParaRPr lang="pt-BR" sz="1200" dirty="0"/>
          </a:p>
        </p:txBody>
      </p:sp>
      <p:sp>
        <p:nvSpPr>
          <p:cNvPr id="8" name="CaixaDeTexto 7">
            <a:extLst>
              <a:ext uri="{FF2B5EF4-FFF2-40B4-BE49-F238E27FC236}">
                <a16:creationId xmlns:a16="http://schemas.microsoft.com/office/drawing/2014/main" id="{9C703F63-A733-A3E7-B7BF-9E5040849453}"/>
              </a:ext>
            </a:extLst>
          </p:cNvPr>
          <p:cNvSpPr txBox="1"/>
          <p:nvPr/>
        </p:nvSpPr>
        <p:spPr>
          <a:xfrm>
            <a:off x="4804766" y="1463060"/>
            <a:ext cx="4226982" cy="1015663"/>
          </a:xfrm>
          <a:prstGeom prst="rect">
            <a:avLst/>
          </a:prstGeom>
          <a:noFill/>
        </p:spPr>
        <p:txBody>
          <a:bodyPr wrap="square">
            <a:spAutoFit/>
          </a:bodyPr>
          <a:lstStyle/>
          <a:p>
            <a:pPr algn="r"/>
            <a:r>
              <a:rPr lang="pt-BR" sz="1200" dirty="0">
                <a:latin typeface="Arial" panose="020B0604020202020204" pitchFamily="34" charset="0"/>
              </a:rPr>
              <a:t>II - </a:t>
            </a:r>
            <a:r>
              <a:rPr lang="pt-BR" sz="1200" b="1" dirty="0">
                <a:solidFill>
                  <a:srgbClr val="00B0F0"/>
                </a:solidFill>
                <a:latin typeface="Arial" panose="020B0604020202020204" pitchFamily="34" charset="0"/>
              </a:rPr>
              <a:t>NÃO HOUVER UM MÍNIMO DE 3 (TRÊS)</a:t>
            </a:r>
            <a:r>
              <a:rPr lang="pt-BR" sz="1200" dirty="0">
                <a:latin typeface="Arial" panose="020B0604020202020204" pitchFamily="34" charset="0"/>
              </a:rPr>
              <a:t> fornecedores competitivos </a:t>
            </a:r>
            <a:r>
              <a:rPr lang="pt-BR" sz="1200" b="1" dirty="0">
                <a:latin typeface="Arial" panose="020B0604020202020204" pitchFamily="34" charset="0"/>
              </a:rPr>
              <a:t>ENQUADRADOS COMO MICROEMPRESAS OU EMPRESAS DE PEQUENO PORTE </a:t>
            </a:r>
            <a:r>
              <a:rPr lang="pt-BR" sz="1200" b="1" dirty="0">
                <a:solidFill>
                  <a:srgbClr val="00B0F0"/>
                </a:solidFill>
                <a:latin typeface="Arial" panose="020B0604020202020204" pitchFamily="34" charset="0"/>
              </a:rPr>
              <a:t>SEDIADOS LOCAL OU REGIONALMENTE </a:t>
            </a:r>
            <a:r>
              <a:rPr lang="pt-BR" sz="1200" dirty="0">
                <a:latin typeface="Arial" panose="020B0604020202020204" pitchFamily="34" charset="0"/>
              </a:rPr>
              <a:t>e capazes de cumprir as exigências estabelecidas no instrumento convocatório;</a:t>
            </a:r>
            <a:endParaRPr lang="pt-BR" sz="1200" dirty="0"/>
          </a:p>
        </p:txBody>
      </p:sp>
      <p:sp>
        <p:nvSpPr>
          <p:cNvPr id="36" name="CaixaDeTexto 35">
            <a:extLst>
              <a:ext uri="{FF2B5EF4-FFF2-40B4-BE49-F238E27FC236}">
                <a16:creationId xmlns:a16="http://schemas.microsoft.com/office/drawing/2014/main" id="{A94847E6-E8AD-DEA5-3FA9-AF31803970E5}"/>
              </a:ext>
            </a:extLst>
          </p:cNvPr>
          <p:cNvSpPr txBox="1"/>
          <p:nvPr/>
        </p:nvSpPr>
        <p:spPr>
          <a:xfrm>
            <a:off x="4437639" y="2783313"/>
            <a:ext cx="4605183" cy="830997"/>
          </a:xfrm>
          <a:prstGeom prst="rect">
            <a:avLst/>
          </a:prstGeom>
          <a:noFill/>
        </p:spPr>
        <p:txBody>
          <a:bodyPr wrap="square">
            <a:spAutoFit/>
          </a:bodyPr>
          <a:lstStyle/>
          <a:p>
            <a:pPr algn="r"/>
            <a:r>
              <a:rPr lang="pt-BR" sz="1200" dirty="0">
                <a:latin typeface="Arial" panose="020B0604020202020204" pitchFamily="34" charset="0"/>
              </a:rPr>
              <a:t>III - o tratamento diferenciado e simplificado para as microempresas e empresas de pequeno porte </a:t>
            </a:r>
            <a:r>
              <a:rPr lang="pt-BR" sz="1200" b="1" dirty="0">
                <a:solidFill>
                  <a:srgbClr val="00B0F0"/>
                </a:solidFill>
                <a:latin typeface="Arial" panose="020B0604020202020204" pitchFamily="34" charset="0"/>
              </a:rPr>
              <a:t>NÃO FOR VANTAJOSO</a:t>
            </a:r>
            <a:r>
              <a:rPr lang="pt-BR" sz="1200" dirty="0">
                <a:latin typeface="Arial" panose="020B0604020202020204" pitchFamily="34" charset="0"/>
              </a:rPr>
              <a:t> para a administração pública ou </a:t>
            </a:r>
            <a:r>
              <a:rPr lang="pt-BR" sz="1200" b="1" dirty="0">
                <a:solidFill>
                  <a:srgbClr val="00B0F0"/>
                </a:solidFill>
                <a:latin typeface="Arial" panose="020B0604020202020204" pitchFamily="34" charset="0"/>
              </a:rPr>
              <a:t>REPRESENTAR PREJUÍZO</a:t>
            </a:r>
            <a:r>
              <a:rPr lang="pt-BR" sz="1200" dirty="0">
                <a:latin typeface="Arial" panose="020B0604020202020204" pitchFamily="34" charset="0"/>
              </a:rPr>
              <a:t> ao conjunto ou complexo do objeto a ser contratado;</a:t>
            </a:r>
            <a:endParaRPr lang="pt-BR" sz="1200" dirty="0"/>
          </a:p>
        </p:txBody>
      </p:sp>
    </p:spTree>
    <p:extLst>
      <p:ext uri="{BB962C8B-B14F-4D97-AF65-F5344CB8AC3E}">
        <p14:creationId xmlns:p14="http://schemas.microsoft.com/office/powerpoint/2010/main" val="251035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barn(inVertical)">
                                      <p:cBhvr>
                                        <p:cTn id="55" dur="500"/>
                                        <p:tgtEl>
                                          <p:spTgt spid="2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arn(inVertical)">
                                      <p:cBhvr>
                                        <p:cTn id="58" dur="500"/>
                                        <p:tgtEl>
                                          <p:spTgt spid="2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arn(inVertical)">
                                      <p:cBhvr>
                                        <p:cTn id="61" dur="500"/>
                                        <p:tgtEl>
                                          <p:spTgt spid="29"/>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barn(inVertical)">
                                      <p:cBhvr>
                                        <p:cTn id="67" dur="500"/>
                                        <p:tgtEl>
                                          <p:spTgt spid="31"/>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barn(inVertical)">
                                      <p:cBhvr>
                                        <p:cTn id="70" dur="500"/>
                                        <p:tgtEl>
                                          <p:spTgt spid="32"/>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barn(inVertical)">
                                      <p:cBhvr>
                                        <p:cTn id="73" dur="500"/>
                                        <p:tgtEl>
                                          <p:spTgt spid="33"/>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barn(inVertical)">
                                      <p:cBhvr>
                                        <p:cTn id="76" dur="500"/>
                                        <p:tgtEl>
                                          <p:spTgt spid="34"/>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barn(inVertical)">
                                      <p:cBhvr>
                                        <p:cTn id="79" dur="500"/>
                                        <p:tgtEl>
                                          <p:spTgt spid="35"/>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barn(inVertical)">
                                      <p:cBhvr>
                                        <p:cTn id="82" dur="500"/>
                                        <p:tgtEl>
                                          <p:spTgt spid="62"/>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barn(inVertical)">
                                      <p:cBhvr>
                                        <p:cTn id="85" dur="500"/>
                                        <p:tgtEl>
                                          <p:spTgt spid="39"/>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barn(inVertical)">
                                      <p:cBhvr>
                                        <p:cTn id="88" dur="500"/>
                                        <p:tgtEl>
                                          <p:spTgt spid="40"/>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barn(inVertical)">
                                      <p:cBhvr>
                                        <p:cTn id="91" dur="500"/>
                                        <p:tgtEl>
                                          <p:spTgt spid="41"/>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barn(inVertical)">
                                      <p:cBhvr>
                                        <p:cTn id="94" dur="500"/>
                                        <p:tgtEl>
                                          <p:spTgt spid="42"/>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barn(inVertical)">
                                      <p:cBhvr>
                                        <p:cTn id="97" dur="500"/>
                                        <p:tgtEl>
                                          <p:spTgt spid="43"/>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barn(inVertical)">
                                      <p:cBhvr>
                                        <p:cTn id="100" dur="500"/>
                                        <p:tgtEl>
                                          <p:spTgt spid="44"/>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barn(inVertical)">
                                      <p:cBhvr>
                                        <p:cTn id="103" dur="500"/>
                                        <p:tgtEl>
                                          <p:spTgt spid="45"/>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48"/>
                                        </p:tgtEl>
                                        <p:attrNameLst>
                                          <p:attrName>style.visibility</p:attrName>
                                        </p:attrNameLst>
                                      </p:cBhvr>
                                      <p:to>
                                        <p:strVal val="visible"/>
                                      </p:to>
                                    </p:set>
                                    <p:animEffect transition="in" filter="barn(inVertical)">
                                      <p:cBhvr>
                                        <p:cTn id="106" dur="500"/>
                                        <p:tgtEl>
                                          <p:spTgt spid="48"/>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73"/>
                                        </p:tgtEl>
                                        <p:attrNameLst>
                                          <p:attrName>style.visibility</p:attrName>
                                        </p:attrNameLst>
                                      </p:cBhvr>
                                      <p:to>
                                        <p:strVal val="visible"/>
                                      </p:to>
                                    </p:set>
                                    <p:animEffect transition="in" filter="barn(inVertical)">
                                      <p:cBhvr>
                                        <p:cTn id="109" dur="500"/>
                                        <p:tgtEl>
                                          <p:spTgt spid="73"/>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barn(inVertical)">
                                      <p:cBhvr>
                                        <p:cTn id="112" dur="500"/>
                                        <p:tgtEl>
                                          <p:spTgt spid="51"/>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74"/>
                                        </p:tgtEl>
                                        <p:attrNameLst>
                                          <p:attrName>style.visibility</p:attrName>
                                        </p:attrNameLst>
                                      </p:cBhvr>
                                      <p:to>
                                        <p:strVal val="visible"/>
                                      </p:to>
                                    </p:set>
                                    <p:animEffect transition="in" filter="barn(inVertical)">
                                      <p:cBhvr>
                                        <p:cTn id="115" dur="500"/>
                                        <p:tgtEl>
                                          <p:spTgt spid="74"/>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54"/>
                                        </p:tgtEl>
                                        <p:attrNameLst>
                                          <p:attrName>style.visibility</p:attrName>
                                        </p:attrNameLst>
                                      </p:cBhvr>
                                      <p:to>
                                        <p:strVal val="visible"/>
                                      </p:to>
                                    </p:set>
                                    <p:animEffect transition="in" filter="barn(inVertical)">
                                      <p:cBhvr>
                                        <p:cTn id="118" dur="500"/>
                                        <p:tgtEl>
                                          <p:spTgt spid="54"/>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75"/>
                                        </p:tgtEl>
                                        <p:attrNameLst>
                                          <p:attrName>style.visibility</p:attrName>
                                        </p:attrNameLst>
                                      </p:cBhvr>
                                      <p:to>
                                        <p:strVal val="visible"/>
                                      </p:to>
                                    </p:set>
                                    <p:animEffect transition="in" filter="barn(inVertical)">
                                      <p:cBhvr>
                                        <p:cTn id="121" dur="500"/>
                                        <p:tgtEl>
                                          <p:spTgt spid="75"/>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57"/>
                                        </p:tgtEl>
                                        <p:attrNameLst>
                                          <p:attrName>style.visibility</p:attrName>
                                        </p:attrNameLst>
                                      </p:cBhvr>
                                      <p:to>
                                        <p:strVal val="visible"/>
                                      </p:to>
                                    </p:set>
                                    <p:animEffect transition="in" filter="barn(inVertical)">
                                      <p:cBhvr>
                                        <p:cTn id="124" dur="500"/>
                                        <p:tgtEl>
                                          <p:spTgt spid="57"/>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76"/>
                                        </p:tgtEl>
                                        <p:attrNameLst>
                                          <p:attrName>style.visibility</p:attrName>
                                        </p:attrNameLst>
                                      </p:cBhvr>
                                      <p:to>
                                        <p:strVal val="visible"/>
                                      </p:to>
                                    </p:set>
                                    <p:animEffect transition="in" filter="barn(inVertical)">
                                      <p:cBhvr>
                                        <p:cTn id="127" dur="500"/>
                                        <p:tgtEl>
                                          <p:spTgt spid="76"/>
                                        </p:tgtEl>
                                      </p:cBhvr>
                                    </p:animEffect>
                                  </p:childTnLst>
                                </p:cTn>
                              </p:par>
                              <p:par>
                                <p:cTn id="128" presetID="16" presetClass="entr" presetSubtype="21" fill="hold" grpId="0" nodeType="withEffect">
                                  <p:stCondLst>
                                    <p:cond delay="0"/>
                                  </p:stCondLst>
                                  <p:childTnLst>
                                    <p:set>
                                      <p:cBhvr>
                                        <p:cTn id="129" dur="1" fill="hold">
                                          <p:stCondLst>
                                            <p:cond delay="0"/>
                                          </p:stCondLst>
                                        </p:cTn>
                                        <p:tgtEl>
                                          <p:spTgt spid="60"/>
                                        </p:tgtEl>
                                        <p:attrNameLst>
                                          <p:attrName>style.visibility</p:attrName>
                                        </p:attrNameLst>
                                      </p:cBhvr>
                                      <p:to>
                                        <p:strVal val="visible"/>
                                      </p:to>
                                    </p:set>
                                    <p:animEffect transition="in" filter="barn(inVertical)">
                                      <p:cBhvr>
                                        <p:cTn id="130" dur="500"/>
                                        <p:tgtEl>
                                          <p:spTgt spid="60"/>
                                        </p:tgtEl>
                                      </p:cBhvr>
                                    </p:animEffect>
                                  </p:childTnLst>
                                </p:cTn>
                              </p:par>
                              <p:par>
                                <p:cTn id="131" presetID="16" presetClass="entr" presetSubtype="21" fill="hold" grpId="0" nodeType="withEffect">
                                  <p:stCondLst>
                                    <p:cond delay="0"/>
                                  </p:stCondLst>
                                  <p:childTnLst>
                                    <p:set>
                                      <p:cBhvr>
                                        <p:cTn id="132" dur="1" fill="hold">
                                          <p:stCondLst>
                                            <p:cond delay="0"/>
                                          </p:stCondLst>
                                        </p:cTn>
                                        <p:tgtEl>
                                          <p:spTgt spid="77"/>
                                        </p:tgtEl>
                                        <p:attrNameLst>
                                          <p:attrName>style.visibility</p:attrName>
                                        </p:attrNameLst>
                                      </p:cBhvr>
                                      <p:to>
                                        <p:strVal val="visible"/>
                                      </p:to>
                                    </p:set>
                                    <p:animEffect transition="in" filter="barn(inVertical)">
                                      <p:cBhvr>
                                        <p:cTn id="133" dur="500"/>
                                        <p:tgtEl>
                                          <p:spTgt spid="77"/>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63"/>
                                        </p:tgtEl>
                                        <p:attrNameLst>
                                          <p:attrName>style.visibility</p:attrName>
                                        </p:attrNameLst>
                                      </p:cBhvr>
                                      <p:to>
                                        <p:strVal val="visible"/>
                                      </p:to>
                                    </p:set>
                                    <p:animEffect transition="in" filter="barn(inVertical)">
                                      <p:cBhvr>
                                        <p:cTn id="136" dur="500"/>
                                        <p:tgtEl>
                                          <p:spTgt spid="63"/>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78"/>
                                        </p:tgtEl>
                                        <p:attrNameLst>
                                          <p:attrName>style.visibility</p:attrName>
                                        </p:attrNameLst>
                                      </p:cBhvr>
                                      <p:to>
                                        <p:strVal val="visible"/>
                                      </p:to>
                                    </p:set>
                                    <p:animEffect transition="in" filter="barn(inVertical)">
                                      <p:cBhvr>
                                        <p:cTn id="139" dur="500"/>
                                        <p:tgtEl>
                                          <p:spTgt spid="78"/>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66"/>
                                        </p:tgtEl>
                                        <p:attrNameLst>
                                          <p:attrName>style.visibility</p:attrName>
                                        </p:attrNameLst>
                                      </p:cBhvr>
                                      <p:to>
                                        <p:strVal val="visible"/>
                                      </p:to>
                                    </p:set>
                                    <p:animEffect transition="in" filter="barn(inVertical)">
                                      <p:cBhvr>
                                        <p:cTn id="142" dur="500"/>
                                        <p:tgtEl>
                                          <p:spTgt spid="66"/>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79"/>
                                        </p:tgtEl>
                                        <p:attrNameLst>
                                          <p:attrName>style.visibility</p:attrName>
                                        </p:attrNameLst>
                                      </p:cBhvr>
                                      <p:to>
                                        <p:strVal val="visible"/>
                                      </p:to>
                                    </p:set>
                                    <p:animEffect transition="in" filter="barn(inVertical)">
                                      <p:cBhvr>
                                        <p:cTn id="145" dur="500"/>
                                        <p:tgtEl>
                                          <p:spTgt spid="79"/>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69"/>
                                        </p:tgtEl>
                                        <p:attrNameLst>
                                          <p:attrName>style.visibility</p:attrName>
                                        </p:attrNameLst>
                                      </p:cBhvr>
                                      <p:to>
                                        <p:strVal val="visible"/>
                                      </p:to>
                                    </p:set>
                                    <p:animEffect transition="in" filter="barn(inVertical)">
                                      <p:cBhvr>
                                        <p:cTn id="148" dur="500"/>
                                        <p:tgtEl>
                                          <p:spTgt spid="69"/>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80"/>
                                        </p:tgtEl>
                                        <p:attrNameLst>
                                          <p:attrName>style.visibility</p:attrName>
                                        </p:attrNameLst>
                                      </p:cBhvr>
                                      <p:to>
                                        <p:strVal val="visible"/>
                                      </p:to>
                                    </p:set>
                                    <p:animEffect transition="in" filter="barn(inVertical)">
                                      <p:cBhvr>
                                        <p:cTn id="151" dur="500"/>
                                        <p:tgtEl>
                                          <p:spTgt spid="80"/>
                                        </p:tgtEl>
                                      </p:cBhvr>
                                    </p:animEffect>
                                  </p:childTnLst>
                                </p:cTn>
                              </p:par>
                            </p:childTnLst>
                          </p:cTn>
                        </p:par>
                        <p:par>
                          <p:cTn id="152" fill="hold">
                            <p:stCondLst>
                              <p:cond delay="500"/>
                            </p:stCondLst>
                            <p:childTnLst>
                              <p:par>
                                <p:cTn id="153" presetID="31" presetClass="entr" presetSubtype="0" fill="hold" grpId="0" nodeType="afterEffect">
                                  <p:stCondLst>
                                    <p:cond delay="0"/>
                                  </p:stCondLst>
                                  <p:childTnLst>
                                    <p:set>
                                      <p:cBhvr>
                                        <p:cTn id="154" dur="1" fill="hold">
                                          <p:stCondLst>
                                            <p:cond delay="0"/>
                                          </p:stCondLst>
                                        </p:cTn>
                                        <p:tgtEl>
                                          <p:spTgt spid="10"/>
                                        </p:tgtEl>
                                        <p:attrNameLst>
                                          <p:attrName>style.visibility</p:attrName>
                                        </p:attrNameLst>
                                      </p:cBhvr>
                                      <p:to>
                                        <p:strVal val="visible"/>
                                      </p:to>
                                    </p:set>
                                    <p:anim calcmode="lin" valueType="num">
                                      <p:cBhvr>
                                        <p:cTn id="155" dur="1000" fill="hold"/>
                                        <p:tgtEl>
                                          <p:spTgt spid="10"/>
                                        </p:tgtEl>
                                        <p:attrNameLst>
                                          <p:attrName>ppt_w</p:attrName>
                                        </p:attrNameLst>
                                      </p:cBhvr>
                                      <p:tavLst>
                                        <p:tav tm="0">
                                          <p:val>
                                            <p:fltVal val="0"/>
                                          </p:val>
                                        </p:tav>
                                        <p:tav tm="100000">
                                          <p:val>
                                            <p:strVal val="#ppt_w"/>
                                          </p:val>
                                        </p:tav>
                                      </p:tavLst>
                                    </p:anim>
                                    <p:anim calcmode="lin" valueType="num">
                                      <p:cBhvr>
                                        <p:cTn id="156" dur="1000" fill="hold"/>
                                        <p:tgtEl>
                                          <p:spTgt spid="10"/>
                                        </p:tgtEl>
                                        <p:attrNameLst>
                                          <p:attrName>ppt_h</p:attrName>
                                        </p:attrNameLst>
                                      </p:cBhvr>
                                      <p:tavLst>
                                        <p:tav tm="0">
                                          <p:val>
                                            <p:fltVal val="0"/>
                                          </p:val>
                                        </p:tav>
                                        <p:tav tm="100000">
                                          <p:val>
                                            <p:strVal val="#ppt_h"/>
                                          </p:val>
                                        </p:tav>
                                      </p:tavLst>
                                    </p:anim>
                                    <p:anim calcmode="lin" valueType="num">
                                      <p:cBhvr>
                                        <p:cTn id="157" dur="1000" fill="hold"/>
                                        <p:tgtEl>
                                          <p:spTgt spid="10"/>
                                        </p:tgtEl>
                                        <p:attrNameLst>
                                          <p:attrName>style.rotation</p:attrName>
                                        </p:attrNameLst>
                                      </p:cBhvr>
                                      <p:tavLst>
                                        <p:tav tm="0">
                                          <p:val>
                                            <p:fltVal val="90"/>
                                          </p:val>
                                        </p:tav>
                                        <p:tav tm="100000">
                                          <p:val>
                                            <p:fltVal val="0"/>
                                          </p:val>
                                        </p:tav>
                                      </p:tavLst>
                                    </p:anim>
                                    <p:animEffect transition="in" filter="fade">
                                      <p:cBhvr>
                                        <p:cTn id="158" dur="1000"/>
                                        <p:tgtEl>
                                          <p:spTgt spid="10"/>
                                        </p:tgtEl>
                                      </p:cBhvr>
                                    </p:animEffect>
                                  </p:childTnLst>
                                </p:cTn>
                              </p:par>
                            </p:childTnLst>
                          </p:cTn>
                        </p:par>
                      </p:childTnLst>
                    </p:cTn>
                  </p:par>
                  <p:par>
                    <p:cTn id="159" fill="hold">
                      <p:stCondLst>
                        <p:cond delay="indefinite"/>
                      </p:stCondLst>
                      <p:childTnLst>
                        <p:par>
                          <p:cTn id="160" fill="hold">
                            <p:stCondLst>
                              <p:cond delay="0"/>
                            </p:stCondLst>
                            <p:childTnLst>
                              <p:par>
                                <p:cTn id="161" presetID="2" presetClass="entr" presetSubtype="2" fill="hold" grpId="0" nodeType="clickEffect">
                                  <p:stCondLst>
                                    <p:cond delay="0"/>
                                  </p:stCondLst>
                                  <p:childTnLst>
                                    <p:set>
                                      <p:cBhvr>
                                        <p:cTn id="162" dur="1" fill="hold">
                                          <p:stCondLst>
                                            <p:cond delay="0"/>
                                          </p:stCondLst>
                                        </p:cTn>
                                        <p:tgtEl>
                                          <p:spTgt spid="6"/>
                                        </p:tgtEl>
                                        <p:attrNameLst>
                                          <p:attrName>style.visibility</p:attrName>
                                        </p:attrNameLst>
                                      </p:cBhvr>
                                      <p:to>
                                        <p:strVal val="visible"/>
                                      </p:to>
                                    </p:set>
                                    <p:anim calcmode="lin" valueType="num">
                                      <p:cBhvr additive="base">
                                        <p:cTn id="163" dur="500" fill="hold"/>
                                        <p:tgtEl>
                                          <p:spTgt spid="6"/>
                                        </p:tgtEl>
                                        <p:attrNameLst>
                                          <p:attrName>ppt_x</p:attrName>
                                        </p:attrNameLst>
                                      </p:cBhvr>
                                      <p:tavLst>
                                        <p:tav tm="0">
                                          <p:val>
                                            <p:strVal val="1+#ppt_w/2"/>
                                          </p:val>
                                        </p:tav>
                                        <p:tav tm="100000">
                                          <p:val>
                                            <p:strVal val="#ppt_x"/>
                                          </p:val>
                                        </p:tav>
                                      </p:tavLst>
                                    </p:anim>
                                    <p:anim calcmode="lin" valueType="num">
                                      <p:cBhvr additive="base">
                                        <p:cTn id="16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2" fill="hold" grpId="0" nodeType="clickEffect">
                                  <p:stCondLst>
                                    <p:cond delay="0"/>
                                  </p:stCondLst>
                                  <p:childTnLst>
                                    <p:set>
                                      <p:cBhvr>
                                        <p:cTn id="168" dur="1" fill="hold">
                                          <p:stCondLst>
                                            <p:cond delay="0"/>
                                          </p:stCondLst>
                                        </p:cTn>
                                        <p:tgtEl>
                                          <p:spTgt spid="8"/>
                                        </p:tgtEl>
                                        <p:attrNameLst>
                                          <p:attrName>style.visibility</p:attrName>
                                        </p:attrNameLst>
                                      </p:cBhvr>
                                      <p:to>
                                        <p:strVal val="visible"/>
                                      </p:to>
                                    </p:set>
                                    <p:anim calcmode="lin" valueType="num">
                                      <p:cBhvr additive="base">
                                        <p:cTn id="169" dur="500" fill="hold"/>
                                        <p:tgtEl>
                                          <p:spTgt spid="8"/>
                                        </p:tgtEl>
                                        <p:attrNameLst>
                                          <p:attrName>ppt_x</p:attrName>
                                        </p:attrNameLst>
                                      </p:cBhvr>
                                      <p:tavLst>
                                        <p:tav tm="0">
                                          <p:val>
                                            <p:strVal val="1+#ppt_w/2"/>
                                          </p:val>
                                        </p:tav>
                                        <p:tav tm="100000">
                                          <p:val>
                                            <p:strVal val="#ppt_x"/>
                                          </p:val>
                                        </p:tav>
                                      </p:tavLst>
                                    </p:anim>
                                    <p:anim calcmode="lin" valueType="num">
                                      <p:cBhvr additive="base">
                                        <p:cTn id="17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2" fill="hold" grpId="0" nodeType="clickEffect">
                                  <p:stCondLst>
                                    <p:cond delay="0"/>
                                  </p:stCondLst>
                                  <p:childTnLst>
                                    <p:set>
                                      <p:cBhvr>
                                        <p:cTn id="174" dur="1" fill="hold">
                                          <p:stCondLst>
                                            <p:cond delay="0"/>
                                          </p:stCondLst>
                                        </p:cTn>
                                        <p:tgtEl>
                                          <p:spTgt spid="36"/>
                                        </p:tgtEl>
                                        <p:attrNameLst>
                                          <p:attrName>style.visibility</p:attrName>
                                        </p:attrNameLst>
                                      </p:cBhvr>
                                      <p:to>
                                        <p:strVal val="visible"/>
                                      </p:to>
                                    </p:set>
                                    <p:anim calcmode="lin" valueType="num">
                                      <p:cBhvr additive="base">
                                        <p:cTn id="175" dur="500" fill="hold"/>
                                        <p:tgtEl>
                                          <p:spTgt spid="36"/>
                                        </p:tgtEl>
                                        <p:attrNameLst>
                                          <p:attrName>ppt_x</p:attrName>
                                        </p:attrNameLst>
                                      </p:cBhvr>
                                      <p:tavLst>
                                        <p:tav tm="0">
                                          <p:val>
                                            <p:strVal val="1+#ppt_w/2"/>
                                          </p:val>
                                        </p:tav>
                                        <p:tav tm="100000">
                                          <p:val>
                                            <p:strVal val="#ppt_x"/>
                                          </p:val>
                                        </p:tav>
                                      </p:tavLst>
                                    </p:anim>
                                    <p:anim calcmode="lin" valueType="num">
                                      <p:cBhvr additive="base">
                                        <p:cTn id="176"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62" grpId="0" animBg="1"/>
      <p:bldP spid="39" grpId="0" animBg="1"/>
      <p:bldP spid="40" grpId="0" animBg="1"/>
      <p:bldP spid="41" grpId="0" animBg="1"/>
      <p:bldP spid="42" grpId="0" animBg="1"/>
      <p:bldP spid="43" grpId="0" animBg="1"/>
      <p:bldP spid="44" grpId="0" animBg="1"/>
      <p:bldP spid="45" grpId="0" animBg="1"/>
      <p:bldP spid="48" grpId="0" animBg="1"/>
      <p:bldP spid="73" grpId="0" animBg="1"/>
      <p:bldP spid="51" grpId="0" animBg="1"/>
      <p:bldP spid="74" grpId="0" animBg="1"/>
      <p:bldP spid="54" grpId="0" animBg="1"/>
      <p:bldP spid="75" grpId="0" animBg="1"/>
      <p:bldP spid="57" grpId="0" animBg="1"/>
      <p:bldP spid="76" grpId="0" animBg="1"/>
      <p:bldP spid="60" grpId="0" animBg="1"/>
      <p:bldP spid="77" grpId="0" animBg="1"/>
      <p:bldP spid="63" grpId="0" animBg="1"/>
      <p:bldP spid="78" grpId="0" animBg="1"/>
      <p:bldP spid="66" grpId="0" animBg="1"/>
      <p:bldP spid="79" grpId="0" animBg="1"/>
      <p:bldP spid="69" grpId="0" animBg="1"/>
      <p:bldP spid="80" grpId="0" animBg="1"/>
      <p:bldP spid="6" grpId="0"/>
      <p:bldP spid="8"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모서리가 둥근 직사각형 24">
            <a:extLst>
              <a:ext uri="{FF2B5EF4-FFF2-40B4-BE49-F238E27FC236}">
                <a16:creationId xmlns:a16="http://schemas.microsoft.com/office/drawing/2014/main" id="{16BD654A-8FE4-350E-7C9A-6077348ED887}"/>
              </a:ext>
            </a:extLst>
          </p:cNvPr>
          <p:cNvSpPr/>
          <p:nvPr/>
        </p:nvSpPr>
        <p:spPr>
          <a:xfrm rot="643489">
            <a:off x="4366184" y="404180"/>
            <a:ext cx="4085906" cy="3895665"/>
          </a:xfrm>
          <a:prstGeom prst="roundRect">
            <a:avLst>
              <a:gd name="adj" fmla="val 36982"/>
            </a:avLst>
          </a:prstGeom>
          <a:gradFill flip="none" rotWithShape="1">
            <a:gsLst>
              <a:gs pos="0">
                <a:schemeClr val="accent1"/>
              </a:gs>
              <a:gs pos="100000">
                <a:schemeClr val="tx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a:solidFill>
                <a:schemeClr val="tx1"/>
              </a:solidFill>
            </a:endParaRPr>
          </a:p>
        </p:txBody>
      </p:sp>
      <p:sp>
        <p:nvSpPr>
          <p:cNvPr id="3" name="TextBox 93">
            <a:extLst>
              <a:ext uri="{FF2B5EF4-FFF2-40B4-BE49-F238E27FC236}">
                <a16:creationId xmlns:a16="http://schemas.microsoft.com/office/drawing/2014/main" id="{B889DEB9-F743-6C7D-01B3-FCB7316290DD}"/>
              </a:ext>
            </a:extLst>
          </p:cNvPr>
          <p:cNvSpPr txBox="1"/>
          <p:nvPr/>
        </p:nvSpPr>
        <p:spPr>
          <a:xfrm>
            <a:off x="61802" y="793215"/>
            <a:ext cx="4345628" cy="3647152"/>
          </a:xfrm>
          <a:prstGeom prst="rect">
            <a:avLst/>
          </a:prstGeom>
          <a:noFill/>
        </p:spPr>
        <p:txBody>
          <a:bodyPr wrap="square" rtlCol="0">
            <a:spAutoFit/>
          </a:bodyPr>
          <a:lstStyle/>
          <a:p>
            <a:pPr algn="ctr"/>
            <a:endParaRPr lang="pt-BR" sz="2100" b="1" dirty="0">
              <a:latin typeface="Open Sans" panose="020B0606030504020204" pitchFamily="34" charset="0"/>
              <a:ea typeface="Open Sans" panose="020B0606030504020204" pitchFamily="34" charset="0"/>
              <a:cs typeface="Open Sans" panose="020B0606030504020204" pitchFamily="34" charset="0"/>
            </a:endParaRPr>
          </a:p>
          <a:p>
            <a:pPr algn="ctr"/>
            <a:r>
              <a:rPr lang="pt-BR" sz="2100" b="1" dirty="0">
                <a:latin typeface="Open Sans" panose="020B0606030504020204" pitchFamily="34" charset="0"/>
                <a:ea typeface="Open Sans" panose="020B0606030504020204" pitchFamily="34" charset="0"/>
                <a:cs typeface="Open Sans" panose="020B0606030504020204" pitchFamily="34" charset="0"/>
              </a:rPr>
              <a:t>Os </a:t>
            </a:r>
            <a:r>
              <a:rPr lang="pt-BR" sz="21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CONTRATOS ...</a:t>
            </a:r>
          </a:p>
          <a:p>
            <a:pPr algn="ctr"/>
            <a:r>
              <a:rPr lang="pt-BR" sz="21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REGULAR-SE-ÃO </a:t>
            </a:r>
            <a:r>
              <a:rPr lang="pt-BR" sz="2100" b="1" dirty="0">
                <a:latin typeface="Open Sans" panose="020B0606030504020204" pitchFamily="34" charset="0"/>
                <a:ea typeface="Open Sans" panose="020B0606030504020204" pitchFamily="34" charset="0"/>
                <a:cs typeface="Open Sans" panose="020B0606030504020204" pitchFamily="34" charset="0"/>
              </a:rPr>
              <a:t>pelas suas </a:t>
            </a:r>
            <a:r>
              <a:rPr lang="pt-BR" sz="21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CLÁUSULAS</a:t>
            </a:r>
            <a:r>
              <a:rPr lang="pt-BR" sz="2100" b="1" dirty="0">
                <a:latin typeface="Open Sans" panose="020B0606030504020204" pitchFamily="34" charset="0"/>
                <a:ea typeface="Open Sans" panose="020B0606030504020204" pitchFamily="34" charset="0"/>
                <a:cs typeface="Open Sans" panose="020B0606030504020204" pitchFamily="34" charset="0"/>
              </a:rPr>
              <a:t> e pelos preceitos de </a:t>
            </a:r>
            <a:r>
              <a:rPr lang="pt-BR" sz="21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DIREITO PÚBLICO</a:t>
            </a:r>
            <a:r>
              <a:rPr lang="pt-BR" sz="2100" b="1" dirty="0">
                <a:latin typeface="Open Sans" panose="020B0606030504020204" pitchFamily="34" charset="0"/>
                <a:ea typeface="Open Sans" panose="020B0606030504020204" pitchFamily="34" charset="0"/>
                <a:cs typeface="Open Sans" panose="020B0606030504020204" pitchFamily="34" charset="0"/>
              </a:rPr>
              <a:t>, e a eles serão aplicados, supletivamente, os princípios da </a:t>
            </a:r>
            <a:r>
              <a:rPr lang="pt-BR" sz="21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TEORIA GERAL </a:t>
            </a:r>
          </a:p>
          <a:p>
            <a:pPr algn="ctr"/>
            <a:r>
              <a:rPr lang="pt-BR" sz="21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DOS CONTRATOS </a:t>
            </a:r>
            <a:r>
              <a:rPr lang="pt-BR" sz="2100" b="1" dirty="0">
                <a:latin typeface="Open Sans" panose="020B0606030504020204" pitchFamily="34" charset="0"/>
                <a:ea typeface="Open Sans" panose="020B0606030504020204" pitchFamily="34" charset="0"/>
                <a:cs typeface="Open Sans" panose="020B0606030504020204" pitchFamily="34" charset="0"/>
              </a:rPr>
              <a:t>e as disposições de </a:t>
            </a:r>
            <a:r>
              <a:rPr lang="pt-BR" sz="21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DIREITO PRIVADO</a:t>
            </a:r>
            <a:endParaRPr lang="ko-KR" altLang="en-US" sz="2100" b="1" dirty="0">
              <a:solidFill>
                <a:schemeClr val="accent1"/>
              </a:solidFill>
              <a:latin typeface="Open Sans" panose="020B0606030504020204" pitchFamily="34" charset="0"/>
              <a:cs typeface="Open Sans" panose="020B0606030504020204" pitchFamily="34" charset="0"/>
            </a:endParaRPr>
          </a:p>
        </p:txBody>
      </p:sp>
      <p:pic>
        <p:nvPicPr>
          <p:cNvPr id="4" name="그림 21">
            <a:extLst>
              <a:ext uri="{FF2B5EF4-FFF2-40B4-BE49-F238E27FC236}">
                <a16:creationId xmlns:a16="http://schemas.microsoft.com/office/drawing/2014/main" id="{2F0E02B1-EA55-B178-8993-1B1400E2AB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2413" y="2525143"/>
            <a:ext cx="2577047" cy="2099816"/>
          </a:xfrm>
          <a:prstGeom prst="rect">
            <a:avLst/>
          </a:prstGeom>
        </p:spPr>
      </p:pic>
      <p:pic>
        <p:nvPicPr>
          <p:cNvPr id="5" name="그림 20">
            <a:extLst>
              <a:ext uri="{FF2B5EF4-FFF2-40B4-BE49-F238E27FC236}">
                <a16:creationId xmlns:a16="http://schemas.microsoft.com/office/drawing/2014/main" id="{D3D09F55-BFF5-293C-1898-366CE118C4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7235">
            <a:off x="5132098" y="1076038"/>
            <a:ext cx="2432615" cy="1781889"/>
          </a:xfrm>
          <a:prstGeom prst="rect">
            <a:avLst/>
          </a:prstGeom>
        </p:spPr>
      </p:pic>
      <p:pic>
        <p:nvPicPr>
          <p:cNvPr id="6" name="그림 147">
            <a:extLst>
              <a:ext uri="{FF2B5EF4-FFF2-40B4-BE49-F238E27FC236}">
                <a16:creationId xmlns:a16="http://schemas.microsoft.com/office/drawing/2014/main" id="{DF0C21B5-99EE-0371-47E9-795D02D3E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7449" y="662670"/>
            <a:ext cx="583521" cy="590524"/>
          </a:xfrm>
          <a:prstGeom prst="rect">
            <a:avLst/>
          </a:prstGeom>
        </p:spPr>
      </p:pic>
      <p:pic>
        <p:nvPicPr>
          <p:cNvPr id="7" name="그림 158">
            <a:extLst>
              <a:ext uri="{FF2B5EF4-FFF2-40B4-BE49-F238E27FC236}">
                <a16:creationId xmlns:a16="http://schemas.microsoft.com/office/drawing/2014/main" id="{00C7C9C3-8A8C-13D2-4391-B5AC4D69D086}"/>
              </a:ext>
            </a:extLst>
          </p:cNvPr>
          <p:cNvPicPr>
            <a:picLocks noChangeAspect="1"/>
          </p:cNvPicPr>
          <p:nvPr/>
        </p:nvPicPr>
        <p:blipFill>
          <a:blip r:embed="rId5" cstate="print">
            <a:extLst>
              <a:ext uri="{28A0092B-C50C-407E-A947-70E740481C1C}">
                <a14:useLocalDpi xmlns:a14="http://schemas.microsoft.com/office/drawing/2010/main" val="0"/>
              </a:ext>
            </a:extLst>
          </a:blip>
          <a:srcRect l="18996"/>
          <a:stretch>
            <a:fillRect/>
          </a:stretch>
        </p:blipFill>
        <p:spPr>
          <a:xfrm rot="20417169">
            <a:off x="4230147" y="2367634"/>
            <a:ext cx="579052" cy="852275"/>
          </a:xfrm>
          <a:custGeom>
            <a:avLst/>
            <a:gdLst>
              <a:gd name="connsiteX0" fmla="*/ 772069 w 772069"/>
              <a:gd name="connsiteY0" fmla="*/ 0 h 1136366"/>
              <a:gd name="connsiteX1" fmla="*/ 772069 w 772069"/>
              <a:gd name="connsiteY1" fmla="*/ 1136366 h 1136366"/>
              <a:gd name="connsiteX2" fmla="*/ 2399 w 772069"/>
              <a:gd name="connsiteY2" fmla="*/ 1136366 h 1136366"/>
              <a:gd name="connsiteX3" fmla="*/ 0 w 772069"/>
              <a:gd name="connsiteY3" fmla="*/ 972919 h 1136366"/>
              <a:gd name="connsiteX4" fmla="*/ 263981 w 772069"/>
              <a:gd name="connsiteY4" fmla="*/ 66035 h 1136366"/>
              <a:gd name="connsiteX5" fmla="*/ 302783 w 772069"/>
              <a:gd name="connsiteY5" fmla="*/ 0 h 113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069" h="1136366">
                <a:moveTo>
                  <a:pt x="772069" y="0"/>
                </a:moveTo>
                <a:lnTo>
                  <a:pt x="772069" y="1136366"/>
                </a:lnTo>
                <a:lnTo>
                  <a:pt x="2399" y="1136366"/>
                </a:lnTo>
                <a:lnTo>
                  <a:pt x="0" y="972919"/>
                </a:lnTo>
                <a:cubicBezTo>
                  <a:pt x="10413" y="663344"/>
                  <a:pt x="96022" y="351871"/>
                  <a:pt x="263981" y="66035"/>
                </a:cubicBezTo>
                <a:lnTo>
                  <a:pt x="302783" y="0"/>
                </a:lnTo>
                <a:close/>
              </a:path>
            </a:pathLst>
          </a:custGeom>
        </p:spPr>
      </p:pic>
      <p:pic>
        <p:nvPicPr>
          <p:cNvPr id="8" name="그림 162">
            <a:extLst>
              <a:ext uri="{FF2B5EF4-FFF2-40B4-BE49-F238E27FC236}">
                <a16:creationId xmlns:a16="http://schemas.microsoft.com/office/drawing/2014/main" id="{519FD746-2A87-E26B-ED4E-92301740898B}"/>
              </a:ext>
            </a:extLst>
          </p:cNvPr>
          <p:cNvPicPr>
            <a:picLocks noChangeAspect="1"/>
          </p:cNvPicPr>
          <p:nvPr/>
        </p:nvPicPr>
        <p:blipFill>
          <a:blip r:embed="rId6" cstate="print">
            <a:extLst>
              <a:ext uri="{28A0092B-C50C-407E-A947-70E740481C1C}">
                <a14:useLocalDpi xmlns:a14="http://schemas.microsoft.com/office/drawing/2010/main" val="0"/>
              </a:ext>
            </a:extLst>
          </a:blip>
          <a:srcRect r="13421"/>
          <a:stretch>
            <a:fillRect/>
          </a:stretch>
        </p:blipFill>
        <p:spPr>
          <a:xfrm rot="771802">
            <a:off x="7971833" y="1592477"/>
            <a:ext cx="589047" cy="876470"/>
          </a:xfrm>
          <a:custGeom>
            <a:avLst/>
            <a:gdLst>
              <a:gd name="connsiteX0" fmla="*/ 0 w 785396"/>
              <a:gd name="connsiteY0" fmla="*/ 0 h 1168626"/>
              <a:gd name="connsiteX1" fmla="*/ 573830 w 785396"/>
              <a:gd name="connsiteY1" fmla="*/ 0 h 1168626"/>
              <a:gd name="connsiteX2" fmla="*/ 591979 w 785396"/>
              <a:gd name="connsiteY2" fmla="*/ 34335 h 1168626"/>
              <a:gd name="connsiteX3" fmla="*/ 770731 w 785396"/>
              <a:gd name="connsiteY3" fmla="*/ 775892 h 1168626"/>
              <a:gd name="connsiteX4" fmla="*/ 785396 w 785396"/>
              <a:gd name="connsiteY4" fmla="*/ 1168626 h 1168626"/>
              <a:gd name="connsiteX5" fmla="*/ 0 w 785396"/>
              <a:gd name="connsiteY5" fmla="*/ 1168626 h 116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396" h="1168626">
                <a:moveTo>
                  <a:pt x="0" y="0"/>
                </a:moveTo>
                <a:lnTo>
                  <a:pt x="573830" y="0"/>
                </a:lnTo>
                <a:lnTo>
                  <a:pt x="591979" y="34335"/>
                </a:lnTo>
                <a:cubicBezTo>
                  <a:pt x="697691" y="260364"/>
                  <a:pt x="760834" y="510852"/>
                  <a:pt x="770731" y="775892"/>
                </a:cubicBezTo>
                <a:lnTo>
                  <a:pt x="785396" y="1168626"/>
                </a:lnTo>
                <a:lnTo>
                  <a:pt x="0" y="1168626"/>
                </a:lnTo>
                <a:close/>
              </a:path>
            </a:pathLst>
          </a:custGeom>
        </p:spPr>
      </p:pic>
      <p:sp>
        <p:nvSpPr>
          <p:cNvPr id="9" name="타원 26">
            <a:extLst>
              <a:ext uri="{FF2B5EF4-FFF2-40B4-BE49-F238E27FC236}">
                <a16:creationId xmlns:a16="http://schemas.microsoft.com/office/drawing/2014/main" id="{555B3B39-4D1A-623E-6484-9F06C6F8A3A4}"/>
              </a:ext>
            </a:extLst>
          </p:cNvPr>
          <p:cNvSpPr/>
          <p:nvPr/>
        </p:nvSpPr>
        <p:spPr>
          <a:xfrm>
            <a:off x="8383025" y="569802"/>
            <a:ext cx="92869" cy="9286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a:solidFill>
                <a:schemeClr val="tx1"/>
              </a:solidFill>
            </a:endParaRPr>
          </a:p>
        </p:txBody>
      </p:sp>
      <p:sp>
        <p:nvSpPr>
          <p:cNvPr id="10" name="타원 165">
            <a:extLst>
              <a:ext uri="{FF2B5EF4-FFF2-40B4-BE49-F238E27FC236}">
                <a16:creationId xmlns:a16="http://schemas.microsoft.com/office/drawing/2014/main" id="{F002EA4C-13FA-8A16-1BB5-6E473B413F4E}"/>
              </a:ext>
            </a:extLst>
          </p:cNvPr>
          <p:cNvSpPr/>
          <p:nvPr/>
        </p:nvSpPr>
        <p:spPr>
          <a:xfrm>
            <a:off x="3996531" y="1874114"/>
            <a:ext cx="92869" cy="928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a:solidFill>
                <a:schemeClr val="tx1"/>
              </a:solidFill>
            </a:endParaRPr>
          </a:p>
        </p:txBody>
      </p:sp>
      <p:sp>
        <p:nvSpPr>
          <p:cNvPr id="11" name="타원 166">
            <a:extLst>
              <a:ext uri="{FF2B5EF4-FFF2-40B4-BE49-F238E27FC236}">
                <a16:creationId xmlns:a16="http://schemas.microsoft.com/office/drawing/2014/main" id="{9AC5A41A-8142-A582-583E-D0F5DFB59DA8}"/>
              </a:ext>
            </a:extLst>
          </p:cNvPr>
          <p:cNvSpPr/>
          <p:nvPr/>
        </p:nvSpPr>
        <p:spPr>
          <a:xfrm>
            <a:off x="8651052" y="2869386"/>
            <a:ext cx="92869" cy="928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a:solidFill>
                <a:schemeClr val="tx1"/>
              </a:solidFill>
            </a:endParaRPr>
          </a:p>
        </p:txBody>
      </p:sp>
      <p:sp>
        <p:nvSpPr>
          <p:cNvPr id="12" name="타원 167">
            <a:extLst>
              <a:ext uri="{FF2B5EF4-FFF2-40B4-BE49-F238E27FC236}">
                <a16:creationId xmlns:a16="http://schemas.microsoft.com/office/drawing/2014/main" id="{9EF4A5BC-73F5-AECA-0882-F6AAC34DF797}"/>
              </a:ext>
            </a:extLst>
          </p:cNvPr>
          <p:cNvSpPr/>
          <p:nvPr/>
        </p:nvSpPr>
        <p:spPr>
          <a:xfrm>
            <a:off x="5227204" y="3361461"/>
            <a:ext cx="92869" cy="928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a:solidFill>
                <a:schemeClr val="tx1"/>
              </a:solidFill>
            </a:endParaRPr>
          </a:p>
        </p:txBody>
      </p:sp>
      <p:sp>
        <p:nvSpPr>
          <p:cNvPr id="13" name="타원 168">
            <a:extLst>
              <a:ext uri="{FF2B5EF4-FFF2-40B4-BE49-F238E27FC236}">
                <a16:creationId xmlns:a16="http://schemas.microsoft.com/office/drawing/2014/main" id="{CA57E2A5-2AB7-2124-D13B-54398B8F510C}"/>
              </a:ext>
            </a:extLst>
          </p:cNvPr>
          <p:cNvSpPr/>
          <p:nvPr/>
        </p:nvSpPr>
        <p:spPr>
          <a:xfrm>
            <a:off x="7501754" y="1253194"/>
            <a:ext cx="92869" cy="9286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a:solidFill>
                <a:schemeClr val="tx1"/>
              </a:solidFill>
            </a:endParaRPr>
          </a:p>
        </p:txBody>
      </p:sp>
      <p:sp>
        <p:nvSpPr>
          <p:cNvPr id="14" name="CaixaDeTexto 13">
            <a:extLst>
              <a:ext uri="{FF2B5EF4-FFF2-40B4-BE49-F238E27FC236}">
                <a16:creationId xmlns:a16="http://schemas.microsoft.com/office/drawing/2014/main" id="{C53E1779-C0DC-BBDE-7A2D-D29F60DA5760}"/>
              </a:ext>
            </a:extLst>
          </p:cNvPr>
          <p:cNvSpPr txBox="1"/>
          <p:nvPr/>
        </p:nvSpPr>
        <p:spPr>
          <a:xfrm>
            <a:off x="-1627427" y="483775"/>
            <a:ext cx="4608870" cy="380873"/>
          </a:xfrm>
          <a:prstGeom prst="rect">
            <a:avLst/>
          </a:prstGeom>
          <a:noFill/>
        </p:spPr>
        <p:txBody>
          <a:bodyPr wrap="square">
            <a:spAutoFit/>
          </a:bodyPr>
          <a:lstStyle/>
          <a:p>
            <a:pPr algn="ctr"/>
            <a:r>
              <a:rPr lang="pt-BR" sz="1875" b="1" dirty="0">
                <a:latin typeface="+mj-lt"/>
              </a:rPr>
              <a:t>Art. 89</a:t>
            </a:r>
          </a:p>
        </p:txBody>
      </p:sp>
      <p:sp>
        <p:nvSpPr>
          <p:cNvPr id="15" name="CaixaDeTexto 14">
            <a:extLst>
              <a:ext uri="{FF2B5EF4-FFF2-40B4-BE49-F238E27FC236}">
                <a16:creationId xmlns:a16="http://schemas.microsoft.com/office/drawing/2014/main" id="{D458EA2A-8DF3-4B38-8CA0-6FC309D9CEB7}"/>
              </a:ext>
            </a:extLst>
          </p:cNvPr>
          <p:cNvSpPr txBox="1"/>
          <p:nvPr/>
        </p:nvSpPr>
        <p:spPr>
          <a:xfrm>
            <a:off x="703052" y="44958"/>
            <a:ext cx="7709295" cy="276999"/>
          </a:xfrm>
          <a:prstGeom prst="rect">
            <a:avLst/>
          </a:prstGeom>
          <a:noFill/>
        </p:spPr>
        <p:txBody>
          <a:bodyPr wrap="square">
            <a:spAutoFit/>
          </a:bodyPr>
          <a:lstStyle/>
          <a:p>
            <a:r>
              <a:rPr lang="pt-BR" sz="1200" b="1" dirty="0">
                <a:latin typeface="Arial Black" panose="020B0A04020102020204" pitchFamily="34" charset="0"/>
              </a:rPr>
              <a:t>CRITÉRIOS PARA O CUMPRIMENTO DOS CONTRATOS E OBRIGAÇÕES DA CONTRATADA</a:t>
            </a:r>
            <a:endParaRPr lang="pt-BR" sz="1200" dirty="0">
              <a:latin typeface="Arial Black" panose="020B0A04020102020204" pitchFamily="34" charset="0"/>
            </a:endParaRPr>
          </a:p>
        </p:txBody>
      </p:sp>
    </p:spTree>
    <p:extLst>
      <p:ext uri="{BB962C8B-B14F-4D97-AF65-F5344CB8AC3E}">
        <p14:creationId xmlns:p14="http://schemas.microsoft.com/office/powerpoint/2010/main" val="169114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3"/>
                                        </p:tgtEl>
                                        <p:attrNameLst>
                                          <p:attrName>ppt_y</p:attrName>
                                        </p:attrNameLst>
                                      </p:cBhvr>
                                      <p:tavLst>
                                        <p:tav tm="0">
                                          <p:val>
                                            <p:strVal val="#ppt_y"/>
                                          </p:val>
                                        </p:tav>
                                        <p:tav tm="100000">
                                          <p:val>
                                            <p:strVal val="#ppt_y"/>
                                          </p:val>
                                        </p:tav>
                                      </p:tavLst>
                                    </p:anim>
                                    <p:anim calcmode="lin" valueType="num">
                                      <p:cBhvr>
                                        <p:cTn id="9" dur="7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3"/>
                                        </p:tgtEl>
                                      </p:cBhvr>
                                    </p:animEffect>
                                  </p:childTnLst>
                                </p:cTn>
                              </p:par>
                              <p:par>
                                <p:cTn id="12" presetID="52" presetClass="entr" presetSubtype="0"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Scale>
                                      <p:cBhvr>
                                        <p:cTn id="14"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
                                        </p:tgtEl>
                                        <p:attrNameLst>
                                          <p:attrName>ppt_x</p:attrName>
                                          <p:attrName>ppt_y</p:attrName>
                                        </p:attrNameLst>
                                      </p:cBhvr>
                                    </p:animMotion>
                                    <p:animEffect transition="in" filter="fade">
                                      <p:cBhvr>
                                        <p:cTn id="16" dur="1000"/>
                                        <p:tgtEl>
                                          <p:spTgt spid="2"/>
                                        </p:tgtEl>
                                      </p:cBhvr>
                                    </p:animEffect>
                                  </p:childTnLst>
                                </p:cTn>
                              </p:par>
                              <p:par>
                                <p:cTn id="17" presetID="12" presetClass="entr" presetSubtype="8" fill="hold" nodeType="withEffect">
                                  <p:stCondLst>
                                    <p:cond delay="12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par>
                                <p:cTn id="21" presetID="12" presetClass="entr" presetSubtype="2" fill="hold" nodeType="withEffect">
                                  <p:stCondLst>
                                    <p:cond delay="15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ppt_x</p:attrName>
                                        </p:attrNameLst>
                                      </p:cBhvr>
                                      <p:tavLst>
                                        <p:tav tm="0">
                                          <p:val>
                                            <p:strVal val="#ppt_x+#ppt_w*1.125000"/>
                                          </p:val>
                                        </p:tav>
                                        <p:tav tm="100000">
                                          <p:val>
                                            <p:strVal val="#ppt_x"/>
                                          </p:val>
                                        </p:tav>
                                      </p:tavLst>
                                    </p:anim>
                                    <p:animEffect transition="in" filter="wipe(left)">
                                      <p:cBhvr>
                                        <p:cTn id="24" dur="500"/>
                                        <p:tgtEl>
                                          <p:spTgt spid="8"/>
                                        </p:tgtEl>
                                      </p:cBhvr>
                                    </p:animEffect>
                                  </p:childTnLst>
                                </p:cTn>
                              </p:par>
                              <p:par>
                                <p:cTn id="25" presetID="37" presetClass="entr" presetSubtype="0" fill="hold" nodeType="withEffect">
                                  <p:stCondLst>
                                    <p:cond delay="10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900" decel="100000" fill="hold"/>
                                        <p:tgtEl>
                                          <p:spTgt spid="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31" presetID="26" presetClass="entr" presetSubtype="0" fill="hold" nodeType="withEffect">
                                  <p:stCondLst>
                                    <p:cond delay="150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435">
                                          <p:stCondLst>
                                            <p:cond delay="0"/>
                                          </p:stCondLst>
                                        </p:cTn>
                                        <p:tgtEl>
                                          <p:spTgt spid="6"/>
                                        </p:tgtEl>
                                      </p:cBhvr>
                                    </p:animEffect>
                                    <p:anim calcmode="lin" valueType="num">
                                      <p:cBhvr>
                                        <p:cTn id="34"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5"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6"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37"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38"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39" dur="20">
                                          <p:stCondLst>
                                            <p:cond delay="487"/>
                                          </p:stCondLst>
                                        </p:cTn>
                                        <p:tgtEl>
                                          <p:spTgt spid="6"/>
                                        </p:tgtEl>
                                      </p:cBhvr>
                                      <p:to x="100000" y="60000"/>
                                    </p:animScale>
                                    <p:animScale>
                                      <p:cBhvr>
                                        <p:cTn id="40" dur="124" decel="50000">
                                          <p:stCondLst>
                                            <p:cond delay="507"/>
                                          </p:stCondLst>
                                        </p:cTn>
                                        <p:tgtEl>
                                          <p:spTgt spid="6"/>
                                        </p:tgtEl>
                                      </p:cBhvr>
                                      <p:to x="100000" y="100000"/>
                                    </p:animScale>
                                    <p:animScale>
                                      <p:cBhvr>
                                        <p:cTn id="41" dur="20">
                                          <p:stCondLst>
                                            <p:cond delay="984"/>
                                          </p:stCondLst>
                                        </p:cTn>
                                        <p:tgtEl>
                                          <p:spTgt spid="6"/>
                                        </p:tgtEl>
                                      </p:cBhvr>
                                      <p:to x="100000" y="80000"/>
                                    </p:animScale>
                                    <p:animScale>
                                      <p:cBhvr>
                                        <p:cTn id="42" dur="124" decel="50000">
                                          <p:stCondLst>
                                            <p:cond delay="1004"/>
                                          </p:stCondLst>
                                        </p:cTn>
                                        <p:tgtEl>
                                          <p:spTgt spid="6"/>
                                        </p:tgtEl>
                                      </p:cBhvr>
                                      <p:to x="100000" y="100000"/>
                                    </p:animScale>
                                    <p:animScale>
                                      <p:cBhvr>
                                        <p:cTn id="43" dur="20">
                                          <p:stCondLst>
                                            <p:cond delay="1231"/>
                                          </p:stCondLst>
                                        </p:cTn>
                                        <p:tgtEl>
                                          <p:spTgt spid="6"/>
                                        </p:tgtEl>
                                      </p:cBhvr>
                                      <p:to x="100000" y="90000"/>
                                    </p:animScale>
                                    <p:animScale>
                                      <p:cBhvr>
                                        <p:cTn id="44" dur="124" decel="50000">
                                          <p:stCondLst>
                                            <p:cond delay="1251"/>
                                          </p:stCondLst>
                                        </p:cTn>
                                        <p:tgtEl>
                                          <p:spTgt spid="6"/>
                                        </p:tgtEl>
                                      </p:cBhvr>
                                      <p:to x="100000" y="100000"/>
                                    </p:animScale>
                                    <p:animScale>
                                      <p:cBhvr>
                                        <p:cTn id="45" dur="20">
                                          <p:stCondLst>
                                            <p:cond delay="1356"/>
                                          </p:stCondLst>
                                        </p:cTn>
                                        <p:tgtEl>
                                          <p:spTgt spid="6"/>
                                        </p:tgtEl>
                                      </p:cBhvr>
                                      <p:to x="100000" y="95000"/>
                                    </p:animScale>
                                    <p:animScale>
                                      <p:cBhvr>
                                        <p:cTn id="46" dur="124" decel="50000">
                                          <p:stCondLst>
                                            <p:cond delay="1376"/>
                                          </p:stCondLst>
                                        </p:cTn>
                                        <p:tgtEl>
                                          <p:spTgt spid="6"/>
                                        </p:tgtEl>
                                      </p:cBhvr>
                                      <p:to x="100000" y="100000"/>
                                    </p:animScale>
                                  </p:childTnLst>
                                </p:cTn>
                              </p:par>
                              <p:par>
                                <p:cTn id="47" presetID="26" presetClass="entr" presetSubtype="0" fill="hold" nodeType="withEffect">
                                  <p:stCondLst>
                                    <p:cond delay="125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435">
                                          <p:stCondLst>
                                            <p:cond delay="0"/>
                                          </p:stCondLst>
                                        </p:cTn>
                                        <p:tgtEl>
                                          <p:spTgt spid="5"/>
                                        </p:tgtEl>
                                      </p:cBhvr>
                                    </p:animEffect>
                                    <p:anim calcmode="lin" valueType="num">
                                      <p:cBhvr>
                                        <p:cTn id="50"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1"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2"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53"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54"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55" dur="20">
                                          <p:stCondLst>
                                            <p:cond delay="487"/>
                                          </p:stCondLst>
                                        </p:cTn>
                                        <p:tgtEl>
                                          <p:spTgt spid="5"/>
                                        </p:tgtEl>
                                      </p:cBhvr>
                                      <p:to x="100000" y="60000"/>
                                    </p:animScale>
                                    <p:animScale>
                                      <p:cBhvr>
                                        <p:cTn id="56" dur="124" decel="50000">
                                          <p:stCondLst>
                                            <p:cond delay="507"/>
                                          </p:stCondLst>
                                        </p:cTn>
                                        <p:tgtEl>
                                          <p:spTgt spid="5"/>
                                        </p:tgtEl>
                                      </p:cBhvr>
                                      <p:to x="100000" y="100000"/>
                                    </p:animScale>
                                    <p:animScale>
                                      <p:cBhvr>
                                        <p:cTn id="57" dur="20">
                                          <p:stCondLst>
                                            <p:cond delay="984"/>
                                          </p:stCondLst>
                                        </p:cTn>
                                        <p:tgtEl>
                                          <p:spTgt spid="5"/>
                                        </p:tgtEl>
                                      </p:cBhvr>
                                      <p:to x="100000" y="80000"/>
                                    </p:animScale>
                                    <p:animScale>
                                      <p:cBhvr>
                                        <p:cTn id="58" dur="124" decel="50000">
                                          <p:stCondLst>
                                            <p:cond delay="1004"/>
                                          </p:stCondLst>
                                        </p:cTn>
                                        <p:tgtEl>
                                          <p:spTgt spid="5"/>
                                        </p:tgtEl>
                                      </p:cBhvr>
                                      <p:to x="100000" y="100000"/>
                                    </p:animScale>
                                    <p:animScale>
                                      <p:cBhvr>
                                        <p:cTn id="59" dur="20">
                                          <p:stCondLst>
                                            <p:cond delay="1231"/>
                                          </p:stCondLst>
                                        </p:cTn>
                                        <p:tgtEl>
                                          <p:spTgt spid="5"/>
                                        </p:tgtEl>
                                      </p:cBhvr>
                                      <p:to x="100000" y="90000"/>
                                    </p:animScale>
                                    <p:animScale>
                                      <p:cBhvr>
                                        <p:cTn id="60" dur="124" decel="50000">
                                          <p:stCondLst>
                                            <p:cond delay="1251"/>
                                          </p:stCondLst>
                                        </p:cTn>
                                        <p:tgtEl>
                                          <p:spTgt spid="5"/>
                                        </p:tgtEl>
                                      </p:cBhvr>
                                      <p:to x="100000" y="100000"/>
                                    </p:animScale>
                                    <p:animScale>
                                      <p:cBhvr>
                                        <p:cTn id="61" dur="20">
                                          <p:stCondLst>
                                            <p:cond delay="1356"/>
                                          </p:stCondLst>
                                        </p:cTn>
                                        <p:tgtEl>
                                          <p:spTgt spid="5"/>
                                        </p:tgtEl>
                                      </p:cBhvr>
                                      <p:to x="100000" y="95000"/>
                                    </p:animScale>
                                    <p:animScale>
                                      <p:cBhvr>
                                        <p:cTn id="62" dur="124" decel="50000">
                                          <p:stCondLst>
                                            <p:cond delay="1376"/>
                                          </p:stCondLst>
                                        </p:cTn>
                                        <p:tgtEl>
                                          <p:spTgt spid="5"/>
                                        </p:tgtEl>
                                      </p:cBhvr>
                                      <p:to x="100000" y="100000"/>
                                    </p:animScale>
                                  </p:childTnLst>
                                </p:cTn>
                              </p:par>
                              <p:par>
                                <p:cTn id="63" presetID="45" presetClass="entr" presetSubtype="0" fill="hold" grpId="0" nodeType="withEffect">
                                  <p:stCondLst>
                                    <p:cond delay="150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1250"/>
                                        <p:tgtEl>
                                          <p:spTgt spid="10"/>
                                        </p:tgtEl>
                                      </p:cBhvr>
                                    </p:animEffect>
                                    <p:anim calcmode="lin" valueType="num">
                                      <p:cBhvr>
                                        <p:cTn id="66" dur="1250" fill="hold"/>
                                        <p:tgtEl>
                                          <p:spTgt spid="10"/>
                                        </p:tgtEl>
                                        <p:attrNameLst>
                                          <p:attrName>ppt_w</p:attrName>
                                        </p:attrNameLst>
                                      </p:cBhvr>
                                      <p:tavLst>
                                        <p:tav tm="0" fmla="#ppt_w*sin(2.5*pi*$)">
                                          <p:val>
                                            <p:fltVal val="0"/>
                                          </p:val>
                                        </p:tav>
                                        <p:tav tm="100000">
                                          <p:val>
                                            <p:fltVal val="1"/>
                                          </p:val>
                                        </p:tav>
                                      </p:tavLst>
                                    </p:anim>
                                    <p:anim calcmode="lin" valueType="num">
                                      <p:cBhvr>
                                        <p:cTn id="67" dur="1250" fill="hold"/>
                                        <p:tgtEl>
                                          <p:spTgt spid="10"/>
                                        </p:tgtEl>
                                        <p:attrNameLst>
                                          <p:attrName>ppt_h</p:attrName>
                                        </p:attrNameLst>
                                      </p:cBhvr>
                                      <p:tavLst>
                                        <p:tav tm="0">
                                          <p:val>
                                            <p:strVal val="#ppt_h"/>
                                          </p:val>
                                        </p:tav>
                                        <p:tav tm="100000">
                                          <p:val>
                                            <p:strVal val="#ppt_h"/>
                                          </p:val>
                                        </p:tav>
                                      </p:tavLst>
                                    </p:anim>
                                  </p:childTnLst>
                                </p:cTn>
                              </p:par>
                              <p:par>
                                <p:cTn id="68" presetID="45" presetClass="entr" presetSubtype="0" fill="hold" grpId="0" nodeType="withEffect">
                                  <p:stCondLst>
                                    <p:cond delay="125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1250"/>
                                        <p:tgtEl>
                                          <p:spTgt spid="12"/>
                                        </p:tgtEl>
                                      </p:cBhvr>
                                    </p:animEffect>
                                    <p:anim calcmode="lin" valueType="num">
                                      <p:cBhvr>
                                        <p:cTn id="71" dur="1250" fill="hold"/>
                                        <p:tgtEl>
                                          <p:spTgt spid="12"/>
                                        </p:tgtEl>
                                        <p:attrNameLst>
                                          <p:attrName>ppt_w</p:attrName>
                                        </p:attrNameLst>
                                      </p:cBhvr>
                                      <p:tavLst>
                                        <p:tav tm="0" fmla="#ppt_w*sin(2.5*pi*$)">
                                          <p:val>
                                            <p:fltVal val="0"/>
                                          </p:val>
                                        </p:tav>
                                        <p:tav tm="100000">
                                          <p:val>
                                            <p:fltVal val="1"/>
                                          </p:val>
                                        </p:tav>
                                      </p:tavLst>
                                    </p:anim>
                                    <p:anim calcmode="lin" valueType="num">
                                      <p:cBhvr>
                                        <p:cTn id="72" dur="1250" fill="hold"/>
                                        <p:tgtEl>
                                          <p:spTgt spid="12"/>
                                        </p:tgtEl>
                                        <p:attrNameLst>
                                          <p:attrName>ppt_h</p:attrName>
                                        </p:attrNameLst>
                                      </p:cBhvr>
                                      <p:tavLst>
                                        <p:tav tm="0">
                                          <p:val>
                                            <p:strVal val="#ppt_h"/>
                                          </p:val>
                                        </p:tav>
                                        <p:tav tm="100000">
                                          <p:val>
                                            <p:strVal val="#ppt_h"/>
                                          </p:val>
                                        </p:tav>
                                      </p:tavLst>
                                    </p:anim>
                                  </p:childTnLst>
                                </p:cTn>
                              </p:par>
                              <p:par>
                                <p:cTn id="73" presetID="45" presetClass="entr" presetSubtype="0" fill="hold" grpId="0" nodeType="withEffect">
                                  <p:stCondLst>
                                    <p:cond delay="100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1250"/>
                                        <p:tgtEl>
                                          <p:spTgt spid="9"/>
                                        </p:tgtEl>
                                      </p:cBhvr>
                                    </p:animEffect>
                                    <p:anim calcmode="lin" valueType="num">
                                      <p:cBhvr>
                                        <p:cTn id="76" dur="1250" fill="hold"/>
                                        <p:tgtEl>
                                          <p:spTgt spid="9"/>
                                        </p:tgtEl>
                                        <p:attrNameLst>
                                          <p:attrName>ppt_w</p:attrName>
                                        </p:attrNameLst>
                                      </p:cBhvr>
                                      <p:tavLst>
                                        <p:tav tm="0" fmla="#ppt_w*sin(2.5*pi*$)">
                                          <p:val>
                                            <p:fltVal val="0"/>
                                          </p:val>
                                        </p:tav>
                                        <p:tav tm="100000">
                                          <p:val>
                                            <p:fltVal val="1"/>
                                          </p:val>
                                        </p:tav>
                                      </p:tavLst>
                                    </p:anim>
                                    <p:anim calcmode="lin" valueType="num">
                                      <p:cBhvr>
                                        <p:cTn id="77" dur="1250" fill="hold"/>
                                        <p:tgtEl>
                                          <p:spTgt spid="9"/>
                                        </p:tgtEl>
                                        <p:attrNameLst>
                                          <p:attrName>ppt_h</p:attrName>
                                        </p:attrNameLst>
                                      </p:cBhvr>
                                      <p:tavLst>
                                        <p:tav tm="0">
                                          <p:val>
                                            <p:strVal val="#ppt_h"/>
                                          </p:val>
                                        </p:tav>
                                        <p:tav tm="100000">
                                          <p:val>
                                            <p:strVal val="#ppt_h"/>
                                          </p:val>
                                        </p:tav>
                                      </p:tavLst>
                                    </p:anim>
                                  </p:childTnLst>
                                </p:cTn>
                              </p:par>
                              <p:par>
                                <p:cTn id="78" presetID="45" presetClass="entr" presetSubtype="0" fill="hold" grpId="0" nodeType="withEffect">
                                  <p:stCondLst>
                                    <p:cond delay="125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1250"/>
                                        <p:tgtEl>
                                          <p:spTgt spid="13"/>
                                        </p:tgtEl>
                                      </p:cBhvr>
                                    </p:animEffect>
                                    <p:anim calcmode="lin" valueType="num">
                                      <p:cBhvr>
                                        <p:cTn id="81" dur="1250" fill="hold"/>
                                        <p:tgtEl>
                                          <p:spTgt spid="13"/>
                                        </p:tgtEl>
                                        <p:attrNameLst>
                                          <p:attrName>ppt_w</p:attrName>
                                        </p:attrNameLst>
                                      </p:cBhvr>
                                      <p:tavLst>
                                        <p:tav tm="0" fmla="#ppt_w*sin(2.5*pi*$)">
                                          <p:val>
                                            <p:fltVal val="0"/>
                                          </p:val>
                                        </p:tav>
                                        <p:tav tm="100000">
                                          <p:val>
                                            <p:fltVal val="1"/>
                                          </p:val>
                                        </p:tav>
                                      </p:tavLst>
                                    </p:anim>
                                    <p:anim calcmode="lin" valueType="num">
                                      <p:cBhvr>
                                        <p:cTn id="82" dur="1250" fill="hold"/>
                                        <p:tgtEl>
                                          <p:spTgt spid="13"/>
                                        </p:tgtEl>
                                        <p:attrNameLst>
                                          <p:attrName>ppt_h</p:attrName>
                                        </p:attrNameLst>
                                      </p:cBhvr>
                                      <p:tavLst>
                                        <p:tav tm="0">
                                          <p:val>
                                            <p:strVal val="#ppt_h"/>
                                          </p:val>
                                        </p:tav>
                                        <p:tav tm="100000">
                                          <p:val>
                                            <p:strVal val="#ppt_h"/>
                                          </p:val>
                                        </p:tav>
                                      </p:tavLst>
                                    </p:anim>
                                  </p:childTnLst>
                                </p:cTn>
                              </p:par>
                              <p:par>
                                <p:cTn id="83" presetID="45" presetClass="entr" presetSubtype="0" fill="hold" grpId="0" nodeType="withEffect">
                                  <p:stCondLst>
                                    <p:cond delay="150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1250"/>
                                        <p:tgtEl>
                                          <p:spTgt spid="11"/>
                                        </p:tgtEl>
                                      </p:cBhvr>
                                    </p:animEffect>
                                    <p:anim calcmode="lin" valueType="num">
                                      <p:cBhvr>
                                        <p:cTn id="86" dur="1250" fill="hold"/>
                                        <p:tgtEl>
                                          <p:spTgt spid="11"/>
                                        </p:tgtEl>
                                        <p:attrNameLst>
                                          <p:attrName>ppt_w</p:attrName>
                                        </p:attrNameLst>
                                      </p:cBhvr>
                                      <p:tavLst>
                                        <p:tav tm="0" fmla="#ppt_w*sin(2.5*pi*$)">
                                          <p:val>
                                            <p:fltVal val="0"/>
                                          </p:val>
                                        </p:tav>
                                        <p:tav tm="100000">
                                          <p:val>
                                            <p:fltVal val="1"/>
                                          </p:val>
                                        </p:tav>
                                      </p:tavLst>
                                    </p:anim>
                                    <p:anim calcmode="lin" valueType="num">
                                      <p:cBhvr>
                                        <p:cTn id="87" dur="125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모서리가 둥근 직사각형 14"/>
          <p:cNvSpPr/>
          <p:nvPr/>
        </p:nvSpPr>
        <p:spPr>
          <a:xfrm>
            <a:off x="2557462" y="2447224"/>
            <a:ext cx="4029074" cy="91809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a:solidFill>
                <a:schemeClr val="tx1"/>
              </a:solidFill>
              <a:latin typeface="Open Sans" panose="020B0606030504020204" pitchFamily="34" charset="0"/>
              <a:cs typeface="Open Sans" panose="020B0606030504020204" pitchFamily="34" charset="0"/>
            </a:endParaRPr>
          </a:p>
        </p:txBody>
      </p:sp>
      <p:sp>
        <p:nvSpPr>
          <p:cNvPr id="3" name="TextBox 2"/>
          <p:cNvSpPr txBox="1"/>
          <p:nvPr/>
        </p:nvSpPr>
        <p:spPr>
          <a:xfrm>
            <a:off x="1926772" y="377007"/>
            <a:ext cx="6784520" cy="1823576"/>
          </a:xfrm>
          <a:prstGeom prst="rect">
            <a:avLst/>
          </a:prstGeom>
          <a:noFill/>
        </p:spPr>
        <p:txBody>
          <a:bodyPr wrap="square" rtlCol="0">
            <a:spAutoFit/>
          </a:bodyPr>
          <a:lstStyle/>
          <a:p>
            <a:pPr algn="ctr"/>
            <a:r>
              <a:rPr lang="pt-BR" sz="1875" b="1" dirty="0">
                <a:latin typeface="Open Sans" panose="020B0606030504020204" pitchFamily="34" charset="0"/>
                <a:ea typeface="Open Sans" panose="020B0606030504020204" pitchFamily="34" charset="0"/>
                <a:cs typeface="Open Sans" panose="020B0606030504020204" pitchFamily="34" charset="0"/>
              </a:rPr>
              <a:t>TODO</a:t>
            </a:r>
            <a:r>
              <a:rPr lang="pt-BR" sz="1875" dirty="0">
                <a:latin typeface="Open Sans" panose="020B0606030504020204" pitchFamily="34" charset="0"/>
                <a:ea typeface="Open Sans" panose="020B0606030504020204" pitchFamily="34" charset="0"/>
                <a:cs typeface="Open Sans" panose="020B0606030504020204" pitchFamily="34" charset="0"/>
              </a:rPr>
              <a:t> contrato </a:t>
            </a:r>
            <a:r>
              <a:rPr lang="pt-BR" sz="1875" b="1" dirty="0">
                <a:solidFill>
                  <a:srgbClr val="FF0000"/>
                </a:solidFill>
                <a:latin typeface="Open Sans" panose="020B0606030504020204" pitchFamily="34" charset="0"/>
                <a:ea typeface="Open Sans" panose="020B0606030504020204" pitchFamily="34" charset="0"/>
                <a:cs typeface="Open Sans" panose="020B0606030504020204" pitchFamily="34" charset="0"/>
              </a:rPr>
              <a:t>DEVERÁ</a:t>
            </a:r>
            <a:r>
              <a:rPr lang="pt-BR" sz="1875" dirty="0">
                <a:latin typeface="Open Sans" panose="020B0606030504020204" pitchFamily="34" charset="0"/>
                <a:ea typeface="Open Sans" panose="020B0606030504020204" pitchFamily="34" charset="0"/>
                <a:cs typeface="Open Sans" panose="020B0606030504020204" pitchFamily="34" charset="0"/>
              </a:rPr>
              <a:t> mencionar os </a:t>
            </a:r>
            <a:r>
              <a:rPr lang="pt-BR" sz="1875" b="1" dirty="0">
                <a:latin typeface="Open Sans" panose="020B0606030504020204" pitchFamily="34" charset="0"/>
                <a:ea typeface="Open Sans" panose="020B0606030504020204" pitchFamily="34" charset="0"/>
                <a:cs typeface="Open Sans" panose="020B0606030504020204" pitchFamily="34" charset="0"/>
              </a:rPr>
              <a:t>NOMES DAS PARTES</a:t>
            </a:r>
            <a:r>
              <a:rPr lang="pt-BR" sz="1875" dirty="0">
                <a:latin typeface="Open Sans" panose="020B0606030504020204" pitchFamily="34" charset="0"/>
                <a:ea typeface="Open Sans" panose="020B0606030504020204" pitchFamily="34" charset="0"/>
                <a:cs typeface="Open Sans" panose="020B0606030504020204" pitchFamily="34" charset="0"/>
              </a:rPr>
              <a:t> e os de </a:t>
            </a:r>
            <a:r>
              <a:rPr lang="pt-BR" sz="1875" b="1" dirty="0">
                <a:latin typeface="Open Sans" panose="020B0606030504020204" pitchFamily="34" charset="0"/>
                <a:ea typeface="Open Sans" panose="020B0606030504020204" pitchFamily="34" charset="0"/>
                <a:cs typeface="Open Sans" panose="020B0606030504020204" pitchFamily="34" charset="0"/>
              </a:rPr>
              <a:t>SEUS REPRESENTANTES</a:t>
            </a:r>
            <a:r>
              <a:rPr lang="pt-BR" sz="1875" dirty="0">
                <a:latin typeface="Open Sans" panose="020B0606030504020204" pitchFamily="34" charset="0"/>
                <a:ea typeface="Open Sans" panose="020B0606030504020204" pitchFamily="34" charset="0"/>
                <a:cs typeface="Open Sans" panose="020B0606030504020204" pitchFamily="34" charset="0"/>
              </a:rPr>
              <a:t>, a </a:t>
            </a:r>
            <a:r>
              <a:rPr lang="pt-BR" sz="1875" b="1" dirty="0">
                <a:latin typeface="Open Sans" panose="020B0606030504020204" pitchFamily="34" charset="0"/>
                <a:ea typeface="Open Sans" panose="020B0606030504020204" pitchFamily="34" charset="0"/>
                <a:cs typeface="Open Sans" panose="020B0606030504020204" pitchFamily="34" charset="0"/>
              </a:rPr>
              <a:t>FINALIDADE</a:t>
            </a:r>
            <a:r>
              <a:rPr lang="pt-BR" sz="1875" dirty="0">
                <a:latin typeface="Open Sans" panose="020B0606030504020204" pitchFamily="34" charset="0"/>
                <a:ea typeface="Open Sans" panose="020B0606030504020204" pitchFamily="34" charset="0"/>
                <a:cs typeface="Open Sans" panose="020B0606030504020204" pitchFamily="34" charset="0"/>
              </a:rPr>
              <a:t>, o </a:t>
            </a:r>
            <a:r>
              <a:rPr lang="pt-BR" sz="1875" b="1" dirty="0">
                <a:latin typeface="Open Sans" panose="020B0606030504020204" pitchFamily="34" charset="0"/>
                <a:ea typeface="Open Sans" panose="020B0606030504020204" pitchFamily="34" charset="0"/>
                <a:cs typeface="Open Sans" panose="020B0606030504020204" pitchFamily="34" charset="0"/>
              </a:rPr>
              <a:t>ATO QUE AUTORIZOU SUA LAVRATURA</a:t>
            </a:r>
            <a:r>
              <a:rPr lang="pt-BR" sz="1875" dirty="0">
                <a:latin typeface="Open Sans" panose="020B0606030504020204" pitchFamily="34" charset="0"/>
                <a:ea typeface="Open Sans" panose="020B0606030504020204" pitchFamily="34" charset="0"/>
                <a:cs typeface="Open Sans" panose="020B0606030504020204" pitchFamily="34" charset="0"/>
              </a:rPr>
              <a:t>, o </a:t>
            </a:r>
            <a:r>
              <a:rPr lang="pt-BR" sz="1875" b="1" dirty="0">
                <a:latin typeface="Open Sans" panose="020B0606030504020204" pitchFamily="34" charset="0"/>
                <a:ea typeface="Open Sans" panose="020B0606030504020204" pitchFamily="34" charset="0"/>
                <a:cs typeface="Open Sans" panose="020B0606030504020204" pitchFamily="34" charset="0"/>
              </a:rPr>
              <a:t>NÚMERO DO PROCESSO DA LICITAÇÃO OU DA CONTRATAÇÃO DIRETA</a:t>
            </a:r>
            <a:r>
              <a:rPr lang="pt-BR" sz="1875" dirty="0">
                <a:latin typeface="Open Sans" panose="020B0606030504020204" pitchFamily="34" charset="0"/>
                <a:ea typeface="Open Sans" panose="020B0606030504020204" pitchFamily="34" charset="0"/>
                <a:cs typeface="Open Sans" panose="020B0606030504020204" pitchFamily="34" charset="0"/>
              </a:rPr>
              <a:t> e a </a:t>
            </a:r>
            <a:r>
              <a:rPr lang="pt-BR" sz="1875" b="1" dirty="0">
                <a:latin typeface="Open Sans" panose="020B0606030504020204" pitchFamily="34" charset="0"/>
                <a:ea typeface="Open Sans" panose="020B0606030504020204" pitchFamily="34" charset="0"/>
                <a:cs typeface="Open Sans" panose="020B0606030504020204" pitchFamily="34" charset="0"/>
              </a:rPr>
              <a:t>SUJEIÇÃO DOS CONTRATANTES</a:t>
            </a:r>
            <a:r>
              <a:rPr lang="pt-BR" sz="1875" dirty="0">
                <a:latin typeface="Open Sans" panose="020B0606030504020204" pitchFamily="34" charset="0"/>
                <a:ea typeface="Open Sans" panose="020B0606030504020204" pitchFamily="34" charset="0"/>
                <a:cs typeface="Open Sans" panose="020B0606030504020204" pitchFamily="34" charset="0"/>
              </a:rPr>
              <a:t> às </a:t>
            </a:r>
            <a:r>
              <a:rPr lang="pt-BR" sz="1875" b="1" dirty="0">
                <a:latin typeface="Open Sans" panose="020B0606030504020204" pitchFamily="34" charset="0"/>
                <a:ea typeface="Open Sans" panose="020B0606030504020204" pitchFamily="34" charset="0"/>
                <a:cs typeface="Open Sans" panose="020B0606030504020204" pitchFamily="34" charset="0"/>
              </a:rPr>
              <a:t>NORMAS DESTA LEI </a:t>
            </a:r>
            <a:r>
              <a:rPr lang="pt-BR" sz="1875" dirty="0">
                <a:latin typeface="Open Sans" panose="020B0606030504020204" pitchFamily="34" charset="0"/>
                <a:ea typeface="Open Sans" panose="020B0606030504020204" pitchFamily="34" charset="0"/>
                <a:cs typeface="Open Sans" panose="020B0606030504020204" pitchFamily="34" charset="0"/>
              </a:rPr>
              <a:t>e às </a:t>
            </a:r>
            <a:r>
              <a:rPr lang="pt-BR" sz="1875" b="1" dirty="0">
                <a:latin typeface="Open Sans" panose="020B0606030504020204" pitchFamily="34" charset="0"/>
                <a:ea typeface="Open Sans" panose="020B0606030504020204" pitchFamily="34" charset="0"/>
                <a:cs typeface="Open Sans" panose="020B0606030504020204" pitchFamily="34" charset="0"/>
              </a:rPr>
              <a:t>CLÁUSULAS CONTRATUAIS</a:t>
            </a:r>
            <a:r>
              <a:rPr lang="pt-BR" sz="1875" dirty="0">
                <a:latin typeface="Open Sans" panose="020B0606030504020204" pitchFamily="34" charset="0"/>
                <a:ea typeface="Open Sans" panose="020B0606030504020204" pitchFamily="34" charset="0"/>
                <a:cs typeface="Open Sans" panose="020B0606030504020204" pitchFamily="34" charset="0"/>
              </a:rPr>
              <a:t>.</a:t>
            </a:r>
          </a:p>
        </p:txBody>
      </p:sp>
      <p:pic>
        <p:nvPicPr>
          <p:cNvPr id="11" name="그림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279105" y="2545140"/>
            <a:ext cx="585788" cy="568727"/>
          </a:xfrm>
          <a:prstGeom prst="rect">
            <a:avLst/>
          </a:prstGeom>
        </p:spPr>
      </p:pic>
      <p:pic>
        <p:nvPicPr>
          <p:cNvPr id="13"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66033">
            <a:off x="664132" y="940278"/>
            <a:ext cx="1208646" cy="2358335"/>
          </a:xfrm>
          <a:prstGeom prst="rect">
            <a:avLst/>
          </a:prstGeom>
        </p:spPr>
      </p:pic>
      <p:pic>
        <p:nvPicPr>
          <p:cNvPr id="18" name="그림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52880">
            <a:off x="7182051" y="2017863"/>
            <a:ext cx="1322653" cy="1896277"/>
          </a:xfrm>
          <a:prstGeom prst="rect">
            <a:avLst/>
          </a:prstGeom>
        </p:spPr>
      </p:pic>
      <p:sp>
        <p:nvSpPr>
          <p:cNvPr id="2" name="CaixaDeTexto 1">
            <a:extLst>
              <a:ext uri="{FF2B5EF4-FFF2-40B4-BE49-F238E27FC236}">
                <a16:creationId xmlns:a16="http://schemas.microsoft.com/office/drawing/2014/main" id="{19A82012-7615-7E32-D836-92130F6034E6}"/>
              </a:ext>
            </a:extLst>
          </p:cNvPr>
          <p:cNvSpPr txBox="1"/>
          <p:nvPr/>
        </p:nvSpPr>
        <p:spPr>
          <a:xfrm>
            <a:off x="199789" y="128475"/>
            <a:ext cx="2137331" cy="380873"/>
          </a:xfrm>
          <a:prstGeom prst="rect">
            <a:avLst/>
          </a:prstGeom>
          <a:noFill/>
        </p:spPr>
        <p:txBody>
          <a:bodyPr wrap="square">
            <a:spAutoFit/>
          </a:bodyPr>
          <a:lstStyle/>
          <a:p>
            <a:pPr algn="ctr"/>
            <a:r>
              <a:rPr lang="pt-BR" sz="1875" b="1" dirty="0">
                <a:latin typeface="Open Sans" panose="020B0606030504020204" pitchFamily="34" charset="0"/>
                <a:ea typeface="Open Sans" panose="020B0606030504020204" pitchFamily="34" charset="0"/>
                <a:cs typeface="Open Sans" panose="020B0606030504020204" pitchFamily="34" charset="0"/>
              </a:rPr>
              <a:t>Art. 89, </a:t>
            </a:r>
            <a:r>
              <a:rPr lang="pt-BR" sz="1875" dirty="0">
                <a:latin typeface="Open Sans" panose="020B0606030504020204" pitchFamily="34" charset="0"/>
                <a:ea typeface="Open Sans" panose="020B0606030504020204" pitchFamily="34" charset="0"/>
                <a:cs typeface="Open Sans" panose="020B0606030504020204" pitchFamily="34" charset="0"/>
              </a:rPr>
              <a:t>§ 1º, § 2º </a:t>
            </a:r>
            <a:endParaRPr lang="pt-BR" sz="1875"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2">
            <a:extLst>
              <a:ext uri="{FF2B5EF4-FFF2-40B4-BE49-F238E27FC236}">
                <a16:creationId xmlns:a16="http://schemas.microsoft.com/office/drawing/2014/main" id="{7186199A-9D8A-395D-E993-3500137A84FF}"/>
              </a:ext>
            </a:extLst>
          </p:cNvPr>
          <p:cNvSpPr txBox="1"/>
          <p:nvPr/>
        </p:nvSpPr>
        <p:spPr>
          <a:xfrm>
            <a:off x="199789" y="3572216"/>
            <a:ext cx="7870372" cy="1092607"/>
          </a:xfrm>
          <a:prstGeom prst="rect">
            <a:avLst/>
          </a:prstGeom>
          <a:noFill/>
        </p:spPr>
        <p:txBody>
          <a:bodyPr wrap="square" rtlCol="0">
            <a:spAutoFit/>
          </a:bodyPr>
          <a:lstStyle/>
          <a:p>
            <a:pPr algn="ctr"/>
            <a:r>
              <a:rPr lang="pt-BR" sz="1300" dirty="0">
                <a:latin typeface="Open Sans" panose="020B0606030504020204" pitchFamily="34" charset="0"/>
                <a:ea typeface="Open Sans" panose="020B0606030504020204" pitchFamily="34" charset="0"/>
                <a:cs typeface="Open Sans" panose="020B0606030504020204" pitchFamily="34" charset="0"/>
              </a:rPr>
              <a:t>Os contratos </a:t>
            </a:r>
            <a:r>
              <a:rPr lang="pt-BR" sz="13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DEVERÃO</a:t>
            </a:r>
            <a:r>
              <a:rPr lang="pt-BR" sz="1300" dirty="0">
                <a:latin typeface="Open Sans" panose="020B0606030504020204" pitchFamily="34" charset="0"/>
                <a:ea typeface="Open Sans" panose="020B0606030504020204" pitchFamily="34" charset="0"/>
                <a:cs typeface="Open Sans" panose="020B0606030504020204" pitchFamily="34" charset="0"/>
              </a:rPr>
              <a:t> estabelecer com </a:t>
            </a:r>
            <a:r>
              <a:rPr lang="pt-BR" sz="1300" b="1" dirty="0">
                <a:latin typeface="Open Sans" panose="020B0606030504020204" pitchFamily="34" charset="0"/>
                <a:ea typeface="Open Sans" panose="020B0606030504020204" pitchFamily="34" charset="0"/>
                <a:cs typeface="Open Sans" panose="020B0606030504020204" pitchFamily="34" charset="0"/>
              </a:rPr>
              <a:t>CLAREZA E PRECISÃO</a:t>
            </a:r>
            <a:r>
              <a:rPr lang="pt-BR" sz="1300" dirty="0">
                <a:latin typeface="Open Sans" panose="020B0606030504020204" pitchFamily="34" charset="0"/>
                <a:ea typeface="Open Sans" panose="020B0606030504020204" pitchFamily="34" charset="0"/>
                <a:cs typeface="Open Sans" panose="020B0606030504020204" pitchFamily="34" charset="0"/>
              </a:rPr>
              <a:t> as </a:t>
            </a:r>
            <a:r>
              <a:rPr lang="pt-BR" sz="1300" b="1" dirty="0">
                <a:latin typeface="Open Sans" panose="020B0606030504020204" pitchFamily="34" charset="0"/>
                <a:ea typeface="Open Sans" panose="020B0606030504020204" pitchFamily="34" charset="0"/>
                <a:cs typeface="Open Sans" panose="020B0606030504020204" pitchFamily="34" charset="0"/>
              </a:rPr>
              <a:t>CONDIÇÕES PARA SUA EXECUÇÃO</a:t>
            </a:r>
            <a:r>
              <a:rPr lang="pt-BR" sz="1300" dirty="0">
                <a:latin typeface="Open Sans" panose="020B0606030504020204" pitchFamily="34" charset="0"/>
                <a:ea typeface="Open Sans" panose="020B0606030504020204" pitchFamily="34" charset="0"/>
                <a:cs typeface="Open Sans" panose="020B0606030504020204" pitchFamily="34" charset="0"/>
              </a:rPr>
              <a:t>, expressas em </a:t>
            </a:r>
            <a:r>
              <a:rPr lang="pt-BR" sz="1300" b="1" dirty="0">
                <a:latin typeface="Open Sans" panose="020B0606030504020204" pitchFamily="34" charset="0"/>
                <a:ea typeface="Open Sans" panose="020B0606030504020204" pitchFamily="34" charset="0"/>
                <a:cs typeface="Open Sans" panose="020B0606030504020204" pitchFamily="34" charset="0"/>
              </a:rPr>
              <a:t>CLÁUSULAS</a:t>
            </a:r>
            <a:r>
              <a:rPr lang="pt-BR" sz="1300" dirty="0">
                <a:latin typeface="Open Sans" panose="020B0606030504020204" pitchFamily="34" charset="0"/>
                <a:ea typeface="Open Sans" panose="020B0606030504020204" pitchFamily="34" charset="0"/>
                <a:cs typeface="Open Sans" panose="020B0606030504020204" pitchFamily="34" charset="0"/>
              </a:rPr>
              <a:t> que definam os </a:t>
            </a:r>
            <a:r>
              <a:rPr lang="pt-BR" sz="1300" b="1" dirty="0">
                <a:latin typeface="Open Sans" panose="020B0606030504020204" pitchFamily="34" charset="0"/>
                <a:ea typeface="Open Sans" panose="020B0606030504020204" pitchFamily="34" charset="0"/>
                <a:cs typeface="Open Sans" panose="020B0606030504020204" pitchFamily="34" charset="0"/>
              </a:rPr>
              <a:t>DIREITOS</a:t>
            </a:r>
            <a:r>
              <a:rPr lang="pt-BR" sz="1300" dirty="0">
                <a:latin typeface="Open Sans" panose="020B0606030504020204" pitchFamily="34" charset="0"/>
                <a:ea typeface="Open Sans" panose="020B0606030504020204" pitchFamily="34" charset="0"/>
                <a:cs typeface="Open Sans" panose="020B0606030504020204" pitchFamily="34" charset="0"/>
              </a:rPr>
              <a:t>, as </a:t>
            </a:r>
            <a:r>
              <a:rPr lang="pt-BR" sz="1300" b="1" dirty="0">
                <a:latin typeface="Open Sans" panose="020B0606030504020204" pitchFamily="34" charset="0"/>
                <a:ea typeface="Open Sans" panose="020B0606030504020204" pitchFamily="34" charset="0"/>
                <a:cs typeface="Open Sans" panose="020B0606030504020204" pitchFamily="34" charset="0"/>
              </a:rPr>
              <a:t>OBRIGAÇÕES</a:t>
            </a:r>
            <a:r>
              <a:rPr lang="pt-BR" sz="1300" dirty="0">
                <a:latin typeface="Open Sans" panose="020B0606030504020204" pitchFamily="34" charset="0"/>
                <a:ea typeface="Open Sans" panose="020B0606030504020204" pitchFamily="34" charset="0"/>
                <a:cs typeface="Open Sans" panose="020B0606030504020204" pitchFamily="34" charset="0"/>
              </a:rPr>
              <a:t> e as </a:t>
            </a:r>
            <a:r>
              <a:rPr lang="pt-BR" sz="1300" b="1" dirty="0">
                <a:latin typeface="Open Sans" panose="020B0606030504020204" pitchFamily="34" charset="0"/>
                <a:ea typeface="Open Sans" panose="020B0606030504020204" pitchFamily="34" charset="0"/>
                <a:cs typeface="Open Sans" panose="020B0606030504020204" pitchFamily="34" charset="0"/>
              </a:rPr>
              <a:t>RESPONSABILIDADES DAS PARTES</a:t>
            </a:r>
            <a:r>
              <a:rPr lang="pt-BR" sz="1300" dirty="0">
                <a:latin typeface="Open Sans" panose="020B0606030504020204" pitchFamily="34" charset="0"/>
                <a:ea typeface="Open Sans" panose="020B0606030504020204" pitchFamily="34" charset="0"/>
                <a:cs typeface="Open Sans" panose="020B0606030504020204" pitchFamily="34" charset="0"/>
              </a:rPr>
              <a:t>, em </a:t>
            </a:r>
            <a:r>
              <a:rPr lang="pt-BR" sz="1300" b="1" dirty="0">
                <a:latin typeface="Open Sans" panose="020B0606030504020204" pitchFamily="34" charset="0"/>
                <a:ea typeface="Open Sans" panose="020B0606030504020204" pitchFamily="34" charset="0"/>
                <a:cs typeface="Open Sans" panose="020B0606030504020204" pitchFamily="34" charset="0"/>
              </a:rPr>
              <a:t>CONFORMIDADE</a:t>
            </a:r>
            <a:r>
              <a:rPr lang="pt-BR" sz="1300" dirty="0">
                <a:latin typeface="Open Sans" panose="020B0606030504020204" pitchFamily="34" charset="0"/>
                <a:ea typeface="Open Sans" panose="020B0606030504020204" pitchFamily="34" charset="0"/>
                <a:cs typeface="Open Sans" panose="020B0606030504020204" pitchFamily="34" charset="0"/>
              </a:rPr>
              <a:t> com os </a:t>
            </a:r>
            <a:r>
              <a:rPr lang="pt-BR" sz="1300" b="1" dirty="0">
                <a:latin typeface="Open Sans" panose="020B0606030504020204" pitchFamily="34" charset="0"/>
                <a:ea typeface="Open Sans" panose="020B0606030504020204" pitchFamily="34" charset="0"/>
                <a:cs typeface="Open Sans" panose="020B0606030504020204" pitchFamily="34" charset="0"/>
              </a:rPr>
              <a:t>TERMOS DO EDITAL DE LICITAÇÃO</a:t>
            </a:r>
            <a:r>
              <a:rPr lang="pt-BR" sz="1300" dirty="0">
                <a:latin typeface="Open Sans" panose="020B0606030504020204" pitchFamily="34" charset="0"/>
                <a:ea typeface="Open Sans" panose="020B0606030504020204" pitchFamily="34" charset="0"/>
                <a:cs typeface="Open Sans" panose="020B0606030504020204" pitchFamily="34" charset="0"/>
              </a:rPr>
              <a:t> e os da </a:t>
            </a:r>
            <a:r>
              <a:rPr lang="pt-BR" sz="1300" b="1" dirty="0">
                <a:latin typeface="Open Sans" panose="020B0606030504020204" pitchFamily="34" charset="0"/>
                <a:ea typeface="Open Sans" panose="020B0606030504020204" pitchFamily="34" charset="0"/>
                <a:cs typeface="Open Sans" panose="020B0606030504020204" pitchFamily="34" charset="0"/>
              </a:rPr>
              <a:t>PROPOSTA VENCEDORA</a:t>
            </a:r>
            <a:r>
              <a:rPr lang="pt-BR" sz="1300" dirty="0">
                <a:latin typeface="Open Sans" panose="020B0606030504020204" pitchFamily="34" charset="0"/>
                <a:ea typeface="Open Sans" panose="020B0606030504020204" pitchFamily="34" charset="0"/>
                <a:cs typeface="Open Sans" panose="020B0606030504020204" pitchFamily="34" charset="0"/>
              </a:rPr>
              <a:t> ou com os </a:t>
            </a:r>
            <a:r>
              <a:rPr lang="pt-BR" sz="1300" b="1" dirty="0">
                <a:latin typeface="Open Sans" panose="020B0606030504020204" pitchFamily="34" charset="0"/>
                <a:ea typeface="Open Sans" panose="020B0606030504020204" pitchFamily="34" charset="0"/>
                <a:cs typeface="Open Sans" panose="020B0606030504020204" pitchFamily="34" charset="0"/>
              </a:rPr>
              <a:t>TERMOS DO ATO QUE AUTORIZOU A CONTRATAÇÃO DIRETA</a:t>
            </a:r>
            <a:r>
              <a:rPr lang="pt-BR" sz="1300" dirty="0">
                <a:latin typeface="Open Sans" panose="020B0606030504020204" pitchFamily="34" charset="0"/>
                <a:ea typeface="Open Sans" panose="020B0606030504020204" pitchFamily="34" charset="0"/>
                <a:cs typeface="Open Sans" panose="020B0606030504020204" pitchFamily="34" charset="0"/>
              </a:rPr>
              <a:t> e os da respectiva proposta.</a:t>
            </a:r>
          </a:p>
        </p:txBody>
      </p:sp>
    </p:spTree>
    <p:extLst>
      <p:ext uri="{BB962C8B-B14F-4D97-AF65-F5344CB8AC3E}">
        <p14:creationId xmlns:p14="http://schemas.microsoft.com/office/powerpoint/2010/main" val="2107917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3"/>
                                        </p:tgtEl>
                                        <p:attrNameLst>
                                          <p:attrName>ppt_y</p:attrName>
                                        </p:attrNameLst>
                                      </p:cBhvr>
                                      <p:tavLst>
                                        <p:tav tm="0">
                                          <p:val>
                                            <p:strVal val="#ppt_y"/>
                                          </p:val>
                                        </p:tav>
                                        <p:tav tm="100000">
                                          <p:val>
                                            <p:strVal val="#ppt_y"/>
                                          </p:val>
                                        </p:tav>
                                      </p:tavLst>
                                    </p:anim>
                                    <p:anim calcmode="lin" valueType="num">
                                      <p:cBhvr>
                                        <p:cTn id="9" dur="3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3"/>
                                        </p:tgtEl>
                                      </p:cBhvr>
                                    </p:animEffect>
                                  </p:childTnLst>
                                </p:cTn>
                              </p:par>
                              <p:par>
                                <p:cTn id="12" presetID="26" presetClass="entr" presetSubtype="0" fill="hold" nodeType="withEffect">
                                  <p:stCondLst>
                                    <p:cond delay="50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7">
                                          <p:stCondLst>
                                            <p:cond delay="0"/>
                                          </p:stCondLst>
                                        </p:cTn>
                                        <p:tgtEl>
                                          <p:spTgt spid="13"/>
                                        </p:tgtEl>
                                      </p:cBhvr>
                                    </p:animEffect>
                                    <p:anim calcmode="lin" valueType="num">
                                      <p:cBhvr>
                                        <p:cTn id="15" dur="1594"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 dur="581"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7" dur="581" tmFilter="0, 0; 0.125,0.2665; 0.25,0.4; 0.375,0.465; 0.5,0.5;  0.625,0.535; 0.75,0.6; 0.875,0.7335; 1,1">
                                          <p:stCondLst>
                                            <p:cond delay="581"/>
                                          </p:stCondLst>
                                        </p:cTn>
                                        <p:tgtEl>
                                          <p:spTgt spid="13"/>
                                        </p:tgtEl>
                                        <p:attrNameLst>
                                          <p:attrName>ppt_y</p:attrName>
                                        </p:attrNameLst>
                                      </p:cBhvr>
                                      <p:tavLst>
                                        <p:tav tm="0" fmla="#ppt_y-sin(pi*$)/9">
                                          <p:val>
                                            <p:fltVal val="0"/>
                                          </p:val>
                                        </p:tav>
                                        <p:tav tm="100000">
                                          <p:val>
                                            <p:fltVal val="1"/>
                                          </p:val>
                                        </p:tav>
                                      </p:tavLst>
                                    </p:anim>
                                    <p:anim calcmode="lin" valueType="num">
                                      <p:cBhvr>
                                        <p:cTn id="18" dur="290" tmFilter="0, 0; 0.125,0.2665; 0.25,0.4; 0.375,0.465; 0.5,0.5;  0.625,0.535; 0.75,0.6; 0.875,0.7335; 1,1">
                                          <p:stCondLst>
                                            <p:cond delay="1159"/>
                                          </p:stCondLst>
                                        </p:cTn>
                                        <p:tgtEl>
                                          <p:spTgt spid="13"/>
                                        </p:tgtEl>
                                        <p:attrNameLst>
                                          <p:attrName>ppt_y</p:attrName>
                                        </p:attrNameLst>
                                      </p:cBhvr>
                                      <p:tavLst>
                                        <p:tav tm="0" fmla="#ppt_y-sin(pi*$)/27">
                                          <p:val>
                                            <p:fltVal val="0"/>
                                          </p:val>
                                        </p:tav>
                                        <p:tav tm="100000">
                                          <p:val>
                                            <p:fltVal val="1"/>
                                          </p:val>
                                        </p:tav>
                                      </p:tavLst>
                                    </p:anim>
                                    <p:anim calcmode="lin" valueType="num">
                                      <p:cBhvr>
                                        <p:cTn id="19" dur="144" tmFilter="0, 0; 0.125,0.2665; 0.25,0.4; 0.375,0.465; 0.5,0.5;  0.625,0.535; 0.75,0.6; 0.875,0.7335; 1,1">
                                          <p:stCondLst>
                                            <p:cond delay="1449"/>
                                          </p:stCondLst>
                                        </p:cTn>
                                        <p:tgtEl>
                                          <p:spTgt spid="13"/>
                                        </p:tgtEl>
                                        <p:attrNameLst>
                                          <p:attrName>ppt_y</p:attrName>
                                        </p:attrNameLst>
                                      </p:cBhvr>
                                      <p:tavLst>
                                        <p:tav tm="0" fmla="#ppt_y-sin(pi*$)/81">
                                          <p:val>
                                            <p:fltVal val="0"/>
                                          </p:val>
                                        </p:tav>
                                        <p:tav tm="100000">
                                          <p:val>
                                            <p:fltVal val="1"/>
                                          </p:val>
                                        </p:tav>
                                      </p:tavLst>
                                    </p:anim>
                                    <p:animScale>
                                      <p:cBhvr>
                                        <p:cTn id="20" dur="23">
                                          <p:stCondLst>
                                            <p:cond delay="569"/>
                                          </p:stCondLst>
                                        </p:cTn>
                                        <p:tgtEl>
                                          <p:spTgt spid="13"/>
                                        </p:tgtEl>
                                      </p:cBhvr>
                                      <p:to x="100000" y="60000"/>
                                    </p:animScale>
                                    <p:animScale>
                                      <p:cBhvr>
                                        <p:cTn id="21" dur="145" decel="50000">
                                          <p:stCondLst>
                                            <p:cond delay="592"/>
                                          </p:stCondLst>
                                        </p:cTn>
                                        <p:tgtEl>
                                          <p:spTgt spid="13"/>
                                        </p:tgtEl>
                                      </p:cBhvr>
                                      <p:to x="100000" y="100000"/>
                                    </p:animScale>
                                    <p:animScale>
                                      <p:cBhvr>
                                        <p:cTn id="22" dur="23">
                                          <p:stCondLst>
                                            <p:cond delay="1148"/>
                                          </p:stCondLst>
                                        </p:cTn>
                                        <p:tgtEl>
                                          <p:spTgt spid="13"/>
                                        </p:tgtEl>
                                      </p:cBhvr>
                                      <p:to x="100000" y="80000"/>
                                    </p:animScale>
                                    <p:animScale>
                                      <p:cBhvr>
                                        <p:cTn id="23" dur="145" decel="50000">
                                          <p:stCondLst>
                                            <p:cond delay="1171"/>
                                          </p:stCondLst>
                                        </p:cTn>
                                        <p:tgtEl>
                                          <p:spTgt spid="13"/>
                                        </p:tgtEl>
                                      </p:cBhvr>
                                      <p:to x="100000" y="100000"/>
                                    </p:animScale>
                                    <p:animScale>
                                      <p:cBhvr>
                                        <p:cTn id="24" dur="23">
                                          <p:stCondLst>
                                            <p:cond delay="1437"/>
                                          </p:stCondLst>
                                        </p:cTn>
                                        <p:tgtEl>
                                          <p:spTgt spid="13"/>
                                        </p:tgtEl>
                                      </p:cBhvr>
                                      <p:to x="100000" y="90000"/>
                                    </p:animScale>
                                    <p:animScale>
                                      <p:cBhvr>
                                        <p:cTn id="25" dur="145" decel="50000">
                                          <p:stCondLst>
                                            <p:cond delay="1459"/>
                                          </p:stCondLst>
                                        </p:cTn>
                                        <p:tgtEl>
                                          <p:spTgt spid="13"/>
                                        </p:tgtEl>
                                      </p:cBhvr>
                                      <p:to x="100000" y="100000"/>
                                    </p:animScale>
                                    <p:animScale>
                                      <p:cBhvr>
                                        <p:cTn id="26" dur="23">
                                          <p:stCondLst>
                                            <p:cond delay="1582"/>
                                          </p:stCondLst>
                                        </p:cTn>
                                        <p:tgtEl>
                                          <p:spTgt spid="13"/>
                                        </p:tgtEl>
                                      </p:cBhvr>
                                      <p:to x="100000" y="95000"/>
                                    </p:animScale>
                                    <p:animScale>
                                      <p:cBhvr>
                                        <p:cTn id="27" dur="145" decel="50000">
                                          <p:stCondLst>
                                            <p:cond delay="1605"/>
                                          </p:stCondLst>
                                        </p:cTn>
                                        <p:tgtEl>
                                          <p:spTgt spid="13"/>
                                        </p:tgtEl>
                                      </p:cBhvr>
                                      <p:to x="100000" y="100000"/>
                                    </p:animScale>
                                  </p:childTnLst>
                                </p:cTn>
                              </p:par>
                              <p:par>
                                <p:cTn id="28" presetID="52" presetClass="entr" presetSubtype="0" fill="hold" nodeType="withEffect">
                                  <p:stCondLst>
                                    <p:cond delay="1250"/>
                                  </p:stCondLst>
                                  <p:childTnLst>
                                    <p:set>
                                      <p:cBhvr>
                                        <p:cTn id="29" dur="1" fill="hold">
                                          <p:stCondLst>
                                            <p:cond delay="0"/>
                                          </p:stCondLst>
                                        </p:cTn>
                                        <p:tgtEl>
                                          <p:spTgt spid="18"/>
                                        </p:tgtEl>
                                        <p:attrNameLst>
                                          <p:attrName>style.visibility</p:attrName>
                                        </p:attrNameLst>
                                      </p:cBhvr>
                                      <p:to>
                                        <p:strVal val="visible"/>
                                      </p:to>
                                    </p:set>
                                    <p:animScale>
                                      <p:cBhvr>
                                        <p:cTn id="30"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8"/>
                                        </p:tgtEl>
                                        <p:attrNameLst>
                                          <p:attrName>ppt_x</p:attrName>
                                          <p:attrName>ppt_y</p:attrName>
                                        </p:attrNameLst>
                                      </p:cBhvr>
                                    </p:animMotion>
                                    <p:animEffect transition="in" filter="fade">
                                      <p:cBhvr>
                                        <p:cTn id="32" dur="1000"/>
                                        <p:tgtEl>
                                          <p:spTgt spid="18"/>
                                        </p:tgtEl>
                                      </p:cBhvr>
                                    </p:animEffect>
                                  </p:childTnLst>
                                </p:cTn>
                              </p:par>
                              <p:par>
                                <p:cTn id="33" presetID="18" presetClass="entr" presetSubtype="12" fill="hold" grpId="0" nodeType="withEffect">
                                  <p:stCondLst>
                                    <p:cond delay="1500"/>
                                  </p:stCondLst>
                                  <p:childTnLst>
                                    <p:set>
                                      <p:cBhvr>
                                        <p:cTn id="34" dur="1" fill="hold">
                                          <p:stCondLst>
                                            <p:cond delay="0"/>
                                          </p:stCondLst>
                                        </p:cTn>
                                        <p:tgtEl>
                                          <p:spTgt spid="15"/>
                                        </p:tgtEl>
                                        <p:attrNameLst>
                                          <p:attrName>style.visibility</p:attrName>
                                        </p:attrNameLst>
                                      </p:cBhvr>
                                      <p:to>
                                        <p:strVal val="visible"/>
                                      </p:to>
                                    </p:set>
                                    <p:animEffect transition="in" filter="strips(downLeft)">
                                      <p:cBhvr>
                                        <p:cTn id="35" dur="1000"/>
                                        <p:tgtEl>
                                          <p:spTgt spid="15"/>
                                        </p:tgtEl>
                                      </p:cBhvr>
                                    </p:animEffect>
                                  </p:childTnLst>
                                </p:cTn>
                              </p:par>
                              <p:par>
                                <p:cTn id="36" presetID="49" presetClass="entr" presetSubtype="0" decel="100000" fill="hold" nodeType="withEffect">
                                  <p:stCondLst>
                                    <p:cond delay="20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 calcmode="lin" valueType="num">
                                      <p:cBhvr>
                                        <p:cTn id="40" dur="500" fill="hold"/>
                                        <p:tgtEl>
                                          <p:spTgt spid="11"/>
                                        </p:tgtEl>
                                        <p:attrNameLst>
                                          <p:attrName>style.rotation</p:attrName>
                                        </p:attrNameLst>
                                      </p:cBhvr>
                                      <p:tavLst>
                                        <p:tav tm="0">
                                          <p:val>
                                            <p:fltVal val="360"/>
                                          </p:val>
                                        </p:tav>
                                        <p:tav tm="100000">
                                          <p:val>
                                            <p:fltVal val="0"/>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4"/>
                                        </p:tgtEl>
                                        <p:attrNameLst>
                                          <p:attrName>style.visibility</p:attrName>
                                        </p:attrNameLst>
                                      </p:cBhvr>
                                      <p:to>
                                        <p:strVal val="visible"/>
                                      </p:to>
                                    </p:set>
                                    <p:anim calcmode="lin" valueType="num">
                                      <p:cBhvr>
                                        <p:cTn id="46" dur="2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47" dur="200" fill="hold"/>
                                        <p:tgtEl>
                                          <p:spTgt spid="4"/>
                                        </p:tgtEl>
                                        <p:attrNameLst>
                                          <p:attrName>ppt_y</p:attrName>
                                        </p:attrNameLst>
                                      </p:cBhvr>
                                      <p:tavLst>
                                        <p:tav tm="0">
                                          <p:val>
                                            <p:strVal val="#ppt_y"/>
                                          </p:val>
                                        </p:tav>
                                        <p:tav tm="100000">
                                          <p:val>
                                            <p:strVal val="#ppt_y"/>
                                          </p:val>
                                        </p:tav>
                                      </p:tavLst>
                                    </p:anim>
                                    <p:anim calcmode="lin" valueType="num">
                                      <p:cBhvr>
                                        <p:cTn id="48" dur="2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9" dur="2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50" dur="2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a:spLocks/>
          </p:cNvSpPr>
          <p:nvPr/>
        </p:nvSpPr>
        <p:spPr bwMode="auto">
          <a:xfrm>
            <a:off x="477717" y="2352049"/>
            <a:ext cx="2189560" cy="1534715"/>
          </a:xfrm>
          <a:custGeom>
            <a:avLst/>
            <a:gdLst>
              <a:gd name="T0" fmla="*/ 752 w 767"/>
              <a:gd name="T1" fmla="*/ 244 h 537"/>
              <a:gd name="T2" fmla="*/ 528 w 767"/>
              <a:gd name="T3" fmla="*/ 17 h 537"/>
              <a:gd name="T4" fmla="*/ 475 w 767"/>
              <a:gd name="T5" fmla="*/ 14 h 537"/>
              <a:gd name="T6" fmla="*/ 473 w 767"/>
              <a:gd name="T7" fmla="*/ 69 h 537"/>
              <a:gd name="T8" fmla="*/ 494 w 767"/>
              <a:gd name="T9" fmla="*/ 91 h 537"/>
              <a:gd name="T10" fmla="*/ 26 w 767"/>
              <a:gd name="T11" fmla="*/ 91 h 537"/>
              <a:gd name="T12" fmla="*/ 13 w 767"/>
              <a:gd name="T13" fmla="*/ 124 h 537"/>
              <a:gd name="T14" fmla="*/ 131 w 767"/>
              <a:gd name="T15" fmla="*/ 244 h 537"/>
              <a:gd name="T16" fmla="*/ 131 w 767"/>
              <a:gd name="T17" fmla="*/ 297 h 537"/>
              <a:gd name="T18" fmla="*/ 13 w 767"/>
              <a:gd name="T19" fmla="*/ 417 h 537"/>
              <a:gd name="T20" fmla="*/ 26 w 767"/>
              <a:gd name="T21" fmla="*/ 451 h 537"/>
              <a:gd name="T22" fmla="*/ 494 w 767"/>
              <a:gd name="T23" fmla="*/ 451 h 537"/>
              <a:gd name="T24" fmla="*/ 474 w 767"/>
              <a:gd name="T25" fmla="*/ 471 h 537"/>
              <a:gd name="T26" fmla="*/ 473 w 767"/>
              <a:gd name="T27" fmla="*/ 526 h 537"/>
              <a:gd name="T28" fmla="*/ 500 w 767"/>
              <a:gd name="T29" fmla="*/ 537 h 537"/>
              <a:gd name="T30" fmla="*/ 527 w 767"/>
              <a:gd name="T31" fmla="*/ 526 h 537"/>
              <a:gd name="T32" fmla="*/ 752 w 767"/>
              <a:gd name="T33" fmla="*/ 297 h 537"/>
              <a:gd name="T34" fmla="*/ 752 w 767"/>
              <a:gd name="T35" fmla="*/ 24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7" h="537">
                <a:moveTo>
                  <a:pt x="752" y="244"/>
                </a:moveTo>
                <a:cubicBezTo>
                  <a:pt x="528" y="17"/>
                  <a:pt x="528" y="17"/>
                  <a:pt x="528" y="17"/>
                </a:cubicBezTo>
                <a:cubicBezTo>
                  <a:pt x="514" y="2"/>
                  <a:pt x="490" y="0"/>
                  <a:pt x="475" y="14"/>
                </a:cubicBezTo>
                <a:cubicBezTo>
                  <a:pt x="458" y="28"/>
                  <a:pt x="458" y="54"/>
                  <a:pt x="473" y="69"/>
                </a:cubicBezTo>
                <a:cubicBezTo>
                  <a:pt x="494" y="91"/>
                  <a:pt x="494" y="91"/>
                  <a:pt x="494" y="91"/>
                </a:cubicBezTo>
                <a:cubicBezTo>
                  <a:pt x="26" y="91"/>
                  <a:pt x="26" y="91"/>
                  <a:pt x="26" y="91"/>
                </a:cubicBezTo>
                <a:cubicBezTo>
                  <a:pt x="9" y="91"/>
                  <a:pt x="0" y="112"/>
                  <a:pt x="13" y="124"/>
                </a:cubicBezTo>
                <a:cubicBezTo>
                  <a:pt x="131" y="244"/>
                  <a:pt x="131" y="244"/>
                  <a:pt x="131" y="244"/>
                </a:cubicBezTo>
                <a:cubicBezTo>
                  <a:pt x="145" y="259"/>
                  <a:pt x="145" y="283"/>
                  <a:pt x="131" y="297"/>
                </a:cubicBezTo>
                <a:cubicBezTo>
                  <a:pt x="13" y="417"/>
                  <a:pt x="13" y="417"/>
                  <a:pt x="13" y="417"/>
                </a:cubicBezTo>
                <a:cubicBezTo>
                  <a:pt x="0" y="430"/>
                  <a:pt x="9" y="451"/>
                  <a:pt x="26" y="451"/>
                </a:cubicBezTo>
                <a:cubicBezTo>
                  <a:pt x="494" y="451"/>
                  <a:pt x="494" y="451"/>
                  <a:pt x="494" y="451"/>
                </a:cubicBezTo>
                <a:cubicBezTo>
                  <a:pt x="474" y="471"/>
                  <a:pt x="474" y="471"/>
                  <a:pt x="474" y="471"/>
                </a:cubicBezTo>
                <a:cubicBezTo>
                  <a:pt x="459" y="486"/>
                  <a:pt x="458" y="512"/>
                  <a:pt x="473" y="526"/>
                </a:cubicBezTo>
                <a:cubicBezTo>
                  <a:pt x="481" y="533"/>
                  <a:pt x="490" y="537"/>
                  <a:pt x="500" y="537"/>
                </a:cubicBezTo>
                <a:cubicBezTo>
                  <a:pt x="510" y="537"/>
                  <a:pt x="520" y="533"/>
                  <a:pt x="527" y="526"/>
                </a:cubicBezTo>
                <a:cubicBezTo>
                  <a:pt x="752" y="297"/>
                  <a:pt x="752" y="297"/>
                  <a:pt x="752" y="297"/>
                </a:cubicBezTo>
                <a:cubicBezTo>
                  <a:pt x="767" y="283"/>
                  <a:pt x="767" y="259"/>
                  <a:pt x="752" y="244"/>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8" name="Freeform 8"/>
          <p:cNvSpPr>
            <a:spLocks noEditPoints="1"/>
          </p:cNvSpPr>
          <p:nvPr/>
        </p:nvSpPr>
        <p:spPr bwMode="auto">
          <a:xfrm>
            <a:off x="572648" y="2739598"/>
            <a:ext cx="1484710" cy="759619"/>
          </a:xfrm>
          <a:custGeom>
            <a:avLst/>
            <a:gdLst>
              <a:gd name="T0" fmla="*/ 520 w 520"/>
              <a:gd name="T1" fmla="*/ 255 h 266"/>
              <a:gd name="T2" fmla="*/ 493 w 520"/>
              <a:gd name="T3" fmla="*/ 266 h 266"/>
              <a:gd name="T4" fmla="*/ 520 w 520"/>
              <a:gd name="T5" fmla="*/ 255 h 266"/>
              <a:gd name="T6" fmla="*/ 455 w 520"/>
              <a:gd name="T7" fmla="*/ 228 h 266"/>
              <a:gd name="T8" fmla="*/ 466 w 520"/>
              <a:gd name="T9" fmla="*/ 255 h 266"/>
              <a:gd name="T10" fmla="*/ 455 w 520"/>
              <a:gd name="T11" fmla="*/ 228 h 266"/>
              <a:gd name="T12" fmla="*/ 0 w 520"/>
              <a:gd name="T13" fmla="*/ 160 h 266"/>
              <a:gd name="T14" fmla="*/ 15 w 520"/>
              <a:gd name="T15" fmla="*/ 179 h 266"/>
              <a:gd name="T16" fmla="*/ 0 w 520"/>
              <a:gd name="T17" fmla="*/ 160 h 266"/>
              <a:gd name="T18" fmla="*/ 135 w 520"/>
              <a:gd name="T19" fmla="*/ 0 h 266"/>
              <a:gd name="T20" fmla="*/ 135 w 520"/>
              <a:gd name="T21" fmla="*/ 0 h 266"/>
              <a:gd name="T22" fmla="*/ 124 w 520"/>
              <a:gd name="T23" fmla="*/ 26 h 266"/>
              <a:gd name="T24" fmla="*/ 65 w 520"/>
              <a:gd name="T25" fmla="*/ 86 h 266"/>
              <a:gd name="T26" fmla="*/ 124 w 520"/>
              <a:gd name="T27" fmla="*/ 26 h 266"/>
              <a:gd name="T28" fmla="*/ 135 w 520"/>
              <a:gd name="T29"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0" h="266">
                <a:moveTo>
                  <a:pt x="520" y="255"/>
                </a:moveTo>
                <a:cubicBezTo>
                  <a:pt x="513" y="262"/>
                  <a:pt x="503" y="266"/>
                  <a:pt x="493" y="266"/>
                </a:cubicBezTo>
                <a:cubicBezTo>
                  <a:pt x="503" y="266"/>
                  <a:pt x="513" y="262"/>
                  <a:pt x="520" y="255"/>
                </a:cubicBezTo>
                <a:moveTo>
                  <a:pt x="455" y="228"/>
                </a:moveTo>
                <a:cubicBezTo>
                  <a:pt x="455" y="238"/>
                  <a:pt x="459" y="247"/>
                  <a:pt x="466" y="255"/>
                </a:cubicBezTo>
                <a:cubicBezTo>
                  <a:pt x="459" y="247"/>
                  <a:pt x="455" y="238"/>
                  <a:pt x="455" y="228"/>
                </a:cubicBezTo>
                <a:moveTo>
                  <a:pt x="0" y="160"/>
                </a:moveTo>
                <a:cubicBezTo>
                  <a:pt x="0" y="169"/>
                  <a:pt x="6" y="177"/>
                  <a:pt x="15" y="179"/>
                </a:cubicBezTo>
                <a:cubicBezTo>
                  <a:pt x="6" y="177"/>
                  <a:pt x="0" y="169"/>
                  <a:pt x="0" y="160"/>
                </a:cubicBezTo>
                <a:moveTo>
                  <a:pt x="135" y="0"/>
                </a:moveTo>
                <a:cubicBezTo>
                  <a:pt x="135" y="0"/>
                  <a:pt x="135" y="0"/>
                  <a:pt x="135" y="0"/>
                </a:cubicBezTo>
                <a:cubicBezTo>
                  <a:pt x="135" y="9"/>
                  <a:pt x="131" y="19"/>
                  <a:pt x="124" y="26"/>
                </a:cubicBezTo>
                <a:cubicBezTo>
                  <a:pt x="65" y="86"/>
                  <a:pt x="65" y="86"/>
                  <a:pt x="65" y="86"/>
                </a:cubicBezTo>
                <a:cubicBezTo>
                  <a:pt x="124" y="26"/>
                  <a:pt x="124" y="26"/>
                  <a:pt x="124" y="26"/>
                </a:cubicBezTo>
                <a:cubicBezTo>
                  <a:pt x="131" y="19"/>
                  <a:pt x="135" y="9"/>
                  <a:pt x="135" y="0"/>
                </a:cubicBezTo>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 name="Freeform 10"/>
          <p:cNvSpPr>
            <a:spLocks/>
          </p:cNvSpPr>
          <p:nvPr/>
        </p:nvSpPr>
        <p:spPr bwMode="auto">
          <a:xfrm>
            <a:off x="3356052" y="2352048"/>
            <a:ext cx="2187179" cy="1534715"/>
          </a:xfrm>
          <a:custGeom>
            <a:avLst/>
            <a:gdLst>
              <a:gd name="T0" fmla="*/ 752 w 766"/>
              <a:gd name="T1" fmla="*/ 244 h 537"/>
              <a:gd name="T2" fmla="*/ 528 w 766"/>
              <a:gd name="T3" fmla="*/ 17 h 537"/>
              <a:gd name="T4" fmla="*/ 475 w 766"/>
              <a:gd name="T5" fmla="*/ 14 h 537"/>
              <a:gd name="T6" fmla="*/ 473 w 766"/>
              <a:gd name="T7" fmla="*/ 69 h 537"/>
              <a:gd name="T8" fmla="*/ 494 w 766"/>
              <a:gd name="T9" fmla="*/ 91 h 537"/>
              <a:gd name="T10" fmla="*/ 26 w 766"/>
              <a:gd name="T11" fmla="*/ 91 h 537"/>
              <a:gd name="T12" fmla="*/ 12 w 766"/>
              <a:gd name="T13" fmla="*/ 124 h 537"/>
              <a:gd name="T14" fmla="*/ 131 w 766"/>
              <a:gd name="T15" fmla="*/ 244 h 537"/>
              <a:gd name="T16" fmla="*/ 131 w 766"/>
              <a:gd name="T17" fmla="*/ 297 h 537"/>
              <a:gd name="T18" fmla="*/ 12 w 766"/>
              <a:gd name="T19" fmla="*/ 417 h 537"/>
              <a:gd name="T20" fmla="*/ 26 w 766"/>
              <a:gd name="T21" fmla="*/ 451 h 537"/>
              <a:gd name="T22" fmla="*/ 494 w 766"/>
              <a:gd name="T23" fmla="*/ 451 h 537"/>
              <a:gd name="T24" fmla="*/ 473 w 766"/>
              <a:gd name="T25" fmla="*/ 471 h 537"/>
              <a:gd name="T26" fmla="*/ 473 w 766"/>
              <a:gd name="T27" fmla="*/ 526 h 537"/>
              <a:gd name="T28" fmla="*/ 500 w 766"/>
              <a:gd name="T29" fmla="*/ 537 h 537"/>
              <a:gd name="T30" fmla="*/ 527 w 766"/>
              <a:gd name="T31" fmla="*/ 526 h 537"/>
              <a:gd name="T32" fmla="*/ 752 w 766"/>
              <a:gd name="T33" fmla="*/ 297 h 537"/>
              <a:gd name="T34" fmla="*/ 752 w 766"/>
              <a:gd name="T35" fmla="*/ 24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6" h="537">
                <a:moveTo>
                  <a:pt x="752" y="244"/>
                </a:moveTo>
                <a:cubicBezTo>
                  <a:pt x="528" y="17"/>
                  <a:pt x="528" y="17"/>
                  <a:pt x="528" y="17"/>
                </a:cubicBezTo>
                <a:cubicBezTo>
                  <a:pt x="513" y="2"/>
                  <a:pt x="490" y="0"/>
                  <a:pt x="475" y="14"/>
                </a:cubicBezTo>
                <a:cubicBezTo>
                  <a:pt x="458" y="28"/>
                  <a:pt x="457" y="54"/>
                  <a:pt x="473" y="69"/>
                </a:cubicBezTo>
                <a:cubicBezTo>
                  <a:pt x="494" y="91"/>
                  <a:pt x="494" y="91"/>
                  <a:pt x="494" y="91"/>
                </a:cubicBezTo>
                <a:cubicBezTo>
                  <a:pt x="26" y="91"/>
                  <a:pt x="26" y="91"/>
                  <a:pt x="26" y="91"/>
                </a:cubicBezTo>
                <a:cubicBezTo>
                  <a:pt x="9" y="91"/>
                  <a:pt x="0" y="112"/>
                  <a:pt x="12" y="124"/>
                </a:cubicBezTo>
                <a:cubicBezTo>
                  <a:pt x="131" y="244"/>
                  <a:pt x="131" y="244"/>
                  <a:pt x="131" y="244"/>
                </a:cubicBezTo>
                <a:cubicBezTo>
                  <a:pt x="145" y="259"/>
                  <a:pt x="145" y="283"/>
                  <a:pt x="131" y="297"/>
                </a:cubicBezTo>
                <a:cubicBezTo>
                  <a:pt x="12" y="417"/>
                  <a:pt x="12" y="417"/>
                  <a:pt x="12" y="417"/>
                </a:cubicBezTo>
                <a:cubicBezTo>
                  <a:pt x="0" y="430"/>
                  <a:pt x="9" y="451"/>
                  <a:pt x="26" y="451"/>
                </a:cubicBezTo>
                <a:cubicBezTo>
                  <a:pt x="494" y="451"/>
                  <a:pt x="494" y="451"/>
                  <a:pt x="494" y="451"/>
                </a:cubicBezTo>
                <a:cubicBezTo>
                  <a:pt x="473" y="471"/>
                  <a:pt x="473" y="471"/>
                  <a:pt x="473" y="471"/>
                </a:cubicBezTo>
                <a:cubicBezTo>
                  <a:pt x="459" y="486"/>
                  <a:pt x="458" y="512"/>
                  <a:pt x="473" y="526"/>
                </a:cubicBezTo>
                <a:cubicBezTo>
                  <a:pt x="481" y="533"/>
                  <a:pt x="490" y="537"/>
                  <a:pt x="500" y="537"/>
                </a:cubicBezTo>
                <a:cubicBezTo>
                  <a:pt x="509" y="537"/>
                  <a:pt x="519" y="533"/>
                  <a:pt x="527" y="526"/>
                </a:cubicBezTo>
                <a:cubicBezTo>
                  <a:pt x="752" y="297"/>
                  <a:pt x="752" y="297"/>
                  <a:pt x="752" y="297"/>
                </a:cubicBezTo>
                <a:cubicBezTo>
                  <a:pt x="766" y="283"/>
                  <a:pt x="766" y="259"/>
                  <a:pt x="752" y="244"/>
                </a:cubicBezTo>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1" name="Freeform 11"/>
          <p:cNvSpPr>
            <a:spLocks noEditPoints="1"/>
          </p:cNvSpPr>
          <p:nvPr/>
        </p:nvSpPr>
        <p:spPr bwMode="auto">
          <a:xfrm>
            <a:off x="2556229" y="2739598"/>
            <a:ext cx="1481138" cy="759619"/>
          </a:xfrm>
          <a:custGeom>
            <a:avLst/>
            <a:gdLst>
              <a:gd name="T0" fmla="*/ 519 w 519"/>
              <a:gd name="T1" fmla="*/ 255 h 266"/>
              <a:gd name="T2" fmla="*/ 493 w 519"/>
              <a:gd name="T3" fmla="*/ 266 h 266"/>
              <a:gd name="T4" fmla="*/ 519 w 519"/>
              <a:gd name="T5" fmla="*/ 255 h 266"/>
              <a:gd name="T6" fmla="*/ 519 w 519"/>
              <a:gd name="T7" fmla="*/ 255 h 266"/>
              <a:gd name="T8" fmla="*/ 519 w 519"/>
              <a:gd name="T9" fmla="*/ 255 h 266"/>
              <a:gd name="T10" fmla="*/ 519 w 519"/>
              <a:gd name="T11" fmla="*/ 255 h 266"/>
              <a:gd name="T12" fmla="*/ 519 w 519"/>
              <a:gd name="T13" fmla="*/ 255 h 266"/>
              <a:gd name="T14" fmla="*/ 519 w 519"/>
              <a:gd name="T15" fmla="*/ 255 h 266"/>
              <a:gd name="T16" fmla="*/ 519 w 519"/>
              <a:gd name="T17" fmla="*/ 255 h 266"/>
              <a:gd name="T18" fmla="*/ 455 w 519"/>
              <a:gd name="T19" fmla="*/ 228 h 266"/>
              <a:gd name="T20" fmla="*/ 465 w 519"/>
              <a:gd name="T21" fmla="*/ 255 h 266"/>
              <a:gd name="T22" fmla="*/ 455 w 519"/>
              <a:gd name="T23" fmla="*/ 228 h 266"/>
              <a:gd name="T24" fmla="*/ 487 w 519"/>
              <a:gd name="T25" fmla="*/ 180 h 266"/>
              <a:gd name="T26" fmla="*/ 487 w 519"/>
              <a:gd name="T27" fmla="*/ 180 h 266"/>
              <a:gd name="T28" fmla="*/ 466 w 519"/>
              <a:gd name="T29" fmla="*/ 200 h 266"/>
              <a:gd name="T30" fmla="*/ 466 w 519"/>
              <a:gd name="T31" fmla="*/ 200 h 266"/>
              <a:gd name="T32" fmla="*/ 466 w 519"/>
              <a:gd name="T33" fmla="*/ 200 h 266"/>
              <a:gd name="T34" fmla="*/ 487 w 519"/>
              <a:gd name="T35" fmla="*/ 180 h 266"/>
              <a:gd name="T36" fmla="*/ 0 w 519"/>
              <a:gd name="T37" fmla="*/ 160 h 266"/>
              <a:gd name="T38" fmla="*/ 15 w 519"/>
              <a:gd name="T39" fmla="*/ 179 h 266"/>
              <a:gd name="T40" fmla="*/ 0 w 519"/>
              <a:gd name="T41" fmla="*/ 160 h 266"/>
              <a:gd name="T42" fmla="*/ 134 w 519"/>
              <a:gd name="T43" fmla="*/ 0 h 266"/>
              <a:gd name="T44" fmla="*/ 134 w 519"/>
              <a:gd name="T45" fmla="*/ 0 h 266"/>
              <a:gd name="T46" fmla="*/ 124 w 519"/>
              <a:gd name="T47" fmla="*/ 26 h 266"/>
              <a:gd name="T48" fmla="*/ 64 w 519"/>
              <a:gd name="T49" fmla="*/ 86 h 266"/>
              <a:gd name="T50" fmla="*/ 124 w 519"/>
              <a:gd name="T51" fmla="*/ 26 h 266"/>
              <a:gd name="T52" fmla="*/ 134 w 519"/>
              <a:gd name="T53"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9" h="266">
                <a:moveTo>
                  <a:pt x="519" y="255"/>
                </a:moveTo>
                <a:cubicBezTo>
                  <a:pt x="512" y="262"/>
                  <a:pt x="502" y="266"/>
                  <a:pt x="493" y="266"/>
                </a:cubicBezTo>
                <a:cubicBezTo>
                  <a:pt x="502" y="266"/>
                  <a:pt x="512" y="262"/>
                  <a:pt x="519" y="255"/>
                </a:cubicBezTo>
                <a:moveTo>
                  <a:pt x="519" y="255"/>
                </a:moveTo>
                <a:cubicBezTo>
                  <a:pt x="519" y="255"/>
                  <a:pt x="519" y="255"/>
                  <a:pt x="519" y="255"/>
                </a:cubicBezTo>
                <a:cubicBezTo>
                  <a:pt x="519" y="255"/>
                  <a:pt x="519" y="255"/>
                  <a:pt x="519" y="255"/>
                </a:cubicBezTo>
                <a:moveTo>
                  <a:pt x="519" y="255"/>
                </a:moveTo>
                <a:cubicBezTo>
                  <a:pt x="519" y="255"/>
                  <a:pt x="519" y="255"/>
                  <a:pt x="519" y="255"/>
                </a:cubicBezTo>
                <a:cubicBezTo>
                  <a:pt x="519" y="255"/>
                  <a:pt x="519" y="255"/>
                  <a:pt x="519" y="255"/>
                </a:cubicBezTo>
                <a:moveTo>
                  <a:pt x="455" y="228"/>
                </a:moveTo>
                <a:cubicBezTo>
                  <a:pt x="455" y="238"/>
                  <a:pt x="458" y="247"/>
                  <a:pt x="465" y="255"/>
                </a:cubicBezTo>
                <a:cubicBezTo>
                  <a:pt x="458" y="247"/>
                  <a:pt x="455" y="238"/>
                  <a:pt x="455" y="228"/>
                </a:cubicBezTo>
                <a:moveTo>
                  <a:pt x="487" y="180"/>
                </a:moveTo>
                <a:cubicBezTo>
                  <a:pt x="487" y="180"/>
                  <a:pt x="487" y="180"/>
                  <a:pt x="487" y="180"/>
                </a:cubicBezTo>
                <a:cubicBezTo>
                  <a:pt x="466" y="200"/>
                  <a:pt x="466" y="200"/>
                  <a:pt x="466" y="200"/>
                </a:cubicBezTo>
                <a:cubicBezTo>
                  <a:pt x="466" y="200"/>
                  <a:pt x="466" y="200"/>
                  <a:pt x="466" y="200"/>
                </a:cubicBezTo>
                <a:cubicBezTo>
                  <a:pt x="466" y="200"/>
                  <a:pt x="466" y="200"/>
                  <a:pt x="466" y="200"/>
                </a:cubicBezTo>
                <a:cubicBezTo>
                  <a:pt x="487" y="180"/>
                  <a:pt x="487" y="180"/>
                  <a:pt x="487" y="180"/>
                </a:cubicBezTo>
                <a:moveTo>
                  <a:pt x="0" y="160"/>
                </a:moveTo>
                <a:cubicBezTo>
                  <a:pt x="0" y="169"/>
                  <a:pt x="5" y="177"/>
                  <a:pt x="15" y="179"/>
                </a:cubicBezTo>
                <a:cubicBezTo>
                  <a:pt x="5" y="177"/>
                  <a:pt x="0" y="169"/>
                  <a:pt x="0" y="160"/>
                </a:cubicBezTo>
                <a:moveTo>
                  <a:pt x="134" y="0"/>
                </a:moveTo>
                <a:cubicBezTo>
                  <a:pt x="134" y="0"/>
                  <a:pt x="134" y="0"/>
                  <a:pt x="134" y="0"/>
                </a:cubicBezTo>
                <a:cubicBezTo>
                  <a:pt x="134" y="9"/>
                  <a:pt x="131" y="19"/>
                  <a:pt x="124" y="26"/>
                </a:cubicBezTo>
                <a:cubicBezTo>
                  <a:pt x="64" y="86"/>
                  <a:pt x="64" y="86"/>
                  <a:pt x="64" y="86"/>
                </a:cubicBezTo>
                <a:cubicBezTo>
                  <a:pt x="124" y="26"/>
                  <a:pt x="124" y="26"/>
                  <a:pt x="124" y="26"/>
                </a:cubicBezTo>
                <a:cubicBezTo>
                  <a:pt x="131" y="19"/>
                  <a:pt x="134" y="9"/>
                  <a:pt x="134" y="0"/>
                </a:cubicBezTo>
              </a:path>
            </a:pathLst>
          </a:custGeom>
          <a:solidFill>
            <a:srgbClr val="FFDE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 name="Freeform 13"/>
          <p:cNvSpPr>
            <a:spLocks/>
          </p:cNvSpPr>
          <p:nvPr/>
        </p:nvSpPr>
        <p:spPr bwMode="auto">
          <a:xfrm>
            <a:off x="6232007" y="2307957"/>
            <a:ext cx="2185988" cy="1534715"/>
          </a:xfrm>
          <a:custGeom>
            <a:avLst/>
            <a:gdLst>
              <a:gd name="T0" fmla="*/ 752 w 766"/>
              <a:gd name="T1" fmla="*/ 244 h 537"/>
              <a:gd name="T2" fmla="*/ 527 w 766"/>
              <a:gd name="T3" fmla="*/ 17 h 537"/>
              <a:gd name="T4" fmla="*/ 474 w 766"/>
              <a:gd name="T5" fmla="*/ 14 h 537"/>
              <a:gd name="T6" fmla="*/ 472 w 766"/>
              <a:gd name="T7" fmla="*/ 69 h 537"/>
              <a:gd name="T8" fmla="*/ 493 w 766"/>
              <a:gd name="T9" fmla="*/ 91 h 537"/>
              <a:gd name="T10" fmla="*/ 26 w 766"/>
              <a:gd name="T11" fmla="*/ 91 h 537"/>
              <a:gd name="T12" fmla="*/ 12 w 766"/>
              <a:gd name="T13" fmla="*/ 124 h 537"/>
              <a:gd name="T14" fmla="*/ 130 w 766"/>
              <a:gd name="T15" fmla="*/ 244 h 537"/>
              <a:gd name="T16" fmla="*/ 130 w 766"/>
              <a:gd name="T17" fmla="*/ 297 h 537"/>
              <a:gd name="T18" fmla="*/ 12 w 766"/>
              <a:gd name="T19" fmla="*/ 417 h 537"/>
              <a:gd name="T20" fmla="*/ 26 w 766"/>
              <a:gd name="T21" fmla="*/ 451 h 537"/>
              <a:gd name="T22" fmla="*/ 493 w 766"/>
              <a:gd name="T23" fmla="*/ 451 h 537"/>
              <a:gd name="T24" fmla="*/ 473 w 766"/>
              <a:gd name="T25" fmla="*/ 471 h 537"/>
              <a:gd name="T26" fmla="*/ 473 w 766"/>
              <a:gd name="T27" fmla="*/ 526 h 537"/>
              <a:gd name="T28" fmla="*/ 499 w 766"/>
              <a:gd name="T29" fmla="*/ 537 h 537"/>
              <a:gd name="T30" fmla="*/ 526 w 766"/>
              <a:gd name="T31" fmla="*/ 526 h 537"/>
              <a:gd name="T32" fmla="*/ 752 w 766"/>
              <a:gd name="T33" fmla="*/ 297 h 537"/>
              <a:gd name="T34" fmla="*/ 752 w 766"/>
              <a:gd name="T35" fmla="*/ 24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6" h="537">
                <a:moveTo>
                  <a:pt x="752" y="244"/>
                </a:moveTo>
                <a:cubicBezTo>
                  <a:pt x="527" y="17"/>
                  <a:pt x="527" y="17"/>
                  <a:pt x="527" y="17"/>
                </a:cubicBezTo>
                <a:cubicBezTo>
                  <a:pt x="513" y="2"/>
                  <a:pt x="490" y="0"/>
                  <a:pt x="474" y="14"/>
                </a:cubicBezTo>
                <a:cubicBezTo>
                  <a:pt x="458" y="28"/>
                  <a:pt x="457" y="54"/>
                  <a:pt x="472" y="69"/>
                </a:cubicBezTo>
                <a:cubicBezTo>
                  <a:pt x="493" y="91"/>
                  <a:pt x="493" y="91"/>
                  <a:pt x="493" y="91"/>
                </a:cubicBezTo>
                <a:cubicBezTo>
                  <a:pt x="26" y="91"/>
                  <a:pt x="26" y="91"/>
                  <a:pt x="26" y="91"/>
                </a:cubicBezTo>
                <a:cubicBezTo>
                  <a:pt x="8" y="91"/>
                  <a:pt x="0" y="112"/>
                  <a:pt x="12" y="124"/>
                </a:cubicBezTo>
                <a:cubicBezTo>
                  <a:pt x="130" y="244"/>
                  <a:pt x="130" y="244"/>
                  <a:pt x="130" y="244"/>
                </a:cubicBezTo>
                <a:cubicBezTo>
                  <a:pt x="145" y="259"/>
                  <a:pt x="145" y="283"/>
                  <a:pt x="130" y="297"/>
                </a:cubicBezTo>
                <a:cubicBezTo>
                  <a:pt x="12" y="417"/>
                  <a:pt x="12" y="417"/>
                  <a:pt x="12" y="417"/>
                </a:cubicBezTo>
                <a:cubicBezTo>
                  <a:pt x="0" y="430"/>
                  <a:pt x="8" y="451"/>
                  <a:pt x="26" y="451"/>
                </a:cubicBezTo>
                <a:cubicBezTo>
                  <a:pt x="493" y="451"/>
                  <a:pt x="493" y="451"/>
                  <a:pt x="493" y="451"/>
                </a:cubicBezTo>
                <a:cubicBezTo>
                  <a:pt x="473" y="471"/>
                  <a:pt x="473" y="471"/>
                  <a:pt x="473" y="471"/>
                </a:cubicBezTo>
                <a:cubicBezTo>
                  <a:pt x="458" y="486"/>
                  <a:pt x="458" y="512"/>
                  <a:pt x="473" y="526"/>
                </a:cubicBezTo>
                <a:cubicBezTo>
                  <a:pt x="480" y="533"/>
                  <a:pt x="490" y="537"/>
                  <a:pt x="499" y="537"/>
                </a:cubicBezTo>
                <a:cubicBezTo>
                  <a:pt x="509" y="537"/>
                  <a:pt x="519" y="533"/>
                  <a:pt x="526" y="526"/>
                </a:cubicBezTo>
                <a:cubicBezTo>
                  <a:pt x="752" y="297"/>
                  <a:pt x="752" y="297"/>
                  <a:pt x="752" y="297"/>
                </a:cubicBezTo>
                <a:cubicBezTo>
                  <a:pt x="766" y="283"/>
                  <a:pt x="766" y="259"/>
                  <a:pt x="752" y="244"/>
                </a:cubicBezTo>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4" name="Freeform 14"/>
          <p:cNvSpPr>
            <a:spLocks noEditPoints="1"/>
          </p:cNvSpPr>
          <p:nvPr/>
        </p:nvSpPr>
        <p:spPr bwMode="auto">
          <a:xfrm>
            <a:off x="4537430" y="2739598"/>
            <a:ext cx="1484710" cy="759619"/>
          </a:xfrm>
          <a:custGeom>
            <a:avLst/>
            <a:gdLst>
              <a:gd name="T0" fmla="*/ 520 w 520"/>
              <a:gd name="T1" fmla="*/ 255 h 266"/>
              <a:gd name="T2" fmla="*/ 493 w 520"/>
              <a:gd name="T3" fmla="*/ 266 h 266"/>
              <a:gd name="T4" fmla="*/ 520 w 520"/>
              <a:gd name="T5" fmla="*/ 255 h 266"/>
              <a:gd name="T6" fmla="*/ 456 w 520"/>
              <a:gd name="T7" fmla="*/ 228 h 266"/>
              <a:gd name="T8" fmla="*/ 466 w 520"/>
              <a:gd name="T9" fmla="*/ 255 h 266"/>
              <a:gd name="T10" fmla="*/ 456 w 520"/>
              <a:gd name="T11" fmla="*/ 228 h 266"/>
              <a:gd name="T12" fmla="*/ 0 w 520"/>
              <a:gd name="T13" fmla="*/ 160 h 266"/>
              <a:gd name="T14" fmla="*/ 15 w 520"/>
              <a:gd name="T15" fmla="*/ 179 h 266"/>
              <a:gd name="T16" fmla="*/ 0 w 520"/>
              <a:gd name="T17" fmla="*/ 160 h 266"/>
              <a:gd name="T18" fmla="*/ 135 w 520"/>
              <a:gd name="T19" fmla="*/ 0 h 266"/>
              <a:gd name="T20" fmla="*/ 135 w 520"/>
              <a:gd name="T21" fmla="*/ 0 h 266"/>
              <a:gd name="T22" fmla="*/ 124 w 520"/>
              <a:gd name="T23" fmla="*/ 26 h 266"/>
              <a:gd name="T24" fmla="*/ 65 w 520"/>
              <a:gd name="T25" fmla="*/ 86 h 266"/>
              <a:gd name="T26" fmla="*/ 124 w 520"/>
              <a:gd name="T27" fmla="*/ 26 h 266"/>
              <a:gd name="T28" fmla="*/ 135 w 520"/>
              <a:gd name="T29"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0" h="266">
                <a:moveTo>
                  <a:pt x="520" y="255"/>
                </a:moveTo>
                <a:cubicBezTo>
                  <a:pt x="513" y="262"/>
                  <a:pt x="503" y="266"/>
                  <a:pt x="493" y="266"/>
                </a:cubicBezTo>
                <a:cubicBezTo>
                  <a:pt x="503" y="266"/>
                  <a:pt x="513" y="262"/>
                  <a:pt x="520" y="255"/>
                </a:cubicBezTo>
                <a:moveTo>
                  <a:pt x="456" y="228"/>
                </a:moveTo>
                <a:cubicBezTo>
                  <a:pt x="456" y="238"/>
                  <a:pt x="459" y="247"/>
                  <a:pt x="466" y="255"/>
                </a:cubicBezTo>
                <a:cubicBezTo>
                  <a:pt x="459" y="247"/>
                  <a:pt x="456" y="238"/>
                  <a:pt x="456" y="228"/>
                </a:cubicBezTo>
                <a:moveTo>
                  <a:pt x="0" y="160"/>
                </a:moveTo>
                <a:cubicBezTo>
                  <a:pt x="0" y="169"/>
                  <a:pt x="6" y="177"/>
                  <a:pt x="15" y="179"/>
                </a:cubicBezTo>
                <a:cubicBezTo>
                  <a:pt x="6" y="177"/>
                  <a:pt x="0" y="169"/>
                  <a:pt x="0" y="160"/>
                </a:cubicBezTo>
                <a:moveTo>
                  <a:pt x="135" y="0"/>
                </a:moveTo>
                <a:cubicBezTo>
                  <a:pt x="135" y="0"/>
                  <a:pt x="135" y="0"/>
                  <a:pt x="135" y="0"/>
                </a:cubicBezTo>
                <a:cubicBezTo>
                  <a:pt x="135" y="9"/>
                  <a:pt x="131" y="19"/>
                  <a:pt x="124" y="26"/>
                </a:cubicBezTo>
                <a:cubicBezTo>
                  <a:pt x="65" y="86"/>
                  <a:pt x="65" y="86"/>
                  <a:pt x="65" y="86"/>
                </a:cubicBezTo>
                <a:cubicBezTo>
                  <a:pt x="124" y="26"/>
                  <a:pt x="124" y="26"/>
                  <a:pt x="124" y="26"/>
                </a:cubicBezTo>
                <a:cubicBezTo>
                  <a:pt x="131" y="19"/>
                  <a:pt x="135" y="9"/>
                  <a:pt x="135" y="0"/>
                </a:cubicBezTo>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 name="Freeform 17"/>
          <p:cNvSpPr>
            <a:spLocks noEditPoints="1"/>
          </p:cNvSpPr>
          <p:nvPr/>
        </p:nvSpPr>
        <p:spPr bwMode="auto">
          <a:xfrm>
            <a:off x="6521011" y="2739598"/>
            <a:ext cx="1484710" cy="759619"/>
          </a:xfrm>
          <a:custGeom>
            <a:avLst/>
            <a:gdLst>
              <a:gd name="T0" fmla="*/ 520 w 520"/>
              <a:gd name="T1" fmla="*/ 255 h 266"/>
              <a:gd name="T2" fmla="*/ 493 w 520"/>
              <a:gd name="T3" fmla="*/ 266 h 266"/>
              <a:gd name="T4" fmla="*/ 520 w 520"/>
              <a:gd name="T5" fmla="*/ 255 h 266"/>
              <a:gd name="T6" fmla="*/ 455 w 520"/>
              <a:gd name="T7" fmla="*/ 228 h 266"/>
              <a:gd name="T8" fmla="*/ 466 w 520"/>
              <a:gd name="T9" fmla="*/ 255 h 266"/>
              <a:gd name="T10" fmla="*/ 455 w 520"/>
              <a:gd name="T11" fmla="*/ 228 h 266"/>
              <a:gd name="T12" fmla="*/ 0 w 520"/>
              <a:gd name="T13" fmla="*/ 160 h 266"/>
              <a:gd name="T14" fmla="*/ 15 w 520"/>
              <a:gd name="T15" fmla="*/ 179 h 266"/>
              <a:gd name="T16" fmla="*/ 0 w 520"/>
              <a:gd name="T17" fmla="*/ 160 h 266"/>
              <a:gd name="T18" fmla="*/ 135 w 520"/>
              <a:gd name="T19" fmla="*/ 0 h 266"/>
              <a:gd name="T20" fmla="*/ 135 w 520"/>
              <a:gd name="T21" fmla="*/ 0 h 266"/>
              <a:gd name="T22" fmla="*/ 124 w 520"/>
              <a:gd name="T23" fmla="*/ 26 h 266"/>
              <a:gd name="T24" fmla="*/ 65 w 520"/>
              <a:gd name="T25" fmla="*/ 86 h 266"/>
              <a:gd name="T26" fmla="*/ 124 w 520"/>
              <a:gd name="T27" fmla="*/ 26 h 266"/>
              <a:gd name="T28" fmla="*/ 135 w 520"/>
              <a:gd name="T29"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0" h="266">
                <a:moveTo>
                  <a:pt x="520" y="255"/>
                </a:moveTo>
                <a:cubicBezTo>
                  <a:pt x="513" y="262"/>
                  <a:pt x="503" y="266"/>
                  <a:pt x="493" y="266"/>
                </a:cubicBezTo>
                <a:cubicBezTo>
                  <a:pt x="503" y="266"/>
                  <a:pt x="513" y="262"/>
                  <a:pt x="520" y="255"/>
                </a:cubicBezTo>
                <a:moveTo>
                  <a:pt x="455" y="228"/>
                </a:moveTo>
                <a:cubicBezTo>
                  <a:pt x="455" y="238"/>
                  <a:pt x="459" y="247"/>
                  <a:pt x="466" y="255"/>
                </a:cubicBezTo>
                <a:cubicBezTo>
                  <a:pt x="459" y="247"/>
                  <a:pt x="455" y="238"/>
                  <a:pt x="455" y="228"/>
                </a:cubicBezTo>
                <a:moveTo>
                  <a:pt x="0" y="160"/>
                </a:moveTo>
                <a:cubicBezTo>
                  <a:pt x="0" y="169"/>
                  <a:pt x="6" y="177"/>
                  <a:pt x="15" y="179"/>
                </a:cubicBezTo>
                <a:cubicBezTo>
                  <a:pt x="6" y="177"/>
                  <a:pt x="0" y="169"/>
                  <a:pt x="0" y="160"/>
                </a:cubicBezTo>
                <a:moveTo>
                  <a:pt x="135" y="0"/>
                </a:moveTo>
                <a:cubicBezTo>
                  <a:pt x="135" y="0"/>
                  <a:pt x="135" y="0"/>
                  <a:pt x="135" y="0"/>
                </a:cubicBezTo>
                <a:cubicBezTo>
                  <a:pt x="135" y="9"/>
                  <a:pt x="131" y="19"/>
                  <a:pt x="124" y="26"/>
                </a:cubicBezTo>
                <a:cubicBezTo>
                  <a:pt x="65" y="86"/>
                  <a:pt x="65" y="86"/>
                  <a:pt x="65" y="86"/>
                </a:cubicBezTo>
                <a:cubicBezTo>
                  <a:pt x="124" y="26"/>
                  <a:pt x="124" y="26"/>
                  <a:pt x="124" y="26"/>
                </a:cubicBezTo>
                <a:cubicBezTo>
                  <a:pt x="131" y="19"/>
                  <a:pt x="135" y="9"/>
                  <a:pt x="135" y="0"/>
                </a:cubicBezTo>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 name="CaixaDeTexto 1">
            <a:extLst>
              <a:ext uri="{FF2B5EF4-FFF2-40B4-BE49-F238E27FC236}">
                <a16:creationId xmlns:a16="http://schemas.microsoft.com/office/drawing/2014/main" id="{ECC7CA87-C77E-22B6-63EE-60608B83CBD8}"/>
              </a:ext>
            </a:extLst>
          </p:cNvPr>
          <p:cNvSpPr txBox="1"/>
          <p:nvPr/>
        </p:nvSpPr>
        <p:spPr>
          <a:xfrm>
            <a:off x="29887" y="154114"/>
            <a:ext cx="2137331" cy="380873"/>
          </a:xfrm>
          <a:prstGeom prst="rect">
            <a:avLst/>
          </a:prstGeom>
          <a:noFill/>
        </p:spPr>
        <p:txBody>
          <a:bodyPr wrap="square">
            <a:spAutoFit/>
          </a:bodyPr>
          <a:lstStyle/>
          <a:p>
            <a:pPr algn="ctr"/>
            <a:r>
              <a:rPr lang="pt-BR" sz="1875" b="1" dirty="0">
                <a:latin typeface="+mj-lt"/>
              </a:rPr>
              <a:t>Art. 90, </a:t>
            </a:r>
            <a:r>
              <a:rPr lang="pt-BR" sz="1875" dirty="0">
                <a:latin typeface="Arial" panose="020B0604020202020204" pitchFamily="34" charset="0"/>
              </a:rPr>
              <a:t>§ 1º, § 2º </a:t>
            </a:r>
            <a:endParaRPr lang="pt-BR" sz="1875" b="1" dirty="0">
              <a:latin typeface="+mj-lt"/>
            </a:endParaRPr>
          </a:p>
        </p:txBody>
      </p:sp>
      <p:sp>
        <p:nvSpPr>
          <p:cNvPr id="3" name="CaixaDeTexto 2">
            <a:extLst>
              <a:ext uri="{FF2B5EF4-FFF2-40B4-BE49-F238E27FC236}">
                <a16:creationId xmlns:a16="http://schemas.microsoft.com/office/drawing/2014/main" id="{10EC483F-32CD-CBDA-9E22-70E35635343F}"/>
              </a:ext>
            </a:extLst>
          </p:cNvPr>
          <p:cNvSpPr txBox="1"/>
          <p:nvPr/>
        </p:nvSpPr>
        <p:spPr>
          <a:xfrm>
            <a:off x="0" y="664329"/>
            <a:ext cx="4293278" cy="1708160"/>
          </a:xfrm>
          <a:prstGeom prst="rect">
            <a:avLst/>
          </a:prstGeom>
          <a:noFill/>
        </p:spPr>
        <p:txBody>
          <a:bodyPr wrap="square">
            <a:spAutoFit/>
          </a:bodyPr>
          <a:lstStyle/>
          <a:p>
            <a:pPr algn="ctr"/>
            <a:r>
              <a:rPr lang="pt-BR" sz="1500" dirty="0">
                <a:latin typeface="Arial" panose="020B0604020202020204" pitchFamily="34" charset="0"/>
              </a:rPr>
              <a:t>A Administração </a:t>
            </a:r>
            <a:r>
              <a:rPr lang="pt-BR" sz="1500" b="1" dirty="0">
                <a:latin typeface="Arial" panose="020B0604020202020204" pitchFamily="34" charset="0"/>
              </a:rPr>
              <a:t>CONVOCARÁ</a:t>
            </a:r>
            <a:r>
              <a:rPr lang="pt-BR" sz="1500" dirty="0">
                <a:latin typeface="Arial" panose="020B0604020202020204" pitchFamily="34" charset="0"/>
              </a:rPr>
              <a:t> regularmente o </a:t>
            </a:r>
            <a:r>
              <a:rPr lang="pt-BR" sz="1500" b="1" dirty="0">
                <a:latin typeface="Arial" panose="020B0604020202020204" pitchFamily="34" charset="0"/>
              </a:rPr>
              <a:t>LICITANTE VENCEDOR</a:t>
            </a:r>
            <a:r>
              <a:rPr lang="pt-BR" sz="1500" dirty="0">
                <a:latin typeface="Arial" panose="020B0604020202020204" pitchFamily="34" charset="0"/>
              </a:rPr>
              <a:t> para assinar o termo de contrato ou...equivalente, </a:t>
            </a:r>
            <a:r>
              <a:rPr lang="pt-BR" sz="1500" b="1" dirty="0">
                <a:latin typeface="Arial" panose="020B0604020202020204" pitchFamily="34" charset="0"/>
              </a:rPr>
              <a:t>DENTRO DO PRAZO </a:t>
            </a:r>
            <a:r>
              <a:rPr lang="pt-BR" sz="1500" dirty="0">
                <a:latin typeface="Arial" panose="020B0604020202020204" pitchFamily="34" charset="0"/>
              </a:rPr>
              <a:t>e nas </a:t>
            </a:r>
            <a:r>
              <a:rPr lang="pt-BR" sz="1500" b="1" dirty="0">
                <a:latin typeface="Arial" panose="020B0604020202020204" pitchFamily="34" charset="0"/>
              </a:rPr>
              <a:t>CONDIÇÕES ESTABELECIDAS NO EDITAL ...</a:t>
            </a:r>
            <a:r>
              <a:rPr lang="pt-BR" sz="1500" dirty="0">
                <a:latin typeface="Arial" panose="020B0604020202020204" pitchFamily="34" charset="0"/>
              </a:rPr>
              <a:t> sob </a:t>
            </a:r>
            <a:r>
              <a:rPr lang="pt-BR" sz="1500" b="1" dirty="0">
                <a:latin typeface="Arial" panose="020B0604020202020204" pitchFamily="34" charset="0"/>
              </a:rPr>
              <a:t>PENA</a:t>
            </a:r>
            <a:r>
              <a:rPr lang="pt-BR" sz="1500" dirty="0">
                <a:latin typeface="Arial" panose="020B0604020202020204" pitchFamily="34" charset="0"/>
              </a:rPr>
              <a:t> de </a:t>
            </a:r>
            <a:r>
              <a:rPr lang="pt-BR" sz="1500" b="1" dirty="0">
                <a:latin typeface="Arial" panose="020B0604020202020204" pitchFamily="34" charset="0"/>
              </a:rPr>
              <a:t>DECAIR O DIREITO À CONTRATAÇÃO</a:t>
            </a:r>
            <a:r>
              <a:rPr lang="pt-BR" sz="1500" dirty="0">
                <a:latin typeface="Arial" panose="020B0604020202020204" pitchFamily="34" charset="0"/>
              </a:rPr>
              <a:t>, sem prejuízo das sanções....</a:t>
            </a:r>
            <a:endParaRPr lang="pt-BR" sz="1500" dirty="0"/>
          </a:p>
        </p:txBody>
      </p:sp>
      <p:sp>
        <p:nvSpPr>
          <p:cNvPr id="4" name="CaixaDeTexto 3">
            <a:extLst>
              <a:ext uri="{FF2B5EF4-FFF2-40B4-BE49-F238E27FC236}">
                <a16:creationId xmlns:a16="http://schemas.microsoft.com/office/drawing/2014/main" id="{CE91B150-8B42-8176-598B-B606ACA5E8AD}"/>
              </a:ext>
            </a:extLst>
          </p:cNvPr>
          <p:cNvSpPr txBox="1"/>
          <p:nvPr/>
        </p:nvSpPr>
        <p:spPr>
          <a:xfrm>
            <a:off x="1269868" y="3938478"/>
            <a:ext cx="6664038" cy="553998"/>
          </a:xfrm>
          <a:prstGeom prst="rect">
            <a:avLst/>
          </a:prstGeom>
          <a:noFill/>
        </p:spPr>
        <p:txBody>
          <a:bodyPr wrap="square">
            <a:spAutoFit/>
          </a:bodyPr>
          <a:lstStyle/>
          <a:p>
            <a:pPr algn="ctr"/>
            <a:r>
              <a:rPr lang="pt-BR" sz="1500" dirty="0">
                <a:latin typeface="Arial" panose="020B0604020202020204" pitchFamily="34" charset="0"/>
              </a:rPr>
              <a:t>O prazo de convocação </a:t>
            </a:r>
            <a:r>
              <a:rPr lang="pt-BR" sz="1500" b="1" dirty="0">
                <a:latin typeface="Arial" panose="020B0604020202020204" pitchFamily="34" charset="0"/>
              </a:rPr>
              <a:t>PODERÁ</a:t>
            </a:r>
            <a:r>
              <a:rPr lang="pt-BR" sz="1500" dirty="0">
                <a:latin typeface="Arial" panose="020B0604020202020204" pitchFamily="34" charset="0"/>
              </a:rPr>
              <a:t> ser prorrogado </a:t>
            </a:r>
            <a:r>
              <a:rPr lang="pt-BR" sz="1500" b="1" dirty="0">
                <a:latin typeface="Arial" panose="020B0604020202020204" pitchFamily="34" charset="0"/>
              </a:rPr>
              <a:t>1 (UMA) VEZ</a:t>
            </a:r>
            <a:r>
              <a:rPr lang="pt-BR" sz="1500" dirty="0">
                <a:latin typeface="Arial" panose="020B0604020202020204" pitchFamily="34" charset="0"/>
              </a:rPr>
              <a:t>, por </a:t>
            </a:r>
            <a:r>
              <a:rPr lang="pt-BR" sz="1500" b="1" dirty="0">
                <a:latin typeface="Arial" panose="020B0604020202020204" pitchFamily="34" charset="0"/>
              </a:rPr>
              <a:t>IGUAL PERÍODO</a:t>
            </a:r>
            <a:r>
              <a:rPr lang="pt-BR" sz="1500" dirty="0">
                <a:latin typeface="Arial" panose="020B0604020202020204" pitchFamily="34" charset="0"/>
              </a:rPr>
              <a:t>....</a:t>
            </a:r>
            <a:endParaRPr lang="pt-BR" sz="1500" dirty="0"/>
          </a:p>
        </p:txBody>
      </p:sp>
      <p:sp>
        <p:nvSpPr>
          <p:cNvPr id="5" name="CaixaDeTexto 4">
            <a:extLst>
              <a:ext uri="{FF2B5EF4-FFF2-40B4-BE49-F238E27FC236}">
                <a16:creationId xmlns:a16="http://schemas.microsoft.com/office/drawing/2014/main" id="{7C8E6032-5E02-E9D7-806C-E876301073E7}"/>
              </a:ext>
            </a:extLst>
          </p:cNvPr>
          <p:cNvSpPr txBox="1"/>
          <p:nvPr/>
        </p:nvSpPr>
        <p:spPr>
          <a:xfrm>
            <a:off x="4449642" y="619068"/>
            <a:ext cx="4542359" cy="1708160"/>
          </a:xfrm>
          <a:prstGeom prst="rect">
            <a:avLst/>
          </a:prstGeom>
          <a:noFill/>
        </p:spPr>
        <p:txBody>
          <a:bodyPr wrap="square">
            <a:spAutoFit/>
          </a:bodyPr>
          <a:lstStyle/>
          <a:p>
            <a:pPr algn="ctr"/>
            <a:r>
              <a:rPr lang="pt-BR" sz="1500" dirty="0">
                <a:latin typeface="Arial" panose="020B0604020202020204" pitchFamily="34" charset="0"/>
              </a:rPr>
              <a:t>Será </a:t>
            </a:r>
            <a:r>
              <a:rPr lang="pt-BR" sz="1500" b="1" dirty="0">
                <a:latin typeface="Arial" panose="020B0604020202020204" pitchFamily="34" charset="0"/>
              </a:rPr>
              <a:t>FACULTADO</a:t>
            </a:r>
            <a:r>
              <a:rPr lang="pt-BR" sz="1500" dirty="0">
                <a:latin typeface="Arial" panose="020B0604020202020204" pitchFamily="34" charset="0"/>
              </a:rPr>
              <a:t> à Administração, quando o convocado não assinar o termo de contrato... no </a:t>
            </a:r>
            <a:r>
              <a:rPr lang="pt-BR" sz="1500" b="1" dirty="0">
                <a:latin typeface="Arial" panose="020B0604020202020204" pitchFamily="34" charset="0"/>
              </a:rPr>
              <a:t>PRAZO E NAS CONDIÇÕES ESTABELECIDAS</a:t>
            </a:r>
            <a:r>
              <a:rPr lang="pt-BR" sz="1500" dirty="0">
                <a:latin typeface="Arial" panose="020B0604020202020204" pitchFamily="34" charset="0"/>
              </a:rPr>
              <a:t>, convocar os </a:t>
            </a:r>
            <a:r>
              <a:rPr lang="pt-BR" sz="1500" b="1" dirty="0">
                <a:latin typeface="Arial" panose="020B0604020202020204" pitchFamily="34" charset="0"/>
              </a:rPr>
              <a:t>LICITANTES REMANESCENTES</a:t>
            </a:r>
            <a:r>
              <a:rPr lang="pt-BR" sz="1500" dirty="0">
                <a:latin typeface="Arial" panose="020B0604020202020204" pitchFamily="34" charset="0"/>
              </a:rPr>
              <a:t>, na ordem de classificação, para a </a:t>
            </a:r>
            <a:r>
              <a:rPr lang="pt-BR" sz="1500" b="1" dirty="0">
                <a:latin typeface="Arial" panose="020B0604020202020204" pitchFamily="34" charset="0"/>
              </a:rPr>
              <a:t>CELEBRAÇÃO DO CONTRATO </a:t>
            </a:r>
            <a:r>
              <a:rPr lang="pt-BR" sz="1500" dirty="0">
                <a:latin typeface="Arial" panose="020B0604020202020204" pitchFamily="34" charset="0"/>
              </a:rPr>
              <a:t>nas </a:t>
            </a:r>
            <a:r>
              <a:rPr lang="pt-BR" sz="1500" b="1" dirty="0">
                <a:latin typeface="Arial" panose="020B0604020202020204" pitchFamily="34" charset="0"/>
              </a:rPr>
              <a:t>CONDIÇÕES PROPOSTAS PELO LICITANTE VENCEDOR</a:t>
            </a:r>
            <a:r>
              <a:rPr lang="pt-BR" sz="1500" dirty="0">
                <a:latin typeface="Arial" panose="020B0604020202020204" pitchFamily="34" charset="0"/>
              </a:rPr>
              <a:t>.</a:t>
            </a:r>
            <a:endParaRPr lang="pt-BR" sz="1500" dirty="0"/>
          </a:p>
        </p:txBody>
      </p:sp>
      <p:pic>
        <p:nvPicPr>
          <p:cNvPr id="6" name="Picture 2" descr="EMPRESAS PODEM PRORROGAR PAGAMENTOS DE TRIBUTOS FEDERAIS EM CASO DE  CALAMIDADE PÚBLICA - Adad &amp; Castanheira">
            <a:extLst>
              <a:ext uri="{FF2B5EF4-FFF2-40B4-BE49-F238E27FC236}">
                <a16:creationId xmlns:a16="http://schemas.microsoft.com/office/drawing/2014/main" id="{3114EC67-E98C-FAE1-111B-8674ABE9E3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1471" y="2765833"/>
            <a:ext cx="1350852" cy="7038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2" descr="Conheça os tipos de Contrato para quando é preciso contar com mais pessoas  na empresa - Capital Social Contabilidade e Gestão">
            <a:extLst>
              <a:ext uri="{FF2B5EF4-FFF2-40B4-BE49-F238E27FC236}">
                <a16:creationId xmlns:a16="http://schemas.microsoft.com/office/drawing/2014/main" id="{2DE6A28F-0481-2C71-A48E-AC93612AB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123" y="2765833"/>
            <a:ext cx="1504673" cy="7109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4" descr="Vencedores, podium. Segurando, dude, pódio, vencedores, trophies.,  caráteres, 3d. | CanStock">
            <a:extLst>
              <a:ext uri="{FF2B5EF4-FFF2-40B4-BE49-F238E27FC236}">
                <a16:creationId xmlns:a16="http://schemas.microsoft.com/office/drawing/2014/main" id="{BCD3AA63-2FD7-4E18-D9AE-1D8FBA075F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7512" y="2598970"/>
            <a:ext cx="1054977" cy="9002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9570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7000">
                                      <p:stCondLst>
                                        <p:cond delay="150"/>
                                      </p:stCondLst>
                                      <p:childTnLst>
                                        <p:set>
                                          <p:cBhvr>
                                            <p:cTn id="6" dur="1" fill="hold">
                                              <p:stCondLst>
                                                <p:cond delay="0"/>
                                              </p:stCondLst>
                                            </p:cTn>
                                            <p:tgtEl>
                                              <p:spTgt spid="13"/>
                                            </p:tgtEl>
                                            <p:attrNameLst>
                                              <p:attrName>style.visibility</p:attrName>
                                            </p:attrNameLst>
                                          </p:cBhvr>
                                          <p:to>
                                            <p:strVal val="visible"/>
                                          </p:to>
                                        </p:set>
                                        <p:anim calcmode="lin" valueType="num" p14:bounceEnd="67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7000">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7000">
                                      <p:stCondLst>
                                        <p:cond delay="300"/>
                                      </p:stCondLst>
                                      <p:childTnLst>
                                        <p:set>
                                          <p:cBhvr>
                                            <p:cTn id="10" dur="1" fill="hold">
                                              <p:stCondLst>
                                                <p:cond delay="0"/>
                                              </p:stCondLst>
                                            </p:cTn>
                                            <p:tgtEl>
                                              <p:spTgt spid="10"/>
                                            </p:tgtEl>
                                            <p:attrNameLst>
                                              <p:attrName>style.visibility</p:attrName>
                                            </p:attrNameLst>
                                          </p:cBhvr>
                                          <p:to>
                                            <p:strVal val="visible"/>
                                          </p:to>
                                        </p:set>
                                        <p:anim calcmode="lin" valueType="num" p14:bounceEnd="67000">
                                          <p:cBhvr additive="base">
                                            <p:cTn id="11" dur="1000" fill="hold"/>
                                            <p:tgtEl>
                                              <p:spTgt spid="10"/>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7000">
                                      <p:stCondLst>
                                        <p:cond delay="450"/>
                                      </p:stCondLst>
                                      <p:childTnLst>
                                        <p:set>
                                          <p:cBhvr>
                                            <p:cTn id="14" dur="1" fill="hold">
                                              <p:stCondLst>
                                                <p:cond delay="0"/>
                                              </p:stCondLst>
                                            </p:cTn>
                                            <p:tgtEl>
                                              <p:spTgt spid="7"/>
                                            </p:tgtEl>
                                            <p:attrNameLst>
                                              <p:attrName>style.visibility</p:attrName>
                                            </p:attrNameLst>
                                          </p:cBhvr>
                                          <p:to>
                                            <p:strVal val="visible"/>
                                          </p:to>
                                        </p:set>
                                        <p:anim calcmode="lin" valueType="num" p14:bounceEnd="67000">
                                          <p:cBhvr additive="base">
                                            <p:cTn id="15" dur="1000" fill="hold"/>
                                            <p:tgtEl>
                                              <p:spTgt spid="7"/>
                                            </p:tgtEl>
                                            <p:attrNameLst>
                                              <p:attrName>ppt_x</p:attrName>
                                            </p:attrNameLst>
                                          </p:cBhvr>
                                          <p:tavLst>
                                            <p:tav tm="0">
                                              <p:val>
                                                <p:strVal val="0-#ppt_w/2"/>
                                              </p:val>
                                            </p:tav>
                                            <p:tav tm="100000">
                                              <p:val>
                                                <p:strVal val="#ppt_x"/>
                                              </p:val>
                                            </p:tav>
                                          </p:tavLst>
                                        </p:anim>
                                        <p:anim calcmode="lin" valueType="num" p14:bounceEnd="67000">
                                          <p:cBhvr additive="base">
                                            <p:cTn id="1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1+#ppt_w/2"/>
                                              </p:val>
                                            </p:tav>
                                            <p:tav tm="100000">
                                              <p:val>
                                                <p:strVal val="#ppt_x"/>
                                              </p:val>
                                            </p:tav>
                                          </p:tavLst>
                                        </p:anim>
                                        <p:anim calcmode="lin" valueType="num">
                                          <p:cBhvr additive="base">
                                            <p:cTn id="39" dur="500" fill="hold"/>
                                            <p:tgtEl>
                                              <p:spTgt spid="5"/>
                                            </p:tgtEl>
                                            <p:attrNameLst>
                                              <p:attrName>ppt_y</p:attrName>
                                            </p:attrNameLst>
                                          </p:cBhvr>
                                          <p:tavLst>
                                            <p:tav tm="0">
                                              <p:val>
                                                <p:strVal val="#ppt_y"/>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3"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5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3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4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1+#ppt_w/2"/>
                                              </p:val>
                                            </p:tav>
                                            <p:tav tm="100000">
                                              <p:val>
                                                <p:strVal val="#ppt_x"/>
                                              </p:val>
                                            </p:tav>
                                          </p:tavLst>
                                        </p:anim>
                                        <p:anim calcmode="lin" valueType="num">
                                          <p:cBhvr additive="base">
                                            <p:cTn id="39" dur="500" fill="hold"/>
                                            <p:tgtEl>
                                              <p:spTgt spid="5"/>
                                            </p:tgtEl>
                                            <p:attrNameLst>
                                              <p:attrName>ppt_y</p:attrName>
                                            </p:attrNameLst>
                                          </p:cBhvr>
                                          <p:tavLst>
                                            <p:tav tm="0">
                                              <p:val>
                                                <p:strVal val="#ppt_y"/>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3" grpId="0"/>
          <p:bldP spid="4" grpId="0"/>
          <p:bldP spid="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a:spLocks/>
          </p:cNvSpPr>
          <p:nvPr/>
        </p:nvSpPr>
        <p:spPr bwMode="auto">
          <a:xfrm>
            <a:off x="538135" y="2140260"/>
            <a:ext cx="2189560" cy="1534715"/>
          </a:xfrm>
          <a:custGeom>
            <a:avLst/>
            <a:gdLst>
              <a:gd name="T0" fmla="*/ 752 w 767"/>
              <a:gd name="T1" fmla="*/ 244 h 537"/>
              <a:gd name="T2" fmla="*/ 528 w 767"/>
              <a:gd name="T3" fmla="*/ 17 h 537"/>
              <a:gd name="T4" fmla="*/ 475 w 767"/>
              <a:gd name="T5" fmla="*/ 14 h 537"/>
              <a:gd name="T6" fmla="*/ 473 w 767"/>
              <a:gd name="T7" fmla="*/ 69 h 537"/>
              <a:gd name="T8" fmla="*/ 494 w 767"/>
              <a:gd name="T9" fmla="*/ 91 h 537"/>
              <a:gd name="T10" fmla="*/ 26 w 767"/>
              <a:gd name="T11" fmla="*/ 91 h 537"/>
              <a:gd name="T12" fmla="*/ 13 w 767"/>
              <a:gd name="T13" fmla="*/ 124 h 537"/>
              <a:gd name="T14" fmla="*/ 131 w 767"/>
              <a:gd name="T15" fmla="*/ 244 h 537"/>
              <a:gd name="T16" fmla="*/ 131 w 767"/>
              <a:gd name="T17" fmla="*/ 297 h 537"/>
              <a:gd name="T18" fmla="*/ 13 w 767"/>
              <a:gd name="T19" fmla="*/ 417 h 537"/>
              <a:gd name="T20" fmla="*/ 26 w 767"/>
              <a:gd name="T21" fmla="*/ 451 h 537"/>
              <a:gd name="T22" fmla="*/ 494 w 767"/>
              <a:gd name="T23" fmla="*/ 451 h 537"/>
              <a:gd name="T24" fmla="*/ 474 w 767"/>
              <a:gd name="T25" fmla="*/ 471 h 537"/>
              <a:gd name="T26" fmla="*/ 473 w 767"/>
              <a:gd name="T27" fmla="*/ 526 h 537"/>
              <a:gd name="T28" fmla="*/ 500 w 767"/>
              <a:gd name="T29" fmla="*/ 537 h 537"/>
              <a:gd name="T30" fmla="*/ 527 w 767"/>
              <a:gd name="T31" fmla="*/ 526 h 537"/>
              <a:gd name="T32" fmla="*/ 752 w 767"/>
              <a:gd name="T33" fmla="*/ 297 h 537"/>
              <a:gd name="T34" fmla="*/ 752 w 767"/>
              <a:gd name="T35" fmla="*/ 24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7" h="537">
                <a:moveTo>
                  <a:pt x="752" y="244"/>
                </a:moveTo>
                <a:cubicBezTo>
                  <a:pt x="528" y="17"/>
                  <a:pt x="528" y="17"/>
                  <a:pt x="528" y="17"/>
                </a:cubicBezTo>
                <a:cubicBezTo>
                  <a:pt x="514" y="2"/>
                  <a:pt x="490" y="0"/>
                  <a:pt x="475" y="14"/>
                </a:cubicBezTo>
                <a:cubicBezTo>
                  <a:pt x="458" y="28"/>
                  <a:pt x="458" y="54"/>
                  <a:pt x="473" y="69"/>
                </a:cubicBezTo>
                <a:cubicBezTo>
                  <a:pt x="494" y="91"/>
                  <a:pt x="494" y="91"/>
                  <a:pt x="494" y="91"/>
                </a:cubicBezTo>
                <a:cubicBezTo>
                  <a:pt x="26" y="91"/>
                  <a:pt x="26" y="91"/>
                  <a:pt x="26" y="91"/>
                </a:cubicBezTo>
                <a:cubicBezTo>
                  <a:pt x="9" y="91"/>
                  <a:pt x="0" y="112"/>
                  <a:pt x="13" y="124"/>
                </a:cubicBezTo>
                <a:cubicBezTo>
                  <a:pt x="131" y="244"/>
                  <a:pt x="131" y="244"/>
                  <a:pt x="131" y="244"/>
                </a:cubicBezTo>
                <a:cubicBezTo>
                  <a:pt x="145" y="259"/>
                  <a:pt x="145" y="283"/>
                  <a:pt x="131" y="297"/>
                </a:cubicBezTo>
                <a:cubicBezTo>
                  <a:pt x="13" y="417"/>
                  <a:pt x="13" y="417"/>
                  <a:pt x="13" y="417"/>
                </a:cubicBezTo>
                <a:cubicBezTo>
                  <a:pt x="0" y="430"/>
                  <a:pt x="9" y="451"/>
                  <a:pt x="26" y="451"/>
                </a:cubicBezTo>
                <a:cubicBezTo>
                  <a:pt x="494" y="451"/>
                  <a:pt x="494" y="451"/>
                  <a:pt x="494" y="451"/>
                </a:cubicBezTo>
                <a:cubicBezTo>
                  <a:pt x="474" y="471"/>
                  <a:pt x="474" y="471"/>
                  <a:pt x="474" y="471"/>
                </a:cubicBezTo>
                <a:cubicBezTo>
                  <a:pt x="459" y="486"/>
                  <a:pt x="458" y="512"/>
                  <a:pt x="473" y="526"/>
                </a:cubicBezTo>
                <a:cubicBezTo>
                  <a:pt x="481" y="533"/>
                  <a:pt x="490" y="537"/>
                  <a:pt x="500" y="537"/>
                </a:cubicBezTo>
                <a:cubicBezTo>
                  <a:pt x="510" y="537"/>
                  <a:pt x="520" y="533"/>
                  <a:pt x="527" y="526"/>
                </a:cubicBezTo>
                <a:cubicBezTo>
                  <a:pt x="752" y="297"/>
                  <a:pt x="752" y="297"/>
                  <a:pt x="752" y="297"/>
                </a:cubicBezTo>
                <a:cubicBezTo>
                  <a:pt x="767" y="283"/>
                  <a:pt x="767" y="259"/>
                  <a:pt x="752" y="244"/>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8" name="Freeform 8"/>
          <p:cNvSpPr>
            <a:spLocks noEditPoints="1"/>
          </p:cNvSpPr>
          <p:nvPr/>
        </p:nvSpPr>
        <p:spPr bwMode="auto">
          <a:xfrm>
            <a:off x="633066" y="2527808"/>
            <a:ext cx="1484710" cy="759619"/>
          </a:xfrm>
          <a:custGeom>
            <a:avLst/>
            <a:gdLst>
              <a:gd name="T0" fmla="*/ 520 w 520"/>
              <a:gd name="T1" fmla="*/ 255 h 266"/>
              <a:gd name="T2" fmla="*/ 493 w 520"/>
              <a:gd name="T3" fmla="*/ 266 h 266"/>
              <a:gd name="T4" fmla="*/ 520 w 520"/>
              <a:gd name="T5" fmla="*/ 255 h 266"/>
              <a:gd name="T6" fmla="*/ 455 w 520"/>
              <a:gd name="T7" fmla="*/ 228 h 266"/>
              <a:gd name="T8" fmla="*/ 466 w 520"/>
              <a:gd name="T9" fmla="*/ 255 h 266"/>
              <a:gd name="T10" fmla="*/ 455 w 520"/>
              <a:gd name="T11" fmla="*/ 228 h 266"/>
              <a:gd name="T12" fmla="*/ 0 w 520"/>
              <a:gd name="T13" fmla="*/ 160 h 266"/>
              <a:gd name="T14" fmla="*/ 15 w 520"/>
              <a:gd name="T15" fmla="*/ 179 h 266"/>
              <a:gd name="T16" fmla="*/ 0 w 520"/>
              <a:gd name="T17" fmla="*/ 160 h 266"/>
              <a:gd name="T18" fmla="*/ 135 w 520"/>
              <a:gd name="T19" fmla="*/ 0 h 266"/>
              <a:gd name="T20" fmla="*/ 135 w 520"/>
              <a:gd name="T21" fmla="*/ 0 h 266"/>
              <a:gd name="T22" fmla="*/ 124 w 520"/>
              <a:gd name="T23" fmla="*/ 26 h 266"/>
              <a:gd name="T24" fmla="*/ 65 w 520"/>
              <a:gd name="T25" fmla="*/ 86 h 266"/>
              <a:gd name="T26" fmla="*/ 124 w 520"/>
              <a:gd name="T27" fmla="*/ 26 h 266"/>
              <a:gd name="T28" fmla="*/ 135 w 520"/>
              <a:gd name="T29"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0" h="266">
                <a:moveTo>
                  <a:pt x="520" y="255"/>
                </a:moveTo>
                <a:cubicBezTo>
                  <a:pt x="513" y="262"/>
                  <a:pt x="503" y="266"/>
                  <a:pt x="493" y="266"/>
                </a:cubicBezTo>
                <a:cubicBezTo>
                  <a:pt x="503" y="266"/>
                  <a:pt x="513" y="262"/>
                  <a:pt x="520" y="255"/>
                </a:cubicBezTo>
                <a:moveTo>
                  <a:pt x="455" y="228"/>
                </a:moveTo>
                <a:cubicBezTo>
                  <a:pt x="455" y="238"/>
                  <a:pt x="459" y="247"/>
                  <a:pt x="466" y="255"/>
                </a:cubicBezTo>
                <a:cubicBezTo>
                  <a:pt x="459" y="247"/>
                  <a:pt x="455" y="238"/>
                  <a:pt x="455" y="228"/>
                </a:cubicBezTo>
                <a:moveTo>
                  <a:pt x="0" y="160"/>
                </a:moveTo>
                <a:cubicBezTo>
                  <a:pt x="0" y="169"/>
                  <a:pt x="6" y="177"/>
                  <a:pt x="15" y="179"/>
                </a:cubicBezTo>
                <a:cubicBezTo>
                  <a:pt x="6" y="177"/>
                  <a:pt x="0" y="169"/>
                  <a:pt x="0" y="160"/>
                </a:cubicBezTo>
                <a:moveTo>
                  <a:pt x="135" y="0"/>
                </a:moveTo>
                <a:cubicBezTo>
                  <a:pt x="135" y="0"/>
                  <a:pt x="135" y="0"/>
                  <a:pt x="135" y="0"/>
                </a:cubicBezTo>
                <a:cubicBezTo>
                  <a:pt x="135" y="9"/>
                  <a:pt x="131" y="19"/>
                  <a:pt x="124" y="26"/>
                </a:cubicBezTo>
                <a:cubicBezTo>
                  <a:pt x="65" y="86"/>
                  <a:pt x="65" y="86"/>
                  <a:pt x="65" y="86"/>
                </a:cubicBezTo>
                <a:cubicBezTo>
                  <a:pt x="124" y="26"/>
                  <a:pt x="124" y="26"/>
                  <a:pt x="124" y="26"/>
                </a:cubicBezTo>
                <a:cubicBezTo>
                  <a:pt x="131" y="19"/>
                  <a:pt x="135" y="9"/>
                  <a:pt x="135" y="0"/>
                </a:cubicBezTo>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 name="Freeform 10"/>
          <p:cNvSpPr>
            <a:spLocks/>
          </p:cNvSpPr>
          <p:nvPr/>
        </p:nvSpPr>
        <p:spPr bwMode="auto">
          <a:xfrm>
            <a:off x="3416470" y="2140259"/>
            <a:ext cx="2187179" cy="1534715"/>
          </a:xfrm>
          <a:custGeom>
            <a:avLst/>
            <a:gdLst>
              <a:gd name="T0" fmla="*/ 752 w 766"/>
              <a:gd name="T1" fmla="*/ 244 h 537"/>
              <a:gd name="T2" fmla="*/ 528 w 766"/>
              <a:gd name="T3" fmla="*/ 17 h 537"/>
              <a:gd name="T4" fmla="*/ 475 w 766"/>
              <a:gd name="T5" fmla="*/ 14 h 537"/>
              <a:gd name="T6" fmla="*/ 473 w 766"/>
              <a:gd name="T7" fmla="*/ 69 h 537"/>
              <a:gd name="T8" fmla="*/ 494 w 766"/>
              <a:gd name="T9" fmla="*/ 91 h 537"/>
              <a:gd name="T10" fmla="*/ 26 w 766"/>
              <a:gd name="T11" fmla="*/ 91 h 537"/>
              <a:gd name="T12" fmla="*/ 12 w 766"/>
              <a:gd name="T13" fmla="*/ 124 h 537"/>
              <a:gd name="T14" fmla="*/ 131 w 766"/>
              <a:gd name="T15" fmla="*/ 244 h 537"/>
              <a:gd name="T16" fmla="*/ 131 w 766"/>
              <a:gd name="T17" fmla="*/ 297 h 537"/>
              <a:gd name="T18" fmla="*/ 12 w 766"/>
              <a:gd name="T19" fmla="*/ 417 h 537"/>
              <a:gd name="T20" fmla="*/ 26 w 766"/>
              <a:gd name="T21" fmla="*/ 451 h 537"/>
              <a:gd name="T22" fmla="*/ 494 w 766"/>
              <a:gd name="T23" fmla="*/ 451 h 537"/>
              <a:gd name="T24" fmla="*/ 473 w 766"/>
              <a:gd name="T25" fmla="*/ 471 h 537"/>
              <a:gd name="T26" fmla="*/ 473 w 766"/>
              <a:gd name="T27" fmla="*/ 526 h 537"/>
              <a:gd name="T28" fmla="*/ 500 w 766"/>
              <a:gd name="T29" fmla="*/ 537 h 537"/>
              <a:gd name="T30" fmla="*/ 527 w 766"/>
              <a:gd name="T31" fmla="*/ 526 h 537"/>
              <a:gd name="T32" fmla="*/ 752 w 766"/>
              <a:gd name="T33" fmla="*/ 297 h 537"/>
              <a:gd name="T34" fmla="*/ 752 w 766"/>
              <a:gd name="T35" fmla="*/ 24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6" h="537">
                <a:moveTo>
                  <a:pt x="752" y="244"/>
                </a:moveTo>
                <a:cubicBezTo>
                  <a:pt x="528" y="17"/>
                  <a:pt x="528" y="17"/>
                  <a:pt x="528" y="17"/>
                </a:cubicBezTo>
                <a:cubicBezTo>
                  <a:pt x="513" y="2"/>
                  <a:pt x="490" y="0"/>
                  <a:pt x="475" y="14"/>
                </a:cubicBezTo>
                <a:cubicBezTo>
                  <a:pt x="458" y="28"/>
                  <a:pt x="457" y="54"/>
                  <a:pt x="473" y="69"/>
                </a:cubicBezTo>
                <a:cubicBezTo>
                  <a:pt x="494" y="91"/>
                  <a:pt x="494" y="91"/>
                  <a:pt x="494" y="91"/>
                </a:cubicBezTo>
                <a:cubicBezTo>
                  <a:pt x="26" y="91"/>
                  <a:pt x="26" y="91"/>
                  <a:pt x="26" y="91"/>
                </a:cubicBezTo>
                <a:cubicBezTo>
                  <a:pt x="9" y="91"/>
                  <a:pt x="0" y="112"/>
                  <a:pt x="12" y="124"/>
                </a:cubicBezTo>
                <a:cubicBezTo>
                  <a:pt x="131" y="244"/>
                  <a:pt x="131" y="244"/>
                  <a:pt x="131" y="244"/>
                </a:cubicBezTo>
                <a:cubicBezTo>
                  <a:pt x="145" y="259"/>
                  <a:pt x="145" y="283"/>
                  <a:pt x="131" y="297"/>
                </a:cubicBezTo>
                <a:cubicBezTo>
                  <a:pt x="12" y="417"/>
                  <a:pt x="12" y="417"/>
                  <a:pt x="12" y="417"/>
                </a:cubicBezTo>
                <a:cubicBezTo>
                  <a:pt x="0" y="430"/>
                  <a:pt x="9" y="451"/>
                  <a:pt x="26" y="451"/>
                </a:cubicBezTo>
                <a:cubicBezTo>
                  <a:pt x="494" y="451"/>
                  <a:pt x="494" y="451"/>
                  <a:pt x="494" y="451"/>
                </a:cubicBezTo>
                <a:cubicBezTo>
                  <a:pt x="473" y="471"/>
                  <a:pt x="473" y="471"/>
                  <a:pt x="473" y="471"/>
                </a:cubicBezTo>
                <a:cubicBezTo>
                  <a:pt x="459" y="486"/>
                  <a:pt x="458" y="512"/>
                  <a:pt x="473" y="526"/>
                </a:cubicBezTo>
                <a:cubicBezTo>
                  <a:pt x="481" y="533"/>
                  <a:pt x="490" y="537"/>
                  <a:pt x="500" y="537"/>
                </a:cubicBezTo>
                <a:cubicBezTo>
                  <a:pt x="509" y="537"/>
                  <a:pt x="519" y="533"/>
                  <a:pt x="527" y="526"/>
                </a:cubicBezTo>
                <a:cubicBezTo>
                  <a:pt x="752" y="297"/>
                  <a:pt x="752" y="297"/>
                  <a:pt x="752" y="297"/>
                </a:cubicBezTo>
                <a:cubicBezTo>
                  <a:pt x="766" y="283"/>
                  <a:pt x="766" y="259"/>
                  <a:pt x="752" y="244"/>
                </a:cubicBezTo>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1" name="Freeform 11"/>
          <p:cNvSpPr>
            <a:spLocks noEditPoints="1"/>
          </p:cNvSpPr>
          <p:nvPr/>
        </p:nvSpPr>
        <p:spPr bwMode="auto">
          <a:xfrm>
            <a:off x="2616647" y="2527808"/>
            <a:ext cx="1481138" cy="759619"/>
          </a:xfrm>
          <a:custGeom>
            <a:avLst/>
            <a:gdLst>
              <a:gd name="T0" fmla="*/ 519 w 519"/>
              <a:gd name="T1" fmla="*/ 255 h 266"/>
              <a:gd name="T2" fmla="*/ 493 w 519"/>
              <a:gd name="T3" fmla="*/ 266 h 266"/>
              <a:gd name="T4" fmla="*/ 519 w 519"/>
              <a:gd name="T5" fmla="*/ 255 h 266"/>
              <a:gd name="T6" fmla="*/ 519 w 519"/>
              <a:gd name="T7" fmla="*/ 255 h 266"/>
              <a:gd name="T8" fmla="*/ 519 w 519"/>
              <a:gd name="T9" fmla="*/ 255 h 266"/>
              <a:gd name="T10" fmla="*/ 519 w 519"/>
              <a:gd name="T11" fmla="*/ 255 h 266"/>
              <a:gd name="T12" fmla="*/ 519 w 519"/>
              <a:gd name="T13" fmla="*/ 255 h 266"/>
              <a:gd name="T14" fmla="*/ 519 w 519"/>
              <a:gd name="T15" fmla="*/ 255 h 266"/>
              <a:gd name="T16" fmla="*/ 519 w 519"/>
              <a:gd name="T17" fmla="*/ 255 h 266"/>
              <a:gd name="T18" fmla="*/ 455 w 519"/>
              <a:gd name="T19" fmla="*/ 228 h 266"/>
              <a:gd name="T20" fmla="*/ 465 w 519"/>
              <a:gd name="T21" fmla="*/ 255 h 266"/>
              <a:gd name="T22" fmla="*/ 455 w 519"/>
              <a:gd name="T23" fmla="*/ 228 h 266"/>
              <a:gd name="T24" fmla="*/ 487 w 519"/>
              <a:gd name="T25" fmla="*/ 180 h 266"/>
              <a:gd name="T26" fmla="*/ 487 w 519"/>
              <a:gd name="T27" fmla="*/ 180 h 266"/>
              <a:gd name="T28" fmla="*/ 466 w 519"/>
              <a:gd name="T29" fmla="*/ 200 h 266"/>
              <a:gd name="T30" fmla="*/ 466 w 519"/>
              <a:gd name="T31" fmla="*/ 200 h 266"/>
              <a:gd name="T32" fmla="*/ 466 w 519"/>
              <a:gd name="T33" fmla="*/ 200 h 266"/>
              <a:gd name="T34" fmla="*/ 487 w 519"/>
              <a:gd name="T35" fmla="*/ 180 h 266"/>
              <a:gd name="T36" fmla="*/ 0 w 519"/>
              <a:gd name="T37" fmla="*/ 160 h 266"/>
              <a:gd name="T38" fmla="*/ 15 w 519"/>
              <a:gd name="T39" fmla="*/ 179 h 266"/>
              <a:gd name="T40" fmla="*/ 0 w 519"/>
              <a:gd name="T41" fmla="*/ 160 h 266"/>
              <a:gd name="T42" fmla="*/ 134 w 519"/>
              <a:gd name="T43" fmla="*/ 0 h 266"/>
              <a:gd name="T44" fmla="*/ 134 w 519"/>
              <a:gd name="T45" fmla="*/ 0 h 266"/>
              <a:gd name="T46" fmla="*/ 124 w 519"/>
              <a:gd name="T47" fmla="*/ 26 h 266"/>
              <a:gd name="T48" fmla="*/ 64 w 519"/>
              <a:gd name="T49" fmla="*/ 86 h 266"/>
              <a:gd name="T50" fmla="*/ 124 w 519"/>
              <a:gd name="T51" fmla="*/ 26 h 266"/>
              <a:gd name="T52" fmla="*/ 134 w 519"/>
              <a:gd name="T53"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9" h="266">
                <a:moveTo>
                  <a:pt x="519" y="255"/>
                </a:moveTo>
                <a:cubicBezTo>
                  <a:pt x="512" y="262"/>
                  <a:pt x="502" y="266"/>
                  <a:pt x="493" y="266"/>
                </a:cubicBezTo>
                <a:cubicBezTo>
                  <a:pt x="502" y="266"/>
                  <a:pt x="512" y="262"/>
                  <a:pt x="519" y="255"/>
                </a:cubicBezTo>
                <a:moveTo>
                  <a:pt x="519" y="255"/>
                </a:moveTo>
                <a:cubicBezTo>
                  <a:pt x="519" y="255"/>
                  <a:pt x="519" y="255"/>
                  <a:pt x="519" y="255"/>
                </a:cubicBezTo>
                <a:cubicBezTo>
                  <a:pt x="519" y="255"/>
                  <a:pt x="519" y="255"/>
                  <a:pt x="519" y="255"/>
                </a:cubicBezTo>
                <a:moveTo>
                  <a:pt x="519" y="255"/>
                </a:moveTo>
                <a:cubicBezTo>
                  <a:pt x="519" y="255"/>
                  <a:pt x="519" y="255"/>
                  <a:pt x="519" y="255"/>
                </a:cubicBezTo>
                <a:cubicBezTo>
                  <a:pt x="519" y="255"/>
                  <a:pt x="519" y="255"/>
                  <a:pt x="519" y="255"/>
                </a:cubicBezTo>
                <a:moveTo>
                  <a:pt x="455" y="228"/>
                </a:moveTo>
                <a:cubicBezTo>
                  <a:pt x="455" y="238"/>
                  <a:pt x="458" y="247"/>
                  <a:pt x="465" y="255"/>
                </a:cubicBezTo>
                <a:cubicBezTo>
                  <a:pt x="458" y="247"/>
                  <a:pt x="455" y="238"/>
                  <a:pt x="455" y="228"/>
                </a:cubicBezTo>
                <a:moveTo>
                  <a:pt x="487" y="180"/>
                </a:moveTo>
                <a:cubicBezTo>
                  <a:pt x="487" y="180"/>
                  <a:pt x="487" y="180"/>
                  <a:pt x="487" y="180"/>
                </a:cubicBezTo>
                <a:cubicBezTo>
                  <a:pt x="466" y="200"/>
                  <a:pt x="466" y="200"/>
                  <a:pt x="466" y="200"/>
                </a:cubicBezTo>
                <a:cubicBezTo>
                  <a:pt x="466" y="200"/>
                  <a:pt x="466" y="200"/>
                  <a:pt x="466" y="200"/>
                </a:cubicBezTo>
                <a:cubicBezTo>
                  <a:pt x="466" y="200"/>
                  <a:pt x="466" y="200"/>
                  <a:pt x="466" y="200"/>
                </a:cubicBezTo>
                <a:cubicBezTo>
                  <a:pt x="487" y="180"/>
                  <a:pt x="487" y="180"/>
                  <a:pt x="487" y="180"/>
                </a:cubicBezTo>
                <a:moveTo>
                  <a:pt x="0" y="160"/>
                </a:moveTo>
                <a:cubicBezTo>
                  <a:pt x="0" y="169"/>
                  <a:pt x="5" y="177"/>
                  <a:pt x="15" y="179"/>
                </a:cubicBezTo>
                <a:cubicBezTo>
                  <a:pt x="5" y="177"/>
                  <a:pt x="0" y="169"/>
                  <a:pt x="0" y="160"/>
                </a:cubicBezTo>
                <a:moveTo>
                  <a:pt x="134" y="0"/>
                </a:moveTo>
                <a:cubicBezTo>
                  <a:pt x="134" y="0"/>
                  <a:pt x="134" y="0"/>
                  <a:pt x="134" y="0"/>
                </a:cubicBezTo>
                <a:cubicBezTo>
                  <a:pt x="134" y="9"/>
                  <a:pt x="131" y="19"/>
                  <a:pt x="124" y="26"/>
                </a:cubicBezTo>
                <a:cubicBezTo>
                  <a:pt x="64" y="86"/>
                  <a:pt x="64" y="86"/>
                  <a:pt x="64" y="86"/>
                </a:cubicBezTo>
                <a:cubicBezTo>
                  <a:pt x="124" y="26"/>
                  <a:pt x="124" y="26"/>
                  <a:pt x="124" y="26"/>
                </a:cubicBezTo>
                <a:cubicBezTo>
                  <a:pt x="131" y="19"/>
                  <a:pt x="134" y="9"/>
                  <a:pt x="134" y="0"/>
                </a:cubicBezTo>
              </a:path>
            </a:pathLst>
          </a:custGeom>
          <a:solidFill>
            <a:srgbClr val="FFDE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 name="Freeform 13"/>
          <p:cNvSpPr>
            <a:spLocks/>
          </p:cNvSpPr>
          <p:nvPr/>
        </p:nvSpPr>
        <p:spPr bwMode="auto">
          <a:xfrm>
            <a:off x="6292424" y="2096167"/>
            <a:ext cx="2185988" cy="1534715"/>
          </a:xfrm>
          <a:custGeom>
            <a:avLst/>
            <a:gdLst>
              <a:gd name="T0" fmla="*/ 752 w 766"/>
              <a:gd name="T1" fmla="*/ 244 h 537"/>
              <a:gd name="T2" fmla="*/ 527 w 766"/>
              <a:gd name="T3" fmla="*/ 17 h 537"/>
              <a:gd name="T4" fmla="*/ 474 w 766"/>
              <a:gd name="T5" fmla="*/ 14 h 537"/>
              <a:gd name="T6" fmla="*/ 472 w 766"/>
              <a:gd name="T7" fmla="*/ 69 h 537"/>
              <a:gd name="T8" fmla="*/ 493 w 766"/>
              <a:gd name="T9" fmla="*/ 91 h 537"/>
              <a:gd name="T10" fmla="*/ 26 w 766"/>
              <a:gd name="T11" fmla="*/ 91 h 537"/>
              <a:gd name="T12" fmla="*/ 12 w 766"/>
              <a:gd name="T13" fmla="*/ 124 h 537"/>
              <a:gd name="T14" fmla="*/ 130 w 766"/>
              <a:gd name="T15" fmla="*/ 244 h 537"/>
              <a:gd name="T16" fmla="*/ 130 w 766"/>
              <a:gd name="T17" fmla="*/ 297 h 537"/>
              <a:gd name="T18" fmla="*/ 12 w 766"/>
              <a:gd name="T19" fmla="*/ 417 h 537"/>
              <a:gd name="T20" fmla="*/ 26 w 766"/>
              <a:gd name="T21" fmla="*/ 451 h 537"/>
              <a:gd name="T22" fmla="*/ 493 w 766"/>
              <a:gd name="T23" fmla="*/ 451 h 537"/>
              <a:gd name="T24" fmla="*/ 473 w 766"/>
              <a:gd name="T25" fmla="*/ 471 h 537"/>
              <a:gd name="T26" fmla="*/ 473 w 766"/>
              <a:gd name="T27" fmla="*/ 526 h 537"/>
              <a:gd name="T28" fmla="*/ 499 w 766"/>
              <a:gd name="T29" fmla="*/ 537 h 537"/>
              <a:gd name="T30" fmla="*/ 526 w 766"/>
              <a:gd name="T31" fmla="*/ 526 h 537"/>
              <a:gd name="T32" fmla="*/ 752 w 766"/>
              <a:gd name="T33" fmla="*/ 297 h 537"/>
              <a:gd name="T34" fmla="*/ 752 w 766"/>
              <a:gd name="T35" fmla="*/ 24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6" h="537">
                <a:moveTo>
                  <a:pt x="752" y="244"/>
                </a:moveTo>
                <a:cubicBezTo>
                  <a:pt x="527" y="17"/>
                  <a:pt x="527" y="17"/>
                  <a:pt x="527" y="17"/>
                </a:cubicBezTo>
                <a:cubicBezTo>
                  <a:pt x="513" y="2"/>
                  <a:pt x="490" y="0"/>
                  <a:pt x="474" y="14"/>
                </a:cubicBezTo>
                <a:cubicBezTo>
                  <a:pt x="458" y="28"/>
                  <a:pt x="457" y="54"/>
                  <a:pt x="472" y="69"/>
                </a:cubicBezTo>
                <a:cubicBezTo>
                  <a:pt x="493" y="91"/>
                  <a:pt x="493" y="91"/>
                  <a:pt x="493" y="91"/>
                </a:cubicBezTo>
                <a:cubicBezTo>
                  <a:pt x="26" y="91"/>
                  <a:pt x="26" y="91"/>
                  <a:pt x="26" y="91"/>
                </a:cubicBezTo>
                <a:cubicBezTo>
                  <a:pt x="8" y="91"/>
                  <a:pt x="0" y="112"/>
                  <a:pt x="12" y="124"/>
                </a:cubicBezTo>
                <a:cubicBezTo>
                  <a:pt x="130" y="244"/>
                  <a:pt x="130" y="244"/>
                  <a:pt x="130" y="244"/>
                </a:cubicBezTo>
                <a:cubicBezTo>
                  <a:pt x="145" y="259"/>
                  <a:pt x="145" y="283"/>
                  <a:pt x="130" y="297"/>
                </a:cubicBezTo>
                <a:cubicBezTo>
                  <a:pt x="12" y="417"/>
                  <a:pt x="12" y="417"/>
                  <a:pt x="12" y="417"/>
                </a:cubicBezTo>
                <a:cubicBezTo>
                  <a:pt x="0" y="430"/>
                  <a:pt x="8" y="451"/>
                  <a:pt x="26" y="451"/>
                </a:cubicBezTo>
                <a:cubicBezTo>
                  <a:pt x="493" y="451"/>
                  <a:pt x="493" y="451"/>
                  <a:pt x="493" y="451"/>
                </a:cubicBezTo>
                <a:cubicBezTo>
                  <a:pt x="473" y="471"/>
                  <a:pt x="473" y="471"/>
                  <a:pt x="473" y="471"/>
                </a:cubicBezTo>
                <a:cubicBezTo>
                  <a:pt x="458" y="486"/>
                  <a:pt x="458" y="512"/>
                  <a:pt x="473" y="526"/>
                </a:cubicBezTo>
                <a:cubicBezTo>
                  <a:pt x="480" y="533"/>
                  <a:pt x="490" y="537"/>
                  <a:pt x="499" y="537"/>
                </a:cubicBezTo>
                <a:cubicBezTo>
                  <a:pt x="509" y="537"/>
                  <a:pt x="519" y="533"/>
                  <a:pt x="526" y="526"/>
                </a:cubicBezTo>
                <a:cubicBezTo>
                  <a:pt x="752" y="297"/>
                  <a:pt x="752" y="297"/>
                  <a:pt x="752" y="297"/>
                </a:cubicBezTo>
                <a:cubicBezTo>
                  <a:pt x="766" y="283"/>
                  <a:pt x="766" y="259"/>
                  <a:pt x="752" y="244"/>
                </a:cubicBezTo>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4" name="Freeform 14"/>
          <p:cNvSpPr>
            <a:spLocks noEditPoints="1"/>
          </p:cNvSpPr>
          <p:nvPr/>
        </p:nvSpPr>
        <p:spPr bwMode="auto">
          <a:xfrm>
            <a:off x="4597847" y="2527808"/>
            <a:ext cx="1484710" cy="759619"/>
          </a:xfrm>
          <a:custGeom>
            <a:avLst/>
            <a:gdLst>
              <a:gd name="T0" fmla="*/ 520 w 520"/>
              <a:gd name="T1" fmla="*/ 255 h 266"/>
              <a:gd name="T2" fmla="*/ 493 w 520"/>
              <a:gd name="T3" fmla="*/ 266 h 266"/>
              <a:gd name="T4" fmla="*/ 520 w 520"/>
              <a:gd name="T5" fmla="*/ 255 h 266"/>
              <a:gd name="T6" fmla="*/ 456 w 520"/>
              <a:gd name="T7" fmla="*/ 228 h 266"/>
              <a:gd name="T8" fmla="*/ 466 w 520"/>
              <a:gd name="T9" fmla="*/ 255 h 266"/>
              <a:gd name="T10" fmla="*/ 456 w 520"/>
              <a:gd name="T11" fmla="*/ 228 h 266"/>
              <a:gd name="T12" fmla="*/ 0 w 520"/>
              <a:gd name="T13" fmla="*/ 160 h 266"/>
              <a:gd name="T14" fmla="*/ 15 w 520"/>
              <a:gd name="T15" fmla="*/ 179 h 266"/>
              <a:gd name="T16" fmla="*/ 0 w 520"/>
              <a:gd name="T17" fmla="*/ 160 h 266"/>
              <a:gd name="T18" fmla="*/ 135 w 520"/>
              <a:gd name="T19" fmla="*/ 0 h 266"/>
              <a:gd name="T20" fmla="*/ 135 w 520"/>
              <a:gd name="T21" fmla="*/ 0 h 266"/>
              <a:gd name="T22" fmla="*/ 124 w 520"/>
              <a:gd name="T23" fmla="*/ 26 h 266"/>
              <a:gd name="T24" fmla="*/ 65 w 520"/>
              <a:gd name="T25" fmla="*/ 86 h 266"/>
              <a:gd name="T26" fmla="*/ 124 w 520"/>
              <a:gd name="T27" fmla="*/ 26 h 266"/>
              <a:gd name="T28" fmla="*/ 135 w 520"/>
              <a:gd name="T29"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0" h="266">
                <a:moveTo>
                  <a:pt x="520" y="255"/>
                </a:moveTo>
                <a:cubicBezTo>
                  <a:pt x="513" y="262"/>
                  <a:pt x="503" y="266"/>
                  <a:pt x="493" y="266"/>
                </a:cubicBezTo>
                <a:cubicBezTo>
                  <a:pt x="503" y="266"/>
                  <a:pt x="513" y="262"/>
                  <a:pt x="520" y="255"/>
                </a:cubicBezTo>
                <a:moveTo>
                  <a:pt x="456" y="228"/>
                </a:moveTo>
                <a:cubicBezTo>
                  <a:pt x="456" y="238"/>
                  <a:pt x="459" y="247"/>
                  <a:pt x="466" y="255"/>
                </a:cubicBezTo>
                <a:cubicBezTo>
                  <a:pt x="459" y="247"/>
                  <a:pt x="456" y="238"/>
                  <a:pt x="456" y="228"/>
                </a:cubicBezTo>
                <a:moveTo>
                  <a:pt x="0" y="160"/>
                </a:moveTo>
                <a:cubicBezTo>
                  <a:pt x="0" y="169"/>
                  <a:pt x="6" y="177"/>
                  <a:pt x="15" y="179"/>
                </a:cubicBezTo>
                <a:cubicBezTo>
                  <a:pt x="6" y="177"/>
                  <a:pt x="0" y="169"/>
                  <a:pt x="0" y="160"/>
                </a:cubicBezTo>
                <a:moveTo>
                  <a:pt x="135" y="0"/>
                </a:moveTo>
                <a:cubicBezTo>
                  <a:pt x="135" y="0"/>
                  <a:pt x="135" y="0"/>
                  <a:pt x="135" y="0"/>
                </a:cubicBezTo>
                <a:cubicBezTo>
                  <a:pt x="135" y="9"/>
                  <a:pt x="131" y="19"/>
                  <a:pt x="124" y="26"/>
                </a:cubicBezTo>
                <a:cubicBezTo>
                  <a:pt x="65" y="86"/>
                  <a:pt x="65" y="86"/>
                  <a:pt x="65" y="86"/>
                </a:cubicBezTo>
                <a:cubicBezTo>
                  <a:pt x="124" y="26"/>
                  <a:pt x="124" y="26"/>
                  <a:pt x="124" y="26"/>
                </a:cubicBezTo>
                <a:cubicBezTo>
                  <a:pt x="131" y="19"/>
                  <a:pt x="135" y="9"/>
                  <a:pt x="135" y="0"/>
                </a:cubicBezTo>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 name="Freeform 17"/>
          <p:cNvSpPr>
            <a:spLocks noEditPoints="1"/>
          </p:cNvSpPr>
          <p:nvPr/>
        </p:nvSpPr>
        <p:spPr bwMode="auto">
          <a:xfrm>
            <a:off x="6581428" y="2527808"/>
            <a:ext cx="1484710" cy="759619"/>
          </a:xfrm>
          <a:custGeom>
            <a:avLst/>
            <a:gdLst>
              <a:gd name="T0" fmla="*/ 520 w 520"/>
              <a:gd name="T1" fmla="*/ 255 h 266"/>
              <a:gd name="T2" fmla="*/ 493 w 520"/>
              <a:gd name="T3" fmla="*/ 266 h 266"/>
              <a:gd name="T4" fmla="*/ 520 w 520"/>
              <a:gd name="T5" fmla="*/ 255 h 266"/>
              <a:gd name="T6" fmla="*/ 455 w 520"/>
              <a:gd name="T7" fmla="*/ 228 h 266"/>
              <a:gd name="T8" fmla="*/ 466 w 520"/>
              <a:gd name="T9" fmla="*/ 255 h 266"/>
              <a:gd name="T10" fmla="*/ 455 w 520"/>
              <a:gd name="T11" fmla="*/ 228 h 266"/>
              <a:gd name="T12" fmla="*/ 0 w 520"/>
              <a:gd name="T13" fmla="*/ 160 h 266"/>
              <a:gd name="T14" fmla="*/ 15 w 520"/>
              <a:gd name="T15" fmla="*/ 179 h 266"/>
              <a:gd name="T16" fmla="*/ 0 w 520"/>
              <a:gd name="T17" fmla="*/ 160 h 266"/>
              <a:gd name="T18" fmla="*/ 135 w 520"/>
              <a:gd name="T19" fmla="*/ 0 h 266"/>
              <a:gd name="T20" fmla="*/ 135 w 520"/>
              <a:gd name="T21" fmla="*/ 0 h 266"/>
              <a:gd name="T22" fmla="*/ 124 w 520"/>
              <a:gd name="T23" fmla="*/ 26 h 266"/>
              <a:gd name="T24" fmla="*/ 65 w 520"/>
              <a:gd name="T25" fmla="*/ 86 h 266"/>
              <a:gd name="T26" fmla="*/ 124 w 520"/>
              <a:gd name="T27" fmla="*/ 26 h 266"/>
              <a:gd name="T28" fmla="*/ 135 w 520"/>
              <a:gd name="T29"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0" h="266">
                <a:moveTo>
                  <a:pt x="520" y="255"/>
                </a:moveTo>
                <a:cubicBezTo>
                  <a:pt x="513" y="262"/>
                  <a:pt x="503" y="266"/>
                  <a:pt x="493" y="266"/>
                </a:cubicBezTo>
                <a:cubicBezTo>
                  <a:pt x="503" y="266"/>
                  <a:pt x="513" y="262"/>
                  <a:pt x="520" y="255"/>
                </a:cubicBezTo>
                <a:moveTo>
                  <a:pt x="455" y="228"/>
                </a:moveTo>
                <a:cubicBezTo>
                  <a:pt x="455" y="238"/>
                  <a:pt x="459" y="247"/>
                  <a:pt x="466" y="255"/>
                </a:cubicBezTo>
                <a:cubicBezTo>
                  <a:pt x="459" y="247"/>
                  <a:pt x="455" y="238"/>
                  <a:pt x="455" y="228"/>
                </a:cubicBezTo>
                <a:moveTo>
                  <a:pt x="0" y="160"/>
                </a:moveTo>
                <a:cubicBezTo>
                  <a:pt x="0" y="169"/>
                  <a:pt x="6" y="177"/>
                  <a:pt x="15" y="179"/>
                </a:cubicBezTo>
                <a:cubicBezTo>
                  <a:pt x="6" y="177"/>
                  <a:pt x="0" y="169"/>
                  <a:pt x="0" y="160"/>
                </a:cubicBezTo>
                <a:moveTo>
                  <a:pt x="135" y="0"/>
                </a:moveTo>
                <a:cubicBezTo>
                  <a:pt x="135" y="0"/>
                  <a:pt x="135" y="0"/>
                  <a:pt x="135" y="0"/>
                </a:cubicBezTo>
                <a:cubicBezTo>
                  <a:pt x="135" y="9"/>
                  <a:pt x="131" y="19"/>
                  <a:pt x="124" y="26"/>
                </a:cubicBezTo>
                <a:cubicBezTo>
                  <a:pt x="65" y="86"/>
                  <a:pt x="65" y="86"/>
                  <a:pt x="65" y="86"/>
                </a:cubicBezTo>
                <a:cubicBezTo>
                  <a:pt x="124" y="26"/>
                  <a:pt x="124" y="26"/>
                  <a:pt x="124" y="26"/>
                </a:cubicBezTo>
                <a:cubicBezTo>
                  <a:pt x="131" y="19"/>
                  <a:pt x="135" y="9"/>
                  <a:pt x="135" y="0"/>
                </a:cubicBezTo>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 name="CaixaDeTexto 1">
            <a:extLst>
              <a:ext uri="{FF2B5EF4-FFF2-40B4-BE49-F238E27FC236}">
                <a16:creationId xmlns:a16="http://schemas.microsoft.com/office/drawing/2014/main" id="{ECC7CA87-C77E-22B6-63EE-60608B83CBD8}"/>
              </a:ext>
            </a:extLst>
          </p:cNvPr>
          <p:cNvSpPr txBox="1"/>
          <p:nvPr/>
        </p:nvSpPr>
        <p:spPr>
          <a:xfrm>
            <a:off x="0" y="175911"/>
            <a:ext cx="2510160" cy="380873"/>
          </a:xfrm>
          <a:prstGeom prst="rect">
            <a:avLst/>
          </a:prstGeom>
          <a:noFill/>
        </p:spPr>
        <p:txBody>
          <a:bodyPr wrap="square">
            <a:spAutoFit/>
          </a:bodyPr>
          <a:lstStyle/>
          <a:p>
            <a:pPr algn="ctr"/>
            <a:r>
              <a:rPr lang="pt-BR" sz="1875" b="1" dirty="0">
                <a:latin typeface="+mj-lt"/>
              </a:rPr>
              <a:t>Art. 90, </a:t>
            </a:r>
            <a:r>
              <a:rPr lang="pt-BR" sz="1875" dirty="0">
                <a:latin typeface="Arial" panose="020B0604020202020204" pitchFamily="34" charset="0"/>
              </a:rPr>
              <a:t>§ 3º, 4º: I, II</a:t>
            </a:r>
            <a:endParaRPr lang="pt-BR" sz="1875" b="1" dirty="0">
              <a:latin typeface="+mj-lt"/>
            </a:endParaRPr>
          </a:p>
        </p:txBody>
      </p:sp>
      <p:sp>
        <p:nvSpPr>
          <p:cNvPr id="18" name="CaixaDeTexto 17">
            <a:extLst>
              <a:ext uri="{FF2B5EF4-FFF2-40B4-BE49-F238E27FC236}">
                <a16:creationId xmlns:a16="http://schemas.microsoft.com/office/drawing/2014/main" id="{80F61F79-4206-E191-5993-8EC0CEE71F87}"/>
              </a:ext>
            </a:extLst>
          </p:cNvPr>
          <p:cNvSpPr txBox="1"/>
          <p:nvPr/>
        </p:nvSpPr>
        <p:spPr>
          <a:xfrm>
            <a:off x="72719" y="550770"/>
            <a:ext cx="3120390" cy="1708160"/>
          </a:xfrm>
          <a:prstGeom prst="rect">
            <a:avLst/>
          </a:prstGeom>
          <a:noFill/>
        </p:spPr>
        <p:txBody>
          <a:bodyPr wrap="square">
            <a:spAutoFit/>
          </a:bodyPr>
          <a:lstStyle/>
          <a:p>
            <a:pPr algn="ctr"/>
            <a:r>
              <a:rPr lang="pt-BR" sz="1500" dirty="0">
                <a:latin typeface="Arial" panose="020B0604020202020204" pitchFamily="34" charset="0"/>
              </a:rPr>
              <a:t>Decorrido o </a:t>
            </a:r>
            <a:r>
              <a:rPr lang="pt-BR" sz="1500" b="1" dirty="0">
                <a:latin typeface="Arial" panose="020B0604020202020204" pitchFamily="34" charset="0"/>
              </a:rPr>
              <a:t>PRAZO DE VALIDADE DA PROPOSTA</a:t>
            </a:r>
            <a:r>
              <a:rPr lang="pt-BR" sz="1500" dirty="0">
                <a:latin typeface="Arial" panose="020B0604020202020204" pitchFamily="34" charset="0"/>
              </a:rPr>
              <a:t> indicado no edital </a:t>
            </a:r>
            <a:r>
              <a:rPr lang="pt-BR" sz="1500" b="1" dirty="0">
                <a:latin typeface="Arial" panose="020B0604020202020204" pitchFamily="34" charset="0"/>
              </a:rPr>
              <a:t>SEM CONVOCAÇÃO PARA A CONTRATAÇÃO</a:t>
            </a:r>
            <a:r>
              <a:rPr lang="pt-BR" sz="1500" dirty="0">
                <a:latin typeface="Arial" panose="020B0604020202020204" pitchFamily="34" charset="0"/>
              </a:rPr>
              <a:t>, ficarão os </a:t>
            </a:r>
            <a:r>
              <a:rPr lang="pt-BR" sz="1500" b="1" dirty="0">
                <a:latin typeface="Arial" panose="020B0604020202020204" pitchFamily="34" charset="0"/>
              </a:rPr>
              <a:t>LICITANTES LIBERADOS DOS COMPROMISSOS</a:t>
            </a:r>
            <a:r>
              <a:rPr lang="pt-BR" sz="1500" dirty="0">
                <a:latin typeface="Arial" panose="020B0604020202020204" pitchFamily="34" charset="0"/>
              </a:rPr>
              <a:t> assumidos;</a:t>
            </a:r>
            <a:endParaRPr lang="pt-BR" sz="1500" dirty="0"/>
          </a:p>
        </p:txBody>
      </p:sp>
      <p:pic>
        <p:nvPicPr>
          <p:cNvPr id="23" name="Imagem 22">
            <a:extLst>
              <a:ext uri="{FF2B5EF4-FFF2-40B4-BE49-F238E27FC236}">
                <a16:creationId xmlns:a16="http://schemas.microsoft.com/office/drawing/2014/main" id="{B5BDA206-ABB1-8EFA-E43D-C191223A2A91}"/>
              </a:ext>
            </a:extLst>
          </p:cNvPr>
          <p:cNvPicPr>
            <a:picLocks noChangeAspect="1"/>
          </p:cNvPicPr>
          <p:nvPr/>
        </p:nvPicPr>
        <p:blipFill rotWithShape="1">
          <a:blip r:embed="rId2"/>
          <a:srcRect l="7023" t="9460" r="6199" b="13595"/>
          <a:stretch/>
        </p:blipFill>
        <p:spPr>
          <a:xfrm>
            <a:off x="911541" y="2425643"/>
            <a:ext cx="1231073" cy="9810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5" name="CaixaDeTexto 24">
            <a:extLst>
              <a:ext uri="{FF2B5EF4-FFF2-40B4-BE49-F238E27FC236}">
                <a16:creationId xmlns:a16="http://schemas.microsoft.com/office/drawing/2014/main" id="{B6021116-6877-D908-D754-10677ED7D497}"/>
              </a:ext>
            </a:extLst>
          </p:cNvPr>
          <p:cNvSpPr txBox="1"/>
          <p:nvPr/>
        </p:nvSpPr>
        <p:spPr>
          <a:xfrm>
            <a:off x="3210695" y="0"/>
            <a:ext cx="5410841" cy="2169825"/>
          </a:xfrm>
          <a:prstGeom prst="rect">
            <a:avLst/>
          </a:prstGeom>
          <a:noFill/>
        </p:spPr>
        <p:txBody>
          <a:bodyPr wrap="square">
            <a:spAutoFit/>
          </a:bodyPr>
          <a:lstStyle/>
          <a:p>
            <a:pPr algn="ctr"/>
            <a:r>
              <a:rPr lang="pt-BR" sz="2250" dirty="0">
                <a:latin typeface="Arial" panose="020B0604020202020204" pitchFamily="34" charset="0"/>
              </a:rPr>
              <a:t>Na hipótese de </a:t>
            </a:r>
            <a:r>
              <a:rPr lang="pt-BR" sz="2250" b="1" dirty="0">
                <a:latin typeface="Arial" panose="020B0604020202020204" pitchFamily="34" charset="0"/>
              </a:rPr>
              <a:t>NENHUM DOS LICITANTE</a:t>
            </a:r>
            <a:r>
              <a:rPr lang="pt-BR" sz="2250" dirty="0">
                <a:latin typeface="Arial" panose="020B0604020202020204" pitchFamily="34" charset="0"/>
              </a:rPr>
              <a:t>S aceitar a contratação em conformidade a proposta do vencedor, a Administração, observados o valor estimado e sua eventual atualização nos termos do edital, poderá:</a:t>
            </a:r>
            <a:endParaRPr lang="pt-BR" sz="2250" dirty="0"/>
          </a:p>
        </p:txBody>
      </p:sp>
      <p:sp>
        <p:nvSpPr>
          <p:cNvPr id="26" name="CaixaDeTexto 25">
            <a:extLst>
              <a:ext uri="{FF2B5EF4-FFF2-40B4-BE49-F238E27FC236}">
                <a16:creationId xmlns:a16="http://schemas.microsoft.com/office/drawing/2014/main" id="{DA0F34DD-25F1-2242-080D-A41F971F914A}"/>
              </a:ext>
            </a:extLst>
          </p:cNvPr>
          <p:cNvSpPr txBox="1"/>
          <p:nvPr/>
        </p:nvSpPr>
        <p:spPr>
          <a:xfrm>
            <a:off x="263447" y="3597603"/>
            <a:ext cx="5340202" cy="692497"/>
          </a:xfrm>
          <a:prstGeom prst="rect">
            <a:avLst/>
          </a:prstGeom>
          <a:noFill/>
        </p:spPr>
        <p:txBody>
          <a:bodyPr wrap="square">
            <a:spAutoFit/>
          </a:bodyPr>
          <a:lstStyle/>
          <a:p>
            <a:r>
              <a:rPr lang="pt-BR" sz="1300" dirty="0">
                <a:latin typeface="Arial" panose="020B0604020202020204" pitchFamily="34" charset="0"/>
              </a:rPr>
              <a:t>Convocar os licitantes remanescentes para </a:t>
            </a:r>
            <a:r>
              <a:rPr lang="pt-BR" sz="1300" b="1" dirty="0">
                <a:latin typeface="Arial" panose="020B0604020202020204" pitchFamily="34" charset="0"/>
              </a:rPr>
              <a:t>NEGOCIAÇÃO</a:t>
            </a:r>
            <a:r>
              <a:rPr lang="pt-BR" sz="1300" dirty="0">
                <a:latin typeface="Arial" panose="020B0604020202020204" pitchFamily="34" charset="0"/>
              </a:rPr>
              <a:t>, na </a:t>
            </a:r>
            <a:r>
              <a:rPr lang="pt-BR" sz="1300" b="1" dirty="0">
                <a:latin typeface="Arial" panose="020B0604020202020204" pitchFamily="34" charset="0"/>
              </a:rPr>
              <a:t>ORDEM DE CLASSIFICAÇÃO</a:t>
            </a:r>
            <a:r>
              <a:rPr lang="pt-BR" sz="1300" dirty="0">
                <a:latin typeface="Arial" panose="020B0604020202020204" pitchFamily="34" charset="0"/>
              </a:rPr>
              <a:t>, com vistas à </a:t>
            </a:r>
            <a:r>
              <a:rPr lang="pt-BR" sz="1300" b="1" dirty="0">
                <a:latin typeface="Arial" panose="020B0604020202020204" pitchFamily="34" charset="0"/>
              </a:rPr>
              <a:t>OBTENÇÃO DE PREÇO MELHOR</a:t>
            </a:r>
            <a:r>
              <a:rPr lang="pt-BR" sz="1300" dirty="0">
                <a:latin typeface="Arial" panose="020B0604020202020204" pitchFamily="34" charset="0"/>
              </a:rPr>
              <a:t>, mesmo que </a:t>
            </a:r>
            <a:r>
              <a:rPr lang="pt-BR" sz="1300" b="1" dirty="0">
                <a:latin typeface="Arial" panose="020B0604020202020204" pitchFamily="34" charset="0"/>
              </a:rPr>
              <a:t>acima</a:t>
            </a:r>
            <a:r>
              <a:rPr lang="pt-BR" sz="1300" dirty="0">
                <a:latin typeface="Arial" panose="020B0604020202020204" pitchFamily="34" charset="0"/>
              </a:rPr>
              <a:t> do preço do adjudicatário;</a:t>
            </a:r>
            <a:endParaRPr lang="pt-BR" sz="1300" dirty="0"/>
          </a:p>
        </p:txBody>
      </p:sp>
      <p:pic>
        <p:nvPicPr>
          <p:cNvPr id="1028" name="Picture 4" descr="classificação da posição do pódio 2982631 Vetor no Vecteezy">
            <a:extLst>
              <a:ext uri="{FF2B5EF4-FFF2-40B4-BE49-F238E27FC236}">
                <a16:creationId xmlns:a16="http://schemas.microsoft.com/office/drawing/2014/main" id="{C828FB97-4C5A-038C-3960-29E9BA187F5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10" t="6081" r="4888" b="4445"/>
          <a:stretch/>
        </p:blipFill>
        <p:spPr bwMode="auto">
          <a:xfrm>
            <a:off x="3888499" y="2425643"/>
            <a:ext cx="996578" cy="9852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8" name="CaixaDeTexto 27">
            <a:extLst>
              <a:ext uri="{FF2B5EF4-FFF2-40B4-BE49-F238E27FC236}">
                <a16:creationId xmlns:a16="http://schemas.microsoft.com/office/drawing/2014/main" id="{6544185E-D900-D693-4DAD-7EB7E34C006B}"/>
              </a:ext>
            </a:extLst>
          </p:cNvPr>
          <p:cNvSpPr txBox="1"/>
          <p:nvPr/>
        </p:nvSpPr>
        <p:spPr>
          <a:xfrm>
            <a:off x="5192310" y="3586681"/>
            <a:ext cx="3698633" cy="892552"/>
          </a:xfrm>
          <a:prstGeom prst="rect">
            <a:avLst/>
          </a:prstGeom>
          <a:noFill/>
        </p:spPr>
        <p:txBody>
          <a:bodyPr wrap="square">
            <a:spAutoFit/>
          </a:bodyPr>
          <a:lstStyle/>
          <a:p>
            <a:r>
              <a:rPr lang="pt-BR" sz="1300" dirty="0">
                <a:latin typeface="Arial" panose="020B0604020202020204" pitchFamily="34" charset="0"/>
              </a:rPr>
              <a:t>Adjudicar e celebrar o contrato nas </a:t>
            </a:r>
            <a:r>
              <a:rPr lang="pt-BR" sz="1300" b="1" dirty="0">
                <a:latin typeface="Arial" panose="020B0604020202020204" pitchFamily="34" charset="0"/>
              </a:rPr>
              <a:t>CONDIÇÕES OFERTADAS PELOS LICITANTES REMANESCENTES</a:t>
            </a:r>
            <a:r>
              <a:rPr lang="pt-BR" sz="1300" dirty="0">
                <a:latin typeface="Arial" panose="020B0604020202020204" pitchFamily="34" charset="0"/>
              </a:rPr>
              <a:t>...quando frustrada a negociação de melhor condição</a:t>
            </a:r>
            <a:endParaRPr lang="pt-BR" sz="1300" dirty="0"/>
          </a:p>
        </p:txBody>
      </p:sp>
      <p:pic>
        <p:nvPicPr>
          <p:cNvPr id="1032" name="Picture 8" descr="Vencedor Imagens – Download Grátis no Freepik">
            <a:extLst>
              <a:ext uri="{FF2B5EF4-FFF2-40B4-BE49-F238E27FC236}">
                <a16:creationId xmlns:a16="http://schemas.microsoft.com/office/drawing/2014/main" id="{764B7683-D667-A647-EE2A-E57A91BAC22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896" t="23441" r="21494"/>
          <a:stretch/>
        </p:blipFill>
        <p:spPr bwMode="auto">
          <a:xfrm>
            <a:off x="6771332" y="2408909"/>
            <a:ext cx="1173926" cy="9432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35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1+#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fade">
                                      <p:cBhvr>
                                        <p:cTn id="3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26"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a:spLocks/>
          </p:cNvSpPr>
          <p:nvPr/>
        </p:nvSpPr>
        <p:spPr bwMode="auto">
          <a:xfrm>
            <a:off x="452807" y="2268943"/>
            <a:ext cx="2189560" cy="1534715"/>
          </a:xfrm>
          <a:custGeom>
            <a:avLst/>
            <a:gdLst>
              <a:gd name="T0" fmla="*/ 752 w 767"/>
              <a:gd name="T1" fmla="*/ 244 h 537"/>
              <a:gd name="T2" fmla="*/ 528 w 767"/>
              <a:gd name="T3" fmla="*/ 17 h 537"/>
              <a:gd name="T4" fmla="*/ 475 w 767"/>
              <a:gd name="T5" fmla="*/ 14 h 537"/>
              <a:gd name="T6" fmla="*/ 473 w 767"/>
              <a:gd name="T7" fmla="*/ 69 h 537"/>
              <a:gd name="T8" fmla="*/ 494 w 767"/>
              <a:gd name="T9" fmla="*/ 91 h 537"/>
              <a:gd name="T10" fmla="*/ 26 w 767"/>
              <a:gd name="T11" fmla="*/ 91 h 537"/>
              <a:gd name="T12" fmla="*/ 13 w 767"/>
              <a:gd name="T13" fmla="*/ 124 h 537"/>
              <a:gd name="T14" fmla="*/ 131 w 767"/>
              <a:gd name="T15" fmla="*/ 244 h 537"/>
              <a:gd name="T16" fmla="*/ 131 w 767"/>
              <a:gd name="T17" fmla="*/ 297 h 537"/>
              <a:gd name="T18" fmla="*/ 13 w 767"/>
              <a:gd name="T19" fmla="*/ 417 h 537"/>
              <a:gd name="T20" fmla="*/ 26 w 767"/>
              <a:gd name="T21" fmla="*/ 451 h 537"/>
              <a:gd name="T22" fmla="*/ 494 w 767"/>
              <a:gd name="T23" fmla="*/ 451 h 537"/>
              <a:gd name="T24" fmla="*/ 474 w 767"/>
              <a:gd name="T25" fmla="*/ 471 h 537"/>
              <a:gd name="T26" fmla="*/ 473 w 767"/>
              <a:gd name="T27" fmla="*/ 526 h 537"/>
              <a:gd name="T28" fmla="*/ 500 w 767"/>
              <a:gd name="T29" fmla="*/ 537 h 537"/>
              <a:gd name="T30" fmla="*/ 527 w 767"/>
              <a:gd name="T31" fmla="*/ 526 h 537"/>
              <a:gd name="T32" fmla="*/ 752 w 767"/>
              <a:gd name="T33" fmla="*/ 297 h 537"/>
              <a:gd name="T34" fmla="*/ 752 w 767"/>
              <a:gd name="T35" fmla="*/ 24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7" h="537">
                <a:moveTo>
                  <a:pt x="752" y="244"/>
                </a:moveTo>
                <a:cubicBezTo>
                  <a:pt x="528" y="17"/>
                  <a:pt x="528" y="17"/>
                  <a:pt x="528" y="17"/>
                </a:cubicBezTo>
                <a:cubicBezTo>
                  <a:pt x="514" y="2"/>
                  <a:pt x="490" y="0"/>
                  <a:pt x="475" y="14"/>
                </a:cubicBezTo>
                <a:cubicBezTo>
                  <a:pt x="458" y="28"/>
                  <a:pt x="458" y="54"/>
                  <a:pt x="473" y="69"/>
                </a:cubicBezTo>
                <a:cubicBezTo>
                  <a:pt x="494" y="91"/>
                  <a:pt x="494" y="91"/>
                  <a:pt x="494" y="91"/>
                </a:cubicBezTo>
                <a:cubicBezTo>
                  <a:pt x="26" y="91"/>
                  <a:pt x="26" y="91"/>
                  <a:pt x="26" y="91"/>
                </a:cubicBezTo>
                <a:cubicBezTo>
                  <a:pt x="9" y="91"/>
                  <a:pt x="0" y="112"/>
                  <a:pt x="13" y="124"/>
                </a:cubicBezTo>
                <a:cubicBezTo>
                  <a:pt x="131" y="244"/>
                  <a:pt x="131" y="244"/>
                  <a:pt x="131" y="244"/>
                </a:cubicBezTo>
                <a:cubicBezTo>
                  <a:pt x="145" y="259"/>
                  <a:pt x="145" y="283"/>
                  <a:pt x="131" y="297"/>
                </a:cubicBezTo>
                <a:cubicBezTo>
                  <a:pt x="13" y="417"/>
                  <a:pt x="13" y="417"/>
                  <a:pt x="13" y="417"/>
                </a:cubicBezTo>
                <a:cubicBezTo>
                  <a:pt x="0" y="430"/>
                  <a:pt x="9" y="451"/>
                  <a:pt x="26" y="451"/>
                </a:cubicBezTo>
                <a:cubicBezTo>
                  <a:pt x="494" y="451"/>
                  <a:pt x="494" y="451"/>
                  <a:pt x="494" y="451"/>
                </a:cubicBezTo>
                <a:cubicBezTo>
                  <a:pt x="474" y="471"/>
                  <a:pt x="474" y="471"/>
                  <a:pt x="474" y="471"/>
                </a:cubicBezTo>
                <a:cubicBezTo>
                  <a:pt x="459" y="486"/>
                  <a:pt x="458" y="512"/>
                  <a:pt x="473" y="526"/>
                </a:cubicBezTo>
                <a:cubicBezTo>
                  <a:pt x="481" y="533"/>
                  <a:pt x="490" y="537"/>
                  <a:pt x="500" y="537"/>
                </a:cubicBezTo>
                <a:cubicBezTo>
                  <a:pt x="510" y="537"/>
                  <a:pt x="520" y="533"/>
                  <a:pt x="527" y="526"/>
                </a:cubicBezTo>
                <a:cubicBezTo>
                  <a:pt x="752" y="297"/>
                  <a:pt x="752" y="297"/>
                  <a:pt x="752" y="297"/>
                </a:cubicBezTo>
                <a:cubicBezTo>
                  <a:pt x="767" y="283"/>
                  <a:pt x="767" y="259"/>
                  <a:pt x="752" y="244"/>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8" name="Freeform 8"/>
          <p:cNvSpPr>
            <a:spLocks noEditPoints="1"/>
          </p:cNvSpPr>
          <p:nvPr/>
        </p:nvSpPr>
        <p:spPr bwMode="auto">
          <a:xfrm>
            <a:off x="547738" y="2656492"/>
            <a:ext cx="1484710" cy="759619"/>
          </a:xfrm>
          <a:custGeom>
            <a:avLst/>
            <a:gdLst>
              <a:gd name="T0" fmla="*/ 520 w 520"/>
              <a:gd name="T1" fmla="*/ 255 h 266"/>
              <a:gd name="T2" fmla="*/ 493 w 520"/>
              <a:gd name="T3" fmla="*/ 266 h 266"/>
              <a:gd name="T4" fmla="*/ 520 w 520"/>
              <a:gd name="T5" fmla="*/ 255 h 266"/>
              <a:gd name="T6" fmla="*/ 455 w 520"/>
              <a:gd name="T7" fmla="*/ 228 h 266"/>
              <a:gd name="T8" fmla="*/ 466 w 520"/>
              <a:gd name="T9" fmla="*/ 255 h 266"/>
              <a:gd name="T10" fmla="*/ 455 w 520"/>
              <a:gd name="T11" fmla="*/ 228 h 266"/>
              <a:gd name="T12" fmla="*/ 0 w 520"/>
              <a:gd name="T13" fmla="*/ 160 h 266"/>
              <a:gd name="T14" fmla="*/ 15 w 520"/>
              <a:gd name="T15" fmla="*/ 179 h 266"/>
              <a:gd name="T16" fmla="*/ 0 w 520"/>
              <a:gd name="T17" fmla="*/ 160 h 266"/>
              <a:gd name="T18" fmla="*/ 135 w 520"/>
              <a:gd name="T19" fmla="*/ 0 h 266"/>
              <a:gd name="T20" fmla="*/ 135 w 520"/>
              <a:gd name="T21" fmla="*/ 0 h 266"/>
              <a:gd name="T22" fmla="*/ 124 w 520"/>
              <a:gd name="T23" fmla="*/ 26 h 266"/>
              <a:gd name="T24" fmla="*/ 65 w 520"/>
              <a:gd name="T25" fmla="*/ 86 h 266"/>
              <a:gd name="T26" fmla="*/ 124 w 520"/>
              <a:gd name="T27" fmla="*/ 26 h 266"/>
              <a:gd name="T28" fmla="*/ 135 w 520"/>
              <a:gd name="T29"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0" h="266">
                <a:moveTo>
                  <a:pt x="520" y="255"/>
                </a:moveTo>
                <a:cubicBezTo>
                  <a:pt x="513" y="262"/>
                  <a:pt x="503" y="266"/>
                  <a:pt x="493" y="266"/>
                </a:cubicBezTo>
                <a:cubicBezTo>
                  <a:pt x="503" y="266"/>
                  <a:pt x="513" y="262"/>
                  <a:pt x="520" y="255"/>
                </a:cubicBezTo>
                <a:moveTo>
                  <a:pt x="455" y="228"/>
                </a:moveTo>
                <a:cubicBezTo>
                  <a:pt x="455" y="238"/>
                  <a:pt x="459" y="247"/>
                  <a:pt x="466" y="255"/>
                </a:cubicBezTo>
                <a:cubicBezTo>
                  <a:pt x="459" y="247"/>
                  <a:pt x="455" y="238"/>
                  <a:pt x="455" y="228"/>
                </a:cubicBezTo>
                <a:moveTo>
                  <a:pt x="0" y="160"/>
                </a:moveTo>
                <a:cubicBezTo>
                  <a:pt x="0" y="169"/>
                  <a:pt x="6" y="177"/>
                  <a:pt x="15" y="179"/>
                </a:cubicBezTo>
                <a:cubicBezTo>
                  <a:pt x="6" y="177"/>
                  <a:pt x="0" y="169"/>
                  <a:pt x="0" y="160"/>
                </a:cubicBezTo>
                <a:moveTo>
                  <a:pt x="135" y="0"/>
                </a:moveTo>
                <a:cubicBezTo>
                  <a:pt x="135" y="0"/>
                  <a:pt x="135" y="0"/>
                  <a:pt x="135" y="0"/>
                </a:cubicBezTo>
                <a:cubicBezTo>
                  <a:pt x="135" y="9"/>
                  <a:pt x="131" y="19"/>
                  <a:pt x="124" y="26"/>
                </a:cubicBezTo>
                <a:cubicBezTo>
                  <a:pt x="65" y="86"/>
                  <a:pt x="65" y="86"/>
                  <a:pt x="65" y="86"/>
                </a:cubicBezTo>
                <a:cubicBezTo>
                  <a:pt x="124" y="26"/>
                  <a:pt x="124" y="26"/>
                  <a:pt x="124" y="26"/>
                </a:cubicBezTo>
                <a:cubicBezTo>
                  <a:pt x="131" y="19"/>
                  <a:pt x="135" y="9"/>
                  <a:pt x="135" y="0"/>
                </a:cubicBezTo>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 name="Freeform 10"/>
          <p:cNvSpPr>
            <a:spLocks/>
          </p:cNvSpPr>
          <p:nvPr/>
        </p:nvSpPr>
        <p:spPr bwMode="auto">
          <a:xfrm>
            <a:off x="3331142" y="2268943"/>
            <a:ext cx="2187179" cy="1534715"/>
          </a:xfrm>
          <a:custGeom>
            <a:avLst/>
            <a:gdLst>
              <a:gd name="T0" fmla="*/ 752 w 766"/>
              <a:gd name="T1" fmla="*/ 244 h 537"/>
              <a:gd name="T2" fmla="*/ 528 w 766"/>
              <a:gd name="T3" fmla="*/ 17 h 537"/>
              <a:gd name="T4" fmla="*/ 475 w 766"/>
              <a:gd name="T5" fmla="*/ 14 h 537"/>
              <a:gd name="T6" fmla="*/ 473 w 766"/>
              <a:gd name="T7" fmla="*/ 69 h 537"/>
              <a:gd name="T8" fmla="*/ 494 w 766"/>
              <a:gd name="T9" fmla="*/ 91 h 537"/>
              <a:gd name="T10" fmla="*/ 26 w 766"/>
              <a:gd name="T11" fmla="*/ 91 h 537"/>
              <a:gd name="T12" fmla="*/ 12 w 766"/>
              <a:gd name="T13" fmla="*/ 124 h 537"/>
              <a:gd name="T14" fmla="*/ 131 w 766"/>
              <a:gd name="T15" fmla="*/ 244 h 537"/>
              <a:gd name="T16" fmla="*/ 131 w 766"/>
              <a:gd name="T17" fmla="*/ 297 h 537"/>
              <a:gd name="T18" fmla="*/ 12 w 766"/>
              <a:gd name="T19" fmla="*/ 417 h 537"/>
              <a:gd name="T20" fmla="*/ 26 w 766"/>
              <a:gd name="T21" fmla="*/ 451 h 537"/>
              <a:gd name="T22" fmla="*/ 494 w 766"/>
              <a:gd name="T23" fmla="*/ 451 h 537"/>
              <a:gd name="T24" fmla="*/ 473 w 766"/>
              <a:gd name="T25" fmla="*/ 471 h 537"/>
              <a:gd name="T26" fmla="*/ 473 w 766"/>
              <a:gd name="T27" fmla="*/ 526 h 537"/>
              <a:gd name="T28" fmla="*/ 500 w 766"/>
              <a:gd name="T29" fmla="*/ 537 h 537"/>
              <a:gd name="T30" fmla="*/ 527 w 766"/>
              <a:gd name="T31" fmla="*/ 526 h 537"/>
              <a:gd name="T32" fmla="*/ 752 w 766"/>
              <a:gd name="T33" fmla="*/ 297 h 537"/>
              <a:gd name="T34" fmla="*/ 752 w 766"/>
              <a:gd name="T35" fmla="*/ 24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6" h="537">
                <a:moveTo>
                  <a:pt x="752" y="244"/>
                </a:moveTo>
                <a:cubicBezTo>
                  <a:pt x="528" y="17"/>
                  <a:pt x="528" y="17"/>
                  <a:pt x="528" y="17"/>
                </a:cubicBezTo>
                <a:cubicBezTo>
                  <a:pt x="513" y="2"/>
                  <a:pt x="490" y="0"/>
                  <a:pt x="475" y="14"/>
                </a:cubicBezTo>
                <a:cubicBezTo>
                  <a:pt x="458" y="28"/>
                  <a:pt x="457" y="54"/>
                  <a:pt x="473" y="69"/>
                </a:cubicBezTo>
                <a:cubicBezTo>
                  <a:pt x="494" y="91"/>
                  <a:pt x="494" y="91"/>
                  <a:pt x="494" y="91"/>
                </a:cubicBezTo>
                <a:cubicBezTo>
                  <a:pt x="26" y="91"/>
                  <a:pt x="26" y="91"/>
                  <a:pt x="26" y="91"/>
                </a:cubicBezTo>
                <a:cubicBezTo>
                  <a:pt x="9" y="91"/>
                  <a:pt x="0" y="112"/>
                  <a:pt x="12" y="124"/>
                </a:cubicBezTo>
                <a:cubicBezTo>
                  <a:pt x="131" y="244"/>
                  <a:pt x="131" y="244"/>
                  <a:pt x="131" y="244"/>
                </a:cubicBezTo>
                <a:cubicBezTo>
                  <a:pt x="145" y="259"/>
                  <a:pt x="145" y="283"/>
                  <a:pt x="131" y="297"/>
                </a:cubicBezTo>
                <a:cubicBezTo>
                  <a:pt x="12" y="417"/>
                  <a:pt x="12" y="417"/>
                  <a:pt x="12" y="417"/>
                </a:cubicBezTo>
                <a:cubicBezTo>
                  <a:pt x="0" y="430"/>
                  <a:pt x="9" y="451"/>
                  <a:pt x="26" y="451"/>
                </a:cubicBezTo>
                <a:cubicBezTo>
                  <a:pt x="494" y="451"/>
                  <a:pt x="494" y="451"/>
                  <a:pt x="494" y="451"/>
                </a:cubicBezTo>
                <a:cubicBezTo>
                  <a:pt x="473" y="471"/>
                  <a:pt x="473" y="471"/>
                  <a:pt x="473" y="471"/>
                </a:cubicBezTo>
                <a:cubicBezTo>
                  <a:pt x="459" y="486"/>
                  <a:pt x="458" y="512"/>
                  <a:pt x="473" y="526"/>
                </a:cubicBezTo>
                <a:cubicBezTo>
                  <a:pt x="481" y="533"/>
                  <a:pt x="490" y="537"/>
                  <a:pt x="500" y="537"/>
                </a:cubicBezTo>
                <a:cubicBezTo>
                  <a:pt x="509" y="537"/>
                  <a:pt x="519" y="533"/>
                  <a:pt x="527" y="526"/>
                </a:cubicBezTo>
                <a:cubicBezTo>
                  <a:pt x="752" y="297"/>
                  <a:pt x="752" y="297"/>
                  <a:pt x="752" y="297"/>
                </a:cubicBezTo>
                <a:cubicBezTo>
                  <a:pt x="766" y="283"/>
                  <a:pt x="766" y="259"/>
                  <a:pt x="752" y="244"/>
                </a:cubicBezTo>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1" name="Freeform 11"/>
          <p:cNvSpPr>
            <a:spLocks noEditPoints="1"/>
          </p:cNvSpPr>
          <p:nvPr/>
        </p:nvSpPr>
        <p:spPr bwMode="auto">
          <a:xfrm>
            <a:off x="2531319" y="2656492"/>
            <a:ext cx="1481138" cy="759619"/>
          </a:xfrm>
          <a:custGeom>
            <a:avLst/>
            <a:gdLst>
              <a:gd name="T0" fmla="*/ 519 w 519"/>
              <a:gd name="T1" fmla="*/ 255 h 266"/>
              <a:gd name="T2" fmla="*/ 493 w 519"/>
              <a:gd name="T3" fmla="*/ 266 h 266"/>
              <a:gd name="T4" fmla="*/ 519 w 519"/>
              <a:gd name="T5" fmla="*/ 255 h 266"/>
              <a:gd name="T6" fmla="*/ 519 w 519"/>
              <a:gd name="T7" fmla="*/ 255 h 266"/>
              <a:gd name="T8" fmla="*/ 519 w 519"/>
              <a:gd name="T9" fmla="*/ 255 h 266"/>
              <a:gd name="T10" fmla="*/ 519 w 519"/>
              <a:gd name="T11" fmla="*/ 255 h 266"/>
              <a:gd name="T12" fmla="*/ 519 w 519"/>
              <a:gd name="T13" fmla="*/ 255 h 266"/>
              <a:gd name="T14" fmla="*/ 519 w 519"/>
              <a:gd name="T15" fmla="*/ 255 h 266"/>
              <a:gd name="T16" fmla="*/ 519 w 519"/>
              <a:gd name="T17" fmla="*/ 255 h 266"/>
              <a:gd name="T18" fmla="*/ 455 w 519"/>
              <a:gd name="T19" fmla="*/ 228 h 266"/>
              <a:gd name="T20" fmla="*/ 465 w 519"/>
              <a:gd name="T21" fmla="*/ 255 h 266"/>
              <a:gd name="T22" fmla="*/ 455 w 519"/>
              <a:gd name="T23" fmla="*/ 228 h 266"/>
              <a:gd name="T24" fmla="*/ 487 w 519"/>
              <a:gd name="T25" fmla="*/ 180 h 266"/>
              <a:gd name="T26" fmla="*/ 487 w 519"/>
              <a:gd name="T27" fmla="*/ 180 h 266"/>
              <a:gd name="T28" fmla="*/ 466 w 519"/>
              <a:gd name="T29" fmla="*/ 200 h 266"/>
              <a:gd name="T30" fmla="*/ 466 w 519"/>
              <a:gd name="T31" fmla="*/ 200 h 266"/>
              <a:gd name="T32" fmla="*/ 466 w 519"/>
              <a:gd name="T33" fmla="*/ 200 h 266"/>
              <a:gd name="T34" fmla="*/ 487 w 519"/>
              <a:gd name="T35" fmla="*/ 180 h 266"/>
              <a:gd name="T36" fmla="*/ 0 w 519"/>
              <a:gd name="T37" fmla="*/ 160 h 266"/>
              <a:gd name="T38" fmla="*/ 15 w 519"/>
              <a:gd name="T39" fmla="*/ 179 h 266"/>
              <a:gd name="T40" fmla="*/ 0 w 519"/>
              <a:gd name="T41" fmla="*/ 160 h 266"/>
              <a:gd name="T42" fmla="*/ 134 w 519"/>
              <a:gd name="T43" fmla="*/ 0 h 266"/>
              <a:gd name="T44" fmla="*/ 134 w 519"/>
              <a:gd name="T45" fmla="*/ 0 h 266"/>
              <a:gd name="T46" fmla="*/ 124 w 519"/>
              <a:gd name="T47" fmla="*/ 26 h 266"/>
              <a:gd name="T48" fmla="*/ 64 w 519"/>
              <a:gd name="T49" fmla="*/ 86 h 266"/>
              <a:gd name="T50" fmla="*/ 124 w 519"/>
              <a:gd name="T51" fmla="*/ 26 h 266"/>
              <a:gd name="T52" fmla="*/ 134 w 519"/>
              <a:gd name="T53"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9" h="266">
                <a:moveTo>
                  <a:pt x="519" y="255"/>
                </a:moveTo>
                <a:cubicBezTo>
                  <a:pt x="512" y="262"/>
                  <a:pt x="502" y="266"/>
                  <a:pt x="493" y="266"/>
                </a:cubicBezTo>
                <a:cubicBezTo>
                  <a:pt x="502" y="266"/>
                  <a:pt x="512" y="262"/>
                  <a:pt x="519" y="255"/>
                </a:cubicBezTo>
                <a:moveTo>
                  <a:pt x="519" y="255"/>
                </a:moveTo>
                <a:cubicBezTo>
                  <a:pt x="519" y="255"/>
                  <a:pt x="519" y="255"/>
                  <a:pt x="519" y="255"/>
                </a:cubicBezTo>
                <a:cubicBezTo>
                  <a:pt x="519" y="255"/>
                  <a:pt x="519" y="255"/>
                  <a:pt x="519" y="255"/>
                </a:cubicBezTo>
                <a:moveTo>
                  <a:pt x="519" y="255"/>
                </a:moveTo>
                <a:cubicBezTo>
                  <a:pt x="519" y="255"/>
                  <a:pt x="519" y="255"/>
                  <a:pt x="519" y="255"/>
                </a:cubicBezTo>
                <a:cubicBezTo>
                  <a:pt x="519" y="255"/>
                  <a:pt x="519" y="255"/>
                  <a:pt x="519" y="255"/>
                </a:cubicBezTo>
                <a:moveTo>
                  <a:pt x="455" y="228"/>
                </a:moveTo>
                <a:cubicBezTo>
                  <a:pt x="455" y="238"/>
                  <a:pt x="458" y="247"/>
                  <a:pt x="465" y="255"/>
                </a:cubicBezTo>
                <a:cubicBezTo>
                  <a:pt x="458" y="247"/>
                  <a:pt x="455" y="238"/>
                  <a:pt x="455" y="228"/>
                </a:cubicBezTo>
                <a:moveTo>
                  <a:pt x="487" y="180"/>
                </a:moveTo>
                <a:cubicBezTo>
                  <a:pt x="487" y="180"/>
                  <a:pt x="487" y="180"/>
                  <a:pt x="487" y="180"/>
                </a:cubicBezTo>
                <a:cubicBezTo>
                  <a:pt x="466" y="200"/>
                  <a:pt x="466" y="200"/>
                  <a:pt x="466" y="200"/>
                </a:cubicBezTo>
                <a:cubicBezTo>
                  <a:pt x="466" y="200"/>
                  <a:pt x="466" y="200"/>
                  <a:pt x="466" y="200"/>
                </a:cubicBezTo>
                <a:cubicBezTo>
                  <a:pt x="466" y="200"/>
                  <a:pt x="466" y="200"/>
                  <a:pt x="466" y="200"/>
                </a:cubicBezTo>
                <a:cubicBezTo>
                  <a:pt x="487" y="180"/>
                  <a:pt x="487" y="180"/>
                  <a:pt x="487" y="180"/>
                </a:cubicBezTo>
                <a:moveTo>
                  <a:pt x="0" y="160"/>
                </a:moveTo>
                <a:cubicBezTo>
                  <a:pt x="0" y="169"/>
                  <a:pt x="5" y="177"/>
                  <a:pt x="15" y="179"/>
                </a:cubicBezTo>
                <a:cubicBezTo>
                  <a:pt x="5" y="177"/>
                  <a:pt x="0" y="169"/>
                  <a:pt x="0" y="160"/>
                </a:cubicBezTo>
                <a:moveTo>
                  <a:pt x="134" y="0"/>
                </a:moveTo>
                <a:cubicBezTo>
                  <a:pt x="134" y="0"/>
                  <a:pt x="134" y="0"/>
                  <a:pt x="134" y="0"/>
                </a:cubicBezTo>
                <a:cubicBezTo>
                  <a:pt x="134" y="9"/>
                  <a:pt x="131" y="19"/>
                  <a:pt x="124" y="26"/>
                </a:cubicBezTo>
                <a:cubicBezTo>
                  <a:pt x="64" y="86"/>
                  <a:pt x="64" y="86"/>
                  <a:pt x="64" y="86"/>
                </a:cubicBezTo>
                <a:cubicBezTo>
                  <a:pt x="124" y="26"/>
                  <a:pt x="124" y="26"/>
                  <a:pt x="124" y="26"/>
                </a:cubicBezTo>
                <a:cubicBezTo>
                  <a:pt x="131" y="19"/>
                  <a:pt x="134" y="9"/>
                  <a:pt x="134" y="0"/>
                </a:cubicBezTo>
              </a:path>
            </a:pathLst>
          </a:custGeom>
          <a:solidFill>
            <a:srgbClr val="FFDE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 name="Freeform 13"/>
          <p:cNvSpPr>
            <a:spLocks/>
          </p:cNvSpPr>
          <p:nvPr/>
        </p:nvSpPr>
        <p:spPr bwMode="auto">
          <a:xfrm>
            <a:off x="6207097" y="2224851"/>
            <a:ext cx="2185988" cy="1534715"/>
          </a:xfrm>
          <a:custGeom>
            <a:avLst/>
            <a:gdLst>
              <a:gd name="T0" fmla="*/ 752 w 766"/>
              <a:gd name="T1" fmla="*/ 244 h 537"/>
              <a:gd name="T2" fmla="*/ 527 w 766"/>
              <a:gd name="T3" fmla="*/ 17 h 537"/>
              <a:gd name="T4" fmla="*/ 474 w 766"/>
              <a:gd name="T5" fmla="*/ 14 h 537"/>
              <a:gd name="T6" fmla="*/ 472 w 766"/>
              <a:gd name="T7" fmla="*/ 69 h 537"/>
              <a:gd name="T8" fmla="*/ 493 w 766"/>
              <a:gd name="T9" fmla="*/ 91 h 537"/>
              <a:gd name="T10" fmla="*/ 26 w 766"/>
              <a:gd name="T11" fmla="*/ 91 h 537"/>
              <a:gd name="T12" fmla="*/ 12 w 766"/>
              <a:gd name="T13" fmla="*/ 124 h 537"/>
              <a:gd name="T14" fmla="*/ 130 w 766"/>
              <a:gd name="T15" fmla="*/ 244 h 537"/>
              <a:gd name="T16" fmla="*/ 130 w 766"/>
              <a:gd name="T17" fmla="*/ 297 h 537"/>
              <a:gd name="T18" fmla="*/ 12 w 766"/>
              <a:gd name="T19" fmla="*/ 417 h 537"/>
              <a:gd name="T20" fmla="*/ 26 w 766"/>
              <a:gd name="T21" fmla="*/ 451 h 537"/>
              <a:gd name="T22" fmla="*/ 493 w 766"/>
              <a:gd name="T23" fmla="*/ 451 h 537"/>
              <a:gd name="T24" fmla="*/ 473 w 766"/>
              <a:gd name="T25" fmla="*/ 471 h 537"/>
              <a:gd name="T26" fmla="*/ 473 w 766"/>
              <a:gd name="T27" fmla="*/ 526 h 537"/>
              <a:gd name="T28" fmla="*/ 499 w 766"/>
              <a:gd name="T29" fmla="*/ 537 h 537"/>
              <a:gd name="T30" fmla="*/ 526 w 766"/>
              <a:gd name="T31" fmla="*/ 526 h 537"/>
              <a:gd name="T32" fmla="*/ 752 w 766"/>
              <a:gd name="T33" fmla="*/ 297 h 537"/>
              <a:gd name="T34" fmla="*/ 752 w 766"/>
              <a:gd name="T35" fmla="*/ 24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6" h="537">
                <a:moveTo>
                  <a:pt x="752" y="244"/>
                </a:moveTo>
                <a:cubicBezTo>
                  <a:pt x="527" y="17"/>
                  <a:pt x="527" y="17"/>
                  <a:pt x="527" y="17"/>
                </a:cubicBezTo>
                <a:cubicBezTo>
                  <a:pt x="513" y="2"/>
                  <a:pt x="490" y="0"/>
                  <a:pt x="474" y="14"/>
                </a:cubicBezTo>
                <a:cubicBezTo>
                  <a:pt x="458" y="28"/>
                  <a:pt x="457" y="54"/>
                  <a:pt x="472" y="69"/>
                </a:cubicBezTo>
                <a:cubicBezTo>
                  <a:pt x="493" y="91"/>
                  <a:pt x="493" y="91"/>
                  <a:pt x="493" y="91"/>
                </a:cubicBezTo>
                <a:cubicBezTo>
                  <a:pt x="26" y="91"/>
                  <a:pt x="26" y="91"/>
                  <a:pt x="26" y="91"/>
                </a:cubicBezTo>
                <a:cubicBezTo>
                  <a:pt x="8" y="91"/>
                  <a:pt x="0" y="112"/>
                  <a:pt x="12" y="124"/>
                </a:cubicBezTo>
                <a:cubicBezTo>
                  <a:pt x="130" y="244"/>
                  <a:pt x="130" y="244"/>
                  <a:pt x="130" y="244"/>
                </a:cubicBezTo>
                <a:cubicBezTo>
                  <a:pt x="145" y="259"/>
                  <a:pt x="145" y="283"/>
                  <a:pt x="130" y="297"/>
                </a:cubicBezTo>
                <a:cubicBezTo>
                  <a:pt x="12" y="417"/>
                  <a:pt x="12" y="417"/>
                  <a:pt x="12" y="417"/>
                </a:cubicBezTo>
                <a:cubicBezTo>
                  <a:pt x="0" y="430"/>
                  <a:pt x="8" y="451"/>
                  <a:pt x="26" y="451"/>
                </a:cubicBezTo>
                <a:cubicBezTo>
                  <a:pt x="493" y="451"/>
                  <a:pt x="493" y="451"/>
                  <a:pt x="493" y="451"/>
                </a:cubicBezTo>
                <a:cubicBezTo>
                  <a:pt x="473" y="471"/>
                  <a:pt x="473" y="471"/>
                  <a:pt x="473" y="471"/>
                </a:cubicBezTo>
                <a:cubicBezTo>
                  <a:pt x="458" y="486"/>
                  <a:pt x="458" y="512"/>
                  <a:pt x="473" y="526"/>
                </a:cubicBezTo>
                <a:cubicBezTo>
                  <a:pt x="480" y="533"/>
                  <a:pt x="490" y="537"/>
                  <a:pt x="499" y="537"/>
                </a:cubicBezTo>
                <a:cubicBezTo>
                  <a:pt x="509" y="537"/>
                  <a:pt x="519" y="533"/>
                  <a:pt x="526" y="526"/>
                </a:cubicBezTo>
                <a:cubicBezTo>
                  <a:pt x="752" y="297"/>
                  <a:pt x="752" y="297"/>
                  <a:pt x="752" y="297"/>
                </a:cubicBezTo>
                <a:cubicBezTo>
                  <a:pt x="766" y="283"/>
                  <a:pt x="766" y="259"/>
                  <a:pt x="752" y="244"/>
                </a:cubicBezTo>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4" name="Freeform 14"/>
          <p:cNvSpPr>
            <a:spLocks noEditPoints="1"/>
          </p:cNvSpPr>
          <p:nvPr/>
        </p:nvSpPr>
        <p:spPr bwMode="auto">
          <a:xfrm>
            <a:off x="4512519" y="2656492"/>
            <a:ext cx="1484710" cy="759619"/>
          </a:xfrm>
          <a:custGeom>
            <a:avLst/>
            <a:gdLst>
              <a:gd name="T0" fmla="*/ 520 w 520"/>
              <a:gd name="T1" fmla="*/ 255 h 266"/>
              <a:gd name="T2" fmla="*/ 493 w 520"/>
              <a:gd name="T3" fmla="*/ 266 h 266"/>
              <a:gd name="T4" fmla="*/ 520 w 520"/>
              <a:gd name="T5" fmla="*/ 255 h 266"/>
              <a:gd name="T6" fmla="*/ 456 w 520"/>
              <a:gd name="T7" fmla="*/ 228 h 266"/>
              <a:gd name="T8" fmla="*/ 466 w 520"/>
              <a:gd name="T9" fmla="*/ 255 h 266"/>
              <a:gd name="T10" fmla="*/ 456 w 520"/>
              <a:gd name="T11" fmla="*/ 228 h 266"/>
              <a:gd name="T12" fmla="*/ 0 w 520"/>
              <a:gd name="T13" fmla="*/ 160 h 266"/>
              <a:gd name="T14" fmla="*/ 15 w 520"/>
              <a:gd name="T15" fmla="*/ 179 h 266"/>
              <a:gd name="T16" fmla="*/ 0 w 520"/>
              <a:gd name="T17" fmla="*/ 160 h 266"/>
              <a:gd name="T18" fmla="*/ 135 w 520"/>
              <a:gd name="T19" fmla="*/ 0 h 266"/>
              <a:gd name="T20" fmla="*/ 135 w 520"/>
              <a:gd name="T21" fmla="*/ 0 h 266"/>
              <a:gd name="T22" fmla="*/ 124 w 520"/>
              <a:gd name="T23" fmla="*/ 26 h 266"/>
              <a:gd name="T24" fmla="*/ 65 w 520"/>
              <a:gd name="T25" fmla="*/ 86 h 266"/>
              <a:gd name="T26" fmla="*/ 124 w 520"/>
              <a:gd name="T27" fmla="*/ 26 h 266"/>
              <a:gd name="T28" fmla="*/ 135 w 520"/>
              <a:gd name="T29"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0" h="266">
                <a:moveTo>
                  <a:pt x="520" y="255"/>
                </a:moveTo>
                <a:cubicBezTo>
                  <a:pt x="513" y="262"/>
                  <a:pt x="503" y="266"/>
                  <a:pt x="493" y="266"/>
                </a:cubicBezTo>
                <a:cubicBezTo>
                  <a:pt x="503" y="266"/>
                  <a:pt x="513" y="262"/>
                  <a:pt x="520" y="255"/>
                </a:cubicBezTo>
                <a:moveTo>
                  <a:pt x="456" y="228"/>
                </a:moveTo>
                <a:cubicBezTo>
                  <a:pt x="456" y="238"/>
                  <a:pt x="459" y="247"/>
                  <a:pt x="466" y="255"/>
                </a:cubicBezTo>
                <a:cubicBezTo>
                  <a:pt x="459" y="247"/>
                  <a:pt x="456" y="238"/>
                  <a:pt x="456" y="228"/>
                </a:cubicBezTo>
                <a:moveTo>
                  <a:pt x="0" y="160"/>
                </a:moveTo>
                <a:cubicBezTo>
                  <a:pt x="0" y="169"/>
                  <a:pt x="6" y="177"/>
                  <a:pt x="15" y="179"/>
                </a:cubicBezTo>
                <a:cubicBezTo>
                  <a:pt x="6" y="177"/>
                  <a:pt x="0" y="169"/>
                  <a:pt x="0" y="160"/>
                </a:cubicBezTo>
                <a:moveTo>
                  <a:pt x="135" y="0"/>
                </a:moveTo>
                <a:cubicBezTo>
                  <a:pt x="135" y="0"/>
                  <a:pt x="135" y="0"/>
                  <a:pt x="135" y="0"/>
                </a:cubicBezTo>
                <a:cubicBezTo>
                  <a:pt x="135" y="9"/>
                  <a:pt x="131" y="19"/>
                  <a:pt x="124" y="26"/>
                </a:cubicBezTo>
                <a:cubicBezTo>
                  <a:pt x="65" y="86"/>
                  <a:pt x="65" y="86"/>
                  <a:pt x="65" y="86"/>
                </a:cubicBezTo>
                <a:cubicBezTo>
                  <a:pt x="124" y="26"/>
                  <a:pt x="124" y="26"/>
                  <a:pt x="124" y="26"/>
                </a:cubicBezTo>
                <a:cubicBezTo>
                  <a:pt x="131" y="19"/>
                  <a:pt x="135" y="9"/>
                  <a:pt x="135" y="0"/>
                </a:cubicBezTo>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 name="Freeform 17"/>
          <p:cNvSpPr>
            <a:spLocks noEditPoints="1"/>
          </p:cNvSpPr>
          <p:nvPr/>
        </p:nvSpPr>
        <p:spPr bwMode="auto">
          <a:xfrm>
            <a:off x="6496101" y="2656492"/>
            <a:ext cx="1484710" cy="759619"/>
          </a:xfrm>
          <a:custGeom>
            <a:avLst/>
            <a:gdLst>
              <a:gd name="T0" fmla="*/ 520 w 520"/>
              <a:gd name="T1" fmla="*/ 255 h 266"/>
              <a:gd name="T2" fmla="*/ 493 w 520"/>
              <a:gd name="T3" fmla="*/ 266 h 266"/>
              <a:gd name="T4" fmla="*/ 520 w 520"/>
              <a:gd name="T5" fmla="*/ 255 h 266"/>
              <a:gd name="T6" fmla="*/ 455 w 520"/>
              <a:gd name="T7" fmla="*/ 228 h 266"/>
              <a:gd name="T8" fmla="*/ 466 w 520"/>
              <a:gd name="T9" fmla="*/ 255 h 266"/>
              <a:gd name="T10" fmla="*/ 455 w 520"/>
              <a:gd name="T11" fmla="*/ 228 h 266"/>
              <a:gd name="T12" fmla="*/ 0 w 520"/>
              <a:gd name="T13" fmla="*/ 160 h 266"/>
              <a:gd name="T14" fmla="*/ 15 w 520"/>
              <a:gd name="T15" fmla="*/ 179 h 266"/>
              <a:gd name="T16" fmla="*/ 0 w 520"/>
              <a:gd name="T17" fmla="*/ 160 h 266"/>
              <a:gd name="T18" fmla="*/ 135 w 520"/>
              <a:gd name="T19" fmla="*/ 0 h 266"/>
              <a:gd name="T20" fmla="*/ 135 w 520"/>
              <a:gd name="T21" fmla="*/ 0 h 266"/>
              <a:gd name="T22" fmla="*/ 124 w 520"/>
              <a:gd name="T23" fmla="*/ 26 h 266"/>
              <a:gd name="T24" fmla="*/ 65 w 520"/>
              <a:gd name="T25" fmla="*/ 86 h 266"/>
              <a:gd name="T26" fmla="*/ 124 w 520"/>
              <a:gd name="T27" fmla="*/ 26 h 266"/>
              <a:gd name="T28" fmla="*/ 135 w 520"/>
              <a:gd name="T29"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0" h="266">
                <a:moveTo>
                  <a:pt x="520" y="255"/>
                </a:moveTo>
                <a:cubicBezTo>
                  <a:pt x="513" y="262"/>
                  <a:pt x="503" y="266"/>
                  <a:pt x="493" y="266"/>
                </a:cubicBezTo>
                <a:cubicBezTo>
                  <a:pt x="503" y="266"/>
                  <a:pt x="513" y="262"/>
                  <a:pt x="520" y="255"/>
                </a:cubicBezTo>
                <a:moveTo>
                  <a:pt x="455" y="228"/>
                </a:moveTo>
                <a:cubicBezTo>
                  <a:pt x="455" y="238"/>
                  <a:pt x="459" y="247"/>
                  <a:pt x="466" y="255"/>
                </a:cubicBezTo>
                <a:cubicBezTo>
                  <a:pt x="459" y="247"/>
                  <a:pt x="455" y="238"/>
                  <a:pt x="455" y="228"/>
                </a:cubicBezTo>
                <a:moveTo>
                  <a:pt x="0" y="160"/>
                </a:moveTo>
                <a:cubicBezTo>
                  <a:pt x="0" y="169"/>
                  <a:pt x="6" y="177"/>
                  <a:pt x="15" y="179"/>
                </a:cubicBezTo>
                <a:cubicBezTo>
                  <a:pt x="6" y="177"/>
                  <a:pt x="0" y="169"/>
                  <a:pt x="0" y="160"/>
                </a:cubicBezTo>
                <a:moveTo>
                  <a:pt x="135" y="0"/>
                </a:moveTo>
                <a:cubicBezTo>
                  <a:pt x="135" y="0"/>
                  <a:pt x="135" y="0"/>
                  <a:pt x="135" y="0"/>
                </a:cubicBezTo>
                <a:cubicBezTo>
                  <a:pt x="135" y="9"/>
                  <a:pt x="131" y="19"/>
                  <a:pt x="124" y="26"/>
                </a:cubicBezTo>
                <a:cubicBezTo>
                  <a:pt x="65" y="86"/>
                  <a:pt x="65" y="86"/>
                  <a:pt x="65" y="86"/>
                </a:cubicBezTo>
                <a:cubicBezTo>
                  <a:pt x="124" y="26"/>
                  <a:pt x="124" y="26"/>
                  <a:pt x="124" y="26"/>
                </a:cubicBezTo>
                <a:cubicBezTo>
                  <a:pt x="131" y="19"/>
                  <a:pt x="135" y="9"/>
                  <a:pt x="135" y="0"/>
                </a:cubicBezTo>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 name="CaixaDeTexto 1">
            <a:extLst>
              <a:ext uri="{FF2B5EF4-FFF2-40B4-BE49-F238E27FC236}">
                <a16:creationId xmlns:a16="http://schemas.microsoft.com/office/drawing/2014/main" id="{ECC7CA87-C77E-22B6-63EE-60608B83CBD8}"/>
              </a:ext>
            </a:extLst>
          </p:cNvPr>
          <p:cNvSpPr txBox="1"/>
          <p:nvPr/>
        </p:nvSpPr>
        <p:spPr>
          <a:xfrm>
            <a:off x="-73604" y="154040"/>
            <a:ext cx="2510160" cy="380873"/>
          </a:xfrm>
          <a:prstGeom prst="rect">
            <a:avLst/>
          </a:prstGeom>
          <a:noFill/>
        </p:spPr>
        <p:txBody>
          <a:bodyPr wrap="square">
            <a:spAutoFit/>
          </a:bodyPr>
          <a:lstStyle/>
          <a:p>
            <a:pPr algn="ctr"/>
            <a:r>
              <a:rPr lang="pt-BR" sz="1875" b="1" dirty="0">
                <a:latin typeface="+mj-lt"/>
              </a:rPr>
              <a:t>Art. 90, </a:t>
            </a:r>
            <a:r>
              <a:rPr lang="pt-BR" sz="1875" dirty="0">
                <a:latin typeface="Arial" panose="020B0604020202020204" pitchFamily="34" charset="0"/>
              </a:rPr>
              <a:t>§ 5º, 6º, 7º</a:t>
            </a:r>
            <a:endParaRPr lang="pt-BR" sz="1875" b="1" dirty="0">
              <a:latin typeface="+mj-lt"/>
            </a:endParaRPr>
          </a:p>
        </p:txBody>
      </p:sp>
      <p:sp>
        <p:nvSpPr>
          <p:cNvPr id="3" name="CaixaDeTexto 2">
            <a:extLst>
              <a:ext uri="{FF2B5EF4-FFF2-40B4-BE49-F238E27FC236}">
                <a16:creationId xmlns:a16="http://schemas.microsoft.com/office/drawing/2014/main" id="{F2D6AF0B-8B7A-D4D6-7D81-1F29160A59B4}"/>
              </a:ext>
            </a:extLst>
          </p:cNvPr>
          <p:cNvSpPr txBox="1"/>
          <p:nvPr/>
        </p:nvSpPr>
        <p:spPr>
          <a:xfrm>
            <a:off x="4977" y="606949"/>
            <a:ext cx="4944819" cy="1685077"/>
          </a:xfrm>
          <a:prstGeom prst="rect">
            <a:avLst/>
          </a:prstGeom>
          <a:noFill/>
        </p:spPr>
        <p:txBody>
          <a:bodyPr wrap="square">
            <a:spAutoFit/>
          </a:bodyPr>
          <a:lstStyle/>
          <a:p>
            <a:pPr algn="ctr"/>
            <a:r>
              <a:rPr lang="pt-BR" sz="1725" dirty="0">
                <a:latin typeface="Arial" panose="020B0604020202020204" pitchFamily="34" charset="0"/>
              </a:rPr>
              <a:t>A recusa </a:t>
            </a:r>
            <a:r>
              <a:rPr lang="pt-BR" sz="1725" b="1" dirty="0">
                <a:latin typeface="Arial" panose="020B0604020202020204" pitchFamily="34" charset="0"/>
              </a:rPr>
              <a:t>INJUSTIFICADA</a:t>
            </a:r>
            <a:r>
              <a:rPr lang="pt-BR" sz="1725" dirty="0">
                <a:latin typeface="Arial" panose="020B0604020202020204" pitchFamily="34" charset="0"/>
              </a:rPr>
              <a:t> do adjudicatário em assinar o contrato... equivalente no prazo estabelecido ...caracterizará o </a:t>
            </a:r>
            <a:r>
              <a:rPr lang="pt-BR" sz="1725" b="1" dirty="0">
                <a:latin typeface="Arial" panose="020B0604020202020204" pitchFamily="34" charset="0"/>
              </a:rPr>
              <a:t>DESCUMPRIMENTO TOTAL DA OBRIGAÇÃO</a:t>
            </a:r>
            <a:r>
              <a:rPr lang="pt-BR" sz="1725" dirty="0">
                <a:latin typeface="Arial" panose="020B0604020202020204" pitchFamily="34" charset="0"/>
              </a:rPr>
              <a:t> ... e o sujeitará às </a:t>
            </a:r>
            <a:r>
              <a:rPr lang="pt-BR" sz="1725" b="1" dirty="0">
                <a:latin typeface="Arial" panose="020B0604020202020204" pitchFamily="34" charset="0"/>
              </a:rPr>
              <a:t>PENALIDADES LEGALMENTE ESTABELECIDAS...</a:t>
            </a:r>
            <a:r>
              <a:rPr lang="pt-BR" sz="1725" dirty="0">
                <a:latin typeface="Arial" panose="020B0604020202020204" pitchFamily="34" charset="0"/>
              </a:rPr>
              <a:t>.</a:t>
            </a:r>
            <a:endParaRPr lang="pt-BR" sz="1725" dirty="0"/>
          </a:p>
        </p:txBody>
      </p:sp>
      <p:pic>
        <p:nvPicPr>
          <p:cNvPr id="5" name="Imagem 4">
            <a:extLst>
              <a:ext uri="{FF2B5EF4-FFF2-40B4-BE49-F238E27FC236}">
                <a16:creationId xmlns:a16="http://schemas.microsoft.com/office/drawing/2014/main" id="{8C7231B4-C7B9-5B1B-6904-EF2C6B108FF5}"/>
              </a:ext>
            </a:extLst>
          </p:cNvPr>
          <p:cNvPicPr>
            <a:picLocks noChangeAspect="1"/>
          </p:cNvPicPr>
          <p:nvPr/>
        </p:nvPicPr>
        <p:blipFill rotWithShape="1">
          <a:blip r:embed="rId3"/>
          <a:srcRect l="2274" t="3536" r="11968" b="5838"/>
          <a:stretch/>
        </p:blipFill>
        <p:spPr>
          <a:xfrm>
            <a:off x="779413" y="2555249"/>
            <a:ext cx="1379394" cy="962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CaixaDeTexto 8">
            <a:extLst>
              <a:ext uri="{FF2B5EF4-FFF2-40B4-BE49-F238E27FC236}">
                <a16:creationId xmlns:a16="http://schemas.microsoft.com/office/drawing/2014/main" id="{160D63A0-6A0D-1D52-4C2C-1213D9A7A151}"/>
              </a:ext>
            </a:extLst>
          </p:cNvPr>
          <p:cNvSpPr txBox="1"/>
          <p:nvPr/>
        </p:nvSpPr>
        <p:spPr>
          <a:xfrm>
            <a:off x="2188107" y="3993895"/>
            <a:ext cx="4777740" cy="669414"/>
          </a:xfrm>
          <a:prstGeom prst="rect">
            <a:avLst/>
          </a:prstGeom>
          <a:noFill/>
        </p:spPr>
        <p:txBody>
          <a:bodyPr wrap="square">
            <a:spAutoFit/>
          </a:bodyPr>
          <a:lstStyle/>
          <a:p>
            <a:pPr algn="ctr"/>
            <a:r>
              <a:rPr lang="pt-BR" sz="1875" dirty="0">
                <a:latin typeface="Arial" panose="020B0604020202020204" pitchFamily="34" charset="0"/>
              </a:rPr>
              <a:t>A regra </a:t>
            </a:r>
            <a:r>
              <a:rPr lang="pt-BR" sz="1875" b="1" dirty="0">
                <a:latin typeface="Arial" panose="020B0604020202020204" pitchFamily="34" charset="0"/>
              </a:rPr>
              <a:t>NÃO SE APLICARÁ </a:t>
            </a:r>
            <a:r>
              <a:rPr lang="pt-BR" sz="1875" dirty="0">
                <a:latin typeface="Arial" panose="020B0604020202020204" pitchFamily="34" charset="0"/>
              </a:rPr>
              <a:t>aos licitantes remanescentes convocados...</a:t>
            </a:r>
            <a:endParaRPr lang="pt-BR" sz="1875" dirty="0"/>
          </a:p>
        </p:txBody>
      </p:sp>
      <p:pic>
        <p:nvPicPr>
          <p:cNvPr id="2054" name="Picture 6" descr="Male Relieved Young Stock Illustrations – 16 Male Relieved Young Stock  Illustrations, Vectors &amp; Clipart - Dreamstime">
            <a:extLst>
              <a:ext uri="{FF2B5EF4-FFF2-40B4-BE49-F238E27FC236}">
                <a16:creationId xmlns:a16="http://schemas.microsoft.com/office/drawing/2014/main" id="{F9B890B7-B5C5-12A4-4D08-509AE3B8368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90" t="3555" r="9913" b="5556"/>
          <a:stretch/>
        </p:blipFill>
        <p:spPr bwMode="auto">
          <a:xfrm>
            <a:off x="3932014" y="2565391"/>
            <a:ext cx="905910" cy="9968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1DEA2DAC-FF32-6315-7026-A495A50390F0}"/>
              </a:ext>
            </a:extLst>
          </p:cNvPr>
          <p:cNvSpPr txBox="1"/>
          <p:nvPr/>
        </p:nvSpPr>
        <p:spPr>
          <a:xfrm>
            <a:off x="4787695" y="651044"/>
            <a:ext cx="4356305" cy="1685077"/>
          </a:xfrm>
          <a:prstGeom prst="rect">
            <a:avLst/>
          </a:prstGeom>
          <a:noFill/>
        </p:spPr>
        <p:txBody>
          <a:bodyPr wrap="square">
            <a:spAutoFit/>
          </a:bodyPr>
          <a:lstStyle/>
          <a:p>
            <a:pPr algn="ctr"/>
            <a:r>
              <a:rPr lang="pt-BR" sz="1725" dirty="0">
                <a:latin typeface="Arial" panose="020B0604020202020204" pitchFamily="34" charset="0"/>
              </a:rPr>
              <a:t>Será </a:t>
            </a:r>
            <a:r>
              <a:rPr lang="pt-BR" sz="1725" b="1" dirty="0">
                <a:latin typeface="Arial" panose="020B0604020202020204" pitchFamily="34" charset="0"/>
              </a:rPr>
              <a:t>FACULTADA</a:t>
            </a:r>
            <a:r>
              <a:rPr lang="pt-BR" sz="1725" dirty="0">
                <a:latin typeface="Arial" panose="020B0604020202020204" pitchFamily="34" charset="0"/>
              </a:rPr>
              <a:t> à convocação dos </a:t>
            </a:r>
            <a:r>
              <a:rPr lang="pt-BR" sz="1725" b="1" dirty="0">
                <a:latin typeface="Arial" panose="020B0604020202020204" pitchFamily="34" charset="0"/>
              </a:rPr>
              <a:t>DEMAIS LICITANTES CLASSIFICADOS</a:t>
            </a:r>
            <a:r>
              <a:rPr lang="pt-BR" sz="1725" dirty="0">
                <a:latin typeface="Arial" panose="020B0604020202020204" pitchFamily="34" charset="0"/>
              </a:rPr>
              <a:t> para a contratação de remanescente de </a:t>
            </a:r>
            <a:r>
              <a:rPr lang="pt-BR" sz="1725" b="1" dirty="0">
                <a:latin typeface="Arial" panose="020B0604020202020204" pitchFamily="34" charset="0"/>
              </a:rPr>
              <a:t>OBRA, DE SERVIÇO OU DE FORNECIMENTO</a:t>
            </a:r>
            <a:r>
              <a:rPr lang="pt-BR" sz="1725" dirty="0">
                <a:latin typeface="Arial" panose="020B0604020202020204" pitchFamily="34" charset="0"/>
              </a:rPr>
              <a:t> em consequência de </a:t>
            </a:r>
            <a:r>
              <a:rPr lang="pt-BR" sz="1725" b="1" dirty="0">
                <a:latin typeface="Arial" panose="020B0604020202020204" pitchFamily="34" charset="0"/>
              </a:rPr>
              <a:t>rescisão contratual</a:t>
            </a:r>
            <a:r>
              <a:rPr lang="pt-BR" sz="1725" dirty="0">
                <a:latin typeface="Arial" panose="020B0604020202020204" pitchFamily="34" charset="0"/>
              </a:rPr>
              <a:t>...</a:t>
            </a:r>
            <a:endParaRPr lang="pt-BR" sz="1725" dirty="0"/>
          </a:p>
        </p:txBody>
      </p:sp>
      <p:pic>
        <p:nvPicPr>
          <p:cNvPr id="2060" name="Picture 12" descr="111.700+ Fila De Espera fotos de stock, imagens e fotos royalty-free -  iStock">
            <a:extLst>
              <a:ext uri="{FF2B5EF4-FFF2-40B4-BE49-F238E27FC236}">
                <a16:creationId xmlns:a16="http://schemas.microsoft.com/office/drawing/2014/main" id="{4A3C901D-6679-B477-06B7-03583AC326C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851" b="7124"/>
          <a:stretch/>
        </p:blipFill>
        <p:spPr bwMode="auto">
          <a:xfrm>
            <a:off x="6597023" y="2598638"/>
            <a:ext cx="1334799" cy="8408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94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0-#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fade">
                                      <p:cBhvr>
                                        <p:cTn id="20" dur="500"/>
                                        <p:tgtEl>
                                          <p:spTgt spid="205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2060"/>
                                        </p:tgtEl>
                                        <p:attrNameLst>
                                          <p:attrName>style.visibility</p:attrName>
                                        </p:attrNameLst>
                                      </p:cBhvr>
                                      <p:to>
                                        <p:strVal val="visible"/>
                                      </p:to>
                                    </p:set>
                                    <p:animEffect transition="in" filter="fade">
                                      <p:cBhvr>
                                        <p:cTn id="29"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96587" y="1400175"/>
            <a:ext cx="1777603" cy="2421731"/>
            <a:chOff x="8737600" y="2790825"/>
            <a:chExt cx="2370137" cy="3228975"/>
          </a:xfrm>
        </p:grpSpPr>
        <p:sp>
          <p:nvSpPr>
            <p:cNvPr id="6" name="Freeform 6"/>
            <p:cNvSpPr>
              <a:spLocks noEditPoints="1"/>
            </p:cNvSpPr>
            <p:nvPr/>
          </p:nvSpPr>
          <p:spPr bwMode="auto">
            <a:xfrm>
              <a:off x="8947150" y="3857625"/>
              <a:ext cx="2160587" cy="2162175"/>
            </a:xfrm>
            <a:custGeom>
              <a:avLst/>
              <a:gdLst>
                <a:gd name="T0" fmla="*/ 68 w 568"/>
                <a:gd name="T1" fmla="*/ 160 h 568"/>
                <a:gd name="T2" fmla="*/ 409 w 568"/>
                <a:gd name="T3" fmla="*/ 68 h 568"/>
                <a:gd name="T4" fmla="*/ 500 w 568"/>
                <a:gd name="T5" fmla="*/ 409 h 568"/>
                <a:gd name="T6" fmla="*/ 160 w 568"/>
                <a:gd name="T7" fmla="*/ 500 h 568"/>
                <a:gd name="T8" fmla="*/ 68 w 568"/>
                <a:gd name="T9" fmla="*/ 160 h 568"/>
                <a:gd name="T10" fmla="*/ 444 w 568"/>
                <a:gd name="T11" fmla="*/ 377 h 568"/>
                <a:gd name="T12" fmla="*/ 377 w 568"/>
                <a:gd name="T13" fmla="*/ 124 h 568"/>
                <a:gd name="T14" fmla="*/ 124 w 568"/>
                <a:gd name="T15" fmla="*/ 192 h 568"/>
                <a:gd name="T16" fmla="*/ 192 w 568"/>
                <a:gd name="T17" fmla="*/ 444 h 568"/>
                <a:gd name="T18" fmla="*/ 444 w 568"/>
                <a:gd name="T19" fmla="*/ 377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8" h="568">
                  <a:moveTo>
                    <a:pt x="68" y="160"/>
                  </a:moveTo>
                  <a:cubicBezTo>
                    <a:pt x="137" y="41"/>
                    <a:pt x="290" y="0"/>
                    <a:pt x="409" y="68"/>
                  </a:cubicBezTo>
                  <a:cubicBezTo>
                    <a:pt x="528" y="137"/>
                    <a:pt x="568" y="290"/>
                    <a:pt x="500" y="409"/>
                  </a:cubicBezTo>
                  <a:cubicBezTo>
                    <a:pt x="431" y="527"/>
                    <a:pt x="278" y="568"/>
                    <a:pt x="160" y="500"/>
                  </a:cubicBezTo>
                  <a:cubicBezTo>
                    <a:pt x="41" y="431"/>
                    <a:pt x="0" y="278"/>
                    <a:pt x="68" y="160"/>
                  </a:cubicBezTo>
                  <a:close/>
                  <a:moveTo>
                    <a:pt x="444" y="377"/>
                  </a:moveTo>
                  <a:cubicBezTo>
                    <a:pt x="495" y="288"/>
                    <a:pt x="465" y="175"/>
                    <a:pt x="377" y="124"/>
                  </a:cubicBezTo>
                  <a:cubicBezTo>
                    <a:pt x="288" y="73"/>
                    <a:pt x="175" y="103"/>
                    <a:pt x="124" y="192"/>
                  </a:cubicBezTo>
                  <a:cubicBezTo>
                    <a:pt x="73" y="280"/>
                    <a:pt x="103" y="393"/>
                    <a:pt x="192" y="444"/>
                  </a:cubicBezTo>
                  <a:cubicBezTo>
                    <a:pt x="280" y="495"/>
                    <a:pt x="393" y="465"/>
                    <a:pt x="444" y="377"/>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7" name="Freeform 7"/>
            <p:cNvSpPr>
              <a:spLocks/>
            </p:cNvSpPr>
            <p:nvPr/>
          </p:nvSpPr>
          <p:spPr bwMode="auto">
            <a:xfrm>
              <a:off x="8737600" y="2790825"/>
              <a:ext cx="912812" cy="1679575"/>
            </a:xfrm>
            <a:custGeom>
              <a:avLst/>
              <a:gdLst>
                <a:gd name="T0" fmla="*/ 123 w 240"/>
                <a:gd name="T1" fmla="*/ 440 h 441"/>
                <a:gd name="T2" fmla="*/ 222 w 240"/>
                <a:gd name="T3" fmla="*/ 344 h 441"/>
                <a:gd name="T4" fmla="*/ 63 w 240"/>
                <a:gd name="T5" fmla="*/ 0 h 441"/>
                <a:gd name="T6" fmla="*/ 0 w 240"/>
                <a:gd name="T7" fmla="*/ 38 h 441"/>
                <a:gd name="T8" fmla="*/ 17 w 240"/>
                <a:gd name="T9" fmla="*/ 47 h 441"/>
                <a:gd name="T10" fmla="*/ 123 w 240"/>
                <a:gd name="T11" fmla="*/ 440 h 441"/>
                <a:gd name="T12" fmla="*/ 123 w 240"/>
                <a:gd name="T13" fmla="*/ 441 h 441"/>
                <a:gd name="T14" fmla="*/ 123 w 240"/>
                <a:gd name="T15" fmla="*/ 441 h 441"/>
                <a:gd name="T16" fmla="*/ 123 w 240"/>
                <a:gd name="T17" fmla="*/ 44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441">
                  <a:moveTo>
                    <a:pt x="123" y="440"/>
                  </a:moveTo>
                  <a:cubicBezTo>
                    <a:pt x="148" y="398"/>
                    <a:pt x="182" y="365"/>
                    <a:pt x="222" y="344"/>
                  </a:cubicBezTo>
                  <a:cubicBezTo>
                    <a:pt x="240" y="212"/>
                    <a:pt x="181" y="75"/>
                    <a:pt x="63" y="0"/>
                  </a:cubicBezTo>
                  <a:cubicBezTo>
                    <a:pt x="44" y="15"/>
                    <a:pt x="23" y="28"/>
                    <a:pt x="0" y="38"/>
                  </a:cubicBezTo>
                  <a:cubicBezTo>
                    <a:pt x="6" y="41"/>
                    <a:pt x="12" y="44"/>
                    <a:pt x="17" y="47"/>
                  </a:cubicBezTo>
                  <a:cubicBezTo>
                    <a:pt x="155" y="126"/>
                    <a:pt x="202" y="303"/>
                    <a:pt x="123" y="440"/>
                  </a:cubicBezTo>
                  <a:cubicBezTo>
                    <a:pt x="123" y="441"/>
                    <a:pt x="123" y="441"/>
                    <a:pt x="123" y="441"/>
                  </a:cubicBezTo>
                  <a:cubicBezTo>
                    <a:pt x="123" y="441"/>
                    <a:pt x="123" y="441"/>
                    <a:pt x="123" y="441"/>
                  </a:cubicBezTo>
                  <a:cubicBezTo>
                    <a:pt x="123" y="440"/>
                    <a:pt x="123" y="440"/>
                    <a:pt x="123" y="440"/>
                  </a:cubicBezTo>
                  <a:close/>
                </a:path>
              </a:pathLst>
            </a:custGeom>
            <a:gradFill flip="none" rotWithShape="1">
              <a:gsLst>
                <a:gs pos="22000">
                  <a:schemeClr val="accent4">
                    <a:shade val="30000"/>
                    <a:satMod val="115000"/>
                  </a:schemeClr>
                </a:gs>
                <a:gs pos="51000">
                  <a:schemeClr val="accent4">
                    <a:shade val="100000"/>
                    <a:satMod val="115000"/>
                  </a:schemeClr>
                </a:gs>
              </a:gsLst>
              <a:lin ang="15000000" scaled="0"/>
              <a:tileRect/>
            </a:gra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3" name="Group 2"/>
          <p:cNvGrpSpPr/>
          <p:nvPr/>
        </p:nvGrpSpPr>
        <p:grpSpPr>
          <a:xfrm>
            <a:off x="5632131" y="0"/>
            <a:ext cx="1709738" cy="2302669"/>
            <a:chOff x="6918325" y="923925"/>
            <a:chExt cx="2279650" cy="3070225"/>
          </a:xfrm>
        </p:grpSpPr>
        <p:sp>
          <p:nvSpPr>
            <p:cNvPr id="8" name="Freeform 8"/>
            <p:cNvSpPr>
              <a:spLocks noEditPoints="1"/>
            </p:cNvSpPr>
            <p:nvPr/>
          </p:nvSpPr>
          <p:spPr bwMode="auto">
            <a:xfrm>
              <a:off x="7302500" y="923925"/>
              <a:ext cx="1895475" cy="1897063"/>
            </a:xfrm>
            <a:custGeom>
              <a:avLst/>
              <a:gdLst>
                <a:gd name="T0" fmla="*/ 249 w 498"/>
                <a:gd name="T1" fmla="*/ 498 h 498"/>
                <a:gd name="T2" fmla="*/ 0 w 498"/>
                <a:gd name="T3" fmla="*/ 249 h 498"/>
                <a:gd name="T4" fmla="*/ 249 w 498"/>
                <a:gd name="T5" fmla="*/ 0 h 498"/>
                <a:gd name="T6" fmla="*/ 498 w 498"/>
                <a:gd name="T7" fmla="*/ 249 h 498"/>
                <a:gd name="T8" fmla="*/ 249 w 498"/>
                <a:gd name="T9" fmla="*/ 498 h 498"/>
                <a:gd name="T10" fmla="*/ 249 w 498"/>
                <a:gd name="T11" fmla="*/ 64 h 498"/>
                <a:gd name="T12" fmla="*/ 64 w 498"/>
                <a:gd name="T13" fmla="*/ 249 h 498"/>
                <a:gd name="T14" fmla="*/ 249 w 498"/>
                <a:gd name="T15" fmla="*/ 434 h 498"/>
                <a:gd name="T16" fmla="*/ 434 w 498"/>
                <a:gd name="T17" fmla="*/ 249 h 498"/>
                <a:gd name="T18" fmla="*/ 249 w 498"/>
                <a:gd name="T19" fmla="*/ 64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8" h="498">
                  <a:moveTo>
                    <a:pt x="249" y="498"/>
                  </a:moveTo>
                  <a:cubicBezTo>
                    <a:pt x="112" y="498"/>
                    <a:pt x="0" y="387"/>
                    <a:pt x="0" y="249"/>
                  </a:cubicBezTo>
                  <a:cubicBezTo>
                    <a:pt x="0" y="112"/>
                    <a:pt x="112" y="0"/>
                    <a:pt x="249" y="0"/>
                  </a:cubicBezTo>
                  <a:cubicBezTo>
                    <a:pt x="387" y="0"/>
                    <a:pt x="498" y="112"/>
                    <a:pt x="498" y="249"/>
                  </a:cubicBezTo>
                  <a:cubicBezTo>
                    <a:pt x="498" y="387"/>
                    <a:pt x="387" y="498"/>
                    <a:pt x="249" y="498"/>
                  </a:cubicBezTo>
                  <a:close/>
                  <a:moveTo>
                    <a:pt x="249" y="64"/>
                  </a:moveTo>
                  <a:cubicBezTo>
                    <a:pt x="147" y="64"/>
                    <a:pt x="64" y="147"/>
                    <a:pt x="64" y="249"/>
                  </a:cubicBezTo>
                  <a:cubicBezTo>
                    <a:pt x="64" y="351"/>
                    <a:pt x="147" y="434"/>
                    <a:pt x="249" y="434"/>
                  </a:cubicBezTo>
                  <a:cubicBezTo>
                    <a:pt x="351" y="434"/>
                    <a:pt x="434" y="351"/>
                    <a:pt x="434" y="249"/>
                  </a:cubicBezTo>
                  <a:cubicBezTo>
                    <a:pt x="434" y="147"/>
                    <a:pt x="351" y="64"/>
                    <a:pt x="249" y="64"/>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9" name="Freeform 9"/>
            <p:cNvSpPr>
              <a:spLocks/>
            </p:cNvSpPr>
            <p:nvPr/>
          </p:nvSpPr>
          <p:spPr bwMode="auto">
            <a:xfrm>
              <a:off x="6918325" y="2679700"/>
              <a:ext cx="1339850" cy="1314450"/>
            </a:xfrm>
            <a:custGeom>
              <a:avLst/>
              <a:gdLst>
                <a:gd name="T0" fmla="*/ 350 w 352"/>
                <a:gd name="T1" fmla="*/ 37 h 345"/>
                <a:gd name="T2" fmla="*/ 218 w 352"/>
                <a:gd name="T3" fmla="*/ 0 h 345"/>
                <a:gd name="T4" fmla="*/ 0 w 352"/>
                <a:gd name="T5" fmla="*/ 310 h 345"/>
                <a:gd name="T6" fmla="*/ 64 w 352"/>
                <a:gd name="T7" fmla="*/ 345 h 345"/>
                <a:gd name="T8" fmla="*/ 63 w 352"/>
                <a:gd name="T9" fmla="*/ 325 h 345"/>
                <a:gd name="T10" fmla="*/ 351 w 352"/>
                <a:gd name="T11" fmla="*/ 37 h 345"/>
                <a:gd name="T12" fmla="*/ 352 w 352"/>
                <a:gd name="T13" fmla="*/ 37 h 345"/>
                <a:gd name="T14" fmla="*/ 352 w 352"/>
                <a:gd name="T15" fmla="*/ 37 h 345"/>
                <a:gd name="T16" fmla="*/ 350 w 352"/>
                <a:gd name="T17"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345">
                  <a:moveTo>
                    <a:pt x="350" y="37"/>
                  </a:moveTo>
                  <a:cubicBezTo>
                    <a:pt x="302" y="37"/>
                    <a:pt x="257" y="24"/>
                    <a:pt x="218" y="0"/>
                  </a:cubicBezTo>
                  <a:cubicBezTo>
                    <a:pt x="95" y="50"/>
                    <a:pt x="6" y="169"/>
                    <a:pt x="0" y="310"/>
                  </a:cubicBezTo>
                  <a:cubicBezTo>
                    <a:pt x="23" y="319"/>
                    <a:pt x="44" y="331"/>
                    <a:pt x="64" y="345"/>
                  </a:cubicBezTo>
                  <a:cubicBezTo>
                    <a:pt x="64" y="338"/>
                    <a:pt x="63" y="332"/>
                    <a:pt x="63" y="325"/>
                  </a:cubicBezTo>
                  <a:cubicBezTo>
                    <a:pt x="63" y="167"/>
                    <a:pt x="193" y="37"/>
                    <a:pt x="351" y="37"/>
                  </a:cubicBezTo>
                  <a:cubicBezTo>
                    <a:pt x="352" y="37"/>
                    <a:pt x="352" y="37"/>
                    <a:pt x="352" y="37"/>
                  </a:cubicBezTo>
                  <a:cubicBezTo>
                    <a:pt x="352" y="37"/>
                    <a:pt x="352" y="37"/>
                    <a:pt x="352" y="37"/>
                  </a:cubicBezTo>
                  <a:cubicBezTo>
                    <a:pt x="351" y="37"/>
                    <a:pt x="351" y="37"/>
                    <a:pt x="350" y="37"/>
                  </a:cubicBezTo>
                  <a:close/>
                </a:path>
              </a:pathLst>
            </a:custGeom>
            <a:gradFill flip="none" rotWithShape="1">
              <a:gsLst>
                <a:gs pos="0">
                  <a:schemeClr val="accent2">
                    <a:shade val="30000"/>
                    <a:satMod val="115000"/>
                  </a:schemeClr>
                </a:gs>
                <a:gs pos="20000">
                  <a:schemeClr val="accent2">
                    <a:shade val="100000"/>
                    <a:satMod val="115000"/>
                  </a:schemeClr>
                </a:gs>
              </a:gsLst>
              <a:lin ang="6600000" scaled="0"/>
              <a:tileRect/>
            </a:gra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2" name="Group 1"/>
          <p:cNvGrpSpPr/>
          <p:nvPr/>
        </p:nvGrpSpPr>
        <p:grpSpPr>
          <a:xfrm>
            <a:off x="4499847" y="2205038"/>
            <a:ext cx="2599134" cy="1622822"/>
            <a:chOff x="5408613" y="3863975"/>
            <a:chExt cx="3465512" cy="2163763"/>
          </a:xfrm>
        </p:grpSpPr>
        <p:sp>
          <p:nvSpPr>
            <p:cNvPr id="10" name="Freeform 10"/>
            <p:cNvSpPr>
              <a:spLocks noEditPoints="1"/>
            </p:cNvSpPr>
            <p:nvPr/>
          </p:nvSpPr>
          <p:spPr bwMode="auto">
            <a:xfrm>
              <a:off x="5408613" y="3863975"/>
              <a:ext cx="2160587" cy="2163763"/>
            </a:xfrm>
            <a:custGeom>
              <a:avLst/>
              <a:gdLst>
                <a:gd name="T0" fmla="*/ 500 w 568"/>
                <a:gd name="T1" fmla="*/ 159 h 568"/>
                <a:gd name="T2" fmla="*/ 408 w 568"/>
                <a:gd name="T3" fmla="*/ 500 h 568"/>
                <a:gd name="T4" fmla="*/ 68 w 568"/>
                <a:gd name="T5" fmla="*/ 408 h 568"/>
                <a:gd name="T6" fmla="*/ 159 w 568"/>
                <a:gd name="T7" fmla="*/ 68 h 568"/>
                <a:gd name="T8" fmla="*/ 500 w 568"/>
                <a:gd name="T9" fmla="*/ 159 h 568"/>
                <a:gd name="T10" fmla="*/ 124 w 568"/>
                <a:gd name="T11" fmla="*/ 376 h 568"/>
                <a:gd name="T12" fmla="*/ 376 w 568"/>
                <a:gd name="T13" fmla="*/ 444 h 568"/>
                <a:gd name="T14" fmla="*/ 444 w 568"/>
                <a:gd name="T15" fmla="*/ 191 h 568"/>
                <a:gd name="T16" fmla="*/ 191 w 568"/>
                <a:gd name="T17" fmla="*/ 124 h 568"/>
                <a:gd name="T18" fmla="*/ 124 w 568"/>
                <a:gd name="T19" fmla="*/ 37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8" h="568">
                  <a:moveTo>
                    <a:pt x="500" y="159"/>
                  </a:moveTo>
                  <a:cubicBezTo>
                    <a:pt x="568" y="278"/>
                    <a:pt x="527" y="431"/>
                    <a:pt x="408" y="500"/>
                  </a:cubicBezTo>
                  <a:cubicBezTo>
                    <a:pt x="289" y="568"/>
                    <a:pt x="137" y="527"/>
                    <a:pt x="68" y="408"/>
                  </a:cubicBezTo>
                  <a:cubicBezTo>
                    <a:pt x="0" y="290"/>
                    <a:pt x="40" y="137"/>
                    <a:pt x="159" y="68"/>
                  </a:cubicBezTo>
                  <a:cubicBezTo>
                    <a:pt x="278" y="0"/>
                    <a:pt x="431" y="40"/>
                    <a:pt x="500" y="159"/>
                  </a:cubicBezTo>
                  <a:close/>
                  <a:moveTo>
                    <a:pt x="124" y="376"/>
                  </a:moveTo>
                  <a:cubicBezTo>
                    <a:pt x="175" y="465"/>
                    <a:pt x="288" y="495"/>
                    <a:pt x="376" y="444"/>
                  </a:cubicBezTo>
                  <a:cubicBezTo>
                    <a:pt x="465" y="393"/>
                    <a:pt x="495" y="280"/>
                    <a:pt x="444" y="191"/>
                  </a:cubicBezTo>
                  <a:cubicBezTo>
                    <a:pt x="393" y="103"/>
                    <a:pt x="280" y="73"/>
                    <a:pt x="191" y="124"/>
                  </a:cubicBezTo>
                  <a:cubicBezTo>
                    <a:pt x="103" y="175"/>
                    <a:pt x="73" y="288"/>
                    <a:pt x="124" y="376"/>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1" name="Freeform 11"/>
            <p:cNvSpPr>
              <a:spLocks/>
            </p:cNvSpPr>
            <p:nvPr/>
          </p:nvSpPr>
          <p:spPr bwMode="auto">
            <a:xfrm>
              <a:off x="7307263" y="4465638"/>
              <a:ext cx="1566862" cy="892175"/>
            </a:xfrm>
            <a:custGeom>
              <a:avLst/>
              <a:gdLst>
                <a:gd name="T0" fmla="*/ 1 w 412"/>
                <a:gd name="T1" fmla="*/ 1 h 234"/>
                <a:gd name="T2" fmla="*/ 34 w 412"/>
                <a:gd name="T3" fmla="*/ 135 h 234"/>
                <a:gd name="T4" fmla="*/ 412 w 412"/>
                <a:gd name="T5" fmla="*/ 169 h 234"/>
                <a:gd name="T6" fmla="*/ 410 w 412"/>
                <a:gd name="T7" fmla="*/ 96 h 234"/>
                <a:gd name="T8" fmla="*/ 393 w 412"/>
                <a:gd name="T9" fmla="*/ 106 h 234"/>
                <a:gd name="T10" fmla="*/ 0 w 412"/>
                <a:gd name="T11" fmla="*/ 0 h 234"/>
                <a:gd name="T12" fmla="*/ 0 w 412"/>
                <a:gd name="T13" fmla="*/ 0 h 234"/>
                <a:gd name="T14" fmla="*/ 0 w 412"/>
                <a:gd name="T15" fmla="*/ 0 h 234"/>
                <a:gd name="T16" fmla="*/ 1 w 412"/>
                <a:gd name="T17" fmla="*/ 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2" h="234">
                  <a:moveTo>
                    <a:pt x="1" y="1"/>
                  </a:moveTo>
                  <a:cubicBezTo>
                    <a:pt x="25" y="43"/>
                    <a:pt x="35" y="89"/>
                    <a:pt x="34" y="135"/>
                  </a:cubicBezTo>
                  <a:cubicBezTo>
                    <a:pt x="139" y="216"/>
                    <a:pt x="287" y="234"/>
                    <a:pt x="412" y="169"/>
                  </a:cubicBezTo>
                  <a:cubicBezTo>
                    <a:pt x="408" y="145"/>
                    <a:pt x="408" y="120"/>
                    <a:pt x="410" y="96"/>
                  </a:cubicBezTo>
                  <a:cubicBezTo>
                    <a:pt x="404" y="99"/>
                    <a:pt x="399" y="103"/>
                    <a:pt x="393" y="106"/>
                  </a:cubicBezTo>
                  <a:cubicBezTo>
                    <a:pt x="256" y="185"/>
                    <a:pt x="79" y="138"/>
                    <a:pt x="0" y="0"/>
                  </a:cubicBezTo>
                  <a:cubicBezTo>
                    <a:pt x="0" y="0"/>
                    <a:pt x="0" y="0"/>
                    <a:pt x="0" y="0"/>
                  </a:cubicBezTo>
                  <a:cubicBezTo>
                    <a:pt x="0" y="0"/>
                    <a:pt x="0" y="0"/>
                    <a:pt x="0" y="0"/>
                  </a:cubicBezTo>
                  <a:cubicBezTo>
                    <a:pt x="0" y="0"/>
                    <a:pt x="0" y="1"/>
                    <a:pt x="1" y="1"/>
                  </a:cubicBezTo>
                  <a:close/>
                </a:path>
              </a:pathLst>
            </a:custGeom>
            <a:gradFill flip="none" rotWithShape="1">
              <a:gsLst>
                <a:gs pos="0">
                  <a:schemeClr val="accent1">
                    <a:shade val="30000"/>
                    <a:satMod val="115000"/>
                  </a:schemeClr>
                </a:gs>
                <a:gs pos="30000">
                  <a:schemeClr val="accent1">
                    <a:shade val="100000"/>
                    <a:satMod val="115000"/>
                  </a:schemeClr>
                </a:gs>
              </a:gsLst>
              <a:lin ang="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grpSp>
      <p:sp>
        <p:nvSpPr>
          <p:cNvPr id="12" name="Freeform 12"/>
          <p:cNvSpPr>
            <a:spLocks noEditPoints="1"/>
          </p:cNvSpPr>
          <p:nvPr/>
        </p:nvSpPr>
        <p:spPr bwMode="auto">
          <a:xfrm>
            <a:off x="6394131" y="411956"/>
            <a:ext cx="494109" cy="559594"/>
          </a:xfrm>
          <a:custGeom>
            <a:avLst/>
            <a:gdLst>
              <a:gd name="T0" fmla="*/ 55 w 173"/>
              <a:gd name="T1" fmla="*/ 152 h 196"/>
              <a:gd name="T2" fmla="*/ 41 w 173"/>
              <a:gd name="T3" fmla="*/ 117 h 196"/>
              <a:gd name="T4" fmla="*/ 32 w 173"/>
              <a:gd name="T5" fmla="*/ 88 h 196"/>
              <a:gd name="T6" fmla="*/ 86 w 173"/>
              <a:gd name="T7" fmla="*/ 33 h 196"/>
              <a:gd name="T8" fmla="*/ 140 w 173"/>
              <a:gd name="T9" fmla="*/ 88 h 196"/>
              <a:gd name="T10" fmla="*/ 132 w 173"/>
              <a:gd name="T11" fmla="*/ 117 h 196"/>
              <a:gd name="T12" fmla="*/ 118 w 173"/>
              <a:gd name="T13" fmla="*/ 146 h 196"/>
              <a:gd name="T14" fmla="*/ 86 w 173"/>
              <a:gd name="T15" fmla="*/ 54 h 196"/>
              <a:gd name="T16" fmla="*/ 54 w 173"/>
              <a:gd name="T17" fmla="*/ 87 h 196"/>
              <a:gd name="T18" fmla="*/ 86 w 173"/>
              <a:gd name="T19" fmla="*/ 119 h 196"/>
              <a:gd name="T20" fmla="*/ 119 w 173"/>
              <a:gd name="T21" fmla="*/ 87 h 196"/>
              <a:gd name="T22" fmla="*/ 86 w 173"/>
              <a:gd name="T23" fmla="*/ 54 h 196"/>
              <a:gd name="T24" fmla="*/ 74 w 173"/>
              <a:gd name="T25" fmla="*/ 92 h 196"/>
              <a:gd name="T26" fmla="*/ 83 w 173"/>
              <a:gd name="T27" fmla="*/ 103 h 196"/>
              <a:gd name="T28" fmla="*/ 99 w 173"/>
              <a:gd name="T29" fmla="*/ 77 h 196"/>
              <a:gd name="T30" fmla="*/ 86 w 173"/>
              <a:gd name="T31" fmla="*/ 17 h 196"/>
              <a:gd name="T32" fmla="*/ 86 w 173"/>
              <a:gd name="T33" fmla="*/ 0 h 196"/>
              <a:gd name="T34" fmla="*/ 52 w 173"/>
              <a:gd name="T35" fmla="*/ 26 h 196"/>
              <a:gd name="T36" fmla="*/ 43 w 173"/>
              <a:gd name="T37" fmla="*/ 11 h 196"/>
              <a:gd name="T38" fmla="*/ 11 w 173"/>
              <a:gd name="T39" fmla="*/ 43 h 196"/>
              <a:gd name="T40" fmla="*/ 26 w 173"/>
              <a:gd name="T41" fmla="*/ 52 h 196"/>
              <a:gd name="T42" fmla="*/ 0 w 173"/>
              <a:gd name="T43" fmla="*/ 87 h 196"/>
              <a:gd name="T44" fmla="*/ 17 w 173"/>
              <a:gd name="T45" fmla="*/ 87 h 196"/>
              <a:gd name="T46" fmla="*/ 130 w 173"/>
              <a:gd name="T47" fmla="*/ 11 h 196"/>
              <a:gd name="T48" fmla="*/ 121 w 173"/>
              <a:gd name="T49" fmla="*/ 26 h 196"/>
              <a:gd name="T50" fmla="*/ 161 w 173"/>
              <a:gd name="T51" fmla="*/ 43 h 196"/>
              <a:gd name="T52" fmla="*/ 147 w 173"/>
              <a:gd name="T53" fmla="*/ 52 h 196"/>
              <a:gd name="T54" fmla="*/ 156 w 173"/>
              <a:gd name="T55" fmla="*/ 87 h 196"/>
              <a:gd name="T56" fmla="*/ 173 w 173"/>
              <a:gd name="T57" fmla="*/ 87 h 196"/>
              <a:gd name="T58" fmla="*/ 106 w 173"/>
              <a:gd name="T59" fmla="*/ 157 h 196"/>
              <a:gd name="T60" fmla="*/ 63 w 173"/>
              <a:gd name="T61" fmla="*/ 169 h 196"/>
              <a:gd name="T62" fmla="*/ 58 w 173"/>
              <a:gd name="T63" fmla="*/ 176 h 196"/>
              <a:gd name="T64" fmla="*/ 65 w 173"/>
              <a:gd name="T65" fmla="*/ 183 h 196"/>
              <a:gd name="T66" fmla="*/ 69 w 173"/>
              <a:gd name="T67" fmla="*/ 182 h 196"/>
              <a:gd name="T68" fmla="*/ 106 w 173"/>
              <a:gd name="T69" fmla="*/ 172 h 196"/>
              <a:gd name="T70" fmla="*/ 106 w 173"/>
              <a:gd name="T71" fmla="*/ 172 h 196"/>
              <a:gd name="T72" fmla="*/ 107 w 173"/>
              <a:gd name="T73" fmla="*/ 172 h 196"/>
              <a:gd name="T74" fmla="*/ 115 w 173"/>
              <a:gd name="T75" fmla="*/ 179 h 196"/>
              <a:gd name="T76" fmla="*/ 110 w 173"/>
              <a:gd name="T77" fmla="*/ 186 h 196"/>
              <a:gd name="T78" fmla="*/ 74 w 173"/>
              <a:gd name="T79"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96">
                <a:moveTo>
                  <a:pt x="55" y="152"/>
                </a:moveTo>
                <a:cubicBezTo>
                  <a:pt x="56" y="144"/>
                  <a:pt x="53" y="135"/>
                  <a:pt x="41" y="117"/>
                </a:cubicBezTo>
                <a:cubicBezTo>
                  <a:pt x="35" y="108"/>
                  <a:pt x="32" y="98"/>
                  <a:pt x="32" y="88"/>
                </a:cubicBezTo>
                <a:cubicBezTo>
                  <a:pt x="32" y="58"/>
                  <a:pt x="57" y="33"/>
                  <a:pt x="86" y="33"/>
                </a:cubicBezTo>
                <a:cubicBezTo>
                  <a:pt x="116" y="33"/>
                  <a:pt x="140" y="58"/>
                  <a:pt x="140" y="88"/>
                </a:cubicBezTo>
                <a:cubicBezTo>
                  <a:pt x="140" y="98"/>
                  <a:pt x="137" y="108"/>
                  <a:pt x="132" y="117"/>
                </a:cubicBezTo>
                <a:cubicBezTo>
                  <a:pt x="123" y="131"/>
                  <a:pt x="119" y="139"/>
                  <a:pt x="118" y="146"/>
                </a:cubicBezTo>
                <a:moveTo>
                  <a:pt x="86" y="54"/>
                </a:moveTo>
                <a:cubicBezTo>
                  <a:pt x="69" y="54"/>
                  <a:pt x="54" y="69"/>
                  <a:pt x="54" y="87"/>
                </a:cubicBezTo>
                <a:cubicBezTo>
                  <a:pt x="54" y="105"/>
                  <a:pt x="69" y="119"/>
                  <a:pt x="86" y="119"/>
                </a:cubicBezTo>
                <a:cubicBezTo>
                  <a:pt x="104" y="119"/>
                  <a:pt x="119" y="105"/>
                  <a:pt x="119" y="87"/>
                </a:cubicBezTo>
                <a:cubicBezTo>
                  <a:pt x="119" y="69"/>
                  <a:pt x="104" y="54"/>
                  <a:pt x="86" y="54"/>
                </a:cubicBezTo>
                <a:close/>
                <a:moveTo>
                  <a:pt x="74" y="92"/>
                </a:moveTo>
                <a:cubicBezTo>
                  <a:pt x="83" y="103"/>
                  <a:pt x="83" y="103"/>
                  <a:pt x="83" y="103"/>
                </a:cubicBezTo>
                <a:cubicBezTo>
                  <a:pt x="99" y="77"/>
                  <a:pt x="99" y="77"/>
                  <a:pt x="99" y="77"/>
                </a:cubicBezTo>
                <a:moveTo>
                  <a:pt x="86" y="17"/>
                </a:moveTo>
                <a:cubicBezTo>
                  <a:pt x="86" y="0"/>
                  <a:pt x="86" y="0"/>
                  <a:pt x="86" y="0"/>
                </a:cubicBezTo>
                <a:moveTo>
                  <a:pt x="52" y="26"/>
                </a:moveTo>
                <a:cubicBezTo>
                  <a:pt x="43" y="11"/>
                  <a:pt x="43" y="11"/>
                  <a:pt x="43" y="11"/>
                </a:cubicBezTo>
                <a:moveTo>
                  <a:pt x="11" y="43"/>
                </a:moveTo>
                <a:cubicBezTo>
                  <a:pt x="26" y="52"/>
                  <a:pt x="26" y="52"/>
                  <a:pt x="26" y="52"/>
                </a:cubicBezTo>
                <a:moveTo>
                  <a:pt x="0" y="87"/>
                </a:moveTo>
                <a:cubicBezTo>
                  <a:pt x="17" y="87"/>
                  <a:pt x="17" y="87"/>
                  <a:pt x="17" y="87"/>
                </a:cubicBezTo>
                <a:moveTo>
                  <a:pt x="130" y="11"/>
                </a:moveTo>
                <a:cubicBezTo>
                  <a:pt x="121" y="26"/>
                  <a:pt x="121" y="26"/>
                  <a:pt x="121" y="26"/>
                </a:cubicBezTo>
                <a:moveTo>
                  <a:pt x="161" y="43"/>
                </a:moveTo>
                <a:cubicBezTo>
                  <a:pt x="147" y="52"/>
                  <a:pt x="147" y="52"/>
                  <a:pt x="147" y="52"/>
                </a:cubicBezTo>
                <a:moveTo>
                  <a:pt x="156" y="87"/>
                </a:moveTo>
                <a:cubicBezTo>
                  <a:pt x="173" y="87"/>
                  <a:pt x="173" y="87"/>
                  <a:pt x="173" y="87"/>
                </a:cubicBezTo>
                <a:moveTo>
                  <a:pt x="106" y="157"/>
                </a:moveTo>
                <a:cubicBezTo>
                  <a:pt x="106" y="157"/>
                  <a:pt x="63" y="169"/>
                  <a:pt x="63" y="169"/>
                </a:cubicBezTo>
                <a:cubicBezTo>
                  <a:pt x="60" y="170"/>
                  <a:pt x="58" y="173"/>
                  <a:pt x="58" y="176"/>
                </a:cubicBezTo>
                <a:cubicBezTo>
                  <a:pt x="58" y="180"/>
                  <a:pt x="61" y="183"/>
                  <a:pt x="65" y="183"/>
                </a:cubicBezTo>
                <a:cubicBezTo>
                  <a:pt x="66" y="183"/>
                  <a:pt x="69" y="182"/>
                  <a:pt x="69" y="182"/>
                </a:cubicBezTo>
                <a:cubicBezTo>
                  <a:pt x="106" y="172"/>
                  <a:pt x="106" y="172"/>
                  <a:pt x="106" y="172"/>
                </a:cubicBezTo>
                <a:cubicBezTo>
                  <a:pt x="106" y="172"/>
                  <a:pt x="106" y="172"/>
                  <a:pt x="106" y="172"/>
                </a:cubicBezTo>
                <a:cubicBezTo>
                  <a:pt x="106" y="172"/>
                  <a:pt x="107" y="172"/>
                  <a:pt x="107" y="172"/>
                </a:cubicBezTo>
                <a:cubicBezTo>
                  <a:pt x="111" y="172"/>
                  <a:pt x="115" y="175"/>
                  <a:pt x="115" y="179"/>
                </a:cubicBezTo>
                <a:cubicBezTo>
                  <a:pt x="115" y="182"/>
                  <a:pt x="113" y="185"/>
                  <a:pt x="110" y="186"/>
                </a:cubicBezTo>
                <a:cubicBezTo>
                  <a:pt x="74" y="196"/>
                  <a:pt x="74" y="196"/>
                  <a:pt x="74" y="196"/>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3" name="Freeform 13"/>
          <p:cNvSpPr>
            <a:spLocks noEditPoints="1"/>
          </p:cNvSpPr>
          <p:nvPr/>
        </p:nvSpPr>
        <p:spPr bwMode="auto">
          <a:xfrm>
            <a:off x="7624047" y="2825353"/>
            <a:ext cx="678656" cy="382191"/>
          </a:xfrm>
          <a:custGeom>
            <a:avLst/>
            <a:gdLst>
              <a:gd name="T0" fmla="*/ 56 w 238"/>
              <a:gd name="T1" fmla="*/ 109 h 134"/>
              <a:gd name="T2" fmla="*/ 55 w 238"/>
              <a:gd name="T3" fmla="*/ 99 h 134"/>
              <a:gd name="T4" fmla="*/ 69 w 238"/>
              <a:gd name="T5" fmla="*/ 87 h 134"/>
              <a:gd name="T6" fmla="*/ 77 w 238"/>
              <a:gd name="T7" fmla="*/ 93 h 134"/>
              <a:gd name="T8" fmla="*/ 66 w 238"/>
              <a:gd name="T9" fmla="*/ 109 h 134"/>
              <a:gd name="T10" fmla="*/ 145 w 238"/>
              <a:gd name="T11" fmla="*/ 97 h 134"/>
              <a:gd name="T12" fmla="*/ 173 w 238"/>
              <a:gd name="T13" fmla="*/ 110 h 134"/>
              <a:gd name="T14" fmla="*/ 175 w 238"/>
              <a:gd name="T15" fmla="*/ 97 h 134"/>
              <a:gd name="T16" fmla="*/ 145 w 238"/>
              <a:gd name="T17" fmla="*/ 119 h 134"/>
              <a:gd name="T18" fmla="*/ 159 w 238"/>
              <a:gd name="T19" fmla="*/ 120 h 134"/>
              <a:gd name="T20" fmla="*/ 161 w 238"/>
              <a:gd name="T21" fmla="*/ 110 h 134"/>
              <a:gd name="T22" fmla="*/ 130 w 238"/>
              <a:gd name="T23" fmla="*/ 129 h 134"/>
              <a:gd name="T24" fmla="*/ 143 w 238"/>
              <a:gd name="T25" fmla="*/ 129 h 134"/>
              <a:gd name="T26" fmla="*/ 146 w 238"/>
              <a:gd name="T27" fmla="*/ 119 h 134"/>
              <a:gd name="T28" fmla="*/ 111 w 238"/>
              <a:gd name="T29" fmla="*/ 131 h 134"/>
              <a:gd name="T30" fmla="*/ 127 w 238"/>
              <a:gd name="T31" fmla="*/ 130 h 134"/>
              <a:gd name="T32" fmla="*/ 76 w 238"/>
              <a:gd name="T33" fmla="*/ 120 h 134"/>
              <a:gd name="T34" fmla="*/ 91 w 238"/>
              <a:gd name="T35" fmla="*/ 91 h 134"/>
              <a:gd name="T36" fmla="*/ 81 w 238"/>
              <a:gd name="T37" fmla="*/ 92 h 134"/>
              <a:gd name="T38" fmla="*/ 66 w 238"/>
              <a:gd name="T39" fmla="*/ 120 h 134"/>
              <a:gd name="T40" fmla="*/ 76 w 238"/>
              <a:gd name="T41" fmla="*/ 120 h 134"/>
              <a:gd name="T42" fmla="*/ 104 w 238"/>
              <a:gd name="T43" fmla="*/ 109 h 134"/>
              <a:gd name="T44" fmla="*/ 98 w 238"/>
              <a:gd name="T45" fmla="*/ 97 h 134"/>
              <a:gd name="T46" fmla="*/ 78 w 238"/>
              <a:gd name="T47" fmla="*/ 116 h 134"/>
              <a:gd name="T48" fmla="*/ 85 w 238"/>
              <a:gd name="T49" fmla="*/ 128 h 134"/>
              <a:gd name="T50" fmla="*/ 110 w 238"/>
              <a:gd name="T51" fmla="*/ 124 h 134"/>
              <a:gd name="T52" fmla="*/ 111 w 238"/>
              <a:gd name="T53" fmla="*/ 112 h 134"/>
              <a:gd name="T54" fmla="*/ 101 w 238"/>
              <a:gd name="T55" fmla="*/ 112 h 134"/>
              <a:gd name="T56" fmla="*/ 93 w 238"/>
              <a:gd name="T57" fmla="*/ 132 h 134"/>
              <a:gd name="T58" fmla="*/ 103 w 238"/>
              <a:gd name="T59" fmla="*/ 132 h 134"/>
              <a:gd name="T60" fmla="*/ 204 w 238"/>
              <a:gd name="T61" fmla="*/ 0 h 134"/>
              <a:gd name="T62" fmla="*/ 198 w 238"/>
              <a:gd name="T63" fmla="*/ 80 h 134"/>
              <a:gd name="T64" fmla="*/ 238 w 238"/>
              <a:gd name="T65" fmla="*/ 64 h 134"/>
              <a:gd name="T66" fmla="*/ 129 w 238"/>
              <a:gd name="T67" fmla="*/ 34 h 134"/>
              <a:gd name="T68" fmla="*/ 117 w 238"/>
              <a:gd name="T69" fmla="*/ 35 h 134"/>
              <a:gd name="T70" fmla="*/ 82 w 238"/>
              <a:gd name="T71" fmla="*/ 52 h 134"/>
              <a:gd name="T72" fmla="*/ 113 w 238"/>
              <a:gd name="T73" fmla="*/ 60 h 134"/>
              <a:gd name="T74" fmla="*/ 175 w 238"/>
              <a:gd name="T75" fmla="*/ 97 h 134"/>
              <a:gd name="T76" fmla="*/ 185 w 238"/>
              <a:gd name="T77" fmla="*/ 84 h 134"/>
              <a:gd name="T78" fmla="*/ 175 w 238"/>
              <a:gd name="T79" fmla="*/ 97 h 134"/>
              <a:gd name="T80" fmla="*/ 60 w 238"/>
              <a:gd name="T81" fmla="*/ 95 h 134"/>
              <a:gd name="T82" fmla="*/ 34 w 238"/>
              <a:gd name="T83" fmla="*/ 89 h 134"/>
              <a:gd name="T84" fmla="*/ 49 w 238"/>
              <a:gd name="T85" fmla="*/ 0 h 134"/>
              <a:gd name="T86" fmla="*/ 57 w 238"/>
              <a:gd name="T87" fmla="*/ 97 h 134"/>
              <a:gd name="T88" fmla="*/ 79 w 238"/>
              <a:gd name="T89" fmla="*/ 3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8" h="134">
                <a:moveTo>
                  <a:pt x="62" y="111"/>
                </a:moveTo>
                <a:cubicBezTo>
                  <a:pt x="60" y="111"/>
                  <a:pt x="58" y="111"/>
                  <a:pt x="56" y="109"/>
                </a:cubicBezTo>
                <a:cubicBezTo>
                  <a:pt x="55" y="108"/>
                  <a:pt x="54" y="106"/>
                  <a:pt x="54" y="104"/>
                </a:cubicBezTo>
                <a:cubicBezTo>
                  <a:pt x="54" y="102"/>
                  <a:pt x="54" y="101"/>
                  <a:pt x="55" y="99"/>
                </a:cubicBezTo>
                <a:cubicBezTo>
                  <a:pt x="65" y="89"/>
                  <a:pt x="65" y="89"/>
                  <a:pt x="65" y="89"/>
                </a:cubicBezTo>
                <a:cubicBezTo>
                  <a:pt x="66" y="88"/>
                  <a:pt x="67" y="87"/>
                  <a:pt x="69" y="87"/>
                </a:cubicBezTo>
                <a:cubicBezTo>
                  <a:pt x="71" y="86"/>
                  <a:pt x="73" y="87"/>
                  <a:pt x="75" y="88"/>
                </a:cubicBezTo>
                <a:cubicBezTo>
                  <a:pt x="76" y="90"/>
                  <a:pt x="77" y="91"/>
                  <a:pt x="77" y="93"/>
                </a:cubicBezTo>
                <a:cubicBezTo>
                  <a:pt x="77" y="95"/>
                  <a:pt x="77" y="97"/>
                  <a:pt x="75" y="98"/>
                </a:cubicBezTo>
                <a:cubicBezTo>
                  <a:pt x="66" y="109"/>
                  <a:pt x="66" y="109"/>
                  <a:pt x="66" y="109"/>
                </a:cubicBezTo>
                <a:cubicBezTo>
                  <a:pt x="65" y="110"/>
                  <a:pt x="63" y="111"/>
                  <a:pt x="62" y="111"/>
                </a:cubicBezTo>
                <a:close/>
                <a:moveTo>
                  <a:pt x="145" y="97"/>
                </a:moveTo>
                <a:cubicBezTo>
                  <a:pt x="145" y="97"/>
                  <a:pt x="162" y="111"/>
                  <a:pt x="167" y="112"/>
                </a:cubicBezTo>
                <a:cubicBezTo>
                  <a:pt x="170" y="113"/>
                  <a:pt x="172" y="111"/>
                  <a:pt x="173" y="110"/>
                </a:cubicBezTo>
                <a:cubicBezTo>
                  <a:pt x="176" y="108"/>
                  <a:pt x="177" y="105"/>
                  <a:pt x="177" y="102"/>
                </a:cubicBezTo>
                <a:cubicBezTo>
                  <a:pt x="177" y="100"/>
                  <a:pt x="176" y="99"/>
                  <a:pt x="175" y="97"/>
                </a:cubicBezTo>
                <a:moveTo>
                  <a:pt x="131" y="106"/>
                </a:moveTo>
                <a:cubicBezTo>
                  <a:pt x="145" y="119"/>
                  <a:pt x="145" y="119"/>
                  <a:pt x="145" y="119"/>
                </a:cubicBezTo>
                <a:cubicBezTo>
                  <a:pt x="147" y="121"/>
                  <a:pt x="149" y="122"/>
                  <a:pt x="152" y="122"/>
                </a:cubicBezTo>
                <a:cubicBezTo>
                  <a:pt x="154" y="122"/>
                  <a:pt x="157" y="122"/>
                  <a:pt x="159" y="120"/>
                </a:cubicBezTo>
                <a:cubicBezTo>
                  <a:pt x="161" y="118"/>
                  <a:pt x="162" y="115"/>
                  <a:pt x="162" y="112"/>
                </a:cubicBezTo>
                <a:cubicBezTo>
                  <a:pt x="162" y="112"/>
                  <a:pt x="162" y="110"/>
                  <a:pt x="161" y="110"/>
                </a:cubicBezTo>
                <a:moveTo>
                  <a:pt x="122" y="122"/>
                </a:moveTo>
                <a:cubicBezTo>
                  <a:pt x="130" y="129"/>
                  <a:pt x="130" y="129"/>
                  <a:pt x="130" y="129"/>
                </a:cubicBezTo>
                <a:cubicBezTo>
                  <a:pt x="131" y="130"/>
                  <a:pt x="134" y="132"/>
                  <a:pt x="136" y="132"/>
                </a:cubicBezTo>
                <a:cubicBezTo>
                  <a:pt x="139" y="132"/>
                  <a:pt x="141" y="131"/>
                  <a:pt x="143" y="129"/>
                </a:cubicBezTo>
                <a:cubicBezTo>
                  <a:pt x="145" y="127"/>
                  <a:pt x="146" y="125"/>
                  <a:pt x="146" y="122"/>
                </a:cubicBezTo>
                <a:cubicBezTo>
                  <a:pt x="146" y="121"/>
                  <a:pt x="146" y="120"/>
                  <a:pt x="146" y="119"/>
                </a:cubicBezTo>
                <a:moveTo>
                  <a:pt x="106" y="128"/>
                </a:moveTo>
                <a:cubicBezTo>
                  <a:pt x="111" y="131"/>
                  <a:pt x="111" y="131"/>
                  <a:pt x="111" y="131"/>
                </a:cubicBezTo>
                <a:cubicBezTo>
                  <a:pt x="112" y="132"/>
                  <a:pt x="116" y="133"/>
                  <a:pt x="120" y="132"/>
                </a:cubicBezTo>
                <a:cubicBezTo>
                  <a:pt x="122" y="132"/>
                  <a:pt x="125" y="132"/>
                  <a:pt x="127" y="130"/>
                </a:cubicBezTo>
                <a:cubicBezTo>
                  <a:pt x="127" y="129"/>
                  <a:pt x="128" y="128"/>
                  <a:pt x="128" y="127"/>
                </a:cubicBezTo>
                <a:moveTo>
                  <a:pt x="76" y="120"/>
                </a:moveTo>
                <a:cubicBezTo>
                  <a:pt x="92" y="101"/>
                  <a:pt x="92" y="101"/>
                  <a:pt x="92" y="101"/>
                </a:cubicBezTo>
                <a:cubicBezTo>
                  <a:pt x="95" y="98"/>
                  <a:pt x="94" y="94"/>
                  <a:pt x="91" y="91"/>
                </a:cubicBezTo>
                <a:cubicBezTo>
                  <a:pt x="90" y="90"/>
                  <a:pt x="88" y="89"/>
                  <a:pt x="86" y="89"/>
                </a:cubicBezTo>
                <a:cubicBezTo>
                  <a:pt x="84" y="90"/>
                  <a:pt x="82" y="91"/>
                  <a:pt x="81" y="92"/>
                </a:cubicBezTo>
                <a:cubicBezTo>
                  <a:pt x="65" y="110"/>
                  <a:pt x="65" y="110"/>
                  <a:pt x="65" y="110"/>
                </a:cubicBezTo>
                <a:cubicBezTo>
                  <a:pt x="62" y="113"/>
                  <a:pt x="63" y="117"/>
                  <a:pt x="66" y="120"/>
                </a:cubicBezTo>
                <a:cubicBezTo>
                  <a:pt x="67" y="121"/>
                  <a:pt x="69" y="122"/>
                  <a:pt x="71" y="122"/>
                </a:cubicBezTo>
                <a:cubicBezTo>
                  <a:pt x="73" y="122"/>
                  <a:pt x="74" y="121"/>
                  <a:pt x="76" y="120"/>
                </a:cubicBezTo>
                <a:close/>
                <a:moveTo>
                  <a:pt x="89" y="126"/>
                </a:moveTo>
                <a:cubicBezTo>
                  <a:pt x="104" y="109"/>
                  <a:pt x="104" y="109"/>
                  <a:pt x="104" y="109"/>
                </a:cubicBezTo>
                <a:cubicBezTo>
                  <a:pt x="107" y="106"/>
                  <a:pt x="106" y="102"/>
                  <a:pt x="104" y="99"/>
                </a:cubicBezTo>
                <a:cubicBezTo>
                  <a:pt x="102" y="98"/>
                  <a:pt x="100" y="97"/>
                  <a:pt x="98" y="97"/>
                </a:cubicBezTo>
                <a:cubicBezTo>
                  <a:pt x="96" y="98"/>
                  <a:pt x="95" y="98"/>
                  <a:pt x="94" y="100"/>
                </a:cubicBezTo>
                <a:cubicBezTo>
                  <a:pt x="78" y="116"/>
                  <a:pt x="78" y="116"/>
                  <a:pt x="78" y="116"/>
                </a:cubicBezTo>
                <a:cubicBezTo>
                  <a:pt x="76" y="119"/>
                  <a:pt x="76" y="124"/>
                  <a:pt x="79" y="126"/>
                </a:cubicBezTo>
                <a:cubicBezTo>
                  <a:pt x="81" y="128"/>
                  <a:pt x="83" y="129"/>
                  <a:pt x="85" y="128"/>
                </a:cubicBezTo>
                <a:cubicBezTo>
                  <a:pt x="86" y="128"/>
                  <a:pt x="88" y="127"/>
                  <a:pt x="89" y="126"/>
                </a:cubicBezTo>
                <a:close/>
                <a:moveTo>
                  <a:pt x="110" y="124"/>
                </a:moveTo>
                <a:cubicBezTo>
                  <a:pt x="112" y="122"/>
                  <a:pt x="112" y="122"/>
                  <a:pt x="112" y="122"/>
                </a:cubicBezTo>
                <a:cubicBezTo>
                  <a:pt x="114" y="119"/>
                  <a:pt x="114" y="114"/>
                  <a:pt x="111" y="112"/>
                </a:cubicBezTo>
                <a:cubicBezTo>
                  <a:pt x="110" y="110"/>
                  <a:pt x="108" y="110"/>
                  <a:pt x="105" y="110"/>
                </a:cubicBezTo>
                <a:cubicBezTo>
                  <a:pt x="104" y="110"/>
                  <a:pt x="102" y="111"/>
                  <a:pt x="101" y="112"/>
                </a:cubicBezTo>
                <a:cubicBezTo>
                  <a:pt x="93" y="122"/>
                  <a:pt x="93" y="122"/>
                  <a:pt x="93" y="122"/>
                </a:cubicBezTo>
                <a:cubicBezTo>
                  <a:pt x="90" y="125"/>
                  <a:pt x="90" y="129"/>
                  <a:pt x="93" y="132"/>
                </a:cubicBezTo>
                <a:cubicBezTo>
                  <a:pt x="95" y="134"/>
                  <a:pt x="97" y="134"/>
                  <a:pt x="99" y="134"/>
                </a:cubicBezTo>
                <a:cubicBezTo>
                  <a:pt x="101" y="134"/>
                  <a:pt x="102" y="133"/>
                  <a:pt x="103" y="132"/>
                </a:cubicBezTo>
                <a:lnTo>
                  <a:pt x="110" y="124"/>
                </a:lnTo>
                <a:close/>
                <a:moveTo>
                  <a:pt x="204" y="0"/>
                </a:moveTo>
                <a:cubicBezTo>
                  <a:pt x="189" y="8"/>
                  <a:pt x="167" y="20"/>
                  <a:pt x="164" y="22"/>
                </a:cubicBezTo>
                <a:cubicBezTo>
                  <a:pt x="167" y="27"/>
                  <a:pt x="181" y="50"/>
                  <a:pt x="198" y="80"/>
                </a:cubicBezTo>
                <a:cubicBezTo>
                  <a:pt x="200" y="84"/>
                  <a:pt x="200" y="84"/>
                  <a:pt x="200" y="84"/>
                </a:cubicBezTo>
                <a:cubicBezTo>
                  <a:pt x="238" y="64"/>
                  <a:pt x="238" y="64"/>
                  <a:pt x="238" y="64"/>
                </a:cubicBezTo>
                <a:moveTo>
                  <a:pt x="169" y="31"/>
                </a:moveTo>
                <a:cubicBezTo>
                  <a:pt x="150" y="23"/>
                  <a:pt x="140" y="34"/>
                  <a:pt x="129" y="34"/>
                </a:cubicBezTo>
                <a:cubicBezTo>
                  <a:pt x="124" y="34"/>
                  <a:pt x="120" y="35"/>
                  <a:pt x="118" y="35"/>
                </a:cubicBezTo>
                <a:cubicBezTo>
                  <a:pt x="118" y="35"/>
                  <a:pt x="117" y="35"/>
                  <a:pt x="117" y="35"/>
                </a:cubicBezTo>
                <a:cubicBezTo>
                  <a:pt x="116" y="35"/>
                  <a:pt x="115" y="35"/>
                  <a:pt x="114" y="36"/>
                </a:cubicBezTo>
                <a:cubicBezTo>
                  <a:pt x="82" y="52"/>
                  <a:pt x="82" y="52"/>
                  <a:pt x="82" y="52"/>
                </a:cubicBezTo>
                <a:cubicBezTo>
                  <a:pt x="67" y="60"/>
                  <a:pt x="82" y="71"/>
                  <a:pt x="87" y="70"/>
                </a:cubicBezTo>
                <a:cubicBezTo>
                  <a:pt x="92" y="69"/>
                  <a:pt x="104" y="64"/>
                  <a:pt x="113" y="60"/>
                </a:cubicBezTo>
                <a:cubicBezTo>
                  <a:pt x="118" y="58"/>
                  <a:pt x="124" y="59"/>
                  <a:pt x="129" y="62"/>
                </a:cubicBezTo>
                <a:cubicBezTo>
                  <a:pt x="143" y="72"/>
                  <a:pt x="173" y="95"/>
                  <a:pt x="175" y="97"/>
                </a:cubicBezTo>
                <a:moveTo>
                  <a:pt x="196" y="77"/>
                </a:moveTo>
                <a:cubicBezTo>
                  <a:pt x="193" y="78"/>
                  <a:pt x="187" y="82"/>
                  <a:pt x="185" y="84"/>
                </a:cubicBezTo>
                <a:cubicBezTo>
                  <a:pt x="184" y="85"/>
                  <a:pt x="183" y="86"/>
                  <a:pt x="182" y="88"/>
                </a:cubicBezTo>
                <a:cubicBezTo>
                  <a:pt x="180" y="92"/>
                  <a:pt x="177" y="96"/>
                  <a:pt x="175" y="97"/>
                </a:cubicBezTo>
                <a:moveTo>
                  <a:pt x="60" y="95"/>
                </a:moveTo>
                <a:cubicBezTo>
                  <a:pt x="60" y="95"/>
                  <a:pt x="60" y="95"/>
                  <a:pt x="60" y="95"/>
                </a:cubicBezTo>
                <a:moveTo>
                  <a:pt x="0" y="60"/>
                </a:moveTo>
                <a:cubicBezTo>
                  <a:pt x="34" y="89"/>
                  <a:pt x="34" y="89"/>
                  <a:pt x="34" y="89"/>
                </a:cubicBezTo>
                <a:cubicBezTo>
                  <a:pt x="83" y="28"/>
                  <a:pt x="83" y="28"/>
                  <a:pt x="83" y="28"/>
                </a:cubicBezTo>
                <a:cubicBezTo>
                  <a:pt x="49" y="0"/>
                  <a:pt x="49" y="0"/>
                  <a:pt x="49" y="0"/>
                </a:cubicBezTo>
                <a:moveTo>
                  <a:pt x="38" y="84"/>
                </a:moveTo>
                <a:cubicBezTo>
                  <a:pt x="47" y="92"/>
                  <a:pt x="57" y="97"/>
                  <a:pt x="57" y="97"/>
                </a:cubicBezTo>
                <a:moveTo>
                  <a:pt x="102" y="42"/>
                </a:moveTo>
                <a:cubicBezTo>
                  <a:pt x="98" y="39"/>
                  <a:pt x="88" y="35"/>
                  <a:pt x="79" y="33"/>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4" name="Freeform 14"/>
          <p:cNvSpPr>
            <a:spLocks noEditPoints="1"/>
          </p:cNvSpPr>
          <p:nvPr/>
        </p:nvSpPr>
        <p:spPr bwMode="auto">
          <a:xfrm>
            <a:off x="5041581" y="2774156"/>
            <a:ext cx="510778" cy="408385"/>
          </a:xfrm>
          <a:custGeom>
            <a:avLst/>
            <a:gdLst>
              <a:gd name="T0" fmla="*/ 179 w 179"/>
              <a:gd name="T1" fmla="*/ 143 h 143"/>
              <a:gd name="T2" fmla="*/ 0 w 179"/>
              <a:gd name="T3" fmla="*/ 143 h 143"/>
              <a:gd name="T4" fmla="*/ 44 w 179"/>
              <a:gd name="T5" fmla="*/ 105 h 143"/>
              <a:gd name="T6" fmla="*/ 19 w 179"/>
              <a:gd name="T7" fmla="*/ 105 h 143"/>
              <a:gd name="T8" fmla="*/ 19 w 179"/>
              <a:gd name="T9" fmla="*/ 143 h 143"/>
              <a:gd name="T10" fmla="*/ 44 w 179"/>
              <a:gd name="T11" fmla="*/ 143 h 143"/>
              <a:gd name="T12" fmla="*/ 44 w 179"/>
              <a:gd name="T13" fmla="*/ 105 h 143"/>
              <a:gd name="T14" fmla="*/ 82 w 179"/>
              <a:gd name="T15" fmla="*/ 66 h 143"/>
              <a:gd name="T16" fmla="*/ 58 w 179"/>
              <a:gd name="T17" fmla="*/ 66 h 143"/>
              <a:gd name="T18" fmla="*/ 58 w 179"/>
              <a:gd name="T19" fmla="*/ 143 h 143"/>
              <a:gd name="T20" fmla="*/ 82 w 179"/>
              <a:gd name="T21" fmla="*/ 143 h 143"/>
              <a:gd name="T22" fmla="*/ 82 w 179"/>
              <a:gd name="T23" fmla="*/ 66 h 143"/>
              <a:gd name="T24" fmla="*/ 121 w 179"/>
              <a:gd name="T25" fmla="*/ 83 h 143"/>
              <a:gd name="T26" fmla="*/ 96 w 179"/>
              <a:gd name="T27" fmla="*/ 83 h 143"/>
              <a:gd name="T28" fmla="*/ 96 w 179"/>
              <a:gd name="T29" fmla="*/ 143 h 143"/>
              <a:gd name="T30" fmla="*/ 121 w 179"/>
              <a:gd name="T31" fmla="*/ 143 h 143"/>
              <a:gd name="T32" fmla="*/ 121 w 179"/>
              <a:gd name="T33" fmla="*/ 83 h 143"/>
              <a:gd name="T34" fmla="*/ 160 w 179"/>
              <a:gd name="T35" fmla="*/ 44 h 143"/>
              <a:gd name="T36" fmla="*/ 135 w 179"/>
              <a:gd name="T37" fmla="*/ 44 h 143"/>
              <a:gd name="T38" fmla="*/ 135 w 179"/>
              <a:gd name="T39" fmla="*/ 143 h 143"/>
              <a:gd name="T40" fmla="*/ 160 w 179"/>
              <a:gd name="T41" fmla="*/ 143 h 143"/>
              <a:gd name="T42" fmla="*/ 160 w 179"/>
              <a:gd name="T43" fmla="*/ 44 h 143"/>
              <a:gd name="T44" fmla="*/ 31 w 179"/>
              <a:gd name="T45" fmla="*/ 62 h 143"/>
              <a:gd name="T46" fmla="*/ 24 w 179"/>
              <a:gd name="T47" fmla="*/ 69 h 143"/>
              <a:gd name="T48" fmla="*/ 31 w 179"/>
              <a:gd name="T49" fmla="*/ 76 h 143"/>
              <a:gd name="T50" fmla="*/ 38 w 179"/>
              <a:gd name="T51" fmla="*/ 69 h 143"/>
              <a:gd name="T52" fmla="*/ 31 w 179"/>
              <a:gd name="T53" fmla="*/ 62 h 143"/>
              <a:gd name="T54" fmla="*/ 70 w 179"/>
              <a:gd name="T55" fmla="*/ 25 h 143"/>
              <a:gd name="T56" fmla="*/ 63 w 179"/>
              <a:gd name="T57" fmla="*/ 32 h 143"/>
              <a:gd name="T58" fmla="*/ 70 w 179"/>
              <a:gd name="T59" fmla="*/ 39 h 143"/>
              <a:gd name="T60" fmla="*/ 77 w 179"/>
              <a:gd name="T61" fmla="*/ 32 h 143"/>
              <a:gd name="T62" fmla="*/ 70 w 179"/>
              <a:gd name="T63" fmla="*/ 25 h 143"/>
              <a:gd name="T64" fmla="*/ 109 w 179"/>
              <a:gd name="T65" fmla="*/ 44 h 143"/>
              <a:gd name="T66" fmla="*/ 102 w 179"/>
              <a:gd name="T67" fmla="*/ 51 h 143"/>
              <a:gd name="T68" fmla="*/ 109 w 179"/>
              <a:gd name="T69" fmla="*/ 58 h 143"/>
              <a:gd name="T70" fmla="*/ 116 w 179"/>
              <a:gd name="T71" fmla="*/ 51 h 143"/>
              <a:gd name="T72" fmla="*/ 109 w 179"/>
              <a:gd name="T73" fmla="*/ 44 h 143"/>
              <a:gd name="T74" fmla="*/ 147 w 179"/>
              <a:gd name="T75" fmla="*/ 0 h 143"/>
              <a:gd name="T76" fmla="*/ 140 w 179"/>
              <a:gd name="T77" fmla="*/ 7 h 143"/>
              <a:gd name="T78" fmla="*/ 147 w 179"/>
              <a:gd name="T79" fmla="*/ 14 h 143"/>
              <a:gd name="T80" fmla="*/ 154 w 179"/>
              <a:gd name="T81" fmla="*/ 7 h 143"/>
              <a:gd name="T82" fmla="*/ 147 w 179"/>
              <a:gd name="T83" fmla="*/ 0 h 143"/>
              <a:gd name="T84" fmla="*/ 113 w 179"/>
              <a:gd name="T85" fmla="*/ 45 h 143"/>
              <a:gd name="T86" fmla="*/ 143 w 179"/>
              <a:gd name="T87" fmla="*/ 12 h 143"/>
              <a:gd name="T88" fmla="*/ 76 w 179"/>
              <a:gd name="T89" fmla="*/ 35 h 143"/>
              <a:gd name="T90" fmla="*/ 102 w 179"/>
              <a:gd name="T91" fmla="*/ 48 h 143"/>
              <a:gd name="T92" fmla="*/ 65 w 179"/>
              <a:gd name="T93" fmla="*/ 37 h 143"/>
              <a:gd name="T94" fmla="*/ 37 w 179"/>
              <a:gd name="T95" fmla="*/ 6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9" h="143">
                <a:moveTo>
                  <a:pt x="179" y="143"/>
                </a:moveTo>
                <a:cubicBezTo>
                  <a:pt x="0" y="143"/>
                  <a:pt x="0" y="143"/>
                  <a:pt x="0" y="143"/>
                </a:cubicBezTo>
                <a:moveTo>
                  <a:pt x="44" y="105"/>
                </a:moveTo>
                <a:cubicBezTo>
                  <a:pt x="19" y="105"/>
                  <a:pt x="19" y="105"/>
                  <a:pt x="19" y="105"/>
                </a:cubicBezTo>
                <a:cubicBezTo>
                  <a:pt x="19" y="143"/>
                  <a:pt x="19" y="143"/>
                  <a:pt x="19" y="143"/>
                </a:cubicBezTo>
                <a:cubicBezTo>
                  <a:pt x="44" y="143"/>
                  <a:pt x="44" y="143"/>
                  <a:pt x="44" y="143"/>
                </a:cubicBezTo>
                <a:lnTo>
                  <a:pt x="44" y="105"/>
                </a:lnTo>
                <a:close/>
                <a:moveTo>
                  <a:pt x="82" y="66"/>
                </a:moveTo>
                <a:cubicBezTo>
                  <a:pt x="58" y="66"/>
                  <a:pt x="58" y="66"/>
                  <a:pt x="58" y="66"/>
                </a:cubicBezTo>
                <a:cubicBezTo>
                  <a:pt x="58" y="143"/>
                  <a:pt x="58" y="143"/>
                  <a:pt x="58" y="143"/>
                </a:cubicBezTo>
                <a:cubicBezTo>
                  <a:pt x="82" y="143"/>
                  <a:pt x="82" y="143"/>
                  <a:pt x="82" y="143"/>
                </a:cubicBezTo>
                <a:lnTo>
                  <a:pt x="82" y="66"/>
                </a:lnTo>
                <a:close/>
                <a:moveTo>
                  <a:pt x="121" y="83"/>
                </a:moveTo>
                <a:cubicBezTo>
                  <a:pt x="96" y="83"/>
                  <a:pt x="96" y="83"/>
                  <a:pt x="96" y="83"/>
                </a:cubicBezTo>
                <a:cubicBezTo>
                  <a:pt x="96" y="143"/>
                  <a:pt x="96" y="143"/>
                  <a:pt x="96" y="143"/>
                </a:cubicBezTo>
                <a:cubicBezTo>
                  <a:pt x="121" y="143"/>
                  <a:pt x="121" y="143"/>
                  <a:pt x="121" y="143"/>
                </a:cubicBezTo>
                <a:lnTo>
                  <a:pt x="121" y="83"/>
                </a:lnTo>
                <a:close/>
                <a:moveTo>
                  <a:pt x="160" y="44"/>
                </a:moveTo>
                <a:cubicBezTo>
                  <a:pt x="135" y="44"/>
                  <a:pt x="135" y="44"/>
                  <a:pt x="135" y="44"/>
                </a:cubicBezTo>
                <a:cubicBezTo>
                  <a:pt x="135" y="143"/>
                  <a:pt x="135" y="143"/>
                  <a:pt x="135" y="143"/>
                </a:cubicBezTo>
                <a:cubicBezTo>
                  <a:pt x="160" y="143"/>
                  <a:pt x="160" y="143"/>
                  <a:pt x="160" y="143"/>
                </a:cubicBezTo>
                <a:lnTo>
                  <a:pt x="160" y="44"/>
                </a:lnTo>
                <a:close/>
                <a:moveTo>
                  <a:pt x="31" y="62"/>
                </a:moveTo>
                <a:cubicBezTo>
                  <a:pt x="27" y="62"/>
                  <a:pt x="24" y="65"/>
                  <a:pt x="24" y="69"/>
                </a:cubicBezTo>
                <a:cubicBezTo>
                  <a:pt x="24" y="73"/>
                  <a:pt x="27" y="76"/>
                  <a:pt x="31" y="76"/>
                </a:cubicBezTo>
                <a:cubicBezTo>
                  <a:pt x="35" y="76"/>
                  <a:pt x="38" y="73"/>
                  <a:pt x="38" y="69"/>
                </a:cubicBezTo>
                <a:cubicBezTo>
                  <a:pt x="38" y="65"/>
                  <a:pt x="35" y="62"/>
                  <a:pt x="31" y="62"/>
                </a:cubicBezTo>
                <a:close/>
                <a:moveTo>
                  <a:pt x="70" y="25"/>
                </a:moveTo>
                <a:cubicBezTo>
                  <a:pt x="66" y="25"/>
                  <a:pt x="63" y="28"/>
                  <a:pt x="63" y="32"/>
                </a:cubicBezTo>
                <a:cubicBezTo>
                  <a:pt x="63" y="36"/>
                  <a:pt x="66" y="39"/>
                  <a:pt x="70" y="39"/>
                </a:cubicBezTo>
                <a:cubicBezTo>
                  <a:pt x="74" y="39"/>
                  <a:pt x="77" y="36"/>
                  <a:pt x="77" y="32"/>
                </a:cubicBezTo>
                <a:cubicBezTo>
                  <a:pt x="77" y="28"/>
                  <a:pt x="74" y="25"/>
                  <a:pt x="70" y="25"/>
                </a:cubicBezTo>
                <a:close/>
                <a:moveTo>
                  <a:pt x="109" y="44"/>
                </a:moveTo>
                <a:cubicBezTo>
                  <a:pt x="105" y="44"/>
                  <a:pt x="102" y="47"/>
                  <a:pt x="102" y="51"/>
                </a:cubicBezTo>
                <a:cubicBezTo>
                  <a:pt x="102" y="55"/>
                  <a:pt x="105" y="58"/>
                  <a:pt x="109" y="58"/>
                </a:cubicBezTo>
                <a:cubicBezTo>
                  <a:pt x="113" y="58"/>
                  <a:pt x="116" y="55"/>
                  <a:pt x="116" y="51"/>
                </a:cubicBezTo>
                <a:cubicBezTo>
                  <a:pt x="116" y="47"/>
                  <a:pt x="113" y="44"/>
                  <a:pt x="109" y="44"/>
                </a:cubicBezTo>
                <a:close/>
                <a:moveTo>
                  <a:pt x="147" y="0"/>
                </a:moveTo>
                <a:cubicBezTo>
                  <a:pt x="144" y="0"/>
                  <a:pt x="140" y="3"/>
                  <a:pt x="140" y="7"/>
                </a:cubicBezTo>
                <a:cubicBezTo>
                  <a:pt x="140" y="10"/>
                  <a:pt x="144" y="14"/>
                  <a:pt x="147" y="14"/>
                </a:cubicBezTo>
                <a:cubicBezTo>
                  <a:pt x="151" y="14"/>
                  <a:pt x="154" y="10"/>
                  <a:pt x="154" y="7"/>
                </a:cubicBezTo>
                <a:cubicBezTo>
                  <a:pt x="154" y="3"/>
                  <a:pt x="151" y="0"/>
                  <a:pt x="147" y="0"/>
                </a:cubicBezTo>
                <a:close/>
                <a:moveTo>
                  <a:pt x="113" y="45"/>
                </a:moveTo>
                <a:cubicBezTo>
                  <a:pt x="143" y="12"/>
                  <a:pt x="143" y="12"/>
                  <a:pt x="143" y="12"/>
                </a:cubicBezTo>
                <a:moveTo>
                  <a:pt x="76" y="35"/>
                </a:moveTo>
                <a:cubicBezTo>
                  <a:pt x="102" y="48"/>
                  <a:pt x="102" y="48"/>
                  <a:pt x="102" y="48"/>
                </a:cubicBezTo>
                <a:moveTo>
                  <a:pt x="65" y="37"/>
                </a:moveTo>
                <a:cubicBezTo>
                  <a:pt x="37" y="64"/>
                  <a:pt x="37" y="64"/>
                  <a:pt x="37" y="64"/>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2" name="Text Placeholder 16"/>
          <p:cNvSpPr>
            <a:spLocks noGrp="1"/>
          </p:cNvSpPr>
          <p:nvPr>
            <p:ph type="body" sz="quarter" idx="11"/>
          </p:nvPr>
        </p:nvSpPr>
        <p:spPr>
          <a:xfrm>
            <a:off x="263603" y="756047"/>
            <a:ext cx="5476875" cy="726282"/>
          </a:xfrm>
        </p:spPr>
        <p:txBody>
          <a:bodyPr/>
          <a:lstStyle/>
          <a:p>
            <a:pPr lvl="0"/>
            <a:r>
              <a:rPr lang="pt-BR" sz="1700" dirty="0">
                <a:latin typeface="Arial" panose="020B0604020202020204" pitchFamily="34" charset="0"/>
              </a:rPr>
              <a:t>Os contratos e seus aditamentos terão </a:t>
            </a:r>
            <a:r>
              <a:rPr lang="pt-BR" sz="1700" b="1" dirty="0">
                <a:latin typeface="Arial" panose="020B0604020202020204" pitchFamily="34" charset="0"/>
              </a:rPr>
              <a:t>FORMA ESCRITA</a:t>
            </a:r>
            <a:r>
              <a:rPr lang="pt-BR" sz="1700" dirty="0">
                <a:latin typeface="Arial" panose="020B0604020202020204" pitchFamily="34" charset="0"/>
              </a:rPr>
              <a:t> e serão </a:t>
            </a:r>
            <a:r>
              <a:rPr lang="pt-BR" sz="1700" b="1" dirty="0">
                <a:latin typeface="Arial" panose="020B0604020202020204" pitchFamily="34" charset="0"/>
              </a:rPr>
              <a:t>JUNTADOS AO PROCESSO QUE TIVER DADO ORIGEM À CONTRATAÇÃO</a:t>
            </a:r>
            <a:r>
              <a:rPr lang="pt-BR" sz="1700" dirty="0">
                <a:latin typeface="Arial" panose="020B0604020202020204" pitchFamily="34" charset="0"/>
              </a:rPr>
              <a:t>, divulgados e mantidos à disposição do público em </a:t>
            </a:r>
            <a:r>
              <a:rPr lang="pt-BR" sz="1700" b="1" dirty="0">
                <a:latin typeface="Arial" panose="020B0604020202020204" pitchFamily="34" charset="0"/>
              </a:rPr>
              <a:t>SÍTIO ELETRÔNICO OFICIAL</a:t>
            </a:r>
            <a:r>
              <a:rPr lang="pt-BR" sz="1700" dirty="0">
                <a:latin typeface="Arial" panose="020B0604020202020204" pitchFamily="34" charset="0"/>
              </a:rPr>
              <a:t>.</a:t>
            </a:r>
            <a:endParaRPr lang="en-US" sz="1700" dirty="0"/>
          </a:p>
        </p:txBody>
      </p:sp>
      <p:sp>
        <p:nvSpPr>
          <p:cNvPr id="24" name="Text Placeholder 18"/>
          <p:cNvSpPr>
            <a:spLocks noGrp="1"/>
          </p:cNvSpPr>
          <p:nvPr>
            <p:ph type="body" sz="quarter" idx="14"/>
          </p:nvPr>
        </p:nvSpPr>
        <p:spPr>
          <a:xfrm>
            <a:off x="841297" y="2449115"/>
            <a:ext cx="3890962" cy="726282"/>
          </a:xfrm>
        </p:spPr>
        <p:txBody>
          <a:bodyPr/>
          <a:lstStyle/>
          <a:p>
            <a:pPr lvl="0"/>
            <a:r>
              <a:rPr lang="pt-BR" sz="1875" dirty="0">
                <a:latin typeface="Arial" panose="020B0604020202020204" pitchFamily="34" charset="0"/>
              </a:rPr>
              <a:t>Será admitida a FORMA ELETRÔNICA na celebração de contratos e de termos aditivos...</a:t>
            </a:r>
            <a:endParaRPr lang="en-US" sz="1875" dirty="0"/>
          </a:p>
        </p:txBody>
      </p:sp>
      <p:sp>
        <p:nvSpPr>
          <p:cNvPr id="26" name="Text Placeholder 20"/>
          <p:cNvSpPr>
            <a:spLocks noGrp="1"/>
          </p:cNvSpPr>
          <p:nvPr>
            <p:ph type="body" sz="quarter" idx="15"/>
          </p:nvPr>
        </p:nvSpPr>
        <p:spPr>
          <a:xfrm>
            <a:off x="805305" y="3715525"/>
            <a:ext cx="7853907" cy="726282"/>
          </a:xfrm>
        </p:spPr>
        <p:txBody>
          <a:bodyPr/>
          <a:lstStyle/>
          <a:p>
            <a:pPr lvl="0" algn="ctr"/>
            <a:r>
              <a:rPr lang="pt-BR" sz="1300" dirty="0">
                <a:latin typeface="Arial" panose="020B0604020202020204" pitchFamily="34" charset="0"/>
              </a:rPr>
              <a:t>Antes de </a:t>
            </a:r>
            <a:r>
              <a:rPr lang="pt-BR" sz="1300" b="1" dirty="0">
                <a:latin typeface="Arial" panose="020B0604020202020204" pitchFamily="34" charset="0"/>
              </a:rPr>
              <a:t>FORMALIZAR</a:t>
            </a:r>
            <a:r>
              <a:rPr lang="pt-BR" sz="1300" dirty="0">
                <a:latin typeface="Arial" panose="020B0604020202020204" pitchFamily="34" charset="0"/>
              </a:rPr>
              <a:t> ou </a:t>
            </a:r>
            <a:r>
              <a:rPr lang="pt-BR" sz="1300" b="1" dirty="0">
                <a:latin typeface="Arial" panose="020B0604020202020204" pitchFamily="34" charset="0"/>
              </a:rPr>
              <a:t>PRORROGAR O PRAZO DE VIGÊNCIA DO CONTRATO</a:t>
            </a:r>
            <a:r>
              <a:rPr lang="pt-BR" sz="1300" dirty="0">
                <a:latin typeface="Arial" panose="020B0604020202020204" pitchFamily="34" charset="0"/>
              </a:rPr>
              <a:t>, a Administração </a:t>
            </a:r>
            <a:r>
              <a:rPr lang="pt-BR" sz="1300" b="1" dirty="0">
                <a:latin typeface="Arial" panose="020B0604020202020204" pitchFamily="34" charset="0"/>
              </a:rPr>
              <a:t>DEVERÁ</a:t>
            </a:r>
            <a:r>
              <a:rPr lang="pt-BR" sz="1300" dirty="0">
                <a:latin typeface="Arial" panose="020B0604020202020204" pitchFamily="34" charset="0"/>
              </a:rPr>
              <a:t> verificar a </a:t>
            </a:r>
            <a:r>
              <a:rPr lang="pt-BR" sz="1300" b="1" dirty="0">
                <a:latin typeface="Arial" panose="020B0604020202020204" pitchFamily="34" charset="0"/>
              </a:rPr>
              <a:t>REGULARIDADE FISCAL DO CONTRATADO</a:t>
            </a:r>
            <a:r>
              <a:rPr lang="pt-BR" sz="1300" dirty="0">
                <a:latin typeface="Arial" panose="020B0604020202020204" pitchFamily="34" charset="0"/>
              </a:rPr>
              <a:t>, consultar o </a:t>
            </a:r>
            <a:r>
              <a:rPr lang="pt-BR" sz="1300" b="1" dirty="0">
                <a:latin typeface="Arial" panose="020B0604020202020204" pitchFamily="34" charset="0"/>
              </a:rPr>
              <a:t>(CEIS)</a:t>
            </a:r>
            <a:r>
              <a:rPr lang="pt-BR" sz="1300" dirty="0">
                <a:latin typeface="Arial" panose="020B0604020202020204" pitchFamily="34" charset="0"/>
              </a:rPr>
              <a:t> e o </a:t>
            </a:r>
            <a:r>
              <a:rPr lang="pt-BR" sz="1300" b="1" dirty="0">
                <a:latin typeface="Arial" panose="020B0604020202020204" pitchFamily="34" charset="0"/>
              </a:rPr>
              <a:t>(CNEP)</a:t>
            </a:r>
            <a:r>
              <a:rPr lang="pt-BR" sz="1300" dirty="0">
                <a:latin typeface="Arial" panose="020B0604020202020204" pitchFamily="34" charset="0"/>
              </a:rPr>
              <a:t>, emitir as </a:t>
            </a:r>
            <a:r>
              <a:rPr lang="pt-BR" sz="1300" b="1" dirty="0">
                <a:latin typeface="Arial" panose="020B0604020202020204" pitchFamily="34" charset="0"/>
              </a:rPr>
              <a:t>CERTIDÕES NEGATIVAS DE INIDONEIDADE, DE IMPEDIMENTO E DE DÉBITOS TRABALHISTAS E JUNTÁ-LAS AO RESPECTIVO PROCESSO</a:t>
            </a:r>
            <a:r>
              <a:rPr lang="pt-BR" sz="1300" dirty="0">
                <a:latin typeface="Arial" panose="020B0604020202020204" pitchFamily="34" charset="0"/>
              </a:rPr>
              <a:t>.</a:t>
            </a:r>
            <a:endParaRPr lang="en-US" sz="1300" dirty="0"/>
          </a:p>
        </p:txBody>
      </p:sp>
      <p:sp>
        <p:nvSpPr>
          <p:cNvPr id="5" name="CaixaDeTexto 4">
            <a:extLst>
              <a:ext uri="{FF2B5EF4-FFF2-40B4-BE49-F238E27FC236}">
                <a16:creationId xmlns:a16="http://schemas.microsoft.com/office/drawing/2014/main" id="{ED4CE6C9-F605-F24E-30F7-49B8993E48C6}"/>
              </a:ext>
            </a:extLst>
          </p:cNvPr>
          <p:cNvSpPr txBox="1"/>
          <p:nvPr/>
        </p:nvSpPr>
        <p:spPr>
          <a:xfrm>
            <a:off x="-72153" y="285860"/>
            <a:ext cx="2510160" cy="380873"/>
          </a:xfrm>
          <a:prstGeom prst="rect">
            <a:avLst/>
          </a:prstGeom>
          <a:noFill/>
        </p:spPr>
        <p:txBody>
          <a:bodyPr wrap="square">
            <a:spAutoFit/>
          </a:bodyPr>
          <a:lstStyle/>
          <a:p>
            <a:pPr algn="ctr"/>
            <a:r>
              <a:rPr lang="pt-BR" sz="1875" b="1" dirty="0">
                <a:latin typeface="+mj-lt"/>
              </a:rPr>
              <a:t>Art. 91, </a:t>
            </a:r>
            <a:r>
              <a:rPr lang="pt-BR" sz="1875" dirty="0">
                <a:latin typeface="Arial" panose="020B0604020202020204" pitchFamily="34" charset="0"/>
              </a:rPr>
              <a:t>§ 3, § 4.</a:t>
            </a:r>
            <a:endParaRPr lang="pt-BR" sz="1875" b="1" dirty="0">
              <a:latin typeface="+mj-lt"/>
            </a:endParaRPr>
          </a:p>
        </p:txBody>
      </p:sp>
    </p:spTree>
    <p:extLst>
      <p:ext uri="{BB962C8B-B14F-4D97-AF65-F5344CB8AC3E}">
        <p14:creationId xmlns:p14="http://schemas.microsoft.com/office/powerpoint/2010/main" val="13097225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7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7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67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67000">
                                      <p:stCondLst>
                                        <p:cond delay="200"/>
                                      </p:stCondLst>
                                      <p:childTnLst>
                                        <p:set>
                                          <p:cBhvr>
                                            <p:cTn id="10" dur="1" fill="hold">
                                              <p:stCondLst>
                                                <p:cond delay="0"/>
                                              </p:stCondLst>
                                            </p:cTn>
                                            <p:tgtEl>
                                              <p:spTgt spid="3"/>
                                            </p:tgtEl>
                                            <p:attrNameLst>
                                              <p:attrName>style.visibility</p:attrName>
                                            </p:attrNameLst>
                                          </p:cBhvr>
                                          <p:to>
                                            <p:strVal val="visible"/>
                                          </p:to>
                                        </p:set>
                                        <p:anim calcmode="lin" valueType="num" p14:bounceEnd="67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7000">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7000">
                                      <p:stCondLst>
                                        <p:cond delay="400"/>
                                      </p:stCondLst>
                                      <p:childTnLst>
                                        <p:set>
                                          <p:cBhvr>
                                            <p:cTn id="14" dur="1" fill="hold">
                                              <p:stCondLst>
                                                <p:cond delay="0"/>
                                              </p:stCondLst>
                                            </p:cTn>
                                            <p:tgtEl>
                                              <p:spTgt spid="4"/>
                                            </p:tgtEl>
                                            <p:attrNameLst>
                                              <p:attrName>style.visibility</p:attrName>
                                            </p:attrNameLst>
                                          </p:cBhvr>
                                          <p:to>
                                            <p:strVal val="visible"/>
                                          </p:to>
                                        </p:set>
                                        <p:anim calcmode="lin" valueType="num" p14:bounceEnd="67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67000">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53" presetClass="entr" presetSubtype="16" fill="hold" grpId="0" nodeType="withEffect">
                                      <p:stCondLst>
                                        <p:cond delay="30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par>
                                    <p:cTn id="27" presetID="53" presetClass="entr" presetSubtype="16" fill="hold" grpId="0" nodeType="withEffect">
                                      <p:stCondLst>
                                        <p:cond delay="50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14:presetBounceEnd="67000">
                                      <p:stCondLst>
                                        <p:cond delay="0"/>
                                      </p:stCondLst>
                                      <p:childTnLst>
                                        <p:set>
                                          <p:cBhvr>
                                            <p:cTn id="35" dur="1" fill="hold">
                                              <p:stCondLst>
                                                <p:cond delay="0"/>
                                              </p:stCondLst>
                                            </p:cTn>
                                            <p:tgtEl>
                                              <p:spTgt spid="22">
                                                <p:txEl>
                                                  <p:pRg st="0" end="0"/>
                                                </p:txEl>
                                              </p:spTgt>
                                            </p:tgtEl>
                                            <p:attrNameLst>
                                              <p:attrName>style.visibility</p:attrName>
                                            </p:attrNameLst>
                                          </p:cBhvr>
                                          <p:to>
                                            <p:strVal val="visible"/>
                                          </p:to>
                                        </p:set>
                                        <p:anim calcmode="lin" valueType="num" p14:bounceEnd="67000">
                                          <p:cBhvr additive="base">
                                            <p:cTn id="36" dur="1000" fill="hold"/>
                                            <p:tgtEl>
                                              <p:spTgt spid="22">
                                                <p:txEl>
                                                  <p:pRg st="0" end="0"/>
                                                </p:txEl>
                                              </p:spTgt>
                                            </p:tgtEl>
                                            <p:attrNameLst>
                                              <p:attrName>ppt_x</p:attrName>
                                            </p:attrNameLst>
                                          </p:cBhvr>
                                          <p:tavLst>
                                            <p:tav tm="0">
                                              <p:val>
                                                <p:strVal val="0-#ppt_w/2"/>
                                              </p:val>
                                            </p:tav>
                                            <p:tav tm="100000">
                                              <p:val>
                                                <p:strVal val="#ppt_x"/>
                                              </p:val>
                                            </p:tav>
                                          </p:tavLst>
                                        </p:anim>
                                        <p:anim calcmode="lin" valueType="num" p14:bounceEnd="67000">
                                          <p:cBhvr additive="base">
                                            <p:cTn id="37" dur="10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14:presetBounceEnd="67000">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 calcmode="lin" valueType="num" p14:bounceEnd="67000">
                                          <p:cBhvr additive="base">
                                            <p:cTn id="42" dur="1000" fill="hold"/>
                                            <p:tgtEl>
                                              <p:spTgt spid="24">
                                                <p:txEl>
                                                  <p:pRg st="0" end="0"/>
                                                </p:txEl>
                                              </p:spTgt>
                                            </p:tgtEl>
                                            <p:attrNameLst>
                                              <p:attrName>ppt_x</p:attrName>
                                            </p:attrNameLst>
                                          </p:cBhvr>
                                          <p:tavLst>
                                            <p:tav tm="0">
                                              <p:val>
                                                <p:strVal val="0-#ppt_w/2"/>
                                              </p:val>
                                            </p:tav>
                                            <p:tav tm="100000">
                                              <p:val>
                                                <p:strVal val="#ppt_x"/>
                                              </p:val>
                                            </p:tav>
                                          </p:tavLst>
                                        </p:anim>
                                        <p:anim calcmode="lin" valueType="num" p14:bounceEnd="67000">
                                          <p:cBhvr additive="base">
                                            <p:cTn id="43" dur="10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14:presetBounceEnd="67000">
                                      <p:stCondLst>
                                        <p:cond delay="0"/>
                                      </p:stCondLst>
                                      <p:childTnLst>
                                        <p:set>
                                          <p:cBhvr>
                                            <p:cTn id="47" dur="1" fill="hold">
                                              <p:stCondLst>
                                                <p:cond delay="0"/>
                                              </p:stCondLst>
                                            </p:cTn>
                                            <p:tgtEl>
                                              <p:spTgt spid="26">
                                                <p:txEl>
                                                  <p:pRg st="0" end="0"/>
                                                </p:txEl>
                                              </p:spTgt>
                                            </p:tgtEl>
                                            <p:attrNameLst>
                                              <p:attrName>style.visibility</p:attrName>
                                            </p:attrNameLst>
                                          </p:cBhvr>
                                          <p:to>
                                            <p:strVal val="visible"/>
                                          </p:to>
                                        </p:set>
                                        <p:anim calcmode="lin" valueType="num" p14:bounceEnd="67000">
                                          <p:cBhvr additive="base">
                                            <p:cTn id="48" dur="1000" fill="hold"/>
                                            <p:tgtEl>
                                              <p:spTgt spid="26">
                                                <p:txEl>
                                                  <p:pRg st="0" end="0"/>
                                                </p:txEl>
                                              </p:spTgt>
                                            </p:tgtEl>
                                            <p:attrNameLst>
                                              <p:attrName>ppt_x</p:attrName>
                                            </p:attrNameLst>
                                          </p:cBhvr>
                                          <p:tavLst>
                                            <p:tav tm="0">
                                              <p:val>
                                                <p:strVal val="0-#ppt_w/2"/>
                                              </p:val>
                                            </p:tav>
                                            <p:tav tm="100000">
                                              <p:val>
                                                <p:strVal val="#ppt_x"/>
                                              </p:val>
                                            </p:tav>
                                          </p:tavLst>
                                        </p:anim>
                                        <p:anim calcmode="lin" valueType="num" p14:bounceEnd="67000">
                                          <p:cBhvr additive="base">
                                            <p:cTn id="49" dur="10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2" grpId="0" build="p"/>
          <p:bldP spid="24" grpId="0" build="p"/>
          <p:bldP spid="26"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2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53" presetClass="entr" presetSubtype="16" fill="hold" grpId="0" nodeType="withEffect">
                                      <p:stCondLst>
                                        <p:cond delay="30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par>
                                    <p:cTn id="27" presetID="53" presetClass="entr" presetSubtype="16" fill="hold" grpId="0" nodeType="withEffect">
                                      <p:stCondLst>
                                        <p:cond delay="50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2">
                                                <p:txEl>
                                                  <p:pRg st="0" end="0"/>
                                                </p:txEl>
                                              </p:spTgt>
                                            </p:tgtEl>
                                            <p:attrNameLst>
                                              <p:attrName>style.visibility</p:attrName>
                                            </p:attrNameLst>
                                          </p:cBhvr>
                                          <p:to>
                                            <p:strVal val="visible"/>
                                          </p:to>
                                        </p:set>
                                        <p:anim calcmode="lin" valueType="num">
                                          <p:cBhvr additive="base">
                                            <p:cTn id="36" dur="10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 calcmode="lin" valueType="num">
                                          <p:cBhvr additive="base">
                                            <p:cTn id="42" dur="10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43" dur="10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26">
                                                <p:txEl>
                                                  <p:pRg st="0" end="0"/>
                                                </p:txEl>
                                              </p:spTgt>
                                            </p:tgtEl>
                                            <p:attrNameLst>
                                              <p:attrName>style.visibility</p:attrName>
                                            </p:attrNameLst>
                                          </p:cBhvr>
                                          <p:to>
                                            <p:strVal val="visible"/>
                                          </p:to>
                                        </p:set>
                                        <p:anim calcmode="lin" valueType="num">
                                          <p:cBhvr additive="base">
                                            <p:cTn id="48" dur="1000" fill="hold"/>
                                            <p:tgtEl>
                                              <p:spTgt spid="26">
                                                <p:txEl>
                                                  <p:pRg st="0" end="0"/>
                                                </p:txEl>
                                              </p:spTgt>
                                            </p:tgtEl>
                                            <p:attrNameLst>
                                              <p:attrName>ppt_x</p:attrName>
                                            </p:attrNameLst>
                                          </p:cBhvr>
                                          <p:tavLst>
                                            <p:tav tm="0">
                                              <p:val>
                                                <p:strVal val="0-#ppt_w/2"/>
                                              </p:val>
                                            </p:tav>
                                            <p:tav tm="100000">
                                              <p:val>
                                                <p:strVal val="#ppt_x"/>
                                              </p:val>
                                            </p:tav>
                                          </p:tavLst>
                                        </p:anim>
                                        <p:anim calcmode="lin" valueType="num">
                                          <p:cBhvr additive="base">
                                            <p:cTn id="49" dur="10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2" grpId="0" build="p"/>
          <p:bldP spid="24" grpId="0" build="p"/>
          <p:bldP spid="26" grpId="0" build="p"/>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5ABBF55E-3BE5-4A54-A5C7-A1BD486C0950}"/>
              </a:ext>
            </a:extLst>
          </p:cNvPr>
          <p:cNvGrpSpPr/>
          <p:nvPr/>
        </p:nvGrpSpPr>
        <p:grpSpPr>
          <a:xfrm>
            <a:off x="0" y="2453628"/>
            <a:ext cx="1865710" cy="134541"/>
            <a:chOff x="7938" y="3467100"/>
            <a:chExt cx="2487613" cy="179388"/>
          </a:xfrm>
          <a:effectLst>
            <a:outerShdw blurRad="114300" dist="50800" algn="tl" rotWithShape="0">
              <a:prstClr val="black">
                <a:alpha val="40000"/>
              </a:prstClr>
            </a:outerShdw>
          </a:effectLst>
        </p:grpSpPr>
        <p:sp>
          <p:nvSpPr>
            <p:cNvPr id="89" name="Rectangle 85">
              <a:extLst>
                <a:ext uri="{FF2B5EF4-FFF2-40B4-BE49-F238E27FC236}">
                  <a16:creationId xmlns:a16="http://schemas.microsoft.com/office/drawing/2014/main" id="{52EE8BFD-B189-4738-8F76-420DE45EC448}"/>
                </a:ext>
              </a:extLst>
            </p:cNvPr>
            <p:cNvSpPr>
              <a:spLocks noChangeArrowheads="1"/>
            </p:cNvSpPr>
            <p:nvPr/>
          </p:nvSpPr>
          <p:spPr bwMode="auto">
            <a:xfrm>
              <a:off x="7938" y="3467100"/>
              <a:ext cx="2487613" cy="1793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91" name="Freeform 87">
              <a:extLst>
                <a:ext uri="{FF2B5EF4-FFF2-40B4-BE49-F238E27FC236}">
                  <a16:creationId xmlns:a16="http://schemas.microsoft.com/office/drawing/2014/main" id="{38CA10B9-E138-4C75-8044-96D8C34DEB91}"/>
                </a:ext>
              </a:extLst>
            </p:cNvPr>
            <p:cNvSpPr>
              <a:spLocks/>
            </p:cNvSpPr>
            <p:nvPr/>
          </p:nvSpPr>
          <p:spPr bwMode="auto">
            <a:xfrm>
              <a:off x="7938" y="3467100"/>
              <a:ext cx="2035175" cy="15875"/>
            </a:xfrm>
            <a:custGeom>
              <a:avLst/>
              <a:gdLst>
                <a:gd name="T0" fmla="*/ 531 w 535"/>
                <a:gd name="T1" fmla="*/ 0 h 4"/>
                <a:gd name="T2" fmla="*/ 0 w 535"/>
                <a:gd name="T3" fmla="*/ 0 h 4"/>
                <a:gd name="T4" fmla="*/ 0 w 535"/>
                <a:gd name="T5" fmla="*/ 4 h 4"/>
                <a:gd name="T6" fmla="*/ 535 w 535"/>
                <a:gd name="T7" fmla="*/ 4 h 4"/>
                <a:gd name="T8" fmla="*/ 531 w 535"/>
                <a:gd name="T9" fmla="*/ 0 h 4"/>
              </a:gdLst>
              <a:ahLst/>
              <a:cxnLst>
                <a:cxn ang="0">
                  <a:pos x="T0" y="T1"/>
                </a:cxn>
                <a:cxn ang="0">
                  <a:pos x="T2" y="T3"/>
                </a:cxn>
                <a:cxn ang="0">
                  <a:pos x="T4" y="T5"/>
                </a:cxn>
                <a:cxn ang="0">
                  <a:pos x="T6" y="T7"/>
                </a:cxn>
                <a:cxn ang="0">
                  <a:pos x="T8" y="T9"/>
                </a:cxn>
              </a:cxnLst>
              <a:rect l="0" t="0" r="r" b="b"/>
              <a:pathLst>
                <a:path w="535" h="4">
                  <a:moveTo>
                    <a:pt x="531" y="0"/>
                  </a:moveTo>
                  <a:cubicBezTo>
                    <a:pt x="0" y="0"/>
                    <a:pt x="0" y="0"/>
                    <a:pt x="0" y="0"/>
                  </a:cubicBezTo>
                  <a:cubicBezTo>
                    <a:pt x="0" y="4"/>
                    <a:pt x="0" y="4"/>
                    <a:pt x="0" y="4"/>
                  </a:cubicBezTo>
                  <a:cubicBezTo>
                    <a:pt x="535" y="4"/>
                    <a:pt x="535" y="4"/>
                    <a:pt x="535" y="4"/>
                  </a:cubicBezTo>
                  <a:cubicBezTo>
                    <a:pt x="534" y="2"/>
                    <a:pt x="532" y="1"/>
                    <a:pt x="531" y="0"/>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26" name="Ring_01">
            <a:extLst>
              <a:ext uri="{FF2B5EF4-FFF2-40B4-BE49-F238E27FC236}">
                <a16:creationId xmlns:a16="http://schemas.microsoft.com/office/drawing/2014/main" id="{1C19B280-EF65-4C41-B0A0-936DB041C722}"/>
              </a:ext>
            </a:extLst>
          </p:cNvPr>
          <p:cNvGrpSpPr/>
          <p:nvPr/>
        </p:nvGrpSpPr>
        <p:grpSpPr>
          <a:xfrm>
            <a:off x="1334691" y="1522560"/>
            <a:ext cx="1615679" cy="1090613"/>
            <a:chOff x="1787526" y="2225675"/>
            <a:chExt cx="2154238" cy="1454151"/>
          </a:xfrm>
        </p:grpSpPr>
        <p:sp>
          <p:nvSpPr>
            <p:cNvPr id="88" name="Freeform 84">
              <a:extLst>
                <a:ext uri="{FF2B5EF4-FFF2-40B4-BE49-F238E27FC236}">
                  <a16:creationId xmlns:a16="http://schemas.microsoft.com/office/drawing/2014/main" id="{C801D59C-F2DD-4FE3-8557-7FAB7E128BB6}"/>
                </a:ext>
              </a:extLst>
            </p:cNvPr>
            <p:cNvSpPr>
              <a:spLocks noEditPoints="1"/>
            </p:cNvSpPr>
            <p:nvPr/>
          </p:nvSpPr>
          <p:spPr bwMode="auto">
            <a:xfrm>
              <a:off x="1787526" y="2225675"/>
              <a:ext cx="2154238" cy="1420813"/>
            </a:xfrm>
            <a:custGeom>
              <a:avLst/>
              <a:gdLst>
                <a:gd name="T0" fmla="*/ 310 w 566"/>
                <a:gd name="T1" fmla="*/ 326 h 373"/>
                <a:gd name="T2" fmla="*/ 373 w 566"/>
                <a:gd name="T3" fmla="*/ 186 h 373"/>
                <a:gd name="T4" fmla="*/ 186 w 566"/>
                <a:gd name="T5" fmla="*/ 0 h 373"/>
                <a:gd name="T6" fmla="*/ 0 w 566"/>
                <a:gd name="T7" fmla="*/ 186 h 373"/>
                <a:gd name="T8" fmla="*/ 186 w 566"/>
                <a:gd name="T9" fmla="*/ 373 h 373"/>
                <a:gd name="T10" fmla="*/ 566 w 566"/>
                <a:gd name="T11" fmla="*/ 373 h 373"/>
                <a:gd name="T12" fmla="*/ 566 w 566"/>
                <a:gd name="T13" fmla="*/ 326 h 373"/>
                <a:gd name="T14" fmla="*/ 310 w 566"/>
                <a:gd name="T15" fmla="*/ 326 h 373"/>
                <a:gd name="T16" fmla="*/ 47 w 566"/>
                <a:gd name="T17" fmla="*/ 186 h 373"/>
                <a:gd name="T18" fmla="*/ 186 w 566"/>
                <a:gd name="T19" fmla="*/ 47 h 373"/>
                <a:gd name="T20" fmla="*/ 326 w 566"/>
                <a:gd name="T21" fmla="*/ 186 h 373"/>
                <a:gd name="T22" fmla="*/ 186 w 566"/>
                <a:gd name="T23" fmla="*/ 326 h 373"/>
                <a:gd name="T24" fmla="*/ 47 w 566"/>
                <a:gd name="T25"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6" h="373">
                  <a:moveTo>
                    <a:pt x="310" y="326"/>
                  </a:moveTo>
                  <a:cubicBezTo>
                    <a:pt x="348" y="292"/>
                    <a:pt x="373" y="242"/>
                    <a:pt x="373" y="186"/>
                  </a:cubicBezTo>
                  <a:cubicBezTo>
                    <a:pt x="373" y="84"/>
                    <a:pt x="289" y="0"/>
                    <a:pt x="186" y="0"/>
                  </a:cubicBezTo>
                  <a:cubicBezTo>
                    <a:pt x="84" y="0"/>
                    <a:pt x="0" y="84"/>
                    <a:pt x="0" y="186"/>
                  </a:cubicBezTo>
                  <a:cubicBezTo>
                    <a:pt x="0" y="289"/>
                    <a:pt x="84" y="373"/>
                    <a:pt x="186" y="373"/>
                  </a:cubicBezTo>
                  <a:cubicBezTo>
                    <a:pt x="566" y="373"/>
                    <a:pt x="566" y="373"/>
                    <a:pt x="566" y="373"/>
                  </a:cubicBezTo>
                  <a:cubicBezTo>
                    <a:pt x="566" y="326"/>
                    <a:pt x="566" y="326"/>
                    <a:pt x="566" y="326"/>
                  </a:cubicBezTo>
                  <a:lnTo>
                    <a:pt x="310" y="326"/>
                  </a:lnTo>
                  <a:close/>
                  <a:moveTo>
                    <a:pt x="47" y="186"/>
                  </a:moveTo>
                  <a:cubicBezTo>
                    <a:pt x="47" y="109"/>
                    <a:pt x="109" y="47"/>
                    <a:pt x="186" y="47"/>
                  </a:cubicBezTo>
                  <a:cubicBezTo>
                    <a:pt x="263" y="47"/>
                    <a:pt x="326" y="109"/>
                    <a:pt x="326" y="186"/>
                  </a:cubicBezTo>
                  <a:cubicBezTo>
                    <a:pt x="326" y="263"/>
                    <a:pt x="263" y="326"/>
                    <a:pt x="186" y="326"/>
                  </a:cubicBezTo>
                  <a:cubicBezTo>
                    <a:pt x="109" y="326"/>
                    <a:pt x="47" y="263"/>
                    <a:pt x="47" y="186"/>
                  </a:cubicBezTo>
                  <a:close/>
                </a:path>
              </a:pathLst>
            </a:custGeom>
            <a:solidFill>
              <a:schemeClr val="accent1"/>
            </a:solidFill>
            <a:ln>
              <a:noFill/>
            </a:ln>
            <a:effectLst>
              <a:outerShdw blurRad="114300" dist="508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ru-UA" sz="1050"/>
            </a:p>
          </p:txBody>
        </p:sp>
        <p:sp>
          <p:nvSpPr>
            <p:cNvPr id="90" name="Freeform 86">
              <a:extLst>
                <a:ext uri="{FF2B5EF4-FFF2-40B4-BE49-F238E27FC236}">
                  <a16:creationId xmlns:a16="http://schemas.microsoft.com/office/drawing/2014/main" id="{D6123438-E730-49A4-A9D6-8D6384622905}"/>
                </a:ext>
              </a:extLst>
            </p:cNvPr>
            <p:cNvSpPr>
              <a:spLocks/>
            </p:cNvSpPr>
            <p:nvPr/>
          </p:nvSpPr>
          <p:spPr bwMode="auto">
            <a:xfrm>
              <a:off x="1787526" y="2225675"/>
              <a:ext cx="1419225" cy="715963"/>
            </a:xfrm>
            <a:custGeom>
              <a:avLst/>
              <a:gdLst>
                <a:gd name="T0" fmla="*/ 186 w 373"/>
                <a:gd name="T1" fmla="*/ 4 h 188"/>
                <a:gd name="T2" fmla="*/ 373 w 373"/>
                <a:gd name="T3" fmla="*/ 188 h 188"/>
                <a:gd name="T4" fmla="*/ 373 w 373"/>
                <a:gd name="T5" fmla="*/ 186 h 188"/>
                <a:gd name="T6" fmla="*/ 186 w 373"/>
                <a:gd name="T7" fmla="*/ 0 h 188"/>
                <a:gd name="T8" fmla="*/ 0 w 373"/>
                <a:gd name="T9" fmla="*/ 186 h 188"/>
                <a:gd name="T10" fmla="*/ 0 w 373"/>
                <a:gd name="T11" fmla="*/ 188 h 188"/>
                <a:gd name="T12" fmla="*/ 186 w 373"/>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373" h="188">
                  <a:moveTo>
                    <a:pt x="186" y="4"/>
                  </a:moveTo>
                  <a:cubicBezTo>
                    <a:pt x="289" y="4"/>
                    <a:pt x="372" y="86"/>
                    <a:pt x="373" y="188"/>
                  </a:cubicBezTo>
                  <a:cubicBezTo>
                    <a:pt x="373" y="188"/>
                    <a:pt x="373" y="187"/>
                    <a:pt x="373" y="186"/>
                  </a:cubicBezTo>
                  <a:cubicBezTo>
                    <a:pt x="373" y="84"/>
                    <a:pt x="289" y="0"/>
                    <a:pt x="186" y="0"/>
                  </a:cubicBezTo>
                  <a:cubicBezTo>
                    <a:pt x="84" y="0"/>
                    <a:pt x="0" y="84"/>
                    <a:pt x="0" y="186"/>
                  </a:cubicBezTo>
                  <a:cubicBezTo>
                    <a:pt x="0" y="187"/>
                    <a:pt x="0" y="188"/>
                    <a:pt x="0" y="188"/>
                  </a:cubicBezTo>
                  <a:cubicBezTo>
                    <a:pt x="1" y="86"/>
                    <a:pt x="84" y="4"/>
                    <a:pt x="186" y="4"/>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92" name="Rectangle 88">
              <a:extLst>
                <a:ext uri="{FF2B5EF4-FFF2-40B4-BE49-F238E27FC236}">
                  <a16:creationId xmlns:a16="http://schemas.microsoft.com/office/drawing/2014/main" id="{E2439948-BFD1-4E4E-B643-E1553F3BEB38}"/>
                </a:ext>
              </a:extLst>
            </p:cNvPr>
            <p:cNvSpPr>
              <a:spLocks noChangeArrowheads="1"/>
            </p:cNvSpPr>
            <p:nvPr/>
          </p:nvSpPr>
          <p:spPr bwMode="auto">
            <a:xfrm>
              <a:off x="2495551" y="3467100"/>
              <a:ext cx="1588" cy="1588"/>
            </a:xfrm>
            <a:prstGeom prst="rect">
              <a:avLst/>
            </a:prstGeom>
            <a:solidFill>
              <a:srgbClr val="FE26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93" name="Freeform 89">
              <a:extLst>
                <a:ext uri="{FF2B5EF4-FFF2-40B4-BE49-F238E27FC236}">
                  <a16:creationId xmlns:a16="http://schemas.microsoft.com/office/drawing/2014/main" id="{D88DAC5A-8E77-4781-B6DC-1C5BBF3C4C26}"/>
                </a:ext>
              </a:extLst>
            </p:cNvPr>
            <p:cNvSpPr>
              <a:spLocks/>
            </p:cNvSpPr>
            <p:nvPr/>
          </p:nvSpPr>
          <p:spPr bwMode="auto">
            <a:xfrm>
              <a:off x="2495551" y="2941638"/>
              <a:ext cx="533400" cy="525463"/>
            </a:xfrm>
            <a:custGeom>
              <a:avLst/>
              <a:gdLst>
                <a:gd name="T0" fmla="*/ 140 w 140"/>
                <a:gd name="T1" fmla="*/ 2 h 138"/>
                <a:gd name="T2" fmla="*/ 140 w 140"/>
                <a:gd name="T3" fmla="*/ 0 h 138"/>
                <a:gd name="T4" fmla="*/ 0 w 140"/>
                <a:gd name="T5" fmla="*/ 138 h 138"/>
                <a:gd name="T6" fmla="*/ 32 w 140"/>
                <a:gd name="T7" fmla="*/ 138 h 138"/>
                <a:gd name="T8" fmla="*/ 140 w 140"/>
                <a:gd name="T9" fmla="*/ 2 h 138"/>
              </a:gdLst>
              <a:ahLst/>
              <a:cxnLst>
                <a:cxn ang="0">
                  <a:pos x="T0" y="T1"/>
                </a:cxn>
                <a:cxn ang="0">
                  <a:pos x="T2" y="T3"/>
                </a:cxn>
                <a:cxn ang="0">
                  <a:pos x="T4" y="T5"/>
                </a:cxn>
                <a:cxn ang="0">
                  <a:pos x="T6" y="T7"/>
                </a:cxn>
                <a:cxn ang="0">
                  <a:pos x="T8" y="T9"/>
                </a:cxn>
              </a:cxnLst>
              <a:rect l="0" t="0" r="r" b="b"/>
              <a:pathLst>
                <a:path w="140" h="138">
                  <a:moveTo>
                    <a:pt x="140" y="2"/>
                  </a:moveTo>
                  <a:cubicBezTo>
                    <a:pt x="140" y="1"/>
                    <a:pt x="140" y="1"/>
                    <a:pt x="140" y="0"/>
                  </a:cubicBezTo>
                  <a:cubicBezTo>
                    <a:pt x="139" y="76"/>
                    <a:pt x="77" y="138"/>
                    <a:pt x="0" y="138"/>
                  </a:cubicBezTo>
                  <a:cubicBezTo>
                    <a:pt x="32" y="138"/>
                    <a:pt x="32" y="138"/>
                    <a:pt x="32" y="138"/>
                  </a:cubicBezTo>
                  <a:cubicBezTo>
                    <a:pt x="94" y="124"/>
                    <a:pt x="140" y="68"/>
                    <a:pt x="140" y="2"/>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94" name="Freeform 90">
              <a:extLst>
                <a:ext uri="{FF2B5EF4-FFF2-40B4-BE49-F238E27FC236}">
                  <a16:creationId xmlns:a16="http://schemas.microsoft.com/office/drawing/2014/main" id="{5F3E14A9-8FB1-417B-A10A-347B62F81C75}"/>
                </a:ext>
              </a:extLst>
            </p:cNvPr>
            <p:cNvSpPr>
              <a:spLocks/>
            </p:cNvSpPr>
            <p:nvPr/>
          </p:nvSpPr>
          <p:spPr bwMode="auto">
            <a:xfrm>
              <a:off x="1966913" y="2941638"/>
              <a:ext cx="1974850" cy="541338"/>
            </a:xfrm>
            <a:custGeom>
              <a:avLst/>
              <a:gdLst>
                <a:gd name="T0" fmla="*/ 519 w 519"/>
                <a:gd name="T1" fmla="*/ 138 h 142"/>
                <a:gd name="T2" fmla="*/ 171 w 519"/>
                <a:gd name="T3" fmla="*/ 138 h 142"/>
                <a:gd name="T4" fmla="*/ 139 w 519"/>
                <a:gd name="T5" fmla="*/ 138 h 142"/>
                <a:gd name="T6" fmla="*/ 139 w 519"/>
                <a:gd name="T7" fmla="*/ 138 h 142"/>
                <a:gd name="T8" fmla="*/ 139 w 519"/>
                <a:gd name="T9" fmla="*/ 138 h 142"/>
                <a:gd name="T10" fmla="*/ 0 w 519"/>
                <a:gd name="T11" fmla="*/ 0 h 142"/>
                <a:gd name="T12" fmla="*/ 0 w 519"/>
                <a:gd name="T13" fmla="*/ 2 h 142"/>
                <a:gd name="T14" fmla="*/ 108 w 519"/>
                <a:gd name="T15" fmla="*/ 138 h 142"/>
                <a:gd name="T16" fmla="*/ 138 w 519"/>
                <a:gd name="T17" fmla="*/ 142 h 142"/>
                <a:gd name="T18" fmla="*/ 138 w 519"/>
                <a:gd name="T19" fmla="*/ 142 h 142"/>
                <a:gd name="T20" fmla="*/ 519 w 519"/>
                <a:gd name="T21" fmla="*/ 142 h 142"/>
                <a:gd name="T22" fmla="*/ 519 w 519"/>
                <a:gd name="T23" fmla="*/ 1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9" h="142">
                  <a:moveTo>
                    <a:pt x="519" y="138"/>
                  </a:moveTo>
                  <a:cubicBezTo>
                    <a:pt x="171" y="138"/>
                    <a:pt x="171" y="138"/>
                    <a:pt x="171" y="138"/>
                  </a:cubicBezTo>
                  <a:cubicBezTo>
                    <a:pt x="139" y="138"/>
                    <a:pt x="139" y="138"/>
                    <a:pt x="139" y="138"/>
                  </a:cubicBezTo>
                  <a:cubicBezTo>
                    <a:pt x="139" y="138"/>
                    <a:pt x="139" y="138"/>
                    <a:pt x="139" y="138"/>
                  </a:cubicBezTo>
                  <a:cubicBezTo>
                    <a:pt x="139" y="138"/>
                    <a:pt x="139" y="138"/>
                    <a:pt x="139" y="138"/>
                  </a:cubicBezTo>
                  <a:cubicBezTo>
                    <a:pt x="63" y="138"/>
                    <a:pt x="1" y="76"/>
                    <a:pt x="0" y="0"/>
                  </a:cubicBezTo>
                  <a:cubicBezTo>
                    <a:pt x="0" y="1"/>
                    <a:pt x="0" y="1"/>
                    <a:pt x="0" y="2"/>
                  </a:cubicBezTo>
                  <a:cubicBezTo>
                    <a:pt x="0" y="68"/>
                    <a:pt x="46" y="124"/>
                    <a:pt x="108" y="138"/>
                  </a:cubicBezTo>
                  <a:cubicBezTo>
                    <a:pt x="118" y="140"/>
                    <a:pt x="127" y="141"/>
                    <a:pt x="138" y="142"/>
                  </a:cubicBezTo>
                  <a:cubicBezTo>
                    <a:pt x="138" y="142"/>
                    <a:pt x="138" y="142"/>
                    <a:pt x="138" y="142"/>
                  </a:cubicBezTo>
                  <a:cubicBezTo>
                    <a:pt x="519" y="142"/>
                    <a:pt x="519" y="142"/>
                    <a:pt x="519" y="142"/>
                  </a:cubicBezTo>
                  <a:lnTo>
                    <a:pt x="519" y="138"/>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nvGrpSpPr>
            <p:cNvPr id="124" name="Group 123">
              <a:extLst>
                <a:ext uri="{FF2B5EF4-FFF2-40B4-BE49-F238E27FC236}">
                  <a16:creationId xmlns:a16="http://schemas.microsoft.com/office/drawing/2014/main" id="{D8B0576D-0585-4757-9EDC-F28887BD331C}"/>
                </a:ext>
              </a:extLst>
            </p:cNvPr>
            <p:cNvGrpSpPr/>
            <p:nvPr/>
          </p:nvGrpSpPr>
          <p:grpSpPr>
            <a:xfrm>
              <a:off x="3122613" y="3421063"/>
              <a:ext cx="301625" cy="258763"/>
              <a:chOff x="3122613" y="3421063"/>
              <a:chExt cx="301625" cy="258763"/>
            </a:xfrm>
            <a:effectLst>
              <a:outerShdw blurRad="50800" dist="38100" dir="2700000" algn="tl" rotWithShape="0">
                <a:prstClr val="black">
                  <a:alpha val="18000"/>
                </a:prstClr>
              </a:outerShdw>
            </a:effectLst>
          </p:grpSpPr>
          <p:sp>
            <p:nvSpPr>
              <p:cNvPr id="95" name="Freeform 91">
                <a:extLst>
                  <a:ext uri="{FF2B5EF4-FFF2-40B4-BE49-F238E27FC236}">
                    <a16:creationId xmlns:a16="http://schemas.microsoft.com/office/drawing/2014/main" id="{28271D65-3AE2-4F98-9FC1-777C8D05BB95}"/>
                  </a:ext>
                </a:extLst>
              </p:cNvPr>
              <p:cNvSpPr>
                <a:spLocks/>
              </p:cNvSpPr>
              <p:nvPr/>
            </p:nvSpPr>
            <p:spPr bwMode="auto">
              <a:xfrm>
                <a:off x="3122613" y="3421063"/>
                <a:ext cx="301625" cy="258763"/>
              </a:xfrm>
              <a:custGeom>
                <a:avLst/>
                <a:gdLst>
                  <a:gd name="T0" fmla="*/ 0 w 190"/>
                  <a:gd name="T1" fmla="*/ 0 h 163"/>
                  <a:gd name="T2" fmla="*/ 190 w 190"/>
                  <a:gd name="T3" fmla="*/ 82 h 163"/>
                  <a:gd name="T4" fmla="*/ 0 w 190"/>
                  <a:gd name="T5" fmla="*/ 163 h 163"/>
                  <a:gd name="T6" fmla="*/ 0 w 190"/>
                  <a:gd name="T7" fmla="*/ 0 h 163"/>
                </a:gdLst>
                <a:ahLst/>
                <a:cxnLst>
                  <a:cxn ang="0">
                    <a:pos x="T0" y="T1"/>
                  </a:cxn>
                  <a:cxn ang="0">
                    <a:pos x="T2" y="T3"/>
                  </a:cxn>
                  <a:cxn ang="0">
                    <a:pos x="T4" y="T5"/>
                  </a:cxn>
                  <a:cxn ang="0">
                    <a:pos x="T6" y="T7"/>
                  </a:cxn>
                </a:cxnLst>
                <a:rect l="0" t="0" r="r" b="b"/>
                <a:pathLst>
                  <a:path w="190" h="163">
                    <a:moveTo>
                      <a:pt x="0" y="0"/>
                    </a:moveTo>
                    <a:lnTo>
                      <a:pt x="190" y="82"/>
                    </a:lnTo>
                    <a:lnTo>
                      <a:pt x="0" y="163"/>
                    </a:lnTo>
                    <a:lnTo>
                      <a:pt x="0"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96" name="Freeform 92">
                <a:extLst>
                  <a:ext uri="{FF2B5EF4-FFF2-40B4-BE49-F238E27FC236}">
                    <a16:creationId xmlns:a16="http://schemas.microsoft.com/office/drawing/2014/main" id="{2202E5AA-25F2-4C86-B861-EB33E7418D8F}"/>
                  </a:ext>
                </a:extLst>
              </p:cNvPr>
              <p:cNvSpPr>
                <a:spLocks/>
              </p:cNvSpPr>
              <p:nvPr/>
            </p:nvSpPr>
            <p:spPr bwMode="auto">
              <a:xfrm>
                <a:off x="3122613" y="3421063"/>
                <a:ext cx="301625" cy="130175"/>
              </a:xfrm>
              <a:custGeom>
                <a:avLst/>
                <a:gdLst>
                  <a:gd name="T0" fmla="*/ 0 w 190"/>
                  <a:gd name="T1" fmla="*/ 39 h 82"/>
                  <a:gd name="T2" fmla="*/ 8 w 190"/>
                  <a:gd name="T3" fmla="*/ 39 h 82"/>
                  <a:gd name="T4" fmla="*/ 8 w 190"/>
                  <a:gd name="T5" fmla="*/ 15 h 82"/>
                  <a:gd name="T6" fmla="*/ 190 w 190"/>
                  <a:gd name="T7" fmla="*/ 82 h 82"/>
                  <a:gd name="T8" fmla="*/ 0 w 190"/>
                  <a:gd name="T9" fmla="*/ 0 h 82"/>
                  <a:gd name="T10" fmla="*/ 0 w 190"/>
                  <a:gd name="T11" fmla="*/ 39 h 82"/>
                </a:gdLst>
                <a:ahLst/>
                <a:cxnLst>
                  <a:cxn ang="0">
                    <a:pos x="T0" y="T1"/>
                  </a:cxn>
                  <a:cxn ang="0">
                    <a:pos x="T2" y="T3"/>
                  </a:cxn>
                  <a:cxn ang="0">
                    <a:pos x="T4" y="T5"/>
                  </a:cxn>
                  <a:cxn ang="0">
                    <a:pos x="T6" y="T7"/>
                  </a:cxn>
                  <a:cxn ang="0">
                    <a:pos x="T8" y="T9"/>
                  </a:cxn>
                  <a:cxn ang="0">
                    <a:pos x="T10" y="T11"/>
                  </a:cxn>
                </a:cxnLst>
                <a:rect l="0" t="0" r="r" b="b"/>
                <a:pathLst>
                  <a:path w="190" h="82">
                    <a:moveTo>
                      <a:pt x="0" y="39"/>
                    </a:moveTo>
                    <a:lnTo>
                      <a:pt x="8" y="39"/>
                    </a:lnTo>
                    <a:lnTo>
                      <a:pt x="8" y="15"/>
                    </a:lnTo>
                    <a:lnTo>
                      <a:pt x="190" y="82"/>
                    </a:lnTo>
                    <a:lnTo>
                      <a:pt x="0" y="0"/>
                    </a:lnTo>
                    <a:lnTo>
                      <a:pt x="0" y="39"/>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97" name="Freeform 93">
              <a:extLst>
                <a:ext uri="{FF2B5EF4-FFF2-40B4-BE49-F238E27FC236}">
                  <a16:creationId xmlns:a16="http://schemas.microsoft.com/office/drawing/2014/main" id="{1079F864-25DC-43CC-8702-1DBF6214418A}"/>
                </a:ext>
              </a:extLst>
            </p:cNvPr>
            <p:cNvSpPr>
              <a:spLocks/>
            </p:cNvSpPr>
            <p:nvPr/>
          </p:nvSpPr>
          <p:spPr bwMode="auto">
            <a:xfrm>
              <a:off x="2495551" y="3219450"/>
              <a:ext cx="650875" cy="247650"/>
            </a:xfrm>
            <a:custGeom>
              <a:avLst/>
              <a:gdLst>
                <a:gd name="T0" fmla="*/ 0 w 171"/>
                <a:gd name="T1" fmla="*/ 65 h 65"/>
                <a:gd name="T2" fmla="*/ 124 w 171"/>
                <a:gd name="T3" fmla="*/ 65 h 65"/>
                <a:gd name="T4" fmla="*/ 171 w 171"/>
                <a:gd name="T5" fmla="*/ 0 h 65"/>
                <a:gd name="T6" fmla="*/ 118 w 171"/>
                <a:gd name="T7" fmla="*/ 0 h 65"/>
                <a:gd name="T8" fmla="*/ 0 w 171"/>
                <a:gd name="T9" fmla="*/ 65 h 65"/>
              </a:gdLst>
              <a:ahLst/>
              <a:cxnLst>
                <a:cxn ang="0">
                  <a:pos x="T0" y="T1"/>
                </a:cxn>
                <a:cxn ang="0">
                  <a:pos x="T2" y="T3"/>
                </a:cxn>
                <a:cxn ang="0">
                  <a:pos x="T4" y="T5"/>
                </a:cxn>
                <a:cxn ang="0">
                  <a:pos x="T6" y="T7"/>
                </a:cxn>
                <a:cxn ang="0">
                  <a:pos x="T8" y="T9"/>
                </a:cxn>
              </a:cxnLst>
              <a:rect l="0" t="0" r="r" b="b"/>
              <a:pathLst>
                <a:path w="171" h="65">
                  <a:moveTo>
                    <a:pt x="0" y="65"/>
                  </a:moveTo>
                  <a:cubicBezTo>
                    <a:pt x="124" y="65"/>
                    <a:pt x="124" y="65"/>
                    <a:pt x="124" y="65"/>
                  </a:cubicBezTo>
                  <a:cubicBezTo>
                    <a:pt x="144" y="47"/>
                    <a:pt x="160" y="25"/>
                    <a:pt x="171" y="0"/>
                  </a:cubicBezTo>
                  <a:cubicBezTo>
                    <a:pt x="118" y="0"/>
                    <a:pt x="118" y="0"/>
                    <a:pt x="118" y="0"/>
                  </a:cubicBezTo>
                  <a:cubicBezTo>
                    <a:pt x="94" y="39"/>
                    <a:pt x="50" y="65"/>
                    <a:pt x="0" y="65"/>
                  </a:cubicBezTo>
                  <a:close/>
                </a:path>
              </a:pathLst>
            </a:custGeom>
            <a:gradFill>
              <a:gsLst>
                <a:gs pos="62000">
                  <a:schemeClr val="accent1">
                    <a:alpha val="0"/>
                  </a:schemeClr>
                </a:gs>
                <a:gs pos="100000">
                  <a:srgbClr val="000000">
                    <a:alpha val="40000"/>
                  </a:srgbClr>
                </a:gs>
              </a:gsLst>
              <a:lin ang="54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29" name="Ring_02">
            <a:extLst>
              <a:ext uri="{FF2B5EF4-FFF2-40B4-BE49-F238E27FC236}">
                <a16:creationId xmlns:a16="http://schemas.microsoft.com/office/drawing/2014/main" id="{F2D9708D-EB73-48F0-87C7-107CA3E7AFCB}"/>
              </a:ext>
            </a:extLst>
          </p:cNvPr>
          <p:cNvGrpSpPr/>
          <p:nvPr/>
        </p:nvGrpSpPr>
        <p:grpSpPr>
          <a:xfrm>
            <a:off x="2416969" y="2419100"/>
            <a:ext cx="1615679" cy="1100138"/>
            <a:chOff x="3230563" y="3421063"/>
            <a:chExt cx="2154238" cy="1466850"/>
          </a:xfrm>
        </p:grpSpPr>
        <p:grpSp>
          <p:nvGrpSpPr>
            <p:cNvPr id="128" name="Group 127">
              <a:extLst>
                <a:ext uri="{FF2B5EF4-FFF2-40B4-BE49-F238E27FC236}">
                  <a16:creationId xmlns:a16="http://schemas.microsoft.com/office/drawing/2014/main" id="{80A51574-93B4-4160-A7C6-90FC482F1E9A}"/>
                </a:ext>
              </a:extLst>
            </p:cNvPr>
            <p:cNvGrpSpPr/>
            <p:nvPr/>
          </p:nvGrpSpPr>
          <p:grpSpPr>
            <a:xfrm>
              <a:off x="3230563" y="3467100"/>
              <a:ext cx="2154238" cy="1420813"/>
              <a:chOff x="3230563" y="3467100"/>
              <a:chExt cx="2154238" cy="1420813"/>
            </a:xfrm>
            <a:effectLst>
              <a:outerShdw blurRad="114300" dist="38100" dir="2700000" algn="tl" rotWithShape="0">
                <a:prstClr val="black">
                  <a:alpha val="26000"/>
                </a:prstClr>
              </a:outerShdw>
            </a:effectLst>
          </p:grpSpPr>
          <p:sp>
            <p:nvSpPr>
              <p:cNvPr id="82" name="Rectangle 78">
                <a:extLst>
                  <a:ext uri="{FF2B5EF4-FFF2-40B4-BE49-F238E27FC236}">
                    <a16:creationId xmlns:a16="http://schemas.microsoft.com/office/drawing/2014/main" id="{C7A228F1-6A51-4363-B9D7-AC35C314C6E0}"/>
                  </a:ext>
                </a:extLst>
              </p:cNvPr>
              <p:cNvSpPr>
                <a:spLocks noChangeArrowheads="1"/>
              </p:cNvSpPr>
              <p:nvPr/>
            </p:nvSpPr>
            <p:spPr bwMode="auto">
              <a:xfrm>
                <a:off x="5383213" y="3467100"/>
                <a:ext cx="1588"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98" name="Freeform 94">
                <a:extLst>
                  <a:ext uri="{FF2B5EF4-FFF2-40B4-BE49-F238E27FC236}">
                    <a16:creationId xmlns:a16="http://schemas.microsoft.com/office/drawing/2014/main" id="{924584F1-D5D6-4614-9419-6D001F2F4A28}"/>
                  </a:ext>
                </a:extLst>
              </p:cNvPr>
              <p:cNvSpPr>
                <a:spLocks noEditPoints="1"/>
              </p:cNvSpPr>
              <p:nvPr/>
            </p:nvSpPr>
            <p:spPr bwMode="auto">
              <a:xfrm>
                <a:off x="3230563" y="3467100"/>
                <a:ext cx="2152650" cy="1420813"/>
              </a:xfrm>
              <a:custGeom>
                <a:avLst/>
                <a:gdLst>
                  <a:gd name="T0" fmla="*/ 373 w 566"/>
                  <a:gd name="T1" fmla="*/ 186 h 373"/>
                  <a:gd name="T2" fmla="*/ 310 w 566"/>
                  <a:gd name="T3" fmla="*/ 47 h 373"/>
                  <a:gd name="T4" fmla="*/ 566 w 566"/>
                  <a:gd name="T5" fmla="*/ 47 h 373"/>
                  <a:gd name="T6" fmla="*/ 443 w 566"/>
                  <a:gd name="T7" fmla="*/ 0 h 373"/>
                  <a:gd name="T8" fmla="*/ 187 w 566"/>
                  <a:gd name="T9" fmla="*/ 0 h 373"/>
                  <a:gd name="T10" fmla="*/ 0 w 566"/>
                  <a:gd name="T11" fmla="*/ 186 h 373"/>
                  <a:gd name="T12" fmla="*/ 187 w 566"/>
                  <a:gd name="T13" fmla="*/ 373 h 373"/>
                  <a:gd name="T14" fmla="*/ 373 w 566"/>
                  <a:gd name="T15" fmla="*/ 186 h 373"/>
                  <a:gd name="T16" fmla="*/ 47 w 566"/>
                  <a:gd name="T17" fmla="*/ 186 h 373"/>
                  <a:gd name="T18" fmla="*/ 187 w 566"/>
                  <a:gd name="T19" fmla="*/ 47 h 373"/>
                  <a:gd name="T20" fmla="*/ 326 w 566"/>
                  <a:gd name="T21" fmla="*/ 186 h 373"/>
                  <a:gd name="T22" fmla="*/ 187 w 566"/>
                  <a:gd name="T23" fmla="*/ 326 h 373"/>
                  <a:gd name="T24" fmla="*/ 47 w 566"/>
                  <a:gd name="T25"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6" h="373">
                    <a:moveTo>
                      <a:pt x="373" y="186"/>
                    </a:moveTo>
                    <a:cubicBezTo>
                      <a:pt x="373" y="131"/>
                      <a:pt x="349" y="81"/>
                      <a:pt x="310" y="47"/>
                    </a:cubicBezTo>
                    <a:cubicBezTo>
                      <a:pt x="566" y="47"/>
                      <a:pt x="566" y="47"/>
                      <a:pt x="566" y="47"/>
                    </a:cubicBezTo>
                    <a:cubicBezTo>
                      <a:pt x="519" y="47"/>
                      <a:pt x="476" y="29"/>
                      <a:pt x="443" y="0"/>
                    </a:cubicBezTo>
                    <a:cubicBezTo>
                      <a:pt x="187" y="0"/>
                      <a:pt x="187" y="0"/>
                      <a:pt x="187" y="0"/>
                    </a:cubicBezTo>
                    <a:cubicBezTo>
                      <a:pt x="84" y="0"/>
                      <a:pt x="0" y="84"/>
                      <a:pt x="0" y="186"/>
                    </a:cubicBezTo>
                    <a:cubicBezTo>
                      <a:pt x="0" y="289"/>
                      <a:pt x="84" y="373"/>
                      <a:pt x="187" y="373"/>
                    </a:cubicBezTo>
                    <a:cubicBezTo>
                      <a:pt x="289" y="373"/>
                      <a:pt x="373" y="289"/>
                      <a:pt x="373" y="186"/>
                    </a:cubicBezTo>
                    <a:close/>
                    <a:moveTo>
                      <a:pt x="47" y="186"/>
                    </a:moveTo>
                    <a:cubicBezTo>
                      <a:pt x="47" y="109"/>
                      <a:pt x="110" y="47"/>
                      <a:pt x="187" y="47"/>
                    </a:cubicBezTo>
                    <a:cubicBezTo>
                      <a:pt x="264" y="47"/>
                      <a:pt x="326" y="109"/>
                      <a:pt x="326" y="186"/>
                    </a:cubicBezTo>
                    <a:cubicBezTo>
                      <a:pt x="326" y="263"/>
                      <a:pt x="264" y="326"/>
                      <a:pt x="187" y="326"/>
                    </a:cubicBezTo>
                    <a:cubicBezTo>
                      <a:pt x="110" y="326"/>
                      <a:pt x="47" y="263"/>
                      <a:pt x="47" y="18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99" name="Freeform 95">
                <a:extLst>
                  <a:ext uri="{FF2B5EF4-FFF2-40B4-BE49-F238E27FC236}">
                    <a16:creationId xmlns:a16="http://schemas.microsoft.com/office/drawing/2014/main" id="{40D3F9F1-884E-48C6-AD6D-D5B7F4985F1E}"/>
                  </a:ext>
                </a:extLst>
              </p:cNvPr>
              <p:cNvSpPr>
                <a:spLocks/>
              </p:cNvSpPr>
              <p:nvPr/>
            </p:nvSpPr>
            <p:spPr bwMode="auto">
              <a:xfrm>
                <a:off x="3408363" y="4183063"/>
                <a:ext cx="1062038" cy="541338"/>
              </a:xfrm>
              <a:custGeom>
                <a:avLst/>
                <a:gdLst>
                  <a:gd name="T0" fmla="*/ 0 w 279"/>
                  <a:gd name="T1" fmla="*/ 0 h 142"/>
                  <a:gd name="T2" fmla="*/ 0 w 279"/>
                  <a:gd name="T3" fmla="*/ 2 h 142"/>
                  <a:gd name="T4" fmla="*/ 140 w 279"/>
                  <a:gd name="T5" fmla="*/ 142 h 142"/>
                  <a:gd name="T6" fmla="*/ 279 w 279"/>
                  <a:gd name="T7" fmla="*/ 2 h 142"/>
                  <a:gd name="T8" fmla="*/ 279 w 279"/>
                  <a:gd name="T9" fmla="*/ 0 h 142"/>
                  <a:gd name="T10" fmla="*/ 140 w 279"/>
                  <a:gd name="T11" fmla="*/ 138 h 142"/>
                  <a:gd name="T12" fmla="*/ 0 w 279"/>
                  <a:gd name="T13" fmla="*/ 0 h 142"/>
                </a:gdLst>
                <a:ahLst/>
                <a:cxnLst>
                  <a:cxn ang="0">
                    <a:pos x="T0" y="T1"/>
                  </a:cxn>
                  <a:cxn ang="0">
                    <a:pos x="T2" y="T3"/>
                  </a:cxn>
                  <a:cxn ang="0">
                    <a:pos x="T4" y="T5"/>
                  </a:cxn>
                  <a:cxn ang="0">
                    <a:pos x="T6" y="T7"/>
                  </a:cxn>
                  <a:cxn ang="0">
                    <a:pos x="T8" y="T9"/>
                  </a:cxn>
                  <a:cxn ang="0">
                    <a:pos x="T10" y="T11"/>
                  </a:cxn>
                  <a:cxn ang="0">
                    <a:pos x="T12" y="T13"/>
                  </a:cxn>
                </a:cxnLst>
                <a:rect l="0" t="0" r="r" b="b"/>
                <a:pathLst>
                  <a:path w="279" h="142">
                    <a:moveTo>
                      <a:pt x="0" y="0"/>
                    </a:moveTo>
                    <a:cubicBezTo>
                      <a:pt x="0" y="1"/>
                      <a:pt x="0" y="1"/>
                      <a:pt x="0" y="2"/>
                    </a:cubicBezTo>
                    <a:cubicBezTo>
                      <a:pt x="0" y="79"/>
                      <a:pt x="63" y="142"/>
                      <a:pt x="140" y="142"/>
                    </a:cubicBezTo>
                    <a:cubicBezTo>
                      <a:pt x="217" y="142"/>
                      <a:pt x="279" y="79"/>
                      <a:pt x="279" y="2"/>
                    </a:cubicBezTo>
                    <a:cubicBezTo>
                      <a:pt x="279" y="1"/>
                      <a:pt x="279" y="1"/>
                      <a:pt x="279" y="0"/>
                    </a:cubicBezTo>
                    <a:cubicBezTo>
                      <a:pt x="278" y="76"/>
                      <a:pt x="216" y="138"/>
                      <a:pt x="140" y="138"/>
                    </a:cubicBezTo>
                    <a:cubicBezTo>
                      <a:pt x="63" y="138"/>
                      <a:pt x="1" y="76"/>
                      <a:pt x="0" y="0"/>
                    </a:cubicBez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0" name="Freeform 96">
                <a:extLst>
                  <a:ext uri="{FF2B5EF4-FFF2-40B4-BE49-F238E27FC236}">
                    <a16:creationId xmlns:a16="http://schemas.microsoft.com/office/drawing/2014/main" id="{A8C3B9EF-019F-4FC5-A4A8-5A26EEBF5A99}"/>
                  </a:ext>
                </a:extLst>
              </p:cNvPr>
              <p:cNvSpPr>
                <a:spLocks/>
              </p:cNvSpPr>
              <p:nvPr/>
            </p:nvSpPr>
            <p:spPr bwMode="auto">
              <a:xfrm>
                <a:off x="4394201" y="3646488"/>
                <a:ext cx="254000" cy="536575"/>
              </a:xfrm>
              <a:custGeom>
                <a:avLst/>
                <a:gdLst>
                  <a:gd name="T0" fmla="*/ 67 w 67"/>
                  <a:gd name="T1" fmla="*/ 139 h 141"/>
                  <a:gd name="T2" fmla="*/ 8 w 67"/>
                  <a:gd name="T3" fmla="*/ 3 h 141"/>
                  <a:gd name="T4" fmla="*/ 4 w 67"/>
                  <a:gd name="T5" fmla="*/ 0 h 141"/>
                  <a:gd name="T6" fmla="*/ 0 w 67"/>
                  <a:gd name="T7" fmla="*/ 0 h 141"/>
                  <a:gd name="T8" fmla="*/ 4 w 67"/>
                  <a:gd name="T9" fmla="*/ 3 h 141"/>
                  <a:gd name="T10" fmla="*/ 67 w 67"/>
                  <a:gd name="T11" fmla="*/ 141 h 141"/>
                  <a:gd name="T12" fmla="*/ 67 w 67"/>
                  <a:gd name="T13" fmla="*/ 139 h 141"/>
                </a:gdLst>
                <a:ahLst/>
                <a:cxnLst>
                  <a:cxn ang="0">
                    <a:pos x="T0" y="T1"/>
                  </a:cxn>
                  <a:cxn ang="0">
                    <a:pos x="T2" y="T3"/>
                  </a:cxn>
                  <a:cxn ang="0">
                    <a:pos x="T4" y="T5"/>
                  </a:cxn>
                  <a:cxn ang="0">
                    <a:pos x="T6" y="T7"/>
                  </a:cxn>
                  <a:cxn ang="0">
                    <a:pos x="T8" y="T9"/>
                  </a:cxn>
                  <a:cxn ang="0">
                    <a:pos x="T10" y="T11"/>
                  </a:cxn>
                  <a:cxn ang="0">
                    <a:pos x="T12" y="T13"/>
                  </a:cxn>
                </a:cxnLst>
                <a:rect l="0" t="0" r="r" b="b"/>
                <a:pathLst>
                  <a:path w="67" h="141">
                    <a:moveTo>
                      <a:pt x="67" y="139"/>
                    </a:moveTo>
                    <a:cubicBezTo>
                      <a:pt x="67" y="86"/>
                      <a:pt x="44" y="37"/>
                      <a:pt x="8" y="3"/>
                    </a:cubicBezTo>
                    <a:cubicBezTo>
                      <a:pt x="4" y="0"/>
                      <a:pt x="4" y="0"/>
                      <a:pt x="4" y="0"/>
                    </a:cubicBezTo>
                    <a:cubicBezTo>
                      <a:pt x="0" y="0"/>
                      <a:pt x="0" y="0"/>
                      <a:pt x="0" y="0"/>
                    </a:cubicBezTo>
                    <a:cubicBezTo>
                      <a:pt x="4" y="3"/>
                      <a:pt x="4" y="3"/>
                      <a:pt x="4" y="3"/>
                    </a:cubicBezTo>
                    <a:cubicBezTo>
                      <a:pt x="42" y="37"/>
                      <a:pt x="67" y="86"/>
                      <a:pt x="67" y="141"/>
                    </a:cubicBezTo>
                    <a:cubicBezTo>
                      <a:pt x="67" y="141"/>
                      <a:pt x="67" y="140"/>
                      <a:pt x="67" y="139"/>
                    </a:cubicBez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1" name="Freeform 97">
                <a:extLst>
                  <a:ext uri="{FF2B5EF4-FFF2-40B4-BE49-F238E27FC236}">
                    <a16:creationId xmlns:a16="http://schemas.microsoft.com/office/drawing/2014/main" id="{D5350C33-6087-4708-8C06-44A5C80FCCBA}"/>
                  </a:ext>
                </a:extLst>
              </p:cNvPr>
              <p:cNvSpPr>
                <a:spLocks/>
              </p:cNvSpPr>
              <p:nvPr/>
            </p:nvSpPr>
            <p:spPr bwMode="auto">
              <a:xfrm>
                <a:off x="3230563" y="3467100"/>
                <a:ext cx="1700213" cy="715963"/>
              </a:xfrm>
              <a:custGeom>
                <a:avLst/>
                <a:gdLst>
                  <a:gd name="T0" fmla="*/ 187 w 447"/>
                  <a:gd name="T1" fmla="*/ 4 h 188"/>
                  <a:gd name="T2" fmla="*/ 447 w 447"/>
                  <a:gd name="T3" fmla="*/ 4 h 188"/>
                  <a:gd name="T4" fmla="*/ 443 w 447"/>
                  <a:gd name="T5" fmla="*/ 0 h 188"/>
                  <a:gd name="T6" fmla="*/ 187 w 447"/>
                  <a:gd name="T7" fmla="*/ 0 h 188"/>
                  <a:gd name="T8" fmla="*/ 0 w 447"/>
                  <a:gd name="T9" fmla="*/ 186 h 188"/>
                  <a:gd name="T10" fmla="*/ 0 w 447"/>
                  <a:gd name="T11" fmla="*/ 188 h 188"/>
                  <a:gd name="T12" fmla="*/ 187 w 447"/>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447" h="188">
                    <a:moveTo>
                      <a:pt x="187" y="4"/>
                    </a:moveTo>
                    <a:cubicBezTo>
                      <a:pt x="447" y="4"/>
                      <a:pt x="447" y="4"/>
                      <a:pt x="447" y="4"/>
                    </a:cubicBezTo>
                    <a:cubicBezTo>
                      <a:pt x="445" y="2"/>
                      <a:pt x="444" y="1"/>
                      <a:pt x="443" y="0"/>
                    </a:cubicBezTo>
                    <a:cubicBezTo>
                      <a:pt x="187" y="0"/>
                      <a:pt x="187" y="0"/>
                      <a:pt x="187" y="0"/>
                    </a:cubicBezTo>
                    <a:cubicBezTo>
                      <a:pt x="84" y="0"/>
                      <a:pt x="0" y="84"/>
                      <a:pt x="0" y="186"/>
                    </a:cubicBezTo>
                    <a:cubicBezTo>
                      <a:pt x="0" y="187"/>
                      <a:pt x="0" y="188"/>
                      <a:pt x="0" y="188"/>
                    </a:cubicBezTo>
                    <a:cubicBezTo>
                      <a:pt x="1" y="86"/>
                      <a:pt x="85" y="4"/>
                      <a:pt x="187" y="4"/>
                    </a:cubicBez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27" name="Group 126">
              <a:extLst>
                <a:ext uri="{FF2B5EF4-FFF2-40B4-BE49-F238E27FC236}">
                  <a16:creationId xmlns:a16="http://schemas.microsoft.com/office/drawing/2014/main" id="{15E86861-81DA-465B-9DA0-A57B0775A782}"/>
                </a:ext>
              </a:extLst>
            </p:cNvPr>
            <p:cNvGrpSpPr/>
            <p:nvPr/>
          </p:nvGrpSpPr>
          <p:grpSpPr>
            <a:xfrm>
              <a:off x="4568826" y="3421063"/>
              <a:ext cx="300038" cy="258763"/>
              <a:chOff x="4568826" y="3421063"/>
              <a:chExt cx="300038" cy="258763"/>
            </a:xfrm>
            <a:effectLst>
              <a:outerShdw blurRad="50800" dist="38100" algn="tl" rotWithShape="0">
                <a:prstClr val="black">
                  <a:alpha val="22000"/>
                </a:prstClr>
              </a:outerShdw>
            </a:effectLst>
          </p:grpSpPr>
          <p:sp>
            <p:nvSpPr>
              <p:cNvPr id="102" name="Freeform 98">
                <a:extLst>
                  <a:ext uri="{FF2B5EF4-FFF2-40B4-BE49-F238E27FC236}">
                    <a16:creationId xmlns:a16="http://schemas.microsoft.com/office/drawing/2014/main" id="{9BCF293D-CB58-43AC-ABBF-26C09CA5B231}"/>
                  </a:ext>
                </a:extLst>
              </p:cNvPr>
              <p:cNvSpPr>
                <a:spLocks/>
              </p:cNvSpPr>
              <p:nvPr/>
            </p:nvSpPr>
            <p:spPr bwMode="auto">
              <a:xfrm>
                <a:off x="4568826" y="3421063"/>
                <a:ext cx="300038" cy="258763"/>
              </a:xfrm>
              <a:custGeom>
                <a:avLst/>
                <a:gdLst>
                  <a:gd name="T0" fmla="*/ 0 w 189"/>
                  <a:gd name="T1" fmla="*/ 0 h 163"/>
                  <a:gd name="T2" fmla="*/ 189 w 189"/>
                  <a:gd name="T3" fmla="*/ 82 h 163"/>
                  <a:gd name="T4" fmla="*/ 0 w 189"/>
                  <a:gd name="T5" fmla="*/ 163 h 163"/>
                  <a:gd name="T6" fmla="*/ 0 w 189"/>
                  <a:gd name="T7" fmla="*/ 0 h 163"/>
                </a:gdLst>
                <a:ahLst/>
                <a:cxnLst>
                  <a:cxn ang="0">
                    <a:pos x="T0" y="T1"/>
                  </a:cxn>
                  <a:cxn ang="0">
                    <a:pos x="T2" y="T3"/>
                  </a:cxn>
                  <a:cxn ang="0">
                    <a:pos x="T4" y="T5"/>
                  </a:cxn>
                  <a:cxn ang="0">
                    <a:pos x="T6" y="T7"/>
                  </a:cxn>
                </a:cxnLst>
                <a:rect l="0" t="0" r="r" b="b"/>
                <a:pathLst>
                  <a:path w="189" h="163">
                    <a:moveTo>
                      <a:pt x="0" y="0"/>
                    </a:moveTo>
                    <a:lnTo>
                      <a:pt x="189" y="82"/>
                    </a:lnTo>
                    <a:lnTo>
                      <a:pt x="0" y="163"/>
                    </a:lnTo>
                    <a:lnTo>
                      <a:pt x="0" y="0"/>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3" name="Freeform 99">
                <a:extLst>
                  <a:ext uri="{FF2B5EF4-FFF2-40B4-BE49-F238E27FC236}">
                    <a16:creationId xmlns:a16="http://schemas.microsoft.com/office/drawing/2014/main" id="{C10601FC-36F2-4359-99E5-0F8B381986AE}"/>
                  </a:ext>
                </a:extLst>
              </p:cNvPr>
              <p:cNvSpPr>
                <a:spLocks/>
              </p:cNvSpPr>
              <p:nvPr/>
            </p:nvSpPr>
            <p:spPr bwMode="auto">
              <a:xfrm>
                <a:off x="4568826" y="3421063"/>
                <a:ext cx="300038" cy="130175"/>
              </a:xfrm>
              <a:custGeom>
                <a:avLst/>
                <a:gdLst>
                  <a:gd name="T0" fmla="*/ 0 w 189"/>
                  <a:gd name="T1" fmla="*/ 39 h 82"/>
                  <a:gd name="T2" fmla="*/ 10 w 189"/>
                  <a:gd name="T3" fmla="*/ 39 h 82"/>
                  <a:gd name="T4" fmla="*/ 10 w 189"/>
                  <a:gd name="T5" fmla="*/ 15 h 82"/>
                  <a:gd name="T6" fmla="*/ 189 w 189"/>
                  <a:gd name="T7" fmla="*/ 82 h 82"/>
                  <a:gd name="T8" fmla="*/ 0 w 189"/>
                  <a:gd name="T9" fmla="*/ 0 h 82"/>
                  <a:gd name="T10" fmla="*/ 0 w 189"/>
                  <a:gd name="T11" fmla="*/ 39 h 82"/>
                </a:gdLst>
                <a:ahLst/>
                <a:cxnLst>
                  <a:cxn ang="0">
                    <a:pos x="T0" y="T1"/>
                  </a:cxn>
                  <a:cxn ang="0">
                    <a:pos x="T2" y="T3"/>
                  </a:cxn>
                  <a:cxn ang="0">
                    <a:pos x="T4" y="T5"/>
                  </a:cxn>
                  <a:cxn ang="0">
                    <a:pos x="T6" y="T7"/>
                  </a:cxn>
                  <a:cxn ang="0">
                    <a:pos x="T8" y="T9"/>
                  </a:cxn>
                  <a:cxn ang="0">
                    <a:pos x="T10" y="T11"/>
                  </a:cxn>
                </a:cxnLst>
                <a:rect l="0" t="0" r="r" b="b"/>
                <a:pathLst>
                  <a:path w="189" h="82">
                    <a:moveTo>
                      <a:pt x="0" y="39"/>
                    </a:moveTo>
                    <a:lnTo>
                      <a:pt x="10" y="39"/>
                    </a:lnTo>
                    <a:lnTo>
                      <a:pt x="10" y="15"/>
                    </a:lnTo>
                    <a:lnTo>
                      <a:pt x="189" y="82"/>
                    </a:lnTo>
                    <a:lnTo>
                      <a:pt x="0" y="0"/>
                    </a:lnTo>
                    <a:lnTo>
                      <a:pt x="0" y="39"/>
                    </a:ln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104" name="Freeform 100">
              <a:extLst>
                <a:ext uri="{FF2B5EF4-FFF2-40B4-BE49-F238E27FC236}">
                  <a16:creationId xmlns:a16="http://schemas.microsoft.com/office/drawing/2014/main" id="{2411BED2-3FD3-49F2-AC86-836F7FCD954E}"/>
                </a:ext>
              </a:extLst>
            </p:cNvPr>
            <p:cNvSpPr>
              <a:spLocks/>
            </p:cNvSpPr>
            <p:nvPr/>
          </p:nvSpPr>
          <p:spPr bwMode="auto">
            <a:xfrm>
              <a:off x="3941763" y="3646488"/>
              <a:ext cx="684213" cy="357188"/>
            </a:xfrm>
            <a:custGeom>
              <a:avLst/>
              <a:gdLst>
                <a:gd name="T0" fmla="*/ 132 w 180"/>
                <a:gd name="T1" fmla="*/ 94 h 94"/>
                <a:gd name="T2" fmla="*/ 180 w 180"/>
                <a:gd name="T3" fmla="*/ 94 h 94"/>
                <a:gd name="T4" fmla="*/ 123 w 180"/>
                <a:gd name="T5" fmla="*/ 0 h 94"/>
                <a:gd name="T6" fmla="*/ 0 w 180"/>
                <a:gd name="T7" fmla="*/ 0 h 94"/>
                <a:gd name="T8" fmla="*/ 132 w 180"/>
                <a:gd name="T9" fmla="*/ 94 h 94"/>
              </a:gdLst>
              <a:ahLst/>
              <a:cxnLst>
                <a:cxn ang="0">
                  <a:pos x="T0" y="T1"/>
                </a:cxn>
                <a:cxn ang="0">
                  <a:pos x="T2" y="T3"/>
                </a:cxn>
                <a:cxn ang="0">
                  <a:pos x="T4" y="T5"/>
                </a:cxn>
                <a:cxn ang="0">
                  <a:pos x="T6" y="T7"/>
                </a:cxn>
                <a:cxn ang="0">
                  <a:pos x="T8" y="T9"/>
                </a:cxn>
              </a:cxnLst>
              <a:rect l="0" t="0" r="r" b="b"/>
              <a:pathLst>
                <a:path w="180" h="94">
                  <a:moveTo>
                    <a:pt x="132" y="94"/>
                  </a:moveTo>
                  <a:cubicBezTo>
                    <a:pt x="180" y="94"/>
                    <a:pt x="180" y="94"/>
                    <a:pt x="180" y="94"/>
                  </a:cubicBezTo>
                  <a:cubicBezTo>
                    <a:pt x="171" y="57"/>
                    <a:pt x="151" y="24"/>
                    <a:pt x="123" y="0"/>
                  </a:cubicBezTo>
                  <a:cubicBezTo>
                    <a:pt x="0" y="0"/>
                    <a:pt x="0" y="0"/>
                    <a:pt x="0" y="0"/>
                  </a:cubicBezTo>
                  <a:cubicBezTo>
                    <a:pt x="61" y="0"/>
                    <a:pt x="113" y="39"/>
                    <a:pt x="132" y="94"/>
                  </a:cubicBezTo>
                  <a:close/>
                </a:path>
              </a:pathLst>
            </a:custGeom>
            <a:gradFill>
              <a:gsLst>
                <a:gs pos="62000">
                  <a:schemeClr val="accent2">
                    <a:alpha val="0"/>
                  </a:schemeClr>
                </a:gs>
                <a:gs pos="100000">
                  <a:srgbClr val="000000">
                    <a:alpha val="40000"/>
                  </a:srgbClr>
                </a:gs>
              </a:gsLst>
              <a:lin ang="162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31" name="Ring_03">
            <a:extLst>
              <a:ext uri="{FF2B5EF4-FFF2-40B4-BE49-F238E27FC236}">
                <a16:creationId xmlns:a16="http://schemas.microsoft.com/office/drawing/2014/main" id="{9644F13C-EAF5-460F-95CC-866BEFBCB6EE}"/>
              </a:ext>
            </a:extLst>
          </p:cNvPr>
          <p:cNvGrpSpPr/>
          <p:nvPr/>
        </p:nvGrpSpPr>
        <p:grpSpPr>
          <a:xfrm>
            <a:off x="3500438" y="1522560"/>
            <a:ext cx="1612107" cy="1090613"/>
            <a:chOff x="4675188" y="2225675"/>
            <a:chExt cx="2149476" cy="1454151"/>
          </a:xfrm>
          <a:effectLst>
            <a:outerShdw blurRad="114300" dist="50800" dir="2700000" algn="tl" rotWithShape="0">
              <a:prstClr val="black">
                <a:alpha val="18000"/>
              </a:prstClr>
            </a:outerShdw>
          </a:effectLst>
        </p:grpSpPr>
        <p:sp>
          <p:nvSpPr>
            <p:cNvPr id="80" name="Freeform 76">
              <a:extLst>
                <a:ext uri="{FF2B5EF4-FFF2-40B4-BE49-F238E27FC236}">
                  <a16:creationId xmlns:a16="http://schemas.microsoft.com/office/drawing/2014/main" id="{56F67E00-5730-41B6-BE16-B5C627567D5F}"/>
                </a:ext>
              </a:extLst>
            </p:cNvPr>
            <p:cNvSpPr>
              <a:spLocks noEditPoints="1"/>
            </p:cNvSpPr>
            <p:nvPr/>
          </p:nvSpPr>
          <p:spPr bwMode="auto">
            <a:xfrm>
              <a:off x="4675188" y="2225675"/>
              <a:ext cx="2149475" cy="1420813"/>
            </a:xfrm>
            <a:custGeom>
              <a:avLst/>
              <a:gdLst>
                <a:gd name="T0" fmla="*/ 565 w 565"/>
                <a:gd name="T1" fmla="*/ 326 h 373"/>
                <a:gd name="T2" fmla="*/ 309 w 565"/>
                <a:gd name="T3" fmla="*/ 326 h 373"/>
                <a:gd name="T4" fmla="*/ 373 w 565"/>
                <a:gd name="T5" fmla="*/ 186 h 373"/>
                <a:gd name="T6" fmla="*/ 186 w 565"/>
                <a:gd name="T7" fmla="*/ 0 h 373"/>
                <a:gd name="T8" fmla="*/ 0 w 565"/>
                <a:gd name="T9" fmla="*/ 186 h 373"/>
                <a:gd name="T10" fmla="*/ 63 w 565"/>
                <a:gd name="T11" fmla="*/ 326 h 373"/>
                <a:gd name="T12" fmla="*/ 63 w 565"/>
                <a:gd name="T13" fmla="*/ 326 h 373"/>
                <a:gd name="T14" fmla="*/ 186 w 565"/>
                <a:gd name="T15" fmla="*/ 373 h 373"/>
                <a:gd name="T16" fmla="*/ 186 w 565"/>
                <a:gd name="T17" fmla="*/ 373 h 373"/>
                <a:gd name="T18" fmla="*/ 565 w 565"/>
                <a:gd name="T19" fmla="*/ 373 h 373"/>
                <a:gd name="T20" fmla="*/ 565 w 565"/>
                <a:gd name="T21" fmla="*/ 326 h 373"/>
                <a:gd name="T22" fmla="*/ 47 w 565"/>
                <a:gd name="T23" fmla="*/ 186 h 373"/>
                <a:gd name="T24" fmla="*/ 186 w 565"/>
                <a:gd name="T25" fmla="*/ 47 h 373"/>
                <a:gd name="T26" fmla="*/ 326 w 565"/>
                <a:gd name="T27" fmla="*/ 186 h 373"/>
                <a:gd name="T28" fmla="*/ 186 w 565"/>
                <a:gd name="T29" fmla="*/ 326 h 373"/>
                <a:gd name="T30" fmla="*/ 47 w 565"/>
                <a:gd name="T31"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5" h="373">
                  <a:moveTo>
                    <a:pt x="565" y="326"/>
                  </a:moveTo>
                  <a:cubicBezTo>
                    <a:pt x="309" y="326"/>
                    <a:pt x="309" y="326"/>
                    <a:pt x="309" y="326"/>
                  </a:cubicBezTo>
                  <a:cubicBezTo>
                    <a:pt x="348" y="292"/>
                    <a:pt x="373" y="242"/>
                    <a:pt x="373" y="186"/>
                  </a:cubicBezTo>
                  <a:cubicBezTo>
                    <a:pt x="373" y="84"/>
                    <a:pt x="289" y="0"/>
                    <a:pt x="186" y="0"/>
                  </a:cubicBezTo>
                  <a:cubicBezTo>
                    <a:pt x="83" y="0"/>
                    <a:pt x="0" y="84"/>
                    <a:pt x="0" y="186"/>
                  </a:cubicBezTo>
                  <a:cubicBezTo>
                    <a:pt x="0" y="242"/>
                    <a:pt x="24" y="292"/>
                    <a:pt x="63" y="326"/>
                  </a:cubicBezTo>
                  <a:cubicBezTo>
                    <a:pt x="63" y="326"/>
                    <a:pt x="63" y="326"/>
                    <a:pt x="63" y="326"/>
                  </a:cubicBezTo>
                  <a:cubicBezTo>
                    <a:pt x="96" y="355"/>
                    <a:pt x="139" y="373"/>
                    <a:pt x="186" y="373"/>
                  </a:cubicBezTo>
                  <a:cubicBezTo>
                    <a:pt x="186" y="373"/>
                    <a:pt x="186" y="373"/>
                    <a:pt x="186" y="373"/>
                  </a:cubicBezTo>
                  <a:cubicBezTo>
                    <a:pt x="565" y="373"/>
                    <a:pt x="565" y="373"/>
                    <a:pt x="565" y="373"/>
                  </a:cubicBezTo>
                  <a:lnTo>
                    <a:pt x="565" y="326"/>
                  </a:lnTo>
                  <a:close/>
                  <a:moveTo>
                    <a:pt x="47" y="186"/>
                  </a:moveTo>
                  <a:cubicBezTo>
                    <a:pt x="47" y="109"/>
                    <a:pt x="109" y="47"/>
                    <a:pt x="186" y="47"/>
                  </a:cubicBezTo>
                  <a:cubicBezTo>
                    <a:pt x="263" y="47"/>
                    <a:pt x="326" y="109"/>
                    <a:pt x="326" y="186"/>
                  </a:cubicBezTo>
                  <a:cubicBezTo>
                    <a:pt x="326" y="263"/>
                    <a:pt x="263" y="326"/>
                    <a:pt x="186" y="326"/>
                  </a:cubicBezTo>
                  <a:cubicBezTo>
                    <a:pt x="109" y="326"/>
                    <a:pt x="47" y="263"/>
                    <a:pt x="47" y="18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81" name="Freeform 77">
              <a:extLst>
                <a:ext uri="{FF2B5EF4-FFF2-40B4-BE49-F238E27FC236}">
                  <a16:creationId xmlns:a16="http://schemas.microsoft.com/office/drawing/2014/main" id="{05A858A8-3D42-45E2-A54A-B20CDD7AE763}"/>
                </a:ext>
              </a:extLst>
            </p:cNvPr>
            <p:cNvSpPr>
              <a:spLocks/>
            </p:cNvSpPr>
            <p:nvPr/>
          </p:nvSpPr>
          <p:spPr bwMode="auto">
            <a:xfrm>
              <a:off x="4675188" y="2225675"/>
              <a:ext cx="1419225" cy="715963"/>
            </a:xfrm>
            <a:custGeom>
              <a:avLst/>
              <a:gdLst>
                <a:gd name="T0" fmla="*/ 186 w 373"/>
                <a:gd name="T1" fmla="*/ 4 h 188"/>
                <a:gd name="T2" fmla="*/ 372 w 373"/>
                <a:gd name="T3" fmla="*/ 188 h 188"/>
                <a:gd name="T4" fmla="*/ 373 w 373"/>
                <a:gd name="T5" fmla="*/ 186 h 188"/>
                <a:gd name="T6" fmla="*/ 186 w 373"/>
                <a:gd name="T7" fmla="*/ 0 h 188"/>
                <a:gd name="T8" fmla="*/ 0 w 373"/>
                <a:gd name="T9" fmla="*/ 186 h 188"/>
                <a:gd name="T10" fmla="*/ 0 w 373"/>
                <a:gd name="T11" fmla="*/ 188 h 188"/>
                <a:gd name="T12" fmla="*/ 186 w 373"/>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373" h="188">
                  <a:moveTo>
                    <a:pt x="186" y="4"/>
                  </a:moveTo>
                  <a:cubicBezTo>
                    <a:pt x="288" y="4"/>
                    <a:pt x="371" y="86"/>
                    <a:pt x="372" y="188"/>
                  </a:cubicBezTo>
                  <a:cubicBezTo>
                    <a:pt x="372" y="188"/>
                    <a:pt x="373" y="187"/>
                    <a:pt x="373" y="186"/>
                  </a:cubicBezTo>
                  <a:cubicBezTo>
                    <a:pt x="373" y="84"/>
                    <a:pt x="289" y="0"/>
                    <a:pt x="186" y="0"/>
                  </a:cubicBezTo>
                  <a:cubicBezTo>
                    <a:pt x="83" y="0"/>
                    <a:pt x="0" y="84"/>
                    <a:pt x="0" y="186"/>
                  </a:cubicBezTo>
                  <a:cubicBezTo>
                    <a:pt x="0" y="187"/>
                    <a:pt x="0" y="188"/>
                    <a:pt x="0" y="188"/>
                  </a:cubicBezTo>
                  <a:cubicBezTo>
                    <a:pt x="1" y="86"/>
                    <a:pt x="84" y="4"/>
                    <a:pt x="186" y="4"/>
                  </a:cubicBez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83" name="Freeform 79">
              <a:extLst>
                <a:ext uri="{FF2B5EF4-FFF2-40B4-BE49-F238E27FC236}">
                  <a16:creationId xmlns:a16="http://schemas.microsoft.com/office/drawing/2014/main" id="{CFC33925-B854-4DC3-BC78-04FD74A0206F}"/>
                </a:ext>
              </a:extLst>
            </p:cNvPr>
            <p:cNvSpPr>
              <a:spLocks/>
            </p:cNvSpPr>
            <p:nvPr/>
          </p:nvSpPr>
          <p:spPr bwMode="auto">
            <a:xfrm>
              <a:off x="5383213" y="2941638"/>
              <a:ext cx="531813" cy="525463"/>
            </a:xfrm>
            <a:custGeom>
              <a:avLst/>
              <a:gdLst>
                <a:gd name="T0" fmla="*/ 140 w 140"/>
                <a:gd name="T1" fmla="*/ 2 h 138"/>
                <a:gd name="T2" fmla="*/ 140 w 140"/>
                <a:gd name="T3" fmla="*/ 0 h 138"/>
                <a:gd name="T4" fmla="*/ 0 w 140"/>
                <a:gd name="T5" fmla="*/ 138 h 138"/>
                <a:gd name="T6" fmla="*/ 32 w 140"/>
                <a:gd name="T7" fmla="*/ 138 h 138"/>
                <a:gd name="T8" fmla="*/ 140 w 140"/>
                <a:gd name="T9" fmla="*/ 2 h 138"/>
              </a:gdLst>
              <a:ahLst/>
              <a:cxnLst>
                <a:cxn ang="0">
                  <a:pos x="T0" y="T1"/>
                </a:cxn>
                <a:cxn ang="0">
                  <a:pos x="T2" y="T3"/>
                </a:cxn>
                <a:cxn ang="0">
                  <a:pos x="T4" y="T5"/>
                </a:cxn>
                <a:cxn ang="0">
                  <a:pos x="T6" y="T7"/>
                </a:cxn>
                <a:cxn ang="0">
                  <a:pos x="T8" y="T9"/>
                </a:cxn>
              </a:cxnLst>
              <a:rect l="0" t="0" r="r" b="b"/>
              <a:pathLst>
                <a:path w="140" h="138">
                  <a:moveTo>
                    <a:pt x="140" y="2"/>
                  </a:moveTo>
                  <a:cubicBezTo>
                    <a:pt x="140" y="1"/>
                    <a:pt x="140" y="1"/>
                    <a:pt x="140" y="0"/>
                  </a:cubicBezTo>
                  <a:cubicBezTo>
                    <a:pt x="139" y="76"/>
                    <a:pt x="76" y="138"/>
                    <a:pt x="0" y="138"/>
                  </a:cubicBezTo>
                  <a:cubicBezTo>
                    <a:pt x="32" y="138"/>
                    <a:pt x="32" y="138"/>
                    <a:pt x="32" y="138"/>
                  </a:cubicBezTo>
                  <a:cubicBezTo>
                    <a:pt x="93" y="124"/>
                    <a:pt x="140" y="68"/>
                    <a:pt x="140" y="2"/>
                  </a:cubicBez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84" name="Freeform 80">
              <a:extLst>
                <a:ext uri="{FF2B5EF4-FFF2-40B4-BE49-F238E27FC236}">
                  <a16:creationId xmlns:a16="http://schemas.microsoft.com/office/drawing/2014/main" id="{07FD69AD-C7F2-4B4F-A6E0-55599140BCFA}"/>
                </a:ext>
              </a:extLst>
            </p:cNvPr>
            <p:cNvSpPr>
              <a:spLocks/>
            </p:cNvSpPr>
            <p:nvPr/>
          </p:nvSpPr>
          <p:spPr bwMode="auto">
            <a:xfrm>
              <a:off x="4854576" y="2941638"/>
              <a:ext cx="1970088" cy="541338"/>
            </a:xfrm>
            <a:custGeom>
              <a:avLst/>
              <a:gdLst>
                <a:gd name="T0" fmla="*/ 518 w 518"/>
                <a:gd name="T1" fmla="*/ 138 h 142"/>
                <a:gd name="T2" fmla="*/ 170 w 518"/>
                <a:gd name="T3" fmla="*/ 138 h 142"/>
                <a:gd name="T4" fmla="*/ 171 w 518"/>
                <a:gd name="T5" fmla="*/ 138 h 142"/>
                <a:gd name="T6" fmla="*/ 139 w 518"/>
                <a:gd name="T7" fmla="*/ 138 h 142"/>
                <a:gd name="T8" fmla="*/ 139 w 518"/>
                <a:gd name="T9" fmla="*/ 138 h 142"/>
                <a:gd name="T10" fmla="*/ 139 w 518"/>
                <a:gd name="T11" fmla="*/ 138 h 142"/>
                <a:gd name="T12" fmla="*/ 0 w 518"/>
                <a:gd name="T13" fmla="*/ 0 h 142"/>
                <a:gd name="T14" fmla="*/ 0 w 518"/>
                <a:gd name="T15" fmla="*/ 2 h 142"/>
                <a:gd name="T16" fmla="*/ 108 w 518"/>
                <a:gd name="T17" fmla="*/ 138 h 142"/>
                <a:gd name="T18" fmla="*/ 137 w 518"/>
                <a:gd name="T19" fmla="*/ 142 h 142"/>
                <a:gd name="T20" fmla="*/ 137 w 518"/>
                <a:gd name="T21" fmla="*/ 142 h 142"/>
                <a:gd name="T22" fmla="*/ 518 w 518"/>
                <a:gd name="T23" fmla="*/ 142 h 142"/>
                <a:gd name="T24" fmla="*/ 518 w 518"/>
                <a:gd name="T25" fmla="*/ 1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8" h="142">
                  <a:moveTo>
                    <a:pt x="518" y="138"/>
                  </a:moveTo>
                  <a:cubicBezTo>
                    <a:pt x="170" y="138"/>
                    <a:pt x="170" y="138"/>
                    <a:pt x="170" y="138"/>
                  </a:cubicBezTo>
                  <a:cubicBezTo>
                    <a:pt x="171" y="138"/>
                    <a:pt x="171" y="138"/>
                    <a:pt x="171" y="138"/>
                  </a:cubicBezTo>
                  <a:cubicBezTo>
                    <a:pt x="139" y="138"/>
                    <a:pt x="139" y="138"/>
                    <a:pt x="139" y="138"/>
                  </a:cubicBezTo>
                  <a:cubicBezTo>
                    <a:pt x="139" y="138"/>
                    <a:pt x="139" y="138"/>
                    <a:pt x="139" y="138"/>
                  </a:cubicBezTo>
                  <a:cubicBezTo>
                    <a:pt x="139" y="138"/>
                    <a:pt x="139" y="138"/>
                    <a:pt x="139" y="138"/>
                  </a:cubicBezTo>
                  <a:cubicBezTo>
                    <a:pt x="63" y="138"/>
                    <a:pt x="1" y="76"/>
                    <a:pt x="0" y="0"/>
                  </a:cubicBezTo>
                  <a:cubicBezTo>
                    <a:pt x="0" y="1"/>
                    <a:pt x="0" y="1"/>
                    <a:pt x="0" y="2"/>
                  </a:cubicBezTo>
                  <a:cubicBezTo>
                    <a:pt x="0" y="68"/>
                    <a:pt x="46" y="124"/>
                    <a:pt x="108" y="138"/>
                  </a:cubicBezTo>
                  <a:cubicBezTo>
                    <a:pt x="117" y="140"/>
                    <a:pt x="127" y="141"/>
                    <a:pt x="137" y="142"/>
                  </a:cubicBezTo>
                  <a:cubicBezTo>
                    <a:pt x="137" y="142"/>
                    <a:pt x="137" y="142"/>
                    <a:pt x="137" y="142"/>
                  </a:cubicBezTo>
                  <a:cubicBezTo>
                    <a:pt x="518" y="142"/>
                    <a:pt x="518" y="142"/>
                    <a:pt x="518" y="142"/>
                  </a:cubicBezTo>
                  <a:lnTo>
                    <a:pt x="518" y="138"/>
                  </a:ln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nvGrpSpPr>
            <p:cNvPr id="130" name="Group 129">
              <a:extLst>
                <a:ext uri="{FF2B5EF4-FFF2-40B4-BE49-F238E27FC236}">
                  <a16:creationId xmlns:a16="http://schemas.microsoft.com/office/drawing/2014/main" id="{E9E9B6D7-DC30-4024-9F82-09E3F8C3DF37}"/>
                </a:ext>
              </a:extLst>
            </p:cNvPr>
            <p:cNvGrpSpPr/>
            <p:nvPr/>
          </p:nvGrpSpPr>
          <p:grpSpPr>
            <a:xfrm>
              <a:off x="6018213" y="3421063"/>
              <a:ext cx="300038" cy="258763"/>
              <a:chOff x="6018213" y="3421063"/>
              <a:chExt cx="300038" cy="258763"/>
            </a:xfrm>
            <a:effectLst>
              <a:outerShdw blurRad="50800" dist="38100" algn="l" rotWithShape="0">
                <a:prstClr val="black">
                  <a:alpha val="18000"/>
                </a:prstClr>
              </a:outerShdw>
            </a:effectLst>
          </p:grpSpPr>
          <p:sp>
            <p:nvSpPr>
              <p:cNvPr id="85" name="Freeform 81">
                <a:extLst>
                  <a:ext uri="{FF2B5EF4-FFF2-40B4-BE49-F238E27FC236}">
                    <a16:creationId xmlns:a16="http://schemas.microsoft.com/office/drawing/2014/main" id="{6A794EDD-7E47-4F41-939D-82BEB72F0B59}"/>
                  </a:ext>
                </a:extLst>
              </p:cNvPr>
              <p:cNvSpPr>
                <a:spLocks/>
              </p:cNvSpPr>
              <p:nvPr/>
            </p:nvSpPr>
            <p:spPr bwMode="auto">
              <a:xfrm>
                <a:off x="6018213" y="3421063"/>
                <a:ext cx="300038" cy="258763"/>
              </a:xfrm>
              <a:custGeom>
                <a:avLst/>
                <a:gdLst>
                  <a:gd name="T0" fmla="*/ 0 w 189"/>
                  <a:gd name="T1" fmla="*/ 0 h 163"/>
                  <a:gd name="T2" fmla="*/ 189 w 189"/>
                  <a:gd name="T3" fmla="*/ 82 h 163"/>
                  <a:gd name="T4" fmla="*/ 0 w 189"/>
                  <a:gd name="T5" fmla="*/ 163 h 163"/>
                  <a:gd name="T6" fmla="*/ 0 w 189"/>
                  <a:gd name="T7" fmla="*/ 0 h 163"/>
                </a:gdLst>
                <a:ahLst/>
                <a:cxnLst>
                  <a:cxn ang="0">
                    <a:pos x="T0" y="T1"/>
                  </a:cxn>
                  <a:cxn ang="0">
                    <a:pos x="T2" y="T3"/>
                  </a:cxn>
                  <a:cxn ang="0">
                    <a:pos x="T4" y="T5"/>
                  </a:cxn>
                  <a:cxn ang="0">
                    <a:pos x="T6" y="T7"/>
                  </a:cxn>
                </a:cxnLst>
                <a:rect l="0" t="0" r="r" b="b"/>
                <a:pathLst>
                  <a:path w="189" h="163">
                    <a:moveTo>
                      <a:pt x="0" y="0"/>
                    </a:moveTo>
                    <a:lnTo>
                      <a:pt x="189" y="82"/>
                    </a:lnTo>
                    <a:lnTo>
                      <a:pt x="0" y="163"/>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86" name="Freeform 82">
                <a:extLst>
                  <a:ext uri="{FF2B5EF4-FFF2-40B4-BE49-F238E27FC236}">
                    <a16:creationId xmlns:a16="http://schemas.microsoft.com/office/drawing/2014/main" id="{35FD2D64-5601-44E6-BC28-93A06F71665D}"/>
                  </a:ext>
                </a:extLst>
              </p:cNvPr>
              <p:cNvSpPr>
                <a:spLocks/>
              </p:cNvSpPr>
              <p:nvPr/>
            </p:nvSpPr>
            <p:spPr bwMode="auto">
              <a:xfrm>
                <a:off x="6018213" y="3421063"/>
                <a:ext cx="300038" cy="130175"/>
              </a:xfrm>
              <a:custGeom>
                <a:avLst/>
                <a:gdLst>
                  <a:gd name="T0" fmla="*/ 0 w 189"/>
                  <a:gd name="T1" fmla="*/ 39 h 82"/>
                  <a:gd name="T2" fmla="*/ 7 w 189"/>
                  <a:gd name="T3" fmla="*/ 39 h 82"/>
                  <a:gd name="T4" fmla="*/ 7 w 189"/>
                  <a:gd name="T5" fmla="*/ 15 h 82"/>
                  <a:gd name="T6" fmla="*/ 189 w 189"/>
                  <a:gd name="T7" fmla="*/ 82 h 82"/>
                  <a:gd name="T8" fmla="*/ 0 w 189"/>
                  <a:gd name="T9" fmla="*/ 0 h 82"/>
                  <a:gd name="T10" fmla="*/ 0 w 189"/>
                  <a:gd name="T11" fmla="*/ 39 h 82"/>
                </a:gdLst>
                <a:ahLst/>
                <a:cxnLst>
                  <a:cxn ang="0">
                    <a:pos x="T0" y="T1"/>
                  </a:cxn>
                  <a:cxn ang="0">
                    <a:pos x="T2" y="T3"/>
                  </a:cxn>
                  <a:cxn ang="0">
                    <a:pos x="T4" y="T5"/>
                  </a:cxn>
                  <a:cxn ang="0">
                    <a:pos x="T6" y="T7"/>
                  </a:cxn>
                  <a:cxn ang="0">
                    <a:pos x="T8" y="T9"/>
                  </a:cxn>
                  <a:cxn ang="0">
                    <a:pos x="T10" y="T11"/>
                  </a:cxn>
                </a:cxnLst>
                <a:rect l="0" t="0" r="r" b="b"/>
                <a:pathLst>
                  <a:path w="189" h="82">
                    <a:moveTo>
                      <a:pt x="0" y="39"/>
                    </a:moveTo>
                    <a:lnTo>
                      <a:pt x="7" y="39"/>
                    </a:lnTo>
                    <a:lnTo>
                      <a:pt x="7" y="15"/>
                    </a:lnTo>
                    <a:lnTo>
                      <a:pt x="189" y="82"/>
                    </a:lnTo>
                    <a:lnTo>
                      <a:pt x="0" y="0"/>
                    </a:lnTo>
                    <a:lnTo>
                      <a:pt x="0" y="39"/>
                    </a:ln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87" name="Freeform 83">
              <a:extLst>
                <a:ext uri="{FF2B5EF4-FFF2-40B4-BE49-F238E27FC236}">
                  <a16:creationId xmlns:a16="http://schemas.microsoft.com/office/drawing/2014/main" id="{307642C0-B5D8-4BA7-B8E3-C5E9D6D2489C}"/>
                </a:ext>
              </a:extLst>
            </p:cNvPr>
            <p:cNvSpPr>
              <a:spLocks/>
            </p:cNvSpPr>
            <p:nvPr/>
          </p:nvSpPr>
          <p:spPr bwMode="auto">
            <a:xfrm>
              <a:off x="5383213" y="3219450"/>
              <a:ext cx="649288" cy="247650"/>
            </a:xfrm>
            <a:custGeom>
              <a:avLst/>
              <a:gdLst>
                <a:gd name="T0" fmla="*/ 0 w 171"/>
                <a:gd name="T1" fmla="*/ 65 h 65"/>
                <a:gd name="T2" fmla="*/ 123 w 171"/>
                <a:gd name="T3" fmla="*/ 65 h 65"/>
                <a:gd name="T4" fmla="*/ 171 w 171"/>
                <a:gd name="T5" fmla="*/ 0 h 65"/>
                <a:gd name="T6" fmla="*/ 118 w 171"/>
                <a:gd name="T7" fmla="*/ 0 h 65"/>
                <a:gd name="T8" fmla="*/ 0 w 171"/>
                <a:gd name="T9" fmla="*/ 65 h 65"/>
              </a:gdLst>
              <a:ahLst/>
              <a:cxnLst>
                <a:cxn ang="0">
                  <a:pos x="T0" y="T1"/>
                </a:cxn>
                <a:cxn ang="0">
                  <a:pos x="T2" y="T3"/>
                </a:cxn>
                <a:cxn ang="0">
                  <a:pos x="T4" y="T5"/>
                </a:cxn>
                <a:cxn ang="0">
                  <a:pos x="T6" y="T7"/>
                </a:cxn>
                <a:cxn ang="0">
                  <a:pos x="T8" y="T9"/>
                </a:cxn>
              </a:cxnLst>
              <a:rect l="0" t="0" r="r" b="b"/>
              <a:pathLst>
                <a:path w="171" h="65">
                  <a:moveTo>
                    <a:pt x="0" y="65"/>
                  </a:moveTo>
                  <a:cubicBezTo>
                    <a:pt x="123" y="65"/>
                    <a:pt x="123" y="65"/>
                    <a:pt x="123" y="65"/>
                  </a:cubicBezTo>
                  <a:cubicBezTo>
                    <a:pt x="144" y="47"/>
                    <a:pt x="160" y="25"/>
                    <a:pt x="171" y="0"/>
                  </a:cubicBezTo>
                  <a:cubicBezTo>
                    <a:pt x="118" y="0"/>
                    <a:pt x="118" y="0"/>
                    <a:pt x="118" y="0"/>
                  </a:cubicBezTo>
                  <a:cubicBezTo>
                    <a:pt x="93" y="39"/>
                    <a:pt x="50" y="65"/>
                    <a:pt x="0" y="65"/>
                  </a:cubicBezTo>
                  <a:close/>
                </a:path>
              </a:pathLst>
            </a:custGeom>
            <a:gradFill>
              <a:gsLst>
                <a:gs pos="62000">
                  <a:schemeClr val="accent3">
                    <a:alpha val="0"/>
                  </a:schemeClr>
                </a:gs>
                <a:gs pos="100000">
                  <a:srgbClr val="000000">
                    <a:alpha val="40000"/>
                  </a:srgbClr>
                </a:gs>
              </a:gsLst>
              <a:lin ang="54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33" name="Ring_04">
            <a:extLst>
              <a:ext uri="{FF2B5EF4-FFF2-40B4-BE49-F238E27FC236}">
                <a16:creationId xmlns:a16="http://schemas.microsoft.com/office/drawing/2014/main" id="{F10550B2-ABC0-46F4-BC6A-3CE90E39AF38}"/>
              </a:ext>
            </a:extLst>
          </p:cNvPr>
          <p:cNvGrpSpPr/>
          <p:nvPr/>
        </p:nvGrpSpPr>
        <p:grpSpPr>
          <a:xfrm>
            <a:off x="4587478" y="2419100"/>
            <a:ext cx="1614488" cy="1100138"/>
            <a:chOff x="6124576" y="3421063"/>
            <a:chExt cx="2152650" cy="1466850"/>
          </a:xfrm>
          <a:effectLst>
            <a:outerShdw blurRad="114300" dist="38100" dir="2700000" algn="tl" rotWithShape="0">
              <a:prstClr val="black">
                <a:alpha val="30000"/>
              </a:prstClr>
            </a:outerShdw>
          </a:effectLst>
        </p:grpSpPr>
        <p:sp>
          <p:nvSpPr>
            <p:cNvPr id="105" name="Freeform 101">
              <a:extLst>
                <a:ext uri="{FF2B5EF4-FFF2-40B4-BE49-F238E27FC236}">
                  <a16:creationId xmlns:a16="http://schemas.microsoft.com/office/drawing/2014/main" id="{DCC21AA5-DE00-4340-8974-A45F75117C37}"/>
                </a:ext>
              </a:extLst>
            </p:cNvPr>
            <p:cNvSpPr>
              <a:spLocks noEditPoints="1"/>
            </p:cNvSpPr>
            <p:nvPr/>
          </p:nvSpPr>
          <p:spPr bwMode="auto">
            <a:xfrm>
              <a:off x="6124576" y="3467100"/>
              <a:ext cx="2152650" cy="1420813"/>
            </a:xfrm>
            <a:custGeom>
              <a:avLst/>
              <a:gdLst>
                <a:gd name="T0" fmla="*/ 373 w 566"/>
                <a:gd name="T1" fmla="*/ 186 h 373"/>
                <a:gd name="T2" fmla="*/ 310 w 566"/>
                <a:gd name="T3" fmla="*/ 47 h 373"/>
                <a:gd name="T4" fmla="*/ 566 w 566"/>
                <a:gd name="T5" fmla="*/ 47 h 373"/>
                <a:gd name="T6" fmla="*/ 442 w 566"/>
                <a:gd name="T7" fmla="*/ 0 h 373"/>
                <a:gd name="T8" fmla="*/ 186 w 566"/>
                <a:gd name="T9" fmla="*/ 0 h 373"/>
                <a:gd name="T10" fmla="*/ 0 w 566"/>
                <a:gd name="T11" fmla="*/ 186 h 373"/>
                <a:gd name="T12" fmla="*/ 186 w 566"/>
                <a:gd name="T13" fmla="*/ 373 h 373"/>
                <a:gd name="T14" fmla="*/ 373 w 566"/>
                <a:gd name="T15" fmla="*/ 186 h 373"/>
                <a:gd name="T16" fmla="*/ 47 w 566"/>
                <a:gd name="T17" fmla="*/ 186 h 373"/>
                <a:gd name="T18" fmla="*/ 186 w 566"/>
                <a:gd name="T19" fmla="*/ 47 h 373"/>
                <a:gd name="T20" fmla="*/ 326 w 566"/>
                <a:gd name="T21" fmla="*/ 186 h 373"/>
                <a:gd name="T22" fmla="*/ 186 w 566"/>
                <a:gd name="T23" fmla="*/ 326 h 373"/>
                <a:gd name="T24" fmla="*/ 47 w 566"/>
                <a:gd name="T25"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6" h="373">
                  <a:moveTo>
                    <a:pt x="373" y="186"/>
                  </a:moveTo>
                  <a:cubicBezTo>
                    <a:pt x="373" y="131"/>
                    <a:pt x="348" y="81"/>
                    <a:pt x="310" y="47"/>
                  </a:cubicBezTo>
                  <a:cubicBezTo>
                    <a:pt x="566" y="47"/>
                    <a:pt x="566" y="47"/>
                    <a:pt x="566" y="47"/>
                  </a:cubicBezTo>
                  <a:cubicBezTo>
                    <a:pt x="518" y="47"/>
                    <a:pt x="475" y="29"/>
                    <a:pt x="442" y="0"/>
                  </a:cubicBezTo>
                  <a:cubicBezTo>
                    <a:pt x="186" y="0"/>
                    <a:pt x="186" y="0"/>
                    <a:pt x="186" y="0"/>
                  </a:cubicBezTo>
                  <a:cubicBezTo>
                    <a:pt x="83" y="0"/>
                    <a:pt x="0" y="84"/>
                    <a:pt x="0" y="186"/>
                  </a:cubicBezTo>
                  <a:cubicBezTo>
                    <a:pt x="0" y="289"/>
                    <a:pt x="83" y="373"/>
                    <a:pt x="186" y="373"/>
                  </a:cubicBezTo>
                  <a:cubicBezTo>
                    <a:pt x="289" y="373"/>
                    <a:pt x="373" y="289"/>
                    <a:pt x="373" y="186"/>
                  </a:cubicBezTo>
                  <a:close/>
                  <a:moveTo>
                    <a:pt x="47" y="186"/>
                  </a:moveTo>
                  <a:cubicBezTo>
                    <a:pt x="47" y="109"/>
                    <a:pt x="109" y="47"/>
                    <a:pt x="186" y="47"/>
                  </a:cubicBezTo>
                  <a:cubicBezTo>
                    <a:pt x="263" y="47"/>
                    <a:pt x="326" y="109"/>
                    <a:pt x="326" y="186"/>
                  </a:cubicBezTo>
                  <a:cubicBezTo>
                    <a:pt x="326" y="263"/>
                    <a:pt x="263" y="326"/>
                    <a:pt x="186" y="326"/>
                  </a:cubicBezTo>
                  <a:cubicBezTo>
                    <a:pt x="109" y="326"/>
                    <a:pt x="47" y="263"/>
                    <a:pt x="47" y="186"/>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6" name="Freeform 102">
              <a:extLst>
                <a:ext uri="{FF2B5EF4-FFF2-40B4-BE49-F238E27FC236}">
                  <a16:creationId xmlns:a16="http://schemas.microsoft.com/office/drawing/2014/main" id="{63D0123E-7275-400C-88EA-631FED0866AB}"/>
                </a:ext>
              </a:extLst>
            </p:cNvPr>
            <p:cNvSpPr>
              <a:spLocks/>
            </p:cNvSpPr>
            <p:nvPr/>
          </p:nvSpPr>
          <p:spPr bwMode="auto">
            <a:xfrm>
              <a:off x="6303963" y="4183063"/>
              <a:ext cx="1060450" cy="541338"/>
            </a:xfrm>
            <a:custGeom>
              <a:avLst/>
              <a:gdLst>
                <a:gd name="T0" fmla="*/ 0 w 279"/>
                <a:gd name="T1" fmla="*/ 0 h 142"/>
                <a:gd name="T2" fmla="*/ 0 w 279"/>
                <a:gd name="T3" fmla="*/ 2 h 142"/>
                <a:gd name="T4" fmla="*/ 139 w 279"/>
                <a:gd name="T5" fmla="*/ 142 h 142"/>
                <a:gd name="T6" fmla="*/ 279 w 279"/>
                <a:gd name="T7" fmla="*/ 2 h 142"/>
                <a:gd name="T8" fmla="*/ 279 w 279"/>
                <a:gd name="T9" fmla="*/ 0 h 142"/>
                <a:gd name="T10" fmla="*/ 139 w 279"/>
                <a:gd name="T11" fmla="*/ 138 h 142"/>
                <a:gd name="T12" fmla="*/ 0 w 279"/>
                <a:gd name="T13" fmla="*/ 0 h 142"/>
              </a:gdLst>
              <a:ahLst/>
              <a:cxnLst>
                <a:cxn ang="0">
                  <a:pos x="T0" y="T1"/>
                </a:cxn>
                <a:cxn ang="0">
                  <a:pos x="T2" y="T3"/>
                </a:cxn>
                <a:cxn ang="0">
                  <a:pos x="T4" y="T5"/>
                </a:cxn>
                <a:cxn ang="0">
                  <a:pos x="T6" y="T7"/>
                </a:cxn>
                <a:cxn ang="0">
                  <a:pos x="T8" y="T9"/>
                </a:cxn>
                <a:cxn ang="0">
                  <a:pos x="T10" y="T11"/>
                </a:cxn>
                <a:cxn ang="0">
                  <a:pos x="T12" y="T13"/>
                </a:cxn>
              </a:cxnLst>
              <a:rect l="0" t="0" r="r" b="b"/>
              <a:pathLst>
                <a:path w="279" h="142">
                  <a:moveTo>
                    <a:pt x="0" y="0"/>
                  </a:moveTo>
                  <a:cubicBezTo>
                    <a:pt x="0" y="1"/>
                    <a:pt x="0" y="1"/>
                    <a:pt x="0" y="2"/>
                  </a:cubicBezTo>
                  <a:cubicBezTo>
                    <a:pt x="0" y="79"/>
                    <a:pt x="62" y="142"/>
                    <a:pt x="139" y="142"/>
                  </a:cubicBezTo>
                  <a:cubicBezTo>
                    <a:pt x="216" y="142"/>
                    <a:pt x="279" y="79"/>
                    <a:pt x="279" y="2"/>
                  </a:cubicBezTo>
                  <a:cubicBezTo>
                    <a:pt x="279" y="1"/>
                    <a:pt x="279" y="1"/>
                    <a:pt x="279" y="0"/>
                  </a:cubicBezTo>
                  <a:cubicBezTo>
                    <a:pt x="278" y="76"/>
                    <a:pt x="216" y="138"/>
                    <a:pt x="139" y="138"/>
                  </a:cubicBezTo>
                  <a:cubicBezTo>
                    <a:pt x="63" y="138"/>
                    <a:pt x="1" y="76"/>
                    <a:pt x="0" y="0"/>
                  </a:cubicBezTo>
                  <a:close/>
                </a:path>
              </a:pathLst>
            </a:custGeom>
            <a:solidFill>
              <a:schemeClr val="accent4">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7" name="Freeform 103">
              <a:extLst>
                <a:ext uri="{FF2B5EF4-FFF2-40B4-BE49-F238E27FC236}">
                  <a16:creationId xmlns:a16="http://schemas.microsoft.com/office/drawing/2014/main" id="{C05A37F8-B47D-490E-84DA-6CCF43FD97F7}"/>
                </a:ext>
              </a:extLst>
            </p:cNvPr>
            <p:cNvSpPr>
              <a:spLocks/>
            </p:cNvSpPr>
            <p:nvPr/>
          </p:nvSpPr>
          <p:spPr bwMode="auto">
            <a:xfrm>
              <a:off x="7288213" y="3646488"/>
              <a:ext cx="255588" cy="536575"/>
            </a:xfrm>
            <a:custGeom>
              <a:avLst/>
              <a:gdLst>
                <a:gd name="T0" fmla="*/ 67 w 67"/>
                <a:gd name="T1" fmla="*/ 139 h 141"/>
                <a:gd name="T2" fmla="*/ 7 w 67"/>
                <a:gd name="T3" fmla="*/ 3 h 141"/>
                <a:gd name="T4" fmla="*/ 4 w 67"/>
                <a:gd name="T5" fmla="*/ 0 h 141"/>
                <a:gd name="T6" fmla="*/ 0 w 67"/>
                <a:gd name="T7" fmla="*/ 0 h 141"/>
                <a:gd name="T8" fmla="*/ 4 w 67"/>
                <a:gd name="T9" fmla="*/ 3 h 141"/>
                <a:gd name="T10" fmla="*/ 67 w 67"/>
                <a:gd name="T11" fmla="*/ 141 h 141"/>
                <a:gd name="T12" fmla="*/ 67 w 67"/>
                <a:gd name="T13" fmla="*/ 139 h 141"/>
              </a:gdLst>
              <a:ahLst/>
              <a:cxnLst>
                <a:cxn ang="0">
                  <a:pos x="T0" y="T1"/>
                </a:cxn>
                <a:cxn ang="0">
                  <a:pos x="T2" y="T3"/>
                </a:cxn>
                <a:cxn ang="0">
                  <a:pos x="T4" y="T5"/>
                </a:cxn>
                <a:cxn ang="0">
                  <a:pos x="T6" y="T7"/>
                </a:cxn>
                <a:cxn ang="0">
                  <a:pos x="T8" y="T9"/>
                </a:cxn>
                <a:cxn ang="0">
                  <a:pos x="T10" y="T11"/>
                </a:cxn>
                <a:cxn ang="0">
                  <a:pos x="T12" y="T13"/>
                </a:cxn>
              </a:cxnLst>
              <a:rect l="0" t="0" r="r" b="b"/>
              <a:pathLst>
                <a:path w="67" h="141">
                  <a:moveTo>
                    <a:pt x="67" y="139"/>
                  </a:moveTo>
                  <a:cubicBezTo>
                    <a:pt x="67" y="86"/>
                    <a:pt x="44" y="37"/>
                    <a:pt x="7" y="3"/>
                  </a:cubicBezTo>
                  <a:cubicBezTo>
                    <a:pt x="4" y="0"/>
                    <a:pt x="4" y="0"/>
                    <a:pt x="4" y="0"/>
                  </a:cubicBezTo>
                  <a:cubicBezTo>
                    <a:pt x="0" y="0"/>
                    <a:pt x="0" y="0"/>
                    <a:pt x="0" y="0"/>
                  </a:cubicBezTo>
                  <a:cubicBezTo>
                    <a:pt x="4" y="3"/>
                    <a:pt x="4" y="3"/>
                    <a:pt x="4" y="3"/>
                  </a:cubicBezTo>
                  <a:cubicBezTo>
                    <a:pt x="42" y="37"/>
                    <a:pt x="66" y="86"/>
                    <a:pt x="67" y="141"/>
                  </a:cubicBezTo>
                  <a:cubicBezTo>
                    <a:pt x="67" y="141"/>
                    <a:pt x="67" y="140"/>
                    <a:pt x="67" y="139"/>
                  </a:cubicBezTo>
                  <a:close/>
                </a:path>
              </a:pathLst>
            </a:custGeom>
            <a:solidFill>
              <a:schemeClr val="accent4">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8" name="Freeform 104">
              <a:extLst>
                <a:ext uri="{FF2B5EF4-FFF2-40B4-BE49-F238E27FC236}">
                  <a16:creationId xmlns:a16="http://schemas.microsoft.com/office/drawing/2014/main" id="{C1FBBFC0-9A5B-472E-952C-C0CEB8E59B09}"/>
                </a:ext>
              </a:extLst>
            </p:cNvPr>
            <p:cNvSpPr>
              <a:spLocks/>
            </p:cNvSpPr>
            <p:nvPr/>
          </p:nvSpPr>
          <p:spPr bwMode="auto">
            <a:xfrm>
              <a:off x="6124576" y="3467100"/>
              <a:ext cx="1697038" cy="715963"/>
            </a:xfrm>
            <a:custGeom>
              <a:avLst/>
              <a:gdLst>
                <a:gd name="T0" fmla="*/ 186 w 446"/>
                <a:gd name="T1" fmla="*/ 4 h 188"/>
                <a:gd name="T2" fmla="*/ 446 w 446"/>
                <a:gd name="T3" fmla="*/ 4 h 188"/>
                <a:gd name="T4" fmla="*/ 442 w 446"/>
                <a:gd name="T5" fmla="*/ 0 h 188"/>
                <a:gd name="T6" fmla="*/ 186 w 446"/>
                <a:gd name="T7" fmla="*/ 0 h 188"/>
                <a:gd name="T8" fmla="*/ 0 w 446"/>
                <a:gd name="T9" fmla="*/ 186 h 188"/>
                <a:gd name="T10" fmla="*/ 0 w 446"/>
                <a:gd name="T11" fmla="*/ 188 h 188"/>
                <a:gd name="T12" fmla="*/ 186 w 446"/>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446" h="188">
                  <a:moveTo>
                    <a:pt x="186" y="4"/>
                  </a:moveTo>
                  <a:cubicBezTo>
                    <a:pt x="446" y="4"/>
                    <a:pt x="446" y="4"/>
                    <a:pt x="446" y="4"/>
                  </a:cubicBezTo>
                  <a:cubicBezTo>
                    <a:pt x="445" y="2"/>
                    <a:pt x="444" y="1"/>
                    <a:pt x="442" y="0"/>
                  </a:cubicBezTo>
                  <a:cubicBezTo>
                    <a:pt x="186" y="0"/>
                    <a:pt x="186" y="0"/>
                    <a:pt x="186" y="0"/>
                  </a:cubicBezTo>
                  <a:cubicBezTo>
                    <a:pt x="83" y="0"/>
                    <a:pt x="0" y="84"/>
                    <a:pt x="0" y="186"/>
                  </a:cubicBezTo>
                  <a:cubicBezTo>
                    <a:pt x="0" y="187"/>
                    <a:pt x="0" y="188"/>
                    <a:pt x="0" y="188"/>
                  </a:cubicBezTo>
                  <a:cubicBezTo>
                    <a:pt x="1" y="86"/>
                    <a:pt x="84" y="4"/>
                    <a:pt x="186" y="4"/>
                  </a:cubicBezTo>
                  <a:close/>
                </a:path>
              </a:pathLst>
            </a:custGeom>
            <a:solidFill>
              <a:schemeClr val="accent4">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nvGrpSpPr>
            <p:cNvPr id="132" name="Group 131">
              <a:extLst>
                <a:ext uri="{FF2B5EF4-FFF2-40B4-BE49-F238E27FC236}">
                  <a16:creationId xmlns:a16="http://schemas.microsoft.com/office/drawing/2014/main" id="{8BB7B13F-55A8-48BC-8685-1F666946E123}"/>
                </a:ext>
              </a:extLst>
            </p:cNvPr>
            <p:cNvGrpSpPr/>
            <p:nvPr/>
          </p:nvGrpSpPr>
          <p:grpSpPr>
            <a:xfrm>
              <a:off x="7462838" y="3421063"/>
              <a:ext cx="301625" cy="258763"/>
              <a:chOff x="7462838" y="3421063"/>
              <a:chExt cx="301625" cy="258763"/>
            </a:xfrm>
            <a:effectLst>
              <a:outerShdw blurRad="50800" dist="38100" algn="l" rotWithShape="0">
                <a:prstClr val="black">
                  <a:alpha val="16000"/>
                </a:prstClr>
              </a:outerShdw>
            </a:effectLst>
          </p:grpSpPr>
          <p:sp>
            <p:nvSpPr>
              <p:cNvPr id="109" name="Freeform 105">
                <a:extLst>
                  <a:ext uri="{FF2B5EF4-FFF2-40B4-BE49-F238E27FC236}">
                    <a16:creationId xmlns:a16="http://schemas.microsoft.com/office/drawing/2014/main" id="{4D120736-0CCB-4A5A-A3EE-3BC4990B9374}"/>
                  </a:ext>
                </a:extLst>
              </p:cNvPr>
              <p:cNvSpPr>
                <a:spLocks/>
              </p:cNvSpPr>
              <p:nvPr/>
            </p:nvSpPr>
            <p:spPr bwMode="auto">
              <a:xfrm>
                <a:off x="7462838" y="3421063"/>
                <a:ext cx="301625" cy="258763"/>
              </a:xfrm>
              <a:custGeom>
                <a:avLst/>
                <a:gdLst>
                  <a:gd name="T0" fmla="*/ 0 w 190"/>
                  <a:gd name="T1" fmla="*/ 0 h 163"/>
                  <a:gd name="T2" fmla="*/ 190 w 190"/>
                  <a:gd name="T3" fmla="*/ 82 h 163"/>
                  <a:gd name="T4" fmla="*/ 0 w 190"/>
                  <a:gd name="T5" fmla="*/ 163 h 163"/>
                  <a:gd name="T6" fmla="*/ 0 w 190"/>
                  <a:gd name="T7" fmla="*/ 0 h 163"/>
                </a:gdLst>
                <a:ahLst/>
                <a:cxnLst>
                  <a:cxn ang="0">
                    <a:pos x="T0" y="T1"/>
                  </a:cxn>
                  <a:cxn ang="0">
                    <a:pos x="T2" y="T3"/>
                  </a:cxn>
                  <a:cxn ang="0">
                    <a:pos x="T4" y="T5"/>
                  </a:cxn>
                  <a:cxn ang="0">
                    <a:pos x="T6" y="T7"/>
                  </a:cxn>
                </a:cxnLst>
                <a:rect l="0" t="0" r="r" b="b"/>
                <a:pathLst>
                  <a:path w="190" h="163">
                    <a:moveTo>
                      <a:pt x="0" y="0"/>
                    </a:moveTo>
                    <a:lnTo>
                      <a:pt x="190" y="82"/>
                    </a:lnTo>
                    <a:lnTo>
                      <a:pt x="0" y="163"/>
                    </a:lnTo>
                    <a:lnTo>
                      <a:pt x="0" y="0"/>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10" name="Freeform 106">
                <a:extLst>
                  <a:ext uri="{FF2B5EF4-FFF2-40B4-BE49-F238E27FC236}">
                    <a16:creationId xmlns:a16="http://schemas.microsoft.com/office/drawing/2014/main" id="{1573B98D-8BB5-4825-9EE9-6928014C816C}"/>
                  </a:ext>
                </a:extLst>
              </p:cNvPr>
              <p:cNvSpPr>
                <a:spLocks/>
              </p:cNvSpPr>
              <p:nvPr/>
            </p:nvSpPr>
            <p:spPr bwMode="auto">
              <a:xfrm>
                <a:off x="7462838" y="3421063"/>
                <a:ext cx="301625" cy="130175"/>
              </a:xfrm>
              <a:custGeom>
                <a:avLst/>
                <a:gdLst>
                  <a:gd name="T0" fmla="*/ 0 w 190"/>
                  <a:gd name="T1" fmla="*/ 39 h 82"/>
                  <a:gd name="T2" fmla="*/ 8 w 190"/>
                  <a:gd name="T3" fmla="*/ 39 h 82"/>
                  <a:gd name="T4" fmla="*/ 8 w 190"/>
                  <a:gd name="T5" fmla="*/ 15 h 82"/>
                  <a:gd name="T6" fmla="*/ 190 w 190"/>
                  <a:gd name="T7" fmla="*/ 82 h 82"/>
                  <a:gd name="T8" fmla="*/ 0 w 190"/>
                  <a:gd name="T9" fmla="*/ 0 h 82"/>
                  <a:gd name="T10" fmla="*/ 0 w 190"/>
                  <a:gd name="T11" fmla="*/ 39 h 82"/>
                </a:gdLst>
                <a:ahLst/>
                <a:cxnLst>
                  <a:cxn ang="0">
                    <a:pos x="T0" y="T1"/>
                  </a:cxn>
                  <a:cxn ang="0">
                    <a:pos x="T2" y="T3"/>
                  </a:cxn>
                  <a:cxn ang="0">
                    <a:pos x="T4" y="T5"/>
                  </a:cxn>
                  <a:cxn ang="0">
                    <a:pos x="T6" y="T7"/>
                  </a:cxn>
                  <a:cxn ang="0">
                    <a:pos x="T8" y="T9"/>
                  </a:cxn>
                  <a:cxn ang="0">
                    <a:pos x="T10" y="T11"/>
                  </a:cxn>
                </a:cxnLst>
                <a:rect l="0" t="0" r="r" b="b"/>
                <a:pathLst>
                  <a:path w="190" h="82">
                    <a:moveTo>
                      <a:pt x="0" y="39"/>
                    </a:moveTo>
                    <a:lnTo>
                      <a:pt x="8" y="39"/>
                    </a:lnTo>
                    <a:lnTo>
                      <a:pt x="8" y="15"/>
                    </a:lnTo>
                    <a:lnTo>
                      <a:pt x="190" y="82"/>
                    </a:lnTo>
                    <a:lnTo>
                      <a:pt x="0" y="0"/>
                    </a:lnTo>
                    <a:lnTo>
                      <a:pt x="0" y="39"/>
                    </a:lnTo>
                    <a:close/>
                  </a:path>
                </a:pathLst>
              </a:custGeom>
              <a:solidFill>
                <a:schemeClr val="accent4">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111" name="Freeform 107">
              <a:extLst>
                <a:ext uri="{FF2B5EF4-FFF2-40B4-BE49-F238E27FC236}">
                  <a16:creationId xmlns:a16="http://schemas.microsoft.com/office/drawing/2014/main" id="{F9901CA0-A9B8-4B81-8B39-99B002C7320F}"/>
                </a:ext>
              </a:extLst>
            </p:cNvPr>
            <p:cNvSpPr>
              <a:spLocks/>
            </p:cNvSpPr>
            <p:nvPr/>
          </p:nvSpPr>
          <p:spPr bwMode="auto">
            <a:xfrm>
              <a:off x="6832601" y="3646488"/>
              <a:ext cx="687388" cy="357188"/>
            </a:xfrm>
            <a:custGeom>
              <a:avLst/>
              <a:gdLst>
                <a:gd name="T0" fmla="*/ 132 w 181"/>
                <a:gd name="T1" fmla="*/ 94 h 94"/>
                <a:gd name="T2" fmla="*/ 181 w 181"/>
                <a:gd name="T3" fmla="*/ 94 h 94"/>
                <a:gd name="T4" fmla="*/ 124 w 181"/>
                <a:gd name="T5" fmla="*/ 0 h 94"/>
                <a:gd name="T6" fmla="*/ 0 w 181"/>
                <a:gd name="T7" fmla="*/ 0 h 94"/>
                <a:gd name="T8" fmla="*/ 132 w 181"/>
                <a:gd name="T9" fmla="*/ 94 h 94"/>
              </a:gdLst>
              <a:ahLst/>
              <a:cxnLst>
                <a:cxn ang="0">
                  <a:pos x="T0" y="T1"/>
                </a:cxn>
                <a:cxn ang="0">
                  <a:pos x="T2" y="T3"/>
                </a:cxn>
                <a:cxn ang="0">
                  <a:pos x="T4" y="T5"/>
                </a:cxn>
                <a:cxn ang="0">
                  <a:pos x="T6" y="T7"/>
                </a:cxn>
                <a:cxn ang="0">
                  <a:pos x="T8" y="T9"/>
                </a:cxn>
              </a:cxnLst>
              <a:rect l="0" t="0" r="r" b="b"/>
              <a:pathLst>
                <a:path w="181" h="94">
                  <a:moveTo>
                    <a:pt x="132" y="94"/>
                  </a:moveTo>
                  <a:cubicBezTo>
                    <a:pt x="181" y="94"/>
                    <a:pt x="181" y="94"/>
                    <a:pt x="181" y="94"/>
                  </a:cubicBezTo>
                  <a:cubicBezTo>
                    <a:pt x="172" y="57"/>
                    <a:pt x="151" y="24"/>
                    <a:pt x="124" y="0"/>
                  </a:cubicBezTo>
                  <a:cubicBezTo>
                    <a:pt x="0" y="0"/>
                    <a:pt x="0" y="0"/>
                    <a:pt x="0" y="0"/>
                  </a:cubicBezTo>
                  <a:cubicBezTo>
                    <a:pt x="61" y="0"/>
                    <a:pt x="113" y="39"/>
                    <a:pt x="132" y="94"/>
                  </a:cubicBezTo>
                  <a:close/>
                </a:path>
              </a:pathLst>
            </a:custGeom>
            <a:gradFill>
              <a:gsLst>
                <a:gs pos="62000">
                  <a:schemeClr val="accent4">
                    <a:alpha val="0"/>
                  </a:schemeClr>
                </a:gs>
                <a:gs pos="100000">
                  <a:srgbClr val="000000">
                    <a:alpha val="40000"/>
                  </a:srgbClr>
                </a:gs>
              </a:gsLst>
              <a:lin ang="162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38" name="Ring_05">
            <a:extLst>
              <a:ext uri="{FF2B5EF4-FFF2-40B4-BE49-F238E27FC236}">
                <a16:creationId xmlns:a16="http://schemas.microsoft.com/office/drawing/2014/main" id="{F901C777-E24B-40AA-BD12-17C2B7A3366D}"/>
              </a:ext>
            </a:extLst>
          </p:cNvPr>
          <p:cNvGrpSpPr/>
          <p:nvPr/>
        </p:nvGrpSpPr>
        <p:grpSpPr>
          <a:xfrm>
            <a:off x="5668566" y="1522560"/>
            <a:ext cx="1614488" cy="1090613"/>
            <a:chOff x="7566026" y="2225675"/>
            <a:chExt cx="2152650" cy="1454151"/>
          </a:xfrm>
          <a:effectLst>
            <a:outerShdw blurRad="114300" dist="50800" dir="2700000" algn="tl" rotWithShape="0">
              <a:prstClr val="black">
                <a:alpha val="36000"/>
              </a:prstClr>
            </a:outerShdw>
          </a:effectLst>
        </p:grpSpPr>
        <p:sp>
          <p:nvSpPr>
            <p:cNvPr id="67" name="Freeform 63">
              <a:extLst>
                <a:ext uri="{FF2B5EF4-FFF2-40B4-BE49-F238E27FC236}">
                  <a16:creationId xmlns:a16="http://schemas.microsoft.com/office/drawing/2014/main" id="{17B0680A-36B2-4F2D-A74D-1A17AD939B5A}"/>
                </a:ext>
              </a:extLst>
            </p:cNvPr>
            <p:cNvSpPr>
              <a:spLocks noEditPoints="1"/>
            </p:cNvSpPr>
            <p:nvPr/>
          </p:nvSpPr>
          <p:spPr bwMode="auto">
            <a:xfrm>
              <a:off x="7566026" y="2225675"/>
              <a:ext cx="2152650" cy="1420813"/>
            </a:xfrm>
            <a:custGeom>
              <a:avLst/>
              <a:gdLst>
                <a:gd name="T0" fmla="*/ 566 w 566"/>
                <a:gd name="T1" fmla="*/ 326 h 373"/>
                <a:gd name="T2" fmla="*/ 310 w 566"/>
                <a:gd name="T3" fmla="*/ 326 h 373"/>
                <a:gd name="T4" fmla="*/ 373 w 566"/>
                <a:gd name="T5" fmla="*/ 186 h 373"/>
                <a:gd name="T6" fmla="*/ 187 w 566"/>
                <a:gd name="T7" fmla="*/ 0 h 373"/>
                <a:gd name="T8" fmla="*/ 0 w 566"/>
                <a:gd name="T9" fmla="*/ 186 h 373"/>
                <a:gd name="T10" fmla="*/ 63 w 566"/>
                <a:gd name="T11" fmla="*/ 326 h 373"/>
                <a:gd name="T12" fmla="*/ 63 w 566"/>
                <a:gd name="T13" fmla="*/ 326 h 373"/>
                <a:gd name="T14" fmla="*/ 187 w 566"/>
                <a:gd name="T15" fmla="*/ 373 h 373"/>
                <a:gd name="T16" fmla="*/ 187 w 566"/>
                <a:gd name="T17" fmla="*/ 373 h 373"/>
                <a:gd name="T18" fmla="*/ 566 w 566"/>
                <a:gd name="T19" fmla="*/ 373 h 373"/>
                <a:gd name="T20" fmla="*/ 566 w 566"/>
                <a:gd name="T21" fmla="*/ 326 h 373"/>
                <a:gd name="T22" fmla="*/ 47 w 566"/>
                <a:gd name="T23" fmla="*/ 186 h 373"/>
                <a:gd name="T24" fmla="*/ 187 w 566"/>
                <a:gd name="T25" fmla="*/ 47 h 373"/>
                <a:gd name="T26" fmla="*/ 326 w 566"/>
                <a:gd name="T27" fmla="*/ 186 h 373"/>
                <a:gd name="T28" fmla="*/ 187 w 566"/>
                <a:gd name="T29" fmla="*/ 326 h 373"/>
                <a:gd name="T30" fmla="*/ 47 w 566"/>
                <a:gd name="T31"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6" h="373">
                  <a:moveTo>
                    <a:pt x="566" y="326"/>
                  </a:moveTo>
                  <a:cubicBezTo>
                    <a:pt x="310" y="326"/>
                    <a:pt x="310" y="326"/>
                    <a:pt x="310" y="326"/>
                  </a:cubicBezTo>
                  <a:cubicBezTo>
                    <a:pt x="349" y="292"/>
                    <a:pt x="373" y="242"/>
                    <a:pt x="373" y="186"/>
                  </a:cubicBezTo>
                  <a:cubicBezTo>
                    <a:pt x="373" y="84"/>
                    <a:pt x="289" y="0"/>
                    <a:pt x="187" y="0"/>
                  </a:cubicBezTo>
                  <a:cubicBezTo>
                    <a:pt x="84" y="0"/>
                    <a:pt x="0" y="84"/>
                    <a:pt x="0" y="186"/>
                  </a:cubicBezTo>
                  <a:cubicBezTo>
                    <a:pt x="0" y="242"/>
                    <a:pt x="25" y="292"/>
                    <a:pt x="63" y="326"/>
                  </a:cubicBezTo>
                  <a:cubicBezTo>
                    <a:pt x="63" y="326"/>
                    <a:pt x="63" y="326"/>
                    <a:pt x="63" y="326"/>
                  </a:cubicBezTo>
                  <a:cubicBezTo>
                    <a:pt x="96" y="355"/>
                    <a:pt x="139" y="373"/>
                    <a:pt x="187" y="373"/>
                  </a:cubicBezTo>
                  <a:cubicBezTo>
                    <a:pt x="187" y="373"/>
                    <a:pt x="187" y="373"/>
                    <a:pt x="187" y="373"/>
                  </a:cubicBezTo>
                  <a:cubicBezTo>
                    <a:pt x="566" y="373"/>
                    <a:pt x="566" y="373"/>
                    <a:pt x="566" y="373"/>
                  </a:cubicBezTo>
                  <a:cubicBezTo>
                    <a:pt x="566" y="326"/>
                    <a:pt x="566" y="326"/>
                    <a:pt x="566" y="326"/>
                  </a:cubicBezTo>
                  <a:moveTo>
                    <a:pt x="47" y="186"/>
                  </a:moveTo>
                  <a:cubicBezTo>
                    <a:pt x="47" y="109"/>
                    <a:pt x="110" y="47"/>
                    <a:pt x="187" y="47"/>
                  </a:cubicBezTo>
                  <a:cubicBezTo>
                    <a:pt x="264" y="47"/>
                    <a:pt x="326" y="109"/>
                    <a:pt x="326" y="186"/>
                  </a:cubicBezTo>
                  <a:cubicBezTo>
                    <a:pt x="326" y="263"/>
                    <a:pt x="264" y="326"/>
                    <a:pt x="187" y="326"/>
                  </a:cubicBezTo>
                  <a:cubicBezTo>
                    <a:pt x="110" y="326"/>
                    <a:pt x="47" y="263"/>
                    <a:pt x="47" y="186"/>
                  </a:cubicBezTo>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68" name="Freeform 64">
              <a:extLst>
                <a:ext uri="{FF2B5EF4-FFF2-40B4-BE49-F238E27FC236}">
                  <a16:creationId xmlns:a16="http://schemas.microsoft.com/office/drawing/2014/main" id="{578324C7-7ED2-47F9-A1CB-C964171C308E}"/>
                </a:ext>
              </a:extLst>
            </p:cNvPr>
            <p:cNvSpPr>
              <a:spLocks/>
            </p:cNvSpPr>
            <p:nvPr/>
          </p:nvSpPr>
          <p:spPr bwMode="auto">
            <a:xfrm>
              <a:off x="7566026" y="2225675"/>
              <a:ext cx="1419225" cy="715963"/>
            </a:xfrm>
            <a:custGeom>
              <a:avLst/>
              <a:gdLst>
                <a:gd name="T0" fmla="*/ 187 w 373"/>
                <a:gd name="T1" fmla="*/ 4 h 188"/>
                <a:gd name="T2" fmla="*/ 373 w 373"/>
                <a:gd name="T3" fmla="*/ 188 h 188"/>
                <a:gd name="T4" fmla="*/ 373 w 373"/>
                <a:gd name="T5" fmla="*/ 186 h 188"/>
                <a:gd name="T6" fmla="*/ 187 w 373"/>
                <a:gd name="T7" fmla="*/ 0 h 188"/>
                <a:gd name="T8" fmla="*/ 0 w 373"/>
                <a:gd name="T9" fmla="*/ 186 h 188"/>
                <a:gd name="T10" fmla="*/ 0 w 373"/>
                <a:gd name="T11" fmla="*/ 188 h 188"/>
                <a:gd name="T12" fmla="*/ 187 w 373"/>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373" h="188">
                  <a:moveTo>
                    <a:pt x="187" y="4"/>
                  </a:moveTo>
                  <a:cubicBezTo>
                    <a:pt x="289" y="4"/>
                    <a:pt x="372" y="86"/>
                    <a:pt x="373" y="188"/>
                  </a:cubicBezTo>
                  <a:cubicBezTo>
                    <a:pt x="373" y="188"/>
                    <a:pt x="373" y="187"/>
                    <a:pt x="373" y="186"/>
                  </a:cubicBezTo>
                  <a:cubicBezTo>
                    <a:pt x="373" y="84"/>
                    <a:pt x="289" y="0"/>
                    <a:pt x="187" y="0"/>
                  </a:cubicBezTo>
                  <a:cubicBezTo>
                    <a:pt x="84" y="0"/>
                    <a:pt x="0" y="84"/>
                    <a:pt x="0" y="186"/>
                  </a:cubicBezTo>
                  <a:cubicBezTo>
                    <a:pt x="0" y="187"/>
                    <a:pt x="0" y="188"/>
                    <a:pt x="0" y="188"/>
                  </a:cubicBezTo>
                  <a:cubicBezTo>
                    <a:pt x="1" y="86"/>
                    <a:pt x="85" y="4"/>
                    <a:pt x="187" y="4"/>
                  </a:cubicBezTo>
                  <a:close/>
                </a:path>
              </a:pathLst>
            </a:custGeom>
            <a:solidFill>
              <a:schemeClr val="accent5">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69" name="Freeform 65">
              <a:extLst>
                <a:ext uri="{FF2B5EF4-FFF2-40B4-BE49-F238E27FC236}">
                  <a16:creationId xmlns:a16="http://schemas.microsoft.com/office/drawing/2014/main" id="{ACA7E2A4-94ED-46B4-8F22-FFD20A068AE5}"/>
                </a:ext>
              </a:extLst>
            </p:cNvPr>
            <p:cNvSpPr>
              <a:spLocks noEditPoints="1"/>
            </p:cNvSpPr>
            <p:nvPr/>
          </p:nvSpPr>
          <p:spPr bwMode="auto">
            <a:xfrm>
              <a:off x="8383588" y="2941638"/>
              <a:ext cx="422275" cy="514350"/>
            </a:xfrm>
            <a:custGeom>
              <a:avLst/>
              <a:gdLst>
                <a:gd name="T0" fmla="*/ 0 w 111"/>
                <a:gd name="T1" fmla="*/ 135 h 135"/>
                <a:gd name="T2" fmla="*/ 0 w 111"/>
                <a:gd name="T3" fmla="*/ 135 h 135"/>
                <a:gd name="T4" fmla="*/ 0 w 111"/>
                <a:gd name="T5" fmla="*/ 135 h 135"/>
                <a:gd name="T6" fmla="*/ 0 w 111"/>
                <a:gd name="T7" fmla="*/ 135 h 135"/>
                <a:gd name="T8" fmla="*/ 0 w 111"/>
                <a:gd name="T9" fmla="*/ 135 h 135"/>
                <a:gd name="T10" fmla="*/ 0 w 111"/>
                <a:gd name="T11" fmla="*/ 135 h 135"/>
                <a:gd name="T12" fmla="*/ 1 w 111"/>
                <a:gd name="T13" fmla="*/ 135 h 135"/>
                <a:gd name="T14" fmla="*/ 1 w 111"/>
                <a:gd name="T15" fmla="*/ 135 h 135"/>
                <a:gd name="T16" fmla="*/ 1 w 111"/>
                <a:gd name="T17" fmla="*/ 135 h 135"/>
                <a:gd name="T18" fmla="*/ 1 w 111"/>
                <a:gd name="T19" fmla="*/ 135 h 135"/>
                <a:gd name="T20" fmla="*/ 1 w 111"/>
                <a:gd name="T21" fmla="*/ 135 h 135"/>
                <a:gd name="T22" fmla="*/ 1 w 111"/>
                <a:gd name="T23" fmla="*/ 135 h 135"/>
                <a:gd name="T24" fmla="*/ 2 w 111"/>
                <a:gd name="T25" fmla="*/ 135 h 135"/>
                <a:gd name="T26" fmla="*/ 1 w 111"/>
                <a:gd name="T27" fmla="*/ 135 h 135"/>
                <a:gd name="T28" fmla="*/ 2 w 111"/>
                <a:gd name="T29" fmla="*/ 135 h 135"/>
                <a:gd name="T30" fmla="*/ 2 w 111"/>
                <a:gd name="T31" fmla="*/ 135 h 135"/>
                <a:gd name="T32" fmla="*/ 2 w 111"/>
                <a:gd name="T33" fmla="*/ 135 h 135"/>
                <a:gd name="T34" fmla="*/ 2 w 111"/>
                <a:gd name="T35" fmla="*/ 135 h 135"/>
                <a:gd name="T36" fmla="*/ 2 w 111"/>
                <a:gd name="T37" fmla="*/ 135 h 135"/>
                <a:gd name="T38" fmla="*/ 2 w 111"/>
                <a:gd name="T39" fmla="*/ 135 h 135"/>
                <a:gd name="T40" fmla="*/ 2 w 111"/>
                <a:gd name="T41" fmla="*/ 135 h 135"/>
                <a:gd name="T42" fmla="*/ 3 w 111"/>
                <a:gd name="T43" fmla="*/ 135 h 135"/>
                <a:gd name="T44" fmla="*/ 3 w 111"/>
                <a:gd name="T45" fmla="*/ 135 h 135"/>
                <a:gd name="T46" fmla="*/ 3 w 111"/>
                <a:gd name="T47" fmla="*/ 135 h 135"/>
                <a:gd name="T48" fmla="*/ 3 w 111"/>
                <a:gd name="T49" fmla="*/ 134 h 135"/>
                <a:gd name="T50" fmla="*/ 3 w 111"/>
                <a:gd name="T51" fmla="*/ 134 h 135"/>
                <a:gd name="T52" fmla="*/ 3 w 111"/>
                <a:gd name="T53" fmla="*/ 134 h 135"/>
                <a:gd name="T54" fmla="*/ 4 w 111"/>
                <a:gd name="T55" fmla="*/ 134 h 135"/>
                <a:gd name="T56" fmla="*/ 3 w 111"/>
                <a:gd name="T57" fmla="*/ 134 h 135"/>
                <a:gd name="T58" fmla="*/ 4 w 111"/>
                <a:gd name="T59" fmla="*/ 134 h 135"/>
                <a:gd name="T60" fmla="*/ 4 w 111"/>
                <a:gd name="T61" fmla="*/ 134 h 135"/>
                <a:gd name="T62" fmla="*/ 4 w 111"/>
                <a:gd name="T63" fmla="*/ 134 h 135"/>
                <a:gd name="T64" fmla="*/ 4 w 111"/>
                <a:gd name="T65" fmla="*/ 134 h 135"/>
                <a:gd name="T66" fmla="*/ 5 w 111"/>
                <a:gd name="T67" fmla="*/ 134 h 135"/>
                <a:gd name="T68" fmla="*/ 4 w 111"/>
                <a:gd name="T69" fmla="*/ 134 h 135"/>
                <a:gd name="T70" fmla="*/ 5 w 111"/>
                <a:gd name="T71" fmla="*/ 134 h 135"/>
                <a:gd name="T72" fmla="*/ 5 w 111"/>
                <a:gd name="T73" fmla="*/ 134 h 135"/>
                <a:gd name="T74" fmla="*/ 5 w 111"/>
                <a:gd name="T75" fmla="*/ 134 h 135"/>
                <a:gd name="T76" fmla="*/ 5 w 111"/>
                <a:gd name="T77" fmla="*/ 134 h 135"/>
                <a:gd name="T78" fmla="*/ 5 w 111"/>
                <a:gd name="T79" fmla="*/ 134 h 135"/>
                <a:gd name="T80" fmla="*/ 5 w 111"/>
                <a:gd name="T81" fmla="*/ 134 h 135"/>
                <a:gd name="T82" fmla="*/ 5 w 111"/>
                <a:gd name="T83" fmla="*/ 134 h 135"/>
                <a:gd name="T84" fmla="*/ 6 w 111"/>
                <a:gd name="T85" fmla="*/ 134 h 135"/>
                <a:gd name="T86" fmla="*/ 5 w 111"/>
                <a:gd name="T87" fmla="*/ 134 h 135"/>
                <a:gd name="T88" fmla="*/ 6 w 111"/>
                <a:gd name="T89" fmla="*/ 134 h 135"/>
                <a:gd name="T90" fmla="*/ 6 w 111"/>
                <a:gd name="T91" fmla="*/ 134 h 135"/>
                <a:gd name="T92" fmla="*/ 6 w 111"/>
                <a:gd name="T93" fmla="*/ 134 h 135"/>
                <a:gd name="T94" fmla="*/ 6 w 111"/>
                <a:gd name="T95" fmla="*/ 134 h 135"/>
                <a:gd name="T96" fmla="*/ 7 w 111"/>
                <a:gd name="T97" fmla="*/ 134 h 135"/>
                <a:gd name="T98" fmla="*/ 6 w 111"/>
                <a:gd name="T99" fmla="*/ 134 h 135"/>
                <a:gd name="T100" fmla="*/ 7 w 111"/>
                <a:gd name="T101" fmla="*/ 134 h 135"/>
                <a:gd name="T102" fmla="*/ 111 w 111"/>
                <a:gd name="T103" fmla="*/ 0 h 135"/>
                <a:gd name="T104" fmla="*/ 7 w 111"/>
                <a:gd name="T105" fmla="*/ 134 h 135"/>
                <a:gd name="T106" fmla="*/ 111 w 111"/>
                <a:gd name="T107" fmla="*/ 1 h 135"/>
                <a:gd name="T108" fmla="*/ 111 w 111"/>
                <a:gd name="T109"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 h="135">
                  <a:moveTo>
                    <a:pt x="0" y="135"/>
                  </a:moveTo>
                  <a:cubicBezTo>
                    <a:pt x="0" y="135"/>
                    <a:pt x="0" y="135"/>
                    <a:pt x="0" y="135"/>
                  </a:cubicBezTo>
                  <a:cubicBezTo>
                    <a:pt x="0" y="135"/>
                    <a:pt x="0" y="135"/>
                    <a:pt x="0" y="135"/>
                  </a:cubicBezTo>
                  <a:moveTo>
                    <a:pt x="0" y="135"/>
                  </a:moveTo>
                  <a:cubicBezTo>
                    <a:pt x="0" y="135"/>
                    <a:pt x="0" y="135"/>
                    <a:pt x="0" y="135"/>
                  </a:cubicBezTo>
                  <a:cubicBezTo>
                    <a:pt x="0" y="135"/>
                    <a:pt x="0" y="135"/>
                    <a:pt x="0" y="135"/>
                  </a:cubicBezTo>
                  <a:moveTo>
                    <a:pt x="1" y="135"/>
                  </a:moveTo>
                  <a:cubicBezTo>
                    <a:pt x="1" y="135"/>
                    <a:pt x="1" y="135"/>
                    <a:pt x="1" y="135"/>
                  </a:cubicBezTo>
                  <a:cubicBezTo>
                    <a:pt x="1" y="135"/>
                    <a:pt x="1" y="135"/>
                    <a:pt x="1" y="135"/>
                  </a:cubicBezTo>
                  <a:moveTo>
                    <a:pt x="1" y="135"/>
                  </a:moveTo>
                  <a:cubicBezTo>
                    <a:pt x="1" y="135"/>
                    <a:pt x="1" y="135"/>
                    <a:pt x="1" y="135"/>
                  </a:cubicBezTo>
                  <a:cubicBezTo>
                    <a:pt x="1" y="135"/>
                    <a:pt x="1" y="135"/>
                    <a:pt x="1" y="135"/>
                  </a:cubicBezTo>
                  <a:moveTo>
                    <a:pt x="2" y="135"/>
                  </a:moveTo>
                  <a:cubicBezTo>
                    <a:pt x="1" y="135"/>
                    <a:pt x="1" y="135"/>
                    <a:pt x="1" y="135"/>
                  </a:cubicBezTo>
                  <a:cubicBezTo>
                    <a:pt x="1" y="135"/>
                    <a:pt x="1" y="135"/>
                    <a:pt x="2" y="135"/>
                  </a:cubicBezTo>
                  <a:moveTo>
                    <a:pt x="2" y="135"/>
                  </a:moveTo>
                  <a:cubicBezTo>
                    <a:pt x="2" y="135"/>
                    <a:pt x="2" y="135"/>
                    <a:pt x="2" y="135"/>
                  </a:cubicBezTo>
                  <a:cubicBezTo>
                    <a:pt x="2" y="135"/>
                    <a:pt x="2" y="135"/>
                    <a:pt x="2" y="135"/>
                  </a:cubicBezTo>
                  <a:moveTo>
                    <a:pt x="2" y="135"/>
                  </a:moveTo>
                  <a:cubicBezTo>
                    <a:pt x="2" y="135"/>
                    <a:pt x="2" y="135"/>
                    <a:pt x="2" y="135"/>
                  </a:cubicBezTo>
                  <a:cubicBezTo>
                    <a:pt x="2" y="135"/>
                    <a:pt x="2" y="135"/>
                    <a:pt x="2" y="135"/>
                  </a:cubicBezTo>
                  <a:moveTo>
                    <a:pt x="3" y="135"/>
                  </a:moveTo>
                  <a:cubicBezTo>
                    <a:pt x="3" y="135"/>
                    <a:pt x="3" y="135"/>
                    <a:pt x="3" y="135"/>
                  </a:cubicBezTo>
                  <a:cubicBezTo>
                    <a:pt x="3" y="135"/>
                    <a:pt x="3" y="135"/>
                    <a:pt x="3" y="135"/>
                  </a:cubicBezTo>
                  <a:moveTo>
                    <a:pt x="3" y="134"/>
                  </a:moveTo>
                  <a:cubicBezTo>
                    <a:pt x="3" y="134"/>
                    <a:pt x="3" y="134"/>
                    <a:pt x="3" y="134"/>
                  </a:cubicBezTo>
                  <a:cubicBezTo>
                    <a:pt x="3" y="134"/>
                    <a:pt x="3" y="134"/>
                    <a:pt x="3" y="134"/>
                  </a:cubicBezTo>
                  <a:moveTo>
                    <a:pt x="4" y="134"/>
                  </a:moveTo>
                  <a:cubicBezTo>
                    <a:pt x="4" y="134"/>
                    <a:pt x="4" y="134"/>
                    <a:pt x="3" y="134"/>
                  </a:cubicBezTo>
                  <a:cubicBezTo>
                    <a:pt x="4" y="134"/>
                    <a:pt x="4" y="134"/>
                    <a:pt x="4" y="134"/>
                  </a:cubicBezTo>
                  <a:moveTo>
                    <a:pt x="4" y="134"/>
                  </a:moveTo>
                  <a:cubicBezTo>
                    <a:pt x="4" y="134"/>
                    <a:pt x="4" y="134"/>
                    <a:pt x="4" y="134"/>
                  </a:cubicBezTo>
                  <a:cubicBezTo>
                    <a:pt x="4" y="134"/>
                    <a:pt x="4" y="134"/>
                    <a:pt x="4" y="134"/>
                  </a:cubicBezTo>
                  <a:moveTo>
                    <a:pt x="5" y="134"/>
                  </a:moveTo>
                  <a:cubicBezTo>
                    <a:pt x="4" y="134"/>
                    <a:pt x="4" y="134"/>
                    <a:pt x="4" y="134"/>
                  </a:cubicBezTo>
                  <a:cubicBezTo>
                    <a:pt x="4" y="134"/>
                    <a:pt x="4" y="134"/>
                    <a:pt x="5" y="134"/>
                  </a:cubicBezTo>
                  <a:moveTo>
                    <a:pt x="5" y="134"/>
                  </a:moveTo>
                  <a:cubicBezTo>
                    <a:pt x="5" y="134"/>
                    <a:pt x="5" y="134"/>
                    <a:pt x="5" y="134"/>
                  </a:cubicBezTo>
                  <a:cubicBezTo>
                    <a:pt x="5" y="134"/>
                    <a:pt x="5" y="134"/>
                    <a:pt x="5" y="134"/>
                  </a:cubicBezTo>
                  <a:moveTo>
                    <a:pt x="5" y="134"/>
                  </a:moveTo>
                  <a:cubicBezTo>
                    <a:pt x="5" y="134"/>
                    <a:pt x="5" y="134"/>
                    <a:pt x="5" y="134"/>
                  </a:cubicBezTo>
                  <a:cubicBezTo>
                    <a:pt x="5" y="134"/>
                    <a:pt x="5" y="134"/>
                    <a:pt x="5" y="134"/>
                  </a:cubicBezTo>
                  <a:moveTo>
                    <a:pt x="6" y="134"/>
                  </a:moveTo>
                  <a:cubicBezTo>
                    <a:pt x="6" y="134"/>
                    <a:pt x="6" y="134"/>
                    <a:pt x="5" y="134"/>
                  </a:cubicBezTo>
                  <a:cubicBezTo>
                    <a:pt x="6" y="134"/>
                    <a:pt x="6" y="134"/>
                    <a:pt x="6" y="134"/>
                  </a:cubicBezTo>
                  <a:moveTo>
                    <a:pt x="6" y="134"/>
                  </a:moveTo>
                  <a:cubicBezTo>
                    <a:pt x="6" y="134"/>
                    <a:pt x="6" y="134"/>
                    <a:pt x="6" y="134"/>
                  </a:cubicBezTo>
                  <a:cubicBezTo>
                    <a:pt x="6" y="134"/>
                    <a:pt x="6" y="134"/>
                    <a:pt x="6" y="134"/>
                  </a:cubicBezTo>
                  <a:moveTo>
                    <a:pt x="7" y="134"/>
                  </a:moveTo>
                  <a:cubicBezTo>
                    <a:pt x="7" y="134"/>
                    <a:pt x="6" y="134"/>
                    <a:pt x="6" y="134"/>
                  </a:cubicBezTo>
                  <a:cubicBezTo>
                    <a:pt x="6" y="134"/>
                    <a:pt x="7" y="134"/>
                    <a:pt x="7" y="134"/>
                  </a:cubicBezTo>
                  <a:moveTo>
                    <a:pt x="111" y="0"/>
                  </a:moveTo>
                  <a:cubicBezTo>
                    <a:pt x="110" y="64"/>
                    <a:pt x="66" y="118"/>
                    <a:pt x="7" y="134"/>
                  </a:cubicBezTo>
                  <a:cubicBezTo>
                    <a:pt x="66" y="118"/>
                    <a:pt x="110" y="65"/>
                    <a:pt x="111" y="1"/>
                  </a:cubicBezTo>
                  <a:cubicBezTo>
                    <a:pt x="111" y="1"/>
                    <a:pt x="111" y="1"/>
                    <a:pt x="111" y="0"/>
                  </a:cubicBezTo>
                </a:path>
              </a:pathLst>
            </a:custGeom>
            <a:solidFill>
              <a:srgbClr val="065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70" name="Freeform 66">
              <a:extLst>
                <a:ext uri="{FF2B5EF4-FFF2-40B4-BE49-F238E27FC236}">
                  <a16:creationId xmlns:a16="http://schemas.microsoft.com/office/drawing/2014/main" id="{2301DD36-0386-4BFB-9B86-B01064A921DC}"/>
                </a:ext>
              </a:extLst>
            </p:cNvPr>
            <p:cNvSpPr>
              <a:spLocks/>
            </p:cNvSpPr>
            <p:nvPr/>
          </p:nvSpPr>
          <p:spPr bwMode="auto">
            <a:xfrm>
              <a:off x="8277226" y="2944813"/>
              <a:ext cx="528638" cy="522288"/>
            </a:xfrm>
            <a:custGeom>
              <a:avLst/>
              <a:gdLst>
                <a:gd name="T0" fmla="*/ 139 w 139"/>
                <a:gd name="T1" fmla="*/ 0 h 137"/>
                <a:gd name="T2" fmla="*/ 35 w 139"/>
                <a:gd name="T3" fmla="*/ 133 h 137"/>
                <a:gd name="T4" fmla="*/ 35 w 139"/>
                <a:gd name="T5" fmla="*/ 133 h 137"/>
                <a:gd name="T6" fmla="*/ 34 w 139"/>
                <a:gd name="T7" fmla="*/ 133 h 137"/>
                <a:gd name="T8" fmla="*/ 34 w 139"/>
                <a:gd name="T9" fmla="*/ 133 h 137"/>
                <a:gd name="T10" fmla="*/ 34 w 139"/>
                <a:gd name="T11" fmla="*/ 133 h 137"/>
                <a:gd name="T12" fmla="*/ 34 w 139"/>
                <a:gd name="T13" fmla="*/ 133 h 137"/>
                <a:gd name="T14" fmla="*/ 33 w 139"/>
                <a:gd name="T15" fmla="*/ 133 h 137"/>
                <a:gd name="T16" fmla="*/ 33 w 139"/>
                <a:gd name="T17" fmla="*/ 133 h 137"/>
                <a:gd name="T18" fmla="*/ 33 w 139"/>
                <a:gd name="T19" fmla="*/ 133 h 137"/>
                <a:gd name="T20" fmla="*/ 33 w 139"/>
                <a:gd name="T21" fmla="*/ 133 h 137"/>
                <a:gd name="T22" fmla="*/ 33 w 139"/>
                <a:gd name="T23" fmla="*/ 133 h 137"/>
                <a:gd name="T24" fmla="*/ 33 w 139"/>
                <a:gd name="T25" fmla="*/ 133 h 137"/>
                <a:gd name="T26" fmla="*/ 32 w 139"/>
                <a:gd name="T27" fmla="*/ 133 h 137"/>
                <a:gd name="T28" fmla="*/ 32 w 139"/>
                <a:gd name="T29" fmla="*/ 133 h 137"/>
                <a:gd name="T30" fmla="*/ 32 w 139"/>
                <a:gd name="T31" fmla="*/ 133 h 137"/>
                <a:gd name="T32" fmla="*/ 32 w 139"/>
                <a:gd name="T33" fmla="*/ 133 h 137"/>
                <a:gd name="T34" fmla="*/ 31 w 139"/>
                <a:gd name="T35" fmla="*/ 133 h 137"/>
                <a:gd name="T36" fmla="*/ 31 w 139"/>
                <a:gd name="T37" fmla="*/ 133 h 137"/>
                <a:gd name="T38" fmla="*/ 31 w 139"/>
                <a:gd name="T39" fmla="*/ 133 h 137"/>
                <a:gd name="T40" fmla="*/ 31 w 139"/>
                <a:gd name="T41" fmla="*/ 134 h 137"/>
                <a:gd name="T42" fmla="*/ 31 w 139"/>
                <a:gd name="T43" fmla="*/ 134 h 137"/>
                <a:gd name="T44" fmla="*/ 30 w 139"/>
                <a:gd name="T45" fmla="*/ 134 h 137"/>
                <a:gd name="T46" fmla="*/ 30 w 139"/>
                <a:gd name="T47" fmla="*/ 134 h 137"/>
                <a:gd name="T48" fmla="*/ 30 w 139"/>
                <a:gd name="T49" fmla="*/ 134 h 137"/>
                <a:gd name="T50" fmla="*/ 30 w 139"/>
                <a:gd name="T51" fmla="*/ 134 h 137"/>
                <a:gd name="T52" fmla="*/ 30 w 139"/>
                <a:gd name="T53" fmla="*/ 134 h 137"/>
                <a:gd name="T54" fmla="*/ 29 w 139"/>
                <a:gd name="T55" fmla="*/ 134 h 137"/>
                <a:gd name="T56" fmla="*/ 29 w 139"/>
                <a:gd name="T57" fmla="*/ 134 h 137"/>
                <a:gd name="T58" fmla="*/ 29 w 139"/>
                <a:gd name="T59" fmla="*/ 134 h 137"/>
                <a:gd name="T60" fmla="*/ 29 w 139"/>
                <a:gd name="T61" fmla="*/ 134 h 137"/>
                <a:gd name="T62" fmla="*/ 29 w 139"/>
                <a:gd name="T63" fmla="*/ 134 h 137"/>
                <a:gd name="T64" fmla="*/ 28 w 139"/>
                <a:gd name="T65" fmla="*/ 134 h 137"/>
                <a:gd name="T66" fmla="*/ 28 w 139"/>
                <a:gd name="T67" fmla="*/ 134 h 137"/>
                <a:gd name="T68" fmla="*/ 28 w 139"/>
                <a:gd name="T69" fmla="*/ 134 h 137"/>
                <a:gd name="T70" fmla="*/ 28 w 139"/>
                <a:gd name="T71" fmla="*/ 134 h 137"/>
                <a:gd name="T72" fmla="*/ 0 w 139"/>
                <a:gd name="T73" fmla="*/ 137 h 137"/>
                <a:gd name="T74" fmla="*/ 31 w 139"/>
                <a:gd name="T75" fmla="*/ 137 h 137"/>
                <a:gd name="T76" fmla="*/ 139 w 139"/>
                <a:gd name="T77" fmla="*/ 1 h 137"/>
                <a:gd name="T78" fmla="*/ 139 w 139"/>
                <a:gd name="T7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137">
                  <a:moveTo>
                    <a:pt x="139" y="0"/>
                  </a:moveTo>
                  <a:cubicBezTo>
                    <a:pt x="138" y="64"/>
                    <a:pt x="94" y="117"/>
                    <a:pt x="35" y="133"/>
                  </a:cubicBezTo>
                  <a:cubicBezTo>
                    <a:pt x="35" y="133"/>
                    <a:pt x="35" y="133"/>
                    <a:pt x="35" y="133"/>
                  </a:cubicBezTo>
                  <a:cubicBezTo>
                    <a:pt x="35" y="133"/>
                    <a:pt x="34" y="133"/>
                    <a:pt x="34" y="133"/>
                  </a:cubicBezTo>
                  <a:cubicBezTo>
                    <a:pt x="34" y="133"/>
                    <a:pt x="34" y="133"/>
                    <a:pt x="34" y="133"/>
                  </a:cubicBezTo>
                  <a:cubicBezTo>
                    <a:pt x="34" y="133"/>
                    <a:pt x="34" y="133"/>
                    <a:pt x="34" y="133"/>
                  </a:cubicBezTo>
                  <a:cubicBezTo>
                    <a:pt x="34" y="133"/>
                    <a:pt x="34" y="133"/>
                    <a:pt x="34" y="133"/>
                  </a:cubicBezTo>
                  <a:cubicBezTo>
                    <a:pt x="34" y="133"/>
                    <a:pt x="34" y="133"/>
                    <a:pt x="33" y="133"/>
                  </a:cubicBezTo>
                  <a:cubicBezTo>
                    <a:pt x="33" y="133"/>
                    <a:pt x="33" y="133"/>
                    <a:pt x="33" y="133"/>
                  </a:cubicBezTo>
                  <a:cubicBezTo>
                    <a:pt x="33" y="133"/>
                    <a:pt x="33" y="133"/>
                    <a:pt x="33" y="133"/>
                  </a:cubicBezTo>
                  <a:cubicBezTo>
                    <a:pt x="33" y="133"/>
                    <a:pt x="33" y="133"/>
                    <a:pt x="33" y="133"/>
                  </a:cubicBezTo>
                  <a:cubicBezTo>
                    <a:pt x="33" y="133"/>
                    <a:pt x="33" y="133"/>
                    <a:pt x="33" y="133"/>
                  </a:cubicBezTo>
                  <a:cubicBezTo>
                    <a:pt x="33" y="133"/>
                    <a:pt x="33" y="133"/>
                    <a:pt x="33" y="133"/>
                  </a:cubicBezTo>
                  <a:cubicBezTo>
                    <a:pt x="32" y="133"/>
                    <a:pt x="32" y="133"/>
                    <a:pt x="32" y="133"/>
                  </a:cubicBezTo>
                  <a:cubicBezTo>
                    <a:pt x="32" y="133"/>
                    <a:pt x="32" y="133"/>
                    <a:pt x="32" y="133"/>
                  </a:cubicBezTo>
                  <a:cubicBezTo>
                    <a:pt x="32" y="133"/>
                    <a:pt x="32" y="133"/>
                    <a:pt x="32" y="133"/>
                  </a:cubicBezTo>
                  <a:cubicBezTo>
                    <a:pt x="32" y="133"/>
                    <a:pt x="32" y="133"/>
                    <a:pt x="32" y="133"/>
                  </a:cubicBezTo>
                  <a:cubicBezTo>
                    <a:pt x="32" y="133"/>
                    <a:pt x="32" y="133"/>
                    <a:pt x="31" y="133"/>
                  </a:cubicBezTo>
                  <a:cubicBezTo>
                    <a:pt x="31" y="133"/>
                    <a:pt x="31" y="133"/>
                    <a:pt x="31" y="133"/>
                  </a:cubicBezTo>
                  <a:cubicBezTo>
                    <a:pt x="31" y="133"/>
                    <a:pt x="31" y="133"/>
                    <a:pt x="31" y="133"/>
                  </a:cubicBezTo>
                  <a:cubicBezTo>
                    <a:pt x="31" y="133"/>
                    <a:pt x="31" y="134"/>
                    <a:pt x="31" y="134"/>
                  </a:cubicBezTo>
                  <a:cubicBezTo>
                    <a:pt x="31" y="134"/>
                    <a:pt x="31" y="134"/>
                    <a:pt x="31" y="134"/>
                  </a:cubicBezTo>
                  <a:cubicBezTo>
                    <a:pt x="31" y="134"/>
                    <a:pt x="30" y="134"/>
                    <a:pt x="30" y="134"/>
                  </a:cubicBezTo>
                  <a:cubicBezTo>
                    <a:pt x="30" y="134"/>
                    <a:pt x="30" y="134"/>
                    <a:pt x="30" y="134"/>
                  </a:cubicBezTo>
                  <a:cubicBezTo>
                    <a:pt x="30" y="134"/>
                    <a:pt x="30" y="134"/>
                    <a:pt x="30" y="134"/>
                  </a:cubicBezTo>
                  <a:cubicBezTo>
                    <a:pt x="30" y="134"/>
                    <a:pt x="30" y="134"/>
                    <a:pt x="30" y="134"/>
                  </a:cubicBezTo>
                  <a:cubicBezTo>
                    <a:pt x="30" y="134"/>
                    <a:pt x="30" y="134"/>
                    <a:pt x="30" y="134"/>
                  </a:cubicBezTo>
                  <a:cubicBezTo>
                    <a:pt x="29" y="134"/>
                    <a:pt x="29" y="134"/>
                    <a:pt x="29" y="134"/>
                  </a:cubicBezTo>
                  <a:cubicBezTo>
                    <a:pt x="29" y="134"/>
                    <a:pt x="29" y="134"/>
                    <a:pt x="29" y="134"/>
                  </a:cubicBezTo>
                  <a:cubicBezTo>
                    <a:pt x="29" y="134"/>
                    <a:pt x="29" y="134"/>
                    <a:pt x="29" y="134"/>
                  </a:cubicBezTo>
                  <a:cubicBezTo>
                    <a:pt x="29" y="134"/>
                    <a:pt x="29" y="134"/>
                    <a:pt x="29" y="134"/>
                  </a:cubicBezTo>
                  <a:cubicBezTo>
                    <a:pt x="29" y="134"/>
                    <a:pt x="29" y="134"/>
                    <a:pt x="29" y="134"/>
                  </a:cubicBezTo>
                  <a:cubicBezTo>
                    <a:pt x="28" y="134"/>
                    <a:pt x="28" y="134"/>
                    <a:pt x="28" y="134"/>
                  </a:cubicBezTo>
                  <a:cubicBezTo>
                    <a:pt x="28" y="134"/>
                    <a:pt x="28" y="134"/>
                    <a:pt x="28" y="134"/>
                  </a:cubicBezTo>
                  <a:cubicBezTo>
                    <a:pt x="28" y="134"/>
                    <a:pt x="28" y="134"/>
                    <a:pt x="28" y="134"/>
                  </a:cubicBezTo>
                  <a:cubicBezTo>
                    <a:pt x="28" y="134"/>
                    <a:pt x="28" y="134"/>
                    <a:pt x="28" y="134"/>
                  </a:cubicBezTo>
                  <a:cubicBezTo>
                    <a:pt x="19" y="136"/>
                    <a:pt x="9" y="137"/>
                    <a:pt x="0" y="137"/>
                  </a:cubicBezTo>
                  <a:cubicBezTo>
                    <a:pt x="31" y="137"/>
                    <a:pt x="31" y="137"/>
                    <a:pt x="31" y="137"/>
                  </a:cubicBezTo>
                  <a:cubicBezTo>
                    <a:pt x="93" y="123"/>
                    <a:pt x="139" y="67"/>
                    <a:pt x="139" y="1"/>
                  </a:cubicBezTo>
                  <a:cubicBezTo>
                    <a:pt x="139" y="1"/>
                    <a:pt x="139" y="0"/>
                    <a:pt x="139" y="0"/>
                  </a:cubicBezTo>
                </a:path>
              </a:pathLst>
            </a:custGeom>
            <a:solidFill>
              <a:schemeClr val="accent5">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1" name="Freeform 67">
              <a:extLst>
                <a:ext uri="{FF2B5EF4-FFF2-40B4-BE49-F238E27FC236}">
                  <a16:creationId xmlns:a16="http://schemas.microsoft.com/office/drawing/2014/main" id="{CB4D86F2-3EA7-4A53-AC2B-D98797ED0D69}"/>
                </a:ext>
              </a:extLst>
            </p:cNvPr>
            <p:cNvSpPr>
              <a:spLocks/>
            </p:cNvSpPr>
            <p:nvPr/>
          </p:nvSpPr>
          <p:spPr bwMode="auto">
            <a:xfrm>
              <a:off x="7745413" y="2941638"/>
              <a:ext cx="1973263" cy="541338"/>
            </a:xfrm>
            <a:custGeom>
              <a:avLst/>
              <a:gdLst>
                <a:gd name="T0" fmla="*/ 519 w 519"/>
                <a:gd name="T1" fmla="*/ 138 h 142"/>
                <a:gd name="T2" fmla="*/ 171 w 519"/>
                <a:gd name="T3" fmla="*/ 138 h 142"/>
                <a:gd name="T4" fmla="*/ 171 w 519"/>
                <a:gd name="T5" fmla="*/ 138 h 142"/>
                <a:gd name="T6" fmla="*/ 140 w 519"/>
                <a:gd name="T7" fmla="*/ 138 h 142"/>
                <a:gd name="T8" fmla="*/ 140 w 519"/>
                <a:gd name="T9" fmla="*/ 138 h 142"/>
                <a:gd name="T10" fmla="*/ 140 w 519"/>
                <a:gd name="T11" fmla="*/ 138 h 142"/>
                <a:gd name="T12" fmla="*/ 0 w 519"/>
                <a:gd name="T13" fmla="*/ 0 h 142"/>
                <a:gd name="T14" fmla="*/ 0 w 519"/>
                <a:gd name="T15" fmla="*/ 2 h 142"/>
                <a:gd name="T16" fmla="*/ 108 w 519"/>
                <a:gd name="T17" fmla="*/ 138 h 142"/>
                <a:gd name="T18" fmla="*/ 138 w 519"/>
                <a:gd name="T19" fmla="*/ 142 h 142"/>
                <a:gd name="T20" fmla="*/ 138 w 519"/>
                <a:gd name="T21" fmla="*/ 142 h 142"/>
                <a:gd name="T22" fmla="*/ 519 w 519"/>
                <a:gd name="T23" fmla="*/ 142 h 142"/>
                <a:gd name="T24" fmla="*/ 519 w 519"/>
                <a:gd name="T25" fmla="*/ 1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9" h="142">
                  <a:moveTo>
                    <a:pt x="519" y="138"/>
                  </a:moveTo>
                  <a:cubicBezTo>
                    <a:pt x="171" y="138"/>
                    <a:pt x="171" y="138"/>
                    <a:pt x="171" y="138"/>
                  </a:cubicBezTo>
                  <a:cubicBezTo>
                    <a:pt x="171" y="138"/>
                    <a:pt x="171" y="138"/>
                    <a:pt x="171" y="138"/>
                  </a:cubicBezTo>
                  <a:cubicBezTo>
                    <a:pt x="140" y="138"/>
                    <a:pt x="140" y="138"/>
                    <a:pt x="140" y="138"/>
                  </a:cubicBezTo>
                  <a:cubicBezTo>
                    <a:pt x="140" y="138"/>
                    <a:pt x="140" y="138"/>
                    <a:pt x="140" y="138"/>
                  </a:cubicBezTo>
                  <a:cubicBezTo>
                    <a:pt x="140" y="138"/>
                    <a:pt x="140" y="138"/>
                    <a:pt x="140" y="138"/>
                  </a:cubicBezTo>
                  <a:cubicBezTo>
                    <a:pt x="63" y="138"/>
                    <a:pt x="1" y="76"/>
                    <a:pt x="0" y="0"/>
                  </a:cubicBezTo>
                  <a:cubicBezTo>
                    <a:pt x="0" y="1"/>
                    <a:pt x="0" y="1"/>
                    <a:pt x="0" y="2"/>
                  </a:cubicBezTo>
                  <a:cubicBezTo>
                    <a:pt x="0" y="68"/>
                    <a:pt x="46" y="124"/>
                    <a:pt x="108" y="138"/>
                  </a:cubicBezTo>
                  <a:cubicBezTo>
                    <a:pt x="118" y="140"/>
                    <a:pt x="128" y="141"/>
                    <a:pt x="138" y="142"/>
                  </a:cubicBezTo>
                  <a:cubicBezTo>
                    <a:pt x="138" y="142"/>
                    <a:pt x="138" y="142"/>
                    <a:pt x="138" y="142"/>
                  </a:cubicBezTo>
                  <a:cubicBezTo>
                    <a:pt x="519" y="142"/>
                    <a:pt x="519" y="142"/>
                    <a:pt x="519" y="142"/>
                  </a:cubicBezTo>
                  <a:lnTo>
                    <a:pt x="519" y="138"/>
                  </a:lnTo>
                  <a:close/>
                </a:path>
              </a:pathLst>
            </a:custGeom>
            <a:solidFill>
              <a:schemeClr val="accent5">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nvGrpSpPr>
            <p:cNvPr id="134" name="Group 133">
              <a:extLst>
                <a:ext uri="{FF2B5EF4-FFF2-40B4-BE49-F238E27FC236}">
                  <a16:creationId xmlns:a16="http://schemas.microsoft.com/office/drawing/2014/main" id="{351E5DC8-9765-47F3-A1E0-98C111046E27}"/>
                </a:ext>
              </a:extLst>
            </p:cNvPr>
            <p:cNvGrpSpPr/>
            <p:nvPr/>
          </p:nvGrpSpPr>
          <p:grpSpPr>
            <a:xfrm>
              <a:off x="8909051" y="3421063"/>
              <a:ext cx="304800" cy="258763"/>
              <a:chOff x="8909051" y="3421063"/>
              <a:chExt cx="304800" cy="258763"/>
            </a:xfrm>
            <a:effectLst>
              <a:outerShdw blurRad="50800" dist="38100" algn="tl" rotWithShape="0">
                <a:prstClr val="black">
                  <a:alpha val="20000"/>
                </a:prstClr>
              </a:outerShdw>
            </a:effectLst>
          </p:grpSpPr>
          <p:sp>
            <p:nvSpPr>
              <p:cNvPr id="72" name="Freeform 68">
                <a:extLst>
                  <a:ext uri="{FF2B5EF4-FFF2-40B4-BE49-F238E27FC236}">
                    <a16:creationId xmlns:a16="http://schemas.microsoft.com/office/drawing/2014/main" id="{B432D83B-388F-4FC9-A045-29F5A7DF9764}"/>
                  </a:ext>
                </a:extLst>
              </p:cNvPr>
              <p:cNvSpPr>
                <a:spLocks/>
              </p:cNvSpPr>
              <p:nvPr/>
            </p:nvSpPr>
            <p:spPr bwMode="auto">
              <a:xfrm>
                <a:off x="8909051" y="3421063"/>
                <a:ext cx="304800" cy="258763"/>
              </a:xfrm>
              <a:custGeom>
                <a:avLst/>
                <a:gdLst>
                  <a:gd name="T0" fmla="*/ 0 w 192"/>
                  <a:gd name="T1" fmla="*/ 0 h 163"/>
                  <a:gd name="T2" fmla="*/ 192 w 192"/>
                  <a:gd name="T3" fmla="*/ 82 h 163"/>
                  <a:gd name="T4" fmla="*/ 0 w 192"/>
                  <a:gd name="T5" fmla="*/ 163 h 163"/>
                  <a:gd name="T6" fmla="*/ 0 w 192"/>
                  <a:gd name="T7" fmla="*/ 0 h 163"/>
                </a:gdLst>
                <a:ahLst/>
                <a:cxnLst>
                  <a:cxn ang="0">
                    <a:pos x="T0" y="T1"/>
                  </a:cxn>
                  <a:cxn ang="0">
                    <a:pos x="T2" y="T3"/>
                  </a:cxn>
                  <a:cxn ang="0">
                    <a:pos x="T4" y="T5"/>
                  </a:cxn>
                  <a:cxn ang="0">
                    <a:pos x="T6" y="T7"/>
                  </a:cxn>
                </a:cxnLst>
                <a:rect l="0" t="0" r="r" b="b"/>
                <a:pathLst>
                  <a:path w="192" h="163">
                    <a:moveTo>
                      <a:pt x="0" y="0"/>
                    </a:moveTo>
                    <a:lnTo>
                      <a:pt x="192" y="82"/>
                    </a:lnTo>
                    <a:lnTo>
                      <a:pt x="0" y="163"/>
                    </a:lnTo>
                    <a:lnTo>
                      <a:pt x="0" y="0"/>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3" name="Freeform 69">
                <a:extLst>
                  <a:ext uri="{FF2B5EF4-FFF2-40B4-BE49-F238E27FC236}">
                    <a16:creationId xmlns:a16="http://schemas.microsoft.com/office/drawing/2014/main" id="{E0A51ECB-DAF4-4354-BDE0-B7ED3565D0A9}"/>
                  </a:ext>
                </a:extLst>
              </p:cNvPr>
              <p:cNvSpPr>
                <a:spLocks/>
              </p:cNvSpPr>
              <p:nvPr/>
            </p:nvSpPr>
            <p:spPr bwMode="auto">
              <a:xfrm>
                <a:off x="8909051" y="3421063"/>
                <a:ext cx="304800" cy="130175"/>
              </a:xfrm>
              <a:custGeom>
                <a:avLst/>
                <a:gdLst>
                  <a:gd name="T0" fmla="*/ 0 w 192"/>
                  <a:gd name="T1" fmla="*/ 39 h 82"/>
                  <a:gd name="T2" fmla="*/ 9 w 192"/>
                  <a:gd name="T3" fmla="*/ 39 h 82"/>
                  <a:gd name="T4" fmla="*/ 9 w 192"/>
                  <a:gd name="T5" fmla="*/ 15 h 82"/>
                  <a:gd name="T6" fmla="*/ 192 w 192"/>
                  <a:gd name="T7" fmla="*/ 82 h 82"/>
                  <a:gd name="T8" fmla="*/ 0 w 192"/>
                  <a:gd name="T9" fmla="*/ 0 h 82"/>
                  <a:gd name="T10" fmla="*/ 0 w 192"/>
                  <a:gd name="T11" fmla="*/ 39 h 82"/>
                </a:gdLst>
                <a:ahLst/>
                <a:cxnLst>
                  <a:cxn ang="0">
                    <a:pos x="T0" y="T1"/>
                  </a:cxn>
                  <a:cxn ang="0">
                    <a:pos x="T2" y="T3"/>
                  </a:cxn>
                  <a:cxn ang="0">
                    <a:pos x="T4" y="T5"/>
                  </a:cxn>
                  <a:cxn ang="0">
                    <a:pos x="T6" y="T7"/>
                  </a:cxn>
                  <a:cxn ang="0">
                    <a:pos x="T8" y="T9"/>
                  </a:cxn>
                  <a:cxn ang="0">
                    <a:pos x="T10" y="T11"/>
                  </a:cxn>
                </a:cxnLst>
                <a:rect l="0" t="0" r="r" b="b"/>
                <a:pathLst>
                  <a:path w="192" h="82">
                    <a:moveTo>
                      <a:pt x="0" y="39"/>
                    </a:moveTo>
                    <a:lnTo>
                      <a:pt x="9" y="39"/>
                    </a:lnTo>
                    <a:lnTo>
                      <a:pt x="9" y="15"/>
                    </a:lnTo>
                    <a:lnTo>
                      <a:pt x="192" y="82"/>
                    </a:lnTo>
                    <a:lnTo>
                      <a:pt x="0" y="0"/>
                    </a:lnTo>
                    <a:lnTo>
                      <a:pt x="0" y="39"/>
                    </a:lnTo>
                    <a:close/>
                  </a:path>
                </a:pathLst>
              </a:custGeom>
              <a:solidFill>
                <a:schemeClr val="accent5">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74" name="Freeform 70">
              <a:extLst>
                <a:ext uri="{FF2B5EF4-FFF2-40B4-BE49-F238E27FC236}">
                  <a16:creationId xmlns:a16="http://schemas.microsoft.com/office/drawing/2014/main" id="{108A7205-89FF-4B00-8440-C50D8527AC9F}"/>
                </a:ext>
              </a:extLst>
            </p:cNvPr>
            <p:cNvSpPr>
              <a:spLocks/>
            </p:cNvSpPr>
            <p:nvPr/>
          </p:nvSpPr>
          <p:spPr bwMode="auto">
            <a:xfrm>
              <a:off x="8277226" y="3219450"/>
              <a:ext cx="646113" cy="247650"/>
            </a:xfrm>
            <a:custGeom>
              <a:avLst/>
              <a:gdLst>
                <a:gd name="T0" fmla="*/ 0 w 170"/>
                <a:gd name="T1" fmla="*/ 65 h 65"/>
                <a:gd name="T2" fmla="*/ 123 w 170"/>
                <a:gd name="T3" fmla="*/ 65 h 65"/>
                <a:gd name="T4" fmla="*/ 170 w 170"/>
                <a:gd name="T5" fmla="*/ 0 h 65"/>
                <a:gd name="T6" fmla="*/ 118 w 170"/>
                <a:gd name="T7" fmla="*/ 0 h 65"/>
                <a:gd name="T8" fmla="*/ 0 w 170"/>
                <a:gd name="T9" fmla="*/ 65 h 65"/>
              </a:gdLst>
              <a:ahLst/>
              <a:cxnLst>
                <a:cxn ang="0">
                  <a:pos x="T0" y="T1"/>
                </a:cxn>
                <a:cxn ang="0">
                  <a:pos x="T2" y="T3"/>
                </a:cxn>
                <a:cxn ang="0">
                  <a:pos x="T4" y="T5"/>
                </a:cxn>
                <a:cxn ang="0">
                  <a:pos x="T6" y="T7"/>
                </a:cxn>
                <a:cxn ang="0">
                  <a:pos x="T8" y="T9"/>
                </a:cxn>
              </a:cxnLst>
              <a:rect l="0" t="0" r="r" b="b"/>
              <a:pathLst>
                <a:path w="170" h="65">
                  <a:moveTo>
                    <a:pt x="0" y="65"/>
                  </a:moveTo>
                  <a:cubicBezTo>
                    <a:pt x="123" y="65"/>
                    <a:pt x="123" y="65"/>
                    <a:pt x="123" y="65"/>
                  </a:cubicBezTo>
                  <a:cubicBezTo>
                    <a:pt x="143" y="47"/>
                    <a:pt x="159" y="25"/>
                    <a:pt x="170" y="0"/>
                  </a:cubicBezTo>
                  <a:cubicBezTo>
                    <a:pt x="118" y="0"/>
                    <a:pt x="118" y="0"/>
                    <a:pt x="118" y="0"/>
                  </a:cubicBezTo>
                  <a:cubicBezTo>
                    <a:pt x="93" y="39"/>
                    <a:pt x="49" y="65"/>
                    <a:pt x="0" y="65"/>
                  </a:cubicBezTo>
                  <a:close/>
                </a:path>
              </a:pathLst>
            </a:custGeom>
            <a:gradFill>
              <a:gsLst>
                <a:gs pos="62000">
                  <a:schemeClr val="accent5">
                    <a:alpha val="0"/>
                  </a:schemeClr>
                </a:gs>
                <a:gs pos="100000">
                  <a:srgbClr val="000000">
                    <a:alpha val="40000"/>
                  </a:srgbClr>
                </a:gs>
              </a:gsLst>
              <a:lin ang="54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37" name="ring_06">
            <a:extLst>
              <a:ext uri="{FF2B5EF4-FFF2-40B4-BE49-F238E27FC236}">
                <a16:creationId xmlns:a16="http://schemas.microsoft.com/office/drawing/2014/main" id="{D66867A2-F37A-45EE-9DA0-23C14E732F5F}"/>
              </a:ext>
            </a:extLst>
          </p:cNvPr>
          <p:cNvGrpSpPr/>
          <p:nvPr/>
        </p:nvGrpSpPr>
        <p:grpSpPr>
          <a:xfrm>
            <a:off x="6747272" y="2453629"/>
            <a:ext cx="2382441" cy="1065610"/>
            <a:chOff x="9004301" y="3467100"/>
            <a:chExt cx="3176588" cy="1420813"/>
          </a:xfrm>
          <a:effectLst>
            <a:outerShdw blurRad="114300" dist="50800" dir="2700000" algn="tl" rotWithShape="0">
              <a:prstClr val="black">
                <a:alpha val="32000"/>
              </a:prstClr>
            </a:outerShdw>
          </a:effectLst>
        </p:grpSpPr>
        <p:sp>
          <p:nvSpPr>
            <p:cNvPr id="76" name="Freeform 72">
              <a:extLst>
                <a:ext uri="{FF2B5EF4-FFF2-40B4-BE49-F238E27FC236}">
                  <a16:creationId xmlns:a16="http://schemas.microsoft.com/office/drawing/2014/main" id="{65B5E95C-F6BF-4B3A-81CC-A8B6CBF8811E}"/>
                </a:ext>
              </a:extLst>
            </p:cNvPr>
            <p:cNvSpPr>
              <a:spLocks noEditPoints="1"/>
            </p:cNvSpPr>
            <p:nvPr/>
          </p:nvSpPr>
          <p:spPr bwMode="auto">
            <a:xfrm>
              <a:off x="9004301" y="3467100"/>
              <a:ext cx="3176588" cy="1420813"/>
            </a:xfrm>
            <a:custGeom>
              <a:avLst/>
              <a:gdLst>
                <a:gd name="T0" fmla="*/ 372 w 835"/>
                <a:gd name="T1" fmla="*/ 186 h 373"/>
                <a:gd name="T2" fmla="*/ 309 w 835"/>
                <a:gd name="T3" fmla="*/ 47 h 373"/>
                <a:gd name="T4" fmla="*/ 835 w 835"/>
                <a:gd name="T5" fmla="*/ 47 h 373"/>
                <a:gd name="T6" fmla="*/ 835 w 835"/>
                <a:gd name="T7" fmla="*/ 0 h 373"/>
                <a:gd name="T8" fmla="*/ 186 w 835"/>
                <a:gd name="T9" fmla="*/ 0 h 373"/>
                <a:gd name="T10" fmla="*/ 0 w 835"/>
                <a:gd name="T11" fmla="*/ 186 h 373"/>
                <a:gd name="T12" fmla="*/ 186 w 835"/>
                <a:gd name="T13" fmla="*/ 373 h 373"/>
                <a:gd name="T14" fmla="*/ 372 w 835"/>
                <a:gd name="T15" fmla="*/ 186 h 373"/>
                <a:gd name="T16" fmla="*/ 46 w 835"/>
                <a:gd name="T17" fmla="*/ 186 h 373"/>
                <a:gd name="T18" fmla="*/ 186 w 835"/>
                <a:gd name="T19" fmla="*/ 47 h 373"/>
                <a:gd name="T20" fmla="*/ 326 w 835"/>
                <a:gd name="T21" fmla="*/ 186 h 373"/>
                <a:gd name="T22" fmla="*/ 186 w 835"/>
                <a:gd name="T23" fmla="*/ 326 h 373"/>
                <a:gd name="T24" fmla="*/ 46 w 835"/>
                <a:gd name="T25"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5" h="373">
                  <a:moveTo>
                    <a:pt x="372" y="186"/>
                  </a:moveTo>
                  <a:cubicBezTo>
                    <a:pt x="372" y="131"/>
                    <a:pt x="348" y="81"/>
                    <a:pt x="309" y="47"/>
                  </a:cubicBezTo>
                  <a:cubicBezTo>
                    <a:pt x="835" y="47"/>
                    <a:pt x="835" y="47"/>
                    <a:pt x="835" y="47"/>
                  </a:cubicBezTo>
                  <a:cubicBezTo>
                    <a:pt x="835" y="0"/>
                    <a:pt x="835" y="0"/>
                    <a:pt x="835" y="0"/>
                  </a:cubicBezTo>
                  <a:cubicBezTo>
                    <a:pt x="186" y="0"/>
                    <a:pt x="186" y="0"/>
                    <a:pt x="186" y="0"/>
                  </a:cubicBezTo>
                  <a:cubicBezTo>
                    <a:pt x="83" y="0"/>
                    <a:pt x="0" y="84"/>
                    <a:pt x="0" y="186"/>
                  </a:cubicBezTo>
                  <a:cubicBezTo>
                    <a:pt x="0" y="289"/>
                    <a:pt x="83" y="373"/>
                    <a:pt x="186" y="373"/>
                  </a:cubicBezTo>
                  <a:cubicBezTo>
                    <a:pt x="289" y="373"/>
                    <a:pt x="372" y="289"/>
                    <a:pt x="372" y="186"/>
                  </a:cubicBezTo>
                  <a:close/>
                  <a:moveTo>
                    <a:pt x="46" y="186"/>
                  </a:moveTo>
                  <a:cubicBezTo>
                    <a:pt x="46" y="109"/>
                    <a:pt x="109" y="47"/>
                    <a:pt x="186" y="47"/>
                  </a:cubicBezTo>
                  <a:cubicBezTo>
                    <a:pt x="263" y="47"/>
                    <a:pt x="326" y="109"/>
                    <a:pt x="326" y="186"/>
                  </a:cubicBezTo>
                  <a:cubicBezTo>
                    <a:pt x="326" y="263"/>
                    <a:pt x="263" y="326"/>
                    <a:pt x="186" y="326"/>
                  </a:cubicBezTo>
                  <a:cubicBezTo>
                    <a:pt x="109" y="326"/>
                    <a:pt x="46" y="263"/>
                    <a:pt x="46" y="186"/>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5" name="Freeform 71">
              <a:extLst>
                <a:ext uri="{FF2B5EF4-FFF2-40B4-BE49-F238E27FC236}">
                  <a16:creationId xmlns:a16="http://schemas.microsoft.com/office/drawing/2014/main" id="{938E43BC-C5DE-4B18-8DDB-BFD2DEFE7AB6}"/>
                </a:ext>
              </a:extLst>
            </p:cNvPr>
            <p:cNvSpPr>
              <a:spLocks/>
            </p:cNvSpPr>
            <p:nvPr/>
          </p:nvSpPr>
          <p:spPr bwMode="auto">
            <a:xfrm>
              <a:off x="9178926" y="4183063"/>
              <a:ext cx="1065213" cy="541338"/>
            </a:xfrm>
            <a:custGeom>
              <a:avLst/>
              <a:gdLst>
                <a:gd name="T0" fmla="*/ 0 w 280"/>
                <a:gd name="T1" fmla="*/ 0 h 142"/>
                <a:gd name="T2" fmla="*/ 0 w 280"/>
                <a:gd name="T3" fmla="*/ 2 h 142"/>
                <a:gd name="T4" fmla="*/ 140 w 280"/>
                <a:gd name="T5" fmla="*/ 142 h 142"/>
                <a:gd name="T6" fmla="*/ 280 w 280"/>
                <a:gd name="T7" fmla="*/ 2 h 142"/>
                <a:gd name="T8" fmla="*/ 279 w 280"/>
                <a:gd name="T9" fmla="*/ 0 h 142"/>
                <a:gd name="T10" fmla="*/ 140 w 280"/>
                <a:gd name="T11" fmla="*/ 138 h 142"/>
                <a:gd name="T12" fmla="*/ 0 w 280"/>
                <a:gd name="T13" fmla="*/ 0 h 142"/>
              </a:gdLst>
              <a:ahLst/>
              <a:cxnLst>
                <a:cxn ang="0">
                  <a:pos x="T0" y="T1"/>
                </a:cxn>
                <a:cxn ang="0">
                  <a:pos x="T2" y="T3"/>
                </a:cxn>
                <a:cxn ang="0">
                  <a:pos x="T4" y="T5"/>
                </a:cxn>
                <a:cxn ang="0">
                  <a:pos x="T6" y="T7"/>
                </a:cxn>
                <a:cxn ang="0">
                  <a:pos x="T8" y="T9"/>
                </a:cxn>
                <a:cxn ang="0">
                  <a:pos x="T10" y="T11"/>
                </a:cxn>
                <a:cxn ang="0">
                  <a:pos x="T12" y="T13"/>
                </a:cxn>
              </a:cxnLst>
              <a:rect l="0" t="0" r="r" b="b"/>
              <a:pathLst>
                <a:path w="280" h="142">
                  <a:moveTo>
                    <a:pt x="0" y="0"/>
                  </a:moveTo>
                  <a:cubicBezTo>
                    <a:pt x="0" y="1"/>
                    <a:pt x="0" y="1"/>
                    <a:pt x="0" y="2"/>
                  </a:cubicBezTo>
                  <a:cubicBezTo>
                    <a:pt x="0" y="79"/>
                    <a:pt x="63" y="142"/>
                    <a:pt x="140" y="142"/>
                  </a:cubicBezTo>
                  <a:cubicBezTo>
                    <a:pt x="217" y="142"/>
                    <a:pt x="280" y="79"/>
                    <a:pt x="280" y="2"/>
                  </a:cubicBezTo>
                  <a:cubicBezTo>
                    <a:pt x="280" y="1"/>
                    <a:pt x="279" y="1"/>
                    <a:pt x="279" y="0"/>
                  </a:cubicBezTo>
                  <a:cubicBezTo>
                    <a:pt x="279" y="76"/>
                    <a:pt x="216" y="138"/>
                    <a:pt x="140" y="138"/>
                  </a:cubicBezTo>
                  <a:cubicBezTo>
                    <a:pt x="64" y="138"/>
                    <a:pt x="1" y="76"/>
                    <a:pt x="0" y="0"/>
                  </a:cubicBezTo>
                  <a:close/>
                </a:path>
              </a:pathLst>
            </a:custGeom>
            <a:solidFill>
              <a:schemeClr val="accent6">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7" name="Freeform 73">
              <a:extLst>
                <a:ext uri="{FF2B5EF4-FFF2-40B4-BE49-F238E27FC236}">
                  <a16:creationId xmlns:a16="http://schemas.microsoft.com/office/drawing/2014/main" id="{FD2167E5-A4D7-4C22-A5DB-112A91AEA8FD}"/>
                </a:ext>
              </a:extLst>
            </p:cNvPr>
            <p:cNvSpPr>
              <a:spLocks/>
            </p:cNvSpPr>
            <p:nvPr/>
          </p:nvSpPr>
          <p:spPr bwMode="auto">
            <a:xfrm>
              <a:off x="9004301" y="3467100"/>
              <a:ext cx="3176588" cy="715963"/>
            </a:xfrm>
            <a:custGeom>
              <a:avLst/>
              <a:gdLst>
                <a:gd name="T0" fmla="*/ 186 w 835"/>
                <a:gd name="T1" fmla="*/ 4 h 188"/>
                <a:gd name="T2" fmla="*/ 835 w 835"/>
                <a:gd name="T3" fmla="*/ 4 h 188"/>
                <a:gd name="T4" fmla="*/ 835 w 835"/>
                <a:gd name="T5" fmla="*/ 0 h 188"/>
                <a:gd name="T6" fmla="*/ 186 w 835"/>
                <a:gd name="T7" fmla="*/ 0 h 188"/>
                <a:gd name="T8" fmla="*/ 0 w 835"/>
                <a:gd name="T9" fmla="*/ 186 h 188"/>
                <a:gd name="T10" fmla="*/ 0 w 835"/>
                <a:gd name="T11" fmla="*/ 188 h 188"/>
                <a:gd name="T12" fmla="*/ 186 w 835"/>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835" h="188">
                  <a:moveTo>
                    <a:pt x="186" y="4"/>
                  </a:moveTo>
                  <a:cubicBezTo>
                    <a:pt x="835" y="4"/>
                    <a:pt x="835" y="4"/>
                    <a:pt x="835" y="4"/>
                  </a:cubicBezTo>
                  <a:cubicBezTo>
                    <a:pt x="835" y="0"/>
                    <a:pt x="835" y="0"/>
                    <a:pt x="835" y="0"/>
                  </a:cubicBezTo>
                  <a:cubicBezTo>
                    <a:pt x="186" y="0"/>
                    <a:pt x="186" y="0"/>
                    <a:pt x="186" y="0"/>
                  </a:cubicBezTo>
                  <a:cubicBezTo>
                    <a:pt x="83" y="0"/>
                    <a:pt x="0" y="84"/>
                    <a:pt x="0" y="186"/>
                  </a:cubicBezTo>
                  <a:cubicBezTo>
                    <a:pt x="0" y="187"/>
                    <a:pt x="0" y="188"/>
                    <a:pt x="0" y="188"/>
                  </a:cubicBezTo>
                  <a:cubicBezTo>
                    <a:pt x="1" y="86"/>
                    <a:pt x="84" y="4"/>
                    <a:pt x="186" y="4"/>
                  </a:cubicBezTo>
                  <a:close/>
                </a:path>
              </a:pathLst>
            </a:custGeom>
            <a:solidFill>
              <a:schemeClr val="accent6">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8" name="Freeform 74">
              <a:extLst>
                <a:ext uri="{FF2B5EF4-FFF2-40B4-BE49-F238E27FC236}">
                  <a16:creationId xmlns:a16="http://schemas.microsoft.com/office/drawing/2014/main" id="{4FF84125-4C9C-472E-85FD-C10694E3FAAD}"/>
                </a:ext>
              </a:extLst>
            </p:cNvPr>
            <p:cNvSpPr>
              <a:spLocks/>
            </p:cNvSpPr>
            <p:nvPr/>
          </p:nvSpPr>
          <p:spPr bwMode="auto">
            <a:xfrm>
              <a:off x="10164763" y="3646488"/>
              <a:ext cx="254000" cy="536575"/>
            </a:xfrm>
            <a:custGeom>
              <a:avLst/>
              <a:gdLst>
                <a:gd name="T0" fmla="*/ 67 w 67"/>
                <a:gd name="T1" fmla="*/ 139 h 141"/>
                <a:gd name="T2" fmla="*/ 8 w 67"/>
                <a:gd name="T3" fmla="*/ 3 h 141"/>
                <a:gd name="T4" fmla="*/ 4 w 67"/>
                <a:gd name="T5" fmla="*/ 0 h 141"/>
                <a:gd name="T6" fmla="*/ 0 w 67"/>
                <a:gd name="T7" fmla="*/ 0 h 141"/>
                <a:gd name="T8" fmla="*/ 4 w 67"/>
                <a:gd name="T9" fmla="*/ 3 h 141"/>
                <a:gd name="T10" fmla="*/ 67 w 67"/>
                <a:gd name="T11" fmla="*/ 141 h 141"/>
                <a:gd name="T12" fmla="*/ 67 w 67"/>
                <a:gd name="T13" fmla="*/ 139 h 141"/>
              </a:gdLst>
              <a:ahLst/>
              <a:cxnLst>
                <a:cxn ang="0">
                  <a:pos x="T0" y="T1"/>
                </a:cxn>
                <a:cxn ang="0">
                  <a:pos x="T2" y="T3"/>
                </a:cxn>
                <a:cxn ang="0">
                  <a:pos x="T4" y="T5"/>
                </a:cxn>
                <a:cxn ang="0">
                  <a:pos x="T6" y="T7"/>
                </a:cxn>
                <a:cxn ang="0">
                  <a:pos x="T8" y="T9"/>
                </a:cxn>
                <a:cxn ang="0">
                  <a:pos x="T10" y="T11"/>
                </a:cxn>
                <a:cxn ang="0">
                  <a:pos x="T12" y="T13"/>
                </a:cxn>
              </a:cxnLst>
              <a:rect l="0" t="0" r="r" b="b"/>
              <a:pathLst>
                <a:path w="67" h="141">
                  <a:moveTo>
                    <a:pt x="67" y="139"/>
                  </a:moveTo>
                  <a:cubicBezTo>
                    <a:pt x="67" y="86"/>
                    <a:pt x="44" y="37"/>
                    <a:pt x="8" y="3"/>
                  </a:cubicBezTo>
                  <a:cubicBezTo>
                    <a:pt x="4" y="0"/>
                    <a:pt x="4" y="0"/>
                    <a:pt x="4" y="0"/>
                  </a:cubicBezTo>
                  <a:cubicBezTo>
                    <a:pt x="0" y="0"/>
                    <a:pt x="0" y="0"/>
                    <a:pt x="0" y="0"/>
                  </a:cubicBezTo>
                  <a:cubicBezTo>
                    <a:pt x="4" y="3"/>
                    <a:pt x="4" y="3"/>
                    <a:pt x="4" y="3"/>
                  </a:cubicBezTo>
                  <a:cubicBezTo>
                    <a:pt x="42" y="37"/>
                    <a:pt x="67" y="86"/>
                    <a:pt x="67" y="141"/>
                  </a:cubicBezTo>
                  <a:cubicBezTo>
                    <a:pt x="67" y="141"/>
                    <a:pt x="67" y="140"/>
                    <a:pt x="67" y="139"/>
                  </a:cubicBezTo>
                  <a:close/>
                </a:path>
              </a:pathLst>
            </a:custGeom>
            <a:solidFill>
              <a:schemeClr val="accent6">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9" name="Freeform 75">
              <a:extLst>
                <a:ext uri="{FF2B5EF4-FFF2-40B4-BE49-F238E27FC236}">
                  <a16:creationId xmlns:a16="http://schemas.microsoft.com/office/drawing/2014/main" id="{D4F24377-81F8-4DE0-905D-498432FD26ED}"/>
                </a:ext>
              </a:extLst>
            </p:cNvPr>
            <p:cNvSpPr>
              <a:spLocks/>
            </p:cNvSpPr>
            <p:nvPr/>
          </p:nvSpPr>
          <p:spPr bwMode="auto">
            <a:xfrm>
              <a:off x="9710738" y="3646488"/>
              <a:ext cx="688975" cy="357188"/>
            </a:xfrm>
            <a:custGeom>
              <a:avLst/>
              <a:gdLst>
                <a:gd name="T0" fmla="*/ 132 w 181"/>
                <a:gd name="T1" fmla="*/ 94 h 94"/>
                <a:gd name="T2" fmla="*/ 181 w 181"/>
                <a:gd name="T3" fmla="*/ 94 h 94"/>
                <a:gd name="T4" fmla="*/ 123 w 181"/>
                <a:gd name="T5" fmla="*/ 0 h 94"/>
                <a:gd name="T6" fmla="*/ 0 w 181"/>
                <a:gd name="T7" fmla="*/ 0 h 94"/>
                <a:gd name="T8" fmla="*/ 132 w 181"/>
                <a:gd name="T9" fmla="*/ 94 h 94"/>
              </a:gdLst>
              <a:ahLst/>
              <a:cxnLst>
                <a:cxn ang="0">
                  <a:pos x="T0" y="T1"/>
                </a:cxn>
                <a:cxn ang="0">
                  <a:pos x="T2" y="T3"/>
                </a:cxn>
                <a:cxn ang="0">
                  <a:pos x="T4" y="T5"/>
                </a:cxn>
                <a:cxn ang="0">
                  <a:pos x="T6" y="T7"/>
                </a:cxn>
                <a:cxn ang="0">
                  <a:pos x="T8" y="T9"/>
                </a:cxn>
              </a:cxnLst>
              <a:rect l="0" t="0" r="r" b="b"/>
              <a:pathLst>
                <a:path w="181" h="94">
                  <a:moveTo>
                    <a:pt x="132" y="94"/>
                  </a:moveTo>
                  <a:cubicBezTo>
                    <a:pt x="181" y="94"/>
                    <a:pt x="181" y="94"/>
                    <a:pt x="181" y="94"/>
                  </a:cubicBezTo>
                  <a:cubicBezTo>
                    <a:pt x="171" y="57"/>
                    <a:pt x="151" y="24"/>
                    <a:pt x="123" y="0"/>
                  </a:cubicBezTo>
                  <a:cubicBezTo>
                    <a:pt x="0" y="0"/>
                    <a:pt x="0" y="0"/>
                    <a:pt x="0" y="0"/>
                  </a:cubicBezTo>
                  <a:cubicBezTo>
                    <a:pt x="61" y="0"/>
                    <a:pt x="113" y="39"/>
                    <a:pt x="132" y="94"/>
                  </a:cubicBezTo>
                  <a:close/>
                </a:path>
              </a:pathLst>
            </a:custGeom>
            <a:gradFill>
              <a:gsLst>
                <a:gs pos="62000">
                  <a:schemeClr val="accent6">
                    <a:alpha val="0"/>
                  </a:schemeClr>
                </a:gs>
                <a:gs pos="100000">
                  <a:srgbClr val="000000">
                    <a:alpha val="40000"/>
                  </a:srgbClr>
                </a:gs>
              </a:gsLst>
              <a:lin ang="162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117" name="Rectangle 113">
            <a:extLst>
              <a:ext uri="{FF2B5EF4-FFF2-40B4-BE49-F238E27FC236}">
                <a16:creationId xmlns:a16="http://schemas.microsoft.com/office/drawing/2014/main" id="{16FDD660-7636-40E0-A9EC-87225120BC68}"/>
              </a:ext>
            </a:extLst>
          </p:cNvPr>
          <p:cNvSpPr>
            <a:spLocks noChangeArrowheads="1"/>
          </p:cNvSpPr>
          <p:nvPr/>
        </p:nvSpPr>
        <p:spPr bwMode="auto">
          <a:xfrm>
            <a:off x="7053961" y="2760809"/>
            <a:ext cx="47128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ru-UA" altLang="ru-UA" sz="3225" b="1">
                <a:latin typeface="Open Sans" panose="020B0606030504020204" pitchFamily="34" charset="0"/>
              </a:rPr>
              <a:t>06</a:t>
            </a:r>
            <a:endParaRPr lang="ru-UA" altLang="ru-UA" sz="1350"/>
          </a:p>
        </p:txBody>
      </p:sp>
      <p:sp>
        <p:nvSpPr>
          <p:cNvPr id="112" name="01">
            <a:extLst>
              <a:ext uri="{FF2B5EF4-FFF2-40B4-BE49-F238E27FC236}">
                <a16:creationId xmlns:a16="http://schemas.microsoft.com/office/drawing/2014/main" id="{B6C6B4DC-7DAB-44F8-B560-9B878EA80F68}"/>
              </a:ext>
            </a:extLst>
          </p:cNvPr>
          <p:cNvSpPr>
            <a:spLocks noChangeArrowheads="1"/>
          </p:cNvSpPr>
          <p:nvPr/>
        </p:nvSpPr>
        <p:spPr bwMode="auto">
          <a:xfrm>
            <a:off x="1649119" y="1822001"/>
            <a:ext cx="47128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ru-UA" altLang="ru-UA" sz="3225" b="1">
                <a:latin typeface="Open Sans" panose="020B0606030504020204" pitchFamily="34" charset="0"/>
              </a:rPr>
              <a:t>01</a:t>
            </a:r>
            <a:endParaRPr lang="ru-UA" altLang="ru-UA" sz="1350"/>
          </a:p>
        </p:txBody>
      </p:sp>
      <p:sp>
        <p:nvSpPr>
          <p:cNvPr id="113" name="Rectangle 109">
            <a:extLst>
              <a:ext uri="{FF2B5EF4-FFF2-40B4-BE49-F238E27FC236}">
                <a16:creationId xmlns:a16="http://schemas.microsoft.com/office/drawing/2014/main" id="{24C03AF3-DDBB-4A56-B4C9-767B182912C5}"/>
              </a:ext>
            </a:extLst>
          </p:cNvPr>
          <p:cNvSpPr>
            <a:spLocks noChangeArrowheads="1"/>
          </p:cNvSpPr>
          <p:nvPr/>
        </p:nvSpPr>
        <p:spPr bwMode="auto">
          <a:xfrm>
            <a:off x="2726039" y="2760809"/>
            <a:ext cx="47128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ru-UA" altLang="ru-UA" sz="3225" b="1">
                <a:latin typeface="Open Sans" panose="020B0606030504020204" pitchFamily="34" charset="0"/>
              </a:rPr>
              <a:t>02</a:t>
            </a:r>
            <a:endParaRPr lang="ru-UA" altLang="ru-UA" sz="1350"/>
          </a:p>
        </p:txBody>
      </p:sp>
      <p:sp>
        <p:nvSpPr>
          <p:cNvPr id="114" name="Rectangle 110">
            <a:extLst>
              <a:ext uri="{FF2B5EF4-FFF2-40B4-BE49-F238E27FC236}">
                <a16:creationId xmlns:a16="http://schemas.microsoft.com/office/drawing/2014/main" id="{BC62BE96-AAA5-4CB6-A30C-96B4A5DA3EA5}"/>
              </a:ext>
            </a:extLst>
          </p:cNvPr>
          <p:cNvSpPr>
            <a:spLocks noChangeArrowheads="1"/>
          </p:cNvSpPr>
          <p:nvPr/>
        </p:nvSpPr>
        <p:spPr bwMode="auto">
          <a:xfrm>
            <a:off x="3815461" y="1817834"/>
            <a:ext cx="47128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ru-UA" altLang="ru-UA" sz="3225" b="1">
                <a:latin typeface="Open Sans" panose="020B0606030504020204" pitchFamily="34" charset="0"/>
              </a:rPr>
              <a:t>03</a:t>
            </a:r>
            <a:endParaRPr lang="ru-UA" altLang="ru-UA" sz="1350"/>
          </a:p>
        </p:txBody>
      </p:sp>
      <p:sp>
        <p:nvSpPr>
          <p:cNvPr id="115" name="Rectangle 111">
            <a:extLst>
              <a:ext uri="{FF2B5EF4-FFF2-40B4-BE49-F238E27FC236}">
                <a16:creationId xmlns:a16="http://schemas.microsoft.com/office/drawing/2014/main" id="{649071DA-2D38-4892-9998-4C40671D5472}"/>
              </a:ext>
            </a:extLst>
          </p:cNvPr>
          <p:cNvSpPr>
            <a:spLocks noChangeArrowheads="1"/>
          </p:cNvSpPr>
          <p:nvPr/>
        </p:nvSpPr>
        <p:spPr bwMode="auto">
          <a:xfrm>
            <a:off x="4904883" y="2760809"/>
            <a:ext cx="47128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ru-UA" altLang="ru-UA" sz="3225" b="1">
                <a:latin typeface="Open Sans" panose="020B0606030504020204" pitchFamily="34" charset="0"/>
              </a:rPr>
              <a:t>04</a:t>
            </a:r>
            <a:endParaRPr lang="ru-UA" altLang="ru-UA" sz="1350"/>
          </a:p>
        </p:txBody>
      </p:sp>
      <p:sp>
        <p:nvSpPr>
          <p:cNvPr id="116" name="Rectangle 112">
            <a:extLst>
              <a:ext uri="{FF2B5EF4-FFF2-40B4-BE49-F238E27FC236}">
                <a16:creationId xmlns:a16="http://schemas.microsoft.com/office/drawing/2014/main" id="{FB09F1D1-8BFA-4522-84E5-7A7A279F4677}"/>
              </a:ext>
            </a:extLst>
          </p:cNvPr>
          <p:cNvSpPr>
            <a:spLocks noChangeArrowheads="1"/>
          </p:cNvSpPr>
          <p:nvPr/>
        </p:nvSpPr>
        <p:spPr bwMode="auto">
          <a:xfrm>
            <a:off x="5963348" y="1817834"/>
            <a:ext cx="47128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ru-UA" altLang="ru-UA" sz="3225" b="1">
                <a:latin typeface="Open Sans" panose="020B0606030504020204" pitchFamily="34" charset="0"/>
              </a:rPr>
              <a:t>05</a:t>
            </a:r>
            <a:endParaRPr lang="ru-UA" altLang="ru-UA" sz="1350"/>
          </a:p>
        </p:txBody>
      </p:sp>
      <p:sp>
        <p:nvSpPr>
          <p:cNvPr id="140" name="Text Placeholder 17">
            <a:extLst>
              <a:ext uri="{FF2B5EF4-FFF2-40B4-BE49-F238E27FC236}">
                <a16:creationId xmlns:a16="http://schemas.microsoft.com/office/drawing/2014/main" id="{74941565-D039-4807-9A3E-9F625E8065E2}"/>
              </a:ext>
            </a:extLst>
          </p:cNvPr>
          <p:cNvSpPr txBox="1">
            <a:spLocks/>
          </p:cNvSpPr>
          <p:nvPr/>
        </p:nvSpPr>
        <p:spPr>
          <a:xfrm>
            <a:off x="1282995" y="3616569"/>
            <a:ext cx="3002777"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500" dirty="0">
                <a:latin typeface="Arial" panose="020B0604020202020204" pitchFamily="34" charset="0"/>
                <a:cs typeface="Arial" panose="020B0604020202020204" pitchFamily="34" charset="0"/>
              </a:rPr>
              <a:t>A </a:t>
            </a:r>
            <a:r>
              <a:rPr lang="pt-BR" sz="1500" b="1" dirty="0">
                <a:latin typeface="Arial" panose="020B0604020202020204" pitchFamily="34" charset="0"/>
                <a:cs typeface="Arial" panose="020B0604020202020204" pitchFamily="34" charset="0"/>
              </a:rPr>
              <a:t>VINCULAÇÃO</a:t>
            </a:r>
            <a:r>
              <a:rPr lang="pt-BR" sz="1500" dirty="0">
                <a:latin typeface="Arial" panose="020B0604020202020204" pitchFamily="34" charset="0"/>
                <a:cs typeface="Arial" panose="020B0604020202020204" pitchFamily="34" charset="0"/>
              </a:rPr>
              <a:t> ao </a:t>
            </a:r>
            <a:r>
              <a:rPr lang="pt-BR" sz="1500" b="1" dirty="0">
                <a:latin typeface="Arial" panose="020B0604020202020204" pitchFamily="34" charset="0"/>
                <a:cs typeface="Arial" panose="020B0604020202020204" pitchFamily="34" charset="0"/>
              </a:rPr>
              <a:t>EDITAL DE LICITAÇÃO/CONTRAÇÃO DIRETA E À PROPOSTA DO LICITANTE VENCEDOR</a:t>
            </a:r>
            <a:r>
              <a:rPr lang="en-US" altLang="ru-UA" sz="1500" dirty="0">
                <a:latin typeface="Arial" panose="020B0604020202020204" pitchFamily="34" charset="0"/>
                <a:cs typeface="Arial" panose="020B0604020202020204" pitchFamily="34" charset="0"/>
              </a:rPr>
              <a:t>. </a:t>
            </a:r>
            <a:endParaRPr lang="ru-RU" altLang="ru-UA" sz="1500" dirty="0">
              <a:latin typeface="Arial" panose="020B0604020202020204" pitchFamily="34" charset="0"/>
              <a:cs typeface="Arial" panose="020B0604020202020204" pitchFamily="34" charset="0"/>
            </a:endParaRPr>
          </a:p>
        </p:txBody>
      </p:sp>
      <p:sp>
        <p:nvSpPr>
          <p:cNvPr id="141" name="Text Placeholder 17">
            <a:extLst>
              <a:ext uri="{FF2B5EF4-FFF2-40B4-BE49-F238E27FC236}">
                <a16:creationId xmlns:a16="http://schemas.microsoft.com/office/drawing/2014/main" id="{9E3574D2-2847-4F0B-BE77-DB57E6C3A52A}"/>
              </a:ext>
            </a:extLst>
          </p:cNvPr>
          <p:cNvSpPr txBox="1">
            <a:spLocks/>
          </p:cNvSpPr>
          <p:nvPr/>
        </p:nvSpPr>
        <p:spPr>
          <a:xfrm>
            <a:off x="3976452" y="3585293"/>
            <a:ext cx="2328143"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500" dirty="0">
                <a:latin typeface="Arial" panose="020B0604020202020204" pitchFamily="34" charset="0"/>
              </a:rPr>
              <a:t>O </a:t>
            </a:r>
            <a:r>
              <a:rPr lang="pt-BR" sz="1500" b="1" dirty="0">
                <a:latin typeface="Arial" panose="020B0604020202020204" pitchFamily="34" charset="0"/>
              </a:rPr>
              <a:t>REGIME DE EXECUÇÃO </a:t>
            </a:r>
            <a:r>
              <a:rPr lang="pt-BR" sz="1500" dirty="0">
                <a:latin typeface="Arial" panose="020B0604020202020204" pitchFamily="34" charset="0"/>
              </a:rPr>
              <a:t>ou a </a:t>
            </a:r>
            <a:r>
              <a:rPr lang="pt-BR" sz="1500" b="1" dirty="0">
                <a:latin typeface="Arial" panose="020B0604020202020204" pitchFamily="34" charset="0"/>
              </a:rPr>
              <a:t>FORMA DE FORNECIMENTO</a:t>
            </a:r>
            <a:r>
              <a:rPr lang="pt-BR" sz="1500" dirty="0">
                <a:latin typeface="Arial" panose="020B0604020202020204" pitchFamily="34" charset="0"/>
              </a:rPr>
              <a:t>;</a:t>
            </a:r>
            <a:endParaRPr lang="ru-RU" altLang="ru-UA" sz="1500" dirty="0"/>
          </a:p>
        </p:txBody>
      </p:sp>
      <p:sp>
        <p:nvSpPr>
          <p:cNvPr id="142" name="Text Placeholder 17">
            <a:extLst>
              <a:ext uri="{FF2B5EF4-FFF2-40B4-BE49-F238E27FC236}">
                <a16:creationId xmlns:a16="http://schemas.microsoft.com/office/drawing/2014/main" id="{7A22D89E-1AD1-4142-9476-06034E43D21E}"/>
              </a:ext>
            </a:extLst>
          </p:cNvPr>
          <p:cNvSpPr txBox="1">
            <a:spLocks/>
          </p:cNvSpPr>
          <p:nvPr/>
        </p:nvSpPr>
        <p:spPr>
          <a:xfrm>
            <a:off x="6000279" y="3519238"/>
            <a:ext cx="2553641" cy="6786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300" dirty="0">
                <a:latin typeface="Arial" panose="020B0604020202020204" pitchFamily="34" charset="0"/>
                <a:cs typeface="Arial" panose="020B0604020202020204" pitchFamily="34" charset="0"/>
              </a:rPr>
              <a:t>Os </a:t>
            </a:r>
            <a:r>
              <a:rPr lang="pt-BR" sz="1300" b="1" dirty="0">
                <a:latin typeface="Arial" panose="020B0604020202020204" pitchFamily="34" charset="0"/>
                <a:cs typeface="Arial" panose="020B0604020202020204" pitchFamily="34" charset="0"/>
              </a:rPr>
              <a:t>CRITÉRIOS</a:t>
            </a:r>
            <a:r>
              <a:rPr lang="pt-BR" sz="1300" dirty="0">
                <a:latin typeface="Arial" panose="020B0604020202020204" pitchFamily="34" charset="0"/>
                <a:cs typeface="Arial" panose="020B0604020202020204" pitchFamily="34" charset="0"/>
              </a:rPr>
              <a:t> e a </a:t>
            </a:r>
            <a:r>
              <a:rPr lang="pt-BR" sz="1300" b="1" dirty="0">
                <a:latin typeface="Arial" panose="020B0604020202020204" pitchFamily="34" charset="0"/>
                <a:cs typeface="Arial" panose="020B0604020202020204" pitchFamily="34" charset="0"/>
              </a:rPr>
              <a:t>PERIODICIDADE DA MEDIÇÃO, QUANDO FOR O CASO</a:t>
            </a:r>
            <a:r>
              <a:rPr lang="pt-BR" sz="1300" dirty="0">
                <a:latin typeface="Arial" panose="020B0604020202020204" pitchFamily="34" charset="0"/>
                <a:cs typeface="Arial" panose="020B0604020202020204" pitchFamily="34" charset="0"/>
              </a:rPr>
              <a:t>, e o </a:t>
            </a:r>
            <a:r>
              <a:rPr lang="pt-BR" sz="1300" b="1" dirty="0">
                <a:latin typeface="Arial" panose="020B0604020202020204" pitchFamily="34" charset="0"/>
                <a:cs typeface="Arial" panose="020B0604020202020204" pitchFamily="34" charset="0"/>
              </a:rPr>
              <a:t>PRAZO</a:t>
            </a:r>
            <a:r>
              <a:rPr lang="pt-BR" sz="1300" dirty="0">
                <a:latin typeface="Arial" panose="020B0604020202020204" pitchFamily="34" charset="0"/>
                <a:cs typeface="Arial" panose="020B0604020202020204" pitchFamily="34" charset="0"/>
              </a:rPr>
              <a:t> para </a:t>
            </a:r>
            <a:r>
              <a:rPr lang="pt-BR" sz="1300" b="1" dirty="0">
                <a:latin typeface="Arial" panose="020B0604020202020204" pitchFamily="34" charset="0"/>
                <a:cs typeface="Arial" panose="020B0604020202020204" pitchFamily="34" charset="0"/>
              </a:rPr>
              <a:t>LIQUIDAÇÃO E PARA PAGAMENTO</a:t>
            </a:r>
            <a:r>
              <a:rPr lang="en-US" altLang="ru-UA" sz="1300" dirty="0">
                <a:latin typeface="Arial" panose="020B0604020202020204" pitchFamily="34" charset="0"/>
                <a:cs typeface="Arial" panose="020B0604020202020204" pitchFamily="34" charset="0"/>
              </a:rPr>
              <a:t>. </a:t>
            </a:r>
            <a:endParaRPr lang="ru-RU" altLang="ru-UA" sz="1300" dirty="0">
              <a:latin typeface="Arial" panose="020B0604020202020204" pitchFamily="34" charset="0"/>
              <a:cs typeface="Arial" panose="020B0604020202020204" pitchFamily="34" charset="0"/>
            </a:endParaRPr>
          </a:p>
        </p:txBody>
      </p:sp>
      <p:sp>
        <p:nvSpPr>
          <p:cNvPr id="143" name="Text Placeholder 17">
            <a:extLst>
              <a:ext uri="{FF2B5EF4-FFF2-40B4-BE49-F238E27FC236}">
                <a16:creationId xmlns:a16="http://schemas.microsoft.com/office/drawing/2014/main" id="{AC58FF8E-87F7-4046-83B9-80B7286B4848}"/>
              </a:ext>
            </a:extLst>
          </p:cNvPr>
          <p:cNvSpPr txBox="1">
            <a:spLocks/>
          </p:cNvSpPr>
          <p:nvPr/>
        </p:nvSpPr>
        <p:spPr>
          <a:xfrm>
            <a:off x="748903" y="729932"/>
            <a:ext cx="2134537"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500" dirty="0">
                <a:latin typeface="Arial" panose="020B0604020202020204" pitchFamily="34" charset="0"/>
              </a:rPr>
              <a:t>O </a:t>
            </a:r>
            <a:r>
              <a:rPr lang="pt-BR" sz="1650" b="1" dirty="0">
                <a:latin typeface="Arial" panose="020B0604020202020204" pitchFamily="34" charset="0"/>
              </a:rPr>
              <a:t>OBJETO</a:t>
            </a:r>
            <a:r>
              <a:rPr lang="pt-BR" sz="1500" dirty="0">
                <a:latin typeface="Arial" panose="020B0604020202020204" pitchFamily="34" charset="0"/>
              </a:rPr>
              <a:t> e seus </a:t>
            </a:r>
            <a:r>
              <a:rPr lang="pt-BR" sz="1500" b="1" dirty="0">
                <a:latin typeface="Arial" panose="020B0604020202020204" pitchFamily="34" charset="0"/>
              </a:rPr>
              <a:t>ELEMENTOS CARACTERÍSTICOS</a:t>
            </a:r>
            <a:r>
              <a:rPr lang="pt-BR" sz="1500" dirty="0">
                <a:latin typeface="Arial" panose="020B0604020202020204" pitchFamily="34" charset="0"/>
              </a:rPr>
              <a:t>;</a:t>
            </a:r>
            <a:endParaRPr lang="ru-RU" altLang="ru-UA" sz="1500" dirty="0"/>
          </a:p>
        </p:txBody>
      </p:sp>
      <p:sp>
        <p:nvSpPr>
          <p:cNvPr id="144" name="Text Placeholder 17">
            <a:extLst>
              <a:ext uri="{FF2B5EF4-FFF2-40B4-BE49-F238E27FC236}">
                <a16:creationId xmlns:a16="http://schemas.microsoft.com/office/drawing/2014/main" id="{9BB85B9F-75E8-4461-B113-2B05D819F7D6}"/>
              </a:ext>
            </a:extLst>
          </p:cNvPr>
          <p:cNvSpPr txBox="1">
            <a:spLocks/>
          </p:cNvSpPr>
          <p:nvPr/>
        </p:nvSpPr>
        <p:spPr>
          <a:xfrm>
            <a:off x="2818082" y="582286"/>
            <a:ext cx="2976817"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650" dirty="0">
                <a:latin typeface="Arial" panose="020B0604020202020204" pitchFamily="34" charset="0"/>
              </a:rPr>
              <a:t>A </a:t>
            </a:r>
            <a:r>
              <a:rPr lang="pt-BR" sz="1650" b="1" dirty="0">
                <a:latin typeface="Arial" panose="020B0604020202020204" pitchFamily="34" charset="0"/>
              </a:rPr>
              <a:t>LEGISLAÇÃO APLICÁVEL </a:t>
            </a:r>
            <a:r>
              <a:rPr lang="pt-BR" sz="1650" dirty="0">
                <a:latin typeface="Arial" panose="020B0604020202020204" pitchFamily="34" charset="0"/>
              </a:rPr>
              <a:t>à execução do contrato, inclusive quanto aos casos omissos;</a:t>
            </a:r>
            <a:endParaRPr lang="ru-RU" altLang="ru-UA" sz="1650" dirty="0"/>
          </a:p>
        </p:txBody>
      </p:sp>
      <p:sp>
        <p:nvSpPr>
          <p:cNvPr id="145" name="Text Placeholder 17">
            <a:extLst>
              <a:ext uri="{FF2B5EF4-FFF2-40B4-BE49-F238E27FC236}">
                <a16:creationId xmlns:a16="http://schemas.microsoft.com/office/drawing/2014/main" id="{8F47FBDA-C333-444A-9D5A-D5880AF1BCDB}"/>
              </a:ext>
            </a:extLst>
          </p:cNvPr>
          <p:cNvSpPr txBox="1">
            <a:spLocks/>
          </p:cNvSpPr>
          <p:nvPr/>
        </p:nvSpPr>
        <p:spPr>
          <a:xfrm>
            <a:off x="6440090" y="631577"/>
            <a:ext cx="2750303"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500" dirty="0">
                <a:latin typeface="Arial" panose="020B0604020202020204" pitchFamily="34" charset="0"/>
              </a:rPr>
              <a:t>O </a:t>
            </a:r>
            <a:r>
              <a:rPr lang="pt-BR" sz="1500" b="1" dirty="0">
                <a:latin typeface="Arial" panose="020B0604020202020204" pitchFamily="34" charset="0"/>
              </a:rPr>
              <a:t>PREÇO</a:t>
            </a:r>
            <a:r>
              <a:rPr lang="pt-BR" sz="1500" dirty="0">
                <a:latin typeface="Arial" panose="020B0604020202020204" pitchFamily="34" charset="0"/>
              </a:rPr>
              <a:t> e as </a:t>
            </a:r>
            <a:r>
              <a:rPr lang="pt-BR" sz="1500" b="1" dirty="0">
                <a:latin typeface="Arial" panose="020B0604020202020204" pitchFamily="34" charset="0"/>
              </a:rPr>
              <a:t>CONDIÇÕES DE PAGAMENTO</a:t>
            </a:r>
            <a:r>
              <a:rPr lang="pt-BR" sz="1500" dirty="0">
                <a:latin typeface="Arial" panose="020B0604020202020204" pitchFamily="34" charset="0"/>
              </a:rPr>
              <a:t>, os </a:t>
            </a:r>
            <a:r>
              <a:rPr lang="pt-BR" sz="1500" b="1" dirty="0">
                <a:latin typeface="Arial" panose="020B0604020202020204" pitchFamily="34" charset="0"/>
              </a:rPr>
              <a:t>CRITÉRIOS</a:t>
            </a:r>
            <a:r>
              <a:rPr lang="pt-BR" sz="1500" dirty="0">
                <a:latin typeface="Arial" panose="020B0604020202020204" pitchFamily="34" charset="0"/>
              </a:rPr>
              <a:t>, a </a:t>
            </a:r>
            <a:r>
              <a:rPr lang="pt-BR" sz="1500" b="1" dirty="0">
                <a:latin typeface="Arial" panose="020B0604020202020204" pitchFamily="34" charset="0"/>
              </a:rPr>
              <a:t>DATA-BASE</a:t>
            </a:r>
            <a:r>
              <a:rPr lang="pt-BR" sz="1500" dirty="0">
                <a:latin typeface="Arial" panose="020B0604020202020204" pitchFamily="34" charset="0"/>
              </a:rPr>
              <a:t> e a </a:t>
            </a:r>
            <a:r>
              <a:rPr lang="pt-BR" sz="1500" b="1" dirty="0">
                <a:latin typeface="Arial" panose="020B0604020202020204" pitchFamily="34" charset="0"/>
              </a:rPr>
              <a:t>PERIODICIDADE DO REAJUSTAMENTO DE PREÇOS</a:t>
            </a:r>
            <a:r>
              <a:rPr lang="pt-BR" sz="1500" dirty="0">
                <a:latin typeface="Arial" panose="020B0604020202020204" pitchFamily="34" charset="0"/>
              </a:rPr>
              <a:t> e os critérios de </a:t>
            </a:r>
            <a:r>
              <a:rPr lang="pt-BR" sz="1500" b="1" dirty="0">
                <a:latin typeface="Arial" panose="020B0604020202020204" pitchFamily="34" charset="0"/>
              </a:rPr>
              <a:t>ATUALIZAÇÃO MONETÁRIA...</a:t>
            </a:r>
            <a:r>
              <a:rPr lang="pt-BR" sz="1500" dirty="0">
                <a:latin typeface="Arial" panose="020B0604020202020204" pitchFamily="34" charset="0"/>
              </a:rPr>
              <a:t>;</a:t>
            </a:r>
            <a:endParaRPr lang="ru-RU" altLang="ru-UA" sz="1500" dirty="0"/>
          </a:p>
        </p:txBody>
      </p:sp>
      <p:sp>
        <p:nvSpPr>
          <p:cNvPr id="3" name="CaixaDeTexto 2">
            <a:extLst>
              <a:ext uri="{FF2B5EF4-FFF2-40B4-BE49-F238E27FC236}">
                <a16:creationId xmlns:a16="http://schemas.microsoft.com/office/drawing/2014/main" id="{15112448-1A34-2D92-DD69-F3581899EFCC}"/>
              </a:ext>
            </a:extLst>
          </p:cNvPr>
          <p:cNvSpPr txBox="1"/>
          <p:nvPr/>
        </p:nvSpPr>
        <p:spPr>
          <a:xfrm>
            <a:off x="1216469" y="111900"/>
            <a:ext cx="7032534" cy="346249"/>
          </a:xfrm>
          <a:prstGeom prst="rect">
            <a:avLst/>
          </a:prstGeom>
          <a:noFill/>
        </p:spPr>
        <p:txBody>
          <a:bodyPr wrap="square">
            <a:spAutoFit/>
          </a:bodyPr>
          <a:lstStyle/>
          <a:p>
            <a:r>
              <a:rPr lang="pt-BR" sz="1650" dirty="0">
                <a:latin typeface="Arial" panose="020B0604020202020204" pitchFamily="34" charset="0"/>
              </a:rPr>
              <a:t>Art. 92. São necessárias em todo contrato cláusulas que estabeleçam:</a:t>
            </a:r>
            <a:endParaRPr lang="pt-BR" sz="1650" dirty="0"/>
          </a:p>
        </p:txBody>
      </p:sp>
    </p:spTree>
    <p:extLst>
      <p:ext uri="{BB962C8B-B14F-4D97-AF65-F5344CB8AC3E}">
        <p14:creationId xmlns:p14="http://schemas.microsoft.com/office/powerpoint/2010/main" val="40067070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left)">
                                          <p:cBhvr>
                                            <p:cTn id="7" dur="750"/>
                                            <p:tgtEl>
                                              <p:spTgt spid="125"/>
                                            </p:tgtEl>
                                          </p:cBhvr>
                                        </p:animEffect>
                                      </p:childTnLst>
                                    </p:cTn>
                                  </p:par>
                                  <p:par>
                                    <p:cTn id="8" presetID="2" presetClass="entr" presetSubtype="8" fill="hold" nodeType="withEffect" p14:presetBounceEnd="67000">
                                      <p:stCondLst>
                                        <p:cond delay="250"/>
                                      </p:stCondLst>
                                      <p:childTnLst>
                                        <p:set>
                                          <p:cBhvr>
                                            <p:cTn id="9" dur="1" fill="hold">
                                              <p:stCondLst>
                                                <p:cond delay="0"/>
                                              </p:stCondLst>
                                            </p:cTn>
                                            <p:tgtEl>
                                              <p:spTgt spid="126"/>
                                            </p:tgtEl>
                                            <p:attrNameLst>
                                              <p:attrName>style.visibility</p:attrName>
                                            </p:attrNameLst>
                                          </p:cBhvr>
                                          <p:to>
                                            <p:strVal val="visible"/>
                                          </p:to>
                                        </p:set>
                                        <p:anim calcmode="lin" valueType="num" p14:bounceEnd="67000">
                                          <p:cBhvr additive="base">
                                            <p:cTn id="10" dur="1000" fill="hold"/>
                                            <p:tgtEl>
                                              <p:spTgt spid="126"/>
                                            </p:tgtEl>
                                            <p:attrNameLst>
                                              <p:attrName>ppt_x</p:attrName>
                                            </p:attrNameLst>
                                          </p:cBhvr>
                                          <p:tavLst>
                                            <p:tav tm="0">
                                              <p:val>
                                                <p:strVal val="0-#ppt_w/2"/>
                                              </p:val>
                                            </p:tav>
                                            <p:tav tm="100000">
                                              <p:val>
                                                <p:strVal val="#ppt_x"/>
                                              </p:val>
                                            </p:tav>
                                          </p:tavLst>
                                        </p:anim>
                                        <p:anim calcmode="lin" valueType="num" p14:bounceEnd="67000">
                                          <p:cBhvr additive="base">
                                            <p:cTn id="11" dur="1000" fill="hold"/>
                                            <p:tgtEl>
                                              <p:spTgt spid="126"/>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14:presetBounceEnd="67000">
                                      <p:stCondLst>
                                        <p:cond delay="500"/>
                                      </p:stCondLst>
                                      <p:childTnLst>
                                        <p:set>
                                          <p:cBhvr>
                                            <p:cTn id="13" dur="1" fill="hold">
                                              <p:stCondLst>
                                                <p:cond delay="0"/>
                                              </p:stCondLst>
                                            </p:cTn>
                                            <p:tgtEl>
                                              <p:spTgt spid="129"/>
                                            </p:tgtEl>
                                            <p:attrNameLst>
                                              <p:attrName>style.visibility</p:attrName>
                                            </p:attrNameLst>
                                          </p:cBhvr>
                                          <p:to>
                                            <p:strVal val="visible"/>
                                          </p:to>
                                        </p:set>
                                        <p:anim calcmode="lin" valueType="num" p14:bounceEnd="67000">
                                          <p:cBhvr additive="base">
                                            <p:cTn id="14" dur="1000" fill="hold"/>
                                            <p:tgtEl>
                                              <p:spTgt spid="129"/>
                                            </p:tgtEl>
                                            <p:attrNameLst>
                                              <p:attrName>ppt_x</p:attrName>
                                            </p:attrNameLst>
                                          </p:cBhvr>
                                          <p:tavLst>
                                            <p:tav tm="0">
                                              <p:val>
                                                <p:strVal val="0-#ppt_w/2"/>
                                              </p:val>
                                            </p:tav>
                                            <p:tav tm="100000">
                                              <p:val>
                                                <p:strVal val="#ppt_x"/>
                                              </p:val>
                                            </p:tav>
                                          </p:tavLst>
                                        </p:anim>
                                        <p:anim calcmode="lin" valueType="num" p14:bounceEnd="67000">
                                          <p:cBhvr additive="base">
                                            <p:cTn id="15" dur="1000" fill="hold"/>
                                            <p:tgtEl>
                                              <p:spTgt spid="129"/>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14:presetBounceEnd="67000">
                                      <p:stCondLst>
                                        <p:cond delay="750"/>
                                      </p:stCondLst>
                                      <p:childTnLst>
                                        <p:set>
                                          <p:cBhvr>
                                            <p:cTn id="17" dur="1" fill="hold">
                                              <p:stCondLst>
                                                <p:cond delay="0"/>
                                              </p:stCondLst>
                                            </p:cTn>
                                            <p:tgtEl>
                                              <p:spTgt spid="131"/>
                                            </p:tgtEl>
                                            <p:attrNameLst>
                                              <p:attrName>style.visibility</p:attrName>
                                            </p:attrNameLst>
                                          </p:cBhvr>
                                          <p:to>
                                            <p:strVal val="visible"/>
                                          </p:to>
                                        </p:set>
                                        <p:anim calcmode="lin" valueType="num" p14:bounceEnd="67000">
                                          <p:cBhvr additive="base">
                                            <p:cTn id="18" dur="1000" fill="hold"/>
                                            <p:tgtEl>
                                              <p:spTgt spid="131"/>
                                            </p:tgtEl>
                                            <p:attrNameLst>
                                              <p:attrName>ppt_x</p:attrName>
                                            </p:attrNameLst>
                                          </p:cBhvr>
                                          <p:tavLst>
                                            <p:tav tm="0">
                                              <p:val>
                                                <p:strVal val="0-#ppt_w/2"/>
                                              </p:val>
                                            </p:tav>
                                            <p:tav tm="100000">
                                              <p:val>
                                                <p:strVal val="#ppt_x"/>
                                              </p:val>
                                            </p:tav>
                                          </p:tavLst>
                                        </p:anim>
                                        <p:anim calcmode="lin" valueType="num" p14:bounceEnd="67000">
                                          <p:cBhvr additive="base">
                                            <p:cTn id="19" dur="1000" fill="hold"/>
                                            <p:tgtEl>
                                              <p:spTgt spid="131"/>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14:presetBounceEnd="67000">
                                      <p:stCondLst>
                                        <p:cond delay="1000"/>
                                      </p:stCondLst>
                                      <p:childTnLst>
                                        <p:set>
                                          <p:cBhvr>
                                            <p:cTn id="21" dur="1" fill="hold">
                                              <p:stCondLst>
                                                <p:cond delay="0"/>
                                              </p:stCondLst>
                                            </p:cTn>
                                            <p:tgtEl>
                                              <p:spTgt spid="133"/>
                                            </p:tgtEl>
                                            <p:attrNameLst>
                                              <p:attrName>style.visibility</p:attrName>
                                            </p:attrNameLst>
                                          </p:cBhvr>
                                          <p:to>
                                            <p:strVal val="visible"/>
                                          </p:to>
                                        </p:set>
                                        <p:anim calcmode="lin" valueType="num" p14:bounceEnd="67000">
                                          <p:cBhvr additive="base">
                                            <p:cTn id="22" dur="1000" fill="hold"/>
                                            <p:tgtEl>
                                              <p:spTgt spid="133"/>
                                            </p:tgtEl>
                                            <p:attrNameLst>
                                              <p:attrName>ppt_x</p:attrName>
                                            </p:attrNameLst>
                                          </p:cBhvr>
                                          <p:tavLst>
                                            <p:tav tm="0">
                                              <p:val>
                                                <p:strVal val="0-#ppt_w/2"/>
                                              </p:val>
                                            </p:tav>
                                            <p:tav tm="100000">
                                              <p:val>
                                                <p:strVal val="#ppt_x"/>
                                              </p:val>
                                            </p:tav>
                                          </p:tavLst>
                                        </p:anim>
                                        <p:anim calcmode="lin" valueType="num" p14:bounceEnd="67000">
                                          <p:cBhvr additive="base">
                                            <p:cTn id="23" dur="1000" fill="hold"/>
                                            <p:tgtEl>
                                              <p:spTgt spid="13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14:presetBounceEnd="67000">
                                      <p:stCondLst>
                                        <p:cond delay="1250"/>
                                      </p:stCondLst>
                                      <p:childTnLst>
                                        <p:set>
                                          <p:cBhvr>
                                            <p:cTn id="25" dur="1" fill="hold">
                                              <p:stCondLst>
                                                <p:cond delay="0"/>
                                              </p:stCondLst>
                                            </p:cTn>
                                            <p:tgtEl>
                                              <p:spTgt spid="138"/>
                                            </p:tgtEl>
                                            <p:attrNameLst>
                                              <p:attrName>style.visibility</p:attrName>
                                            </p:attrNameLst>
                                          </p:cBhvr>
                                          <p:to>
                                            <p:strVal val="visible"/>
                                          </p:to>
                                        </p:set>
                                        <p:anim calcmode="lin" valueType="num" p14:bounceEnd="67000">
                                          <p:cBhvr additive="base">
                                            <p:cTn id="26" dur="1000" fill="hold"/>
                                            <p:tgtEl>
                                              <p:spTgt spid="138"/>
                                            </p:tgtEl>
                                            <p:attrNameLst>
                                              <p:attrName>ppt_x</p:attrName>
                                            </p:attrNameLst>
                                          </p:cBhvr>
                                          <p:tavLst>
                                            <p:tav tm="0">
                                              <p:val>
                                                <p:strVal val="0-#ppt_w/2"/>
                                              </p:val>
                                            </p:tav>
                                            <p:tav tm="100000">
                                              <p:val>
                                                <p:strVal val="#ppt_x"/>
                                              </p:val>
                                            </p:tav>
                                          </p:tavLst>
                                        </p:anim>
                                        <p:anim calcmode="lin" valueType="num" p14:bounceEnd="67000">
                                          <p:cBhvr additive="base">
                                            <p:cTn id="27" dur="1000" fill="hold"/>
                                            <p:tgtEl>
                                              <p:spTgt spid="138"/>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14:presetBounceEnd="67000">
                                      <p:stCondLst>
                                        <p:cond delay="1500"/>
                                      </p:stCondLst>
                                      <p:childTnLst>
                                        <p:set>
                                          <p:cBhvr>
                                            <p:cTn id="29" dur="1" fill="hold">
                                              <p:stCondLst>
                                                <p:cond delay="0"/>
                                              </p:stCondLst>
                                            </p:cTn>
                                            <p:tgtEl>
                                              <p:spTgt spid="137"/>
                                            </p:tgtEl>
                                            <p:attrNameLst>
                                              <p:attrName>style.visibility</p:attrName>
                                            </p:attrNameLst>
                                          </p:cBhvr>
                                          <p:to>
                                            <p:strVal val="visible"/>
                                          </p:to>
                                        </p:set>
                                        <p:anim calcmode="lin" valueType="num" p14:bounceEnd="67000">
                                          <p:cBhvr additive="base">
                                            <p:cTn id="30" dur="1000" fill="hold"/>
                                            <p:tgtEl>
                                              <p:spTgt spid="137"/>
                                            </p:tgtEl>
                                            <p:attrNameLst>
                                              <p:attrName>ppt_x</p:attrName>
                                            </p:attrNameLst>
                                          </p:cBhvr>
                                          <p:tavLst>
                                            <p:tav tm="0">
                                              <p:val>
                                                <p:strVal val="0-#ppt_w/2"/>
                                              </p:val>
                                            </p:tav>
                                            <p:tav tm="100000">
                                              <p:val>
                                                <p:strVal val="#ppt_x"/>
                                              </p:val>
                                            </p:tav>
                                          </p:tavLst>
                                        </p:anim>
                                        <p:anim calcmode="lin" valueType="num" p14:bounceEnd="67000">
                                          <p:cBhvr additive="base">
                                            <p:cTn id="31" dur="1000" fill="hold"/>
                                            <p:tgtEl>
                                              <p:spTgt spid="137"/>
                                            </p:tgtEl>
                                            <p:attrNameLst>
                                              <p:attrName>ppt_y</p:attrName>
                                            </p:attrNameLst>
                                          </p:cBhvr>
                                          <p:tavLst>
                                            <p:tav tm="0">
                                              <p:val>
                                                <p:strVal val="#ppt_y"/>
                                              </p:val>
                                            </p:tav>
                                            <p:tav tm="100000">
                                              <p:val>
                                                <p:strVal val="#ppt_y"/>
                                              </p:val>
                                            </p:tav>
                                          </p:tavLst>
                                        </p:anim>
                                      </p:childTnLst>
                                    </p:cTn>
                                  </p:par>
                                  <p:par>
                                    <p:cTn id="32" presetID="53" presetClass="entr" presetSubtype="16" fill="hold" grpId="0" nodeType="withEffect">
                                      <p:stCondLst>
                                        <p:cond delay="500"/>
                                      </p:stCondLst>
                                      <p:childTnLst>
                                        <p:set>
                                          <p:cBhvr>
                                            <p:cTn id="33" dur="1" fill="hold">
                                              <p:stCondLst>
                                                <p:cond delay="0"/>
                                              </p:stCondLst>
                                            </p:cTn>
                                            <p:tgtEl>
                                              <p:spTgt spid="112"/>
                                            </p:tgtEl>
                                            <p:attrNameLst>
                                              <p:attrName>style.visibility</p:attrName>
                                            </p:attrNameLst>
                                          </p:cBhvr>
                                          <p:to>
                                            <p:strVal val="visible"/>
                                          </p:to>
                                        </p:set>
                                        <p:anim calcmode="lin" valueType="num">
                                          <p:cBhvr>
                                            <p:cTn id="34" dur="750" fill="hold"/>
                                            <p:tgtEl>
                                              <p:spTgt spid="112"/>
                                            </p:tgtEl>
                                            <p:attrNameLst>
                                              <p:attrName>ppt_w</p:attrName>
                                            </p:attrNameLst>
                                          </p:cBhvr>
                                          <p:tavLst>
                                            <p:tav tm="0">
                                              <p:val>
                                                <p:fltVal val="0"/>
                                              </p:val>
                                            </p:tav>
                                            <p:tav tm="100000">
                                              <p:val>
                                                <p:strVal val="#ppt_w"/>
                                              </p:val>
                                            </p:tav>
                                          </p:tavLst>
                                        </p:anim>
                                        <p:anim calcmode="lin" valueType="num">
                                          <p:cBhvr>
                                            <p:cTn id="35" dur="750" fill="hold"/>
                                            <p:tgtEl>
                                              <p:spTgt spid="112"/>
                                            </p:tgtEl>
                                            <p:attrNameLst>
                                              <p:attrName>ppt_h</p:attrName>
                                            </p:attrNameLst>
                                          </p:cBhvr>
                                          <p:tavLst>
                                            <p:tav tm="0">
                                              <p:val>
                                                <p:fltVal val="0"/>
                                              </p:val>
                                            </p:tav>
                                            <p:tav tm="100000">
                                              <p:val>
                                                <p:strVal val="#ppt_h"/>
                                              </p:val>
                                            </p:tav>
                                          </p:tavLst>
                                        </p:anim>
                                        <p:animEffect transition="in" filter="fade">
                                          <p:cBhvr>
                                            <p:cTn id="36" dur="750"/>
                                            <p:tgtEl>
                                              <p:spTgt spid="112"/>
                                            </p:tgtEl>
                                          </p:cBhvr>
                                        </p:animEffect>
                                      </p:childTnLst>
                                    </p:cTn>
                                  </p:par>
                                  <p:par>
                                    <p:cTn id="37" presetID="53" presetClass="entr" presetSubtype="16" fill="hold" grpId="0" nodeType="withEffect">
                                      <p:stCondLst>
                                        <p:cond delay="75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750" fill="hold"/>
                                            <p:tgtEl>
                                              <p:spTgt spid="113"/>
                                            </p:tgtEl>
                                            <p:attrNameLst>
                                              <p:attrName>ppt_w</p:attrName>
                                            </p:attrNameLst>
                                          </p:cBhvr>
                                          <p:tavLst>
                                            <p:tav tm="0">
                                              <p:val>
                                                <p:fltVal val="0"/>
                                              </p:val>
                                            </p:tav>
                                            <p:tav tm="100000">
                                              <p:val>
                                                <p:strVal val="#ppt_w"/>
                                              </p:val>
                                            </p:tav>
                                          </p:tavLst>
                                        </p:anim>
                                        <p:anim calcmode="lin" valueType="num">
                                          <p:cBhvr>
                                            <p:cTn id="40" dur="750" fill="hold"/>
                                            <p:tgtEl>
                                              <p:spTgt spid="113"/>
                                            </p:tgtEl>
                                            <p:attrNameLst>
                                              <p:attrName>ppt_h</p:attrName>
                                            </p:attrNameLst>
                                          </p:cBhvr>
                                          <p:tavLst>
                                            <p:tav tm="0">
                                              <p:val>
                                                <p:fltVal val="0"/>
                                              </p:val>
                                            </p:tav>
                                            <p:tav tm="100000">
                                              <p:val>
                                                <p:strVal val="#ppt_h"/>
                                              </p:val>
                                            </p:tav>
                                          </p:tavLst>
                                        </p:anim>
                                        <p:animEffect transition="in" filter="fade">
                                          <p:cBhvr>
                                            <p:cTn id="41" dur="750"/>
                                            <p:tgtEl>
                                              <p:spTgt spid="113"/>
                                            </p:tgtEl>
                                          </p:cBhvr>
                                        </p:animEffect>
                                      </p:childTnLst>
                                    </p:cTn>
                                  </p:par>
                                  <p:par>
                                    <p:cTn id="42" presetID="53" presetClass="entr" presetSubtype="16" fill="hold" grpId="0" nodeType="withEffect">
                                      <p:stCondLst>
                                        <p:cond delay="1000"/>
                                      </p:stCondLst>
                                      <p:childTnLst>
                                        <p:set>
                                          <p:cBhvr>
                                            <p:cTn id="43" dur="1" fill="hold">
                                              <p:stCondLst>
                                                <p:cond delay="0"/>
                                              </p:stCondLst>
                                            </p:cTn>
                                            <p:tgtEl>
                                              <p:spTgt spid="114"/>
                                            </p:tgtEl>
                                            <p:attrNameLst>
                                              <p:attrName>style.visibility</p:attrName>
                                            </p:attrNameLst>
                                          </p:cBhvr>
                                          <p:to>
                                            <p:strVal val="visible"/>
                                          </p:to>
                                        </p:set>
                                        <p:anim calcmode="lin" valueType="num">
                                          <p:cBhvr>
                                            <p:cTn id="44" dur="750" fill="hold"/>
                                            <p:tgtEl>
                                              <p:spTgt spid="114"/>
                                            </p:tgtEl>
                                            <p:attrNameLst>
                                              <p:attrName>ppt_w</p:attrName>
                                            </p:attrNameLst>
                                          </p:cBhvr>
                                          <p:tavLst>
                                            <p:tav tm="0">
                                              <p:val>
                                                <p:fltVal val="0"/>
                                              </p:val>
                                            </p:tav>
                                            <p:tav tm="100000">
                                              <p:val>
                                                <p:strVal val="#ppt_w"/>
                                              </p:val>
                                            </p:tav>
                                          </p:tavLst>
                                        </p:anim>
                                        <p:anim calcmode="lin" valueType="num">
                                          <p:cBhvr>
                                            <p:cTn id="45" dur="750" fill="hold"/>
                                            <p:tgtEl>
                                              <p:spTgt spid="114"/>
                                            </p:tgtEl>
                                            <p:attrNameLst>
                                              <p:attrName>ppt_h</p:attrName>
                                            </p:attrNameLst>
                                          </p:cBhvr>
                                          <p:tavLst>
                                            <p:tav tm="0">
                                              <p:val>
                                                <p:fltVal val="0"/>
                                              </p:val>
                                            </p:tav>
                                            <p:tav tm="100000">
                                              <p:val>
                                                <p:strVal val="#ppt_h"/>
                                              </p:val>
                                            </p:tav>
                                          </p:tavLst>
                                        </p:anim>
                                        <p:animEffect transition="in" filter="fade">
                                          <p:cBhvr>
                                            <p:cTn id="46" dur="750"/>
                                            <p:tgtEl>
                                              <p:spTgt spid="114"/>
                                            </p:tgtEl>
                                          </p:cBhvr>
                                        </p:animEffect>
                                      </p:childTnLst>
                                    </p:cTn>
                                  </p:par>
                                  <p:par>
                                    <p:cTn id="47" presetID="53" presetClass="entr" presetSubtype="16" fill="hold" grpId="0" nodeType="withEffect">
                                      <p:stCondLst>
                                        <p:cond delay="1250"/>
                                      </p:stCondLst>
                                      <p:childTnLst>
                                        <p:set>
                                          <p:cBhvr>
                                            <p:cTn id="48" dur="1" fill="hold">
                                              <p:stCondLst>
                                                <p:cond delay="0"/>
                                              </p:stCondLst>
                                            </p:cTn>
                                            <p:tgtEl>
                                              <p:spTgt spid="115"/>
                                            </p:tgtEl>
                                            <p:attrNameLst>
                                              <p:attrName>style.visibility</p:attrName>
                                            </p:attrNameLst>
                                          </p:cBhvr>
                                          <p:to>
                                            <p:strVal val="visible"/>
                                          </p:to>
                                        </p:set>
                                        <p:anim calcmode="lin" valueType="num">
                                          <p:cBhvr>
                                            <p:cTn id="49" dur="750" fill="hold"/>
                                            <p:tgtEl>
                                              <p:spTgt spid="115"/>
                                            </p:tgtEl>
                                            <p:attrNameLst>
                                              <p:attrName>ppt_w</p:attrName>
                                            </p:attrNameLst>
                                          </p:cBhvr>
                                          <p:tavLst>
                                            <p:tav tm="0">
                                              <p:val>
                                                <p:fltVal val="0"/>
                                              </p:val>
                                            </p:tav>
                                            <p:tav tm="100000">
                                              <p:val>
                                                <p:strVal val="#ppt_w"/>
                                              </p:val>
                                            </p:tav>
                                          </p:tavLst>
                                        </p:anim>
                                        <p:anim calcmode="lin" valueType="num">
                                          <p:cBhvr>
                                            <p:cTn id="50" dur="750" fill="hold"/>
                                            <p:tgtEl>
                                              <p:spTgt spid="115"/>
                                            </p:tgtEl>
                                            <p:attrNameLst>
                                              <p:attrName>ppt_h</p:attrName>
                                            </p:attrNameLst>
                                          </p:cBhvr>
                                          <p:tavLst>
                                            <p:tav tm="0">
                                              <p:val>
                                                <p:fltVal val="0"/>
                                              </p:val>
                                            </p:tav>
                                            <p:tav tm="100000">
                                              <p:val>
                                                <p:strVal val="#ppt_h"/>
                                              </p:val>
                                            </p:tav>
                                          </p:tavLst>
                                        </p:anim>
                                        <p:animEffect transition="in" filter="fade">
                                          <p:cBhvr>
                                            <p:cTn id="51" dur="750"/>
                                            <p:tgtEl>
                                              <p:spTgt spid="115"/>
                                            </p:tgtEl>
                                          </p:cBhvr>
                                        </p:animEffect>
                                      </p:childTnLst>
                                    </p:cTn>
                                  </p:par>
                                  <p:par>
                                    <p:cTn id="52" presetID="53" presetClass="entr" presetSubtype="16" fill="hold" grpId="0" nodeType="withEffect">
                                      <p:stCondLst>
                                        <p:cond delay="15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750" fill="hold"/>
                                            <p:tgtEl>
                                              <p:spTgt spid="116"/>
                                            </p:tgtEl>
                                            <p:attrNameLst>
                                              <p:attrName>ppt_w</p:attrName>
                                            </p:attrNameLst>
                                          </p:cBhvr>
                                          <p:tavLst>
                                            <p:tav tm="0">
                                              <p:val>
                                                <p:fltVal val="0"/>
                                              </p:val>
                                            </p:tav>
                                            <p:tav tm="100000">
                                              <p:val>
                                                <p:strVal val="#ppt_w"/>
                                              </p:val>
                                            </p:tav>
                                          </p:tavLst>
                                        </p:anim>
                                        <p:anim calcmode="lin" valueType="num">
                                          <p:cBhvr>
                                            <p:cTn id="55" dur="750" fill="hold"/>
                                            <p:tgtEl>
                                              <p:spTgt spid="116"/>
                                            </p:tgtEl>
                                            <p:attrNameLst>
                                              <p:attrName>ppt_h</p:attrName>
                                            </p:attrNameLst>
                                          </p:cBhvr>
                                          <p:tavLst>
                                            <p:tav tm="0">
                                              <p:val>
                                                <p:fltVal val="0"/>
                                              </p:val>
                                            </p:tav>
                                            <p:tav tm="100000">
                                              <p:val>
                                                <p:strVal val="#ppt_h"/>
                                              </p:val>
                                            </p:tav>
                                          </p:tavLst>
                                        </p:anim>
                                        <p:animEffect transition="in" filter="fade">
                                          <p:cBhvr>
                                            <p:cTn id="56" dur="750"/>
                                            <p:tgtEl>
                                              <p:spTgt spid="116"/>
                                            </p:tgtEl>
                                          </p:cBhvr>
                                        </p:animEffect>
                                      </p:childTnLst>
                                    </p:cTn>
                                  </p:par>
                                  <p:par>
                                    <p:cTn id="57" presetID="53" presetClass="entr" presetSubtype="16" fill="hold" grpId="0" nodeType="withEffect">
                                      <p:stCondLst>
                                        <p:cond delay="1750"/>
                                      </p:stCondLst>
                                      <p:childTnLst>
                                        <p:set>
                                          <p:cBhvr>
                                            <p:cTn id="58" dur="1" fill="hold">
                                              <p:stCondLst>
                                                <p:cond delay="0"/>
                                              </p:stCondLst>
                                            </p:cTn>
                                            <p:tgtEl>
                                              <p:spTgt spid="117"/>
                                            </p:tgtEl>
                                            <p:attrNameLst>
                                              <p:attrName>style.visibility</p:attrName>
                                            </p:attrNameLst>
                                          </p:cBhvr>
                                          <p:to>
                                            <p:strVal val="visible"/>
                                          </p:to>
                                        </p:set>
                                        <p:anim calcmode="lin" valueType="num">
                                          <p:cBhvr>
                                            <p:cTn id="59" dur="750" fill="hold"/>
                                            <p:tgtEl>
                                              <p:spTgt spid="117"/>
                                            </p:tgtEl>
                                            <p:attrNameLst>
                                              <p:attrName>ppt_w</p:attrName>
                                            </p:attrNameLst>
                                          </p:cBhvr>
                                          <p:tavLst>
                                            <p:tav tm="0">
                                              <p:val>
                                                <p:fltVal val="0"/>
                                              </p:val>
                                            </p:tav>
                                            <p:tav tm="100000">
                                              <p:val>
                                                <p:strVal val="#ppt_w"/>
                                              </p:val>
                                            </p:tav>
                                          </p:tavLst>
                                        </p:anim>
                                        <p:anim calcmode="lin" valueType="num">
                                          <p:cBhvr>
                                            <p:cTn id="60" dur="750" fill="hold"/>
                                            <p:tgtEl>
                                              <p:spTgt spid="117"/>
                                            </p:tgtEl>
                                            <p:attrNameLst>
                                              <p:attrName>ppt_h</p:attrName>
                                            </p:attrNameLst>
                                          </p:cBhvr>
                                          <p:tavLst>
                                            <p:tav tm="0">
                                              <p:val>
                                                <p:fltVal val="0"/>
                                              </p:val>
                                            </p:tav>
                                            <p:tav tm="100000">
                                              <p:val>
                                                <p:strVal val="#ppt_h"/>
                                              </p:val>
                                            </p:tav>
                                          </p:tavLst>
                                        </p:anim>
                                        <p:animEffect transition="in" filter="fade">
                                          <p:cBhvr>
                                            <p:cTn id="61" dur="750"/>
                                            <p:tgtEl>
                                              <p:spTgt spid="117"/>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grpId="0" nodeType="clickEffect" p14:presetBounceEnd="67000">
                                      <p:stCondLst>
                                        <p:cond delay="0"/>
                                      </p:stCondLst>
                                      <p:childTnLst>
                                        <p:set>
                                          <p:cBhvr>
                                            <p:cTn id="65" dur="1" fill="hold">
                                              <p:stCondLst>
                                                <p:cond delay="0"/>
                                              </p:stCondLst>
                                            </p:cTn>
                                            <p:tgtEl>
                                              <p:spTgt spid="143"/>
                                            </p:tgtEl>
                                            <p:attrNameLst>
                                              <p:attrName>style.visibility</p:attrName>
                                            </p:attrNameLst>
                                          </p:cBhvr>
                                          <p:to>
                                            <p:strVal val="visible"/>
                                          </p:to>
                                        </p:set>
                                        <p:anim calcmode="lin" valueType="num" p14:bounceEnd="67000">
                                          <p:cBhvr additive="base">
                                            <p:cTn id="66" dur="1000" fill="hold"/>
                                            <p:tgtEl>
                                              <p:spTgt spid="143"/>
                                            </p:tgtEl>
                                            <p:attrNameLst>
                                              <p:attrName>ppt_x</p:attrName>
                                            </p:attrNameLst>
                                          </p:cBhvr>
                                          <p:tavLst>
                                            <p:tav tm="0">
                                              <p:val>
                                                <p:strVal val="0-#ppt_w/2"/>
                                              </p:val>
                                            </p:tav>
                                            <p:tav tm="100000">
                                              <p:val>
                                                <p:strVal val="#ppt_x"/>
                                              </p:val>
                                            </p:tav>
                                          </p:tavLst>
                                        </p:anim>
                                        <p:anim calcmode="lin" valueType="num" p14:bounceEnd="67000">
                                          <p:cBhvr additive="base">
                                            <p:cTn id="67" dur="10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14:presetBounceEnd="67000">
                                      <p:stCondLst>
                                        <p:cond delay="0"/>
                                      </p:stCondLst>
                                      <p:childTnLst>
                                        <p:set>
                                          <p:cBhvr>
                                            <p:cTn id="71" dur="1" fill="hold">
                                              <p:stCondLst>
                                                <p:cond delay="0"/>
                                              </p:stCondLst>
                                            </p:cTn>
                                            <p:tgtEl>
                                              <p:spTgt spid="140"/>
                                            </p:tgtEl>
                                            <p:attrNameLst>
                                              <p:attrName>style.visibility</p:attrName>
                                            </p:attrNameLst>
                                          </p:cBhvr>
                                          <p:to>
                                            <p:strVal val="visible"/>
                                          </p:to>
                                        </p:set>
                                        <p:anim calcmode="lin" valueType="num" p14:bounceEnd="67000">
                                          <p:cBhvr additive="base">
                                            <p:cTn id="72" dur="1000" fill="hold"/>
                                            <p:tgtEl>
                                              <p:spTgt spid="140"/>
                                            </p:tgtEl>
                                            <p:attrNameLst>
                                              <p:attrName>ppt_x</p:attrName>
                                            </p:attrNameLst>
                                          </p:cBhvr>
                                          <p:tavLst>
                                            <p:tav tm="0">
                                              <p:val>
                                                <p:strVal val="0-#ppt_w/2"/>
                                              </p:val>
                                            </p:tav>
                                            <p:tav tm="100000">
                                              <p:val>
                                                <p:strVal val="#ppt_x"/>
                                              </p:val>
                                            </p:tav>
                                          </p:tavLst>
                                        </p:anim>
                                        <p:anim calcmode="lin" valueType="num" p14:bounceEnd="67000">
                                          <p:cBhvr additive="base">
                                            <p:cTn id="73" dur="1000" fill="hold"/>
                                            <p:tgtEl>
                                              <p:spTgt spid="140"/>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1" fill="hold" grpId="0" nodeType="clickEffect" p14:presetBounceEnd="67000">
                                      <p:stCondLst>
                                        <p:cond delay="0"/>
                                      </p:stCondLst>
                                      <p:childTnLst>
                                        <p:set>
                                          <p:cBhvr>
                                            <p:cTn id="77" dur="1" fill="hold">
                                              <p:stCondLst>
                                                <p:cond delay="0"/>
                                              </p:stCondLst>
                                            </p:cTn>
                                            <p:tgtEl>
                                              <p:spTgt spid="144"/>
                                            </p:tgtEl>
                                            <p:attrNameLst>
                                              <p:attrName>style.visibility</p:attrName>
                                            </p:attrNameLst>
                                          </p:cBhvr>
                                          <p:to>
                                            <p:strVal val="visible"/>
                                          </p:to>
                                        </p:set>
                                        <p:anim calcmode="lin" valueType="num" p14:bounceEnd="67000">
                                          <p:cBhvr additive="base">
                                            <p:cTn id="78" dur="1000" fill="hold"/>
                                            <p:tgtEl>
                                              <p:spTgt spid="144"/>
                                            </p:tgtEl>
                                            <p:attrNameLst>
                                              <p:attrName>ppt_x</p:attrName>
                                            </p:attrNameLst>
                                          </p:cBhvr>
                                          <p:tavLst>
                                            <p:tav tm="0">
                                              <p:val>
                                                <p:strVal val="#ppt_x"/>
                                              </p:val>
                                            </p:tav>
                                            <p:tav tm="100000">
                                              <p:val>
                                                <p:strVal val="#ppt_x"/>
                                              </p:val>
                                            </p:tav>
                                          </p:tavLst>
                                        </p:anim>
                                        <p:anim calcmode="lin" valueType="num" p14:bounceEnd="67000">
                                          <p:cBhvr additive="base">
                                            <p:cTn id="79" dur="1000" fill="hold"/>
                                            <p:tgtEl>
                                              <p:spTgt spid="144"/>
                                            </p:tgtEl>
                                            <p:attrNameLst>
                                              <p:attrName>ppt_y</p:attrName>
                                            </p:attrNameLst>
                                          </p:cBhvr>
                                          <p:tavLst>
                                            <p:tav tm="0">
                                              <p:val>
                                                <p:strVal val="0-#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14:presetBounceEnd="67000">
                                      <p:stCondLst>
                                        <p:cond delay="0"/>
                                      </p:stCondLst>
                                      <p:childTnLst>
                                        <p:set>
                                          <p:cBhvr>
                                            <p:cTn id="83" dur="1" fill="hold">
                                              <p:stCondLst>
                                                <p:cond delay="0"/>
                                              </p:stCondLst>
                                            </p:cTn>
                                            <p:tgtEl>
                                              <p:spTgt spid="141"/>
                                            </p:tgtEl>
                                            <p:attrNameLst>
                                              <p:attrName>style.visibility</p:attrName>
                                            </p:attrNameLst>
                                          </p:cBhvr>
                                          <p:to>
                                            <p:strVal val="visible"/>
                                          </p:to>
                                        </p:set>
                                        <p:anim calcmode="lin" valueType="num" p14:bounceEnd="67000">
                                          <p:cBhvr additive="base">
                                            <p:cTn id="84" dur="1000" fill="hold"/>
                                            <p:tgtEl>
                                              <p:spTgt spid="141"/>
                                            </p:tgtEl>
                                            <p:attrNameLst>
                                              <p:attrName>ppt_x</p:attrName>
                                            </p:attrNameLst>
                                          </p:cBhvr>
                                          <p:tavLst>
                                            <p:tav tm="0">
                                              <p:val>
                                                <p:strVal val="#ppt_x"/>
                                              </p:val>
                                            </p:tav>
                                            <p:tav tm="100000">
                                              <p:val>
                                                <p:strVal val="#ppt_x"/>
                                              </p:val>
                                            </p:tav>
                                          </p:tavLst>
                                        </p:anim>
                                        <p:anim calcmode="lin" valueType="num" p14:bounceEnd="67000">
                                          <p:cBhvr additive="base">
                                            <p:cTn id="85" dur="10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2" fill="hold" grpId="0" nodeType="clickEffect" p14:presetBounceEnd="67000">
                                      <p:stCondLst>
                                        <p:cond delay="0"/>
                                      </p:stCondLst>
                                      <p:childTnLst>
                                        <p:set>
                                          <p:cBhvr>
                                            <p:cTn id="89" dur="1" fill="hold">
                                              <p:stCondLst>
                                                <p:cond delay="0"/>
                                              </p:stCondLst>
                                            </p:cTn>
                                            <p:tgtEl>
                                              <p:spTgt spid="145"/>
                                            </p:tgtEl>
                                            <p:attrNameLst>
                                              <p:attrName>style.visibility</p:attrName>
                                            </p:attrNameLst>
                                          </p:cBhvr>
                                          <p:to>
                                            <p:strVal val="visible"/>
                                          </p:to>
                                        </p:set>
                                        <p:anim calcmode="lin" valueType="num" p14:bounceEnd="67000">
                                          <p:cBhvr additive="base">
                                            <p:cTn id="90" dur="1000" fill="hold"/>
                                            <p:tgtEl>
                                              <p:spTgt spid="145"/>
                                            </p:tgtEl>
                                            <p:attrNameLst>
                                              <p:attrName>ppt_x</p:attrName>
                                            </p:attrNameLst>
                                          </p:cBhvr>
                                          <p:tavLst>
                                            <p:tav tm="0">
                                              <p:val>
                                                <p:strVal val="1+#ppt_w/2"/>
                                              </p:val>
                                            </p:tav>
                                            <p:tav tm="100000">
                                              <p:val>
                                                <p:strVal val="#ppt_x"/>
                                              </p:val>
                                            </p:tav>
                                          </p:tavLst>
                                        </p:anim>
                                        <p:anim calcmode="lin" valueType="num" p14:bounceEnd="67000">
                                          <p:cBhvr additive="base">
                                            <p:cTn id="91" dur="1000" fill="hold"/>
                                            <p:tgtEl>
                                              <p:spTgt spid="145"/>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14:presetBounceEnd="67000">
                                      <p:stCondLst>
                                        <p:cond delay="0"/>
                                      </p:stCondLst>
                                      <p:childTnLst>
                                        <p:set>
                                          <p:cBhvr>
                                            <p:cTn id="95" dur="1" fill="hold">
                                              <p:stCondLst>
                                                <p:cond delay="0"/>
                                              </p:stCondLst>
                                            </p:cTn>
                                            <p:tgtEl>
                                              <p:spTgt spid="142"/>
                                            </p:tgtEl>
                                            <p:attrNameLst>
                                              <p:attrName>style.visibility</p:attrName>
                                            </p:attrNameLst>
                                          </p:cBhvr>
                                          <p:to>
                                            <p:strVal val="visible"/>
                                          </p:to>
                                        </p:set>
                                        <p:anim calcmode="lin" valueType="num" p14:bounceEnd="67000">
                                          <p:cBhvr additive="base">
                                            <p:cTn id="96" dur="1000" fill="hold"/>
                                            <p:tgtEl>
                                              <p:spTgt spid="142"/>
                                            </p:tgtEl>
                                            <p:attrNameLst>
                                              <p:attrName>ppt_x</p:attrName>
                                            </p:attrNameLst>
                                          </p:cBhvr>
                                          <p:tavLst>
                                            <p:tav tm="0">
                                              <p:val>
                                                <p:strVal val="1+#ppt_w/2"/>
                                              </p:val>
                                            </p:tav>
                                            <p:tav tm="100000">
                                              <p:val>
                                                <p:strVal val="#ppt_x"/>
                                              </p:val>
                                            </p:tav>
                                          </p:tavLst>
                                        </p:anim>
                                        <p:anim calcmode="lin" valueType="num" p14:bounceEnd="67000">
                                          <p:cBhvr additive="base">
                                            <p:cTn id="97" dur="1000" fill="hold"/>
                                            <p:tgtEl>
                                              <p:spTgt spid="1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2" grpId="0"/>
          <p:bldP spid="113" grpId="0"/>
          <p:bldP spid="114" grpId="0"/>
          <p:bldP spid="115" grpId="0"/>
          <p:bldP spid="116" grpId="0"/>
          <p:bldP spid="140" grpId="0"/>
          <p:bldP spid="141" grpId="0"/>
          <p:bldP spid="142" grpId="0"/>
          <p:bldP spid="143" grpId="0"/>
          <p:bldP spid="144" grpId="0"/>
          <p:bldP spid="1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left)">
                                          <p:cBhvr>
                                            <p:cTn id="7" dur="750"/>
                                            <p:tgtEl>
                                              <p:spTgt spid="125"/>
                                            </p:tgtEl>
                                          </p:cBhvr>
                                        </p:animEffect>
                                      </p:childTnLst>
                                    </p:cTn>
                                  </p:par>
                                  <p:par>
                                    <p:cTn id="8" presetID="2" presetClass="entr" presetSubtype="8" fill="hold" nodeType="withEffect">
                                      <p:stCondLst>
                                        <p:cond delay="250"/>
                                      </p:stCondLst>
                                      <p:childTnLst>
                                        <p:set>
                                          <p:cBhvr>
                                            <p:cTn id="9" dur="1" fill="hold">
                                              <p:stCondLst>
                                                <p:cond delay="0"/>
                                              </p:stCondLst>
                                            </p:cTn>
                                            <p:tgtEl>
                                              <p:spTgt spid="126"/>
                                            </p:tgtEl>
                                            <p:attrNameLst>
                                              <p:attrName>style.visibility</p:attrName>
                                            </p:attrNameLst>
                                          </p:cBhvr>
                                          <p:to>
                                            <p:strVal val="visible"/>
                                          </p:to>
                                        </p:set>
                                        <p:anim calcmode="lin" valueType="num">
                                          <p:cBhvr additive="base">
                                            <p:cTn id="10" dur="1000" fill="hold"/>
                                            <p:tgtEl>
                                              <p:spTgt spid="126"/>
                                            </p:tgtEl>
                                            <p:attrNameLst>
                                              <p:attrName>ppt_x</p:attrName>
                                            </p:attrNameLst>
                                          </p:cBhvr>
                                          <p:tavLst>
                                            <p:tav tm="0">
                                              <p:val>
                                                <p:strVal val="0-#ppt_w/2"/>
                                              </p:val>
                                            </p:tav>
                                            <p:tav tm="100000">
                                              <p:val>
                                                <p:strVal val="#ppt_x"/>
                                              </p:val>
                                            </p:tav>
                                          </p:tavLst>
                                        </p:anim>
                                        <p:anim calcmode="lin" valueType="num">
                                          <p:cBhvr additive="base">
                                            <p:cTn id="11" dur="1000" fill="hold"/>
                                            <p:tgtEl>
                                              <p:spTgt spid="126"/>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500"/>
                                      </p:stCondLst>
                                      <p:childTnLst>
                                        <p:set>
                                          <p:cBhvr>
                                            <p:cTn id="13" dur="1" fill="hold">
                                              <p:stCondLst>
                                                <p:cond delay="0"/>
                                              </p:stCondLst>
                                            </p:cTn>
                                            <p:tgtEl>
                                              <p:spTgt spid="129"/>
                                            </p:tgtEl>
                                            <p:attrNameLst>
                                              <p:attrName>style.visibility</p:attrName>
                                            </p:attrNameLst>
                                          </p:cBhvr>
                                          <p:to>
                                            <p:strVal val="visible"/>
                                          </p:to>
                                        </p:set>
                                        <p:anim calcmode="lin" valueType="num">
                                          <p:cBhvr additive="base">
                                            <p:cTn id="14" dur="1000" fill="hold"/>
                                            <p:tgtEl>
                                              <p:spTgt spid="129"/>
                                            </p:tgtEl>
                                            <p:attrNameLst>
                                              <p:attrName>ppt_x</p:attrName>
                                            </p:attrNameLst>
                                          </p:cBhvr>
                                          <p:tavLst>
                                            <p:tav tm="0">
                                              <p:val>
                                                <p:strVal val="0-#ppt_w/2"/>
                                              </p:val>
                                            </p:tav>
                                            <p:tav tm="100000">
                                              <p:val>
                                                <p:strVal val="#ppt_x"/>
                                              </p:val>
                                            </p:tav>
                                          </p:tavLst>
                                        </p:anim>
                                        <p:anim calcmode="lin" valueType="num">
                                          <p:cBhvr additive="base">
                                            <p:cTn id="15" dur="1000" fill="hold"/>
                                            <p:tgtEl>
                                              <p:spTgt spid="129"/>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750"/>
                                      </p:stCondLst>
                                      <p:childTnLst>
                                        <p:set>
                                          <p:cBhvr>
                                            <p:cTn id="17" dur="1" fill="hold">
                                              <p:stCondLst>
                                                <p:cond delay="0"/>
                                              </p:stCondLst>
                                            </p:cTn>
                                            <p:tgtEl>
                                              <p:spTgt spid="131"/>
                                            </p:tgtEl>
                                            <p:attrNameLst>
                                              <p:attrName>style.visibility</p:attrName>
                                            </p:attrNameLst>
                                          </p:cBhvr>
                                          <p:to>
                                            <p:strVal val="visible"/>
                                          </p:to>
                                        </p:set>
                                        <p:anim calcmode="lin" valueType="num">
                                          <p:cBhvr additive="base">
                                            <p:cTn id="18" dur="1000" fill="hold"/>
                                            <p:tgtEl>
                                              <p:spTgt spid="131"/>
                                            </p:tgtEl>
                                            <p:attrNameLst>
                                              <p:attrName>ppt_x</p:attrName>
                                            </p:attrNameLst>
                                          </p:cBhvr>
                                          <p:tavLst>
                                            <p:tav tm="0">
                                              <p:val>
                                                <p:strVal val="0-#ppt_w/2"/>
                                              </p:val>
                                            </p:tav>
                                            <p:tav tm="100000">
                                              <p:val>
                                                <p:strVal val="#ppt_x"/>
                                              </p:val>
                                            </p:tav>
                                          </p:tavLst>
                                        </p:anim>
                                        <p:anim calcmode="lin" valueType="num">
                                          <p:cBhvr additive="base">
                                            <p:cTn id="19" dur="1000" fill="hold"/>
                                            <p:tgtEl>
                                              <p:spTgt spid="131"/>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1000"/>
                                      </p:stCondLst>
                                      <p:childTnLst>
                                        <p:set>
                                          <p:cBhvr>
                                            <p:cTn id="21" dur="1" fill="hold">
                                              <p:stCondLst>
                                                <p:cond delay="0"/>
                                              </p:stCondLst>
                                            </p:cTn>
                                            <p:tgtEl>
                                              <p:spTgt spid="133"/>
                                            </p:tgtEl>
                                            <p:attrNameLst>
                                              <p:attrName>style.visibility</p:attrName>
                                            </p:attrNameLst>
                                          </p:cBhvr>
                                          <p:to>
                                            <p:strVal val="visible"/>
                                          </p:to>
                                        </p:set>
                                        <p:anim calcmode="lin" valueType="num">
                                          <p:cBhvr additive="base">
                                            <p:cTn id="22" dur="1000" fill="hold"/>
                                            <p:tgtEl>
                                              <p:spTgt spid="133"/>
                                            </p:tgtEl>
                                            <p:attrNameLst>
                                              <p:attrName>ppt_x</p:attrName>
                                            </p:attrNameLst>
                                          </p:cBhvr>
                                          <p:tavLst>
                                            <p:tav tm="0">
                                              <p:val>
                                                <p:strVal val="0-#ppt_w/2"/>
                                              </p:val>
                                            </p:tav>
                                            <p:tav tm="100000">
                                              <p:val>
                                                <p:strVal val="#ppt_x"/>
                                              </p:val>
                                            </p:tav>
                                          </p:tavLst>
                                        </p:anim>
                                        <p:anim calcmode="lin" valueType="num">
                                          <p:cBhvr additive="base">
                                            <p:cTn id="23" dur="1000" fill="hold"/>
                                            <p:tgtEl>
                                              <p:spTgt spid="13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1250"/>
                                      </p:stCondLst>
                                      <p:childTnLst>
                                        <p:set>
                                          <p:cBhvr>
                                            <p:cTn id="25" dur="1" fill="hold">
                                              <p:stCondLst>
                                                <p:cond delay="0"/>
                                              </p:stCondLst>
                                            </p:cTn>
                                            <p:tgtEl>
                                              <p:spTgt spid="138"/>
                                            </p:tgtEl>
                                            <p:attrNameLst>
                                              <p:attrName>style.visibility</p:attrName>
                                            </p:attrNameLst>
                                          </p:cBhvr>
                                          <p:to>
                                            <p:strVal val="visible"/>
                                          </p:to>
                                        </p:set>
                                        <p:anim calcmode="lin" valueType="num">
                                          <p:cBhvr additive="base">
                                            <p:cTn id="26" dur="1000" fill="hold"/>
                                            <p:tgtEl>
                                              <p:spTgt spid="138"/>
                                            </p:tgtEl>
                                            <p:attrNameLst>
                                              <p:attrName>ppt_x</p:attrName>
                                            </p:attrNameLst>
                                          </p:cBhvr>
                                          <p:tavLst>
                                            <p:tav tm="0">
                                              <p:val>
                                                <p:strVal val="0-#ppt_w/2"/>
                                              </p:val>
                                            </p:tav>
                                            <p:tav tm="100000">
                                              <p:val>
                                                <p:strVal val="#ppt_x"/>
                                              </p:val>
                                            </p:tav>
                                          </p:tavLst>
                                        </p:anim>
                                        <p:anim calcmode="lin" valueType="num">
                                          <p:cBhvr additive="base">
                                            <p:cTn id="27" dur="1000" fill="hold"/>
                                            <p:tgtEl>
                                              <p:spTgt spid="138"/>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1500"/>
                                      </p:stCondLst>
                                      <p:childTnLst>
                                        <p:set>
                                          <p:cBhvr>
                                            <p:cTn id="29" dur="1" fill="hold">
                                              <p:stCondLst>
                                                <p:cond delay="0"/>
                                              </p:stCondLst>
                                            </p:cTn>
                                            <p:tgtEl>
                                              <p:spTgt spid="137"/>
                                            </p:tgtEl>
                                            <p:attrNameLst>
                                              <p:attrName>style.visibility</p:attrName>
                                            </p:attrNameLst>
                                          </p:cBhvr>
                                          <p:to>
                                            <p:strVal val="visible"/>
                                          </p:to>
                                        </p:set>
                                        <p:anim calcmode="lin" valueType="num">
                                          <p:cBhvr additive="base">
                                            <p:cTn id="30" dur="1000" fill="hold"/>
                                            <p:tgtEl>
                                              <p:spTgt spid="137"/>
                                            </p:tgtEl>
                                            <p:attrNameLst>
                                              <p:attrName>ppt_x</p:attrName>
                                            </p:attrNameLst>
                                          </p:cBhvr>
                                          <p:tavLst>
                                            <p:tav tm="0">
                                              <p:val>
                                                <p:strVal val="0-#ppt_w/2"/>
                                              </p:val>
                                            </p:tav>
                                            <p:tav tm="100000">
                                              <p:val>
                                                <p:strVal val="#ppt_x"/>
                                              </p:val>
                                            </p:tav>
                                          </p:tavLst>
                                        </p:anim>
                                        <p:anim calcmode="lin" valueType="num">
                                          <p:cBhvr additive="base">
                                            <p:cTn id="31" dur="1000" fill="hold"/>
                                            <p:tgtEl>
                                              <p:spTgt spid="137"/>
                                            </p:tgtEl>
                                            <p:attrNameLst>
                                              <p:attrName>ppt_y</p:attrName>
                                            </p:attrNameLst>
                                          </p:cBhvr>
                                          <p:tavLst>
                                            <p:tav tm="0">
                                              <p:val>
                                                <p:strVal val="#ppt_y"/>
                                              </p:val>
                                            </p:tav>
                                            <p:tav tm="100000">
                                              <p:val>
                                                <p:strVal val="#ppt_y"/>
                                              </p:val>
                                            </p:tav>
                                          </p:tavLst>
                                        </p:anim>
                                      </p:childTnLst>
                                    </p:cTn>
                                  </p:par>
                                  <p:par>
                                    <p:cTn id="32" presetID="53" presetClass="entr" presetSubtype="16" fill="hold" grpId="0" nodeType="withEffect">
                                      <p:stCondLst>
                                        <p:cond delay="500"/>
                                      </p:stCondLst>
                                      <p:childTnLst>
                                        <p:set>
                                          <p:cBhvr>
                                            <p:cTn id="33" dur="1" fill="hold">
                                              <p:stCondLst>
                                                <p:cond delay="0"/>
                                              </p:stCondLst>
                                            </p:cTn>
                                            <p:tgtEl>
                                              <p:spTgt spid="112"/>
                                            </p:tgtEl>
                                            <p:attrNameLst>
                                              <p:attrName>style.visibility</p:attrName>
                                            </p:attrNameLst>
                                          </p:cBhvr>
                                          <p:to>
                                            <p:strVal val="visible"/>
                                          </p:to>
                                        </p:set>
                                        <p:anim calcmode="lin" valueType="num">
                                          <p:cBhvr>
                                            <p:cTn id="34" dur="750" fill="hold"/>
                                            <p:tgtEl>
                                              <p:spTgt spid="112"/>
                                            </p:tgtEl>
                                            <p:attrNameLst>
                                              <p:attrName>ppt_w</p:attrName>
                                            </p:attrNameLst>
                                          </p:cBhvr>
                                          <p:tavLst>
                                            <p:tav tm="0">
                                              <p:val>
                                                <p:fltVal val="0"/>
                                              </p:val>
                                            </p:tav>
                                            <p:tav tm="100000">
                                              <p:val>
                                                <p:strVal val="#ppt_w"/>
                                              </p:val>
                                            </p:tav>
                                          </p:tavLst>
                                        </p:anim>
                                        <p:anim calcmode="lin" valueType="num">
                                          <p:cBhvr>
                                            <p:cTn id="35" dur="750" fill="hold"/>
                                            <p:tgtEl>
                                              <p:spTgt spid="112"/>
                                            </p:tgtEl>
                                            <p:attrNameLst>
                                              <p:attrName>ppt_h</p:attrName>
                                            </p:attrNameLst>
                                          </p:cBhvr>
                                          <p:tavLst>
                                            <p:tav tm="0">
                                              <p:val>
                                                <p:fltVal val="0"/>
                                              </p:val>
                                            </p:tav>
                                            <p:tav tm="100000">
                                              <p:val>
                                                <p:strVal val="#ppt_h"/>
                                              </p:val>
                                            </p:tav>
                                          </p:tavLst>
                                        </p:anim>
                                        <p:animEffect transition="in" filter="fade">
                                          <p:cBhvr>
                                            <p:cTn id="36" dur="750"/>
                                            <p:tgtEl>
                                              <p:spTgt spid="112"/>
                                            </p:tgtEl>
                                          </p:cBhvr>
                                        </p:animEffect>
                                      </p:childTnLst>
                                    </p:cTn>
                                  </p:par>
                                  <p:par>
                                    <p:cTn id="37" presetID="53" presetClass="entr" presetSubtype="16" fill="hold" grpId="0" nodeType="withEffect">
                                      <p:stCondLst>
                                        <p:cond delay="75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750" fill="hold"/>
                                            <p:tgtEl>
                                              <p:spTgt spid="113"/>
                                            </p:tgtEl>
                                            <p:attrNameLst>
                                              <p:attrName>ppt_w</p:attrName>
                                            </p:attrNameLst>
                                          </p:cBhvr>
                                          <p:tavLst>
                                            <p:tav tm="0">
                                              <p:val>
                                                <p:fltVal val="0"/>
                                              </p:val>
                                            </p:tav>
                                            <p:tav tm="100000">
                                              <p:val>
                                                <p:strVal val="#ppt_w"/>
                                              </p:val>
                                            </p:tav>
                                          </p:tavLst>
                                        </p:anim>
                                        <p:anim calcmode="lin" valueType="num">
                                          <p:cBhvr>
                                            <p:cTn id="40" dur="750" fill="hold"/>
                                            <p:tgtEl>
                                              <p:spTgt spid="113"/>
                                            </p:tgtEl>
                                            <p:attrNameLst>
                                              <p:attrName>ppt_h</p:attrName>
                                            </p:attrNameLst>
                                          </p:cBhvr>
                                          <p:tavLst>
                                            <p:tav tm="0">
                                              <p:val>
                                                <p:fltVal val="0"/>
                                              </p:val>
                                            </p:tav>
                                            <p:tav tm="100000">
                                              <p:val>
                                                <p:strVal val="#ppt_h"/>
                                              </p:val>
                                            </p:tav>
                                          </p:tavLst>
                                        </p:anim>
                                        <p:animEffect transition="in" filter="fade">
                                          <p:cBhvr>
                                            <p:cTn id="41" dur="750"/>
                                            <p:tgtEl>
                                              <p:spTgt spid="113"/>
                                            </p:tgtEl>
                                          </p:cBhvr>
                                        </p:animEffect>
                                      </p:childTnLst>
                                    </p:cTn>
                                  </p:par>
                                  <p:par>
                                    <p:cTn id="42" presetID="53" presetClass="entr" presetSubtype="16" fill="hold" grpId="0" nodeType="withEffect">
                                      <p:stCondLst>
                                        <p:cond delay="1000"/>
                                      </p:stCondLst>
                                      <p:childTnLst>
                                        <p:set>
                                          <p:cBhvr>
                                            <p:cTn id="43" dur="1" fill="hold">
                                              <p:stCondLst>
                                                <p:cond delay="0"/>
                                              </p:stCondLst>
                                            </p:cTn>
                                            <p:tgtEl>
                                              <p:spTgt spid="114"/>
                                            </p:tgtEl>
                                            <p:attrNameLst>
                                              <p:attrName>style.visibility</p:attrName>
                                            </p:attrNameLst>
                                          </p:cBhvr>
                                          <p:to>
                                            <p:strVal val="visible"/>
                                          </p:to>
                                        </p:set>
                                        <p:anim calcmode="lin" valueType="num">
                                          <p:cBhvr>
                                            <p:cTn id="44" dur="750" fill="hold"/>
                                            <p:tgtEl>
                                              <p:spTgt spid="114"/>
                                            </p:tgtEl>
                                            <p:attrNameLst>
                                              <p:attrName>ppt_w</p:attrName>
                                            </p:attrNameLst>
                                          </p:cBhvr>
                                          <p:tavLst>
                                            <p:tav tm="0">
                                              <p:val>
                                                <p:fltVal val="0"/>
                                              </p:val>
                                            </p:tav>
                                            <p:tav tm="100000">
                                              <p:val>
                                                <p:strVal val="#ppt_w"/>
                                              </p:val>
                                            </p:tav>
                                          </p:tavLst>
                                        </p:anim>
                                        <p:anim calcmode="lin" valueType="num">
                                          <p:cBhvr>
                                            <p:cTn id="45" dur="750" fill="hold"/>
                                            <p:tgtEl>
                                              <p:spTgt spid="114"/>
                                            </p:tgtEl>
                                            <p:attrNameLst>
                                              <p:attrName>ppt_h</p:attrName>
                                            </p:attrNameLst>
                                          </p:cBhvr>
                                          <p:tavLst>
                                            <p:tav tm="0">
                                              <p:val>
                                                <p:fltVal val="0"/>
                                              </p:val>
                                            </p:tav>
                                            <p:tav tm="100000">
                                              <p:val>
                                                <p:strVal val="#ppt_h"/>
                                              </p:val>
                                            </p:tav>
                                          </p:tavLst>
                                        </p:anim>
                                        <p:animEffect transition="in" filter="fade">
                                          <p:cBhvr>
                                            <p:cTn id="46" dur="750"/>
                                            <p:tgtEl>
                                              <p:spTgt spid="114"/>
                                            </p:tgtEl>
                                          </p:cBhvr>
                                        </p:animEffect>
                                      </p:childTnLst>
                                    </p:cTn>
                                  </p:par>
                                  <p:par>
                                    <p:cTn id="47" presetID="53" presetClass="entr" presetSubtype="16" fill="hold" grpId="0" nodeType="withEffect">
                                      <p:stCondLst>
                                        <p:cond delay="1250"/>
                                      </p:stCondLst>
                                      <p:childTnLst>
                                        <p:set>
                                          <p:cBhvr>
                                            <p:cTn id="48" dur="1" fill="hold">
                                              <p:stCondLst>
                                                <p:cond delay="0"/>
                                              </p:stCondLst>
                                            </p:cTn>
                                            <p:tgtEl>
                                              <p:spTgt spid="115"/>
                                            </p:tgtEl>
                                            <p:attrNameLst>
                                              <p:attrName>style.visibility</p:attrName>
                                            </p:attrNameLst>
                                          </p:cBhvr>
                                          <p:to>
                                            <p:strVal val="visible"/>
                                          </p:to>
                                        </p:set>
                                        <p:anim calcmode="lin" valueType="num">
                                          <p:cBhvr>
                                            <p:cTn id="49" dur="750" fill="hold"/>
                                            <p:tgtEl>
                                              <p:spTgt spid="115"/>
                                            </p:tgtEl>
                                            <p:attrNameLst>
                                              <p:attrName>ppt_w</p:attrName>
                                            </p:attrNameLst>
                                          </p:cBhvr>
                                          <p:tavLst>
                                            <p:tav tm="0">
                                              <p:val>
                                                <p:fltVal val="0"/>
                                              </p:val>
                                            </p:tav>
                                            <p:tav tm="100000">
                                              <p:val>
                                                <p:strVal val="#ppt_w"/>
                                              </p:val>
                                            </p:tav>
                                          </p:tavLst>
                                        </p:anim>
                                        <p:anim calcmode="lin" valueType="num">
                                          <p:cBhvr>
                                            <p:cTn id="50" dur="750" fill="hold"/>
                                            <p:tgtEl>
                                              <p:spTgt spid="115"/>
                                            </p:tgtEl>
                                            <p:attrNameLst>
                                              <p:attrName>ppt_h</p:attrName>
                                            </p:attrNameLst>
                                          </p:cBhvr>
                                          <p:tavLst>
                                            <p:tav tm="0">
                                              <p:val>
                                                <p:fltVal val="0"/>
                                              </p:val>
                                            </p:tav>
                                            <p:tav tm="100000">
                                              <p:val>
                                                <p:strVal val="#ppt_h"/>
                                              </p:val>
                                            </p:tav>
                                          </p:tavLst>
                                        </p:anim>
                                        <p:animEffect transition="in" filter="fade">
                                          <p:cBhvr>
                                            <p:cTn id="51" dur="750"/>
                                            <p:tgtEl>
                                              <p:spTgt spid="115"/>
                                            </p:tgtEl>
                                          </p:cBhvr>
                                        </p:animEffect>
                                      </p:childTnLst>
                                    </p:cTn>
                                  </p:par>
                                  <p:par>
                                    <p:cTn id="52" presetID="53" presetClass="entr" presetSubtype="16" fill="hold" grpId="0" nodeType="withEffect">
                                      <p:stCondLst>
                                        <p:cond delay="15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750" fill="hold"/>
                                            <p:tgtEl>
                                              <p:spTgt spid="116"/>
                                            </p:tgtEl>
                                            <p:attrNameLst>
                                              <p:attrName>ppt_w</p:attrName>
                                            </p:attrNameLst>
                                          </p:cBhvr>
                                          <p:tavLst>
                                            <p:tav tm="0">
                                              <p:val>
                                                <p:fltVal val="0"/>
                                              </p:val>
                                            </p:tav>
                                            <p:tav tm="100000">
                                              <p:val>
                                                <p:strVal val="#ppt_w"/>
                                              </p:val>
                                            </p:tav>
                                          </p:tavLst>
                                        </p:anim>
                                        <p:anim calcmode="lin" valueType="num">
                                          <p:cBhvr>
                                            <p:cTn id="55" dur="750" fill="hold"/>
                                            <p:tgtEl>
                                              <p:spTgt spid="116"/>
                                            </p:tgtEl>
                                            <p:attrNameLst>
                                              <p:attrName>ppt_h</p:attrName>
                                            </p:attrNameLst>
                                          </p:cBhvr>
                                          <p:tavLst>
                                            <p:tav tm="0">
                                              <p:val>
                                                <p:fltVal val="0"/>
                                              </p:val>
                                            </p:tav>
                                            <p:tav tm="100000">
                                              <p:val>
                                                <p:strVal val="#ppt_h"/>
                                              </p:val>
                                            </p:tav>
                                          </p:tavLst>
                                        </p:anim>
                                        <p:animEffect transition="in" filter="fade">
                                          <p:cBhvr>
                                            <p:cTn id="56" dur="750"/>
                                            <p:tgtEl>
                                              <p:spTgt spid="116"/>
                                            </p:tgtEl>
                                          </p:cBhvr>
                                        </p:animEffect>
                                      </p:childTnLst>
                                    </p:cTn>
                                  </p:par>
                                  <p:par>
                                    <p:cTn id="57" presetID="53" presetClass="entr" presetSubtype="16" fill="hold" grpId="0" nodeType="withEffect">
                                      <p:stCondLst>
                                        <p:cond delay="1750"/>
                                      </p:stCondLst>
                                      <p:childTnLst>
                                        <p:set>
                                          <p:cBhvr>
                                            <p:cTn id="58" dur="1" fill="hold">
                                              <p:stCondLst>
                                                <p:cond delay="0"/>
                                              </p:stCondLst>
                                            </p:cTn>
                                            <p:tgtEl>
                                              <p:spTgt spid="117"/>
                                            </p:tgtEl>
                                            <p:attrNameLst>
                                              <p:attrName>style.visibility</p:attrName>
                                            </p:attrNameLst>
                                          </p:cBhvr>
                                          <p:to>
                                            <p:strVal val="visible"/>
                                          </p:to>
                                        </p:set>
                                        <p:anim calcmode="lin" valueType="num">
                                          <p:cBhvr>
                                            <p:cTn id="59" dur="750" fill="hold"/>
                                            <p:tgtEl>
                                              <p:spTgt spid="117"/>
                                            </p:tgtEl>
                                            <p:attrNameLst>
                                              <p:attrName>ppt_w</p:attrName>
                                            </p:attrNameLst>
                                          </p:cBhvr>
                                          <p:tavLst>
                                            <p:tav tm="0">
                                              <p:val>
                                                <p:fltVal val="0"/>
                                              </p:val>
                                            </p:tav>
                                            <p:tav tm="100000">
                                              <p:val>
                                                <p:strVal val="#ppt_w"/>
                                              </p:val>
                                            </p:tav>
                                          </p:tavLst>
                                        </p:anim>
                                        <p:anim calcmode="lin" valueType="num">
                                          <p:cBhvr>
                                            <p:cTn id="60" dur="750" fill="hold"/>
                                            <p:tgtEl>
                                              <p:spTgt spid="117"/>
                                            </p:tgtEl>
                                            <p:attrNameLst>
                                              <p:attrName>ppt_h</p:attrName>
                                            </p:attrNameLst>
                                          </p:cBhvr>
                                          <p:tavLst>
                                            <p:tav tm="0">
                                              <p:val>
                                                <p:fltVal val="0"/>
                                              </p:val>
                                            </p:tav>
                                            <p:tav tm="100000">
                                              <p:val>
                                                <p:strVal val="#ppt_h"/>
                                              </p:val>
                                            </p:tav>
                                          </p:tavLst>
                                        </p:anim>
                                        <p:animEffect transition="in" filter="fade">
                                          <p:cBhvr>
                                            <p:cTn id="61" dur="750"/>
                                            <p:tgtEl>
                                              <p:spTgt spid="117"/>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143"/>
                                            </p:tgtEl>
                                            <p:attrNameLst>
                                              <p:attrName>style.visibility</p:attrName>
                                            </p:attrNameLst>
                                          </p:cBhvr>
                                          <p:to>
                                            <p:strVal val="visible"/>
                                          </p:to>
                                        </p:set>
                                        <p:anim calcmode="lin" valueType="num">
                                          <p:cBhvr additive="base">
                                            <p:cTn id="66" dur="1000" fill="hold"/>
                                            <p:tgtEl>
                                              <p:spTgt spid="143"/>
                                            </p:tgtEl>
                                            <p:attrNameLst>
                                              <p:attrName>ppt_x</p:attrName>
                                            </p:attrNameLst>
                                          </p:cBhvr>
                                          <p:tavLst>
                                            <p:tav tm="0">
                                              <p:val>
                                                <p:strVal val="0-#ppt_w/2"/>
                                              </p:val>
                                            </p:tav>
                                            <p:tav tm="100000">
                                              <p:val>
                                                <p:strVal val="#ppt_x"/>
                                              </p:val>
                                            </p:tav>
                                          </p:tavLst>
                                        </p:anim>
                                        <p:anim calcmode="lin" valueType="num">
                                          <p:cBhvr additive="base">
                                            <p:cTn id="67" dur="10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140"/>
                                            </p:tgtEl>
                                            <p:attrNameLst>
                                              <p:attrName>style.visibility</p:attrName>
                                            </p:attrNameLst>
                                          </p:cBhvr>
                                          <p:to>
                                            <p:strVal val="visible"/>
                                          </p:to>
                                        </p:set>
                                        <p:anim calcmode="lin" valueType="num">
                                          <p:cBhvr additive="base">
                                            <p:cTn id="72" dur="1000" fill="hold"/>
                                            <p:tgtEl>
                                              <p:spTgt spid="140"/>
                                            </p:tgtEl>
                                            <p:attrNameLst>
                                              <p:attrName>ppt_x</p:attrName>
                                            </p:attrNameLst>
                                          </p:cBhvr>
                                          <p:tavLst>
                                            <p:tav tm="0">
                                              <p:val>
                                                <p:strVal val="0-#ppt_w/2"/>
                                              </p:val>
                                            </p:tav>
                                            <p:tav tm="100000">
                                              <p:val>
                                                <p:strVal val="#ppt_x"/>
                                              </p:val>
                                            </p:tav>
                                          </p:tavLst>
                                        </p:anim>
                                        <p:anim calcmode="lin" valueType="num">
                                          <p:cBhvr additive="base">
                                            <p:cTn id="73" dur="1000" fill="hold"/>
                                            <p:tgtEl>
                                              <p:spTgt spid="140"/>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1" fill="hold" grpId="0" nodeType="clickEffect">
                                      <p:stCondLst>
                                        <p:cond delay="0"/>
                                      </p:stCondLst>
                                      <p:childTnLst>
                                        <p:set>
                                          <p:cBhvr>
                                            <p:cTn id="77" dur="1" fill="hold">
                                              <p:stCondLst>
                                                <p:cond delay="0"/>
                                              </p:stCondLst>
                                            </p:cTn>
                                            <p:tgtEl>
                                              <p:spTgt spid="144"/>
                                            </p:tgtEl>
                                            <p:attrNameLst>
                                              <p:attrName>style.visibility</p:attrName>
                                            </p:attrNameLst>
                                          </p:cBhvr>
                                          <p:to>
                                            <p:strVal val="visible"/>
                                          </p:to>
                                        </p:set>
                                        <p:anim calcmode="lin" valueType="num">
                                          <p:cBhvr additive="base">
                                            <p:cTn id="78" dur="1000" fill="hold"/>
                                            <p:tgtEl>
                                              <p:spTgt spid="144"/>
                                            </p:tgtEl>
                                            <p:attrNameLst>
                                              <p:attrName>ppt_x</p:attrName>
                                            </p:attrNameLst>
                                          </p:cBhvr>
                                          <p:tavLst>
                                            <p:tav tm="0">
                                              <p:val>
                                                <p:strVal val="#ppt_x"/>
                                              </p:val>
                                            </p:tav>
                                            <p:tav tm="100000">
                                              <p:val>
                                                <p:strVal val="#ppt_x"/>
                                              </p:val>
                                            </p:tav>
                                          </p:tavLst>
                                        </p:anim>
                                        <p:anim calcmode="lin" valueType="num">
                                          <p:cBhvr additive="base">
                                            <p:cTn id="79" dur="1000" fill="hold"/>
                                            <p:tgtEl>
                                              <p:spTgt spid="144"/>
                                            </p:tgtEl>
                                            <p:attrNameLst>
                                              <p:attrName>ppt_y</p:attrName>
                                            </p:attrNameLst>
                                          </p:cBhvr>
                                          <p:tavLst>
                                            <p:tav tm="0">
                                              <p:val>
                                                <p:strVal val="0-#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141"/>
                                            </p:tgtEl>
                                            <p:attrNameLst>
                                              <p:attrName>style.visibility</p:attrName>
                                            </p:attrNameLst>
                                          </p:cBhvr>
                                          <p:to>
                                            <p:strVal val="visible"/>
                                          </p:to>
                                        </p:set>
                                        <p:anim calcmode="lin" valueType="num">
                                          <p:cBhvr additive="base">
                                            <p:cTn id="84" dur="1000" fill="hold"/>
                                            <p:tgtEl>
                                              <p:spTgt spid="141"/>
                                            </p:tgtEl>
                                            <p:attrNameLst>
                                              <p:attrName>ppt_x</p:attrName>
                                            </p:attrNameLst>
                                          </p:cBhvr>
                                          <p:tavLst>
                                            <p:tav tm="0">
                                              <p:val>
                                                <p:strVal val="#ppt_x"/>
                                              </p:val>
                                            </p:tav>
                                            <p:tav tm="100000">
                                              <p:val>
                                                <p:strVal val="#ppt_x"/>
                                              </p:val>
                                            </p:tav>
                                          </p:tavLst>
                                        </p:anim>
                                        <p:anim calcmode="lin" valueType="num">
                                          <p:cBhvr additive="base">
                                            <p:cTn id="85" dur="10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2" fill="hold" grpId="0" nodeType="clickEffect">
                                      <p:stCondLst>
                                        <p:cond delay="0"/>
                                      </p:stCondLst>
                                      <p:childTnLst>
                                        <p:set>
                                          <p:cBhvr>
                                            <p:cTn id="89" dur="1" fill="hold">
                                              <p:stCondLst>
                                                <p:cond delay="0"/>
                                              </p:stCondLst>
                                            </p:cTn>
                                            <p:tgtEl>
                                              <p:spTgt spid="145"/>
                                            </p:tgtEl>
                                            <p:attrNameLst>
                                              <p:attrName>style.visibility</p:attrName>
                                            </p:attrNameLst>
                                          </p:cBhvr>
                                          <p:to>
                                            <p:strVal val="visible"/>
                                          </p:to>
                                        </p:set>
                                        <p:anim calcmode="lin" valueType="num">
                                          <p:cBhvr additive="base">
                                            <p:cTn id="90" dur="1000" fill="hold"/>
                                            <p:tgtEl>
                                              <p:spTgt spid="145"/>
                                            </p:tgtEl>
                                            <p:attrNameLst>
                                              <p:attrName>ppt_x</p:attrName>
                                            </p:attrNameLst>
                                          </p:cBhvr>
                                          <p:tavLst>
                                            <p:tav tm="0">
                                              <p:val>
                                                <p:strVal val="1+#ppt_w/2"/>
                                              </p:val>
                                            </p:tav>
                                            <p:tav tm="100000">
                                              <p:val>
                                                <p:strVal val="#ppt_x"/>
                                              </p:val>
                                            </p:tav>
                                          </p:tavLst>
                                        </p:anim>
                                        <p:anim calcmode="lin" valueType="num">
                                          <p:cBhvr additive="base">
                                            <p:cTn id="91" dur="1000" fill="hold"/>
                                            <p:tgtEl>
                                              <p:spTgt spid="145"/>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stCondLst>
                                        <p:cond delay="0"/>
                                      </p:stCondLst>
                                      <p:childTnLst>
                                        <p:set>
                                          <p:cBhvr>
                                            <p:cTn id="95" dur="1" fill="hold">
                                              <p:stCondLst>
                                                <p:cond delay="0"/>
                                              </p:stCondLst>
                                            </p:cTn>
                                            <p:tgtEl>
                                              <p:spTgt spid="142"/>
                                            </p:tgtEl>
                                            <p:attrNameLst>
                                              <p:attrName>style.visibility</p:attrName>
                                            </p:attrNameLst>
                                          </p:cBhvr>
                                          <p:to>
                                            <p:strVal val="visible"/>
                                          </p:to>
                                        </p:set>
                                        <p:anim calcmode="lin" valueType="num">
                                          <p:cBhvr additive="base">
                                            <p:cTn id="96" dur="1000" fill="hold"/>
                                            <p:tgtEl>
                                              <p:spTgt spid="142"/>
                                            </p:tgtEl>
                                            <p:attrNameLst>
                                              <p:attrName>ppt_x</p:attrName>
                                            </p:attrNameLst>
                                          </p:cBhvr>
                                          <p:tavLst>
                                            <p:tav tm="0">
                                              <p:val>
                                                <p:strVal val="1+#ppt_w/2"/>
                                              </p:val>
                                            </p:tav>
                                            <p:tav tm="100000">
                                              <p:val>
                                                <p:strVal val="#ppt_x"/>
                                              </p:val>
                                            </p:tav>
                                          </p:tavLst>
                                        </p:anim>
                                        <p:anim calcmode="lin" valueType="num">
                                          <p:cBhvr additive="base">
                                            <p:cTn id="97" dur="1000" fill="hold"/>
                                            <p:tgtEl>
                                              <p:spTgt spid="1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2" grpId="0"/>
          <p:bldP spid="113" grpId="0"/>
          <p:bldP spid="114" grpId="0"/>
          <p:bldP spid="115" grpId="0"/>
          <p:bldP spid="116" grpId="0"/>
          <p:bldP spid="140" grpId="0"/>
          <p:bldP spid="141" grpId="0"/>
          <p:bldP spid="142" grpId="0"/>
          <p:bldP spid="143" grpId="0"/>
          <p:bldP spid="144" grpId="0"/>
          <p:bldP spid="14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163616" y="2131219"/>
            <a:ext cx="857250" cy="1543050"/>
            <a:chOff x="5551488" y="2841625"/>
            <a:chExt cx="1143000" cy="2057400"/>
          </a:xfrm>
          <a:solidFill>
            <a:srgbClr val="FFC000"/>
          </a:solidFill>
        </p:grpSpPr>
        <p:sp>
          <p:nvSpPr>
            <p:cNvPr id="6" name="Freeform 6"/>
            <p:cNvSpPr>
              <a:spLocks/>
            </p:cNvSpPr>
            <p:nvPr/>
          </p:nvSpPr>
          <p:spPr bwMode="auto">
            <a:xfrm>
              <a:off x="5551488" y="2841625"/>
              <a:ext cx="571500" cy="2057400"/>
            </a:xfrm>
            <a:custGeom>
              <a:avLst/>
              <a:gdLst>
                <a:gd name="T0" fmla="*/ 0 w 150"/>
                <a:gd name="T1" fmla="*/ 0 h 540"/>
                <a:gd name="T2" fmla="*/ 0 w 150"/>
                <a:gd name="T3" fmla="*/ 387 h 540"/>
                <a:gd name="T4" fmla="*/ 150 w 150"/>
                <a:gd name="T5" fmla="*/ 540 h 540"/>
                <a:gd name="T6" fmla="*/ 150 w 150"/>
                <a:gd name="T7" fmla="*/ 39 h 540"/>
                <a:gd name="T8" fmla="*/ 0 w 150"/>
                <a:gd name="T9" fmla="*/ 0 h 540"/>
              </a:gdLst>
              <a:ahLst/>
              <a:cxnLst>
                <a:cxn ang="0">
                  <a:pos x="T0" y="T1"/>
                </a:cxn>
                <a:cxn ang="0">
                  <a:pos x="T2" y="T3"/>
                </a:cxn>
                <a:cxn ang="0">
                  <a:pos x="T4" y="T5"/>
                </a:cxn>
                <a:cxn ang="0">
                  <a:pos x="T6" y="T7"/>
                </a:cxn>
                <a:cxn ang="0">
                  <a:pos x="T8" y="T9"/>
                </a:cxn>
              </a:cxnLst>
              <a:rect l="0" t="0" r="r" b="b"/>
              <a:pathLst>
                <a:path w="150" h="540">
                  <a:moveTo>
                    <a:pt x="0" y="0"/>
                  </a:moveTo>
                  <a:cubicBezTo>
                    <a:pt x="0" y="387"/>
                    <a:pt x="0" y="387"/>
                    <a:pt x="0" y="387"/>
                  </a:cubicBezTo>
                  <a:cubicBezTo>
                    <a:pt x="150" y="540"/>
                    <a:pt x="150" y="540"/>
                    <a:pt x="150" y="540"/>
                  </a:cubicBezTo>
                  <a:cubicBezTo>
                    <a:pt x="150" y="39"/>
                    <a:pt x="150" y="39"/>
                    <a:pt x="150" y="39"/>
                  </a:cubicBezTo>
                  <a:cubicBezTo>
                    <a:pt x="96" y="39"/>
                    <a:pt x="45" y="24"/>
                    <a:pt x="0" y="0"/>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7" name="Freeform 7"/>
            <p:cNvSpPr>
              <a:spLocks/>
            </p:cNvSpPr>
            <p:nvPr/>
          </p:nvSpPr>
          <p:spPr bwMode="auto">
            <a:xfrm>
              <a:off x="6122988" y="2841625"/>
              <a:ext cx="571500" cy="2057400"/>
            </a:xfrm>
            <a:custGeom>
              <a:avLst/>
              <a:gdLst>
                <a:gd name="T0" fmla="*/ 0 w 150"/>
                <a:gd name="T1" fmla="*/ 39 h 540"/>
                <a:gd name="T2" fmla="*/ 0 w 150"/>
                <a:gd name="T3" fmla="*/ 540 h 540"/>
                <a:gd name="T4" fmla="*/ 150 w 150"/>
                <a:gd name="T5" fmla="*/ 387 h 540"/>
                <a:gd name="T6" fmla="*/ 150 w 150"/>
                <a:gd name="T7" fmla="*/ 0 h 540"/>
                <a:gd name="T8" fmla="*/ 0 w 150"/>
                <a:gd name="T9" fmla="*/ 39 h 540"/>
              </a:gdLst>
              <a:ahLst/>
              <a:cxnLst>
                <a:cxn ang="0">
                  <a:pos x="T0" y="T1"/>
                </a:cxn>
                <a:cxn ang="0">
                  <a:pos x="T2" y="T3"/>
                </a:cxn>
                <a:cxn ang="0">
                  <a:pos x="T4" y="T5"/>
                </a:cxn>
                <a:cxn ang="0">
                  <a:pos x="T6" y="T7"/>
                </a:cxn>
                <a:cxn ang="0">
                  <a:pos x="T8" y="T9"/>
                </a:cxn>
              </a:cxnLst>
              <a:rect l="0" t="0" r="r" b="b"/>
              <a:pathLst>
                <a:path w="150" h="540">
                  <a:moveTo>
                    <a:pt x="0" y="39"/>
                  </a:moveTo>
                  <a:cubicBezTo>
                    <a:pt x="0" y="540"/>
                    <a:pt x="0" y="540"/>
                    <a:pt x="0" y="540"/>
                  </a:cubicBezTo>
                  <a:cubicBezTo>
                    <a:pt x="150" y="387"/>
                    <a:pt x="150" y="387"/>
                    <a:pt x="150" y="387"/>
                  </a:cubicBezTo>
                  <a:cubicBezTo>
                    <a:pt x="150" y="0"/>
                    <a:pt x="150" y="0"/>
                    <a:pt x="150" y="0"/>
                  </a:cubicBezTo>
                  <a:cubicBezTo>
                    <a:pt x="106" y="24"/>
                    <a:pt x="55" y="39"/>
                    <a:pt x="0" y="39"/>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grpSp>
      <p:grpSp>
        <p:nvGrpSpPr>
          <p:cNvPr id="19" name="Group 18"/>
          <p:cNvGrpSpPr/>
          <p:nvPr/>
        </p:nvGrpSpPr>
        <p:grpSpPr>
          <a:xfrm>
            <a:off x="5049441" y="1371600"/>
            <a:ext cx="1550194" cy="1294210"/>
            <a:chOff x="6732588" y="1828800"/>
            <a:chExt cx="2066925" cy="1725613"/>
          </a:xfrm>
          <a:solidFill>
            <a:srgbClr val="FF0000"/>
          </a:solidFill>
        </p:grpSpPr>
        <p:sp>
          <p:nvSpPr>
            <p:cNvPr id="8" name="Freeform 8"/>
            <p:cNvSpPr>
              <a:spLocks/>
            </p:cNvSpPr>
            <p:nvPr/>
          </p:nvSpPr>
          <p:spPr bwMode="auto">
            <a:xfrm>
              <a:off x="6732588" y="2395538"/>
              <a:ext cx="2066925" cy="1158875"/>
            </a:xfrm>
            <a:custGeom>
              <a:avLst/>
              <a:gdLst>
                <a:gd name="T0" fmla="*/ 0 w 543"/>
                <a:gd name="T1" fmla="*/ 111 h 304"/>
                <a:gd name="T2" fmla="*/ 335 w 543"/>
                <a:gd name="T3" fmla="*/ 304 h 304"/>
                <a:gd name="T4" fmla="*/ 543 w 543"/>
                <a:gd name="T5" fmla="*/ 251 h 304"/>
                <a:gd name="T6" fmla="*/ 109 w 543"/>
                <a:gd name="T7" fmla="*/ 0 h 304"/>
                <a:gd name="T8" fmla="*/ 0 w 543"/>
                <a:gd name="T9" fmla="*/ 111 h 304"/>
              </a:gdLst>
              <a:ahLst/>
              <a:cxnLst>
                <a:cxn ang="0">
                  <a:pos x="T0" y="T1"/>
                </a:cxn>
                <a:cxn ang="0">
                  <a:pos x="T2" y="T3"/>
                </a:cxn>
                <a:cxn ang="0">
                  <a:pos x="T4" y="T5"/>
                </a:cxn>
                <a:cxn ang="0">
                  <a:pos x="T6" y="T7"/>
                </a:cxn>
                <a:cxn ang="0">
                  <a:pos x="T8" y="T9"/>
                </a:cxn>
              </a:cxnLst>
              <a:rect l="0" t="0" r="r" b="b"/>
              <a:pathLst>
                <a:path w="543" h="304">
                  <a:moveTo>
                    <a:pt x="0" y="111"/>
                  </a:moveTo>
                  <a:cubicBezTo>
                    <a:pt x="335" y="304"/>
                    <a:pt x="335" y="304"/>
                    <a:pt x="335" y="304"/>
                  </a:cubicBezTo>
                  <a:cubicBezTo>
                    <a:pt x="543" y="251"/>
                    <a:pt x="543" y="251"/>
                    <a:pt x="543" y="251"/>
                  </a:cubicBezTo>
                  <a:cubicBezTo>
                    <a:pt x="109" y="0"/>
                    <a:pt x="109" y="0"/>
                    <a:pt x="109" y="0"/>
                  </a:cubicBezTo>
                  <a:cubicBezTo>
                    <a:pt x="82" y="47"/>
                    <a:pt x="44" y="85"/>
                    <a:pt x="0" y="111"/>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9" name="Freeform 9"/>
            <p:cNvSpPr>
              <a:spLocks/>
            </p:cNvSpPr>
            <p:nvPr/>
          </p:nvSpPr>
          <p:spPr bwMode="auto">
            <a:xfrm>
              <a:off x="7146925" y="1828800"/>
              <a:ext cx="1652587" cy="1524000"/>
            </a:xfrm>
            <a:custGeom>
              <a:avLst/>
              <a:gdLst>
                <a:gd name="T0" fmla="*/ 0 w 434"/>
                <a:gd name="T1" fmla="*/ 149 h 400"/>
                <a:gd name="T2" fmla="*/ 434 w 434"/>
                <a:gd name="T3" fmla="*/ 400 h 400"/>
                <a:gd name="T4" fmla="*/ 376 w 434"/>
                <a:gd name="T5" fmla="*/ 194 h 400"/>
                <a:gd name="T6" fmla="*/ 41 w 434"/>
                <a:gd name="T7" fmla="*/ 0 h 400"/>
                <a:gd name="T8" fmla="*/ 0 w 434"/>
                <a:gd name="T9" fmla="*/ 149 h 400"/>
              </a:gdLst>
              <a:ahLst/>
              <a:cxnLst>
                <a:cxn ang="0">
                  <a:pos x="T0" y="T1"/>
                </a:cxn>
                <a:cxn ang="0">
                  <a:pos x="T2" y="T3"/>
                </a:cxn>
                <a:cxn ang="0">
                  <a:pos x="T4" y="T5"/>
                </a:cxn>
                <a:cxn ang="0">
                  <a:pos x="T6" y="T7"/>
                </a:cxn>
                <a:cxn ang="0">
                  <a:pos x="T8" y="T9"/>
                </a:cxn>
              </a:cxnLst>
              <a:rect l="0" t="0" r="r" b="b"/>
              <a:pathLst>
                <a:path w="434" h="400">
                  <a:moveTo>
                    <a:pt x="0" y="149"/>
                  </a:moveTo>
                  <a:cubicBezTo>
                    <a:pt x="434" y="400"/>
                    <a:pt x="434" y="400"/>
                    <a:pt x="434" y="400"/>
                  </a:cubicBezTo>
                  <a:cubicBezTo>
                    <a:pt x="376" y="194"/>
                    <a:pt x="376" y="194"/>
                    <a:pt x="376" y="194"/>
                  </a:cubicBezTo>
                  <a:cubicBezTo>
                    <a:pt x="41" y="0"/>
                    <a:pt x="41" y="0"/>
                    <a:pt x="41" y="0"/>
                  </a:cubicBezTo>
                  <a:cubicBezTo>
                    <a:pt x="40" y="51"/>
                    <a:pt x="27" y="102"/>
                    <a:pt x="0" y="149"/>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grpSp>
      <p:grpSp>
        <p:nvGrpSpPr>
          <p:cNvPr id="21" name="Group 20"/>
          <p:cNvGrpSpPr/>
          <p:nvPr/>
        </p:nvGrpSpPr>
        <p:grpSpPr>
          <a:xfrm>
            <a:off x="2584848" y="1371600"/>
            <a:ext cx="1550194" cy="1294210"/>
            <a:chOff x="3446463" y="1828800"/>
            <a:chExt cx="2066925" cy="1725613"/>
          </a:xfrm>
          <a:solidFill>
            <a:srgbClr val="92D050"/>
          </a:solidFill>
        </p:grpSpPr>
        <p:sp>
          <p:nvSpPr>
            <p:cNvPr id="10" name="Freeform 10"/>
            <p:cNvSpPr>
              <a:spLocks/>
            </p:cNvSpPr>
            <p:nvPr/>
          </p:nvSpPr>
          <p:spPr bwMode="auto">
            <a:xfrm>
              <a:off x="3446463" y="2395538"/>
              <a:ext cx="2066925" cy="1158875"/>
            </a:xfrm>
            <a:custGeom>
              <a:avLst/>
              <a:gdLst>
                <a:gd name="T0" fmla="*/ 543 w 543"/>
                <a:gd name="T1" fmla="*/ 111 h 304"/>
                <a:gd name="T2" fmla="*/ 208 w 543"/>
                <a:gd name="T3" fmla="*/ 304 h 304"/>
                <a:gd name="T4" fmla="*/ 0 w 543"/>
                <a:gd name="T5" fmla="*/ 251 h 304"/>
                <a:gd name="T6" fmla="*/ 434 w 543"/>
                <a:gd name="T7" fmla="*/ 0 h 304"/>
                <a:gd name="T8" fmla="*/ 543 w 543"/>
                <a:gd name="T9" fmla="*/ 111 h 304"/>
              </a:gdLst>
              <a:ahLst/>
              <a:cxnLst>
                <a:cxn ang="0">
                  <a:pos x="T0" y="T1"/>
                </a:cxn>
                <a:cxn ang="0">
                  <a:pos x="T2" y="T3"/>
                </a:cxn>
                <a:cxn ang="0">
                  <a:pos x="T4" y="T5"/>
                </a:cxn>
                <a:cxn ang="0">
                  <a:pos x="T6" y="T7"/>
                </a:cxn>
                <a:cxn ang="0">
                  <a:pos x="T8" y="T9"/>
                </a:cxn>
              </a:cxnLst>
              <a:rect l="0" t="0" r="r" b="b"/>
              <a:pathLst>
                <a:path w="543" h="304">
                  <a:moveTo>
                    <a:pt x="543" y="111"/>
                  </a:moveTo>
                  <a:cubicBezTo>
                    <a:pt x="208" y="304"/>
                    <a:pt x="208" y="304"/>
                    <a:pt x="208" y="304"/>
                  </a:cubicBezTo>
                  <a:cubicBezTo>
                    <a:pt x="0" y="251"/>
                    <a:pt x="0" y="251"/>
                    <a:pt x="0" y="251"/>
                  </a:cubicBezTo>
                  <a:cubicBezTo>
                    <a:pt x="434" y="0"/>
                    <a:pt x="434" y="0"/>
                    <a:pt x="434" y="0"/>
                  </a:cubicBezTo>
                  <a:cubicBezTo>
                    <a:pt x="462" y="47"/>
                    <a:pt x="499" y="85"/>
                    <a:pt x="543" y="111"/>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11" name="Freeform 11"/>
            <p:cNvSpPr>
              <a:spLocks/>
            </p:cNvSpPr>
            <p:nvPr/>
          </p:nvSpPr>
          <p:spPr bwMode="auto">
            <a:xfrm>
              <a:off x="3446463" y="1828800"/>
              <a:ext cx="1652587" cy="1524000"/>
            </a:xfrm>
            <a:custGeom>
              <a:avLst/>
              <a:gdLst>
                <a:gd name="T0" fmla="*/ 434 w 434"/>
                <a:gd name="T1" fmla="*/ 149 h 400"/>
                <a:gd name="T2" fmla="*/ 0 w 434"/>
                <a:gd name="T3" fmla="*/ 400 h 400"/>
                <a:gd name="T4" fmla="*/ 58 w 434"/>
                <a:gd name="T5" fmla="*/ 194 h 400"/>
                <a:gd name="T6" fmla="*/ 393 w 434"/>
                <a:gd name="T7" fmla="*/ 0 h 400"/>
                <a:gd name="T8" fmla="*/ 434 w 434"/>
                <a:gd name="T9" fmla="*/ 149 h 400"/>
              </a:gdLst>
              <a:ahLst/>
              <a:cxnLst>
                <a:cxn ang="0">
                  <a:pos x="T0" y="T1"/>
                </a:cxn>
                <a:cxn ang="0">
                  <a:pos x="T2" y="T3"/>
                </a:cxn>
                <a:cxn ang="0">
                  <a:pos x="T4" y="T5"/>
                </a:cxn>
                <a:cxn ang="0">
                  <a:pos x="T6" y="T7"/>
                </a:cxn>
                <a:cxn ang="0">
                  <a:pos x="T8" y="T9"/>
                </a:cxn>
              </a:cxnLst>
              <a:rect l="0" t="0" r="r" b="b"/>
              <a:pathLst>
                <a:path w="434" h="400">
                  <a:moveTo>
                    <a:pt x="434" y="149"/>
                  </a:moveTo>
                  <a:cubicBezTo>
                    <a:pt x="0" y="400"/>
                    <a:pt x="0" y="400"/>
                    <a:pt x="0" y="400"/>
                  </a:cubicBezTo>
                  <a:cubicBezTo>
                    <a:pt x="58" y="194"/>
                    <a:pt x="58" y="194"/>
                    <a:pt x="58" y="194"/>
                  </a:cubicBezTo>
                  <a:cubicBezTo>
                    <a:pt x="393" y="0"/>
                    <a:pt x="393" y="0"/>
                    <a:pt x="393" y="0"/>
                  </a:cubicBezTo>
                  <a:cubicBezTo>
                    <a:pt x="394" y="51"/>
                    <a:pt x="407" y="102"/>
                    <a:pt x="434" y="149"/>
                  </a:cubicBezTo>
                  <a:close/>
                </a:path>
              </a:pathLst>
            </a:custGeom>
            <a:grpFill/>
            <a:ln>
              <a:noFill/>
            </a:ln>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grpSp>
      <p:sp>
        <p:nvSpPr>
          <p:cNvPr id="22" name="TextBox 21"/>
          <p:cNvSpPr txBox="1"/>
          <p:nvPr/>
        </p:nvSpPr>
        <p:spPr>
          <a:xfrm>
            <a:off x="194476" y="1943100"/>
            <a:ext cx="2393048" cy="2250616"/>
          </a:xfrm>
          <a:prstGeom prst="rect">
            <a:avLst/>
          </a:prstGeom>
          <a:noFill/>
        </p:spPr>
        <p:txBody>
          <a:bodyPr wrap="square" rtlCol="0">
            <a:spAutoFit/>
          </a:bodyPr>
          <a:lstStyle/>
          <a:p>
            <a:pPr algn="ctr"/>
            <a:r>
              <a:rPr lang="pt-BR" sz="1275" dirty="0">
                <a:solidFill>
                  <a:schemeClr val="tx1"/>
                </a:solidFill>
                <a:latin typeface="Arial" panose="020B0604020202020204" pitchFamily="34" charset="0"/>
              </a:rPr>
              <a:t>I - </a:t>
            </a:r>
            <a:r>
              <a:rPr lang="pt-BR" sz="1275" b="1" dirty="0">
                <a:solidFill>
                  <a:schemeClr val="tx1"/>
                </a:solidFill>
                <a:latin typeface="Arial" panose="020B0604020202020204" pitchFamily="34" charset="0"/>
              </a:rPr>
              <a:t>ESPECIFICAÇÃO DO PRODUTO, PREFERENCIALMENTE CONFORME CATÁLOGO ELETRÔNICO DE PADRONIZAÇÃO</a:t>
            </a:r>
            <a:r>
              <a:rPr lang="pt-BR" sz="1275" dirty="0">
                <a:solidFill>
                  <a:schemeClr val="tx1"/>
                </a:solidFill>
                <a:latin typeface="Arial" panose="020B0604020202020204" pitchFamily="34" charset="0"/>
              </a:rPr>
              <a:t>, observados os requisitos de </a:t>
            </a:r>
            <a:r>
              <a:rPr lang="pt-BR" sz="1275" b="1" dirty="0">
                <a:solidFill>
                  <a:schemeClr val="tx1"/>
                </a:solidFill>
                <a:latin typeface="Arial" panose="020B0604020202020204" pitchFamily="34" charset="0"/>
              </a:rPr>
              <a:t>QUALIDADE</a:t>
            </a:r>
            <a:r>
              <a:rPr lang="pt-BR" sz="1275" dirty="0">
                <a:solidFill>
                  <a:schemeClr val="tx1"/>
                </a:solidFill>
                <a:latin typeface="Arial" panose="020B0604020202020204" pitchFamily="34" charset="0"/>
              </a:rPr>
              <a:t>, </a:t>
            </a:r>
            <a:r>
              <a:rPr lang="pt-BR" sz="1275" b="1" dirty="0">
                <a:solidFill>
                  <a:schemeClr val="tx1"/>
                </a:solidFill>
                <a:latin typeface="Arial" panose="020B0604020202020204" pitchFamily="34" charset="0"/>
              </a:rPr>
              <a:t>RENDIMENTO</a:t>
            </a:r>
            <a:r>
              <a:rPr lang="pt-BR" sz="1275" dirty="0">
                <a:solidFill>
                  <a:schemeClr val="tx1"/>
                </a:solidFill>
                <a:latin typeface="Arial" panose="020B0604020202020204" pitchFamily="34" charset="0"/>
              </a:rPr>
              <a:t>, </a:t>
            </a:r>
            <a:r>
              <a:rPr lang="pt-BR" sz="1275" b="1" dirty="0">
                <a:solidFill>
                  <a:schemeClr val="tx1"/>
                </a:solidFill>
                <a:latin typeface="Arial" panose="020B0604020202020204" pitchFamily="34" charset="0"/>
              </a:rPr>
              <a:t>COMPATIBILIDADE, DURABILIDADE E SEGURANÇA</a:t>
            </a:r>
            <a:r>
              <a:rPr lang="pt-BR" sz="1275" dirty="0">
                <a:solidFill>
                  <a:schemeClr val="tx1"/>
                </a:solidFill>
                <a:latin typeface="Arial" panose="020B0604020202020204" pitchFamily="34" charset="0"/>
              </a:rPr>
              <a:t>;</a:t>
            </a:r>
            <a:endParaRPr lang="pt-BR" sz="1275" dirty="0">
              <a:solidFill>
                <a:schemeClr val="tx1"/>
              </a:solidFill>
            </a:endParaRPr>
          </a:p>
        </p:txBody>
      </p:sp>
      <p:sp>
        <p:nvSpPr>
          <p:cNvPr id="23" name="TextBox 22"/>
          <p:cNvSpPr txBox="1"/>
          <p:nvPr/>
        </p:nvSpPr>
        <p:spPr>
          <a:xfrm>
            <a:off x="6684754" y="2131219"/>
            <a:ext cx="1979021" cy="1269578"/>
          </a:xfrm>
          <a:prstGeom prst="rect">
            <a:avLst/>
          </a:prstGeom>
          <a:noFill/>
        </p:spPr>
        <p:txBody>
          <a:bodyPr wrap="square" rtlCol="0">
            <a:spAutoFit/>
          </a:bodyPr>
          <a:lstStyle/>
          <a:p>
            <a:pPr algn="ctr"/>
            <a:r>
              <a:rPr lang="pt-BR" sz="1275" dirty="0">
                <a:solidFill>
                  <a:schemeClr val="tx1"/>
                </a:solidFill>
                <a:latin typeface="Arial" panose="020B0604020202020204" pitchFamily="34" charset="0"/>
              </a:rPr>
              <a:t>III - Especificação da garantia exigida e das condições de manutenção e assistência técnica, quando for o caso;</a:t>
            </a:r>
            <a:endParaRPr lang="ru-RU" sz="1275" dirty="0">
              <a:solidFill>
                <a:schemeClr val="tx1"/>
              </a:solidFill>
            </a:endParaRPr>
          </a:p>
        </p:txBody>
      </p:sp>
      <p:sp>
        <p:nvSpPr>
          <p:cNvPr id="24" name="TextBox 23"/>
          <p:cNvSpPr txBox="1"/>
          <p:nvPr/>
        </p:nvSpPr>
        <p:spPr>
          <a:xfrm>
            <a:off x="3321208" y="3743593"/>
            <a:ext cx="2542066" cy="1073371"/>
          </a:xfrm>
          <a:prstGeom prst="rect">
            <a:avLst/>
          </a:prstGeom>
          <a:noFill/>
        </p:spPr>
        <p:txBody>
          <a:bodyPr wrap="square" rtlCol="0">
            <a:spAutoFit/>
          </a:bodyPr>
          <a:lstStyle/>
          <a:p>
            <a:pPr algn="ctr"/>
            <a:r>
              <a:rPr lang="pt-BR" sz="1275" dirty="0">
                <a:solidFill>
                  <a:schemeClr val="tx1"/>
                </a:solidFill>
                <a:latin typeface="Arial" panose="020B0604020202020204" pitchFamily="34" charset="0"/>
              </a:rPr>
              <a:t>II - Indicação dos </a:t>
            </a:r>
            <a:r>
              <a:rPr lang="pt-BR" sz="1275" b="1" dirty="0">
                <a:solidFill>
                  <a:schemeClr val="tx1"/>
                </a:solidFill>
                <a:latin typeface="Arial" panose="020B0604020202020204" pitchFamily="34" charset="0"/>
              </a:rPr>
              <a:t>LOCAIS DE ENTREGA</a:t>
            </a:r>
            <a:r>
              <a:rPr lang="pt-BR" sz="1275" dirty="0">
                <a:solidFill>
                  <a:schemeClr val="tx1"/>
                </a:solidFill>
                <a:latin typeface="Arial" panose="020B0604020202020204" pitchFamily="34" charset="0"/>
              </a:rPr>
              <a:t> dos produtos e das </a:t>
            </a:r>
            <a:r>
              <a:rPr lang="pt-BR" sz="1275" b="1" dirty="0">
                <a:solidFill>
                  <a:schemeClr val="tx1"/>
                </a:solidFill>
                <a:latin typeface="Arial" panose="020B0604020202020204" pitchFamily="34" charset="0"/>
              </a:rPr>
              <a:t>REGRAS</a:t>
            </a:r>
            <a:r>
              <a:rPr lang="pt-BR" sz="1275" dirty="0">
                <a:solidFill>
                  <a:schemeClr val="tx1"/>
                </a:solidFill>
                <a:latin typeface="Arial" panose="020B0604020202020204" pitchFamily="34" charset="0"/>
              </a:rPr>
              <a:t> para recebimentos </a:t>
            </a:r>
            <a:r>
              <a:rPr lang="pt-BR" sz="1275" b="1" dirty="0">
                <a:solidFill>
                  <a:schemeClr val="tx1"/>
                </a:solidFill>
                <a:latin typeface="Arial" panose="020B0604020202020204" pitchFamily="34" charset="0"/>
              </a:rPr>
              <a:t>PROVISÓRIO</a:t>
            </a:r>
            <a:r>
              <a:rPr lang="pt-BR" sz="1275" dirty="0">
                <a:solidFill>
                  <a:schemeClr val="tx1"/>
                </a:solidFill>
                <a:latin typeface="Arial" panose="020B0604020202020204" pitchFamily="34" charset="0"/>
              </a:rPr>
              <a:t> e </a:t>
            </a:r>
            <a:r>
              <a:rPr lang="pt-BR" sz="1275" b="1" dirty="0">
                <a:solidFill>
                  <a:schemeClr val="tx1"/>
                </a:solidFill>
                <a:latin typeface="Arial" panose="020B0604020202020204" pitchFamily="34" charset="0"/>
              </a:rPr>
              <a:t>DEFINITIVO</a:t>
            </a:r>
            <a:r>
              <a:rPr lang="pt-BR" sz="1275" dirty="0">
                <a:solidFill>
                  <a:schemeClr val="tx1"/>
                </a:solidFill>
                <a:latin typeface="Arial" panose="020B0604020202020204" pitchFamily="34" charset="0"/>
              </a:rPr>
              <a:t>, quando for o caso;</a:t>
            </a:r>
            <a:endParaRPr lang="pt-BR" sz="1275" dirty="0">
              <a:solidFill>
                <a:schemeClr val="tx1"/>
              </a:solidFill>
            </a:endParaRPr>
          </a:p>
        </p:txBody>
      </p:sp>
      <p:sp>
        <p:nvSpPr>
          <p:cNvPr id="25" name="Oval 147"/>
          <p:cNvSpPr>
            <a:spLocks noChangeArrowheads="1"/>
          </p:cNvSpPr>
          <p:nvPr/>
        </p:nvSpPr>
        <p:spPr bwMode="auto">
          <a:xfrm>
            <a:off x="3741115" y="490776"/>
            <a:ext cx="1706876" cy="1709068"/>
          </a:xfrm>
          <a:prstGeom prst="ellipse">
            <a:avLst/>
          </a:prstGeom>
          <a:solidFill>
            <a:schemeClr val="bg2">
              <a:lumMod val="90000"/>
              <a:lumOff val="10000"/>
            </a:schemeClr>
          </a:solidFill>
          <a:ln>
            <a:noFill/>
          </a:ln>
          <a:effectLst>
            <a:outerShdw blurRad="355600" dist="114300" dir="2700000" sx="103000" sy="103000" algn="tl" rotWithShape="0">
              <a:srgbClr val="000000">
                <a:alpha val="31000"/>
              </a:srgbClr>
            </a:outerShdw>
          </a:effectLst>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27" name="TextBox 26"/>
          <p:cNvSpPr txBox="1"/>
          <p:nvPr/>
        </p:nvSpPr>
        <p:spPr>
          <a:xfrm>
            <a:off x="3824287" y="788989"/>
            <a:ext cx="1560446" cy="1511952"/>
          </a:xfrm>
          <a:prstGeom prst="rect">
            <a:avLst/>
          </a:prstGeom>
          <a:noFill/>
        </p:spPr>
        <p:txBody>
          <a:bodyPr wrap="square" rtlCol="0">
            <a:spAutoFit/>
          </a:bodyPr>
          <a:lstStyle/>
          <a:p>
            <a:pPr algn="ctr"/>
            <a:r>
              <a:rPr lang="pt-BR" sz="1050" dirty="0">
                <a:solidFill>
                  <a:schemeClr val="tx1"/>
                </a:solidFill>
                <a:latin typeface="Aharoni" panose="02010803020104030203" pitchFamily="2" charset="-79"/>
                <a:cs typeface="Aharoni" panose="02010803020104030203" pitchFamily="2" charset="-79"/>
              </a:rPr>
              <a:t>Art. 40. § 1º O termo de referência</a:t>
            </a:r>
            <a:r>
              <a:rPr lang="pt-BR" sz="1050" b="1" dirty="0">
                <a:solidFill>
                  <a:schemeClr val="tx1"/>
                </a:solidFill>
                <a:latin typeface="Aharoni" panose="02010803020104030203" pitchFamily="2" charset="-79"/>
                <a:cs typeface="Aharoni" panose="02010803020104030203" pitchFamily="2" charset="-79"/>
              </a:rPr>
              <a:t> DEVERÁ </a:t>
            </a:r>
            <a:r>
              <a:rPr lang="pt-BR" sz="1050" dirty="0">
                <a:solidFill>
                  <a:schemeClr val="tx1"/>
                </a:solidFill>
                <a:latin typeface="Aharoni" panose="02010803020104030203" pitchFamily="2" charset="-79"/>
                <a:cs typeface="Aharoni" panose="02010803020104030203" pitchFamily="2" charset="-79"/>
              </a:rPr>
              <a:t>conter os elementos previstos no </a:t>
            </a:r>
            <a:r>
              <a:rPr lang="pt-BR" sz="1050" dirty="0">
                <a:solidFill>
                  <a:schemeClr val="tx1"/>
                </a:solidFill>
                <a:latin typeface="Aharoni" panose="02010803020104030203" pitchFamily="2" charset="-79"/>
                <a:cs typeface="Aharoni" panose="02010803020104030203" pitchFamily="2" charset="-79"/>
                <a:hlinkClick r:id="rId2">
                  <a:extLst>
                    <a:ext uri="{A12FA001-AC4F-418D-AE19-62706E023703}">
                      <ahyp:hlinkClr xmlns:ahyp="http://schemas.microsoft.com/office/drawing/2018/hyperlinkcolor" val="tx"/>
                    </a:ext>
                  </a:extLst>
                </a:hlinkClick>
              </a:rPr>
              <a:t>inciso XXIII do </a:t>
            </a:r>
            <a:r>
              <a:rPr lang="pt-BR" sz="1050" b="1" dirty="0">
                <a:solidFill>
                  <a:schemeClr val="tx1"/>
                </a:solidFill>
                <a:latin typeface="Aharoni" panose="02010803020104030203" pitchFamily="2" charset="-79"/>
                <a:cs typeface="Aharoni" panose="02010803020104030203" pitchFamily="2" charset="-79"/>
                <a:hlinkClick r:id="rId2">
                  <a:extLst>
                    <a:ext uri="{A12FA001-AC4F-418D-AE19-62706E023703}">
                      <ahyp:hlinkClr xmlns:ahyp="http://schemas.microsoft.com/office/drawing/2018/hyperlinkcolor" val="tx"/>
                    </a:ext>
                  </a:extLst>
                </a:hlinkClick>
              </a:rPr>
              <a:t>caput</a:t>
            </a:r>
            <a:r>
              <a:rPr lang="pt-BR" sz="1050" dirty="0">
                <a:solidFill>
                  <a:schemeClr val="tx1"/>
                </a:solidFill>
                <a:latin typeface="Aharoni" panose="02010803020104030203" pitchFamily="2" charset="-79"/>
                <a:cs typeface="Aharoni" panose="02010803020104030203" pitchFamily="2" charset="-79"/>
                <a:hlinkClick r:id="rId2">
                  <a:extLst>
                    <a:ext uri="{A12FA001-AC4F-418D-AE19-62706E023703}">
                      <ahyp:hlinkClr xmlns:ahyp="http://schemas.microsoft.com/office/drawing/2018/hyperlinkcolor" val="tx"/>
                    </a:ext>
                  </a:extLst>
                </a:hlinkClick>
              </a:rPr>
              <a:t> do art. 6º desta Lei</a:t>
            </a:r>
            <a:r>
              <a:rPr lang="pt-BR" sz="1050" dirty="0">
                <a:solidFill>
                  <a:schemeClr val="tx1"/>
                </a:solidFill>
                <a:latin typeface="Aharoni" panose="02010803020104030203" pitchFamily="2" charset="-79"/>
                <a:cs typeface="Aharoni" panose="02010803020104030203" pitchFamily="2" charset="-79"/>
              </a:rPr>
              <a:t>, além das seguintes informações:</a:t>
            </a:r>
          </a:p>
          <a:p>
            <a:pPr algn="ctr"/>
            <a:r>
              <a:rPr lang="pt-BR" sz="825" dirty="0">
                <a:solidFill>
                  <a:schemeClr val="tx1"/>
                </a:solidFill>
                <a:latin typeface="Arial" panose="020B0604020202020204" pitchFamily="34" charset="0"/>
              </a:rPr>
              <a:t> </a:t>
            </a:r>
            <a:endParaRPr lang="ru-RU" sz="825"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15291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2" presetClass="entr" presetSubtype="4" fill="hold" grpId="0" nodeType="withEffect" p14:presetBounceEnd="67000">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14:bounceEnd="67000">
                                          <p:cBhvr additive="base">
                                            <p:cTn id="12" dur="1000" fill="hold"/>
                                            <p:tgtEl>
                                              <p:spTgt spid="27"/>
                                            </p:tgtEl>
                                            <p:attrNameLst>
                                              <p:attrName>ppt_x</p:attrName>
                                            </p:attrNameLst>
                                          </p:cBhvr>
                                          <p:tavLst>
                                            <p:tav tm="0">
                                              <p:val>
                                                <p:strVal val="#ppt_x"/>
                                              </p:val>
                                            </p:tav>
                                            <p:tav tm="100000">
                                              <p:val>
                                                <p:strVal val="#ppt_x"/>
                                              </p:val>
                                            </p:tav>
                                          </p:tavLst>
                                        </p:anim>
                                        <p:anim calcmode="lin" valueType="num" p14:bounceEnd="67000">
                                          <p:cBhvr additive="base">
                                            <p:cTn id="13" dur="1000" fill="hold"/>
                                            <p:tgtEl>
                                              <p:spTgt spid="27"/>
                                            </p:tgtEl>
                                            <p:attrNameLst>
                                              <p:attrName>ppt_y</p:attrName>
                                            </p:attrNameLst>
                                          </p:cBhvr>
                                          <p:tavLst>
                                            <p:tav tm="0">
                                              <p:val>
                                                <p:strVal val="1+#ppt_h/2"/>
                                              </p:val>
                                            </p:tav>
                                            <p:tav tm="100000">
                                              <p:val>
                                                <p:strVal val="#ppt_y"/>
                                              </p:val>
                                            </p:tav>
                                          </p:tavLst>
                                        </p:anim>
                                      </p:childTnLst>
                                    </p:cTn>
                                  </p:par>
                                  <p:par>
                                    <p:cTn id="14" presetID="2" presetClass="entr" presetSubtype="12" fill="hold" nodeType="withEffect" p14:presetBounceEnd="67000">
                                      <p:stCondLst>
                                        <p:cond delay="150"/>
                                      </p:stCondLst>
                                      <p:childTnLst>
                                        <p:set>
                                          <p:cBhvr>
                                            <p:cTn id="15" dur="1" fill="hold">
                                              <p:stCondLst>
                                                <p:cond delay="0"/>
                                              </p:stCondLst>
                                            </p:cTn>
                                            <p:tgtEl>
                                              <p:spTgt spid="21"/>
                                            </p:tgtEl>
                                            <p:attrNameLst>
                                              <p:attrName>style.visibility</p:attrName>
                                            </p:attrNameLst>
                                          </p:cBhvr>
                                          <p:to>
                                            <p:strVal val="visible"/>
                                          </p:to>
                                        </p:set>
                                        <p:anim calcmode="lin" valueType="num" p14:bounceEnd="67000">
                                          <p:cBhvr additive="base">
                                            <p:cTn id="16" dur="1000" fill="hold"/>
                                            <p:tgtEl>
                                              <p:spTgt spid="21"/>
                                            </p:tgtEl>
                                            <p:attrNameLst>
                                              <p:attrName>ppt_x</p:attrName>
                                            </p:attrNameLst>
                                          </p:cBhvr>
                                          <p:tavLst>
                                            <p:tav tm="0">
                                              <p:val>
                                                <p:strVal val="0-#ppt_w/2"/>
                                              </p:val>
                                            </p:tav>
                                            <p:tav tm="100000">
                                              <p:val>
                                                <p:strVal val="#ppt_x"/>
                                              </p:val>
                                            </p:tav>
                                          </p:tavLst>
                                        </p:anim>
                                        <p:anim calcmode="lin" valueType="num" p14:bounceEnd="67000">
                                          <p:cBhvr additive="base">
                                            <p:cTn id="17" dur="1000" fill="hold"/>
                                            <p:tgtEl>
                                              <p:spTgt spid="2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7000">
                                      <p:stCondLst>
                                        <p:cond delay="300"/>
                                      </p:stCondLst>
                                      <p:childTnLst>
                                        <p:set>
                                          <p:cBhvr>
                                            <p:cTn id="19" dur="1" fill="hold">
                                              <p:stCondLst>
                                                <p:cond delay="0"/>
                                              </p:stCondLst>
                                            </p:cTn>
                                            <p:tgtEl>
                                              <p:spTgt spid="20"/>
                                            </p:tgtEl>
                                            <p:attrNameLst>
                                              <p:attrName>style.visibility</p:attrName>
                                            </p:attrNameLst>
                                          </p:cBhvr>
                                          <p:to>
                                            <p:strVal val="visible"/>
                                          </p:to>
                                        </p:set>
                                        <p:anim calcmode="lin" valueType="num" p14:bounceEnd="67000">
                                          <p:cBhvr additive="base">
                                            <p:cTn id="20" dur="1000" fill="hold"/>
                                            <p:tgtEl>
                                              <p:spTgt spid="20"/>
                                            </p:tgtEl>
                                            <p:attrNameLst>
                                              <p:attrName>ppt_x</p:attrName>
                                            </p:attrNameLst>
                                          </p:cBhvr>
                                          <p:tavLst>
                                            <p:tav tm="0">
                                              <p:val>
                                                <p:strVal val="#ppt_x"/>
                                              </p:val>
                                            </p:tav>
                                            <p:tav tm="100000">
                                              <p:val>
                                                <p:strVal val="#ppt_x"/>
                                              </p:val>
                                            </p:tav>
                                          </p:tavLst>
                                        </p:anim>
                                        <p:anim calcmode="lin" valueType="num" p14:bounceEnd="67000">
                                          <p:cBhvr additive="base">
                                            <p:cTn id="21" dur="1000" fill="hold"/>
                                            <p:tgtEl>
                                              <p:spTgt spid="20"/>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14:presetBounceEnd="67000">
                                      <p:stCondLst>
                                        <p:cond delay="450"/>
                                      </p:stCondLst>
                                      <p:childTnLst>
                                        <p:set>
                                          <p:cBhvr>
                                            <p:cTn id="23" dur="1" fill="hold">
                                              <p:stCondLst>
                                                <p:cond delay="0"/>
                                              </p:stCondLst>
                                            </p:cTn>
                                            <p:tgtEl>
                                              <p:spTgt spid="19"/>
                                            </p:tgtEl>
                                            <p:attrNameLst>
                                              <p:attrName>style.visibility</p:attrName>
                                            </p:attrNameLst>
                                          </p:cBhvr>
                                          <p:to>
                                            <p:strVal val="visible"/>
                                          </p:to>
                                        </p:set>
                                        <p:anim calcmode="lin" valueType="num" p14:bounceEnd="67000">
                                          <p:cBhvr additive="base">
                                            <p:cTn id="24" dur="1000" fill="hold"/>
                                            <p:tgtEl>
                                              <p:spTgt spid="19"/>
                                            </p:tgtEl>
                                            <p:attrNameLst>
                                              <p:attrName>ppt_x</p:attrName>
                                            </p:attrNameLst>
                                          </p:cBhvr>
                                          <p:tavLst>
                                            <p:tav tm="0">
                                              <p:val>
                                                <p:strVal val="1+#ppt_w/2"/>
                                              </p:val>
                                            </p:tav>
                                            <p:tav tm="100000">
                                              <p:val>
                                                <p:strVal val="#ppt_x"/>
                                              </p:val>
                                            </p:tav>
                                          </p:tavLst>
                                        </p:anim>
                                        <p:anim calcmode="lin" valueType="num" p14:bounceEnd="67000">
                                          <p:cBhvr additive="base">
                                            <p:cTn id="25" dur="1000" fill="hold"/>
                                            <p:tgtEl>
                                              <p:spTgt spid="1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67000">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14:bounceEnd="67000">
                                          <p:cBhvr additive="base">
                                            <p:cTn id="28" dur="1000" fill="hold"/>
                                            <p:tgtEl>
                                              <p:spTgt spid="22"/>
                                            </p:tgtEl>
                                            <p:attrNameLst>
                                              <p:attrName>ppt_x</p:attrName>
                                            </p:attrNameLst>
                                          </p:cBhvr>
                                          <p:tavLst>
                                            <p:tav tm="0">
                                              <p:val>
                                                <p:strVal val="#ppt_x"/>
                                              </p:val>
                                            </p:tav>
                                            <p:tav tm="100000">
                                              <p:val>
                                                <p:strVal val="#ppt_x"/>
                                              </p:val>
                                            </p:tav>
                                          </p:tavLst>
                                        </p:anim>
                                        <p:anim calcmode="lin" valueType="num" p14:bounceEnd="67000">
                                          <p:cBhvr additive="base">
                                            <p:cTn id="29" dur="10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14:presetBounceEnd="67000">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14:bounceEnd="67000">
                                          <p:cBhvr additive="base">
                                            <p:cTn id="32" dur="1000" fill="hold"/>
                                            <p:tgtEl>
                                              <p:spTgt spid="24"/>
                                            </p:tgtEl>
                                            <p:attrNameLst>
                                              <p:attrName>ppt_x</p:attrName>
                                            </p:attrNameLst>
                                          </p:cBhvr>
                                          <p:tavLst>
                                            <p:tav tm="0">
                                              <p:val>
                                                <p:strVal val="#ppt_x"/>
                                              </p:val>
                                            </p:tav>
                                            <p:tav tm="100000">
                                              <p:val>
                                                <p:strVal val="#ppt_x"/>
                                              </p:val>
                                            </p:tav>
                                          </p:tavLst>
                                        </p:anim>
                                        <p:anim calcmode="lin" valueType="num" p14:bounceEnd="67000">
                                          <p:cBhvr additive="base">
                                            <p:cTn id="33" dur="10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14:presetBounceEnd="67000">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14:bounceEnd="67000">
                                          <p:cBhvr additive="base">
                                            <p:cTn id="36" dur="1000" fill="hold"/>
                                            <p:tgtEl>
                                              <p:spTgt spid="23"/>
                                            </p:tgtEl>
                                            <p:attrNameLst>
                                              <p:attrName>ppt_x</p:attrName>
                                            </p:attrNameLst>
                                          </p:cBhvr>
                                          <p:tavLst>
                                            <p:tav tm="0">
                                              <p:val>
                                                <p:strVal val="#ppt_x"/>
                                              </p:val>
                                            </p:tav>
                                            <p:tav tm="100000">
                                              <p:val>
                                                <p:strVal val="#ppt_x"/>
                                              </p:val>
                                            </p:tav>
                                          </p:tavLst>
                                        </p:anim>
                                        <p:anim calcmode="lin" valueType="num" p14:bounceEnd="67000">
                                          <p:cBhvr additive="base">
                                            <p:cTn id="37"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animBg="1"/>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1000" fill="hold"/>
                                            <p:tgtEl>
                                              <p:spTgt spid="27"/>
                                            </p:tgtEl>
                                            <p:attrNameLst>
                                              <p:attrName>ppt_x</p:attrName>
                                            </p:attrNameLst>
                                          </p:cBhvr>
                                          <p:tavLst>
                                            <p:tav tm="0">
                                              <p:val>
                                                <p:strVal val="#ppt_x"/>
                                              </p:val>
                                            </p:tav>
                                            <p:tav tm="100000">
                                              <p:val>
                                                <p:strVal val="#ppt_x"/>
                                              </p:val>
                                            </p:tav>
                                          </p:tavLst>
                                        </p:anim>
                                        <p:anim calcmode="lin" valueType="num">
                                          <p:cBhvr additive="base">
                                            <p:cTn id="13" dur="1000" fill="hold"/>
                                            <p:tgtEl>
                                              <p:spTgt spid="27"/>
                                            </p:tgtEl>
                                            <p:attrNameLst>
                                              <p:attrName>ppt_y</p:attrName>
                                            </p:attrNameLst>
                                          </p:cBhvr>
                                          <p:tavLst>
                                            <p:tav tm="0">
                                              <p:val>
                                                <p:strVal val="1+#ppt_h/2"/>
                                              </p:val>
                                            </p:tav>
                                            <p:tav tm="100000">
                                              <p:val>
                                                <p:strVal val="#ppt_y"/>
                                              </p:val>
                                            </p:tav>
                                          </p:tavLst>
                                        </p:anim>
                                      </p:childTnLst>
                                    </p:cTn>
                                  </p:par>
                                  <p:par>
                                    <p:cTn id="14" presetID="2" presetClass="entr" presetSubtype="12" fill="hold" nodeType="withEffect">
                                      <p:stCondLst>
                                        <p:cond delay="15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1000" fill="hold"/>
                                            <p:tgtEl>
                                              <p:spTgt spid="21"/>
                                            </p:tgtEl>
                                            <p:attrNameLst>
                                              <p:attrName>ppt_x</p:attrName>
                                            </p:attrNameLst>
                                          </p:cBhvr>
                                          <p:tavLst>
                                            <p:tav tm="0">
                                              <p:val>
                                                <p:strVal val="0-#ppt_w/2"/>
                                              </p:val>
                                            </p:tav>
                                            <p:tav tm="100000">
                                              <p:val>
                                                <p:strVal val="#ppt_x"/>
                                              </p:val>
                                            </p:tav>
                                          </p:tavLst>
                                        </p:anim>
                                        <p:anim calcmode="lin" valueType="num">
                                          <p:cBhvr additive="base">
                                            <p:cTn id="17" dur="1000" fill="hold"/>
                                            <p:tgtEl>
                                              <p:spTgt spid="2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30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1000" fill="hold"/>
                                            <p:tgtEl>
                                              <p:spTgt spid="20"/>
                                            </p:tgtEl>
                                            <p:attrNameLst>
                                              <p:attrName>ppt_x</p:attrName>
                                            </p:attrNameLst>
                                          </p:cBhvr>
                                          <p:tavLst>
                                            <p:tav tm="0">
                                              <p:val>
                                                <p:strVal val="#ppt_x"/>
                                              </p:val>
                                            </p:tav>
                                            <p:tav tm="100000">
                                              <p:val>
                                                <p:strVal val="#ppt_x"/>
                                              </p:val>
                                            </p:tav>
                                          </p:tavLst>
                                        </p:anim>
                                        <p:anim calcmode="lin" valueType="num">
                                          <p:cBhvr additive="base">
                                            <p:cTn id="21" dur="1000" fill="hold"/>
                                            <p:tgtEl>
                                              <p:spTgt spid="20"/>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45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000" fill="hold"/>
                                            <p:tgtEl>
                                              <p:spTgt spid="19"/>
                                            </p:tgtEl>
                                            <p:attrNameLst>
                                              <p:attrName>ppt_x</p:attrName>
                                            </p:attrNameLst>
                                          </p:cBhvr>
                                          <p:tavLst>
                                            <p:tav tm="0">
                                              <p:val>
                                                <p:strVal val="1+#ppt_w/2"/>
                                              </p:val>
                                            </p:tav>
                                            <p:tav tm="100000">
                                              <p:val>
                                                <p:strVal val="#ppt_x"/>
                                              </p:val>
                                            </p:tav>
                                          </p:tavLst>
                                        </p:anim>
                                        <p:anim calcmode="lin" valueType="num">
                                          <p:cBhvr additive="base">
                                            <p:cTn id="25" dur="1000" fill="hold"/>
                                            <p:tgtEl>
                                              <p:spTgt spid="1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1000" fill="hold"/>
                                            <p:tgtEl>
                                              <p:spTgt spid="22"/>
                                            </p:tgtEl>
                                            <p:attrNameLst>
                                              <p:attrName>ppt_x</p:attrName>
                                            </p:attrNameLst>
                                          </p:cBhvr>
                                          <p:tavLst>
                                            <p:tav tm="0">
                                              <p:val>
                                                <p:strVal val="#ppt_x"/>
                                              </p:val>
                                            </p:tav>
                                            <p:tav tm="100000">
                                              <p:val>
                                                <p:strVal val="#ppt_x"/>
                                              </p:val>
                                            </p:tav>
                                          </p:tavLst>
                                        </p:anim>
                                        <p:anim calcmode="lin" valueType="num">
                                          <p:cBhvr additive="base">
                                            <p:cTn id="29" dur="10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1000" fill="hold"/>
                                            <p:tgtEl>
                                              <p:spTgt spid="24"/>
                                            </p:tgtEl>
                                            <p:attrNameLst>
                                              <p:attrName>ppt_x</p:attrName>
                                            </p:attrNameLst>
                                          </p:cBhvr>
                                          <p:tavLst>
                                            <p:tav tm="0">
                                              <p:val>
                                                <p:strVal val="#ppt_x"/>
                                              </p:val>
                                            </p:tav>
                                            <p:tav tm="100000">
                                              <p:val>
                                                <p:strVal val="#ppt_x"/>
                                              </p:val>
                                            </p:tav>
                                          </p:tavLst>
                                        </p:anim>
                                        <p:anim calcmode="lin" valueType="num">
                                          <p:cBhvr additive="base">
                                            <p:cTn id="33" dur="10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1000" fill="hold"/>
                                            <p:tgtEl>
                                              <p:spTgt spid="23"/>
                                            </p:tgtEl>
                                            <p:attrNameLst>
                                              <p:attrName>ppt_x</p:attrName>
                                            </p:attrNameLst>
                                          </p:cBhvr>
                                          <p:tavLst>
                                            <p:tav tm="0">
                                              <p:val>
                                                <p:strVal val="#ppt_x"/>
                                              </p:val>
                                            </p:tav>
                                            <p:tav tm="100000">
                                              <p:val>
                                                <p:strVal val="#ppt_x"/>
                                              </p:val>
                                            </p:tav>
                                          </p:tavLst>
                                        </p:anim>
                                        <p:anim calcmode="lin" valueType="num">
                                          <p:cBhvr additive="base">
                                            <p:cTn id="37"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animBg="1"/>
          <p:bldP spid="27"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5ABBF55E-3BE5-4A54-A5C7-A1BD486C0950}"/>
              </a:ext>
            </a:extLst>
          </p:cNvPr>
          <p:cNvGrpSpPr/>
          <p:nvPr/>
        </p:nvGrpSpPr>
        <p:grpSpPr>
          <a:xfrm>
            <a:off x="5954" y="2452632"/>
            <a:ext cx="1865710" cy="134541"/>
            <a:chOff x="7938" y="3467100"/>
            <a:chExt cx="2487613" cy="179388"/>
          </a:xfrm>
          <a:effectLst>
            <a:outerShdw blurRad="114300" dist="50800" algn="tl" rotWithShape="0">
              <a:prstClr val="black">
                <a:alpha val="40000"/>
              </a:prstClr>
            </a:outerShdw>
          </a:effectLst>
        </p:grpSpPr>
        <p:sp>
          <p:nvSpPr>
            <p:cNvPr id="89" name="Rectangle 85">
              <a:extLst>
                <a:ext uri="{FF2B5EF4-FFF2-40B4-BE49-F238E27FC236}">
                  <a16:creationId xmlns:a16="http://schemas.microsoft.com/office/drawing/2014/main" id="{52EE8BFD-B189-4738-8F76-420DE45EC448}"/>
                </a:ext>
              </a:extLst>
            </p:cNvPr>
            <p:cNvSpPr>
              <a:spLocks noChangeArrowheads="1"/>
            </p:cNvSpPr>
            <p:nvPr/>
          </p:nvSpPr>
          <p:spPr bwMode="auto">
            <a:xfrm>
              <a:off x="7938" y="3467100"/>
              <a:ext cx="2487613" cy="1793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91" name="Freeform 87">
              <a:extLst>
                <a:ext uri="{FF2B5EF4-FFF2-40B4-BE49-F238E27FC236}">
                  <a16:creationId xmlns:a16="http://schemas.microsoft.com/office/drawing/2014/main" id="{38CA10B9-E138-4C75-8044-96D8C34DEB91}"/>
                </a:ext>
              </a:extLst>
            </p:cNvPr>
            <p:cNvSpPr>
              <a:spLocks/>
            </p:cNvSpPr>
            <p:nvPr/>
          </p:nvSpPr>
          <p:spPr bwMode="auto">
            <a:xfrm>
              <a:off x="7938" y="3467100"/>
              <a:ext cx="2035175" cy="15875"/>
            </a:xfrm>
            <a:custGeom>
              <a:avLst/>
              <a:gdLst>
                <a:gd name="T0" fmla="*/ 531 w 535"/>
                <a:gd name="T1" fmla="*/ 0 h 4"/>
                <a:gd name="T2" fmla="*/ 0 w 535"/>
                <a:gd name="T3" fmla="*/ 0 h 4"/>
                <a:gd name="T4" fmla="*/ 0 w 535"/>
                <a:gd name="T5" fmla="*/ 4 h 4"/>
                <a:gd name="T6" fmla="*/ 535 w 535"/>
                <a:gd name="T7" fmla="*/ 4 h 4"/>
                <a:gd name="T8" fmla="*/ 531 w 535"/>
                <a:gd name="T9" fmla="*/ 0 h 4"/>
              </a:gdLst>
              <a:ahLst/>
              <a:cxnLst>
                <a:cxn ang="0">
                  <a:pos x="T0" y="T1"/>
                </a:cxn>
                <a:cxn ang="0">
                  <a:pos x="T2" y="T3"/>
                </a:cxn>
                <a:cxn ang="0">
                  <a:pos x="T4" y="T5"/>
                </a:cxn>
                <a:cxn ang="0">
                  <a:pos x="T6" y="T7"/>
                </a:cxn>
                <a:cxn ang="0">
                  <a:pos x="T8" y="T9"/>
                </a:cxn>
              </a:cxnLst>
              <a:rect l="0" t="0" r="r" b="b"/>
              <a:pathLst>
                <a:path w="535" h="4">
                  <a:moveTo>
                    <a:pt x="531" y="0"/>
                  </a:moveTo>
                  <a:cubicBezTo>
                    <a:pt x="0" y="0"/>
                    <a:pt x="0" y="0"/>
                    <a:pt x="0" y="0"/>
                  </a:cubicBezTo>
                  <a:cubicBezTo>
                    <a:pt x="0" y="4"/>
                    <a:pt x="0" y="4"/>
                    <a:pt x="0" y="4"/>
                  </a:cubicBezTo>
                  <a:cubicBezTo>
                    <a:pt x="535" y="4"/>
                    <a:pt x="535" y="4"/>
                    <a:pt x="535" y="4"/>
                  </a:cubicBezTo>
                  <a:cubicBezTo>
                    <a:pt x="534" y="2"/>
                    <a:pt x="532" y="1"/>
                    <a:pt x="531" y="0"/>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26" name="Ring_01">
            <a:extLst>
              <a:ext uri="{FF2B5EF4-FFF2-40B4-BE49-F238E27FC236}">
                <a16:creationId xmlns:a16="http://schemas.microsoft.com/office/drawing/2014/main" id="{1C19B280-EF65-4C41-B0A0-936DB041C722}"/>
              </a:ext>
            </a:extLst>
          </p:cNvPr>
          <p:cNvGrpSpPr/>
          <p:nvPr/>
        </p:nvGrpSpPr>
        <p:grpSpPr>
          <a:xfrm>
            <a:off x="1340644" y="1521564"/>
            <a:ext cx="1615679" cy="1090613"/>
            <a:chOff x="1787526" y="2225675"/>
            <a:chExt cx="2154238" cy="1454151"/>
          </a:xfrm>
        </p:grpSpPr>
        <p:sp>
          <p:nvSpPr>
            <p:cNvPr id="88" name="Freeform 84">
              <a:extLst>
                <a:ext uri="{FF2B5EF4-FFF2-40B4-BE49-F238E27FC236}">
                  <a16:creationId xmlns:a16="http://schemas.microsoft.com/office/drawing/2014/main" id="{C801D59C-F2DD-4FE3-8557-7FAB7E128BB6}"/>
                </a:ext>
              </a:extLst>
            </p:cNvPr>
            <p:cNvSpPr>
              <a:spLocks noEditPoints="1"/>
            </p:cNvSpPr>
            <p:nvPr/>
          </p:nvSpPr>
          <p:spPr bwMode="auto">
            <a:xfrm>
              <a:off x="1787526" y="2225675"/>
              <a:ext cx="2154238" cy="1420813"/>
            </a:xfrm>
            <a:custGeom>
              <a:avLst/>
              <a:gdLst>
                <a:gd name="T0" fmla="*/ 310 w 566"/>
                <a:gd name="T1" fmla="*/ 326 h 373"/>
                <a:gd name="T2" fmla="*/ 373 w 566"/>
                <a:gd name="T3" fmla="*/ 186 h 373"/>
                <a:gd name="T4" fmla="*/ 186 w 566"/>
                <a:gd name="T5" fmla="*/ 0 h 373"/>
                <a:gd name="T6" fmla="*/ 0 w 566"/>
                <a:gd name="T7" fmla="*/ 186 h 373"/>
                <a:gd name="T8" fmla="*/ 186 w 566"/>
                <a:gd name="T9" fmla="*/ 373 h 373"/>
                <a:gd name="T10" fmla="*/ 566 w 566"/>
                <a:gd name="T11" fmla="*/ 373 h 373"/>
                <a:gd name="T12" fmla="*/ 566 w 566"/>
                <a:gd name="T13" fmla="*/ 326 h 373"/>
                <a:gd name="T14" fmla="*/ 310 w 566"/>
                <a:gd name="T15" fmla="*/ 326 h 373"/>
                <a:gd name="T16" fmla="*/ 47 w 566"/>
                <a:gd name="T17" fmla="*/ 186 h 373"/>
                <a:gd name="T18" fmla="*/ 186 w 566"/>
                <a:gd name="T19" fmla="*/ 47 h 373"/>
                <a:gd name="T20" fmla="*/ 326 w 566"/>
                <a:gd name="T21" fmla="*/ 186 h 373"/>
                <a:gd name="T22" fmla="*/ 186 w 566"/>
                <a:gd name="T23" fmla="*/ 326 h 373"/>
                <a:gd name="T24" fmla="*/ 47 w 566"/>
                <a:gd name="T25"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6" h="373">
                  <a:moveTo>
                    <a:pt x="310" y="326"/>
                  </a:moveTo>
                  <a:cubicBezTo>
                    <a:pt x="348" y="292"/>
                    <a:pt x="373" y="242"/>
                    <a:pt x="373" y="186"/>
                  </a:cubicBezTo>
                  <a:cubicBezTo>
                    <a:pt x="373" y="84"/>
                    <a:pt x="289" y="0"/>
                    <a:pt x="186" y="0"/>
                  </a:cubicBezTo>
                  <a:cubicBezTo>
                    <a:pt x="84" y="0"/>
                    <a:pt x="0" y="84"/>
                    <a:pt x="0" y="186"/>
                  </a:cubicBezTo>
                  <a:cubicBezTo>
                    <a:pt x="0" y="289"/>
                    <a:pt x="84" y="373"/>
                    <a:pt x="186" y="373"/>
                  </a:cubicBezTo>
                  <a:cubicBezTo>
                    <a:pt x="566" y="373"/>
                    <a:pt x="566" y="373"/>
                    <a:pt x="566" y="373"/>
                  </a:cubicBezTo>
                  <a:cubicBezTo>
                    <a:pt x="566" y="326"/>
                    <a:pt x="566" y="326"/>
                    <a:pt x="566" y="326"/>
                  </a:cubicBezTo>
                  <a:lnTo>
                    <a:pt x="310" y="326"/>
                  </a:lnTo>
                  <a:close/>
                  <a:moveTo>
                    <a:pt x="47" y="186"/>
                  </a:moveTo>
                  <a:cubicBezTo>
                    <a:pt x="47" y="109"/>
                    <a:pt x="109" y="47"/>
                    <a:pt x="186" y="47"/>
                  </a:cubicBezTo>
                  <a:cubicBezTo>
                    <a:pt x="263" y="47"/>
                    <a:pt x="326" y="109"/>
                    <a:pt x="326" y="186"/>
                  </a:cubicBezTo>
                  <a:cubicBezTo>
                    <a:pt x="326" y="263"/>
                    <a:pt x="263" y="326"/>
                    <a:pt x="186" y="326"/>
                  </a:cubicBezTo>
                  <a:cubicBezTo>
                    <a:pt x="109" y="326"/>
                    <a:pt x="47" y="263"/>
                    <a:pt x="47" y="186"/>
                  </a:cubicBezTo>
                  <a:close/>
                </a:path>
              </a:pathLst>
            </a:custGeom>
            <a:solidFill>
              <a:schemeClr val="accent1"/>
            </a:solidFill>
            <a:ln>
              <a:noFill/>
            </a:ln>
            <a:effectLst>
              <a:outerShdw blurRad="114300" dist="508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ru-UA" sz="1050"/>
            </a:p>
          </p:txBody>
        </p:sp>
        <p:sp>
          <p:nvSpPr>
            <p:cNvPr id="90" name="Freeform 86">
              <a:extLst>
                <a:ext uri="{FF2B5EF4-FFF2-40B4-BE49-F238E27FC236}">
                  <a16:creationId xmlns:a16="http://schemas.microsoft.com/office/drawing/2014/main" id="{D6123438-E730-49A4-A9D6-8D6384622905}"/>
                </a:ext>
              </a:extLst>
            </p:cNvPr>
            <p:cNvSpPr>
              <a:spLocks/>
            </p:cNvSpPr>
            <p:nvPr/>
          </p:nvSpPr>
          <p:spPr bwMode="auto">
            <a:xfrm>
              <a:off x="1787526" y="2225675"/>
              <a:ext cx="1419225" cy="715963"/>
            </a:xfrm>
            <a:custGeom>
              <a:avLst/>
              <a:gdLst>
                <a:gd name="T0" fmla="*/ 186 w 373"/>
                <a:gd name="T1" fmla="*/ 4 h 188"/>
                <a:gd name="T2" fmla="*/ 373 w 373"/>
                <a:gd name="T3" fmla="*/ 188 h 188"/>
                <a:gd name="T4" fmla="*/ 373 w 373"/>
                <a:gd name="T5" fmla="*/ 186 h 188"/>
                <a:gd name="T6" fmla="*/ 186 w 373"/>
                <a:gd name="T7" fmla="*/ 0 h 188"/>
                <a:gd name="T8" fmla="*/ 0 w 373"/>
                <a:gd name="T9" fmla="*/ 186 h 188"/>
                <a:gd name="T10" fmla="*/ 0 w 373"/>
                <a:gd name="T11" fmla="*/ 188 h 188"/>
                <a:gd name="T12" fmla="*/ 186 w 373"/>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373" h="188">
                  <a:moveTo>
                    <a:pt x="186" y="4"/>
                  </a:moveTo>
                  <a:cubicBezTo>
                    <a:pt x="289" y="4"/>
                    <a:pt x="372" y="86"/>
                    <a:pt x="373" y="188"/>
                  </a:cubicBezTo>
                  <a:cubicBezTo>
                    <a:pt x="373" y="188"/>
                    <a:pt x="373" y="187"/>
                    <a:pt x="373" y="186"/>
                  </a:cubicBezTo>
                  <a:cubicBezTo>
                    <a:pt x="373" y="84"/>
                    <a:pt x="289" y="0"/>
                    <a:pt x="186" y="0"/>
                  </a:cubicBezTo>
                  <a:cubicBezTo>
                    <a:pt x="84" y="0"/>
                    <a:pt x="0" y="84"/>
                    <a:pt x="0" y="186"/>
                  </a:cubicBezTo>
                  <a:cubicBezTo>
                    <a:pt x="0" y="187"/>
                    <a:pt x="0" y="188"/>
                    <a:pt x="0" y="188"/>
                  </a:cubicBezTo>
                  <a:cubicBezTo>
                    <a:pt x="1" y="86"/>
                    <a:pt x="84" y="4"/>
                    <a:pt x="186" y="4"/>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92" name="Rectangle 88">
              <a:extLst>
                <a:ext uri="{FF2B5EF4-FFF2-40B4-BE49-F238E27FC236}">
                  <a16:creationId xmlns:a16="http://schemas.microsoft.com/office/drawing/2014/main" id="{E2439948-BFD1-4E4E-B643-E1553F3BEB38}"/>
                </a:ext>
              </a:extLst>
            </p:cNvPr>
            <p:cNvSpPr>
              <a:spLocks noChangeArrowheads="1"/>
            </p:cNvSpPr>
            <p:nvPr/>
          </p:nvSpPr>
          <p:spPr bwMode="auto">
            <a:xfrm>
              <a:off x="2495551" y="3467100"/>
              <a:ext cx="1588" cy="1588"/>
            </a:xfrm>
            <a:prstGeom prst="rect">
              <a:avLst/>
            </a:prstGeom>
            <a:solidFill>
              <a:srgbClr val="FE26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93" name="Freeform 89">
              <a:extLst>
                <a:ext uri="{FF2B5EF4-FFF2-40B4-BE49-F238E27FC236}">
                  <a16:creationId xmlns:a16="http://schemas.microsoft.com/office/drawing/2014/main" id="{D88DAC5A-8E77-4781-B6DC-1C5BBF3C4C26}"/>
                </a:ext>
              </a:extLst>
            </p:cNvPr>
            <p:cNvSpPr>
              <a:spLocks/>
            </p:cNvSpPr>
            <p:nvPr/>
          </p:nvSpPr>
          <p:spPr bwMode="auto">
            <a:xfrm>
              <a:off x="2495551" y="2941638"/>
              <a:ext cx="533400" cy="525463"/>
            </a:xfrm>
            <a:custGeom>
              <a:avLst/>
              <a:gdLst>
                <a:gd name="T0" fmla="*/ 140 w 140"/>
                <a:gd name="T1" fmla="*/ 2 h 138"/>
                <a:gd name="T2" fmla="*/ 140 w 140"/>
                <a:gd name="T3" fmla="*/ 0 h 138"/>
                <a:gd name="T4" fmla="*/ 0 w 140"/>
                <a:gd name="T5" fmla="*/ 138 h 138"/>
                <a:gd name="T6" fmla="*/ 32 w 140"/>
                <a:gd name="T7" fmla="*/ 138 h 138"/>
                <a:gd name="T8" fmla="*/ 140 w 140"/>
                <a:gd name="T9" fmla="*/ 2 h 138"/>
              </a:gdLst>
              <a:ahLst/>
              <a:cxnLst>
                <a:cxn ang="0">
                  <a:pos x="T0" y="T1"/>
                </a:cxn>
                <a:cxn ang="0">
                  <a:pos x="T2" y="T3"/>
                </a:cxn>
                <a:cxn ang="0">
                  <a:pos x="T4" y="T5"/>
                </a:cxn>
                <a:cxn ang="0">
                  <a:pos x="T6" y="T7"/>
                </a:cxn>
                <a:cxn ang="0">
                  <a:pos x="T8" y="T9"/>
                </a:cxn>
              </a:cxnLst>
              <a:rect l="0" t="0" r="r" b="b"/>
              <a:pathLst>
                <a:path w="140" h="138">
                  <a:moveTo>
                    <a:pt x="140" y="2"/>
                  </a:moveTo>
                  <a:cubicBezTo>
                    <a:pt x="140" y="1"/>
                    <a:pt x="140" y="1"/>
                    <a:pt x="140" y="0"/>
                  </a:cubicBezTo>
                  <a:cubicBezTo>
                    <a:pt x="139" y="76"/>
                    <a:pt x="77" y="138"/>
                    <a:pt x="0" y="138"/>
                  </a:cubicBezTo>
                  <a:cubicBezTo>
                    <a:pt x="32" y="138"/>
                    <a:pt x="32" y="138"/>
                    <a:pt x="32" y="138"/>
                  </a:cubicBezTo>
                  <a:cubicBezTo>
                    <a:pt x="94" y="124"/>
                    <a:pt x="140" y="68"/>
                    <a:pt x="140" y="2"/>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94" name="Freeform 90">
              <a:extLst>
                <a:ext uri="{FF2B5EF4-FFF2-40B4-BE49-F238E27FC236}">
                  <a16:creationId xmlns:a16="http://schemas.microsoft.com/office/drawing/2014/main" id="{5F3E14A9-8FB1-417B-A10A-347B62F81C75}"/>
                </a:ext>
              </a:extLst>
            </p:cNvPr>
            <p:cNvSpPr>
              <a:spLocks/>
            </p:cNvSpPr>
            <p:nvPr/>
          </p:nvSpPr>
          <p:spPr bwMode="auto">
            <a:xfrm>
              <a:off x="1966913" y="2941638"/>
              <a:ext cx="1974850" cy="541338"/>
            </a:xfrm>
            <a:custGeom>
              <a:avLst/>
              <a:gdLst>
                <a:gd name="T0" fmla="*/ 519 w 519"/>
                <a:gd name="T1" fmla="*/ 138 h 142"/>
                <a:gd name="T2" fmla="*/ 171 w 519"/>
                <a:gd name="T3" fmla="*/ 138 h 142"/>
                <a:gd name="T4" fmla="*/ 139 w 519"/>
                <a:gd name="T5" fmla="*/ 138 h 142"/>
                <a:gd name="T6" fmla="*/ 139 w 519"/>
                <a:gd name="T7" fmla="*/ 138 h 142"/>
                <a:gd name="T8" fmla="*/ 139 w 519"/>
                <a:gd name="T9" fmla="*/ 138 h 142"/>
                <a:gd name="T10" fmla="*/ 0 w 519"/>
                <a:gd name="T11" fmla="*/ 0 h 142"/>
                <a:gd name="T12" fmla="*/ 0 w 519"/>
                <a:gd name="T13" fmla="*/ 2 h 142"/>
                <a:gd name="T14" fmla="*/ 108 w 519"/>
                <a:gd name="T15" fmla="*/ 138 h 142"/>
                <a:gd name="T16" fmla="*/ 138 w 519"/>
                <a:gd name="T17" fmla="*/ 142 h 142"/>
                <a:gd name="T18" fmla="*/ 138 w 519"/>
                <a:gd name="T19" fmla="*/ 142 h 142"/>
                <a:gd name="T20" fmla="*/ 519 w 519"/>
                <a:gd name="T21" fmla="*/ 142 h 142"/>
                <a:gd name="T22" fmla="*/ 519 w 519"/>
                <a:gd name="T23" fmla="*/ 1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9" h="142">
                  <a:moveTo>
                    <a:pt x="519" y="138"/>
                  </a:moveTo>
                  <a:cubicBezTo>
                    <a:pt x="171" y="138"/>
                    <a:pt x="171" y="138"/>
                    <a:pt x="171" y="138"/>
                  </a:cubicBezTo>
                  <a:cubicBezTo>
                    <a:pt x="139" y="138"/>
                    <a:pt x="139" y="138"/>
                    <a:pt x="139" y="138"/>
                  </a:cubicBezTo>
                  <a:cubicBezTo>
                    <a:pt x="139" y="138"/>
                    <a:pt x="139" y="138"/>
                    <a:pt x="139" y="138"/>
                  </a:cubicBezTo>
                  <a:cubicBezTo>
                    <a:pt x="139" y="138"/>
                    <a:pt x="139" y="138"/>
                    <a:pt x="139" y="138"/>
                  </a:cubicBezTo>
                  <a:cubicBezTo>
                    <a:pt x="63" y="138"/>
                    <a:pt x="1" y="76"/>
                    <a:pt x="0" y="0"/>
                  </a:cubicBezTo>
                  <a:cubicBezTo>
                    <a:pt x="0" y="1"/>
                    <a:pt x="0" y="1"/>
                    <a:pt x="0" y="2"/>
                  </a:cubicBezTo>
                  <a:cubicBezTo>
                    <a:pt x="0" y="68"/>
                    <a:pt x="46" y="124"/>
                    <a:pt x="108" y="138"/>
                  </a:cubicBezTo>
                  <a:cubicBezTo>
                    <a:pt x="118" y="140"/>
                    <a:pt x="127" y="141"/>
                    <a:pt x="138" y="142"/>
                  </a:cubicBezTo>
                  <a:cubicBezTo>
                    <a:pt x="138" y="142"/>
                    <a:pt x="138" y="142"/>
                    <a:pt x="138" y="142"/>
                  </a:cubicBezTo>
                  <a:cubicBezTo>
                    <a:pt x="519" y="142"/>
                    <a:pt x="519" y="142"/>
                    <a:pt x="519" y="142"/>
                  </a:cubicBezTo>
                  <a:lnTo>
                    <a:pt x="519" y="138"/>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nvGrpSpPr>
            <p:cNvPr id="124" name="Group 123">
              <a:extLst>
                <a:ext uri="{FF2B5EF4-FFF2-40B4-BE49-F238E27FC236}">
                  <a16:creationId xmlns:a16="http://schemas.microsoft.com/office/drawing/2014/main" id="{D8B0576D-0585-4757-9EDC-F28887BD331C}"/>
                </a:ext>
              </a:extLst>
            </p:cNvPr>
            <p:cNvGrpSpPr/>
            <p:nvPr/>
          </p:nvGrpSpPr>
          <p:grpSpPr>
            <a:xfrm>
              <a:off x="3122613" y="3421063"/>
              <a:ext cx="301625" cy="258763"/>
              <a:chOff x="3122613" y="3421063"/>
              <a:chExt cx="301625" cy="258763"/>
            </a:xfrm>
            <a:effectLst>
              <a:outerShdw blurRad="50800" dist="38100" dir="2700000" algn="tl" rotWithShape="0">
                <a:prstClr val="black">
                  <a:alpha val="18000"/>
                </a:prstClr>
              </a:outerShdw>
            </a:effectLst>
          </p:grpSpPr>
          <p:sp>
            <p:nvSpPr>
              <p:cNvPr id="95" name="Freeform 91">
                <a:extLst>
                  <a:ext uri="{FF2B5EF4-FFF2-40B4-BE49-F238E27FC236}">
                    <a16:creationId xmlns:a16="http://schemas.microsoft.com/office/drawing/2014/main" id="{28271D65-3AE2-4F98-9FC1-777C8D05BB95}"/>
                  </a:ext>
                </a:extLst>
              </p:cNvPr>
              <p:cNvSpPr>
                <a:spLocks/>
              </p:cNvSpPr>
              <p:nvPr/>
            </p:nvSpPr>
            <p:spPr bwMode="auto">
              <a:xfrm>
                <a:off x="3122613" y="3421063"/>
                <a:ext cx="301625" cy="258763"/>
              </a:xfrm>
              <a:custGeom>
                <a:avLst/>
                <a:gdLst>
                  <a:gd name="T0" fmla="*/ 0 w 190"/>
                  <a:gd name="T1" fmla="*/ 0 h 163"/>
                  <a:gd name="T2" fmla="*/ 190 w 190"/>
                  <a:gd name="T3" fmla="*/ 82 h 163"/>
                  <a:gd name="T4" fmla="*/ 0 w 190"/>
                  <a:gd name="T5" fmla="*/ 163 h 163"/>
                  <a:gd name="T6" fmla="*/ 0 w 190"/>
                  <a:gd name="T7" fmla="*/ 0 h 163"/>
                </a:gdLst>
                <a:ahLst/>
                <a:cxnLst>
                  <a:cxn ang="0">
                    <a:pos x="T0" y="T1"/>
                  </a:cxn>
                  <a:cxn ang="0">
                    <a:pos x="T2" y="T3"/>
                  </a:cxn>
                  <a:cxn ang="0">
                    <a:pos x="T4" y="T5"/>
                  </a:cxn>
                  <a:cxn ang="0">
                    <a:pos x="T6" y="T7"/>
                  </a:cxn>
                </a:cxnLst>
                <a:rect l="0" t="0" r="r" b="b"/>
                <a:pathLst>
                  <a:path w="190" h="163">
                    <a:moveTo>
                      <a:pt x="0" y="0"/>
                    </a:moveTo>
                    <a:lnTo>
                      <a:pt x="190" y="82"/>
                    </a:lnTo>
                    <a:lnTo>
                      <a:pt x="0" y="163"/>
                    </a:lnTo>
                    <a:lnTo>
                      <a:pt x="0"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96" name="Freeform 92">
                <a:extLst>
                  <a:ext uri="{FF2B5EF4-FFF2-40B4-BE49-F238E27FC236}">
                    <a16:creationId xmlns:a16="http://schemas.microsoft.com/office/drawing/2014/main" id="{2202E5AA-25F2-4C86-B861-EB33E7418D8F}"/>
                  </a:ext>
                </a:extLst>
              </p:cNvPr>
              <p:cNvSpPr>
                <a:spLocks/>
              </p:cNvSpPr>
              <p:nvPr/>
            </p:nvSpPr>
            <p:spPr bwMode="auto">
              <a:xfrm>
                <a:off x="3122613" y="3421063"/>
                <a:ext cx="301625" cy="130175"/>
              </a:xfrm>
              <a:custGeom>
                <a:avLst/>
                <a:gdLst>
                  <a:gd name="T0" fmla="*/ 0 w 190"/>
                  <a:gd name="T1" fmla="*/ 39 h 82"/>
                  <a:gd name="T2" fmla="*/ 8 w 190"/>
                  <a:gd name="T3" fmla="*/ 39 h 82"/>
                  <a:gd name="T4" fmla="*/ 8 w 190"/>
                  <a:gd name="T5" fmla="*/ 15 h 82"/>
                  <a:gd name="T6" fmla="*/ 190 w 190"/>
                  <a:gd name="T7" fmla="*/ 82 h 82"/>
                  <a:gd name="T8" fmla="*/ 0 w 190"/>
                  <a:gd name="T9" fmla="*/ 0 h 82"/>
                  <a:gd name="T10" fmla="*/ 0 w 190"/>
                  <a:gd name="T11" fmla="*/ 39 h 82"/>
                </a:gdLst>
                <a:ahLst/>
                <a:cxnLst>
                  <a:cxn ang="0">
                    <a:pos x="T0" y="T1"/>
                  </a:cxn>
                  <a:cxn ang="0">
                    <a:pos x="T2" y="T3"/>
                  </a:cxn>
                  <a:cxn ang="0">
                    <a:pos x="T4" y="T5"/>
                  </a:cxn>
                  <a:cxn ang="0">
                    <a:pos x="T6" y="T7"/>
                  </a:cxn>
                  <a:cxn ang="0">
                    <a:pos x="T8" y="T9"/>
                  </a:cxn>
                  <a:cxn ang="0">
                    <a:pos x="T10" y="T11"/>
                  </a:cxn>
                </a:cxnLst>
                <a:rect l="0" t="0" r="r" b="b"/>
                <a:pathLst>
                  <a:path w="190" h="82">
                    <a:moveTo>
                      <a:pt x="0" y="39"/>
                    </a:moveTo>
                    <a:lnTo>
                      <a:pt x="8" y="39"/>
                    </a:lnTo>
                    <a:lnTo>
                      <a:pt x="8" y="15"/>
                    </a:lnTo>
                    <a:lnTo>
                      <a:pt x="190" y="82"/>
                    </a:lnTo>
                    <a:lnTo>
                      <a:pt x="0" y="0"/>
                    </a:lnTo>
                    <a:lnTo>
                      <a:pt x="0" y="39"/>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97" name="Freeform 93">
              <a:extLst>
                <a:ext uri="{FF2B5EF4-FFF2-40B4-BE49-F238E27FC236}">
                  <a16:creationId xmlns:a16="http://schemas.microsoft.com/office/drawing/2014/main" id="{1079F864-25DC-43CC-8702-1DBF6214418A}"/>
                </a:ext>
              </a:extLst>
            </p:cNvPr>
            <p:cNvSpPr>
              <a:spLocks/>
            </p:cNvSpPr>
            <p:nvPr/>
          </p:nvSpPr>
          <p:spPr bwMode="auto">
            <a:xfrm>
              <a:off x="2495551" y="3219450"/>
              <a:ext cx="650875" cy="247650"/>
            </a:xfrm>
            <a:custGeom>
              <a:avLst/>
              <a:gdLst>
                <a:gd name="T0" fmla="*/ 0 w 171"/>
                <a:gd name="T1" fmla="*/ 65 h 65"/>
                <a:gd name="T2" fmla="*/ 124 w 171"/>
                <a:gd name="T3" fmla="*/ 65 h 65"/>
                <a:gd name="T4" fmla="*/ 171 w 171"/>
                <a:gd name="T5" fmla="*/ 0 h 65"/>
                <a:gd name="T6" fmla="*/ 118 w 171"/>
                <a:gd name="T7" fmla="*/ 0 h 65"/>
                <a:gd name="T8" fmla="*/ 0 w 171"/>
                <a:gd name="T9" fmla="*/ 65 h 65"/>
              </a:gdLst>
              <a:ahLst/>
              <a:cxnLst>
                <a:cxn ang="0">
                  <a:pos x="T0" y="T1"/>
                </a:cxn>
                <a:cxn ang="0">
                  <a:pos x="T2" y="T3"/>
                </a:cxn>
                <a:cxn ang="0">
                  <a:pos x="T4" y="T5"/>
                </a:cxn>
                <a:cxn ang="0">
                  <a:pos x="T6" y="T7"/>
                </a:cxn>
                <a:cxn ang="0">
                  <a:pos x="T8" y="T9"/>
                </a:cxn>
              </a:cxnLst>
              <a:rect l="0" t="0" r="r" b="b"/>
              <a:pathLst>
                <a:path w="171" h="65">
                  <a:moveTo>
                    <a:pt x="0" y="65"/>
                  </a:moveTo>
                  <a:cubicBezTo>
                    <a:pt x="124" y="65"/>
                    <a:pt x="124" y="65"/>
                    <a:pt x="124" y="65"/>
                  </a:cubicBezTo>
                  <a:cubicBezTo>
                    <a:pt x="144" y="47"/>
                    <a:pt x="160" y="25"/>
                    <a:pt x="171" y="0"/>
                  </a:cubicBezTo>
                  <a:cubicBezTo>
                    <a:pt x="118" y="0"/>
                    <a:pt x="118" y="0"/>
                    <a:pt x="118" y="0"/>
                  </a:cubicBezTo>
                  <a:cubicBezTo>
                    <a:pt x="94" y="39"/>
                    <a:pt x="50" y="65"/>
                    <a:pt x="0" y="65"/>
                  </a:cubicBezTo>
                  <a:close/>
                </a:path>
              </a:pathLst>
            </a:custGeom>
            <a:gradFill>
              <a:gsLst>
                <a:gs pos="62000">
                  <a:schemeClr val="accent1">
                    <a:alpha val="0"/>
                  </a:schemeClr>
                </a:gs>
                <a:gs pos="100000">
                  <a:srgbClr val="000000">
                    <a:alpha val="40000"/>
                  </a:srgbClr>
                </a:gs>
              </a:gsLst>
              <a:lin ang="54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29" name="Ring_02">
            <a:extLst>
              <a:ext uri="{FF2B5EF4-FFF2-40B4-BE49-F238E27FC236}">
                <a16:creationId xmlns:a16="http://schemas.microsoft.com/office/drawing/2014/main" id="{F2D9708D-EB73-48F0-87C7-107CA3E7AFCB}"/>
              </a:ext>
            </a:extLst>
          </p:cNvPr>
          <p:cNvGrpSpPr/>
          <p:nvPr/>
        </p:nvGrpSpPr>
        <p:grpSpPr>
          <a:xfrm>
            <a:off x="2422922" y="2418104"/>
            <a:ext cx="1615679" cy="1100138"/>
            <a:chOff x="3230563" y="3421063"/>
            <a:chExt cx="2154238" cy="1466850"/>
          </a:xfrm>
        </p:grpSpPr>
        <p:grpSp>
          <p:nvGrpSpPr>
            <p:cNvPr id="128" name="Group 127">
              <a:extLst>
                <a:ext uri="{FF2B5EF4-FFF2-40B4-BE49-F238E27FC236}">
                  <a16:creationId xmlns:a16="http://schemas.microsoft.com/office/drawing/2014/main" id="{80A51574-93B4-4160-A7C6-90FC482F1E9A}"/>
                </a:ext>
              </a:extLst>
            </p:cNvPr>
            <p:cNvGrpSpPr/>
            <p:nvPr/>
          </p:nvGrpSpPr>
          <p:grpSpPr>
            <a:xfrm>
              <a:off x="3230563" y="3467100"/>
              <a:ext cx="2154238" cy="1420813"/>
              <a:chOff x="3230563" y="3467100"/>
              <a:chExt cx="2154238" cy="1420813"/>
            </a:xfrm>
            <a:effectLst>
              <a:outerShdw blurRad="114300" dist="38100" dir="2700000" algn="tl" rotWithShape="0">
                <a:prstClr val="black">
                  <a:alpha val="26000"/>
                </a:prstClr>
              </a:outerShdw>
            </a:effectLst>
          </p:grpSpPr>
          <p:sp>
            <p:nvSpPr>
              <p:cNvPr id="82" name="Rectangle 78">
                <a:extLst>
                  <a:ext uri="{FF2B5EF4-FFF2-40B4-BE49-F238E27FC236}">
                    <a16:creationId xmlns:a16="http://schemas.microsoft.com/office/drawing/2014/main" id="{C7A228F1-6A51-4363-B9D7-AC35C314C6E0}"/>
                  </a:ext>
                </a:extLst>
              </p:cNvPr>
              <p:cNvSpPr>
                <a:spLocks noChangeArrowheads="1"/>
              </p:cNvSpPr>
              <p:nvPr/>
            </p:nvSpPr>
            <p:spPr bwMode="auto">
              <a:xfrm>
                <a:off x="5383213" y="3467100"/>
                <a:ext cx="1588"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98" name="Freeform 94">
                <a:extLst>
                  <a:ext uri="{FF2B5EF4-FFF2-40B4-BE49-F238E27FC236}">
                    <a16:creationId xmlns:a16="http://schemas.microsoft.com/office/drawing/2014/main" id="{924584F1-D5D6-4614-9419-6D001F2F4A28}"/>
                  </a:ext>
                </a:extLst>
              </p:cNvPr>
              <p:cNvSpPr>
                <a:spLocks noEditPoints="1"/>
              </p:cNvSpPr>
              <p:nvPr/>
            </p:nvSpPr>
            <p:spPr bwMode="auto">
              <a:xfrm>
                <a:off x="3230563" y="3467100"/>
                <a:ext cx="2152650" cy="1420813"/>
              </a:xfrm>
              <a:custGeom>
                <a:avLst/>
                <a:gdLst>
                  <a:gd name="T0" fmla="*/ 373 w 566"/>
                  <a:gd name="T1" fmla="*/ 186 h 373"/>
                  <a:gd name="T2" fmla="*/ 310 w 566"/>
                  <a:gd name="T3" fmla="*/ 47 h 373"/>
                  <a:gd name="T4" fmla="*/ 566 w 566"/>
                  <a:gd name="T5" fmla="*/ 47 h 373"/>
                  <a:gd name="T6" fmla="*/ 443 w 566"/>
                  <a:gd name="T7" fmla="*/ 0 h 373"/>
                  <a:gd name="T8" fmla="*/ 187 w 566"/>
                  <a:gd name="T9" fmla="*/ 0 h 373"/>
                  <a:gd name="T10" fmla="*/ 0 w 566"/>
                  <a:gd name="T11" fmla="*/ 186 h 373"/>
                  <a:gd name="T12" fmla="*/ 187 w 566"/>
                  <a:gd name="T13" fmla="*/ 373 h 373"/>
                  <a:gd name="T14" fmla="*/ 373 w 566"/>
                  <a:gd name="T15" fmla="*/ 186 h 373"/>
                  <a:gd name="T16" fmla="*/ 47 w 566"/>
                  <a:gd name="T17" fmla="*/ 186 h 373"/>
                  <a:gd name="T18" fmla="*/ 187 w 566"/>
                  <a:gd name="T19" fmla="*/ 47 h 373"/>
                  <a:gd name="T20" fmla="*/ 326 w 566"/>
                  <a:gd name="T21" fmla="*/ 186 h 373"/>
                  <a:gd name="T22" fmla="*/ 187 w 566"/>
                  <a:gd name="T23" fmla="*/ 326 h 373"/>
                  <a:gd name="T24" fmla="*/ 47 w 566"/>
                  <a:gd name="T25"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6" h="373">
                    <a:moveTo>
                      <a:pt x="373" y="186"/>
                    </a:moveTo>
                    <a:cubicBezTo>
                      <a:pt x="373" y="131"/>
                      <a:pt x="349" y="81"/>
                      <a:pt x="310" y="47"/>
                    </a:cubicBezTo>
                    <a:cubicBezTo>
                      <a:pt x="566" y="47"/>
                      <a:pt x="566" y="47"/>
                      <a:pt x="566" y="47"/>
                    </a:cubicBezTo>
                    <a:cubicBezTo>
                      <a:pt x="519" y="47"/>
                      <a:pt x="476" y="29"/>
                      <a:pt x="443" y="0"/>
                    </a:cubicBezTo>
                    <a:cubicBezTo>
                      <a:pt x="187" y="0"/>
                      <a:pt x="187" y="0"/>
                      <a:pt x="187" y="0"/>
                    </a:cubicBezTo>
                    <a:cubicBezTo>
                      <a:pt x="84" y="0"/>
                      <a:pt x="0" y="84"/>
                      <a:pt x="0" y="186"/>
                    </a:cubicBezTo>
                    <a:cubicBezTo>
                      <a:pt x="0" y="289"/>
                      <a:pt x="84" y="373"/>
                      <a:pt x="187" y="373"/>
                    </a:cubicBezTo>
                    <a:cubicBezTo>
                      <a:pt x="289" y="373"/>
                      <a:pt x="373" y="289"/>
                      <a:pt x="373" y="186"/>
                    </a:cubicBezTo>
                    <a:close/>
                    <a:moveTo>
                      <a:pt x="47" y="186"/>
                    </a:moveTo>
                    <a:cubicBezTo>
                      <a:pt x="47" y="109"/>
                      <a:pt x="110" y="47"/>
                      <a:pt x="187" y="47"/>
                    </a:cubicBezTo>
                    <a:cubicBezTo>
                      <a:pt x="264" y="47"/>
                      <a:pt x="326" y="109"/>
                      <a:pt x="326" y="186"/>
                    </a:cubicBezTo>
                    <a:cubicBezTo>
                      <a:pt x="326" y="263"/>
                      <a:pt x="264" y="326"/>
                      <a:pt x="187" y="326"/>
                    </a:cubicBezTo>
                    <a:cubicBezTo>
                      <a:pt x="110" y="326"/>
                      <a:pt x="47" y="263"/>
                      <a:pt x="47" y="18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99" name="Freeform 95">
                <a:extLst>
                  <a:ext uri="{FF2B5EF4-FFF2-40B4-BE49-F238E27FC236}">
                    <a16:creationId xmlns:a16="http://schemas.microsoft.com/office/drawing/2014/main" id="{40D3F9F1-884E-48C6-AD6D-D5B7F4985F1E}"/>
                  </a:ext>
                </a:extLst>
              </p:cNvPr>
              <p:cNvSpPr>
                <a:spLocks/>
              </p:cNvSpPr>
              <p:nvPr/>
            </p:nvSpPr>
            <p:spPr bwMode="auto">
              <a:xfrm>
                <a:off x="3408363" y="4183063"/>
                <a:ext cx="1062038" cy="541338"/>
              </a:xfrm>
              <a:custGeom>
                <a:avLst/>
                <a:gdLst>
                  <a:gd name="T0" fmla="*/ 0 w 279"/>
                  <a:gd name="T1" fmla="*/ 0 h 142"/>
                  <a:gd name="T2" fmla="*/ 0 w 279"/>
                  <a:gd name="T3" fmla="*/ 2 h 142"/>
                  <a:gd name="T4" fmla="*/ 140 w 279"/>
                  <a:gd name="T5" fmla="*/ 142 h 142"/>
                  <a:gd name="T6" fmla="*/ 279 w 279"/>
                  <a:gd name="T7" fmla="*/ 2 h 142"/>
                  <a:gd name="T8" fmla="*/ 279 w 279"/>
                  <a:gd name="T9" fmla="*/ 0 h 142"/>
                  <a:gd name="T10" fmla="*/ 140 w 279"/>
                  <a:gd name="T11" fmla="*/ 138 h 142"/>
                  <a:gd name="T12" fmla="*/ 0 w 279"/>
                  <a:gd name="T13" fmla="*/ 0 h 142"/>
                </a:gdLst>
                <a:ahLst/>
                <a:cxnLst>
                  <a:cxn ang="0">
                    <a:pos x="T0" y="T1"/>
                  </a:cxn>
                  <a:cxn ang="0">
                    <a:pos x="T2" y="T3"/>
                  </a:cxn>
                  <a:cxn ang="0">
                    <a:pos x="T4" y="T5"/>
                  </a:cxn>
                  <a:cxn ang="0">
                    <a:pos x="T6" y="T7"/>
                  </a:cxn>
                  <a:cxn ang="0">
                    <a:pos x="T8" y="T9"/>
                  </a:cxn>
                  <a:cxn ang="0">
                    <a:pos x="T10" y="T11"/>
                  </a:cxn>
                  <a:cxn ang="0">
                    <a:pos x="T12" y="T13"/>
                  </a:cxn>
                </a:cxnLst>
                <a:rect l="0" t="0" r="r" b="b"/>
                <a:pathLst>
                  <a:path w="279" h="142">
                    <a:moveTo>
                      <a:pt x="0" y="0"/>
                    </a:moveTo>
                    <a:cubicBezTo>
                      <a:pt x="0" y="1"/>
                      <a:pt x="0" y="1"/>
                      <a:pt x="0" y="2"/>
                    </a:cubicBezTo>
                    <a:cubicBezTo>
                      <a:pt x="0" y="79"/>
                      <a:pt x="63" y="142"/>
                      <a:pt x="140" y="142"/>
                    </a:cubicBezTo>
                    <a:cubicBezTo>
                      <a:pt x="217" y="142"/>
                      <a:pt x="279" y="79"/>
                      <a:pt x="279" y="2"/>
                    </a:cubicBezTo>
                    <a:cubicBezTo>
                      <a:pt x="279" y="1"/>
                      <a:pt x="279" y="1"/>
                      <a:pt x="279" y="0"/>
                    </a:cubicBezTo>
                    <a:cubicBezTo>
                      <a:pt x="278" y="76"/>
                      <a:pt x="216" y="138"/>
                      <a:pt x="140" y="138"/>
                    </a:cubicBezTo>
                    <a:cubicBezTo>
                      <a:pt x="63" y="138"/>
                      <a:pt x="1" y="76"/>
                      <a:pt x="0" y="0"/>
                    </a:cubicBez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0" name="Freeform 96">
                <a:extLst>
                  <a:ext uri="{FF2B5EF4-FFF2-40B4-BE49-F238E27FC236}">
                    <a16:creationId xmlns:a16="http://schemas.microsoft.com/office/drawing/2014/main" id="{A8C3B9EF-019F-4FC5-A4A8-5A26EEBF5A99}"/>
                  </a:ext>
                </a:extLst>
              </p:cNvPr>
              <p:cNvSpPr>
                <a:spLocks/>
              </p:cNvSpPr>
              <p:nvPr/>
            </p:nvSpPr>
            <p:spPr bwMode="auto">
              <a:xfrm>
                <a:off x="4394201" y="3646488"/>
                <a:ext cx="254000" cy="536575"/>
              </a:xfrm>
              <a:custGeom>
                <a:avLst/>
                <a:gdLst>
                  <a:gd name="T0" fmla="*/ 67 w 67"/>
                  <a:gd name="T1" fmla="*/ 139 h 141"/>
                  <a:gd name="T2" fmla="*/ 8 w 67"/>
                  <a:gd name="T3" fmla="*/ 3 h 141"/>
                  <a:gd name="T4" fmla="*/ 4 w 67"/>
                  <a:gd name="T5" fmla="*/ 0 h 141"/>
                  <a:gd name="T6" fmla="*/ 0 w 67"/>
                  <a:gd name="T7" fmla="*/ 0 h 141"/>
                  <a:gd name="T8" fmla="*/ 4 w 67"/>
                  <a:gd name="T9" fmla="*/ 3 h 141"/>
                  <a:gd name="T10" fmla="*/ 67 w 67"/>
                  <a:gd name="T11" fmla="*/ 141 h 141"/>
                  <a:gd name="T12" fmla="*/ 67 w 67"/>
                  <a:gd name="T13" fmla="*/ 139 h 141"/>
                </a:gdLst>
                <a:ahLst/>
                <a:cxnLst>
                  <a:cxn ang="0">
                    <a:pos x="T0" y="T1"/>
                  </a:cxn>
                  <a:cxn ang="0">
                    <a:pos x="T2" y="T3"/>
                  </a:cxn>
                  <a:cxn ang="0">
                    <a:pos x="T4" y="T5"/>
                  </a:cxn>
                  <a:cxn ang="0">
                    <a:pos x="T6" y="T7"/>
                  </a:cxn>
                  <a:cxn ang="0">
                    <a:pos x="T8" y="T9"/>
                  </a:cxn>
                  <a:cxn ang="0">
                    <a:pos x="T10" y="T11"/>
                  </a:cxn>
                  <a:cxn ang="0">
                    <a:pos x="T12" y="T13"/>
                  </a:cxn>
                </a:cxnLst>
                <a:rect l="0" t="0" r="r" b="b"/>
                <a:pathLst>
                  <a:path w="67" h="141">
                    <a:moveTo>
                      <a:pt x="67" y="139"/>
                    </a:moveTo>
                    <a:cubicBezTo>
                      <a:pt x="67" y="86"/>
                      <a:pt x="44" y="37"/>
                      <a:pt x="8" y="3"/>
                    </a:cubicBezTo>
                    <a:cubicBezTo>
                      <a:pt x="4" y="0"/>
                      <a:pt x="4" y="0"/>
                      <a:pt x="4" y="0"/>
                    </a:cubicBezTo>
                    <a:cubicBezTo>
                      <a:pt x="0" y="0"/>
                      <a:pt x="0" y="0"/>
                      <a:pt x="0" y="0"/>
                    </a:cubicBezTo>
                    <a:cubicBezTo>
                      <a:pt x="4" y="3"/>
                      <a:pt x="4" y="3"/>
                      <a:pt x="4" y="3"/>
                    </a:cubicBezTo>
                    <a:cubicBezTo>
                      <a:pt x="42" y="37"/>
                      <a:pt x="67" y="86"/>
                      <a:pt x="67" y="141"/>
                    </a:cubicBezTo>
                    <a:cubicBezTo>
                      <a:pt x="67" y="141"/>
                      <a:pt x="67" y="140"/>
                      <a:pt x="67" y="139"/>
                    </a:cubicBez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1" name="Freeform 97">
                <a:extLst>
                  <a:ext uri="{FF2B5EF4-FFF2-40B4-BE49-F238E27FC236}">
                    <a16:creationId xmlns:a16="http://schemas.microsoft.com/office/drawing/2014/main" id="{D5350C33-6087-4708-8C06-44A5C80FCCBA}"/>
                  </a:ext>
                </a:extLst>
              </p:cNvPr>
              <p:cNvSpPr>
                <a:spLocks/>
              </p:cNvSpPr>
              <p:nvPr/>
            </p:nvSpPr>
            <p:spPr bwMode="auto">
              <a:xfrm>
                <a:off x="3230563" y="3467100"/>
                <a:ext cx="1700213" cy="715963"/>
              </a:xfrm>
              <a:custGeom>
                <a:avLst/>
                <a:gdLst>
                  <a:gd name="T0" fmla="*/ 187 w 447"/>
                  <a:gd name="T1" fmla="*/ 4 h 188"/>
                  <a:gd name="T2" fmla="*/ 447 w 447"/>
                  <a:gd name="T3" fmla="*/ 4 h 188"/>
                  <a:gd name="T4" fmla="*/ 443 w 447"/>
                  <a:gd name="T5" fmla="*/ 0 h 188"/>
                  <a:gd name="T6" fmla="*/ 187 w 447"/>
                  <a:gd name="T7" fmla="*/ 0 h 188"/>
                  <a:gd name="T8" fmla="*/ 0 w 447"/>
                  <a:gd name="T9" fmla="*/ 186 h 188"/>
                  <a:gd name="T10" fmla="*/ 0 w 447"/>
                  <a:gd name="T11" fmla="*/ 188 h 188"/>
                  <a:gd name="T12" fmla="*/ 187 w 447"/>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447" h="188">
                    <a:moveTo>
                      <a:pt x="187" y="4"/>
                    </a:moveTo>
                    <a:cubicBezTo>
                      <a:pt x="447" y="4"/>
                      <a:pt x="447" y="4"/>
                      <a:pt x="447" y="4"/>
                    </a:cubicBezTo>
                    <a:cubicBezTo>
                      <a:pt x="445" y="2"/>
                      <a:pt x="444" y="1"/>
                      <a:pt x="443" y="0"/>
                    </a:cubicBezTo>
                    <a:cubicBezTo>
                      <a:pt x="187" y="0"/>
                      <a:pt x="187" y="0"/>
                      <a:pt x="187" y="0"/>
                    </a:cubicBezTo>
                    <a:cubicBezTo>
                      <a:pt x="84" y="0"/>
                      <a:pt x="0" y="84"/>
                      <a:pt x="0" y="186"/>
                    </a:cubicBezTo>
                    <a:cubicBezTo>
                      <a:pt x="0" y="187"/>
                      <a:pt x="0" y="188"/>
                      <a:pt x="0" y="188"/>
                    </a:cubicBezTo>
                    <a:cubicBezTo>
                      <a:pt x="1" y="86"/>
                      <a:pt x="85" y="4"/>
                      <a:pt x="187" y="4"/>
                    </a:cubicBez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27" name="Group 126">
              <a:extLst>
                <a:ext uri="{FF2B5EF4-FFF2-40B4-BE49-F238E27FC236}">
                  <a16:creationId xmlns:a16="http://schemas.microsoft.com/office/drawing/2014/main" id="{15E86861-81DA-465B-9DA0-A57B0775A782}"/>
                </a:ext>
              </a:extLst>
            </p:cNvPr>
            <p:cNvGrpSpPr/>
            <p:nvPr/>
          </p:nvGrpSpPr>
          <p:grpSpPr>
            <a:xfrm>
              <a:off x="4568826" y="3421063"/>
              <a:ext cx="300038" cy="258763"/>
              <a:chOff x="4568826" y="3421063"/>
              <a:chExt cx="300038" cy="258763"/>
            </a:xfrm>
            <a:effectLst>
              <a:outerShdw blurRad="50800" dist="38100" algn="tl" rotWithShape="0">
                <a:prstClr val="black">
                  <a:alpha val="22000"/>
                </a:prstClr>
              </a:outerShdw>
            </a:effectLst>
          </p:grpSpPr>
          <p:sp>
            <p:nvSpPr>
              <p:cNvPr id="102" name="Freeform 98">
                <a:extLst>
                  <a:ext uri="{FF2B5EF4-FFF2-40B4-BE49-F238E27FC236}">
                    <a16:creationId xmlns:a16="http://schemas.microsoft.com/office/drawing/2014/main" id="{9BCF293D-CB58-43AC-ABBF-26C09CA5B231}"/>
                  </a:ext>
                </a:extLst>
              </p:cNvPr>
              <p:cNvSpPr>
                <a:spLocks/>
              </p:cNvSpPr>
              <p:nvPr/>
            </p:nvSpPr>
            <p:spPr bwMode="auto">
              <a:xfrm>
                <a:off x="4568826" y="3421063"/>
                <a:ext cx="300038" cy="258763"/>
              </a:xfrm>
              <a:custGeom>
                <a:avLst/>
                <a:gdLst>
                  <a:gd name="T0" fmla="*/ 0 w 189"/>
                  <a:gd name="T1" fmla="*/ 0 h 163"/>
                  <a:gd name="T2" fmla="*/ 189 w 189"/>
                  <a:gd name="T3" fmla="*/ 82 h 163"/>
                  <a:gd name="T4" fmla="*/ 0 w 189"/>
                  <a:gd name="T5" fmla="*/ 163 h 163"/>
                  <a:gd name="T6" fmla="*/ 0 w 189"/>
                  <a:gd name="T7" fmla="*/ 0 h 163"/>
                </a:gdLst>
                <a:ahLst/>
                <a:cxnLst>
                  <a:cxn ang="0">
                    <a:pos x="T0" y="T1"/>
                  </a:cxn>
                  <a:cxn ang="0">
                    <a:pos x="T2" y="T3"/>
                  </a:cxn>
                  <a:cxn ang="0">
                    <a:pos x="T4" y="T5"/>
                  </a:cxn>
                  <a:cxn ang="0">
                    <a:pos x="T6" y="T7"/>
                  </a:cxn>
                </a:cxnLst>
                <a:rect l="0" t="0" r="r" b="b"/>
                <a:pathLst>
                  <a:path w="189" h="163">
                    <a:moveTo>
                      <a:pt x="0" y="0"/>
                    </a:moveTo>
                    <a:lnTo>
                      <a:pt x="189" y="82"/>
                    </a:lnTo>
                    <a:lnTo>
                      <a:pt x="0" y="163"/>
                    </a:lnTo>
                    <a:lnTo>
                      <a:pt x="0" y="0"/>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3" name="Freeform 99">
                <a:extLst>
                  <a:ext uri="{FF2B5EF4-FFF2-40B4-BE49-F238E27FC236}">
                    <a16:creationId xmlns:a16="http://schemas.microsoft.com/office/drawing/2014/main" id="{C10601FC-36F2-4359-99E5-0F8B381986AE}"/>
                  </a:ext>
                </a:extLst>
              </p:cNvPr>
              <p:cNvSpPr>
                <a:spLocks/>
              </p:cNvSpPr>
              <p:nvPr/>
            </p:nvSpPr>
            <p:spPr bwMode="auto">
              <a:xfrm>
                <a:off x="4568826" y="3421063"/>
                <a:ext cx="300038" cy="130175"/>
              </a:xfrm>
              <a:custGeom>
                <a:avLst/>
                <a:gdLst>
                  <a:gd name="T0" fmla="*/ 0 w 189"/>
                  <a:gd name="T1" fmla="*/ 39 h 82"/>
                  <a:gd name="T2" fmla="*/ 10 w 189"/>
                  <a:gd name="T3" fmla="*/ 39 h 82"/>
                  <a:gd name="T4" fmla="*/ 10 w 189"/>
                  <a:gd name="T5" fmla="*/ 15 h 82"/>
                  <a:gd name="T6" fmla="*/ 189 w 189"/>
                  <a:gd name="T7" fmla="*/ 82 h 82"/>
                  <a:gd name="T8" fmla="*/ 0 w 189"/>
                  <a:gd name="T9" fmla="*/ 0 h 82"/>
                  <a:gd name="T10" fmla="*/ 0 w 189"/>
                  <a:gd name="T11" fmla="*/ 39 h 82"/>
                </a:gdLst>
                <a:ahLst/>
                <a:cxnLst>
                  <a:cxn ang="0">
                    <a:pos x="T0" y="T1"/>
                  </a:cxn>
                  <a:cxn ang="0">
                    <a:pos x="T2" y="T3"/>
                  </a:cxn>
                  <a:cxn ang="0">
                    <a:pos x="T4" y="T5"/>
                  </a:cxn>
                  <a:cxn ang="0">
                    <a:pos x="T6" y="T7"/>
                  </a:cxn>
                  <a:cxn ang="0">
                    <a:pos x="T8" y="T9"/>
                  </a:cxn>
                  <a:cxn ang="0">
                    <a:pos x="T10" y="T11"/>
                  </a:cxn>
                </a:cxnLst>
                <a:rect l="0" t="0" r="r" b="b"/>
                <a:pathLst>
                  <a:path w="189" h="82">
                    <a:moveTo>
                      <a:pt x="0" y="39"/>
                    </a:moveTo>
                    <a:lnTo>
                      <a:pt x="10" y="39"/>
                    </a:lnTo>
                    <a:lnTo>
                      <a:pt x="10" y="15"/>
                    </a:lnTo>
                    <a:lnTo>
                      <a:pt x="189" y="82"/>
                    </a:lnTo>
                    <a:lnTo>
                      <a:pt x="0" y="0"/>
                    </a:lnTo>
                    <a:lnTo>
                      <a:pt x="0" y="39"/>
                    </a:ln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104" name="Freeform 100">
              <a:extLst>
                <a:ext uri="{FF2B5EF4-FFF2-40B4-BE49-F238E27FC236}">
                  <a16:creationId xmlns:a16="http://schemas.microsoft.com/office/drawing/2014/main" id="{2411BED2-3FD3-49F2-AC86-836F7FCD954E}"/>
                </a:ext>
              </a:extLst>
            </p:cNvPr>
            <p:cNvSpPr>
              <a:spLocks/>
            </p:cNvSpPr>
            <p:nvPr/>
          </p:nvSpPr>
          <p:spPr bwMode="auto">
            <a:xfrm>
              <a:off x="3941763" y="3646488"/>
              <a:ext cx="684213" cy="357188"/>
            </a:xfrm>
            <a:custGeom>
              <a:avLst/>
              <a:gdLst>
                <a:gd name="T0" fmla="*/ 132 w 180"/>
                <a:gd name="T1" fmla="*/ 94 h 94"/>
                <a:gd name="T2" fmla="*/ 180 w 180"/>
                <a:gd name="T3" fmla="*/ 94 h 94"/>
                <a:gd name="T4" fmla="*/ 123 w 180"/>
                <a:gd name="T5" fmla="*/ 0 h 94"/>
                <a:gd name="T6" fmla="*/ 0 w 180"/>
                <a:gd name="T7" fmla="*/ 0 h 94"/>
                <a:gd name="T8" fmla="*/ 132 w 180"/>
                <a:gd name="T9" fmla="*/ 94 h 94"/>
              </a:gdLst>
              <a:ahLst/>
              <a:cxnLst>
                <a:cxn ang="0">
                  <a:pos x="T0" y="T1"/>
                </a:cxn>
                <a:cxn ang="0">
                  <a:pos x="T2" y="T3"/>
                </a:cxn>
                <a:cxn ang="0">
                  <a:pos x="T4" y="T5"/>
                </a:cxn>
                <a:cxn ang="0">
                  <a:pos x="T6" y="T7"/>
                </a:cxn>
                <a:cxn ang="0">
                  <a:pos x="T8" y="T9"/>
                </a:cxn>
              </a:cxnLst>
              <a:rect l="0" t="0" r="r" b="b"/>
              <a:pathLst>
                <a:path w="180" h="94">
                  <a:moveTo>
                    <a:pt x="132" y="94"/>
                  </a:moveTo>
                  <a:cubicBezTo>
                    <a:pt x="180" y="94"/>
                    <a:pt x="180" y="94"/>
                    <a:pt x="180" y="94"/>
                  </a:cubicBezTo>
                  <a:cubicBezTo>
                    <a:pt x="171" y="57"/>
                    <a:pt x="151" y="24"/>
                    <a:pt x="123" y="0"/>
                  </a:cubicBezTo>
                  <a:cubicBezTo>
                    <a:pt x="0" y="0"/>
                    <a:pt x="0" y="0"/>
                    <a:pt x="0" y="0"/>
                  </a:cubicBezTo>
                  <a:cubicBezTo>
                    <a:pt x="61" y="0"/>
                    <a:pt x="113" y="39"/>
                    <a:pt x="132" y="94"/>
                  </a:cubicBezTo>
                  <a:close/>
                </a:path>
              </a:pathLst>
            </a:custGeom>
            <a:gradFill>
              <a:gsLst>
                <a:gs pos="62000">
                  <a:schemeClr val="accent2">
                    <a:alpha val="0"/>
                  </a:schemeClr>
                </a:gs>
                <a:gs pos="100000">
                  <a:srgbClr val="000000">
                    <a:alpha val="40000"/>
                  </a:srgbClr>
                </a:gs>
              </a:gsLst>
              <a:lin ang="162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31" name="Ring_03">
            <a:extLst>
              <a:ext uri="{FF2B5EF4-FFF2-40B4-BE49-F238E27FC236}">
                <a16:creationId xmlns:a16="http://schemas.microsoft.com/office/drawing/2014/main" id="{9644F13C-EAF5-460F-95CC-866BEFBCB6EE}"/>
              </a:ext>
            </a:extLst>
          </p:cNvPr>
          <p:cNvGrpSpPr/>
          <p:nvPr/>
        </p:nvGrpSpPr>
        <p:grpSpPr>
          <a:xfrm>
            <a:off x="3506391" y="1521564"/>
            <a:ext cx="1612107" cy="1090613"/>
            <a:chOff x="4675188" y="2225675"/>
            <a:chExt cx="2149476" cy="1454151"/>
          </a:xfrm>
          <a:effectLst>
            <a:outerShdw blurRad="114300" dist="50800" dir="2700000" algn="tl" rotWithShape="0">
              <a:prstClr val="black">
                <a:alpha val="18000"/>
              </a:prstClr>
            </a:outerShdw>
          </a:effectLst>
        </p:grpSpPr>
        <p:sp>
          <p:nvSpPr>
            <p:cNvPr id="80" name="Freeform 76">
              <a:extLst>
                <a:ext uri="{FF2B5EF4-FFF2-40B4-BE49-F238E27FC236}">
                  <a16:creationId xmlns:a16="http://schemas.microsoft.com/office/drawing/2014/main" id="{56F67E00-5730-41B6-BE16-B5C627567D5F}"/>
                </a:ext>
              </a:extLst>
            </p:cNvPr>
            <p:cNvSpPr>
              <a:spLocks noEditPoints="1"/>
            </p:cNvSpPr>
            <p:nvPr/>
          </p:nvSpPr>
          <p:spPr bwMode="auto">
            <a:xfrm>
              <a:off x="4675188" y="2225675"/>
              <a:ext cx="2149475" cy="1420813"/>
            </a:xfrm>
            <a:custGeom>
              <a:avLst/>
              <a:gdLst>
                <a:gd name="T0" fmla="*/ 565 w 565"/>
                <a:gd name="T1" fmla="*/ 326 h 373"/>
                <a:gd name="T2" fmla="*/ 309 w 565"/>
                <a:gd name="T3" fmla="*/ 326 h 373"/>
                <a:gd name="T4" fmla="*/ 373 w 565"/>
                <a:gd name="T5" fmla="*/ 186 h 373"/>
                <a:gd name="T6" fmla="*/ 186 w 565"/>
                <a:gd name="T7" fmla="*/ 0 h 373"/>
                <a:gd name="T8" fmla="*/ 0 w 565"/>
                <a:gd name="T9" fmla="*/ 186 h 373"/>
                <a:gd name="T10" fmla="*/ 63 w 565"/>
                <a:gd name="T11" fmla="*/ 326 h 373"/>
                <a:gd name="T12" fmla="*/ 63 w 565"/>
                <a:gd name="T13" fmla="*/ 326 h 373"/>
                <a:gd name="T14" fmla="*/ 186 w 565"/>
                <a:gd name="T15" fmla="*/ 373 h 373"/>
                <a:gd name="T16" fmla="*/ 186 w 565"/>
                <a:gd name="T17" fmla="*/ 373 h 373"/>
                <a:gd name="T18" fmla="*/ 565 w 565"/>
                <a:gd name="T19" fmla="*/ 373 h 373"/>
                <a:gd name="T20" fmla="*/ 565 w 565"/>
                <a:gd name="T21" fmla="*/ 326 h 373"/>
                <a:gd name="T22" fmla="*/ 47 w 565"/>
                <a:gd name="T23" fmla="*/ 186 h 373"/>
                <a:gd name="T24" fmla="*/ 186 w 565"/>
                <a:gd name="T25" fmla="*/ 47 h 373"/>
                <a:gd name="T26" fmla="*/ 326 w 565"/>
                <a:gd name="T27" fmla="*/ 186 h 373"/>
                <a:gd name="T28" fmla="*/ 186 w 565"/>
                <a:gd name="T29" fmla="*/ 326 h 373"/>
                <a:gd name="T30" fmla="*/ 47 w 565"/>
                <a:gd name="T31"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5" h="373">
                  <a:moveTo>
                    <a:pt x="565" y="326"/>
                  </a:moveTo>
                  <a:cubicBezTo>
                    <a:pt x="309" y="326"/>
                    <a:pt x="309" y="326"/>
                    <a:pt x="309" y="326"/>
                  </a:cubicBezTo>
                  <a:cubicBezTo>
                    <a:pt x="348" y="292"/>
                    <a:pt x="373" y="242"/>
                    <a:pt x="373" y="186"/>
                  </a:cubicBezTo>
                  <a:cubicBezTo>
                    <a:pt x="373" y="84"/>
                    <a:pt x="289" y="0"/>
                    <a:pt x="186" y="0"/>
                  </a:cubicBezTo>
                  <a:cubicBezTo>
                    <a:pt x="83" y="0"/>
                    <a:pt x="0" y="84"/>
                    <a:pt x="0" y="186"/>
                  </a:cubicBezTo>
                  <a:cubicBezTo>
                    <a:pt x="0" y="242"/>
                    <a:pt x="24" y="292"/>
                    <a:pt x="63" y="326"/>
                  </a:cubicBezTo>
                  <a:cubicBezTo>
                    <a:pt x="63" y="326"/>
                    <a:pt x="63" y="326"/>
                    <a:pt x="63" y="326"/>
                  </a:cubicBezTo>
                  <a:cubicBezTo>
                    <a:pt x="96" y="355"/>
                    <a:pt x="139" y="373"/>
                    <a:pt x="186" y="373"/>
                  </a:cubicBezTo>
                  <a:cubicBezTo>
                    <a:pt x="186" y="373"/>
                    <a:pt x="186" y="373"/>
                    <a:pt x="186" y="373"/>
                  </a:cubicBezTo>
                  <a:cubicBezTo>
                    <a:pt x="565" y="373"/>
                    <a:pt x="565" y="373"/>
                    <a:pt x="565" y="373"/>
                  </a:cubicBezTo>
                  <a:lnTo>
                    <a:pt x="565" y="326"/>
                  </a:lnTo>
                  <a:close/>
                  <a:moveTo>
                    <a:pt x="47" y="186"/>
                  </a:moveTo>
                  <a:cubicBezTo>
                    <a:pt x="47" y="109"/>
                    <a:pt x="109" y="47"/>
                    <a:pt x="186" y="47"/>
                  </a:cubicBezTo>
                  <a:cubicBezTo>
                    <a:pt x="263" y="47"/>
                    <a:pt x="326" y="109"/>
                    <a:pt x="326" y="186"/>
                  </a:cubicBezTo>
                  <a:cubicBezTo>
                    <a:pt x="326" y="263"/>
                    <a:pt x="263" y="326"/>
                    <a:pt x="186" y="326"/>
                  </a:cubicBezTo>
                  <a:cubicBezTo>
                    <a:pt x="109" y="326"/>
                    <a:pt x="47" y="263"/>
                    <a:pt x="47" y="18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81" name="Freeform 77">
              <a:extLst>
                <a:ext uri="{FF2B5EF4-FFF2-40B4-BE49-F238E27FC236}">
                  <a16:creationId xmlns:a16="http://schemas.microsoft.com/office/drawing/2014/main" id="{05A858A8-3D42-45E2-A54A-B20CDD7AE763}"/>
                </a:ext>
              </a:extLst>
            </p:cNvPr>
            <p:cNvSpPr>
              <a:spLocks/>
            </p:cNvSpPr>
            <p:nvPr/>
          </p:nvSpPr>
          <p:spPr bwMode="auto">
            <a:xfrm>
              <a:off x="4675188" y="2225675"/>
              <a:ext cx="1419225" cy="715963"/>
            </a:xfrm>
            <a:custGeom>
              <a:avLst/>
              <a:gdLst>
                <a:gd name="T0" fmla="*/ 186 w 373"/>
                <a:gd name="T1" fmla="*/ 4 h 188"/>
                <a:gd name="T2" fmla="*/ 372 w 373"/>
                <a:gd name="T3" fmla="*/ 188 h 188"/>
                <a:gd name="T4" fmla="*/ 373 w 373"/>
                <a:gd name="T5" fmla="*/ 186 h 188"/>
                <a:gd name="T6" fmla="*/ 186 w 373"/>
                <a:gd name="T7" fmla="*/ 0 h 188"/>
                <a:gd name="T8" fmla="*/ 0 w 373"/>
                <a:gd name="T9" fmla="*/ 186 h 188"/>
                <a:gd name="T10" fmla="*/ 0 w 373"/>
                <a:gd name="T11" fmla="*/ 188 h 188"/>
                <a:gd name="T12" fmla="*/ 186 w 373"/>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373" h="188">
                  <a:moveTo>
                    <a:pt x="186" y="4"/>
                  </a:moveTo>
                  <a:cubicBezTo>
                    <a:pt x="288" y="4"/>
                    <a:pt x="371" y="86"/>
                    <a:pt x="372" y="188"/>
                  </a:cubicBezTo>
                  <a:cubicBezTo>
                    <a:pt x="372" y="188"/>
                    <a:pt x="373" y="187"/>
                    <a:pt x="373" y="186"/>
                  </a:cubicBezTo>
                  <a:cubicBezTo>
                    <a:pt x="373" y="84"/>
                    <a:pt x="289" y="0"/>
                    <a:pt x="186" y="0"/>
                  </a:cubicBezTo>
                  <a:cubicBezTo>
                    <a:pt x="83" y="0"/>
                    <a:pt x="0" y="84"/>
                    <a:pt x="0" y="186"/>
                  </a:cubicBezTo>
                  <a:cubicBezTo>
                    <a:pt x="0" y="187"/>
                    <a:pt x="0" y="188"/>
                    <a:pt x="0" y="188"/>
                  </a:cubicBezTo>
                  <a:cubicBezTo>
                    <a:pt x="1" y="86"/>
                    <a:pt x="84" y="4"/>
                    <a:pt x="186" y="4"/>
                  </a:cubicBez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83" name="Freeform 79">
              <a:extLst>
                <a:ext uri="{FF2B5EF4-FFF2-40B4-BE49-F238E27FC236}">
                  <a16:creationId xmlns:a16="http://schemas.microsoft.com/office/drawing/2014/main" id="{CFC33925-B854-4DC3-BC78-04FD74A0206F}"/>
                </a:ext>
              </a:extLst>
            </p:cNvPr>
            <p:cNvSpPr>
              <a:spLocks/>
            </p:cNvSpPr>
            <p:nvPr/>
          </p:nvSpPr>
          <p:spPr bwMode="auto">
            <a:xfrm>
              <a:off x="5383213" y="2941638"/>
              <a:ext cx="531813" cy="525463"/>
            </a:xfrm>
            <a:custGeom>
              <a:avLst/>
              <a:gdLst>
                <a:gd name="T0" fmla="*/ 140 w 140"/>
                <a:gd name="T1" fmla="*/ 2 h 138"/>
                <a:gd name="T2" fmla="*/ 140 w 140"/>
                <a:gd name="T3" fmla="*/ 0 h 138"/>
                <a:gd name="T4" fmla="*/ 0 w 140"/>
                <a:gd name="T5" fmla="*/ 138 h 138"/>
                <a:gd name="T6" fmla="*/ 32 w 140"/>
                <a:gd name="T7" fmla="*/ 138 h 138"/>
                <a:gd name="T8" fmla="*/ 140 w 140"/>
                <a:gd name="T9" fmla="*/ 2 h 138"/>
              </a:gdLst>
              <a:ahLst/>
              <a:cxnLst>
                <a:cxn ang="0">
                  <a:pos x="T0" y="T1"/>
                </a:cxn>
                <a:cxn ang="0">
                  <a:pos x="T2" y="T3"/>
                </a:cxn>
                <a:cxn ang="0">
                  <a:pos x="T4" y="T5"/>
                </a:cxn>
                <a:cxn ang="0">
                  <a:pos x="T6" y="T7"/>
                </a:cxn>
                <a:cxn ang="0">
                  <a:pos x="T8" y="T9"/>
                </a:cxn>
              </a:cxnLst>
              <a:rect l="0" t="0" r="r" b="b"/>
              <a:pathLst>
                <a:path w="140" h="138">
                  <a:moveTo>
                    <a:pt x="140" y="2"/>
                  </a:moveTo>
                  <a:cubicBezTo>
                    <a:pt x="140" y="1"/>
                    <a:pt x="140" y="1"/>
                    <a:pt x="140" y="0"/>
                  </a:cubicBezTo>
                  <a:cubicBezTo>
                    <a:pt x="139" y="76"/>
                    <a:pt x="76" y="138"/>
                    <a:pt x="0" y="138"/>
                  </a:cubicBezTo>
                  <a:cubicBezTo>
                    <a:pt x="32" y="138"/>
                    <a:pt x="32" y="138"/>
                    <a:pt x="32" y="138"/>
                  </a:cubicBezTo>
                  <a:cubicBezTo>
                    <a:pt x="93" y="124"/>
                    <a:pt x="140" y="68"/>
                    <a:pt x="140" y="2"/>
                  </a:cubicBez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84" name="Freeform 80">
              <a:extLst>
                <a:ext uri="{FF2B5EF4-FFF2-40B4-BE49-F238E27FC236}">
                  <a16:creationId xmlns:a16="http://schemas.microsoft.com/office/drawing/2014/main" id="{07FD69AD-C7F2-4B4F-A6E0-55599140BCFA}"/>
                </a:ext>
              </a:extLst>
            </p:cNvPr>
            <p:cNvSpPr>
              <a:spLocks/>
            </p:cNvSpPr>
            <p:nvPr/>
          </p:nvSpPr>
          <p:spPr bwMode="auto">
            <a:xfrm>
              <a:off x="4854576" y="2941638"/>
              <a:ext cx="1970088" cy="541338"/>
            </a:xfrm>
            <a:custGeom>
              <a:avLst/>
              <a:gdLst>
                <a:gd name="T0" fmla="*/ 518 w 518"/>
                <a:gd name="T1" fmla="*/ 138 h 142"/>
                <a:gd name="T2" fmla="*/ 170 w 518"/>
                <a:gd name="T3" fmla="*/ 138 h 142"/>
                <a:gd name="T4" fmla="*/ 171 w 518"/>
                <a:gd name="T5" fmla="*/ 138 h 142"/>
                <a:gd name="T6" fmla="*/ 139 w 518"/>
                <a:gd name="T7" fmla="*/ 138 h 142"/>
                <a:gd name="T8" fmla="*/ 139 w 518"/>
                <a:gd name="T9" fmla="*/ 138 h 142"/>
                <a:gd name="T10" fmla="*/ 139 w 518"/>
                <a:gd name="T11" fmla="*/ 138 h 142"/>
                <a:gd name="T12" fmla="*/ 0 w 518"/>
                <a:gd name="T13" fmla="*/ 0 h 142"/>
                <a:gd name="T14" fmla="*/ 0 w 518"/>
                <a:gd name="T15" fmla="*/ 2 h 142"/>
                <a:gd name="T16" fmla="*/ 108 w 518"/>
                <a:gd name="T17" fmla="*/ 138 h 142"/>
                <a:gd name="T18" fmla="*/ 137 w 518"/>
                <a:gd name="T19" fmla="*/ 142 h 142"/>
                <a:gd name="T20" fmla="*/ 137 w 518"/>
                <a:gd name="T21" fmla="*/ 142 h 142"/>
                <a:gd name="T22" fmla="*/ 518 w 518"/>
                <a:gd name="T23" fmla="*/ 142 h 142"/>
                <a:gd name="T24" fmla="*/ 518 w 518"/>
                <a:gd name="T25" fmla="*/ 1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8" h="142">
                  <a:moveTo>
                    <a:pt x="518" y="138"/>
                  </a:moveTo>
                  <a:cubicBezTo>
                    <a:pt x="170" y="138"/>
                    <a:pt x="170" y="138"/>
                    <a:pt x="170" y="138"/>
                  </a:cubicBezTo>
                  <a:cubicBezTo>
                    <a:pt x="171" y="138"/>
                    <a:pt x="171" y="138"/>
                    <a:pt x="171" y="138"/>
                  </a:cubicBezTo>
                  <a:cubicBezTo>
                    <a:pt x="139" y="138"/>
                    <a:pt x="139" y="138"/>
                    <a:pt x="139" y="138"/>
                  </a:cubicBezTo>
                  <a:cubicBezTo>
                    <a:pt x="139" y="138"/>
                    <a:pt x="139" y="138"/>
                    <a:pt x="139" y="138"/>
                  </a:cubicBezTo>
                  <a:cubicBezTo>
                    <a:pt x="139" y="138"/>
                    <a:pt x="139" y="138"/>
                    <a:pt x="139" y="138"/>
                  </a:cubicBezTo>
                  <a:cubicBezTo>
                    <a:pt x="63" y="138"/>
                    <a:pt x="1" y="76"/>
                    <a:pt x="0" y="0"/>
                  </a:cubicBezTo>
                  <a:cubicBezTo>
                    <a:pt x="0" y="1"/>
                    <a:pt x="0" y="1"/>
                    <a:pt x="0" y="2"/>
                  </a:cubicBezTo>
                  <a:cubicBezTo>
                    <a:pt x="0" y="68"/>
                    <a:pt x="46" y="124"/>
                    <a:pt x="108" y="138"/>
                  </a:cubicBezTo>
                  <a:cubicBezTo>
                    <a:pt x="117" y="140"/>
                    <a:pt x="127" y="141"/>
                    <a:pt x="137" y="142"/>
                  </a:cubicBezTo>
                  <a:cubicBezTo>
                    <a:pt x="137" y="142"/>
                    <a:pt x="137" y="142"/>
                    <a:pt x="137" y="142"/>
                  </a:cubicBezTo>
                  <a:cubicBezTo>
                    <a:pt x="518" y="142"/>
                    <a:pt x="518" y="142"/>
                    <a:pt x="518" y="142"/>
                  </a:cubicBezTo>
                  <a:lnTo>
                    <a:pt x="518" y="138"/>
                  </a:ln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nvGrpSpPr>
            <p:cNvPr id="130" name="Group 129">
              <a:extLst>
                <a:ext uri="{FF2B5EF4-FFF2-40B4-BE49-F238E27FC236}">
                  <a16:creationId xmlns:a16="http://schemas.microsoft.com/office/drawing/2014/main" id="{E9E9B6D7-DC30-4024-9F82-09E3F8C3DF37}"/>
                </a:ext>
              </a:extLst>
            </p:cNvPr>
            <p:cNvGrpSpPr/>
            <p:nvPr/>
          </p:nvGrpSpPr>
          <p:grpSpPr>
            <a:xfrm>
              <a:off x="6018213" y="3421063"/>
              <a:ext cx="300038" cy="258763"/>
              <a:chOff x="6018213" y="3421063"/>
              <a:chExt cx="300038" cy="258763"/>
            </a:xfrm>
            <a:effectLst>
              <a:outerShdw blurRad="50800" dist="38100" algn="l" rotWithShape="0">
                <a:prstClr val="black">
                  <a:alpha val="18000"/>
                </a:prstClr>
              </a:outerShdw>
            </a:effectLst>
          </p:grpSpPr>
          <p:sp>
            <p:nvSpPr>
              <p:cNvPr id="85" name="Freeform 81">
                <a:extLst>
                  <a:ext uri="{FF2B5EF4-FFF2-40B4-BE49-F238E27FC236}">
                    <a16:creationId xmlns:a16="http://schemas.microsoft.com/office/drawing/2014/main" id="{6A794EDD-7E47-4F41-939D-82BEB72F0B59}"/>
                  </a:ext>
                </a:extLst>
              </p:cNvPr>
              <p:cNvSpPr>
                <a:spLocks/>
              </p:cNvSpPr>
              <p:nvPr/>
            </p:nvSpPr>
            <p:spPr bwMode="auto">
              <a:xfrm>
                <a:off x="6018213" y="3421063"/>
                <a:ext cx="300038" cy="258763"/>
              </a:xfrm>
              <a:custGeom>
                <a:avLst/>
                <a:gdLst>
                  <a:gd name="T0" fmla="*/ 0 w 189"/>
                  <a:gd name="T1" fmla="*/ 0 h 163"/>
                  <a:gd name="T2" fmla="*/ 189 w 189"/>
                  <a:gd name="T3" fmla="*/ 82 h 163"/>
                  <a:gd name="T4" fmla="*/ 0 w 189"/>
                  <a:gd name="T5" fmla="*/ 163 h 163"/>
                  <a:gd name="T6" fmla="*/ 0 w 189"/>
                  <a:gd name="T7" fmla="*/ 0 h 163"/>
                </a:gdLst>
                <a:ahLst/>
                <a:cxnLst>
                  <a:cxn ang="0">
                    <a:pos x="T0" y="T1"/>
                  </a:cxn>
                  <a:cxn ang="0">
                    <a:pos x="T2" y="T3"/>
                  </a:cxn>
                  <a:cxn ang="0">
                    <a:pos x="T4" y="T5"/>
                  </a:cxn>
                  <a:cxn ang="0">
                    <a:pos x="T6" y="T7"/>
                  </a:cxn>
                </a:cxnLst>
                <a:rect l="0" t="0" r="r" b="b"/>
                <a:pathLst>
                  <a:path w="189" h="163">
                    <a:moveTo>
                      <a:pt x="0" y="0"/>
                    </a:moveTo>
                    <a:lnTo>
                      <a:pt x="189" y="82"/>
                    </a:lnTo>
                    <a:lnTo>
                      <a:pt x="0" y="163"/>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86" name="Freeform 82">
                <a:extLst>
                  <a:ext uri="{FF2B5EF4-FFF2-40B4-BE49-F238E27FC236}">
                    <a16:creationId xmlns:a16="http://schemas.microsoft.com/office/drawing/2014/main" id="{35FD2D64-5601-44E6-BC28-93A06F71665D}"/>
                  </a:ext>
                </a:extLst>
              </p:cNvPr>
              <p:cNvSpPr>
                <a:spLocks/>
              </p:cNvSpPr>
              <p:nvPr/>
            </p:nvSpPr>
            <p:spPr bwMode="auto">
              <a:xfrm>
                <a:off x="6018213" y="3421063"/>
                <a:ext cx="300038" cy="130175"/>
              </a:xfrm>
              <a:custGeom>
                <a:avLst/>
                <a:gdLst>
                  <a:gd name="T0" fmla="*/ 0 w 189"/>
                  <a:gd name="T1" fmla="*/ 39 h 82"/>
                  <a:gd name="T2" fmla="*/ 7 w 189"/>
                  <a:gd name="T3" fmla="*/ 39 h 82"/>
                  <a:gd name="T4" fmla="*/ 7 w 189"/>
                  <a:gd name="T5" fmla="*/ 15 h 82"/>
                  <a:gd name="T6" fmla="*/ 189 w 189"/>
                  <a:gd name="T7" fmla="*/ 82 h 82"/>
                  <a:gd name="T8" fmla="*/ 0 w 189"/>
                  <a:gd name="T9" fmla="*/ 0 h 82"/>
                  <a:gd name="T10" fmla="*/ 0 w 189"/>
                  <a:gd name="T11" fmla="*/ 39 h 82"/>
                </a:gdLst>
                <a:ahLst/>
                <a:cxnLst>
                  <a:cxn ang="0">
                    <a:pos x="T0" y="T1"/>
                  </a:cxn>
                  <a:cxn ang="0">
                    <a:pos x="T2" y="T3"/>
                  </a:cxn>
                  <a:cxn ang="0">
                    <a:pos x="T4" y="T5"/>
                  </a:cxn>
                  <a:cxn ang="0">
                    <a:pos x="T6" y="T7"/>
                  </a:cxn>
                  <a:cxn ang="0">
                    <a:pos x="T8" y="T9"/>
                  </a:cxn>
                  <a:cxn ang="0">
                    <a:pos x="T10" y="T11"/>
                  </a:cxn>
                </a:cxnLst>
                <a:rect l="0" t="0" r="r" b="b"/>
                <a:pathLst>
                  <a:path w="189" h="82">
                    <a:moveTo>
                      <a:pt x="0" y="39"/>
                    </a:moveTo>
                    <a:lnTo>
                      <a:pt x="7" y="39"/>
                    </a:lnTo>
                    <a:lnTo>
                      <a:pt x="7" y="15"/>
                    </a:lnTo>
                    <a:lnTo>
                      <a:pt x="189" y="82"/>
                    </a:lnTo>
                    <a:lnTo>
                      <a:pt x="0" y="0"/>
                    </a:lnTo>
                    <a:lnTo>
                      <a:pt x="0" y="39"/>
                    </a:ln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87" name="Freeform 83">
              <a:extLst>
                <a:ext uri="{FF2B5EF4-FFF2-40B4-BE49-F238E27FC236}">
                  <a16:creationId xmlns:a16="http://schemas.microsoft.com/office/drawing/2014/main" id="{307642C0-B5D8-4BA7-B8E3-C5E9D6D2489C}"/>
                </a:ext>
              </a:extLst>
            </p:cNvPr>
            <p:cNvSpPr>
              <a:spLocks/>
            </p:cNvSpPr>
            <p:nvPr/>
          </p:nvSpPr>
          <p:spPr bwMode="auto">
            <a:xfrm>
              <a:off x="5383213" y="3219450"/>
              <a:ext cx="649288" cy="247650"/>
            </a:xfrm>
            <a:custGeom>
              <a:avLst/>
              <a:gdLst>
                <a:gd name="T0" fmla="*/ 0 w 171"/>
                <a:gd name="T1" fmla="*/ 65 h 65"/>
                <a:gd name="T2" fmla="*/ 123 w 171"/>
                <a:gd name="T3" fmla="*/ 65 h 65"/>
                <a:gd name="T4" fmla="*/ 171 w 171"/>
                <a:gd name="T5" fmla="*/ 0 h 65"/>
                <a:gd name="T6" fmla="*/ 118 w 171"/>
                <a:gd name="T7" fmla="*/ 0 h 65"/>
                <a:gd name="T8" fmla="*/ 0 w 171"/>
                <a:gd name="T9" fmla="*/ 65 h 65"/>
              </a:gdLst>
              <a:ahLst/>
              <a:cxnLst>
                <a:cxn ang="0">
                  <a:pos x="T0" y="T1"/>
                </a:cxn>
                <a:cxn ang="0">
                  <a:pos x="T2" y="T3"/>
                </a:cxn>
                <a:cxn ang="0">
                  <a:pos x="T4" y="T5"/>
                </a:cxn>
                <a:cxn ang="0">
                  <a:pos x="T6" y="T7"/>
                </a:cxn>
                <a:cxn ang="0">
                  <a:pos x="T8" y="T9"/>
                </a:cxn>
              </a:cxnLst>
              <a:rect l="0" t="0" r="r" b="b"/>
              <a:pathLst>
                <a:path w="171" h="65">
                  <a:moveTo>
                    <a:pt x="0" y="65"/>
                  </a:moveTo>
                  <a:cubicBezTo>
                    <a:pt x="123" y="65"/>
                    <a:pt x="123" y="65"/>
                    <a:pt x="123" y="65"/>
                  </a:cubicBezTo>
                  <a:cubicBezTo>
                    <a:pt x="144" y="47"/>
                    <a:pt x="160" y="25"/>
                    <a:pt x="171" y="0"/>
                  </a:cubicBezTo>
                  <a:cubicBezTo>
                    <a:pt x="118" y="0"/>
                    <a:pt x="118" y="0"/>
                    <a:pt x="118" y="0"/>
                  </a:cubicBezTo>
                  <a:cubicBezTo>
                    <a:pt x="93" y="39"/>
                    <a:pt x="50" y="65"/>
                    <a:pt x="0" y="65"/>
                  </a:cubicBezTo>
                  <a:close/>
                </a:path>
              </a:pathLst>
            </a:custGeom>
            <a:gradFill>
              <a:gsLst>
                <a:gs pos="62000">
                  <a:schemeClr val="accent3">
                    <a:alpha val="0"/>
                  </a:schemeClr>
                </a:gs>
                <a:gs pos="100000">
                  <a:srgbClr val="000000">
                    <a:alpha val="40000"/>
                  </a:srgbClr>
                </a:gs>
              </a:gsLst>
              <a:lin ang="54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33" name="Ring_04">
            <a:extLst>
              <a:ext uri="{FF2B5EF4-FFF2-40B4-BE49-F238E27FC236}">
                <a16:creationId xmlns:a16="http://schemas.microsoft.com/office/drawing/2014/main" id="{F10550B2-ABC0-46F4-BC6A-3CE90E39AF38}"/>
              </a:ext>
            </a:extLst>
          </p:cNvPr>
          <p:cNvGrpSpPr/>
          <p:nvPr/>
        </p:nvGrpSpPr>
        <p:grpSpPr>
          <a:xfrm>
            <a:off x="4593432" y="2418104"/>
            <a:ext cx="1614488" cy="1100138"/>
            <a:chOff x="6124576" y="3421063"/>
            <a:chExt cx="2152650" cy="1466850"/>
          </a:xfrm>
          <a:effectLst>
            <a:outerShdw blurRad="114300" dist="38100" dir="2700000" algn="tl" rotWithShape="0">
              <a:prstClr val="black">
                <a:alpha val="30000"/>
              </a:prstClr>
            </a:outerShdw>
          </a:effectLst>
        </p:grpSpPr>
        <p:sp>
          <p:nvSpPr>
            <p:cNvPr id="105" name="Freeform 101">
              <a:extLst>
                <a:ext uri="{FF2B5EF4-FFF2-40B4-BE49-F238E27FC236}">
                  <a16:creationId xmlns:a16="http://schemas.microsoft.com/office/drawing/2014/main" id="{DCC21AA5-DE00-4340-8974-A45F75117C37}"/>
                </a:ext>
              </a:extLst>
            </p:cNvPr>
            <p:cNvSpPr>
              <a:spLocks noEditPoints="1"/>
            </p:cNvSpPr>
            <p:nvPr/>
          </p:nvSpPr>
          <p:spPr bwMode="auto">
            <a:xfrm>
              <a:off x="6124576" y="3467100"/>
              <a:ext cx="2152650" cy="1420813"/>
            </a:xfrm>
            <a:custGeom>
              <a:avLst/>
              <a:gdLst>
                <a:gd name="T0" fmla="*/ 373 w 566"/>
                <a:gd name="T1" fmla="*/ 186 h 373"/>
                <a:gd name="T2" fmla="*/ 310 w 566"/>
                <a:gd name="T3" fmla="*/ 47 h 373"/>
                <a:gd name="T4" fmla="*/ 566 w 566"/>
                <a:gd name="T5" fmla="*/ 47 h 373"/>
                <a:gd name="T6" fmla="*/ 442 w 566"/>
                <a:gd name="T7" fmla="*/ 0 h 373"/>
                <a:gd name="T8" fmla="*/ 186 w 566"/>
                <a:gd name="T9" fmla="*/ 0 h 373"/>
                <a:gd name="T10" fmla="*/ 0 w 566"/>
                <a:gd name="T11" fmla="*/ 186 h 373"/>
                <a:gd name="T12" fmla="*/ 186 w 566"/>
                <a:gd name="T13" fmla="*/ 373 h 373"/>
                <a:gd name="T14" fmla="*/ 373 w 566"/>
                <a:gd name="T15" fmla="*/ 186 h 373"/>
                <a:gd name="T16" fmla="*/ 47 w 566"/>
                <a:gd name="T17" fmla="*/ 186 h 373"/>
                <a:gd name="T18" fmla="*/ 186 w 566"/>
                <a:gd name="T19" fmla="*/ 47 h 373"/>
                <a:gd name="T20" fmla="*/ 326 w 566"/>
                <a:gd name="T21" fmla="*/ 186 h 373"/>
                <a:gd name="T22" fmla="*/ 186 w 566"/>
                <a:gd name="T23" fmla="*/ 326 h 373"/>
                <a:gd name="T24" fmla="*/ 47 w 566"/>
                <a:gd name="T25"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6" h="373">
                  <a:moveTo>
                    <a:pt x="373" y="186"/>
                  </a:moveTo>
                  <a:cubicBezTo>
                    <a:pt x="373" y="131"/>
                    <a:pt x="348" y="81"/>
                    <a:pt x="310" y="47"/>
                  </a:cubicBezTo>
                  <a:cubicBezTo>
                    <a:pt x="566" y="47"/>
                    <a:pt x="566" y="47"/>
                    <a:pt x="566" y="47"/>
                  </a:cubicBezTo>
                  <a:cubicBezTo>
                    <a:pt x="518" y="47"/>
                    <a:pt x="475" y="29"/>
                    <a:pt x="442" y="0"/>
                  </a:cubicBezTo>
                  <a:cubicBezTo>
                    <a:pt x="186" y="0"/>
                    <a:pt x="186" y="0"/>
                    <a:pt x="186" y="0"/>
                  </a:cubicBezTo>
                  <a:cubicBezTo>
                    <a:pt x="83" y="0"/>
                    <a:pt x="0" y="84"/>
                    <a:pt x="0" y="186"/>
                  </a:cubicBezTo>
                  <a:cubicBezTo>
                    <a:pt x="0" y="289"/>
                    <a:pt x="83" y="373"/>
                    <a:pt x="186" y="373"/>
                  </a:cubicBezTo>
                  <a:cubicBezTo>
                    <a:pt x="289" y="373"/>
                    <a:pt x="373" y="289"/>
                    <a:pt x="373" y="186"/>
                  </a:cubicBezTo>
                  <a:close/>
                  <a:moveTo>
                    <a:pt x="47" y="186"/>
                  </a:moveTo>
                  <a:cubicBezTo>
                    <a:pt x="47" y="109"/>
                    <a:pt x="109" y="47"/>
                    <a:pt x="186" y="47"/>
                  </a:cubicBezTo>
                  <a:cubicBezTo>
                    <a:pt x="263" y="47"/>
                    <a:pt x="326" y="109"/>
                    <a:pt x="326" y="186"/>
                  </a:cubicBezTo>
                  <a:cubicBezTo>
                    <a:pt x="326" y="263"/>
                    <a:pt x="263" y="326"/>
                    <a:pt x="186" y="326"/>
                  </a:cubicBezTo>
                  <a:cubicBezTo>
                    <a:pt x="109" y="326"/>
                    <a:pt x="47" y="263"/>
                    <a:pt x="47" y="186"/>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6" name="Freeform 102">
              <a:extLst>
                <a:ext uri="{FF2B5EF4-FFF2-40B4-BE49-F238E27FC236}">
                  <a16:creationId xmlns:a16="http://schemas.microsoft.com/office/drawing/2014/main" id="{63D0123E-7275-400C-88EA-631FED0866AB}"/>
                </a:ext>
              </a:extLst>
            </p:cNvPr>
            <p:cNvSpPr>
              <a:spLocks/>
            </p:cNvSpPr>
            <p:nvPr/>
          </p:nvSpPr>
          <p:spPr bwMode="auto">
            <a:xfrm>
              <a:off x="6303963" y="4183063"/>
              <a:ext cx="1060450" cy="541338"/>
            </a:xfrm>
            <a:custGeom>
              <a:avLst/>
              <a:gdLst>
                <a:gd name="T0" fmla="*/ 0 w 279"/>
                <a:gd name="T1" fmla="*/ 0 h 142"/>
                <a:gd name="T2" fmla="*/ 0 w 279"/>
                <a:gd name="T3" fmla="*/ 2 h 142"/>
                <a:gd name="T4" fmla="*/ 139 w 279"/>
                <a:gd name="T5" fmla="*/ 142 h 142"/>
                <a:gd name="T6" fmla="*/ 279 w 279"/>
                <a:gd name="T7" fmla="*/ 2 h 142"/>
                <a:gd name="T8" fmla="*/ 279 w 279"/>
                <a:gd name="T9" fmla="*/ 0 h 142"/>
                <a:gd name="T10" fmla="*/ 139 w 279"/>
                <a:gd name="T11" fmla="*/ 138 h 142"/>
                <a:gd name="T12" fmla="*/ 0 w 279"/>
                <a:gd name="T13" fmla="*/ 0 h 142"/>
              </a:gdLst>
              <a:ahLst/>
              <a:cxnLst>
                <a:cxn ang="0">
                  <a:pos x="T0" y="T1"/>
                </a:cxn>
                <a:cxn ang="0">
                  <a:pos x="T2" y="T3"/>
                </a:cxn>
                <a:cxn ang="0">
                  <a:pos x="T4" y="T5"/>
                </a:cxn>
                <a:cxn ang="0">
                  <a:pos x="T6" y="T7"/>
                </a:cxn>
                <a:cxn ang="0">
                  <a:pos x="T8" y="T9"/>
                </a:cxn>
                <a:cxn ang="0">
                  <a:pos x="T10" y="T11"/>
                </a:cxn>
                <a:cxn ang="0">
                  <a:pos x="T12" y="T13"/>
                </a:cxn>
              </a:cxnLst>
              <a:rect l="0" t="0" r="r" b="b"/>
              <a:pathLst>
                <a:path w="279" h="142">
                  <a:moveTo>
                    <a:pt x="0" y="0"/>
                  </a:moveTo>
                  <a:cubicBezTo>
                    <a:pt x="0" y="1"/>
                    <a:pt x="0" y="1"/>
                    <a:pt x="0" y="2"/>
                  </a:cubicBezTo>
                  <a:cubicBezTo>
                    <a:pt x="0" y="79"/>
                    <a:pt x="62" y="142"/>
                    <a:pt x="139" y="142"/>
                  </a:cubicBezTo>
                  <a:cubicBezTo>
                    <a:pt x="216" y="142"/>
                    <a:pt x="279" y="79"/>
                    <a:pt x="279" y="2"/>
                  </a:cubicBezTo>
                  <a:cubicBezTo>
                    <a:pt x="279" y="1"/>
                    <a:pt x="279" y="1"/>
                    <a:pt x="279" y="0"/>
                  </a:cubicBezTo>
                  <a:cubicBezTo>
                    <a:pt x="278" y="76"/>
                    <a:pt x="216" y="138"/>
                    <a:pt x="139" y="138"/>
                  </a:cubicBezTo>
                  <a:cubicBezTo>
                    <a:pt x="63" y="138"/>
                    <a:pt x="1" y="76"/>
                    <a:pt x="0" y="0"/>
                  </a:cubicBezTo>
                  <a:close/>
                </a:path>
              </a:pathLst>
            </a:custGeom>
            <a:solidFill>
              <a:schemeClr val="accent4">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7" name="Freeform 103">
              <a:extLst>
                <a:ext uri="{FF2B5EF4-FFF2-40B4-BE49-F238E27FC236}">
                  <a16:creationId xmlns:a16="http://schemas.microsoft.com/office/drawing/2014/main" id="{C05A37F8-B47D-490E-84DA-6CCF43FD97F7}"/>
                </a:ext>
              </a:extLst>
            </p:cNvPr>
            <p:cNvSpPr>
              <a:spLocks/>
            </p:cNvSpPr>
            <p:nvPr/>
          </p:nvSpPr>
          <p:spPr bwMode="auto">
            <a:xfrm>
              <a:off x="7288213" y="3646488"/>
              <a:ext cx="255588" cy="536575"/>
            </a:xfrm>
            <a:custGeom>
              <a:avLst/>
              <a:gdLst>
                <a:gd name="T0" fmla="*/ 67 w 67"/>
                <a:gd name="T1" fmla="*/ 139 h 141"/>
                <a:gd name="T2" fmla="*/ 7 w 67"/>
                <a:gd name="T3" fmla="*/ 3 h 141"/>
                <a:gd name="T4" fmla="*/ 4 w 67"/>
                <a:gd name="T5" fmla="*/ 0 h 141"/>
                <a:gd name="T6" fmla="*/ 0 w 67"/>
                <a:gd name="T7" fmla="*/ 0 h 141"/>
                <a:gd name="T8" fmla="*/ 4 w 67"/>
                <a:gd name="T9" fmla="*/ 3 h 141"/>
                <a:gd name="T10" fmla="*/ 67 w 67"/>
                <a:gd name="T11" fmla="*/ 141 h 141"/>
                <a:gd name="T12" fmla="*/ 67 w 67"/>
                <a:gd name="T13" fmla="*/ 139 h 141"/>
              </a:gdLst>
              <a:ahLst/>
              <a:cxnLst>
                <a:cxn ang="0">
                  <a:pos x="T0" y="T1"/>
                </a:cxn>
                <a:cxn ang="0">
                  <a:pos x="T2" y="T3"/>
                </a:cxn>
                <a:cxn ang="0">
                  <a:pos x="T4" y="T5"/>
                </a:cxn>
                <a:cxn ang="0">
                  <a:pos x="T6" y="T7"/>
                </a:cxn>
                <a:cxn ang="0">
                  <a:pos x="T8" y="T9"/>
                </a:cxn>
                <a:cxn ang="0">
                  <a:pos x="T10" y="T11"/>
                </a:cxn>
                <a:cxn ang="0">
                  <a:pos x="T12" y="T13"/>
                </a:cxn>
              </a:cxnLst>
              <a:rect l="0" t="0" r="r" b="b"/>
              <a:pathLst>
                <a:path w="67" h="141">
                  <a:moveTo>
                    <a:pt x="67" y="139"/>
                  </a:moveTo>
                  <a:cubicBezTo>
                    <a:pt x="67" y="86"/>
                    <a:pt x="44" y="37"/>
                    <a:pt x="7" y="3"/>
                  </a:cubicBezTo>
                  <a:cubicBezTo>
                    <a:pt x="4" y="0"/>
                    <a:pt x="4" y="0"/>
                    <a:pt x="4" y="0"/>
                  </a:cubicBezTo>
                  <a:cubicBezTo>
                    <a:pt x="0" y="0"/>
                    <a:pt x="0" y="0"/>
                    <a:pt x="0" y="0"/>
                  </a:cubicBezTo>
                  <a:cubicBezTo>
                    <a:pt x="4" y="3"/>
                    <a:pt x="4" y="3"/>
                    <a:pt x="4" y="3"/>
                  </a:cubicBezTo>
                  <a:cubicBezTo>
                    <a:pt x="42" y="37"/>
                    <a:pt x="66" y="86"/>
                    <a:pt x="67" y="141"/>
                  </a:cubicBezTo>
                  <a:cubicBezTo>
                    <a:pt x="67" y="141"/>
                    <a:pt x="67" y="140"/>
                    <a:pt x="67" y="139"/>
                  </a:cubicBezTo>
                  <a:close/>
                </a:path>
              </a:pathLst>
            </a:custGeom>
            <a:solidFill>
              <a:schemeClr val="accent4">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8" name="Freeform 104">
              <a:extLst>
                <a:ext uri="{FF2B5EF4-FFF2-40B4-BE49-F238E27FC236}">
                  <a16:creationId xmlns:a16="http://schemas.microsoft.com/office/drawing/2014/main" id="{C1FBBFC0-9A5B-472E-952C-C0CEB8E59B09}"/>
                </a:ext>
              </a:extLst>
            </p:cNvPr>
            <p:cNvSpPr>
              <a:spLocks/>
            </p:cNvSpPr>
            <p:nvPr/>
          </p:nvSpPr>
          <p:spPr bwMode="auto">
            <a:xfrm>
              <a:off x="6124576" y="3467100"/>
              <a:ext cx="1697038" cy="715963"/>
            </a:xfrm>
            <a:custGeom>
              <a:avLst/>
              <a:gdLst>
                <a:gd name="T0" fmla="*/ 186 w 446"/>
                <a:gd name="T1" fmla="*/ 4 h 188"/>
                <a:gd name="T2" fmla="*/ 446 w 446"/>
                <a:gd name="T3" fmla="*/ 4 h 188"/>
                <a:gd name="T4" fmla="*/ 442 w 446"/>
                <a:gd name="T5" fmla="*/ 0 h 188"/>
                <a:gd name="T6" fmla="*/ 186 w 446"/>
                <a:gd name="T7" fmla="*/ 0 h 188"/>
                <a:gd name="T8" fmla="*/ 0 w 446"/>
                <a:gd name="T9" fmla="*/ 186 h 188"/>
                <a:gd name="T10" fmla="*/ 0 w 446"/>
                <a:gd name="T11" fmla="*/ 188 h 188"/>
                <a:gd name="T12" fmla="*/ 186 w 446"/>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446" h="188">
                  <a:moveTo>
                    <a:pt x="186" y="4"/>
                  </a:moveTo>
                  <a:cubicBezTo>
                    <a:pt x="446" y="4"/>
                    <a:pt x="446" y="4"/>
                    <a:pt x="446" y="4"/>
                  </a:cubicBezTo>
                  <a:cubicBezTo>
                    <a:pt x="445" y="2"/>
                    <a:pt x="444" y="1"/>
                    <a:pt x="442" y="0"/>
                  </a:cubicBezTo>
                  <a:cubicBezTo>
                    <a:pt x="186" y="0"/>
                    <a:pt x="186" y="0"/>
                    <a:pt x="186" y="0"/>
                  </a:cubicBezTo>
                  <a:cubicBezTo>
                    <a:pt x="83" y="0"/>
                    <a:pt x="0" y="84"/>
                    <a:pt x="0" y="186"/>
                  </a:cubicBezTo>
                  <a:cubicBezTo>
                    <a:pt x="0" y="187"/>
                    <a:pt x="0" y="188"/>
                    <a:pt x="0" y="188"/>
                  </a:cubicBezTo>
                  <a:cubicBezTo>
                    <a:pt x="1" y="86"/>
                    <a:pt x="84" y="4"/>
                    <a:pt x="186" y="4"/>
                  </a:cubicBezTo>
                  <a:close/>
                </a:path>
              </a:pathLst>
            </a:custGeom>
            <a:solidFill>
              <a:schemeClr val="accent4">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nvGrpSpPr>
            <p:cNvPr id="132" name="Group 131">
              <a:extLst>
                <a:ext uri="{FF2B5EF4-FFF2-40B4-BE49-F238E27FC236}">
                  <a16:creationId xmlns:a16="http://schemas.microsoft.com/office/drawing/2014/main" id="{8BB7B13F-55A8-48BC-8685-1F666946E123}"/>
                </a:ext>
              </a:extLst>
            </p:cNvPr>
            <p:cNvGrpSpPr/>
            <p:nvPr/>
          </p:nvGrpSpPr>
          <p:grpSpPr>
            <a:xfrm>
              <a:off x="7462838" y="3421063"/>
              <a:ext cx="301625" cy="258763"/>
              <a:chOff x="7462838" y="3421063"/>
              <a:chExt cx="301625" cy="258763"/>
            </a:xfrm>
            <a:effectLst>
              <a:outerShdw blurRad="50800" dist="38100" algn="l" rotWithShape="0">
                <a:prstClr val="black">
                  <a:alpha val="16000"/>
                </a:prstClr>
              </a:outerShdw>
            </a:effectLst>
          </p:grpSpPr>
          <p:sp>
            <p:nvSpPr>
              <p:cNvPr id="109" name="Freeform 105">
                <a:extLst>
                  <a:ext uri="{FF2B5EF4-FFF2-40B4-BE49-F238E27FC236}">
                    <a16:creationId xmlns:a16="http://schemas.microsoft.com/office/drawing/2014/main" id="{4D120736-0CCB-4A5A-A3EE-3BC4990B9374}"/>
                  </a:ext>
                </a:extLst>
              </p:cNvPr>
              <p:cNvSpPr>
                <a:spLocks/>
              </p:cNvSpPr>
              <p:nvPr/>
            </p:nvSpPr>
            <p:spPr bwMode="auto">
              <a:xfrm>
                <a:off x="7462838" y="3421063"/>
                <a:ext cx="301625" cy="258763"/>
              </a:xfrm>
              <a:custGeom>
                <a:avLst/>
                <a:gdLst>
                  <a:gd name="T0" fmla="*/ 0 w 190"/>
                  <a:gd name="T1" fmla="*/ 0 h 163"/>
                  <a:gd name="T2" fmla="*/ 190 w 190"/>
                  <a:gd name="T3" fmla="*/ 82 h 163"/>
                  <a:gd name="T4" fmla="*/ 0 w 190"/>
                  <a:gd name="T5" fmla="*/ 163 h 163"/>
                  <a:gd name="T6" fmla="*/ 0 w 190"/>
                  <a:gd name="T7" fmla="*/ 0 h 163"/>
                </a:gdLst>
                <a:ahLst/>
                <a:cxnLst>
                  <a:cxn ang="0">
                    <a:pos x="T0" y="T1"/>
                  </a:cxn>
                  <a:cxn ang="0">
                    <a:pos x="T2" y="T3"/>
                  </a:cxn>
                  <a:cxn ang="0">
                    <a:pos x="T4" y="T5"/>
                  </a:cxn>
                  <a:cxn ang="0">
                    <a:pos x="T6" y="T7"/>
                  </a:cxn>
                </a:cxnLst>
                <a:rect l="0" t="0" r="r" b="b"/>
                <a:pathLst>
                  <a:path w="190" h="163">
                    <a:moveTo>
                      <a:pt x="0" y="0"/>
                    </a:moveTo>
                    <a:lnTo>
                      <a:pt x="190" y="82"/>
                    </a:lnTo>
                    <a:lnTo>
                      <a:pt x="0" y="163"/>
                    </a:lnTo>
                    <a:lnTo>
                      <a:pt x="0" y="0"/>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10" name="Freeform 106">
                <a:extLst>
                  <a:ext uri="{FF2B5EF4-FFF2-40B4-BE49-F238E27FC236}">
                    <a16:creationId xmlns:a16="http://schemas.microsoft.com/office/drawing/2014/main" id="{1573B98D-8BB5-4825-9EE9-6928014C816C}"/>
                  </a:ext>
                </a:extLst>
              </p:cNvPr>
              <p:cNvSpPr>
                <a:spLocks/>
              </p:cNvSpPr>
              <p:nvPr/>
            </p:nvSpPr>
            <p:spPr bwMode="auto">
              <a:xfrm>
                <a:off x="7462838" y="3421063"/>
                <a:ext cx="301625" cy="130175"/>
              </a:xfrm>
              <a:custGeom>
                <a:avLst/>
                <a:gdLst>
                  <a:gd name="T0" fmla="*/ 0 w 190"/>
                  <a:gd name="T1" fmla="*/ 39 h 82"/>
                  <a:gd name="T2" fmla="*/ 8 w 190"/>
                  <a:gd name="T3" fmla="*/ 39 h 82"/>
                  <a:gd name="T4" fmla="*/ 8 w 190"/>
                  <a:gd name="T5" fmla="*/ 15 h 82"/>
                  <a:gd name="T6" fmla="*/ 190 w 190"/>
                  <a:gd name="T7" fmla="*/ 82 h 82"/>
                  <a:gd name="T8" fmla="*/ 0 w 190"/>
                  <a:gd name="T9" fmla="*/ 0 h 82"/>
                  <a:gd name="T10" fmla="*/ 0 w 190"/>
                  <a:gd name="T11" fmla="*/ 39 h 82"/>
                </a:gdLst>
                <a:ahLst/>
                <a:cxnLst>
                  <a:cxn ang="0">
                    <a:pos x="T0" y="T1"/>
                  </a:cxn>
                  <a:cxn ang="0">
                    <a:pos x="T2" y="T3"/>
                  </a:cxn>
                  <a:cxn ang="0">
                    <a:pos x="T4" y="T5"/>
                  </a:cxn>
                  <a:cxn ang="0">
                    <a:pos x="T6" y="T7"/>
                  </a:cxn>
                  <a:cxn ang="0">
                    <a:pos x="T8" y="T9"/>
                  </a:cxn>
                  <a:cxn ang="0">
                    <a:pos x="T10" y="T11"/>
                  </a:cxn>
                </a:cxnLst>
                <a:rect l="0" t="0" r="r" b="b"/>
                <a:pathLst>
                  <a:path w="190" h="82">
                    <a:moveTo>
                      <a:pt x="0" y="39"/>
                    </a:moveTo>
                    <a:lnTo>
                      <a:pt x="8" y="39"/>
                    </a:lnTo>
                    <a:lnTo>
                      <a:pt x="8" y="15"/>
                    </a:lnTo>
                    <a:lnTo>
                      <a:pt x="190" y="82"/>
                    </a:lnTo>
                    <a:lnTo>
                      <a:pt x="0" y="0"/>
                    </a:lnTo>
                    <a:lnTo>
                      <a:pt x="0" y="39"/>
                    </a:lnTo>
                    <a:close/>
                  </a:path>
                </a:pathLst>
              </a:custGeom>
              <a:solidFill>
                <a:schemeClr val="accent4">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111" name="Freeform 107">
              <a:extLst>
                <a:ext uri="{FF2B5EF4-FFF2-40B4-BE49-F238E27FC236}">
                  <a16:creationId xmlns:a16="http://schemas.microsoft.com/office/drawing/2014/main" id="{F9901CA0-A9B8-4B81-8B39-99B002C7320F}"/>
                </a:ext>
              </a:extLst>
            </p:cNvPr>
            <p:cNvSpPr>
              <a:spLocks/>
            </p:cNvSpPr>
            <p:nvPr/>
          </p:nvSpPr>
          <p:spPr bwMode="auto">
            <a:xfrm>
              <a:off x="6832601" y="3646488"/>
              <a:ext cx="687388" cy="357188"/>
            </a:xfrm>
            <a:custGeom>
              <a:avLst/>
              <a:gdLst>
                <a:gd name="T0" fmla="*/ 132 w 181"/>
                <a:gd name="T1" fmla="*/ 94 h 94"/>
                <a:gd name="T2" fmla="*/ 181 w 181"/>
                <a:gd name="T3" fmla="*/ 94 h 94"/>
                <a:gd name="T4" fmla="*/ 124 w 181"/>
                <a:gd name="T5" fmla="*/ 0 h 94"/>
                <a:gd name="T6" fmla="*/ 0 w 181"/>
                <a:gd name="T7" fmla="*/ 0 h 94"/>
                <a:gd name="T8" fmla="*/ 132 w 181"/>
                <a:gd name="T9" fmla="*/ 94 h 94"/>
              </a:gdLst>
              <a:ahLst/>
              <a:cxnLst>
                <a:cxn ang="0">
                  <a:pos x="T0" y="T1"/>
                </a:cxn>
                <a:cxn ang="0">
                  <a:pos x="T2" y="T3"/>
                </a:cxn>
                <a:cxn ang="0">
                  <a:pos x="T4" y="T5"/>
                </a:cxn>
                <a:cxn ang="0">
                  <a:pos x="T6" y="T7"/>
                </a:cxn>
                <a:cxn ang="0">
                  <a:pos x="T8" y="T9"/>
                </a:cxn>
              </a:cxnLst>
              <a:rect l="0" t="0" r="r" b="b"/>
              <a:pathLst>
                <a:path w="181" h="94">
                  <a:moveTo>
                    <a:pt x="132" y="94"/>
                  </a:moveTo>
                  <a:cubicBezTo>
                    <a:pt x="181" y="94"/>
                    <a:pt x="181" y="94"/>
                    <a:pt x="181" y="94"/>
                  </a:cubicBezTo>
                  <a:cubicBezTo>
                    <a:pt x="172" y="57"/>
                    <a:pt x="151" y="24"/>
                    <a:pt x="124" y="0"/>
                  </a:cubicBezTo>
                  <a:cubicBezTo>
                    <a:pt x="0" y="0"/>
                    <a:pt x="0" y="0"/>
                    <a:pt x="0" y="0"/>
                  </a:cubicBezTo>
                  <a:cubicBezTo>
                    <a:pt x="61" y="0"/>
                    <a:pt x="113" y="39"/>
                    <a:pt x="132" y="94"/>
                  </a:cubicBezTo>
                  <a:close/>
                </a:path>
              </a:pathLst>
            </a:custGeom>
            <a:gradFill>
              <a:gsLst>
                <a:gs pos="62000">
                  <a:schemeClr val="accent4">
                    <a:alpha val="0"/>
                  </a:schemeClr>
                </a:gs>
                <a:gs pos="100000">
                  <a:srgbClr val="000000">
                    <a:alpha val="40000"/>
                  </a:srgbClr>
                </a:gs>
              </a:gsLst>
              <a:lin ang="162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38" name="Ring_05">
            <a:extLst>
              <a:ext uri="{FF2B5EF4-FFF2-40B4-BE49-F238E27FC236}">
                <a16:creationId xmlns:a16="http://schemas.microsoft.com/office/drawing/2014/main" id="{F901C777-E24B-40AA-BD12-17C2B7A3366D}"/>
              </a:ext>
            </a:extLst>
          </p:cNvPr>
          <p:cNvGrpSpPr/>
          <p:nvPr/>
        </p:nvGrpSpPr>
        <p:grpSpPr>
          <a:xfrm>
            <a:off x="5674519" y="1521564"/>
            <a:ext cx="1614488" cy="1090613"/>
            <a:chOff x="7566026" y="2225675"/>
            <a:chExt cx="2152650" cy="1454151"/>
          </a:xfrm>
          <a:effectLst>
            <a:outerShdw blurRad="114300" dist="50800" dir="2700000" algn="tl" rotWithShape="0">
              <a:prstClr val="black">
                <a:alpha val="36000"/>
              </a:prstClr>
            </a:outerShdw>
          </a:effectLst>
        </p:grpSpPr>
        <p:sp>
          <p:nvSpPr>
            <p:cNvPr id="67" name="Freeform 63">
              <a:extLst>
                <a:ext uri="{FF2B5EF4-FFF2-40B4-BE49-F238E27FC236}">
                  <a16:creationId xmlns:a16="http://schemas.microsoft.com/office/drawing/2014/main" id="{17B0680A-36B2-4F2D-A74D-1A17AD939B5A}"/>
                </a:ext>
              </a:extLst>
            </p:cNvPr>
            <p:cNvSpPr>
              <a:spLocks noEditPoints="1"/>
            </p:cNvSpPr>
            <p:nvPr/>
          </p:nvSpPr>
          <p:spPr bwMode="auto">
            <a:xfrm>
              <a:off x="7566026" y="2225675"/>
              <a:ext cx="2152650" cy="1420813"/>
            </a:xfrm>
            <a:custGeom>
              <a:avLst/>
              <a:gdLst>
                <a:gd name="T0" fmla="*/ 566 w 566"/>
                <a:gd name="T1" fmla="*/ 326 h 373"/>
                <a:gd name="T2" fmla="*/ 310 w 566"/>
                <a:gd name="T3" fmla="*/ 326 h 373"/>
                <a:gd name="T4" fmla="*/ 373 w 566"/>
                <a:gd name="T5" fmla="*/ 186 h 373"/>
                <a:gd name="T6" fmla="*/ 187 w 566"/>
                <a:gd name="T7" fmla="*/ 0 h 373"/>
                <a:gd name="T8" fmla="*/ 0 w 566"/>
                <a:gd name="T9" fmla="*/ 186 h 373"/>
                <a:gd name="T10" fmla="*/ 63 w 566"/>
                <a:gd name="T11" fmla="*/ 326 h 373"/>
                <a:gd name="T12" fmla="*/ 63 w 566"/>
                <a:gd name="T13" fmla="*/ 326 h 373"/>
                <a:gd name="T14" fmla="*/ 187 w 566"/>
                <a:gd name="T15" fmla="*/ 373 h 373"/>
                <a:gd name="T16" fmla="*/ 187 w 566"/>
                <a:gd name="T17" fmla="*/ 373 h 373"/>
                <a:gd name="T18" fmla="*/ 566 w 566"/>
                <a:gd name="T19" fmla="*/ 373 h 373"/>
                <a:gd name="T20" fmla="*/ 566 w 566"/>
                <a:gd name="T21" fmla="*/ 326 h 373"/>
                <a:gd name="T22" fmla="*/ 47 w 566"/>
                <a:gd name="T23" fmla="*/ 186 h 373"/>
                <a:gd name="T24" fmla="*/ 187 w 566"/>
                <a:gd name="T25" fmla="*/ 47 h 373"/>
                <a:gd name="T26" fmla="*/ 326 w 566"/>
                <a:gd name="T27" fmla="*/ 186 h 373"/>
                <a:gd name="T28" fmla="*/ 187 w 566"/>
                <a:gd name="T29" fmla="*/ 326 h 373"/>
                <a:gd name="T30" fmla="*/ 47 w 566"/>
                <a:gd name="T31"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6" h="373">
                  <a:moveTo>
                    <a:pt x="566" y="326"/>
                  </a:moveTo>
                  <a:cubicBezTo>
                    <a:pt x="310" y="326"/>
                    <a:pt x="310" y="326"/>
                    <a:pt x="310" y="326"/>
                  </a:cubicBezTo>
                  <a:cubicBezTo>
                    <a:pt x="349" y="292"/>
                    <a:pt x="373" y="242"/>
                    <a:pt x="373" y="186"/>
                  </a:cubicBezTo>
                  <a:cubicBezTo>
                    <a:pt x="373" y="84"/>
                    <a:pt x="289" y="0"/>
                    <a:pt x="187" y="0"/>
                  </a:cubicBezTo>
                  <a:cubicBezTo>
                    <a:pt x="84" y="0"/>
                    <a:pt x="0" y="84"/>
                    <a:pt x="0" y="186"/>
                  </a:cubicBezTo>
                  <a:cubicBezTo>
                    <a:pt x="0" y="242"/>
                    <a:pt x="25" y="292"/>
                    <a:pt x="63" y="326"/>
                  </a:cubicBezTo>
                  <a:cubicBezTo>
                    <a:pt x="63" y="326"/>
                    <a:pt x="63" y="326"/>
                    <a:pt x="63" y="326"/>
                  </a:cubicBezTo>
                  <a:cubicBezTo>
                    <a:pt x="96" y="355"/>
                    <a:pt x="139" y="373"/>
                    <a:pt x="187" y="373"/>
                  </a:cubicBezTo>
                  <a:cubicBezTo>
                    <a:pt x="187" y="373"/>
                    <a:pt x="187" y="373"/>
                    <a:pt x="187" y="373"/>
                  </a:cubicBezTo>
                  <a:cubicBezTo>
                    <a:pt x="566" y="373"/>
                    <a:pt x="566" y="373"/>
                    <a:pt x="566" y="373"/>
                  </a:cubicBezTo>
                  <a:cubicBezTo>
                    <a:pt x="566" y="326"/>
                    <a:pt x="566" y="326"/>
                    <a:pt x="566" y="326"/>
                  </a:cubicBezTo>
                  <a:moveTo>
                    <a:pt x="47" y="186"/>
                  </a:moveTo>
                  <a:cubicBezTo>
                    <a:pt x="47" y="109"/>
                    <a:pt x="110" y="47"/>
                    <a:pt x="187" y="47"/>
                  </a:cubicBezTo>
                  <a:cubicBezTo>
                    <a:pt x="264" y="47"/>
                    <a:pt x="326" y="109"/>
                    <a:pt x="326" y="186"/>
                  </a:cubicBezTo>
                  <a:cubicBezTo>
                    <a:pt x="326" y="263"/>
                    <a:pt x="264" y="326"/>
                    <a:pt x="187" y="326"/>
                  </a:cubicBezTo>
                  <a:cubicBezTo>
                    <a:pt x="110" y="326"/>
                    <a:pt x="47" y="263"/>
                    <a:pt x="47" y="186"/>
                  </a:cubicBezTo>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68" name="Freeform 64">
              <a:extLst>
                <a:ext uri="{FF2B5EF4-FFF2-40B4-BE49-F238E27FC236}">
                  <a16:creationId xmlns:a16="http://schemas.microsoft.com/office/drawing/2014/main" id="{578324C7-7ED2-47F9-A1CB-C964171C308E}"/>
                </a:ext>
              </a:extLst>
            </p:cNvPr>
            <p:cNvSpPr>
              <a:spLocks/>
            </p:cNvSpPr>
            <p:nvPr/>
          </p:nvSpPr>
          <p:spPr bwMode="auto">
            <a:xfrm>
              <a:off x="7566026" y="2225675"/>
              <a:ext cx="1419225" cy="715963"/>
            </a:xfrm>
            <a:custGeom>
              <a:avLst/>
              <a:gdLst>
                <a:gd name="T0" fmla="*/ 187 w 373"/>
                <a:gd name="T1" fmla="*/ 4 h 188"/>
                <a:gd name="T2" fmla="*/ 373 w 373"/>
                <a:gd name="T3" fmla="*/ 188 h 188"/>
                <a:gd name="T4" fmla="*/ 373 w 373"/>
                <a:gd name="T5" fmla="*/ 186 h 188"/>
                <a:gd name="T6" fmla="*/ 187 w 373"/>
                <a:gd name="T7" fmla="*/ 0 h 188"/>
                <a:gd name="T8" fmla="*/ 0 w 373"/>
                <a:gd name="T9" fmla="*/ 186 h 188"/>
                <a:gd name="T10" fmla="*/ 0 w 373"/>
                <a:gd name="T11" fmla="*/ 188 h 188"/>
                <a:gd name="T12" fmla="*/ 187 w 373"/>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373" h="188">
                  <a:moveTo>
                    <a:pt x="187" y="4"/>
                  </a:moveTo>
                  <a:cubicBezTo>
                    <a:pt x="289" y="4"/>
                    <a:pt x="372" y="86"/>
                    <a:pt x="373" y="188"/>
                  </a:cubicBezTo>
                  <a:cubicBezTo>
                    <a:pt x="373" y="188"/>
                    <a:pt x="373" y="187"/>
                    <a:pt x="373" y="186"/>
                  </a:cubicBezTo>
                  <a:cubicBezTo>
                    <a:pt x="373" y="84"/>
                    <a:pt x="289" y="0"/>
                    <a:pt x="187" y="0"/>
                  </a:cubicBezTo>
                  <a:cubicBezTo>
                    <a:pt x="84" y="0"/>
                    <a:pt x="0" y="84"/>
                    <a:pt x="0" y="186"/>
                  </a:cubicBezTo>
                  <a:cubicBezTo>
                    <a:pt x="0" y="187"/>
                    <a:pt x="0" y="188"/>
                    <a:pt x="0" y="188"/>
                  </a:cubicBezTo>
                  <a:cubicBezTo>
                    <a:pt x="1" y="86"/>
                    <a:pt x="85" y="4"/>
                    <a:pt x="187" y="4"/>
                  </a:cubicBezTo>
                  <a:close/>
                </a:path>
              </a:pathLst>
            </a:custGeom>
            <a:solidFill>
              <a:schemeClr val="accent5">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69" name="Freeform 65">
              <a:extLst>
                <a:ext uri="{FF2B5EF4-FFF2-40B4-BE49-F238E27FC236}">
                  <a16:creationId xmlns:a16="http://schemas.microsoft.com/office/drawing/2014/main" id="{ACA7E2A4-94ED-46B4-8F22-FFD20A068AE5}"/>
                </a:ext>
              </a:extLst>
            </p:cNvPr>
            <p:cNvSpPr>
              <a:spLocks noEditPoints="1"/>
            </p:cNvSpPr>
            <p:nvPr/>
          </p:nvSpPr>
          <p:spPr bwMode="auto">
            <a:xfrm>
              <a:off x="8383588" y="2941638"/>
              <a:ext cx="422275" cy="514350"/>
            </a:xfrm>
            <a:custGeom>
              <a:avLst/>
              <a:gdLst>
                <a:gd name="T0" fmla="*/ 0 w 111"/>
                <a:gd name="T1" fmla="*/ 135 h 135"/>
                <a:gd name="T2" fmla="*/ 0 w 111"/>
                <a:gd name="T3" fmla="*/ 135 h 135"/>
                <a:gd name="T4" fmla="*/ 0 w 111"/>
                <a:gd name="T5" fmla="*/ 135 h 135"/>
                <a:gd name="T6" fmla="*/ 0 w 111"/>
                <a:gd name="T7" fmla="*/ 135 h 135"/>
                <a:gd name="T8" fmla="*/ 0 w 111"/>
                <a:gd name="T9" fmla="*/ 135 h 135"/>
                <a:gd name="T10" fmla="*/ 0 w 111"/>
                <a:gd name="T11" fmla="*/ 135 h 135"/>
                <a:gd name="T12" fmla="*/ 1 w 111"/>
                <a:gd name="T13" fmla="*/ 135 h 135"/>
                <a:gd name="T14" fmla="*/ 1 w 111"/>
                <a:gd name="T15" fmla="*/ 135 h 135"/>
                <a:gd name="T16" fmla="*/ 1 w 111"/>
                <a:gd name="T17" fmla="*/ 135 h 135"/>
                <a:gd name="T18" fmla="*/ 1 w 111"/>
                <a:gd name="T19" fmla="*/ 135 h 135"/>
                <a:gd name="T20" fmla="*/ 1 w 111"/>
                <a:gd name="T21" fmla="*/ 135 h 135"/>
                <a:gd name="T22" fmla="*/ 1 w 111"/>
                <a:gd name="T23" fmla="*/ 135 h 135"/>
                <a:gd name="T24" fmla="*/ 2 w 111"/>
                <a:gd name="T25" fmla="*/ 135 h 135"/>
                <a:gd name="T26" fmla="*/ 1 w 111"/>
                <a:gd name="T27" fmla="*/ 135 h 135"/>
                <a:gd name="T28" fmla="*/ 2 w 111"/>
                <a:gd name="T29" fmla="*/ 135 h 135"/>
                <a:gd name="T30" fmla="*/ 2 w 111"/>
                <a:gd name="T31" fmla="*/ 135 h 135"/>
                <a:gd name="T32" fmla="*/ 2 w 111"/>
                <a:gd name="T33" fmla="*/ 135 h 135"/>
                <a:gd name="T34" fmla="*/ 2 w 111"/>
                <a:gd name="T35" fmla="*/ 135 h 135"/>
                <a:gd name="T36" fmla="*/ 2 w 111"/>
                <a:gd name="T37" fmla="*/ 135 h 135"/>
                <a:gd name="T38" fmla="*/ 2 w 111"/>
                <a:gd name="T39" fmla="*/ 135 h 135"/>
                <a:gd name="T40" fmla="*/ 2 w 111"/>
                <a:gd name="T41" fmla="*/ 135 h 135"/>
                <a:gd name="T42" fmla="*/ 3 w 111"/>
                <a:gd name="T43" fmla="*/ 135 h 135"/>
                <a:gd name="T44" fmla="*/ 3 w 111"/>
                <a:gd name="T45" fmla="*/ 135 h 135"/>
                <a:gd name="T46" fmla="*/ 3 w 111"/>
                <a:gd name="T47" fmla="*/ 135 h 135"/>
                <a:gd name="T48" fmla="*/ 3 w 111"/>
                <a:gd name="T49" fmla="*/ 134 h 135"/>
                <a:gd name="T50" fmla="*/ 3 w 111"/>
                <a:gd name="T51" fmla="*/ 134 h 135"/>
                <a:gd name="T52" fmla="*/ 3 w 111"/>
                <a:gd name="T53" fmla="*/ 134 h 135"/>
                <a:gd name="T54" fmla="*/ 4 w 111"/>
                <a:gd name="T55" fmla="*/ 134 h 135"/>
                <a:gd name="T56" fmla="*/ 3 w 111"/>
                <a:gd name="T57" fmla="*/ 134 h 135"/>
                <a:gd name="T58" fmla="*/ 4 w 111"/>
                <a:gd name="T59" fmla="*/ 134 h 135"/>
                <a:gd name="T60" fmla="*/ 4 w 111"/>
                <a:gd name="T61" fmla="*/ 134 h 135"/>
                <a:gd name="T62" fmla="*/ 4 w 111"/>
                <a:gd name="T63" fmla="*/ 134 h 135"/>
                <a:gd name="T64" fmla="*/ 4 w 111"/>
                <a:gd name="T65" fmla="*/ 134 h 135"/>
                <a:gd name="T66" fmla="*/ 5 w 111"/>
                <a:gd name="T67" fmla="*/ 134 h 135"/>
                <a:gd name="T68" fmla="*/ 4 w 111"/>
                <a:gd name="T69" fmla="*/ 134 h 135"/>
                <a:gd name="T70" fmla="*/ 5 w 111"/>
                <a:gd name="T71" fmla="*/ 134 h 135"/>
                <a:gd name="T72" fmla="*/ 5 w 111"/>
                <a:gd name="T73" fmla="*/ 134 h 135"/>
                <a:gd name="T74" fmla="*/ 5 w 111"/>
                <a:gd name="T75" fmla="*/ 134 h 135"/>
                <a:gd name="T76" fmla="*/ 5 w 111"/>
                <a:gd name="T77" fmla="*/ 134 h 135"/>
                <a:gd name="T78" fmla="*/ 5 w 111"/>
                <a:gd name="T79" fmla="*/ 134 h 135"/>
                <a:gd name="T80" fmla="*/ 5 w 111"/>
                <a:gd name="T81" fmla="*/ 134 h 135"/>
                <a:gd name="T82" fmla="*/ 5 w 111"/>
                <a:gd name="T83" fmla="*/ 134 h 135"/>
                <a:gd name="T84" fmla="*/ 6 w 111"/>
                <a:gd name="T85" fmla="*/ 134 h 135"/>
                <a:gd name="T86" fmla="*/ 5 w 111"/>
                <a:gd name="T87" fmla="*/ 134 h 135"/>
                <a:gd name="T88" fmla="*/ 6 w 111"/>
                <a:gd name="T89" fmla="*/ 134 h 135"/>
                <a:gd name="T90" fmla="*/ 6 w 111"/>
                <a:gd name="T91" fmla="*/ 134 h 135"/>
                <a:gd name="T92" fmla="*/ 6 w 111"/>
                <a:gd name="T93" fmla="*/ 134 h 135"/>
                <a:gd name="T94" fmla="*/ 6 w 111"/>
                <a:gd name="T95" fmla="*/ 134 h 135"/>
                <a:gd name="T96" fmla="*/ 7 w 111"/>
                <a:gd name="T97" fmla="*/ 134 h 135"/>
                <a:gd name="T98" fmla="*/ 6 w 111"/>
                <a:gd name="T99" fmla="*/ 134 h 135"/>
                <a:gd name="T100" fmla="*/ 7 w 111"/>
                <a:gd name="T101" fmla="*/ 134 h 135"/>
                <a:gd name="T102" fmla="*/ 111 w 111"/>
                <a:gd name="T103" fmla="*/ 0 h 135"/>
                <a:gd name="T104" fmla="*/ 7 w 111"/>
                <a:gd name="T105" fmla="*/ 134 h 135"/>
                <a:gd name="T106" fmla="*/ 111 w 111"/>
                <a:gd name="T107" fmla="*/ 1 h 135"/>
                <a:gd name="T108" fmla="*/ 111 w 111"/>
                <a:gd name="T109"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 h="135">
                  <a:moveTo>
                    <a:pt x="0" y="135"/>
                  </a:moveTo>
                  <a:cubicBezTo>
                    <a:pt x="0" y="135"/>
                    <a:pt x="0" y="135"/>
                    <a:pt x="0" y="135"/>
                  </a:cubicBezTo>
                  <a:cubicBezTo>
                    <a:pt x="0" y="135"/>
                    <a:pt x="0" y="135"/>
                    <a:pt x="0" y="135"/>
                  </a:cubicBezTo>
                  <a:moveTo>
                    <a:pt x="0" y="135"/>
                  </a:moveTo>
                  <a:cubicBezTo>
                    <a:pt x="0" y="135"/>
                    <a:pt x="0" y="135"/>
                    <a:pt x="0" y="135"/>
                  </a:cubicBezTo>
                  <a:cubicBezTo>
                    <a:pt x="0" y="135"/>
                    <a:pt x="0" y="135"/>
                    <a:pt x="0" y="135"/>
                  </a:cubicBezTo>
                  <a:moveTo>
                    <a:pt x="1" y="135"/>
                  </a:moveTo>
                  <a:cubicBezTo>
                    <a:pt x="1" y="135"/>
                    <a:pt x="1" y="135"/>
                    <a:pt x="1" y="135"/>
                  </a:cubicBezTo>
                  <a:cubicBezTo>
                    <a:pt x="1" y="135"/>
                    <a:pt x="1" y="135"/>
                    <a:pt x="1" y="135"/>
                  </a:cubicBezTo>
                  <a:moveTo>
                    <a:pt x="1" y="135"/>
                  </a:moveTo>
                  <a:cubicBezTo>
                    <a:pt x="1" y="135"/>
                    <a:pt x="1" y="135"/>
                    <a:pt x="1" y="135"/>
                  </a:cubicBezTo>
                  <a:cubicBezTo>
                    <a:pt x="1" y="135"/>
                    <a:pt x="1" y="135"/>
                    <a:pt x="1" y="135"/>
                  </a:cubicBezTo>
                  <a:moveTo>
                    <a:pt x="2" y="135"/>
                  </a:moveTo>
                  <a:cubicBezTo>
                    <a:pt x="1" y="135"/>
                    <a:pt x="1" y="135"/>
                    <a:pt x="1" y="135"/>
                  </a:cubicBezTo>
                  <a:cubicBezTo>
                    <a:pt x="1" y="135"/>
                    <a:pt x="1" y="135"/>
                    <a:pt x="2" y="135"/>
                  </a:cubicBezTo>
                  <a:moveTo>
                    <a:pt x="2" y="135"/>
                  </a:moveTo>
                  <a:cubicBezTo>
                    <a:pt x="2" y="135"/>
                    <a:pt x="2" y="135"/>
                    <a:pt x="2" y="135"/>
                  </a:cubicBezTo>
                  <a:cubicBezTo>
                    <a:pt x="2" y="135"/>
                    <a:pt x="2" y="135"/>
                    <a:pt x="2" y="135"/>
                  </a:cubicBezTo>
                  <a:moveTo>
                    <a:pt x="2" y="135"/>
                  </a:moveTo>
                  <a:cubicBezTo>
                    <a:pt x="2" y="135"/>
                    <a:pt x="2" y="135"/>
                    <a:pt x="2" y="135"/>
                  </a:cubicBezTo>
                  <a:cubicBezTo>
                    <a:pt x="2" y="135"/>
                    <a:pt x="2" y="135"/>
                    <a:pt x="2" y="135"/>
                  </a:cubicBezTo>
                  <a:moveTo>
                    <a:pt x="3" y="135"/>
                  </a:moveTo>
                  <a:cubicBezTo>
                    <a:pt x="3" y="135"/>
                    <a:pt x="3" y="135"/>
                    <a:pt x="3" y="135"/>
                  </a:cubicBezTo>
                  <a:cubicBezTo>
                    <a:pt x="3" y="135"/>
                    <a:pt x="3" y="135"/>
                    <a:pt x="3" y="135"/>
                  </a:cubicBezTo>
                  <a:moveTo>
                    <a:pt x="3" y="134"/>
                  </a:moveTo>
                  <a:cubicBezTo>
                    <a:pt x="3" y="134"/>
                    <a:pt x="3" y="134"/>
                    <a:pt x="3" y="134"/>
                  </a:cubicBezTo>
                  <a:cubicBezTo>
                    <a:pt x="3" y="134"/>
                    <a:pt x="3" y="134"/>
                    <a:pt x="3" y="134"/>
                  </a:cubicBezTo>
                  <a:moveTo>
                    <a:pt x="4" y="134"/>
                  </a:moveTo>
                  <a:cubicBezTo>
                    <a:pt x="4" y="134"/>
                    <a:pt x="4" y="134"/>
                    <a:pt x="3" y="134"/>
                  </a:cubicBezTo>
                  <a:cubicBezTo>
                    <a:pt x="4" y="134"/>
                    <a:pt x="4" y="134"/>
                    <a:pt x="4" y="134"/>
                  </a:cubicBezTo>
                  <a:moveTo>
                    <a:pt x="4" y="134"/>
                  </a:moveTo>
                  <a:cubicBezTo>
                    <a:pt x="4" y="134"/>
                    <a:pt x="4" y="134"/>
                    <a:pt x="4" y="134"/>
                  </a:cubicBezTo>
                  <a:cubicBezTo>
                    <a:pt x="4" y="134"/>
                    <a:pt x="4" y="134"/>
                    <a:pt x="4" y="134"/>
                  </a:cubicBezTo>
                  <a:moveTo>
                    <a:pt x="5" y="134"/>
                  </a:moveTo>
                  <a:cubicBezTo>
                    <a:pt x="4" y="134"/>
                    <a:pt x="4" y="134"/>
                    <a:pt x="4" y="134"/>
                  </a:cubicBezTo>
                  <a:cubicBezTo>
                    <a:pt x="4" y="134"/>
                    <a:pt x="4" y="134"/>
                    <a:pt x="5" y="134"/>
                  </a:cubicBezTo>
                  <a:moveTo>
                    <a:pt x="5" y="134"/>
                  </a:moveTo>
                  <a:cubicBezTo>
                    <a:pt x="5" y="134"/>
                    <a:pt x="5" y="134"/>
                    <a:pt x="5" y="134"/>
                  </a:cubicBezTo>
                  <a:cubicBezTo>
                    <a:pt x="5" y="134"/>
                    <a:pt x="5" y="134"/>
                    <a:pt x="5" y="134"/>
                  </a:cubicBezTo>
                  <a:moveTo>
                    <a:pt x="5" y="134"/>
                  </a:moveTo>
                  <a:cubicBezTo>
                    <a:pt x="5" y="134"/>
                    <a:pt x="5" y="134"/>
                    <a:pt x="5" y="134"/>
                  </a:cubicBezTo>
                  <a:cubicBezTo>
                    <a:pt x="5" y="134"/>
                    <a:pt x="5" y="134"/>
                    <a:pt x="5" y="134"/>
                  </a:cubicBezTo>
                  <a:moveTo>
                    <a:pt x="6" y="134"/>
                  </a:moveTo>
                  <a:cubicBezTo>
                    <a:pt x="6" y="134"/>
                    <a:pt x="6" y="134"/>
                    <a:pt x="5" y="134"/>
                  </a:cubicBezTo>
                  <a:cubicBezTo>
                    <a:pt x="6" y="134"/>
                    <a:pt x="6" y="134"/>
                    <a:pt x="6" y="134"/>
                  </a:cubicBezTo>
                  <a:moveTo>
                    <a:pt x="6" y="134"/>
                  </a:moveTo>
                  <a:cubicBezTo>
                    <a:pt x="6" y="134"/>
                    <a:pt x="6" y="134"/>
                    <a:pt x="6" y="134"/>
                  </a:cubicBezTo>
                  <a:cubicBezTo>
                    <a:pt x="6" y="134"/>
                    <a:pt x="6" y="134"/>
                    <a:pt x="6" y="134"/>
                  </a:cubicBezTo>
                  <a:moveTo>
                    <a:pt x="7" y="134"/>
                  </a:moveTo>
                  <a:cubicBezTo>
                    <a:pt x="7" y="134"/>
                    <a:pt x="6" y="134"/>
                    <a:pt x="6" y="134"/>
                  </a:cubicBezTo>
                  <a:cubicBezTo>
                    <a:pt x="6" y="134"/>
                    <a:pt x="7" y="134"/>
                    <a:pt x="7" y="134"/>
                  </a:cubicBezTo>
                  <a:moveTo>
                    <a:pt x="111" y="0"/>
                  </a:moveTo>
                  <a:cubicBezTo>
                    <a:pt x="110" y="64"/>
                    <a:pt x="66" y="118"/>
                    <a:pt x="7" y="134"/>
                  </a:cubicBezTo>
                  <a:cubicBezTo>
                    <a:pt x="66" y="118"/>
                    <a:pt x="110" y="65"/>
                    <a:pt x="111" y="1"/>
                  </a:cubicBezTo>
                  <a:cubicBezTo>
                    <a:pt x="111" y="1"/>
                    <a:pt x="111" y="1"/>
                    <a:pt x="111" y="0"/>
                  </a:cubicBezTo>
                </a:path>
              </a:pathLst>
            </a:custGeom>
            <a:solidFill>
              <a:srgbClr val="065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70" name="Freeform 66">
              <a:extLst>
                <a:ext uri="{FF2B5EF4-FFF2-40B4-BE49-F238E27FC236}">
                  <a16:creationId xmlns:a16="http://schemas.microsoft.com/office/drawing/2014/main" id="{2301DD36-0386-4BFB-9B86-B01064A921DC}"/>
                </a:ext>
              </a:extLst>
            </p:cNvPr>
            <p:cNvSpPr>
              <a:spLocks/>
            </p:cNvSpPr>
            <p:nvPr/>
          </p:nvSpPr>
          <p:spPr bwMode="auto">
            <a:xfrm>
              <a:off x="8277226" y="2944813"/>
              <a:ext cx="528638" cy="522288"/>
            </a:xfrm>
            <a:custGeom>
              <a:avLst/>
              <a:gdLst>
                <a:gd name="T0" fmla="*/ 139 w 139"/>
                <a:gd name="T1" fmla="*/ 0 h 137"/>
                <a:gd name="T2" fmla="*/ 35 w 139"/>
                <a:gd name="T3" fmla="*/ 133 h 137"/>
                <a:gd name="T4" fmla="*/ 35 w 139"/>
                <a:gd name="T5" fmla="*/ 133 h 137"/>
                <a:gd name="T6" fmla="*/ 34 w 139"/>
                <a:gd name="T7" fmla="*/ 133 h 137"/>
                <a:gd name="T8" fmla="*/ 34 w 139"/>
                <a:gd name="T9" fmla="*/ 133 h 137"/>
                <a:gd name="T10" fmla="*/ 34 w 139"/>
                <a:gd name="T11" fmla="*/ 133 h 137"/>
                <a:gd name="T12" fmla="*/ 34 w 139"/>
                <a:gd name="T13" fmla="*/ 133 h 137"/>
                <a:gd name="T14" fmla="*/ 33 w 139"/>
                <a:gd name="T15" fmla="*/ 133 h 137"/>
                <a:gd name="T16" fmla="*/ 33 w 139"/>
                <a:gd name="T17" fmla="*/ 133 h 137"/>
                <a:gd name="T18" fmla="*/ 33 w 139"/>
                <a:gd name="T19" fmla="*/ 133 h 137"/>
                <a:gd name="T20" fmla="*/ 33 w 139"/>
                <a:gd name="T21" fmla="*/ 133 h 137"/>
                <a:gd name="T22" fmla="*/ 33 w 139"/>
                <a:gd name="T23" fmla="*/ 133 h 137"/>
                <a:gd name="T24" fmla="*/ 33 w 139"/>
                <a:gd name="T25" fmla="*/ 133 h 137"/>
                <a:gd name="T26" fmla="*/ 32 w 139"/>
                <a:gd name="T27" fmla="*/ 133 h 137"/>
                <a:gd name="T28" fmla="*/ 32 w 139"/>
                <a:gd name="T29" fmla="*/ 133 h 137"/>
                <a:gd name="T30" fmla="*/ 32 w 139"/>
                <a:gd name="T31" fmla="*/ 133 h 137"/>
                <a:gd name="T32" fmla="*/ 32 w 139"/>
                <a:gd name="T33" fmla="*/ 133 h 137"/>
                <a:gd name="T34" fmla="*/ 31 w 139"/>
                <a:gd name="T35" fmla="*/ 133 h 137"/>
                <a:gd name="T36" fmla="*/ 31 w 139"/>
                <a:gd name="T37" fmla="*/ 133 h 137"/>
                <a:gd name="T38" fmla="*/ 31 w 139"/>
                <a:gd name="T39" fmla="*/ 133 h 137"/>
                <a:gd name="T40" fmla="*/ 31 w 139"/>
                <a:gd name="T41" fmla="*/ 134 h 137"/>
                <a:gd name="T42" fmla="*/ 31 w 139"/>
                <a:gd name="T43" fmla="*/ 134 h 137"/>
                <a:gd name="T44" fmla="*/ 30 w 139"/>
                <a:gd name="T45" fmla="*/ 134 h 137"/>
                <a:gd name="T46" fmla="*/ 30 w 139"/>
                <a:gd name="T47" fmla="*/ 134 h 137"/>
                <a:gd name="T48" fmla="*/ 30 w 139"/>
                <a:gd name="T49" fmla="*/ 134 h 137"/>
                <a:gd name="T50" fmla="*/ 30 w 139"/>
                <a:gd name="T51" fmla="*/ 134 h 137"/>
                <a:gd name="T52" fmla="*/ 30 w 139"/>
                <a:gd name="T53" fmla="*/ 134 h 137"/>
                <a:gd name="T54" fmla="*/ 29 w 139"/>
                <a:gd name="T55" fmla="*/ 134 h 137"/>
                <a:gd name="T56" fmla="*/ 29 w 139"/>
                <a:gd name="T57" fmla="*/ 134 h 137"/>
                <a:gd name="T58" fmla="*/ 29 w 139"/>
                <a:gd name="T59" fmla="*/ 134 h 137"/>
                <a:gd name="T60" fmla="*/ 29 w 139"/>
                <a:gd name="T61" fmla="*/ 134 h 137"/>
                <a:gd name="T62" fmla="*/ 29 w 139"/>
                <a:gd name="T63" fmla="*/ 134 h 137"/>
                <a:gd name="T64" fmla="*/ 28 w 139"/>
                <a:gd name="T65" fmla="*/ 134 h 137"/>
                <a:gd name="T66" fmla="*/ 28 w 139"/>
                <a:gd name="T67" fmla="*/ 134 h 137"/>
                <a:gd name="T68" fmla="*/ 28 w 139"/>
                <a:gd name="T69" fmla="*/ 134 h 137"/>
                <a:gd name="T70" fmla="*/ 28 w 139"/>
                <a:gd name="T71" fmla="*/ 134 h 137"/>
                <a:gd name="T72" fmla="*/ 0 w 139"/>
                <a:gd name="T73" fmla="*/ 137 h 137"/>
                <a:gd name="T74" fmla="*/ 31 w 139"/>
                <a:gd name="T75" fmla="*/ 137 h 137"/>
                <a:gd name="T76" fmla="*/ 139 w 139"/>
                <a:gd name="T77" fmla="*/ 1 h 137"/>
                <a:gd name="T78" fmla="*/ 139 w 139"/>
                <a:gd name="T7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137">
                  <a:moveTo>
                    <a:pt x="139" y="0"/>
                  </a:moveTo>
                  <a:cubicBezTo>
                    <a:pt x="138" y="64"/>
                    <a:pt x="94" y="117"/>
                    <a:pt x="35" y="133"/>
                  </a:cubicBezTo>
                  <a:cubicBezTo>
                    <a:pt x="35" y="133"/>
                    <a:pt x="35" y="133"/>
                    <a:pt x="35" y="133"/>
                  </a:cubicBezTo>
                  <a:cubicBezTo>
                    <a:pt x="35" y="133"/>
                    <a:pt x="34" y="133"/>
                    <a:pt x="34" y="133"/>
                  </a:cubicBezTo>
                  <a:cubicBezTo>
                    <a:pt x="34" y="133"/>
                    <a:pt x="34" y="133"/>
                    <a:pt x="34" y="133"/>
                  </a:cubicBezTo>
                  <a:cubicBezTo>
                    <a:pt x="34" y="133"/>
                    <a:pt x="34" y="133"/>
                    <a:pt x="34" y="133"/>
                  </a:cubicBezTo>
                  <a:cubicBezTo>
                    <a:pt x="34" y="133"/>
                    <a:pt x="34" y="133"/>
                    <a:pt x="34" y="133"/>
                  </a:cubicBezTo>
                  <a:cubicBezTo>
                    <a:pt x="34" y="133"/>
                    <a:pt x="34" y="133"/>
                    <a:pt x="33" y="133"/>
                  </a:cubicBezTo>
                  <a:cubicBezTo>
                    <a:pt x="33" y="133"/>
                    <a:pt x="33" y="133"/>
                    <a:pt x="33" y="133"/>
                  </a:cubicBezTo>
                  <a:cubicBezTo>
                    <a:pt x="33" y="133"/>
                    <a:pt x="33" y="133"/>
                    <a:pt x="33" y="133"/>
                  </a:cubicBezTo>
                  <a:cubicBezTo>
                    <a:pt x="33" y="133"/>
                    <a:pt x="33" y="133"/>
                    <a:pt x="33" y="133"/>
                  </a:cubicBezTo>
                  <a:cubicBezTo>
                    <a:pt x="33" y="133"/>
                    <a:pt x="33" y="133"/>
                    <a:pt x="33" y="133"/>
                  </a:cubicBezTo>
                  <a:cubicBezTo>
                    <a:pt x="33" y="133"/>
                    <a:pt x="33" y="133"/>
                    <a:pt x="33" y="133"/>
                  </a:cubicBezTo>
                  <a:cubicBezTo>
                    <a:pt x="32" y="133"/>
                    <a:pt x="32" y="133"/>
                    <a:pt x="32" y="133"/>
                  </a:cubicBezTo>
                  <a:cubicBezTo>
                    <a:pt x="32" y="133"/>
                    <a:pt x="32" y="133"/>
                    <a:pt x="32" y="133"/>
                  </a:cubicBezTo>
                  <a:cubicBezTo>
                    <a:pt x="32" y="133"/>
                    <a:pt x="32" y="133"/>
                    <a:pt x="32" y="133"/>
                  </a:cubicBezTo>
                  <a:cubicBezTo>
                    <a:pt x="32" y="133"/>
                    <a:pt x="32" y="133"/>
                    <a:pt x="32" y="133"/>
                  </a:cubicBezTo>
                  <a:cubicBezTo>
                    <a:pt x="32" y="133"/>
                    <a:pt x="32" y="133"/>
                    <a:pt x="31" y="133"/>
                  </a:cubicBezTo>
                  <a:cubicBezTo>
                    <a:pt x="31" y="133"/>
                    <a:pt x="31" y="133"/>
                    <a:pt x="31" y="133"/>
                  </a:cubicBezTo>
                  <a:cubicBezTo>
                    <a:pt x="31" y="133"/>
                    <a:pt x="31" y="133"/>
                    <a:pt x="31" y="133"/>
                  </a:cubicBezTo>
                  <a:cubicBezTo>
                    <a:pt x="31" y="133"/>
                    <a:pt x="31" y="134"/>
                    <a:pt x="31" y="134"/>
                  </a:cubicBezTo>
                  <a:cubicBezTo>
                    <a:pt x="31" y="134"/>
                    <a:pt x="31" y="134"/>
                    <a:pt x="31" y="134"/>
                  </a:cubicBezTo>
                  <a:cubicBezTo>
                    <a:pt x="31" y="134"/>
                    <a:pt x="30" y="134"/>
                    <a:pt x="30" y="134"/>
                  </a:cubicBezTo>
                  <a:cubicBezTo>
                    <a:pt x="30" y="134"/>
                    <a:pt x="30" y="134"/>
                    <a:pt x="30" y="134"/>
                  </a:cubicBezTo>
                  <a:cubicBezTo>
                    <a:pt x="30" y="134"/>
                    <a:pt x="30" y="134"/>
                    <a:pt x="30" y="134"/>
                  </a:cubicBezTo>
                  <a:cubicBezTo>
                    <a:pt x="30" y="134"/>
                    <a:pt x="30" y="134"/>
                    <a:pt x="30" y="134"/>
                  </a:cubicBezTo>
                  <a:cubicBezTo>
                    <a:pt x="30" y="134"/>
                    <a:pt x="30" y="134"/>
                    <a:pt x="30" y="134"/>
                  </a:cubicBezTo>
                  <a:cubicBezTo>
                    <a:pt x="29" y="134"/>
                    <a:pt x="29" y="134"/>
                    <a:pt x="29" y="134"/>
                  </a:cubicBezTo>
                  <a:cubicBezTo>
                    <a:pt x="29" y="134"/>
                    <a:pt x="29" y="134"/>
                    <a:pt x="29" y="134"/>
                  </a:cubicBezTo>
                  <a:cubicBezTo>
                    <a:pt x="29" y="134"/>
                    <a:pt x="29" y="134"/>
                    <a:pt x="29" y="134"/>
                  </a:cubicBezTo>
                  <a:cubicBezTo>
                    <a:pt x="29" y="134"/>
                    <a:pt x="29" y="134"/>
                    <a:pt x="29" y="134"/>
                  </a:cubicBezTo>
                  <a:cubicBezTo>
                    <a:pt x="29" y="134"/>
                    <a:pt x="29" y="134"/>
                    <a:pt x="29" y="134"/>
                  </a:cubicBezTo>
                  <a:cubicBezTo>
                    <a:pt x="28" y="134"/>
                    <a:pt x="28" y="134"/>
                    <a:pt x="28" y="134"/>
                  </a:cubicBezTo>
                  <a:cubicBezTo>
                    <a:pt x="28" y="134"/>
                    <a:pt x="28" y="134"/>
                    <a:pt x="28" y="134"/>
                  </a:cubicBezTo>
                  <a:cubicBezTo>
                    <a:pt x="28" y="134"/>
                    <a:pt x="28" y="134"/>
                    <a:pt x="28" y="134"/>
                  </a:cubicBezTo>
                  <a:cubicBezTo>
                    <a:pt x="28" y="134"/>
                    <a:pt x="28" y="134"/>
                    <a:pt x="28" y="134"/>
                  </a:cubicBezTo>
                  <a:cubicBezTo>
                    <a:pt x="19" y="136"/>
                    <a:pt x="9" y="137"/>
                    <a:pt x="0" y="137"/>
                  </a:cubicBezTo>
                  <a:cubicBezTo>
                    <a:pt x="31" y="137"/>
                    <a:pt x="31" y="137"/>
                    <a:pt x="31" y="137"/>
                  </a:cubicBezTo>
                  <a:cubicBezTo>
                    <a:pt x="93" y="123"/>
                    <a:pt x="139" y="67"/>
                    <a:pt x="139" y="1"/>
                  </a:cubicBezTo>
                  <a:cubicBezTo>
                    <a:pt x="139" y="1"/>
                    <a:pt x="139" y="0"/>
                    <a:pt x="139" y="0"/>
                  </a:cubicBezTo>
                </a:path>
              </a:pathLst>
            </a:custGeom>
            <a:solidFill>
              <a:schemeClr val="accent5">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1" name="Freeform 67">
              <a:extLst>
                <a:ext uri="{FF2B5EF4-FFF2-40B4-BE49-F238E27FC236}">
                  <a16:creationId xmlns:a16="http://schemas.microsoft.com/office/drawing/2014/main" id="{CB4D86F2-3EA7-4A53-AC2B-D98797ED0D69}"/>
                </a:ext>
              </a:extLst>
            </p:cNvPr>
            <p:cNvSpPr>
              <a:spLocks/>
            </p:cNvSpPr>
            <p:nvPr/>
          </p:nvSpPr>
          <p:spPr bwMode="auto">
            <a:xfrm>
              <a:off x="7745413" y="2941638"/>
              <a:ext cx="1973263" cy="541338"/>
            </a:xfrm>
            <a:custGeom>
              <a:avLst/>
              <a:gdLst>
                <a:gd name="T0" fmla="*/ 519 w 519"/>
                <a:gd name="T1" fmla="*/ 138 h 142"/>
                <a:gd name="T2" fmla="*/ 171 w 519"/>
                <a:gd name="T3" fmla="*/ 138 h 142"/>
                <a:gd name="T4" fmla="*/ 171 w 519"/>
                <a:gd name="T5" fmla="*/ 138 h 142"/>
                <a:gd name="T6" fmla="*/ 140 w 519"/>
                <a:gd name="T7" fmla="*/ 138 h 142"/>
                <a:gd name="T8" fmla="*/ 140 w 519"/>
                <a:gd name="T9" fmla="*/ 138 h 142"/>
                <a:gd name="T10" fmla="*/ 140 w 519"/>
                <a:gd name="T11" fmla="*/ 138 h 142"/>
                <a:gd name="T12" fmla="*/ 0 w 519"/>
                <a:gd name="T13" fmla="*/ 0 h 142"/>
                <a:gd name="T14" fmla="*/ 0 w 519"/>
                <a:gd name="T15" fmla="*/ 2 h 142"/>
                <a:gd name="T16" fmla="*/ 108 w 519"/>
                <a:gd name="T17" fmla="*/ 138 h 142"/>
                <a:gd name="T18" fmla="*/ 138 w 519"/>
                <a:gd name="T19" fmla="*/ 142 h 142"/>
                <a:gd name="T20" fmla="*/ 138 w 519"/>
                <a:gd name="T21" fmla="*/ 142 h 142"/>
                <a:gd name="T22" fmla="*/ 519 w 519"/>
                <a:gd name="T23" fmla="*/ 142 h 142"/>
                <a:gd name="T24" fmla="*/ 519 w 519"/>
                <a:gd name="T25" fmla="*/ 1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9" h="142">
                  <a:moveTo>
                    <a:pt x="519" y="138"/>
                  </a:moveTo>
                  <a:cubicBezTo>
                    <a:pt x="171" y="138"/>
                    <a:pt x="171" y="138"/>
                    <a:pt x="171" y="138"/>
                  </a:cubicBezTo>
                  <a:cubicBezTo>
                    <a:pt x="171" y="138"/>
                    <a:pt x="171" y="138"/>
                    <a:pt x="171" y="138"/>
                  </a:cubicBezTo>
                  <a:cubicBezTo>
                    <a:pt x="140" y="138"/>
                    <a:pt x="140" y="138"/>
                    <a:pt x="140" y="138"/>
                  </a:cubicBezTo>
                  <a:cubicBezTo>
                    <a:pt x="140" y="138"/>
                    <a:pt x="140" y="138"/>
                    <a:pt x="140" y="138"/>
                  </a:cubicBezTo>
                  <a:cubicBezTo>
                    <a:pt x="140" y="138"/>
                    <a:pt x="140" y="138"/>
                    <a:pt x="140" y="138"/>
                  </a:cubicBezTo>
                  <a:cubicBezTo>
                    <a:pt x="63" y="138"/>
                    <a:pt x="1" y="76"/>
                    <a:pt x="0" y="0"/>
                  </a:cubicBezTo>
                  <a:cubicBezTo>
                    <a:pt x="0" y="1"/>
                    <a:pt x="0" y="1"/>
                    <a:pt x="0" y="2"/>
                  </a:cubicBezTo>
                  <a:cubicBezTo>
                    <a:pt x="0" y="68"/>
                    <a:pt x="46" y="124"/>
                    <a:pt x="108" y="138"/>
                  </a:cubicBezTo>
                  <a:cubicBezTo>
                    <a:pt x="118" y="140"/>
                    <a:pt x="128" y="141"/>
                    <a:pt x="138" y="142"/>
                  </a:cubicBezTo>
                  <a:cubicBezTo>
                    <a:pt x="138" y="142"/>
                    <a:pt x="138" y="142"/>
                    <a:pt x="138" y="142"/>
                  </a:cubicBezTo>
                  <a:cubicBezTo>
                    <a:pt x="519" y="142"/>
                    <a:pt x="519" y="142"/>
                    <a:pt x="519" y="142"/>
                  </a:cubicBezTo>
                  <a:lnTo>
                    <a:pt x="519" y="138"/>
                  </a:lnTo>
                  <a:close/>
                </a:path>
              </a:pathLst>
            </a:custGeom>
            <a:solidFill>
              <a:schemeClr val="accent5">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nvGrpSpPr>
            <p:cNvPr id="134" name="Group 133">
              <a:extLst>
                <a:ext uri="{FF2B5EF4-FFF2-40B4-BE49-F238E27FC236}">
                  <a16:creationId xmlns:a16="http://schemas.microsoft.com/office/drawing/2014/main" id="{351E5DC8-9765-47F3-A1E0-98C111046E27}"/>
                </a:ext>
              </a:extLst>
            </p:cNvPr>
            <p:cNvGrpSpPr/>
            <p:nvPr/>
          </p:nvGrpSpPr>
          <p:grpSpPr>
            <a:xfrm>
              <a:off x="8909051" y="3421063"/>
              <a:ext cx="304800" cy="258763"/>
              <a:chOff x="8909051" y="3421063"/>
              <a:chExt cx="304800" cy="258763"/>
            </a:xfrm>
            <a:effectLst>
              <a:outerShdw blurRad="50800" dist="38100" algn="tl" rotWithShape="0">
                <a:prstClr val="black">
                  <a:alpha val="20000"/>
                </a:prstClr>
              </a:outerShdw>
            </a:effectLst>
          </p:grpSpPr>
          <p:sp>
            <p:nvSpPr>
              <p:cNvPr id="72" name="Freeform 68">
                <a:extLst>
                  <a:ext uri="{FF2B5EF4-FFF2-40B4-BE49-F238E27FC236}">
                    <a16:creationId xmlns:a16="http://schemas.microsoft.com/office/drawing/2014/main" id="{B432D83B-388F-4FC9-A045-29F5A7DF9764}"/>
                  </a:ext>
                </a:extLst>
              </p:cNvPr>
              <p:cNvSpPr>
                <a:spLocks/>
              </p:cNvSpPr>
              <p:nvPr/>
            </p:nvSpPr>
            <p:spPr bwMode="auto">
              <a:xfrm>
                <a:off x="8909051" y="3421063"/>
                <a:ext cx="304800" cy="258763"/>
              </a:xfrm>
              <a:custGeom>
                <a:avLst/>
                <a:gdLst>
                  <a:gd name="T0" fmla="*/ 0 w 192"/>
                  <a:gd name="T1" fmla="*/ 0 h 163"/>
                  <a:gd name="T2" fmla="*/ 192 w 192"/>
                  <a:gd name="T3" fmla="*/ 82 h 163"/>
                  <a:gd name="T4" fmla="*/ 0 w 192"/>
                  <a:gd name="T5" fmla="*/ 163 h 163"/>
                  <a:gd name="T6" fmla="*/ 0 w 192"/>
                  <a:gd name="T7" fmla="*/ 0 h 163"/>
                </a:gdLst>
                <a:ahLst/>
                <a:cxnLst>
                  <a:cxn ang="0">
                    <a:pos x="T0" y="T1"/>
                  </a:cxn>
                  <a:cxn ang="0">
                    <a:pos x="T2" y="T3"/>
                  </a:cxn>
                  <a:cxn ang="0">
                    <a:pos x="T4" y="T5"/>
                  </a:cxn>
                  <a:cxn ang="0">
                    <a:pos x="T6" y="T7"/>
                  </a:cxn>
                </a:cxnLst>
                <a:rect l="0" t="0" r="r" b="b"/>
                <a:pathLst>
                  <a:path w="192" h="163">
                    <a:moveTo>
                      <a:pt x="0" y="0"/>
                    </a:moveTo>
                    <a:lnTo>
                      <a:pt x="192" y="82"/>
                    </a:lnTo>
                    <a:lnTo>
                      <a:pt x="0" y="163"/>
                    </a:lnTo>
                    <a:lnTo>
                      <a:pt x="0" y="0"/>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3" name="Freeform 69">
                <a:extLst>
                  <a:ext uri="{FF2B5EF4-FFF2-40B4-BE49-F238E27FC236}">
                    <a16:creationId xmlns:a16="http://schemas.microsoft.com/office/drawing/2014/main" id="{E0A51ECB-DAF4-4354-BDE0-B7ED3565D0A9}"/>
                  </a:ext>
                </a:extLst>
              </p:cNvPr>
              <p:cNvSpPr>
                <a:spLocks/>
              </p:cNvSpPr>
              <p:nvPr/>
            </p:nvSpPr>
            <p:spPr bwMode="auto">
              <a:xfrm>
                <a:off x="8909051" y="3421063"/>
                <a:ext cx="304800" cy="130175"/>
              </a:xfrm>
              <a:custGeom>
                <a:avLst/>
                <a:gdLst>
                  <a:gd name="T0" fmla="*/ 0 w 192"/>
                  <a:gd name="T1" fmla="*/ 39 h 82"/>
                  <a:gd name="T2" fmla="*/ 9 w 192"/>
                  <a:gd name="T3" fmla="*/ 39 h 82"/>
                  <a:gd name="T4" fmla="*/ 9 w 192"/>
                  <a:gd name="T5" fmla="*/ 15 h 82"/>
                  <a:gd name="T6" fmla="*/ 192 w 192"/>
                  <a:gd name="T7" fmla="*/ 82 h 82"/>
                  <a:gd name="T8" fmla="*/ 0 w 192"/>
                  <a:gd name="T9" fmla="*/ 0 h 82"/>
                  <a:gd name="T10" fmla="*/ 0 w 192"/>
                  <a:gd name="T11" fmla="*/ 39 h 82"/>
                </a:gdLst>
                <a:ahLst/>
                <a:cxnLst>
                  <a:cxn ang="0">
                    <a:pos x="T0" y="T1"/>
                  </a:cxn>
                  <a:cxn ang="0">
                    <a:pos x="T2" y="T3"/>
                  </a:cxn>
                  <a:cxn ang="0">
                    <a:pos x="T4" y="T5"/>
                  </a:cxn>
                  <a:cxn ang="0">
                    <a:pos x="T6" y="T7"/>
                  </a:cxn>
                  <a:cxn ang="0">
                    <a:pos x="T8" y="T9"/>
                  </a:cxn>
                  <a:cxn ang="0">
                    <a:pos x="T10" y="T11"/>
                  </a:cxn>
                </a:cxnLst>
                <a:rect l="0" t="0" r="r" b="b"/>
                <a:pathLst>
                  <a:path w="192" h="82">
                    <a:moveTo>
                      <a:pt x="0" y="39"/>
                    </a:moveTo>
                    <a:lnTo>
                      <a:pt x="9" y="39"/>
                    </a:lnTo>
                    <a:lnTo>
                      <a:pt x="9" y="15"/>
                    </a:lnTo>
                    <a:lnTo>
                      <a:pt x="192" y="82"/>
                    </a:lnTo>
                    <a:lnTo>
                      <a:pt x="0" y="0"/>
                    </a:lnTo>
                    <a:lnTo>
                      <a:pt x="0" y="39"/>
                    </a:lnTo>
                    <a:close/>
                  </a:path>
                </a:pathLst>
              </a:custGeom>
              <a:solidFill>
                <a:schemeClr val="accent5">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74" name="Freeform 70">
              <a:extLst>
                <a:ext uri="{FF2B5EF4-FFF2-40B4-BE49-F238E27FC236}">
                  <a16:creationId xmlns:a16="http://schemas.microsoft.com/office/drawing/2014/main" id="{108A7205-89FF-4B00-8440-C50D8527AC9F}"/>
                </a:ext>
              </a:extLst>
            </p:cNvPr>
            <p:cNvSpPr>
              <a:spLocks/>
            </p:cNvSpPr>
            <p:nvPr/>
          </p:nvSpPr>
          <p:spPr bwMode="auto">
            <a:xfrm>
              <a:off x="8277226" y="3219450"/>
              <a:ext cx="646113" cy="247650"/>
            </a:xfrm>
            <a:custGeom>
              <a:avLst/>
              <a:gdLst>
                <a:gd name="T0" fmla="*/ 0 w 170"/>
                <a:gd name="T1" fmla="*/ 65 h 65"/>
                <a:gd name="T2" fmla="*/ 123 w 170"/>
                <a:gd name="T3" fmla="*/ 65 h 65"/>
                <a:gd name="T4" fmla="*/ 170 w 170"/>
                <a:gd name="T5" fmla="*/ 0 h 65"/>
                <a:gd name="T6" fmla="*/ 118 w 170"/>
                <a:gd name="T7" fmla="*/ 0 h 65"/>
                <a:gd name="T8" fmla="*/ 0 w 170"/>
                <a:gd name="T9" fmla="*/ 65 h 65"/>
              </a:gdLst>
              <a:ahLst/>
              <a:cxnLst>
                <a:cxn ang="0">
                  <a:pos x="T0" y="T1"/>
                </a:cxn>
                <a:cxn ang="0">
                  <a:pos x="T2" y="T3"/>
                </a:cxn>
                <a:cxn ang="0">
                  <a:pos x="T4" y="T5"/>
                </a:cxn>
                <a:cxn ang="0">
                  <a:pos x="T6" y="T7"/>
                </a:cxn>
                <a:cxn ang="0">
                  <a:pos x="T8" y="T9"/>
                </a:cxn>
              </a:cxnLst>
              <a:rect l="0" t="0" r="r" b="b"/>
              <a:pathLst>
                <a:path w="170" h="65">
                  <a:moveTo>
                    <a:pt x="0" y="65"/>
                  </a:moveTo>
                  <a:cubicBezTo>
                    <a:pt x="123" y="65"/>
                    <a:pt x="123" y="65"/>
                    <a:pt x="123" y="65"/>
                  </a:cubicBezTo>
                  <a:cubicBezTo>
                    <a:pt x="143" y="47"/>
                    <a:pt x="159" y="25"/>
                    <a:pt x="170" y="0"/>
                  </a:cubicBezTo>
                  <a:cubicBezTo>
                    <a:pt x="118" y="0"/>
                    <a:pt x="118" y="0"/>
                    <a:pt x="118" y="0"/>
                  </a:cubicBezTo>
                  <a:cubicBezTo>
                    <a:pt x="93" y="39"/>
                    <a:pt x="49" y="65"/>
                    <a:pt x="0" y="65"/>
                  </a:cubicBezTo>
                  <a:close/>
                </a:path>
              </a:pathLst>
            </a:custGeom>
            <a:gradFill>
              <a:gsLst>
                <a:gs pos="62000">
                  <a:schemeClr val="accent5">
                    <a:alpha val="0"/>
                  </a:schemeClr>
                </a:gs>
                <a:gs pos="100000">
                  <a:srgbClr val="000000">
                    <a:alpha val="40000"/>
                  </a:srgbClr>
                </a:gs>
              </a:gsLst>
              <a:lin ang="54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37" name="ring_06">
            <a:extLst>
              <a:ext uri="{FF2B5EF4-FFF2-40B4-BE49-F238E27FC236}">
                <a16:creationId xmlns:a16="http://schemas.microsoft.com/office/drawing/2014/main" id="{D66867A2-F37A-45EE-9DA0-23C14E732F5F}"/>
              </a:ext>
            </a:extLst>
          </p:cNvPr>
          <p:cNvGrpSpPr/>
          <p:nvPr/>
        </p:nvGrpSpPr>
        <p:grpSpPr>
          <a:xfrm>
            <a:off x="6753226" y="2452632"/>
            <a:ext cx="2382441" cy="1065610"/>
            <a:chOff x="9004301" y="3467100"/>
            <a:chExt cx="3176588" cy="1420813"/>
          </a:xfrm>
          <a:effectLst>
            <a:outerShdw blurRad="114300" dist="50800" dir="2700000" algn="tl" rotWithShape="0">
              <a:prstClr val="black">
                <a:alpha val="32000"/>
              </a:prstClr>
            </a:outerShdw>
          </a:effectLst>
        </p:grpSpPr>
        <p:sp>
          <p:nvSpPr>
            <p:cNvPr id="76" name="Freeform 72">
              <a:extLst>
                <a:ext uri="{FF2B5EF4-FFF2-40B4-BE49-F238E27FC236}">
                  <a16:creationId xmlns:a16="http://schemas.microsoft.com/office/drawing/2014/main" id="{65B5E95C-F6BF-4B3A-81CC-A8B6CBF8811E}"/>
                </a:ext>
              </a:extLst>
            </p:cNvPr>
            <p:cNvSpPr>
              <a:spLocks noEditPoints="1"/>
            </p:cNvSpPr>
            <p:nvPr/>
          </p:nvSpPr>
          <p:spPr bwMode="auto">
            <a:xfrm>
              <a:off x="9004301" y="3467100"/>
              <a:ext cx="3176588" cy="1420813"/>
            </a:xfrm>
            <a:custGeom>
              <a:avLst/>
              <a:gdLst>
                <a:gd name="T0" fmla="*/ 372 w 835"/>
                <a:gd name="T1" fmla="*/ 186 h 373"/>
                <a:gd name="T2" fmla="*/ 309 w 835"/>
                <a:gd name="T3" fmla="*/ 47 h 373"/>
                <a:gd name="T4" fmla="*/ 835 w 835"/>
                <a:gd name="T5" fmla="*/ 47 h 373"/>
                <a:gd name="T6" fmla="*/ 835 w 835"/>
                <a:gd name="T7" fmla="*/ 0 h 373"/>
                <a:gd name="T8" fmla="*/ 186 w 835"/>
                <a:gd name="T9" fmla="*/ 0 h 373"/>
                <a:gd name="T10" fmla="*/ 0 w 835"/>
                <a:gd name="T11" fmla="*/ 186 h 373"/>
                <a:gd name="T12" fmla="*/ 186 w 835"/>
                <a:gd name="T13" fmla="*/ 373 h 373"/>
                <a:gd name="T14" fmla="*/ 372 w 835"/>
                <a:gd name="T15" fmla="*/ 186 h 373"/>
                <a:gd name="T16" fmla="*/ 46 w 835"/>
                <a:gd name="T17" fmla="*/ 186 h 373"/>
                <a:gd name="T18" fmla="*/ 186 w 835"/>
                <a:gd name="T19" fmla="*/ 47 h 373"/>
                <a:gd name="T20" fmla="*/ 326 w 835"/>
                <a:gd name="T21" fmla="*/ 186 h 373"/>
                <a:gd name="T22" fmla="*/ 186 w 835"/>
                <a:gd name="T23" fmla="*/ 326 h 373"/>
                <a:gd name="T24" fmla="*/ 46 w 835"/>
                <a:gd name="T25"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5" h="373">
                  <a:moveTo>
                    <a:pt x="372" y="186"/>
                  </a:moveTo>
                  <a:cubicBezTo>
                    <a:pt x="372" y="131"/>
                    <a:pt x="348" y="81"/>
                    <a:pt x="309" y="47"/>
                  </a:cubicBezTo>
                  <a:cubicBezTo>
                    <a:pt x="835" y="47"/>
                    <a:pt x="835" y="47"/>
                    <a:pt x="835" y="47"/>
                  </a:cubicBezTo>
                  <a:cubicBezTo>
                    <a:pt x="835" y="0"/>
                    <a:pt x="835" y="0"/>
                    <a:pt x="835" y="0"/>
                  </a:cubicBezTo>
                  <a:cubicBezTo>
                    <a:pt x="186" y="0"/>
                    <a:pt x="186" y="0"/>
                    <a:pt x="186" y="0"/>
                  </a:cubicBezTo>
                  <a:cubicBezTo>
                    <a:pt x="83" y="0"/>
                    <a:pt x="0" y="84"/>
                    <a:pt x="0" y="186"/>
                  </a:cubicBezTo>
                  <a:cubicBezTo>
                    <a:pt x="0" y="289"/>
                    <a:pt x="83" y="373"/>
                    <a:pt x="186" y="373"/>
                  </a:cubicBezTo>
                  <a:cubicBezTo>
                    <a:pt x="289" y="373"/>
                    <a:pt x="372" y="289"/>
                    <a:pt x="372" y="186"/>
                  </a:cubicBezTo>
                  <a:close/>
                  <a:moveTo>
                    <a:pt x="46" y="186"/>
                  </a:moveTo>
                  <a:cubicBezTo>
                    <a:pt x="46" y="109"/>
                    <a:pt x="109" y="47"/>
                    <a:pt x="186" y="47"/>
                  </a:cubicBezTo>
                  <a:cubicBezTo>
                    <a:pt x="263" y="47"/>
                    <a:pt x="326" y="109"/>
                    <a:pt x="326" y="186"/>
                  </a:cubicBezTo>
                  <a:cubicBezTo>
                    <a:pt x="326" y="263"/>
                    <a:pt x="263" y="326"/>
                    <a:pt x="186" y="326"/>
                  </a:cubicBezTo>
                  <a:cubicBezTo>
                    <a:pt x="109" y="326"/>
                    <a:pt x="46" y="263"/>
                    <a:pt x="46" y="186"/>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5" name="Freeform 71">
              <a:extLst>
                <a:ext uri="{FF2B5EF4-FFF2-40B4-BE49-F238E27FC236}">
                  <a16:creationId xmlns:a16="http://schemas.microsoft.com/office/drawing/2014/main" id="{938E43BC-C5DE-4B18-8DDB-BFD2DEFE7AB6}"/>
                </a:ext>
              </a:extLst>
            </p:cNvPr>
            <p:cNvSpPr>
              <a:spLocks/>
            </p:cNvSpPr>
            <p:nvPr/>
          </p:nvSpPr>
          <p:spPr bwMode="auto">
            <a:xfrm>
              <a:off x="9178926" y="4183063"/>
              <a:ext cx="1065213" cy="541338"/>
            </a:xfrm>
            <a:custGeom>
              <a:avLst/>
              <a:gdLst>
                <a:gd name="T0" fmla="*/ 0 w 280"/>
                <a:gd name="T1" fmla="*/ 0 h 142"/>
                <a:gd name="T2" fmla="*/ 0 w 280"/>
                <a:gd name="T3" fmla="*/ 2 h 142"/>
                <a:gd name="T4" fmla="*/ 140 w 280"/>
                <a:gd name="T5" fmla="*/ 142 h 142"/>
                <a:gd name="T6" fmla="*/ 280 w 280"/>
                <a:gd name="T7" fmla="*/ 2 h 142"/>
                <a:gd name="T8" fmla="*/ 279 w 280"/>
                <a:gd name="T9" fmla="*/ 0 h 142"/>
                <a:gd name="T10" fmla="*/ 140 w 280"/>
                <a:gd name="T11" fmla="*/ 138 h 142"/>
                <a:gd name="T12" fmla="*/ 0 w 280"/>
                <a:gd name="T13" fmla="*/ 0 h 142"/>
              </a:gdLst>
              <a:ahLst/>
              <a:cxnLst>
                <a:cxn ang="0">
                  <a:pos x="T0" y="T1"/>
                </a:cxn>
                <a:cxn ang="0">
                  <a:pos x="T2" y="T3"/>
                </a:cxn>
                <a:cxn ang="0">
                  <a:pos x="T4" y="T5"/>
                </a:cxn>
                <a:cxn ang="0">
                  <a:pos x="T6" y="T7"/>
                </a:cxn>
                <a:cxn ang="0">
                  <a:pos x="T8" y="T9"/>
                </a:cxn>
                <a:cxn ang="0">
                  <a:pos x="T10" y="T11"/>
                </a:cxn>
                <a:cxn ang="0">
                  <a:pos x="T12" y="T13"/>
                </a:cxn>
              </a:cxnLst>
              <a:rect l="0" t="0" r="r" b="b"/>
              <a:pathLst>
                <a:path w="280" h="142">
                  <a:moveTo>
                    <a:pt x="0" y="0"/>
                  </a:moveTo>
                  <a:cubicBezTo>
                    <a:pt x="0" y="1"/>
                    <a:pt x="0" y="1"/>
                    <a:pt x="0" y="2"/>
                  </a:cubicBezTo>
                  <a:cubicBezTo>
                    <a:pt x="0" y="79"/>
                    <a:pt x="63" y="142"/>
                    <a:pt x="140" y="142"/>
                  </a:cubicBezTo>
                  <a:cubicBezTo>
                    <a:pt x="217" y="142"/>
                    <a:pt x="280" y="79"/>
                    <a:pt x="280" y="2"/>
                  </a:cubicBezTo>
                  <a:cubicBezTo>
                    <a:pt x="280" y="1"/>
                    <a:pt x="279" y="1"/>
                    <a:pt x="279" y="0"/>
                  </a:cubicBezTo>
                  <a:cubicBezTo>
                    <a:pt x="279" y="76"/>
                    <a:pt x="216" y="138"/>
                    <a:pt x="140" y="138"/>
                  </a:cubicBezTo>
                  <a:cubicBezTo>
                    <a:pt x="64" y="138"/>
                    <a:pt x="1" y="76"/>
                    <a:pt x="0" y="0"/>
                  </a:cubicBezTo>
                  <a:close/>
                </a:path>
              </a:pathLst>
            </a:custGeom>
            <a:solidFill>
              <a:schemeClr val="accent6">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7" name="Freeform 73">
              <a:extLst>
                <a:ext uri="{FF2B5EF4-FFF2-40B4-BE49-F238E27FC236}">
                  <a16:creationId xmlns:a16="http://schemas.microsoft.com/office/drawing/2014/main" id="{FD2167E5-A4D7-4C22-A5DB-112A91AEA8FD}"/>
                </a:ext>
              </a:extLst>
            </p:cNvPr>
            <p:cNvSpPr>
              <a:spLocks/>
            </p:cNvSpPr>
            <p:nvPr/>
          </p:nvSpPr>
          <p:spPr bwMode="auto">
            <a:xfrm>
              <a:off x="9004301" y="3467100"/>
              <a:ext cx="3176588" cy="715963"/>
            </a:xfrm>
            <a:custGeom>
              <a:avLst/>
              <a:gdLst>
                <a:gd name="T0" fmla="*/ 186 w 835"/>
                <a:gd name="T1" fmla="*/ 4 h 188"/>
                <a:gd name="T2" fmla="*/ 835 w 835"/>
                <a:gd name="T3" fmla="*/ 4 h 188"/>
                <a:gd name="T4" fmla="*/ 835 w 835"/>
                <a:gd name="T5" fmla="*/ 0 h 188"/>
                <a:gd name="T6" fmla="*/ 186 w 835"/>
                <a:gd name="T7" fmla="*/ 0 h 188"/>
                <a:gd name="T8" fmla="*/ 0 w 835"/>
                <a:gd name="T9" fmla="*/ 186 h 188"/>
                <a:gd name="T10" fmla="*/ 0 w 835"/>
                <a:gd name="T11" fmla="*/ 188 h 188"/>
                <a:gd name="T12" fmla="*/ 186 w 835"/>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835" h="188">
                  <a:moveTo>
                    <a:pt x="186" y="4"/>
                  </a:moveTo>
                  <a:cubicBezTo>
                    <a:pt x="835" y="4"/>
                    <a:pt x="835" y="4"/>
                    <a:pt x="835" y="4"/>
                  </a:cubicBezTo>
                  <a:cubicBezTo>
                    <a:pt x="835" y="0"/>
                    <a:pt x="835" y="0"/>
                    <a:pt x="835" y="0"/>
                  </a:cubicBezTo>
                  <a:cubicBezTo>
                    <a:pt x="186" y="0"/>
                    <a:pt x="186" y="0"/>
                    <a:pt x="186" y="0"/>
                  </a:cubicBezTo>
                  <a:cubicBezTo>
                    <a:pt x="83" y="0"/>
                    <a:pt x="0" y="84"/>
                    <a:pt x="0" y="186"/>
                  </a:cubicBezTo>
                  <a:cubicBezTo>
                    <a:pt x="0" y="187"/>
                    <a:pt x="0" y="188"/>
                    <a:pt x="0" y="188"/>
                  </a:cubicBezTo>
                  <a:cubicBezTo>
                    <a:pt x="1" y="86"/>
                    <a:pt x="84" y="4"/>
                    <a:pt x="186" y="4"/>
                  </a:cubicBezTo>
                  <a:close/>
                </a:path>
              </a:pathLst>
            </a:custGeom>
            <a:solidFill>
              <a:schemeClr val="accent6">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8" name="Freeform 74">
              <a:extLst>
                <a:ext uri="{FF2B5EF4-FFF2-40B4-BE49-F238E27FC236}">
                  <a16:creationId xmlns:a16="http://schemas.microsoft.com/office/drawing/2014/main" id="{4FF84125-4C9C-472E-85FD-C10694E3FAAD}"/>
                </a:ext>
              </a:extLst>
            </p:cNvPr>
            <p:cNvSpPr>
              <a:spLocks/>
            </p:cNvSpPr>
            <p:nvPr/>
          </p:nvSpPr>
          <p:spPr bwMode="auto">
            <a:xfrm>
              <a:off x="10164763" y="3646488"/>
              <a:ext cx="254000" cy="536575"/>
            </a:xfrm>
            <a:custGeom>
              <a:avLst/>
              <a:gdLst>
                <a:gd name="T0" fmla="*/ 67 w 67"/>
                <a:gd name="T1" fmla="*/ 139 h 141"/>
                <a:gd name="T2" fmla="*/ 8 w 67"/>
                <a:gd name="T3" fmla="*/ 3 h 141"/>
                <a:gd name="T4" fmla="*/ 4 w 67"/>
                <a:gd name="T5" fmla="*/ 0 h 141"/>
                <a:gd name="T6" fmla="*/ 0 w 67"/>
                <a:gd name="T7" fmla="*/ 0 h 141"/>
                <a:gd name="T8" fmla="*/ 4 w 67"/>
                <a:gd name="T9" fmla="*/ 3 h 141"/>
                <a:gd name="T10" fmla="*/ 67 w 67"/>
                <a:gd name="T11" fmla="*/ 141 h 141"/>
                <a:gd name="T12" fmla="*/ 67 w 67"/>
                <a:gd name="T13" fmla="*/ 139 h 141"/>
              </a:gdLst>
              <a:ahLst/>
              <a:cxnLst>
                <a:cxn ang="0">
                  <a:pos x="T0" y="T1"/>
                </a:cxn>
                <a:cxn ang="0">
                  <a:pos x="T2" y="T3"/>
                </a:cxn>
                <a:cxn ang="0">
                  <a:pos x="T4" y="T5"/>
                </a:cxn>
                <a:cxn ang="0">
                  <a:pos x="T6" y="T7"/>
                </a:cxn>
                <a:cxn ang="0">
                  <a:pos x="T8" y="T9"/>
                </a:cxn>
                <a:cxn ang="0">
                  <a:pos x="T10" y="T11"/>
                </a:cxn>
                <a:cxn ang="0">
                  <a:pos x="T12" y="T13"/>
                </a:cxn>
              </a:cxnLst>
              <a:rect l="0" t="0" r="r" b="b"/>
              <a:pathLst>
                <a:path w="67" h="141">
                  <a:moveTo>
                    <a:pt x="67" y="139"/>
                  </a:moveTo>
                  <a:cubicBezTo>
                    <a:pt x="67" y="86"/>
                    <a:pt x="44" y="37"/>
                    <a:pt x="8" y="3"/>
                  </a:cubicBezTo>
                  <a:cubicBezTo>
                    <a:pt x="4" y="0"/>
                    <a:pt x="4" y="0"/>
                    <a:pt x="4" y="0"/>
                  </a:cubicBezTo>
                  <a:cubicBezTo>
                    <a:pt x="0" y="0"/>
                    <a:pt x="0" y="0"/>
                    <a:pt x="0" y="0"/>
                  </a:cubicBezTo>
                  <a:cubicBezTo>
                    <a:pt x="4" y="3"/>
                    <a:pt x="4" y="3"/>
                    <a:pt x="4" y="3"/>
                  </a:cubicBezTo>
                  <a:cubicBezTo>
                    <a:pt x="42" y="37"/>
                    <a:pt x="67" y="86"/>
                    <a:pt x="67" y="141"/>
                  </a:cubicBezTo>
                  <a:cubicBezTo>
                    <a:pt x="67" y="141"/>
                    <a:pt x="67" y="140"/>
                    <a:pt x="67" y="139"/>
                  </a:cubicBezTo>
                  <a:close/>
                </a:path>
              </a:pathLst>
            </a:custGeom>
            <a:solidFill>
              <a:schemeClr val="accent6">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9" name="Freeform 75">
              <a:extLst>
                <a:ext uri="{FF2B5EF4-FFF2-40B4-BE49-F238E27FC236}">
                  <a16:creationId xmlns:a16="http://schemas.microsoft.com/office/drawing/2014/main" id="{D4F24377-81F8-4DE0-905D-498432FD26ED}"/>
                </a:ext>
              </a:extLst>
            </p:cNvPr>
            <p:cNvSpPr>
              <a:spLocks/>
            </p:cNvSpPr>
            <p:nvPr/>
          </p:nvSpPr>
          <p:spPr bwMode="auto">
            <a:xfrm>
              <a:off x="9710738" y="3646488"/>
              <a:ext cx="688975" cy="357188"/>
            </a:xfrm>
            <a:custGeom>
              <a:avLst/>
              <a:gdLst>
                <a:gd name="T0" fmla="*/ 132 w 181"/>
                <a:gd name="T1" fmla="*/ 94 h 94"/>
                <a:gd name="T2" fmla="*/ 181 w 181"/>
                <a:gd name="T3" fmla="*/ 94 h 94"/>
                <a:gd name="T4" fmla="*/ 123 w 181"/>
                <a:gd name="T5" fmla="*/ 0 h 94"/>
                <a:gd name="T6" fmla="*/ 0 w 181"/>
                <a:gd name="T7" fmla="*/ 0 h 94"/>
                <a:gd name="T8" fmla="*/ 132 w 181"/>
                <a:gd name="T9" fmla="*/ 94 h 94"/>
              </a:gdLst>
              <a:ahLst/>
              <a:cxnLst>
                <a:cxn ang="0">
                  <a:pos x="T0" y="T1"/>
                </a:cxn>
                <a:cxn ang="0">
                  <a:pos x="T2" y="T3"/>
                </a:cxn>
                <a:cxn ang="0">
                  <a:pos x="T4" y="T5"/>
                </a:cxn>
                <a:cxn ang="0">
                  <a:pos x="T6" y="T7"/>
                </a:cxn>
                <a:cxn ang="0">
                  <a:pos x="T8" y="T9"/>
                </a:cxn>
              </a:cxnLst>
              <a:rect l="0" t="0" r="r" b="b"/>
              <a:pathLst>
                <a:path w="181" h="94">
                  <a:moveTo>
                    <a:pt x="132" y="94"/>
                  </a:moveTo>
                  <a:cubicBezTo>
                    <a:pt x="181" y="94"/>
                    <a:pt x="181" y="94"/>
                    <a:pt x="181" y="94"/>
                  </a:cubicBezTo>
                  <a:cubicBezTo>
                    <a:pt x="171" y="57"/>
                    <a:pt x="151" y="24"/>
                    <a:pt x="123" y="0"/>
                  </a:cubicBezTo>
                  <a:cubicBezTo>
                    <a:pt x="0" y="0"/>
                    <a:pt x="0" y="0"/>
                    <a:pt x="0" y="0"/>
                  </a:cubicBezTo>
                  <a:cubicBezTo>
                    <a:pt x="61" y="0"/>
                    <a:pt x="113" y="39"/>
                    <a:pt x="132" y="94"/>
                  </a:cubicBezTo>
                  <a:close/>
                </a:path>
              </a:pathLst>
            </a:custGeom>
            <a:gradFill>
              <a:gsLst>
                <a:gs pos="62000">
                  <a:schemeClr val="accent6">
                    <a:alpha val="0"/>
                  </a:schemeClr>
                </a:gs>
                <a:gs pos="100000">
                  <a:srgbClr val="000000">
                    <a:alpha val="40000"/>
                  </a:srgbClr>
                </a:gs>
              </a:gsLst>
              <a:lin ang="162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117" name="Rectangle 113">
            <a:extLst>
              <a:ext uri="{FF2B5EF4-FFF2-40B4-BE49-F238E27FC236}">
                <a16:creationId xmlns:a16="http://schemas.microsoft.com/office/drawing/2014/main" id="{16FDD660-7636-40E0-A9EC-87225120BC68}"/>
              </a:ext>
            </a:extLst>
          </p:cNvPr>
          <p:cNvSpPr>
            <a:spLocks noChangeArrowheads="1"/>
          </p:cNvSpPr>
          <p:nvPr/>
        </p:nvSpPr>
        <p:spPr bwMode="auto">
          <a:xfrm>
            <a:off x="7059914" y="2759813"/>
            <a:ext cx="47128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3225" b="1" dirty="0">
                <a:latin typeface="Open Sans" panose="020B0606030504020204" pitchFamily="34" charset="0"/>
              </a:rPr>
              <a:t>12</a:t>
            </a:r>
            <a:endParaRPr lang="ru-UA" altLang="ru-UA" sz="1350" dirty="0"/>
          </a:p>
        </p:txBody>
      </p:sp>
      <p:sp>
        <p:nvSpPr>
          <p:cNvPr id="112" name="01">
            <a:extLst>
              <a:ext uri="{FF2B5EF4-FFF2-40B4-BE49-F238E27FC236}">
                <a16:creationId xmlns:a16="http://schemas.microsoft.com/office/drawing/2014/main" id="{B6C6B4DC-7DAB-44F8-B560-9B878EA80F68}"/>
              </a:ext>
            </a:extLst>
          </p:cNvPr>
          <p:cNvSpPr>
            <a:spLocks noChangeArrowheads="1"/>
          </p:cNvSpPr>
          <p:nvPr/>
        </p:nvSpPr>
        <p:spPr bwMode="auto">
          <a:xfrm>
            <a:off x="1655072" y="1821005"/>
            <a:ext cx="47128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ru-UA" altLang="ru-UA" sz="3225" b="1" dirty="0">
                <a:latin typeface="Open Sans" panose="020B0606030504020204" pitchFamily="34" charset="0"/>
              </a:rPr>
              <a:t>0</a:t>
            </a:r>
            <a:r>
              <a:rPr lang="pt-BR" altLang="ru-UA" sz="3225" b="1" dirty="0">
                <a:latin typeface="Open Sans" panose="020B0606030504020204" pitchFamily="34" charset="0"/>
              </a:rPr>
              <a:t>7</a:t>
            </a:r>
            <a:endParaRPr lang="ru-UA" altLang="ru-UA" sz="1350" dirty="0"/>
          </a:p>
        </p:txBody>
      </p:sp>
      <p:sp>
        <p:nvSpPr>
          <p:cNvPr id="113" name="Rectangle 109">
            <a:extLst>
              <a:ext uri="{FF2B5EF4-FFF2-40B4-BE49-F238E27FC236}">
                <a16:creationId xmlns:a16="http://schemas.microsoft.com/office/drawing/2014/main" id="{24C03AF3-DDBB-4A56-B4C9-767B182912C5}"/>
              </a:ext>
            </a:extLst>
          </p:cNvPr>
          <p:cNvSpPr>
            <a:spLocks noChangeArrowheads="1"/>
          </p:cNvSpPr>
          <p:nvPr/>
        </p:nvSpPr>
        <p:spPr bwMode="auto">
          <a:xfrm>
            <a:off x="2731993" y="2759813"/>
            <a:ext cx="47128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ru-UA" altLang="ru-UA" sz="3225" b="1" dirty="0">
                <a:latin typeface="Open Sans" panose="020B0606030504020204" pitchFamily="34" charset="0"/>
              </a:rPr>
              <a:t>0</a:t>
            </a:r>
            <a:r>
              <a:rPr lang="pt-BR" altLang="ru-UA" sz="3225" b="1" dirty="0">
                <a:latin typeface="Open Sans" panose="020B0606030504020204" pitchFamily="34" charset="0"/>
              </a:rPr>
              <a:t>8</a:t>
            </a:r>
            <a:endParaRPr lang="ru-UA" altLang="ru-UA" sz="1350" dirty="0"/>
          </a:p>
        </p:txBody>
      </p:sp>
      <p:sp>
        <p:nvSpPr>
          <p:cNvPr id="114" name="Rectangle 110">
            <a:extLst>
              <a:ext uri="{FF2B5EF4-FFF2-40B4-BE49-F238E27FC236}">
                <a16:creationId xmlns:a16="http://schemas.microsoft.com/office/drawing/2014/main" id="{BC62BE96-AAA5-4CB6-A30C-96B4A5DA3EA5}"/>
              </a:ext>
            </a:extLst>
          </p:cNvPr>
          <p:cNvSpPr>
            <a:spLocks noChangeArrowheads="1"/>
          </p:cNvSpPr>
          <p:nvPr/>
        </p:nvSpPr>
        <p:spPr bwMode="auto">
          <a:xfrm>
            <a:off x="3821414" y="1816838"/>
            <a:ext cx="47128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ru-UA" altLang="ru-UA" sz="3225" b="1" dirty="0">
                <a:latin typeface="Open Sans" panose="020B0606030504020204" pitchFamily="34" charset="0"/>
              </a:rPr>
              <a:t>0</a:t>
            </a:r>
            <a:r>
              <a:rPr lang="pt-BR" altLang="ru-UA" sz="3225" b="1" dirty="0">
                <a:latin typeface="Open Sans" panose="020B0606030504020204" pitchFamily="34" charset="0"/>
              </a:rPr>
              <a:t>9</a:t>
            </a:r>
            <a:endParaRPr lang="ru-UA" altLang="ru-UA" sz="1350" dirty="0"/>
          </a:p>
        </p:txBody>
      </p:sp>
      <p:sp>
        <p:nvSpPr>
          <p:cNvPr id="115" name="Rectangle 111">
            <a:extLst>
              <a:ext uri="{FF2B5EF4-FFF2-40B4-BE49-F238E27FC236}">
                <a16:creationId xmlns:a16="http://schemas.microsoft.com/office/drawing/2014/main" id="{649071DA-2D38-4892-9998-4C40671D5472}"/>
              </a:ext>
            </a:extLst>
          </p:cNvPr>
          <p:cNvSpPr>
            <a:spLocks noChangeArrowheads="1"/>
          </p:cNvSpPr>
          <p:nvPr/>
        </p:nvSpPr>
        <p:spPr bwMode="auto">
          <a:xfrm>
            <a:off x="4910837" y="2759813"/>
            <a:ext cx="47128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3225" b="1" dirty="0">
                <a:latin typeface="Open Sans" panose="020B0606030504020204" pitchFamily="34" charset="0"/>
              </a:rPr>
              <a:t>10</a:t>
            </a:r>
            <a:endParaRPr lang="ru-UA" altLang="ru-UA" sz="1350" dirty="0"/>
          </a:p>
        </p:txBody>
      </p:sp>
      <p:sp>
        <p:nvSpPr>
          <p:cNvPr id="116" name="Rectangle 112">
            <a:extLst>
              <a:ext uri="{FF2B5EF4-FFF2-40B4-BE49-F238E27FC236}">
                <a16:creationId xmlns:a16="http://schemas.microsoft.com/office/drawing/2014/main" id="{FB09F1D1-8BFA-4522-84E5-7A7A279F4677}"/>
              </a:ext>
            </a:extLst>
          </p:cNvPr>
          <p:cNvSpPr>
            <a:spLocks noChangeArrowheads="1"/>
          </p:cNvSpPr>
          <p:nvPr/>
        </p:nvSpPr>
        <p:spPr bwMode="auto">
          <a:xfrm>
            <a:off x="5969302" y="1816838"/>
            <a:ext cx="47128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3225" b="1" dirty="0">
                <a:latin typeface="Open Sans" panose="020B0606030504020204" pitchFamily="34" charset="0"/>
              </a:rPr>
              <a:t>11</a:t>
            </a:r>
            <a:endParaRPr lang="ru-UA" altLang="ru-UA" sz="1350" dirty="0"/>
          </a:p>
        </p:txBody>
      </p:sp>
      <p:sp>
        <p:nvSpPr>
          <p:cNvPr id="140" name="Text Placeholder 17">
            <a:extLst>
              <a:ext uri="{FF2B5EF4-FFF2-40B4-BE49-F238E27FC236}">
                <a16:creationId xmlns:a16="http://schemas.microsoft.com/office/drawing/2014/main" id="{74941565-D039-4807-9A3E-9F625E8065E2}"/>
              </a:ext>
            </a:extLst>
          </p:cNvPr>
          <p:cNvSpPr txBox="1">
            <a:spLocks/>
          </p:cNvSpPr>
          <p:nvPr/>
        </p:nvSpPr>
        <p:spPr>
          <a:xfrm>
            <a:off x="1110974" y="3609063"/>
            <a:ext cx="3125865"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500" dirty="0">
                <a:latin typeface="Arial" panose="020B0604020202020204" pitchFamily="34" charset="0"/>
              </a:rPr>
              <a:t>O </a:t>
            </a:r>
            <a:r>
              <a:rPr lang="pt-BR" sz="1500" b="1" dirty="0">
                <a:latin typeface="Arial" panose="020B0604020202020204" pitchFamily="34" charset="0"/>
              </a:rPr>
              <a:t>CRÉDITO</a:t>
            </a:r>
            <a:r>
              <a:rPr lang="pt-BR" sz="1500" dirty="0">
                <a:latin typeface="Arial" panose="020B0604020202020204" pitchFamily="34" charset="0"/>
              </a:rPr>
              <a:t> pelo qual correrá a </a:t>
            </a:r>
            <a:r>
              <a:rPr lang="pt-BR" sz="1500" b="1" dirty="0">
                <a:latin typeface="Arial" panose="020B0604020202020204" pitchFamily="34" charset="0"/>
              </a:rPr>
              <a:t>DESPESA</a:t>
            </a:r>
            <a:r>
              <a:rPr lang="pt-BR" sz="1500" dirty="0">
                <a:latin typeface="Arial" panose="020B0604020202020204" pitchFamily="34" charset="0"/>
              </a:rPr>
              <a:t>...</a:t>
            </a:r>
            <a:r>
              <a:rPr lang="en-US" altLang="ru-UA" sz="1500" dirty="0">
                <a:latin typeface="Arial" panose="020B0604020202020204" pitchFamily="34" charset="0"/>
                <a:cs typeface="Arial" panose="020B0604020202020204" pitchFamily="34" charset="0"/>
              </a:rPr>
              <a:t>. </a:t>
            </a:r>
            <a:endParaRPr lang="ru-RU" altLang="ru-UA" sz="1500" dirty="0">
              <a:latin typeface="Arial" panose="020B0604020202020204" pitchFamily="34" charset="0"/>
              <a:cs typeface="Arial" panose="020B0604020202020204" pitchFamily="34" charset="0"/>
            </a:endParaRPr>
          </a:p>
        </p:txBody>
      </p:sp>
      <p:sp>
        <p:nvSpPr>
          <p:cNvPr id="141" name="Text Placeholder 17">
            <a:extLst>
              <a:ext uri="{FF2B5EF4-FFF2-40B4-BE49-F238E27FC236}">
                <a16:creationId xmlns:a16="http://schemas.microsoft.com/office/drawing/2014/main" id="{9E3574D2-2847-4F0B-BE77-DB57E6C3A52A}"/>
              </a:ext>
            </a:extLst>
          </p:cNvPr>
          <p:cNvSpPr txBox="1">
            <a:spLocks/>
          </p:cNvSpPr>
          <p:nvPr/>
        </p:nvSpPr>
        <p:spPr>
          <a:xfrm>
            <a:off x="3821415" y="3584660"/>
            <a:ext cx="2386506"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500" dirty="0">
                <a:latin typeface="Arial" panose="020B0604020202020204" pitchFamily="34" charset="0"/>
              </a:rPr>
              <a:t>O </a:t>
            </a:r>
            <a:r>
              <a:rPr lang="pt-BR" sz="1500" b="1" dirty="0">
                <a:latin typeface="Arial" panose="020B0604020202020204" pitchFamily="34" charset="0"/>
              </a:rPr>
              <a:t>PRAZO</a:t>
            </a:r>
            <a:r>
              <a:rPr lang="pt-BR" sz="1500" dirty="0">
                <a:latin typeface="Arial" panose="020B0604020202020204" pitchFamily="34" charset="0"/>
              </a:rPr>
              <a:t> para </a:t>
            </a:r>
            <a:r>
              <a:rPr lang="pt-BR" sz="1500" b="1" dirty="0">
                <a:latin typeface="Arial" panose="020B0604020202020204" pitchFamily="34" charset="0"/>
              </a:rPr>
              <a:t>RESPOSTA AO PEDIDO DE REPACTUAÇÃO DE PREÇOS</a:t>
            </a:r>
            <a:r>
              <a:rPr lang="pt-BR" sz="1500" dirty="0">
                <a:latin typeface="Arial" panose="020B0604020202020204" pitchFamily="34" charset="0"/>
              </a:rPr>
              <a:t>, quando for o caso;</a:t>
            </a:r>
            <a:endParaRPr lang="pt-BR" sz="1500" dirty="0">
              <a:latin typeface="Times New Roman" panose="02020603050405020304" pitchFamily="18" charset="0"/>
            </a:endParaRPr>
          </a:p>
        </p:txBody>
      </p:sp>
      <p:sp>
        <p:nvSpPr>
          <p:cNvPr id="142" name="Text Placeholder 17">
            <a:extLst>
              <a:ext uri="{FF2B5EF4-FFF2-40B4-BE49-F238E27FC236}">
                <a16:creationId xmlns:a16="http://schemas.microsoft.com/office/drawing/2014/main" id="{7A22D89E-1AD1-4142-9476-06034E43D21E}"/>
              </a:ext>
            </a:extLst>
          </p:cNvPr>
          <p:cNvSpPr txBox="1">
            <a:spLocks/>
          </p:cNvSpPr>
          <p:nvPr/>
        </p:nvSpPr>
        <p:spPr>
          <a:xfrm>
            <a:off x="6010156" y="3556368"/>
            <a:ext cx="2570797" cy="6786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500" dirty="0">
                <a:latin typeface="Arial" panose="020B0604020202020204" pitchFamily="34" charset="0"/>
              </a:rPr>
              <a:t>As </a:t>
            </a:r>
            <a:r>
              <a:rPr lang="pt-BR" sz="1500" b="1" dirty="0">
                <a:latin typeface="Arial" panose="020B0604020202020204" pitchFamily="34" charset="0"/>
              </a:rPr>
              <a:t>GARANTIAS OFERECIDAS</a:t>
            </a:r>
            <a:r>
              <a:rPr lang="pt-BR" sz="1500" dirty="0">
                <a:latin typeface="Arial" panose="020B0604020202020204" pitchFamily="34" charset="0"/>
              </a:rPr>
              <a:t> para assegurar sua plena execução, quando exigidas...;</a:t>
            </a:r>
            <a:endParaRPr lang="ru-RU" altLang="ru-UA" sz="1500" dirty="0">
              <a:latin typeface="Arial" panose="020B0604020202020204" pitchFamily="34" charset="0"/>
              <a:cs typeface="Arial" panose="020B0604020202020204" pitchFamily="34" charset="0"/>
            </a:endParaRPr>
          </a:p>
        </p:txBody>
      </p:sp>
      <p:sp>
        <p:nvSpPr>
          <p:cNvPr id="143" name="Text Placeholder 17">
            <a:extLst>
              <a:ext uri="{FF2B5EF4-FFF2-40B4-BE49-F238E27FC236}">
                <a16:creationId xmlns:a16="http://schemas.microsoft.com/office/drawing/2014/main" id="{AC58FF8E-87F7-4046-83B9-80B7286B4848}"/>
              </a:ext>
            </a:extLst>
          </p:cNvPr>
          <p:cNvSpPr txBox="1">
            <a:spLocks/>
          </p:cNvSpPr>
          <p:nvPr/>
        </p:nvSpPr>
        <p:spPr>
          <a:xfrm>
            <a:off x="280276" y="442469"/>
            <a:ext cx="2702837"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500" dirty="0">
                <a:latin typeface="Arial" panose="020B0604020202020204" pitchFamily="34" charset="0"/>
              </a:rPr>
              <a:t>Os </a:t>
            </a:r>
            <a:r>
              <a:rPr lang="pt-BR" sz="1500" b="1" dirty="0">
                <a:latin typeface="Arial" panose="020B0604020202020204" pitchFamily="34" charset="0"/>
              </a:rPr>
              <a:t>PRAZOS</a:t>
            </a:r>
            <a:r>
              <a:rPr lang="pt-BR" sz="1500" dirty="0">
                <a:latin typeface="Arial" panose="020B0604020202020204" pitchFamily="34" charset="0"/>
              </a:rPr>
              <a:t> de </a:t>
            </a:r>
            <a:r>
              <a:rPr lang="pt-BR" sz="1500" b="1" dirty="0">
                <a:latin typeface="Arial" panose="020B0604020202020204" pitchFamily="34" charset="0"/>
              </a:rPr>
              <a:t>INÍCIO ...DE EXECUÇÃO</a:t>
            </a:r>
            <a:r>
              <a:rPr lang="pt-BR" sz="1500" dirty="0">
                <a:latin typeface="Arial" panose="020B0604020202020204" pitchFamily="34" charset="0"/>
              </a:rPr>
              <a:t>, </a:t>
            </a:r>
            <a:r>
              <a:rPr lang="pt-BR" sz="1500" b="1" dirty="0">
                <a:latin typeface="Arial" panose="020B0604020202020204" pitchFamily="34" charset="0"/>
              </a:rPr>
              <a:t>CONCLUSÃO, ENTREGA, OBSERVAÇÃO E RECEBIMENTO DEFINITIVO</a:t>
            </a:r>
            <a:r>
              <a:rPr lang="pt-BR" sz="1500" dirty="0">
                <a:latin typeface="Arial" panose="020B0604020202020204" pitchFamily="34" charset="0"/>
              </a:rPr>
              <a:t>...;</a:t>
            </a:r>
            <a:endParaRPr lang="pt-BR" sz="1500" dirty="0">
              <a:latin typeface="Times New Roman" panose="02020603050405020304" pitchFamily="18" charset="0"/>
            </a:endParaRPr>
          </a:p>
        </p:txBody>
      </p:sp>
      <p:sp>
        <p:nvSpPr>
          <p:cNvPr id="144" name="Text Placeholder 17">
            <a:extLst>
              <a:ext uri="{FF2B5EF4-FFF2-40B4-BE49-F238E27FC236}">
                <a16:creationId xmlns:a16="http://schemas.microsoft.com/office/drawing/2014/main" id="{9BB85B9F-75E8-4461-B113-2B05D819F7D6}"/>
              </a:ext>
            </a:extLst>
          </p:cNvPr>
          <p:cNvSpPr txBox="1">
            <a:spLocks/>
          </p:cNvSpPr>
          <p:nvPr/>
        </p:nvSpPr>
        <p:spPr>
          <a:xfrm>
            <a:off x="2779498" y="848405"/>
            <a:ext cx="2702837"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800" dirty="0">
                <a:latin typeface="Arial" panose="020B0604020202020204" pitchFamily="34" charset="0"/>
              </a:rPr>
              <a:t>A </a:t>
            </a:r>
            <a:r>
              <a:rPr lang="pt-BR" sz="1800" b="1" dirty="0">
                <a:latin typeface="Arial" panose="020B0604020202020204" pitchFamily="34" charset="0"/>
              </a:rPr>
              <a:t>MATRIZ DE RISCO</a:t>
            </a:r>
            <a:r>
              <a:rPr lang="pt-BR" sz="1800" dirty="0">
                <a:latin typeface="Arial" panose="020B0604020202020204" pitchFamily="34" charset="0"/>
              </a:rPr>
              <a:t>, quando for o caso;</a:t>
            </a:r>
            <a:endParaRPr lang="pt-BR" sz="1800" dirty="0">
              <a:latin typeface="Times New Roman" panose="02020603050405020304" pitchFamily="18" charset="0"/>
            </a:endParaRPr>
          </a:p>
        </p:txBody>
      </p:sp>
      <p:sp>
        <p:nvSpPr>
          <p:cNvPr id="145" name="Text Placeholder 17">
            <a:extLst>
              <a:ext uri="{FF2B5EF4-FFF2-40B4-BE49-F238E27FC236}">
                <a16:creationId xmlns:a16="http://schemas.microsoft.com/office/drawing/2014/main" id="{8F47FBDA-C333-444A-9D5A-D5880AF1BCDB}"/>
              </a:ext>
            </a:extLst>
          </p:cNvPr>
          <p:cNvSpPr txBox="1">
            <a:spLocks/>
          </p:cNvSpPr>
          <p:nvPr/>
        </p:nvSpPr>
        <p:spPr>
          <a:xfrm>
            <a:off x="6656308" y="627467"/>
            <a:ext cx="2382441"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500" dirty="0">
                <a:latin typeface="Arial" panose="020B0604020202020204" pitchFamily="34" charset="0"/>
              </a:rPr>
              <a:t>O </a:t>
            </a:r>
            <a:r>
              <a:rPr lang="pt-BR" sz="1500" b="1" dirty="0">
                <a:latin typeface="Arial" panose="020B0604020202020204" pitchFamily="34" charset="0"/>
              </a:rPr>
              <a:t>PRAZO</a:t>
            </a:r>
            <a:r>
              <a:rPr lang="pt-BR" sz="1500" dirty="0">
                <a:latin typeface="Arial" panose="020B0604020202020204" pitchFamily="34" charset="0"/>
              </a:rPr>
              <a:t> para </a:t>
            </a:r>
            <a:r>
              <a:rPr lang="pt-BR" sz="1500" b="1" dirty="0">
                <a:latin typeface="Arial" panose="020B0604020202020204" pitchFamily="34" charset="0"/>
              </a:rPr>
              <a:t>RESPOSTA AO PEDIDO DE RESTABELECIMENTO DO EQUILÍBRIO ECONÔMICO-FINANCEIRO</a:t>
            </a:r>
            <a:r>
              <a:rPr lang="pt-BR" sz="1500" dirty="0">
                <a:latin typeface="Arial" panose="020B0604020202020204" pitchFamily="34" charset="0"/>
              </a:rPr>
              <a:t>, quando for o caso;</a:t>
            </a:r>
            <a:endParaRPr lang="ru-RU" altLang="ru-UA" sz="1500" dirty="0"/>
          </a:p>
        </p:txBody>
      </p:sp>
      <p:sp>
        <p:nvSpPr>
          <p:cNvPr id="3" name="CaixaDeTexto 2">
            <a:extLst>
              <a:ext uri="{FF2B5EF4-FFF2-40B4-BE49-F238E27FC236}">
                <a16:creationId xmlns:a16="http://schemas.microsoft.com/office/drawing/2014/main" id="{15112448-1A34-2D92-DD69-F3581899EFCC}"/>
              </a:ext>
            </a:extLst>
          </p:cNvPr>
          <p:cNvSpPr txBox="1"/>
          <p:nvPr/>
        </p:nvSpPr>
        <p:spPr>
          <a:xfrm>
            <a:off x="1200746" y="45240"/>
            <a:ext cx="6850856" cy="346249"/>
          </a:xfrm>
          <a:prstGeom prst="rect">
            <a:avLst/>
          </a:prstGeom>
          <a:noFill/>
        </p:spPr>
        <p:txBody>
          <a:bodyPr wrap="square">
            <a:spAutoFit/>
          </a:bodyPr>
          <a:lstStyle/>
          <a:p>
            <a:r>
              <a:rPr lang="pt-BR" sz="1650" dirty="0">
                <a:latin typeface="Arial" panose="020B0604020202020204" pitchFamily="34" charset="0"/>
              </a:rPr>
              <a:t>Art. 92. São necessárias em todo contrato cláusulas que estabeleçam:</a:t>
            </a:r>
            <a:endParaRPr lang="pt-BR" sz="1650" dirty="0"/>
          </a:p>
        </p:txBody>
      </p:sp>
    </p:spTree>
    <p:extLst>
      <p:ext uri="{BB962C8B-B14F-4D97-AF65-F5344CB8AC3E}">
        <p14:creationId xmlns:p14="http://schemas.microsoft.com/office/powerpoint/2010/main" val="39658779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left)">
                                          <p:cBhvr>
                                            <p:cTn id="7" dur="750"/>
                                            <p:tgtEl>
                                              <p:spTgt spid="125"/>
                                            </p:tgtEl>
                                          </p:cBhvr>
                                        </p:animEffect>
                                      </p:childTnLst>
                                    </p:cTn>
                                  </p:par>
                                  <p:par>
                                    <p:cTn id="8" presetID="2" presetClass="entr" presetSubtype="8" fill="hold" nodeType="withEffect" p14:presetBounceEnd="67000">
                                      <p:stCondLst>
                                        <p:cond delay="250"/>
                                      </p:stCondLst>
                                      <p:childTnLst>
                                        <p:set>
                                          <p:cBhvr>
                                            <p:cTn id="9" dur="1" fill="hold">
                                              <p:stCondLst>
                                                <p:cond delay="0"/>
                                              </p:stCondLst>
                                            </p:cTn>
                                            <p:tgtEl>
                                              <p:spTgt spid="126"/>
                                            </p:tgtEl>
                                            <p:attrNameLst>
                                              <p:attrName>style.visibility</p:attrName>
                                            </p:attrNameLst>
                                          </p:cBhvr>
                                          <p:to>
                                            <p:strVal val="visible"/>
                                          </p:to>
                                        </p:set>
                                        <p:anim calcmode="lin" valueType="num" p14:bounceEnd="67000">
                                          <p:cBhvr additive="base">
                                            <p:cTn id="10" dur="1000" fill="hold"/>
                                            <p:tgtEl>
                                              <p:spTgt spid="126"/>
                                            </p:tgtEl>
                                            <p:attrNameLst>
                                              <p:attrName>ppt_x</p:attrName>
                                            </p:attrNameLst>
                                          </p:cBhvr>
                                          <p:tavLst>
                                            <p:tav tm="0">
                                              <p:val>
                                                <p:strVal val="0-#ppt_w/2"/>
                                              </p:val>
                                            </p:tav>
                                            <p:tav tm="100000">
                                              <p:val>
                                                <p:strVal val="#ppt_x"/>
                                              </p:val>
                                            </p:tav>
                                          </p:tavLst>
                                        </p:anim>
                                        <p:anim calcmode="lin" valueType="num" p14:bounceEnd="67000">
                                          <p:cBhvr additive="base">
                                            <p:cTn id="11" dur="1000" fill="hold"/>
                                            <p:tgtEl>
                                              <p:spTgt spid="126"/>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14:presetBounceEnd="67000">
                                      <p:stCondLst>
                                        <p:cond delay="500"/>
                                      </p:stCondLst>
                                      <p:childTnLst>
                                        <p:set>
                                          <p:cBhvr>
                                            <p:cTn id="13" dur="1" fill="hold">
                                              <p:stCondLst>
                                                <p:cond delay="0"/>
                                              </p:stCondLst>
                                            </p:cTn>
                                            <p:tgtEl>
                                              <p:spTgt spid="129"/>
                                            </p:tgtEl>
                                            <p:attrNameLst>
                                              <p:attrName>style.visibility</p:attrName>
                                            </p:attrNameLst>
                                          </p:cBhvr>
                                          <p:to>
                                            <p:strVal val="visible"/>
                                          </p:to>
                                        </p:set>
                                        <p:anim calcmode="lin" valueType="num" p14:bounceEnd="67000">
                                          <p:cBhvr additive="base">
                                            <p:cTn id="14" dur="1000" fill="hold"/>
                                            <p:tgtEl>
                                              <p:spTgt spid="129"/>
                                            </p:tgtEl>
                                            <p:attrNameLst>
                                              <p:attrName>ppt_x</p:attrName>
                                            </p:attrNameLst>
                                          </p:cBhvr>
                                          <p:tavLst>
                                            <p:tav tm="0">
                                              <p:val>
                                                <p:strVal val="0-#ppt_w/2"/>
                                              </p:val>
                                            </p:tav>
                                            <p:tav tm="100000">
                                              <p:val>
                                                <p:strVal val="#ppt_x"/>
                                              </p:val>
                                            </p:tav>
                                          </p:tavLst>
                                        </p:anim>
                                        <p:anim calcmode="lin" valueType="num" p14:bounceEnd="67000">
                                          <p:cBhvr additive="base">
                                            <p:cTn id="15" dur="1000" fill="hold"/>
                                            <p:tgtEl>
                                              <p:spTgt spid="129"/>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14:presetBounceEnd="67000">
                                      <p:stCondLst>
                                        <p:cond delay="750"/>
                                      </p:stCondLst>
                                      <p:childTnLst>
                                        <p:set>
                                          <p:cBhvr>
                                            <p:cTn id="17" dur="1" fill="hold">
                                              <p:stCondLst>
                                                <p:cond delay="0"/>
                                              </p:stCondLst>
                                            </p:cTn>
                                            <p:tgtEl>
                                              <p:spTgt spid="131"/>
                                            </p:tgtEl>
                                            <p:attrNameLst>
                                              <p:attrName>style.visibility</p:attrName>
                                            </p:attrNameLst>
                                          </p:cBhvr>
                                          <p:to>
                                            <p:strVal val="visible"/>
                                          </p:to>
                                        </p:set>
                                        <p:anim calcmode="lin" valueType="num" p14:bounceEnd="67000">
                                          <p:cBhvr additive="base">
                                            <p:cTn id="18" dur="1000" fill="hold"/>
                                            <p:tgtEl>
                                              <p:spTgt spid="131"/>
                                            </p:tgtEl>
                                            <p:attrNameLst>
                                              <p:attrName>ppt_x</p:attrName>
                                            </p:attrNameLst>
                                          </p:cBhvr>
                                          <p:tavLst>
                                            <p:tav tm="0">
                                              <p:val>
                                                <p:strVal val="0-#ppt_w/2"/>
                                              </p:val>
                                            </p:tav>
                                            <p:tav tm="100000">
                                              <p:val>
                                                <p:strVal val="#ppt_x"/>
                                              </p:val>
                                            </p:tav>
                                          </p:tavLst>
                                        </p:anim>
                                        <p:anim calcmode="lin" valueType="num" p14:bounceEnd="67000">
                                          <p:cBhvr additive="base">
                                            <p:cTn id="19" dur="1000" fill="hold"/>
                                            <p:tgtEl>
                                              <p:spTgt spid="131"/>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14:presetBounceEnd="67000">
                                      <p:stCondLst>
                                        <p:cond delay="1000"/>
                                      </p:stCondLst>
                                      <p:childTnLst>
                                        <p:set>
                                          <p:cBhvr>
                                            <p:cTn id="21" dur="1" fill="hold">
                                              <p:stCondLst>
                                                <p:cond delay="0"/>
                                              </p:stCondLst>
                                            </p:cTn>
                                            <p:tgtEl>
                                              <p:spTgt spid="133"/>
                                            </p:tgtEl>
                                            <p:attrNameLst>
                                              <p:attrName>style.visibility</p:attrName>
                                            </p:attrNameLst>
                                          </p:cBhvr>
                                          <p:to>
                                            <p:strVal val="visible"/>
                                          </p:to>
                                        </p:set>
                                        <p:anim calcmode="lin" valueType="num" p14:bounceEnd="67000">
                                          <p:cBhvr additive="base">
                                            <p:cTn id="22" dur="1000" fill="hold"/>
                                            <p:tgtEl>
                                              <p:spTgt spid="133"/>
                                            </p:tgtEl>
                                            <p:attrNameLst>
                                              <p:attrName>ppt_x</p:attrName>
                                            </p:attrNameLst>
                                          </p:cBhvr>
                                          <p:tavLst>
                                            <p:tav tm="0">
                                              <p:val>
                                                <p:strVal val="0-#ppt_w/2"/>
                                              </p:val>
                                            </p:tav>
                                            <p:tav tm="100000">
                                              <p:val>
                                                <p:strVal val="#ppt_x"/>
                                              </p:val>
                                            </p:tav>
                                          </p:tavLst>
                                        </p:anim>
                                        <p:anim calcmode="lin" valueType="num" p14:bounceEnd="67000">
                                          <p:cBhvr additive="base">
                                            <p:cTn id="23" dur="1000" fill="hold"/>
                                            <p:tgtEl>
                                              <p:spTgt spid="13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14:presetBounceEnd="67000">
                                      <p:stCondLst>
                                        <p:cond delay="1250"/>
                                      </p:stCondLst>
                                      <p:childTnLst>
                                        <p:set>
                                          <p:cBhvr>
                                            <p:cTn id="25" dur="1" fill="hold">
                                              <p:stCondLst>
                                                <p:cond delay="0"/>
                                              </p:stCondLst>
                                            </p:cTn>
                                            <p:tgtEl>
                                              <p:spTgt spid="138"/>
                                            </p:tgtEl>
                                            <p:attrNameLst>
                                              <p:attrName>style.visibility</p:attrName>
                                            </p:attrNameLst>
                                          </p:cBhvr>
                                          <p:to>
                                            <p:strVal val="visible"/>
                                          </p:to>
                                        </p:set>
                                        <p:anim calcmode="lin" valueType="num" p14:bounceEnd="67000">
                                          <p:cBhvr additive="base">
                                            <p:cTn id="26" dur="1000" fill="hold"/>
                                            <p:tgtEl>
                                              <p:spTgt spid="138"/>
                                            </p:tgtEl>
                                            <p:attrNameLst>
                                              <p:attrName>ppt_x</p:attrName>
                                            </p:attrNameLst>
                                          </p:cBhvr>
                                          <p:tavLst>
                                            <p:tav tm="0">
                                              <p:val>
                                                <p:strVal val="0-#ppt_w/2"/>
                                              </p:val>
                                            </p:tav>
                                            <p:tav tm="100000">
                                              <p:val>
                                                <p:strVal val="#ppt_x"/>
                                              </p:val>
                                            </p:tav>
                                          </p:tavLst>
                                        </p:anim>
                                        <p:anim calcmode="lin" valueType="num" p14:bounceEnd="67000">
                                          <p:cBhvr additive="base">
                                            <p:cTn id="27" dur="1000" fill="hold"/>
                                            <p:tgtEl>
                                              <p:spTgt spid="138"/>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14:presetBounceEnd="67000">
                                      <p:stCondLst>
                                        <p:cond delay="1500"/>
                                      </p:stCondLst>
                                      <p:childTnLst>
                                        <p:set>
                                          <p:cBhvr>
                                            <p:cTn id="29" dur="1" fill="hold">
                                              <p:stCondLst>
                                                <p:cond delay="0"/>
                                              </p:stCondLst>
                                            </p:cTn>
                                            <p:tgtEl>
                                              <p:spTgt spid="137"/>
                                            </p:tgtEl>
                                            <p:attrNameLst>
                                              <p:attrName>style.visibility</p:attrName>
                                            </p:attrNameLst>
                                          </p:cBhvr>
                                          <p:to>
                                            <p:strVal val="visible"/>
                                          </p:to>
                                        </p:set>
                                        <p:anim calcmode="lin" valueType="num" p14:bounceEnd="67000">
                                          <p:cBhvr additive="base">
                                            <p:cTn id="30" dur="1000" fill="hold"/>
                                            <p:tgtEl>
                                              <p:spTgt spid="137"/>
                                            </p:tgtEl>
                                            <p:attrNameLst>
                                              <p:attrName>ppt_x</p:attrName>
                                            </p:attrNameLst>
                                          </p:cBhvr>
                                          <p:tavLst>
                                            <p:tav tm="0">
                                              <p:val>
                                                <p:strVal val="0-#ppt_w/2"/>
                                              </p:val>
                                            </p:tav>
                                            <p:tav tm="100000">
                                              <p:val>
                                                <p:strVal val="#ppt_x"/>
                                              </p:val>
                                            </p:tav>
                                          </p:tavLst>
                                        </p:anim>
                                        <p:anim calcmode="lin" valueType="num" p14:bounceEnd="67000">
                                          <p:cBhvr additive="base">
                                            <p:cTn id="31" dur="1000" fill="hold"/>
                                            <p:tgtEl>
                                              <p:spTgt spid="137"/>
                                            </p:tgtEl>
                                            <p:attrNameLst>
                                              <p:attrName>ppt_y</p:attrName>
                                            </p:attrNameLst>
                                          </p:cBhvr>
                                          <p:tavLst>
                                            <p:tav tm="0">
                                              <p:val>
                                                <p:strVal val="#ppt_y"/>
                                              </p:val>
                                            </p:tav>
                                            <p:tav tm="100000">
                                              <p:val>
                                                <p:strVal val="#ppt_y"/>
                                              </p:val>
                                            </p:tav>
                                          </p:tavLst>
                                        </p:anim>
                                      </p:childTnLst>
                                    </p:cTn>
                                  </p:par>
                                  <p:par>
                                    <p:cTn id="32" presetID="53" presetClass="entr" presetSubtype="16" fill="hold" grpId="0" nodeType="withEffect">
                                      <p:stCondLst>
                                        <p:cond delay="500"/>
                                      </p:stCondLst>
                                      <p:childTnLst>
                                        <p:set>
                                          <p:cBhvr>
                                            <p:cTn id="33" dur="1" fill="hold">
                                              <p:stCondLst>
                                                <p:cond delay="0"/>
                                              </p:stCondLst>
                                            </p:cTn>
                                            <p:tgtEl>
                                              <p:spTgt spid="112"/>
                                            </p:tgtEl>
                                            <p:attrNameLst>
                                              <p:attrName>style.visibility</p:attrName>
                                            </p:attrNameLst>
                                          </p:cBhvr>
                                          <p:to>
                                            <p:strVal val="visible"/>
                                          </p:to>
                                        </p:set>
                                        <p:anim calcmode="lin" valueType="num">
                                          <p:cBhvr>
                                            <p:cTn id="34" dur="750" fill="hold"/>
                                            <p:tgtEl>
                                              <p:spTgt spid="112"/>
                                            </p:tgtEl>
                                            <p:attrNameLst>
                                              <p:attrName>ppt_w</p:attrName>
                                            </p:attrNameLst>
                                          </p:cBhvr>
                                          <p:tavLst>
                                            <p:tav tm="0">
                                              <p:val>
                                                <p:fltVal val="0"/>
                                              </p:val>
                                            </p:tav>
                                            <p:tav tm="100000">
                                              <p:val>
                                                <p:strVal val="#ppt_w"/>
                                              </p:val>
                                            </p:tav>
                                          </p:tavLst>
                                        </p:anim>
                                        <p:anim calcmode="lin" valueType="num">
                                          <p:cBhvr>
                                            <p:cTn id="35" dur="750" fill="hold"/>
                                            <p:tgtEl>
                                              <p:spTgt spid="112"/>
                                            </p:tgtEl>
                                            <p:attrNameLst>
                                              <p:attrName>ppt_h</p:attrName>
                                            </p:attrNameLst>
                                          </p:cBhvr>
                                          <p:tavLst>
                                            <p:tav tm="0">
                                              <p:val>
                                                <p:fltVal val="0"/>
                                              </p:val>
                                            </p:tav>
                                            <p:tav tm="100000">
                                              <p:val>
                                                <p:strVal val="#ppt_h"/>
                                              </p:val>
                                            </p:tav>
                                          </p:tavLst>
                                        </p:anim>
                                        <p:animEffect transition="in" filter="fade">
                                          <p:cBhvr>
                                            <p:cTn id="36" dur="750"/>
                                            <p:tgtEl>
                                              <p:spTgt spid="112"/>
                                            </p:tgtEl>
                                          </p:cBhvr>
                                        </p:animEffect>
                                      </p:childTnLst>
                                    </p:cTn>
                                  </p:par>
                                  <p:par>
                                    <p:cTn id="37" presetID="53" presetClass="entr" presetSubtype="16" fill="hold" grpId="0" nodeType="withEffect">
                                      <p:stCondLst>
                                        <p:cond delay="75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750" fill="hold"/>
                                            <p:tgtEl>
                                              <p:spTgt spid="113"/>
                                            </p:tgtEl>
                                            <p:attrNameLst>
                                              <p:attrName>ppt_w</p:attrName>
                                            </p:attrNameLst>
                                          </p:cBhvr>
                                          <p:tavLst>
                                            <p:tav tm="0">
                                              <p:val>
                                                <p:fltVal val="0"/>
                                              </p:val>
                                            </p:tav>
                                            <p:tav tm="100000">
                                              <p:val>
                                                <p:strVal val="#ppt_w"/>
                                              </p:val>
                                            </p:tav>
                                          </p:tavLst>
                                        </p:anim>
                                        <p:anim calcmode="lin" valueType="num">
                                          <p:cBhvr>
                                            <p:cTn id="40" dur="750" fill="hold"/>
                                            <p:tgtEl>
                                              <p:spTgt spid="113"/>
                                            </p:tgtEl>
                                            <p:attrNameLst>
                                              <p:attrName>ppt_h</p:attrName>
                                            </p:attrNameLst>
                                          </p:cBhvr>
                                          <p:tavLst>
                                            <p:tav tm="0">
                                              <p:val>
                                                <p:fltVal val="0"/>
                                              </p:val>
                                            </p:tav>
                                            <p:tav tm="100000">
                                              <p:val>
                                                <p:strVal val="#ppt_h"/>
                                              </p:val>
                                            </p:tav>
                                          </p:tavLst>
                                        </p:anim>
                                        <p:animEffect transition="in" filter="fade">
                                          <p:cBhvr>
                                            <p:cTn id="41" dur="750"/>
                                            <p:tgtEl>
                                              <p:spTgt spid="113"/>
                                            </p:tgtEl>
                                          </p:cBhvr>
                                        </p:animEffect>
                                      </p:childTnLst>
                                    </p:cTn>
                                  </p:par>
                                  <p:par>
                                    <p:cTn id="42" presetID="53" presetClass="entr" presetSubtype="16" fill="hold" grpId="0" nodeType="withEffect">
                                      <p:stCondLst>
                                        <p:cond delay="1000"/>
                                      </p:stCondLst>
                                      <p:childTnLst>
                                        <p:set>
                                          <p:cBhvr>
                                            <p:cTn id="43" dur="1" fill="hold">
                                              <p:stCondLst>
                                                <p:cond delay="0"/>
                                              </p:stCondLst>
                                            </p:cTn>
                                            <p:tgtEl>
                                              <p:spTgt spid="114"/>
                                            </p:tgtEl>
                                            <p:attrNameLst>
                                              <p:attrName>style.visibility</p:attrName>
                                            </p:attrNameLst>
                                          </p:cBhvr>
                                          <p:to>
                                            <p:strVal val="visible"/>
                                          </p:to>
                                        </p:set>
                                        <p:anim calcmode="lin" valueType="num">
                                          <p:cBhvr>
                                            <p:cTn id="44" dur="750" fill="hold"/>
                                            <p:tgtEl>
                                              <p:spTgt spid="114"/>
                                            </p:tgtEl>
                                            <p:attrNameLst>
                                              <p:attrName>ppt_w</p:attrName>
                                            </p:attrNameLst>
                                          </p:cBhvr>
                                          <p:tavLst>
                                            <p:tav tm="0">
                                              <p:val>
                                                <p:fltVal val="0"/>
                                              </p:val>
                                            </p:tav>
                                            <p:tav tm="100000">
                                              <p:val>
                                                <p:strVal val="#ppt_w"/>
                                              </p:val>
                                            </p:tav>
                                          </p:tavLst>
                                        </p:anim>
                                        <p:anim calcmode="lin" valueType="num">
                                          <p:cBhvr>
                                            <p:cTn id="45" dur="750" fill="hold"/>
                                            <p:tgtEl>
                                              <p:spTgt spid="114"/>
                                            </p:tgtEl>
                                            <p:attrNameLst>
                                              <p:attrName>ppt_h</p:attrName>
                                            </p:attrNameLst>
                                          </p:cBhvr>
                                          <p:tavLst>
                                            <p:tav tm="0">
                                              <p:val>
                                                <p:fltVal val="0"/>
                                              </p:val>
                                            </p:tav>
                                            <p:tav tm="100000">
                                              <p:val>
                                                <p:strVal val="#ppt_h"/>
                                              </p:val>
                                            </p:tav>
                                          </p:tavLst>
                                        </p:anim>
                                        <p:animEffect transition="in" filter="fade">
                                          <p:cBhvr>
                                            <p:cTn id="46" dur="750"/>
                                            <p:tgtEl>
                                              <p:spTgt spid="114"/>
                                            </p:tgtEl>
                                          </p:cBhvr>
                                        </p:animEffect>
                                      </p:childTnLst>
                                    </p:cTn>
                                  </p:par>
                                  <p:par>
                                    <p:cTn id="47" presetID="53" presetClass="entr" presetSubtype="16" fill="hold" grpId="0" nodeType="withEffect">
                                      <p:stCondLst>
                                        <p:cond delay="1250"/>
                                      </p:stCondLst>
                                      <p:childTnLst>
                                        <p:set>
                                          <p:cBhvr>
                                            <p:cTn id="48" dur="1" fill="hold">
                                              <p:stCondLst>
                                                <p:cond delay="0"/>
                                              </p:stCondLst>
                                            </p:cTn>
                                            <p:tgtEl>
                                              <p:spTgt spid="115"/>
                                            </p:tgtEl>
                                            <p:attrNameLst>
                                              <p:attrName>style.visibility</p:attrName>
                                            </p:attrNameLst>
                                          </p:cBhvr>
                                          <p:to>
                                            <p:strVal val="visible"/>
                                          </p:to>
                                        </p:set>
                                        <p:anim calcmode="lin" valueType="num">
                                          <p:cBhvr>
                                            <p:cTn id="49" dur="750" fill="hold"/>
                                            <p:tgtEl>
                                              <p:spTgt spid="115"/>
                                            </p:tgtEl>
                                            <p:attrNameLst>
                                              <p:attrName>ppt_w</p:attrName>
                                            </p:attrNameLst>
                                          </p:cBhvr>
                                          <p:tavLst>
                                            <p:tav tm="0">
                                              <p:val>
                                                <p:fltVal val="0"/>
                                              </p:val>
                                            </p:tav>
                                            <p:tav tm="100000">
                                              <p:val>
                                                <p:strVal val="#ppt_w"/>
                                              </p:val>
                                            </p:tav>
                                          </p:tavLst>
                                        </p:anim>
                                        <p:anim calcmode="lin" valueType="num">
                                          <p:cBhvr>
                                            <p:cTn id="50" dur="750" fill="hold"/>
                                            <p:tgtEl>
                                              <p:spTgt spid="115"/>
                                            </p:tgtEl>
                                            <p:attrNameLst>
                                              <p:attrName>ppt_h</p:attrName>
                                            </p:attrNameLst>
                                          </p:cBhvr>
                                          <p:tavLst>
                                            <p:tav tm="0">
                                              <p:val>
                                                <p:fltVal val="0"/>
                                              </p:val>
                                            </p:tav>
                                            <p:tav tm="100000">
                                              <p:val>
                                                <p:strVal val="#ppt_h"/>
                                              </p:val>
                                            </p:tav>
                                          </p:tavLst>
                                        </p:anim>
                                        <p:animEffect transition="in" filter="fade">
                                          <p:cBhvr>
                                            <p:cTn id="51" dur="750"/>
                                            <p:tgtEl>
                                              <p:spTgt spid="115"/>
                                            </p:tgtEl>
                                          </p:cBhvr>
                                        </p:animEffect>
                                      </p:childTnLst>
                                    </p:cTn>
                                  </p:par>
                                  <p:par>
                                    <p:cTn id="52" presetID="53" presetClass="entr" presetSubtype="16" fill="hold" grpId="0" nodeType="withEffect">
                                      <p:stCondLst>
                                        <p:cond delay="15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750" fill="hold"/>
                                            <p:tgtEl>
                                              <p:spTgt spid="116"/>
                                            </p:tgtEl>
                                            <p:attrNameLst>
                                              <p:attrName>ppt_w</p:attrName>
                                            </p:attrNameLst>
                                          </p:cBhvr>
                                          <p:tavLst>
                                            <p:tav tm="0">
                                              <p:val>
                                                <p:fltVal val="0"/>
                                              </p:val>
                                            </p:tav>
                                            <p:tav tm="100000">
                                              <p:val>
                                                <p:strVal val="#ppt_w"/>
                                              </p:val>
                                            </p:tav>
                                          </p:tavLst>
                                        </p:anim>
                                        <p:anim calcmode="lin" valueType="num">
                                          <p:cBhvr>
                                            <p:cTn id="55" dur="750" fill="hold"/>
                                            <p:tgtEl>
                                              <p:spTgt spid="116"/>
                                            </p:tgtEl>
                                            <p:attrNameLst>
                                              <p:attrName>ppt_h</p:attrName>
                                            </p:attrNameLst>
                                          </p:cBhvr>
                                          <p:tavLst>
                                            <p:tav tm="0">
                                              <p:val>
                                                <p:fltVal val="0"/>
                                              </p:val>
                                            </p:tav>
                                            <p:tav tm="100000">
                                              <p:val>
                                                <p:strVal val="#ppt_h"/>
                                              </p:val>
                                            </p:tav>
                                          </p:tavLst>
                                        </p:anim>
                                        <p:animEffect transition="in" filter="fade">
                                          <p:cBhvr>
                                            <p:cTn id="56" dur="750"/>
                                            <p:tgtEl>
                                              <p:spTgt spid="116"/>
                                            </p:tgtEl>
                                          </p:cBhvr>
                                        </p:animEffect>
                                      </p:childTnLst>
                                    </p:cTn>
                                  </p:par>
                                  <p:par>
                                    <p:cTn id="57" presetID="53" presetClass="entr" presetSubtype="16" fill="hold" grpId="0" nodeType="withEffect">
                                      <p:stCondLst>
                                        <p:cond delay="1750"/>
                                      </p:stCondLst>
                                      <p:childTnLst>
                                        <p:set>
                                          <p:cBhvr>
                                            <p:cTn id="58" dur="1" fill="hold">
                                              <p:stCondLst>
                                                <p:cond delay="0"/>
                                              </p:stCondLst>
                                            </p:cTn>
                                            <p:tgtEl>
                                              <p:spTgt spid="117"/>
                                            </p:tgtEl>
                                            <p:attrNameLst>
                                              <p:attrName>style.visibility</p:attrName>
                                            </p:attrNameLst>
                                          </p:cBhvr>
                                          <p:to>
                                            <p:strVal val="visible"/>
                                          </p:to>
                                        </p:set>
                                        <p:anim calcmode="lin" valueType="num">
                                          <p:cBhvr>
                                            <p:cTn id="59" dur="750" fill="hold"/>
                                            <p:tgtEl>
                                              <p:spTgt spid="117"/>
                                            </p:tgtEl>
                                            <p:attrNameLst>
                                              <p:attrName>ppt_w</p:attrName>
                                            </p:attrNameLst>
                                          </p:cBhvr>
                                          <p:tavLst>
                                            <p:tav tm="0">
                                              <p:val>
                                                <p:fltVal val="0"/>
                                              </p:val>
                                            </p:tav>
                                            <p:tav tm="100000">
                                              <p:val>
                                                <p:strVal val="#ppt_w"/>
                                              </p:val>
                                            </p:tav>
                                          </p:tavLst>
                                        </p:anim>
                                        <p:anim calcmode="lin" valueType="num">
                                          <p:cBhvr>
                                            <p:cTn id="60" dur="750" fill="hold"/>
                                            <p:tgtEl>
                                              <p:spTgt spid="117"/>
                                            </p:tgtEl>
                                            <p:attrNameLst>
                                              <p:attrName>ppt_h</p:attrName>
                                            </p:attrNameLst>
                                          </p:cBhvr>
                                          <p:tavLst>
                                            <p:tav tm="0">
                                              <p:val>
                                                <p:fltVal val="0"/>
                                              </p:val>
                                            </p:tav>
                                            <p:tav tm="100000">
                                              <p:val>
                                                <p:strVal val="#ppt_h"/>
                                              </p:val>
                                            </p:tav>
                                          </p:tavLst>
                                        </p:anim>
                                        <p:animEffect transition="in" filter="fade">
                                          <p:cBhvr>
                                            <p:cTn id="61" dur="750"/>
                                            <p:tgtEl>
                                              <p:spTgt spid="117"/>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grpId="0" nodeType="clickEffect" p14:presetBounceEnd="67000">
                                      <p:stCondLst>
                                        <p:cond delay="0"/>
                                      </p:stCondLst>
                                      <p:childTnLst>
                                        <p:set>
                                          <p:cBhvr>
                                            <p:cTn id="65" dur="1" fill="hold">
                                              <p:stCondLst>
                                                <p:cond delay="0"/>
                                              </p:stCondLst>
                                            </p:cTn>
                                            <p:tgtEl>
                                              <p:spTgt spid="143"/>
                                            </p:tgtEl>
                                            <p:attrNameLst>
                                              <p:attrName>style.visibility</p:attrName>
                                            </p:attrNameLst>
                                          </p:cBhvr>
                                          <p:to>
                                            <p:strVal val="visible"/>
                                          </p:to>
                                        </p:set>
                                        <p:anim calcmode="lin" valueType="num" p14:bounceEnd="67000">
                                          <p:cBhvr additive="base">
                                            <p:cTn id="66" dur="1000" fill="hold"/>
                                            <p:tgtEl>
                                              <p:spTgt spid="143"/>
                                            </p:tgtEl>
                                            <p:attrNameLst>
                                              <p:attrName>ppt_x</p:attrName>
                                            </p:attrNameLst>
                                          </p:cBhvr>
                                          <p:tavLst>
                                            <p:tav tm="0">
                                              <p:val>
                                                <p:strVal val="0-#ppt_w/2"/>
                                              </p:val>
                                            </p:tav>
                                            <p:tav tm="100000">
                                              <p:val>
                                                <p:strVal val="#ppt_x"/>
                                              </p:val>
                                            </p:tav>
                                          </p:tavLst>
                                        </p:anim>
                                        <p:anim calcmode="lin" valueType="num" p14:bounceEnd="67000">
                                          <p:cBhvr additive="base">
                                            <p:cTn id="67" dur="10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14:presetBounceEnd="67000">
                                      <p:stCondLst>
                                        <p:cond delay="0"/>
                                      </p:stCondLst>
                                      <p:childTnLst>
                                        <p:set>
                                          <p:cBhvr>
                                            <p:cTn id="71" dur="1" fill="hold">
                                              <p:stCondLst>
                                                <p:cond delay="0"/>
                                              </p:stCondLst>
                                            </p:cTn>
                                            <p:tgtEl>
                                              <p:spTgt spid="140"/>
                                            </p:tgtEl>
                                            <p:attrNameLst>
                                              <p:attrName>style.visibility</p:attrName>
                                            </p:attrNameLst>
                                          </p:cBhvr>
                                          <p:to>
                                            <p:strVal val="visible"/>
                                          </p:to>
                                        </p:set>
                                        <p:anim calcmode="lin" valueType="num" p14:bounceEnd="67000">
                                          <p:cBhvr additive="base">
                                            <p:cTn id="72" dur="1000" fill="hold"/>
                                            <p:tgtEl>
                                              <p:spTgt spid="140"/>
                                            </p:tgtEl>
                                            <p:attrNameLst>
                                              <p:attrName>ppt_x</p:attrName>
                                            </p:attrNameLst>
                                          </p:cBhvr>
                                          <p:tavLst>
                                            <p:tav tm="0">
                                              <p:val>
                                                <p:strVal val="0-#ppt_w/2"/>
                                              </p:val>
                                            </p:tav>
                                            <p:tav tm="100000">
                                              <p:val>
                                                <p:strVal val="#ppt_x"/>
                                              </p:val>
                                            </p:tav>
                                          </p:tavLst>
                                        </p:anim>
                                        <p:anim calcmode="lin" valueType="num" p14:bounceEnd="67000">
                                          <p:cBhvr additive="base">
                                            <p:cTn id="73" dur="1000" fill="hold"/>
                                            <p:tgtEl>
                                              <p:spTgt spid="140"/>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1" fill="hold" grpId="0" nodeType="clickEffect" p14:presetBounceEnd="67000">
                                      <p:stCondLst>
                                        <p:cond delay="0"/>
                                      </p:stCondLst>
                                      <p:childTnLst>
                                        <p:set>
                                          <p:cBhvr>
                                            <p:cTn id="77" dur="1" fill="hold">
                                              <p:stCondLst>
                                                <p:cond delay="0"/>
                                              </p:stCondLst>
                                            </p:cTn>
                                            <p:tgtEl>
                                              <p:spTgt spid="144"/>
                                            </p:tgtEl>
                                            <p:attrNameLst>
                                              <p:attrName>style.visibility</p:attrName>
                                            </p:attrNameLst>
                                          </p:cBhvr>
                                          <p:to>
                                            <p:strVal val="visible"/>
                                          </p:to>
                                        </p:set>
                                        <p:anim calcmode="lin" valueType="num" p14:bounceEnd="67000">
                                          <p:cBhvr additive="base">
                                            <p:cTn id="78" dur="1000" fill="hold"/>
                                            <p:tgtEl>
                                              <p:spTgt spid="144"/>
                                            </p:tgtEl>
                                            <p:attrNameLst>
                                              <p:attrName>ppt_x</p:attrName>
                                            </p:attrNameLst>
                                          </p:cBhvr>
                                          <p:tavLst>
                                            <p:tav tm="0">
                                              <p:val>
                                                <p:strVal val="#ppt_x"/>
                                              </p:val>
                                            </p:tav>
                                            <p:tav tm="100000">
                                              <p:val>
                                                <p:strVal val="#ppt_x"/>
                                              </p:val>
                                            </p:tav>
                                          </p:tavLst>
                                        </p:anim>
                                        <p:anim calcmode="lin" valueType="num" p14:bounceEnd="67000">
                                          <p:cBhvr additive="base">
                                            <p:cTn id="79" dur="1000" fill="hold"/>
                                            <p:tgtEl>
                                              <p:spTgt spid="144"/>
                                            </p:tgtEl>
                                            <p:attrNameLst>
                                              <p:attrName>ppt_y</p:attrName>
                                            </p:attrNameLst>
                                          </p:cBhvr>
                                          <p:tavLst>
                                            <p:tav tm="0">
                                              <p:val>
                                                <p:strVal val="0-#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14:presetBounceEnd="67000">
                                      <p:stCondLst>
                                        <p:cond delay="0"/>
                                      </p:stCondLst>
                                      <p:childTnLst>
                                        <p:set>
                                          <p:cBhvr>
                                            <p:cTn id="83" dur="1" fill="hold">
                                              <p:stCondLst>
                                                <p:cond delay="0"/>
                                              </p:stCondLst>
                                            </p:cTn>
                                            <p:tgtEl>
                                              <p:spTgt spid="141"/>
                                            </p:tgtEl>
                                            <p:attrNameLst>
                                              <p:attrName>style.visibility</p:attrName>
                                            </p:attrNameLst>
                                          </p:cBhvr>
                                          <p:to>
                                            <p:strVal val="visible"/>
                                          </p:to>
                                        </p:set>
                                        <p:anim calcmode="lin" valueType="num" p14:bounceEnd="67000">
                                          <p:cBhvr additive="base">
                                            <p:cTn id="84" dur="1000" fill="hold"/>
                                            <p:tgtEl>
                                              <p:spTgt spid="141"/>
                                            </p:tgtEl>
                                            <p:attrNameLst>
                                              <p:attrName>ppt_x</p:attrName>
                                            </p:attrNameLst>
                                          </p:cBhvr>
                                          <p:tavLst>
                                            <p:tav tm="0">
                                              <p:val>
                                                <p:strVal val="#ppt_x"/>
                                              </p:val>
                                            </p:tav>
                                            <p:tav tm="100000">
                                              <p:val>
                                                <p:strVal val="#ppt_x"/>
                                              </p:val>
                                            </p:tav>
                                          </p:tavLst>
                                        </p:anim>
                                        <p:anim calcmode="lin" valueType="num" p14:bounceEnd="67000">
                                          <p:cBhvr additive="base">
                                            <p:cTn id="85" dur="10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2" fill="hold" grpId="0" nodeType="clickEffect" p14:presetBounceEnd="67000">
                                      <p:stCondLst>
                                        <p:cond delay="0"/>
                                      </p:stCondLst>
                                      <p:childTnLst>
                                        <p:set>
                                          <p:cBhvr>
                                            <p:cTn id="89" dur="1" fill="hold">
                                              <p:stCondLst>
                                                <p:cond delay="0"/>
                                              </p:stCondLst>
                                            </p:cTn>
                                            <p:tgtEl>
                                              <p:spTgt spid="145"/>
                                            </p:tgtEl>
                                            <p:attrNameLst>
                                              <p:attrName>style.visibility</p:attrName>
                                            </p:attrNameLst>
                                          </p:cBhvr>
                                          <p:to>
                                            <p:strVal val="visible"/>
                                          </p:to>
                                        </p:set>
                                        <p:anim calcmode="lin" valueType="num" p14:bounceEnd="67000">
                                          <p:cBhvr additive="base">
                                            <p:cTn id="90" dur="1000" fill="hold"/>
                                            <p:tgtEl>
                                              <p:spTgt spid="145"/>
                                            </p:tgtEl>
                                            <p:attrNameLst>
                                              <p:attrName>ppt_x</p:attrName>
                                            </p:attrNameLst>
                                          </p:cBhvr>
                                          <p:tavLst>
                                            <p:tav tm="0">
                                              <p:val>
                                                <p:strVal val="1+#ppt_w/2"/>
                                              </p:val>
                                            </p:tav>
                                            <p:tav tm="100000">
                                              <p:val>
                                                <p:strVal val="#ppt_x"/>
                                              </p:val>
                                            </p:tav>
                                          </p:tavLst>
                                        </p:anim>
                                        <p:anim calcmode="lin" valueType="num" p14:bounceEnd="67000">
                                          <p:cBhvr additive="base">
                                            <p:cTn id="91" dur="1000" fill="hold"/>
                                            <p:tgtEl>
                                              <p:spTgt spid="145"/>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14:presetBounceEnd="67000">
                                      <p:stCondLst>
                                        <p:cond delay="0"/>
                                      </p:stCondLst>
                                      <p:childTnLst>
                                        <p:set>
                                          <p:cBhvr>
                                            <p:cTn id="95" dur="1" fill="hold">
                                              <p:stCondLst>
                                                <p:cond delay="0"/>
                                              </p:stCondLst>
                                            </p:cTn>
                                            <p:tgtEl>
                                              <p:spTgt spid="142"/>
                                            </p:tgtEl>
                                            <p:attrNameLst>
                                              <p:attrName>style.visibility</p:attrName>
                                            </p:attrNameLst>
                                          </p:cBhvr>
                                          <p:to>
                                            <p:strVal val="visible"/>
                                          </p:to>
                                        </p:set>
                                        <p:anim calcmode="lin" valueType="num" p14:bounceEnd="67000">
                                          <p:cBhvr additive="base">
                                            <p:cTn id="96" dur="1000" fill="hold"/>
                                            <p:tgtEl>
                                              <p:spTgt spid="142"/>
                                            </p:tgtEl>
                                            <p:attrNameLst>
                                              <p:attrName>ppt_x</p:attrName>
                                            </p:attrNameLst>
                                          </p:cBhvr>
                                          <p:tavLst>
                                            <p:tav tm="0">
                                              <p:val>
                                                <p:strVal val="1+#ppt_w/2"/>
                                              </p:val>
                                            </p:tav>
                                            <p:tav tm="100000">
                                              <p:val>
                                                <p:strVal val="#ppt_x"/>
                                              </p:val>
                                            </p:tav>
                                          </p:tavLst>
                                        </p:anim>
                                        <p:anim calcmode="lin" valueType="num" p14:bounceEnd="67000">
                                          <p:cBhvr additive="base">
                                            <p:cTn id="97" dur="1000" fill="hold"/>
                                            <p:tgtEl>
                                              <p:spTgt spid="1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2" grpId="0"/>
          <p:bldP spid="113" grpId="0"/>
          <p:bldP spid="114" grpId="0"/>
          <p:bldP spid="115" grpId="0"/>
          <p:bldP spid="116" grpId="0"/>
          <p:bldP spid="140" grpId="0"/>
          <p:bldP spid="141" grpId="0"/>
          <p:bldP spid="142" grpId="0"/>
          <p:bldP spid="143" grpId="0"/>
          <p:bldP spid="144" grpId="0"/>
          <p:bldP spid="1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left)">
                                          <p:cBhvr>
                                            <p:cTn id="7" dur="750"/>
                                            <p:tgtEl>
                                              <p:spTgt spid="125"/>
                                            </p:tgtEl>
                                          </p:cBhvr>
                                        </p:animEffect>
                                      </p:childTnLst>
                                    </p:cTn>
                                  </p:par>
                                  <p:par>
                                    <p:cTn id="8" presetID="2" presetClass="entr" presetSubtype="8" fill="hold" nodeType="withEffect">
                                      <p:stCondLst>
                                        <p:cond delay="250"/>
                                      </p:stCondLst>
                                      <p:childTnLst>
                                        <p:set>
                                          <p:cBhvr>
                                            <p:cTn id="9" dur="1" fill="hold">
                                              <p:stCondLst>
                                                <p:cond delay="0"/>
                                              </p:stCondLst>
                                            </p:cTn>
                                            <p:tgtEl>
                                              <p:spTgt spid="126"/>
                                            </p:tgtEl>
                                            <p:attrNameLst>
                                              <p:attrName>style.visibility</p:attrName>
                                            </p:attrNameLst>
                                          </p:cBhvr>
                                          <p:to>
                                            <p:strVal val="visible"/>
                                          </p:to>
                                        </p:set>
                                        <p:anim calcmode="lin" valueType="num">
                                          <p:cBhvr additive="base">
                                            <p:cTn id="10" dur="1000" fill="hold"/>
                                            <p:tgtEl>
                                              <p:spTgt spid="126"/>
                                            </p:tgtEl>
                                            <p:attrNameLst>
                                              <p:attrName>ppt_x</p:attrName>
                                            </p:attrNameLst>
                                          </p:cBhvr>
                                          <p:tavLst>
                                            <p:tav tm="0">
                                              <p:val>
                                                <p:strVal val="0-#ppt_w/2"/>
                                              </p:val>
                                            </p:tav>
                                            <p:tav tm="100000">
                                              <p:val>
                                                <p:strVal val="#ppt_x"/>
                                              </p:val>
                                            </p:tav>
                                          </p:tavLst>
                                        </p:anim>
                                        <p:anim calcmode="lin" valueType="num">
                                          <p:cBhvr additive="base">
                                            <p:cTn id="11" dur="1000" fill="hold"/>
                                            <p:tgtEl>
                                              <p:spTgt spid="126"/>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500"/>
                                      </p:stCondLst>
                                      <p:childTnLst>
                                        <p:set>
                                          <p:cBhvr>
                                            <p:cTn id="13" dur="1" fill="hold">
                                              <p:stCondLst>
                                                <p:cond delay="0"/>
                                              </p:stCondLst>
                                            </p:cTn>
                                            <p:tgtEl>
                                              <p:spTgt spid="129"/>
                                            </p:tgtEl>
                                            <p:attrNameLst>
                                              <p:attrName>style.visibility</p:attrName>
                                            </p:attrNameLst>
                                          </p:cBhvr>
                                          <p:to>
                                            <p:strVal val="visible"/>
                                          </p:to>
                                        </p:set>
                                        <p:anim calcmode="lin" valueType="num">
                                          <p:cBhvr additive="base">
                                            <p:cTn id="14" dur="1000" fill="hold"/>
                                            <p:tgtEl>
                                              <p:spTgt spid="129"/>
                                            </p:tgtEl>
                                            <p:attrNameLst>
                                              <p:attrName>ppt_x</p:attrName>
                                            </p:attrNameLst>
                                          </p:cBhvr>
                                          <p:tavLst>
                                            <p:tav tm="0">
                                              <p:val>
                                                <p:strVal val="0-#ppt_w/2"/>
                                              </p:val>
                                            </p:tav>
                                            <p:tav tm="100000">
                                              <p:val>
                                                <p:strVal val="#ppt_x"/>
                                              </p:val>
                                            </p:tav>
                                          </p:tavLst>
                                        </p:anim>
                                        <p:anim calcmode="lin" valueType="num">
                                          <p:cBhvr additive="base">
                                            <p:cTn id="15" dur="1000" fill="hold"/>
                                            <p:tgtEl>
                                              <p:spTgt spid="129"/>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750"/>
                                      </p:stCondLst>
                                      <p:childTnLst>
                                        <p:set>
                                          <p:cBhvr>
                                            <p:cTn id="17" dur="1" fill="hold">
                                              <p:stCondLst>
                                                <p:cond delay="0"/>
                                              </p:stCondLst>
                                            </p:cTn>
                                            <p:tgtEl>
                                              <p:spTgt spid="131"/>
                                            </p:tgtEl>
                                            <p:attrNameLst>
                                              <p:attrName>style.visibility</p:attrName>
                                            </p:attrNameLst>
                                          </p:cBhvr>
                                          <p:to>
                                            <p:strVal val="visible"/>
                                          </p:to>
                                        </p:set>
                                        <p:anim calcmode="lin" valueType="num">
                                          <p:cBhvr additive="base">
                                            <p:cTn id="18" dur="1000" fill="hold"/>
                                            <p:tgtEl>
                                              <p:spTgt spid="131"/>
                                            </p:tgtEl>
                                            <p:attrNameLst>
                                              <p:attrName>ppt_x</p:attrName>
                                            </p:attrNameLst>
                                          </p:cBhvr>
                                          <p:tavLst>
                                            <p:tav tm="0">
                                              <p:val>
                                                <p:strVal val="0-#ppt_w/2"/>
                                              </p:val>
                                            </p:tav>
                                            <p:tav tm="100000">
                                              <p:val>
                                                <p:strVal val="#ppt_x"/>
                                              </p:val>
                                            </p:tav>
                                          </p:tavLst>
                                        </p:anim>
                                        <p:anim calcmode="lin" valueType="num">
                                          <p:cBhvr additive="base">
                                            <p:cTn id="19" dur="1000" fill="hold"/>
                                            <p:tgtEl>
                                              <p:spTgt spid="131"/>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1000"/>
                                      </p:stCondLst>
                                      <p:childTnLst>
                                        <p:set>
                                          <p:cBhvr>
                                            <p:cTn id="21" dur="1" fill="hold">
                                              <p:stCondLst>
                                                <p:cond delay="0"/>
                                              </p:stCondLst>
                                            </p:cTn>
                                            <p:tgtEl>
                                              <p:spTgt spid="133"/>
                                            </p:tgtEl>
                                            <p:attrNameLst>
                                              <p:attrName>style.visibility</p:attrName>
                                            </p:attrNameLst>
                                          </p:cBhvr>
                                          <p:to>
                                            <p:strVal val="visible"/>
                                          </p:to>
                                        </p:set>
                                        <p:anim calcmode="lin" valueType="num">
                                          <p:cBhvr additive="base">
                                            <p:cTn id="22" dur="1000" fill="hold"/>
                                            <p:tgtEl>
                                              <p:spTgt spid="133"/>
                                            </p:tgtEl>
                                            <p:attrNameLst>
                                              <p:attrName>ppt_x</p:attrName>
                                            </p:attrNameLst>
                                          </p:cBhvr>
                                          <p:tavLst>
                                            <p:tav tm="0">
                                              <p:val>
                                                <p:strVal val="0-#ppt_w/2"/>
                                              </p:val>
                                            </p:tav>
                                            <p:tav tm="100000">
                                              <p:val>
                                                <p:strVal val="#ppt_x"/>
                                              </p:val>
                                            </p:tav>
                                          </p:tavLst>
                                        </p:anim>
                                        <p:anim calcmode="lin" valueType="num">
                                          <p:cBhvr additive="base">
                                            <p:cTn id="23" dur="1000" fill="hold"/>
                                            <p:tgtEl>
                                              <p:spTgt spid="13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1250"/>
                                      </p:stCondLst>
                                      <p:childTnLst>
                                        <p:set>
                                          <p:cBhvr>
                                            <p:cTn id="25" dur="1" fill="hold">
                                              <p:stCondLst>
                                                <p:cond delay="0"/>
                                              </p:stCondLst>
                                            </p:cTn>
                                            <p:tgtEl>
                                              <p:spTgt spid="138"/>
                                            </p:tgtEl>
                                            <p:attrNameLst>
                                              <p:attrName>style.visibility</p:attrName>
                                            </p:attrNameLst>
                                          </p:cBhvr>
                                          <p:to>
                                            <p:strVal val="visible"/>
                                          </p:to>
                                        </p:set>
                                        <p:anim calcmode="lin" valueType="num">
                                          <p:cBhvr additive="base">
                                            <p:cTn id="26" dur="1000" fill="hold"/>
                                            <p:tgtEl>
                                              <p:spTgt spid="138"/>
                                            </p:tgtEl>
                                            <p:attrNameLst>
                                              <p:attrName>ppt_x</p:attrName>
                                            </p:attrNameLst>
                                          </p:cBhvr>
                                          <p:tavLst>
                                            <p:tav tm="0">
                                              <p:val>
                                                <p:strVal val="0-#ppt_w/2"/>
                                              </p:val>
                                            </p:tav>
                                            <p:tav tm="100000">
                                              <p:val>
                                                <p:strVal val="#ppt_x"/>
                                              </p:val>
                                            </p:tav>
                                          </p:tavLst>
                                        </p:anim>
                                        <p:anim calcmode="lin" valueType="num">
                                          <p:cBhvr additive="base">
                                            <p:cTn id="27" dur="1000" fill="hold"/>
                                            <p:tgtEl>
                                              <p:spTgt spid="138"/>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1500"/>
                                      </p:stCondLst>
                                      <p:childTnLst>
                                        <p:set>
                                          <p:cBhvr>
                                            <p:cTn id="29" dur="1" fill="hold">
                                              <p:stCondLst>
                                                <p:cond delay="0"/>
                                              </p:stCondLst>
                                            </p:cTn>
                                            <p:tgtEl>
                                              <p:spTgt spid="137"/>
                                            </p:tgtEl>
                                            <p:attrNameLst>
                                              <p:attrName>style.visibility</p:attrName>
                                            </p:attrNameLst>
                                          </p:cBhvr>
                                          <p:to>
                                            <p:strVal val="visible"/>
                                          </p:to>
                                        </p:set>
                                        <p:anim calcmode="lin" valueType="num">
                                          <p:cBhvr additive="base">
                                            <p:cTn id="30" dur="1000" fill="hold"/>
                                            <p:tgtEl>
                                              <p:spTgt spid="137"/>
                                            </p:tgtEl>
                                            <p:attrNameLst>
                                              <p:attrName>ppt_x</p:attrName>
                                            </p:attrNameLst>
                                          </p:cBhvr>
                                          <p:tavLst>
                                            <p:tav tm="0">
                                              <p:val>
                                                <p:strVal val="0-#ppt_w/2"/>
                                              </p:val>
                                            </p:tav>
                                            <p:tav tm="100000">
                                              <p:val>
                                                <p:strVal val="#ppt_x"/>
                                              </p:val>
                                            </p:tav>
                                          </p:tavLst>
                                        </p:anim>
                                        <p:anim calcmode="lin" valueType="num">
                                          <p:cBhvr additive="base">
                                            <p:cTn id="31" dur="1000" fill="hold"/>
                                            <p:tgtEl>
                                              <p:spTgt spid="137"/>
                                            </p:tgtEl>
                                            <p:attrNameLst>
                                              <p:attrName>ppt_y</p:attrName>
                                            </p:attrNameLst>
                                          </p:cBhvr>
                                          <p:tavLst>
                                            <p:tav tm="0">
                                              <p:val>
                                                <p:strVal val="#ppt_y"/>
                                              </p:val>
                                            </p:tav>
                                            <p:tav tm="100000">
                                              <p:val>
                                                <p:strVal val="#ppt_y"/>
                                              </p:val>
                                            </p:tav>
                                          </p:tavLst>
                                        </p:anim>
                                      </p:childTnLst>
                                    </p:cTn>
                                  </p:par>
                                  <p:par>
                                    <p:cTn id="32" presetID="53" presetClass="entr" presetSubtype="16" fill="hold" grpId="0" nodeType="withEffect">
                                      <p:stCondLst>
                                        <p:cond delay="500"/>
                                      </p:stCondLst>
                                      <p:childTnLst>
                                        <p:set>
                                          <p:cBhvr>
                                            <p:cTn id="33" dur="1" fill="hold">
                                              <p:stCondLst>
                                                <p:cond delay="0"/>
                                              </p:stCondLst>
                                            </p:cTn>
                                            <p:tgtEl>
                                              <p:spTgt spid="112"/>
                                            </p:tgtEl>
                                            <p:attrNameLst>
                                              <p:attrName>style.visibility</p:attrName>
                                            </p:attrNameLst>
                                          </p:cBhvr>
                                          <p:to>
                                            <p:strVal val="visible"/>
                                          </p:to>
                                        </p:set>
                                        <p:anim calcmode="lin" valueType="num">
                                          <p:cBhvr>
                                            <p:cTn id="34" dur="750" fill="hold"/>
                                            <p:tgtEl>
                                              <p:spTgt spid="112"/>
                                            </p:tgtEl>
                                            <p:attrNameLst>
                                              <p:attrName>ppt_w</p:attrName>
                                            </p:attrNameLst>
                                          </p:cBhvr>
                                          <p:tavLst>
                                            <p:tav tm="0">
                                              <p:val>
                                                <p:fltVal val="0"/>
                                              </p:val>
                                            </p:tav>
                                            <p:tav tm="100000">
                                              <p:val>
                                                <p:strVal val="#ppt_w"/>
                                              </p:val>
                                            </p:tav>
                                          </p:tavLst>
                                        </p:anim>
                                        <p:anim calcmode="lin" valueType="num">
                                          <p:cBhvr>
                                            <p:cTn id="35" dur="750" fill="hold"/>
                                            <p:tgtEl>
                                              <p:spTgt spid="112"/>
                                            </p:tgtEl>
                                            <p:attrNameLst>
                                              <p:attrName>ppt_h</p:attrName>
                                            </p:attrNameLst>
                                          </p:cBhvr>
                                          <p:tavLst>
                                            <p:tav tm="0">
                                              <p:val>
                                                <p:fltVal val="0"/>
                                              </p:val>
                                            </p:tav>
                                            <p:tav tm="100000">
                                              <p:val>
                                                <p:strVal val="#ppt_h"/>
                                              </p:val>
                                            </p:tav>
                                          </p:tavLst>
                                        </p:anim>
                                        <p:animEffect transition="in" filter="fade">
                                          <p:cBhvr>
                                            <p:cTn id="36" dur="750"/>
                                            <p:tgtEl>
                                              <p:spTgt spid="112"/>
                                            </p:tgtEl>
                                          </p:cBhvr>
                                        </p:animEffect>
                                      </p:childTnLst>
                                    </p:cTn>
                                  </p:par>
                                  <p:par>
                                    <p:cTn id="37" presetID="53" presetClass="entr" presetSubtype="16" fill="hold" grpId="0" nodeType="withEffect">
                                      <p:stCondLst>
                                        <p:cond delay="75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750" fill="hold"/>
                                            <p:tgtEl>
                                              <p:spTgt spid="113"/>
                                            </p:tgtEl>
                                            <p:attrNameLst>
                                              <p:attrName>ppt_w</p:attrName>
                                            </p:attrNameLst>
                                          </p:cBhvr>
                                          <p:tavLst>
                                            <p:tav tm="0">
                                              <p:val>
                                                <p:fltVal val="0"/>
                                              </p:val>
                                            </p:tav>
                                            <p:tav tm="100000">
                                              <p:val>
                                                <p:strVal val="#ppt_w"/>
                                              </p:val>
                                            </p:tav>
                                          </p:tavLst>
                                        </p:anim>
                                        <p:anim calcmode="lin" valueType="num">
                                          <p:cBhvr>
                                            <p:cTn id="40" dur="750" fill="hold"/>
                                            <p:tgtEl>
                                              <p:spTgt spid="113"/>
                                            </p:tgtEl>
                                            <p:attrNameLst>
                                              <p:attrName>ppt_h</p:attrName>
                                            </p:attrNameLst>
                                          </p:cBhvr>
                                          <p:tavLst>
                                            <p:tav tm="0">
                                              <p:val>
                                                <p:fltVal val="0"/>
                                              </p:val>
                                            </p:tav>
                                            <p:tav tm="100000">
                                              <p:val>
                                                <p:strVal val="#ppt_h"/>
                                              </p:val>
                                            </p:tav>
                                          </p:tavLst>
                                        </p:anim>
                                        <p:animEffect transition="in" filter="fade">
                                          <p:cBhvr>
                                            <p:cTn id="41" dur="750"/>
                                            <p:tgtEl>
                                              <p:spTgt spid="113"/>
                                            </p:tgtEl>
                                          </p:cBhvr>
                                        </p:animEffect>
                                      </p:childTnLst>
                                    </p:cTn>
                                  </p:par>
                                  <p:par>
                                    <p:cTn id="42" presetID="53" presetClass="entr" presetSubtype="16" fill="hold" grpId="0" nodeType="withEffect">
                                      <p:stCondLst>
                                        <p:cond delay="1000"/>
                                      </p:stCondLst>
                                      <p:childTnLst>
                                        <p:set>
                                          <p:cBhvr>
                                            <p:cTn id="43" dur="1" fill="hold">
                                              <p:stCondLst>
                                                <p:cond delay="0"/>
                                              </p:stCondLst>
                                            </p:cTn>
                                            <p:tgtEl>
                                              <p:spTgt spid="114"/>
                                            </p:tgtEl>
                                            <p:attrNameLst>
                                              <p:attrName>style.visibility</p:attrName>
                                            </p:attrNameLst>
                                          </p:cBhvr>
                                          <p:to>
                                            <p:strVal val="visible"/>
                                          </p:to>
                                        </p:set>
                                        <p:anim calcmode="lin" valueType="num">
                                          <p:cBhvr>
                                            <p:cTn id="44" dur="750" fill="hold"/>
                                            <p:tgtEl>
                                              <p:spTgt spid="114"/>
                                            </p:tgtEl>
                                            <p:attrNameLst>
                                              <p:attrName>ppt_w</p:attrName>
                                            </p:attrNameLst>
                                          </p:cBhvr>
                                          <p:tavLst>
                                            <p:tav tm="0">
                                              <p:val>
                                                <p:fltVal val="0"/>
                                              </p:val>
                                            </p:tav>
                                            <p:tav tm="100000">
                                              <p:val>
                                                <p:strVal val="#ppt_w"/>
                                              </p:val>
                                            </p:tav>
                                          </p:tavLst>
                                        </p:anim>
                                        <p:anim calcmode="lin" valueType="num">
                                          <p:cBhvr>
                                            <p:cTn id="45" dur="750" fill="hold"/>
                                            <p:tgtEl>
                                              <p:spTgt spid="114"/>
                                            </p:tgtEl>
                                            <p:attrNameLst>
                                              <p:attrName>ppt_h</p:attrName>
                                            </p:attrNameLst>
                                          </p:cBhvr>
                                          <p:tavLst>
                                            <p:tav tm="0">
                                              <p:val>
                                                <p:fltVal val="0"/>
                                              </p:val>
                                            </p:tav>
                                            <p:tav tm="100000">
                                              <p:val>
                                                <p:strVal val="#ppt_h"/>
                                              </p:val>
                                            </p:tav>
                                          </p:tavLst>
                                        </p:anim>
                                        <p:animEffect transition="in" filter="fade">
                                          <p:cBhvr>
                                            <p:cTn id="46" dur="750"/>
                                            <p:tgtEl>
                                              <p:spTgt spid="114"/>
                                            </p:tgtEl>
                                          </p:cBhvr>
                                        </p:animEffect>
                                      </p:childTnLst>
                                    </p:cTn>
                                  </p:par>
                                  <p:par>
                                    <p:cTn id="47" presetID="53" presetClass="entr" presetSubtype="16" fill="hold" grpId="0" nodeType="withEffect">
                                      <p:stCondLst>
                                        <p:cond delay="1250"/>
                                      </p:stCondLst>
                                      <p:childTnLst>
                                        <p:set>
                                          <p:cBhvr>
                                            <p:cTn id="48" dur="1" fill="hold">
                                              <p:stCondLst>
                                                <p:cond delay="0"/>
                                              </p:stCondLst>
                                            </p:cTn>
                                            <p:tgtEl>
                                              <p:spTgt spid="115"/>
                                            </p:tgtEl>
                                            <p:attrNameLst>
                                              <p:attrName>style.visibility</p:attrName>
                                            </p:attrNameLst>
                                          </p:cBhvr>
                                          <p:to>
                                            <p:strVal val="visible"/>
                                          </p:to>
                                        </p:set>
                                        <p:anim calcmode="lin" valueType="num">
                                          <p:cBhvr>
                                            <p:cTn id="49" dur="750" fill="hold"/>
                                            <p:tgtEl>
                                              <p:spTgt spid="115"/>
                                            </p:tgtEl>
                                            <p:attrNameLst>
                                              <p:attrName>ppt_w</p:attrName>
                                            </p:attrNameLst>
                                          </p:cBhvr>
                                          <p:tavLst>
                                            <p:tav tm="0">
                                              <p:val>
                                                <p:fltVal val="0"/>
                                              </p:val>
                                            </p:tav>
                                            <p:tav tm="100000">
                                              <p:val>
                                                <p:strVal val="#ppt_w"/>
                                              </p:val>
                                            </p:tav>
                                          </p:tavLst>
                                        </p:anim>
                                        <p:anim calcmode="lin" valueType="num">
                                          <p:cBhvr>
                                            <p:cTn id="50" dur="750" fill="hold"/>
                                            <p:tgtEl>
                                              <p:spTgt spid="115"/>
                                            </p:tgtEl>
                                            <p:attrNameLst>
                                              <p:attrName>ppt_h</p:attrName>
                                            </p:attrNameLst>
                                          </p:cBhvr>
                                          <p:tavLst>
                                            <p:tav tm="0">
                                              <p:val>
                                                <p:fltVal val="0"/>
                                              </p:val>
                                            </p:tav>
                                            <p:tav tm="100000">
                                              <p:val>
                                                <p:strVal val="#ppt_h"/>
                                              </p:val>
                                            </p:tav>
                                          </p:tavLst>
                                        </p:anim>
                                        <p:animEffect transition="in" filter="fade">
                                          <p:cBhvr>
                                            <p:cTn id="51" dur="750"/>
                                            <p:tgtEl>
                                              <p:spTgt spid="115"/>
                                            </p:tgtEl>
                                          </p:cBhvr>
                                        </p:animEffect>
                                      </p:childTnLst>
                                    </p:cTn>
                                  </p:par>
                                  <p:par>
                                    <p:cTn id="52" presetID="53" presetClass="entr" presetSubtype="16" fill="hold" grpId="0" nodeType="withEffect">
                                      <p:stCondLst>
                                        <p:cond delay="15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750" fill="hold"/>
                                            <p:tgtEl>
                                              <p:spTgt spid="116"/>
                                            </p:tgtEl>
                                            <p:attrNameLst>
                                              <p:attrName>ppt_w</p:attrName>
                                            </p:attrNameLst>
                                          </p:cBhvr>
                                          <p:tavLst>
                                            <p:tav tm="0">
                                              <p:val>
                                                <p:fltVal val="0"/>
                                              </p:val>
                                            </p:tav>
                                            <p:tav tm="100000">
                                              <p:val>
                                                <p:strVal val="#ppt_w"/>
                                              </p:val>
                                            </p:tav>
                                          </p:tavLst>
                                        </p:anim>
                                        <p:anim calcmode="lin" valueType="num">
                                          <p:cBhvr>
                                            <p:cTn id="55" dur="750" fill="hold"/>
                                            <p:tgtEl>
                                              <p:spTgt spid="116"/>
                                            </p:tgtEl>
                                            <p:attrNameLst>
                                              <p:attrName>ppt_h</p:attrName>
                                            </p:attrNameLst>
                                          </p:cBhvr>
                                          <p:tavLst>
                                            <p:tav tm="0">
                                              <p:val>
                                                <p:fltVal val="0"/>
                                              </p:val>
                                            </p:tav>
                                            <p:tav tm="100000">
                                              <p:val>
                                                <p:strVal val="#ppt_h"/>
                                              </p:val>
                                            </p:tav>
                                          </p:tavLst>
                                        </p:anim>
                                        <p:animEffect transition="in" filter="fade">
                                          <p:cBhvr>
                                            <p:cTn id="56" dur="750"/>
                                            <p:tgtEl>
                                              <p:spTgt spid="116"/>
                                            </p:tgtEl>
                                          </p:cBhvr>
                                        </p:animEffect>
                                      </p:childTnLst>
                                    </p:cTn>
                                  </p:par>
                                  <p:par>
                                    <p:cTn id="57" presetID="53" presetClass="entr" presetSubtype="16" fill="hold" grpId="0" nodeType="withEffect">
                                      <p:stCondLst>
                                        <p:cond delay="1750"/>
                                      </p:stCondLst>
                                      <p:childTnLst>
                                        <p:set>
                                          <p:cBhvr>
                                            <p:cTn id="58" dur="1" fill="hold">
                                              <p:stCondLst>
                                                <p:cond delay="0"/>
                                              </p:stCondLst>
                                            </p:cTn>
                                            <p:tgtEl>
                                              <p:spTgt spid="117"/>
                                            </p:tgtEl>
                                            <p:attrNameLst>
                                              <p:attrName>style.visibility</p:attrName>
                                            </p:attrNameLst>
                                          </p:cBhvr>
                                          <p:to>
                                            <p:strVal val="visible"/>
                                          </p:to>
                                        </p:set>
                                        <p:anim calcmode="lin" valueType="num">
                                          <p:cBhvr>
                                            <p:cTn id="59" dur="750" fill="hold"/>
                                            <p:tgtEl>
                                              <p:spTgt spid="117"/>
                                            </p:tgtEl>
                                            <p:attrNameLst>
                                              <p:attrName>ppt_w</p:attrName>
                                            </p:attrNameLst>
                                          </p:cBhvr>
                                          <p:tavLst>
                                            <p:tav tm="0">
                                              <p:val>
                                                <p:fltVal val="0"/>
                                              </p:val>
                                            </p:tav>
                                            <p:tav tm="100000">
                                              <p:val>
                                                <p:strVal val="#ppt_w"/>
                                              </p:val>
                                            </p:tav>
                                          </p:tavLst>
                                        </p:anim>
                                        <p:anim calcmode="lin" valueType="num">
                                          <p:cBhvr>
                                            <p:cTn id="60" dur="750" fill="hold"/>
                                            <p:tgtEl>
                                              <p:spTgt spid="117"/>
                                            </p:tgtEl>
                                            <p:attrNameLst>
                                              <p:attrName>ppt_h</p:attrName>
                                            </p:attrNameLst>
                                          </p:cBhvr>
                                          <p:tavLst>
                                            <p:tav tm="0">
                                              <p:val>
                                                <p:fltVal val="0"/>
                                              </p:val>
                                            </p:tav>
                                            <p:tav tm="100000">
                                              <p:val>
                                                <p:strVal val="#ppt_h"/>
                                              </p:val>
                                            </p:tav>
                                          </p:tavLst>
                                        </p:anim>
                                        <p:animEffect transition="in" filter="fade">
                                          <p:cBhvr>
                                            <p:cTn id="61" dur="750"/>
                                            <p:tgtEl>
                                              <p:spTgt spid="117"/>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143"/>
                                            </p:tgtEl>
                                            <p:attrNameLst>
                                              <p:attrName>style.visibility</p:attrName>
                                            </p:attrNameLst>
                                          </p:cBhvr>
                                          <p:to>
                                            <p:strVal val="visible"/>
                                          </p:to>
                                        </p:set>
                                        <p:anim calcmode="lin" valueType="num">
                                          <p:cBhvr additive="base">
                                            <p:cTn id="66" dur="1000" fill="hold"/>
                                            <p:tgtEl>
                                              <p:spTgt spid="143"/>
                                            </p:tgtEl>
                                            <p:attrNameLst>
                                              <p:attrName>ppt_x</p:attrName>
                                            </p:attrNameLst>
                                          </p:cBhvr>
                                          <p:tavLst>
                                            <p:tav tm="0">
                                              <p:val>
                                                <p:strVal val="0-#ppt_w/2"/>
                                              </p:val>
                                            </p:tav>
                                            <p:tav tm="100000">
                                              <p:val>
                                                <p:strVal val="#ppt_x"/>
                                              </p:val>
                                            </p:tav>
                                          </p:tavLst>
                                        </p:anim>
                                        <p:anim calcmode="lin" valueType="num">
                                          <p:cBhvr additive="base">
                                            <p:cTn id="67" dur="10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140"/>
                                            </p:tgtEl>
                                            <p:attrNameLst>
                                              <p:attrName>style.visibility</p:attrName>
                                            </p:attrNameLst>
                                          </p:cBhvr>
                                          <p:to>
                                            <p:strVal val="visible"/>
                                          </p:to>
                                        </p:set>
                                        <p:anim calcmode="lin" valueType="num">
                                          <p:cBhvr additive="base">
                                            <p:cTn id="72" dur="1000" fill="hold"/>
                                            <p:tgtEl>
                                              <p:spTgt spid="140"/>
                                            </p:tgtEl>
                                            <p:attrNameLst>
                                              <p:attrName>ppt_x</p:attrName>
                                            </p:attrNameLst>
                                          </p:cBhvr>
                                          <p:tavLst>
                                            <p:tav tm="0">
                                              <p:val>
                                                <p:strVal val="0-#ppt_w/2"/>
                                              </p:val>
                                            </p:tav>
                                            <p:tav tm="100000">
                                              <p:val>
                                                <p:strVal val="#ppt_x"/>
                                              </p:val>
                                            </p:tav>
                                          </p:tavLst>
                                        </p:anim>
                                        <p:anim calcmode="lin" valueType="num">
                                          <p:cBhvr additive="base">
                                            <p:cTn id="73" dur="1000" fill="hold"/>
                                            <p:tgtEl>
                                              <p:spTgt spid="140"/>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1" fill="hold" grpId="0" nodeType="clickEffect">
                                      <p:stCondLst>
                                        <p:cond delay="0"/>
                                      </p:stCondLst>
                                      <p:childTnLst>
                                        <p:set>
                                          <p:cBhvr>
                                            <p:cTn id="77" dur="1" fill="hold">
                                              <p:stCondLst>
                                                <p:cond delay="0"/>
                                              </p:stCondLst>
                                            </p:cTn>
                                            <p:tgtEl>
                                              <p:spTgt spid="144"/>
                                            </p:tgtEl>
                                            <p:attrNameLst>
                                              <p:attrName>style.visibility</p:attrName>
                                            </p:attrNameLst>
                                          </p:cBhvr>
                                          <p:to>
                                            <p:strVal val="visible"/>
                                          </p:to>
                                        </p:set>
                                        <p:anim calcmode="lin" valueType="num">
                                          <p:cBhvr additive="base">
                                            <p:cTn id="78" dur="1000" fill="hold"/>
                                            <p:tgtEl>
                                              <p:spTgt spid="144"/>
                                            </p:tgtEl>
                                            <p:attrNameLst>
                                              <p:attrName>ppt_x</p:attrName>
                                            </p:attrNameLst>
                                          </p:cBhvr>
                                          <p:tavLst>
                                            <p:tav tm="0">
                                              <p:val>
                                                <p:strVal val="#ppt_x"/>
                                              </p:val>
                                            </p:tav>
                                            <p:tav tm="100000">
                                              <p:val>
                                                <p:strVal val="#ppt_x"/>
                                              </p:val>
                                            </p:tav>
                                          </p:tavLst>
                                        </p:anim>
                                        <p:anim calcmode="lin" valueType="num">
                                          <p:cBhvr additive="base">
                                            <p:cTn id="79" dur="1000" fill="hold"/>
                                            <p:tgtEl>
                                              <p:spTgt spid="144"/>
                                            </p:tgtEl>
                                            <p:attrNameLst>
                                              <p:attrName>ppt_y</p:attrName>
                                            </p:attrNameLst>
                                          </p:cBhvr>
                                          <p:tavLst>
                                            <p:tav tm="0">
                                              <p:val>
                                                <p:strVal val="0-#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141"/>
                                            </p:tgtEl>
                                            <p:attrNameLst>
                                              <p:attrName>style.visibility</p:attrName>
                                            </p:attrNameLst>
                                          </p:cBhvr>
                                          <p:to>
                                            <p:strVal val="visible"/>
                                          </p:to>
                                        </p:set>
                                        <p:anim calcmode="lin" valueType="num">
                                          <p:cBhvr additive="base">
                                            <p:cTn id="84" dur="1000" fill="hold"/>
                                            <p:tgtEl>
                                              <p:spTgt spid="141"/>
                                            </p:tgtEl>
                                            <p:attrNameLst>
                                              <p:attrName>ppt_x</p:attrName>
                                            </p:attrNameLst>
                                          </p:cBhvr>
                                          <p:tavLst>
                                            <p:tav tm="0">
                                              <p:val>
                                                <p:strVal val="#ppt_x"/>
                                              </p:val>
                                            </p:tav>
                                            <p:tav tm="100000">
                                              <p:val>
                                                <p:strVal val="#ppt_x"/>
                                              </p:val>
                                            </p:tav>
                                          </p:tavLst>
                                        </p:anim>
                                        <p:anim calcmode="lin" valueType="num">
                                          <p:cBhvr additive="base">
                                            <p:cTn id="85" dur="10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2" fill="hold" grpId="0" nodeType="clickEffect">
                                      <p:stCondLst>
                                        <p:cond delay="0"/>
                                      </p:stCondLst>
                                      <p:childTnLst>
                                        <p:set>
                                          <p:cBhvr>
                                            <p:cTn id="89" dur="1" fill="hold">
                                              <p:stCondLst>
                                                <p:cond delay="0"/>
                                              </p:stCondLst>
                                            </p:cTn>
                                            <p:tgtEl>
                                              <p:spTgt spid="145"/>
                                            </p:tgtEl>
                                            <p:attrNameLst>
                                              <p:attrName>style.visibility</p:attrName>
                                            </p:attrNameLst>
                                          </p:cBhvr>
                                          <p:to>
                                            <p:strVal val="visible"/>
                                          </p:to>
                                        </p:set>
                                        <p:anim calcmode="lin" valueType="num">
                                          <p:cBhvr additive="base">
                                            <p:cTn id="90" dur="1000" fill="hold"/>
                                            <p:tgtEl>
                                              <p:spTgt spid="145"/>
                                            </p:tgtEl>
                                            <p:attrNameLst>
                                              <p:attrName>ppt_x</p:attrName>
                                            </p:attrNameLst>
                                          </p:cBhvr>
                                          <p:tavLst>
                                            <p:tav tm="0">
                                              <p:val>
                                                <p:strVal val="1+#ppt_w/2"/>
                                              </p:val>
                                            </p:tav>
                                            <p:tav tm="100000">
                                              <p:val>
                                                <p:strVal val="#ppt_x"/>
                                              </p:val>
                                            </p:tav>
                                          </p:tavLst>
                                        </p:anim>
                                        <p:anim calcmode="lin" valueType="num">
                                          <p:cBhvr additive="base">
                                            <p:cTn id="91" dur="1000" fill="hold"/>
                                            <p:tgtEl>
                                              <p:spTgt spid="145"/>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stCondLst>
                                        <p:cond delay="0"/>
                                      </p:stCondLst>
                                      <p:childTnLst>
                                        <p:set>
                                          <p:cBhvr>
                                            <p:cTn id="95" dur="1" fill="hold">
                                              <p:stCondLst>
                                                <p:cond delay="0"/>
                                              </p:stCondLst>
                                            </p:cTn>
                                            <p:tgtEl>
                                              <p:spTgt spid="142"/>
                                            </p:tgtEl>
                                            <p:attrNameLst>
                                              <p:attrName>style.visibility</p:attrName>
                                            </p:attrNameLst>
                                          </p:cBhvr>
                                          <p:to>
                                            <p:strVal val="visible"/>
                                          </p:to>
                                        </p:set>
                                        <p:anim calcmode="lin" valueType="num">
                                          <p:cBhvr additive="base">
                                            <p:cTn id="96" dur="1000" fill="hold"/>
                                            <p:tgtEl>
                                              <p:spTgt spid="142"/>
                                            </p:tgtEl>
                                            <p:attrNameLst>
                                              <p:attrName>ppt_x</p:attrName>
                                            </p:attrNameLst>
                                          </p:cBhvr>
                                          <p:tavLst>
                                            <p:tav tm="0">
                                              <p:val>
                                                <p:strVal val="1+#ppt_w/2"/>
                                              </p:val>
                                            </p:tav>
                                            <p:tav tm="100000">
                                              <p:val>
                                                <p:strVal val="#ppt_x"/>
                                              </p:val>
                                            </p:tav>
                                          </p:tavLst>
                                        </p:anim>
                                        <p:anim calcmode="lin" valueType="num">
                                          <p:cBhvr additive="base">
                                            <p:cTn id="97" dur="1000" fill="hold"/>
                                            <p:tgtEl>
                                              <p:spTgt spid="1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2" grpId="0"/>
          <p:bldP spid="113" grpId="0"/>
          <p:bldP spid="114" grpId="0"/>
          <p:bldP spid="115" grpId="0"/>
          <p:bldP spid="116" grpId="0"/>
          <p:bldP spid="140" grpId="0"/>
          <p:bldP spid="141" grpId="0"/>
          <p:bldP spid="142" grpId="0"/>
          <p:bldP spid="143" grpId="0"/>
          <p:bldP spid="144" grpId="0"/>
          <p:bldP spid="14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5ABBF55E-3BE5-4A54-A5C7-A1BD486C0950}"/>
              </a:ext>
            </a:extLst>
          </p:cNvPr>
          <p:cNvGrpSpPr/>
          <p:nvPr/>
        </p:nvGrpSpPr>
        <p:grpSpPr>
          <a:xfrm>
            <a:off x="0" y="2465646"/>
            <a:ext cx="1865710" cy="134541"/>
            <a:chOff x="7938" y="3467100"/>
            <a:chExt cx="2487613" cy="179388"/>
          </a:xfrm>
          <a:effectLst>
            <a:outerShdw blurRad="114300" dist="50800" algn="tl" rotWithShape="0">
              <a:prstClr val="black">
                <a:alpha val="40000"/>
              </a:prstClr>
            </a:outerShdw>
          </a:effectLst>
        </p:grpSpPr>
        <p:sp>
          <p:nvSpPr>
            <p:cNvPr id="89" name="Rectangle 85">
              <a:extLst>
                <a:ext uri="{FF2B5EF4-FFF2-40B4-BE49-F238E27FC236}">
                  <a16:creationId xmlns:a16="http://schemas.microsoft.com/office/drawing/2014/main" id="{52EE8BFD-B189-4738-8F76-420DE45EC448}"/>
                </a:ext>
              </a:extLst>
            </p:cNvPr>
            <p:cNvSpPr>
              <a:spLocks noChangeArrowheads="1"/>
            </p:cNvSpPr>
            <p:nvPr/>
          </p:nvSpPr>
          <p:spPr bwMode="auto">
            <a:xfrm>
              <a:off x="7938" y="3467100"/>
              <a:ext cx="2487613" cy="1793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91" name="Freeform 87">
              <a:extLst>
                <a:ext uri="{FF2B5EF4-FFF2-40B4-BE49-F238E27FC236}">
                  <a16:creationId xmlns:a16="http://schemas.microsoft.com/office/drawing/2014/main" id="{38CA10B9-E138-4C75-8044-96D8C34DEB91}"/>
                </a:ext>
              </a:extLst>
            </p:cNvPr>
            <p:cNvSpPr>
              <a:spLocks/>
            </p:cNvSpPr>
            <p:nvPr/>
          </p:nvSpPr>
          <p:spPr bwMode="auto">
            <a:xfrm>
              <a:off x="7938" y="3467100"/>
              <a:ext cx="2035175" cy="15875"/>
            </a:xfrm>
            <a:custGeom>
              <a:avLst/>
              <a:gdLst>
                <a:gd name="T0" fmla="*/ 531 w 535"/>
                <a:gd name="T1" fmla="*/ 0 h 4"/>
                <a:gd name="T2" fmla="*/ 0 w 535"/>
                <a:gd name="T3" fmla="*/ 0 h 4"/>
                <a:gd name="T4" fmla="*/ 0 w 535"/>
                <a:gd name="T5" fmla="*/ 4 h 4"/>
                <a:gd name="T6" fmla="*/ 535 w 535"/>
                <a:gd name="T7" fmla="*/ 4 h 4"/>
                <a:gd name="T8" fmla="*/ 531 w 535"/>
                <a:gd name="T9" fmla="*/ 0 h 4"/>
              </a:gdLst>
              <a:ahLst/>
              <a:cxnLst>
                <a:cxn ang="0">
                  <a:pos x="T0" y="T1"/>
                </a:cxn>
                <a:cxn ang="0">
                  <a:pos x="T2" y="T3"/>
                </a:cxn>
                <a:cxn ang="0">
                  <a:pos x="T4" y="T5"/>
                </a:cxn>
                <a:cxn ang="0">
                  <a:pos x="T6" y="T7"/>
                </a:cxn>
                <a:cxn ang="0">
                  <a:pos x="T8" y="T9"/>
                </a:cxn>
              </a:cxnLst>
              <a:rect l="0" t="0" r="r" b="b"/>
              <a:pathLst>
                <a:path w="535" h="4">
                  <a:moveTo>
                    <a:pt x="531" y="0"/>
                  </a:moveTo>
                  <a:cubicBezTo>
                    <a:pt x="0" y="0"/>
                    <a:pt x="0" y="0"/>
                    <a:pt x="0" y="0"/>
                  </a:cubicBezTo>
                  <a:cubicBezTo>
                    <a:pt x="0" y="4"/>
                    <a:pt x="0" y="4"/>
                    <a:pt x="0" y="4"/>
                  </a:cubicBezTo>
                  <a:cubicBezTo>
                    <a:pt x="535" y="4"/>
                    <a:pt x="535" y="4"/>
                    <a:pt x="535" y="4"/>
                  </a:cubicBezTo>
                  <a:cubicBezTo>
                    <a:pt x="534" y="2"/>
                    <a:pt x="532" y="1"/>
                    <a:pt x="531" y="0"/>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26" name="Ring_01">
            <a:extLst>
              <a:ext uri="{FF2B5EF4-FFF2-40B4-BE49-F238E27FC236}">
                <a16:creationId xmlns:a16="http://schemas.microsoft.com/office/drawing/2014/main" id="{1C19B280-EF65-4C41-B0A0-936DB041C722}"/>
              </a:ext>
            </a:extLst>
          </p:cNvPr>
          <p:cNvGrpSpPr/>
          <p:nvPr/>
        </p:nvGrpSpPr>
        <p:grpSpPr>
          <a:xfrm>
            <a:off x="1334690" y="1534578"/>
            <a:ext cx="1615679" cy="1090613"/>
            <a:chOff x="1787526" y="2225675"/>
            <a:chExt cx="2154238" cy="1454151"/>
          </a:xfrm>
        </p:grpSpPr>
        <p:sp>
          <p:nvSpPr>
            <p:cNvPr id="88" name="Freeform 84">
              <a:extLst>
                <a:ext uri="{FF2B5EF4-FFF2-40B4-BE49-F238E27FC236}">
                  <a16:creationId xmlns:a16="http://schemas.microsoft.com/office/drawing/2014/main" id="{C801D59C-F2DD-4FE3-8557-7FAB7E128BB6}"/>
                </a:ext>
              </a:extLst>
            </p:cNvPr>
            <p:cNvSpPr>
              <a:spLocks noEditPoints="1"/>
            </p:cNvSpPr>
            <p:nvPr/>
          </p:nvSpPr>
          <p:spPr bwMode="auto">
            <a:xfrm>
              <a:off x="1787526" y="2225675"/>
              <a:ext cx="2154238" cy="1420813"/>
            </a:xfrm>
            <a:custGeom>
              <a:avLst/>
              <a:gdLst>
                <a:gd name="T0" fmla="*/ 310 w 566"/>
                <a:gd name="T1" fmla="*/ 326 h 373"/>
                <a:gd name="T2" fmla="*/ 373 w 566"/>
                <a:gd name="T3" fmla="*/ 186 h 373"/>
                <a:gd name="T4" fmla="*/ 186 w 566"/>
                <a:gd name="T5" fmla="*/ 0 h 373"/>
                <a:gd name="T6" fmla="*/ 0 w 566"/>
                <a:gd name="T7" fmla="*/ 186 h 373"/>
                <a:gd name="T8" fmla="*/ 186 w 566"/>
                <a:gd name="T9" fmla="*/ 373 h 373"/>
                <a:gd name="T10" fmla="*/ 566 w 566"/>
                <a:gd name="T11" fmla="*/ 373 h 373"/>
                <a:gd name="T12" fmla="*/ 566 w 566"/>
                <a:gd name="T13" fmla="*/ 326 h 373"/>
                <a:gd name="T14" fmla="*/ 310 w 566"/>
                <a:gd name="T15" fmla="*/ 326 h 373"/>
                <a:gd name="T16" fmla="*/ 47 w 566"/>
                <a:gd name="T17" fmla="*/ 186 h 373"/>
                <a:gd name="T18" fmla="*/ 186 w 566"/>
                <a:gd name="T19" fmla="*/ 47 h 373"/>
                <a:gd name="T20" fmla="*/ 326 w 566"/>
                <a:gd name="T21" fmla="*/ 186 h 373"/>
                <a:gd name="T22" fmla="*/ 186 w 566"/>
                <a:gd name="T23" fmla="*/ 326 h 373"/>
                <a:gd name="T24" fmla="*/ 47 w 566"/>
                <a:gd name="T25"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6" h="373">
                  <a:moveTo>
                    <a:pt x="310" y="326"/>
                  </a:moveTo>
                  <a:cubicBezTo>
                    <a:pt x="348" y="292"/>
                    <a:pt x="373" y="242"/>
                    <a:pt x="373" y="186"/>
                  </a:cubicBezTo>
                  <a:cubicBezTo>
                    <a:pt x="373" y="84"/>
                    <a:pt x="289" y="0"/>
                    <a:pt x="186" y="0"/>
                  </a:cubicBezTo>
                  <a:cubicBezTo>
                    <a:pt x="84" y="0"/>
                    <a:pt x="0" y="84"/>
                    <a:pt x="0" y="186"/>
                  </a:cubicBezTo>
                  <a:cubicBezTo>
                    <a:pt x="0" y="289"/>
                    <a:pt x="84" y="373"/>
                    <a:pt x="186" y="373"/>
                  </a:cubicBezTo>
                  <a:cubicBezTo>
                    <a:pt x="566" y="373"/>
                    <a:pt x="566" y="373"/>
                    <a:pt x="566" y="373"/>
                  </a:cubicBezTo>
                  <a:cubicBezTo>
                    <a:pt x="566" y="326"/>
                    <a:pt x="566" y="326"/>
                    <a:pt x="566" y="326"/>
                  </a:cubicBezTo>
                  <a:lnTo>
                    <a:pt x="310" y="326"/>
                  </a:lnTo>
                  <a:close/>
                  <a:moveTo>
                    <a:pt x="47" y="186"/>
                  </a:moveTo>
                  <a:cubicBezTo>
                    <a:pt x="47" y="109"/>
                    <a:pt x="109" y="47"/>
                    <a:pt x="186" y="47"/>
                  </a:cubicBezTo>
                  <a:cubicBezTo>
                    <a:pt x="263" y="47"/>
                    <a:pt x="326" y="109"/>
                    <a:pt x="326" y="186"/>
                  </a:cubicBezTo>
                  <a:cubicBezTo>
                    <a:pt x="326" y="263"/>
                    <a:pt x="263" y="326"/>
                    <a:pt x="186" y="326"/>
                  </a:cubicBezTo>
                  <a:cubicBezTo>
                    <a:pt x="109" y="326"/>
                    <a:pt x="47" y="263"/>
                    <a:pt x="47" y="186"/>
                  </a:cubicBezTo>
                  <a:close/>
                </a:path>
              </a:pathLst>
            </a:custGeom>
            <a:solidFill>
              <a:schemeClr val="accent1"/>
            </a:solidFill>
            <a:ln>
              <a:noFill/>
            </a:ln>
            <a:effectLst>
              <a:outerShdw blurRad="114300" dist="508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ru-UA" sz="1050"/>
            </a:p>
          </p:txBody>
        </p:sp>
        <p:sp>
          <p:nvSpPr>
            <p:cNvPr id="90" name="Freeform 86">
              <a:extLst>
                <a:ext uri="{FF2B5EF4-FFF2-40B4-BE49-F238E27FC236}">
                  <a16:creationId xmlns:a16="http://schemas.microsoft.com/office/drawing/2014/main" id="{D6123438-E730-49A4-A9D6-8D6384622905}"/>
                </a:ext>
              </a:extLst>
            </p:cNvPr>
            <p:cNvSpPr>
              <a:spLocks/>
            </p:cNvSpPr>
            <p:nvPr/>
          </p:nvSpPr>
          <p:spPr bwMode="auto">
            <a:xfrm>
              <a:off x="1787526" y="2225675"/>
              <a:ext cx="1419225" cy="715963"/>
            </a:xfrm>
            <a:custGeom>
              <a:avLst/>
              <a:gdLst>
                <a:gd name="T0" fmla="*/ 186 w 373"/>
                <a:gd name="T1" fmla="*/ 4 h 188"/>
                <a:gd name="T2" fmla="*/ 373 w 373"/>
                <a:gd name="T3" fmla="*/ 188 h 188"/>
                <a:gd name="T4" fmla="*/ 373 w 373"/>
                <a:gd name="T5" fmla="*/ 186 h 188"/>
                <a:gd name="T6" fmla="*/ 186 w 373"/>
                <a:gd name="T7" fmla="*/ 0 h 188"/>
                <a:gd name="T8" fmla="*/ 0 w 373"/>
                <a:gd name="T9" fmla="*/ 186 h 188"/>
                <a:gd name="T10" fmla="*/ 0 w 373"/>
                <a:gd name="T11" fmla="*/ 188 h 188"/>
                <a:gd name="T12" fmla="*/ 186 w 373"/>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373" h="188">
                  <a:moveTo>
                    <a:pt x="186" y="4"/>
                  </a:moveTo>
                  <a:cubicBezTo>
                    <a:pt x="289" y="4"/>
                    <a:pt x="372" y="86"/>
                    <a:pt x="373" y="188"/>
                  </a:cubicBezTo>
                  <a:cubicBezTo>
                    <a:pt x="373" y="188"/>
                    <a:pt x="373" y="187"/>
                    <a:pt x="373" y="186"/>
                  </a:cubicBezTo>
                  <a:cubicBezTo>
                    <a:pt x="373" y="84"/>
                    <a:pt x="289" y="0"/>
                    <a:pt x="186" y="0"/>
                  </a:cubicBezTo>
                  <a:cubicBezTo>
                    <a:pt x="84" y="0"/>
                    <a:pt x="0" y="84"/>
                    <a:pt x="0" y="186"/>
                  </a:cubicBezTo>
                  <a:cubicBezTo>
                    <a:pt x="0" y="187"/>
                    <a:pt x="0" y="188"/>
                    <a:pt x="0" y="188"/>
                  </a:cubicBezTo>
                  <a:cubicBezTo>
                    <a:pt x="1" y="86"/>
                    <a:pt x="84" y="4"/>
                    <a:pt x="186" y="4"/>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92" name="Rectangle 88">
              <a:extLst>
                <a:ext uri="{FF2B5EF4-FFF2-40B4-BE49-F238E27FC236}">
                  <a16:creationId xmlns:a16="http://schemas.microsoft.com/office/drawing/2014/main" id="{E2439948-BFD1-4E4E-B643-E1553F3BEB38}"/>
                </a:ext>
              </a:extLst>
            </p:cNvPr>
            <p:cNvSpPr>
              <a:spLocks noChangeArrowheads="1"/>
            </p:cNvSpPr>
            <p:nvPr/>
          </p:nvSpPr>
          <p:spPr bwMode="auto">
            <a:xfrm>
              <a:off x="2495551" y="3467100"/>
              <a:ext cx="1588" cy="1588"/>
            </a:xfrm>
            <a:prstGeom prst="rect">
              <a:avLst/>
            </a:prstGeom>
            <a:solidFill>
              <a:srgbClr val="FE26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93" name="Freeform 89">
              <a:extLst>
                <a:ext uri="{FF2B5EF4-FFF2-40B4-BE49-F238E27FC236}">
                  <a16:creationId xmlns:a16="http://schemas.microsoft.com/office/drawing/2014/main" id="{D88DAC5A-8E77-4781-B6DC-1C5BBF3C4C26}"/>
                </a:ext>
              </a:extLst>
            </p:cNvPr>
            <p:cNvSpPr>
              <a:spLocks/>
            </p:cNvSpPr>
            <p:nvPr/>
          </p:nvSpPr>
          <p:spPr bwMode="auto">
            <a:xfrm>
              <a:off x="2495551" y="2941638"/>
              <a:ext cx="533400" cy="525463"/>
            </a:xfrm>
            <a:custGeom>
              <a:avLst/>
              <a:gdLst>
                <a:gd name="T0" fmla="*/ 140 w 140"/>
                <a:gd name="T1" fmla="*/ 2 h 138"/>
                <a:gd name="T2" fmla="*/ 140 w 140"/>
                <a:gd name="T3" fmla="*/ 0 h 138"/>
                <a:gd name="T4" fmla="*/ 0 w 140"/>
                <a:gd name="T5" fmla="*/ 138 h 138"/>
                <a:gd name="T6" fmla="*/ 32 w 140"/>
                <a:gd name="T7" fmla="*/ 138 h 138"/>
                <a:gd name="T8" fmla="*/ 140 w 140"/>
                <a:gd name="T9" fmla="*/ 2 h 138"/>
              </a:gdLst>
              <a:ahLst/>
              <a:cxnLst>
                <a:cxn ang="0">
                  <a:pos x="T0" y="T1"/>
                </a:cxn>
                <a:cxn ang="0">
                  <a:pos x="T2" y="T3"/>
                </a:cxn>
                <a:cxn ang="0">
                  <a:pos x="T4" y="T5"/>
                </a:cxn>
                <a:cxn ang="0">
                  <a:pos x="T6" y="T7"/>
                </a:cxn>
                <a:cxn ang="0">
                  <a:pos x="T8" y="T9"/>
                </a:cxn>
              </a:cxnLst>
              <a:rect l="0" t="0" r="r" b="b"/>
              <a:pathLst>
                <a:path w="140" h="138">
                  <a:moveTo>
                    <a:pt x="140" y="2"/>
                  </a:moveTo>
                  <a:cubicBezTo>
                    <a:pt x="140" y="1"/>
                    <a:pt x="140" y="1"/>
                    <a:pt x="140" y="0"/>
                  </a:cubicBezTo>
                  <a:cubicBezTo>
                    <a:pt x="139" y="76"/>
                    <a:pt x="77" y="138"/>
                    <a:pt x="0" y="138"/>
                  </a:cubicBezTo>
                  <a:cubicBezTo>
                    <a:pt x="32" y="138"/>
                    <a:pt x="32" y="138"/>
                    <a:pt x="32" y="138"/>
                  </a:cubicBezTo>
                  <a:cubicBezTo>
                    <a:pt x="94" y="124"/>
                    <a:pt x="140" y="68"/>
                    <a:pt x="140" y="2"/>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94" name="Freeform 90">
              <a:extLst>
                <a:ext uri="{FF2B5EF4-FFF2-40B4-BE49-F238E27FC236}">
                  <a16:creationId xmlns:a16="http://schemas.microsoft.com/office/drawing/2014/main" id="{5F3E14A9-8FB1-417B-A10A-347B62F81C75}"/>
                </a:ext>
              </a:extLst>
            </p:cNvPr>
            <p:cNvSpPr>
              <a:spLocks/>
            </p:cNvSpPr>
            <p:nvPr/>
          </p:nvSpPr>
          <p:spPr bwMode="auto">
            <a:xfrm>
              <a:off x="1966913" y="2941638"/>
              <a:ext cx="1974850" cy="541338"/>
            </a:xfrm>
            <a:custGeom>
              <a:avLst/>
              <a:gdLst>
                <a:gd name="T0" fmla="*/ 519 w 519"/>
                <a:gd name="T1" fmla="*/ 138 h 142"/>
                <a:gd name="T2" fmla="*/ 171 w 519"/>
                <a:gd name="T3" fmla="*/ 138 h 142"/>
                <a:gd name="T4" fmla="*/ 139 w 519"/>
                <a:gd name="T5" fmla="*/ 138 h 142"/>
                <a:gd name="T6" fmla="*/ 139 w 519"/>
                <a:gd name="T7" fmla="*/ 138 h 142"/>
                <a:gd name="T8" fmla="*/ 139 w 519"/>
                <a:gd name="T9" fmla="*/ 138 h 142"/>
                <a:gd name="T10" fmla="*/ 0 w 519"/>
                <a:gd name="T11" fmla="*/ 0 h 142"/>
                <a:gd name="T12" fmla="*/ 0 w 519"/>
                <a:gd name="T13" fmla="*/ 2 h 142"/>
                <a:gd name="T14" fmla="*/ 108 w 519"/>
                <a:gd name="T15" fmla="*/ 138 h 142"/>
                <a:gd name="T16" fmla="*/ 138 w 519"/>
                <a:gd name="T17" fmla="*/ 142 h 142"/>
                <a:gd name="T18" fmla="*/ 138 w 519"/>
                <a:gd name="T19" fmla="*/ 142 h 142"/>
                <a:gd name="T20" fmla="*/ 519 w 519"/>
                <a:gd name="T21" fmla="*/ 142 h 142"/>
                <a:gd name="T22" fmla="*/ 519 w 519"/>
                <a:gd name="T23" fmla="*/ 1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9" h="142">
                  <a:moveTo>
                    <a:pt x="519" y="138"/>
                  </a:moveTo>
                  <a:cubicBezTo>
                    <a:pt x="171" y="138"/>
                    <a:pt x="171" y="138"/>
                    <a:pt x="171" y="138"/>
                  </a:cubicBezTo>
                  <a:cubicBezTo>
                    <a:pt x="139" y="138"/>
                    <a:pt x="139" y="138"/>
                    <a:pt x="139" y="138"/>
                  </a:cubicBezTo>
                  <a:cubicBezTo>
                    <a:pt x="139" y="138"/>
                    <a:pt x="139" y="138"/>
                    <a:pt x="139" y="138"/>
                  </a:cubicBezTo>
                  <a:cubicBezTo>
                    <a:pt x="139" y="138"/>
                    <a:pt x="139" y="138"/>
                    <a:pt x="139" y="138"/>
                  </a:cubicBezTo>
                  <a:cubicBezTo>
                    <a:pt x="63" y="138"/>
                    <a:pt x="1" y="76"/>
                    <a:pt x="0" y="0"/>
                  </a:cubicBezTo>
                  <a:cubicBezTo>
                    <a:pt x="0" y="1"/>
                    <a:pt x="0" y="1"/>
                    <a:pt x="0" y="2"/>
                  </a:cubicBezTo>
                  <a:cubicBezTo>
                    <a:pt x="0" y="68"/>
                    <a:pt x="46" y="124"/>
                    <a:pt x="108" y="138"/>
                  </a:cubicBezTo>
                  <a:cubicBezTo>
                    <a:pt x="118" y="140"/>
                    <a:pt x="127" y="141"/>
                    <a:pt x="138" y="142"/>
                  </a:cubicBezTo>
                  <a:cubicBezTo>
                    <a:pt x="138" y="142"/>
                    <a:pt x="138" y="142"/>
                    <a:pt x="138" y="142"/>
                  </a:cubicBezTo>
                  <a:cubicBezTo>
                    <a:pt x="519" y="142"/>
                    <a:pt x="519" y="142"/>
                    <a:pt x="519" y="142"/>
                  </a:cubicBezTo>
                  <a:lnTo>
                    <a:pt x="519" y="138"/>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nvGrpSpPr>
            <p:cNvPr id="124" name="Group 123">
              <a:extLst>
                <a:ext uri="{FF2B5EF4-FFF2-40B4-BE49-F238E27FC236}">
                  <a16:creationId xmlns:a16="http://schemas.microsoft.com/office/drawing/2014/main" id="{D8B0576D-0585-4757-9EDC-F28887BD331C}"/>
                </a:ext>
              </a:extLst>
            </p:cNvPr>
            <p:cNvGrpSpPr/>
            <p:nvPr/>
          </p:nvGrpSpPr>
          <p:grpSpPr>
            <a:xfrm>
              <a:off x="3122613" y="3421063"/>
              <a:ext cx="301625" cy="258763"/>
              <a:chOff x="3122613" y="3421063"/>
              <a:chExt cx="301625" cy="258763"/>
            </a:xfrm>
            <a:effectLst>
              <a:outerShdw blurRad="50800" dist="38100" dir="2700000" algn="tl" rotWithShape="0">
                <a:prstClr val="black">
                  <a:alpha val="18000"/>
                </a:prstClr>
              </a:outerShdw>
            </a:effectLst>
          </p:grpSpPr>
          <p:sp>
            <p:nvSpPr>
              <p:cNvPr id="95" name="Freeform 91">
                <a:extLst>
                  <a:ext uri="{FF2B5EF4-FFF2-40B4-BE49-F238E27FC236}">
                    <a16:creationId xmlns:a16="http://schemas.microsoft.com/office/drawing/2014/main" id="{28271D65-3AE2-4F98-9FC1-777C8D05BB95}"/>
                  </a:ext>
                </a:extLst>
              </p:cNvPr>
              <p:cNvSpPr>
                <a:spLocks/>
              </p:cNvSpPr>
              <p:nvPr/>
            </p:nvSpPr>
            <p:spPr bwMode="auto">
              <a:xfrm>
                <a:off x="3122613" y="3421063"/>
                <a:ext cx="301625" cy="258763"/>
              </a:xfrm>
              <a:custGeom>
                <a:avLst/>
                <a:gdLst>
                  <a:gd name="T0" fmla="*/ 0 w 190"/>
                  <a:gd name="T1" fmla="*/ 0 h 163"/>
                  <a:gd name="T2" fmla="*/ 190 w 190"/>
                  <a:gd name="T3" fmla="*/ 82 h 163"/>
                  <a:gd name="T4" fmla="*/ 0 w 190"/>
                  <a:gd name="T5" fmla="*/ 163 h 163"/>
                  <a:gd name="T6" fmla="*/ 0 w 190"/>
                  <a:gd name="T7" fmla="*/ 0 h 163"/>
                </a:gdLst>
                <a:ahLst/>
                <a:cxnLst>
                  <a:cxn ang="0">
                    <a:pos x="T0" y="T1"/>
                  </a:cxn>
                  <a:cxn ang="0">
                    <a:pos x="T2" y="T3"/>
                  </a:cxn>
                  <a:cxn ang="0">
                    <a:pos x="T4" y="T5"/>
                  </a:cxn>
                  <a:cxn ang="0">
                    <a:pos x="T6" y="T7"/>
                  </a:cxn>
                </a:cxnLst>
                <a:rect l="0" t="0" r="r" b="b"/>
                <a:pathLst>
                  <a:path w="190" h="163">
                    <a:moveTo>
                      <a:pt x="0" y="0"/>
                    </a:moveTo>
                    <a:lnTo>
                      <a:pt x="190" y="82"/>
                    </a:lnTo>
                    <a:lnTo>
                      <a:pt x="0" y="163"/>
                    </a:lnTo>
                    <a:lnTo>
                      <a:pt x="0"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96" name="Freeform 92">
                <a:extLst>
                  <a:ext uri="{FF2B5EF4-FFF2-40B4-BE49-F238E27FC236}">
                    <a16:creationId xmlns:a16="http://schemas.microsoft.com/office/drawing/2014/main" id="{2202E5AA-25F2-4C86-B861-EB33E7418D8F}"/>
                  </a:ext>
                </a:extLst>
              </p:cNvPr>
              <p:cNvSpPr>
                <a:spLocks/>
              </p:cNvSpPr>
              <p:nvPr/>
            </p:nvSpPr>
            <p:spPr bwMode="auto">
              <a:xfrm>
                <a:off x="3122613" y="3421063"/>
                <a:ext cx="301625" cy="130175"/>
              </a:xfrm>
              <a:custGeom>
                <a:avLst/>
                <a:gdLst>
                  <a:gd name="T0" fmla="*/ 0 w 190"/>
                  <a:gd name="T1" fmla="*/ 39 h 82"/>
                  <a:gd name="T2" fmla="*/ 8 w 190"/>
                  <a:gd name="T3" fmla="*/ 39 h 82"/>
                  <a:gd name="T4" fmla="*/ 8 w 190"/>
                  <a:gd name="T5" fmla="*/ 15 h 82"/>
                  <a:gd name="T6" fmla="*/ 190 w 190"/>
                  <a:gd name="T7" fmla="*/ 82 h 82"/>
                  <a:gd name="T8" fmla="*/ 0 w 190"/>
                  <a:gd name="T9" fmla="*/ 0 h 82"/>
                  <a:gd name="T10" fmla="*/ 0 w 190"/>
                  <a:gd name="T11" fmla="*/ 39 h 82"/>
                </a:gdLst>
                <a:ahLst/>
                <a:cxnLst>
                  <a:cxn ang="0">
                    <a:pos x="T0" y="T1"/>
                  </a:cxn>
                  <a:cxn ang="0">
                    <a:pos x="T2" y="T3"/>
                  </a:cxn>
                  <a:cxn ang="0">
                    <a:pos x="T4" y="T5"/>
                  </a:cxn>
                  <a:cxn ang="0">
                    <a:pos x="T6" y="T7"/>
                  </a:cxn>
                  <a:cxn ang="0">
                    <a:pos x="T8" y="T9"/>
                  </a:cxn>
                  <a:cxn ang="0">
                    <a:pos x="T10" y="T11"/>
                  </a:cxn>
                </a:cxnLst>
                <a:rect l="0" t="0" r="r" b="b"/>
                <a:pathLst>
                  <a:path w="190" h="82">
                    <a:moveTo>
                      <a:pt x="0" y="39"/>
                    </a:moveTo>
                    <a:lnTo>
                      <a:pt x="8" y="39"/>
                    </a:lnTo>
                    <a:lnTo>
                      <a:pt x="8" y="15"/>
                    </a:lnTo>
                    <a:lnTo>
                      <a:pt x="190" y="82"/>
                    </a:lnTo>
                    <a:lnTo>
                      <a:pt x="0" y="0"/>
                    </a:lnTo>
                    <a:lnTo>
                      <a:pt x="0" y="39"/>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97" name="Freeform 93">
              <a:extLst>
                <a:ext uri="{FF2B5EF4-FFF2-40B4-BE49-F238E27FC236}">
                  <a16:creationId xmlns:a16="http://schemas.microsoft.com/office/drawing/2014/main" id="{1079F864-25DC-43CC-8702-1DBF6214418A}"/>
                </a:ext>
              </a:extLst>
            </p:cNvPr>
            <p:cNvSpPr>
              <a:spLocks/>
            </p:cNvSpPr>
            <p:nvPr/>
          </p:nvSpPr>
          <p:spPr bwMode="auto">
            <a:xfrm>
              <a:off x="2495551" y="3219450"/>
              <a:ext cx="650875" cy="247650"/>
            </a:xfrm>
            <a:custGeom>
              <a:avLst/>
              <a:gdLst>
                <a:gd name="T0" fmla="*/ 0 w 171"/>
                <a:gd name="T1" fmla="*/ 65 h 65"/>
                <a:gd name="T2" fmla="*/ 124 w 171"/>
                <a:gd name="T3" fmla="*/ 65 h 65"/>
                <a:gd name="T4" fmla="*/ 171 w 171"/>
                <a:gd name="T5" fmla="*/ 0 h 65"/>
                <a:gd name="T6" fmla="*/ 118 w 171"/>
                <a:gd name="T7" fmla="*/ 0 h 65"/>
                <a:gd name="T8" fmla="*/ 0 w 171"/>
                <a:gd name="T9" fmla="*/ 65 h 65"/>
              </a:gdLst>
              <a:ahLst/>
              <a:cxnLst>
                <a:cxn ang="0">
                  <a:pos x="T0" y="T1"/>
                </a:cxn>
                <a:cxn ang="0">
                  <a:pos x="T2" y="T3"/>
                </a:cxn>
                <a:cxn ang="0">
                  <a:pos x="T4" y="T5"/>
                </a:cxn>
                <a:cxn ang="0">
                  <a:pos x="T6" y="T7"/>
                </a:cxn>
                <a:cxn ang="0">
                  <a:pos x="T8" y="T9"/>
                </a:cxn>
              </a:cxnLst>
              <a:rect l="0" t="0" r="r" b="b"/>
              <a:pathLst>
                <a:path w="171" h="65">
                  <a:moveTo>
                    <a:pt x="0" y="65"/>
                  </a:moveTo>
                  <a:cubicBezTo>
                    <a:pt x="124" y="65"/>
                    <a:pt x="124" y="65"/>
                    <a:pt x="124" y="65"/>
                  </a:cubicBezTo>
                  <a:cubicBezTo>
                    <a:pt x="144" y="47"/>
                    <a:pt x="160" y="25"/>
                    <a:pt x="171" y="0"/>
                  </a:cubicBezTo>
                  <a:cubicBezTo>
                    <a:pt x="118" y="0"/>
                    <a:pt x="118" y="0"/>
                    <a:pt x="118" y="0"/>
                  </a:cubicBezTo>
                  <a:cubicBezTo>
                    <a:pt x="94" y="39"/>
                    <a:pt x="50" y="65"/>
                    <a:pt x="0" y="65"/>
                  </a:cubicBezTo>
                  <a:close/>
                </a:path>
              </a:pathLst>
            </a:custGeom>
            <a:gradFill>
              <a:gsLst>
                <a:gs pos="62000">
                  <a:schemeClr val="accent1">
                    <a:alpha val="0"/>
                  </a:schemeClr>
                </a:gs>
                <a:gs pos="100000">
                  <a:srgbClr val="000000">
                    <a:alpha val="40000"/>
                  </a:srgbClr>
                </a:gs>
              </a:gsLst>
              <a:lin ang="54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29" name="Ring_02">
            <a:extLst>
              <a:ext uri="{FF2B5EF4-FFF2-40B4-BE49-F238E27FC236}">
                <a16:creationId xmlns:a16="http://schemas.microsoft.com/office/drawing/2014/main" id="{F2D9708D-EB73-48F0-87C7-107CA3E7AFCB}"/>
              </a:ext>
            </a:extLst>
          </p:cNvPr>
          <p:cNvGrpSpPr/>
          <p:nvPr/>
        </p:nvGrpSpPr>
        <p:grpSpPr>
          <a:xfrm>
            <a:off x="2416968" y="2431118"/>
            <a:ext cx="1615679" cy="1100138"/>
            <a:chOff x="3230563" y="3421063"/>
            <a:chExt cx="2154238" cy="1466850"/>
          </a:xfrm>
        </p:grpSpPr>
        <p:grpSp>
          <p:nvGrpSpPr>
            <p:cNvPr id="128" name="Group 127">
              <a:extLst>
                <a:ext uri="{FF2B5EF4-FFF2-40B4-BE49-F238E27FC236}">
                  <a16:creationId xmlns:a16="http://schemas.microsoft.com/office/drawing/2014/main" id="{80A51574-93B4-4160-A7C6-90FC482F1E9A}"/>
                </a:ext>
              </a:extLst>
            </p:cNvPr>
            <p:cNvGrpSpPr/>
            <p:nvPr/>
          </p:nvGrpSpPr>
          <p:grpSpPr>
            <a:xfrm>
              <a:off x="3230563" y="3467100"/>
              <a:ext cx="2154238" cy="1420813"/>
              <a:chOff x="3230563" y="3467100"/>
              <a:chExt cx="2154238" cy="1420813"/>
            </a:xfrm>
            <a:effectLst>
              <a:outerShdw blurRad="114300" dist="38100" dir="2700000" algn="tl" rotWithShape="0">
                <a:prstClr val="black">
                  <a:alpha val="26000"/>
                </a:prstClr>
              </a:outerShdw>
            </a:effectLst>
          </p:grpSpPr>
          <p:sp>
            <p:nvSpPr>
              <p:cNvPr id="82" name="Rectangle 78">
                <a:extLst>
                  <a:ext uri="{FF2B5EF4-FFF2-40B4-BE49-F238E27FC236}">
                    <a16:creationId xmlns:a16="http://schemas.microsoft.com/office/drawing/2014/main" id="{C7A228F1-6A51-4363-B9D7-AC35C314C6E0}"/>
                  </a:ext>
                </a:extLst>
              </p:cNvPr>
              <p:cNvSpPr>
                <a:spLocks noChangeArrowheads="1"/>
              </p:cNvSpPr>
              <p:nvPr/>
            </p:nvSpPr>
            <p:spPr bwMode="auto">
              <a:xfrm>
                <a:off x="5383213" y="3467100"/>
                <a:ext cx="1588"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98" name="Freeform 94">
                <a:extLst>
                  <a:ext uri="{FF2B5EF4-FFF2-40B4-BE49-F238E27FC236}">
                    <a16:creationId xmlns:a16="http://schemas.microsoft.com/office/drawing/2014/main" id="{924584F1-D5D6-4614-9419-6D001F2F4A28}"/>
                  </a:ext>
                </a:extLst>
              </p:cNvPr>
              <p:cNvSpPr>
                <a:spLocks noEditPoints="1"/>
              </p:cNvSpPr>
              <p:nvPr/>
            </p:nvSpPr>
            <p:spPr bwMode="auto">
              <a:xfrm>
                <a:off x="3230563" y="3467100"/>
                <a:ext cx="2152650" cy="1420813"/>
              </a:xfrm>
              <a:custGeom>
                <a:avLst/>
                <a:gdLst>
                  <a:gd name="T0" fmla="*/ 373 w 566"/>
                  <a:gd name="T1" fmla="*/ 186 h 373"/>
                  <a:gd name="T2" fmla="*/ 310 w 566"/>
                  <a:gd name="T3" fmla="*/ 47 h 373"/>
                  <a:gd name="T4" fmla="*/ 566 w 566"/>
                  <a:gd name="T5" fmla="*/ 47 h 373"/>
                  <a:gd name="T6" fmla="*/ 443 w 566"/>
                  <a:gd name="T7" fmla="*/ 0 h 373"/>
                  <a:gd name="T8" fmla="*/ 187 w 566"/>
                  <a:gd name="T9" fmla="*/ 0 h 373"/>
                  <a:gd name="T10" fmla="*/ 0 w 566"/>
                  <a:gd name="T11" fmla="*/ 186 h 373"/>
                  <a:gd name="T12" fmla="*/ 187 w 566"/>
                  <a:gd name="T13" fmla="*/ 373 h 373"/>
                  <a:gd name="T14" fmla="*/ 373 w 566"/>
                  <a:gd name="T15" fmla="*/ 186 h 373"/>
                  <a:gd name="T16" fmla="*/ 47 w 566"/>
                  <a:gd name="T17" fmla="*/ 186 h 373"/>
                  <a:gd name="T18" fmla="*/ 187 w 566"/>
                  <a:gd name="T19" fmla="*/ 47 h 373"/>
                  <a:gd name="T20" fmla="*/ 326 w 566"/>
                  <a:gd name="T21" fmla="*/ 186 h 373"/>
                  <a:gd name="T22" fmla="*/ 187 w 566"/>
                  <a:gd name="T23" fmla="*/ 326 h 373"/>
                  <a:gd name="T24" fmla="*/ 47 w 566"/>
                  <a:gd name="T25"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6" h="373">
                    <a:moveTo>
                      <a:pt x="373" y="186"/>
                    </a:moveTo>
                    <a:cubicBezTo>
                      <a:pt x="373" y="131"/>
                      <a:pt x="349" y="81"/>
                      <a:pt x="310" y="47"/>
                    </a:cubicBezTo>
                    <a:cubicBezTo>
                      <a:pt x="566" y="47"/>
                      <a:pt x="566" y="47"/>
                      <a:pt x="566" y="47"/>
                    </a:cubicBezTo>
                    <a:cubicBezTo>
                      <a:pt x="519" y="47"/>
                      <a:pt x="476" y="29"/>
                      <a:pt x="443" y="0"/>
                    </a:cubicBezTo>
                    <a:cubicBezTo>
                      <a:pt x="187" y="0"/>
                      <a:pt x="187" y="0"/>
                      <a:pt x="187" y="0"/>
                    </a:cubicBezTo>
                    <a:cubicBezTo>
                      <a:pt x="84" y="0"/>
                      <a:pt x="0" y="84"/>
                      <a:pt x="0" y="186"/>
                    </a:cubicBezTo>
                    <a:cubicBezTo>
                      <a:pt x="0" y="289"/>
                      <a:pt x="84" y="373"/>
                      <a:pt x="187" y="373"/>
                    </a:cubicBezTo>
                    <a:cubicBezTo>
                      <a:pt x="289" y="373"/>
                      <a:pt x="373" y="289"/>
                      <a:pt x="373" y="186"/>
                    </a:cubicBezTo>
                    <a:close/>
                    <a:moveTo>
                      <a:pt x="47" y="186"/>
                    </a:moveTo>
                    <a:cubicBezTo>
                      <a:pt x="47" y="109"/>
                      <a:pt x="110" y="47"/>
                      <a:pt x="187" y="47"/>
                    </a:cubicBezTo>
                    <a:cubicBezTo>
                      <a:pt x="264" y="47"/>
                      <a:pt x="326" y="109"/>
                      <a:pt x="326" y="186"/>
                    </a:cubicBezTo>
                    <a:cubicBezTo>
                      <a:pt x="326" y="263"/>
                      <a:pt x="264" y="326"/>
                      <a:pt x="187" y="326"/>
                    </a:cubicBezTo>
                    <a:cubicBezTo>
                      <a:pt x="110" y="326"/>
                      <a:pt x="47" y="263"/>
                      <a:pt x="47" y="18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99" name="Freeform 95">
                <a:extLst>
                  <a:ext uri="{FF2B5EF4-FFF2-40B4-BE49-F238E27FC236}">
                    <a16:creationId xmlns:a16="http://schemas.microsoft.com/office/drawing/2014/main" id="{40D3F9F1-884E-48C6-AD6D-D5B7F4985F1E}"/>
                  </a:ext>
                </a:extLst>
              </p:cNvPr>
              <p:cNvSpPr>
                <a:spLocks/>
              </p:cNvSpPr>
              <p:nvPr/>
            </p:nvSpPr>
            <p:spPr bwMode="auto">
              <a:xfrm>
                <a:off x="3408363" y="4183063"/>
                <a:ext cx="1062038" cy="541338"/>
              </a:xfrm>
              <a:custGeom>
                <a:avLst/>
                <a:gdLst>
                  <a:gd name="T0" fmla="*/ 0 w 279"/>
                  <a:gd name="T1" fmla="*/ 0 h 142"/>
                  <a:gd name="T2" fmla="*/ 0 w 279"/>
                  <a:gd name="T3" fmla="*/ 2 h 142"/>
                  <a:gd name="T4" fmla="*/ 140 w 279"/>
                  <a:gd name="T5" fmla="*/ 142 h 142"/>
                  <a:gd name="T6" fmla="*/ 279 w 279"/>
                  <a:gd name="T7" fmla="*/ 2 h 142"/>
                  <a:gd name="T8" fmla="*/ 279 w 279"/>
                  <a:gd name="T9" fmla="*/ 0 h 142"/>
                  <a:gd name="T10" fmla="*/ 140 w 279"/>
                  <a:gd name="T11" fmla="*/ 138 h 142"/>
                  <a:gd name="T12" fmla="*/ 0 w 279"/>
                  <a:gd name="T13" fmla="*/ 0 h 142"/>
                </a:gdLst>
                <a:ahLst/>
                <a:cxnLst>
                  <a:cxn ang="0">
                    <a:pos x="T0" y="T1"/>
                  </a:cxn>
                  <a:cxn ang="0">
                    <a:pos x="T2" y="T3"/>
                  </a:cxn>
                  <a:cxn ang="0">
                    <a:pos x="T4" y="T5"/>
                  </a:cxn>
                  <a:cxn ang="0">
                    <a:pos x="T6" y="T7"/>
                  </a:cxn>
                  <a:cxn ang="0">
                    <a:pos x="T8" y="T9"/>
                  </a:cxn>
                  <a:cxn ang="0">
                    <a:pos x="T10" y="T11"/>
                  </a:cxn>
                  <a:cxn ang="0">
                    <a:pos x="T12" y="T13"/>
                  </a:cxn>
                </a:cxnLst>
                <a:rect l="0" t="0" r="r" b="b"/>
                <a:pathLst>
                  <a:path w="279" h="142">
                    <a:moveTo>
                      <a:pt x="0" y="0"/>
                    </a:moveTo>
                    <a:cubicBezTo>
                      <a:pt x="0" y="1"/>
                      <a:pt x="0" y="1"/>
                      <a:pt x="0" y="2"/>
                    </a:cubicBezTo>
                    <a:cubicBezTo>
                      <a:pt x="0" y="79"/>
                      <a:pt x="63" y="142"/>
                      <a:pt x="140" y="142"/>
                    </a:cubicBezTo>
                    <a:cubicBezTo>
                      <a:pt x="217" y="142"/>
                      <a:pt x="279" y="79"/>
                      <a:pt x="279" y="2"/>
                    </a:cubicBezTo>
                    <a:cubicBezTo>
                      <a:pt x="279" y="1"/>
                      <a:pt x="279" y="1"/>
                      <a:pt x="279" y="0"/>
                    </a:cubicBezTo>
                    <a:cubicBezTo>
                      <a:pt x="278" y="76"/>
                      <a:pt x="216" y="138"/>
                      <a:pt x="140" y="138"/>
                    </a:cubicBezTo>
                    <a:cubicBezTo>
                      <a:pt x="63" y="138"/>
                      <a:pt x="1" y="76"/>
                      <a:pt x="0" y="0"/>
                    </a:cubicBez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0" name="Freeform 96">
                <a:extLst>
                  <a:ext uri="{FF2B5EF4-FFF2-40B4-BE49-F238E27FC236}">
                    <a16:creationId xmlns:a16="http://schemas.microsoft.com/office/drawing/2014/main" id="{A8C3B9EF-019F-4FC5-A4A8-5A26EEBF5A99}"/>
                  </a:ext>
                </a:extLst>
              </p:cNvPr>
              <p:cNvSpPr>
                <a:spLocks/>
              </p:cNvSpPr>
              <p:nvPr/>
            </p:nvSpPr>
            <p:spPr bwMode="auto">
              <a:xfrm>
                <a:off x="4394201" y="3646488"/>
                <a:ext cx="254000" cy="536575"/>
              </a:xfrm>
              <a:custGeom>
                <a:avLst/>
                <a:gdLst>
                  <a:gd name="T0" fmla="*/ 67 w 67"/>
                  <a:gd name="T1" fmla="*/ 139 h 141"/>
                  <a:gd name="T2" fmla="*/ 8 w 67"/>
                  <a:gd name="T3" fmla="*/ 3 h 141"/>
                  <a:gd name="T4" fmla="*/ 4 w 67"/>
                  <a:gd name="T5" fmla="*/ 0 h 141"/>
                  <a:gd name="T6" fmla="*/ 0 w 67"/>
                  <a:gd name="T7" fmla="*/ 0 h 141"/>
                  <a:gd name="T8" fmla="*/ 4 w 67"/>
                  <a:gd name="T9" fmla="*/ 3 h 141"/>
                  <a:gd name="T10" fmla="*/ 67 w 67"/>
                  <a:gd name="T11" fmla="*/ 141 h 141"/>
                  <a:gd name="T12" fmla="*/ 67 w 67"/>
                  <a:gd name="T13" fmla="*/ 139 h 141"/>
                </a:gdLst>
                <a:ahLst/>
                <a:cxnLst>
                  <a:cxn ang="0">
                    <a:pos x="T0" y="T1"/>
                  </a:cxn>
                  <a:cxn ang="0">
                    <a:pos x="T2" y="T3"/>
                  </a:cxn>
                  <a:cxn ang="0">
                    <a:pos x="T4" y="T5"/>
                  </a:cxn>
                  <a:cxn ang="0">
                    <a:pos x="T6" y="T7"/>
                  </a:cxn>
                  <a:cxn ang="0">
                    <a:pos x="T8" y="T9"/>
                  </a:cxn>
                  <a:cxn ang="0">
                    <a:pos x="T10" y="T11"/>
                  </a:cxn>
                  <a:cxn ang="0">
                    <a:pos x="T12" y="T13"/>
                  </a:cxn>
                </a:cxnLst>
                <a:rect l="0" t="0" r="r" b="b"/>
                <a:pathLst>
                  <a:path w="67" h="141">
                    <a:moveTo>
                      <a:pt x="67" y="139"/>
                    </a:moveTo>
                    <a:cubicBezTo>
                      <a:pt x="67" y="86"/>
                      <a:pt x="44" y="37"/>
                      <a:pt x="8" y="3"/>
                    </a:cubicBezTo>
                    <a:cubicBezTo>
                      <a:pt x="4" y="0"/>
                      <a:pt x="4" y="0"/>
                      <a:pt x="4" y="0"/>
                    </a:cubicBezTo>
                    <a:cubicBezTo>
                      <a:pt x="0" y="0"/>
                      <a:pt x="0" y="0"/>
                      <a:pt x="0" y="0"/>
                    </a:cubicBezTo>
                    <a:cubicBezTo>
                      <a:pt x="4" y="3"/>
                      <a:pt x="4" y="3"/>
                      <a:pt x="4" y="3"/>
                    </a:cubicBezTo>
                    <a:cubicBezTo>
                      <a:pt x="42" y="37"/>
                      <a:pt x="67" y="86"/>
                      <a:pt x="67" y="141"/>
                    </a:cubicBezTo>
                    <a:cubicBezTo>
                      <a:pt x="67" y="141"/>
                      <a:pt x="67" y="140"/>
                      <a:pt x="67" y="139"/>
                    </a:cubicBez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1" name="Freeform 97">
                <a:extLst>
                  <a:ext uri="{FF2B5EF4-FFF2-40B4-BE49-F238E27FC236}">
                    <a16:creationId xmlns:a16="http://schemas.microsoft.com/office/drawing/2014/main" id="{D5350C33-6087-4708-8C06-44A5C80FCCBA}"/>
                  </a:ext>
                </a:extLst>
              </p:cNvPr>
              <p:cNvSpPr>
                <a:spLocks/>
              </p:cNvSpPr>
              <p:nvPr/>
            </p:nvSpPr>
            <p:spPr bwMode="auto">
              <a:xfrm>
                <a:off x="3230563" y="3467100"/>
                <a:ext cx="1700213" cy="715963"/>
              </a:xfrm>
              <a:custGeom>
                <a:avLst/>
                <a:gdLst>
                  <a:gd name="T0" fmla="*/ 187 w 447"/>
                  <a:gd name="T1" fmla="*/ 4 h 188"/>
                  <a:gd name="T2" fmla="*/ 447 w 447"/>
                  <a:gd name="T3" fmla="*/ 4 h 188"/>
                  <a:gd name="T4" fmla="*/ 443 w 447"/>
                  <a:gd name="T5" fmla="*/ 0 h 188"/>
                  <a:gd name="T6" fmla="*/ 187 w 447"/>
                  <a:gd name="T7" fmla="*/ 0 h 188"/>
                  <a:gd name="T8" fmla="*/ 0 w 447"/>
                  <a:gd name="T9" fmla="*/ 186 h 188"/>
                  <a:gd name="T10" fmla="*/ 0 w 447"/>
                  <a:gd name="T11" fmla="*/ 188 h 188"/>
                  <a:gd name="T12" fmla="*/ 187 w 447"/>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447" h="188">
                    <a:moveTo>
                      <a:pt x="187" y="4"/>
                    </a:moveTo>
                    <a:cubicBezTo>
                      <a:pt x="447" y="4"/>
                      <a:pt x="447" y="4"/>
                      <a:pt x="447" y="4"/>
                    </a:cubicBezTo>
                    <a:cubicBezTo>
                      <a:pt x="445" y="2"/>
                      <a:pt x="444" y="1"/>
                      <a:pt x="443" y="0"/>
                    </a:cubicBezTo>
                    <a:cubicBezTo>
                      <a:pt x="187" y="0"/>
                      <a:pt x="187" y="0"/>
                      <a:pt x="187" y="0"/>
                    </a:cubicBezTo>
                    <a:cubicBezTo>
                      <a:pt x="84" y="0"/>
                      <a:pt x="0" y="84"/>
                      <a:pt x="0" y="186"/>
                    </a:cubicBezTo>
                    <a:cubicBezTo>
                      <a:pt x="0" y="187"/>
                      <a:pt x="0" y="188"/>
                      <a:pt x="0" y="188"/>
                    </a:cubicBezTo>
                    <a:cubicBezTo>
                      <a:pt x="1" y="86"/>
                      <a:pt x="85" y="4"/>
                      <a:pt x="187" y="4"/>
                    </a:cubicBez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27" name="Group 126">
              <a:extLst>
                <a:ext uri="{FF2B5EF4-FFF2-40B4-BE49-F238E27FC236}">
                  <a16:creationId xmlns:a16="http://schemas.microsoft.com/office/drawing/2014/main" id="{15E86861-81DA-465B-9DA0-A57B0775A782}"/>
                </a:ext>
              </a:extLst>
            </p:cNvPr>
            <p:cNvGrpSpPr/>
            <p:nvPr/>
          </p:nvGrpSpPr>
          <p:grpSpPr>
            <a:xfrm>
              <a:off x="4568826" y="3421063"/>
              <a:ext cx="300038" cy="258763"/>
              <a:chOff x="4568826" y="3421063"/>
              <a:chExt cx="300038" cy="258763"/>
            </a:xfrm>
            <a:effectLst>
              <a:outerShdw blurRad="50800" dist="38100" algn="tl" rotWithShape="0">
                <a:prstClr val="black">
                  <a:alpha val="22000"/>
                </a:prstClr>
              </a:outerShdw>
            </a:effectLst>
          </p:grpSpPr>
          <p:sp>
            <p:nvSpPr>
              <p:cNvPr id="102" name="Freeform 98">
                <a:extLst>
                  <a:ext uri="{FF2B5EF4-FFF2-40B4-BE49-F238E27FC236}">
                    <a16:creationId xmlns:a16="http://schemas.microsoft.com/office/drawing/2014/main" id="{9BCF293D-CB58-43AC-ABBF-26C09CA5B231}"/>
                  </a:ext>
                </a:extLst>
              </p:cNvPr>
              <p:cNvSpPr>
                <a:spLocks/>
              </p:cNvSpPr>
              <p:nvPr/>
            </p:nvSpPr>
            <p:spPr bwMode="auto">
              <a:xfrm>
                <a:off x="4568826" y="3421063"/>
                <a:ext cx="300038" cy="258763"/>
              </a:xfrm>
              <a:custGeom>
                <a:avLst/>
                <a:gdLst>
                  <a:gd name="T0" fmla="*/ 0 w 189"/>
                  <a:gd name="T1" fmla="*/ 0 h 163"/>
                  <a:gd name="T2" fmla="*/ 189 w 189"/>
                  <a:gd name="T3" fmla="*/ 82 h 163"/>
                  <a:gd name="T4" fmla="*/ 0 w 189"/>
                  <a:gd name="T5" fmla="*/ 163 h 163"/>
                  <a:gd name="T6" fmla="*/ 0 w 189"/>
                  <a:gd name="T7" fmla="*/ 0 h 163"/>
                </a:gdLst>
                <a:ahLst/>
                <a:cxnLst>
                  <a:cxn ang="0">
                    <a:pos x="T0" y="T1"/>
                  </a:cxn>
                  <a:cxn ang="0">
                    <a:pos x="T2" y="T3"/>
                  </a:cxn>
                  <a:cxn ang="0">
                    <a:pos x="T4" y="T5"/>
                  </a:cxn>
                  <a:cxn ang="0">
                    <a:pos x="T6" y="T7"/>
                  </a:cxn>
                </a:cxnLst>
                <a:rect l="0" t="0" r="r" b="b"/>
                <a:pathLst>
                  <a:path w="189" h="163">
                    <a:moveTo>
                      <a:pt x="0" y="0"/>
                    </a:moveTo>
                    <a:lnTo>
                      <a:pt x="189" y="82"/>
                    </a:lnTo>
                    <a:lnTo>
                      <a:pt x="0" y="163"/>
                    </a:lnTo>
                    <a:lnTo>
                      <a:pt x="0" y="0"/>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3" name="Freeform 99">
                <a:extLst>
                  <a:ext uri="{FF2B5EF4-FFF2-40B4-BE49-F238E27FC236}">
                    <a16:creationId xmlns:a16="http://schemas.microsoft.com/office/drawing/2014/main" id="{C10601FC-36F2-4359-99E5-0F8B381986AE}"/>
                  </a:ext>
                </a:extLst>
              </p:cNvPr>
              <p:cNvSpPr>
                <a:spLocks/>
              </p:cNvSpPr>
              <p:nvPr/>
            </p:nvSpPr>
            <p:spPr bwMode="auto">
              <a:xfrm>
                <a:off x="4568826" y="3421063"/>
                <a:ext cx="300038" cy="130175"/>
              </a:xfrm>
              <a:custGeom>
                <a:avLst/>
                <a:gdLst>
                  <a:gd name="T0" fmla="*/ 0 w 189"/>
                  <a:gd name="T1" fmla="*/ 39 h 82"/>
                  <a:gd name="T2" fmla="*/ 10 w 189"/>
                  <a:gd name="T3" fmla="*/ 39 h 82"/>
                  <a:gd name="T4" fmla="*/ 10 w 189"/>
                  <a:gd name="T5" fmla="*/ 15 h 82"/>
                  <a:gd name="T6" fmla="*/ 189 w 189"/>
                  <a:gd name="T7" fmla="*/ 82 h 82"/>
                  <a:gd name="T8" fmla="*/ 0 w 189"/>
                  <a:gd name="T9" fmla="*/ 0 h 82"/>
                  <a:gd name="T10" fmla="*/ 0 w 189"/>
                  <a:gd name="T11" fmla="*/ 39 h 82"/>
                </a:gdLst>
                <a:ahLst/>
                <a:cxnLst>
                  <a:cxn ang="0">
                    <a:pos x="T0" y="T1"/>
                  </a:cxn>
                  <a:cxn ang="0">
                    <a:pos x="T2" y="T3"/>
                  </a:cxn>
                  <a:cxn ang="0">
                    <a:pos x="T4" y="T5"/>
                  </a:cxn>
                  <a:cxn ang="0">
                    <a:pos x="T6" y="T7"/>
                  </a:cxn>
                  <a:cxn ang="0">
                    <a:pos x="T8" y="T9"/>
                  </a:cxn>
                  <a:cxn ang="0">
                    <a:pos x="T10" y="T11"/>
                  </a:cxn>
                </a:cxnLst>
                <a:rect l="0" t="0" r="r" b="b"/>
                <a:pathLst>
                  <a:path w="189" h="82">
                    <a:moveTo>
                      <a:pt x="0" y="39"/>
                    </a:moveTo>
                    <a:lnTo>
                      <a:pt x="10" y="39"/>
                    </a:lnTo>
                    <a:lnTo>
                      <a:pt x="10" y="15"/>
                    </a:lnTo>
                    <a:lnTo>
                      <a:pt x="189" y="82"/>
                    </a:lnTo>
                    <a:lnTo>
                      <a:pt x="0" y="0"/>
                    </a:lnTo>
                    <a:lnTo>
                      <a:pt x="0" y="39"/>
                    </a:ln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104" name="Freeform 100">
              <a:extLst>
                <a:ext uri="{FF2B5EF4-FFF2-40B4-BE49-F238E27FC236}">
                  <a16:creationId xmlns:a16="http://schemas.microsoft.com/office/drawing/2014/main" id="{2411BED2-3FD3-49F2-AC86-836F7FCD954E}"/>
                </a:ext>
              </a:extLst>
            </p:cNvPr>
            <p:cNvSpPr>
              <a:spLocks/>
            </p:cNvSpPr>
            <p:nvPr/>
          </p:nvSpPr>
          <p:spPr bwMode="auto">
            <a:xfrm>
              <a:off x="3941763" y="3646488"/>
              <a:ext cx="684213" cy="357188"/>
            </a:xfrm>
            <a:custGeom>
              <a:avLst/>
              <a:gdLst>
                <a:gd name="T0" fmla="*/ 132 w 180"/>
                <a:gd name="T1" fmla="*/ 94 h 94"/>
                <a:gd name="T2" fmla="*/ 180 w 180"/>
                <a:gd name="T3" fmla="*/ 94 h 94"/>
                <a:gd name="T4" fmla="*/ 123 w 180"/>
                <a:gd name="T5" fmla="*/ 0 h 94"/>
                <a:gd name="T6" fmla="*/ 0 w 180"/>
                <a:gd name="T7" fmla="*/ 0 h 94"/>
                <a:gd name="T8" fmla="*/ 132 w 180"/>
                <a:gd name="T9" fmla="*/ 94 h 94"/>
              </a:gdLst>
              <a:ahLst/>
              <a:cxnLst>
                <a:cxn ang="0">
                  <a:pos x="T0" y="T1"/>
                </a:cxn>
                <a:cxn ang="0">
                  <a:pos x="T2" y="T3"/>
                </a:cxn>
                <a:cxn ang="0">
                  <a:pos x="T4" y="T5"/>
                </a:cxn>
                <a:cxn ang="0">
                  <a:pos x="T6" y="T7"/>
                </a:cxn>
                <a:cxn ang="0">
                  <a:pos x="T8" y="T9"/>
                </a:cxn>
              </a:cxnLst>
              <a:rect l="0" t="0" r="r" b="b"/>
              <a:pathLst>
                <a:path w="180" h="94">
                  <a:moveTo>
                    <a:pt x="132" y="94"/>
                  </a:moveTo>
                  <a:cubicBezTo>
                    <a:pt x="180" y="94"/>
                    <a:pt x="180" y="94"/>
                    <a:pt x="180" y="94"/>
                  </a:cubicBezTo>
                  <a:cubicBezTo>
                    <a:pt x="171" y="57"/>
                    <a:pt x="151" y="24"/>
                    <a:pt x="123" y="0"/>
                  </a:cubicBezTo>
                  <a:cubicBezTo>
                    <a:pt x="0" y="0"/>
                    <a:pt x="0" y="0"/>
                    <a:pt x="0" y="0"/>
                  </a:cubicBezTo>
                  <a:cubicBezTo>
                    <a:pt x="61" y="0"/>
                    <a:pt x="113" y="39"/>
                    <a:pt x="132" y="94"/>
                  </a:cubicBezTo>
                  <a:close/>
                </a:path>
              </a:pathLst>
            </a:custGeom>
            <a:gradFill>
              <a:gsLst>
                <a:gs pos="62000">
                  <a:schemeClr val="accent2">
                    <a:alpha val="0"/>
                  </a:schemeClr>
                </a:gs>
                <a:gs pos="100000">
                  <a:srgbClr val="000000">
                    <a:alpha val="40000"/>
                  </a:srgbClr>
                </a:gs>
              </a:gsLst>
              <a:lin ang="162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31" name="Ring_03">
            <a:extLst>
              <a:ext uri="{FF2B5EF4-FFF2-40B4-BE49-F238E27FC236}">
                <a16:creationId xmlns:a16="http://schemas.microsoft.com/office/drawing/2014/main" id="{9644F13C-EAF5-460F-95CC-866BEFBCB6EE}"/>
              </a:ext>
            </a:extLst>
          </p:cNvPr>
          <p:cNvGrpSpPr/>
          <p:nvPr/>
        </p:nvGrpSpPr>
        <p:grpSpPr>
          <a:xfrm>
            <a:off x="3500437" y="1534578"/>
            <a:ext cx="1612107" cy="1090613"/>
            <a:chOff x="4675188" y="2225675"/>
            <a:chExt cx="2149476" cy="1454151"/>
          </a:xfrm>
          <a:effectLst>
            <a:outerShdw blurRad="114300" dist="50800" dir="2700000" algn="tl" rotWithShape="0">
              <a:prstClr val="black">
                <a:alpha val="18000"/>
              </a:prstClr>
            </a:outerShdw>
          </a:effectLst>
        </p:grpSpPr>
        <p:sp>
          <p:nvSpPr>
            <p:cNvPr id="80" name="Freeform 76">
              <a:extLst>
                <a:ext uri="{FF2B5EF4-FFF2-40B4-BE49-F238E27FC236}">
                  <a16:creationId xmlns:a16="http://schemas.microsoft.com/office/drawing/2014/main" id="{56F67E00-5730-41B6-BE16-B5C627567D5F}"/>
                </a:ext>
              </a:extLst>
            </p:cNvPr>
            <p:cNvSpPr>
              <a:spLocks noEditPoints="1"/>
            </p:cNvSpPr>
            <p:nvPr/>
          </p:nvSpPr>
          <p:spPr bwMode="auto">
            <a:xfrm>
              <a:off x="4675188" y="2225675"/>
              <a:ext cx="2149475" cy="1420813"/>
            </a:xfrm>
            <a:custGeom>
              <a:avLst/>
              <a:gdLst>
                <a:gd name="T0" fmla="*/ 565 w 565"/>
                <a:gd name="T1" fmla="*/ 326 h 373"/>
                <a:gd name="T2" fmla="*/ 309 w 565"/>
                <a:gd name="T3" fmla="*/ 326 h 373"/>
                <a:gd name="T4" fmla="*/ 373 w 565"/>
                <a:gd name="T5" fmla="*/ 186 h 373"/>
                <a:gd name="T6" fmla="*/ 186 w 565"/>
                <a:gd name="T7" fmla="*/ 0 h 373"/>
                <a:gd name="T8" fmla="*/ 0 w 565"/>
                <a:gd name="T9" fmla="*/ 186 h 373"/>
                <a:gd name="T10" fmla="*/ 63 w 565"/>
                <a:gd name="T11" fmla="*/ 326 h 373"/>
                <a:gd name="T12" fmla="*/ 63 w 565"/>
                <a:gd name="T13" fmla="*/ 326 h 373"/>
                <a:gd name="T14" fmla="*/ 186 w 565"/>
                <a:gd name="T15" fmla="*/ 373 h 373"/>
                <a:gd name="T16" fmla="*/ 186 w 565"/>
                <a:gd name="T17" fmla="*/ 373 h 373"/>
                <a:gd name="T18" fmla="*/ 565 w 565"/>
                <a:gd name="T19" fmla="*/ 373 h 373"/>
                <a:gd name="T20" fmla="*/ 565 w 565"/>
                <a:gd name="T21" fmla="*/ 326 h 373"/>
                <a:gd name="T22" fmla="*/ 47 w 565"/>
                <a:gd name="T23" fmla="*/ 186 h 373"/>
                <a:gd name="T24" fmla="*/ 186 w 565"/>
                <a:gd name="T25" fmla="*/ 47 h 373"/>
                <a:gd name="T26" fmla="*/ 326 w 565"/>
                <a:gd name="T27" fmla="*/ 186 h 373"/>
                <a:gd name="T28" fmla="*/ 186 w 565"/>
                <a:gd name="T29" fmla="*/ 326 h 373"/>
                <a:gd name="T30" fmla="*/ 47 w 565"/>
                <a:gd name="T31"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5" h="373">
                  <a:moveTo>
                    <a:pt x="565" y="326"/>
                  </a:moveTo>
                  <a:cubicBezTo>
                    <a:pt x="309" y="326"/>
                    <a:pt x="309" y="326"/>
                    <a:pt x="309" y="326"/>
                  </a:cubicBezTo>
                  <a:cubicBezTo>
                    <a:pt x="348" y="292"/>
                    <a:pt x="373" y="242"/>
                    <a:pt x="373" y="186"/>
                  </a:cubicBezTo>
                  <a:cubicBezTo>
                    <a:pt x="373" y="84"/>
                    <a:pt x="289" y="0"/>
                    <a:pt x="186" y="0"/>
                  </a:cubicBezTo>
                  <a:cubicBezTo>
                    <a:pt x="83" y="0"/>
                    <a:pt x="0" y="84"/>
                    <a:pt x="0" y="186"/>
                  </a:cubicBezTo>
                  <a:cubicBezTo>
                    <a:pt x="0" y="242"/>
                    <a:pt x="24" y="292"/>
                    <a:pt x="63" y="326"/>
                  </a:cubicBezTo>
                  <a:cubicBezTo>
                    <a:pt x="63" y="326"/>
                    <a:pt x="63" y="326"/>
                    <a:pt x="63" y="326"/>
                  </a:cubicBezTo>
                  <a:cubicBezTo>
                    <a:pt x="96" y="355"/>
                    <a:pt x="139" y="373"/>
                    <a:pt x="186" y="373"/>
                  </a:cubicBezTo>
                  <a:cubicBezTo>
                    <a:pt x="186" y="373"/>
                    <a:pt x="186" y="373"/>
                    <a:pt x="186" y="373"/>
                  </a:cubicBezTo>
                  <a:cubicBezTo>
                    <a:pt x="565" y="373"/>
                    <a:pt x="565" y="373"/>
                    <a:pt x="565" y="373"/>
                  </a:cubicBezTo>
                  <a:lnTo>
                    <a:pt x="565" y="326"/>
                  </a:lnTo>
                  <a:close/>
                  <a:moveTo>
                    <a:pt x="47" y="186"/>
                  </a:moveTo>
                  <a:cubicBezTo>
                    <a:pt x="47" y="109"/>
                    <a:pt x="109" y="47"/>
                    <a:pt x="186" y="47"/>
                  </a:cubicBezTo>
                  <a:cubicBezTo>
                    <a:pt x="263" y="47"/>
                    <a:pt x="326" y="109"/>
                    <a:pt x="326" y="186"/>
                  </a:cubicBezTo>
                  <a:cubicBezTo>
                    <a:pt x="326" y="263"/>
                    <a:pt x="263" y="326"/>
                    <a:pt x="186" y="326"/>
                  </a:cubicBezTo>
                  <a:cubicBezTo>
                    <a:pt x="109" y="326"/>
                    <a:pt x="47" y="263"/>
                    <a:pt x="47" y="18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81" name="Freeform 77">
              <a:extLst>
                <a:ext uri="{FF2B5EF4-FFF2-40B4-BE49-F238E27FC236}">
                  <a16:creationId xmlns:a16="http://schemas.microsoft.com/office/drawing/2014/main" id="{05A858A8-3D42-45E2-A54A-B20CDD7AE763}"/>
                </a:ext>
              </a:extLst>
            </p:cNvPr>
            <p:cNvSpPr>
              <a:spLocks/>
            </p:cNvSpPr>
            <p:nvPr/>
          </p:nvSpPr>
          <p:spPr bwMode="auto">
            <a:xfrm>
              <a:off x="4675188" y="2225675"/>
              <a:ext cx="1419225" cy="715963"/>
            </a:xfrm>
            <a:custGeom>
              <a:avLst/>
              <a:gdLst>
                <a:gd name="T0" fmla="*/ 186 w 373"/>
                <a:gd name="T1" fmla="*/ 4 h 188"/>
                <a:gd name="T2" fmla="*/ 372 w 373"/>
                <a:gd name="T3" fmla="*/ 188 h 188"/>
                <a:gd name="T4" fmla="*/ 373 w 373"/>
                <a:gd name="T5" fmla="*/ 186 h 188"/>
                <a:gd name="T6" fmla="*/ 186 w 373"/>
                <a:gd name="T7" fmla="*/ 0 h 188"/>
                <a:gd name="T8" fmla="*/ 0 w 373"/>
                <a:gd name="T9" fmla="*/ 186 h 188"/>
                <a:gd name="T10" fmla="*/ 0 w 373"/>
                <a:gd name="T11" fmla="*/ 188 h 188"/>
                <a:gd name="T12" fmla="*/ 186 w 373"/>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373" h="188">
                  <a:moveTo>
                    <a:pt x="186" y="4"/>
                  </a:moveTo>
                  <a:cubicBezTo>
                    <a:pt x="288" y="4"/>
                    <a:pt x="371" y="86"/>
                    <a:pt x="372" y="188"/>
                  </a:cubicBezTo>
                  <a:cubicBezTo>
                    <a:pt x="372" y="188"/>
                    <a:pt x="373" y="187"/>
                    <a:pt x="373" y="186"/>
                  </a:cubicBezTo>
                  <a:cubicBezTo>
                    <a:pt x="373" y="84"/>
                    <a:pt x="289" y="0"/>
                    <a:pt x="186" y="0"/>
                  </a:cubicBezTo>
                  <a:cubicBezTo>
                    <a:pt x="83" y="0"/>
                    <a:pt x="0" y="84"/>
                    <a:pt x="0" y="186"/>
                  </a:cubicBezTo>
                  <a:cubicBezTo>
                    <a:pt x="0" y="187"/>
                    <a:pt x="0" y="188"/>
                    <a:pt x="0" y="188"/>
                  </a:cubicBezTo>
                  <a:cubicBezTo>
                    <a:pt x="1" y="86"/>
                    <a:pt x="84" y="4"/>
                    <a:pt x="186" y="4"/>
                  </a:cubicBez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83" name="Freeform 79">
              <a:extLst>
                <a:ext uri="{FF2B5EF4-FFF2-40B4-BE49-F238E27FC236}">
                  <a16:creationId xmlns:a16="http://schemas.microsoft.com/office/drawing/2014/main" id="{CFC33925-B854-4DC3-BC78-04FD74A0206F}"/>
                </a:ext>
              </a:extLst>
            </p:cNvPr>
            <p:cNvSpPr>
              <a:spLocks/>
            </p:cNvSpPr>
            <p:nvPr/>
          </p:nvSpPr>
          <p:spPr bwMode="auto">
            <a:xfrm>
              <a:off x="5383213" y="2941638"/>
              <a:ext cx="531813" cy="525463"/>
            </a:xfrm>
            <a:custGeom>
              <a:avLst/>
              <a:gdLst>
                <a:gd name="T0" fmla="*/ 140 w 140"/>
                <a:gd name="T1" fmla="*/ 2 h 138"/>
                <a:gd name="T2" fmla="*/ 140 w 140"/>
                <a:gd name="T3" fmla="*/ 0 h 138"/>
                <a:gd name="T4" fmla="*/ 0 w 140"/>
                <a:gd name="T5" fmla="*/ 138 h 138"/>
                <a:gd name="T6" fmla="*/ 32 w 140"/>
                <a:gd name="T7" fmla="*/ 138 h 138"/>
                <a:gd name="T8" fmla="*/ 140 w 140"/>
                <a:gd name="T9" fmla="*/ 2 h 138"/>
              </a:gdLst>
              <a:ahLst/>
              <a:cxnLst>
                <a:cxn ang="0">
                  <a:pos x="T0" y="T1"/>
                </a:cxn>
                <a:cxn ang="0">
                  <a:pos x="T2" y="T3"/>
                </a:cxn>
                <a:cxn ang="0">
                  <a:pos x="T4" y="T5"/>
                </a:cxn>
                <a:cxn ang="0">
                  <a:pos x="T6" y="T7"/>
                </a:cxn>
                <a:cxn ang="0">
                  <a:pos x="T8" y="T9"/>
                </a:cxn>
              </a:cxnLst>
              <a:rect l="0" t="0" r="r" b="b"/>
              <a:pathLst>
                <a:path w="140" h="138">
                  <a:moveTo>
                    <a:pt x="140" y="2"/>
                  </a:moveTo>
                  <a:cubicBezTo>
                    <a:pt x="140" y="1"/>
                    <a:pt x="140" y="1"/>
                    <a:pt x="140" y="0"/>
                  </a:cubicBezTo>
                  <a:cubicBezTo>
                    <a:pt x="139" y="76"/>
                    <a:pt x="76" y="138"/>
                    <a:pt x="0" y="138"/>
                  </a:cubicBezTo>
                  <a:cubicBezTo>
                    <a:pt x="32" y="138"/>
                    <a:pt x="32" y="138"/>
                    <a:pt x="32" y="138"/>
                  </a:cubicBezTo>
                  <a:cubicBezTo>
                    <a:pt x="93" y="124"/>
                    <a:pt x="140" y="68"/>
                    <a:pt x="140" y="2"/>
                  </a:cubicBez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84" name="Freeform 80">
              <a:extLst>
                <a:ext uri="{FF2B5EF4-FFF2-40B4-BE49-F238E27FC236}">
                  <a16:creationId xmlns:a16="http://schemas.microsoft.com/office/drawing/2014/main" id="{07FD69AD-C7F2-4B4F-A6E0-55599140BCFA}"/>
                </a:ext>
              </a:extLst>
            </p:cNvPr>
            <p:cNvSpPr>
              <a:spLocks/>
            </p:cNvSpPr>
            <p:nvPr/>
          </p:nvSpPr>
          <p:spPr bwMode="auto">
            <a:xfrm>
              <a:off x="4854576" y="2941638"/>
              <a:ext cx="1970088" cy="541338"/>
            </a:xfrm>
            <a:custGeom>
              <a:avLst/>
              <a:gdLst>
                <a:gd name="T0" fmla="*/ 518 w 518"/>
                <a:gd name="T1" fmla="*/ 138 h 142"/>
                <a:gd name="T2" fmla="*/ 170 w 518"/>
                <a:gd name="T3" fmla="*/ 138 h 142"/>
                <a:gd name="T4" fmla="*/ 171 w 518"/>
                <a:gd name="T5" fmla="*/ 138 h 142"/>
                <a:gd name="T6" fmla="*/ 139 w 518"/>
                <a:gd name="T7" fmla="*/ 138 h 142"/>
                <a:gd name="T8" fmla="*/ 139 w 518"/>
                <a:gd name="T9" fmla="*/ 138 h 142"/>
                <a:gd name="T10" fmla="*/ 139 w 518"/>
                <a:gd name="T11" fmla="*/ 138 h 142"/>
                <a:gd name="T12" fmla="*/ 0 w 518"/>
                <a:gd name="T13" fmla="*/ 0 h 142"/>
                <a:gd name="T14" fmla="*/ 0 w 518"/>
                <a:gd name="T15" fmla="*/ 2 h 142"/>
                <a:gd name="T16" fmla="*/ 108 w 518"/>
                <a:gd name="T17" fmla="*/ 138 h 142"/>
                <a:gd name="T18" fmla="*/ 137 w 518"/>
                <a:gd name="T19" fmla="*/ 142 h 142"/>
                <a:gd name="T20" fmla="*/ 137 w 518"/>
                <a:gd name="T21" fmla="*/ 142 h 142"/>
                <a:gd name="T22" fmla="*/ 518 w 518"/>
                <a:gd name="T23" fmla="*/ 142 h 142"/>
                <a:gd name="T24" fmla="*/ 518 w 518"/>
                <a:gd name="T25" fmla="*/ 1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8" h="142">
                  <a:moveTo>
                    <a:pt x="518" y="138"/>
                  </a:moveTo>
                  <a:cubicBezTo>
                    <a:pt x="170" y="138"/>
                    <a:pt x="170" y="138"/>
                    <a:pt x="170" y="138"/>
                  </a:cubicBezTo>
                  <a:cubicBezTo>
                    <a:pt x="171" y="138"/>
                    <a:pt x="171" y="138"/>
                    <a:pt x="171" y="138"/>
                  </a:cubicBezTo>
                  <a:cubicBezTo>
                    <a:pt x="139" y="138"/>
                    <a:pt x="139" y="138"/>
                    <a:pt x="139" y="138"/>
                  </a:cubicBezTo>
                  <a:cubicBezTo>
                    <a:pt x="139" y="138"/>
                    <a:pt x="139" y="138"/>
                    <a:pt x="139" y="138"/>
                  </a:cubicBezTo>
                  <a:cubicBezTo>
                    <a:pt x="139" y="138"/>
                    <a:pt x="139" y="138"/>
                    <a:pt x="139" y="138"/>
                  </a:cubicBezTo>
                  <a:cubicBezTo>
                    <a:pt x="63" y="138"/>
                    <a:pt x="1" y="76"/>
                    <a:pt x="0" y="0"/>
                  </a:cubicBezTo>
                  <a:cubicBezTo>
                    <a:pt x="0" y="1"/>
                    <a:pt x="0" y="1"/>
                    <a:pt x="0" y="2"/>
                  </a:cubicBezTo>
                  <a:cubicBezTo>
                    <a:pt x="0" y="68"/>
                    <a:pt x="46" y="124"/>
                    <a:pt x="108" y="138"/>
                  </a:cubicBezTo>
                  <a:cubicBezTo>
                    <a:pt x="117" y="140"/>
                    <a:pt x="127" y="141"/>
                    <a:pt x="137" y="142"/>
                  </a:cubicBezTo>
                  <a:cubicBezTo>
                    <a:pt x="137" y="142"/>
                    <a:pt x="137" y="142"/>
                    <a:pt x="137" y="142"/>
                  </a:cubicBezTo>
                  <a:cubicBezTo>
                    <a:pt x="518" y="142"/>
                    <a:pt x="518" y="142"/>
                    <a:pt x="518" y="142"/>
                  </a:cubicBezTo>
                  <a:lnTo>
                    <a:pt x="518" y="138"/>
                  </a:ln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nvGrpSpPr>
            <p:cNvPr id="130" name="Group 129">
              <a:extLst>
                <a:ext uri="{FF2B5EF4-FFF2-40B4-BE49-F238E27FC236}">
                  <a16:creationId xmlns:a16="http://schemas.microsoft.com/office/drawing/2014/main" id="{E9E9B6D7-DC30-4024-9F82-09E3F8C3DF37}"/>
                </a:ext>
              </a:extLst>
            </p:cNvPr>
            <p:cNvGrpSpPr/>
            <p:nvPr/>
          </p:nvGrpSpPr>
          <p:grpSpPr>
            <a:xfrm>
              <a:off x="6018213" y="3421063"/>
              <a:ext cx="300038" cy="258763"/>
              <a:chOff x="6018213" y="3421063"/>
              <a:chExt cx="300038" cy="258763"/>
            </a:xfrm>
            <a:effectLst>
              <a:outerShdw blurRad="50800" dist="38100" algn="l" rotWithShape="0">
                <a:prstClr val="black">
                  <a:alpha val="18000"/>
                </a:prstClr>
              </a:outerShdw>
            </a:effectLst>
          </p:grpSpPr>
          <p:sp>
            <p:nvSpPr>
              <p:cNvPr id="85" name="Freeform 81">
                <a:extLst>
                  <a:ext uri="{FF2B5EF4-FFF2-40B4-BE49-F238E27FC236}">
                    <a16:creationId xmlns:a16="http://schemas.microsoft.com/office/drawing/2014/main" id="{6A794EDD-7E47-4F41-939D-82BEB72F0B59}"/>
                  </a:ext>
                </a:extLst>
              </p:cNvPr>
              <p:cNvSpPr>
                <a:spLocks/>
              </p:cNvSpPr>
              <p:nvPr/>
            </p:nvSpPr>
            <p:spPr bwMode="auto">
              <a:xfrm>
                <a:off x="6018213" y="3421063"/>
                <a:ext cx="300038" cy="258763"/>
              </a:xfrm>
              <a:custGeom>
                <a:avLst/>
                <a:gdLst>
                  <a:gd name="T0" fmla="*/ 0 w 189"/>
                  <a:gd name="T1" fmla="*/ 0 h 163"/>
                  <a:gd name="T2" fmla="*/ 189 w 189"/>
                  <a:gd name="T3" fmla="*/ 82 h 163"/>
                  <a:gd name="T4" fmla="*/ 0 w 189"/>
                  <a:gd name="T5" fmla="*/ 163 h 163"/>
                  <a:gd name="T6" fmla="*/ 0 w 189"/>
                  <a:gd name="T7" fmla="*/ 0 h 163"/>
                </a:gdLst>
                <a:ahLst/>
                <a:cxnLst>
                  <a:cxn ang="0">
                    <a:pos x="T0" y="T1"/>
                  </a:cxn>
                  <a:cxn ang="0">
                    <a:pos x="T2" y="T3"/>
                  </a:cxn>
                  <a:cxn ang="0">
                    <a:pos x="T4" y="T5"/>
                  </a:cxn>
                  <a:cxn ang="0">
                    <a:pos x="T6" y="T7"/>
                  </a:cxn>
                </a:cxnLst>
                <a:rect l="0" t="0" r="r" b="b"/>
                <a:pathLst>
                  <a:path w="189" h="163">
                    <a:moveTo>
                      <a:pt x="0" y="0"/>
                    </a:moveTo>
                    <a:lnTo>
                      <a:pt x="189" y="82"/>
                    </a:lnTo>
                    <a:lnTo>
                      <a:pt x="0" y="163"/>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86" name="Freeform 82">
                <a:extLst>
                  <a:ext uri="{FF2B5EF4-FFF2-40B4-BE49-F238E27FC236}">
                    <a16:creationId xmlns:a16="http://schemas.microsoft.com/office/drawing/2014/main" id="{35FD2D64-5601-44E6-BC28-93A06F71665D}"/>
                  </a:ext>
                </a:extLst>
              </p:cNvPr>
              <p:cNvSpPr>
                <a:spLocks/>
              </p:cNvSpPr>
              <p:nvPr/>
            </p:nvSpPr>
            <p:spPr bwMode="auto">
              <a:xfrm>
                <a:off x="6018213" y="3421063"/>
                <a:ext cx="300038" cy="130175"/>
              </a:xfrm>
              <a:custGeom>
                <a:avLst/>
                <a:gdLst>
                  <a:gd name="T0" fmla="*/ 0 w 189"/>
                  <a:gd name="T1" fmla="*/ 39 h 82"/>
                  <a:gd name="T2" fmla="*/ 7 w 189"/>
                  <a:gd name="T3" fmla="*/ 39 h 82"/>
                  <a:gd name="T4" fmla="*/ 7 w 189"/>
                  <a:gd name="T5" fmla="*/ 15 h 82"/>
                  <a:gd name="T6" fmla="*/ 189 w 189"/>
                  <a:gd name="T7" fmla="*/ 82 h 82"/>
                  <a:gd name="T8" fmla="*/ 0 w 189"/>
                  <a:gd name="T9" fmla="*/ 0 h 82"/>
                  <a:gd name="T10" fmla="*/ 0 w 189"/>
                  <a:gd name="T11" fmla="*/ 39 h 82"/>
                </a:gdLst>
                <a:ahLst/>
                <a:cxnLst>
                  <a:cxn ang="0">
                    <a:pos x="T0" y="T1"/>
                  </a:cxn>
                  <a:cxn ang="0">
                    <a:pos x="T2" y="T3"/>
                  </a:cxn>
                  <a:cxn ang="0">
                    <a:pos x="T4" y="T5"/>
                  </a:cxn>
                  <a:cxn ang="0">
                    <a:pos x="T6" y="T7"/>
                  </a:cxn>
                  <a:cxn ang="0">
                    <a:pos x="T8" y="T9"/>
                  </a:cxn>
                  <a:cxn ang="0">
                    <a:pos x="T10" y="T11"/>
                  </a:cxn>
                </a:cxnLst>
                <a:rect l="0" t="0" r="r" b="b"/>
                <a:pathLst>
                  <a:path w="189" h="82">
                    <a:moveTo>
                      <a:pt x="0" y="39"/>
                    </a:moveTo>
                    <a:lnTo>
                      <a:pt x="7" y="39"/>
                    </a:lnTo>
                    <a:lnTo>
                      <a:pt x="7" y="15"/>
                    </a:lnTo>
                    <a:lnTo>
                      <a:pt x="189" y="82"/>
                    </a:lnTo>
                    <a:lnTo>
                      <a:pt x="0" y="0"/>
                    </a:lnTo>
                    <a:lnTo>
                      <a:pt x="0" y="39"/>
                    </a:ln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87" name="Freeform 83">
              <a:extLst>
                <a:ext uri="{FF2B5EF4-FFF2-40B4-BE49-F238E27FC236}">
                  <a16:creationId xmlns:a16="http://schemas.microsoft.com/office/drawing/2014/main" id="{307642C0-B5D8-4BA7-B8E3-C5E9D6D2489C}"/>
                </a:ext>
              </a:extLst>
            </p:cNvPr>
            <p:cNvSpPr>
              <a:spLocks/>
            </p:cNvSpPr>
            <p:nvPr/>
          </p:nvSpPr>
          <p:spPr bwMode="auto">
            <a:xfrm>
              <a:off x="5383213" y="3219450"/>
              <a:ext cx="649288" cy="247650"/>
            </a:xfrm>
            <a:custGeom>
              <a:avLst/>
              <a:gdLst>
                <a:gd name="T0" fmla="*/ 0 w 171"/>
                <a:gd name="T1" fmla="*/ 65 h 65"/>
                <a:gd name="T2" fmla="*/ 123 w 171"/>
                <a:gd name="T3" fmla="*/ 65 h 65"/>
                <a:gd name="T4" fmla="*/ 171 w 171"/>
                <a:gd name="T5" fmla="*/ 0 h 65"/>
                <a:gd name="T6" fmla="*/ 118 w 171"/>
                <a:gd name="T7" fmla="*/ 0 h 65"/>
                <a:gd name="T8" fmla="*/ 0 w 171"/>
                <a:gd name="T9" fmla="*/ 65 h 65"/>
              </a:gdLst>
              <a:ahLst/>
              <a:cxnLst>
                <a:cxn ang="0">
                  <a:pos x="T0" y="T1"/>
                </a:cxn>
                <a:cxn ang="0">
                  <a:pos x="T2" y="T3"/>
                </a:cxn>
                <a:cxn ang="0">
                  <a:pos x="T4" y="T5"/>
                </a:cxn>
                <a:cxn ang="0">
                  <a:pos x="T6" y="T7"/>
                </a:cxn>
                <a:cxn ang="0">
                  <a:pos x="T8" y="T9"/>
                </a:cxn>
              </a:cxnLst>
              <a:rect l="0" t="0" r="r" b="b"/>
              <a:pathLst>
                <a:path w="171" h="65">
                  <a:moveTo>
                    <a:pt x="0" y="65"/>
                  </a:moveTo>
                  <a:cubicBezTo>
                    <a:pt x="123" y="65"/>
                    <a:pt x="123" y="65"/>
                    <a:pt x="123" y="65"/>
                  </a:cubicBezTo>
                  <a:cubicBezTo>
                    <a:pt x="144" y="47"/>
                    <a:pt x="160" y="25"/>
                    <a:pt x="171" y="0"/>
                  </a:cubicBezTo>
                  <a:cubicBezTo>
                    <a:pt x="118" y="0"/>
                    <a:pt x="118" y="0"/>
                    <a:pt x="118" y="0"/>
                  </a:cubicBezTo>
                  <a:cubicBezTo>
                    <a:pt x="93" y="39"/>
                    <a:pt x="50" y="65"/>
                    <a:pt x="0" y="65"/>
                  </a:cubicBezTo>
                  <a:close/>
                </a:path>
              </a:pathLst>
            </a:custGeom>
            <a:gradFill>
              <a:gsLst>
                <a:gs pos="62000">
                  <a:schemeClr val="accent3">
                    <a:alpha val="0"/>
                  </a:schemeClr>
                </a:gs>
                <a:gs pos="100000">
                  <a:srgbClr val="000000">
                    <a:alpha val="40000"/>
                  </a:srgbClr>
                </a:gs>
              </a:gsLst>
              <a:lin ang="54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33" name="Ring_04">
            <a:extLst>
              <a:ext uri="{FF2B5EF4-FFF2-40B4-BE49-F238E27FC236}">
                <a16:creationId xmlns:a16="http://schemas.microsoft.com/office/drawing/2014/main" id="{F10550B2-ABC0-46F4-BC6A-3CE90E39AF38}"/>
              </a:ext>
            </a:extLst>
          </p:cNvPr>
          <p:cNvGrpSpPr/>
          <p:nvPr/>
        </p:nvGrpSpPr>
        <p:grpSpPr>
          <a:xfrm>
            <a:off x="4587478" y="2431118"/>
            <a:ext cx="1614488" cy="1100138"/>
            <a:chOff x="6124576" y="3421063"/>
            <a:chExt cx="2152650" cy="1466850"/>
          </a:xfrm>
          <a:effectLst>
            <a:outerShdw blurRad="114300" dist="38100" dir="2700000" algn="tl" rotWithShape="0">
              <a:prstClr val="black">
                <a:alpha val="30000"/>
              </a:prstClr>
            </a:outerShdw>
          </a:effectLst>
        </p:grpSpPr>
        <p:sp>
          <p:nvSpPr>
            <p:cNvPr id="105" name="Freeform 101">
              <a:extLst>
                <a:ext uri="{FF2B5EF4-FFF2-40B4-BE49-F238E27FC236}">
                  <a16:creationId xmlns:a16="http://schemas.microsoft.com/office/drawing/2014/main" id="{DCC21AA5-DE00-4340-8974-A45F75117C37}"/>
                </a:ext>
              </a:extLst>
            </p:cNvPr>
            <p:cNvSpPr>
              <a:spLocks noEditPoints="1"/>
            </p:cNvSpPr>
            <p:nvPr/>
          </p:nvSpPr>
          <p:spPr bwMode="auto">
            <a:xfrm>
              <a:off x="6124576" y="3467100"/>
              <a:ext cx="2152650" cy="1420813"/>
            </a:xfrm>
            <a:custGeom>
              <a:avLst/>
              <a:gdLst>
                <a:gd name="T0" fmla="*/ 373 w 566"/>
                <a:gd name="T1" fmla="*/ 186 h 373"/>
                <a:gd name="T2" fmla="*/ 310 w 566"/>
                <a:gd name="T3" fmla="*/ 47 h 373"/>
                <a:gd name="T4" fmla="*/ 566 w 566"/>
                <a:gd name="T5" fmla="*/ 47 h 373"/>
                <a:gd name="T6" fmla="*/ 442 w 566"/>
                <a:gd name="T7" fmla="*/ 0 h 373"/>
                <a:gd name="T8" fmla="*/ 186 w 566"/>
                <a:gd name="T9" fmla="*/ 0 h 373"/>
                <a:gd name="T10" fmla="*/ 0 w 566"/>
                <a:gd name="T11" fmla="*/ 186 h 373"/>
                <a:gd name="T12" fmla="*/ 186 w 566"/>
                <a:gd name="T13" fmla="*/ 373 h 373"/>
                <a:gd name="T14" fmla="*/ 373 w 566"/>
                <a:gd name="T15" fmla="*/ 186 h 373"/>
                <a:gd name="T16" fmla="*/ 47 w 566"/>
                <a:gd name="T17" fmla="*/ 186 h 373"/>
                <a:gd name="T18" fmla="*/ 186 w 566"/>
                <a:gd name="T19" fmla="*/ 47 h 373"/>
                <a:gd name="T20" fmla="*/ 326 w 566"/>
                <a:gd name="T21" fmla="*/ 186 h 373"/>
                <a:gd name="T22" fmla="*/ 186 w 566"/>
                <a:gd name="T23" fmla="*/ 326 h 373"/>
                <a:gd name="T24" fmla="*/ 47 w 566"/>
                <a:gd name="T25"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6" h="373">
                  <a:moveTo>
                    <a:pt x="373" y="186"/>
                  </a:moveTo>
                  <a:cubicBezTo>
                    <a:pt x="373" y="131"/>
                    <a:pt x="348" y="81"/>
                    <a:pt x="310" y="47"/>
                  </a:cubicBezTo>
                  <a:cubicBezTo>
                    <a:pt x="566" y="47"/>
                    <a:pt x="566" y="47"/>
                    <a:pt x="566" y="47"/>
                  </a:cubicBezTo>
                  <a:cubicBezTo>
                    <a:pt x="518" y="47"/>
                    <a:pt x="475" y="29"/>
                    <a:pt x="442" y="0"/>
                  </a:cubicBezTo>
                  <a:cubicBezTo>
                    <a:pt x="186" y="0"/>
                    <a:pt x="186" y="0"/>
                    <a:pt x="186" y="0"/>
                  </a:cubicBezTo>
                  <a:cubicBezTo>
                    <a:pt x="83" y="0"/>
                    <a:pt x="0" y="84"/>
                    <a:pt x="0" y="186"/>
                  </a:cubicBezTo>
                  <a:cubicBezTo>
                    <a:pt x="0" y="289"/>
                    <a:pt x="83" y="373"/>
                    <a:pt x="186" y="373"/>
                  </a:cubicBezTo>
                  <a:cubicBezTo>
                    <a:pt x="289" y="373"/>
                    <a:pt x="373" y="289"/>
                    <a:pt x="373" y="186"/>
                  </a:cubicBezTo>
                  <a:close/>
                  <a:moveTo>
                    <a:pt x="47" y="186"/>
                  </a:moveTo>
                  <a:cubicBezTo>
                    <a:pt x="47" y="109"/>
                    <a:pt x="109" y="47"/>
                    <a:pt x="186" y="47"/>
                  </a:cubicBezTo>
                  <a:cubicBezTo>
                    <a:pt x="263" y="47"/>
                    <a:pt x="326" y="109"/>
                    <a:pt x="326" y="186"/>
                  </a:cubicBezTo>
                  <a:cubicBezTo>
                    <a:pt x="326" y="263"/>
                    <a:pt x="263" y="326"/>
                    <a:pt x="186" y="326"/>
                  </a:cubicBezTo>
                  <a:cubicBezTo>
                    <a:pt x="109" y="326"/>
                    <a:pt x="47" y="263"/>
                    <a:pt x="47" y="186"/>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6" name="Freeform 102">
              <a:extLst>
                <a:ext uri="{FF2B5EF4-FFF2-40B4-BE49-F238E27FC236}">
                  <a16:creationId xmlns:a16="http://schemas.microsoft.com/office/drawing/2014/main" id="{63D0123E-7275-400C-88EA-631FED0866AB}"/>
                </a:ext>
              </a:extLst>
            </p:cNvPr>
            <p:cNvSpPr>
              <a:spLocks/>
            </p:cNvSpPr>
            <p:nvPr/>
          </p:nvSpPr>
          <p:spPr bwMode="auto">
            <a:xfrm>
              <a:off x="6303963" y="4183063"/>
              <a:ext cx="1060450" cy="541338"/>
            </a:xfrm>
            <a:custGeom>
              <a:avLst/>
              <a:gdLst>
                <a:gd name="T0" fmla="*/ 0 w 279"/>
                <a:gd name="T1" fmla="*/ 0 h 142"/>
                <a:gd name="T2" fmla="*/ 0 w 279"/>
                <a:gd name="T3" fmla="*/ 2 h 142"/>
                <a:gd name="T4" fmla="*/ 139 w 279"/>
                <a:gd name="T5" fmla="*/ 142 h 142"/>
                <a:gd name="T6" fmla="*/ 279 w 279"/>
                <a:gd name="T7" fmla="*/ 2 h 142"/>
                <a:gd name="T8" fmla="*/ 279 w 279"/>
                <a:gd name="T9" fmla="*/ 0 h 142"/>
                <a:gd name="T10" fmla="*/ 139 w 279"/>
                <a:gd name="T11" fmla="*/ 138 h 142"/>
                <a:gd name="T12" fmla="*/ 0 w 279"/>
                <a:gd name="T13" fmla="*/ 0 h 142"/>
              </a:gdLst>
              <a:ahLst/>
              <a:cxnLst>
                <a:cxn ang="0">
                  <a:pos x="T0" y="T1"/>
                </a:cxn>
                <a:cxn ang="0">
                  <a:pos x="T2" y="T3"/>
                </a:cxn>
                <a:cxn ang="0">
                  <a:pos x="T4" y="T5"/>
                </a:cxn>
                <a:cxn ang="0">
                  <a:pos x="T6" y="T7"/>
                </a:cxn>
                <a:cxn ang="0">
                  <a:pos x="T8" y="T9"/>
                </a:cxn>
                <a:cxn ang="0">
                  <a:pos x="T10" y="T11"/>
                </a:cxn>
                <a:cxn ang="0">
                  <a:pos x="T12" y="T13"/>
                </a:cxn>
              </a:cxnLst>
              <a:rect l="0" t="0" r="r" b="b"/>
              <a:pathLst>
                <a:path w="279" h="142">
                  <a:moveTo>
                    <a:pt x="0" y="0"/>
                  </a:moveTo>
                  <a:cubicBezTo>
                    <a:pt x="0" y="1"/>
                    <a:pt x="0" y="1"/>
                    <a:pt x="0" y="2"/>
                  </a:cubicBezTo>
                  <a:cubicBezTo>
                    <a:pt x="0" y="79"/>
                    <a:pt x="62" y="142"/>
                    <a:pt x="139" y="142"/>
                  </a:cubicBezTo>
                  <a:cubicBezTo>
                    <a:pt x="216" y="142"/>
                    <a:pt x="279" y="79"/>
                    <a:pt x="279" y="2"/>
                  </a:cubicBezTo>
                  <a:cubicBezTo>
                    <a:pt x="279" y="1"/>
                    <a:pt x="279" y="1"/>
                    <a:pt x="279" y="0"/>
                  </a:cubicBezTo>
                  <a:cubicBezTo>
                    <a:pt x="278" y="76"/>
                    <a:pt x="216" y="138"/>
                    <a:pt x="139" y="138"/>
                  </a:cubicBezTo>
                  <a:cubicBezTo>
                    <a:pt x="63" y="138"/>
                    <a:pt x="1" y="76"/>
                    <a:pt x="0" y="0"/>
                  </a:cubicBezTo>
                  <a:close/>
                </a:path>
              </a:pathLst>
            </a:custGeom>
            <a:solidFill>
              <a:schemeClr val="accent4">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7" name="Freeform 103">
              <a:extLst>
                <a:ext uri="{FF2B5EF4-FFF2-40B4-BE49-F238E27FC236}">
                  <a16:creationId xmlns:a16="http://schemas.microsoft.com/office/drawing/2014/main" id="{C05A37F8-B47D-490E-84DA-6CCF43FD97F7}"/>
                </a:ext>
              </a:extLst>
            </p:cNvPr>
            <p:cNvSpPr>
              <a:spLocks/>
            </p:cNvSpPr>
            <p:nvPr/>
          </p:nvSpPr>
          <p:spPr bwMode="auto">
            <a:xfrm>
              <a:off x="7288213" y="3646488"/>
              <a:ext cx="255588" cy="536575"/>
            </a:xfrm>
            <a:custGeom>
              <a:avLst/>
              <a:gdLst>
                <a:gd name="T0" fmla="*/ 67 w 67"/>
                <a:gd name="T1" fmla="*/ 139 h 141"/>
                <a:gd name="T2" fmla="*/ 7 w 67"/>
                <a:gd name="T3" fmla="*/ 3 h 141"/>
                <a:gd name="T4" fmla="*/ 4 w 67"/>
                <a:gd name="T5" fmla="*/ 0 h 141"/>
                <a:gd name="T6" fmla="*/ 0 w 67"/>
                <a:gd name="T7" fmla="*/ 0 h 141"/>
                <a:gd name="T8" fmla="*/ 4 w 67"/>
                <a:gd name="T9" fmla="*/ 3 h 141"/>
                <a:gd name="T10" fmla="*/ 67 w 67"/>
                <a:gd name="T11" fmla="*/ 141 h 141"/>
                <a:gd name="T12" fmla="*/ 67 w 67"/>
                <a:gd name="T13" fmla="*/ 139 h 141"/>
              </a:gdLst>
              <a:ahLst/>
              <a:cxnLst>
                <a:cxn ang="0">
                  <a:pos x="T0" y="T1"/>
                </a:cxn>
                <a:cxn ang="0">
                  <a:pos x="T2" y="T3"/>
                </a:cxn>
                <a:cxn ang="0">
                  <a:pos x="T4" y="T5"/>
                </a:cxn>
                <a:cxn ang="0">
                  <a:pos x="T6" y="T7"/>
                </a:cxn>
                <a:cxn ang="0">
                  <a:pos x="T8" y="T9"/>
                </a:cxn>
                <a:cxn ang="0">
                  <a:pos x="T10" y="T11"/>
                </a:cxn>
                <a:cxn ang="0">
                  <a:pos x="T12" y="T13"/>
                </a:cxn>
              </a:cxnLst>
              <a:rect l="0" t="0" r="r" b="b"/>
              <a:pathLst>
                <a:path w="67" h="141">
                  <a:moveTo>
                    <a:pt x="67" y="139"/>
                  </a:moveTo>
                  <a:cubicBezTo>
                    <a:pt x="67" y="86"/>
                    <a:pt x="44" y="37"/>
                    <a:pt x="7" y="3"/>
                  </a:cubicBezTo>
                  <a:cubicBezTo>
                    <a:pt x="4" y="0"/>
                    <a:pt x="4" y="0"/>
                    <a:pt x="4" y="0"/>
                  </a:cubicBezTo>
                  <a:cubicBezTo>
                    <a:pt x="0" y="0"/>
                    <a:pt x="0" y="0"/>
                    <a:pt x="0" y="0"/>
                  </a:cubicBezTo>
                  <a:cubicBezTo>
                    <a:pt x="4" y="3"/>
                    <a:pt x="4" y="3"/>
                    <a:pt x="4" y="3"/>
                  </a:cubicBezTo>
                  <a:cubicBezTo>
                    <a:pt x="42" y="37"/>
                    <a:pt x="66" y="86"/>
                    <a:pt x="67" y="141"/>
                  </a:cubicBezTo>
                  <a:cubicBezTo>
                    <a:pt x="67" y="141"/>
                    <a:pt x="67" y="140"/>
                    <a:pt x="67" y="139"/>
                  </a:cubicBezTo>
                  <a:close/>
                </a:path>
              </a:pathLst>
            </a:custGeom>
            <a:solidFill>
              <a:schemeClr val="accent4">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8" name="Freeform 104">
              <a:extLst>
                <a:ext uri="{FF2B5EF4-FFF2-40B4-BE49-F238E27FC236}">
                  <a16:creationId xmlns:a16="http://schemas.microsoft.com/office/drawing/2014/main" id="{C1FBBFC0-9A5B-472E-952C-C0CEB8E59B09}"/>
                </a:ext>
              </a:extLst>
            </p:cNvPr>
            <p:cNvSpPr>
              <a:spLocks/>
            </p:cNvSpPr>
            <p:nvPr/>
          </p:nvSpPr>
          <p:spPr bwMode="auto">
            <a:xfrm>
              <a:off x="6124576" y="3467100"/>
              <a:ext cx="1697038" cy="715963"/>
            </a:xfrm>
            <a:custGeom>
              <a:avLst/>
              <a:gdLst>
                <a:gd name="T0" fmla="*/ 186 w 446"/>
                <a:gd name="T1" fmla="*/ 4 h 188"/>
                <a:gd name="T2" fmla="*/ 446 w 446"/>
                <a:gd name="T3" fmla="*/ 4 h 188"/>
                <a:gd name="T4" fmla="*/ 442 w 446"/>
                <a:gd name="T5" fmla="*/ 0 h 188"/>
                <a:gd name="T6" fmla="*/ 186 w 446"/>
                <a:gd name="T7" fmla="*/ 0 h 188"/>
                <a:gd name="T8" fmla="*/ 0 w 446"/>
                <a:gd name="T9" fmla="*/ 186 h 188"/>
                <a:gd name="T10" fmla="*/ 0 w 446"/>
                <a:gd name="T11" fmla="*/ 188 h 188"/>
                <a:gd name="T12" fmla="*/ 186 w 446"/>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446" h="188">
                  <a:moveTo>
                    <a:pt x="186" y="4"/>
                  </a:moveTo>
                  <a:cubicBezTo>
                    <a:pt x="446" y="4"/>
                    <a:pt x="446" y="4"/>
                    <a:pt x="446" y="4"/>
                  </a:cubicBezTo>
                  <a:cubicBezTo>
                    <a:pt x="445" y="2"/>
                    <a:pt x="444" y="1"/>
                    <a:pt x="442" y="0"/>
                  </a:cubicBezTo>
                  <a:cubicBezTo>
                    <a:pt x="186" y="0"/>
                    <a:pt x="186" y="0"/>
                    <a:pt x="186" y="0"/>
                  </a:cubicBezTo>
                  <a:cubicBezTo>
                    <a:pt x="83" y="0"/>
                    <a:pt x="0" y="84"/>
                    <a:pt x="0" y="186"/>
                  </a:cubicBezTo>
                  <a:cubicBezTo>
                    <a:pt x="0" y="187"/>
                    <a:pt x="0" y="188"/>
                    <a:pt x="0" y="188"/>
                  </a:cubicBezTo>
                  <a:cubicBezTo>
                    <a:pt x="1" y="86"/>
                    <a:pt x="84" y="4"/>
                    <a:pt x="186" y="4"/>
                  </a:cubicBezTo>
                  <a:close/>
                </a:path>
              </a:pathLst>
            </a:custGeom>
            <a:solidFill>
              <a:schemeClr val="accent4">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nvGrpSpPr>
            <p:cNvPr id="132" name="Group 131">
              <a:extLst>
                <a:ext uri="{FF2B5EF4-FFF2-40B4-BE49-F238E27FC236}">
                  <a16:creationId xmlns:a16="http://schemas.microsoft.com/office/drawing/2014/main" id="{8BB7B13F-55A8-48BC-8685-1F666946E123}"/>
                </a:ext>
              </a:extLst>
            </p:cNvPr>
            <p:cNvGrpSpPr/>
            <p:nvPr/>
          </p:nvGrpSpPr>
          <p:grpSpPr>
            <a:xfrm>
              <a:off x="7462838" y="3421063"/>
              <a:ext cx="301625" cy="258763"/>
              <a:chOff x="7462838" y="3421063"/>
              <a:chExt cx="301625" cy="258763"/>
            </a:xfrm>
            <a:effectLst>
              <a:outerShdw blurRad="50800" dist="38100" algn="l" rotWithShape="0">
                <a:prstClr val="black">
                  <a:alpha val="16000"/>
                </a:prstClr>
              </a:outerShdw>
            </a:effectLst>
          </p:grpSpPr>
          <p:sp>
            <p:nvSpPr>
              <p:cNvPr id="109" name="Freeform 105">
                <a:extLst>
                  <a:ext uri="{FF2B5EF4-FFF2-40B4-BE49-F238E27FC236}">
                    <a16:creationId xmlns:a16="http://schemas.microsoft.com/office/drawing/2014/main" id="{4D120736-0CCB-4A5A-A3EE-3BC4990B9374}"/>
                  </a:ext>
                </a:extLst>
              </p:cNvPr>
              <p:cNvSpPr>
                <a:spLocks/>
              </p:cNvSpPr>
              <p:nvPr/>
            </p:nvSpPr>
            <p:spPr bwMode="auto">
              <a:xfrm>
                <a:off x="7462838" y="3421063"/>
                <a:ext cx="301625" cy="258763"/>
              </a:xfrm>
              <a:custGeom>
                <a:avLst/>
                <a:gdLst>
                  <a:gd name="T0" fmla="*/ 0 w 190"/>
                  <a:gd name="T1" fmla="*/ 0 h 163"/>
                  <a:gd name="T2" fmla="*/ 190 w 190"/>
                  <a:gd name="T3" fmla="*/ 82 h 163"/>
                  <a:gd name="T4" fmla="*/ 0 w 190"/>
                  <a:gd name="T5" fmla="*/ 163 h 163"/>
                  <a:gd name="T6" fmla="*/ 0 w 190"/>
                  <a:gd name="T7" fmla="*/ 0 h 163"/>
                </a:gdLst>
                <a:ahLst/>
                <a:cxnLst>
                  <a:cxn ang="0">
                    <a:pos x="T0" y="T1"/>
                  </a:cxn>
                  <a:cxn ang="0">
                    <a:pos x="T2" y="T3"/>
                  </a:cxn>
                  <a:cxn ang="0">
                    <a:pos x="T4" y="T5"/>
                  </a:cxn>
                  <a:cxn ang="0">
                    <a:pos x="T6" y="T7"/>
                  </a:cxn>
                </a:cxnLst>
                <a:rect l="0" t="0" r="r" b="b"/>
                <a:pathLst>
                  <a:path w="190" h="163">
                    <a:moveTo>
                      <a:pt x="0" y="0"/>
                    </a:moveTo>
                    <a:lnTo>
                      <a:pt x="190" y="82"/>
                    </a:lnTo>
                    <a:lnTo>
                      <a:pt x="0" y="163"/>
                    </a:lnTo>
                    <a:lnTo>
                      <a:pt x="0" y="0"/>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10" name="Freeform 106">
                <a:extLst>
                  <a:ext uri="{FF2B5EF4-FFF2-40B4-BE49-F238E27FC236}">
                    <a16:creationId xmlns:a16="http://schemas.microsoft.com/office/drawing/2014/main" id="{1573B98D-8BB5-4825-9EE9-6928014C816C}"/>
                  </a:ext>
                </a:extLst>
              </p:cNvPr>
              <p:cNvSpPr>
                <a:spLocks/>
              </p:cNvSpPr>
              <p:nvPr/>
            </p:nvSpPr>
            <p:spPr bwMode="auto">
              <a:xfrm>
                <a:off x="7462838" y="3421063"/>
                <a:ext cx="301625" cy="130175"/>
              </a:xfrm>
              <a:custGeom>
                <a:avLst/>
                <a:gdLst>
                  <a:gd name="T0" fmla="*/ 0 w 190"/>
                  <a:gd name="T1" fmla="*/ 39 h 82"/>
                  <a:gd name="T2" fmla="*/ 8 w 190"/>
                  <a:gd name="T3" fmla="*/ 39 h 82"/>
                  <a:gd name="T4" fmla="*/ 8 w 190"/>
                  <a:gd name="T5" fmla="*/ 15 h 82"/>
                  <a:gd name="T6" fmla="*/ 190 w 190"/>
                  <a:gd name="T7" fmla="*/ 82 h 82"/>
                  <a:gd name="T8" fmla="*/ 0 w 190"/>
                  <a:gd name="T9" fmla="*/ 0 h 82"/>
                  <a:gd name="T10" fmla="*/ 0 w 190"/>
                  <a:gd name="T11" fmla="*/ 39 h 82"/>
                </a:gdLst>
                <a:ahLst/>
                <a:cxnLst>
                  <a:cxn ang="0">
                    <a:pos x="T0" y="T1"/>
                  </a:cxn>
                  <a:cxn ang="0">
                    <a:pos x="T2" y="T3"/>
                  </a:cxn>
                  <a:cxn ang="0">
                    <a:pos x="T4" y="T5"/>
                  </a:cxn>
                  <a:cxn ang="0">
                    <a:pos x="T6" y="T7"/>
                  </a:cxn>
                  <a:cxn ang="0">
                    <a:pos x="T8" y="T9"/>
                  </a:cxn>
                  <a:cxn ang="0">
                    <a:pos x="T10" y="T11"/>
                  </a:cxn>
                </a:cxnLst>
                <a:rect l="0" t="0" r="r" b="b"/>
                <a:pathLst>
                  <a:path w="190" h="82">
                    <a:moveTo>
                      <a:pt x="0" y="39"/>
                    </a:moveTo>
                    <a:lnTo>
                      <a:pt x="8" y="39"/>
                    </a:lnTo>
                    <a:lnTo>
                      <a:pt x="8" y="15"/>
                    </a:lnTo>
                    <a:lnTo>
                      <a:pt x="190" y="82"/>
                    </a:lnTo>
                    <a:lnTo>
                      <a:pt x="0" y="0"/>
                    </a:lnTo>
                    <a:lnTo>
                      <a:pt x="0" y="39"/>
                    </a:lnTo>
                    <a:close/>
                  </a:path>
                </a:pathLst>
              </a:custGeom>
              <a:solidFill>
                <a:schemeClr val="accent4">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111" name="Freeform 107">
              <a:extLst>
                <a:ext uri="{FF2B5EF4-FFF2-40B4-BE49-F238E27FC236}">
                  <a16:creationId xmlns:a16="http://schemas.microsoft.com/office/drawing/2014/main" id="{F9901CA0-A9B8-4B81-8B39-99B002C7320F}"/>
                </a:ext>
              </a:extLst>
            </p:cNvPr>
            <p:cNvSpPr>
              <a:spLocks/>
            </p:cNvSpPr>
            <p:nvPr/>
          </p:nvSpPr>
          <p:spPr bwMode="auto">
            <a:xfrm>
              <a:off x="6832601" y="3646488"/>
              <a:ext cx="687388" cy="357188"/>
            </a:xfrm>
            <a:custGeom>
              <a:avLst/>
              <a:gdLst>
                <a:gd name="T0" fmla="*/ 132 w 181"/>
                <a:gd name="T1" fmla="*/ 94 h 94"/>
                <a:gd name="T2" fmla="*/ 181 w 181"/>
                <a:gd name="T3" fmla="*/ 94 h 94"/>
                <a:gd name="T4" fmla="*/ 124 w 181"/>
                <a:gd name="T5" fmla="*/ 0 h 94"/>
                <a:gd name="T6" fmla="*/ 0 w 181"/>
                <a:gd name="T7" fmla="*/ 0 h 94"/>
                <a:gd name="T8" fmla="*/ 132 w 181"/>
                <a:gd name="T9" fmla="*/ 94 h 94"/>
              </a:gdLst>
              <a:ahLst/>
              <a:cxnLst>
                <a:cxn ang="0">
                  <a:pos x="T0" y="T1"/>
                </a:cxn>
                <a:cxn ang="0">
                  <a:pos x="T2" y="T3"/>
                </a:cxn>
                <a:cxn ang="0">
                  <a:pos x="T4" y="T5"/>
                </a:cxn>
                <a:cxn ang="0">
                  <a:pos x="T6" y="T7"/>
                </a:cxn>
                <a:cxn ang="0">
                  <a:pos x="T8" y="T9"/>
                </a:cxn>
              </a:cxnLst>
              <a:rect l="0" t="0" r="r" b="b"/>
              <a:pathLst>
                <a:path w="181" h="94">
                  <a:moveTo>
                    <a:pt x="132" y="94"/>
                  </a:moveTo>
                  <a:cubicBezTo>
                    <a:pt x="181" y="94"/>
                    <a:pt x="181" y="94"/>
                    <a:pt x="181" y="94"/>
                  </a:cubicBezTo>
                  <a:cubicBezTo>
                    <a:pt x="172" y="57"/>
                    <a:pt x="151" y="24"/>
                    <a:pt x="124" y="0"/>
                  </a:cubicBezTo>
                  <a:cubicBezTo>
                    <a:pt x="0" y="0"/>
                    <a:pt x="0" y="0"/>
                    <a:pt x="0" y="0"/>
                  </a:cubicBezTo>
                  <a:cubicBezTo>
                    <a:pt x="61" y="0"/>
                    <a:pt x="113" y="39"/>
                    <a:pt x="132" y="94"/>
                  </a:cubicBezTo>
                  <a:close/>
                </a:path>
              </a:pathLst>
            </a:custGeom>
            <a:gradFill>
              <a:gsLst>
                <a:gs pos="62000">
                  <a:schemeClr val="accent4">
                    <a:alpha val="0"/>
                  </a:schemeClr>
                </a:gs>
                <a:gs pos="100000">
                  <a:srgbClr val="000000">
                    <a:alpha val="40000"/>
                  </a:srgbClr>
                </a:gs>
              </a:gsLst>
              <a:lin ang="162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38" name="Ring_05">
            <a:extLst>
              <a:ext uri="{FF2B5EF4-FFF2-40B4-BE49-F238E27FC236}">
                <a16:creationId xmlns:a16="http://schemas.microsoft.com/office/drawing/2014/main" id="{F901C777-E24B-40AA-BD12-17C2B7A3366D}"/>
              </a:ext>
            </a:extLst>
          </p:cNvPr>
          <p:cNvGrpSpPr/>
          <p:nvPr/>
        </p:nvGrpSpPr>
        <p:grpSpPr>
          <a:xfrm>
            <a:off x="5668565" y="1534578"/>
            <a:ext cx="1614488" cy="1090613"/>
            <a:chOff x="7566026" y="2225675"/>
            <a:chExt cx="2152650" cy="1454151"/>
          </a:xfrm>
          <a:effectLst>
            <a:outerShdw blurRad="114300" dist="50800" dir="2700000" algn="tl" rotWithShape="0">
              <a:prstClr val="black">
                <a:alpha val="36000"/>
              </a:prstClr>
            </a:outerShdw>
          </a:effectLst>
        </p:grpSpPr>
        <p:sp>
          <p:nvSpPr>
            <p:cNvPr id="67" name="Freeform 63">
              <a:extLst>
                <a:ext uri="{FF2B5EF4-FFF2-40B4-BE49-F238E27FC236}">
                  <a16:creationId xmlns:a16="http://schemas.microsoft.com/office/drawing/2014/main" id="{17B0680A-36B2-4F2D-A74D-1A17AD939B5A}"/>
                </a:ext>
              </a:extLst>
            </p:cNvPr>
            <p:cNvSpPr>
              <a:spLocks noEditPoints="1"/>
            </p:cNvSpPr>
            <p:nvPr/>
          </p:nvSpPr>
          <p:spPr bwMode="auto">
            <a:xfrm>
              <a:off x="7566026" y="2225675"/>
              <a:ext cx="2152650" cy="1420813"/>
            </a:xfrm>
            <a:custGeom>
              <a:avLst/>
              <a:gdLst>
                <a:gd name="T0" fmla="*/ 566 w 566"/>
                <a:gd name="T1" fmla="*/ 326 h 373"/>
                <a:gd name="T2" fmla="*/ 310 w 566"/>
                <a:gd name="T3" fmla="*/ 326 h 373"/>
                <a:gd name="T4" fmla="*/ 373 w 566"/>
                <a:gd name="T5" fmla="*/ 186 h 373"/>
                <a:gd name="T6" fmla="*/ 187 w 566"/>
                <a:gd name="T7" fmla="*/ 0 h 373"/>
                <a:gd name="T8" fmla="*/ 0 w 566"/>
                <a:gd name="T9" fmla="*/ 186 h 373"/>
                <a:gd name="T10" fmla="*/ 63 w 566"/>
                <a:gd name="T11" fmla="*/ 326 h 373"/>
                <a:gd name="T12" fmla="*/ 63 w 566"/>
                <a:gd name="T13" fmla="*/ 326 h 373"/>
                <a:gd name="T14" fmla="*/ 187 w 566"/>
                <a:gd name="T15" fmla="*/ 373 h 373"/>
                <a:gd name="T16" fmla="*/ 187 w 566"/>
                <a:gd name="T17" fmla="*/ 373 h 373"/>
                <a:gd name="T18" fmla="*/ 566 w 566"/>
                <a:gd name="T19" fmla="*/ 373 h 373"/>
                <a:gd name="T20" fmla="*/ 566 w 566"/>
                <a:gd name="T21" fmla="*/ 326 h 373"/>
                <a:gd name="T22" fmla="*/ 47 w 566"/>
                <a:gd name="T23" fmla="*/ 186 h 373"/>
                <a:gd name="T24" fmla="*/ 187 w 566"/>
                <a:gd name="T25" fmla="*/ 47 h 373"/>
                <a:gd name="T26" fmla="*/ 326 w 566"/>
                <a:gd name="T27" fmla="*/ 186 h 373"/>
                <a:gd name="T28" fmla="*/ 187 w 566"/>
                <a:gd name="T29" fmla="*/ 326 h 373"/>
                <a:gd name="T30" fmla="*/ 47 w 566"/>
                <a:gd name="T31"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6" h="373">
                  <a:moveTo>
                    <a:pt x="566" y="326"/>
                  </a:moveTo>
                  <a:cubicBezTo>
                    <a:pt x="310" y="326"/>
                    <a:pt x="310" y="326"/>
                    <a:pt x="310" y="326"/>
                  </a:cubicBezTo>
                  <a:cubicBezTo>
                    <a:pt x="349" y="292"/>
                    <a:pt x="373" y="242"/>
                    <a:pt x="373" y="186"/>
                  </a:cubicBezTo>
                  <a:cubicBezTo>
                    <a:pt x="373" y="84"/>
                    <a:pt x="289" y="0"/>
                    <a:pt x="187" y="0"/>
                  </a:cubicBezTo>
                  <a:cubicBezTo>
                    <a:pt x="84" y="0"/>
                    <a:pt x="0" y="84"/>
                    <a:pt x="0" y="186"/>
                  </a:cubicBezTo>
                  <a:cubicBezTo>
                    <a:pt x="0" y="242"/>
                    <a:pt x="25" y="292"/>
                    <a:pt x="63" y="326"/>
                  </a:cubicBezTo>
                  <a:cubicBezTo>
                    <a:pt x="63" y="326"/>
                    <a:pt x="63" y="326"/>
                    <a:pt x="63" y="326"/>
                  </a:cubicBezTo>
                  <a:cubicBezTo>
                    <a:pt x="96" y="355"/>
                    <a:pt x="139" y="373"/>
                    <a:pt x="187" y="373"/>
                  </a:cubicBezTo>
                  <a:cubicBezTo>
                    <a:pt x="187" y="373"/>
                    <a:pt x="187" y="373"/>
                    <a:pt x="187" y="373"/>
                  </a:cubicBezTo>
                  <a:cubicBezTo>
                    <a:pt x="566" y="373"/>
                    <a:pt x="566" y="373"/>
                    <a:pt x="566" y="373"/>
                  </a:cubicBezTo>
                  <a:cubicBezTo>
                    <a:pt x="566" y="326"/>
                    <a:pt x="566" y="326"/>
                    <a:pt x="566" y="326"/>
                  </a:cubicBezTo>
                  <a:moveTo>
                    <a:pt x="47" y="186"/>
                  </a:moveTo>
                  <a:cubicBezTo>
                    <a:pt x="47" y="109"/>
                    <a:pt x="110" y="47"/>
                    <a:pt x="187" y="47"/>
                  </a:cubicBezTo>
                  <a:cubicBezTo>
                    <a:pt x="264" y="47"/>
                    <a:pt x="326" y="109"/>
                    <a:pt x="326" y="186"/>
                  </a:cubicBezTo>
                  <a:cubicBezTo>
                    <a:pt x="326" y="263"/>
                    <a:pt x="264" y="326"/>
                    <a:pt x="187" y="326"/>
                  </a:cubicBezTo>
                  <a:cubicBezTo>
                    <a:pt x="110" y="326"/>
                    <a:pt x="47" y="263"/>
                    <a:pt x="47" y="186"/>
                  </a:cubicBezTo>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68" name="Freeform 64">
              <a:extLst>
                <a:ext uri="{FF2B5EF4-FFF2-40B4-BE49-F238E27FC236}">
                  <a16:creationId xmlns:a16="http://schemas.microsoft.com/office/drawing/2014/main" id="{578324C7-7ED2-47F9-A1CB-C964171C308E}"/>
                </a:ext>
              </a:extLst>
            </p:cNvPr>
            <p:cNvSpPr>
              <a:spLocks/>
            </p:cNvSpPr>
            <p:nvPr/>
          </p:nvSpPr>
          <p:spPr bwMode="auto">
            <a:xfrm>
              <a:off x="7566026" y="2225675"/>
              <a:ext cx="1419225" cy="715963"/>
            </a:xfrm>
            <a:custGeom>
              <a:avLst/>
              <a:gdLst>
                <a:gd name="T0" fmla="*/ 187 w 373"/>
                <a:gd name="T1" fmla="*/ 4 h 188"/>
                <a:gd name="T2" fmla="*/ 373 w 373"/>
                <a:gd name="T3" fmla="*/ 188 h 188"/>
                <a:gd name="T4" fmla="*/ 373 w 373"/>
                <a:gd name="T5" fmla="*/ 186 h 188"/>
                <a:gd name="T6" fmla="*/ 187 w 373"/>
                <a:gd name="T7" fmla="*/ 0 h 188"/>
                <a:gd name="T8" fmla="*/ 0 w 373"/>
                <a:gd name="T9" fmla="*/ 186 h 188"/>
                <a:gd name="T10" fmla="*/ 0 w 373"/>
                <a:gd name="T11" fmla="*/ 188 h 188"/>
                <a:gd name="T12" fmla="*/ 187 w 373"/>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373" h="188">
                  <a:moveTo>
                    <a:pt x="187" y="4"/>
                  </a:moveTo>
                  <a:cubicBezTo>
                    <a:pt x="289" y="4"/>
                    <a:pt x="372" y="86"/>
                    <a:pt x="373" y="188"/>
                  </a:cubicBezTo>
                  <a:cubicBezTo>
                    <a:pt x="373" y="188"/>
                    <a:pt x="373" y="187"/>
                    <a:pt x="373" y="186"/>
                  </a:cubicBezTo>
                  <a:cubicBezTo>
                    <a:pt x="373" y="84"/>
                    <a:pt x="289" y="0"/>
                    <a:pt x="187" y="0"/>
                  </a:cubicBezTo>
                  <a:cubicBezTo>
                    <a:pt x="84" y="0"/>
                    <a:pt x="0" y="84"/>
                    <a:pt x="0" y="186"/>
                  </a:cubicBezTo>
                  <a:cubicBezTo>
                    <a:pt x="0" y="187"/>
                    <a:pt x="0" y="188"/>
                    <a:pt x="0" y="188"/>
                  </a:cubicBezTo>
                  <a:cubicBezTo>
                    <a:pt x="1" y="86"/>
                    <a:pt x="85" y="4"/>
                    <a:pt x="187" y="4"/>
                  </a:cubicBezTo>
                  <a:close/>
                </a:path>
              </a:pathLst>
            </a:custGeom>
            <a:solidFill>
              <a:schemeClr val="accent5">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69" name="Freeform 65">
              <a:extLst>
                <a:ext uri="{FF2B5EF4-FFF2-40B4-BE49-F238E27FC236}">
                  <a16:creationId xmlns:a16="http://schemas.microsoft.com/office/drawing/2014/main" id="{ACA7E2A4-94ED-46B4-8F22-FFD20A068AE5}"/>
                </a:ext>
              </a:extLst>
            </p:cNvPr>
            <p:cNvSpPr>
              <a:spLocks noEditPoints="1"/>
            </p:cNvSpPr>
            <p:nvPr/>
          </p:nvSpPr>
          <p:spPr bwMode="auto">
            <a:xfrm>
              <a:off x="8383588" y="2941638"/>
              <a:ext cx="422275" cy="514350"/>
            </a:xfrm>
            <a:custGeom>
              <a:avLst/>
              <a:gdLst>
                <a:gd name="T0" fmla="*/ 0 w 111"/>
                <a:gd name="T1" fmla="*/ 135 h 135"/>
                <a:gd name="T2" fmla="*/ 0 w 111"/>
                <a:gd name="T3" fmla="*/ 135 h 135"/>
                <a:gd name="T4" fmla="*/ 0 w 111"/>
                <a:gd name="T5" fmla="*/ 135 h 135"/>
                <a:gd name="T6" fmla="*/ 0 w 111"/>
                <a:gd name="T7" fmla="*/ 135 h 135"/>
                <a:gd name="T8" fmla="*/ 0 w 111"/>
                <a:gd name="T9" fmla="*/ 135 h 135"/>
                <a:gd name="T10" fmla="*/ 0 w 111"/>
                <a:gd name="T11" fmla="*/ 135 h 135"/>
                <a:gd name="T12" fmla="*/ 1 w 111"/>
                <a:gd name="T13" fmla="*/ 135 h 135"/>
                <a:gd name="T14" fmla="*/ 1 w 111"/>
                <a:gd name="T15" fmla="*/ 135 h 135"/>
                <a:gd name="T16" fmla="*/ 1 w 111"/>
                <a:gd name="T17" fmla="*/ 135 h 135"/>
                <a:gd name="T18" fmla="*/ 1 w 111"/>
                <a:gd name="T19" fmla="*/ 135 h 135"/>
                <a:gd name="T20" fmla="*/ 1 w 111"/>
                <a:gd name="T21" fmla="*/ 135 h 135"/>
                <a:gd name="T22" fmla="*/ 1 w 111"/>
                <a:gd name="T23" fmla="*/ 135 h 135"/>
                <a:gd name="T24" fmla="*/ 2 w 111"/>
                <a:gd name="T25" fmla="*/ 135 h 135"/>
                <a:gd name="T26" fmla="*/ 1 w 111"/>
                <a:gd name="T27" fmla="*/ 135 h 135"/>
                <a:gd name="T28" fmla="*/ 2 w 111"/>
                <a:gd name="T29" fmla="*/ 135 h 135"/>
                <a:gd name="T30" fmla="*/ 2 w 111"/>
                <a:gd name="T31" fmla="*/ 135 h 135"/>
                <a:gd name="T32" fmla="*/ 2 w 111"/>
                <a:gd name="T33" fmla="*/ 135 h 135"/>
                <a:gd name="T34" fmla="*/ 2 w 111"/>
                <a:gd name="T35" fmla="*/ 135 h 135"/>
                <a:gd name="T36" fmla="*/ 2 w 111"/>
                <a:gd name="T37" fmla="*/ 135 h 135"/>
                <a:gd name="T38" fmla="*/ 2 w 111"/>
                <a:gd name="T39" fmla="*/ 135 h 135"/>
                <a:gd name="T40" fmla="*/ 2 w 111"/>
                <a:gd name="T41" fmla="*/ 135 h 135"/>
                <a:gd name="T42" fmla="*/ 3 w 111"/>
                <a:gd name="T43" fmla="*/ 135 h 135"/>
                <a:gd name="T44" fmla="*/ 3 w 111"/>
                <a:gd name="T45" fmla="*/ 135 h 135"/>
                <a:gd name="T46" fmla="*/ 3 w 111"/>
                <a:gd name="T47" fmla="*/ 135 h 135"/>
                <a:gd name="T48" fmla="*/ 3 w 111"/>
                <a:gd name="T49" fmla="*/ 134 h 135"/>
                <a:gd name="T50" fmla="*/ 3 w 111"/>
                <a:gd name="T51" fmla="*/ 134 h 135"/>
                <a:gd name="T52" fmla="*/ 3 w 111"/>
                <a:gd name="T53" fmla="*/ 134 h 135"/>
                <a:gd name="T54" fmla="*/ 4 w 111"/>
                <a:gd name="T55" fmla="*/ 134 h 135"/>
                <a:gd name="T56" fmla="*/ 3 w 111"/>
                <a:gd name="T57" fmla="*/ 134 h 135"/>
                <a:gd name="T58" fmla="*/ 4 w 111"/>
                <a:gd name="T59" fmla="*/ 134 h 135"/>
                <a:gd name="T60" fmla="*/ 4 w 111"/>
                <a:gd name="T61" fmla="*/ 134 h 135"/>
                <a:gd name="T62" fmla="*/ 4 w 111"/>
                <a:gd name="T63" fmla="*/ 134 h 135"/>
                <a:gd name="T64" fmla="*/ 4 w 111"/>
                <a:gd name="T65" fmla="*/ 134 h 135"/>
                <a:gd name="T66" fmla="*/ 5 w 111"/>
                <a:gd name="T67" fmla="*/ 134 h 135"/>
                <a:gd name="T68" fmla="*/ 4 w 111"/>
                <a:gd name="T69" fmla="*/ 134 h 135"/>
                <a:gd name="T70" fmla="*/ 5 w 111"/>
                <a:gd name="T71" fmla="*/ 134 h 135"/>
                <a:gd name="T72" fmla="*/ 5 w 111"/>
                <a:gd name="T73" fmla="*/ 134 h 135"/>
                <a:gd name="T74" fmla="*/ 5 w 111"/>
                <a:gd name="T75" fmla="*/ 134 h 135"/>
                <a:gd name="T76" fmla="*/ 5 w 111"/>
                <a:gd name="T77" fmla="*/ 134 h 135"/>
                <a:gd name="T78" fmla="*/ 5 w 111"/>
                <a:gd name="T79" fmla="*/ 134 h 135"/>
                <a:gd name="T80" fmla="*/ 5 w 111"/>
                <a:gd name="T81" fmla="*/ 134 h 135"/>
                <a:gd name="T82" fmla="*/ 5 w 111"/>
                <a:gd name="T83" fmla="*/ 134 h 135"/>
                <a:gd name="T84" fmla="*/ 6 w 111"/>
                <a:gd name="T85" fmla="*/ 134 h 135"/>
                <a:gd name="T86" fmla="*/ 5 w 111"/>
                <a:gd name="T87" fmla="*/ 134 h 135"/>
                <a:gd name="T88" fmla="*/ 6 w 111"/>
                <a:gd name="T89" fmla="*/ 134 h 135"/>
                <a:gd name="T90" fmla="*/ 6 w 111"/>
                <a:gd name="T91" fmla="*/ 134 h 135"/>
                <a:gd name="T92" fmla="*/ 6 w 111"/>
                <a:gd name="T93" fmla="*/ 134 h 135"/>
                <a:gd name="T94" fmla="*/ 6 w 111"/>
                <a:gd name="T95" fmla="*/ 134 h 135"/>
                <a:gd name="T96" fmla="*/ 7 w 111"/>
                <a:gd name="T97" fmla="*/ 134 h 135"/>
                <a:gd name="T98" fmla="*/ 6 w 111"/>
                <a:gd name="T99" fmla="*/ 134 h 135"/>
                <a:gd name="T100" fmla="*/ 7 w 111"/>
                <a:gd name="T101" fmla="*/ 134 h 135"/>
                <a:gd name="T102" fmla="*/ 111 w 111"/>
                <a:gd name="T103" fmla="*/ 0 h 135"/>
                <a:gd name="T104" fmla="*/ 7 w 111"/>
                <a:gd name="T105" fmla="*/ 134 h 135"/>
                <a:gd name="T106" fmla="*/ 111 w 111"/>
                <a:gd name="T107" fmla="*/ 1 h 135"/>
                <a:gd name="T108" fmla="*/ 111 w 111"/>
                <a:gd name="T109"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 h="135">
                  <a:moveTo>
                    <a:pt x="0" y="135"/>
                  </a:moveTo>
                  <a:cubicBezTo>
                    <a:pt x="0" y="135"/>
                    <a:pt x="0" y="135"/>
                    <a:pt x="0" y="135"/>
                  </a:cubicBezTo>
                  <a:cubicBezTo>
                    <a:pt x="0" y="135"/>
                    <a:pt x="0" y="135"/>
                    <a:pt x="0" y="135"/>
                  </a:cubicBezTo>
                  <a:moveTo>
                    <a:pt x="0" y="135"/>
                  </a:moveTo>
                  <a:cubicBezTo>
                    <a:pt x="0" y="135"/>
                    <a:pt x="0" y="135"/>
                    <a:pt x="0" y="135"/>
                  </a:cubicBezTo>
                  <a:cubicBezTo>
                    <a:pt x="0" y="135"/>
                    <a:pt x="0" y="135"/>
                    <a:pt x="0" y="135"/>
                  </a:cubicBezTo>
                  <a:moveTo>
                    <a:pt x="1" y="135"/>
                  </a:moveTo>
                  <a:cubicBezTo>
                    <a:pt x="1" y="135"/>
                    <a:pt x="1" y="135"/>
                    <a:pt x="1" y="135"/>
                  </a:cubicBezTo>
                  <a:cubicBezTo>
                    <a:pt x="1" y="135"/>
                    <a:pt x="1" y="135"/>
                    <a:pt x="1" y="135"/>
                  </a:cubicBezTo>
                  <a:moveTo>
                    <a:pt x="1" y="135"/>
                  </a:moveTo>
                  <a:cubicBezTo>
                    <a:pt x="1" y="135"/>
                    <a:pt x="1" y="135"/>
                    <a:pt x="1" y="135"/>
                  </a:cubicBezTo>
                  <a:cubicBezTo>
                    <a:pt x="1" y="135"/>
                    <a:pt x="1" y="135"/>
                    <a:pt x="1" y="135"/>
                  </a:cubicBezTo>
                  <a:moveTo>
                    <a:pt x="2" y="135"/>
                  </a:moveTo>
                  <a:cubicBezTo>
                    <a:pt x="1" y="135"/>
                    <a:pt x="1" y="135"/>
                    <a:pt x="1" y="135"/>
                  </a:cubicBezTo>
                  <a:cubicBezTo>
                    <a:pt x="1" y="135"/>
                    <a:pt x="1" y="135"/>
                    <a:pt x="2" y="135"/>
                  </a:cubicBezTo>
                  <a:moveTo>
                    <a:pt x="2" y="135"/>
                  </a:moveTo>
                  <a:cubicBezTo>
                    <a:pt x="2" y="135"/>
                    <a:pt x="2" y="135"/>
                    <a:pt x="2" y="135"/>
                  </a:cubicBezTo>
                  <a:cubicBezTo>
                    <a:pt x="2" y="135"/>
                    <a:pt x="2" y="135"/>
                    <a:pt x="2" y="135"/>
                  </a:cubicBezTo>
                  <a:moveTo>
                    <a:pt x="2" y="135"/>
                  </a:moveTo>
                  <a:cubicBezTo>
                    <a:pt x="2" y="135"/>
                    <a:pt x="2" y="135"/>
                    <a:pt x="2" y="135"/>
                  </a:cubicBezTo>
                  <a:cubicBezTo>
                    <a:pt x="2" y="135"/>
                    <a:pt x="2" y="135"/>
                    <a:pt x="2" y="135"/>
                  </a:cubicBezTo>
                  <a:moveTo>
                    <a:pt x="3" y="135"/>
                  </a:moveTo>
                  <a:cubicBezTo>
                    <a:pt x="3" y="135"/>
                    <a:pt x="3" y="135"/>
                    <a:pt x="3" y="135"/>
                  </a:cubicBezTo>
                  <a:cubicBezTo>
                    <a:pt x="3" y="135"/>
                    <a:pt x="3" y="135"/>
                    <a:pt x="3" y="135"/>
                  </a:cubicBezTo>
                  <a:moveTo>
                    <a:pt x="3" y="134"/>
                  </a:moveTo>
                  <a:cubicBezTo>
                    <a:pt x="3" y="134"/>
                    <a:pt x="3" y="134"/>
                    <a:pt x="3" y="134"/>
                  </a:cubicBezTo>
                  <a:cubicBezTo>
                    <a:pt x="3" y="134"/>
                    <a:pt x="3" y="134"/>
                    <a:pt x="3" y="134"/>
                  </a:cubicBezTo>
                  <a:moveTo>
                    <a:pt x="4" y="134"/>
                  </a:moveTo>
                  <a:cubicBezTo>
                    <a:pt x="4" y="134"/>
                    <a:pt x="4" y="134"/>
                    <a:pt x="3" y="134"/>
                  </a:cubicBezTo>
                  <a:cubicBezTo>
                    <a:pt x="4" y="134"/>
                    <a:pt x="4" y="134"/>
                    <a:pt x="4" y="134"/>
                  </a:cubicBezTo>
                  <a:moveTo>
                    <a:pt x="4" y="134"/>
                  </a:moveTo>
                  <a:cubicBezTo>
                    <a:pt x="4" y="134"/>
                    <a:pt x="4" y="134"/>
                    <a:pt x="4" y="134"/>
                  </a:cubicBezTo>
                  <a:cubicBezTo>
                    <a:pt x="4" y="134"/>
                    <a:pt x="4" y="134"/>
                    <a:pt x="4" y="134"/>
                  </a:cubicBezTo>
                  <a:moveTo>
                    <a:pt x="5" y="134"/>
                  </a:moveTo>
                  <a:cubicBezTo>
                    <a:pt x="4" y="134"/>
                    <a:pt x="4" y="134"/>
                    <a:pt x="4" y="134"/>
                  </a:cubicBezTo>
                  <a:cubicBezTo>
                    <a:pt x="4" y="134"/>
                    <a:pt x="4" y="134"/>
                    <a:pt x="5" y="134"/>
                  </a:cubicBezTo>
                  <a:moveTo>
                    <a:pt x="5" y="134"/>
                  </a:moveTo>
                  <a:cubicBezTo>
                    <a:pt x="5" y="134"/>
                    <a:pt x="5" y="134"/>
                    <a:pt x="5" y="134"/>
                  </a:cubicBezTo>
                  <a:cubicBezTo>
                    <a:pt x="5" y="134"/>
                    <a:pt x="5" y="134"/>
                    <a:pt x="5" y="134"/>
                  </a:cubicBezTo>
                  <a:moveTo>
                    <a:pt x="5" y="134"/>
                  </a:moveTo>
                  <a:cubicBezTo>
                    <a:pt x="5" y="134"/>
                    <a:pt x="5" y="134"/>
                    <a:pt x="5" y="134"/>
                  </a:cubicBezTo>
                  <a:cubicBezTo>
                    <a:pt x="5" y="134"/>
                    <a:pt x="5" y="134"/>
                    <a:pt x="5" y="134"/>
                  </a:cubicBezTo>
                  <a:moveTo>
                    <a:pt x="6" y="134"/>
                  </a:moveTo>
                  <a:cubicBezTo>
                    <a:pt x="6" y="134"/>
                    <a:pt x="6" y="134"/>
                    <a:pt x="5" y="134"/>
                  </a:cubicBezTo>
                  <a:cubicBezTo>
                    <a:pt x="6" y="134"/>
                    <a:pt x="6" y="134"/>
                    <a:pt x="6" y="134"/>
                  </a:cubicBezTo>
                  <a:moveTo>
                    <a:pt x="6" y="134"/>
                  </a:moveTo>
                  <a:cubicBezTo>
                    <a:pt x="6" y="134"/>
                    <a:pt x="6" y="134"/>
                    <a:pt x="6" y="134"/>
                  </a:cubicBezTo>
                  <a:cubicBezTo>
                    <a:pt x="6" y="134"/>
                    <a:pt x="6" y="134"/>
                    <a:pt x="6" y="134"/>
                  </a:cubicBezTo>
                  <a:moveTo>
                    <a:pt x="7" y="134"/>
                  </a:moveTo>
                  <a:cubicBezTo>
                    <a:pt x="7" y="134"/>
                    <a:pt x="6" y="134"/>
                    <a:pt x="6" y="134"/>
                  </a:cubicBezTo>
                  <a:cubicBezTo>
                    <a:pt x="6" y="134"/>
                    <a:pt x="7" y="134"/>
                    <a:pt x="7" y="134"/>
                  </a:cubicBezTo>
                  <a:moveTo>
                    <a:pt x="111" y="0"/>
                  </a:moveTo>
                  <a:cubicBezTo>
                    <a:pt x="110" y="64"/>
                    <a:pt x="66" y="118"/>
                    <a:pt x="7" y="134"/>
                  </a:cubicBezTo>
                  <a:cubicBezTo>
                    <a:pt x="66" y="118"/>
                    <a:pt x="110" y="65"/>
                    <a:pt x="111" y="1"/>
                  </a:cubicBezTo>
                  <a:cubicBezTo>
                    <a:pt x="111" y="1"/>
                    <a:pt x="111" y="1"/>
                    <a:pt x="111" y="0"/>
                  </a:cubicBezTo>
                </a:path>
              </a:pathLst>
            </a:custGeom>
            <a:solidFill>
              <a:srgbClr val="065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70" name="Freeform 66">
              <a:extLst>
                <a:ext uri="{FF2B5EF4-FFF2-40B4-BE49-F238E27FC236}">
                  <a16:creationId xmlns:a16="http://schemas.microsoft.com/office/drawing/2014/main" id="{2301DD36-0386-4BFB-9B86-B01064A921DC}"/>
                </a:ext>
              </a:extLst>
            </p:cNvPr>
            <p:cNvSpPr>
              <a:spLocks/>
            </p:cNvSpPr>
            <p:nvPr/>
          </p:nvSpPr>
          <p:spPr bwMode="auto">
            <a:xfrm>
              <a:off x="8277226" y="2944813"/>
              <a:ext cx="528638" cy="522288"/>
            </a:xfrm>
            <a:custGeom>
              <a:avLst/>
              <a:gdLst>
                <a:gd name="T0" fmla="*/ 139 w 139"/>
                <a:gd name="T1" fmla="*/ 0 h 137"/>
                <a:gd name="T2" fmla="*/ 35 w 139"/>
                <a:gd name="T3" fmla="*/ 133 h 137"/>
                <a:gd name="T4" fmla="*/ 35 w 139"/>
                <a:gd name="T5" fmla="*/ 133 h 137"/>
                <a:gd name="T6" fmla="*/ 34 w 139"/>
                <a:gd name="T7" fmla="*/ 133 h 137"/>
                <a:gd name="T8" fmla="*/ 34 w 139"/>
                <a:gd name="T9" fmla="*/ 133 h 137"/>
                <a:gd name="T10" fmla="*/ 34 w 139"/>
                <a:gd name="T11" fmla="*/ 133 h 137"/>
                <a:gd name="T12" fmla="*/ 34 w 139"/>
                <a:gd name="T13" fmla="*/ 133 h 137"/>
                <a:gd name="T14" fmla="*/ 33 w 139"/>
                <a:gd name="T15" fmla="*/ 133 h 137"/>
                <a:gd name="T16" fmla="*/ 33 w 139"/>
                <a:gd name="T17" fmla="*/ 133 h 137"/>
                <a:gd name="T18" fmla="*/ 33 w 139"/>
                <a:gd name="T19" fmla="*/ 133 h 137"/>
                <a:gd name="T20" fmla="*/ 33 w 139"/>
                <a:gd name="T21" fmla="*/ 133 h 137"/>
                <a:gd name="T22" fmla="*/ 33 w 139"/>
                <a:gd name="T23" fmla="*/ 133 h 137"/>
                <a:gd name="T24" fmla="*/ 33 w 139"/>
                <a:gd name="T25" fmla="*/ 133 h 137"/>
                <a:gd name="T26" fmla="*/ 32 w 139"/>
                <a:gd name="T27" fmla="*/ 133 h 137"/>
                <a:gd name="T28" fmla="*/ 32 w 139"/>
                <a:gd name="T29" fmla="*/ 133 h 137"/>
                <a:gd name="T30" fmla="*/ 32 w 139"/>
                <a:gd name="T31" fmla="*/ 133 h 137"/>
                <a:gd name="T32" fmla="*/ 32 w 139"/>
                <a:gd name="T33" fmla="*/ 133 h 137"/>
                <a:gd name="T34" fmla="*/ 31 w 139"/>
                <a:gd name="T35" fmla="*/ 133 h 137"/>
                <a:gd name="T36" fmla="*/ 31 w 139"/>
                <a:gd name="T37" fmla="*/ 133 h 137"/>
                <a:gd name="T38" fmla="*/ 31 w 139"/>
                <a:gd name="T39" fmla="*/ 133 h 137"/>
                <a:gd name="T40" fmla="*/ 31 w 139"/>
                <a:gd name="T41" fmla="*/ 134 h 137"/>
                <a:gd name="T42" fmla="*/ 31 w 139"/>
                <a:gd name="T43" fmla="*/ 134 h 137"/>
                <a:gd name="T44" fmla="*/ 30 w 139"/>
                <a:gd name="T45" fmla="*/ 134 h 137"/>
                <a:gd name="T46" fmla="*/ 30 w 139"/>
                <a:gd name="T47" fmla="*/ 134 h 137"/>
                <a:gd name="T48" fmla="*/ 30 w 139"/>
                <a:gd name="T49" fmla="*/ 134 h 137"/>
                <a:gd name="T50" fmla="*/ 30 w 139"/>
                <a:gd name="T51" fmla="*/ 134 h 137"/>
                <a:gd name="T52" fmla="*/ 30 w 139"/>
                <a:gd name="T53" fmla="*/ 134 h 137"/>
                <a:gd name="T54" fmla="*/ 29 w 139"/>
                <a:gd name="T55" fmla="*/ 134 h 137"/>
                <a:gd name="T56" fmla="*/ 29 w 139"/>
                <a:gd name="T57" fmla="*/ 134 h 137"/>
                <a:gd name="T58" fmla="*/ 29 w 139"/>
                <a:gd name="T59" fmla="*/ 134 h 137"/>
                <a:gd name="T60" fmla="*/ 29 w 139"/>
                <a:gd name="T61" fmla="*/ 134 h 137"/>
                <a:gd name="T62" fmla="*/ 29 w 139"/>
                <a:gd name="T63" fmla="*/ 134 h 137"/>
                <a:gd name="T64" fmla="*/ 28 w 139"/>
                <a:gd name="T65" fmla="*/ 134 h 137"/>
                <a:gd name="T66" fmla="*/ 28 w 139"/>
                <a:gd name="T67" fmla="*/ 134 h 137"/>
                <a:gd name="T68" fmla="*/ 28 w 139"/>
                <a:gd name="T69" fmla="*/ 134 h 137"/>
                <a:gd name="T70" fmla="*/ 28 w 139"/>
                <a:gd name="T71" fmla="*/ 134 h 137"/>
                <a:gd name="T72" fmla="*/ 0 w 139"/>
                <a:gd name="T73" fmla="*/ 137 h 137"/>
                <a:gd name="T74" fmla="*/ 31 w 139"/>
                <a:gd name="T75" fmla="*/ 137 h 137"/>
                <a:gd name="T76" fmla="*/ 139 w 139"/>
                <a:gd name="T77" fmla="*/ 1 h 137"/>
                <a:gd name="T78" fmla="*/ 139 w 139"/>
                <a:gd name="T7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137">
                  <a:moveTo>
                    <a:pt x="139" y="0"/>
                  </a:moveTo>
                  <a:cubicBezTo>
                    <a:pt x="138" y="64"/>
                    <a:pt x="94" y="117"/>
                    <a:pt x="35" y="133"/>
                  </a:cubicBezTo>
                  <a:cubicBezTo>
                    <a:pt x="35" y="133"/>
                    <a:pt x="35" y="133"/>
                    <a:pt x="35" y="133"/>
                  </a:cubicBezTo>
                  <a:cubicBezTo>
                    <a:pt x="35" y="133"/>
                    <a:pt x="34" y="133"/>
                    <a:pt x="34" y="133"/>
                  </a:cubicBezTo>
                  <a:cubicBezTo>
                    <a:pt x="34" y="133"/>
                    <a:pt x="34" y="133"/>
                    <a:pt x="34" y="133"/>
                  </a:cubicBezTo>
                  <a:cubicBezTo>
                    <a:pt x="34" y="133"/>
                    <a:pt x="34" y="133"/>
                    <a:pt x="34" y="133"/>
                  </a:cubicBezTo>
                  <a:cubicBezTo>
                    <a:pt x="34" y="133"/>
                    <a:pt x="34" y="133"/>
                    <a:pt x="34" y="133"/>
                  </a:cubicBezTo>
                  <a:cubicBezTo>
                    <a:pt x="34" y="133"/>
                    <a:pt x="34" y="133"/>
                    <a:pt x="33" y="133"/>
                  </a:cubicBezTo>
                  <a:cubicBezTo>
                    <a:pt x="33" y="133"/>
                    <a:pt x="33" y="133"/>
                    <a:pt x="33" y="133"/>
                  </a:cubicBezTo>
                  <a:cubicBezTo>
                    <a:pt x="33" y="133"/>
                    <a:pt x="33" y="133"/>
                    <a:pt x="33" y="133"/>
                  </a:cubicBezTo>
                  <a:cubicBezTo>
                    <a:pt x="33" y="133"/>
                    <a:pt x="33" y="133"/>
                    <a:pt x="33" y="133"/>
                  </a:cubicBezTo>
                  <a:cubicBezTo>
                    <a:pt x="33" y="133"/>
                    <a:pt x="33" y="133"/>
                    <a:pt x="33" y="133"/>
                  </a:cubicBezTo>
                  <a:cubicBezTo>
                    <a:pt x="33" y="133"/>
                    <a:pt x="33" y="133"/>
                    <a:pt x="33" y="133"/>
                  </a:cubicBezTo>
                  <a:cubicBezTo>
                    <a:pt x="32" y="133"/>
                    <a:pt x="32" y="133"/>
                    <a:pt x="32" y="133"/>
                  </a:cubicBezTo>
                  <a:cubicBezTo>
                    <a:pt x="32" y="133"/>
                    <a:pt x="32" y="133"/>
                    <a:pt x="32" y="133"/>
                  </a:cubicBezTo>
                  <a:cubicBezTo>
                    <a:pt x="32" y="133"/>
                    <a:pt x="32" y="133"/>
                    <a:pt x="32" y="133"/>
                  </a:cubicBezTo>
                  <a:cubicBezTo>
                    <a:pt x="32" y="133"/>
                    <a:pt x="32" y="133"/>
                    <a:pt x="32" y="133"/>
                  </a:cubicBezTo>
                  <a:cubicBezTo>
                    <a:pt x="32" y="133"/>
                    <a:pt x="32" y="133"/>
                    <a:pt x="31" y="133"/>
                  </a:cubicBezTo>
                  <a:cubicBezTo>
                    <a:pt x="31" y="133"/>
                    <a:pt x="31" y="133"/>
                    <a:pt x="31" y="133"/>
                  </a:cubicBezTo>
                  <a:cubicBezTo>
                    <a:pt x="31" y="133"/>
                    <a:pt x="31" y="133"/>
                    <a:pt x="31" y="133"/>
                  </a:cubicBezTo>
                  <a:cubicBezTo>
                    <a:pt x="31" y="133"/>
                    <a:pt x="31" y="134"/>
                    <a:pt x="31" y="134"/>
                  </a:cubicBezTo>
                  <a:cubicBezTo>
                    <a:pt x="31" y="134"/>
                    <a:pt x="31" y="134"/>
                    <a:pt x="31" y="134"/>
                  </a:cubicBezTo>
                  <a:cubicBezTo>
                    <a:pt x="31" y="134"/>
                    <a:pt x="30" y="134"/>
                    <a:pt x="30" y="134"/>
                  </a:cubicBezTo>
                  <a:cubicBezTo>
                    <a:pt x="30" y="134"/>
                    <a:pt x="30" y="134"/>
                    <a:pt x="30" y="134"/>
                  </a:cubicBezTo>
                  <a:cubicBezTo>
                    <a:pt x="30" y="134"/>
                    <a:pt x="30" y="134"/>
                    <a:pt x="30" y="134"/>
                  </a:cubicBezTo>
                  <a:cubicBezTo>
                    <a:pt x="30" y="134"/>
                    <a:pt x="30" y="134"/>
                    <a:pt x="30" y="134"/>
                  </a:cubicBezTo>
                  <a:cubicBezTo>
                    <a:pt x="30" y="134"/>
                    <a:pt x="30" y="134"/>
                    <a:pt x="30" y="134"/>
                  </a:cubicBezTo>
                  <a:cubicBezTo>
                    <a:pt x="29" y="134"/>
                    <a:pt x="29" y="134"/>
                    <a:pt x="29" y="134"/>
                  </a:cubicBezTo>
                  <a:cubicBezTo>
                    <a:pt x="29" y="134"/>
                    <a:pt x="29" y="134"/>
                    <a:pt x="29" y="134"/>
                  </a:cubicBezTo>
                  <a:cubicBezTo>
                    <a:pt x="29" y="134"/>
                    <a:pt x="29" y="134"/>
                    <a:pt x="29" y="134"/>
                  </a:cubicBezTo>
                  <a:cubicBezTo>
                    <a:pt x="29" y="134"/>
                    <a:pt x="29" y="134"/>
                    <a:pt x="29" y="134"/>
                  </a:cubicBezTo>
                  <a:cubicBezTo>
                    <a:pt x="29" y="134"/>
                    <a:pt x="29" y="134"/>
                    <a:pt x="29" y="134"/>
                  </a:cubicBezTo>
                  <a:cubicBezTo>
                    <a:pt x="28" y="134"/>
                    <a:pt x="28" y="134"/>
                    <a:pt x="28" y="134"/>
                  </a:cubicBezTo>
                  <a:cubicBezTo>
                    <a:pt x="28" y="134"/>
                    <a:pt x="28" y="134"/>
                    <a:pt x="28" y="134"/>
                  </a:cubicBezTo>
                  <a:cubicBezTo>
                    <a:pt x="28" y="134"/>
                    <a:pt x="28" y="134"/>
                    <a:pt x="28" y="134"/>
                  </a:cubicBezTo>
                  <a:cubicBezTo>
                    <a:pt x="28" y="134"/>
                    <a:pt x="28" y="134"/>
                    <a:pt x="28" y="134"/>
                  </a:cubicBezTo>
                  <a:cubicBezTo>
                    <a:pt x="19" y="136"/>
                    <a:pt x="9" y="137"/>
                    <a:pt x="0" y="137"/>
                  </a:cubicBezTo>
                  <a:cubicBezTo>
                    <a:pt x="31" y="137"/>
                    <a:pt x="31" y="137"/>
                    <a:pt x="31" y="137"/>
                  </a:cubicBezTo>
                  <a:cubicBezTo>
                    <a:pt x="93" y="123"/>
                    <a:pt x="139" y="67"/>
                    <a:pt x="139" y="1"/>
                  </a:cubicBezTo>
                  <a:cubicBezTo>
                    <a:pt x="139" y="1"/>
                    <a:pt x="139" y="0"/>
                    <a:pt x="139" y="0"/>
                  </a:cubicBezTo>
                </a:path>
              </a:pathLst>
            </a:custGeom>
            <a:solidFill>
              <a:schemeClr val="accent5">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1" name="Freeform 67">
              <a:extLst>
                <a:ext uri="{FF2B5EF4-FFF2-40B4-BE49-F238E27FC236}">
                  <a16:creationId xmlns:a16="http://schemas.microsoft.com/office/drawing/2014/main" id="{CB4D86F2-3EA7-4A53-AC2B-D98797ED0D69}"/>
                </a:ext>
              </a:extLst>
            </p:cNvPr>
            <p:cNvSpPr>
              <a:spLocks/>
            </p:cNvSpPr>
            <p:nvPr/>
          </p:nvSpPr>
          <p:spPr bwMode="auto">
            <a:xfrm>
              <a:off x="7745413" y="2941638"/>
              <a:ext cx="1973263" cy="541338"/>
            </a:xfrm>
            <a:custGeom>
              <a:avLst/>
              <a:gdLst>
                <a:gd name="T0" fmla="*/ 519 w 519"/>
                <a:gd name="T1" fmla="*/ 138 h 142"/>
                <a:gd name="T2" fmla="*/ 171 w 519"/>
                <a:gd name="T3" fmla="*/ 138 h 142"/>
                <a:gd name="T4" fmla="*/ 171 w 519"/>
                <a:gd name="T5" fmla="*/ 138 h 142"/>
                <a:gd name="T6" fmla="*/ 140 w 519"/>
                <a:gd name="T7" fmla="*/ 138 h 142"/>
                <a:gd name="T8" fmla="*/ 140 w 519"/>
                <a:gd name="T9" fmla="*/ 138 h 142"/>
                <a:gd name="T10" fmla="*/ 140 w 519"/>
                <a:gd name="T11" fmla="*/ 138 h 142"/>
                <a:gd name="T12" fmla="*/ 0 w 519"/>
                <a:gd name="T13" fmla="*/ 0 h 142"/>
                <a:gd name="T14" fmla="*/ 0 w 519"/>
                <a:gd name="T15" fmla="*/ 2 h 142"/>
                <a:gd name="T16" fmla="*/ 108 w 519"/>
                <a:gd name="T17" fmla="*/ 138 h 142"/>
                <a:gd name="T18" fmla="*/ 138 w 519"/>
                <a:gd name="T19" fmla="*/ 142 h 142"/>
                <a:gd name="T20" fmla="*/ 138 w 519"/>
                <a:gd name="T21" fmla="*/ 142 h 142"/>
                <a:gd name="T22" fmla="*/ 519 w 519"/>
                <a:gd name="T23" fmla="*/ 142 h 142"/>
                <a:gd name="T24" fmla="*/ 519 w 519"/>
                <a:gd name="T25" fmla="*/ 1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9" h="142">
                  <a:moveTo>
                    <a:pt x="519" y="138"/>
                  </a:moveTo>
                  <a:cubicBezTo>
                    <a:pt x="171" y="138"/>
                    <a:pt x="171" y="138"/>
                    <a:pt x="171" y="138"/>
                  </a:cubicBezTo>
                  <a:cubicBezTo>
                    <a:pt x="171" y="138"/>
                    <a:pt x="171" y="138"/>
                    <a:pt x="171" y="138"/>
                  </a:cubicBezTo>
                  <a:cubicBezTo>
                    <a:pt x="140" y="138"/>
                    <a:pt x="140" y="138"/>
                    <a:pt x="140" y="138"/>
                  </a:cubicBezTo>
                  <a:cubicBezTo>
                    <a:pt x="140" y="138"/>
                    <a:pt x="140" y="138"/>
                    <a:pt x="140" y="138"/>
                  </a:cubicBezTo>
                  <a:cubicBezTo>
                    <a:pt x="140" y="138"/>
                    <a:pt x="140" y="138"/>
                    <a:pt x="140" y="138"/>
                  </a:cubicBezTo>
                  <a:cubicBezTo>
                    <a:pt x="63" y="138"/>
                    <a:pt x="1" y="76"/>
                    <a:pt x="0" y="0"/>
                  </a:cubicBezTo>
                  <a:cubicBezTo>
                    <a:pt x="0" y="1"/>
                    <a:pt x="0" y="1"/>
                    <a:pt x="0" y="2"/>
                  </a:cubicBezTo>
                  <a:cubicBezTo>
                    <a:pt x="0" y="68"/>
                    <a:pt x="46" y="124"/>
                    <a:pt x="108" y="138"/>
                  </a:cubicBezTo>
                  <a:cubicBezTo>
                    <a:pt x="118" y="140"/>
                    <a:pt x="128" y="141"/>
                    <a:pt x="138" y="142"/>
                  </a:cubicBezTo>
                  <a:cubicBezTo>
                    <a:pt x="138" y="142"/>
                    <a:pt x="138" y="142"/>
                    <a:pt x="138" y="142"/>
                  </a:cubicBezTo>
                  <a:cubicBezTo>
                    <a:pt x="519" y="142"/>
                    <a:pt x="519" y="142"/>
                    <a:pt x="519" y="142"/>
                  </a:cubicBezTo>
                  <a:lnTo>
                    <a:pt x="519" y="138"/>
                  </a:lnTo>
                  <a:close/>
                </a:path>
              </a:pathLst>
            </a:custGeom>
            <a:solidFill>
              <a:schemeClr val="accent5">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nvGrpSpPr>
            <p:cNvPr id="134" name="Group 133">
              <a:extLst>
                <a:ext uri="{FF2B5EF4-FFF2-40B4-BE49-F238E27FC236}">
                  <a16:creationId xmlns:a16="http://schemas.microsoft.com/office/drawing/2014/main" id="{351E5DC8-9765-47F3-A1E0-98C111046E27}"/>
                </a:ext>
              </a:extLst>
            </p:cNvPr>
            <p:cNvGrpSpPr/>
            <p:nvPr/>
          </p:nvGrpSpPr>
          <p:grpSpPr>
            <a:xfrm>
              <a:off x="8909051" y="3421063"/>
              <a:ext cx="304800" cy="258763"/>
              <a:chOff x="8909051" y="3421063"/>
              <a:chExt cx="304800" cy="258763"/>
            </a:xfrm>
            <a:effectLst>
              <a:outerShdw blurRad="50800" dist="38100" algn="tl" rotWithShape="0">
                <a:prstClr val="black">
                  <a:alpha val="20000"/>
                </a:prstClr>
              </a:outerShdw>
            </a:effectLst>
          </p:grpSpPr>
          <p:sp>
            <p:nvSpPr>
              <p:cNvPr id="72" name="Freeform 68">
                <a:extLst>
                  <a:ext uri="{FF2B5EF4-FFF2-40B4-BE49-F238E27FC236}">
                    <a16:creationId xmlns:a16="http://schemas.microsoft.com/office/drawing/2014/main" id="{B432D83B-388F-4FC9-A045-29F5A7DF9764}"/>
                  </a:ext>
                </a:extLst>
              </p:cNvPr>
              <p:cNvSpPr>
                <a:spLocks/>
              </p:cNvSpPr>
              <p:nvPr/>
            </p:nvSpPr>
            <p:spPr bwMode="auto">
              <a:xfrm>
                <a:off x="8909051" y="3421063"/>
                <a:ext cx="304800" cy="258763"/>
              </a:xfrm>
              <a:custGeom>
                <a:avLst/>
                <a:gdLst>
                  <a:gd name="T0" fmla="*/ 0 w 192"/>
                  <a:gd name="T1" fmla="*/ 0 h 163"/>
                  <a:gd name="T2" fmla="*/ 192 w 192"/>
                  <a:gd name="T3" fmla="*/ 82 h 163"/>
                  <a:gd name="T4" fmla="*/ 0 w 192"/>
                  <a:gd name="T5" fmla="*/ 163 h 163"/>
                  <a:gd name="T6" fmla="*/ 0 w 192"/>
                  <a:gd name="T7" fmla="*/ 0 h 163"/>
                </a:gdLst>
                <a:ahLst/>
                <a:cxnLst>
                  <a:cxn ang="0">
                    <a:pos x="T0" y="T1"/>
                  </a:cxn>
                  <a:cxn ang="0">
                    <a:pos x="T2" y="T3"/>
                  </a:cxn>
                  <a:cxn ang="0">
                    <a:pos x="T4" y="T5"/>
                  </a:cxn>
                  <a:cxn ang="0">
                    <a:pos x="T6" y="T7"/>
                  </a:cxn>
                </a:cxnLst>
                <a:rect l="0" t="0" r="r" b="b"/>
                <a:pathLst>
                  <a:path w="192" h="163">
                    <a:moveTo>
                      <a:pt x="0" y="0"/>
                    </a:moveTo>
                    <a:lnTo>
                      <a:pt x="192" y="82"/>
                    </a:lnTo>
                    <a:lnTo>
                      <a:pt x="0" y="163"/>
                    </a:lnTo>
                    <a:lnTo>
                      <a:pt x="0" y="0"/>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3" name="Freeform 69">
                <a:extLst>
                  <a:ext uri="{FF2B5EF4-FFF2-40B4-BE49-F238E27FC236}">
                    <a16:creationId xmlns:a16="http://schemas.microsoft.com/office/drawing/2014/main" id="{E0A51ECB-DAF4-4354-BDE0-B7ED3565D0A9}"/>
                  </a:ext>
                </a:extLst>
              </p:cNvPr>
              <p:cNvSpPr>
                <a:spLocks/>
              </p:cNvSpPr>
              <p:nvPr/>
            </p:nvSpPr>
            <p:spPr bwMode="auto">
              <a:xfrm>
                <a:off x="8909051" y="3421063"/>
                <a:ext cx="304800" cy="130175"/>
              </a:xfrm>
              <a:custGeom>
                <a:avLst/>
                <a:gdLst>
                  <a:gd name="T0" fmla="*/ 0 w 192"/>
                  <a:gd name="T1" fmla="*/ 39 h 82"/>
                  <a:gd name="T2" fmla="*/ 9 w 192"/>
                  <a:gd name="T3" fmla="*/ 39 h 82"/>
                  <a:gd name="T4" fmla="*/ 9 w 192"/>
                  <a:gd name="T5" fmla="*/ 15 h 82"/>
                  <a:gd name="T6" fmla="*/ 192 w 192"/>
                  <a:gd name="T7" fmla="*/ 82 h 82"/>
                  <a:gd name="T8" fmla="*/ 0 w 192"/>
                  <a:gd name="T9" fmla="*/ 0 h 82"/>
                  <a:gd name="T10" fmla="*/ 0 w 192"/>
                  <a:gd name="T11" fmla="*/ 39 h 82"/>
                </a:gdLst>
                <a:ahLst/>
                <a:cxnLst>
                  <a:cxn ang="0">
                    <a:pos x="T0" y="T1"/>
                  </a:cxn>
                  <a:cxn ang="0">
                    <a:pos x="T2" y="T3"/>
                  </a:cxn>
                  <a:cxn ang="0">
                    <a:pos x="T4" y="T5"/>
                  </a:cxn>
                  <a:cxn ang="0">
                    <a:pos x="T6" y="T7"/>
                  </a:cxn>
                  <a:cxn ang="0">
                    <a:pos x="T8" y="T9"/>
                  </a:cxn>
                  <a:cxn ang="0">
                    <a:pos x="T10" y="T11"/>
                  </a:cxn>
                </a:cxnLst>
                <a:rect l="0" t="0" r="r" b="b"/>
                <a:pathLst>
                  <a:path w="192" h="82">
                    <a:moveTo>
                      <a:pt x="0" y="39"/>
                    </a:moveTo>
                    <a:lnTo>
                      <a:pt x="9" y="39"/>
                    </a:lnTo>
                    <a:lnTo>
                      <a:pt x="9" y="15"/>
                    </a:lnTo>
                    <a:lnTo>
                      <a:pt x="192" y="82"/>
                    </a:lnTo>
                    <a:lnTo>
                      <a:pt x="0" y="0"/>
                    </a:lnTo>
                    <a:lnTo>
                      <a:pt x="0" y="39"/>
                    </a:lnTo>
                    <a:close/>
                  </a:path>
                </a:pathLst>
              </a:custGeom>
              <a:solidFill>
                <a:schemeClr val="accent5">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74" name="Freeform 70">
              <a:extLst>
                <a:ext uri="{FF2B5EF4-FFF2-40B4-BE49-F238E27FC236}">
                  <a16:creationId xmlns:a16="http://schemas.microsoft.com/office/drawing/2014/main" id="{108A7205-89FF-4B00-8440-C50D8527AC9F}"/>
                </a:ext>
              </a:extLst>
            </p:cNvPr>
            <p:cNvSpPr>
              <a:spLocks/>
            </p:cNvSpPr>
            <p:nvPr/>
          </p:nvSpPr>
          <p:spPr bwMode="auto">
            <a:xfrm>
              <a:off x="8277226" y="3219450"/>
              <a:ext cx="646113" cy="247650"/>
            </a:xfrm>
            <a:custGeom>
              <a:avLst/>
              <a:gdLst>
                <a:gd name="T0" fmla="*/ 0 w 170"/>
                <a:gd name="T1" fmla="*/ 65 h 65"/>
                <a:gd name="T2" fmla="*/ 123 w 170"/>
                <a:gd name="T3" fmla="*/ 65 h 65"/>
                <a:gd name="T4" fmla="*/ 170 w 170"/>
                <a:gd name="T5" fmla="*/ 0 h 65"/>
                <a:gd name="T6" fmla="*/ 118 w 170"/>
                <a:gd name="T7" fmla="*/ 0 h 65"/>
                <a:gd name="T8" fmla="*/ 0 w 170"/>
                <a:gd name="T9" fmla="*/ 65 h 65"/>
              </a:gdLst>
              <a:ahLst/>
              <a:cxnLst>
                <a:cxn ang="0">
                  <a:pos x="T0" y="T1"/>
                </a:cxn>
                <a:cxn ang="0">
                  <a:pos x="T2" y="T3"/>
                </a:cxn>
                <a:cxn ang="0">
                  <a:pos x="T4" y="T5"/>
                </a:cxn>
                <a:cxn ang="0">
                  <a:pos x="T6" y="T7"/>
                </a:cxn>
                <a:cxn ang="0">
                  <a:pos x="T8" y="T9"/>
                </a:cxn>
              </a:cxnLst>
              <a:rect l="0" t="0" r="r" b="b"/>
              <a:pathLst>
                <a:path w="170" h="65">
                  <a:moveTo>
                    <a:pt x="0" y="65"/>
                  </a:moveTo>
                  <a:cubicBezTo>
                    <a:pt x="123" y="65"/>
                    <a:pt x="123" y="65"/>
                    <a:pt x="123" y="65"/>
                  </a:cubicBezTo>
                  <a:cubicBezTo>
                    <a:pt x="143" y="47"/>
                    <a:pt x="159" y="25"/>
                    <a:pt x="170" y="0"/>
                  </a:cubicBezTo>
                  <a:cubicBezTo>
                    <a:pt x="118" y="0"/>
                    <a:pt x="118" y="0"/>
                    <a:pt x="118" y="0"/>
                  </a:cubicBezTo>
                  <a:cubicBezTo>
                    <a:pt x="93" y="39"/>
                    <a:pt x="49" y="65"/>
                    <a:pt x="0" y="65"/>
                  </a:cubicBezTo>
                  <a:close/>
                </a:path>
              </a:pathLst>
            </a:custGeom>
            <a:gradFill>
              <a:gsLst>
                <a:gs pos="62000">
                  <a:schemeClr val="accent5">
                    <a:alpha val="0"/>
                  </a:schemeClr>
                </a:gs>
                <a:gs pos="100000">
                  <a:srgbClr val="000000">
                    <a:alpha val="40000"/>
                  </a:srgbClr>
                </a:gs>
              </a:gsLst>
              <a:lin ang="54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37" name="ring_06">
            <a:extLst>
              <a:ext uri="{FF2B5EF4-FFF2-40B4-BE49-F238E27FC236}">
                <a16:creationId xmlns:a16="http://schemas.microsoft.com/office/drawing/2014/main" id="{D66867A2-F37A-45EE-9DA0-23C14E732F5F}"/>
              </a:ext>
            </a:extLst>
          </p:cNvPr>
          <p:cNvGrpSpPr/>
          <p:nvPr/>
        </p:nvGrpSpPr>
        <p:grpSpPr>
          <a:xfrm>
            <a:off x="6747272" y="2465646"/>
            <a:ext cx="2382441" cy="1065610"/>
            <a:chOff x="9004301" y="3467100"/>
            <a:chExt cx="3176588" cy="1420813"/>
          </a:xfrm>
          <a:effectLst>
            <a:outerShdw blurRad="114300" dist="50800" dir="2700000" algn="tl" rotWithShape="0">
              <a:prstClr val="black">
                <a:alpha val="32000"/>
              </a:prstClr>
            </a:outerShdw>
          </a:effectLst>
        </p:grpSpPr>
        <p:sp>
          <p:nvSpPr>
            <p:cNvPr id="76" name="Freeform 72">
              <a:extLst>
                <a:ext uri="{FF2B5EF4-FFF2-40B4-BE49-F238E27FC236}">
                  <a16:creationId xmlns:a16="http://schemas.microsoft.com/office/drawing/2014/main" id="{65B5E95C-F6BF-4B3A-81CC-A8B6CBF8811E}"/>
                </a:ext>
              </a:extLst>
            </p:cNvPr>
            <p:cNvSpPr>
              <a:spLocks noEditPoints="1"/>
            </p:cNvSpPr>
            <p:nvPr/>
          </p:nvSpPr>
          <p:spPr bwMode="auto">
            <a:xfrm>
              <a:off x="9004301" y="3467100"/>
              <a:ext cx="3176588" cy="1420813"/>
            </a:xfrm>
            <a:custGeom>
              <a:avLst/>
              <a:gdLst>
                <a:gd name="T0" fmla="*/ 372 w 835"/>
                <a:gd name="T1" fmla="*/ 186 h 373"/>
                <a:gd name="T2" fmla="*/ 309 w 835"/>
                <a:gd name="T3" fmla="*/ 47 h 373"/>
                <a:gd name="T4" fmla="*/ 835 w 835"/>
                <a:gd name="T5" fmla="*/ 47 h 373"/>
                <a:gd name="T6" fmla="*/ 835 w 835"/>
                <a:gd name="T7" fmla="*/ 0 h 373"/>
                <a:gd name="T8" fmla="*/ 186 w 835"/>
                <a:gd name="T9" fmla="*/ 0 h 373"/>
                <a:gd name="T10" fmla="*/ 0 w 835"/>
                <a:gd name="T11" fmla="*/ 186 h 373"/>
                <a:gd name="T12" fmla="*/ 186 w 835"/>
                <a:gd name="T13" fmla="*/ 373 h 373"/>
                <a:gd name="T14" fmla="*/ 372 w 835"/>
                <a:gd name="T15" fmla="*/ 186 h 373"/>
                <a:gd name="T16" fmla="*/ 46 w 835"/>
                <a:gd name="T17" fmla="*/ 186 h 373"/>
                <a:gd name="T18" fmla="*/ 186 w 835"/>
                <a:gd name="T19" fmla="*/ 47 h 373"/>
                <a:gd name="T20" fmla="*/ 326 w 835"/>
                <a:gd name="T21" fmla="*/ 186 h 373"/>
                <a:gd name="T22" fmla="*/ 186 w 835"/>
                <a:gd name="T23" fmla="*/ 326 h 373"/>
                <a:gd name="T24" fmla="*/ 46 w 835"/>
                <a:gd name="T25"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5" h="373">
                  <a:moveTo>
                    <a:pt x="372" y="186"/>
                  </a:moveTo>
                  <a:cubicBezTo>
                    <a:pt x="372" y="131"/>
                    <a:pt x="348" y="81"/>
                    <a:pt x="309" y="47"/>
                  </a:cubicBezTo>
                  <a:cubicBezTo>
                    <a:pt x="835" y="47"/>
                    <a:pt x="835" y="47"/>
                    <a:pt x="835" y="47"/>
                  </a:cubicBezTo>
                  <a:cubicBezTo>
                    <a:pt x="835" y="0"/>
                    <a:pt x="835" y="0"/>
                    <a:pt x="835" y="0"/>
                  </a:cubicBezTo>
                  <a:cubicBezTo>
                    <a:pt x="186" y="0"/>
                    <a:pt x="186" y="0"/>
                    <a:pt x="186" y="0"/>
                  </a:cubicBezTo>
                  <a:cubicBezTo>
                    <a:pt x="83" y="0"/>
                    <a:pt x="0" y="84"/>
                    <a:pt x="0" y="186"/>
                  </a:cubicBezTo>
                  <a:cubicBezTo>
                    <a:pt x="0" y="289"/>
                    <a:pt x="83" y="373"/>
                    <a:pt x="186" y="373"/>
                  </a:cubicBezTo>
                  <a:cubicBezTo>
                    <a:pt x="289" y="373"/>
                    <a:pt x="372" y="289"/>
                    <a:pt x="372" y="186"/>
                  </a:cubicBezTo>
                  <a:close/>
                  <a:moveTo>
                    <a:pt x="46" y="186"/>
                  </a:moveTo>
                  <a:cubicBezTo>
                    <a:pt x="46" y="109"/>
                    <a:pt x="109" y="47"/>
                    <a:pt x="186" y="47"/>
                  </a:cubicBezTo>
                  <a:cubicBezTo>
                    <a:pt x="263" y="47"/>
                    <a:pt x="326" y="109"/>
                    <a:pt x="326" y="186"/>
                  </a:cubicBezTo>
                  <a:cubicBezTo>
                    <a:pt x="326" y="263"/>
                    <a:pt x="263" y="326"/>
                    <a:pt x="186" y="326"/>
                  </a:cubicBezTo>
                  <a:cubicBezTo>
                    <a:pt x="109" y="326"/>
                    <a:pt x="46" y="263"/>
                    <a:pt x="46" y="186"/>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5" name="Freeform 71">
              <a:extLst>
                <a:ext uri="{FF2B5EF4-FFF2-40B4-BE49-F238E27FC236}">
                  <a16:creationId xmlns:a16="http://schemas.microsoft.com/office/drawing/2014/main" id="{938E43BC-C5DE-4B18-8DDB-BFD2DEFE7AB6}"/>
                </a:ext>
              </a:extLst>
            </p:cNvPr>
            <p:cNvSpPr>
              <a:spLocks/>
            </p:cNvSpPr>
            <p:nvPr/>
          </p:nvSpPr>
          <p:spPr bwMode="auto">
            <a:xfrm>
              <a:off x="9178926" y="4183063"/>
              <a:ext cx="1065213" cy="541338"/>
            </a:xfrm>
            <a:custGeom>
              <a:avLst/>
              <a:gdLst>
                <a:gd name="T0" fmla="*/ 0 w 280"/>
                <a:gd name="T1" fmla="*/ 0 h 142"/>
                <a:gd name="T2" fmla="*/ 0 w 280"/>
                <a:gd name="T3" fmla="*/ 2 h 142"/>
                <a:gd name="T4" fmla="*/ 140 w 280"/>
                <a:gd name="T5" fmla="*/ 142 h 142"/>
                <a:gd name="T6" fmla="*/ 280 w 280"/>
                <a:gd name="T7" fmla="*/ 2 h 142"/>
                <a:gd name="T8" fmla="*/ 279 w 280"/>
                <a:gd name="T9" fmla="*/ 0 h 142"/>
                <a:gd name="T10" fmla="*/ 140 w 280"/>
                <a:gd name="T11" fmla="*/ 138 h 142"/>
                <a:gd name="T12" fmla="*/ 0 w 280"/>
                <a:gd name="T13" fmla="*/ 0 h 142"/>
              </a:gdLst>
              <a:ahLst/>
              <a:cxnLst>
                <a:cxn ang="0">
                  <a:pos x="T0" y="T1"/>
                </a:cxn>
                <a:cxn ang="0">
                  <a:pos x="T2" y="T3"/>
                </a:cxn>
                <a:cxn ang="0">
                  <a:pos x="T4" y="T5"/>
                </a:cxn>
                <a:cxn ang="0">
                  <a:pos x="T6" y="T7"/>
                </a:cxn>
                <a:cxn ang="0">
                  <a:pos x="T8" y="T9"/>
                </a:cxn>
                <a:cxn ang="0">
                  <a:pos x="T10" y="T11"/>
                </a:cxn>
                <a:cxn ang="0">
                  <a:pos x="T12" y="T13"/>
                </a:cxn>
              </a:cxnLst>
              <a:rect l="0" t="0" r="r" b="b"/>
              <a:pathLst>
                <a:path w="280" h="142">
                  <a:moveTo>
                    <a:pt x="0" y="0"/>
                  </a:moveTo>
                  <a:cubicBezTo>
                    <a:pt x="0" y="1"/>
                    <a:pt x="0" y="1"/>
                    <a:pt x="0" y="2"/>
                  </a:cubicBezTo>
                  <a:cubicBezTo>
                    <a:pt x="0" y="79"/>
                    <a:pt x="63" y="142"/>
                    <a:pt x="140" y="142"/>
                  </a:cubicBezTo>
                  <a:cubicBezTo>
                    <a:pt x="217" y="142"/>
                    <a:pt x="280" y="79"/>
                    <a:pt x="280" y="2"/>
                  </a:cubicBezTo>
                  <a:cubicBezTo>
                    <a:pt x="280" y="1"/>
                    <a:pt x="279" y="1"/>
                    <a:pt x="279" y="0"/>
                  </a:cubicBezTo>
                  <a:cubicBezTo>
                    <a:pt x="279" y="76"/>
                    <a:pt x="216" y="138"/>
                    <a:pt x="140" y="138"/>
                  </a:cubicBezTo>
                  <a:cubicBezTo>
                    <a:pt x="64" y="138"/>
                    <a:pt x="1" y="76"/>
                    <a:pt x="0" y="0"/>
                  </a:cubicBezTo>
                  <a:close/>
                </a:path>
              </a:pathLst>
            </a:custGeom>
            <a:solidFill>
              <a:schemeClr val="accent6">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7" name="Freeform 73">
              <a:extLst>
                <a:ext uri="{FF2B5EF4-FFF2-40B4-BE49-F238E27FC236}">
                  <a16:creationId xmlns:a16="http://schemas.microsoft.com/office/drawing/2014/main" id="{FD2167E5-A4D7-4C22-A5DB-112A91AEA8FD}"/>
                </a:ext>
              </a:extLst>
            </p:cNvPr>
            <p:cNvSpPr>
              <a:spLocks/>
            </p:cNvSpPr>
            <p:nvPr/>
          </p:nvSpPr>
          <p:spPr bwMode="auto">
            <a:xfrm>
              <a:off x="9004301" y="3467100"/>
              <a:ext cx="3176588" cy="715963"/>
            </a:xfrm>
            <a:custGeom>
              <a:avLst/>
              <a:gdLst>
                <a:gd name="T0" fmla="*/ 186 w 835"/>
                <a:gd name="T1" fmla="*/ 4 h 188"/>
                <a:gd name="T2" fmla="*/ 835 w 835"/>
                <a:gd name="T3" fmla="*/ 4 h 188"/>
                <a:gd name="T4" fmla="*/ 835 w 835"/>
                <a:gd name="T5" fmla="*/ 0 h 188"/>
                <a:gd name="T6" fmla="*/ 186 w 835"/>
                <a:gd name="T7" fmla="*/ 0 h 188"/>
                <a:gd name="T8" fmla="*/ 0 w 835"/>
                <a:gd name="T9" fmla="*/ 186 h 188"/>
                <a:gd name="T10" fmla="*/ 0 w 835"/>
                <a:gd name="T11" fmla="*/ 188 h 188"/>
                <a:gd name="T12" fmla="*/ 186 w 835"/>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835" h="188">
                  <a:moveTo>
                    <a:pt x="186" y="4"/>
                  </a:moveTo>
                  <a:cubicBezTo>
                    <a:pt x="835" y="4"/>
                    <a:pt x="835" y="4"/>
                    <a:pt x="835" y="4"/>
                  </a:cubicBezTo>
                  <a:cubicBezTo>
                    <a:pt x="835" y="0"/>
                    <a:pt x="835" y="0"/>
                    <a:pt x="835" y="0"/>
                  </a:cubicBezTo>
                  <a:cubicBezTo>
                    <a:pt x="186" y="0"/>
                    <a:pt x="186" y="0"/>
                    <a:pt x="186" y="0"/>
                  </a:cubicBezTo>
                  <a:cubicBezTo>
                    <a:pt x="83" y="0"/>
                    <a:pt x="0" y="84"/>
                    <a:pt x="0" y="186"/>
                  </a:cubicBezTo>
                  <a:cubicBezTo>
                    <a:pt x="0" y="187"/>
                    <a:pt x="0" y="188"/>
                    <a:pt x="0" y="188"/>
                  </a:cubicBezTo>
                  <a:cubicBezTo>
                    <a:pt x="1" y="86"/>
                    <a:pt x="84" y="4"/>
                    <a:pt x="186" y="4"/>
                  </a:cubicBezTo>
                  <a:close/>
                </a:path>
              </a:pathLst>
            </a:custGeom>
            <a:solidFill>
              <a:schemeClr val="accent6">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8" name="Freeform 74">
              <a:extLst>
                <a:ext uri="{FF2B5EF4-FFF2-40B4-BE49-F238E27FC236}">
                  <a16:creationId xmlns:a16="http://schemas.microsoft.com/office/drawing/2014/main" id="{4FF84125-4C9C-472E-85FD-C10694E3FAAD}"/>
                </a:ext>
              </a:extLst>
            </p:cNvPr>
            <p:cNvSpPr>
              <a:spLocks/>
            </p:cNvSpPr>
            <p:nvPr/>
          </p:nvSpPr>
          <p:spPr bwMode="auto">
            <a:xfrm>
              <a:off x="10164763" y="3646488"/>
              <a:ext cx="254000" cy="536575"/>
            </a:xfrm>
            <a:custGeom>
              <a:avLst/>
              <a:gdLst>
                <a:gd name="T0" fmla="*/ 67 w 67"/>
                <a:gd name="T1" fmla="*/ 139 h 141"/>
                <a:gd name="T2" fmla="*/ 8 w 67"/>
                <a:gd name="T3" fmla="*/ 3 h 141"/>
                <a:gd name="T4" fmla="*/ 4 w 67"/>
                <a:gd name="T5" fmla="*/ 0 h 141"/>
                <a:gd name="T6" fmla="*/ 0 w 67"/>
                <a:gd name="T7" fmla="*/ 0 h 141"/>
                <a:gd name="T8" fmla="*/ 4 w 67"/>
                <a:gd name="T9" fmla="*/ 3 h 141"/>
                <a:gd name="T10" fmla="*/ 67 w 67"/>
                <a:gd name="T11" fmla="*/ 141 h 141"/>
                <a:gd name="T12" fmla="*/ 67 w 67"/>
                <a:gd name="T13" fmla="*/ 139 h 141"/>
              </a:gdLst>
              <a:ahLst/>
              <a:cxnLst>
                <a:cxn ang="0">
                  <a:pos x="T0" y="T1"/>
                </a:cxn>
                <a:cxn ang="0">
                  <a:pos x="T2" y="T3"/>
                </a:cxn>
                <a:cxn ang="0">
                  <a:pos x="T4" y="T5"/>
                </a:cxn>
                <a:cxn ang="0">
                  <a:pos x="T6" y="T7"/>
                </a:cxn>
                <a:cxn ang="0">
                  <a:pos x="T8" y="T9"/>
                </a:cxn>
                <a:cxn ang="0">
                  <a:pos x="T10" y="T11"/>
                </a:cxn>
                <a:cxn ang="0">
                  <a:pos x="T12" y="T13"/>
                </a:cxn>
              </a:cxnLst>
              <a:rect l="0" t="0" r="r" b="b"/>
              <a:pathLst>
                <a:path w="67" h="141">
                  <a:moveTo>
                    <a:pt x="67" y="139"/>
                  </a:moveTo>
                  <a:cubicBezTo>
                    <a:pt x="67" y="86"/>
                    <a:pt x="44" y="37"/>
                    <a:pt x="8" y="3"/>
                  </a:cubicBezTo>
                  <a:cubicBezTo>
                    <a:pt x="4" y="0"/>
                    <a:pt x="4" y="0"/>
                    <a:pt x="4" y="0"/>
                  </a:cubicBezTo>
                  <a:cubicBezTo>
                    <a:pt x="0" y="0"/>
                    <a:pt x="0" y="0"/>
                    <a:pt x="0" y="0"/>
                  </a:cubicBezTo>
                  <a:cubicBezTo>
                    <a:pt x="4" y="3"/>
                    <a:pt x="4" y="3"/>
                    <a:pt x="4" y="3"/>
                  </a:cubicBezTo>
                  <a:cubicBezTo>
                    <a:pt x="42" y="37"/>
                    <a:pt x="67" y="86"/>
                    <a:pt x="67" y="141"/>
                  </a:cubicBezTo>
                  <a:cubicBezTo>
                    <a:pt x="67" y="141"/>
                    <a:pt x="67" y="140"/>
                    <a:pt x="67" y="139"/>
                  </a:cubicBezTo>
                  <a:close/>
                </a:path>
              </a:pathLst>
            </a:custGeom>
            <a:solidFill>
              <a:schemeClr val="accent6">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9" name="Freeform 75">
              <a:extLst>
                <a:ext uri="{FF2B5EF4-FFF2-40B4-BE49-F238E27FC236}">
                  <a16:creationId xmlns:a16="http://schemas.microsoft.com/office/drawing/2014/main" id="{D4F24377-81F8-4DE0-905D-498432FD26ED}"/>
                </a:ext>
              </a:extLst>
            </p:cNvPr>
            <p:cNvSpPr>
              <a:spLocks/>
            </p:cNvSpPr>
            <p:nvPr/>
          </p:nvSpPr>
          <p:spPr bwMode="auto">
            <a:xfrm>
              <a:off x="9710738" y="3646488"/>
              <a:ext cx="688975" cy="357188"/>
            </a:xfrm>
            <a:custGeom>
              <a:avLst/>
              <a:gdLst>
                <a:gd name="T0" fmla="*/ 132 w 181"/>
                <a:gd name="T1" fmla="*/ 94 h 94"/>
                <a:gd name="T2" fmla="*/ 181 w 181"/>
                <a:gd name="T3" fmla="*/ 94 h 94"/>
                <a:gd name="T4" fmla="*/ 123 w 181"/>
                <a:gd name="T5" fmla="*/ 0 h 94"/>
                <a:gd name="T6" fmla="*/ 0 w 181"/>
                <a:gd name="T7" fmla="*/ 0 h 94"/>
                <a:gd name="T8" fmla="*/ 132 w 181"/>
                <a:gd name="T9" fmla="*/ 94 h 94"/>
              </a:gdLst>
              <a:ahLst/>
              <a:cxnLst>
                <a:cxn ang="0">
                  <a:pos x="T0" y="T1"/>
                </a:cxn>
                <a:cxn ang="0">
                  <a:pos x="T2" y="T3"/>
                </a:cxn>
                <a:cxn ang="0">
                  <a:pos x="T4" y="T5"/>
                </a:cxn>
                <a:cxn ang="0">
                  <a:pos x="T6" y="T7"/>
                </a:cxn>
                <a:cxn ang="0">
                  <a:pos x="T8" y="T9"/>
                </a:cxn>
              </a:cxnLst>
              <a:rect l="0" t="0" r="r" b="b"/>
              <a:pathLst>
                <a:path w="181" h="94">
                  <a:moveTo>
                    <a:pt x="132" y="94"/>
                  </a:moveTo>
                  <a:cubicBezTo>
                    <a:pt x="181" y="94"/>
                    <a:pt x="181" y="94"/>
                    <a:pt x="181" y="94"/>
                  </a:cubicBezTo>
                  <a:cubicBezTo>
                    <a:pt x="171" y="57"/>
                    <a:pt x="151" y="24"/>
                    <a:pt x="123" y="0"/>
                  </a:cubicBezTo>
                  <a:cubicBezTo>
                    <a:pt x="0" y="0"/>
                    <a:pt x="0" y="0"/>
                    <a:pt x="0" y="0"/>
                  </a:cubicBezTo>
                  <a:cubicBezTo>
                    <a:pt x="61" y="0"/>
                    <a:pt x="113" y="39"/>
                    <a:pt x="132" y="94"/>
                  </a:cubicBezTo>
                  <a:close/>
                </a:path>
              </a:pathLst>
            </a:custGeom>
            <a:gradFill>
              <a:gsLst>
                <a:gs pos="62000">
                  <a:schemeClr val="accent6">
                    <a:alpha val="0"/>
                  </a:schemeClr>
                </a:gs>
                <a:gs pos="100000">
                  <a:srgbClr val="000000">
                    <a:alpha val="40000"/>
                  </a:srgbClr>
                </a:gs>
              </a:gsLst>
              <a:lin ang="162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117" name="Rectangle 113">
            <a:extLst>
              <a:ext uri="{FF2B5EF4-FFF2-40B4-BE49-F238E27FC236}">
                <a16:creationId xmlns:a16="http://schemas.microsoft.com/office/drawing/2014/main" id="{16FDD660-7636-40E0-A9EC-87225120BC68}"/>
              </a:ext>
            </a:extLst>
          </p:cNvPr>
          <p:cNvSpPr>
            <a:spLocks noChangeArrowheads="1"/>
          </p:cNvSpPr>
          <p:nvPr/>
        </p:nvSpPr>
        <p:spPr bwMode="auto">
          <a:xfrm>
            <a:off x="7053960" y="2772827"/>
            <a:ext cx="47128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3225" b="1" dirty="0">
                <a:latin typeface="Open Sans" panose="020B0606030504020204" pitchFamily="34" charset="0"/>
              </a:rPr>
              <a:t>18</a:t>
            </a:r>
            <a:endParaRPr lang="ru-UA" altLang="ru-UA" sz="1350" dirty="0"/>
          </a:p>
        </p:txBody>
      </p:sp>
      <p:sp>
        <p:nvSpPr>
          <p:cNvPr id="112" name="01">
            <a:extLst>
              <a:ext uri="{FF2B5EF4-FFF2-40B4-BE49-F238E27FC236}">
                <a16:creationId xmlns:a16="http://schemas.microsoft.com/office/drawing/2014/main" id="{B6C6B4DC-7DAB-44F8-B560-9B878EA80F68}"/>
              </a:ext>
            </a:extLst>
          </p:cNvPr>
          <p:cNvSpPr>
            <a:spLocks noChangeArrowheads="1"/>
          </p:cNvSpPr>
          <p:nvPr/>
        </p:nvSpPr>
        <p:spPr bwMode="auto">
          <a:xfrm>
            <a:off x="1649118" y="1834019"/>
            <a:ext cx="47128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3225" b="1" dirty="0">
                <a:latin typeface="Open Sans" panose="020B0606030504020204" pitchFamily="34" charset="0"/>
              </a:rPr>
              <a:t>13</a:t>
            </a:r>
            <a:endParaRPr lang="ru-UA" altLang="ru-UA" sz="1350" dirty="0"/>
          </a:p>
        </p:txBody>
      </p:sp>
      <p:sp>
        <p:nvSpPr>
          <p:cNvPr id="113" name="Rectangle 109">
            <a:extLst>
              <a:ext uri="{FF2B5EF4-FFF2-40B4-BE49-F238E27FC236}">
                <a16:creationId xmlns:a16="http://schemas.microsoft.com/office/drawing/2014/main" id="{24C03AF3-DDBB-4A56-B4C9-767B182912C5}"/>
              </a:ext>
            </a:extLst>
          </p:cNvPr>
          <p:cNvSpPr>
            <a:spLocks noChangeArrowheads="1"/>
          </p:cNvSpPr>
          <p:nvPr/>
        </p:nvSpPr>
        <p:spPr bwMode="auto">
          <a:xfrm>
            <a:off x="2726039" y="2772827"/>
            <a:ext cx="47128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3225" b="1" dirty="0">
                <a:latin typeface="Open Sans" panose="020B0606030504020204" pitchFamily="34" charset="0"/>
              </a:rPr>
              <a:t>14</a:t>
            </a:r>
            <a:endParaRPr lang="ru-UA" altLang="ru-UA" sz="1350" dirty="0"/>
          </a:p>
        </p:txBody>
      </p:sp>
      <p:sp>
        <p:nvSpPr>
          <p:cNvPr id="114" name="Rectangle 110">
            <a:extLst>
              <a:ext uri="{FF2B5EF4-FFF2-40B4-BE49-F238E27FC236}">
                <a16:creationId xmlns:a16="http://schemas.microsoft.com/office/drawing/2014/main" id="{BC62BE96-AAA5-4CB6-A30C-96B4A5DA3EA5}"/>
              </a:ext>
            </a:extLst>
          </p:cNvPr>
          <p:cNvSpPr>
            <a:spLocks noChangeArrowheads="1"/>
          </p:cNvSpPr>
          <p:nvPr/>
        </p:nvSpPr>
        <p:spPr bwMode="auto">
          <a:xfrm>
            <a:off x="3815460" y="1829852"/>
            <a:ext cx="47128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3225" b="1" dirty="0">
                <a:latin typeface="Open Sans" panose="020B0606030504020204" pitchFamily="34" charset="0"/>
              </a:rPr>
              <a:t>15</a:t>
            </a:r>
            <a:endParaRPr lang="ru-UA" altLang="ru-UA" sz="1350" dirty="0"/>
          </a:p>
        </p:txBody>
      </p:sp>
      <p:sp>
        <p:nvSpPr>
          <p:cNvPr id="115" name="Rectangle 111">
            <a:extLst>
              <a:ext uri="{FF2B5EF4-FFF2-40B4-BE49-F238E27FC236}">
                <a16:creationId xmlns:a16="http://schemas.microsoft.com/office/drawing/2014/main" id="{649071DA-2D38-4892-9998-4C40671D5472}"/>
              </a:ext>
            </a:extLst>
          </p:cNvPr>
          <p:cNvSpPr>
            <a:spLocks noChangeArrowheads="1"/>
          </p:cNvSpPr>
          <p:nvPr/>
        </p:nvSpPr>
        <p:spPr bwMode="auto">
          <a:xfrm>
            <a:off x="4904883" y="2772827"/>
            <a:ext cx="47128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3225" b="1" dirty="0">
                <a:latin typeface="Open Sans" panose="020B0606030504020204" pitchFamily="34" charset="0"/>
              </a:rPr>
              <a:t>16</a:t>
            </a:r>
            <a:endParaRPr lang="ru-UA" altLang="ru-UA" sz="1350" dirty="0"/>
          </a:p>
        </p:txBody>
      </p:sp>
      <p:sp>
        <p:nvSpPr>
          <p:cNvPr id="116" name="Rectangle 112">
            <a:extLst>
              <a:ext uri="{FF2B5EF4-FFF2-40B4-BE49-F238E27FC236}">
                <a16:creationId xmlns:a16="http://schemas.microsoft.com/office/drawing/2014/main" id="{FB09F1D1-8BFA-4522-84E5-7A7A279F4677}"/>
              </a:ext>
            </a:extLst>
          </p:cNvPr>
          <p:cNvSpPr>
            <a:spLocks noChangeArrowheads="1"/>
          </p:cNvSpPr>
          <p:nvPr/>
        </p:nvSpPr>
        <p:spPr bwMode="auto">
          <a:xfrm>
            <a:off x="5963348" y="1829852"/>
            <a:ext cx="47128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3225" b="1" dirty="0">
                <a:latin typeface="Open Sans" panose="020B0606030504020204" pitchFamily="34" charset="0"/>
              </a:rPr>
              <a:t>17</a:t>
            </a:r>
            <a:endParaRPr lang="ru-UA" altLang="ru-UA" sz="1350" dirty="0"/>
          </a:p>
        </p:txBody>
      </p:sp>
      <p:sp>
        <p:nvSpPr>
          <p:cNvPr id="140" name="Text Placeholder 17">
            <a:extLst>
              <a:ext uri="{FF2B5EF4-FFF2-40B4-BE49-F238E27FC236}">
                <a16:creationId xmlns:a16="http://schemas.microsoft.com/office/drawing/2014/main" id="{74941565-D039-4807-9A3E-9F625E8065E2}"/>
              </a:ext>
            </a:extLst>
          </p:cNvPr>
          <p:cNvSpPr txBox="1">
            <a:spLocks/>
          </p:cNvSpPr>
          <p:nvPr/>
        </p:nvSpPr>
        <p:spPr>
          <a:xfrm>
            <a:off x="630551" y="3565783"/>
            <a:ext cx="3270415"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400" dirty="0">
                <a:latin typeface="Arial" panose="020B0604020202020204" pitchFamily="34" charset="0"/>
              </a:rPr>
              <a:t>Os </a:t>
            </a:r>
            <a:r>
              <a:rPr lang="pt-BR" sz="1400" b="1" dirty="0">
                <a:latin typeface="Arial" panose="020B0604020202020204" pitchFamily="34" charset="0"/>
              </a:rPr>
              <a:t>DIREITOS E AS RESPONSABILIDADES DAS PARTES</a:t>
            </a:r>
            <a:r>
              <a:rPr lang="pt-BR" sz="1400" dirty="0">
                <a:latin typeface="Arial" panose="020B0604020202020204" pitchFamily="34" charset="0"/>
              </a:rPr>
              <a:t>, as </a:t>
            </a:r>
            <a:r>
              <a:rPr lang="pt-BR" sz="1400" b="1" dirty="0">
                <a:latin typeface="Arial" panose="020B0604020202020204" pitchFamily="34" charset="0"/>
              </a:rPr>
              <a:t>PENALIDADES CABÍVEIS</a:t>
            </a:r>
            <a:r>
              <a:rPr lang="pt-BR" sz="1400" dirty="0">
                <a:latin typeface="Arial" panose="020B0604020202020204" pitchFamily="34" charset="0"/>
              </a:rPr>
              <a:t> e os valores das </a:t>
            </a:r>
            <a:r>
              <a:rPr lang="pt-BR" sz="1400" b="1" dirty="0">
                <a:latin typeface="Arial" panose="020B0604020202020204" pitchFamily="34" charset="0"/>
              </a:rPr>
              <a:t>MULTAS E SUAS BASES DE CÁLCULO</a:t>
            </a:r>
            <a:endParaRPr lang="ru-RU" altLang="ru-UA" sz="1400" dirty="0">
              <a:latin typeface="Arial" panose="020B0604020202020204" pitchFamily="34" charset="0"/>
              <a:cs typeface="Arial" panose="020B0604020202020204" pitchFamily="34" charset="0"/>
            </a:endParaRPr>
          </a:p>
        </p:txBody>
      </p:sp>
      <p:sp>
        <p:nvSpPr>
          <p:cNvPr id="141" name="Text Placeholder 17">
            <a:extLst>
              <a:ext uri="{FF2B5EF4-FFF2-40B4-BE49-F238E27FC236}">
                <a16:creationId xmlns:a16="http://schemas.microsoft.com/office/drawing/2014/main" id="{9E3574D2-2847-4F0B-BE77-DB57E6C3A52A}"/>
              </a:ext>
            </a:extLst>
          </p:cNvPr>
          <p:cNvSpPr txBox="1">
            <a:spLocks/>
          </p:cNvSpPr>
          <p:nvPr/>
        </p:nvSpPr>
        <p:spPr>
          <a:xfrm>
            <a:off x="3808206" y="3507410"/>
            <a:ext cx="2803097"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300" dirty="0">
                <a:latin typeface="Arial" panose="020B0604020202020204" pitchFamily="34" charset="0"/>
              </a:rPr>
              <a:t>A </a:t>
            </a:r>
            <a:r>
              <a:rPr lang="pt-BR" sz="1300" b="1" dirty="0">
                <a:latin typeface="Arial" panose="020B0604020202020204" pitchFamily="34" charset="0"/>
              </a:rPr>
              <a:t>OBRIGAÇÃO DO CONTRATADO DE MANTER</a:t>
            </a:r>
            <a:r>
              <a:rPr lang="pt-BR" sz="1300" dirty="0">
                <a:latin typeface="Arial" panose="020B0604020202020204" pitchFamily="34" charset="0"/>
              </a:rPr>
              <a:t>, durante </a:t>
            </a:r>
            <a:r>
              <a:rPr lang="pt-BR" sz="1300" b="1" dirty="0">
                <a:latin typeface="Arial" panose="020B0604020202020204" pitchFamily="34" charset="0"/>
              </a:rPr>
              <a:t>TODA A EXECUÇÃO DO CONTRATO...</a:t>
            </a:r>
            <a:r>
              <a:rPr lang="pt-BR" sz="1300" dirty="0">
                <a:latin typeface="Arial" panose="020B0604020202020204" pitchFamily="34" charset="0"/>
              </a:rPr>
              <a:t> </a:t>
            </a:r>
            <a:r>
              <a:rPr lang="pt-BR" sz="1300" b="1" dirty="0">
                <a:latin typeface="Arial" panose="020B0604020202020204" pitchFamily="34" charset="0"/>
              </a:rPr>
              <a:t>TODAS AS CONDIÇÕES EXIGIDAS PARA A HABILITAÇÃO NA LICITAÇÃO</a:t>
            </a:r>
            <a:r>
              <a:rPr lang="pt-BR" sz="1300" dirty="0">
                <a:latin typeface="Arial" panose="020B0604020202020204" pitchFamily="34" charset="0"/>
              </a:rPr>
              <a:t>...</a:t>
            </a:r>
            <a:endParaRPr lang="pt-BR" sz="1300" dirty="0">
              <a:latin typeface="Times New Roman" panose="02020603050405020304" pitchFamily="18" charset="0"/>
            </a:endParaRPr>
          </a:p>
        </p:txBody>
      </p:sp>
      <p:sp>
        <p:nvSpPr>
          <p:cNvPr id="142" name="Text Placeholder 17">
            <a:extLst>
              <a:ext uri="{FF2B5EF4-FFF2-40B4-BE49-F238E27FC236}">
                <a16:creationId xmlns:a16="http://schemas.microsoft.com/office/drawing/2014/main" id="{7A22D89E-1AD1-4142-9476-06034E43D21E}"/>
              </a:ext>
            </a:extLst>
          </p:cNvPr>
          <p:cNvSpPr txBox="1">
            <a:spLocks/>
          </p:cNvSpPr>
          <p:nvPr/>
        </p:nvSpPr>
        <p:spPr>
          <a:xfrm>
            <a:off x="6521648" y="3487841"/>
            <a:ext cx="2382441" cy="6786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400" dirty="0">
                <a:latin typeface="Arial" panose="020B0604020202020204" pitchFamily="34" charset="0"/>
              </a:rPr>
              <a:t>O modelo de </a:t>
            </a:r>
            <a:r>
              <a:rPr lang="pt-BR" sz="1400" b="1" dirty="0">
                <a:latin typeface="Arial" panose="020B0604020202020204" pitchFamily="34" charset="0"/>
              </a:rPr>
              <a:t>GESTÃO DO CONTRATO</a:t>
            </a:r>
            <a:r>
              <a:rPr lang="pt-BR" sz="1400" dirty="0">
                <a:latin typeface="Arial" panose="020B0604020202020204" pitchFamily="34" charset="0"/>
              </a:rPr>
              <a:t>, observados os requisitos definidos em regulamento;</a:t>
            </a:r>
            <a:endParaRPr lang="ru-RU" altLang="ru-UA" sz="1400" dirty="0">
              <a:latin typeface="Arial" panose="020B0604020202020204" pitchFamily="34" charset="0"/>
              <a:cs typeface="Arial" panose="020B0604020202020204" pitchFamily="34" charset="0"/>
            </a:endParaRPr>
          </a:p>
        </p:txBody>
      </p:sp>
      <p:sp>
        <p:nvSpPr>
          <p:cNvPr id="143" name="Text Placeholder 17">
            <a:extLst>
              <a:ext uri="{FF2B5EF4-FFF2-40B4-BE49-F238E27FC236}">
                <a16:creationId xmlns:a16="http://schemas.microsoft.com/office/drawing/2014/main" id="{AC58FF8E-87F7-4046-83B9-80B7286B4848}"/>
              </a:ext>
            </a:extLst>
          </p:cNvPr>
          <p:cNvSpPr txBox="1">
            <a:spLocks/>
          </p:cNvSpPr>
          <p:nvPr/>
        </p:nvSpPr>
        <p:spPr>
          <a:xfrm>
            <a:off x="101245" y="513076"/>
            <a:ext cx="3188452"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350" dirty="0">
                <a:latin typeface="Arial" panose="020B0604020202020204" pitchFamily="34" charset="0"/>
              </a:rPr>
              <a:t>O </a:t>
            </a:r>
            <a:r>
              <a:rPr lang="pt-BR" sz="1350" b="1" dirty="0">
                <a:latin typeface="Arial" panose="020B0604020202020204" pitchFamily="34" charset="0"/>
              </a:rPr>
              <a:t>PRAZO DE GARANTIA MÍNIMA DO OBJETO</a:t>
            </a:r>
            <a:r>
              <a:rPr lang="pt-BR" sz="1350" dirty="0">
                <a:latin typeface="Arial" panose="020B0604020202020204" pitchFamily="34" charset="0"/>
              </a:rPr>
              <a:t>, observados os prazos mínimos estabelecidos nesta... e as condições de manutenção e assistência técnica, quando for o caso;</a:t>
            </a:r>
            <a:endParaRPr lang="pt-BR" sz="1350" dirty="0">
              <a:latin typeface="Times New Roman" panose="02020603050405020304" pitchFamily="18" charset="0"/>
            </a:endParaRPr>
          </a:p>
        </p:txBody>
      </p:sp>
      <p:sp>
        <p:nvSpPr>
          <p:cNvPr id="144" name="Text Placeholder 17">
            <a:extLst>
              <a:ext uri="{FF2B5EF4-FFF2-40B4-BE49-F238E27FC236}">
                <a16:creationId xmlns:a16="http://schemas.microsoft.com/office/drawing/2014/main" id="{9BB85B9F-75E8-4461-B113-2B05D819F7D6}"/>
              </a:ext>
            </a:extLst>
          </p:cNvPr>
          <p:cNvSpPr txBox="1">
            <a:spLocks/>
          </p:cNvSpPr>
          <p:nvPr/>
        </p:nvSpPr>
        <p:spPr>
          <a:xfrm>
            <a:off x="3400006" y="536189"/>
            <a:ext cx="2702837"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650" dirty="0">
                <a:latin typeface="Arial" panose="020B0604020202020204" pitchFamily="34" charset="0"/>
              </a:rPr>
              <a:t>As condições de importação e a data e a taxa de câmbio para conversão, quando for o caso;</a:t>
            </a:r>
            <a:endParaRPr lang="pt-BR" sz="1650" dirty="0">
              <a:latin typeface="Times New Roman" panose="02020603050405020304" pitchFamily="18" charset="0"/>
            </a:endParaRPr>
          </a:p>
        </p:txBody>
      </p:sp>
      <p:sp>
        <p:nvSpPr>
          <p:cNvPr id="145" name="Text Placeholder 17">
            <a:extLst>
              <a:ext uri="{FF2B5EF4-FFF2-40B4-BE49-F238E27FC236}">
                <a16:creationId xmlns:a16="http://schemas.microsoft.com/office/drawing/2014/main" id="{8F47FBDA-C333-444A-9D5A-D5880AF1BCDB}"/>
              </a:ext>
            </a:extLst>
          </p:cNvPr>
          <p:cNvSpPr txBox="1">
            <a:spLocks/>
          </p:cNvSpPr>
          <p:nvPr/>
        </p:nvSpPr>
        <p:spPr>
          <a:xfrm>
            <a:off x="6642021" y="526151"/>
            <a:ext cx="2487692"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350" dirty="0">
                <a:latin typeface="Arial" panose="020B0604020202020204" pitchFamily="34" charset="0"/>
              </a:rPr>
              <a:t>A </a:t>
            </a:r>
            <a:r>
              <a:rPr lang="pt-BR" sz="1350" b="1" dirty="0">
                <a:latin typeface="Arial" panose="020B0604020202020204" pitchFamily="34" charset="0"/>
              </a:rPr>
              <a:t>OBRIGAÇÃO</a:t>
            </a:r>
            <a:r>
              <a:rPr lang="pt-BR" sz="1350" dirty="0">
                <a:latin typeface="Arial" panose="020B0604020202020204" pitchFamily="34" charset="0"/>
              </a:rPr>
              <a:t> de o contratado cumprir as exigências de </a:t>
            </a:r>
            <a:r>
              <a:rPr lang="pt-BR" sz="1350" b="1" dirty="0">
                <a:latin typeface="Arial" panose="020B0604020202020204" pitchFamily="34" charset="0"/>
              </a:rPr>
              <a:t>RESERVA DE CARGOS PREVISTA EM LEI</a:t>
            </a:r>
            <a:r>
              <a:rPr lang="pt-BR" sz="1350" dirty="0">
                <a:latin typeface="Arial" panose="020B0604020202020204" pitchFamily="34" charset="0"/>
              </a:rPr>
              <a:t>...,, para </a:t>
            </a:r>
            <a:r>
              <a:rPr lang="pt-BR" sz="1350" b="1" dirty="0">
                <a:latin typeface="Arial" panose="020B0604020202020204" pitchFamily="34" charset="0"/>
              </a:rPr>
              <a:t>PESSOA COM DEFICIÊNCIA, PARA REABILITADO DA PREVIDÊNCIA SOCIAL E PARA APRENDIZ;</a:t>
            </a:r>
            <a:endParaRPr lang="ru-RU" altLang="ru-UA" sz="1350" dirty="0"/>
          </a:p>
        </p:txBody>
      </p:sp>
      <p:sp>
        <p:nvSpPr>
          <p:cNvPr id="3" name="CaixaDeTexto 2">
            <a:extLst>
              <a:ext uri="{FF2B5EF4-FFF2-40B4-BE49-F238E27FC236}">
                <a16:creationId xmlns:a16="http://schemas.microsoft.com/office/drawing/2014/main" id="{15112448-1A34-2D92-DD69-F3581899EFCC}"/>
              </a:ext>
            </a:extLst>
          </p:cNvPr>
          <p:cNvSpPr txBox="1"/>
          <p:nvPr/>
        </p:nvSpPr>
        <p:spPr>
          <a:xfrm>
            <a:off x="1172818" y="80255"/>
            <a:ext cx="7169120" cy="346249"/>
          </a:xfrm>
          <a:prstGeom prst="rect">
            <a:avLst/>
          </a:prstGeom>
          <a:noFill/>
        </p:spPr>
        <p:txBody>
          <a:bodyPr wrap="square">
            <a:spAutoFit/>
          </a:bodyPr>
          <a:lstStyle/>
          <a:p>
            <a:r>
              <a:rPr lang="pt-BR" sz="1650" dirty="0">
                <a:latin typeface="Arial" panose="020B0604020202020204" pitchFamily="34" charset="0"/>
              </a:rPr>
              <a:t>Art. 92. São necessárias em todo contrato cláusulas que estabeleçam:</a:t>
            </a:r>
            <a:endParaRPr lang="pt-BR" sz="1650" dirty="0"/>
          </a:p>
        </p:txBody>
      </p:sp>
    </p:spTree>
    <p:extLst>
      <p:ext uri="{BB962C8B-B14F-4D97-AF65-F5344CB8AC3E}">
        <p14:creationId xmlns:p14="http://schemas.microsoft.com/office/powerpoint/2010/main" val="30844283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left)">
                                          <p:cBhvr>
                                            <p:cTn id="7" dur="750"/>
                                            <p:tgtEl>
                                              <p:spTgt spid="125"/>
                                            </p:tgtEl>
                                          </p:cBhvr>
                                        </p:animEffect>
                                      </p:childTnLst>
                                    </p:cTn>
                                  </p:par>
                                  <p:par>
                                    <p:cTn id="8" presetID="2" presetClass="entr" presetSubtype="8" fill="hold" nodeType="withEffect" p14:presetBounceEnd="67000">
                                      <p:stCondLst>
                                        <p:cond delay="250"/>
                                      </p:stCondLst>
                                      <p:childTnLst>
                                        <p:set>
                                          <p:cBhvr>
                                            <p:cTn id="9" dur="1" fill="hold">
                                              <p:stCondLst>
                                                <p:cond delay="0"/>
                                              </p:stCondLst>
                                            </p:cTn>
                                            <p:tgtEl>
                                              <p:spTgt spid="126"/>
                                            </p:tgtEl>
                                            <p:attrNameLst>
                                              <p:attrName>style.visibility</p:attrName>
                                            </p:attrNameLst>
                                          </p:cBhvr>
                                          <p:to>
                                            <p:strVal val="visible"/>
                                          </p:to>
                                        </p:set>
                                        <p:anim calcmode="lin" valueType="num" p14:bounceEnd="67000">
                                          <p:cBhvr additive="base">
                                            <p:cTn id="10" dur="1000" fill="hold"/>
                                            <p:tgtEl>
                                              <p:spTgt spid="126"/>
                                            </p:tgtEl>
                                            <p:attrNameLst>
                                              <p:attrName>ppt_x</p:attrName>
                                            </p:attrNameLst>
                                          </p:cBhvr>
                                          <p:tavLst>
                                            <p:tav tm="0">
                                              <p:val>
                                                <p:strVal val="0-#ppt_w/2"/>
                                              </p:val>
                                            </p:tav>
                                            <p:tav tm="100000">
                                              <p:val>
                                                <p:strVal val="#ppt_x"/>
                                              </p:val>
                                            </p:tav>
                                          </p:tavLst>
                                        </p:anim>
                                        <p:anim calcmode="lin" valueType="num" p14:bounceEnd="67000">
                                          <p:cBhvr additive="base">
                                            <p:cTn id="11" dur="1000" fill="hold"/>
                                            <p:tgtEl>
                                              <p:spTgt spid="126"/>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14:presetBounceEnd="67000">
                                      <p:stCondLst>
                                        <p:cond delay="500"/>
                                      </p:stCondLst>
                                      <p:childTnLst>
                                        <p:set>
                                          <p:cBhvr>
                                            <p:cTn id="13" dur="1" fill="hold">
                                              <p:stCondLst>
                                                <p:cond delay="0"/>
                                              </p:stCondLst>
                                            </p:cTn>
                                            <p:tgtEl>
                                              <p:spTgt spid="129"/>
                                            </p:tgtEl>
                                            <p:attrNameLst>
                                              <p:attrName>style.visibility</p:attrName>
                                            </p:attrNameLst>
                                          </p:cBhvr>
                                          <p:to>
                                            <p:strVal val="visible"/>
                                          </p:to>
                                        </p:set>
                                        <p:anim calcmode="lin" valueType="num" p14:bounceEnd="67000">
                                          <p:cBhvr additive="base">
                                            <p:cTn id="14" dur="1000" fill="hold"/>
                                            <p:tgtEl>
                                              <p:spTgt spid="129"/>
                                            </p:tgtEl>
                                            <p:attrNameLst>
                                              <p:attrName>ppt_x</p:attrName>
                                            </p:attrNameLst>
                                          </p:cBhvr>
                                          <p:tavLst>
                                            <p:tav tm="0">
                                              <p:val>
                                                <p:strVal val="0-#ppt_w/2"/>
                                              </p:val>
                                            </p:tav>
                                            <p:tav tm="100000">
                                              <p:val>
                                                <p:strVal val="#ppt_x"/>
                                              </p:val>
                                            </p:tav>
                                          </p:tavLst>
                                        </p:anim>
                                        <p:anim calcmode="lin" valueType="num" p14:bounceEnd="67000">
                                          <p:cBhvr additive="base">
                                            <p:cTn id="15" dur="1000" fill="hold"/>
                                            <p:tgtEl>
                                              <p:spTgt spid="129"/>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14:presetBounceEnd="67000">
                                      <p:stCondLst>
                                        <p:cond delay="750"/>
                                      </p:stCondLst>
                                      <p:childTnLst>
                                        <p:set>
                                          <p:cBhvr>
                                            <p:cTn id="17" dur="1" fill="hold">
                                              <p:stCondLst>
                                                <p:cond delay="0"/>
                                              </p:stCondLst>
                                            </p:cTn>
                                            <p:tgtEl>
                                              <p:spTgt spid="131"/>
                                            </p:tgtEl>
                                            <p:attrNameLst>
                                              <p:attrName>style.visibility</p:attrName>
                                            </p:attrNameLst>
                                          </p:cBhvr>
                                          <p:to>
                                            <p:strVal val="visible"/>
                                          </p:to>
                                        </p:set>
                                        <p:anim calcmode="lin" valueType="num" p14:bounceEnd="67000">
                                          <p:cBhvr additive="base">
                                            <p:cTn id="18" dur="1000" fill="hold"/>
                                            <p:tgtEl>
                                              <p:spTgt spid="131"/>
                                            </p:tgtEl>
                                            <p:attrNameLst>
                                              <p:attrName>ppt_x</p:attrName>
                                            </p:attrNameLst>
                                          </p:cBhvr>
                                          <p:tavLst>
                                            <p:tav tm="0">
                                              <p:val>
                                                <p:strVal val="0-#ppt_w/2"/>
                                              </p:val>
                                            </p:tav>
                                            <p:tav tm="100000">
                                              <p:val>
                                                <p:strVal val="#ppt_x"/>
                                              </p:val>
                                            </p:tav>
                                          </p:tavLst>
                                        </p:anim>
                                        <p:anim calcmode="lin" valueType="num" p14:bounceEnd="67000">
                                          <p:cBhvr additive="base">
                                            <p:cTn id="19" dur="1000" fill="hold"/>
                                            <p:tgtEl>
                                              <p:spTgt spid="131"/>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14:presetBounceEnd="67000">
                                      <p:stCondLst>
                                        <p:cond delay="1000"/>
                                      </p:stCondLst>
                                      <p:childTnLst>
                                        <p:set>
                                          <p:cBhvr>
                                            <p:cTn id="21" dur="1" fill="hold">
                                              <p:stCondLst>
                                                <p:cond delay="0"/>
                                              </p:stCondLst>
                                            </p:cTn>
                                            <p:tgtEl>
                                              <p:spTgt spid="133"/>
                                            </p:tgtEl>
                                            <p:attrNameLst>
                                              <p:attrName>style.visibility</p:attrName>
                                            </p:attrNameLst>
                                          </p:cBhvr>
                                          <p:to>
                                            <p:strVal val="visible"/>
                                          </p:to>
                                        </p:set>
                                        <p:anim calcmode="lin" valueType="num" p14:bounceEnd="67000">
                                          <p:cBhvr additive="base">
                                            <p:cTn id="22" dur="1000" fill="hold"/>
                                            <p:tgtEl>
                                              <p:spTgt spid="133"/>
                                            </p:tgtEl>
                                            <p:attrNameLst>
                                              <p:attrName>ppt_x</p:attrName>
                                            </p:attrNameLst>
                                          </p:cBhvr>
                                          <p:tavLst>
                                            <p:tav tm="0">
                                              <p:val>
                                                <p:strVal val="0-#ppt_w/2"/>
                                              </p:val>
                                            </p:tav>
                                            <p:tav tm="100000">
                                              <p:val>
                                                <p:strVal val="#ppt_x"/>
                                              </p:val>
                                            </p:tav>
                                          </p:tavLst>
                                        </p:anim>
                                        <p:anim calcmode="lin" valueType="num" p14:bounceEnd="67000">
                                          <p:cBhvr additive="base">
                                            <p:cTn id="23" dur="1000" fill="hold"/>
                                            <p:tgtEl>
                                              <p:spTgt spid="13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14:presetBounceEnd="67000">
                                      <p:stCondLst>
                                        <p:cond delay="1250"/>
                                      </p:stCondLst>
                                      <p:childTnLst>
                                        <p:set>
                                          <p:cBhvr>
                                            <p:cTn id="25" dur="1" fill="hold">
                                              <p:stCondLst>
                                                <p:cond delay="0"/>
                                              </p:stCondLst>
                                            </p:cTn>
                                            <p:tgtEl>
                                              <p:spTgt spid="138"/>
                                            </p:tgtEl>
                                            <p:attrNameLst>
                                              <p:attrName>style.visibility</p:attrName>
                                            </p:attrNameLst>
                                          </p:cBhvr>
                                          <p:to>
                                            <p:strVal val="visible"/>
                                          </p:to>
                                        </p:set>
                                        <p:anim calcmode="lin" valueType="num" p14:bounceEnd="67000">
                                          <p:cBhvr additive="base">
                                            <p:cTn id="26" dur="1000" fill="hold"/>
                                            <p:tgtEl>
                                              <p:spTgt spid="138"/>
                                            </p:tgtEl>
                                            <p:attrNameLst>
                                              <p:attrName>ppt_x</p:attrName>
                                            </p:attrNameLst>
                                          </p:cBhvr>
                                          <p:tavLst>
                                            <p:tav tm="0">
                                              <p:val>
                                                <p:strVal val="0-#ppt_w/2"/>
                                              </p:val>
                                            </p:tav>
                                            <p:tav tm="100000">
                                              <p:val>
                                                <p:strVal val="#ppt_x"/>
                                              </p:val>
                                            </p:tav>
                                          </p:tavLst>
                                        </p:anim>
                                        <p:anim calcmode="lin" valueType="num" p14:bounceEnd="67000">
                                          <p:cBhvr additive="base">
                                            <p:cTn id="27" dur="1000" fill="hold"/>
                                            <p:tgtEl>
                                              <p:spTgt spid="138"/>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14:presetBounceEnd="67000">
                                      <p:stCondLst>
                                        <p:cond delay="1500"/>
                                      </p:stCondLst>
                                      <p:childTnLst>
                                        <p:set>
                                          <p:cBhvr>
                                            <p:cTn id="29" dur="1" fill="hold">
                                              <p:stCondLst>
                                                <p:cond delay="0"/>
                                              </p:stCondLst>
                                            </p:cTn>
                                            <p:tgtEl>
                                              <p:spTgt spid="137"/>
                                            </p:tgtEl>
                                            <p:attrNameLst>
                                              <p:attrName>style.visibility</p:attrName>
                                            </p:attrNameLst>
                                          </p:cBhvr>
                                          <p:to>
                                            <p:strVal val="visible"/>
                                          </p:to>
                                        </p:set>
                                        <p:anim calcmode="lin" valueType="num" p14:bounceEnd="67000">
                                          <p:cBhvr additive="base">
                                            <p:cTn id="30" dur="1000" fill="hold"/>
                                            <p:tgtEl>
                                              <p:spTgt spid="137"/>
                                            </p:tgtEl>
                                            <p:attrNameLst>
                                              <p:attrName>ppt_x</p:attrName>
                                            </p:attrNameLst>
                                          </p:cBhvr>
                                          <p:tavLst>
                                            <p:tav tm="0">
                                              <p:val>
                                                <p:strVal val="0-#ppt_w/2"/>
                                              </p:val>
                                            </p:tav>
                                            <p:tav tm="100000">
                                              <p:val>
                                                <p:strVal val="#ppt_x"/>
                                              </p:val>
                                            </p:tav>
                                          </p:tavLst>
                                        </p:anim>
                                        <p:anim calcmode="lin" valueType="num" p14:bounceEnd="67000">
                                          <p:cBhvr additive="base">
                                            <p:cTn id="31" dur="1000" fill="hold"/>
                                            <p:tgtEl>
                                              <p:spTgt spid="137"/>
                                            </p:tgtEl>
                                            <p:attrNameLst>
                                              <p:attrName>ppt_y</p:attrName>
                                            </p:attrNameLst>
                                          </p:cBhvr>
                                          <p:tavLst>
                                            <p:tav tm="0">
                                              <p:val>
                                                <p:strVal val="#ppt_y"/>
                                              </p:val>
                                            </p:tav>
                                            <p:tav tm="100000">
                                              <p:val>
                                                <p:strVal val="#ppt_y"/>
                                              </p:val>
                                            </p:tav>
                                          </p:tavLst>
                                        </p:anim>
                                      </p:childTnLst>
                                    </p:cTn>
                                  </p:par>
                                  <p:par>
                                    <p:cTn id="32" presetID="53" presetClass="entr" presetSubtype="16" fill="hold" grpId="0" nodeType="withEffect">
                                      <p:stCondLst>
                                        <p:cond delay="500"/>
                                      </p:stCondLst>
                                      <p:childTnLst>
                                        <p:set>
                                          <p:cBhvr>
                                            <p:cTn id="33" dur="1" fill="hold">
                                              <p:stCondLst>
                                                <p:cond delay="0"/>
                                              </p:stCondLst>
                                            </p:cTn>
                                            <p:tgtEl>
                                              <p:spTgt spid="112"/>
                                            </p:tgtEl>
                                            <p:attrNameLst>
                                              <p:attrName>style.visibility</p:attrName>
                                            </p:attrNameLst>
                                          </p:cBhvr>
                                          <p:to>
                                            <p:strVal val="visible"/>
                                          </p:to>
                                        </p:set>
                                        <p:anim calcmode="lin" valueType="num">
                                          <p:cBhvr>
                                            <p:cTn id="34" dur="750" fill="hold"/>
                                            <p:tgtEl>
                                              <p:spTgt spid="112"/>
                                            </p:tgtEl>
                                            <p:attrNameLst>
                                              <p:attrName>ppt_w</p:attrName>
                                            </p:attrNameLst>
                                          </p:cBhvr>
                                          <p:tavLst>
                                            <p:tav tm="0">
                                              <p:val>
                                                <p:fltVal val="0"/>
                                              </p:val>
                                            </p:tav>
                                            <p:tav tm="100000">
                                              <p:val>
                                                <p:strVal val="#ppt_w"/>
                                              </p:val>
                                            </p:tav>
                                          </p:tavLst>
                                        </p:anim>
                                        <p:anim calcmode="lin" valueType="num">
                                          <p:cBhvr>
                                            <p:cTn id="35" dur="750" fill="hold"/>
                                            <p:tgtEl>
                                              <p:spTgt spid="112"/>
                                            </p:tgtEl>
                                            <p:attrNameLst>
                                              <p:attrName>ppt_h</p:attrName>
                                            </p:attrNameLst>
                                          </p:cBhvr>
                                          <p:tavLst>
                                            <p:tav tm="0">
                                              <p:val>
                                                <p:fltVal val="0"/>
                                              </p:val>
                                            </p:tav>
                                            <p:tav tm="100000">
                                              <p:val>
                                                <p:strVal val="#ppt_h"/>
                                              </p:val>
                                            </p:tav>
                                          </p:tavLst>
                                        </p:anim>
                                        <p:animEffect transition="in" filter="fade">
                                          <p:cBhvr>
                                            <p:cTn id="36" dur="750"/>
                                            <p:tgtEl>
                                              <p:spTgt spid="112"/>
                                            </p:tgtEl>
                                          </p:cBhvr>
                                        </p:animEffect>
                                      </p:childTnLst>
                                    </p:cTn>
                                  </p:par>
                                  <p:par>
                                    <p:cTn id="37" presetID="53" presetClass="entr" presetSubtype="16" fill="hold" grpId="0" nodeType="withEffect">
                                      <p:stCondLst>
                                        <p:cond delay="75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750" fill="hold"/>
                                            <p:tgtEl>
                                              <p:spTgt spid="113"/>
                                            </p:tgtEl>
                                            <p:attrNameLst>
                                              <p:attrName>ppt_w</p:attrName>
                                            </p:attrNameLst>
                                          </p:cBhvr>
                                          <p:tavLst>
                                            <p:tav tm="0">
                                              <p:val>
                                                <p:fltVal val="0"/>
                                              </p:val>
                                            </p:tav>
                                            <p:tav tm="100000">
                                              <p:val>
                                                <p:strVal val="#ppt_w"/>
                                              </p:val>
                                            </p:tav>
                                          </p:tavLst>
                                        </p:anim>
                                        <p:anim calcmode="lin" valueType="num">
                                          <p:cBhvr>
                                            <p:cTn id="40" dur="750" fill="hold"/>
                                            <p:tgtEl>
                                              <p:spTgt spid="113"/>
                                            </p:tgtEl>
                                            <p:attrNameLst>
                                              <p:attrName>ppt_h</p:attrName>
                                            </p:attrNameLst>
                                          </p:cBhvr>
                                          <p:tavLst>
                                            <p:tav tm="0">
                                              <p:val>
                                                <p:fltVal val="0"/>
                                              </p:val>
                                            </p:tav>
                                            <p:tav tm="100000">
                                              <p:val>
                                                <p:strVal val="#ppt_h"/>
                                              </p:val>
                                            </p:tav>
                                          </p:tavLst>
                                        </p:anim>
                                        <p:animEffect transition="in" filter="fade">
                                          <p:cBhvr>
                                            <p:cTn id="41" dur="750"/>
                                            <p:tgtEl>
                                              <p:spTgt spid="113"/>
                                            </p:tgtEl>
                                          </p:cBhvr>
                                        </p:animEffect>
                                      </p:childTnLst>
                                    </p:cTn>
                                  </p:par>
                                  <p:par>
                                    <p:cTn id="42" presetID="53" presetClass="entr" presetSubtype="16" fill="hold" grpId="0" nodeType="withEffect">
                                      <p:stCondLst>
                                        <p:cond delay="1000"/>
                                      </p:stCondLst>
                                      <p:childTnLst>
                                        <p:set>
                                          <p:cBhvr>
                                            <p:cTn id="43" dur="1" fill="hold">
                                              <p:stCondLst>
                                                <p:cond delay="0"/>
                                              </p:stCondLst>
                                            </p:cTn>
                                            <p:tgtEl>
                                              <p:spTgt spid="114"/>
                                            </p:tgtEl>
                                            <p:attrNameLst>
                                              <p:attrName>style.visibility</p:attrName>
                                            </p:attrNameLst>
                                          </p:cBhvr>
                                          <p:to>
                                            <p:strVal val="visible"/>
                                          </p:to>
                                        </p:set>
                                        <p:anim calcmode="lin" valueType="num">
                                          <p:cBhvr>
                                            <p:cTn id="44" dur="750" fill="hold"/>
                                            <p:tgtEl>
                                              <p:spTgt spid="114"/>
                                            </p:tgtEl>
                                            <p:attrNameLst>
                                              <p:attrName>ppt_w</p:attrName>
                                            </p:attrNameLst>
                                          </p:cBhvr>
                                          <p:tavLst>
                                            <p:tav tm="0">
                                              <p:val>
                                                <p:fltVal val="0"/>
                                              </p:val>
                                            </p:tav>
                                            <p:tav tm="100000">
                                              <p:val>
                                                <p:strVal val="#ppt_w"/>
                                              </p:val>
                                            </p:tav>
                                          </p:tavLst>
                                        </p:anim>
                                        <p:anim calcmode="lin" valueType="num">
                                          <p:cBhvr>
                                            <p:cTn id="45" dur="750" fill="hold"/>
                                            <p:tgtEl>
                                              <p:spTgt spid="114"/>
                                            </p:tgtEl>
                                            <p:attrNameLst>
                                              <p:attrName>ppt_h</p:attrName>
                                            </p:attrNameLst>
                                          </p:cBhvr>
                                          <p:tavLst>
                                            <p:tav tm="0">
                                              <p:val>
                                                <p:fltVal val="0"/>
                                              </p:val>
                                            </p:tav>
                                            <p:tav tm="100000">
                                              <p:val>
                                                <p:strVal val="#ppt_h"/>
                                              </p:val>
                                            </p:tav>
                                          </p:tavLst>
                                        </p:anim>
                                        <p:animEffect transition="in" filter="fade">
                                          <p:cBhvr>
                                            <p:cTn id="46" dur="750"/>
                                            <p:tgtEl>
                                              <p:spTgt spid="114"/>
                                            </p:tgtEl>
                                          </p:cBhvr>
                                        </p:animEffect>
                                      </p:childTnLst>
                                    </p:cTn>
                                  </p:par>
                                  <p:par>
                                    <p:cTn id="47" presetID="53" presetClass="entr" presetSubtype="16" fill="hold" grpId="0" nodeType="withEffect">
                                      <p:stCondLst>
                                        <p:cond delay="1250"/>
                                      </p:stCondLst>
                                      <p:childTnLst>
                                        <p:set>
                                          <p:cBhvr>
                                            <p:cTn id="48" dur="1" fill="hold">
                                              <p:stCondLst>
                                                <p:cond delay="0"/>
                                              </p:stCondLst>
                                            </p:cTn>
                                            <p:tgtEl>
                                              <p:spTgt spid="115"/>
                                            </p:tgtEl>
                                            <p:attrNameLst>
                                              <p:attrName>style.visibility</p:attrName>
                                            </p:attrNameLst>
                                          </p:cBhvr>
                                          <p:to>
                                            <p:strVal val="visible"/>
                                          </p:to>
                                        </p:set>
                                        <p:anim calcmode="lin" valueType="num">
                                          <p:cBhvr>
                                            <p:cTn id="49" dur="750" fill="hold"/>
                                            <p:tgtEl>
                                              <p:spTgt spid="115"/>
                                            </p:tgtEl>
                                            <p:attrNameLst>
                                              <p:attrName>ppt_w</p:attrName>
                                            </p:attrNameLst>
                                          </p:cBhvr>
                                          <p:tavLst>
                                            <p:tav tm="0">
                                              <p:val>
                                                <p:fltVal val="0"/>
                                              </p:val>
                                            </p:tav>
                                            <p:tav tm="100000">
                                              <p:val>
                                                <p:strVal val="#ppt_w"/>
                                              </p:val>
                                            </p:tav>
                                          </p:tavLst>
                                        </p:anim>
                                        <p:anim calcmode="lin" valueType="num">
                                          <p:cBhvr>
                                            <p:cTn id="50" dur="750" fill="hold"/>
                                            <p:tgtEl>
                                              <p:spTgt spid="115"/>
                                            </p:tgtEl>
                                            <p:attrNameLst>
                                              <p:attrName>ppt_h</p:attrName>
                                            </p:attrNameLst>
                                          </p:cBhvr>
                                          <p:tavLst>
                                            <p:tav tm="0">
                                              <p:val>
                                                <p:fltVal val="0"/>
                                              </p:val>
                                            </p:tav>
                                            <p:tav tm="100000">
                                              <p:val>
                                                <p:strVal val="#ppt_h"/>
                                              </p:val>
                                            </p:tav>
                                          </p:tavLst>
                                        </p:anim>
                                        <p:animEffect transition="in" filter="fade">
                                          <p:cBhvr>
                                            <p:cTn id="51" dur="750"/>
                                            <p:tgtEl>
                                              <p:spTgt spid="115"/>
                                            </p:tgtEl>
                                          </p:cBhvr>
                                        </p:animEffect>
                                      </p:childTnLst>
                                    </p:cTn>
                                  </p:par>
                                  <p:par>
                                    <p:cTn id="52" presetID="53" presetClass="entr" presetSubtype="16" fill="hold" grpId="0" nodeType="withEffect">
                                      <p:stCondLst>
                                        <p:cond delay="15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750" fill="hold"/>
                                            <p:tgtEl>
                                              <p:spTgt spid="116"/>
                                            </p:tgtEl>
                                            <p:attrNameLst>
                                              <p:attrName>ppt_w</p:attrName>
                                            </p:attrNameLst>
                                          </p:cBhvr>
                                          <p:tavLst>
                                            <p:tav tm="0">
                                              <p:val>
                                                <p:fltVal val="0"/>
                                              </p:val>
                                            </p:tav>
                                            <p:tav tm="100000">
                                              <p:val>
                                                <p:strVal val="#ppt_w"/>
                                              </p:val>
                                            </p:tav>
                                          </p:tavLst>
                                        </p:anim>
                                        <p:anim calcmode="lin" valueType="num">
                                          <p:cBhvr>
                                            <p:cTn id="55" dur="750" fill="hold"/>
                                            <p:tgtEl>
                                              <p:spTgt spid="116"/>
                                            </p:tgtEl>
                                            <p:attrNameLst>
                                              <p:attrName>ppt_h</p:attrName>
                                            </p:attrNameLst>
                                          </p:cBhvr>
                                          <p:tavLst>
                                            <p:tav tm="0">
                                              <p:val>
                                                <p:fltVal val="0"/>
                                              </p:val>
                                            </p:tav>
                                            <p:tav tm="100000">
                                              <p:val>
                                                <p:strVal val="#ppt_h"/>
                                              </p:val>
                                            </p:tav>
                                          </p:tavLst>
                                        </p:anim>
                                        <p:animEffect transition="in" filter="fade">
                                          <p:cBhvr>
                                            <p:cTn id="56" dur="750"/>
                                            <p:tgtEl>
                                              <p:spTgt spid="116"/>
                                            </p:tgtEl>
                                          </p:cBhvr>
                                        </p:animEffect>
                                      </p:childTnLst>
                                    </p:cTn>
                                  </p:par>
                                  <p:par>
                                    <p:cTn id="57" presetID="53" presetClass="entr" presetSubtype="16" fill="hold" grpId="0" nodeType="withEffect">
                                      <p:stCondLst>
                                        <p:cond delay="1750"/>
                                      </p:stCondLst>
                                      <p:childTnLst>
                                        <p:set>
                                          <p:cBhvr>
                                            <p:cTn id="58" dur="1" fill="hold">
                                              <p:stCondLst>
                                                <p:cond delay="0"/>
                                              </p:stCondLst>
                                            </p:cTn>
                                            <p:tgtEl>
                                              <p:spTgt spid="117"/>
                                            </p:tgtEl>
                                            <p:attrNameLst>
                                              <p:attrName>style.visibility</p:attrName>
                                            </p:attrNameLst>
                                          </p:cBhvr>
                                          <p:to>
                                            <p:strVal val="visible"/>
                                          </p:to>
                                        </p:set>
                                        <p:anim calcmode="lin" valueType="num">
                                          <p:cBhvr>
                                            <p:cTn id="59" dur="750" fill="hold"/>
                                            <p:tgtEl>
                                              <p:spTgt spid="117"/>
                                            </p:tgtEl>
                                            <p:attrNameLst>
                                              <p:attrName>ppt_w</p:attrName>
                                            </p:attrNameLst>
                                          </p:cBhvr>
                                          <p:tavLst>
                                            <p:tav tm="0">
                                              <p:val>
                                                <p:fltVal val="0"/>
                                              </p:val>
                                            </p:tav>
                                            <p:tav tm="100000">
                                              <p:val>
                                                <p:strVal val="#ppt_w"/>
                                              </p:val>
                                            </p:tav>
                                          </p:tavLst>
                                        </p:anim>
                                        <p:anim calcmode="lin" valueType="num">
                                          <p:cBhvr>
                                            <p:cTn id="60" dur="750" fill="hold"/>
                                            <p:tgtEl>
                                              <p:spTgt spid="117"/>
                                            </p:tgtEl>
                                            <p:attrNameLst>
                                              <p:attrName>ppt_h</p:attrName>
                                            </p:attrNameLst>
                                          </p:cBhvr>
                                          <p:tavLst>
                                            <p:tav tm="0">
                                              <p:val>
                                                <p:fltVal val="0"/>
                                              </p:val>
                                            </p:tav>
                                            <p:tav tm="100000">
                                              <p:val>
                                                <p:strVal val="#ppt_h"/>
                                              </p:val>
                                            </p:tav>
                                          </p:tavLst>
                                        </p:anim>
                                        <p:animEffect transition="in" filter="fade">
                                          <p:cBhvr>
                                            <p:cTn id="61" dur="750"/>
                                            <p:tgtEl>
                                              <p:spTgt spid="117"/>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grpId="0" nodeType="clickEffect" p14:presetBounceEnd="67000">
                                      <p:stCondLst>
                                        <p:cond delay="0"/>
                                      </p:stCondLst>
                                      <p:childTnLst>
                                        <p:set>
                                          <p:cBhvr>
                                            <p:cTn id="65" dur="1" fill="hold">
                                              <p:stCondLst>
                                                <p:cond delay="0"/>
                                              </p:stCondLst>
                                            </p:cTn>
                                            <p:tgtEl>
                                              <p:spTgt spid="143"/>
                                            </p:tgtEl>
                                            <p:attrNameLst>
                                              <p:attrName>style.visibility</p:attrName>
                                            </p:attrNameLst>
                                          </p:cBhvr>
                                          <p:to>
                                            <p:strVal val="visible"/>
                                          </p:to>
                                        </p:set>
                                        <p:anim calcmode="lin" valueType="num" p14:bounceEnd="67000">
                                          <p:cBhvr additive="base">
                                            <p:cTn id="66" dur="1000" fill="hold"/>
                                            <p:tgtEl>
                                              <p:spTgt spid="143"/>
                                            </p:tgtEl>
                                            <p:attrNameLst>
                                              <p:attrName>ppt_x</p:attrName>
                                            </p:attrNameLst>
                                          </p:cBhvr>
                                          <p:tavLst>
                                            <p:tav tm="0">
                                              <p:val>
                                                <p:strVal val="0-#ppt_w/2"/>
                                              </p:val>
                                            </p:tav>
                                            <p:tav tm="100000">
                                              <p:val>
                                                <p:strVal val="#ppt_x"/>
                                              </p:val>
                                            </p:tav>
                                          </p:tavLst>
                                        </p:anim>
                                        <p:anim calcmode="lin" valueType="num" p14:bounceEnd="67000">
                                          <p:cBhvr additive="base">
                                            <p:cTn id="67" dur="10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14:presetBounceEnd="67000">
                                      <p:stCondLst>
                                        <p:cond delay="0"/>
                                      </p:stCondLst>
                                      <p:childTnLst>
                                        <p:set>
                                          <p:cBhvr>
                                            <p:cTn id="71" dur="1" fill="hold">
                                              <p:stCondLst>
                                                <p:cond delay="0"/>
                                              </p:stCondLst>
                                            </p:cTn>
                                            <p:tgtEl>
                                              <p:spTgt spid="140"/>
                                            </p:tgtEl>
                                            <p:attrNameLst>
                                              <p:attrName>style.visibility</p:attrName>
                                            </p:attrNameLst>
                                          </p:cBhvr>
                                          <p:to>
                                            <p:strVal val="visible"/>
                                          </p:to>
                                        </p:set>
                                        <p:anim calcmode="lin" valueType="num" p14:bounceEnd="67000">
                                          <p:cBhvr additive="base">
                                            <p:cTn id="72" dur="1000" fill="hold"/>
                                            <p:tgtEl>
                                              <p:spTgt spid="140"/>
                                            </p:tgtEl>
                                            <p:attrNameLst>
                                              <p:attrName>ppt_x</p:attrName>
                                            </p:attrNameLst>
                                          </p:cBhvr>
                                          <p:tavLst>
                                            <p:tav tm="0">
                                              <p:val>
                                                <p:strVal val="0-#ppt_w/2"/>
                                              </p:val>
                                            </p:tav>
                                            <p:tav tm="100000">
                                              <p:val>
                                                <p:strVal val="#ppt_x"/>
                                              </p:val>
                                            </p:tav>
                                          </p:tavLst>
                                        </p:anim>
                                        <p:anim calcmode="lin" valueType="num" p14:bounceEnd="67000">
                                          <p:cBhvr additive="base">
                                            <p:cTn id="73" dur="1000" fill="hold"/>
                                            <p:tgtEl>
                                              <p:spTgt spid="140"/>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1" fill="hold" grpId="0" nodeType="clickEffect" p14:presetBounceEnd="67000">
                                      <p:stCondLst>
                                        <p:cond delay="0"/>
                                      </p:stCondLst>
                                      <p:childTnLst>
                                        <p:set>
                                          <p:cBhvr>
                                            <p:cTn id="77" dur="1" fill="hold">
                                              <p:stCondLst>
                                                <p:cond delay="0"/>
                                              </p:stCondLst>
                                            </p:cTn>
                                            <p:tgtEl>
                                              <p:spTgt spid="144"/>
                                            </p:tgtEl>
                                            <p:attrNameLst>
                                              <p:attrName>style.visibility</p:attrName>
                                            </p:attrNameLst>
                                          </p:cBhvr>
                                          <p:to>
                                            <p:strVal val="visible"/>
                                          </p:to>
                                        </p:set>
                                        <p:anim calcmode="lin" valueType="num" p14:bounceEnd="67000">
                                          <p:cBhvr additive="base">
                                            <p:cTn id="78" dur="1000" fill="hold"/>
                                            <p:tgtEl>
                                              <p:spTgt spid="144"/>
                                            </p:tgtEl>
                                            <p:attrNameLst>
                                              <p:attrName>ppt_x</p:attrName>
                                            </p:attrNameLst>
                                          </p:cBhvr>
                                          <p:tavLst>
                                            <p:tav tm="0">
                                              <p:val>
                                                <p:strVal val="#ppt_x"/>
                                              </p:val>
                                            </p:tav>
                                            <p:tav tm="100000">
                                              <p:val>
                                                <p:strVal val="#ppt_x"/>
                                              </p:val>
                                            </p:tav>
                                          </p:tavLst>
                                        </p:anim>
                                        <p:anim calcmode="lin" valueType="num" p14:bounceEnd="67000">
                                          <p:cBhvr additive="base">
                                            <p:cTn id="79" dur="1000" fill="hold"/>
                                            <p:tgtEl>
                                              <p:spTgt spid="144"/>
                                            </p:tgtEl>
                                            <p:attrNameLst>
                                              <p:attrName>ppt_y</p:attrName>
                                            </p:attrNameLst>
                                          </p:cBhvr>
                                          <p:tavLst>
                                            <p:tav tm="0">
                                              <p:val>
                                                <p:strVal val="0-#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14:presetBounceEnd="67000">
                                      <p:stCondLst>
                                        <p:cond delay="0"/>
                                      </p:stCondLst>
                                      <p:childTnLst>
                                        <p:set>
                                          <p:cBhvr>
                                            <p:cTn id="83" dur="1" fill="hold">
                                              <p:stCondLst>
                                                <p:cond delay="0"/>
                                              </p:stCondLst>
                                            </p:cTn>
                                            <p:tgtEl>
                                              <p:spTgt spid="141"/>
                                            </p:tgtEl>
                                            <p:attrNameLst>
                                              <p:attrName>style.visibility</p:attrName>
                                            </p:attrNameLst>
                                          </p:cBhvr>
                                          <p:to>
                                            <p:strVal val="visible"/>
                                          </p:to>
                                        </p:set>
                                        <p:anim calcmode="lin" valueType="num" p14:bounceEnd="67000">
                                          <p:cBhvr additive="base">
                                            <p:cTn id="84" dur="1000" fill="hold"/>
                                            <p:tgtEl>
                                              <p:spTgt spid="141"/>
                                            </p:tgtEl>
                                            <p:attrNameLst>
                                              <p:attrName>ppt_x</p:attrName>
                                            </p:attrNameLst>
                                          </p:cBhvr>
                                          <p:tavLst>
                                            <p:tav tm="0">
                                              <p:val>
                                                <p:strVal val="#ppt_x"/>
                                              </p:val>
                                            </p:tav>
                                            <p:tav tm="100000">
                                              <p:val>
                                                <p:strVal val="#ppt_x"/>
                                              </p:val>
                                            </p:tav>
                                          </p:tavLst>
                                        </p:anim>
                                        <p:anim calcmode="lin" valueType="num" p14:bounceEnd="67000">
                                          <p:cBhvr additive="base">
                                            <p:cTn id="85" dur="10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2" fill="hold" grpId="0" nodeType="clickEffect" p14:presetBounceEnd="67000">
                                      <p:stCondLst>
                                        <p:cond delay="0"/>
                                      </p:stCondLst>
                                      <p:childTnLst>
                                        <p:set>
                                          <p:cBhvr>
                                            <p:cTn id="89" dur="1" fill="hold">
                                              <p:stCondLst>
                                                <p:cond delay="0"/>
                                              </p:stCondLst>
                                            </p:cTn>
                                            <p:tgtEl>
                                              <p:spTgt spid="145"/>
                                            </p:tgtEl>
                                            <p:attrNameLst>
                                              <p:attrName>style.visibility</p:attrName>
                                            </p:attrNameLst>
                                          </p:cBhvr>
                                          <p:to>
                                            <p:strVal val="visible"/>
                                          </p:to>
                                        </p:set>
                                        <p:anim calcmode="lin" valueType="num" p14:bounceEnd="67000">
                                          <p:cBhvr additive="base">
                                            <p:cTn id="90" dur="1000" fill="hold"/>
                                            <p:tgtEl>
                                              <p:spTgt spid="145"/>
                                            </p:tgtEl>
                                            <p:attrNameLst>
                                              <p:attrName>ppt_x</p:attrName>
                                            </p:attrNameLst>
                                          </p:cBhvr>
                                          <p:tavLst>
                                            <p:tav tm="0">
                                              <p:val>
                                                <p:strVal val="1+#ppt_w/2"/>
                                              </p:val>
                                            </p:tav>
                                            <p:tav tm="100000">
                                              <p:val>
                                                <p:strVal val="#ppt_x"/>
                                              </p:val>
                                            </p:tav>
                                          </p:tavLst>
                                        </p:anim>
                                        <p:anim calcmode="lin" valueType="num" p14:bounceEnd="67000">
                                          <p:cBhvr additive="base">
                                            <p:cTn id="91" dur="1000" fill="hold"/>
                                            <p:tgtEl>
                                              <p:spTgt spid="145"/>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14:presetBounceEnd="67000">
                                      <p:stCondLst>
                                        <p:cond delay="0"/>
                                      </p:stCondLst>
                                      <p:childTnLst>
                                        <p:set>
                                          <p:cBhvr>
                                            <p:cTn id="95" dur="1" fill="hold">
                                              <p:stCondLst>
                                                <p:cond delay="0"/>
                                              </p:stCondLst>
                                            </p:cTn>
                                            <p:tgtEl>
                                              <p:spTgt spid="142"/>
                                            </p:tgtEl>
                                            <p:attrNameLst>
                                              <p:attrName>style.visibility</p:attrName>
                                            </p:attrNameLst>
                                          </p:cBhvr>
                                          <p:to>
                                            <p:strVal val="visible"/>
                                          </p:to>
                                        </p:set>
                                        <p:anim calcmode="lin" valueType="num" p14:bounceEnd="67000">
                                          <p:cBhvr additive="base">
                                            <p:cTn id="96" dur="1000" fill="hold"/>
                                            <p:tgtEl>
                                              <p:spTgt spid="142"/>
                                            </p:tgtEl>
                                            <p:attrNameLst>
                                              <p:attrName>ppt_x</p:attrName>
                                            </p:attrNameLst>
                                          </p:cBhvr>
                                          <p:tavLst>
                                            <p:tav tm="0">
                                              <p:val>
                                                <p:strVal val="1+#ppt_w/2"/>
                                              </p:val>
                                            </p:tav>
                                            <p:tav tm="100000">
                                              <p:val>
                                                <p:strVal val="#ppt_x"/>
                                              </p:val>
                                            </p:tav>
                                          </p:tavLst>
                                        </p:anim>
                                        <p:anim calcmode="lin" valueType="num" p14:bounceEnd="67000">
                                          <p:cBhvr additive="base">
                                            <p:cTn id="97" dur="1000" fill="hold"/>
                                            <p:tgtEl>
                                              <p:spTgt spid="1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2" grpId="0"/>
          <p:bldP spid="113" grpId="0"/>
          <p:bldP spid="114" grpId="0"/>
          <p:bldP spid="115" grpId="0"/>
          <p:bldP spid="116" grpId="0"/>
          <p:bldP spid="140" grpId="0"/>
          <p:bldP spid="141" grpId="0"/>
          <p:bldP spid="142" grpId="0"/>
          <p:bldP spid="143" grpId="0"/>
          <p:bldP spid="144" grpId="0"/>
          <p:bldP spid="1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left)">
                                          <p:cBhvr>
                                            <p:cTn id="7" dur="750"/>
                                            <p:tgtEl>
                                              <p:spTgt spid="125"/>
                                            </p:tgtEl>
                                          </p:cBhvr>
                                        </p:animEffect>
                                      </p:childTnLst>
                                    </p:cTn>
                                  </p:par>
                                  <p:par>
                                    <p:cTn id="8" presetID="2" presetClass="entr" presetSubtype="8" fill="hold" nodeType="withEffect">
                                      <p:stCondLst>
                                        <p:cond delay="250"/>
                                      </p:stCondLst>
                                      <p:childTnLst>
                                        <p:set>
                                          <p:cBhvr>
                                            <p:cTn id="9" dur="1" fill="hold">
                                              <p:stCondLst>
                                                <p:cond delay="0"/>
                                              </p:stCondLst>
                                            </p:cTn>
                                            <p:tgtEl>
                                              <p:spTgt spid="126"/>
                                            </p:tgtEl>
                                            <p:attrNameLst>
                                              <p:attrName>style.visibility</p:attrName>
                                            </p:attrNameLst>
                                          </p:cBhvr>
                                          <p:to>
                                            <p:strVal val="visible"/>
                                          </p:to>
                                        </p:set>
                                        <p:anim calcmode="lin" valueType="num">
                                          <p:cBhvr additive="base">
                                            <p:cTn id="10" dur="1000" fill="hold"/>
                                            <p:tgtEl>
                                              <p:spTgt spid="126"/>
                                            </p:tgtEl>
                                            <p:attrNameLst>
                                              <p:attrName>ppt_x</p:attrName>
                                            </p:attrNameLst>
                                          </p:cBhvr>
                                          <p:tavLst>
                                            <p:tav tm="0">
                                              <p:val>
                                                <p:strVal val="0-#ppt_w/2"/>
                                              </p:val>
                                            </p:tav>
                                            <p:tav tm="100000">
                                              <p:val>
                                                <p:strVal val="#ppt_x"/>
                                              </p:val>
                                            </p:tav>
                                          </p:tavLst>
                                        </p:anim>
                                        <p:anim calcmode="lin" valueType="num">
                                          <p:cBhvr additive="base">
                                            <p:cTn id="11" dur="1000" fill="hold"/>
                                            <p:tgtEl>
                                              <p:spTgt spid="126"/>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500"/>
                                      </p:stCondLst>
                                      <p:childTnLst>
                                        <p:set>
                                          <p:cBhvr>
                                            <p:cTn id="13" dur="1" fill="hold">
                                              <p:stCondLst>
                                                <p:cond delay="0"/>
                                              </p:stCondLst>
                                            </p:cTn>
                                            <p:tgtEl>
                                              <p:spTgt spid="129"/>
                                            </p:tgtEl>
                                            <p:attrNameLst>
                                              <p:attrName>style.visibility</p:attrName>
                                            </p:attrNameLst>
                                          </p:cBhvr>
                                          <p:to>
                                            <p:strVal val="visible"/>
                                          </p:to>
                                        </p:set>
                                        <p:anim calcmode="lin" valueType="num">
                                          <p:cBhvr additive="base">
                                            <p:cTn id="14" dur="1000" fill="hold"/>
                                            <p:tgtEl>
                                              <p:spTgt spid="129"/>
                                            </p:tgtEl>
                                            <p:attrNameLst>
                                              <p:attrName>ppt_x</p:attrName>
                                            </p:attrNameLst>
                                          </p:cBhvr>
                                          <p:tavLst>
                                            <p:tav tm="0">
                                              <p:val>
                                                <p:strVal val="0-#ppt_w/2"/>
                                              </p:val>
                                            </p:tav>
                                            <p:tav tm="100000">
                                              <p:val>
                                                <p:strVal val="#ppt_x"/>
                                              </p:val>
                                            </p:tav>
                                          </p:tavLst>
                                        </p:anim>
                                        <p:anim calcmode="lin" valueType="num">
                                          <p:cBhvr additive="base">
                                            <p:cTn id="15" dur="1000" fill="hold"/>
                                            <p:tgtEl>
                                              <p:spTgt spid="129"/>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750"/>
                                      </p:stCondLst>
                                      <p:childTnLst>
                                        <p:set>
                                          <p:cBhvr>
                                            <p:cTn id="17" dur="1" fill="hold">
                                              <p:stCondLst>
                                                <p:cond delay="0"/>
                                              </p:stCondLst>
                                            </p:cTn>
                                            <p:tgtEl>
                                              <p:spTgt spid="131"/>
                                            </p:tgtEl>
                                            <p:attrNameLst>
                                              <p:attrName>style.visibility</p:attrName>
                                            </p:attrNameLst>
                                          </p:cBhvr>
                                          <p:to>
                                            <p:strVal val="visible"/>
                                          </p:to>
                                        </p:set>
                                        <p:anim calcmode="lin" valueType="num">
                                          <p:cBhvr additive="base">
                                            <p:cTn id="18" dur="1000" fill="hold"/>
                                            <p:tgtEl>
                                              <p:spTgt spid="131"/>
                                            </p:tgtEl>
                                            <p:attrNameLst>
                                              <p:attrName>ppt_x</p:attrName>
                                            </p:attrNameLst>
                                          </p:cBhvr>
                                          <p:tavLst>
                                            <p:tav tm="0">
                                              <p:val>
                                                <p:strVal val="0-#ppt_w/2"/>
                                              </p:val>
                                            </p:tav>
                                            <p:tav tm="100000">
                                              <p:val>
                                                <p:strVal val="#ppt_x"/>
                                              </p:val>
                                            </p:tav>
                                          </p:tavLst>
                                        </p:anim>
                                        <p:anim calcmode="lin" valueType="num">
                                          <p:cBhvr additive="base">
                                            <p:cTn id="19" dur="1000" fill="hold"/>
                                            <p:tgtEl>
                                              <p:spTgt spid="131"/>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1000"/>
                                      </p:stCondLst>
                                      <p:childTnLst>
                                        <p:set>
                                          <p:cBhvr>
                                            <p:cTn id="21" dur="1" fill="hold">
                                              <p:stCondLst>
                                                <p:cond delay="0"/>
                                              </p:stCondLst>
                                            </p:cTn>
                                            <p:tgtEl>
                                              <p:spTgt spid="133"/>
                                            </p:tgtEl>
                                            <p:attrNameLst>
                                              <p:attrName>style.visibility</p:attrName>
                                            </p:attrNameLst>
                                          </p:cBhvr>
                                          <p:to>
                                            <p:strVal val="visible"/>
                                          </p:to>
                                        </p:set>
                                        <p:anim calcmode="lin" valueType="num">
                                          <p:cBhvr additive="base">
                                            <p:cTn id="22" dur="1000" fill="hold"/>
                                            <p:tgtEl>
                                              <p:spTgt spid="133"/>
                                            </p:tgtEl>
                                            <p:attrNameLst>
                                              <p:attrName>ppt_x</p:attrName>
                                            </p:attrNameLst>
                                          </p:cBhvr>
                                          <p:tavLst>
                                            <p:tav tm="0">
                                              <p:val>
                                                <p:strVal val="0-#ppt_w/2"/>
                                              </p:val>
                                            </p:tav>
                                            <p:tav tm="100000">
                                              <p:val>
                                                <p:strVal val="#ppt_x"/>
                                              </p:val>
                                            </p:tav>
                                          </p:tavLst>
                                        </p:anim>
                                        <p:anim calcmode="lin" valueType="num">
                                          <p:cBhvr additive="base">
                                            <p:cTn id="23" dur="1000" fill="hold"/>
                                            <p:tgtEl>
                                              <p:spTgt spid="13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1250"/>
                                      </p:stCondLst>
                                      <p:childTnLst>
                                        <p:set>
                                          <p:cBhvr>
                                            <p:cTn id="25" dur="1" fill="hold">
                                              <p:stCondLst>
                                                <p:cond delay="0"/>
                                              </p:stCondLst>
                                            </p:cTn>
                                            <p:tgtEl>
                                              <p:spTgt spid="138"/>
                                            </p:tgtEl>
                                            <p:attrNameLst>
                                              <p:attrName>style.visibility</p:attrName>
                                            </p:attrNameLst>
                                          </p:cBhvr>
                                          <p:to>
                                            <p:strVal val="visible"/>
                                          </p:to>
                                        </p:set>
                                        <p:anim calcmode="lin" valueType="num">
                                          <p:cBhvr additive="base">
                                            <p:cTn id="26" dur="1000" fill="hold"/>
                                            <p:tgtEl>
                                              <p:spTgt spid="138"/>
                                            </p:tgtEl>
                                            <p:attrNameLst>
                                              <p:attrName>ppt_x</p:attrName>
                                            </p:attrNameLst>
                                          </p:cBhvr>
                                          <p:tavLst>
                                            <p:tav tm="0">
                                              <p:val>
                                                <p:strVal val="0-#ppt_w/2"/>
                                              </p:val>
                                            </p:tav>
                                            <p:tav tm="100000">
                                              <p:val>
                                                <p:strVal val="#ppt_x"/>
                                              </p:val>
                                            </p:tav>
                                          </p:tavLst>
                                        </p:anim>
                                        <p:anim calcmode="lin" valueType="num">
                                          <p:cBhvr additive="base">
                                            <p:cTn id="27" dur="1000" fill="hold"/>
                                            <p:tgtEl>
                                              <p:spTgt spid="138"/>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1500"/>
                                      </p:stCondLst>
                                      <p:childTnLst>
                                        <p:set>
                                          <p:cBhvr>
                                            <p:cTn id="29" dur="1" fill="hold">
                                              <p:stCondLst>
                                                <p:cond delay="0"/>
                                              </p:stCondLst>
                                            </p:cTn>
                                            <p:tgtEl>
                                              <p:spTgt spid="137"/>
                                            </p:tgtEl>
                                            <p:attrNameLst>
                                              <p:attrName>style.visibility</p:attrName>
                                            </p:attrNameLst>
                                          </p:cBhvr>
                                          <p:to>
                                            <p:strVal val="visible"/>
                                          </p:to>
                                        </p:set>
                                        <p:anim calcmode="lin" valueType="num">
                                          <p:cBhvr additive="base">
                                            <p:cTn id="30" dur="1000" fill="hold"/>
                                            <p:tgtEl>
                                              <p:spTgt spid="137"/>
                                            </p:tgtEl>
                                            <p:attrNameLst>
                                              <p:attrName>ppt_x</p:attrName>
                                            </p:attrNameLst>
                                          </p:cBhvr>
                                          <p:tavLst>
                                            <p:tav tm="0">
                                              <p:val>
                                                <p:strVal val="0-#ppt_w/2"/>
                                              </p:val>
                                            </p:tav>
                                            <p:tav tm="100000">
                                              <p:val>
                                                <p:strVal val="#ppt_x"/>
                                              </p:val>
                                            </p:tav>
                                          </p:tavLst>
                                        </p:anim>
                                        <p:anim calcmode="lin" valueType="num">
                                          <p:cBhvr additive="base">
                                            <p:cTn id="31" dur="1000" fill="hold"/>
                                            <p:tgtEl>
                                              <p:spTgt spid="137"/>
                                            </p:tgtEl>
                                            <p:attrNameLst>
                                              <p:attrName>ppt_y</p:attrName>
                                            </p:attrNameLst>
                                          </p:cBhvr>
                                          <p:tavLst>
                                            <p:tav tm="0">
                                              <p:val>
                                                <p:strVal val="#ppt_y"/>
                                              </p:val>
                                            </p:tav>
                                            <p:tav tm="100000">
                                              <p:val>
                                                <p:strVal val="#ppt_y"/>
                                              </p:val>
                                            </p:tav>
                                          </p:tavLst>
                                        </p:anim>
                                      </p:childTnLst>
                                    </p:cTn>
                                  </p:par>
                                  <p:par>
                                    <p:cTn id="32" presetID="53" presetClass="entr" presetSubtype="16" fill="hold" grpId="0" nodeType="withEffect">
                                      <p:stCondLst>
                                        <p:cond delay="500"/>
                                      </p:stCondLst>
                                      <p:childTnLst>
                                        <p:set>
                                          <p:cBhvr>
                                            <p:cTn id="33" dur="1" fill="hold">
                                              <p:stCondLst>
                                                <p:cond delay="0"/>
                                              </p:stCondLst>
                                            </p:cTn>
                                            <p:tgtEl>
                                              <p:spTgt spid="112"/>
                                            </p:tgtEl>
                                            <p:attrNameLst>
                                              <p:attrName>style.visibility</p:attrName>
                                            </p:attrNameLst>
                                          </p:cBhvr>
                                          <p:to>
                                            <p:strVal val="visible"/>
                                          </p:to>
                                        </p:set>
                                        <p:anim calcmode="lin" valueType="num">
                                          <p:cBhvr>
                                            <p:cTn id="34" dur="750" fill="hold"/>
                                            <p:tgtEl>
                                              <p:spTgt spid="112"/>
                                            </p:tgtEl>
                                            <p:attrNameLst>
                                              <p:attrName>ppt_w</p:attrName>
                                            </p:attrNameLst>
                                          </p:cBhvr>
                                          <p:tavLst>
                                            <p:tav tm="0">
                                              <p:val>
                                                <p:fltVal val="0"/>
                                              </p:val>
                                            </p:tav>
                                            <p:tav tm="100000">
                                              <p:val>
                                                <p:strVal val="#ppt_w"/>
                                              </p:val>
                                            </p:tav>
                                          </p:tavLst>
                                        </p:anim>
                                        <p:anim calcmode="lin" valueType="num">
                                          <p:cBhvr>
                                            <p:cTn id="35" dur="750" fill="hold"/>
                                            <p:tgtEl>
                                              <p:spTgt spid="112"/>
                                            </p:tgtEl>
                                            <p:attrNameLst>
                                              <p:attrName>ppt_h</p:attrName>
                                            </p:attrNameLst>
                                          </p:cBhvr>
                                          <p:tavLst>
                                            <p:tav tm="0">
                                              <p:val>
                                                <p:fltVal val="0"/>
                                              </p:val>
                                            </p:tav>
                                            <p:tav tm="100000">
                                              <p:val>
                                                <p:strVal val="#ppt_h"/>
                                              </p:val>
                                            </p:tav>
                                          </p:tavLst>
                                        </p:anim>
                                        <p:animEffect transition="in" filter="fade">
                                          <p:cBhvr>
                                            <p:cTn id="36" dur="750"/>
                                            <p:tgtEl>
                                              <p:spTgt spid="112"/>
                                            </p:tgtEl>
                                          </p:cBhvr>
                                        </p:animEffect>
                                      </p:childTnLst>
                                    </p:cTn>
                                  </p:par>
                                  <p:par>
                                    <p:cTn id="37" presetID="53" presetClass="entr" presetSubtype="16" fill="hold" grpId="0" nodeType="withEffect">
                                      <p:stCondLst>
                                        <p:cond delay="75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750" fill="hold"/>
                                            <p:tgtEl>
                                              <p:spTgt spid="113"/>
                                            </p:tgtEl>
                                            <p:attrNameLst>
                                              <p:attrName>ppt_w</p:attrName>
                                            </p:attrNameLst>
                                          </p:cBhvr>
                                          <p:tavLst>
                                            <p:tav tm="0">
                                              <p:val>
                                                <p:fltVal val="0"/>
                                              </p:val>
                                            </p:tav>
                                            <p:tav tm="100000">
                                              <p:val>
                                                <p:strVal val="#ppt_w"/>
                                              </p:val>
                                            </p:tav>
                                          </p:tavLst>
                                        </p:anim>
                                        <p:anim calcmode="lin" valueType="num">
                                          <p:cBhvr>
                                            <p:cTn id="40" dur="750" fill="hold"/>
                                            <p:tgtEl>
                                              <p:spTgt spid="113"/>
                                            </p:tgtEl>
                                            <p:attrNameLst>
                                              <p:attrName>ppt_h</p:attrName>
                                            </p:attrNameLst>
                                          </p:cBhvr>
                                          <p:tavLst>
                                            <p:tav tm="0">
                                              <p:val>
                                                <p:fltVal val="0"/>
                                              </p:val>
                                            </p:tav>
                                            <p:tav tm="100000">
                                              <p:val>
                                                <p:strVal val="#ppt_h"/>
                                              </p:val>
                                            </p:tav>
                                          </p:tavLst>
                                        </p:anim>
                                        <p:animEffect transition="in" filter="fade">
                                          <p:cBhvr>
                                            <p:cTn id="41" dur="750"/>
                                            <p:tgtEl>
                                              <p:spTgt spid="113"/>
                                            </p:tgtEl>
                                          </p:cBhvr>
                                        </p:animEffect>
                                      </p:childTnLst>
                                    </p:cTn>
                                  </p:par>
                                  <p:par>
                                    <p:cTn id="42" presetID="53" presetClass="entr" presetSubtype="16" fill="hold" grpId="0" nodeType="withEffect">
                                      <p:stCondLst>
                                        <p:cond delay="1000"/>
                                      </p:stCondLst>
                                      <p:childTnLst>
                                        <p:set>
                                          <p:cBhvr>
                                            <p:cTn id="43" dur="1" fill="hold">
                                              <p:stCondLst>
                                                <p:cond delay="0"/>
                                              </p:stCondLst>
                                            </p:cTn>
                                            <p:tgtEl>
                                              <p:spTgt spid="114"/>
                                            </p:tgtEl>
                                            <p:attrNameLst>
                                              <p:attrName>style.visibility</p:attrName>
                                            </p:attrNameLst>
                                          </p:cBhvr>
                                          <p:to>
                                            <p:strVal val="visible"/>
                                          </p:to>
                                        </p:set>
                                        <p:anim calcmode="lin" valueType="num">
                                          <p:cBhvr>
                                            <p:cTn id="44" dur="750" fill="hold"/>
                                            <p:tgtEl>
                                              <p:spTgt spid="114"/>
                                            </p:tgtEl>
                                            <p:attrNameLst>
                                              <p:attrName>ppt_w</p:attrName>
                                            </p:attrNameLst>
                                          </p:cBhvr>
                                          <p:tavLst>
                                            <p:tav tm="0">
                                              <p:val>
                                                <p:fltVal val="0"/>
                                              </p:val>
                                            </p:tav>
                                            <p:tav tm="100000">
                                              <p:val>
                                                <p:strVal val="#ppt_w"/>
                                              </p:val>
                                            </p:tav>
                                          </p:tavLst>
                                        </p:anim>
                                        <p:anim calcmode="lin" valueType="num">
                                          <p:cBhvr>
                                            <p:cTn id="45" dur="750" fill="hold"/>
                                            <p:tgtEl>
                                              <p:spTgt spid="114"/>
                                            </p:tgtEl>
                                            <p:attrNameLst>
                                              <p:attrName>ppt_h</p:attrName>
                                            </p:attrNameLst>
                                          </p:cBhvr>
                                          <p:tavLst>
                                            <p:tav tm="0">
                                              <p:val>
                                                <p:fltVal val="0"/>
                                              </p:val>
                                            </p:tav>
                                            <p:tav tm="100000">
                                              <p:val>
                                                <p:strVal val="#ppt_h"/>
                                              </p:val>
                                            </p:tav>
                                          </p:tavLst>
                                        </p:anim>
                                        <p:animEffect transition="in" filter="fade">
                                          <p:cBhvr>
                                            <p:cTn id="46" dur="750"/>
                                            <p:tgtEl>
                                              <p:spTgt spid="114"/>
                                            </p:tgtEl>
                                          </p:cBhvr>
                                        </p:animEffect>
                                      </p:childTnLst>
                                    </p:cTn>
                                  </p:par>
                                  <p:par>
                                    <p:cTn id="47" presetID="53" presetClass="entr" presetSubtype="16" fill="hold" grpId="0" nodeType="withEffect">
                                      <p:stCondLst>
                                        <p:cond delay="1250"/>
                                      </p:stCondLst>
                                      <p:childTnLst>
                                        <p:set>
                                          <p:cBhvr>
                                            <p:cTn id="48" dur="1" fill="hold">
                                              <p:stCondLst>
                                                <p:cond delay="0"/>
                                              </p:stCondLst>
                                            </p:cTn>
                                            <p:tgtEl>
                                              <p:spTgt spid="115"/>
                                            </p:tgtEl>
                                            <p:attrNameLst>
                                              <p:attrName>style.visibility</p:attrName>
                                            </p:attrNameLst>
                                          </p:cBhvr>
                                          <p:to>
                                            <p:strVal val="visible"/>
                                          </p:to>
                                        </p:set>
                                        <p:anim calcmode="lin" valueType="num">
                                          <p:cBhvr>
                                            <p:cTn id="49" dur="750" fill="hold"/>
                                            <p:tgtEl>
                                              <p:spTgt spid="115"/>
                                            </p:tgtEl>
                                            <p:attrNameLst>
                                              <p:attrName>ppt_w</p:attrName>
                                            </p:attrNameLst>
                                          </p:cBhvr>
                                          <p:tavLst>
                                            <p:tav tm="0">
                                              <p:val>
                                                <p:fltVal val="0"/>
                                              </p:val>
                                            </p:tav>
                                            <p:tav tm="100000">
                                              <p:val>
                                                <p:strVal val="#ppt_w"/>
                                              </p:val>
                                            </p:tav>
                                          </p:tavLst>
                                        </p:anim>
                                        <p:anim calcmode="lin" valueType="num">
                                          <p:cBhvr>
                                            <p:cTn id="50" dur="750" fill="hold"/>
                                            <p:tgtEl>
                                              <p:spTgt spid="115"/>
                                            </p:tgtEl>
                                            <p:attrNameLst>
                                              <p:attrName>ppt_h</p:attrName>
                                            </p:attrNameLst>
                                          </p:cBhvr>
                                          <p:tavLst>
                                            <p:tav tm="0">
                                              <p:val>
                                                <p:fltVal val="0"/>
                                              </p:val>
                                            </p:tav>
                                            <p:tav tm="100000">
                                              <p:val>
                                                <p:strVal val="#ppt_h"/>
                                              </p:val>
                                            </p:tav>
                                          </p:tavLst>
                                        </p:anim>
                                        <p:animEffect transition="in" filter="fade">
                                          <p:cBhvr>
                                            <p:cTn id="51" dur="750"/>
                                            <p:tgtEl>
                                              <p:spTgt spid="115"/>
                                            </p:tgtEl>
                                          </p:cBhvr>
                                        </p:animEffect>
                                      </p:childTnLst>
                                    </p:cTn>
                                  </p:par>
                                  <p:par>
                                    <p:cTn id="52" presetID="53" presetClass="entr" presetSubtype="16" fill="hold" grpId="0" nodeType="withEffect">
                                      <p:stCondLst>
                                        <p:cond delay="15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750" fill="hold"/>
                                            <p:tgtEl>
                                              <p:spTgt spid="116"/>
                                            </p:tgtEl>
                                            <p:attrNameLst>
                                              <p:attrName>ppt_w</p:attrName>
                                            </p:attrNameLst>
                                          </p:cBhvr>
                                          <p:tavLst>
                                            <p:tav tm="0">
                                              <p:val>
                                                <p:fltVal val="0"/>
                                              </p:val>
                                            </p:tav>
                                            <p:tav tm="100000">
                                              <p:val>
                                                <p:strVal val="#ppt_w"/>
                                              </p:val>
                                            </p:tav>
                                          </p:tavLst>
                                        </p:anim>
                                        <p:anim calcmode="lin" valueType="num">
                                          <p:cBhvr>
                                            <p:cTn id="55" dur="750" fill="hold"/>
                                            <p:tgtEl>
                                              <p:spTgt spid="116"/>
                                            </p:tgtEl>
                                            <p:attrNameLst>
                                              <p:attrName>ppt_h</p:attrName>
                                            </p:attrNameLst>
                                          </p:cBhvr>
                                          <p:tavLst>
                                            <p:tav tm="0">
                                              <p:val>
                                                <p:fltVal val="0"/>
                                              </p:val>
                                            </p:tav>
                                            <p:tav tm="100000">
                                              <p:val>
                                                <p:strVal val="#ppt_h"/>
                                              </p:val>
                                            </p:tav>
                                          </p:tavLst>
                                        </p:anim>
                                        <p:animEffect transition="in" filter="fade">
                                          <p:cBhvr>
                                            <p:cTn id="56" dur="750"/>
                                            <p:tgtEl>
                                              <p:spTgt spid="116"/>
                                            </p:tgtEl>
                                          </p:cBhvr>
                                        </p:animEffect>
                                      </p:childTnLst>
                                    </p:cTn>
                                  </p:par>
                                  <p:par>
                                    <p:cTn id="57" presetID="53" presetClass="entr" presetSubtype="16" fill="hold" grpId="0" nodeType="withEffect">
                                      <p:stCondLst>
                                        <p:cond delay="1750"/>
                                      </p:stCondLst>
                                      <p:childTnLst>
                                        <p:set>
                                          <p:cBhvr>
                                            <p:cTn id="58" dur="1" fill="hold">
                                              <p:stCondLst>
                                                <p:cond delay="0"/>
                                              </p:stCondLst>
                                            </p:cTn>
                                            <p:tgtEl>
                                              <p:spTgt spid="117"/>
                                            </p:tgtEl>
                                            <p:attrNameLst>
                                              <p:attrName>style.visibility</p:attrName>
                                            </p:attrNameLst>
                                          </p:cBhvr>
                                          <p:to>
                                            <p:strVal val="visible"/>
                                          </p:to>
                                        </p:set>
                                        <p:anim calcmode="lin" valueType="num">
                                          <p:cBhvr>
                                            <p:cTn id="59" dur="750" fill="hold"/>
                                            <p:tgtEl>
                                              <p:spTgt spid="117"/>
                                            </p:tgtEl>
                                            <p:attrNameLst>
                                              <p:attrName>ppt_w</p:attrName>
                                            </p:attrNameLst>
                                          </p:cBhvr>
                                          <p:tavLst>
                                            <p:tav tm="0">
                                              <p:val>
                                                <p:fltVal val="0"/>
                                              </p:val>
                                            </p:tav>
                                            <p:tav tm="100000">
                                              <p:val>
                                                <p:strVal val="#ppt_w"/>
                                              </p:val>
                                            </p:tav>
                                          </p:tavLst>
                                        </p:anim>
                                        <p:anim calcmode="lin" valueType="num">
                                          <p:cBhvr>
                                            <p:cTn id="60" dur="750" fill="hold"/>
                                            <p:tgtEl>
                                              <p:spTgt spid="117"/>
                                            </p:tgtEl>
                                            <p:attrNameLst>
                                              <p:attrName>ppt_h</p:attrName>
                                            </p:attrNameLst>
                                          </p:cBhvr>
                                          <p:tavLst>
                                            <p:tav tm="0">
                                              <p:val>
                                                <p:fltVal val="0"/>
                                              </p:val>
                                            </p:tav>
                                            <p:tav tm="100000">
                                              <p:val>
                                                <p:strVal val="#ppt_h"/>
                                              </p:val>
                                            </p:tav>
                                          </p:tavLst>
                                        </p:anim>
                                        <p:animEffect transition="in" filter="fade">
                                          <p:cBhvr>
                                            <p:cTn id="61" dur="750"/>
                                            <p:tgtEl>
                                              <p:spTgt spid="117"/>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143"/>
                                            </p:tgtEl>
                                            <p:attrNameLst>
                                              <p:attrName>style.visibility</p:attrName>
                                            </p:attrNameLst>
                                          </p:cBhvr>
                                          <p:to>
                                            <p:strVal val="visible"/>
                                          </p:to>
                                        </p:set>
                                        <p:anim calcmode="lin" valueType="num">
                                          <p:cBhvr additive="base">
                                            <p:cTn id="66" dur="1000" fill="hold"/>
                                            <p:tgtEl>
                                              <p:spTgt spid="143"/>
                                            </p:tgtEl>
                                            <p:attrNameLst>
                                              <p:attrName>ppt_x</p:attrName>
                                            </p:attrNameLst>
                                          </p:cBhvr>
                                          <p:tavLst>
                                            <p:tav tm="0">
                                              <p:val>
                                                <p:strVal val="0-#ppt_w/2"/>
                                              </p:val>
                                            </p:tav>
                                            <p:tav tm="100000">
                                              <p:val>
                                                <p:strVal val="#ppt_x"/>
                                              </p:val>
                                            </p:tav>
                                          </p:tavLst>
                                        </p:anim>
                                        <p:anim calcmode="lin" valueType="num">
                                          <p:cBhvr additive="base">
                                            <p:cTn id="67" dur="10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140"/>
                                            </p:tgtEl>
                                            <p:attrNameLst>
                                              <p:attrName>style.visibility</p:attrName>
                                            </p:attrNameLst>
                                          </p:cBhvr>
                                          <p:to>
                                            <p:strVal val="visible"/>
                                          </p:to>
                                        </p:set>
                                        <p:anim calcmode="lin" valueType="num">
                                          <p:cBhvr additive="base">
                                            <p:cTn id="72" dur="1000" fill="hold"/>
                                            <p:tgtEl>
                                              <p:spTgt spid="140"/>
                                            </p:tgtEl>
                                            <p:attrNameLst>
                                              <p:attrName>ppt_x</p:attrName>
                                            </p:attrNameLst>
                                          </p:cBhvr>
                                          <p:tavLst>
                                            <p:tav tm="0">
                                              <p:val>
                                                <p:strVal val="0-#ppt_w/2"/>
                                              </p:val>
                                            </p:tav>
                                            <p:tav tm="100000">
                                              <p:val>
                                                <p:strVal val="#ppt_x"/>
                                              </p:val>
                                            </p:tav>
                                          </p:tavLst>
                                        </p:anim>
                                        <p:anim calcmode="lin" valueType="num">
                                          <p:cBhvr additive="base">
                                            <p:cTn id="73" dur="1000" fill="hold"/>
                                            <p:tgtEl>
                                              <p:spTgt spid="140"/>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1" fill="hold" grpId="0" nodeType="clickEffect">
                                      <p:stCondLst>
                                        <p:cond delay="0"/>
                                      </p:stCondLst>
                                      <p:childTnLst>
                                        <p:set>
                                          <p:cBhvr>
                                            <p:cTn id="77" dur="1" fill="hold">
                                              <p:stCondLst>
                                                <p:cond delay="0"/>
                                              </p:stCondLst>
                                            </p:cTn>
                                            <p:tgtEl>
                                              <p:spTgt spid="144"/>
                                            </p:tgtEl>
                                            <p:attrNameLst>
                                              <p:attrName>style.visibility</p:attrName>
                                            </p:attrNameLst>
                                          </p:cBhvr>
                                          <p:to>
                                            <p:strVal val="visible"/>
                                          </p:to>
                                        </p:set>
                                        <p:anim calcmode="lin" valueType="num">
                                          <p:cBhvr additive="base">
                                            <p:cTn id="78" dur="1000" fill="hold"/>
                                            <p:tgtEl>
                                              <p:spTgt spid="144"/>
                                            </p:tgtEl>
                                            <p:attrNameLst>
                                              <p:attrName>ppt_x</p:attrName>
                                            </p:attrNameLst>
                                          </p:cBhvr>
                                          <p:tavLst>
                                            <p:tav tm="0">
                                              <p:val>
                                                <p:strVal val="#ppt_x"/>
                                              </p:val>
                                            </p:tav>
                                            <p:tav tm="100000">
                                              <p:val>
                                                <p:strVal val="#ppt_x"/>
                                              </p:val>
                                            </p:tav>
                                          </p:tavLst>
                                        </p:anim>
                                        <p:anim calcmode="lin" valueType="num">
                                          <p:cBhvr additive="base">
                                            <p:cTn id="79" dur="1000" fill="hold"/>
                                            <p:tgtEl>
                                              <p:spTgt spid="144"/>
                                            </p:tgtEl>
                                            <p:attrNameLst>
                                              <p:attrName>ppt_y</p:attrName>
                                            </p:attrNameLst>
                                          </p:cBhvr>
                                          <p:tavLst>
                                            <p:tav tm="0">
                                              <p:val>
                                                <p:strVal val="0-#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141"/>
                                            </p:tgtEl>
                                            <p:attrNameLst>
                                              <p:attrName>style.visibility</p:attrName>
                                            </p:attrNameLst>
                                          </p:cBhvr>
                                          <p:to>
                                            <p:strVal val="visible"/>
                                          </p:to>
                                        </p:set>
                                        <p:anim calcmode="lin" valueType="num">
                                          <p:cBhvr additive="base">
                                            <p:cTn id="84" dur="1000" fill="hold"/>
                                            <p:tgtEl>
                                              <p:spTgt spid="141"/>
                                            </p:tgtEl>
                                            <p:attrNameLst>
                                              <p:attrName>ppt_x</p:attrName>
                                            </p:attrNameLst>
                                          </p:cBhvr>
                                          <p:tavLst>
                                            <p:tav tm="0">
                                              <p:val>
                                                <p:strVal val="#ppt_x"/>
                                              </p:val>
                                            </p:tav>
                                            <p:tav tm="100000">
                                              <p:val>
                                                <p:strVal val="#ppt_x"/>
                                              </p:val>
                                            </p:tav>
                                          </p:tavLst>
                                        </p:anim>
                                        <p:anim calcmode="lin" valueType="num">
                                          <p:cBhvr additive="base">
                                            <p:cTn id="85" dur="10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2" fill="hold" grpId="0" nodeType="clickEffect">
                                      <p:stCondLst>
                                        <p:cond delay="0"/>
                                      </p:stCondLst>
                                      <p:childTnLst>
                                        <p:set>
                                          <p:cBhvr>
                                            <p:cTn id="89" dur="1" fill="hold">
                                              <p:stCondLst>
                                                <p:cond delay="0"/>
                                              </p:stCondLst>
                                            </p:cTn>
                                            <p:tgtEl>
                                              <p:spTgt spid="145"/>
                                            </p:tgtEl>
                                            <p:attrNameLst>
                                              <p:attrName>style.visibility</p:attrName>
                                            </p:attrNameLst>
                                          </p:cBhvr>
                                          <p:to>
                                            <p:strVal val="visible"/>
                                          </p:to>
                                        </p:set>
                                        <p:anim calcmode="lin" valueType="num">
                                          <p:cBhvr additive="base">
                                            <p:cTn id="90" dur="1000" fill="hold"/>
                                            <p:tgtEl>
                                              <p:spTgt spid="145"/>
                                            </p:tgtEl>
                                            <p:attrNameLst>
                                              <p:attrName>ppt_x</p:attrName>
                                            </p:attrNameLst>
                                          </p:cBhvr>
                                          <p:tavLst>
                                            <p:tav tm="0">
                                              <p:val>
                                                <p:strVal val="1+#ppt_w/2"/>
                                              </p:val>
                                            </p:tav>
                                            <p:tav tm="100000">
                                              <p:val>
                                                <p:strVal val="#ppt_x"/>
                                              </p:val>
                                            </p:tav>
                                          </p:tavLst>
                                        </p:anim>
                                        <p:anim calcmode="lin" valueType="num">
                                          <p:cBhvr additive="base">
                                            <p:cTn id="91" dur="1000" fill="hold"/>
                                            <p:tgtEl>
                                              <p:spTgt spid="145"/>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stCondLst>
                                        <p:cond delay="0"/>
                                      </p:stCondLst>
                                      <p:childTnLst>
                                        <p:set>
                                          <p:cBhvr>
                                            <p:cTn id="95" dur="1" fill="hold">
                                              <p:stCondLst>
                                                <p:cond delay="0"/>
                                              </p:stCondLst>
                                            </p:cTn>
                                            <p:tgtEl>
                                              <p:spTgt spid="142"/>
                                            </p:tgtEl>
                                            <p:attrNameLst>
                                              <p:attrName>style.visibility</p:attrName>
                                            </p:attrNameLst>
                                          </p:cBhvr>
                                          <p:to>
                                            <p:strVal val="visible"/>
                                          </p:to>
                                        </p:set>
                                        <p:anim calcmode="lin" valueType="num">
                                          <p:cBhvr additive="base">
                                            <p:cTn id="96" dur="1000" fill="hold"/>
                                            <p:tgtEl>
                                              <p:spTgt spid="142"/>
                                            </p:tgtEl>
                                            <p:attrNameLst>
                                              <p:attrName>ppt_x</p:attrName>
                                            </p:attrNameLst>
                                          </p:cBhvr>
                                          <p:tavLst>
                                            <p:tav tm="0">
                                              <p:val>
                                                <p:strVal val="1+#ppt_w/2"/>
                                              </p:val>
                                            </p:tav>
                                            <p:tav tm="100000">
                                              <p:val>
                                                <p:strVal val="#ppt_x"/>
                                              </p:val>
                                            </p:tav>
                                          </p:tavLst>
                                        </p:anim>
                                        <p:anim calcmode="lin" valueType="num">
                                          <p:cBhvr additive="base">
                                            <p:cTn id="97" dur="1000" fill="hold"/>
                                            <p:tgtEl>
                                              <p:spTgt spid="1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2" grpId="0"/>
          <p:bldP spid="113" grpId="0"/>
          <p:bldP spid="114" grpId="0"/>
          <p:bldP spid="115" grpId="0"/>
          <p:bldP spid="116" grpId="0"/>
          <p:bldP spid="140" grpId="0"/>
          <p:bldP spid="141" grpId="0"/>
          <p:bldP spid="142" grpId="0"/>
          <p:bldP spid="143" grpId="0"/>
          <p:bldP spid="144" grpId="0"/>
          <p:bldP spid="145"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5ABBF55E-3BE5-4A54-A5C7-A1BD486C0950}"/>
              </a:ext>
            </a:extLst>
          </p:cNvPr>
          <p:cNvGrpSpPr/>
          <p:nvPr/>
        </p:nvGrpSpPr>
        <p:grpSpPr>
          <a:xfrm>
            <a:off x="83926" y="2498908"/>
            <a:ext cx="1865710" cy="134541"/>
            <a:chOff x="7938" y="3467100"/>
            <a:chExt cx="2487613" cy="179388"/>
          </a:xfrm>
          <a:effectLst>
            <a:outerShdw blurRad="114300" dist="50800" algn="tl" rotWithShape="0">
              <a:prstClr val="black">
                <a:alpha val="40000"/>
              </a:prstClr>
            </a:outerShdw>
          </a:effectLst>
        </p:grpSpPr>
        <p:sp>
          <p:nvSpPr>
            <p:cNvPr id="89" name="Rectangle 85">
              <a:extLst>
                <a:ext uri="{FF2B5EF4-FFF2-40B4-BE49-F238E27FC236}">
                  <a16:creationId xmlns:a16="http://schemas.microsoft.com/office/drawing/2014/main" id="{52EE8BFD-B189-4738-8F76-420DE45EC448}"/>
                </a:ext>
              </a:extLst>
            </p:cNvPr>
            <p:cNvSpPr>
              <a:spLocks noChangeArrowheads="1"/>
            </p:cNvSpPr>
            <p:nvPr/>
          </p:nvSpPr>
          <p:spPr bwMode="auto">
            <a:xfrm>
              <a:off x="7938" y="3467100"/>
              <a:ext cx="2487613" cy="1793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91" name="Freeform 87">
              <a:extLst>
                <a:ext uri="{FF2B5EF4-FFF2-40B4-BE49-F238E27FC236}">
                  <a16:creationId xmlns:a16="http://schemas.microsoft.com/office/drawing/2014/main" id="{38CA10B9-E138-4C75-8044-96D8C34DEB91}"/>
                </a:ext>
              </a:extLst>
            </p:cNvPr>
            <p:cNvSpPr>
              <a:spLocks/>
            </p:cNvSpPr>
            <p:nvPr/>
          </p:nvSpPr>
          <p:spPr bwMode="auto">
            <a:xfrm>
              <a:off x="7938" y="3467100"/>
              <a:ext cx="2035175" cy="15875"/>
            </a:xfrm>
            <a:custGeom>
              <a:avLst/>
              <a:gdLst>
                <a:gd name="T0" fmla="*/ 531 w 535"/>
                <a:gd name="T1" fmla="*/ 0 h 4"/>
                <a:gd name="T2" fmla="*/ 0 w 535"/>
                <a:gd name="T3" fmla="*/ 0 h 4"/>
                <a:gd name="T4" fmla="*/ 0 w 535"/>
                <a:gd name="T5" fmla="*/ 4 h 4"/>
                <a:gd name="T6" fmla="*/ 535 w 535"/>
                <a:gd name="T7" fmla="*/ 4 h 4"/>
                <a:gd name="T8" fmla="*/ 531 w 535"/>
                <a:gd name="T9" fmla="*/ 0 h 4"/>
              </a:gdLst>
              <a:ahLst/>
              <a:cxnLst>
                <a:cxn ang="0">
                  <a:pos x="T0" y="T1"/>
                </a:cxn>
                <a:cxn ang="0">
                  <a:pos x="T2" y="T3"/>
                </a:cxn>
                <a:cxn ang="0">
                  <a:pos x="T4" y="T5"/>
                </a:cxn>
                <a:cxn ang="0">
                  <a:pos x="T6" y="T7"/>
                </a:cxn>
                <a:cxn ang="0">
                  <a:pos x="T8" y="T9"/>
                </a:cxn>
              </a:cxnLst>
              <a:rect l="0" t="0" r="r" b="b"/>
              <a:pathLst>
                <a:path w="535" h="4">
                  <a:moveTo>
                    <a:pt x="531" y="0"/>
                  </a:moveTo>
                  <a:cubicBezTo>
                    <a:pt x="0" y="0"/>
                    <a:pt x="0" y="0"/>
                    <a:pt x="0" y="0"/>
                  </a:cubicBezTo>
                  <a:cubicBezTo>
                    <a:pt x="0" y="4"/>
                    <a:pt x="0" y="4"/>
                    <a:pt x="0" y="4"/>
                  </a:cubicBezTo>
                  <a:cubicBezTo>
                    <a:pt x="535" y="4"/>
                    <a:pt x="535" y="4"/>
                    <a:pt x="535" y="4"/>
                  </a:cubicBezTo>
                  <a:cubicBezTo>
                    <a:pt x="534" y="2"/>
                    <a:pt x="532" y="1"/>
                    <a:pt x="531" y="0"/>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26" name="Ring_01">
            <a:extLst>
              <a:ext uri="{FF2B5EF4-FFF2-40B4-BE49-F238E27FC236}">
                <a16:creationId xmlns:a16="http://schemas.microsoft.com/office/drawing/2014/main" id="{1C19B280-EF65-4C41-B0A0-936DB041C722}"/>
              </a:ext>
            </a:extLst>
          </p:cNvPr>
          <p:cNvGrpSpPr/>
          <p:nvPr/>
        </p:nvGrpSpPr>
        <p:grpSpPr>
          <a:xfrm>
            <a:off x="1418616" y="1567840"/>
            <a:ext cx="1615679" cy="1090613"/>
            <a:chOff x="1787526" y="2225675"/>
            <a:chExt cx="2154238" cy="1454151"/>
          </a:xfrm>
        </p:grpSpPr>
        <p:sp>
          <p:nvSpPr>
            <p:cNvPr id="88" name="Freeform 84">
              <a:extLst>
                <a:ext uri="{FF2B5EF4-FFF2-40B4-BE49-F238E27FC236}">
                  <a16:creationId xmlns:a16="http://schemas.microsoft.com/office/drawing/2014/main" id="{C801D59C-F2DD-4FE3-8557-7FAB7E128BB6}"/>
                </a:ext>
              </a:extLst>
            </p:cNvPr>
            <p:cNvSpPr>
              <a:spLocks noEditPoints="1"/>
            </p:cNvSpPr>
            <p:nvPr/>
          </p:nvSpPr>
          <p:spPr bwMode="auto">
            <a:xfrm>
              <a:off x="1787526" y="2225675"/>
              <a:ext cx="2154238" cy="1420813"/>
            </a:xfrm>
            <a:custGeom>
              <a:avLst/>
              <a:gdLst>
                <a:gd name="T0" fmla="*/ 310 w 566"/>
                <a:gd name="T1" fmla="*/ 326 h 373"/>
                <a:gd name="T2" fmla="*/ 373 w 566"/>
                <a:gd name="T3" fmla="*/ 186 h 373"/>
                <a:gd name="T4" fmla="*/ 186 w 566"/>
                <a:gd name="T5" fmla="*/ 0 h 373"/>
                <a:gd name="T6" fmla="*/ 0 w 566"/>
                <a:gd name="T7" fmla="*/ 186 h 373"/>
                <a:gd name="T8" fmla="*/ 186 w 566"/>
                <a:gd name="T9" fmla="*/ 373 h 373"/>
                <a:gd name="T10" fmla="*/ 566 w 566"/>
                <a:gd name="T11" fmla="*/ 373 h 373"/>
                <a:gd name="T12" fmla="*/ 566 w 566"/>
                <a:gd name="T13" fmla="*/ 326 h 373"/>
                <a:gd name="T14" fmla="*/ 310 w 566"/>
                <a:gd name="T15" fmla="*/ 326 h 373"/>
                <a:gd name="T16" fmla="*/ 47 w 566"/>
                <a:gd name="T17" fmla="*/ 186 h 373"/>
                <a:gd name="T18" fmla="*/ 186 w 566"/>
                <a:gd name="T19" fmla="*/ 47 h 373"/>
                <a:gd name="T20" fmla="*/ 326 w 566"/>
                <a:gd name="T21" fmla="*/ 186 h 373"/>
                <a:gd name="T22" fmla="*/ 186 w 566"/>
                <a:gd name="T23" fmla="*/ 326 h 373"/>
                <a:gd name="T24" fmla="*/ 47 w 566"/>
                <a:gd name="T25"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6" h="373">
                  <a:moveTo>
                    <a:pt x="310" y="326"/>
                  </a:moveTo>
                  <a:cubicBezTo>
                    <a:pt x="348" y="292"/>
                    <a:pt x="373" y="242"/>
                    <a:pt x="373" y="186"/>
                  </a:cubicBezTo>
                  <a:cubicBezTo>
                    <a:pt x="373" y="84"/>
                    <a:pt x="289" y="0"/>
                    <a:pt x="186" y="0"/>
                  </a:cubicBezTo>
                  <a:cubicBezTo>
                    <a:pt x="84" y="0"/>
                    <a:pt x="0" y="84"/>
                    <a:pt x="0" y="186"/>
                  </a:cubicBezTo>
                  <a:cubicBezTo>
                    <a:pt x="0" y="289"/>
                    <a:pt x="84" y="373"/>
                    <a:pt x="186" y="373"/>
                  </a:cubicBezTo>
                  <a:cubicBezTo>
                    <a:pt x="566" y="373"/>
                    <a:pt x="566" y="373"/>
                    <a:pt x="566" y="373"/>
                  </a:cubicBezTo>
                  <a:cubicBezTo>
                    <a:pt x="566" y="326"/>
                    <a:pt x="566" y="326"/>
                    <a:pt x="566" y="326"/>
                  </a:cubicBezTo>
                  <a:lnTo>
                    <a:pt x="310" y="326"/>
                  </a:lnTo>
                  <a:close/>
                  <a:moveTo>
                    <a:pt x="47" y="186"/>
                  </a:moveTo>
                  <a:cubicBezTo>
                    <a:pt x="47" y="109"/>
                    <a:pt x="109" y="47"/>
                    <a:pt x="186" y="47"/>
                  </a:cubicBezTo>
                  <a:cubicBezTo>
                    <a:pt x="263" y="47"/>
                    <a:pt x="326" y="109"/>
                    <a:pt x="326" y="186"/>
                  </a:cubicBezTo>
                  <a:cubicBezTo>
                    <a:pt x="326" y="263"/>
                    <a:pt x="263" y="326"/>
                    <a:pt x="186" y="326"/>
                  </a:cubicBezTo>
                  <a:cubicBezTo>
                    <a:pt x="109" y="326"/>
                    <a:pt x="47" y="263"/>
                    <a:pt x="47" y="186"/>
                  </a:cubicBezTo>
                  <a:close/>
                </a:path>
              </a:pathLst>
            </a:custGeom>
            <a:solidFill>
              <a:schemeClr val="accent1"/>
            </a:solidFill>
            <a:ln>
              <a:noFill/>
            </a:ln>
            <a:effectLst>
              <a:outerShdw blurRad="114300" dist="508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ru-UA" sz="1050"/>
            </a:p>
          </p:txBody>
        </p:sp>
        <p:sp>
          <p:nvSpPr>
            <p:cNvPr id="90" name="Freeform 86">
              <a:extLst>
                <a:ext uri="{FF2B5EF4-FFF2-40B4-BE49-F238E27FC236}">
                  <a16:creationId xmlns:a16="http://schemas.microsoft.com/office/drawing/2014/main" id="{D6123438-E730-49A4-A9D6-8D6384622905}"/>
                </a:ext>
              </a:extLst>
            </p:cNvPr>
            <p:cNvSpPr>
              <a:spLocks/>
            </p:cNvSpPr>
            <p:nvPr/>
          </p:nvSpPr>
          <p:spPr bwMode="auto">
            <a:xfrm>
              <a:off x="1787526" y="2225675"/>
              <a:ext cx="1419225" cy="715963"/>
            </a:xfrm>
            <a:custGeom>
              <a:avLst/>
              <a:gdLst>
                <a:gd name="T0" fmla="*/ 186 w 373"/>
                <a:gd name="T1" fmla="*/ 4 h 188"/>
                <a:gd name="T2" fmla="*/ 373 w 373"/>
                <a:gd name="T3" fmla="*/ 188 h 188"/>
                <a:gd name="T4" fmla="*/ 373 w 373"/>
                <a:gd name="T5" fmla="*/ 186 h 188"/>
                <a:gd name="T6" fmla="*/ 186 w 373"/>
                <a:gd name="T7" fmla="*/ 0 h 188"/>
                <a:gd name="T8" fmla="*/ 0 w 373"/>
                <a:gd name="T9" fmla="*/ 186 h 188"/>
                <a:gd name="T10" fmla="*/ 0 w 373"/>
                <a:gd name="T11" fmla="*/ 188 h 188"/>
                <a:gd name="T12" fmla="*/ 186 w 373"/>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373" h="188">
                  <a:moveTo>
                    <a:pt x="186" y="4"/>
                  </a:moveTo>
                  <a:cubicBezTo>
                    <a:pt x="289" y="4"/>
                    <a:pt x="372" y="86"/>
                    <a:pt x="373" y="188"/>
                  </a:cubicBezTo>
                  <a:cubicBezTo>
                    <a:pt x="373" y="188"/>
                    <a:pt x="373" y="187"/>
                    <a:pt x="373" y="186"/>
                  </a:cubicBezTo>
                  <a:cubicBezTo>
                    <a:pt x="373" y="84"/>
                    <a:pt x="289" y="0"/>
                    <a:pt x="186" y="0"/>
                  </a:cubicBezTo>
                  <a:cubicBezTo>
                    <a:pt x="84" y="0"/>
                    <a:pt x="0" y="84"/>
                    <a:pt x="0" y="186"/>
                  </a:cubicBezTo>
                  <a:cubicBezTo>
                    <a:pt x="0" y="187"/>
                    <a:pt x="0" y="188"/>
                    <a:pt x="0" y="188"/>
                  </a:cubicBezTo>
                  <a:cubicBezTo>
                    <a:pt x="1" y="86"/>
                    <a:pt x="84" y="4"/>
                    <a:pt x="186" y="4"/>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92" name="Rectangle 88">
              <a:extLst>
                <a:ext uri="{FF2B5EF4-FFF2-40B4-BE49-F238E27FC236}">
                  <a16:creationId xmlns:a16="http://schemas.microsoft.com/office/drawing/2014/main" id="{E2439948-BFD1-4E4E-B643-E1553F3BEB38}"/>
                </a:ext>
              </a:extLst>
            </p:cNvPr>
            <p:cNvSpPr>
              <a:spLocks noChangeArrowheads="1"/>
            </p:cNvSpPr>
            <p:nvPr/>
          </p:nvSpPr>
          <p:spPr bwMode="auto">
            <a:xfrm>
              <a:off x="2495551" y="3467100"/>
              <a:ext cx="1588" cy="1588"/>
            </a:xfrm>
            <a:prstGeom prst="rect">
              <a:avLst/>
            </a:prstGeom>
            <a:solidFill>
              <a:srgbClr val="FE26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93" name="Freeform 89">
              <a:extLst>
                <a:ext uri="{FF2B5EF4-FFF2-40B4-BE49-F238E27FC236}">
                  <a16:creationId xmlns:a16="http://schemas.microsoft.com/office/drawing/2014/main" id="{D88DAC5A-8E77-4781-B6DC-1C5BBF3C4C26}"/>
                </a:ext>
              </a:extLst>
            </p:cNvPr>
            <p:cNvSpPr>
              <a:spLocks/>
            </p:cNvSpPr>
            <p:nvPr/>
          </p:nvSpPr>
          <p:spPr bwMode="auto">
            <a:xfrm>
              <a:off x="2495551" y="2941638"/>
              <a:ext cx="533400" cy="525463"/>
            </a:xfrm>
            <a:custGeom>
              <a:avLst/>
              <a:gdLst>
                <a:gd name="T0" fmla="*/ 140 w 140"/>
                <a:gd name="T1" fmla="*/ 2 h 138"/>
                <a:gd name="T2" fmla="*/ 140 w 140"/>
                <a:gd name="T3" fmla="*/ 0 h 138"/>
                <a:gd name="T4" fmla="*/ 0 w 140"/>
                <a:gd name="T5" fmla="*/ 138 h 138"/>
                <a:gd name="T6" fmla="*/ 32 w 140"/>
                <a:gd name="T7" fmla="*/ 138 h 138"/>
                <a:gd name="T8" fmla="*/ 140 w 140"/>
                <a:gd name="T9" fmla="*/ 2 h 138"/>
              </a:gdLst>
              <a:ahLst/>
              <a:cxnLst>
                <a:cxn ang="0">
                  <a:pos x="T0" y="T1"/>
                </a:cxn>
                <a:cxn ang="0">
                  <a:pos x="T2" y="T3"/>
                </a:cxn>
                <a:cxn ang="0">
                  <a:pos x="T4" y="T5"/>
                </a:cxn>
                <a:cxn ang="0">
                  <a:pos x="T6" y="T7"/>
                </a:cxn>
                <a:cxn ang="0">
                  <a:pos x="T8" y="T9"/>
                </a:cxn>
              </a:cxnLst>
              <a:rect l="0" t="0" r="r" b="b"/>
              <a:pathLst>
                <a:path w="140" h="138">
                  <a:moveTo>
                    <a:pt x="140" y="2"/>
                  </a:moveTo>
                  <a:cubicBezTo>
                    <a:pt x="140" y="1"/>
                    <a:pt x="140" y="1"/>
                    <a:pt x="140" y="0"/>
                  </a:cubicBezTo>
                  <a:cubicBezTo>
                    <a:pt x="139" y="76"/>
                    <a:pt x="77" y="138"/>
                    <a:pt x="0" y="138"/>
                  </a:cubicBezTo>
                  <a:cubicBezTo>
                    <a:pt x="32" y="138"/>
                    <a:pt x="32" y="138"/>
                    <a:pt x="32" y="138"/>
                  </a:cubicBezTo>
                  <a:cubicBezTo>
                    <a:pt x="94" y="124"/>
                    <a:pt x="140" y="68"/>
                    <a:pt x="140" y="2"/>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94" name="Freeform 90">
              <a:extLst>
                <a:ext uri="{FF2B5EF4-FFF2-40B4-BE49-F238E27FC236}">
                  <a16:creationId xmlns:a16="http://schemas.microsoft.com/office/drawing/2014/main" id="{5F3E14A9-8FB1-417B-A10A-347B62F81C75}"/>
                </a:ext>
              </a:extLst>
            </p:cNvPr>
            <p:cNvSpPr>
              <a:spLocks/>
            </p:cNvSpPr>
            <p:nvPr/>
          </p:nvSpPr>
          <p:spPr bwMode="auto">
            <a:xfrm>
              <a:off x="1966913" y="2941638"/>
              <a:ext cx="1974850" cy="541338"/>
            </a:xfrm>
            <a:custGeom>
              <a:avLst/>
              <a:gdLst>
                <a:gd name="T0" fmla="*/ 519 w 519"/>
                <a:gd name="T1" fmla="*/ 138 h 142"/>
                <a:gd name="T2" fmla="*/ 171 w 519"/>
                <a:gd name="T3" fmla="*/ 138 h 142"/>
                <a:gd name="T4" fmla="*/ 139 w 519"/>
                <a:gd name="T5" fmla="*/ 138 h 142"/>
                <a:gd name="T6" fmla="*/ 139 w 519"/>
                <a:gd name="T7" fmla="*/ 138 h 142"/>
                <a:gd name="T8" fmla="*/ 139 w 519"/>
                <a:gd name="T9" fmla="*/ 138 h 142"/>
                <a:gd name="T10" fmla="*/ 0 w 519"/>
                <a:gd name="T11" fmla="*/ 0 h 142"/>
                <a:gd name="T12" fmla="*/ 0 w 519"/>
                <a:gd name="T13" fmla="*/ 2 h 142"/>
                <a:gd name="T14" fmla="*/ 108 w 519"/>
                <a:gd name="T15" fmla="*/ 138 h 142"/>
                <a:gd name="T16" fmla="*/ 138 w 519"/>
                <a:gd name="T17" fmla="*/ 142 h 142"/>
                <a:gd name="T18" fmla="*/ 138 w 519"/>
                <a:gd name="T19" fmla="*/ 142 h 142"/>
                <a:gd name="T20" fmla="*/ 519 w 519"/>
                <a:gd name="T21" fmla="*/ 142 h 142"/>
                <a:gd name="T22" fmla="*/ 519 w 519"/>
                <a:gd name="T23" fmla="*/ 1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9" h="142">
                  <a:moveTo>
                    <a:pt x="519" y="138"/>
                  </a:moveTo>
                  <a:cubicBezTo>
                    <a:pt x="171" y="138"/>
                    <a:pt x="171" y="138"/>
                    <a:pt x="171" y="138"/>
                  </a:cubicBezTo>
                  <a:cubicBezTo>
                    <a:pt x="139" y="138"/>
                    <a:pt x="139" y="138"/>
                    <a:pt x="139" y="138"/>
                  </a:cubicBezTo>
                  <a:cubicBezTo>
                    <a:pt x="139" y="138"/>
                    <a:pt x="139" y="138"/>
                    <a:pt x="139" y="138"/>
                  </a:cubicBezTo>
                  <a:cubicBezTo>
                    <a:pt x="139" y="138"/>
                    <a:pt x="139" y="138"/>
                    <a:pt x="139" y="138"/>
                  </a:cubicBezTo>
                  <a:cubicBezTo>
                    <a:pt x="63" y="138"/>
                    <a:pt x="1" y="76"/>
                    <a:pt x="0" y="0"/>
                  </a:cubicBezTo>
                  <a:cubicBezTo>
                    <a:pt x="0" y="1"/>
                    <a:pt x="0" y="1"/>
                    <a:pt x="0" y="2"/>
                  </a:cubicBezTo>
                  <a:cubicBezTo>
                    <a:pt x="0" y="68"/>
                    <a:pt x="46" y="124"/>
                    <a:pt x="108" y="138"/>
                  </a:cubicBezTo>
                  <a:cubicBezTo>
                    <a:pt x="118" y="140"/>
                    <a:pt x="127" y="141"/>
                    <a:pt x="138" y="142"/>
                  </a:cubicBezTo>
                  <a:cubicBezTo>
                    <a:pt x="138" y="142"/>
                    <a:pt x="138" y="142"/>
                    <a:pt x="138" y="142"/>
                  </a:cubicBezTo>
                  <a:cubicBezTo>
                    <a:pt x="519" y="142"/>
                    <a:pt x="519" y="142"/>
                    <a:pt x="519" y="142"/>
                  </a:cubicBezTo>
                  <a:lnTo>
                    <a:pt x="519" y="138"/>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nvGrpSpPr>
            <p:cNvPr id="124" name="Group 123">
              <a:extLst>
                <a:ext uri="{FF2B5EF4-FFF2-40B4-BE49-F238E27FC236}">
                  <a16:creationId xmlns:a16="http://schemas.microsoft.com/office/drawing/2014/main" id="{D8B0576D-0585-4757-9EDC-F28887BD331C}"/>
                </a:ext>
              </a:extLst>
            </p:cNvPr>
            <p:cNvGrpSpPr/>
            <p:nvPr/>
          </p:nvGrpSpPr>
          <p:grpSpPr>
            <a:xfrm>
              <a:off x="3122613" y="3421063"/>
              <a:ext cx="301625" cy="258763"/>
              <a:chOff x="3122613" y="3421063"/>
              <a:chExt cx="301625" cy="258763"/>
            </a:xfrm>
            <a:effectLst>
              <a:outerShdw blurRad="50800" dist="38100" dir="2700000" algn="tl" rotWithShape="0">
                <a:prstClr val="black">
                  <a:alpha val="18000"/>
                </a:prstClr>
              </a:outerShdw>
            </a:effectLst>
          </p:grpSpPr>
          <p:sp>
            <p:nvSpPr>
              <p:cNvPr id="95" name="Freeform 91">
                <a:extLst>
                  <a:ext uri="{FF2B5EF4-FFF2-40B4-BE49-F238E27FC236}">
                    <a16:creationId xmlns:a16="http://schemas.microsoft.com/office/drawing/2014/main" id="{28271D65-3AE2-4F98-9FC1-777C8D05BB95}"/>
                  </a:ext>
                </a:extLst>
              </p:cNvPr>
              <p:cNvSpPr>
                <a:spLocks/>
              </p:cNvSpPr>
              <p:nvPr/>
            </p:nvSpPr>
            <p:spPr bwMode="auto">
              <a:xfrm>
                <a:off x="3122613" y="3421063"/>
                <a:ext cx="301625" cy="258763"/>
              </a:xfrm>
              <a:custGeom>
                <a:avLst/>
                <a:gdLst>
                  <a:gd name="T0" fmla="*/ 0 w 190"/>
                  <a:gd name="T1" fmla="*/ 0 h 163"/>
                  <a:gd name="T2" fmla="*/ 190 w 190"/>
                  <a:gd name="T3" fmla="*/ 82 h 163"/>
                  <a:gd name="T4" fmla="*/ 0 w 190"/>
                  <a:gd name="T5" fmla="*/ 163 h 163"/>
                  <a:gd name="T6" fmla="*/ 0 w 190"/>
                  <a:gd name="T7" fmla="*/ 0 h 163"/>
                </a:gdLst>
                <a:ahLst/>
                <a:cxnLst>
                  <a:cxn ang="0">
                    <a:pos x="T0" y="T1"/>
                  </a:cxn>
                  <a:cxn ang="0">
                    <a:pos x="T2" y="T3"/>
                  </a:cxn>
                  <a:cxn ang="0">
                    <a:pos x="T4" y="T5"/>
                  </a:cxn>
                  <a:cxn ang="0">
                    <a:pos x="T6" y="T7"/>
                  </a:cxn>
                </a:cxnLst>
                <a:rect l="0" t="0" r="r" b="b"/>
                <a:pathLst>
                  <a:path w="190" h="163">
                    <a:moveTo>
                      <a:pt x="0" y="0"/>
                    </a:moveTo>
                    <a:lnTo>
                      <a:pt x="190" y="82"/>
                    </a:lnTo>
                    <a:lnTo>
                      <a:pt x="0" y="163"/>
                    </a:lnTo>
                    <a:lnTo>
                      <a:pt x="0"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96" name="Freeform 92">
                <a:extLst>
                  <a:ext uri="{FF2B5EF4-FFF2-40B4-BE49-F238E27FC236}">
                    <a16:creationId xmlns:a16="http://schemas.microsoft.com/office/drawing/2014/main" id="{2202E5AA-25F2-4C86-B861-EB33E7418D8F}"/>
                  </a:ext>
                </a:extLst>
              </p:cNvPr>
              <p:cNvSpPr>
                <a:spLocks/>
              </p:cNvSpPr>
              <p:nvPr/>
            </p:nvSpPr>
            <p:spPr bwMode="auto">
              <a:xfrm>
                <a:off x="3122613" y="3421063"/>
                <a:ext cx="301625" cy="130175"/>
              </a:xfrm>
              <a:custGeom>
                <a:avLst/>
                <a:gdLst>
                  <a:gd name="T0" fmla="*/ 0 w 190"/>
                  <a:gd name="T1" fmla="*/ 39 h 82"/>
                  <a:gd name="T2" fmla="*/ 8 w 190"/>
                  <a:gd name="T3" fmla="*/ 39 h 82"/>
                  <a:gd name="T4" fmla="*/ 8 w 190"/>
                  <a:gd name="T5" fmla="*/ 15 h 82"/>
                  <a:gd name="T6" fmla="*/ 190 w 190"/>
                  <a:gd name="T7" fmla="*/ 82 h 82"/>
                  <a:gd name="T8" fmla="*/ 0 w 190"/>
                  <a:gd name="T9" fmla="*/ 0 h 82"/>
                  <a:gd name="T10" fmla="*/ 0 w 190"/>
                  <a:gd name="T11" fmla="*/ 39 h 82"/>
                </a:gdLst>
                <a:ahLst/>
                <a:cxnLst>
                  <a:cxn ang="0">
                    <a:pos x="T0" y="T1"/>
                  </a:cxn>
                  <a:cxn ang="0">
                    <a:pos x="T2" y="T3"/>
                  </a:cxn>
                  <a:cxn ang="0">
                    <a:pos x="T4" y="T5"/>
                  </a:cxn>
                  <a:cxn ang="0">
                    <a:pos x="T6" y="T7"/>
                  </a:cxn>
                  <a:cxn ang="0">
                    <a:pos x="T8" y="T9"/>
                  </a:cxn>
                  <a:cxn ang="0">
                    <a:pos x="T10" y="T11"/>
                  </a:cxn>
                </a:cxnLst>
                <a:rect l="0" t="0" r="r" b="b"/>
                <a:pathLst>
                  <a:path w="190" h="82">
                    <a:moveTo>
                      <a:pt x="0" y="39"/>
                    </a:moveTo>
                    <a:lnTo>
                      <a:pt x="8" y="39"/>
                    </a:lnTo>
                    <a:lnTo>
                      <a:pt x="8" y="15"/>
                    </a:lnTo>
                    <a:lnTo>
                      <a:pt x="190" y="82"/>
                    </a:lnTo>
                    <a:lnTo>
                      <a:pt x="0" y="0"/>
                    </a:lnTo>
                    <a:lnTo>
                      <a:pt x="0" y="39"/>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97" name="Freeform 93">
              <a:extLst>
                <a:ext uri="{FF2B5EF4-FFF2-40B4-BE49-F238E27FC236}">
                  <a16:creationId xmlns:a16="http://schemas.microsoft.com/office/drawing/2014/main" id="{1079F864-25DC-43CC-8702-1DBF6214418A}"/>
                </a:ext>
              </a:extLst>
            </p:cNvPr>
            <p:cNvSpPr>
              <a:spLocks/>
            </p:cNvSpPr>
            <p:nvPr/>
          </p:nvSpPr>
          <p:spPr bwMode="auto">
            <a:xfrm>
              <a:off x="2495551" y="3219450"/>
              <a:ext cx="650875" cy="247650"/>
            </a:xfrm>
            <a:custGeom>
              <a:avLst/>
              <a:gdLst>
                <a:gd name="T0" fmla="*/ 0 w 171"/>
                <a:gd name="T1" fmla="*/ 65 h 65"/>
                <a:gd name="T2" fmla="*/ 124 w 171"/>
                <a:gd name="T3" fmla="*/ 65 h 65"/>
                <a:gd name="T4" fmla="*/ 171 w 171"/>
                <a:gd name="T5" fmla="*/ 0 h 65"/>
                <a:gd name="T6" fmla="*/ 118 w 171"/>
                <a:gd name="T7" fmla="*/ 0 h 65"/>
                <a:gd name="T8" fmla="*/ 0 w 171"/>
                <a:gd name="T9" fmla="*/ 65 h 65"/>
              </a:gdLst>
              <a:ahLst/>
              <a:cxnLst>
                <a:cxn ang="0">
                  <a:pos x="T0" y="T1"/>
                </a:cxn>
                <a:cxn ang="0">
                  <a:pos x="T2" y="T3"/>
                </a:cxn>
                <a:cxn ang="0">
                  <a:pos x="T4" y="T5"/>
                </a:cxn>
                <a:cxn ang="0">
                  <a:pos x="T6" y="T7"/>
                </a:cxn>
                <a:cxn ang="0">
                  <a:pos x="T8" y="T9"/>
                </a:cxn>
              </a:cxnLst>
              <a:rect l="0" t="0" r="r" b="b"/>
              <a:pathLst>
                <a:path w="171" h="65">
                  <a:moveTo>
                    <a:pt x="0" y="65"/>
                  </a:moveTo>
                  <a:cubicBezTo>
                    <a:pt x="124" y="65"/>
                    <a:pt x="124" y="65"/>
                    <a:pt x="124" y="65"/>
                  </a:cubicBezTo>
                  <a:cubicBezTo>
                    <a:pt x="144" y="47"/>
                    <a:pt x="160" y="25"/>
                    <a:pt x="171" y="0"/>
                  </a:cubicBezTo>
                  <a:cubicBezTo>
                    <a:pt x="118" y="0"/>
                    <a:pt x="118" y="0"/>
                    <a:pt x="118" y="0"/>
                  </a:cubicBezTo>
                  <a:cubicBezTo>
                    <a:pt x="94" y="39"/>
                    <a:pt x="50" y="65"/>
                    <a:pt x="0" y="65"/>
                  </a:cubicBezTo>
                  <a:close/>
                </a:path>
              </a:pathLst>
            </a:custGeom>
            <a:gradFill>
              <a:gsLst>
                <a:gs pos="62000">
                  <a:schemeClr val="accent1">
                    <a:alpha val="0"/>
                  </a:schemeClr>
                </a:gs>
                <a:gs pos="100000">
                  <a:srgbClr val="000000">
                    <a:alpha val="40000"/>
                  </a:srgbClr>
                </a:gs>
              </a:gsLst>
              <a:lin ang="54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29" name="Ring_02">
            <a:extLst>
              <a:ext uri="{FF2B5EF4-FFF2-40B4-BE49-F238E27FC236}">
                <a16:creationId xmlns:a16="http://schemas.microsoft.com/office/drawing/2014/main" id="{F2D9708D-EB73-48F0-87C7-107CA3E7AFCB}"/>
              </a:ext>
            </a:extLst>
          </p:cNvPr>
          <p:cNvGrpSpPr/>
          <p:nvPr/>
        </p:nvGrpSpPr>
        <p:grpSpPr>
          <a:xfrm>
            <a:off x="2500894" y="2464380"/>
            <a:ext cx="1615679" cy="1100138"/>
            <a:chOff x="3230563" y="3421063"/>
            <a:chExt cx="2154238" cy="1466850"/>
          </a:xfrm>
        </p:grpSpPr>
        <p:grpSp>
          <p:nvGrpSpPr>
            <p:cNvPr id="128" name="Group 127">
              <a:extLst>
                <a:ext uri="{FF2B5EF4-FFF2-40B4-BE49-F238E27FC236}">
                  <a16:creationId xmlns:a16="http://schemas.microsoft.com/office/drawing/2014/main" id="{80A51574-93B4-4160-A7C6-90FC482F1E9A}"/>
                </a:ext>
              </a:extLst>
            </p:cNvPr>
            <p:cNvGrpSpPr/>
            <p:nvPr/>
          </p:nvGrpSpPr>
          <p:grpSpPr>
            <a:xfrm>
              <a:off x="3230563" y="3467100"/>
              <a:ext cx="2154238" cy="1420813"/>
              <a:chOff x="3230563" y="3467100"/>
              <a:chExt cx="2154238" cy="1420813"/>
            </a:xfrm>
            <a:effectLst>
              <a:outerShdw blurRad="114300" dist="38100" dir="2700000" algn="tl" rotWithShape="0">
                <a:prstClr val="black">
                  <a:alpha val="26000"/>
                </a:prstClr>
              </a:outerShdw>
            </a:effectLst>
          </p:grpSpPr>
          <p:sp>
            <p:nvSpPr>
              <p:cNvPr id="82" name="Rectangle 78">
                <a:extLst>
                  <a:ext uri="{FF2B5EF4-FFF2-40B4-BE49-F238E27FC236}">
                    <a16:creationId xmlns:a16="http://schemas.microsoft.com/office/drawing/2014/main" id="{C7A228F1-6A51-4363-B9D7-AC35C314C6E0}"/>
                  </a:ext>
                </a:extLst>
              </p:cNvPr>
              <p:cNvSpPr>
                <a:spLocks noChangeArrowheads="1"/>
              </p:cNvSpPr>
              <p:nvPr/>
            </p:nvSpPr>
            <p:spPr bwMode="auto">
              <a:xfrm>
                <a:off x="5383213" y="3467100"/>
                <a:ext cx="1588"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98" name="Freeform 94">
                <a:extLst>
                  <a:ext uri="{FF2B5EF4-FFF2-40B4-BE49-F238E27FC236}">
                    <a16:creationId xmlns:a16="http://schemas.microsoft.com/office/drawing/2014/main" id="{924584F1-D5D6-4614-9419-6D001F2F4A28}"/>
                  </a:ext>
                </a:extLst>
              </p:cNvPr>
              <p:cNvSpPr>
                <a:spLocks noEditPoints="1"/>
              </p:cNvSpPr>
              <p:nvPr/>
            </p:nvSpPr>
            <p:spPr bwMode="auto">
              <a:xfrm>
                <a:off x="3230563" y="3467100"/>
                <a:ext cx="2152650" cy="1420813"/>
              </a:xfrm>
              <a:custGeom>
                <a:avLst/>
                <a:gdLst>
                  <a:gd name="T0" fmla="*/ 373 w 566"/>
                  <a:gd name="T1" fmla="*/ 186 h 373"/>
                  <a:gd name="T2" fmla="*/ 310 w 566"/>
                  <a:gd name="T3" fmla="*/ 47 h 373"/>
                  <a:gd name="T4" fmla="*/ 566 w 566"/>
                  <a:gd name="T5" fmla="*/ 47 h 373"/>
                  <a:gd name="T6" fmla="*/ 443 w 566"/>
                  <a:gd name="T7" fmla="*/ 0 h 373"/>
                  <a:gd name="T8" fmla="*/ 187 w 566"/>
                  <a:gd name="T9" fmla="*/ 0 h 373"/>
                  <a:gd name="T10" fmla="*/ 0 w 566"/>
                  <a:gd name="T11" fmla="*/ 186 h 373"/>
                  <a:gd name="T12" fmla="*/ 187 w 566"/>
                  <a:gd name="T13" fmla="*/ 373 h 373"/>
                  <a:gd name="T14" fmla="*/ 373 w 566"/>
                  <a:gd name="T15" fmla="*/ 186 h 373"/>
                  <a:gd name="T16" fmla="*/ 47 w 566"/>
                  <a:gd name="T17" fmla="*/ 186 h 373"/>
                  <a:gd name="T18" fmla="*/ 187 w 566"/>
                  <a:gd name="T19" fmla="*/ 47 h 373"/>
                  <a:gd name="T20" fmla="*/ 326 w 566"/>
                  <a:gd name="T21" fmla="*/ 186 h 373"/>
                  <a:gd name="T22" fmla="*/ 187 w 566"/>
                  <a:gd name="T23" fmla="*/ 326 h 373"/>
                  <a:gd name="T24" fmla="*/ 47 w 566"/>
                  <a:gd name="T25"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6" h="373">
                    <a:moveTo>
                      <a:pt x="373" y="186"/>
                    </a:moveTo>
                    <a:cubicBezTo>
                      <a:pt x="373" y="131"/>
                      <a:pt x="349" y="81"/>
                      <a:pt x="310" y="47"/>
                    </a:cubicBezTo>
                    <a:cubicBezTo>
                      <a:pt x="566" y="47"/>
                      <a:pt x="566" y="47"/>
                      <a:pt x="566" y="47"/>
                    </a:cubicBezTo>
                    <a:cubicBezTo>
                      <a:pt x="519" y="47"/>
                      <a:pt x="476" y="29"/>
                      <a:pt x="443" y="0"/>
                    </a:cubicBezTo>
                    <a:cubicBezTo>
                      <a:pt x="187" y="0"/>
                      <a:pt x="187" y="0"/>
                      <a:pt x="187" y="0"/>
                    </a:cubicBezTo>
                    <a:cubicBezTo>
                      <a:pt x="84" y="0"/>
                      <a:pt x="0" y="84"/>
                      <a:pt x="0" y="186"/>
                    </a:cubicBezTo>
                    <a:cubicBezTo>
                      <a:pt x="0" y="289"/>
                      <a:pt x="84" y="373"/>
                      <a:pt x="187" y="373"/>
                    </a:cubicBezTo>
                    <a:cubicBezTo>
                      <a:pt x="289" y="373"/>
                      <a:pt x="373" y="289"/>
                      <a:pt x="373" y="186"/>
                    </a:cubicBezTo>
                    <a:close/>
                    <a:moveTo>
                      <a:pt x="47" y="186"/>
                    </a:moveTo>
                    <a:cubicBezTo>
                      <a:pt x="47" y="109"/>
                      <a:pt x="110" y="47"/>
                      <a:pt x="187" y="47"/>
                    </a:cubicBezTo>
                    <a:cubicBezTo>
                      <a:pt x="264" y="47"/>
                      <a:pt x="326" y="109"/>
                      <a:pt x="326" y="186"/>
                    </a:cubicBezTo>
                    <a:cubicBezTo>
                      <a:pt x="326" y="263"/>
                      <a:pt x="264" y="326"/>
                      <a:pt x="187" y="326"/>
                    </a:cubicBezTo>
                    <a:cubicBezTo>
                      <a:pt x="110" y="326"/>
                      <a:pt x="47" y="263"/>
                      <a:pt x="47" y="18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99" name="Freeform 95">
                <a:extLst>
                  <a:ext uri="{FF2B5EF4-FFF2-40B4-BE49-F238E27FC236}">
                    <a16:creationId xmlns:a16="http://schemas.microsoft.com/office/drawing/2014/main" id="{40D3F9F1-884E-48C6-AD6D-D5B7F4985F1E}"/>
                  </a:ext>
                </a:extLst>
              </p:cNvPr>
              <p:cNvSpPr>
                <a:spLocks/>
              </p:cNvSpPr>
              <p:nvPr/>
            </p:nvSpPr>
            <p:spPr bwMode="auto">
              <a:xfrm>
                <a:off x="3408363" y="4183063"/>
                <a:ext cx="1062038" cy="541338"/>
              </a:xfrm>
              <a:custGeom>
                <a:avLst/>
                <a:gdLst>
                  <a:gd name="T0" fmla="*/ 0 w 279"/>
                  <a:gd name="T1" fmla="*/ 0 h 142"/>
                  <a:gd name="T2" fmla="*/ 0 w 279"/>
                  <a:gd name="T3" fmla="*/ 2 h 142"/>
                  <a:gd name="T4" fmla="*/ 140 w 279"/>
                  <a:gd name="T5" fmla="*/ 142 h 142"/>
                  <a:gd name="T6" fmla="*/ 279 w 279"/>
                  <a:gd name="T7" fmla="*/ 2 h 142"/>
                  <a:gd name="T8" fmla="*/ 279 w 279"/>
                  <a:gd name="T9" fmla="*/ 0 h 142"/>
                  <a:gd name="T10" fmla="*/ 140 w 279"/>
                  <a:gd name="T11" fmla="*/ 138 h 142"/>
                  <a:gd name="T12" fmla="*/ 0 w 279"/>
                  <a:gd name="T13" fmla="*/ 0 h 142"/>
                </a:gdLst>
                <a:ahLst/>
                <a:cxnLst>
                  <a:cxn ang="0">
                    <a:pos x="T0" y="T1"/>
                  </a:cxn>
                  <a:cxn ang="0">
                    <a:pos x="T2" y="T3"/>
                  </a:cxn>
                  <a:cxn ang="0">
                    <a:pos x="T4" y="T5"/>
                  </a:cxn>
                  <a:cxn ang="0">
                    <a:pos x="T6" y="T7"/>
                  </a:cxn>
                  <a:cxn ang="0">
                    <a:pos x="T8" y="T9"/>
                  </a:cxn>
                  <a:cxn ang="0">
                    <a:pos x="T10" y="T11"/>
                  </a:cxn>
                  <a:cxn ang="0">
                    <a:pos x="T12" y="T13"/>
                  </a:cxn>
                </a:cxnLst>
                <a:rect l="0" t="0" r="r" b="b"/>
                <a:pathLst>
                  <a:path w="279" h="142">
                    <a:moveTo>
                      <a:pt x="0" y="0"/>
                    </a:moveTo>
                    <a:cubicBezTo>
                      <a:pt x="0" y="1"/>
                      <a:pt x="0" y="1"/>
                      <a:pt x="0" y="2"/>
                    </a:cubicBezTo>
                    <a:cubicBezTo>
                      <a:pt x="0" y="79"/>
                      <a:pt x="63" y="142"/>
                      <a:pt x="140" y="142"/>
                    </a:cubicBezTo>
                    <a:cubicBezTo>
                      <a:pt x="217" y="142"/>
                      <a:pt x="279" y="79"/>
                      <a:pt x="279" y="2"/>
                    </a:cubicBezTo>
                    <a:cubicBezTo>
                      <a:pt x="279" y="1"/>
                      <a:pt x="279" y="1"/>
                      <a:pt x="279" y="0"/>
                    </a:cubicBezTo>
                    <a:cubicBezTo>
                      <a:pt x="278" y="76"/>
                      <a:pt x="216" y="138"/>
                      <a:pt x="140" y="138"/>
                    </a:cubicBezTo>
                    <a:cubicBezTo>
                      <a:pt x="63" y="138"/>
                      <a:pt x="1" y="76"/>
                      <a:pt x="0" y="0"/>
                    </a:cubicBez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0" name="Freeform 96">
                <a:extLst>
                  <a:ext uri="{FF2B5EF4-FFF2-40B4-BE49-F238E27FC236}">
                    <a16:creationId xmlns:a16="http://schemas.microsoft.com/office/drawing/2014/main" id="{A8C3B9EF-019F-4FC5-A4A8-5A26EEBF5A99}"/>
                  </a:ext>
                </a:extLst>
              </p:cNvPr>
              <p:cNvSpPr>
                <a:spLocks/>
              </p:cNvSpPr>
              <p:nvPr/>
            </p:nvSpPr>
            <p:spPr bwMode="auto">
              <a:xfrm>
                <a:off x="4394201" y="3646488"/>
                <a:ext cx="254000" cy="536575"/>
              </a:xfrm>
              <a:custGeom>
                <a:avLst/>
                <a:gdLst>
                  <a:gd name="T0" fmla="*/ 67 w 67"/>
                  <a:gd name="T1" fmla="*/ 139 h 141"/>
                  <a:gd name="T2" fmla="*/ 8 w 67"/>
                  <a:gd name="T3" fmla="*/ 3 h 141"/>
                  <a:gd name="T4" fmla="*/ 4 w 67"/>
                  <a:gd name="T5" fmla="*/ 0 h 141"/>
                  <a:gd name="T6" fmla="*/ 0 w 67"/>
                  <a:gd name="T7" fmla="*/ 0 h 141"/>
                  <a:gd name="T8" fmla="*/ 4 w 67"/>
                  <a:gd name="T9" fmla="*/ 3 h 141"/>
                  <a:gd name="T10" fmla="*/ 67 w 67"/>
                  <a:gd name="T11" fmla="*/ 141 h 141"/>
                  <a:gd name="T12" fmla="*/ 67 w 67"/>
                  <a:gd name="T13" fmla="*/ 139 h 141"/>
                </a:gdLst>
                <a:ahLst/>
                <a:cxnLst>
                  <a:cxn ang="0">
                    <a:pos x="T0" y="T1"/>
                  </a:cxn>
                  <a:cxn ang="0">
                    <a:pos x="T2" y="T3"/>
                  </a:cxn>
                  <a:cxn ang="0">
                    <a:pos x="T4" y="T5"/>
                  </a:cxn>
                  <a:cxn ang="0">
                    <a:pos x="T6" y="T7"/>
                  </a:cxn>
                  <a:cxn ang="0">
                    <a:pos x="T8" y="T9"/>
                  </a:cxn>
                  <a:cxn ang="0">
                    <a:pos x="T10" y="T11"/>
                  </a:cxn>
                  <a:cxn ang="0">
                    <a:pos x="T12" y="T13"/>
                  </a:cxn>
                </a:cxnLst>
                <a:rect l="0" t="0" r="r" b="b"/>
                <a:pathLst>
                  <a:path w="67" h="141">
                    <a:moveTo>
                      <a:pt x="67" y="139"/>
                    </a:moveTo>
                    <a:cubicBezTo>
                      <a:pt x="67" y="86"/>
                      <a:pt x="44" y="37"/>
                      <a:pt x="8" y="3"/>
                    </a:cubicBezTo>
                    <a:cubicBezTo>
                      <a:pt x="4" y="0"/>
                      <a:pt x="4" y="0"/>
                      <a:pt x="4" y="0"/>
                    </a:cubicBezTo>
                    <a:cubicBezTo>
                      <a:pt x="0" y="0"/>
                      <a:pt x="0" y="0"/>
                      <a:pt x="0" y="0"/>
                    </a:cubicBezTo>
                    <a:cubicBezTo>
                      <a:pt x="4" y="3"/>
                      <a:pt x="4" y="3"/>
                      <a:pt x="4" y="3"/>
                    </a:cubicBezTo>
                    <a:cubicBezTo>
                      <a:pt x="42" y="37"/>
                      <a:pt x="67" y="86"/>
                      <a:pt x="67" y="141"/>
                    </a:cubicBezTo>
                    <a:cubicBezTo>
                      <a:pt x="67" y="141"/>
                      <a:pt x="67" y="140"/>
                      <a:pt x="67" y="139"/>
                    </a:cubicBez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1" name="Freeform 97">
                <a:extLst>
                  <a:ext uri="{FF2B5EF4-FFF2-40B4-BE49-F238E27FC236}">
                    <a16:creationId xmlns:a16="http://schemas.microsoft.com/office/drawing/2014/main" id="{D5350C33-6087-4708-8C06-44A5C80FCCBA}"/>
                  </a:ext>
                </a:extLst>
              </p:cNvPr>
              <p:cNvSpPr>
                <a:spLocks/>
              </p:cNvSpPr>
              <p:nvPr/>
            </p:nvSpPr>
            <p:spPr bwMode="auto">
              <a:xfrm>
                <a:off x="3230563" y="3467100"/>
                <a:ext cx="1700213" cy="715963"/>
              </a:xfrm>
              <a:custGeom>
                <a:avLst/>
                <a:gdLst>
                  <a:gd name="T0" fmla="*/ 187 w 447"/>
                  <a:gd name="T1" fmla="*/ 4 h 188"/>
                  <a:gd name="T2" fmla="*/ 447 w 447"/>
                  <a:gd name="T3" fmla="*/ 4 h 188"/>
                  <a:gd name="T4" fmla="*/ 443 w 447"/>
                  <a:gd name="T5" fmla="*/ 0 h 188"/>
                  <a:gd name="T6" fmla="*/ 187 w 447"/>
                  <a:gd name="T7" fmla="*/ 0 h 188"/>
                  <a:gd name="T8" fmla="*/ 0 w 447"/>
                  <a:gd name="T9" fmla="*/ 186 h 188"/>
                  <a:gd name="T10" fmla="*/ 0 w 447"/>
                  <a:gd name="T11" fmla="*/ 188 h 188"/>
                  <a:gd name="T12" fmla="*/ 187 w 447"/>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447" h="188">
                    <a:moveTo>
                      <a:pt x="187" y="4"/>
                    </a:moveTo>
                    <a:cubicBezTo>
                      <a:pt x="447" y="4"/>
                      <a:pt x="447" y="4"/>
                      <a:pt x="447" y="4"/>
                    </a:cubicBezTo>
                    <a:cubicBezTo>
                      <a:pt x="445" y="2"/>
                      <a:pt x="444" y="1"/>
                      <a:pt x="443" y="0"/>
                    </a:cubicBezTo>
                    <a:cubicBezTo>
                      <a:pt x="187" y="0"/>
                      <a:pt x="187" y="0"/>
                      <a:pt x="187" y="0"/>
                    </a:cubicBezTo>
                    <a:cubicBezTo>
                      <a:pt x="84" y="0"/>
                      <a:pt x="0" y="84"/>
                      <a:pt x="0" y="186"/>
                    </a:cubicBezTo>
                    <a:cubicBezTo>
                      <a:pt x="0" y="187"/>
                      <a:pt x="0" y="188"/>
                      <a:pt x="0" y="188"/>
                    </a:cubicBezTo>
                    <a:cubicBezTo>
                      <a:pt x="1" y="86"/>
                      <a:pt x="85" y="4"/>
                      <a:pt x="187" y="4"/>
                    </a:cubicBez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27" name="Group 126">
              <a:extLst>
                <a:ext uri="{FF2B5EF4-FFF2-40B4-BE49-F238E27FC236}">
                  <a16:creationId xmlns:a16="http://schemas.microsoft.com/office/drawing/2014/main" id="{15E86861-81DA-465B-9DA0-A57B0775A782}"/>
                </a:ext>
              </a:extLst>
            </p:cNvPr>
            <p:cNvGrpSpPr/>
            <p:nvPr/>
          </p:nvGrpSpPr>
          <p:grpSpPr>
            <a:xfrm>
              <a:off x="4568826" y="3421063"/>
              <a:ext cx="300038" cy="258763"/>
              <a:chOff x="4568826" y="3421063"/>
              <a:chExt cx="300038" cy="258763"/>
            </a:xfrm>
            <a:effectLst>
              <a:outerShdw blurRad="50800" dist="38100" algn="tl" rotWithShape="0">
                <a:prstClr val="black">
                  <a:alpha val="22000"/>
                </a:prstClr>
              </a:outerShdw>
            </a:effectLst>
          </p:grpSpPr>
          <p:sp>
            <p:nvSpPr>
              <p:cNvPr id="102" name="Freeform 98">
                <a:extLst>
                  <a:ext uri="{FF2B5EF4-FFF2-40B4-BE49-F238E27FC236}">
                    <a16:creationId xmlns:a16="http://schemas.microsoft.com/office/drawing/2014/main" id="{9BCF293D-CB58-43AC-ABBF-26C09CA5B231}"/>
                  </a:ext>
                </a:extLst>
              </p:cNvPr>
              <p:cNvSpPr>
                <a:spLocks/>
              </p:cNvSpPr>
              <p:nvPr/>
            </p:nvSpPr>
            <p:spPr bwMode="auto">
              <a:xfrm>
                <a:off x="4568826" y="3421063"/>
                <a:ext cx="300038" cy="258763"/>
              </a:xfrm>
              <a:custGeom>
                <a:avLst/>
                <a:gdLst>
                  <a:gd name="T0" fmla="*/ 0 w 189"/>
                  <a:gd name="T1" fmla="*/ 0 h 163"/>
                  <a:gd name="T2" fmla="*/ 189 w 189"/>
                  <a:gd name="T3" fmla="*/ 82 h 163"/>
                  <a:gd name="T4" fmla="*/ 0 w 189"/>
                  <a:gd name="T5" fmla="*/ 163 h 163"/>
                  <a:gd name="T6" fmla="*/ 0 w 189"/>
                  <a:gd name="T7" fmla="*/ 0 h 163"/>
                </a:gdLst>
                <a:ahLst/>
                <a:cxnLst>
                  <a:cxn ang="0">
                    <a:pos x="T0" y="T1"/>
                  </a:cxn>
                  <a:cxn ang="0">
                    <a:pos x="T2" y="T3"/>
                  </a:cxn>
                  <a:cxn ang="0">
                    <a:pos x="T4" y="T5"/>
                  </a:cxn>
                  <a:cxn ang="0">
                    <a:pos x="T6" y="T7"/>
                  </a:cxn>
                </a:cxnLst>
                <a:rect l="0" t="0" r="r" b="b"/>
                <a:pathLst>
                  <a:path w="189" h="163">
                    <a:moveTo>
                      <a:pt x="0" y="0"/>
                    </a:moveTo>
                    <a:lnTo>
                      <a:pt x="189" y="82"/>
                    </a:lnTo>
                    <a:lnTo>
                      <a:pt x="0" y="163"/>
                    </a:lnTo>
                    <a:lnTo>
                      <a:pt x="0" y="0"/>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3" name="Freeform 99">
                <a:extLst>
                  <a:ext uri="{FF2B5EF4-FFF2-40B4-BE49-F238E27FC236}">
                    <a16:creationId xmlns:a16="http://schemas.microsoft.com/office/drawing/2014/main" id="{C10601FC-36F2-4359-99E5-0F8B381986AE}"/>
                  </a:ext>
                </a:extLst>
              </p:cNvPr>
              <p:cNvSpPr>
                <a:spLocks/>
              </p:cNvSpPr>
              <p:nvPr/>
            </p:nvSpPr>
            <p:spPr bwMode="auto">
              <a:xfrm>
                <a:off x="4568826" y="3421063"/>
                <a:ext cx="300038" cy="130175"/>
              </a:xfrm>
              <a:custGeom>
                <a:avLst/>
                <a:gdLst>
                  <a:gd name="T0" fmla="*/ 0 w 189"/>
                  <a:gd name="T1" fmla="*/ 39 h 82"/>
                  <a:gd name="T2" fmla="*/ 10 w 189"/>
                  <a:gd name="T3" fmla="*/ 39 h 82"/>
                  <a:gd name="T4" fmla="*/ 10 w 189"/>
                  <a:gd name="T5" fmla="*/ 15 h 82"/>
                  <a:gd name="T6" fmla="*/ 189 w 189"/>
                  <a:gd name="T7" fmla="*/ 82 h 82"/>
                  <a:gd name="T8" fmla="*/ 0 w 189"/>
                  <a:gd name="T9" fmla="*/ 0 h 82"/>
                  <a:gd name="T10" fmla="*/ 0 w 189"/>
                  <a:gd name="T11" fmla="*/ 39 h 82"/>
                </a:gdLst>
                <a:ahLst/>
                <a:cxnLst>
                  <a:cxn ang="0">
                    <a:pos x="T0" y="T1"/>
                  </a:cxn>
                  <a:cxn ang="0">
                    <a:pos x="T2" y="T3"/>
                  </a:cxn>
                  <a:cxn ang="0">
                    <a:pos x="T4" y="T5"/>
                  </a:cxn>
                  <a:cxn ang="0">
                    <a:pos x="T6" y="T7"/>
                  </a:cxn>
                  <a:cxn ang="0">
                    <a:pos x="T8" y="T9"/>
                  </a:cxn>
                  <a:cxn ang="0">
                    <a:pos x="T10" y="T11"/>
                  </a:cxn>
                </a:cxnLst>
                <a:rect l="0" t="0" r="r" b="b"/>
                <a:pathLst>
                  <a:path w="189" h="82">
                    <a:moveTo>
                      <a:pt x="0" y="39"/>
                    </a:moveTo>
                    <a:lnTo>
                      <a:pt x="10" y="39"/>
                    </a:lnTo>
                    <a:lnTo>
                      <a:pt x="10" y="15"/>
                    </a:lnTo>
                    <a:lnTo>
                      <a:pt x="189" y="82"/>
                    </a:lnTo>
                    <a:lnTo>
                      <a:pt x="0" y="0"/>
                    </a:lnTo>
                    <a:lnTo>
                      <a:pt x="0" y="39"/>
                    </a:ln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104" name="Freeform 100">
              <a:extLst>
                <a:ext uri="{FF2B5EF4-FFF2-40B4-BE49-F238E27FC236}">
                  <a16:creationId xmlns:a16="http://schemas.microsoft.com/office/drawing/2014/main" id="{2411BED2-3FD3-49F2-AC86-836F7FCD954E}"/>
                </a:ext>
              </a:extLst>
            </p:cNvPr>
            <p:cNvSpPr>
              <a:spLocks/>
            </p:cNvSpPr>
            <p:nvPr/>
          </p:nvSpPr>
          <p:spPr bwMode="auto">
            <a:xfrm>
              <a:off x="3941763" y="3646488"/>
              <a:ext cx="684213" cy="357188"/>
            </a:xfrm>
            <a:custGeom>
              <a:avLst/>
              <a:gdLst>
                <a:gd name="T0" fmla="*/ 132 w 180"/>
                <a:gd name="T1" fmla="*/ 94 h 94"/>
                <a:gd name="T2" fmla="*/ 180 w 180"/>
                <a:gd name="T3" fmla="*/ 94 h 94"/>
                <a:gd name="T4" fmla="*/ 123 w 180"/>
                <a:gd name="T5" fmla="*/ 0 h 94"/>
                <a:gd name="T6" fmla="*/ 0 w 180"/>
                <a:gd name="T7" fmla="*/ 0 h 94"/>
                <a:gd name="T8" fmla="*/ 132 w 180"/>
                <a:gd name="T9" fmla="*/ 94 h 94"/>
              </a:gdLst>
              <a:ahLst/>
              <a:cxnLst>
                <a:cxn ang="0">
                  <a:pos x="T0" y="T1"/>
                </a:cxn>
                <a:cxn ang="0">
                  <a:pos x="T2" y="T3"/>
                </a:cxn>
                <a:cxn ang="0">
                  <a:pos x="T4" y="T5"/>
                </a:cxn>
                <a:cxn ang="0">
                  <a:pos x="T6" y="T7"/>
                </a:cxn>
                <a:cxn ang="0">
                  <a:pos x="T8" y="T9"/>
                </a:cxn>
              </a:cxnLst>
              <a:rect l="0" t="0" r="r" b="b"/>
              <a:pathLst>
                <a:path w="180" h="94">
                  <a:moveTo>
                    <a:pt x="132" y="94"/>
                  </a:moveTo>
                  <a:cubicBezTo>
                    <a:pt x="180" y="94"/>
                    <a:pt x="180" y="94"/>
                    <a:pt x="180" y="94"/>
                  </a:cubicBezTo>
                  <a:cubicBezTo>
                    <a:pt x="171" y="57"/>
                    <a:pt x="151" y="24"/>
                    <a:pt x="123" y="0"/>
                  </a:cubicBezTo>
                  <a:cubicBezTo>
                    <a:pt x="0" y="0"/>
                    <a:pt x="0" y="0"/>
                    <a:pt x="0" y="0"/>
                  </a:cubicBezTo>
                  <a:cubicBezTo>
                    <a:pt x="61" y="0"/>
                    <a:pt x="113" y="39"/>
                    <a:pt x="132" y="94"/>
                  </a:cubicBezTo>
                  <a:close/>
                </a:path>
              </a:pathLst>
            </a:custGeom>
            <a:gradFill>
              <a:gsLst>
                <a:gs pos="62000">
                  <a:schemeClr val="accent2">
                    <a:alpha val="0"/>
                  </a:schemeClr>
                </a:gs>
                <a:gs pos="100000">
                  <a:srgbClr val="000000">
                    <a:alpha val="40000"/>
                  </a:srgbClr>
                </a:gs>
              </a:gsLst>
              <a:lin ang="162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31" name="Ring_03">
            <a:extLst>
              <a:ext uri="{FF2B5EF4-FFF2-40B4-BE49-F238E27FC236}">
                <a16:creationId xmlns:a16="http://schemas.microsoft.com/office/drawing/2014/main" id="{9644F13C-EAF5-460F-95CC-866BEFBCB6EE}"/>
              </a:ext>
            </a:extLst>
          </p:cNvPr>
          <p:cNvGrpSpPr/>
          <p:nvPr/>
        </p:nvGrpSpPr>
        <p:grpSpPr>
          <a:xfrm>
            <a:off x="3584363" y="1567840"/>
            <a:ext cx="1612107" cy="1090613"/>
            <a:chOff x="4675188" y="2225675"/>
            <a:chExt cx="2149476" cy="1454151"/>
          </a:xfrm>
          <a:effectLst>
            <a:outerShdw blurRad="114300" dist="50800" dir="2700000" algn="tl" rotWithShape="0">
              <a:prstClr val="black">
                <a:alpha val="18000"/>
              </a:prstClr>
            </a:outerShdw>
          </a:effectLst>
        </p:grpSpPr>
        <p:sp>
          <p:nvSpPr>
            <p:cNvPr id="80" name="Freeform 76">
              <a:extLst>
                <a:ext uri="{FF2B5EF4-FFF2-40B4-BE49-F238E27FC236}">
                  <a16:creationId xmlns:a16="http://schemas.microsoft.com/office/drawing/2014/main" id="{56F67E00-5730-41B6-BE16-B5C627567D5F}"/>
                </a:ext>
              </a:extLst>
            </p:cNvPr>
            <p:cNvSpPr>
              <a:spLocks noEditPoints="1"/>
            </p:cNvSpPr>
            <p:nvPr/>
          </p:nvSpPr>
          <p:spPr bwMode="auto">
            <a:xfrm>
              <a:off x="4675188" y="2225675"/>
              <a:ext cx="2149475" cy="1420813"/>
            </a:xfrm>
            <a:custGeom>
              <a:avLst/>
              <a:gdLst>
                <a:gd name="T0" fmla="*/ 565 w 565"/>
                <a:gd name="T1" fmla="*/ 326 h 373"/>
                <a:gd name="T2" fmla="*/ 309 w 565"/>
                <a:gd name="T3" fmla="*/ 326 h 373"/>
                <a:gd name="T4" fmla="*/ 373 w 565"/>
                <a:gd name="T5" fmla="*/ 186 h 373"/>
                <a:gd name="T6" fmla="*/ 186 w 565"/>
                <a:gd name="T7" fmla="*/ 0 h 373"/>
                <a:gd name="T8" fmla="*/ 0 w 565"/>
                <a:gd name="T9" fmla="*/ 186 h 373"/>
                <a:gd name="T10" fmla="*/ 63 w 565"/>
                <a:gd name="T11" fmla="*/ 326 h 373"/>
                <a:gd name="T12" fmla="*/ 63 w 565"/>
                <a:gd name="T13" fmla="*/ 326 h 373"/>
                <a:gd name="T14" fmla="*/ 186 w 565"/>
                <a:gd name="T15" fmla="*/ 373 h 373"/>
                <a:gd name="T16" fmla="*/ 186 w 565"/>
                <a:gd name="T17" fmla="*/ 373 h 373"/>
                <a:gd name="T18" fmla="*/ 565 w 565"/>
                <a:gd name="T19" fmla="*/ 373 h 373"/>
                <a:gd name="T20" fmla="*/ 565 w 565"/>
                <a:gd name="T21" fmla="*/ 326 h 373"/>
                <a:gd name="T22" fmla="*/ 47 w 565"/>
                <a:gd name="T23" fmla="*/ 186 h 373"/>
                <a:gd name="T24" fmla="*/ 186 w 565"/>
                <a:gd name="T25" fmla="*/ 47 h 373"/>
                <a:gd name="T26" fmla="*/ 326 w 565"/>
                <a:gd name="T27" fmla="*/ 186 h 373"/>
                <a:gd name="T28" fmla="*/ 186 w 565"/>
                <a:gd name="T29" fmla="*/ 326 h 373"/>
                <a:gd name="T30" fmla="*/ 47 w 565"/>
                <a:gd name="T31"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5" h="373">
                  <a:moveTo>
                    <a:pt x="565" y="326"/>
                  </a:moveTo>
                  <a:cubicBezTo>
                    <a:pt x="309" y="326"/>
                    <a:pt x="309" y="326"/>
                    <a:pt x="309" y="326"/>
                  </a:cubicBezTo>
                  <a:cubicBezTo>
                    <a:pt x="348" y="292"/>
                    <a:pt x="373" y="242"/>
                    <a:pt x="373" y="186"/>
                  </a:cubicBezTo>
                  <a:cubicBezTo>
                    <a:pt x="373" y="84"/>
                    <a:pt x="289" y="0"/>
                    <a:pt x="186" y="0"/>
                  </a:cubicBezTo>
                  <a:cubicBezTo>
                    <a:pt x="83" y="0"/>
                    <a:pt x="0" y="84"/>
                    <a:pt x="0" y="186"/>
                  </a:cubicBezTo>
                  <a:cubicBezTo>
                    <a:pt x="0" y="242"/>
                    <a:pt x="24" y="292"/>
                    <a:pt x="63" y="326"/>
                  </a:cubicBezTo>
                  <a:cubicBezTo>
                    <a:pt x="63" y="326"/>
                    <a:pt x="63" y="326"/>
                    <a:pt x="63" y="326"/>
                  </a:cubicBezTo>
                  <a:cubicBezTo>
                    <a:pt x="96" y="355"/>
                    <a:pt x="139" y="373"/>
                    <a:pt x="186" y="373"/>
                  </a:cubicBezTo>
                  <a:cubicBezTo>
                    <a:pt x="186" y="373"/>
                    <a:pt x="186" y="373"/>
                    <a:pt x="186" y="373"/>
                  </a:cubicBezTo>
                  <a:cubicBezTo>
                    <a:pt x="565" y="373"/>
                    <a:pt x="565" y="373"/>
                    <a:pt x="565" y="373"/>
                  </a:cubicBezTo>
                  <a:lnTo>
                    <a:pt x="565" y="326"/>
                  </a:lnTo>
                  <a:close/>
                  <a:moveTo>
                    <a:pt x="47" y="186"/>
                  </a:moveTo>
                  <a:cubicBezTo>
                    <a:pt x="47" y="109"/>
                    <a:pt x="109" y="47"/>
                    <a:pt x="186" y="47"/>
                  </a:cubicBezTo>
                  <a:cubicBezTo>
                    <a:pt x="263" y="47"/>
                    <a:pt x="326" y="109"/>
                    <a:pt x="326" y="186"/>
                  </a:cubicBezTo>
                  <a:cubicBezTo>
                    <a:pt x="326" y="263"/>
                    <a:pt x="263" y="326"/>
                    <a:pt x="186" y="326"/>
                  </a:cubicBezTo>
                  <a:cubicBezTo>
                    <a:pt x="109" y="326"/>
                    <a:pt x="47" y="263"/>
                    <a:pt x="47" y="18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81" name="Freeform 77">
              <a:extLst>
                <a:ext uri="{FF2B5EF4-FFF2-40B4-BE49-F238E27FC236}">
                  <a16:creationId xmlns:a16="http://schemas.microsoft.com/office/drawing/2014/main" id="{05A858A8-3D42-45E2-A54A-B20CDD7AE763}"/>
                </a:ext>
              </a:extLst>
            </p:cNvPr>
            <p:cNvSpPr>
              <a:spLocks/>
            </p:cNvSpPr>
            <p:nvPr/>
          </p:nvSpPr>
          <p:spPr bwMode="auto">
            <a:xfrm>
              <a:off x="4675188" y="2225675"/>
              <a:ext cx="1419225" cy="715963"/>
            </a:xfrm>
            <a:custGeom>
              <a:avLst/>
              <a:gdLst>
                <a:gd name="T0" fmla="*/ 186 w 373"/>
                <a:gd name="T1" fmla="*/ 4 h 188"/>
                <a:gd name="T2" fmla="*/ 372 w 373"/>
                <a:gd name="T3" fmla="*/ 188 h 188"/>
                <a:gd name="T4" fmla="*/ 373 w 373"/>
                <a:gd name="T5" fmla="*/ 186 h 188"/>
                <a:gd name="T6" fmla="*/ 186 w 373"/>
                <a:gd name="T7" fmla="*/ 0 h 188"/>
                <a:gd name="T8" fmla="*/ 0 w 373"/>
                <a:gd name="T9" fmla="*/ 186 h 188"/>
                <a:gd name="T10" fmla="*/ 0 w 373"/>
                <a:gd name="T11" fmla="*/ 188 h 188"/>
                <a:gd name="T12" fmla="*/ 186 w 373"/>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373" h="188">
                  <a:moveTo>
                    <a:pt x="186" y="4"/>
                  </a:moveTo>
                  <a:cubicBezTo>
                    <a:pt x="288" y="4"/>
                    <a:pt x="371" y="86"/>
                    <a:pt x="372" y="188"/>
                  </a:cubicBezTo>
                  <a:cubicBezTo>
                    <a:pt x="372" y="188"/>
                    <a:pt x="373" y="187"/>
                    <a:pt x="373" y="186"/>
                  </a:cubicBezTo>
                  <a:cubicBezTo>
                    <a:pt x="373" y="84"/>
                    <a:pt x="289" y="0"/>
                    <a:pt x="186" y="0"/>
                  </a:cubicBezTo>
                  <a:cubicBezTo>
                    <a:pt x="83" y="0"/>
                    <a:pt x="0" y="84"/>
                    <a:pt x="0" y="186"/>
                  </a:cubicBezTo>
                  <a:cubicBezTo>
                    <a:pt x="0" y="187"/>
                    <a:pt x="0" y="188"/>
                    <a:pt x="0" y="188"/>
                  </a:cubicBezTo>
                  <a:cubicBezTo>
                    <a:pt x="1" y="86"/>
                    <a:pt x="84" y="4"/>
                    <a:pt x="186" y="4"/>
                  </a:cubicBez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83" name="Freeform 79">
              <a:extLst>
                <a:ext uri="{FF2B5EF4-FFF2-40B4-BE49-F238E27FC236}">
                  <a16:creationId xmlns:a16="http://schemas.microsoft.com/office/drawing/2014/main" id="{CFC33925-B854-4DC3-BC78-04FD74A0206F}"/>
                </a:ext>
              </a:extLst>
            </p:cNvPr>
            <p:cNvSpPr>
              <a:spLocks/>
            </p:cNvSpPr>
            <p:nvPr/>
          </p:nvSpPr>
          <p:spPr bwMode="auto">
            <a:xfrm>
              <a:off x="5383213" y="2941638"/>
              <a:ext cx="531813" cy="525463"/>
            </a:xfrm>
            <a:custGeom>
              <a:avLst/>
              <a:gdLst>
                <a:gd name="T0" fmla="*/ 140 w 140"/>
                <a:gd name="T1" fmla="*/ 2 h 138"/>
                <a:gd name="T2" fmla="*/ 140 w 140"/>
                <a:gd name="T3" fmla="*/ 0 h 138"/>
                <a:gd name="T4" fmla="*/ 0 w 140"/>
                <a:gd name="T5" fmla="*/ 138 h 138"/>
                <a:gd name="T6" fmla="*/ 32 w 140"/>
                <a:gd name="T7" fmla="*/ 138 h 138"/>
                <a:gd name="T8" fmla="*/ 140 w 140"/>
                <a:gd name="T9" fmla="*/ 2 h 138"/>
              </a:gdLst>
              <a:ahLst/>
              <a:cxnLst>
                <a:cxn ang="0">
                  <a:pos x="T0" y="T1"/>
                </a:cxn>
                <a:cxn ang="0">
                  <a:pos x="T2" y="T3"/>
                </a:cxn>
                <a:cxn ang="0">
                  <a:pos x="T4" y="T5"/>
                </a:cxn>
                <a:cxn ang="0">
                  <a:pos x="T6" y="T7"/>
                </a:cxn>
                <a:cxn ang="0">
                  <a:pos x="T8" y="T9"/>
                </a:cxn>
              </a:cxnLst>
              <a:rect l="0" t="0" r="r" b="b"/>
              <a:pathLst>
                <a:path w="140" h="138">
                  <a:moveTo>
                    <a:pt x="140" y="2"/>
                  </a:moveTo>
                  <a:cubicBezTo>
                    <a:pt x="140" y="1"/>
                    <a:pt x="140" y="1"/>
                    <a:pt x="140" y="0"/>
                  </a:cubicBezTo>
                  <a:cubicBezTo>
                    <a:pt x="139" y="76"/>
                    <a:pt x="76" y="138"/>
                    <a:pt x="0" y="138"/>
                  </a:cubicBezTo>
                  <a:cubicBezTo>
                    <a:pt x="32" y="138"/>
                    <a:pt x="32" y="138"/>
                    <a:pt x="32" y="138"/>
                  </a:cubicBezTo>
                  <a:cubicBezTo>
                    <a:pt x="93" y="124"/>
                    <a:pt x="140" y="68"/>
                    <a:pt x="140" y="2"/>
                  </a:cubicBez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84" name="Freeform 80">
              <a:extLst>
                <a:ext uri="{FF2B5EF4-FFF2-40B4-BE49-F238E27FC236}">
                  <a16:creationId xmlns:a16="http://schemas.microsoft.com/office/drawing/2014/main" id="{07FD69AD-C7F2-4B4F-A6E0-55599140BCFA}"/>
                </a:ext>
              </a:extLst>
            </p:cNvPr>
            <p:cNvSpPr>
              <a:spLocks/>
            </p:cNvSpPr>
            <p:nvPr/>
          </p:nvSpPr>
          <p:spPr bwMode="auto">
            <a:xfrm>
              <a:off x="4854576" y="2941638"/>
              <a:ext cx="1970088" cy="541338"/>
            </a:xfrm>
            <a:custGeom>
              <a:avLst/>
              <a:gdLst>
                <a:gd name="T0" fmla="*/ 518 w 518"/>
                <a:gd name="T1" fmla="*/ 138 h 142"/>
                <a:gd name="T2" fmla="*/ 170 w 518"/>
                <a:gd name="T3" fmla="*/ 138 h 142"/>
                <a:gd name="T4" fmla="*/ 171 w 518"/>
                <a:gd name="T5" fmla="*/ 138 h 142"/>
                <a:gd name="T6" fmla="*/ 139 w 518"/>
                <a:gd name="T7" fmla="*/ 138 h 142"/>
                <a:gd name="T8" fmla="*/ 139 w 518"/>
                <a:gd name="T9" fmla="*/ 138 h 142"/>
                <a:gd name="T10" fmla="*/ 139 w 518"/>
                <a:gd name="T11" fmla="*/ 138 h 142"/>
                <a:gd name="T12" fmla="*/ 0 w 518"/>
                <a:gd name="T13" fmla="*/ 0 h 142"/>
                <a:gd name="T14" fmla="*/ 0 w 518"/>
                <a:gd name="T15" fmla="*/ 2 h 142"/>
                <a:gd name="T16" fmla="*/ 108 w 518"/>
                <a:gd name="T17" fmla="*/ 138 h 142"/>
                <a:gd name="T18" fmla="*/ 137 w 518"/>
                <a:gd name="T19" fmla="*/ 142 h 142"/>
                <a:gd name="T20" fmla="*/ 137 w 518"/>
                <a:gd name="T21" fmla="*/ 142 h 142"/>
                <a:gd name="T22" fmla="*/ 518 w 518"/>
                <a:gd name="T23" fmla="*/ 142 h 142"/>
                <a:gd name="T24" fmla="*/ 518 w 518"/>
                <a:gd name="T25" fmla="*/ 1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8" h="142">
                  <a:moveTo>
                    <a:pt x="518" y="138"/>
                  </a:moveTo>
                  <a:cubicBezTo>
                    <a:pt x="170" y="138"/>
                    <a:pt x="170" y="138"/>
                    <a:pt x="170" y="138"/>
                  </a:cubicBezTo>
                  <a:cubicBezTo>
                    <a:pt x="171" y="138"/>
                    <a:pt x="171" y="138"/>
                    <a:pt x="171" y="138"/>
                  </a:cubicBezTo>
                  <a:cubicBezTo>
                    <a:pt x="139" y="138"/>
                    <a:pt x="139" y="138"/>
                    <a:pt x="139" y="138"/>
                  </a:cubicBezTo>
                  <a:cubicBezTo>
                    <a:pt x="139" y="138"/>
                    <a:pt x="139" y="138"/>
                    <a:pt x="139" y="138"/>
                  </a:cubicBezTo>
                  <a:cubicBezTo>
                    <a:pt x="139" y="138"/>
                    <a:pt x="139" y="138"/>
                    <a:pt x="139" y="138"/>
                  </a:cubicBezTo>
                  <a:cubicBezTo>
                    <a:pt x="63" y="138"/>
                    <a:pt x="1" y="76"/>
                    <a:pt x="0" y="0"/>
                  </a:cubicBezTo>
                  <a:cubicBezTo>
                    <a:pt x="0" y="1"/>
                    <a:pt x="0" y="1"/>
                    <a:pt x="0" y="2"/>
                  </a:cubicBezTo>
                  <a:cubicBezTo>
                    <a:pt x="0" y="68"/>
                    <a:pt x="46" y="124"/>
                    <a:pt x="108" y="138"/>
                  </a:cubicBezTo>
                  <a:cubicBezTo>
                    <a:pt x="117" y="140"/>
                    <a:pt x="127" y="141"/>
                    <a:pt x="137" y="142"/>
                  </a:cubicBezTo>
                  <a:cubicBezTo>
                    <a:pt x="137" y="142"/>
                    <a:pt x="137" y="142"/>
                    <a:pt x="137" y="142"/>
                  </a:cubicBezTo>
                  <a:cubicBezTo>
                    <a:pt x="518" y="142"/>
                    <a:pt x="518" y="142"/>
                    <a:pt x="518" y="142"/>
                  </a:cubicBezTo>
                  <a:lnTo>
                    <a:pt x="518" y="138"/>
                  </a:ln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nvGrpSpPr>
            <p:cNvPr id="130" name="Group 129">
              <a:extLst>
                <a:ext uri="{FF2B5EF4-FFF2-40B4-BE49-F238E27FC236}">
                  <a16:creationId xmlns:a16="http://schemas.microsoft.com/office/drawing/2014/main" id="{E9E9B6D7-DC30-4024-9F82-09E3F8C3DF37}"/>
                </a:ext>
              </a:extLst>
            </p:cNvPr>
            <p:cNvGrpSpPr/>
            <p:nvPr/>
          </p:nvGrpSpPr>
          <p:grpSpPr>
            <a:xfrm>
              <a:off x="6018213" y="3421063"/>
              <a:ext cx="300038" cy="258763"/>
              <a:chOff x="6018213" y="3421063"/>
              <a:chExt cx="300038" cy="258763"/>
            </a:xfrm>
            <a:effectLst>
              <a:outerShdw blurRad="50800" dist="38100" algn="l" rotWithShape="0">
                <a:prstClr val="black">
                  <a:alpha val="18000"/>
                </a:prstClr>
              </a:outerShdw>
            </a:effectLst>
          </p:grpSpPr>
          <p:sp>
            <p:nvSpPr>
              <p:cNvPr id="85" name="Freeform 81">
                <a:extLst>
                  <a:ext uri="{FF2B5EF4-FFF2-40B4-BE49-F238E27FC236}">
                    <a16:creationId xmlns:a16="http://schemas.microsoft.com/office/drawing/2014/main" id="{6A794EDD-7E47-4F41-939D-82BEB72F0B59}"/>
                  </a:ext>
                </a:extLst>
              </p:cNvPr>
              <p:cNvSpPr>
                <a:spLocks/>
              </p:cNvSpPr>
              <p:nvPr/>
            </p:nvSpPr>
            <p:spPr bwMode="auto">
              <a:xfrm>
                <a:off x="6018213" y="3421063"/>
                <a:ext cx="300038" cy="258763"/>
              </a:xfrm>
              <a:custGeom>
                <a:avLst/>
                <a:gdLst>
                  <a:gd name="T0" fmla="*/ 0 w 189"/>
                  <a:gd name="T1" fmla="*/ 0 h 163"/>
                  <a:gd name="T2" fmla="*/ 189 w 189"/>
                  <a:gd name="T3" fmla="*/ 82 h 163"/>
                  <a:gd name="T4" fmla="*/ 0 w 189"/>
                  <a:gd name="T5" fmla="*/ 163 h 163"/>
                  <a:gd name="T6" fmla="*/ 0 w 189"/>
                  <a:gd name="T7" fmla="*/ 0 h 163"/>
                </a:gdLst>
                <a:ahLst/>
                <a:cxnLst>
                  <a:cxn ang="0">
                    <a:pos x="T0" y="T1"/>
                  </a:cxn>
                  <a:cxn ang="0">
                    <a:pos x="T2" y="T3"/>
                  </a:cxn>
                  <a:cxn ang="0">
                    <a:pos x="T4" y="T5"/>
                  </a:cxn>
                  <a:cxn ang="0">
                    <a:pos x="T6" y="T7"/>
                  </a:cxn>
                </a:cxnLst>
                <a:rect l="0" t="0" r="r" b="b"/>
                <a:pathLst>
                  <a:path w="189" h="163">
                    <a:moveTo>
                      <a:pt x="0" y="0"/>
                    </a:moveTo>
                    <a:lnTo>
                      <a:pt x="189" y="82"/>
                    </a:lnTo>
                    <a:lnTo>
                      <a:pt x="0" y="163"/>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86" name="Freeform 82">
                <a:extLst>
                  <a:ext uri="{FF2B5EF4-FFF2-40B4-BE49-F238E27FC236}">
                    <a16:creationId xmlns:a16="http://schemas.microsoft.com/office/drawing/2014/main" id="{35FD2D64-5601-44E6-BC28-93A06F71665D}"/>
                  </a:ext>
                </a:extLst>
              </p:cNvPr>
              <p:cNvSpPr>
                <a:spLocks/>
              </p:cNvSpPr>
              <p:nvPr/>
            </p:nvSpPr>
            <p:spPr bwMode="auto">
              <a:xfrm>
                <a:off x="6018213" y="3421063"/>
                <a:ext cx="300038" cy="130175"/>
              </a:xfrm>
              <a:custGeom>
                <a:avLst/>
                <a:gdLst>
                  <a:gd name="T0" fmla="*/ 0 w 189"/>
                  <a:gd name="T1" fmla="*/ 39 h 82"/>
                  <a:gd name="T2" fmla="*/ 7 w 189"/>
                  <a:gd name="T3" fmla="*/ 39 h 82"/>
                  <a:gd name="T4" fmla="*/ 7 w 189"/>
                  <a:gd name="T5" fmla="*/ 15 h 82"/>
                  <a:gd name="T6" fmla="*/ 189 w 189"/>
                  <a:gd name="T7" fmla="*/ 82 h 82"/>
                  <a:gd name="T8" fmla="*/ 0 w 189"/>
                  <a:gd name="T9" fmla="*/ 0 h 82"/>
                  <a:gd name="T10" fmla="*/ 0 w 189"/>
                  <a:gd name="T11" fmla="*/ 39 h 82"/>
                </a:gdLst>
                <a:ahLst/>
                <a:cxnLst>
                  <a:cxn ang="0">
                    <a:pos x="T0" y="T1"/>
                  </a:cxn>
                  <a:cxn ang="0">
                    <a:pos x="T2" y="T3"/>
                  </a:cxn>
                  <a:cxn ang="0">
                    <a:pos x="T4" y="T5"/>
                  </a:cxn>
                  <a:cxn ang="0">
                    <a:pos x="T6" y="T7"/>
                  </a:cxn>
                  <a:cxn ang="0">
                    <a:pos x="T8" y="T9"/>
                  </a:cxn>
                  <a:cxn ang="0">
                    <a:pos x="T10" y="T11"/>
                  </a:cxn>
                </a:cxnLst>
                <a:rect l="0" t="0" r="r" b="b"/>
                <a:pathLst>
                  <a:path w="189" h="82">
                    <a:moveTo>
                      <a:pt x="0" y="39"/>
                    </a:moveTo>
                    <a:lnTo>
                      <a:pt x="7" y="39"/>
                    </a:lnTo>
                    <a:lnTo>
                      <a:pt x="7" y="15"/>
                    </a:lnTo>
                    <a:lnTo>
                      <a:pt x="189" y="82"/>
                    </a:lnTo>
                    <a:lnTo>
                      <a:pt x="0" y="0"/>
                    </a:lnTo>
                    <a:lnTo>
                      <a:pt x="0" y="39"/>
                    </a:ln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87" name="Freeform 83">
              <a:extLst>
                <a:ext uri="{FF2B5EF4-FFF2-40B4-BE49-F238E27FC236}">
                  <a16:creationId xmlns:a16="http://schemas.microsoft.com/office/drawing/2014/main" id="{307642C0-B5D8-4BA7-B8E3-C5E9D6D2489C}"/>
                </a:ext>
              </a:extLst>
            </p:cNvPr>
            <p:cNvSpPr>
              <a:spLocks/>
            </p:cNvSpPr>
            <p:nvPr/>
          </p:nvSpPr>
          <p:spPr bwMode="auto">
            <a:xfrm>
              <a:off x="5383213" y="3219450"/>
              <a:ext cx="649288" cy="247650"/>
            </a:xfrm>
            <a:custGeom>
              <a:avLst/>
              <a:gdLst>
                <a:gd name="T0" fmla="*/ 0 w 171"/>
                <a:gd name="T1" fmla="*/ 65 h 65"/>
                <a:gd name="T2" fmla="*/ 123 w 171"/>
                <a:gd name="T3" fmla="*/ 65 h 65"/>
                <a:gd name="T4" fmla="*/ 171 w 171"/>
                <a:gd name="T5" fmla="*/ 0 h 65"/>
                <a:gd name="T6" fmla="*/ 118 w 171"/>
                <a:gd name="T7" fmla="*/ 0 h 65"/>
                <a:gd name="T8" fmla="*/ 0 w 171"/>
                <a:gd name="T9" fmla="*/ 65 h 65"/>
              </a:gdLst>
              <a:ahLst/>
              <a:cxnLst>
                <a:cxn ang="0">
                  <a:pos x="T0" y="T1"/>
                </a:cxn>
                <a:cxn ang="0">
                  <a:pos x="T2" y="T3"/>
                </a:cxn>
                <a:cxn ang="0">
                  <a:pos x="T4" y="T5"/>
                </a:cxn>
                <a:cxn ang="0">
                  <a:pos x="T6" y="T7"/>
                </a:cxn>
                <a:cxn ang="0">
                  <a:pos x="T8" y="T9"/>
                </a:cxn>
              </a:cxnLst>
              <a:rect l="0" t="0" r="r" b="b"/>
              <a:pathLst>
                <a:path w="171" h="65">
                  <a:moveTo>
                    <a:pt x="0" y="65"/>
                  </a:moveTo>
                  <a:cubicBezTo>
                    <a:pt x="123" y="65"/>
                    <a:pt x="123" y="65"/>
                    <a:pt x="123" y="65"/>
                  </a:cubicBezTo>
                  <a:cubicBezTo>
                    <a:pt x="144" y="47"/>
                    <a:pt x="160" y="25"/>
                    <a:pt x="171" y="0"/>
                  </a:cubicBezTo>
                  <a:cubicBezTo>
                    <a:pt x="118" y="0"/>
                    <a:pt x="118" y="0"/>
                    <a:pt x="118" y="0"/>
                  </a:cubicBezTo>
                  <a:cubicBezTo>
                    <a:pt x="93" y="39"/>
                    <a:pt x="50" y="65"/>
                    <a:pt x="0" y="65"/>
                  </a:cubicBezTo>
                  <a:close/>
                </a:path>
              </a:pathLst>
            </a:custGeom>
            <a:gradFill>
              <a:gsLst>
                <a:gs pos="62000">
                  <a:schemeClr val="accent3">
                    <a:alpha val="0"/>
                  </a:schemeClr>
                </a:gs>
                <a:gs pos="100000">
                  <a:srgbClr val="000000">
                    <a:alpha val="40000"/>
                  </a:srgbClr>
                </a:gs>
              </a:gsLst>
              <a:lin ang="54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33" name="Ring_04">
            <a:extLst>
              <a:ext uri="{FF2B5EF4-FFF2-40B4-BE49-F238E27FC236}">
                <a16:creationId xmlns:a16="http://schemas.microsoft.com/office/drawing/2014/main" id="{F10550B2-ABC0-46F4-BC6A-3CE90E39AF38}"/>
              </a:ext>
            </a:extLst>
          </p:cNvPr>
          <p:cNvGrpSpPr/>
          <p:nvPr/>
        </p:nvGrpSpPr>
        <p:grpSpPr>
          <a:xfrm>
            <a:off x="4671404" y="2464380"/>
            <a:ext cx="1614488" cy="1100138"/>
            <a:chOff x="6124576" y="3421063"/>
            <a:chExt cx="2152650" cy="1466850"/>
          </a:xfrm>
          <a:effectLst>
            <a:outerShdw blurRad="114300" dist="38100" dir="2700000" algn="tl" rotWithShape="0">
              <a:prstClr val="black">
                <a:alpha val="30000"/>
              </a:prstClr>
            </a:outerShdw>
          </a:effectLst>
        </p:grpSpPr>
        <p:sp>
          <p:nvSpPr>
            <p:cNvPr id="105" name="Freeform 101">
              <a:extLst>
                <a:ext uri="{FF2B5EF4-FFF2-40B4-BE49-F238E27FC236}">
                  <a16:creationId xmlns:a16="http://schemas.microsoft.com/office/drawing/2014/main" id="{DCC21AA5-DE00-4340-8974-A45F75117C37}"/>
                </a:ext>
              </a:extLst>
            </p:cNvPr>
            <p:cNvSpPr>
              <a:spLocks noEditPoints="1"/>
            </p:cNvSpPr>
            <p:nvPr/>
          </p:nvSpPr>
          <p:spPr bwMode="auto">
            <a:xfrm>
              <a:off x="6124576" y="3467100"/>
              <a:ext cx="2152650" cy="1420813"/>
            </a:xfrm>
            <a:custGeom>
              <a:avLst/>
              <a:gdLst>
                <a:gd name="T0" fmla="*/ 373 w 566"/>
                <a:gd name="T1" fmla="*/ 186 h 373"/>
                <a:gd name="T2" fmla="*/ 310 w 566"/>
                <a:gd name="T3" fmla="*/ 47 h 373"/>
                <a:gd name="T4" fmla="*/ 566 w 566"/>
                <a:gd name="T5" fmla="*/ 47 h 373"/>
                <a:gd name="T6" fmla="*/ 442 w 566"/>
                <a:gd name="T7" fmla="*/ 0 h 373"/>
                <a:gd name="T8" fmla="*/ 186 w 566"/>
                <a:gd name="T9" fmla="*/ 0 h 373"/>
                <a:gd name="T10" fmla="*/ 0 w 566"/>
                <a:gd name="T11" fmla="*/ 186 h 373"/>
                <a:gd name="T12" fmla="*/ 186 w 566"/>
                <a:gd name="T13" fmla="*/ 373 h 373"/>
                <a:gd name="T14" fmla="*/ 373 w 566"/>
                <a:gd name="T15" fmla="*/ 186 h 373"/>
                <a:gd name="T16" fmla="*/ 47 w 566"/>
                <a:gd name="T17" fmla="*/ 186 h 373"/>
                <a:gd name="T18" fmla="*/ 186 w 566"/>
                <a:gd name="T19" fmla="*/ 47 h 373"/>
                <a:gd name="T20" fmla="*/ 326 w 566"/>
                <a:gd name="T21" fmla="*/ 186 h 373"/>
                <a:gd name="T22" fmla="*/ 186 w 566"/>
                <a:gd name="T23" fmla="*/ 326 h 373"/>
                <a:gd name="T24" fmla="*/ 47 w 566"/>
                <a:gd name="T25"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6" h="373">
                  <a:moveTo>
                    <a:pt x="373" y="186"/>
                  </a:moveTo>
                  <a:cubicBezTo>
                    <a:pt x="373" y="131"/>
                    <a:pt x="348" y="81"/>
                    <a:pt x="310" y="47"/>
                  </a:cubicBezTo>
                  <a:cubicBezTo>
                    <a:pt x="566" y="47"/>
                    <a:pt x="566" y="47"/>
                    <a:pt x="566" y="47"/>
                  </a:cubicBezTo>
                  <a:cubicBezTo>
                    <a:pt x="518" y="47"/>
                    <a:pt x="475" y="29"/>
                    <a:pt x="442" y="0"/>
                  </a:cubicBezTo>
                  <a:cubicBezTo>
                    <a:pt x="186" y="0"/>
                    <a:pt x="186" y="0"/>
                    <a:pt x="186" y="0"/>
                  </a:cubicBezTo>
                  <a:cubicBezTo>
                    <a:pt x="83" y="0"/>
                    <a:pt x="0" y="84"/>
                    <a:pt x="0" y="186"/>
                  </a:cubicBezTo>
                  <a:cubicBezTo>
                    <a:pt x="0" y="289"/>
                    <a:pt x="83" y="373"/>
                    <a:pt x="186" y="373"/>
                  </a:cubicBezTo>
                  <a:cubicBezTo>
                    <a:pt x="289" y="373"/>
                    <a:pt x="373" y="289"/>
                    <a:pt x="373" y="186"/>
                  </a:cubicBezTo>
                  <a:close/>
                  <a:moveTo>
                    <a:pt x="47" y="186"/>
                  </a:moveTo>
                  <a:cubicBezTo>
                    <a:pt x="47" y="109"/>
                    <a:pt x="109" y="47"/>
                    <a:pt x="186" y="47"/>
                  </a:cubicBezTo>
                  <a:cubicBezTo>
                    <a:pt x="263" y="47"/>
                    <a:pt x="326" y="109"/>
                    <a:pt x="326" y="186"/>
                  </a:cubicBezTo>
                  <a:cubicBezTo>
                    <a:pt x="326" y="263"/>
                    <a:pt x="263" y="326"/>
                    <a:pt x="186" y="326"/>
                  </a:cubicBezTo>
                  <a:cubicBezTo>
                    <a:pt x="109" y="326"/>
                    <a:pt x="47" y="263"/>
                    <a:pt x="47" y="186"/>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6" name="Freeform 102">
              <a:extLst>
                <a:ext uri="{FF2B5EF4-FFF2-40B4-BE49-F238E27FC236}">
                  <a16:creationId xmlns:a16="http://schemas.microsoft.com/office/drawing/2014/main" id="{63D0123E-7275-400C-88EA-631FED0866AB}"/>
                </a:ext>
              </a:extLst>
            </p:cNvPr>
            <p:cNvSpPr>
              <a:spLocks/>
            </p:cNvSpPr>
            <p:nvPr/>
          </p:nvSpPr>
          <p:spPr bwMode="auto">
            <a:xfrm>
              <a:off x="6303963" y="4183063"/>
              <a:ext cx="1060450" cy="541338"/>
            </a:xfrm>
            <a:custGeom>
              <a:avLst/>
              <a:gdLst>
                <a:gd name="T0" fmla="*/ 0 w 279"/>
                <a:gd name="T1" fmla="*/ 0 h 142"/>
                <a:gd name="T2" fmla="*/ 0 w 279"/>
                <a:gd name="T3" fmla="*/ 2 h 142"/>
                <a:gd name="T4" fmla="*/ 139 w 279"/>
                <a:gd name="T5" fmla="*/ 142 h 142"/>
                <a:gd name="T6" fmla="*/ 279 w 279"/>
                <a:gd name="T7" fmla="*/ 2 h 142"/>
                <a:gd name="T8" fmla="*/ 279 w 279"/>
                <a:gd name="T9" fmla="*/ 0 h 142"/>
                <a:gd name="T10" fmla="*/ 139 w 279"/>
                <a:gd name="T11" fmla="*/ 138 h 142"/>
                <a:gd name="T12" fmla="*/ 0 w 279"/>
                <a:gd name="T13" fmla="*/ 0 h 142"/>
              </a:gdLst>
              <a:ahLst/>
              <a:cxnLst>
                <a:cxn ang="0">
                  <a:pos x="T0" y="T1"/>
                </a:cxn>
                <a:cxn ang="0">
                  <a:pos x="T2" y="T3"/>
                </a:cxn>
                <a:cxn ang="0">
                  <a:pos x="T4" y="T5"/>
                </a:cxn>
                <a:cxn ang="0">
                  <a:pos x="T6" y="T7"/>
                </a:cxn>
                <a:cxn ang="0">
                  <a:pos x="T8" y="T9"/>
                </a:cxn>
                <a:cxn ang="0">
                  <a:pos x="T10" y="T11"/>
                </a:cxn>
                <a:cxn ang="0">
                  <a:pos x="T12" y="T13"/>
                </a:cxn>
              </a:cxnLst>
              <a:rect l="0" t="0" r="r" b="b"/>
              <a:pathLst>
                <a:path w="279" h="142">
                  <a:moveTo>
                    <a:pt x="0" y="0"/>
                  </a:moveTo>
                  <a:cubicBezTo>
                    <a:pt x="0" y="1"/>
                    <a:pt x="0" y="1"/>
                    <a:pt x="0" y="2"/>
                  </a:cubicBezTo>
                  <a:cubicBezTo>
                    <a:pt x="0" y="79"/>
                    <a:pt x="62" y="142"/>
                    <a:pt x="139" y="142"/>
                  </a:cubicBezTo>
                  <a:cubicBezTo>
                    <a:pt x="216" y="142"/>
                    <a:pt x="279" y="79"/>
                    <a:pt x="279" y="2"/>
                  </a:cubicBezTo>
                  <a:cubicBezTo>
                    <a:pt x="279" y="1"/>
                    <a:pt x="279" y="1"/>
                    <a:pt x="279" y="0"/>
                  </a:cubicBezTo>
                  <a:cubicBezTo>
                    <a:pt x="278" y="76"/>
                    <a:pt x="216" y="138"/>
                    <a:pt x="139" y="138"/>
                  </a:cubicBezTo>
                  <a:cubicBezTo>
                    <a:pt x="63" y="138"/>
                    <a:pt x="1" y="76"/>
                    <a:pt x="0" y="0"/>
                  </a:cubicBezTo>
                  <a:close/>
                </a:path>
              </a:pathLst>
            </a:custGeom>
            <a:solidFill>
              <a:schemeClr val="accent4">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7" name="Freeform 103">
              <a:extLst>
                <a:ext uri="{FF2B5EF4-FFF2-40B4-BE49-F238E27FC236}">
                  <a16:creationId xmlns:a16="http://schemas.microsoft.com/office/drawing/2014/main" id="{C05A37F8-B47D-490E-84DA-6CCF43FD97F7}"/>
                </a:ext>
              </a:extLst>
            </p:cNvPr>
            <p:cNvSpPr>
              <a:spLocks/>
            </p:cNvSpPr>
            <p:nvPr/>
          </p:nvSpPr>
          <p:spPr bwMode="auto">
            <a:xfrm>
              <a:off x="7288213" y="3646488"/>
              <a:ext cx="255588" cy="536575"/>
            </a:xfrm>
            <a:custGeom>
              <a:avLst/>
              <a:gdLst>
                <a:gd name="T0" fmla="*/ 67 w 67"/>
                <a:gd name="T1" fmla="*/ 139 h 141"/>
                <a:gd name="T2" fmla="*/ 7 w 67"/>
                <a:gd name="T3" fmla="*/ 3 h 141"/>
                <a:gd name="T4" fmla="*/ 4 w 67"/>
                <a:gd name="T5" fmla="*/ 0 h 141"/>
                <a:gd name="T6" fmla="*/ 0 w 67"/>
                <a:gd name="T7" fmla="*/ 0 h 141"/>
                <a:gd name="T8" fmla="*/ 4 w 67"/>
                <a:gd name="T9" fmla="*/ 3 h 141"/>
                <a:gd name="T10" fmla="*/ 67 w 67"/>
                <a:gd name="T11" fmla="*/ 141 h 141"/>
                <a:gd name="T12" fmla="*/ 67 w 67"/>
                <a:gd name="T13" fmla="*/ 139 h 141"/>
              </a:gdLst>
              <a:ahLst/>
              <a:cxnLst>
                <a:cxn ang="0">
                  <a:pos x="T0" y="T1"/>
                </a:cxn>
                <a:cxn ang="0">
                  <a:pos x="T2" y="T3"/>
                </a:cxn>
                <a:cxn ang="0">
                  <a:pos x="T4" y="T5"/>
                </a:cxn>
                <a:cxn ang="0">
                  <a:pos x="T6" y="T7"/>
                </a:cxn>
                <a:cxn ang="0">
                  <a:pos x="T8" y="T9"/>
                </a:cxn>
                <a:cxn ang="0">
                  <a:pos x="T10" y="T11"/>
                </a:cxn>
                <a:cxn ang="0">
                  <a:pos x="T12" y="T13"/>
                </a:cxn>
              </a:cxnLst>
              <a:rect l="0" t="0" r="r" b="b"/>
              <a:pathLst>
                <a:path w="67" h="141">
                  <a:moveTo>
                    <a:pt x="67" y="139"/>
                  </a:moveTo>
                  <a:cubicBezTo>
                    <a:pt x="67" y="86"/>
                    <a:pt x="44" y="37"/>
                    <a:pt x="7" y="3"/>
                  </a:cubicBezTo>
                  <a:cubicBezTo>
                    <a:pt x="4" y="0"/>
                    <a:pt x="4" y="0"/>
                    <a:pt x="4" y="0"/>
                  </a:cubicBezTo>
                  <a:cubicBezTo>
                    <a:pt x="0" y="0"/>
                    <a:pt x="0" y="0"/>
                    <a:pt x="0" y="0"/>
                  </a:cubicBezTo>
                  <a:cubicBezTo>
                    <a:pt x="4" y="3"/>
                    <a:pt x="4" y="3"/>
                    <a:pt x="4" y="3"/>
                  </a:cubicBezTo>
                  <a:cubicBezTo>
                    <a:pt x="42" y="37"/>
                    <a:pt x="66" y="86"/>
                    <a:pt x="67" y="141"/>
                  </a:cubicBezTo>
                  <a:cubicBezTo>
                    <a:pt x="67" y="141"/>
                    <a:pt x="67" y="140"/>
                    <a:pt x="67" y="139"/>
                  </a:cubicBezTo>
                  <a:close/>
                </a:path>
              </a:pathLst>
            </a:custGeom>
            <a:solidFill>
              <a:schemeClr val="accent4">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8" name="Freeform 104">
              <a:extLst>
                <a:ext uri="{FF2B5EF4-FFF2-40B4-BE49-F238E27FC236}">
                  <a16:creationId xmlns:a16="http://schemas.microsoft.com/office/drawing/2014/main" id="{C1FBBFC0-9A5B-472E-952C-C0CEB8E59B09}"/>
                </a:ext>
              </a:extLst>
            </p:cNvPr>
            <p:cNvSpPr>
              <a:spLocks/>
            </p:cNvSpPr>
            <p:nvPr/>
          </p:nvSpPr>
          <p:spPr bwMode="auto">
            <a:xfrm>
              <a:off x="6124576" y="3467100"/>
              <a:ext cx="1697038" cy="715963"/>
            </a:xfrm>
            <a:custGeom>
              <a:avLst/>
              <a:gdLst>
                <a:gd name="T0" fmla="*/ 186 w 446"/>
                <a:gd name="T1" fmla="*/ 4 h 188"/>
                <a:gd name="T2" fmla="*/ 446 w 446"/>
                <a:gd name="T3" fmla="*/ 4 h 188"/>
                <a:gd name="T4" fmla="*/ 442 w 446"/>
                <a:gd name="T5" fmla="*/ 0 h 188"/>
                <a:gd name="T6" fmla="*/ 186 w 446"/>
                <a:gd name="T7" fmla="*/ 0 h 188"/>
                <a:gd name="T8" fmla="*/ 0 w 446"/>
                <a:gd name="T9" fmla="*/ 186 h 188"/>
                <a:gd name="T10" fmla="*/ 0 w 446"/>
                <a:gd name="T11" fmla="*/ 188 h 188"/>
                <a:gd name="T12" fmla="*/ 186 w 446"/>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446" h="188">
                  <a:moveTo>
                    <a:pt x="186" y="4"/>
                  </a:moveTo>
                  <a:cubicBezTo>
                    <a:pt x="446" y="4"/>
                    <a:pt x="446" y="4"/>
                    <a:pt x="446" y="4"/>
                  </a:cubicBezTo>
                  <a:cubicBezTo>
                    <a:pt x="445" y="2"/>
                    <a:pt x="444" y="1"/>
                    <a:pt x="442" y="0"/>
                  </a:cubicBezTo>
                  <a:cubicBezTo>
                    <a:pt x="186" y="0"/>
                    <a:pt x="186" y="0"/>
                    <a:pt x="186" y="0"/>
                  </a:cubicBezTo>
                  <a:cubicBezTo>
                    <a:pt x="83" y="0"/>
                    <a:pt x="0" y="84"/>
                    <a:pt x="0" y="186"/>
                  </a:cubicBezTo>
                  <a:cubicBezTo>
                    <a:pt x="0" y="187"/>
                    <a:pt x="0" y="188"/>
                    <a:pt x="0" y="188"/>
                  </a:cubicBezTo>
                  <a:cubicBezTo>
                    <a:pt x="1" y="86"/>
                    <a:pt x="84" y="4"/>
                    <a:pt x="186" y="4"/>
                  </a:cubicBezTo>
                  <a:close/>
                </a:path>
              </a:pathLst>
            </a:custGeom>
            <a:solidFill>
              <a:schemeClr val="accent4">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nvGrpSpPr>
            <p:cNvPr id="132" name="Group 131">
              <a:extLst>
                <a:ext uri="{FF2B5EF4-FFF2-40B4-BE49-F238E27FC236}">
                  <a16:creationId xmlns:a16="http://schemas.microsoft.com/office/drawing/2014/main" id="{8BB7B13F-55A8-48BC-8685-1F666946E123}"/>
                </a:ext>
              </a:extLst>
            </p:cNvPr>
            <p:cNvGrpSpPr/>
            <p:nvPr/>
          </p:nvGrpSpPr>
          <p:grpSpPr>
            <a:xfrm>
              <a:off x="7462838" y="3421063"/>
              <a:ext cx="301625" cy="258763"/>
              <a:chOff x="7462838" y="3421063"/>
              <a:chExt cx="301625" cy="258763"/>
            </a:xfrm>
            <a:effectLst>
              <a:outerShdw blurRad="50800" dist="38100" algn="l" rotWithShape="0">
                <a:prstClr val="black">
                  <a:alpha val="16000"/>
                </a:prstClr>
              </a:outerShdw>
            </a:effectLst>
          </p:grpSpPr>
          <p:sp>
            <p:nvSpPr>
              <p:cNvPr id="109" name="Freeform 105">
                <a:extLst>
                  <a:ext uri="{FF2B5EF4-FFF2-40B4-BE49-F238E27FC236}">
                    <a16:creationId xmlns:a16="http://schemas.microsoft.com/office/drawing/2014/main" id="{4D120736-0CCB-4A5A-A3EE-3BC4990B9374}"/>
                  </a:ext>
                </a:extLst>
              </p:cNvPr>
              <p:cNvSpPr>
                <a:spLocks/>
              </p:cNvSpPr>
              <p:nvPr/>
            </p:nvSpPr>
            <p:spPr bwMode="auto">
              <a:xfrm>
                <a:off x="7462838" y="3421063"/>
                <a:ext cx="301625" cy="258763"/>
              </a:xfrm>
              <a:custGeom>
                <a:avLst/>
                <a:gdLst>
                  <a:gd name="T0" fmla="*/ 0 w 190"/>
                  <a:gd name="T1" fmla="*/ 0 h 163"/>
                  <a:gd name="T2" fmla="*/ 190 w 190"/>
                  <a:gd name="T3" fmla="*/ 82 h 163"/>
                  <a:gd name="T4" fmla="*/ 0 w 190"/>
                  <a:gd name="T5" fmla="*/ 163 h 163"/>
                  <a:gd name="T6" fmla="*/ 0 w 190"/>
                  <a:gd name="T7" fmla="*/ 0 h 163"/>
                </a:gdLst>
                <a:ahLst/>
                <a:cxnLst>
                  <a:cxn ang="0">
                    <a:pos x="T0" y="T1"/>
                  </a:cxn>
                  <a:cxn ang="0">
                    <a:pos x="T2" y="T3"/>
                  </a:cxn>
                  <a:cxn ang="0">
                    <a:pos x="T4" y="T5"/>
                  </a:cxn>
                  <a:cxn ang="0">
                    <a:pos x="T6" y="T7"/>
                  </a:cxn>
                </a:cxnLst>
                <a:rect l="0" t="0" r="r" b="b"/>
                <a:pathLst>
                  <a:path w="190" h="163">
                    <a:moveTo>
                      <a:pt x="0" y="0"/>
                    </a:moveTo>
                    <a:lnTo>
                      <a:pt x="190" y="82"/>
                    </a:lnTo>
                    <a:lnTo>
                      <a:pt x="0" y="163"/>
                    </a:lnTo>
                    <a:lnTo>
                      <a:pt x="0" y="0"/>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10" name="Freeform 106">
                <a:extLst>
                  <a:ext uri="{FF2B5EF4-FFF2-40B4-BE49-F238E27FC236}">
                    <a16:creationId xmlns:a16="http://schemas.microsoft.com/office/drawing/2014/main" id="{1573B98D-8BB5-4825-9EE9-6928014C816C}"/>
                  </a:ext>
                </a:extLst>
              </p:cNvPr>
              <p:cNvSpPr>
                <a:spLocks/>
              </p:cNvSpPr>
              <p:nvPr/>
            </p:nvSpPr>
            <p:spPr bwMode="auto">
              <a:xfrm>
                <a:off x="7462838" y="3421063"/>
                <a:ext cx="301625" cy="130175"/>
              </a:xfrm>
              <a:custGeom>
                <a:avLst/>
                <a:gdLst>
                  <a:gd name="T0" fmla="*/ 0 w 190"/>
                  <a:gd name="T1" fmla="*/ 39 h 82"/>
                  <a:gd name="T2" fmla="*/ 8 w 190"/>
                  <a:gd name="T3" fmla="*/ 39 h 82"/>
                  <a:gd name="T4" fmla="*/ 8 w 190"/>
                  <a:gd name="T5" fmla="*/ 15 h 82"/>
                  <a:gd name="T6" fmla="*/ 190 w 190"/>
                  <a:gd name="T7" fmla="*/ 82 h 82"/>
                  <a:gd name="T8" fmla="*/ 0 w 190"/>
                  <a:gd name="T9" fmla="*/ 0 h 82"/>
                  <a:gd name="T10" fmla="*/ 0 w 190"/>
                  <a:gd name="T11" fmla="*/ 39 h 82"/>
                </a:gdLst>
                <a:ahLst/>
                <a:cxnLst>
                  <a:cxn ang="0">
                    <a:pos x="T0" y="T1"/>
                  </a:cxn>
                  <a:cxn ang="0">
                    <a:pos x="T2" y="T3"/>
                  </a:cxn>
                  <a:cxn ang="0">
                    <a:pos x="T4" y="T5"/>
                  </a:cxn>
                  <a:cxn ang="0">
                    <a:pos x="T6" y="T7"/>
                  </a:cxn>
                  <a:cxn ang="0">
                    <a:pos x="T8" y="T9"/>
                  </a:cxn>
                  <a:cxn ang="0">
                    <a:pos x="T10" y="T11"/>
                  </a:cxn>
                </a:cxnLst>
                <a:rect l="0" t="0" r="r" b="b"/>
                <a:pathLst>
                  <a:path w="190" h="82">
                    <a:moveTo>
                      <a:pt x="0" y="39"/>
                    </a:moveTo>
                    <a:lnTo>
                      <a:pt x="8" y="39"/>
                    </a:lnTo>
                    <a:lnTo>
                      <a:pt x="8" y="15"/>
                    </a:lnTo>
                    <a:lnTo>
                      <a:pt x="190" y="82"/>
                    </a:lnTo>
                    <a:lnTo>
                      <a:pt x="0" y="0"/>
                    </a:lnTo>
                    <a:lnTo>
                      <a:pt x="0" y="39"/>
                    </a:lnTo>
                    <a:close/>
                  </a:path>
                </a:pathLst>
              </a:custGeom>
              <a:solidFill>
                <a:schemeClr val="accent4">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111" name="Freeform 107">
              <a:extLst>
                <a:ext uri="{FF2B5EF4-FFF2-40B4-BE49-F238E27FC236}">
                  <a16:creationId xmlns:a16="http://schemas.microsoft.com/office/drawing/2014/main" id="{F9901CA0-A9B8-4B81-8B39-99B002C7320F}"/>
                </a:ext>
              </a:extLst>
            </p:cNvPr>
            <p:cNvSpPr>
              <a:spLocks/>
            </p:cNvSpPr>
            <p:nvPr/>
          </p:nvSpPr>
          <p:spPr bwMode="auto">
            <a:xfrm>
              <a:off x="6832601" y="3646488"/>
              <a:ext cx="687388" cy="357188"/>
            </a:xfrm>
            <a:custGeom>
              <a:avLst/>
              <a:gdLst>
                <a:gd name="T0" fmla="*/ 132 w 181"/>
                <a:gd name="T1" fmla="*/ 94 h 94"/>
                <a:gd name="T2" fmla="*/ 181 w 181"/>
                <a:gd name="T3" fmla="*/ 94 h 94"/>
                <a:gd name="T4" fmla="*/ 124 w 181"/>
                <a:gd name="T5" fmla="*/ 0 h 94"/>
                <a:gd name="T6" fmla="*/ 0 w 181"/>
                <a:gd name="T7" fmla="*/ 0 h 94"/>
                <a:gd name="T8" fmla="*/ 132 w 181"/>
                <a:gd name="T9" fmla="*/ 94 h 94"/>
              </a:gdLst>
              <a:ahLst/>
              <a:cxnLst>
                <a:cxn ang="0">
                  <a:pos x="T0" y="T1"/>
                </a:cxn>
                <a:cxn ang="0">
                  <a:pos x="T2" y="T3"/>
                </a:cxn>
                <a:cxn ang="0">
                  <a:pos x="T4" y="T5"/>
                </a:cxn>
                <a:cxn ang="0">
                  <a:pos x="T6" y="T7"/>
                </a:cxn>
                <a:cxn ang="0">
                  <a:pos x="T8" y="T9"/>
                </a:cxn>
              </a:cxnLst>
              <a:rect l="0" t="0" r="r" b="b"/>
              <a:pathLst>
                <a:path w="181" h="94">
                  <a:moveTo>
                    <a:pt x="132" y="94"/>
                  </a:moveTo>
                  <a:cubicBezTo>
                    <a:pt x="181" y="94"/>
                    <a:pt x="181" y="94"/>
                    <a:pt x="181" y="94"/>
                  </a:cubicBezTo>
                  <a:cubicBezTo>
                    <a:pt x="172" y="57"/>
                    <a:pt x="151" y="24"/>
                    <a:pt x="124" y="0"/>
                  </a:cubicBezTo>
                  <a:cubicBezTo>
                    <a:pt x="0" y="0"/>
                    <a:pt x="0" y="0"/>
                    <a:pt x="0" y="0"/>
                  </a:cubicBezTo>
                  <a:cubicBezTo>
                    <a:pt x="61" y="0"/>
                    <a:pt x="113" y="39"/>
                    <a:pt x="132" y="94"/>
                  </a:cubicBezTo>
                  <a:close/>
                </a:path>
              </a:pathLst>
            </a:custGeom>
            <a:gradFill>
              <a:gsLst>
                <a:gs pos="62000">
                  <a:schemeClr val="accent4">
                    <a:alpha val="0"/>
                  </a:schemeClr>
                </a:gs>
                <a:gs pos="100000">
                  <a:srgbClr val="000000">
                    <a:alpha val="40000"/>
                  </a:srgbClr>
                </a:gs>
              </a:gsLst>
              <a:lin ang="162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38" name="Ring_05">
            <a:extLst>
              <a:ext uri="{FF2B5EF4-FFF2-40B4-BE49-F238E27FC236}">
                <a16:creationId xmlns:a16="http://schemas.microsoft.com/office/drawing/2014/main" id="{F901C777-E24B-40AA-BD12-17C2B7A3366D}"/>
              </a:ext>
            </a:extLst>
          </p:cNvPr>
          <p:cNvGrpSpPr/>
          <p:nvPr/>
        </p:nvGrpSpPr>
        <p:grpSpPr>
          <a:xfrm>
            <a:off x="5752491" y="1567840"/>
            <a:ext cx="1614488" cy="1090613"/>
            <a:chOff x="7566026" y="2225675"/>
            <a:chExt cx="2152650" cy="1454151"/>
          </a:xfrm>
          <a:effectLst>
            <a:outerShdw blurRad="114300" dist="50800" dir="2700000" algn="tl" rotWithShape="0">
              <a:prstClr val="black">
                <a:alpha val="36000"/>
              </a:prstClr>
            </a:outerShdw>
          </a:effectLst>
        </p:grpSpPr>
        <p:sp>
          <p:nvSpPr>
            <p:cNvPr id="67" name="Freeform 63">
              <a:extLst>
                <a:ext uri="{FF2B5EF4-FFF2-40B4-BE49-F238E27FC236}">
                  <a16:creationId xmlns:a16="http://schemas.microsoft.com/office/drawing/2014/main" id="{17B0680A-36B2-4F2D-A74D-1A17AD939B5A}"/>
                </a:ext>
              </a:extLst>
            </p:cNvPr>
            <p:cNvSpPr>
              <a:spLocks noEditPoints="1"/>
            </p:cNvSpPr>
            <p:nvPr/>
          </p:nvSpPr>
          <p:spPr bwMode="auto">
            <a:xfrm>
              <a:off x="7566026" y="2225675"/>
              <a:ext cx="2152650" cy="1420813"/>
            </a:xfrm>
            <a:custGeom>
              <a:avLst/>
              <a:gdLst>
                <a:gd name="T0" fmla="*/ 566 w 566"/>
                <a:gd name="T1" fmla="*/ 326 h 373"/>
                <a:gd name="T2" fmla="*/ 310 w 566"/>
                <a:gd name="T3" fmla="*/ 326 h 373"/>
                <a:gd name="T4" fmla="*/ 373 w 566"/>
                <a:gd name="T5" fmla="*/ 186 h 373"/>
                <a:gd name="T6" fmla="*/ 187 w 566"/>
                <a:gd name="T7" fmla="*/ 0 h 373"/>
                <a:gd name="T8" fmla="*/ 0 w 566"/>
                <a:gd name="T9" fmla="*/ 186 h 373"/>
                <a:gd name="T10" fmla="*/ 63 w 566"/>
                <a:gd name="T11" fmla="*/ 326 h 373"/>
                <a:gd name="T12" fmla="*/ 63 w 566"/>
                <a:gd name="T13" fmla="*/ 326 h 373"/>
                <a:gd name="T14" fmla="*/ 187 w 566"/>
                <a:gd name="T15" fmla="*/ 373 h 373"/>
                <a:gd name="T16" fmla="*/ 187 w 566"/>
                <a:gd name="T17" fmla="*/ 373 h 373"/>
                <a:gd name="T18" fmla="*/ 566 w 566"/>
                <a:gd name="T19" fmla="*/ 373 h 373"/>
                <a:gd name="T20" fmla="*/ 566 w 566"/>
                <a:gd name="T21" fmla="*/ 326 h 373"/>
                <a:gd name="T22" fmla="*/ 47 w 566"/>
                <a:gd name="T23" fmla="*/ 186 h 373"/>
                <a:gd name="T24" fmla="*/ 187 w 566"/>
                <a:gd name="T25" fmla="*/ 47 h 373"/>
                <a:gd name="T26" fmla="*/ 326 w 566"/>
                <a:gd name="T27" fmla="*/ 186 h 373"/>
                <a:gd name="T28" fmla="*/ 187 w 566"/>
                <a:gd name="T29" fmla="*/ 326 h 373"/>
                <a:gd name="T30" fmla="*/ 47 w 566"/>
                <a:gd name="T31"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6" h="373">
                  <a:moveTo>
                    <a:pt x="566" y="326"/>
                  </a:moveTo>
                  <a:cubicBezTo>
                    <a:pt x="310" y="326"/>
                    <a:pt x="310" y="326"/>
                    <a:pt x="310" y="326"/>
                  </a:cubicBezTo>
                  <a:cubicBezTo>
                    <a:pt x="349" y="292"/>
                    <a:pt x="373" y="242"/>
                    <a:pt x="373" y="186"/>
                  </a:cubicBezTo>
                  <a:cubicBezTo>
                    <a:pt x="373" y="84"/>
                    <a:pt x="289" y="0"/>
                    <a:pt x="187" y="0"/>
                  </a:cubicBezTo>
                  <a:cubicBezTo>
                    <a:pt x="84" y="0"/>
                    <a:pt x="0" y="84"/>
                    <a:pt x="0" y="186"/>
                  </a:cubicBezTo>
                  <a:cubicBezTo>
                    <a:pt x="0" y="242"/>
                    <a:pt x="25" y="292"/>
                    <a:pt x="63" y="326"/>
                  </a:cubicBezTo>
                  <a:cubicBezTo>
                    <a:pt x="63" y="326"/>
                    <a:pt x="63" y="326"/>
                    <a:pt x="63" y="326"/>
                  </a:cubicBezTo>
                  <a:cubicBezTo>
                    <a:pt x="96" y="355"/>
                    <a:pt x="139" y="373"/>
                    <a:pt x="187" y="373"/>
                  </a:cubicBezTo>
                  <a:cubicBezTo>
                    <a:pt x="187" y="373"/>
                    <a:pt x="187" y="373"/>
                    <a:pt x="187" y="373"/>
                  </a:cubicBezTo>
                  <a:cubicBezTo>
                    <a:pt x="566" y="373"/>
                    <a:pt x="566" y="373"/>
                    <a:pt x="566" y="373"/>
                  </a:cubicBezTo>
                  <a:cubicBezTo>
                    <a:pt x="566" y="326"/>
                    <a:pt x="566" y="326"/>
                    <a:pt x="566" y="326"/>
                  </a:cubicBezTo>
                  <a:moveTo>
                    <a:pt x="47" y="186"/>
                  </a:moveTo>
                  <a:cubicBezTo>
                    <a:pt x="47" y="109"/>
                    <a:pt x="110" y="47"/>
                    <a:pt x="187" y="47"/>
                  </a:cubicBezTo>
                  <a:cubicBezTo>
                    <a:pt x="264" y="47"/>
                    <a:pt x="326" y="109"/>
                    <a:pt x="326" y="186"/>
                  </a:cubicBezTo>
                  <a:cubicBezTo>
                    <a:pt x="326" y="263"/>
                    <a:pt x="264" y="326"/>
                    <a:pt x="187" y="326"/>
                  </a:cubicBezTo>
                  <a:cubicBezTo>
                    <a:pt x="110" y="326"/>
                    <a:pt x="47" y="263"/>
                    <a:pt x="47" y="186"/>
                  </a:cubicBezTo>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68" name="Freeform 64">
              <a:extLst>
                <a:ext uri="{FF2B5EF4-FFF2-40B4-BE49-F238E27FC236}">
                  <a16:creationId xmlns:a16="http://schemas.microsoft.com/office/drawing/2014/main" id="{578324C7-7ED2-47F9-A1CB-C964171C308E}"/>
                </a:ext>
              </a:extLst>
            </p:cNvPr>
            <p:cNvSpPr>
              <a:spLocks/>
            </p:cNvSpPr>
            <p:nvPr/>
          </p:nvSpPr>
          <p:spPr bwMode="auto">
            <a:xfrm>
              <a:off x="7566026" y="2225675"/>
              <a:ext cx="1419225" cy="715963"/>
            </a:xfrm>
            <a:custGeom>
              <a:avLst/>
              <a:gdLst>
                <a:gd name="T0" fmla="*/ 187 w 373"/>
                <a:gd name="T1" fmla="*/ 4 h 188"/>
                <a:gd name="T2" fmla="*/ 373 w 373"/>
                <a:gd name="T3" fmla="*/ 188 h 188"/>
                <a:gd name="T4" fmla="*/ 373 w 373"/>
                <a:gd name="T5" fmla="*/ 186 h 188"/>
                <a:gd name="T6" fmla="*/ 187 w 373"/>
                <a:gd name="T7" fmla="*/ 0 h 188"/>
                <a:gd name="T8" fmla="*/ 0 w 373"/>
                <a:gd name="T9" fmla="*/ 186 h 188"/>
                <a:gd name="T10" fmla="*/ 0 w 373"/>
                <a:gd name="T11" fmla="*/ 188 h 188"/>
                <a:gd name="T12" fmla="*/ 187 w 373"/>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373" h="188">
                  <a:moveTo>
                    <a:pt x="187" y="4"/>
                  </a:moveTo>
                  <a:cubicBezTo>
                    <a:pt x="289" y="4"/>
                    <a:pt x="372" y="86"/>
                    <a:pt x="373" y="188"/>
                  </a:cubicBezTo>
                  <a:cubicBezTo>
                    <a:pt x="373" y="188"/>
                    <a:pt x="373" y="187"/>
                    <a:pt x="373" y="186"/>
                  </a:cubicBezTo>
                  <a:cubicBezTo>
                    <a:pt x="373" y="84"/>
                    <a:pt x="289" y="0"/>
                    <a:pt x="187" y="0"/>
                  </a:cubicBezTo>
                  <a:cubicBezTo>
                    <a:pt x="84" y="0"/>
                    <a:pt x="0" y="84"/>
                    <a:pt x="0" y="186"/>
                  </a:cubicBezTo>
                  <a:cubicBezTo>
                    <a:pt x="0" y="187"/>
                    <a:pt x="0" y="188"/>
                    <a:pt x="0" y="188"/>
                  </a:cubicBezTo>
                  <a:cubicBezTo>
                    <a:pt x="1" y="86"/>
                    <a:pt x="85" y="4"/>
                    <a:pt x="187" y="4"/>
                  </a:cubicBezTo>
                  <a:close/>
                </a:path>
              </a:pathLst>
            </a:custGeom>
            <a:solidFill>
              <a:schemeClr val="accent5">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69" name="Freeform 65">
              <a:extLst>
                <a:ext uri="{FF2B5EF4-FFF2-40B4-BE49-F238E27FC236}">
                  <a16:creationId xmlns:a16="http://schemas.microsoft.com/office/drawing/2014/main" id="{ACA7E2A4-94ED-46B4-8F22-FFD20A068AE5}"/>
                </a:ext>
              </a:extLst>
            </p:cNvPr>
            <p:cNvSpPr>
              <a:spLocks noEditPoints="1"/>
            </p:cNvSpPr>
            <p:nvPr/>
          </p:nvSpPr>
          <p:spPr bwMode="auto">
            <a:xfrm>
              <a:off x="8383588" y="2941638"/>
              <a:ext cx="422275" cy="514350"/>
            </a:xfrm>
            <a:custGeom>
              <a:avLst/>
              <a:gdLst>
                <a:gd name="T0" fmla="*/ 0 w 111"/>
                <a:gd name="T1" fmla="*/ 135 h 135"/>
                <a:gd name="T2" fmla="*/ 0 w 111"/>
                <a:gd name="T3" fmla="*/ 135 h 135"/>
                <a:gd name="T4" fmla="*/ 0 w 111"/>
                <a:gd name="T5" fmla="*/ 135 h 135"/>
                <a:gd name="T6" fmla="*/ 0 w 111"/>
                <a:gd name="T7" fmla="*/ 135 h 135"/>
                <a:gd name="T8" fmla="*/ 0 w 111"/>
                <a:gd name="T9" fmla="*/ 135 h 135"/>
                <a:gd name="T10" fmla="*/ 0 w 111"/>
                <a:gd name="T11" fmla="*/ 135 h 135"/>
                <a:gd name="T12" fmla="*/ 1 w 111"/>
                <a:gd name="T13" fmla="*/ 135 h 135"/>
                <a:gd name="T14" fmla="*/ 1 w 111"/>
                <a:gd name="T15" fmla="*/ 135 h 135"/>
                <a:gd name="T16" fmla="*/ 1 w 111"/>
                <a:gd name="T17" fmla="*/ 135 h 135"/>
                <a:gd name="T18" fmla="*/ 1 w 111"/>
                <a:gd name="T19" fmla="*/ 135 h 135"/>
                <a:gd name="T20" fmla="*/ 1 w 111"/>
                <a:gd name="T21" fmla="*/ 135 h 135"/>
                <a:gd name="T22" fmla="*/ 1 w 111"/>
                <a:gd name="T23" fmla="*/ 135 h 135"/>
                <a:gd name="T24" fmla="*/ 2 w 111"/>
                <a:gd name="T25" fmla="*/ 135 h 135"/>
                <a:gd name="T26" fmla="*/ 1 w 111"/>
                <a:gd name="T27" fmla="*/ 135 h 135"/>
                <a:gd name="T28" fmla="*/ 2 w 111"/>
                <a:gd name="T29" fmla="*/ 135 h 135"/>
                <a:gd name="T30" fmla="*/ 2 w 111"/>
                <a:gd name="T31" fmla="*/ 135 h 135"/>
                <a:gd name="T32" fmla="*/ 2 w 111"/>
                <a:gd name="T33" fmla="*/ 135 h 135"/>
                <a:gd name="T34" fmla="*/ 2 w 111"/>
                <a:gd name="T35" fmla="*/ 135 h 135"/>
                <a:gd name="T36" fmla="*/ 2 w 111"/>
                <a:gd name="T37" fmla="*/ 135 h 135"/>
                <a:gd name="T38" fmla="*/ 2 w 111"/>
                <a:gd name="T39" fmla="*/ 135 h 135"/>
                <a:gd name="T40" fmla="*/ 2 w 111"/>
                <a:gd name="T41" fmla="*/ 135 h 135"/>
                <a:gd name="T42" fmla="*/ 3 w 111"/>
                <a:gd name="T43" fmla="*/ 135 h 135"/>
                <a:gd name="T44" fmla="*/ 3 w 111"/>
                <a:gd name="T45" fmla="*/ 135 h 135"/>
                <a:gd name="T46" fmla="*/ 3 w 111"/>
                <a:gd name="T47" fmla="*/ 135 h 135"/>
                <a:gd name="T48" fmla="*/ 3 w 111"/>
                <a:gd name="T49" fmla="*/ 134 h 135"/>
                <a:gd name="T50" fmla="*/ 3 w 111"/>
                <a:gd name="T51" fmla="*/ 134 h 135"/>
                <a:gd name="T52" fmla="*/ 3 w 111"/>
                <a:gd name="T53" fmla="*/ 134 h 135"/>
                <a:gd name="T54" fmla="*/ 4 w 111"/>
                <a:gd name="T55" fmla="*/ 134 h 135"/>
                <a:gd name="T56" fmla="*/ 3 w 111"/>
                <a:gd name="T57" fmla="*/ 134 h 135"/>
                <a:gd name="T58" fmla="*/ 4 w 111"/>
                <a:gd name="T59" fmla="*/ 134 h 135"/>
                <a:gd name="T60" fmla="*/ 4 w 111"/>
                <a:gd name="T61" fmla="*/ 134 h 135"/>
                <a:gd name="T62" fmla="*/ 4 w 111"/>
                <a:gd name="T63" fmla="*/ 134 h 135"/>
                <a:gd name="T64" fmla="*/ 4 w 111"/>
                <a:gd name="T65" fmla="*/ 134 h 135"/>
                <a:gd name="T66" fmla="*/ 5 w 111"/>
                <a:gd name="T67" fmla="*/ 134 h 135"/>
                <a:gd name="T68" fmla="*/ 4 w 111"/>
                <a:gd name="T69" fmla="*/ 134 h 135"/>
                <a:gd name="T70" fmla="*/ 5 w 111"/>
                <a:gd name="T71" fmla="*/ 134 h 135"/>
                <a:gd name="T72" fmla="*/ 5 w 111"/>
                <a:gd name="T73" fmla="*/ 134 h 135"/>
                <a:gd name="T74" fmla="*/ 5 w 111"/>
                <a:gd name="T75" fmla="*/ 134 h 135"/>
                <a:gd name="T76" fmla="*/ 5 w 111"/>
                <a:gd name="T77" fmla="*/ 134 h 135"/>
                <a:gd name="T78" fmla="*/ 5 w 111"/>
                <a:gd name="T79" fmla="*/ 134 h 135"/>
                <a:gd name="T80" fmla="*/ 5 w 111"/>
                <a:gd name="T81" fmla="*/ 134 h 135"/>
                <a:gd name="T82" fmla="*/ 5 w 111"/>
                <a:gd name="T83" fmla="*/ 134 h 135"/>
                <a:gd name="T84" fmla="*/ 6 w 111"/>
                <a:gd name="T85" fmla="*/ 134 h 135"/>
                <a:gd name="T86" fmla="*/ 5 w 111"/>
                <a:gd name="T87" fmla="*/ 134 h 135"/>
                <a:gd name="T88" fmla="*/ 6 w 111"/>
                <a:gd name="T89" fmla="*/ 134 h 135"/>
                <a:gd name="T90" fmla="*/ 6 w 111"/>
                <a:gd name="T91" fmla="*/ 134 h 135"/>
                <a:gd name="T92" fmla="*/ 6 w 111"/>
                <a:gd name="T93" fmla="*/ 134 h 135"/>
                <a:gd name="T94" fmla="*/ 6 w 111"/>
                <a:gd name="T95" fmla="*/ 134 h 135"/>
                <a:gd name="T96" fmla="*/ 7 w 111"/>
                <a:gd name="T97" fmla="*/ 134 h 135"/>
                <a:gd name="T98" fmla="*/ 6 w 111"/>
                <a:gd name="T99" fmla="*/ 134 h 135"/>
                <a:gd name="T100" fmla="*/ 7 w 111"/>
                <a:gd name="T101" fmla="*/ 134 h 135"/>
                <a:gd name="T102" fmla="*/ 111 w 111"/>
                <a:gd name="T103" fmla="*/ 0 h 135"/>
                <a:gd name="T104" fmla="*/ 7 w 111"/>
                <a:gd name="T105" fmla="*/ 134 h 135"/>
                <a:gd name="T106" fmla="*/ 111 w 111"/>
                <a:gd name="T107" fmla="*/ 1 h 135"/>
                <a:gd name="T108" fmla="*/ 111 w 111"/>
                <a:gd name="T109"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 h="135">
                  <a:moveTo>
                    <a:pt x="0" y="135"/>
                  </a:moveTo>
                  <a:cubicBezTo>
                    <a:pt x="0" y="135"/>
                    <a:pt x="0" y="135"/>
                    <a:pt x="0" y="135"/>
                  </a:cubicBezTo>
                  <a:cubicBezTo>
                    <a:pt x="0" y="135"/>
                    <a:pt x="0" y="135"/>
                    <a:pt x="0" y="135"/>
                  </a:cubicBezTo>
                  <a:moveTo>
                    <a:pt x="0" y="135"/>
                  </a:moveTo>
                  <a:cubicBezTo>
                    <a:pt x="0" y="135"/>
                    <a:pt x="0" y="135"/>
                    <a:pt x="0" y="135"/>
                  </a:cubicBezTo>
                  <a:cubicBezTo>
                    <a:pt x="0" y="135"/>
                    <a:pt x="0" y="135"/>
                    <a:pt x="0" y="135"/>
                  </a:cubicBezTo>
                  <a:moveTo>
                    <a:pt x="1" y="135"/>
                  </a:moveTo>
                  <a:cubicBezTo>
                    <a:pt x="1" y="135"/>
                    <a:pt x="1" y="135"/>
                    <a:pt x="1" y="135"/>
                  </a:cubicBezTo>
                  <a:cubicBezTo>
                    <a:pt x="1" y="135"/>
                    <a:pt x="1" y="135"/>
                    <a:pt x="1" y="135"/>
                  </a:cubicBezTo>
                  <a:moveTo>
                    <a:pt x="1" y="135"/>
                  </a:moveTo>
                  <a:cubicBezTo>
                    <a:pt x="1" y="135"/>
                    <a:pt x="1" y="135"/>
                    <a:pt x="1" y="135"/>
                  </a:cubicBezTo>
                  <a:cubicBezTo>
                    <a:pt x="1" y="135"/>
                    <a:pt x="1" y="135"/>
                    <a:pt x="1" y="135"/>
                  </a:cubicBezTo>
                  <a:moveTo>
                    <a:pt x="2" y="135"/>
                  </a:moveTo>
                  <a:cubicBezTo>
                    <a:pt x="1" y="135"/>
                    <a:pt x="1" y="135"/>
                    <a:pt x="1" y="135"/>
                  </a:cubicBezTo>
                  <a:cubicBezTo>
                    <a:pt x="1" y="135"/>
                    <a:pt x="1" y="135"/>
                    <a:pt x="2" y="135"/>
                  </a:cubicBezTo>
                  <a:moveTo>
                    <a:pt x="2" y="135"/>
                  </a:moveTo>
                  <a:cubicBezTo>
                    <a:pt x="2" y="135"/>
                    <a:pt x="2" y="135"/>
                    <a:pt x="2" y="135"/>
                  </a:cubicBezTo>
                  <a:cubicBezTo>
                    <a:pt x="2" y="135"/>
                    <a:pt x="2" y="135"/>
                    <a:pt x="2" y="135"/>
                  </a:cubicBezTo>
                  <a:moveTo>
                    <a:pt x="2" y="135"/>
                  </a:moveTo>
                  <a:cubicBezTo>
                    <a:pt x="2" y="135"/>
                    <a:pt x="2" y="135"/>
                    <a:pt x="2" y="135"/>
                  </a:cubicBezTo>
                  <a:cubicBezTo>
                    <a:pt x="2" y="135"/>
                    <a:pt x="2" y="135"/>
                    <a:pt x="2" y="135"/>
                  </a:cubicBezTo>
                  <a:moveTo>
                    <a:pt x="3" y="135"/>
                  </a:moveTo>
                  <a:cubicBezTo>
                    <a:pt x="3" y="135"/>
                    <a:pt x="3" y="135"/>
                    <a:pt x="3" y="135"/>
                  </a:cubicBezTo>
                  <a:cubicBezTo>
                    <a:pt x="3" y="135"/>
                    <a:pt x="3" y="135"/>
                    <a:pt x="3" y="135"/>
                  </a:cubicBezTo>
                  <a:moveTo>
                    <a:pt x="3" y="134"/>
                  </a:moveTo>
                  <a:cubicBezTo>
                    <a:pt x="3" y="134"/>
                    <a:pt x="3" y="134"/>
                    <a:pt x="3" y="134"/>
                  </a:cubicBezTo>
                  <a:cubicBezTo>
                    <a:pt x="3" y="134"/>
                    <a:pt x="3" y="134"/>
                    <a:pt x="3" y="134"/>
                  </a:cubicBezTo>
                  <a:moveTo>
                    <a:pt x="4" y="134"/>
                  </a:moveTo>
                  <a:cubicBezTo>
                    <a:pt x="4" y="134"/>
                    <a:pt x="4" y="134"/>
                    <a:pt x="3" y="134"/>
                  </a:cubicBezTo>
                  <a:cubicBezTo>
                    <a:pt x="4" y="134"/>
                    <a:pt x="4" y="134"/>
                    <a:pt x="4" y="134"/>
                  </a:cubicBezTo>
                  <a:moveTo>
                    <a:pt x="4" y="134"/>
                  </a:moveTo>
                  <a:cubicBezTo>
                    <a:pt x="4" y="134"/>
                    <a:pt x="4" y="134"/>
                    <a:pt x="4" y="134"/>
                  </a:cubicBezTo>
                  <a:cubicBezTo>
                    <a:pt x="4" y="134"/>
                    <a:pt x="4" y="134"/>
                    <a:pt x="4" y="134"/>
                  </a:cubicBezTo>
                  <a:moveTo>
                    <a:pt x="5" y="134"/>
                  </a:moveTo>
                  <a:cubicBezTo>
                    <a:pt x="4" y="134"/>
                    <a:pt x="4" y="134"/>
                    <a:pt x="4" y="134"/>
                  </a:cubicBezTo>
                  <a:cubicBezTo>
                    <a:pt x="4" y="134"/>
                    <a:pt x="4" y="134"/>
                    <a:pt x="5" y="134"/>
                  </a:cubicBezTo>
                  <a:moveTo>
                    <a:pt x="5" y="134"/>
                  </a:moveTo>
                  <a:cubicBezTo>
                    <a:pt x="5" y="134"/>
                    <a:pt x="5" y="134"/>
                    <a:pt x="5" y="134"/>
                  </a:cubicBezTo>
                  <a:cubicBezTo>
                    <a:pt x="5" y="134"/>
                    <a:pt x="5" y="134"/>
                    <a:pt x="5" y="134"/>
                  </a:cubicBezTo>
                  <a:moveTo>
                    <a:pt x="5" y="134"/>
                  </a:moveTo>
                  <a:cubicBezTo>
                    <a:pt x="5" y="134"/>
                    <a:pt x="5" y="134"/>
                    <a:pt x="5" y="134"/>
                  </a:cubicBezTo>
                  <a:cubicBezTo>
                    <a:pt x="5" y="134"/>
                    <a:pt x="5" y="134"/>
                    <a:pt x="5" y="134"/>
                  </a:cubicBezTo>
                  <a:moveTo>
                    <a:pt x="6" y="134"/>
                  </a:moveTo>
                  <a:cubicBezTo>
                    <a:pt x="6" y="134"/>
                    <a:pt x="6" y="134"/>
                    <a:pt x="5" y="134"/>
                  </a:cubicBezTo>
                  <a:cubicBezTo>
                    <a:pt x="6" y="134"/>
                    <a:pt x="6" y="134"/>
                    <a:pt x="6" y="134"/>
                  </a:cubicBezTo>
                  <a:moveTo>
                    <a:pt x="6" y="134"/>
                  </a:moveTo>
                  <a:cubicBezTo>
                    <a:pt x="6" y="134"/>
                    <a:pt x="6" y="134"/>
                    <a:pt x="6" y="134"/>
                  </a:cubicBezTo>
                  <a:cubicBezTo>
                    <a:pt x="6" y="134"/>
                    <a:pt x="6" y="134"/>
                    <a:pt x="6" y="134"/>
                  </a:cubicBezTo>
                  <a:moveTo>
                    <a:pt x="7" y="134"/>
                  </a:moveTo>
                  <a:cubicBezTo>
                    <a:pt x="7" y="134"/>
                    <a:pt x="6" y="134"/>
                    <a:pt x="6" y="134"/>
                  </a:cubicBezTo>
                  <a:cubicBezTo>
                    <a:pt x="6" y="134"/>
                    <a:pt x="7" y="134"/>
                    <a:pt x="7" y="134"/>
                  </a:cubicBezTo>
                  <a:moveTo>
                    <a:pt x="111" y="0"/>
                  </a:moveTo>
                  <a:cubicBezTo>
                    <a:pt x="110" y="64"/>
                    <a:pt x="66" y="118"/>
                    <a:pt x="7" y="134"/>
                  </a:cubicBezTo>
                  <a:cubicBezTo>
                    <a:pt x="66" y="118"/>
                    <a:pt x="110" y="65"/>
                    <a:pt x="111" y="1"/>
                  </a:cubicBezTo>
                  <a:cubicBezTo>
                    <a:pt x="111" y="1"/>
                    <a:pt x="111" y="1"/>
                    <a:pt x="111" y="0"/>
                  </a:cubicBezTo>
                </a:path>
              </a:pathLst>
            </a:custGeom>
            <a:solidFill>
              <a:srgbClr val="065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70" name="Freeform 66">
              <a:extLst>
                <a:ext uri="{FF2B5EF4-FFF2-40B4-BE49-F238E27FC236}">
                  <a16:creationId xmlns:a16="http://schemas.microsoft.com/office/drawing/2014/main" id="{2301DD36-0386-4BFB-9B86-B01064A921DC}"/>
                </a:ext>
              </a:extLst>
            </p:cNvPr>
            <p:cNvSpPr>
              <a:spLocks/>
            </p:cNvSpPr>
            <p:nvPr/>
          </p:nvSpPr>
          <p:spPr bwMode="auto">
            <a:xfrm>
              <a:off x="8277226" y="2944813"/>
              <a:ext cx="528638" cy="522288"/>
            </a:xfrm>
            <a:custGeom>
              <a:avLst/>
              <a:gdLst>
                <a:gd name="T0" fmla="*/ 139 w 139"/>
                <a:gd name="T1" fmla="*/ 0 h 137"/>
                <a:gd name="T2" fmla="*/ 35 w 139"/>
                <a:gd name="T3" fmla="*/ 133 h 137"/>
                <a:gd name="T4" fmla="*/ 35 w 139"/>
                <a:gd name="T5" fmla="*/ 133 h 137"/>
                <a:gd name="T6" fmla="*/ 34 w 139"/>
                <a:gd name="T7" fmla="*/ 133 h 137"/>
                <a:gd name="T8" fmla="*/ 34 w 139"/>
                <a:gd name="T9" fmla="*/ 133 h 137"/>
                <a:gd name="T10" fmla="*/ 34 w 139"/>
                <a:gd name="T11" fmla="*/ 133 h 137"/>
                <a:gd name="T12" fmla="*/ 34 w 139"/>
                <a:gd name="T13" fmla="*/ 133 h 137"/>
                <a:gd name="T14" fmla="*/ 33 w 139"/>
                <a:gd name="T15" fmla="*/ 133 h 137"/>
                <a:gd name="T16" fmla="*/ 33 w 139"/>
                <a:gd name="T17" fmla="*/ 133 h 137"/>
                <a:gd name="T18" fmla="*/ 33 w 139"/>
                <a:gd name="T19" fmla="*/ 133 h 137"/>
                <a:gd name="T20" fmla="*/ 33 w 139"/>
                <a:gd name="T21" fmla="*/ 133 h 137"/>
                <a:gd name="T22" fmla="*/ 33 w 139"/>
                <a:gd name="T23" fmla="*/ 133 h 137"/>
                <a:gd name="T24" fmla="*/ 33 w 139"/>
                <a:gd name="T25" fmla="*/ 133 h 137"/>
                <a:gd name="T26" fmla="*/ 32 w 139"/>
                <a:gd name="T27" fmla="*/ 133 h 137"/>
                <a:gd name="T28" fmla="*/ 32 w 139"/>
                <a:gd name="T29" fmla="*/ 133 h 137"/>
                <a:gd name="T30" fmla="*/ 32 w 139"/>
                <a:gd name="T31" fmla="*/ 133 h 137"/>
                <a:gd name="T32" fmla="*/ 32 w 139"/>
                <a:gd name="T33" fmla="*/ 133 h 137"/>
                <a:gd name="T34" fmla="*/ 31 w 139"/>
                <a:gd name="T35" fmla="*/ 133 h 137"/>
                <a:gd name="T36" fmla="*/ 31 w 139"/>
                <a:gd name="T37" fmla="*/ 133 h 137"/>
                <a:gd name="T38" fmla="*/ 31 w 139"/>
                <a:gd name="T39" fmla="*/ 133 h 137"/>
                <a:gd name="T40" fmla="*/ 31 w 139"/>
                <a:gd name="T41" fmla="*/ 134 h 137"/>
                <a:gd name="T42" fmla="*/ 31 w 139"/>
                <a:gd name="T43" fmla="*/ 134 h 137"/>
                <a:gd name="T44" fmla="*/ 30 w 139"/>
                <a:gd name="T45" fmla="*/ 134 h 137"/>
                <a:gd name="T46" fmla="*/ 30 w 139"/>
                <a:gd name="T47" fmla="*/ 134 h 137"/>
                <a:gd name="T48" fmla="*/ 30 w 139"/>
                <a:gd name="T49" fmla="*/ 134 h 137"/>
                <a:gd name="T50" fmla="*/ 30 w 139"/>
                <a:gd name="T51" fmla="*/ 134 h 137"/>
                <a:gd name="T52" fmla="*/ 30 w 139"/>
                <a:gd name="T53" fmla="*/ 134 h 137"/>
                <a:gd name="T54" fmla="*/ 29 w 139"/>
                <a:gd name="T55" fmla="*/ 134 h 137"/>
                <a:gd name="T56" fmla="*/ 29 w 139"/>
                <a:gd name="T57" fmla="*/ 134 h 137"/>
                <a:gd name="T58" fmla="*/ 29 w 139"/>
                <a:gd name="T59" fmla="*/ 134 h 137"/>
                <a:gd name="T60" fmla="*/ 29 w 139"/>
                <a:gd name="T61" fmla="*/ 134 h 137"/>
                <a:gd name="T62" fmla="*/ 29 w 139"/>
                <a:gd name="T63" fmla="*/ 134 h 137"/>
                <a:gd name="T64" fmla="*/ 28 w 139"/>
                <a:gd name="T65" fmla="*/ 134 h 137"/>
                <a:gd name="T66" fmla="*/ 28 w 139"/>
                <a:gd name="T67" fmla="*/ 134 h 137"/>
                <a:gd name="T68" fmla="*/ 28 w 139"/>
                <a:gd name="T69" fmla="*/ 134 h 137"/>
                <a:gd name="T70" fmla="*/ 28 w 139"/>
                <a:gd name="T71" fmla="*/ 134 h 137"/>
                <a:gd name="T72" fmla="*/ 0 w 139"/>
                <a:gd name="T73" fmla="*/ 137 h 137"/>
                <a:gd name="T74" fmla="*/ 31 w 139"/>
                <a:gd name="T75" fmla="*/ 137 h 137"/>
                <a:gd name="T76" fmla="*/ 139 w 139"/>
                <a:gd name="T77" fmla="*/ 1 h 137"/>
                <a:gd name="T78" fmla="*/ 139 w 139"/>
                <a:gd name="T7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137">
                  <a:moveTo>
                    <a:pt x="139" y="0"/>
                  </a:moveTo>
                  <a:cubicBezTo>
                    <a:pt x="138" y="64"/>
                    <a:pt x="94" y="117"/>
                    <a:pt x="35" y="133"/>
                  </a:cubicBezTo>
                  <a:cubicBezTo>
                    <a:pt x="35" y="133"/>
                    <a:pt x="35" y="133"/>
                    <a:pt x="35" y="133"/>
                  </a:cubicBezTo>
                  <a:cubicBezTo>
                    <a:pt x="35" y="133"/>
                    <a:pt x="34" y="133"/>
                    <a:pt x="34" y="133"/>
                  </a:cubicBezTo>
                  <a:cubicBezTo>
                    <a:pt x="34" y="133"/>
                    <a:pt x="34" y="133"/>
                    <a:pt x="34" y="133"/>
                  </a:cubicBezTo>
                  <a:cubicBezTo>
                    <a:pt x="34" y="133"/>
                    <a:pt x="34" y="133"/>
                    <a:pt x="34" y="133"/>
                  </a:cubicBezTo>
                  <a:cubicBezTo>
                    <a:pt x="34" y="133"/>
                    <a:pt x="34" y="133"/>
                    <a:pt x="34" y="133"/>
                  </a:cubicBezTo>
                  <a:cubicBezTo>
                    <a:pt x="34" y="133"/>
                    <a:pt x="34" y="133"/>
                    <a:pt x="33" y="133"/>
                  </a:cubicBezTo>
                  <a:cubicBezTo>
                    <a:pt x="33" y="133"/>
                    <a:pt x="33" y="133"/>
                    <a:pt x="33" y="133"/>
                  </a:cubicBezTo>
                  <a:cubicBezTo>
                    <a:pt x="33" y="133"/>
                    <a:pt x="33" y="133"/>
                    <a:pt x="33" y="133"/>
                  </a:cubicBezTo>
                  <a:cubicBezTo>
                    <a:pt x="33" y="133"/>
                    <a:pt x="33" y="133"/>
                    <a:pt x="33" y="133"/>
                  </a:cubicBezTo>
                  <a:cubicBezTo>
                    <a:pt x="33" y="133"/>
                    <a:pt x="33" y="133"/>
                    <a:pt x="33" y="133"/>
                  </a:cubicBezTo>
                  <a:cubicBezTo>
                    <a:pt x="33" y="133"/>
                    <a:pt x="33" y="133"/>
                    <a:pt x="33" y="133"/>
                  </a:cubicBezTo>
                  <a:cubicBezTo>
                    <a:pt x="32" y="133"/>
                    <a:pt x="32" y="133"/>
                    <a:pt x="32" y="133"/>
                  </a:cubicBezTo>
                  <a:cubicBezTo>
                    <a:pt x="32" y="133"/>
                    <a:pt x="32" y="133"/>
                    <a:pt x="32" y="133"/>
                  </a:cubicBezTo>
                  <a:cubicBezTo>
                    <a:pt x="32" y="133"/>
                    <a:pt x="32" y="133"/>
                    <a:pt x="32" y="133"/>
                  </a:cubicBezTo>
                  <a:cubicBezTo>
                    <a:pt x="32" y="133"/>
                    <a:pt x="32" y="133"/>
                    <a:pt x="32" y="133"/>
                  </a:cubicBezTo>
                  <a:cubicBezTo>
                    <a:pt x="32" y="133"/>
                    <a:pt x="32" y="133"/>
                    <a:pt x="31" y="133"/>
                  </a:cubicBezTo>
                  <a:cubicBezTo>
                    <a:pt x="31" y="133"/>
                    <a:pt x="31" y="133"/>
                    <a:pt x="31" y="133"/>
                  </a:cubicBezTo>
                  <a:cubicBezTo>
                    <a:pt x="31" y="133"/>
                    <a:pt x="31" y="133"/>
                    <a:pt x="31" y="133"/>
                  </a:cubicBezTo>
                  <a:cubicBezTo>
                    <a:pt x="31" y="133"/>
                    <a:pt x="31" y="134"/>
                    <a:pt x="31" y="134"/>
                  </a:cubicBezTo>
                  <a:cubicBezTo>
                    <a:pt x="31" y="134"/>
                    <a:pt x="31" y="134"/>
                    <a:pt x="31" y="134"/>
                  </a:cubicBezTo>
                  <a:cubicBezTo>
                    <a:pt x="31" y="134"/>
                    <a:pt x="30" y="134"/>
                    <a:pt x="30" y="134"/>
                  </a:cubicBezTo>
                  <a:cubicBezTo>
                    <a:pt x="30" y="134"/>
                    <a:pt x="30" y="134"/>
                    <a:pt x="30" y="134"/>
                  </a:cubicBezTo>
                  <a:cubicBezTo>
                    <a:pt x="30" y="134"/>
                    <a:pt x="30" y="134"/>
                    <a:pt x="30" y="134"/>
                  </a:cubicBezTo>
                  <a:cubicBezTo>
                    <a:pt x="30" y="134"/>
                    <a:pt x="30" y="134"/>
                    <a:pt x="30" y="134"/>
                  </a:cubicBezTo>
                  <a:cubicBezTo>
                    <a:pt x="30" y="134"/>
                    <a:pt x="30" y="134"/>
                    <a:pt x="30" y="134"/>
                  </a:cubicBezTo>
                  <a:cubicBezTo>
                    <a:pt x="29" y="134"/>
                    <a:pt x="29" y="134"/>
                    <a:pt x="29" y="134"/>
                  </a:cubicBezTo>
                  <a:cubicBezTo>
                    <a:pt x="29" y="134"/>
                    <a:pt x="29" y="134"/>
                    <a:pt x="29" y="134"/>
                  </a:cubicBezTo>
                  <a:cubicBezTo>
                    <a:pt x="29" y="134"/>
                    <a:pt x="29" y="134"/>
                    <a:pt x="29" y="134"/>
                  </a:cubicBezTo>
                  <a:cubicBezTo>
                    <a:pt x="29" y="134"/>
                    <a:pt x="29" y="134"/>
                    <a:pt x="29" y="134"/>
                  </a:cubicBezTo>
                  <a:cubicBezTo>
                    <a:pt x="29" y="134"/>
                    <a:pt x="29" y="134"/>
                    <a:pt x="29" y="134"/>
                  </a:cubicBezTo>
                  <a:cubicBezTo>
                    <a:pt x="28" y="134"/>
                    <a:pt x="28" y="134"/>
                    <a:pt x="28" y="134"/>
                  </a:cubicBezTo>
                  <a:cubicBezTo>
                    <a:pt x="28" y="134"/>
                    <a:pt x="28" y="134"/>
                    <a:pt x="28" y="134"/>
                  </a:cubicBezTo>
                  <a:cubicBezTo>
                    <a:pt x="28" y="134"/>
                    <a:pt x="28" y="134"/>
                    <a:pt x="28" y="134"/>
                  </a:cubicBezTo>
                  <a:cubicBezTo>
                    <a:pt x="28" y="134"/>
                    <a:pt x="28" y="134"/>
                    <a:pt x="28" y="134"/>
                  </a:cubicBezTo>
                  <a:cubicBezTo>
                    <a:pt x="19" y="136"/>
                    <a:pt x="9" y="137"/>
                    <a:pt x="0" y="137"/>
                  </a:cubicBezTo>
                  <a:cubicBezTo>
                    <a:pt x="31" y="137"/>
                    <a:pt x="31" y="137"/>
                    <a:pt x="31" y="137"/>
                  </a:cubicBezTo>
                  <a:cubicBezTo>
                    <a:pt x="93" y="123"/>
                    <a:pt x="139" y="67"/>
                    <a:pt x="139" y="1"/>
                  </a:cubicBezTo>
                  <a:cubicBezTo>
                    <a:pt x="139" y="1"/>
                    <a:pt x="139" y="0"/>
                    <a:pt x="139" y="0"/>
                  </a:cubicBezTo>
                </a:path>
              </a:pathLst>
            </a:custGeom>
            <a:solidFill>
              <a:schemeClr val="accent5">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1" name="Freeform 67">
              <a:extLst>
                <a:ext uri="{FF2B5EF4-FFF2-40B4-BE49-F238E27FC236}">
                  <a16:creationId xmlns:a16="http://schemas.microsoft.com/office/drawing/2014/main" id="{CB4D86F2-3EA7-4A53-AC2B-D98797ED0D69}"/>
                </a:ext>
              </a:extLst>
            </p:cNvPr>
            <p:cNvSpPr>
              <a:spLocks/>
            </p:cNvSpPr>
            <p:nvPr/>
          </p:nvSpPr>
          <p:spPr bwMode="auto">
            <a:xfrm>
              <a:off x="7745413" y="2941638"/>
              <a:ext cx="1973263" cy="541338"/>
            </a:xfrm>
            <a:custGeom>
              <a:avLst/>
              <a:gdLst>
                <a:gd name="T0" fmla="*/ 519 w 519"/>
                <a:gd name="T1" fmla="*/ 138 h 142"/>
                <a:gd name="T2" fmla="*/ 171 w 519"/>
                <a:gd name="T3" fmla="*/ 138 h 142"/>
                <a:gd name="T4" fmla="*/ 171 w 519"/>
                <a:gd name="T5" fmla="*/ 138 h 142"/>
                <a:gd name="T6" fmla="*/ 140 w 519"/>
                <a:gd name="T7" fmla="*/ 138 h 142"/>
                <a:gd name="T8" fmla="*/ 140 w 519"/>
                <a:gd name="T9" fmla="*/ 138 h 142"/>
                <a:gd name="T10" fmla="*/ 140 w 519"/>
                <a:gd name="T11" fmla="*/ 138 h 142"/>
                <a:gd name="T12" fmla="*/ 0 w 519"/>
                <a:gd name="T13" fmla="*/ 0 h 142"/>
                <a:gd name="T14" fmla="*/ 0 w 519"/>
                <a:gd name="T15" fmla="*/ 2 h 142"/>
                <a:gd name="T16" fmla="*/ 108 w 519"/>
                <a:gd name="T17" fmla="*/ 138 h 142"/>
                <a:gd name="T18" fmla="*/ 138 w 519"/>
                <a:gd name="T19" fmla="*/ 142 h 142"/>
                <a:gd name="T20" fmla="*/ 138 w 519"/>
                <a:gd name="T21" fmla="*/ 142 h 142"/>
                <a:gd name="T22" fmla="*/ 519 w 519"/>
                <a:gd name="T23" fmla="*/ 142 h 142"/>
                <a:gd name="T24" fmla="*/ 519 w 519"/>
                <a:gd name="T25" fmla="*/ 1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9" h="142">
                  <a:moveTo>
                    <a:pt x="519" y="138"/>
                  </a:moveTo>
                  <a:cubicBezTo>
                    <a:pt x="171" y="138"/>
                    <a:pt x="171" y="138"/>
                    <a:pt x="171" y="138"/>
                  </a:cubicBezTo>
                  <a:cubicBezTo>
                    <a:pt x="171" y="138"/>
                    <a:pt x="171" y="138"/>
                    <a:pt x="171" y="138"/>
                  </a:cubicBezTo>
                  <a:cubicBezTo>
                    <a:pt x="140" y="138"/>
                    <a:pt x="140" y="138"/>
                    <a:pt x="140" y="138"/>
                  </a:cubicBezTo>
                  <a:cubicBezTo>
                    <a:pt x="140" y="138"/>
                    <a:pt x="140" y="138"/>
                    <a:pt x="140" y="138"/>
                  </a:cubicBezTo>
                  <a:cubicBezTo>
                    <a:pt x="140" y="138"/>
                    <a:pt x="140" y="138"/>
                    <a:pt x="140" y="138"/>
                  </a:cubicBezTo>
                  <a:cubicBezTo>
                    <a:pt x="63" y="138"/>
                    <a:pt x="1" y="76"/>
                    <a:pt x="0" y="0"/>
                  </a:cubicBezTo>
                  <a:cubicBezTo>
                    <a:pt x="0" y="1"/>
                    <a:pt x="0" y="1"/>
                    <a:pt x="0" y="2"/>
                  </a:cubicBezTo>
                  <a:cubicBezTo>
                    <a:pt x="0" y="68"/>
                    <a:pt x="46" y="124"/>
                    <a:pt x="108" y="138"/>
                  </a:cubicBezTo>
                  <a:cubicBezTo>
                    <a:pt x="118" y="140"/>
                    <a:pt x="128" y="141"/>
                    <a:pt x="138" y="142"/>
                  </a:cubicBezTo>
                  <a:cubicBezTo>
                    <a:pt x="138" y="142"/>
                    <a:pt x="138" y="142"/>
                    <a:pt x="138" y="142"/>
                  </a:cubicBezTo>
                  <a:cubicBezTo>
                    <a:pt x="519" y="142"/>
                    <a:pt x="519" y="142"/>
                    <a:pt x="519" y="142"/>
                  </a:cubicBezTo>
                  <a:lnTo>
                    <a:pt x="519" y="138"/>
                  </a:lnTo>
                  <a:close/>
                </a:path>
              </a:pathLst>
            </a:custGeom>
            <a:solidFill>
              <a:schemeClr val="accent5">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nvGrpSpPr>
            <p:cNvPr id="134" name="Group 133">
              <a:extLst>
                <a:ext uri="{FF2B5EF4-FFF2-40B4-BE49-F238E27FC236}">
                  <a16:creationId xmlns:a16="http://schemas.microsoft.com/office/drawing/2014/main" id="{351E5DC8-9765-47F3-A1E0-98C111046E27}"/>
                </a:ext>
              </a:extLst>
            </p:cNvPr>
            <p:cNvGrpSpPr/>
            <p:nvPr/>
          </p:nvGrpSpPr>
          <p:grpSpPr>
            <a:xfrm>
              <a:off x="8909051" y="3421063"/>
              <a:ext cx="304800" cy="258763"/>
              <a:chOff x="8909051" y="3421063"/>
              <a:chExt cx="304800" cy="258763"/>
            </a:xfrm>
            <a:effectLst>
              <a:outerShdw blurRad="50800" dist="38100" algn="tl" rotWithShape="0">
                <a:prstClr val="black">
                  <a:alpha val="20000"/>
                </a:prstClr>
              </a:outerShdw>
            </a:effectLst>
          </p:grpSpPr>
          <p:sp>
            <p:nvSpPr>
              <p:cNvPr id="72" name="Freeform 68">
                <a:extLst>
                  <a:ext uri="{FF2B5EF4-FFF2-40B4-BE49-F238E27FC236}">
                    <a16:creationId xmlns:a16="http://schemas.microsoft.com/office/drawing/2014/main" id="{B432D83B-388F-4FC9-A045-29F5A7DF9764}"/>
                  </a:ext>
                </a:extLst>
              </p:cNvPr>
              <p:cNvSpPr>
                <a:spLocks/>
              </p:cNvSpPr>
              <p:nvPr/>
            </p:nvSpPr>
            <p:spPr bwMode="auto">
              <a:xfrm>
                <a:off x="8909051" y="3421063"/>
                <a:ext cx="304800" cy="258763"/>
              </a:xfrm>
              <a:custGeom>
                <a:avLst/>
                <a:gdLst>
                  <a:gd name="T0" fmla="*/ 0 w 192"/>
                  <a:gd name="T1" fmla="*/ 0 h 163"/>
                  <a:gd name="T2" fmla="*/ 192 w 192"/>
                  <a:gd name="T3" fmla="*/ 82 h 163"/>
                  <a:gd name="T4" fmla="*/ 0 w 192"/>
                  <a:gd name="T5" fmla="*/ 163 h 163"/>
                  <a:gd name="T6" fmla="*/ 0 w 192"/>
                  <a:gd name="T7" fmla="*/ 0 h 163"/>
                </a:gdLst>
                <a:ahLst/>
                <a:cxnLst>
                  <a:cxn ang="0">
                    <a:pos x="T0" y="T1"/>
                  </a:cxn>
                  <a:cxn ang="0">
                    <a:pos x="T2" y="T3"/>
                  </a:cxn>
                  <a:cxn ang="0">
                    <a:pos x="T4" y="T5"/>
                  </a:cxn>
                  <a:cxn ang="0">
                    <a:pos x="T6" y="T7"/>
                  </a:cxn>
                </a:cxnLst>
                <a:rect l="0" t="0" r="r" b="b"/>
                <a:pathLst>
                  <a:path w="192" h="163">
                    <a:moveTo>
                      <a:pt x="0" y="0"/>
                    </a:moveTo>
                    <a:lnTo>
                      <a:pt x="192" y="82"/>
                    </a:lnTo>
                    <a:lnTo>
                      <a:pt x="0" y="163"/>
                    </a:lnTo>
                    <a:lnTo>
                      <a:pt x="0" y="0"/>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3" name="Freeform 69">
                <a:extLst>
                  <a:ext uri="{FF2B5EF4-FFF2-40B4-BE49-F238E27FC236}">
                    <a16:creationId xmlns:a16="http://schemas.microsoft.com/office/drawing/2014/main" id="{E0A51ECB-DAF4-4354-BDE0-B7ED3565D0A9}"/>
                  </a:ext>
                </a:extLst>
              </p:cNvPr>
              <p:cNvSpPr>
                <a:spLocks/>
              </p:cNvSpPr>
              <p:nvPr/>
            </p:nvSpPr>
            <p:spPr bwMode="auto">
              <a:xfrm>
                <a:off x="8909051" y="3421063"/>
                <a:ext cx="304800" cy="130175"/>
              </a:xfrm>
              <a:custGeom>
                <a:avLst/>
                <a:gdLst>
                  <a:gd name="T0" fmla="*/ 0 w 192"/>
                  <a:gd name="T1" fmla="*/ 39 h 82"/>
                  <a:gd name="T2" fmla="*/ 9 w 192"/>
                  <a:gd name="T3" fmla="*/ 39 h 82"/>
                  <a:gd name="T4" fmla="*/ 9 w 192"/>
                  <a:gd name="T5" fmla="*/ 15 h 82"/>
                  <a:gd name="T6" fmla="*/ 192 w 192"/>
                  <a:gd name="T7" fmla="*/ 82 h 82"/>
                  <a:gd name="T8" fmla="*/ 0 w 192"/>
                  <a:gd name="T9" fmla="*/ 0 h 82"/>
                  <a:gd name="T10" fmla="*/ 0 w 192"/>
                  <a:gd name="T11" fmla="*/ 39 h 82"/>
                </a:gdLst>
                <a:ahLst/>
                <a:cxnLst>
                  <a:cxn ang="0">
                    <a:pos x="T0" y="T1"/>
                  </a:cxn>
                  <a:cxn ang="0">
                    <a:pos x="T2" y="T3"/>
                  </a:cxn>
                  <a:cxn ang="0">
                    <a:pos x="T4" y="T5"/>
                  </a:cxn>
                  <a:cxn ang="0">
                    <a:pos x="T6" y="T7"/>
                  </a:cxn>
                  <a:cxn ang="0">
                    <a:pos x="T8" y="T9"/>
                  </a:cxn>
                  <a:cxn ang="0">
                    <a:pos x="T10" y="T11"/>
                  </a:cxn>
                </a:cxnLst>
                <a:rect l="0" t="0" r="r" b="b"/>
                <a:pathLst>
                  <a:path w="192" h="82">
                    <a:moveTo>
                      <a:pt x="0" y="39"/>
                    </a:moveTo>
                    <a:lnTo>
                      <a:pt x="9" y="39"/>
                    </a:lnTo>
                    <a:lnTo>
                      <a:pt x="9" y="15"/>
                    </a:lnTo>
                    <a:lnTo>
                      <a:pt x="192" y="82"/>
                    </a:lnTo>
                    <a:lnTo>
                      <a:pt x="0" y="0"/>
                    </a:lnTo>
                    <a:lnTo>
                      <a:pt x="0" y="39"/>
                    </a:lnTo>
                    <a:close/>
                  </a:path>
                </a:pathLst>
              </a:custGeom>
              <a:solidFill>
                <a:schemeClr val="accent5">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74" name="Freeform 70">
              <a:extLst>
                <a:ext uri="{FF2B5EF4-FFF2-40B4-BE49-F238E27FC236}">
                  <a16:creationId xmlns:a16="http://schemas.microsoft.com/office/drawing/2014/main" id="{108A7205-89FF-4B00-8440-C50D8527AC9F}"/>
                </a:ext>
              </a:extLst>
            </p:cNvPr>
            <p:cNvSpPr>
              <a:spLocks/>
            </p:cNvSpPr>
            <p:nvPr/>
          </p:nvSpPr>
          <p:spPr bwMode="auto">
            <a:xfrm>
              <a:off x="8277226" y="3219450"/>
              <a:ext cx="646113" cy="247650"/>
            </a:xfrm>
            <a:custGeom>
              <a:avLst/>
              <a:gdLst>
                <a:gd name="T0" fmla="*/ 0 w 170"/>
                <a:gd name="T1" fmla="*/ 65 h 65"/>
                <a:gd name="T2" fmla="*/ 123 w 170"/>
                <a:gd name="T3" fmla="*/ 65 h 65"/>
                <a:gd name="T4" fmla="*/ 170 w 170"/>
                <a:gd name="T5" fmla="*/ 0 h 65"/>
                <a:gd name="T6" fmla="*/ 118 w 170"/>
                <a:gd name="T7" fmla="*/ 0 h 65"/>
                <a:gd name="T8" fmla="*/ 0 w 170"/>
                <a:gd name="T9" fmla="*/ 65 h 65"/>
              </a:gdLst>
              <a:ahLst/>
              <a:cxnLst>
                <a:cxn ang="0">
                  <a:pos x="T0" y="T1"/>
                </a:cxn>
                <a:cxn ang="0">
                  <a:pos x="T2" y="T3"/>
                </a:cxn>
                <a:cxn ang="0">
                  <a:pos x="T4" y="T5"/>
                </a:cxn>
                <a:cxn ang="0">
                  <a:pos x="T6" y="T7"/>
                </a:cxn>
                <a:cxn ang="0">
                  <a:pos x="T8" y="T9"/>
                </a:cxn>
              </a:cxnLst>
              <a:rect l="0" t="0" r="r" b="b"/>
              <a:pathLst>
                <a:path w="170" h="65">
                  <a:moveTo>
                    <a:pt x="0" y="65"/>
                  </a:moveTo>
                  <a:cubicBezTo>
                    <a:pt x="123" y="65"/>
                    <a:pt x="123" y="65"/>
                    <a:pt x="123" y="65"/>
                  </a:cubicBezTo>
                  <a:cubicBezTo>
                    <a:pt x="143" y="47"/>
                    <a:pt x="159" y="25"/>
                    <a:pt x="170" y="0"/>
                  </a:cubicBezTo>
                  <a:cubicBezTo>
                    <a:pt x="118" y="0"/>
                    <a:pt x="118" y="0"/>
                    <a:pt x="118" y="0"/>
                  </a:cubicBezTo>
                  <a:cubicBezTo>
                    <a:pt x="93" y="39"/>
                    <a:pt x="49" y="65"/>
                    <a:pt x="0" y="65"/>
                  </a:cubicBezTo>
                  <a:close/>
                </a:path>
              </a:pathLst>
            </a:custGeom>
            <a:gradFill>
              <a:gsLst>
                <a:gs pos="62000">
                  <a:schemeClr val="accent5">
                    <a:alpha val="0"/>
                  </a:schemeClr>
                </a:gs>
                <a:gs pos="100000">
                  <a:srgbClr val="000000">
                    <a:alpha val="40000"/>
                  </a:srgbClr>
                </a:gs>
              </a:gsLst>
              <a:lin ang="54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37" name="ring_06">
            <a:extLst>
              <a:ext uri="{FF2B5EF4-FFF2-40B4-BE49-F238E27FC236}">
                <a16:creationId xmlns:a16="http://schemas.microsoft.com/office/drawing/2014/main" id="{D66867A2-F37A-45EE-9DA0-23C14E732F5F}"/>
              </a:ext>
            </a:extLst>
          </p:cNvPr>
          <p:cNvGrpSpPr/>
          <p:nvPr/>
        </p:nvGrpSpPr>
        <p:grpSpPr>
          <a:xfrm>
            <a:off x="6831198" y="2498908"/>
            <a:ext cx="2382441" cy="1065610"/>
            <a:chOff x="9004301" y="3467100"/>
            <a:chExt cx="3176588" cy="1420813"/>
          </a:xfrm>
          <a:effectLst>
            <a:outerShdw blurRad="114300" dist="50800" dir="2700000" algn="tl" rotWithShape="0">
              <a:prstClr val="black">
                <a:alpha val="32000"/>
              </a:prstClr>
            </a:outerShdw>
          </a:effectLst>
        </p:grpSpPr>
        <p:sp>
          <p:nvSpPr>
            <p:cNvPr id="76" name="Freeform 72">
              <a:extLst>
                <a:ext uri="{FF2B5EF4-FFF2-40B4-BE49-F238E27FC236}">
                  <a16:creationId xmlns:a16="http://schemas.microsoft.com/office/drawing/2014/main" id="{65B5E95C-F6BF-4B3A-81CC-A8B6CBF8811E}"/>
                </a:ext>
              </a:extLst>
            </p:cNvPr>
            <p:cNvSpPr>
              <a:spLocks noEditPoints="1"/>
            </p:cNvSpPr>
            <p:nvPr/>
          </p:nvSpPr>
          <p:spPr bwMode="auto">
            <a:xfrm>
              <a:off x="9004301" y="3467100"/>
              <a:ext cx="3176588" cy="1420813"/>
            </a:xfrm>
            <a:custGeom>
              <a:avLst/>
              <a:gdLst>
                <a:gd name="T0" fmla="*/ 372 w 835"/>
                <a:gd name="T1" fmla="*/ 186 h 373"/>
                <a:gd name="T2" fmla="*/ 309 w 835"/>
                <a:gd name="T3" fmla="*/ 47 h 373"/>
                <a:gd name="T4" fmla="*/ 835 w 835"/>
                <a:gd name="T5" fmla="*/ 47 h 373"/>
                <a:gd name="T6" fmla="*/ 835 w 835"/>
                <a:gd name="T7" fmla="*/ 0 h 373"/>
                <a:gd name="T8" fmla="*/ 186 w 835"/>
                <a:gd name="T9" fmla="*/ 0 h 373"/>
                <a:gd name="T10" fmla="*/ 0 w 835"/>
                <a:gd name="T11" fmla="*/ 186 h 373"/>
                <a:gd name="T12" fmla="*/ 186 w 835"/>
                <a:gd name="T13" fmla="*/ 373 h 373"/>
                <a:gd name="T14" fmla="*/ 372 w 835"/>
                <a:gd name="T15" fmla="*/ 186 h 373"/>
                <a:gd name="T16" fmla="*/ 46 w 835"/>
                <a:gd name="T17" fmla="*/ 186 h 373"/>
                <a:gd name="T18" fmla="*/ 186 w 835"/>
                <a:gd name="T19" fmla="*/ 47 h 373"/>
                <a:gd name="T20" fmla="*/ 326 w 835"/>
                <a:gd name="T21" fmla="*/ 186 h 373"/>
                <a:gd name="T22" fmla="*/ 186 w 835"/>
                <a:gd name="T23" fmla="*/ 326 h 373"/>
                <a:gd name="T24" fmla="*/ 46 w 835"/>
                <a:gd name="T25"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5" h="373">
                  <a:moveTo>
                    <a:pt x="372" y="186"/>
                  </a:moveTo>
                  <a:cubicBezTo>
                    <a:pt x="372" y="131"/>
                    <a:pt x="348" y="81"/>
                    <a:pt x="309" y="47"/>
                  </a:cubicBezTo>
                  <a:cubicBezTo>
                    <a:pt x="835" y="47"/>
                    <a:pt x="835" y="47"/>
                    <a:pt x="835" y="47"/>
                  </a:cubicBezTo>
                  <a:cubicBezTo>
                    <a:pt x="835" y="0"/>
                    <a:pt x="835" y="0"/>
                    <a:pt x="835" y="0"/>
                  </a:cubicBezTo>
                  <a:cubicBezTo>
                    <a:pt x="186" y="0"/>
                    <a:pt x="186" y="0"/>
                    <a:pt x="186" y="0"/>
                  </a:cubicBezTo>
                  <a:cubicBezTo>
                    <a:pt x="83" y="0"/>
                    <a:pt x="0" y="84"/>
                    <a:pt x="0" y="186"/>
                  </a:cubicBezTo>
                  <a:cubicBezTo>
                    <a:pt x="0" y="289"/>
                    <a:pt x="83" y="373"/>
                    <a:pt x="186" y="373"/>
                  </a:cubicBezTo>
                  <a:cubicBezTo>
                    <a:pt x="289" y="373"/>
                    <a:pt x="372" y="289"/>
                    <a:pt x="372" y="186"/>
                  </a:cubicBezTo>
                  <a:close/>
                  <a:moveTo>
                    <a:pt x="46" y="186"/>
                  </a:moveTo>
                  <a:cubicBezTo>
                    <a:pt x="46" y="109"/>
                    <a:pt x="109" y="47"/>
                    <a:pt x="186" y="47"/>
                  </a:cubicBezTo>
                  <a:cubicBezTo>
                    <a:pt x="263" y="47"/>
                    <a:pt x="326" y="109"/>
                    <a:pt x="326" y="186"/>
                  </a:cubicBezTo>
                  <a:cubicBezTo>
                    <a:pt x="326" y="263"/>
                    <a:pt x="263" y="326"/>
                    <a:pt x="186" y="326"/>
                  </a:cubicBezTo>
                  <a:cubicBezTo>
                    <a:pt x="109" y="326"/>
                    <a:pt x="46" y="263"/>
                    <a:pt x="46" y="186"/>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5" name="Freeform 71">
              <a:extLst>
                <a:ext uri="{FF2B5EF4-FFF2-40B4-BE49-F238E27FC236}">
                  <a16:creationId xmlns:a16="http://schemas.microsoft.com/office/drawing/2014/main" id="{938E43BC-C5DE-4B18-8DDB-BFD2DEFE7AB6}"/>
                </a:ext>
              </a:extLst>
            </p:cNvPr>
            <p:cNvSpPr>
              <a:spLocks/>
            </p:cNvSpPr>
            <p:nvPr/>
          </p:nvSpPr>
          <p:spPr bwMode="auto">
            <a:xfrm>
              <a:off x="9178926" y="4183063"/>
              <a:ext cx="1065213" cy="541338"/>
            </a:xfrm>
            <a:custGeom>
              <a:avLst/>
              <a:gdLst>
                <a:gd name="T0" fmla="*/ 0 w 280"/>
                <a:gd name="T1" fmla="*/ 0 h 142"/>
                <a:gd name="T2" fmla="*/ 0 w 280"/>
                <a:gd name="T3" fmla="*/ 2 h 142"/>
                <a:gd name="T4" fmla="*/ 140 w 280"/>
                <a:gd name="T5" fmla="*/ 142 h 142"/>
                <a:gd name="T6" fmla="*/ 280 w 280"/>
                <a:gd name="T7" fmla="*/ 2 h 142"/>
                <a:gd name="T8" fmla="*/ 279 w 280"/>
                <a:gd name="T9" fmla="*/ 0 h 142"/>
                <a:gd name="T10" fmla="*/ 140 w 280"/>
                <a:gd name="T11" fmla="*/ 138 h 142"/>
                <a:gd name="T12" fmla="*/ 0 w 280"/>
                <a:gd name="T13" fmla="*/ 0 h 142"/>
              </a:gdLst>
              <a:ahLst/>
              <a:cxnLst>
                <a:cxn ang="0">
                  <a:pos x="T0" y="T1"/>
                </a:cxn>
                <a:cxn ang="0">
                  <a:pos x="T2" y="T3"/>
                </a:cxn>
                <a:cxn ang="0">
                  <a:pos x="T4" y="T5"/>
                </a:cxn>
                <a:cxn ang="0">
                  <a:pos x="T6" y="T7"/>
                </a:cxn>
                <a:cxn ang="0">
                  <a:pos x="T8" y="T9"/>
                </a:cxn>
                <a:cxn ang="0">
                  <a:pos x="T10" y="T11"/>
                </a:cxn>
                <a:cxn ang="0">
                  <a:pos x="T12" y="T13"/>
                </a:cxn>
              </a:cxnLst>
              <a:rect l="0" t="0" r="r" b="b"/>
              <a:pathLst>
                <a:path w="280" h="142">
                  <a:moveTo>
                    <a:pt x="0" y="0"/>
                  </a:moveTo>
                  <a:cubicBezTo>
                    <a:pt x="0" y="1"/>
                    <a:pt x="0" y="1"/>
                    <a:pt x="0" y="2"/>
                  </a:cubicBezTo>
                  <a:cubicBezTo>
                    <a:pt x="0" y="79"/>
                    <a:pt x="63" y="142"/>
                    <a:pt x="140" y="142"/>
                  </a:cubicBezTo>
                  <a:cubicBezTo>
                    <a:pt x="217" y="142"/>
                    <a:pt x="280" y="79"/>
                    <a:pt x="280" y="2"/>
                  </a:cubicBezTo>
                  <a:cubicBezTo>
                    <a:pt x="280" y="1"/>
                    <a:pt x="279" y="1"/>
                    <a:pt x="279" y="0"/>
                  </a:cubicBezTo>
                  <a:cubicBezTo>
                    <a:pt x="279" y="76"/>
                    <a:pt x="216" y="138"/>
                    <a:pt x="140" y="138"/>
                  </a:cubicBezTo>
                  <a:cubicBezTo>
                    <a:pt x="64" y="138"/>
                    <a:pt x="1" y="76"/>
                    <a:pt x="0" y="0"/>
                  </a:cubicBezTo>
                  <a:close/>
                </a:path>
              </a:pathLst>
            </a:custGeom>
            <a:solidFill>
              <a:schemeClr val="accent6">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7" name="Freeform 73">
              <a:extLst>
                <a:ext uri="{FF2B5EF4-FFF2-40B4-BE49-F238E27FC236}">
                  <a16:creationId xmlns:a16="http://schemas.microsoft.com/office/drawing/2014/main" id="{FD2167E5-A4D7-4C22-A5DB-112A91AEA8FD}"/>
                </a:ext>
              </a:extLst>
            </p:cNvPr>
            <p:cNvSpPr>
              <a:spLocks/>
            </p:cNvSpPr>
            <p:nvPr/>
          </p:nvSpPr>
          <p:spPr bwMode="auto">
            <a:xfrm>
              <a:off x="9004301" y="3467100"/>
              <a:ext cx="3176588" cy="715963"/>
            </a:xfrm>
            <a:custGeom>
              <a:avLst/>
              <a:gdLst>
                <a:gd name="T0" fmla="*/ 186 w 835"/>
                <a:gd name="T1" fmla="*/ 4 h 188"/>
                <a:gd name="T2" fmla="*/ 835 w 835"/>
                <a:gd name="T3" fmla="*/ 4 h 188"/>
                <a:gd name="T4" fmla="*/ 835 w 835"/>
                <a:gd name="T5" fmla="*/ 0 h 188"/>
                <a:gd name="T6" fmla="*/ 186 w 835"/>
                <a:gd name="T7" fmla="*/ 0 h 188"/>
                <a:gd name="T8" fmla="*/ 0 w 835"/>
                <a:gd name="T9" fmla="*/ 186 h 188"/>
                <a:gd name="T10" fmla="*/ 0 w 835"/>
                <a:gd name="T11" fmla="*/ 188 h 188"/>
                <a:gd name="T12" fmla="*/ 186 w 835"/>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835" h="188">
                  <a:moveTo>
                    <a:pt x="186" y="4"/>
                  </a:moveTo>
                  <a:cubicBezTo>
                    <a:pt x="835" y="4"/>
                    <a:pt x="835" y="4"/>
                    <a:pt x="835" y="4"/>
                  </a:cubicBezTo>
                  <a:cubicBezTo>
                    <a:pt x="835" y="0"/>
                    <a:pt x="835" y="0"/>
                    <a:pt x="835" y="0"/>
                  </a:cubicBezTo>
                  <a:cubicBezTo>
                    <a:pt x="186" y="0"/>
                    <a:pt x="186" y="0"/>
                    <a:pt x="186" y="0"/>
                  </a:cubicBezTo>
                  <a:cubicBezTo>
                    <a:pt x="83" y="0"/>
                    <a:pt x="0" y="84"/>
                    <a:pt x="0" y="186"/>
                  </a:cubicBezTo>
                  <a:cubicBezTo>
                    <a:pt x="0" y="187"/>
                    <a:pt x="0" y="188"/>
                    <a:pt x="0" y="188"/>
                  </a:cubicBezTo>
                  <a:cubicBezTo>
                    <a:pt x="1" y="86"/>
                    <a:pt x="84" y="4"/>
                    <a:pt x="186" y="4"/>
                  </a:cubicBezTo>
                  <a:close/>
                </a:path>
              </a:pathLst>
            </a:custGeom>
            <a:solidFill>
              <a:schemeClr val="accent6">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8" name="Freeform 74">
              <a:extLst>
                <a:ext uri="{FF2B5EF4-FFF2-40B4-BE49-F238E27FC236}">
                  <a16:creationId xmlns:a16="http://schemas.microsoft.com/office/drawing/2014/main" id="{4FF84125-4C9C-472E-85FD-C10694E3FAAD}"/>
                </a:ext>
              </a:extLst>
            </p:cNvPr>
            <p:cNvSpPr>
              <a:spLocks/>
            </p:cNvSpPr>
            <p:nvPr/>
          </p:nvSpPr>
          <p:spPr bwMode="auto">
            <a:xfrm>
              <a:off x="10164763" y="3646488"/>
              <a:ext cx="254000" cy="536575"/>
            </a:xfrm>
            <a:custGeom>
              <a:avLst/>
              <a:gdLst>
                <a:gd name="T0" fmla="*/ 67 w 67"/>
                <a:gd name="T1" fmla="*/ 139 h 141"/>
                <a:gd name="T2" fmla="*/ 8 w 67"/>
                <a:gd name="T3" fmla="*/ 3 h 141"/>
                <a:gd name="T4" fmla="*/ 4 w 67"/>
                <a:gd name="T5" fmla="*/ 0 h 141"/>
                <a:gd name="T6" fmla="*/ 0 w 67"/>
                <a:gd name="T7" fmla="*/ 0 h 141"/>
                <a:gd name="T8" fmla="*/ 4 w 67"/>
                <a:gd name="T9" fmla="*/ 3 h 141"/>
                <a:gd name="T10" fmla="*/ 67 w 67"/>
                <a:gd name="T11" fmla="*/ 141 h 141"/>
                <a:gd name="T12" fmla="*/ 67 w 67"/>
                <a:gd name="T13" fmla="*/ 139 h 141"/>
              </a:gdLst>
              <a:ahLst/>
              <a:cxnLst>
                <a:cxn ang="0">
                  <a:pos x="T0" y="T1"/>
                </a:cxn>
                <a:cxn ang="0">
                  <a:pos x="T2" y="T3"/>
                </a:cxn>
                <a:cxn ang="0">
                  <a:pos x="T4" y="T5"/>
                </a:cxn>
                <a:cxn ang="0">
                  <a:pos x="T6" y="T7"/>
                </a:cxn>
                <a:cxn ang="0">
                  <a:pos x="T8" y="T9"/>
                </a:cxn>
                <a:cxn ang="0">
                  <a:pos x="T10" y="T11"/>
                </a:cxn>
                <a:cxn ang="0">
                  <a:pos x="T12" y="T13"/>
                </a:cxn>
              </a:cxnLst>
              <a:rect l="0" t="0" r="r" b="b"/>
              <a:pathLst>
                <a:path w="67" h="141">
                  <a:moveTo>
                    <a:pt x="67" y="139"/>
                  </a:moveTo>
                  <a:cubicBezTo>
                    <a:pt x="67" y="86"/>
                    <a:pt x="44" y="37"/>
                    <a:pt x="8" y="3"/>
                  </a:cubicBezTo>
                  <a:cubicBezTo>
                    <a:pt x="4" y="0"/>
                    <a:pt x="4" y="0"/>
                    <a:pt x="4" y="0"/>
                  </a:cubicBezTo>
                  <a:cubicBezTo>
                    <a:pt x="0" y="0"/>
                    <a:pt x="0" y="0"/>
                    <a:pt x="0" y="0"/>
                  </a:cubicBezTo>
                  <a:cubicBezTo>
                    <a:pt x="4" y="3"/>
                    <a:pt x="4" y="3"/>
                    <a:pt x="4" y="3"/>
                  </a:cubicBezTo>
                  <a:cubicBezTo>
                    <a:pt x="42" y="37"/>
                    <a:pt x="67" y="86"/>
                    <a:pt x="67" y="141"/>
                  </a:cubicBezTo>
                  <a:cubicBezTo>
                    <a:pt x="67" y="141"/>
                    <a:pt x="67" y="140"/>
                    <a:pt x="67" y="139"/>
                  </a:cubicBezTo>
                  <a:close/>
                </a:path>
              </a:pathLst>
            </a:custGeom>
            <a:solidFill>
              <a:schemeClr val="accent6">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9" name="Freeform 75">
              <a:extLst>
                <a:ext uri="{FF2B5EF4-FFF2-40B4-BE49-F238E27FC236}">
                  <a16:creationId xmlns:a16="http://schemas.microsoft.com/office/drawing/2014/main" id="{D4F24377-81F8-4DE0-905D-498432FD26ED}"/>
                </a:ext>
              </a:extLst>
            </p:cNvPr>
            <p:cNvSpPr>
              <a:spLocks/>
            </p:cNvSpPr>
            <p:nvPr/>
          </p:nvSpPr>
          <p:spPr bwMode="auto">
            <a:xfrm>
              <a:off x="9710738" y="3646488"/>
              <a:ext cx="688975" cy="357188"/>
            </a:xfrm>
            <a:custGeom>
              <a:avLst/>
              <a:gdLst>
                <a:gd name="T0" fmla="*/ 132 w 181"/>
                <a:gd name="T1" fmla="*/ 94 h 94"/>
                <a:gd name="T2" fmla="*/ 181 w 181"/>
                <a:gd name="T3" fmla="*/ 94 h 94"/>
                <a:gd name="T4" fmla="*/ 123 w 181"/>
                <a:gd name="T5" fmla="*/ 0 h 94"/>
                <a:gd name="T6" fmla="*/ 0 w 181"/>
                <a:gd name="T7" fmla="*/ 0 h 94"/>
                <a:gd name="T8" fmla="*/ 132 w 181"/>
                <a:gd name="T9" fmla="*/ 94 h 94"/>
              </a:gdLst>
              <a:ahLst/>
              <a:cxnLst>
                <a:cxn ang="0">
                  <a:pos x="T0" y="T1"/>
                </a:cxn>
                <a:cxn ang="0">
                  <a:pos x="T2" y="T3"/>
                </a:cxn>
                <a:cxn ang="0">
                  <a:pos x="T4" y="T5"/>
                </a:cxn>
                <a:cxn ang="0">
                  <a:pos x="T6" y="T7"/>
                </a:cxn>
                <a:cxn ang="0">
                  <a:pos x="T8" y="T9"/>
                </a:cxn>
              </a:cxnLst>
              <a:rect l="0" t="0" r="r" b="b"/>
              <a:pathLst>
                <a:path w="181" h="94">
                  <a:moveTo>
                    <a:pt x="132" y="94"/>
                  </a:moveTo>
                  <a:cubicBezTo>
                    <a:pt x="181" y="94"/>
                    <a:pt x="181" y="94"/>
                    <a:pt x="181" y="94"/>
                  </a:cubicBezTo>
                  <a:cubicBezTo>
                    <a:pt x="171" y="57"/>
                    <a:pt x="151" y="24"/>
                    <a:pt x="123" y="0"/>
                  </a:cubicBezTo>
                  <a:cubicBezTo>
                    <a:pt x="0" y="0"/>
                    <a:pt x="0" y="0"/>
                    <a:pt x="0" y="0"/>
                  </a:cubicBezTo>
                  <a:cubicBezTo>
                    <a:pt x="61" y="0"/>
                    <a:pt x="113" y="39"/>
                    <a:pt x="132" y="94"/>
                  </a:cubicBezTo>
                  <a:close/>
                </a:path>
              </a:pathLst>
            </a:custGeom>
            <a:gradFill>
              <a:gsLst>
                <a:gs pos="62000">
                  <a:schemeClr val="accent6">
                    <a:alpha val="0"/>
                  </a:schemeClr>
                </a:gs>
                <a:gs pos="100000">
                  <a:srgbClr val="000000">
                    <a:alpha val="40000"/>
                  </a:srgbClr>
                </a:gs>
              </a:gsLst>
              <a:lin ang="162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117" name="Rectangle 113">
            <a:extLst>
              <a:ext uri="{FF2B5EF4-FFF2-40B4-BE49-F238E27FC236}">
                <a16:creationId xmlns:a16="http://schemas.microsoft.com/office/drawing/2014/main" id="{16FDD660-7636-40E0-A9EC-87225120BC68}"/>
              </a:ext>
            </a:extLst>
          </p:cNvPr>
          <p:cNvSpPr>
            <a:spLocks noChangeArrowheads="1"/>
          </p:cNvSpPr>
          <p:nvPr/>
        </p:nvSpPr>
        <p:spPr bwMode="auto">
          <a:xfrm>
            <a:off x="7305400" y="2806089"/>
            <a:ext cx="136256"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3225" b="1" dirty="0">
                <a:latin typeface="Open Sans" panose="020B0606030504020204" pitchFamily="34" charset="0"/>
              </a:rPr>
              <a:t>I</a:t>
            </a:r>
            <a:endParaRPr lang="ru-UA" altLang="ru-UA" sz="1350" dirty="0"/>
          </a:p>
        </p:txBody>
      </p:sp>
      <p:sp>
        <p:nvSpPr>
          <p:cNvPr id="112" name="01">
            <a:extLst>
              <a:ext uri="{FF2B5EF4-FFF2-40B4-BE49-F238E27FC236}">
                <a16:creationId xmlns:a16="http://schemas.microsoft.com/office/drawing/2014/main" id="{B6C6B4DC-7DAB-44F8-B560-9B878EA80F68}"/>
              </a:ext>
            </a:extLst>
          </p:cNvPr>
          <p:cNvSpPr>
            <a:spLocks noChangeArrowheads="1"/>
          </p:cNvSpPr>
          <p:nvPr/>
        </p:nvSpPr>
        <p:spPr bwMode="auto">
          <a:xfrm>
            <a:off x="1733045" y="1867281"/>
            <a:ext cx="47128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3225" b="1" dirty="0">
                <a:latin typeface="Open Sans" panose="020B0606030504020204" pitchFamily="34" charset="0"/>
              </a:rPr>
              <a:t>19</a:t>
            </a:r>
            <a:endParaRPr lang="ru-UA" altLang="ru-UA" sz="1350" dirty="0"/>
          </a:p>
        </p:txBody>
      </p:sp>
      <p:sp>
        <p:nvSpPr>
          <p:cNvPr id="113" name="Rectangle 109">
            <a:extLst>
              <a:ext uri="{FF2B5EF4-FFF2-40B4-BE49-F238E27FC236}">
                <a16:creationId xmlns:a16="http://schemas.microsoft.com/office/drawing/2014/main" id="{24C03AF3-DDBB-4A56-B4C9-767B182912C5}"/>
              </a:ext>
            </a:extLst>
          </p:cNvPr>
          <p:cNvSpPr>
            <a:spLocks noChangeArrowheads="1"/>
          </p:cNvSpPr>
          <p:nvPr/>
        </p:nvSpPr>
        <p:spPr bwMode="auto">
          <a:xfrm>
            <a:off x="2734459" y="2783567"/>
            <a:ext cx="57227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3225" b="1" dirty="0">
                <a:latin typeface="Open Sans" panose="020B0606030504020204" pitchFamily="34" charset="0"/>
              </a:rPr>
              <a:t>§ 1</a:t>
            </a:r>
            <a:endParaRPr lang="ru-UA" altLang="ru-UA" sz="1350" dirty="0"/>
          </a:p>
        </p:txBody>
      </p:sp>
      <p:sp>
        <p:nvSpPr>
          <p:cNvPr id="114" name="Rectangle 110">
            <a:extLst>
              <a:ext uri="{FF2B5EF4-FFF2-40B4-BE49-F238E27FC236}">
                <a16:creationId xmlns:a16="http://schemas.microsoft.com/office/drawing/2014/main" id="{BC62BE96-AAA5-4CB6-A30C-96B4A5DA3EA5}"/>
              </a:ext>
            </a:extLst>
          </p:cNvPr>
          <p:cNvSpPr>
            <a:spLocks noChangeArrowheads="1"/>
          </p:cNvSpPr>
          <p:nvPr/>
        </p:nvSpPr>
        <p:spPr bwMode="auto">
          <a:xfrm>
            <a:off x="3848891" y="1863114"/>
            <a:ext cx="57227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3225" b="1" dirty="0">
                <a:latin typeface="Open Sans" panose="020B0606030504020204" pitchFamily="34" charset="0"/>
              </a:rPr>
              <a:t>§ 2</a:t>
            </a:r>
            <a:endParaRPr lang="ru-UA" altLang="ru-UA" sz="1350" dirty="0"/>
          </a:p>
        </p:txBody>
      </p:sp>
      <p:sp>
        <p:nvSpPr>
          <p:cNvPr id="115" name="Rectangle 111">
            <a:extLst>
              <a:ext uri="{FF2B5EF4-FFF2-40B4-BE49-F238E27FC236}">
                <a16:creationId xmlns:a16="http://schemas.microsoft.com/office/drawing/2014/main" id="{649071DA-2D38-4892-9998-4C40671D5472}"/>
              </a:ext>
            </a:extLst>
          </p:cNvPr>
          <p:cNvSpPr>
            <a:spLocks noChangeArrowheads="1"/>
          </p:cNvSpPr>
          <p:nvPr/>
        </p:nvSpPr>
        <p:spPr bwMode="auto">
          <a:xfrm>
            <a:off x="4938314" y="2806089"/>
            <a:ext cx="57227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3225" b="1" dirty="0">
                <a:latin typeface="Open Sans" panose="020B0606030504020204" pitchFamily="34" charset="0"/>
              </a:rPr>
              <a:t>§ 3</a:t>
            </a:r>
            <a:endParaRPr lang="ru-UA" altLang="ru-UA" sz="1350" dirty="0"/>
          </a:p>
        </p:txBody>
      </p:sp>
      <p:sp>
        <p:nvSpPr>
          <p:cNvPr id="116" name="Rectangle 112">
            <a:extLst>
              <a:ext uri="{FF2B5EF4-FFF2-40B4-BE49-F238E27FC236}">
                <a16:creationId xmlns:a16="http://schemas.microsoft.com/office/drawing/2014/main" id="{FB09F1D1-8BFA-4522-84E5-7A7A279F4677}"/>
              </a:ext>
            </a:extLst>
          </p:cNvPr>
          <p:cNvSpPr>
            <a:spLocks noChangeArrowheads="1"/>
          </p:cNvSpPr>
          <p:nvPr/>
        </p:nvSpPr>
        <p:spPr bwMode="auto">
          <a:xfrm>
            <a:off x="6050480" y="1863114"/>
            <a:ext cx="464872"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3225" b="1" dirty="0">
                <a:latin typeface="Open Sans" panose="020B0606030504020204" pitchFamily="34" charset="0"/>
              </a:rPr>
              <a:t>§4</a:t>
            </a:r>
            <a:endParaRPr lang="ru-UA" altLang="ru-UA" sz="1350" dirty="0"/>
          </a:p>
        </p:txBody>
      </p:sp>
      <p:sp>
        <p:nvSpPr>
          <p:cNvPr id="140" name="Text Placeholder 17">
            <a:extLst>
              <a:ext uri="{FF2B5EF4-FFF2-40B4-BE49-F238E27FC236}">
                <a16:creationId xmlns:a16="http://schemas.microsoft.com/office/drawing/2014/main" id="{74941565-D039-4807-9A3E-9F625E8065E2}"/>
              </a:ext>
            </a:extLst>
          </p:cNvPr>
          <p:cNvSpPr txBox="1">
            <a:spLocks/>
          </p:cNvSpPr>
          <p:nvPr/>
        </p:nvSpPr>
        <p:spPr>
          <a:xfrm>
            <a:off x="-47591" y="2907357"/>
            <a:ext cx="2803097"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300" dirty="0">
                <a:latin typeface="Arial" panose="020B0604020202020204" pitchFamily="34" charset="0"/>
              </a:rPr>
              <a:t>Os contratos celebrados pela Administração Pública com pessoas físicas ou jurídicas... deverão conter cláusula que declare competente o foro da sede da Administração para dirimir qualquer questão contratual;</a:t>
            </a:r>
            <a:endParaRPr lang="ru-RU" altLang="ru-UA" sz="1300" dirty="0">
              <a:latin typeface="Arial" panose="020B0604020202020204" pitchFamily="34" charset="0"/>
              <a:cs typeface="Arial" panose="020B0604020202020204" pitchFamily="34" charset="0"/>
            </a:endParaRPr>
          </a:p>
        </p:txBody>
      </p:sp>
      <p:sp>
        <p:nvSpPr>
          <p:cNvPr id="141" name="Text Placeholder 17">
            <a:extLst>
              <a:ext uri="{FF2B5EF4-FFF2-40B4-BE49-F238E27FC236}">
                <a16:creationId xmlns:a16="http://schemas.microsoft.com/office/drawing/2014/main" id="{9E3574D2-2847-4F0B-BE77-DB57E6C3A52A}"/>
              </a:ext>
            </a:extLst>
          </p:cNvPr>
          <p:cNvSpPr txBox="1">
            <a:spLocks/>
          </p:cNvSpPr>
          <p:nvPr/>
        </p:nvSpPr>
        <p:spPr>
          <a:xfrm>
            <a:off x="3020595" y="3593059"/>
            <a:ext cx="3344216"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350" dirty="0">
                <a:latin typeface="Arial" panose="020B0604020202020204" pitchFamily="34" charset="0"/>
              </a:rPr>
              <a:t>Independentemente do prazo de duração, o contrato </a:t>
            </a:r>
            <a:r>
              <a:rPr lang="pt-BR" sz="1350" b="1" dirty="0">
                <a:latin typeface="Arial" panose="020B0604020202020204" pitchFamily="34" charset="0"/>
              </a:rPr>
              <a:t>DEVERÁ</a:t>
            </a:r>
            <a:r>
              <a:rPr lang="pt-BR" sz="1350" dirty="0">
                <a:latin typeface="Arial" panose="020B0604020202020204" pitchFamily="34" charset="0"/>
              </a:rPr>
              <a:t> conter cláusula que estabeleça o </a:t>
            </a:r>
            <a:r>
              <a:rPr lang="pt-BR" sz="1350" b="1" dirty="0">
                <a:latin typeface="Arial" panose="020B0604020202020204" pitchFamily="34" charset="0"/>
              </a:rPr>
              <a:t>ÍNDICE DE REAJUSTAMENTO DE PREÇO</a:t>
            </a:r>
            <a:r>
              <a:rPr lang="pt-BR" sz="1350" dirty="0">
                <a:latin typeface="Arial" panose="020B0604020202020204" pitchFamily="34" charset="0"/>
              </a:rPr>
              <a:t>, com </a:t>
            </a:r>
            <a:r>
              <a:rPr lang="pt-BR" sz="1350" b="1" dirty="0">
                <a:latin typeface="Arial" panose="020B0604020202020204" pitchFamily="34" charset="0"/>
              </a:rPr>
              <a:t>DATA-BASE VINCULADA À DATA DO ORÇAMENTO ESTIMADO;</a:t>
            </a:r>
            <a:endParaRPr lang="pt-BR" sz="1350" dirty="0">
              <a:latin typeface="Times New Roman" panose="02020603050405020304" pitchFamily="18" charset="0"/>
            </a:endParaRPr>
          </a:p>
        </p:txBody>
      </p:sp>
      <p:sp>
        <p:nvSpPr>
          <p:cNvPr id="142" name="Text Placeholder 17">
            <a:extLst>
              <a:ext uri="{FF2B5EF4-FFF2-40B4-BE49-F238E27FC236}">
                <a16:creationId xmlns:a16="http://schemas.microsoft.com/office/drawing/2014/main" id="{7A22D89E-1AD1-4142-9476-06034E43D21E}"/>
              </a:ext>
            </a:extLst>
          </p:cNvPr>
          <p:cNvSpPr txBox="1">
            <a:spLocks/>
          </p:cNvSpPr>
          <p:nvPr/>
        </p:nvSpPr>
        <p:spPr>
          <a:xfrm>
            <a:off x="6831198" y="3737158"/>
            <a:ext cx="2190275" cy="6786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ru-RU" altLang="ru-UA" sz="1500" dirty="0">
              <a:latin typeface="Arial" panose="020B0604020202020204" pitchFamily="34" charset="0"/>
              <a:cs typeface="Arial" panose="020B0604020202020204" pitchFamily="34" charset="0"/>
            </a:endParaRPr>
          </a:p>
        </p:txBody>
      </p:sp>
      <p:sp>
        <p:nvSpPr>
          <p:cNvPr id="143" name="Text Placeholder 17">
            <a:extLst>
              <a:ext uri="{FF2B5EF4-FFF2-40B4-BE49-F238E27FC236}">
                <a16:creationId xmlns:a16="http://schemas.microsoft.com/office/drawing/2014/main" id="{AC58FF8E-87F7-4046-83B9-80B7286B4848}"/>
              </a:ext>
            </a:extLst>
          </p:cNvPr>
          <p:cNvSpPr txBox="1">
            <a:spLocks/>
          </p:cNvSpPr>
          <p:nvPr/>
        </p:nvSpPr>
        <p:spPr>
          <a:xfrm>
            <a:off x="332095" y="1022701"/>
            <a:ext cx="3122967"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500" dirty="0">
                <a:latin typeface="Arial" panose="020B0604020202020204" pitchFamily="34" charset="0"/>
              </a:rPr>
              <a:t>Os casos de extinção</a:t>
            </a:r>
            <a:endParaRPr lang="pt-BR" sz="1500" dirty="0">
              <a:latin typeface="Times New Roman" panose="02020603050405020304" pitchFamily="18" charset="0"/>
            </a:endParaRPr>
          </a:p>
        </p:txBody>
      </p:sp>
      <p:sp>
        <p:nvSpPr>
          <p:cNvPr id="144" name="Text Placeholder 17">
            <a:extLst>
              <a:ext uri="{FF2B5EF4-FFF2-40B4-BE49-F238E27FC236}">
                <a16:creationId xmlns:a16="http://schemas.microsoft.com/office/drawing/2014/main" id="{9BB85B9F-75E8-4461-B113-2B05D819F7D6}"/>
              </a:ext>
            </a:extLst>
          </p:cNvPr>
          <p:cNvSpPr txBox="1">
            <a:spLocks/>
          </p:cNvSpPr>
          <p:nvPr/>
        </p:nvSpPr>
        <p:spPr>
          <a:xfrm>
            <a:off x="3290874" y="509887"/>
            <a:ext cx="3122967"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000" dirty="0">
                <a:latin typeface="Arial" panose="020B0604020202020204" pitchFamily="34" charset="0"/>
              </a:rPr>
              <a:t>De acordo com o contrato este conterá cláusula que </a:t>
            </a:r>
            <a:r>
              <a:rPr lang="pt-BR" sz="1000" b="1" dirty="0">
                <a:latin typeface="Arial" panose="020B0604020202020204" pitchFamily="34" charset="0"/>
              </a:rPr>
              <a:t>PREVEJA PERÍODO ANTECEDENTE À EXPEDIÇÃO DA ORDEM DE SERVIÇO PARA VERIFICAÇÃO DE PENDÊNCIAS</a:t>
            </a:r>
            <a:r>
              <a:rPr lang="pt-BR" sz="1000" dirty="0">
                <a:latin typeface="Arial" panose="020B0604020202020204" pitchFamily="34" charset="0"/>
              </a:rPr>
              <a:t>, </a:t>
            </a:r>
            <a:r>
              <a:rPr lang="pt-BR" sz="1000" b="1" dirty="0">
                <a:latin typeface="Arial" panose="020B0604020202020204" pitchFamily="34" charset="0"/>
              </a:rPr>
              <a:t>LIBERAÇÃO DE ÁREAS OU ADOÇÃO DE OUTRAS PROVIDÊNCIAS</a:t>
            </a:r>
            <a:r>
              <a:rPr lang="pt-BR" sz="1000" dirty="0">
                <a:latin typeface="Arial" panose="020B0604020202020204" pitchFamily="34" charset="0"/>
              </a:rPr>
              <a:t> cabíveis para a regularidade do início de sua execução;</a:t>
            </a:r>
            <a:endParaRPr lang="pt-BR" sz="1000" dirty="0">
              <a:latin typeface="Times New Roman" panose="02020603050405020304" pitchFamily="18" charset="0"/>
            </a:endParaRPr>
          </a:p>
        </p:txBody>
      </p:sp>
      <p:sp>
        <p:nvSpPr>
          <p:cNvPr id="145" name="Text Placeholder 17">
            <a:extLst>
              <a:ext uri="{FF2B5EF4-FFF2-40B4-BE49-F238E27FC236}">
                <a16:creationId xmlns:a16="http://schemas.microsoft.com/office/drawing/2014/main" id="{8F47FBDA-C333-444A-9D5A-D5880AF1BCDB}"/>
              </a:ext>
            </a:extLst>
          </p:cNvPr>
          <p:cNvSpPr txBox="1">
            <a:spLocks/>
          </p:cNvSpPr>
          <p:nvPr/>
        </p:nvSpPr>
        <p:spPr>
          <a:xfrm>
            <a:off x="6755593" y="702255"/>
            <a:ext cx="2487692"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400" dirty="0">
                <a:latin typeface="Arial" panose="020B0604020202020204" pitchFamily="34" charset="0"/>
              </a:rPr>
              <a:t>Nos contratos de </a:t>
            </a:r>
            <a:r>
              <a:rPr lang="pt-BR" sz="1400" b="1" dirty="0">
                <a:latin typeface="Arial" panose="020B0604020202020204" pitchFamily="34" charset="0"/>
              </a:rPr>
              <a:t>SERVIÇOS CONTÍNUOS</a:t>
            </a:r>
            <a:r>
              <a:rPr lang="pt-BR" sz="1400" dirty="0">
                <a:latin typeface="Arial" panose="020B0604020202020204" pitchFamily="34" charset="0"/>
              </a:rPr>
              <a:t>, observado o </a:t>
            </a:r>
            <a:r>
              <a:rPr lang="pt-BR" sz="1400" b="1" dirty="0">
                <a:latin typeface="Arial" panose="020B0604020202020204" pitchFamily="34" charset="0"/>
              </a:rPr>
              <a:t>INTERREGNO MÍNIMO DE 1 (UM) ANO</a:t>
            </a:r>
            <a:r>
              <a:rPr lang="pt-BR" sz="1400" dirty="0">
                <a:latin typeface="Arial" panose="020B0604020202020204" pitchFamily="34" charset="0"/>
              </a:rPr>
              <a:t>, o </a:t>
            </a:r>
            <a:r>
              <a:rPr lang="pt-BR" sz="1400" b="1" dirty="0">
                <a:latin typeface="Arial" panose="020B0604020202020204" pitchFamily="34" charset="0"/>
              </a:rPr>
              <a:t>CRITÉRIO DE REAJUSTAMENTO DE PREÇOS</a:t>
            </a:r>
            <a:r>
              <a:rPr lang="pt-BR" sz="1400" dirty="0">
                <a:latin typeface="Arial" panose="020B0604020202020204" pitchFamily="34" charset="0"/>
              </a:rPr>
              <a:t> será por</a:t>
            </a:r>
            <a:r>
              <a:rPr lang="pt-BR" sz="1400" b="1" dirty="0">
                <a:latin typeface="Arial" panose="020B0604020202020204" pitchFamily="34" charset="0"/>
              </a:rPr>
              <a:t>;</a:t>
            </a:r>
            <a:endParaRPr lang="ru-RU" altLang="ru-UA" sz="1400" dirty="0"/>
          </a:p>
        </p:txBody>
      </p:sp>
      <p:sp>
        <p:nvSpPr>
          <p:cNvPr id="3" name="CaixaDeTexto 2">
            <a:extLst>
              <a:ext uri="{FF2B5EF4-FFF2-40B4-BE49-F238E27FC236}">
                <a16:creationId xmlns:a16="http://schemas.microsoft.com/office/drawing/2014/main" id="{15112448-1A34-2D92-DD69-F3581899EFCC}"/>
              </a:ext>
            </a:extLst>
          </p:cNvPr>
          <p:cNvSpPr txBox="1"/>
          <p:nvPr/>
        </p:nvSpPr>
        <p:spPr>
          <a:xfrm>
            <a:off x="1222118" y="77367"/>
            <a:ext cx="6808112" cy="346249"/>
          </a:xfrm>
          <a:prstGeom prst="rect">
            <a:avLst/>
          </a:prstGeom>
          <a:noFill/>
        </p:spPr>
        <p:txBody>
          <a:bodyPr wrap="square">
            <a:spAutoFit/>
          </a:bodyPr>
          <a:lstStyle/>
          <a:p>
            <a:r>
              <a:rPr lang="pt-BR" sz="1650" dirty="0">
                <a:latin typeface="Arial" panose="020B0604020202020204" pitchFamily="34" charset="0"/>
              </a:rPr>
              <a:t>Art. 92. São necessárias em todo contrato cláusulas que estabeleçam:</a:t>
            </a:r>
            <a:endParaRPr lang="pt-BR" sz="1650" dirty="0"/>
          </a:p>
        </p:txBody>
      </p:sp>
      <p:sp>
        <p:nvSpPr>
          <p:cNvPr id="5" name="Text Placeholder 17">
            <a:extLst>
              <a:ext uri="{FF2B5EF4-FFF2-40B4-BE49-F238E27FC236}">
                <a16:creationId xmlns:a16="http://schemas.microsoft.com/office/drawing/2014/main" id="{41CE3901-9E41-9DD7-077D-A056DC871669}"/>
              </a:ext>
            </a:extLst>
          </p:cNvPr>
          <p:cNvSpPr txBox="1">
            <a:spLocks/>
          </p:cNvSpPr>
          <p:nvPr/>
        </p:nvSpPr>
        <p:spPr>
          <a:xfrm>
            <a:off x="6250161" y="3569059"/>
            <a:ext cx="2133600" cy="6786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000" dirty="0">
                <a:latin typeface="Arial" panose="020B0604020202020204" pitchFamily="34" charset="0"/>
              </a:rPr>
              <a:t>Reajustamento em sentido estrito, </a:t>
            </a:r>
            <a:r>
              <a:rPr lang="pt-BR" sz="1000" b="1" dirty="0">
                <a:latin typeface="Arial" panose="020B0604020202020204" pitchFamily="34" charset="0"/>
              </a:rPr>
              <a:t>QUANDO NÃO HOUVER REGIME DE DEDICAÇÃO EXCLUSIVA DE MÃO DE OBRA OU PREDOMINÂNCIA DE MÃO DE OBRA</a:t>
            </a:r>
            <a:r>
              <a:rPr lang="pt-BR" sz="1000" dirty="0">
                <a:latin typeface="Arial" panose="020B0604020202020204" pitchFamily="34" charset="0"/>
              </a:rPr>
              <a:t>, mediante previsão de </a:t>
            </a:r>
            <a:r>
              <a:rPr lang="pt-BR" sz="1000" b="1" dirty="0">
                <a:latin typeface="Arial" panose="020B0604020202020204" pitchFamily="34" charset="0"/>
              </a:rPr>
              <a:t>ÍNDICES ESPECÍFICOS OU SETORIAIS</a:t>
            </a:r>
            <a:endParaRPr lang="pt-BR" sz="1000" dirty="0"/>
          </a:p>
        </p:txBody>
      </p:sp>
    </p:spTree>
    <p:extLst>
      <p:ext uri="{BB962C8B-B14F-4D97-AF65-F5344CB8AC3E}">
        <p14:creationId xmlns:p14="http://schemas.microsoft.com/office/powerpoint/2010/main" val="24864082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left)">
                                          <p:cBhvr>
                                            <p:cTn id="7" dur="750"/>
                                            <p:tgtEl>
                                              <p:spTgt spid="125"/>
                                            </p:tgtEl>
                                          </p:cBhvr>
                                        </p:animEffect>
                                      </p:childTnLst>
                                    </p:cTn>
                                  </p:par>
                                  <p:par>
                                    <p:cTn id="8" presetID="2" presetClass="entr" presetSubtype="8" fill="hold" nodeType="withEffect" p14:presetBounceEnd="67000">
                                      <p:stCondLst>
                                        <p:cond delay="250"/>
                                      </p:stCondLst>
                                      <p:childTnLst>
                                        <p:set>
                                          <p:cBhvr>
                                            <p:cTn id="9" dur="1" fill="hold">
                                              <p:stCondLst>
                                                <p:cond delay="0"/>
                                              </p:stCondLst>
                                            </p:cTn>
                                            <p:tgtEl>
                                              <p:spTgt spid="126"/>
                                            </p:tgtEl>
                                            <p:attrNameLst>
                                              <p:attrName>style.visibility</p:attrName>
                                            </p:attrNameLst>
                                          </p:cBhvr>
                                          <p:to>
                                            <p:strVal val="visible"/>
                                          </p:to>
                                        </p:set>
                                        <p:anim calcmode="lin" valueType="num" p14:bounceEnd="67000">
                                          <p:cBhvr additive="base">
                                            <p:cTn id="10" dur="1000" fill="hold"/>
                                            <p:tgtEl>
                                              <p:spTgt spid="126"/>
                                            </p:tgtEl>
                                            <p:attrNameLst>
                                              <p:attrName>ppt_x</p:attrName>
                                            </p:attrNameLst>
                                          </p:cBhvr>
                                          <p:tavLst>
                                            <p:tav tm="0">
                                              <p:val>
                                                <p:strVal val="0-#ppt_w/2"/>
                                              </p:val>
                                            </p:tav>
                                            <p:tav tm="100000">
                                              <p:val>
                                                <p:strVal val="#ppt_x"/>
                                              </p:val>
                                            </p:tav>
                                          </p:tavLst>
                                        </p:anim>
                                        <p:anim calcmode="lin" valueType="num" p14:bounceEnd="67000">
                                          <p:cBhvr additive="base">
                                            <p:cTn id="11" dur="1000" fill="hold"/>
                                            <p:tgtEl>
                                              <p:spTgt spid="126"/>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14:presetBounceEnd="67000">
                                      <p:stCondLst>
                                        <p:cond delay="500"/>
                                      </p:stCondLst>
                                      <p:childTnLst>
                                        <p:set>
                                          <p:cBhvr>
                                            <p:cTn id="13" dur="1" fill="hold">
                                              <p:stCondLst>
                                                <p:cond delay="0"/>
                                              </p:stCondLst>
                                            </p:cTn>
                                            <p:tgtEl>
                                              <p:spTgt spid="129"/>
                                            </p:tgtEl>
                                            <p:attrNameLst>
                                              <p:attrName>style.visibility</p:attrName>
                                            </p:attrNameLst>
                                          </p:cBhvr>
                                          <p:to>
                                            <p:strVal val="visible"/>
                                          </p:to>
                                        </p:set>
                                        <p:anim calcmode="lin" valueType="num" p14:bounceEnd="67000">
                                          <p:cBhvr additive="base">
                                            <p:cTn id="14" dur="1000" fill="hold"/>
                                            <p:tgtEl>
                                              <p:spTgt spid="129"/>
                                            </p:tgtEl>
                                            <p:attrNameLst>
                                              <p:attrName>ppt_x</p:attrName>
                                            </p:attrNameLst>
                                          </p:cBhvr>
                                          <p:tavLst>
                                            <p:tav tm="0">
                                              <p:val>
                                                <p:strVal val="0-#ppt_w/2"/>
                                              </p:val>
                                            </p:tav>
                                            <p:tav tm="100000">
                                              <p:val>
                                                <p:strVal val="#ppt_x"/>
                                              </p:val>
                                            </p:tav>
                                          </p:tavLst>
                                        </p:anim>
                                        <p:anim calcmode="lin" valueType="num" p14:bounceEnd="67000">
                                          <p:cBhvr additive="base">
                                            <p:cTn id="15" dur="1000" fill="hold"/>
                                            <p:tgtEl>
                                              <p:spTgt spid="129"/>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14:presetBounceEnd="67000">
                                      <p:stCondLst>
                                        <p:cond delay="750"/>
                                      </p:stCondLst>
                                      <p:childTnLst>
                                        <p:set>
                                          <p:cBhvr>
                                            <p:cTn id="17" dur="1" fill="hold">
                                              <p:stCondLst>
                                                <p:cond delay="0"/>
                                              </p:stCondLst>
                                            </p:cTn>
                                            <p:tgtEl>
                                              <p:spTgt spid="131"/>
                                            </p:tgtEl>
                                            <p:attrNameLst>
                                              <p:attrName>style.visibility</p:attrName>
                                            </p:attrNameLst>
                                          </p:cBhvr>
                                          <p:to>
                                            <p:strVal val="visible"/>
                                          </p:to>
                                        </p:set>
                                        <p:anim calcmode="lin" valueType="num" p14:bounceEnd="67000">
                                          <p:cBhvr additive="base">
                                            <p:cTn id="18" dur="1000" fill="hold"/>
                                            <p:tgtEl>
                                              <p:spTgt spid="131"/>
                                            </p:tgtEl>
                                            <p:attrNameLst>
                                              <p:attrName>ppt_x</p:attrName>
                                            </p:attrNameLst>
                                          </p:cBhvr>
                                          <p:tavLst>
                                            <p:tav tm="0">
                                              <p:val>
                                                <p:strVal val="0-#ppt_w/2"/>
                                              </p:val>
                                            </p:tav>
                                            <p:tav tm="100000">
                                              <p:val>
                                                <p:strVal val="#ppt_x"/>
                                              </p:val>
                                            </p:tav>
                                          </p:tavLst>
                                        </p:anim>
                                        <p:anim calcmode="lin" valueType="num" p14:bounceEnd="67000">
                                          <p:cBhvr additive="base">
                                            <p:cTn id="19" dur="1000" fill="hold"/>
                                            <p:tgtEl>
                                              <p:spTgt spid="131"/>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14:presetBounceEnd="67000">
                                      <p:stCondLst>
                                        <p:cond delay="1000"/>
                                      </p:stCondLst>
                                      <p:childTnLst>
                                        <p:set>
                                          <p:cBhvr>
                                            <p:cTn id="21" dur="1" fill="hold">
                                              <p:stCondLst>
                                                <p:cond delay="0"/>
                                              </p:stCondLst>
                                            </p:cTn>
                                            <p:tgtEl>
                                              <p:spTgt spid="133"/>
                                            </p:tgtEl>
                                            <p:attrNameLst>
                                              <p:attrName>style.visibility</p:attrName>
                                            </p:attrNameLst>
                                          </p:cBhvr>
                                          <p:to>
                                            <p:strVal val="visible"/>
                                          </p:to>
                                        </p:set>
                                        <p:anim calcmode="lin" valueType="num" p14:bounceEnd="67000">
                                          <p:cBhvr additive="base">
                                            <p:cTn id="22" dur="1000" fill="hold"/>
                                            <p:tgtEl>
                                              <p:spTgt spid="133"/>
                                            </p:tgtEl>
                                            <p:attrNameLst>
                                              <p:attrName>ppt_x</p:attrName>
                                            </p:attrNameLst>
                                          </p:cBhvr>
                                          <p:tavLst>
                                            <p:tav tm="0">
                                              <p:val>
                                                <p:strVal val="0-#ppt_w/2"/>
                                              </p:val>
                                            </p:tav>
                                            <p:tav tm="100000">
                                              <p:val>
                                                <p:strVal val="#ppt_x"/>
                                              </p:val>
                                            </p:tav>
                                          </p:tavLst>
                                        </p:anim>
                                        <p:anim calcmode="lin" valueType="num" p14:bounceEnd="67000">
                                          <p:cBhvr additive="base">
                                            <p:cTn id="23" dur="1000" fill="hold"/>
                                            <p:tgtEl>
                                              <p:spTgt spid="13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14:presetBounceEnd="67000">
                                      <p:stCondLst>
                                        <p:cond delay="1250"/>
                                      </p:stCondLst>
                                      <p:childTnLst>
                                        <p:set>
                                          <p:cBhvr>
                                            <p:cTn id="25" dur="1" fill="hold">
                                              <p:stCondLst>
                                                <p:cond delay="0"/>
                                              </p:stCondLst>
                                            </p:cTn>
                                            <p:tgtEl>
                                              <p:spTgt spid="138"/>
                                            </p:tgtEl>
                                            <p:attrNameLst>
                                              <p:attrName>style.visibility</p:attrName>
                                            </p:attrNameLst>
                                          </p:cBhvr>
                                          <p:to>
                                            <p:strVal val="visible"/>
                                          </p:to>
                                        </p:set>
                                        <p:anim calcmode="lin" valueType="num" p14:bounceEnd="67000">
                                          <p:cBhvr additive="base">
                                            <p:cTn id="26" dur="1000" fill="hold"/>
                                            <p:tgtEl>
                                              <p:spTgt spid="138"/>
                                            </p:tgtEl>
                                            <p:attrNameLst>
                                              <p:attrName>ppt_x</p:attrName>
                                            </p:attrNameLst>
                                          </p:cBhvr>
                                          <p:tavLst>
                                            <p:tav tm="0">
                                              <p:val>
                                                <p:strVal val="0-#ppt_w/2"/>
                                              </p:val>
                                            </p:tav>
                                            <p:tav tm="100000">
                                              <p:val>
                                                <p:strVal val="#ppt_x"/>
                                              </p:val>
                                            </p:tav>
                                          </p:tavLst>
                                        </p:anim>
                                        <p:anim calcmode="lin" valueType="num" p14:bounceEnd="67000">
                                          <p:cBhvr additive="base">
                                            <p:cTn id="27" dur="1000" fill="hold"/>
                                            <p:tgtEl>
                                              <p:spTgt spid="138"/>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14:presetBounceEnd="67000">
                                      <p:stCondLst>
                                        <p:cond delay="1500"/>
                                      </p:stCondLst>
                                      <p:childTnLst>
                                        <p:set>
                                          <p:cBhvr>
                                            <p:cTn id="29" dur="1" fill="hold">
                                              <p:stCondLst>
                                                <p:cond delay="0"/>
                                              </p:stCondLst>
                                            </p:cTn>
                                            <p:tgtEl>
                                              <p:spTgt spid="137"/>
                                            </p:tgtEl>
                                            <p:attrNameLst>
                                              <p:attrName>style.visibility</p:attrName>
                                            </p:attrNameLst>
                                          </p:cBhvr>
                                          <p:to>
                                            <p:strVal val="visible"/>
                                          </p:to>
                                        </p:set>
                                        <p:anim calcmode="lin" valueType="num" p14:bounceEnd="67000">
                                          <p:cBhvr additive="base">
                                            <p:cTn id="30" dur="1000" fill="hold"/>
                                            <p:tgtEl>
                                              <p:spTgt spid="137"/>
                                            </p:tgtEl>
                                            <p:attrNameLst>
                                              <p:attrName>ppt_x</p:attrName>
                                            </p:attrNameLst>
                                          </p:cBhvr>
                                          <p:tavLst>
                                            <p:tav tm="0">
                                              <p:val>
                                                <p:strVal val="0-#ppt_w/2"/>
                                              </p:val>
                                            </p:tav>
                                            <p:tav tm="100000">
                                              <p:val>
                                                <p:strVal val="#ppt_x"/>
                                              </p:val>
                                            </p:tav>
                                          </p:tavLst>
                                        </p:anim>
                                        <p:anim calcmode="lin" valueType="num" p14:bounceEnd="67000">
                                          <p:cBhvr additive="base">
                                            <p:cTn id="31" dur="1000" fill="hold"/>
                                            <p:tgtEl>
                                              <p:spTgt spid="137"/>
                                            </p:tgtEl>
                                            <p:attrNameLst>
                                              <p:attrName>ppt_y</p:attrName>
                                            </p:attrNameLst>
                                          </p:cBhvr>
                                          <p:tavLst>
                                            <p:tav tm="0">
                                              <p:val>
                                                <p:strVal val="#ppt_y"/>
                                              </p:val>
                                            </p:tav>
                                            <p:tav tm="100000">
                                              <p:val>
                                                <p:strVal val="#ppt_y"/>
                                              </p:val>
                                            </p:tav>
                                          </p:tavLst>
                                        </p:anim>
                                      </p:childTnLst>
                                    </p:cTn>
                                  </p:par>
                                  <p:par>
                                    <p:cTn id="32" presetID="53" presetClass="entr" presetSubtype="16" fill="hold" grpId="0" nodeType="withEffect">
                                      <p:stCondLst>
                                        <p:cond delay="500"/>
                                      </p:stCondLst>
                                      <p:childTnLst>
                                        <p:set>
                                          <p:cBhvr>
                                            <p:cTn id="33" dur="1" fill="hold">
                                              <p:stCondLst>
                                                <p:cond delay="0"/>
                                              </p:stCondLst>
                                            </p:cTn>
                                            <p:tgtEl>
                                              <p:spTgt spid="112"/>
                                            </p:tgtEl>
                                            <p:attrNameLst>
                                              <p:attrName>style.visibility</p:attrName>
                                            </p:attrNameLst>
                                          </p:cBhvr>
                                          <p:to>
                                            <p:strVal val="visible"/>
                                          </p:to>
                                        </p:set>
                                        <p:anim calcmode="lin" valueType="num">
                                          <p:cBhvr>
                                            <p:cTn id="34" dur="750" fill="hold"/>
                                            <p:tgtEl>
                                              <p:spTgt spid="112"/>
                                            </p:tgtEl>
                                            <p:attrNameLst>
                                              <p:attrName>ppt_w</p:attrName>
                                            </p:attrNameLst>
                                          </p:cBhvr>
                                          <p:tavLst>
                                            <p:tav tm="0">
                                              <p:val>
                                                <p:fltVal val="0"/>
                                              </p:val>
                                            </p:tav>
                                            <p:tav tm="100000">
                                              <p:val>
                                                <p:strVal val="#ppt_w"/>
                                              </p:val>
                                            </p:tav>
                                          </p:tavLst>
                                        </p:anim>
                                        <p:anim calcmode="lin" valueType="num">
                                          <p:cBhvr>
                                            <p:cTn id="35" dur="750" fill="hold"/>
                                            <p:tgtEl>
                                              <p:spTgt spid="112"/>
                                            </p:tgtEl>
                                            <p:attrNameLst>
                                              <p:attrName>ppt_h</p:attrName>
                                            </p:attrNameLst>
                                          </p:cBhvr>
                                          <p:tavLst>
                                            <p:tav tm="0">
                                              <p:val>
                                                <p:fltVal val="0"/>
                                              </p:val>
                                            </p:tav>
                                            <p:tav tm="100000">
                                              <p:val>
                                                <p:strVal val="#ppt_h"/>
                                              </p:val>
                                            </p:tav>
                                          </p:tavLst>
                                        </p:anim>
                                        <p:animEffect transition="in" filter="fade">
                                          <p:cBhvr>
                                            <p:cTn id="36" dur="750"/>
                                            <p:tgtEl>
                                              <p:spTgt spid="112"/>
                                            </p:tgtEl>
                                          </p:cBhvr>
                                        </p:animEffect>
                                      </p:childTnLst>
                                    </p:cTn>
                                  </p:par>
                                  <p:par>
                                    <p:cTn id="37" presetID="53" presetClass="entr" presetSubtype="16" fill="hold" grpId="0" nodeType="withEffect">
                                      <p:stCondLst>
                                        <p:cond delay="75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750" fill="hold"/>
                                            <p:tgtEl>
                                              <p:spTgt spid="113"/>
                                            </p:tgtEl>
                                            <p:attrNameLst>
                                              <p:attrName>ppt_w</p:attrName>
                                            </p:attrNameLst>
                                          </p:cBhvr>
                                          <p:tavLst>
                                            <p:tav tm="0">
                                              <p:val>
                                                <p:fltVal val="0"/>
                                              </p:val>
                                            </p:tav>
                                            <p:tav tm="100000">
                                              <p:val>
                                                <p:strVal val="#ppt_w"/>
                                              </p:val>
                                            </p:tav>
                                          </p:tavLst>
                                        </p:anim>
                                        <p:anim calcmode="lin" valueType="num">
                                          <p:cBhvr>
                                            <p:cTn id="40" dur="750" fill="hold"/>
                                            <p:tgtEl>
                                              <p:spTgt spid="113"/>
                                            </p:tgtEl>
                                            <p:attrNameLst>
                                              <p:attrName>ppt_h</p:attrName>
                                            </p:attrNameLst>
                                          </p:cBhvr>
                                          <p:tavLst>
                                            <p:tav tm="0">
                                              <p:val>
                                                <p:fltVal val="0"/>
                                              </p:val>
                                            </p:tav>
                                            <p:tav tm="100000">
                                              <p:val>
                                                <p:strVal val="#ppt_h"/>
                                              </p:val>
                                            </p:tav>
                                          </p:tavLst>
                                        </p:anim>
                                        <p:animEffect transition="in" filter="fade">
                                          <p:cBhvr>
                                            <p:cTn id="41" dur="750"/>
                                            <p:tgtEl>
                                              <p:spTgt spid="113"/>
                                            </p:tgtEl>
                                          </p:cBhvr>
                                        </p:animEffect>
                                      </p:childTnLst>
                                    </p:cTn>
                                  </p:par>
                                  <p:par>
                                    <p:cTn id="42" presetID="53" presetClass="entr" presetSubtype="16" fill="hold" grpId="0" nodeType="withEffect">
                                      <p:stCondLst>
                                        <p:cond delay="1000"/>
                                      </p:stCondLst>
                                      <p:childTnLst>
                                        <p:set>
                                          <p:cBhvr>
                                            <p:cTn id="43" dur="1" fill="hold">
                                              <p:stCondLst>
                                                <p:cond delay="0"/>
                                              </p:stCondLst>
                                            </p:cTn>
                                            <p:tgtEl>
                                              <p:spTgt spid="114"/>
                                            </p:tgtEl>
                                            <p:attrNameLst>
                                              <p:attrName>style.visibility</p:attrName>
                                            </p:attrNameLst>
                                          </p:cBhvr>
                                          <p:to>
                                            <p:strVal val="visible"/>
                                          </p:to>
                                        </p:set>
                                        <p:anim calcmode="lin" valueType="num">
                                          <p:cBhvr>
                                            <p:cTn id="44" dur="750" fill="hold"/>
                                            <p:tgtEl>
                                              <p:spTgt spid="114"/>
                                            </p:tgtEl>
                                            <p:attrNameLst>
                                              <p:attrName>ppt_w</p:attrName>
                                            </p:attrNameLst>
                                          </p:cBhvr>
                                          <p:tavLst>
                                            <p:tav tm="0">
                                              <p:val>
                                                <p:fltVal val="0"/>
                                              </p:val>
                                            </p:tav>
                                            <p:tav tm="100000">
                                              <p:val>
                                                <p:strVal val="#ppt_w"/>
                                              </p:val>
                                            </p:tav>
                                          </p:tavLst>
                                        </p:anim>
                                        <p:anim calcmode="lin" valueType="num">
                                          <p:cBhvr>
                                            <p:cTn id="45" dur="750" fill="hold"/>
                                            <p:tgtEl>
                                              <p:spTgt spid="114"/>
                                            </p:tgtEl>
                                            <p:attrNameLst>
                                              <p:attrName>ppt_h</p:attrName>
                                            </p:attrNameLst>
                                          </p:cBhvr>
                                          <p:tavLst>
                                            <p:tav tm="0">
                                              <p:val>
                                                <p:fltVal val="0"/>
                                              </p:val>
                                            </p:tav>
                                            <p:tav tm="100000">
                                              <p:val>
                                                <p:strVal val="#ppt_h"/>
                                              </p:val>
                                            </p:tav>
                                          </p:tavLst>
                                        </p:anim>
                                        <p:animEffect transition="in" filter="fade">
                                          <p:cBhvr>
                                            <p:cTn id="46" dur="750"/>
                                            <p:tgtEl>
                                              <p:spTgt spid="114"/>
                                            </p:tgtEl>
                                          </p:cBhvr>
                                        </p:animEffect>
                                      </p:childTnLst>
                                    </p:cTn>
                                  </p:par>
                                  <p:par>
                                    <p:cTn id="47" presetID="53" presetClass="entr" presetSubtype="16" fill="hold" grpId="0" nodeType="withEffect">
                                      <p:stCondLst>
                                        <p:cond delay="1250"/>
                                      </p:stCondLst>
                                      <p:childTnLst>
                                        <p:set>
                                          <p:cBhvr>
                                            <p:cTn id="48" dur="1" fill="hold">
                                              <p:stCondLst>
                                                <p:cond delay="0"/>
                                              </p:stCondLst>
                                            </p:cTn>
                                            <p:tgtEl>
                                              <p:spTgt spid="115"/>
                                            </p:tgtEl>
                                            <p:attrNameLst>
                                              <p:attrName>style.visibility</p:attrName>
                                            </p:attrNameLst>
                                          </p:cBhvr>
                                          <p:to>
                                            <p:strVal val="visible"/>
                                          </p:to>
                                        </p:set>
                                        <p:anim calcmode="lin" valueType="num">
                                          <p:cBhvr>
                                            <p:cTn id="49" dur="750" fill="hold"/>
                                            <p:tgtEl>
                                              <p:spTgt spid="115"/>
                                            </p:tgtEl>
                                            <p:attrNameLst>
                                              <p:attrName>ppt_w</p:attrName>
                                            </p:attrNameLst>
                                          </p:cBhvr>
                                          <p:tavLst>
                                            <p:tav tm="0">
                                              <p:val>
                                                <p:fltVal val="0"/>
                                              </p:val>
                                            </p:tav>
                                            <p:tav tm="100000">
                                              <p:val>
                                                <p:strVal val="#ppt_w"/>
                                              </p:val>
                                            </p:tav>
                                          </p:tavLst>
                                        </p:anim>
                                        <p:anim calcmode="lin" valueType="num">
                                          <p:cBhvr>
                                            <p:cTn id="50" dur="750" fill="hold"/>
                                            <p:tgtEl>
                                              <p:spTgt spid="115"/>
                                            </p:tgtEl>
                                            <p:attrNameLst>
                                              <p:attrName>ppt_h</p:attrName>
                                            </p:attrNameLst>
                                          </p:cBhvr>
                                          <p:tavLst>
                                            <p:tav tm="0">
                                              <p:val>
                                                <p:fltVal val="0"/>
                                              </p:val>
                                            </p:tav>
                                            <p:tav tm="100000">
                                              <p:val>
                                                <p:strVal val="#ppt_h"/>
                                              </p:val>
                                            </p:tav>
                                          </p:tavLst>
                                        </p:anim>
                                        <p:animEffect transition="in" filter="fade">
                                          <p:cBhvr>
                                            <p:cTn id="51" dur="750"/>
                                            <p:tgtEl>
                                              <p:spTgt spid="115"/>
                                            </p:tgtEl>
                                          </p:cBhvr>
                                        </p:animEffect>
                                      </p:childTnLst>
                                    </p:cTn>
                                  </p:par>
                                  <p:par>
                                    <p:cTn id="52" presetID="53" presetClass="entr" presetSubtype="16" fill="hold" grpId="0" nodeType="withEffect">
                                      <p:stCondLst>
                                        <p:cond delay="15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750" fill="hold"/>
                                            <p:tgtEl>
                                              <p:spTgt spid="116"/>
                                            </p:tgtEl>
                                            <p:attrNameLst>
                                              <p:attrName>ppt_w</p:attrName>
                                            </p:attrNameLst>
                                          </p:cBhvr>
                                          <p:tavLst>
                                            <p:tav tm="0">
                                              <p:val>
                                                <p:fltVal val="0"/>
                                              </p:val>
                                            </p:tav>
                                            <p:tav tm="100000">
                                              <p:val>
                                                <p:strVal val="#ppt_w"/>
                                              </p:val>
                                            </p:tav>
                                          </p:tavLst>
                                        </p:anim>
                                        <p:anim calcmode="lin" valueType="num">
                                          <p:cBhvr>
                                            <p:cTn id="55" dur="750" fill="hold"/>
                                            <p:tgtEl>
                                              <p:spTgt spid="116"/>
                                            </p:tgtEl>
                                            <p:attrNameLst>
                                              <p:attrName>ppt_h</p:attrName>
                                            </p:attrNameLst>
                                          </p:cBhvr>
                                          <p:tavLst>
                                            <p:tav tm="0">
                                              <p:val>
                                                <p:fltVal val="0"/>
                                              </p:val>
                                            </p:tav>
                                            <p:tav tm="100000">
                                              <p:val>
                                                <p:strVal val="#ppt_h"/>
                                              </p:val>
                                            </p:tav>
                                          </p:tavLst>
                                        </p:anim>
                                        <p:animEffect transition="in" filter="fade">
                                          <p:cBhvr>
                                            <p:cTn id="56" dur="750"/>
                                            <p:tgtEl>
                                              <p:spTgt spid="116"/>
                                            </p:tgtEl>
                                          </p:cBhvr>
                                        </p:animEffect>
                                      </p:childTnLst>
                                    </p:cTn>
                                  </p:par>
                                  <p:par>
                                    <p:cTn id="57" presetID="53" presetClass="entr" presetSubtype="16" fill="hold" grpId="0" nodeType="withEffect">
                                      <p:stCondLst>
                                        <p:cond delay="1750"/>
                                      </p:stCondLst>
                                      <p:childTnLst>
                                        <p:set>
                                          <p:cBhvr>
                                            <p:cTn id="58" dur="1" fill="hold">
                                              <p:stCondLst>
                                                <p:cond delay="0"/>
                                              </p:stCondLst>
                                            </p:cTn>
                                            <p:tgtEl>
                                              <p:spTgt spid="117"/>
                                            </p:tgtEl>
                                            <p:attrNameLst>
                                              <p:attrName>style.visibility</p:attrName>
                                            </p:attrNameLst>
                                          </p:cBhvr>
                                          <p:to>
                                            <p:strVal val="visible"/>
                                          </p:to>
                                        </p:set>
                                        <p:anim calcmode="lin" valueType="num">
                                          <p:cBhvr>
                                            <p:cTn id="59" dur="750" fill="hold"/>
                                            <p:tgtEl>
                                              <p:spTgt spid="117"/>
                                            </p:tgtEl>
                                            <p:attrNameLst>
                                              <p:attrName>ppt_w</p:attrName>
                                            </p:attrNameLst>
                                          </p:cBhvr>
                                          <p:tavLst>
                                            <p:tav tm="0">
                                              <p:val>
                                                <p:fltVal val="0"/>
                                              </p:val>
                                            </p:tav>
                                            <p:tav tm="100000">
                                              <p:val>
                                                <p:strVal val="#ppt_w"/>
                                              </p:val>
                                            </p:tav>
                                          </p:tavLst>
                                        </p:anim>
                                        <p:anim calcmode="lin" valueType="num">
                                          <p:cBhvr>
                                            <p:cTn id="60" dur="750" fill="hold"/>
                                            <p:tgtEl>
                                              <p:spTgt spid="117"/>
                                            </p:tgtEl>
                                            <p:attrNameLst>
                                              <p:attrName>ppt_h</p:attrName>
                                            </p:attrNameLst>
                                          </p:cBhvr>
                                          <p:tavLst>
                                            <p:tav tm="0">
                                              <p:val>
                                                <p:fltVal val="0"/>
                                              </p:val>
                                            </p:tav>
                                            <p:tav tm="100000">
                                              <p:val>
                                                <p:strVal val="#ppt_h"/>
                                              </p:val>
                                            </p:tav>
                                          </p:tavLst>
                                        </p:anim>
                                        <p:animEffect transition="in" filter="fade">
                                          <p:cBhvr>
                                            <p:cTn id="61" dur="750"/>
                                            <p:tgtEl>
                                              <p:spTgt spid="117"/>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grpId="0" nodeType="clickEffect" p14:presetBounceEnd="67000">
                                      <p:stCondLst>
                                        <p:cond delay="0"/>
                                      </p:stCondLst>
                                      <p:childTnLst>
                                        <p:set>
                                          <p:cBhvr>
                                            <p:cTn id="65" dur="1" fill="hold">
                                              <p:stCondLst>
                                                <p:cond delay="0"/>
                                              </p:stCondLst>
                                            </p:cTn>
                                            <p:tgtEl>
                                              <p:spTgt spid="143"/>
                                            </p:tgtEl>
                                            <p:attrNameLst>
                                              <p:attrName>style.visibility</p:attrName>
                                            </p:attrNameLst>
                                          </p:cBhvr>
                                          <p:to>
                                            <p:strVal val="visible"/>
                                          </p:to>
                                        </p:set>
                                        <p:anim calcmode="lin" valueType="num" p14:bounceEnd="67000">
                                          <p:cBhvr additive="base">
                                            <p:cTn id="66" dur="1000" fill="hold"/>
                                            <p:tgtEl>
                                              <p:spTgt spid="143"/>
                                            </p:tgtEl>
                                            <p:attrNameLst>
                                              <p:attrName>ppt_x</p:attrName>
                                            </p:attrNameLst>
                                          </p:cBhvr>
                                          <p:tavLst>
                                            <p:tav tm="0">
                                              <p:val>
                                                <p:strVal val="0-#ppt_w/2"/>
                                              </p:val>
                                            </p:tav>
                                            <p:tav tm="100000">
                                              <p:val>
                                                <p:strVal val="#ppt_x"/>
                                              </p:val>
                                            </p:tav>
                                          </p:tavLst>
                                        </p:anim>
                                        <p:anim calcmode="lin" valueType="num" p14:bounceEnd="67000">
                                          <p:cBhvr additive="base">
                                            <p:cTn id="67" dur="10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14:presetBounceEnd="67000">
                                      <p:stCondLst>
                                        <p:cond delay="0"/>
                                      </p:stCondLst>
                                      <p:childTnLst>
                                        <p:set>
                                          <p:cBhvr>
                                            <p:cTn id="71" dur="1" fill="hold">
                                              <p:stCondLst>
                                                <p:cond delay="0"/>
                                              </p:stCondLst>
                                            </p:cTn>
                                            <p:tgtEl>
                                              <p:spTgt spid="140"/>
                                            </p:tgtEl>
                                            <p:attrNameLst>
                                              <p:attrName>style.visibility</p:attrName>
                                            </p:attrNameLst>
                                          </p:cBhvr>
                                          <p:to>
                                            <p:strVal val="visible"/>
                                          </p:to>
                                        </p:set>
                                        <p:anim calcmode="lin" valueType="num" p14:bounceEnd="67000">
                                          <p:cBhvr additive="base">
                                            <p:cTn id="72" dur="1000" fill="hold"/>
                                            <p:tgtEl>
                                              <p:spTgt spid="140"/>
                                            </p:tgtEl>
                                            <p:attrNameLst>
                                              <p:attrName>ppt_x</p:attrName>
                                            </p:attrNameLst>
                                          </p:cBhvr>
                                          <p:tavLst>
                                            <p:tav tm="0">
                                              <p:val>
                                                <p:strVal val="0-#ppt_w/2"/>
                                              </p:val>
                                            </p:tav>
                                            <p:tav tm="100000">
                                              <p:val>
                                                <p:strVal val="#ppt_x"/>
                                              </p:val>
                                            </p:tav>
                                          </p:tavLst>
                                        </p:anim>
                                        <p:anim calcmode="lin" valueType="num" p14:bounceEnd="67000">
                                          <p:cBhvr additive="base">
                                            <p:cTn id="73" dur="1000" fill="hold"/>
                                            <p:tgtEl>
                                              <p:spTgt spid="140"/>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1" fill="hold" grpId="0" nodeType="clickEffect" p14:presetBounceEnd="67000">
                                      <p:stCondLst>
                                        <p:cond delay="0"/>
                                      </p:stCondLst>
                                      <p:childTnLst>
                                        <p:set>
                                          <p:cBhvr>
                                            <p:cTn id="77" dur="1" fill="hold">
                                              <p:stCondLst>
                                                <p:cond delay="0"/>
                                              </p:stCondLst>
                                            </p:cTn>
                                            <p:tgtEl>
                                              <p:spTgt spid="144"/>
                                            </p:tgtEl>
                                            <p:attrNameLst>
                                              <p:attrName>style.visibility</p:attrName>
                                            </p:attrNameLst>
                                          </p:cBhvr>
                                          <p:to>
                                            <p:strVal val="visible"/>
                                          </p:to>
                                        </p:set>
                                        <p:anim calcmode="lin" valueType="num" p14:bounceEnd="67000">
                                          <p:cBhvr additive="base">
                                            <p:cTn id="78" dur="1000" fill="hold"/>
                                            <p:tgtEl>
                                              <p:spTgt spid="144"/>
                                            </p:tgtEl>
                                            <p:attrNameLst>
                                              <p:attrName>ppt_x</p:attrName>
                                            </p:attrNameLst>
                                          </p:cBhvr>
                                          <p:tavLst>
                                            <p:tav tm="0">
                                              <p:val>
                                                <p:strVal val="#ppt_x"/>
                                              </p:val>
                                            </p:tav>
                                            <p:tav tm="100000">
                                              <p:val>
                                                <p:strVal val="#ppt_x"/>
                                              </p:val>
                                            </p:tav>
                                          </p:tavLst>
                                        </p:anim>
                                        <p:anim calcmode="lin" valueType="num" p14:bounceEnd="67000">
                                          <p:cBhvr additive="base">
                                            <p:cTn id="79" dur="1000" fill="hold"/>
                                            <p:tgtEl>
                                              <p:spTgt spid="144"/>
                                            </p:tgtEl>
                                            <p:attrNameLst>
                                              <p:attrName>ppt_y</p:attrName>
                                            </p:attrNameLst>
                                          </p:cBhvr>
                                          <p:tavLst>
                                            <p:tav tm="0">
                                              <p:val>
                                                <p:strVal val="0-#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14:presetBounceEnd="67000">
                                      <p:stCondLst>
                                        <p:cond delay="0"/>
                                      </p:stCondLst>
                                      <p:childTnLst>
                                        <p:set>
                                          <p:cBhvr>
                                            <p:cTn id="83" dur="1" fill="hold">
                                              <p:stCondLst>
                                                <p:cond delay="0"/>
                                              </p:stCondLst>
                                            </p:cTn>
                                            <p:tgtEl>
                                              <p:spTgt spid="141"/>
                                            </p:tgtEl>
                                            <p:attrNameLst>
                                              <p:attrName>style.visibility</p:attrName>
                                            </p:attrNameLst>
                                          </p:cBhvr>
                                          <p:to>
                                            <p:strVal val="visible"/>
                                          </p:to>
                                        </p:set>
                                        <p:anim calcmode="lin" valueType="num" p14:bounceEnd="67000">
                                          <p:cBhvr additive="base">
                                            <p:cTn id="84" dur="1000" fill="hold"/>
                                            <p:tgtEl>
                                              <p:spTgt spid="141"/>
                                            </p:tgtEl>
                                            <p:attrNameLst>
                                              <p:attrName>ppt_x</p:attrName>
                                            </p:attrNameLst>
                                          </p:cBhvr>
                                          <p:tavLst>
                                            <p:tav tm="0">
                                              <p:val>
                                                <p:strVal val="#ppt_x"/>
                                              </p:val>
                                            </p:tav>
                                            <p:tav tm="100000">
                                              <p:val>
                                                <p:strVal val="#ppt_x"/>
                                              </p:val>
                                            </p:tav>
                                          </p:tavLst>
                                        </p:anim>
                                        <p:anim calcmode="lin" valueType="num" p14:bounceEnd="67000">
                                          <p:cBhvr additive="base">
                                            <p:cTn id="85" dur="10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2" fill="hold" grpId="0" nodeType="clickEffect" p14:presetBounceEnd="67000">
                                      <p:stCondLst>
                                        <p:cond delay="0"/>
                                      </p:stCondLst>
                                      <p:childTnLst>
                                        <p:set>
                                          <p:cBhvr>
                                            <p:cTn id="89" dur="1" fill="hold">
                                              <p:stCondLst>
                                                <p:cond delay="0"/>
                                              </p:stCondLst>
                                            </p:cTn>
                                            <p:tgtEl>
                                              <p:spTgt spid="145"/>
                                            </p:tgtEl>
                                            <p:attrNameLst>
                                              <p:attrName>style.visibility</p:attrName>
                                            </p:attrNameLst>
                                          </p:cBhvr>
                                          <p:to>
                                            <p:strVal val="visible"/>
                                          </p:to>
                                        </p:set>
                                        <p:anim calcmode="lin" valueType="num" p14:bounceEnd="67000">
                                          <p:cBhvr additive="base">
                                            <p:cTn id="90" dur="1000" fill="hold"/>
                                            <p:tgtEl>
                                              <p:spTgt spid="145"/>
                                            </p:tgtEl>
                                            <p:attrNameLst>
                                              <p:attrName>ppt_x</p:attrName>
                                            </p:attrNameLst>
                                          </p:cBhvr>
                                          <p:tavLst>
                                            <p:tav tm="0">
                                              <p:val>
                                                <p:strVal val="1+#ppt_w/2"/>
                                              </p:val>
                                            </p:tav>
                                            <p:tav tm="100000">
                                              <p:val>
                                                <p:strVal val="#ppt_x"/>
                                              </p:val>
                                            </p:tav>
                                          </p:tavLst>
                                        </p:anim>
                                        <p:anim calcmode="lin" valueType="num" p14:bounceEnd="67000">
                                          <p:cBhvr additive="base">
                                            <p:cTn id="91" dur="1000" fill="hold"/>
                                            <p:tgtEl>
                                              <p:spTgt spid="145"/>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nodePh="1" p14:presetBounceEnd="67000">
                                      <p:stCondLst>
                                        <p:cond delay="0"/>
                                      </p:stCondLst>
                                      <p:endCondLst>
                                        <p:cond evt="begin" delay="0">
                                          <p:tn val="94"/>
                                        </p:cond>
                                      </p:endCondLst>
                                      <p:childTnLst>
                                        <p:set>
                                          <p:cBhvr>
                                            <p:cTn id="95" dur="1" fill="hold">
                                              <p:stCondLst>
                                                <p:cond delay="0"/>
                                              </p:stCondLst>
                                            </p:cTn>
                                            <p:tgtEl>
                                              <p:spTgt spid="142"/>
                                            </p:tgtEl>
                                            <p:attrNameLst>
                                              <p:attrName>style.visibility</p:attrName>
                                            </p:attrNameLst>
                                          </p:cBhvr>
                                          <p:to>
                                            <p:strVal val="visible"/>
                                          </p:to>
                                        </p:set>
                                        <p:anim calcmode="lin" valueType="num" p14:bounceEnd="67000">
                                          <p:cBhvr additive="base">
                                            <p:cTn id="96" dur="1000" fill="hold"/>
                                            <p:tgtEl>
                                              <p:spTgt spid="142"/>
                                            </p:tgtEl>
                                            <p:attrNameLst>
                                              <p:attrName>ppt_x</p:attrName>
                                            </p:attrNameLst>
                                          </p:cBhvr>
                                          <p:tavLst>
                                            <p:tav tm="0">
                                              <p:val>
                                                <p:strVal val="1+#ppt_w/2"/>
                                              </p:val>
                                            </p:tav>
                                            <p:tav tm="100000">
                                              <p:val>
                                                <p:strVal val="#ppt_x"/>
                                              </p:val>
                                            </p:tav>
                                          </p:tavLst>
                                        </p:anim>
                                        <p:anim calcmode="lin" valueType="num" p14:bounceEnd="67000">
                                          <p:cBhvr additive="base">
                                            <p:cTn id="97" dur="1000" fill="hold"/>
                                            <p:tgtEl>
                                              <p:spTgt spid="142"/>
                                            </p:tgtEl>
                                            <p:attrNameLst>
                                              <p:attrName>ppt_y</p:attrName>
                                            </p:attrNameLst>
                                          </p:cBhvr>
                                          <p:tavLst>
                                            <p:tav tm="0">
                                              <p:val>
                                                <p:strVal val="#ppt_y"/>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2" fill="hold" grpId="0" nodeType="clickEffect" p14:presetBounceEnd="67000">
                                      <p:stCondLst>
                                        <p:cond delay="0"/>
                                      </p:stCondLst>
                                      <p:childTnLst>
                                        <p:set>
                                          <p:cBhvr>
                                            <p:cTn id="101" dur="1" fill="hold">
                                              <p:stCondLst>
                                                <p:cond delay="0"/>
                                              </p:stCondLst>
                                            </p:cTn>
                                            <p:tgtEl>
                                              <p:spTgt spid="5"/>
                                            </p:tgtEl>
                                            <p:attrNameLst>
                                              <p:attrName>style.visibility</p:attrName>
                                            </p:attrNameLst>
                                          </p:cBhvr>
                                          <p:to>
                                            <p:strVal val="visible"/>
                                          </p:to>
                                        </p:set>
                                        <p:anim calcmode="lin" valueType="num" p14:bounceEnd="67000">
                                          <p:cBhvr additive="base">
                                            <p:cTn id="102" dur="1000" fill="hold"/>
                                            <p:tgtEl>
                                              <p:spTgt spid="5"/>
                                            </p:tgtEl>
                                            <p:attrNameLst>
                                              <p:attrName>ppt_x</p:attrName>
                                            </p:attrNameLst>
                                          </p:cBhvr>
                                          <p:tavLst>
                                            <p:tav tm="0">
                                              <p:val>
                                                <p:strVal val="1+#ppt_w/2"/>
                                              </p:val>
                                            </p:tav>
                                            <p:tav tm="100000">
                                              <p:val>
                                                <p:strVal val="#ppt_x"/>
                                              </p:val>
                                            </p:tav>
                                          </p:tavLst>
                                        </p:anim>
                                        <p:anim calcmode="lin" valueType="num" p14:bounceEnd="67000">
                                          <p:cBhvr additive="base">
                                            <p:cTn id="10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2" grpId="0"/>
          <p:bldP spid="113" grpId="0"/>
          <p:bldP spid="114" grpId="0"/>
          <p:bldP spid="115" grpId="0"/>
          <p:bldP spid="116" grpId="0"/>
          <p:bldP spid="140" grpId="0"/>
          <p:bldP spid="141" grpId="0"/>
          <p:bldP spid="142" grpId="0"/>
          <p:bldP spid="143" grpId="0"/>
          <p:bldP spid="144" grpId="0"/>
          <p:bldP spid="145"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left)">
                                          <p:cBhvr>
                                            <p:cTn id="7" dur="750"/>
                                            <p:tgtEl>
                                              <p:spTgt spid="125"/>
                                            </p:tgtEl>
                                          </p:cBhvr>
                                        </p:animEffect>
                                      </p:childTnLst>
                                    </p:cTn>
                                  </p:par>
                                  <p:par>
                                    <p:cTn id="8" presetID="2" presetClass="entr" presetSubtype="8" fill="hold" nodeType="withEffect">
                                      <p:stCondLst>
                                        <p:cond delay="250"/>
                                      </p:stCondLst>
                                      <p:childTnLst>
                                        <p:set>
                                          <p:cBhvr>
                                            <p:cTn id="9" dur="1" fill="hold">
                                              <p:stCondLst>
                                                <p:cond delay="0"/>
                                              </p:stCondLst>
                                            </p:cTn>
                                            <p:tgtEl>
                                              <p:spTgt spid="126"/>
                                            </p:tgtEl>
                                            <p:attrNameLst>
                                              <p:attrName>style.visibility</p:attrName>
                                            </p:attrNameLst>
                                          </p:cBhvr>
                                          <p:to>
                                            <p:strVal val="visible"/>
                                          </p:to>
                                        </p:set>
                                        <p:anim calcmode="lin" valueType="num">
                                          <p:cBhvr additive="base">
                                            <p:cTn id="10" dur="1000" fill="hold"/>
                                            <p:tgtEl>
                                              <p:spTgt spid="126"/>
                                            </p:tgtEl>
                                            <p:attrNameLst>
                                              <p:attrName>ppt_x</p:attrName>
                                            </p:attrNameLst>
                                          </p:cBhvr>
                                          <p:tavLst>
                                            <p:tav tm="0">
                                              <p:val>
                                                <p:strVal val="0-#ppt_w/2"/>
                                              </p:val>
                                            </p:tav>
                                            <p:tav tm="100000">
                                              <p:val>
                                                <p:strVal val="#ppt_x"/>
                                              </p:val>
                                            </p:tav>
                                          </p:tavLst>
                                        </p:anim>
                                        <p:anim calcmode="lin" valueType="num">
                                          <p:cBhvr additive="base">
                                            <p:cTn id="11" dur="1000" fill="hold"/>
                                            <p:tgtEl>
                                              <p:spTgt spid="126"/>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500"/>
                                      </p:stCondLst>
                                      <p:childTnLst>
                                        <p:set>
                                          <p:cBhvr>
                                            <p:cTn id="13" dur="1" fill="hold">
                                              <p:stCondLst>
                                                <p:cond delay="0"/>
                                              </p:stCondLst>
                                            </p:cTn>
                                            <p:tgtEl>
                                              <p:spTgt spid="129"/>
                                            </p:tgtEl>
                                            <p:attrNameLst>
                                              <p:attrName>style.visibility</p:attrName>
                                            </p:attrNameLst>
                                          </p:cBhvr>
                                          <p:to>
                                            <p:strVal val="visible"/>
                                          </p:to>
                                        </p:set>
                                        <p:anim calcmode="lin" valueType="num">
                                          <p:cBhvr additive="base">
                                            <p:cTn id="14" dur="1000" fill="hold"/>
                                            <p:tgtEl>
                                              <p:spTgt spid="129"/>
                                            </p:tgtEl>
                                            <p:attrNameLst>
                                              <p:attrName>ppt_x</p:attrName>
                                            </p:attrNameLst>
                                          </p:cBhvr>
                                          <p:tavLst>
                                            <p:tav tm="0">
                                              <p:val>
                                                <p:strVal val="0-#ppt_w/2"/>
                                              </p:val>
                                            </p:tav>
                                            <p:tav tm="100000">
                                              <p:val>
                                                <p:strVal val="#ppt_x"/>
                                              </p:val>
                                            </p:tav>
                                          </p:tavLst>
                                        </p:anim>
                                        <p:anim calcmode="lin" valueType="num">
                                          <p:cBhvr additive="base">
                                            <p:cTn id="15" dur="1000" fill="hold"/>
                                            <p:tgtEl>
                                              <p:spTgt spid="129"/>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750"/>
                                      </p:stCondLst>
                                      <p:childTnLst>
                                        <p:set>
                                          <p:cBhvr>
                                            <p:cTn id="17" dur="1" fill="hold">
                                              <p:stCondLst>
                                                <p:cond delay="0"/>
                                              </p:stCondLst>
                                            </p:cTn>
                                            <p:tgtEl>
                                              <p:spTgt spid="131"/>
                                            </p:tgtEl>
                                            <p:attrNameLst>
                                              <p:attrName>style.visibility</p:attrName>
                                            </p:attrNameLst>
                                          </p:cBhvr>
                                          <p:to>
                                            <p:strVal val="visible"/>
                                          </p:to>
                                        </p:set>
                                        <p:anim calcmode="lin" valueType="num">
                                          <p:cBhvr additive="base">
                                            <p:cTn id="18" dur="1000" fill="hold"/>
                                            <p:tgtEl>
                                              <p:spTgt spid="131"/>
                                            </p:tgtEl>
                                            <p:attrNameLst>
                                              <p:attrName>ppt_x</p:attrName>
                                            </p:attrNameLst>
                                          </p:cBhvr>
                                          <p:tavLst>
                                            <p:tav tm="0">
                                              <p:val>
                                                <p:strVal val="0-#ppt_w/2"/>
                                              </p:val>
                                            </p:tav>
                                            <p:tav tm="100000">
                                              <p:val>
                                                <p:strVal val="#ppt_x"/>
                                              </p:val>
                                            </p:tav>
                                          </p:tavLst>
                                        </p:anim>
                                        <p:anim calcmode="lin" valueType="num">
                                          <p:cBhvr additive="base">
                                            <p:cTn id="19" dur="1000" fill="hold"/>
                                            <p:tgtEl>
                                              <p:spTgt spid="131"/>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1000"/>
                                      </p:stCondLst>
                                      <p:childTnLst>
                                        <p:set>
                                          <p:cBhvr>
                                            <p:cTn id="21" dur="1" fill="hold">
                                              <p:stCondLst>
                                                <p:cond delay="0"/>
                                              </p:stCondLst>
                                            </p:cTn>
                                            <p:tgtEl>
                                              <p:spTgt spid="133"/>
                                            </p:tgtEl>
                                            <p:attrNameLst>
                                              <p:attrName>style.visibility</p:attrName>
                                            </p:attrNameLst>
                                          </p:cBhvr>
                                          <p:to>
                                            <p:strVal val="visible"/>
                                          </p:to>
                                        </p:set>
                                        <p:anim calcmode="lin" valueType="num">
                                          <p:cBhvr additive="base">
                                            <p:cTn id="22" dur="1000" fill="hold"/>
                                            <p:tgtEl>
                                              <p:spTgt spid="133"/>
                                            </p:tgtEl>
                                            <p:attrNameLst>
                                              <p:attrName>ppt_x</p:attrName>
                                            </p:attrNameLst>
                                          </p:cBhvr>
                                          <p:tavLst>
                                            <p:tav tm="0">
                                              <p:val>
                                                <p:strVal val="0-#ppt_w/2"/>
                                              </p:val>
                                            </p:tav>
                                            <p:tav tm="100000">
                                              <p:val>
                                                <p:strVal val="#ppt_x"/>
                                              </p:val>
                                            </p:tav>
                                          </p:tavLst>
                                        </p:anim>
                                        <p:anim calcmode="lin" valueType="num">
                                          <p:cBhvr additive="base">
                                            <p:cTn id="23" dur="1000" fill="hold"/>
                                            <p:tgtEl>
                                              <p:spTgt spid="13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1250"/>
                                      </p:stCondLst>
                                      <p:childTnLst>
                                        <p:set>
                                          <p:cBhvr>
                                            <p:cTn id="25" dur="1" fill="hold">
                                              <p:stCondLst>
                                                <p:cond delay="0"/>
                                              </p:stCondLst>
                                            </p:cTn>
                                            <p:tgtEl>
                                              <p:spTgt spid="138"/>
                                            </p:tgtEl>
                                            <p:attrNameLst>
                                              <p:attrName>style.visibility</p:attrName>
                                            </p:attrNameLst>
                                          </p:cBhvr>
                                          <p:to>
                                            <p:strVal val="visible"/>
                                          </p:to>
                                        </p:set>
                                        <p:anim calcmode="lin" valueType="num">
                                          <p:cBhvr additive="base">
                                            <p:cTn id="26" dur="1000" fill="hold"/>
                                            <p:tgtEl>
                                              <p:spTgt spid="138"/>
                                            </p:tgtEl>
                                            <p:attrNameLst>
                                              <p:attrName>ppt_x</p:attrName>
                                            </p:attrNameLst>
                                          </p:cBhvr>
                                          <p:tavLst>
                                            <p:tav tm="0">
                                              <p:val>
                                                <p:strVal val="0-#ppt_w/2"/>
                                              </p:val>
                                            </p:tav>
                                            <p:tav tm="100000">
                                              <p:val>
                                                <p:strVal val="#ppt_x"/>
                                              </p:val>
                                            </p:tav>
                                          </p:tavLst>
                                        </p:anim>
                                        <p:anim calcmode="lin" valueType="num">
                                          <p:cBhvr additive="base">
                                            <p:cTn id="27" dur="1000" fill="hold"/>
                                            <p:tgtEl>
                                              <p:spTgt spid="138"/>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1500"/>
                                      </p:stCondLst>
                                      <p:childTnLst>
                                        <p:set>
                                          <p:cBhvr>
                                            <p:cTn id="29" dur="1" fill="hold">
                                              <p:stCondLst>
                                                <p:cond delay="0"/>
                                              </p:stCondLst>
                                            </p:cTn>
                                            <p:tgtEl>
                                              <p:spTgt spid="137"/>
                                            </p:tgtEl>
                                            <p:attrNameLst>
                                              <p:attrName>style.visibility</p:attrName>
                                            </p:attrNameLst>
                                          </p:cBhvr>
                                          <p:to>
                                            <p:strVal val="visible"/>
                                          </p:to>
                                        </p:set>
                                        <p:anim calcmode="lin" valueType="num">
                                          <p:cBhvr additive="base">
                                            <p:cTn id="30" dur="1000" fill="hold"/>
                                            <p:tgtEl>
                                              <p:spTgt spid="137"/>
                                            </p:tgtEl>
                                            <p:attrNameLst>
                                              <p:attrName>ppt_x</p:attrName>
                                            </p:attrNameLst>
                                          </p:cBhvr>
                                          <p:tavLst>
                                            <p:tav tm="0">
                                              <p:val>
                                                <p:strVal val="0-#ppt_w/2"/>
                                              </p:val>
                                            </p:tav>
                                            <p:tav tm="100000">
                                              <p:val>
                                                <p:strVal val="#ppt_x"/>
                                              </p:val>
                                            </p:tav>
                                          </p:tavLst>
                                        </p:anim>
                                        <p:anim calcmode="lin" valueType="num">
                                          <p:cBhvr additive="base">
                                            <p:cTn id="31" dur="1000" fill="hold"/>
                                            <p:tgtEl>
                                              <p:spTgt spid="137"/>
                                            </p:tgtEl>
                                            <p:attrNameLst>
                                              <p:attrName>ppt_y</p:attrName>
                                            </p:attrNameLst>
                                          </p:cBhvr>
                                          <p:tavLst>
                                            <p:tav tm="0">
                                              <p:val>
                                                <p:strVal val="#ppt_y"/>
                                              </p:val>
                                            </p:tav>
                                            <p:tav tm="100000">
                                              <p:val>
                                                <p:strVal val="#ppt_y"/>
                                              </p:val>
                                            </p:tav>
                                          </p:tavLst>
                                        </p:anim>
                                      </p:childTnLst>
                                    </p:cTn>
                                  </p:par>
                                  <p:par>
                                    <p:cTn id="32" presetID="53" presetClass="entr" presetSubtype="16" fill="hold" grpId="0" nodeType="withEffect">
                                      <p:stCondLst>
                                        <p:cond delay="500"/>
                                      </p:stCondLst>
                                      <p:childTnLst>
                                        <p:set>
                                          <p:cBhvr>
                                            <p:cTn id="33" dur="1" fill="hold">
                                              <p:stCondLst>
                                                <p:cond delay="0"/>
                                              </p:stCondLst>
                                            </p:cTn>
                                            <p:tgtEl>
                                              <p:spTgt spid="112"/>
                                            </p:tgtEl>
                                            <p:attrNameLst>
                                              <p:attrName>style.visibility</p:attrName>
                                            </p:attrNameLst>
                                          </p:cBhvr>
                                          <p:to>
                                            <p:strVal val="visible"/>
                                          </p:to>
                                        </p:set>
                                        <p:anim calcmode="lin" valueType="num">
                                          <p:cBhvr>
                                            <p:cTn id="34" dur="750" fill="hold"/>
                                            <p:tgtEl>
                                              <p:spTgt spid="112"/>
                                            </p:tgtEl>
                                            <p:attrNameLst>
                                              <p:attrName>ppt_w</p:attrName>
                                            </p:attrNameLst>
                                          </p:cBhvr>
                                          <p:tavLst>
                                            <p:tav tm="0">
                                              <p:val>
                                                <p:fltVal val="0"/>
                                              </p:val>
                                            </p:tav>
                                            <p:tav tm="100000">
                                              <p:val>
                                                <p:strVal val="#ppt_w"/>
                                              </p:val>
                                            </p:tav>
                                          </p:tavLst>
                                        </p:anim>
                                        <p:anim calcmode="lin" valueType="num">
                                          <p:cBhvr>
                                            <p:cTn id="35" dur="750" fill="hold"/>
                                            <p:tgtEl>
                                              <p:spTgt spid="112"/>
                                            </p:tgtEl>
                                            <p:attrNameLst>
                                              <p:attrName>ppt_h</p:attrName>
                                            </p:attrNameLst>
                                          </p:cBhvr>
                                          <p:tavLst>
                                            <p:tav tm="0">
                                              <p:val>
                                                <p:fltVal val="0"/>
                                              </p:val>
                                            </p:tav>
                                            <p:tav tm="100000">
                                              <p:val>
                                                <p:strVal val="#ppt_h"/>
                                              </p:val>
                                            </p:tav>
                                          </p:tavLst>
                                        </p:anim>
                                        <p:animEffect transition="in" filter="fade">
                                          <p:cBhvr>
                                            <p:cTn id="36" dur="750"/>
                                            <p:tgtEl>
                                              <p:spTgt spid="112"/>
                                            </p:tgtEl>
                                          </p:cBhvr>
                                        </p:animEffect>
                                      </p:childTnLst>
                                    </p:cTn>
                                  </p:par>
                                  <p:par>
                                    <p:cTn id="37" presetID="53" presetClass="entr" presetSubtype="16" fill="hold" grpId="0" nodeType="withEffect">
                                      <p:stCondLst>
                                        <p:cond delay="75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750" fill="hold"/>
                                            <p:tgtEl>
                                              <p:spTgt spid="113"/>
                                            </p:tgtEl>
                                            <p:attrNameLst>
                                              <p:attrName>ppt_w</p:attrName>
                                            </p:attrNameLst>
                                          </p:cBhvr>
                                          <p:tavLst>
                                            <p:tav tm="0">
                                              <p:val>
                                                <p:fltVal val="0"/>
                                              </p:val>
                                            </p:tav>
                                            <p:tav tm="100000">
                                              <p:val>
                                                <p:strVal val="#ppt_w"/>
                                              </p:val>
                                            </p:tav>
                                          </p:tavLst>
                                        </p:anim>
                                        <p:anim calcmode="lin" valueType="num">
                                          <p:cBhvr>
                                            <p:cTn id="40" dur="750" fill="hold"/>
                                            <p:tgtEl>
                                              <p:spTgt spid="113"/>
                                            </p:tgtEl>
                                            <p:attrNameLst>
                                              <p:attrName>ppt_h</p:attrName>
                                            </p:attrNameLst>
                                          </p:cBhvr>
                                          <p:tavLst>
                                            <p:tav tm="0">
                                              <p:val>
                                                <p:fltVal val="0"/>
                                              </p:val>
                                            </p:tav>
                                            <p:tav tm="100000">
                                              <p:val>
                                                <p:strVal val="#ppt_h"/>
                                              </p:val>
                                            </p:tav>
                                          </p:tavLst>
                                        </p:anim>
                                        <p:animEffect transition="in" filter="fade">
                                          <p:cBhvr>
                                            <p:cTn id="41" dur="750"/>
                                            <p:tgtEl>
                                              <p:spTgt spid="113"/>
                                            </p:tgtEl>
                                          </p:cBhvr>
                                        </p:animEffect>
                                      </p:childTnLst>
                                    </p:cTn>
                                  </p:par>
                                  <p:par>
                                    <p:cTn id="42" presetID="53" presetClass="entr" presetSubtype="16" fill="hold" grpId="0" nodeType="withEffect">
                                      <p:stCondLst>
                                        <p:cond delay="1000"/>
                                      </p:stCondLst>
                                      <p:childTnLst>
                                        <p:set>
                                          <p:cBhvr>
                                            <p:cTn id="43" dur="1" fill="hold">
                                              <p:stCondLst>
                                                <p:cond delay="0"/>
                                              </p:stCondLst>
                                            </p:cTn>
                                            <p:tgtEl>
                                              <p:spTgt spid="114"/>
                                            </p:tgtEl>
                                            <p:attrNameLst>
                                              <p:attrName>style.visibility</p:attrName>
                                            </p:attrNameLst>
                                          </p:cBhvr>
                                          <p:to>
                                            <p:strVal val="visible"/>
                                          </p:to>
                                        </p:set>
                                        <p:anim calcmode="lin" valueType="num">
                                          <p:cBhvr>
                                            <p:cTn id="44" dur="750" fill="hold"/>
                                            <p:tgtEl>
                                              <p:spTgt spid="114"/>
                                            </p:tgtEl>
                                            <p:attrNameLst>
                                              <p:attrName>ppt_w</p:attrName>
                                            </p:attrNameLst>
                                          </p:cBhvr>
                                          <p:tavLst>
                                            <p:tav tm="0">
                                              <p:val>
                                                <p:fltVal val="0"/>
                                              </p:val>
                                            </p:tav>
                                            <p:tav tm="100000">
                                              <p:val>
                                                <p:strVal val="#ppt_w"/>
                                              </p:val>
                                            </p:tav>
                                          </p:tavLst>
                                        </p:anim>
                                        <p:anim calcmode="lin" valueType="num">
                                          <p:cBhvr>
                                            <p:cTn id="45" dur="750" fill="hold"/>
                                            <p:tgtEl>
                                              <p:spTgt spid="114"/>
                                            </p:tgtEl>
                                            <p:attrNameLst>
                                              <p:attrName>ppt_h</p:attrName>
                                            </p:attrNameLst>
                                          </p:cBhvr>
                                          <p:tavLst>
                                            <p:tav tm="0">
                                              <p:val>
                                                <p:fltVal val="0"/>
                                              </p:val>
                                            </p:tav>
                                            <p:tav tm="100000">
                                              <p:val>
                                                <p:strVal val="#ppt_h"/>
                                              </p:val>
                                            </p:tav>
                                          </p:tavLst>
                                        </p:anim>
                                        <p:animEffect transition="in" filter="fade">
                                          <p:cBhvr>
                                            <p:cTn id="46" dur="750"/>
                                            <p:tgtEl>
                                              <p:spTgt spid="114"/>
                                            </p:tgtEl>
                                          </p:cBhvr>
                                        </p:animEffect>
                                      </p:childTnLst>
                                    </p:cTn>
                                  </p:par>
                                  <p:par>
                                    <p:cTn id="47" presetID="53" presetClass="entr" presetSubtype="16" fill="hold" grpId="0" nodeType="withEffect">
                                      <p:stCondLst>
                                        <p:cond delay="1250"/>
                                      </p:stCondLst>
                                      <p:childTnLst>
                                        <p:set>
                                          <p:cBhvr>
                                            <p:cTn id="48" dur="1" fill="hold">
                                              <p:stCondLst>
                                                <p:cond delay="0"/>
                                              </p:stCondLst>
                                            </p:cTn>
                                            <p:tgtEl>
                                              <p:spTgt spid="115"/>
                                            </p:tgtEl>
                                            <p:attrNameLst>
                                              <p:attrName>style.visibility</p:attrName>
                                            </p:attrNameLst>
                                          </p:cBhvr>
                                          <p:to>
                                            <p:strVal val="visible"/>
                                          </p:to>
                                        </p:set>
                                        <p:anim calcmode="lin" valueType="num">
                                          <p:cBhvr>
                                            <p:cTn id="49" dur="750" fill="hold"/>
                                            <p:tgtEl>
                                              <p:spTgt spid="115"/>
                                            </p:tgtEl>
                                            <p:attrNameLst>
                                              <p:attrName>ppt_w</p:attrName>
                                            </p:attrNameLst>
                                          </p:cBhvr>
                                          <p:tavLst>
                                            <p:tav tm="0">
                                              <p:val>
                                                <p:fltVal val="0"/>
                                              </p:val>
                                            </p:tav>
                                            <p:tav tm="100000">
                                              <p:val>
                                                <p:strVal val="#ppt_w"/>
                                              </p:val>
                                            </p:tav>
                                          </p:tavLst>
                                        </p:anim>
                                        <p:anim calcmode="lin" valueType="num">
                                          <p:cBhvr>
                                            <p:cTn id="50" dur="750" fill="hold"/>
                                            <p:tgtEl>
                                              <p:spTgt spid="115"/>
                                            </p:tgtEl>
                                            <p:attrNameLst>
                                              <p:attrName>ppt_h</p:attrName>
                                            </p:attrNameLst>
                                          </p:cBhvr>
                                          <p:tavLst>
                                            <p:tav tm="0">
                                              <p:val>
                                                <p:fltVal val="0"/>
                                              </p:val>
                                            </p:tav>
                                            <p:tav tm="100000">
                                              <p:val>
                                                <p:strVal val="#ppt_h"/>
                                              </p:val>
                                            </p:tav>
                                          </p:tavLst>
                                        </p:anim>
                                        <p:animEffect transition="in" filter="fade">
                                          <p:cBhvr>
                                            <p:cTn id="51" dur="750"/>
                                            <p:tgtEl>
                                              <p:spTgt spid="115"/>
                                            </p:tgtEl>
                                          </p:cBhvr>
                                        </p:animEffect>
                                      </p:childTnLst>
                                    </p:cTn>
                                  </p:par>
                                  <p:par>
                                    <p:cTn id="52" presetID="53" presetClass="entr" presetSubtype="16" fill="hold" grpId="0" nodeType="withEffect">
                                      <p:stCondLst>
                                        <p:cond delay="15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750" fill="hold"/>
                                            <p:tgtEl>
                                              <p:spTgt spid="116"/>
                                            </p:tgtEl>
                                            <p:attrNameLst>
                                              <p:attrName>ppt_w</p:attrName>
                                            </p:attrNameLst>
                                          </p:cBhvr>
                                          <p:tavLst>
                                            <p:tav tm="0">
                                              <p:val>
                                                <p:fltVal val="0"/>
                                              </p:val>
                                            </p:tav>
                                            <p:tav tm="100000">
                                              <p:val>
                                                <p:strVal val="#ppt_w"/>
                                              </p:val>
                                            </p:tav>
                                          </p:tavLst>
                                        </p:anim>
                                        <p:anim calcmode="lin" valueType="num">
                                          <p:cBhvr>
                                            <p:cTn id="55" dur="750" fill="hold"/>
                                            <p:tgtEl>
                                              <p:spTgt spid="116"/>
                                            </p:tgtEl>
                                            <p:attrNameLst>
                                              <p:attrName>ppt_h</p:attrName>
                                            </p:attrNameLst>
                                          </p:cBhvr>
                                          <p:tavLst>
                                            <p:tav tm="0">
                                              <p:val>
                                                <p:fltVal val="0"/>
                                              </p:val>
                                            </p:tav>
                                            <p:tav tm="100000">
                                              <p:val>
                                                <p:strVal val="#ppt_h"/>
                                              </p:val>
                                            </p:tav>
                                          </p:tavLst>
                                        </p:anim>
                                        <p:animEffect transition="in" filter="fade">
                                          <p:cBhvr>
                                            <p:cTn id="56" dur="750"/>
                                            <p:tgtEl>
                                              <p:spTgt spid="116"/>
                                            </p:tgtEl>
                                          </p:cBhvr>
                                        </p:animEffect>
                                      </p:childTnLst>
                                    </p:cTn>
                                  </p:par>
                                  <p:par>
                                    <p:cTn id="57" presetID="53" presetClass="entr" presetSubtype="16" fill="hold" grpId="0" nodeType="withEffect">
                                      <p:stCondLst>
                                        <p:cond delay="1750"/>
                                      </p:stCondLst>
                                      <p:childTnLst>
                                        <p:set>
                                          <p:cBhvr>
                                            <p:cTn id="58" dur="1" fill="hold">
                                              <p:stCondLst>
                                                <p:cond delay="0"/>
                                              </p:stCondLst>
                                            </p:cTn>
                                            <p:tgtEl>
                                              <p:spTgt spid="117"/>
                                            </p:tgtEl>
                                            <p:attrNameLst>
                                              <p:attrName>style.visibility</p:attrName>
                                            </p:attrNameLst>
                                          </p:cBhvr>
                                          <p:to>
                                            <p:strVal val="visible"/>
                                          </p:to>
                                        </p:set>
                                        <p:anim calcmode="lin" valueType="num">
                                          <p:cBhvr>
                                            <p:cTn id="59" dur="750" fill="hold"/>
                                            <p:tgtEl>
                                              <p:spTgt spid="117"/>
                                            </p:tgtEl>
                                            <p:attrNameLst>
                                              <p:attrName>ppt_w</p:attrName>
                                            </p:attrNameLst>
                                          </p:cBhvr>
                                          <p:tavLst>
                                            <p:tav tm="0">
                                              <p:val>
                                                <p:fltVal val="0"/>
                                              </p:val>
                                            </p:tav>
                                            <p:tav tm="100000">
                                              <p:val>
                                                <p:strVal val="#ppt_w"/>
                                              </p:val>
                                            </p:tav>
                                          </p:tavLst>
                                        </p:anim>
                                        <p:anim calcmode="lin" valueType="num">
                                          <p:cBhvr>
                                            <p:cTn id="60" dur="750" fill="hold"/>
                                            <p:tgtEl>
                                              <p:spTgt spid="117"/>
                                            </p:tgtEl>
                                            <p:attrNameLst>
                                              <p:attrName>ppt_h</p:attrName>
                                            </p:attrNameLst>
                                          </p:cBhvr>
                                          <p:tavLst>
                                            <p:tav tm="0">
                                              <p:val>
                                                <p:fltVal val="0"/>
                                              </p:val>
                                            </p:tav>
                                            <p:tav tm="100000">
                                              <p:val>
                                                <p:strVal val="#ppt_h"/>
                                              </p:val>
                                            </p:tav>
                                          </p:tavLst>
                                        </p:anim>
                                        <p:animEffect transition="in" filter="fade">
                                          <p:cBhvr>
                                            <p:cTn id="61" dur="750"/>
                                            <p:tgtEl>
                                              <p:spTgt spid="117"/>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143"/>
                                            </p:tgtEl>
                                            <p:attrNameLst>
                                              <p:attrName>style.visibility</p:attrName>
                                            </p:attrNameLst>
                                          </p:cBhvr>
                                          <p:to>
                                            <p:strVal val="visible"/>
                                          </p:to>
                                        </p:set>
                                        <p:anim calcmode="lin" valueType="num">
                                          <p:cBhvr additive="base">
                                            <p:cTn id="66" dur="1000" fill="hold"/>
                                            <p:tgtEl>
                                              <p:spTgt spid="143"/>
                                            </p:tgtEl>
                                            <p:attrNameLst>
                                              <p:attrName>ppt_x</p:attrName>
                                            </p:attrNameLst>
                                          </p:cBhvr>
                                          <p:tavLst>
                                            <p:tav tm="0">
                                              <p:val>
                                                <p:strVal val="0-#ppt_w/2"/>
                                              </p:val>
                                            </p:tav>
                                            <p:tav tm="100000">
                                              <p:val>
                                                <p:strVal val="#ppt_x"/>
                                              </p:val>
                                            </p:tav>
                                          </p:tavLst>
                                        </p:anim>
                                        <p:anim calcmode="lin" valueType="num">
                                          <p:cBhvr additive="base">
                                            <p:cTn id="67" dur="10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140"/>
                                            </p:tgtEl>
                                            <p:attrNameLst>
                                              <p:attrName>style.visibility</p:attrName>
                                            </p:attrNameLst>
                                          </p:cBhvr>
                                          <p:to>
                                            <p:strVal val="visible"/>
                                          </p:to>
                                        </p:set>
                                        <p:anim calcmode="lin" valueType="num">
                                          <p:cBhvr additive="base">
                                            <p:cTn id="72" dur="1000" fill="hold"/>
                                            <p:tgtEl>
                                              <p:spTgt spid="140"/>
                                            </p:tgtEl>
                                            <p:attrNameLst>
                                              <p:attrName>ppt_x</p:attrName>
                                            </p:attrNameLst>
                                          </p:cBhvr>
                                          <p:tavLst>
                                            <p:tav tm="0">
                                              <p:val>
                                                <p:strVal val="0-#ppt_w/2"/>
                                              </p:val>
                                            </p:tav>
                                            <p:tav tm="100000">
                                              <p:val>
                                                <p:strVal val="#ppt_x"/>
                                              </p:val>
                                            </p:tav>
                                          </p:tavLst>
                                        </p:anim>
                                        <p:anim calcmode="lin" valueType="num">
                                          <p:cBhvr additive="base">
                                            <p:cTn id="73" dur="1000" fill="hold"/>
                                            <p:tgtEl>
                                              <p:spTgt spid="140"/>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1" fill="hold" grpId="0" nodeType="clickEffect">
                                      <p:stCondLst>
                                        <p:cond delay="0"/>
                                      </p:stCondLst>
                                      <p:childTnLst>
                                        <p:set>
                                          <p:cBhvr>
                                            <p:cTn id="77" dur="1" fill="hold">
                                              <p:stCondLst>
                                                <p:cond delay="0"/>
                                              </p:stCondLst>
                                            </p:cTn>
                                            <p:tgtEl>
                                              <p:spTgt spid="144"/>
                                            </p:tgtEl>
                                            <p:attrNameLst>
                                              <p:attrName>style.visibility</p:attrName>
                                            </p:attrNameLst>
                                          </p:cBhvr>
                                          <p:to>
                                            <p:strVal val="visible"/>
                                          </p:to>
                                        </p:set>
                                        <p:anim calcmode="lin" valueType="num">
                                          <p:cBhvr additive="base">
                                            <p:cTn id="78" dur="1000" fill="hold"/>
                                            <p:tgtEl>
                                              <p:spTgt spid="144"/>
                                            </p:tgtEl>
                                            <p:attrNameLst>
                                              <p:attrName>ppt_x</p:attrName>
                                            </p:attrNameLst>
                                          </p:cBhvr>
                                          <p:tavLst>
                                            <p:tav tm="0">
                                              <p:val>
                                                <p:strVal val="#ppt_x"/>
                                              </p:val>
                                            </p:tav>
                                            <p:tav tm="100000">
                                              <p:val>
                                                <p:strVal val="#ppt_x"/>
                                              </p:val>
                                            </p:tav>
                                          </p:tavLst>
                                        </p:anim>
                                        <p:anim calcmode="lin" valueType="num">
                                          <p:cBhvr additive="base">
                                            <p:cTn id="79" dur="1000" fill="hold"/>
                                            <p:tgtEl>
                                              <p:spTgt spid="144"/>
                                            </p:tgtEl>
                                            <p:attrNameLst>
                                              <p:attrName>ppt_y</p:attrName>
                                            </p:attrNameLst>
                                          </p:cBhvr>
                                          <p:tavLst>
                                            <p:tav tm="0">
                                              <p:val>
                                                <p:strVal val="0-#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141"/>
                                            </p:tgtEl>
                                            <p:attrNameLst>
                                              <p:attrName>style.visibility</p:attrName>
                                            </p:attrNameLst>
                                          </p:cBhvr>
                                          <p:to>
                                            <p:strVal val="visible"/>
                                          </p:to>
                                        </p:set>
                                        <p:anim calcmode="lin" valueType="num">
                                          <p:cBhvr additive="base">
                                            <p:cTn id="84" dur="1000" fill="hold"/>
                                            <p:tgtEl>
                                              <p:spTgt spid="141"/>
                                            </p:tgtEl>
                                            <p:attrNameLst>
                                              <p:attrName>ppt_x</p:attrName>
                                            </p:attrNameLst>
                                          </p:cBhvr>
                                          <p:tavLst>
                                            <p:tav tm="0">
                                              <p:val>
                                                <p:strVal val="#ppt_x"/>
                                              </p:val>
                                            </p:tav>
                                            <p:tav tm="100000">
                                              <p:val>
                                                <p:strVal val="#ppt_x"/>
                                              </p:val>
                                            </p:tav>
                                          </p:tavLst>
                                        </p:anim>
                                        <p:anim calcmode="lin" valueType="num">
                                          <p:cBhvr additive="base">
                                            <p:cTn id="85" dur="10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2" fill="hold" grpId="0" nodeType="clickEffect">
                                      <p:stCondLst>
                                        <p:cond delay="0"/>
                                      </p:stCondLst>
                                      <p:childTnLst>
                                        <p:set>
                                          <p:cBhvr>
                                            <p:cTn id="89" dur="1" fill="hold">
                                              <p:stCondLst>
                                                <p:cond delay="0"/>
                                              </p:stCondLst>
                                            </p:cTn>
                                            <p:tgtEl>
                                              <p:spTgt spid="145"/>
                                            </p:tgtEl>
                                            <p:attrNameLst>
                                              <p:attrName>style.visibility</p:attrName>
                                            </p:attrNameLst>
                                          </p:cBhvr>
                                          <p:to>
                                            <p:strVal val="visible"/>
                                          </p:to>
                                        </p:set>
                                        <p:anim calcmode="lin" valueType="num">
                                          <p:cBhvr additive="base">
                                            <p:cTn id="90" dur="1000" fill="hold"/>
                                            <p:tgtEl>
                                              <p:spTgt spid="145"/>
                                            </p:tgtEl>
                                            <p:attrNameLst>
                                              <p:attrName>ppt_x</p:attrName>
                                            </p:attrNameLst>
                                          </p:cBhvr>
                                          <p:tavLst>
                                            <p:tav tm="0">
                                              <p:val>
                                                <p:strVal val="1+#ppt_w/2"/>
                                              </p:val>
                                            </p:tav>
                                            <p:tav tm="100000">
                                              <p:val>
                                                <p:strVal val="#ppt_x"/>
                                              </p:val>
                                            </p:tav>
                                          </p:tavLst>
                                        </p:anim>
                                        <p:anim calcmode="lin" valueType="num">
                                          <p:cBhvr additive="base">
                                            <p:cTn id="91" dur="1000" fill="hold"/>
                                            <p:tgtEl>
                                              <p:spTgt spid="145"/>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nodePh="1">
                                      <p:stCondLst>
                                        <p:cond delay="0"/>
                                      </p:stCondLst>
                                      <p:endCondLst>
                                        <p:cond evt="begin" delay="0">
                                          <p:tn val="94"/>
                                        </p:cond>
                                      </p:endCondLst>
                                      <p:childTnLst>
                                        <p:set>
                                          <p:cBhvr>
                                            <p:cTn id="95" dur="1" fill="hold">
                                              <p:stCondLst>
                                                <p:cond delay="0"/>
                                              </p:stCondLst>
                                            </p:cTn>
                                            <p:tgtEl>
                                              <p:spTgt spid="142"/>
                                            </p:tgtEl>
                                            <p:attrNameLst>
                                              <p:attrName>style.visibility</p:attrName>
                                            </p:attrNameLst>
                                          </p:cBhvr>
                                          <p:to>
                                            <p:strVal val="visible"/>
                                          </p:to>
                                        </p:set>
                                        <p:anim calcmode="lin" valueType="num">
                                          <p:cBhvr additive="base">
                                            <p:cTn id="96" dur="1000" fill="hold"/>
                                            <p:tgtEl>
                                              <p:spTgt spid="142"/>
                                            </p:tgtEl>
                                            <p:attrNameLst>
                                              <p:attrName>ppt_x</p:attrName>
                                            </p:attrNameLst>
                                          </p:cBhvr>
                                          <p:tavLst>
                                            <p:tav tm="0">
                                              <p:val>
                                                <p:strVal val="1+#ppt_w/2"/>
                                              </p:val>
                                            </p:tav>
                                            <p:tav tm="100000">
                                              <p:val>
                                                <p:strVal val="#ppt_x"/>
                                              </p:val>
                                            </p:tav>
                                          </p:tavLst>
                                        </p:anim>
                                        <p:anim calcmode="lin" valueType="num">
                                          <p:cBhvr additive="base">
                                            <p:cTn id="97" dur="1000" fill="hold"/>
                                            <p:tgtEl>
                                              <p:spTgt spid="142"/>
                                            </p:tgtEl>
                                            <p:attrNameLst>
                                              <p:attrName>ppt_y</p:attrName>
                                            </p:attrNameLst>
                                          </p:cBhvr>
                                          <p:tavLst>
                                            <p:tav tm="0">
                                              <p:val>
                                                <p:strVal val="#ppt_y"/>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2" fill="hold" grpId="0" nodeType="clickEffect">
                                      <p:stCondLst>
                                        <p:cond delay="0"/>
                                      </p:stCondLst>
                                      <p:childTnLst>
                                        <p:set>
                                          <p:cBhvr>
                                            <p:cTn id="101" dur="1" fill="hold">
                                              <p:stCondLst>
                                                <p:cond delay="0"/>
                                              </p:stCondLst>
                                            </p:cTn>
                                            <p:tgtEl>
                                              <p:spTgt spid="5"/>
                                            </p:tgtEl>
                                            <p:attrNameLst>
                                              <p:attrName>style.visibility</p:attrName>
                                            </p:attrNameLst>
                                          </p:cBhvr>
                                          <p:to>
                                            <p:strVal val="visible"/>
                                          </p:to>
                                        </p:set>
                                        <p:anim calcmode="lin" valueType="num">
                                          <p:cBhvr additive="base">
                                            <p:cTn id="102" dur="1000" fill="hold"/>
                                            <p:tgtEl>
                                              <p:spTgt spid="5"/>
                                            </p:tgtEl>
                                            <p:attrNameLst>
                                              <p:attrName>ppt_x</p:attrName>
                                            </p:attrNameLst>
                                          </p:cBhvr>
                                          <p:tavLst>
                                            <p:tav tm="0">
                                              <p:val>
                                                <p:strVal val="1+#ppt_w/2"/>
                                              </p:val>
                                            </p:tav>
                                            <p:tav tm="100000">
                                              <p:val>
                                                <p:strVal val="#ppt_x"/>
                                              </p:val>
                                            </p:tav>
                                          </p:tavLst>
                                        </p:anim>
                                        <p:anim calcmode="lin" valueType="num">
                                          <p:cBhvr additive="base">
                                            <p:cTn id="10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2" grpId="0"/>
          <p:bldP spid="113" grpId="0"/>
          <p:bldP spid="114" grpId="0"/>
          <p:bldP spid="115" grpId="0"/>
          <p:bldP spid="116" grpId="0"/>
          <p:bldP spid="140" grpId="0"/>
          <p:bldP spid="141" grpId="0"/>
          <p:bldP spid="142" grpId="0"/>
          <p:bldP spid="143" grpId="0"/>
          <p:bldP spid="144" grpId="0"/>
          <p:bldP spid="145" grpId="0"/>
          <p:bldP spid="5"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5ABBF55E-3BE5-4A54-A5C7-A1BD486C0950}"/>
              </a:ext>
            </a:extLst>
          </p:cNvPr>
          <p:cNvGrpSpPr/>
          <p:nvPr/>
        </p:nvGrpSpPr>
        <p:grpSpPr>
          <a:xfrm>
            <a:off x="0" y="2511999"/>
            <a:ext cx="1865710" cy="134541"/>
            <a:chOff x="7938" y="3467100"/>
            <a:chExt cx="2487613" cy="179388"/>
          </a:xfrm>
          <a:effectLst>
            <a:outerShdw blurRad="114300" dist="50800" algn="tl" rotWithShape="0">
              <a:prstClr val="black">
                <a:alpha val="40000"/>
              </a:prstClr>
            </a:outerShdw>
          </a:effectLst>
        </p:grpSpPr>
        <p:sp>
          <p:nvSpPr>
            <p:cNvPr id="89" name="Rectangle 85">
              <a:extLst>
                <a:ext uri="{FF2B5EF4-FFF2-40B4-BE49-F238E27FC236}">
                  <a16:creationId xmlns:a16="http://schemas.microsoft.com/office/drawing/2014/main" id="{52EE8BFD-B189-4738-8F76-420DE45EC448}"/>
                </a:ext>
              </a:extLst>
            </p:cNvPr>
            <p:cNvSpPr>
              <a:spLocks noChangeArrowheads="1"/>
            </p:cNvSpPr>
            <p:nvPr/>
          </p:nvSpPr>
          <p:spPr bwMode="auto">
            <a:xfrm>
              <a:off x="7938" y="3467100"/>
              <a:ext cx="2487613" cy="1793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91" name="Freeform 87">
              <a:extLst>
                <a:ext uri="{FF2B5EF4-FFF2-40B4-BE49-F238E27FC236}">
                  <a16:creationId xmlns:a16="http://schemas.microsoft.com/office/drawing/2014/main" id="{38CA10B9-E138-4C75-8044-96D8C34DEB91}"/>
                </a:ext>
              </a:extLst>
            </p:cNvPr>
            <p:cNvSpPr>
              <a:spLocks/>
            </p:cNvSpPr>
            <p:nvPr/>
          </p:nvSpPr>
          <p:spPr bwMode="auto">
            <a:xfrm>
              <a:off x="7938" y="3467100"/>
              <a:ext cx="2035175" cy="15875"/>
            </a:xfrm>
            <a:custGeom>
              <a:avLst/>
              <a:gdLst>
                <a:gd name="T0" fmla="*/ 531 w 535"/>
                <a:gd name="T1" fmla="*/ 0 h 4"/>
                <a:gd name="T2" fmla="*/ 0 w 535"/>
                <a:gd name="T3" fmla="*/ 0 h 4"/>
                <a:gd name="T4" fmla="*/ 0 w 535"/>
                <a:gd name="T5" fmla="*/ 4 h 4"/>
                <a:gd name="T6" fmla="*/ 535 w 535"/>
                <a:gd name="T7" fmla="*/ 4 h 4"/>
                <a:gd name="T8" fmla="*/ 531 w 535"/>
                <a:gd name="T9" fmla="*/ 0 h 4"/>
              </a:gdLst>
              <a:ahLst/>
              <a:cxnLst>
                <a:cxn ang="0">
                  <a:pos x="T0" y="T1"/>
                </a:cxn>
                <a:cxn ang="0">
                  <a:pos x="T2" y="T3"/>
                </a:cxn>
                <a:cxn ang="0">
                  <a:pos x="T4" y="T5"/>
                </a:cxn>
                <a:cxn ang="0">
                  <a:pos x="T6" y="T7"/>
                </a:cxn>
                <a:cxn ang="0">
                  <a:pos x="T8" y="T9"/>
                </a:cxn>
              </a:cxnLst>
              <a:rect l="0" t="0" r="r" b="b"/>
              <a:pathLst>
                <a:path w="535" h="4">
                  <a:moveTo>
                    <a:pt x="531" y="0"/>
                  </a:moveTo>
                  <a:cubicBezTo>
                    <a:pt x="0" y="0"/>
                    <a:pt x="0" y="0"/>
                    <a:pt x="0" y="0"/>
                  </a:cubicBezTo>
                  <a:cubicBezTo>
                    <a:pt x="0" y="4"/>
                    <a:pt x="0" y="4"/>
                    <a:pt x="0" y="4"/>
                  </a:cubicBezTo>
                  <a:cubicBezTo>
                    <a:pt x="535" y="4"/>
                    <a:pt x="535" y="4"/>
                    <a:pt x="535" y="4"/>
                  </a:cubicBezTo>
                  <a:cubicBezTo>
                    <a:pt x="534" y="2"/>
                    <a:pt x="532" y="1"/>
                    <a:pt x="531" y="0"/>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26" name="Ring_01">
            <a:extLst>
              <a:ext uri="{FF2B5EF4-FFF2-40B4-BE49-F238E27FC236}">
                <a16:creationId xmlns:a16="http://schemas.microsoft.com/office/drawing/2014/main" id="{1C19B280-EF65-4C41-B0A0-936DB041C722}"/>
              </a:ext>
            </a:extLst>
          </p:cNvPr>
          <p:cNvGrpSpPr/>
          <p:nvPr/>
        </p:nvGrpSpPr>
        <p:grpSpPr>
          <a:xfrm>
            <a:off x="1334691" y="1580931"/>
            <a:ext cx="1615679" cy="1090613"/>
            <a:chOff x="1787526" y="2225675"/>
            <a:chExt cx="2154238" cy="1454151"/>
          </a:xfrm>
        </p:grpSpPr>
        <p:sp>
          <p:nvSpPr>
            <p:cNvPr id="88" name="Freeform 84">
              <a:extLst>
                <a:ext uri="{FF2B5EF4-FFF2-40B4-BE49-F238E27FC236}">
                  <a16:creationId xmlns:a16="http://schemas.microsoft.com/office/drawing/2014/main" id="{C801D59C-F2DD-4FE3-8557-7FAB7E128BB6}"/>
                </a:ext>
              </a:extLst>
            </p:cNvPr>
            <p:cNvSpPr>
              <a:spLocks noEditPoints="1"/>
            </p:cNvSpPr>
            <p:nvPr/>
          </p:nvSpPr>
          <p:spPr bwMode="auto">
            <a:xfrm>
              <a:off x="1787526" y="2225675"/>
              <a:ext cx="2154238" cy="1420813"/>
            </a:xfrm>
            <a:custGeom>
              <a:avLst/>
              <a:gdLst>
                <a:gd name="T0" fmla="*/ 310 w 566"/>
                <a:gd name="T1" fmla="*/ 326 h 373"/>
                <a:gd name="T2" fmla="*/ 373 w 566"/>
                <a:gd name="T3" fmla="*/ 186 h 373"/>
                <a:gd name="T4" fmla="*/ 186 w 566"/>
                <a:gd name="T5" fmla="*/ 0 h 373"/>
                <a:gd name="T6" fmla="*/ 0 w 566"/>
                <a:gd name="T7" fmla="*/ 186 h 373"/>
                <a:gd name="T8" fmla="*/ 186 w 566"/>
                <a:gd name="T9" fmla="*/ 373 h 373"/>
                <a:gd name="T10" fmla="*/ 566 w 566"/>
                <a:gd name="T11" fmla="*/ 373 h 373"/>
                <a:gd name="T12" fmla="*/ 566 w 566"/>
                <a:gd name="T13" fmla="*/ 326 h 373"/>
                <a:gd name="T14" fmla="*/ 310 w 566"/>
                <a:gd name="T15" fmla="*/ 326 h 373"/>
                <a:gd name="T16" fmla="*/ 47 w 566"/>
                <a:gd name="T17" fmla="*/ 186 h 373"/>
                <a:gd name="T18" fmla="*/ 186 w 566"/>
                <a:gd name="T19" fmla="*/ 47 h 373"/>
                <a:gd name="T20" fmla="*/ 326 w 566"/>
                <a:gd name="T21" fmla="*/ 186 h 373"/>
                <a:gd name="T22" fmla="*/ 186 w 566"/>
                <a:gd name="T23" fmla="*/ 326 h 373"/>
                <a:gd name="T24" fmla="*/ 47 w 566"/>
                <a:gd name="T25"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6" h="373">
                  <a:moveTo>
                    <a:pt x="310" y="326"/>
                  </a:moveTo>
                  <a:cubicBezTo>
                    <a:pt x="348" y="292"/>
                    <a:pt x="373" y="242"/>
                    <a:pt x="373" y="186"/>
                  </a:cubicBezTo>
                  <a:cubicBezTo>
                    <a:pt x="373" y="84"/>
                    <a:pt x="289" y="0"/>
                    <a:pt x="186" y="0"/>
                  </a:cubicBezTo>
                  <a:cubicBezTo>
                    <a:pt x="84" y="0"/>
                    <a:pt x="0" y="84"/>
                    <a:pt x="0" y="186"/>
                  </a:cubicBezTo>
                  <a:cubicBezTo>
                    <a:pt x="0" y="289"/>
                    <a:pt x="84" y="373"/>
                    <a:pt x="186" y="373"/>
                  </a:cubicBezTo>
                  <a:cubicBezTo>
                    <a:pt x="566" y="373"/>
                    <a:pt x="566" y="373"/>
                    <a:pt x="566" y="373"/>
                  </a:cubicBezTo>
                  <a:cubicBezTo>
                    <a:pt x="566" y="326"/>
                    <a:pt x="566" y="326"/>
                    <a:pt x="566" y="326"/>
                  </a:cubicBezTo>
                  <a:lnTo>
                    <a:pt x="310" y="326"/>
                  </a:lnTo>
                  <a:close/>
                  <a:moveTo>
                    <a:pt x="47" y="186"/>
                  </a:moveTo>
                  <a:cubicBezTo>
                    <a:pt x="47" y="109"/>
                    <a:pt x="109" y="47"/>
                    <a:pt x="186" y="47"/>
                  </a:cubicBezTo>
                  <a:cubicBezTo>
                    <a:pt x="263" y="47"/>
                    <a:pt x="326" y="109"/>
                    <a:pt x="326" y="186"/>
                  </a:cubicBezTo>
                  <a:cubicBezTo>
                    <a:pt x="326" y="263"/>
                    <a:pt x="263" y="326"/>
                    <a:pt x="186" y="326"/>
                  </a:cubicBezTo>
                  <a:cubicBezTo>
                    <a:pt x="109" y="326"/>
                    <a:pt x="47" y="263"/>
                    <a:pt x="47" y="186"/>
                  </a:cubicBezTo>
                  <a:close/>
                </a:path>
              </a:pathLst>
            </a:custGeom>
            <a:solidFill>
              <a:schemeClr val="accent1"/>
            </a:solidFill>
            <a:ln>
              <a:noFill/>
            </a:ln>
            <a:effectLst>
              <a:outerShdw blurRad="114300" dist="508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ru-UA" sz="1050"/>
            </a:p>
          </p:txBody>
        </p:sp>
        <p:sp>
          <p:nvSpPr>
            <p:cNvPr id="90" name="Freeform 86">
              <a:extLst>
                <a:ext uri="{FF2B5EF4-FFF2-40B4-BE49-F238E27FC236}">
                  <a16:creationId xmlns:a16="http://schemas.microsoft.com/office/drawing/2014/main" id="{D6123438-E730-49A4-A9D6-8D6384622905}"/>
                </a:ext>
              </a:extLst>
            </p:cNvPr>
            <p:cNvSpPr>
              <a:spLocks/>
            </p:cNvSpPr>
            <p:nvPr/>
          </p:nvSpPr>
          <p:spPr bwMode="auto">
            <a:xfrm>
              <a:off x="1787526" y="2225675"/>
              <a:ext cx="1419225" cy="715963"/>
            </a:xfrm>
            <a:custGeom>
              <a:avLst/>
              <a:gdLst>
                <a:gd name="T0" fmla="*/ 186 w 373"/>
                <a:gd name="T1" fmla="*/ 4 h 188"/>
                <a:gd name="T2" fmla="*/ 373 w 373"/>
                <a:gd name="T3" fmla="*/ 188 h 188"/>
                <a:gd name="T4" fmla="*/ 373 w 373"/>
                <a:gd name="T5" fmla="*/ 186 h 188"/>
                <a:gd name="T6" fmla="*/ 186 w 373"/>
                <a:gd name="T7" fmla="*/ 0 h 188"/>
                <a:gd name="T8" fmla="*/ 0 w 373"/>
                <a:gd name="T9" fmla="*/ 186 h 188"/>
                <a:gd name="T10" fmla="*/ 0 w 373"/>
                <a:gd name="T11" fmla="*/ 188 h 188"/>
                <a:gd name="T12" fmla="*/ 186 w 373"/>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373" h="188">
                  <a:moveTo>
                    <a:pt x="186" y="4"/>
                  </a:moveTo>
                  <a:cubicBezTo>
                    <a:pt x="289" y="4"/>
                    <a:pt x="372" y="86"/>
                    <a:pt x="373" y="188"/>
                  </a:cubicBezTo>
                  <a:cubicBezTo>
                    <a:pt x="373" y="188"/>
                    <a:pt x="373" y="187"/>
                    <a:pt x="373" y="186"/>
                  </a:cubicBezTo>
                  <a:cubicBezTo>
                    <a:pt x="373" y="84"/>
                    <a:pt x="289" y="0"/>
                    <a:pt x="186" y="0"/>
                  </a:cubicBezTo>
                  <a:cubicBezTo>
                    <a:pt x="84" y="0"/>
                    <a:pt x="0" y="84"/>
                    <a:pt x="0" y="186"/>
                  </a:cubicBezTo>
                  <a:cubicBezTo>
                    <a:pt x="0" y="187"/>
                    <a:pt x="0" y="188"/>
                    <a:pt x="0" y="188"/>
                  </a:cubicBezTo>
                  <a:cubicBezTo>
                    <a:pt x="1" y="86"/>
                    <a:pt x="84" y="4"/>
                    <a:pt x="186" y="4"/>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92" name="Rectangle 88">
              <a:extLst>
                <a:ext uri="{FF2B5EF4-FFF2-40B4-BE49-F238E27FC236}">
                  <a16:creationId xmlns:a16="http://schemas.microsoft.com/office/drawing/2014/main" id="{E2439948-BFD1-4E4E-B643-E1553F3BEB38}"/>
                </a:ext>
              </a:extLst>
            </p:cNvPr>
            <p:cNvSpPr>
              <a:spLocks noChangeArrowheads="1"/>
            </p:cNvSpPr>
            <p:nvPr/>
          </p:nvSpPr>
          <p:spPr bwMode="auto">
            <a:xfrm>
              <a:off x="2495551" y="3467100"/>
              <a:ext cx="1588" cy="1588"/>
            </a:xfrm>
            <a:prstGeom prst="rect">
              <a:avLst/>
            </a:prstGeom>
            <a:solidFill>
              <a:srgbClr val="FE26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93" name="Freeform 89">
              <a:extLst>
                <a:ext uri="{FF2B5EF4-FFF2-40B4-BE49-F238E27FC236}">
                  <a16:creationId xmlns:a16="http://schemas.microsoft.com/office/drawing/2014/main" id="{D88DAC5A-8E77-4781-B6DC-1C5BBF3C4C26}"/>
                </a:ext>
              </a:extLst>
            </p:cNvPr>
            <p:cNvSpPr>
              <a:spLocks/>
            </p:cNvSpPr>
            <p:nvPr/>
          </p:nvSpPr>
          <p:spPr bwMode="auto">
            <a:xfrm>
              <a:off x="2495551" y="2941638"/>
              <a:ext cx="533400" cy="525463"/>
            </a:xfrm>
            <a:custGeom>
              <a:avLst/>
              <a:gdLst>
                <a:gd name="T0" fmla="*/ 140 w 140"/>
                <a:gd name="T1" fmla="*/ 2 h 138"/>
                <a:gd name="T2" fmla="*/ 140 w 140"/>
                <a:gd name="T3" fmla="*/ 0 h 138"/>
                <a:gd name="T4" fmla="*/ 0 w 140"/>
                <a:gd name="T5" fmla="*/ 138 h 138"/>
                <a:gd name="T6" fmla="*/ 32 w 140"/>
                <a:gd name="T7" fmla="*/ 138 h 138"/>
                <a:gd name="T8" fmla="*/ 140 w 140"/>
                <a:gd name="T9" fmla="*/ 2 h 138"/>
              </a:gdLst>
              <a:ahLst/>
              <a:cxnLst>
                <a:cxn ang="0">
                  <a:pos x="T0" y="T1"/>
                </a:cxn>
                <a:cxn ang="0">
                  <a:pos x="T2" y="T3"/>
                </a:cxn>
                <a:cxn ang="0">
                  <a:pos x="T4" y="T5"/>
                </a:cxn>
                <a:cxn ang="0">
                  <a:pos x="T6" y="T7"/>
                </a:cxn>
                <a:cxn ang="0">
                  <a:pos x="T8" y="T9"/>
                </a:cxn>
              </a:cxnLst>
              <a:rect l="0" t="0" r="r" b="b"/>
              <a:pathLst>
                <a:path w="140" h="138">
                  <a:moveTo>
                    <a:pt x="140" y="2"/>
                  </a:moveTo>
                  <a:cubicBezTo>
                    <a:pt x="140" y="1"/>
                    <a:pt x="140" y="1"/>
                    <a:pt x="140" y="0"/>
                  </a:cubicBezTo>
                  <a:cubicBezTo>
                    <a:pt x="139" y="76"/>
                    <a:pt x="77" y="138"/>
                    <a:pt x="0" y="138"/>
                  </a:cubicBezTo>
                  <a:cubicBezTo>
                    <a:pt x="32" y="138"/>
                    <a:pt x="32" y="138"/>
                    <a:pt x="32" y="138"/>
                  </a:cubicBezTo>
                  <a:cubicBezTo>
                    <a:pt x="94" y="124"/>
                    <a:pt x="140" y="68"/>
                    <a:pt x="140" y="2"/>
                  </a:cubicBez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94" name="Freeform 90">
              <a:extLst>
                <a:ext uri="{FF2B5EF4-FFF2-40B4-BE49-F238E27FC236}">
                  <a16:creationId xmlns:a16="http://schemas.microsoft.com/office/drawing/2014/main" id="{5F3E14A9-8FB1-417B-A10A-347B62F81C75}"/>
                </a:ext>
              </a:extLst>
            </p:cNvPr>
            <p:cNvSpPr>
              <a:spLocks/>
            </p:cNvSpPr>
            <p:nvPr/>
          </p:nvSpPr>
          <p:spPr bwMode="auto">
            <a:xfrm>
              <a:off x="1966913" y="2941638"/>
              <a:ext cx="1974850" cy="541338"/>
            </a:xfrm>
            <a:custGeom>
              <a:avLst/>
              <a:gdLst>
                <a:gd name="T0" fmla="*/ 519 w 519"/>
                <a:gd name="T1" fmla="*/ 138 h 142"/>
                <a:gd name="T2" fmla="*/ 171 w 519"/>
                <a:gd name="T3" fmla="*/ 138 h 142"/>
                <a:gd name="T4" fmla="*/ 139 w 519"/>
                <a:gd name="T5" fmla="*/ 138 h 142"/>
                <a:gd name="T6" fmla="*/ 139 w 519"/>
                <a:gd name="T7" fmla="*/ 138 h 142"/>
                <a:gd name="T8" fmla="*/ 139 w 519"/>
                <a:gd name="T9" fmla="*/ 138 h 142"/>
                <a:gd name="T10" fmla="*/ 0 w 519"/>
                <a:gd name="T11" fmla="*/ 0 h 142"/>
                <a:gd name="T12" fmla="*/ 0 w 519"/>
                <a:gd name="T13" fmla="*/ 2 h 142"/>
                <a:gd name="T14" fmla="*/ 108 w 519"/>
                <a:gd name="T15" fmla="*/ 138 h 142"/>
                <a:gd name="T16" fmla="*/ 138 w 519"/>
                <a:gd name="T17" fmla="*/ 142 h 142"/>
                <a:gd name="T18" fmla="*/ 138 w 519"/>
                <a:gd name="T19" fmla="*/ 142 h 142"/>
                <a:gd name="T20" fmla="*/ 519 w 519"/>
                <a:gd name="T21" fmla="*/ 142 h 142"/>
                <a:gd name="T22" fmla="*/ 519 w 519"/>
                <a:gd name="T23" fmla="*/ 1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9" h="142">
                  <a:moveTo>
                    <a:pt x="519" y="138"/>
                  </a:moveTo>
                  <a:cubicBezTo>
                    <a:pt x="171" y="138"/>
                    <a:pt x="171" y="138"/>
                    <a:pt x="171" y="138"/>
                  </a:cubicBezTo>
                  <a:cubicBezTo>
                    <a:pt x="139" y="138"/>
                    <a:pt x="139" y="138"/>
                    <a:pt x="139" y="138"/>
                  </a:cubicBezTo>
                  <a:cubicBezTo>
                    <a:pt x="139" y="138"/>
                    <a:pt x="139" y="138"/>
                    <a:pt x="139" y="138"/>
                  </a:cubicBezTo>
                  <a:cubicBezTo>
                    <a:pt x="139" y="138"/>
                    <a:pt x="139" y="138"/>
                    <a:pt x="139" y="138"/>
                  </a:cubicBezTo>
                  <a:cubicBezTo>
                    <a:pt x="63" y="138"/>
                    <a:pt x="1" y="76"/>
                    <a:pt x="0" y="0"/>
                  </a:cubicBezTo>
                  <a:cubicBezTo>
                    <a:pt x="0" y="1"/>
                    <a:pt x="0" y="1"/>
                    <a:pt x="0" y="2"/>
                  </a:cubicBezTo>
                  <a:cubicBezTo>
                    <a:pt x="0" y="68"/>
                    <a:pt x="46" y="124"/>
                    <a:pt x="108" y="138"/>
                  </a:cubicBezTo>
                  <a:cubicBezTo>
                    <a:pt x="118" y="140"/>
                    <a:pt x="127" y="141"/>
                    <a:pt x="138" y="142"/>
                  </a:cubicBezTo>
                  <a:cubicBezTo>
                    <a:pt x="138" y="142"/>
                    <a:pt x="138" y="142"/>
                    <a:pt x="138" y="142"/>
                  </a:cubicBezTo>
                  <a:cubicBezTo>
                    <a:pt x="519" y="142"/>
                    <a:pt x="519" y="142"/>
                    <a:pt x="519" y="142"/>
                  </a:cubicBezTo>
                  <a:lnTo>
                    <a:pt x="519" y="138"/>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nvGrpSpPr>
            <p:cNvPr id="124" name="Group 123">
              <a:extLst>
                <a:ext uri="{FF2B5EF4-FFF2-40B4-BE49-F238E27FC236}">
                  <a16:creationId xmlns:a16="http://schemas.microsoft.com/office/drawing/2014/main" id="{D8B0576D-0585-4757-9EDC-F28887BD331C}"/>
                </a:ext>
              </a:extLst>
            </p:cNvPr>
            <p:cNvGrpSpPr/>
            <p:nvPr/>
          </p:nvGrpSpPr>
          <p:grpSpPr>
            <a:xfrm>
              <a:off x="3122613" y="3421063"/>
              <a:ext cx="301625" cy="258763"/>
              <a:chOff x="3122613" y="3421063"/>
              <a:chExt cx="301625" cy="258763"/>
            </a:xfrm>
            <a:effectLst>
              <a:outerShdw blurRad="50800" dist="38100" dir="2700000" algn="tl" rotWithShape="0">
                <a:prstClr val="black">
                  <a:alpha val="18000"/>
                </a:prstClr>
              </a:outerShdw>
            </a:effectLst>
          </p:grpSpPr>
          <p:sp>
            <p:nvSpPr>
              <p:cNvPr id="95" name="Freeform 91">
                <a:extLst>
                  <a:ext uri="{FF2B5EF4-FFF2-40B4-BE49-F238E27FC236}">
                    <a16:creationId xmlns:a16="http://schemas.microsoft.com/office/drawing/2014/main" id="{28271D65-3AE2-4F98-9FC1-777C8D05BB95}"/>
                  </a:ext>
                </a:extLst>
              </p:cNvPr>
              <p:cNvSpPr>
                <a:spLocks/>
              </p:cNvSpPr>
              <p:nvPr/>
            </p:nvSpPr>
            <p:spPr bwMode="auto">
              <a:xfrm>
                <a:off x="3122613" y="3421063"/>
                <a:ext cx="301625" cy="258763"/>
              </a:xfrm>
              <a:custGeom>
                <a:avLst/>
                <a:gdLst>
                  <a:gd name="T0" fmla="*/ 0 w 190"/>
                  <a:gd name="T1" fmla="*/ 0 h 163"/>
                  <a:gd name="T2" fmla="*/ 190 w 190"/>
                  <a:gd name="T3" fmla="*/ 82 h 163"/>
                  <a:gd name="T4" fmla="*/ 0 w 190"/>
                  <a:gd name="T5" fmla="*/ 163 h 163"/>
                  <a:gd name="T6" fmla="*/ 0 w 190"/>
                  <a:gd name="T7" fmla="*/ 0 h 163"/>
                </a:gdLst>
                <a:ahLst/>
                <a:cxnLst>
                  <a:cxn ang="0">
                    <a:pos x="T0" y="T1"/>
                  </a:cxn>
                  <a:cxn ang="0">
                    <a:pos x="T2" y="T3"/>
                  </a:cxn>
                  <a:cxn ang="0">
                    <a:pos x="T4" y="T5"/>
                  </a:cxn>
                  <a:cxn ang="0">
                    <a:pos x="T6" y="T7"/>
                  </a:cxn>
                </a:cxnLst>
                <a:rect l="0" t="0" r="r" b="b"/>
                <a:pathLst>
                  <a:path w="190" h="163">
                    <a:moveTo>
                      <a:pt x="0" y="0"/>
                    </a:moveTo>
                    <a:lnTo>
                      <a:pt x="190" y="82"/>
                    </a:lnTo>
                    <a:lnTo>
                      <a:pt x="0" y="163"/>
                    </a:lnTo>
                    <a:lnTo>
                      <a:pt x="0"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96" name="Freeform 92">
                <a:extLst>
                  <a:ext uri="{FF2B5EF4-FFF2-40B4-BE49-F238E27FC236}">
                    <a16:creationId xmlns:a16="http://schemas.microsoft.com/office/drawing/2014/main" id="{2202E5AA-25F2-4C86-B861-EB33E7418D8F}"/>
                  </a:ext>
                </a:extLst>
              </p:cNvPr>
              <p:cNvSpPr>
                <a:spLocks/>
              </p:cNvSpPr>
              <p:nvPr/>
            </p:nvSpPr>
            <p:spPr bwMode="auto">
              <a:xfrm>
                <a:off x="3122613" y="3421063"/>
                <a:ext cx="301625" cy="130175"/>
              </a:xfrm>
              <a:custGeom>
                <a:avLst/>
                <a:gdLst>
                  <a:gd name="T0" fmla="*/ 0 w 190"/>
                  <a:gd name="T1" fmla="*/ 39 h 82"/>
                  <a:gd name="T2" fmla="*/ 8 w 190"/>
                  <a:gd name="T3" fmla="*/ 39 h 82"/>
                  <a:gd name="T4" fmla="*/ 8 w 190"/>
                  <a:gd name="T5" fmla="*/ 15 h 82"/>
                  <a:gd name="T6" fmla="*/ 190 w 190"/>
                  <a:gd name="T7" fmla="*/ 82 h 82"/>
                  <a:gd name="T8" fmla="*/ 0 w 190"/>
                  <a:gd name="T9" fmla="*/ 0 h 82"/>
                  <a:gd name="T10" fmla="*/ 0 w 190"/>
                  <a:gd name="T11" fmla="*/ 39 h 82"/>
                </a:gdLst>
                <a:ahLst/>
                <a:cxnLst>
                  <a:cxn ang="0">
                    <a:pos x="T0" y="T1"/>
                  </a:cxn>
                  <a:cxn ang="0">
                    <a:pos x="T2" y="T3"/>
                  </a:cxn>
                  <a:cxn ang="0">
                    <a:pos x="T4" y="T5"/>
                  </a:cxn>
                  <a:cxn ang="0">
                    <a:pos x="T6" y="T7"/>
                  </a:cxn>
                  <a:cxn ang="0">
                    <a:pos x="T8" y="T9"/>
                  </a:cxn>
                  <a:cxn ang="0">
                    <a:pos x="T10" y="T11"/>
                  </a:cxn>
                </a:cxnLst>
                <a:rect l="0" t="0" r="r" b="b"/>
                <a:pathLst>
                  <a:path w="190" h="82">
                    <a:moveTo>
                      <a:pt x="0" y="39"/>
                    </a:moveTo>
                    <a:lnTo>
                      <a:pt x="8" y="39"/>
                    </a:lnTo>
                    <a:lnTo>
                      <a:pt x="8" y="15"/>
                    </a:lnTo>
                    <a:lnTo>
                      <a:pt x="190" y="82"/>
                    </a:lnTo>
                    <a:lnTo>
                      <a:pt x="0" y="0"/>
                    </a:lnTo>
                    <a:lnTo>
                      <a:pt x="0" y="39"/>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97" name="Freeform 93">
              <a:extLst>
                <a:ext uri="{FF2B5EF4-FFF2-40B4-BE49-F238E27FC236}">
                  <a16:creationId xmlns:a16="http://schemas.microsoft.com/office/drawing/2014/main" id="{1079F864-25DC-43CC-8702-1DBF6214418A}"/>
                </a:ext>
              </a:extLst>
            </p:cNvPr>
            <p:cNvSpPr>
              <a:spLocks/>
            </p:cNvSpPr>
            <p:nvPr/>
          </p:nvSpPr>
          <p:spPr bwMode="auto">
            <a:xfrm>
              <a:off x="2495551" y="3219450"/>
              <a:ext cx="650875" cy="247650"/>
            </a:xfrm>
            <a:custGeom>
              <a:avLst/>
              <a:gdLst>
                <a:gd name="T0" fmla="*/ 0 w 171"/>
                <a:gd name="T1" fmla="*/ 65 h 65"/>
                <a:gd name="T2" fmla="*/ 124 w 171"/>
                <a:gd name="T3" fmla="*/ 65 h 65"/>
                <a:gd name="T4" fmla="*/ 171 w 171"/>
                <a:gd name="T5" fmla="*/ 0 h 65"/>
                <a:gd name="T6" fmla="*/ 118 w 171"/>
                <a:gd name="T7" fmla="*/ 0 h 65"/>
                <a:gd name="T8" fmla="*/ 0 w 171"/>
                <a:gd name="T9" fmla="*/ 65 h 65"/>
              </a:gdLst>
              <a:ahLst/>
              <a:cxnLst>
                <a:cxn ang="0">
                  <a:pos x="T0" y="T1"/>
                </a:cxn>
                <a:cxn ang="0">
                  <a:pos x="T2" y="T3"/>
                </a:cxn>
                <a:cxn ang="0">
                  <a:pos x="T4" y="T5"/>
                </a:cxn>
                <a:cxn ang="0">
                  <a:pos x="T6" y="T7"/>
                </a:cxn>
                <a:cxn ang="0">
                  <a:pos x="T8" y="T9"/>
                </a:cxn>
              </a:cxnLst>
              <a:rect l="0" t="0" r="r" b="b"/>
              <a:pathLst>
                <a:path w="171" h="65">
                  <a:moveTo>
                    <a:pt x="0" y="65"/>
                  </a:moveTo>
                  <a:cubicBezTo>
                    <a:pt x="124" y="65"/>
                    <a:pt x="124" y="65"/>
                    <a:pt x="124" y="65"/>
                  </a:cubicBezTo>
                  <a:cubicBezTo>
                    <a:pt x="144" y="47"/>
                    <a:pt x="160" y="25"/>
                    <a:pt x="171" y="0"/>
                  </a:cubicBezTo>
                  <a:cubicBezTo>
                    <a:pt x="118" y="0"/>
                    <a:pt x="118" y="0"/>
                    <a:pt x="118" y="0"/>
                  </a:cubicBezTo>
                  <a:cubicBezTo>
                    <a:pt x="94" y="39"/>
                    <a:pt x="50" y="65"/>
                    <a:pt x="0" y="65"/>
                  </a:cubicBezTo>
                  <a:close/>
                </a:path>
              </a:pathLst>
            </a:custGeom>
            <a:gradFill>
              <a:gsLst>
                <a:gs pos="62000">
                  <a:schemeClr val="accent1">
                    <a:alpha val="0"/>
                  </a:schemeClr>
                </a:gs>
                <a:gs pos="100000">
                  <a:srgbClr val="000000">
                    <a:alpha val="40000"/>
                  </a:srgbClr>
                </a:gs>
              </a:gsLst>
              <a:lin ang="54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29" name="Ring_02">
            <a:extLst>
              <a:ext uri="{FF2B5EF4-FFF2-40B4-BE49-F238E27FC236}">
                <a16:creationId xmlns:a16="http://schemas.microsoft.com/office/drawing/2014/main" id="{F2D9708D-EB73-48F0-87C7-107CA3E7AFCB}"/>
              </a:ext>
            </a:extLst>
          </p:cNvPr>
          <p:cNvGrpSpPr/>
          <p:nvPr/>
        </p:nvGrpSpPr>
        <p:grpSpPr>
          <a:xfrm>
            <a:off x="2416969" y="2477471"/>
            <a:ext cx="1615679" cy="1100138"/>
            <a:chOff x="3230563" y="3421063"/>
            <a:chExt cx="2154238" cy="1466850"/>
          </a:xfrm>
        </p:grpSpPr>
        <p:grpSp>
          <p:nvGrpSpPr>
            <p:cNvPr id="128" name="Group 127">
              <a:extLst>
                <a:ext uri="{FF2B5EF4-FFF2-40B4-BE49-F238E27FC236}">
                  <a16:creationId xmlns:a16="http://schemas.microsoft.com/office/drawing/2014/main" id="{80A51574-93B4-4160-A7C6-90FC482F1E9A}"/>
                </a:ext>
              </a:extLst>
            </p:cNvPr>
            <p:cNvGrpSpPr/>
            <p:nvPr/>
          </p:nvGrpSpPr>
          <p:grpSpPr>
            <a:xfrm>
              <a:off x="3230563" y="3467100"/>
              <a:ext cx="2154238" cy="1420813"/>
              <a:chOff x="3230563" y="3467100"/>
              <a:chExt cx="2154238" cy="1420813"/>
            </a:xfrm>
            <a:effectLst>
              <a:outerShdw blurRad="114300" dist="38100" dir="2700000" algn="tl" rotWithShape="0">
                <a:prstClr val="black">
                  <a:alpha val="26000"/>
                </a:prstClr>
              </a:outerShdw>
            </a:effectLst>
          </p:grpSpPr>
          <p:sp>
            <p:nvSpPr>
              <p:cNvPr id="82" name="Rectangle 78">
                <a:extLst>
                  <a:ext uri="{FF2B5EF4-FFF2-40B4-BE49-F238E27FC236}">
                    <a16:creationId xmlns:a16="http://schemas.microsoft.com/office/drawing/2014/main" id="{C7A228F1-6A51-4363-B9D7-AC35C314C6E0}"/>
                  </a:ext>
                </a:extLst>
              </p:cNvPr>
              <p:cNvSpPr>
                <a:spLocks noChangeArrowheads="1"/>
              </p:cNvSpPr>
              <p:nvPr/>
            </p:nvSpPr>
            <p:spPr bwMode="auto">
              <a:xfrm>
                <a:off x="5383213" y="3467100"/>
                <a:ext cx="1588"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98" name="Freeform 94">
                <a:extLst>
                  <a:ext uri="{FF2B5EF4-FFF2-40B4-BE49-F238E27FC236}">
                    <a16:creationId xmlns:a16="http://schemas.microsoft.com/office/drawing/2014/main" id="{924584F1-D5D6-4614-9419-6D001F2F4A28}"/>
                  </a:ext>
                </a:extLst>
              </p:cNvPr>
              <p:cNvSpPr>
                <a:spLocks noEditPoints="1"/>
              </p:cNvSpPr>
              <p:nvPr/>
            </p:nvSpPr>
            <p:spPr bwMode="auto">
              <a:xfrm>
                <a:off x="3230563" y="3467100"/>
                <a:ext cx="2152650" cy="1420813"/>
              </a:xfrm>
              <a:custGeom>
                <a:avLst/>
                <a:gdLst>
                  <a:gd name="T0" fmla="*/ 373 w 566"/>
                  <a:gd name="T1" fmla="*/ 186 h 373"/>
                  <a:gd name="T2" fmla="*/ 310 w 566"/>
                  <a:gd name="T3" fmla="*/ 47 h 373"/>
                  <a:gd name="T4" fmla="*/ 566 w 566"/>
                  <a:gd name="T5" fmla="*/ 47 h 373"/>
                  <a:gd name="T6" fmla="*/ 443 w 566"/>
                  <a:gd name="T7" fmla="*/ 0 h 373"/>
                  <a:gd name="T8" fmla="*/ 187 w 566"/>
                  <a:gd name="T9" fmla="*/ 0 h 373"/>
                  <a:gd name="T10" fmla="*/ 0 w 566"/>
                  <a:gd name="T11" fmla="*/ 186 h 373"/>
                  <a:gd name="T12" fmla="*/ 187 w 566"/>
                  <a:gd name="T13" fmla="*/ 373 h 373"/>
                  <a:gd name="T14" fmla="*/ 373 w 566"/>
                  <a:gd name="T15" fmla="*/ 186 h 373"/>
                  <a:gd name="T16" fmla="*/ 47 w 566"/>
                  <a:gd name="T17" fmla="*/ 186 h 373"/>
                  <a:gd name="T18" fmla="*/ 187 w 566"/>
                  <a:gd name="T19" fmla="*/ 47 h 373"/>
                  <a:gd name="T20" fmla="*/ 326 w 566"/>
                  <a:gd name="T21" fmla="*/ 186 h 373"/>
                  <a:gd name="T22" fmla="*/ 187 w 566"/>
                  <a:gd name="T23" fmla="*/ 326 h 373"/>
                  <a:gd name="T24" fmla="*/ 47 w 566"/>
                  <a:gd name="T25"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6" h="373">
                    <a:moveTo>
                      <a:pt x="373" y="186"/>
                    </a:moveTo>
                    <a:cubicBezTo>
                      <a:pt x="373" y="131"/>
                      <a:pt x="349" y="81"/>
                      <a:pt x="310" y="47"/>
                    </a:cubicBezTo>
                    <a:cubicBezTo>
                      <a:pt x="566" y="47"/>
                      <a:pt x="566" y="47"/>
                      <a:pt x="566" y="47"/>
                    </a:cubicBezTo>
                    <a:cubicBezTo>
                      <a:pt x="519" y="47"/>
                      <a:pt x="476" y="29"/>
                      <a:pt x="443" y="0"/>
                    </a:cubicBezTo>
                    <a:cubicBezTo>
                      <a:pt x="187" y="0"/>
                      <a:pt x="187" y="0"/>
                      <a:pt x="187" y="0"/>
                    </a:cubicBezTo>
                    <a:cubicBezTo>
                      <a:pt x="84" y="0"/>
                      <a:pt x="0" y="84"/>
                      <a:pt x="0" y="186"/>
                    </a:cubicBezTo>
                    <a:cubicBezTo>
                      <a:pt x="0" y="289"/>
                      <a:pt x="84" y="373"/>
                      <a:pt x="187" y="373"/>
                    </a:cubicBezTo>
                    <a:cubicBezTo>
                      <a:pt x="289" y="373"/>
                      <a:pt x="373" y="289"/>
                      <a:pt x="373" y="186"/>
                    </a:cubicBezTo>
                    <a:close/>
                    <a:moveTo>
                      <a:pt x="47" y="186"/>
                    </a:moveTo>
                    <a:cubicBezTo>
                      <a:pt x="47" y="109"/>
                      <a:pt x="110" y="47"/>
                      <a:pt x="187" y="47"/>
                    </a:cubicBezTo>
                    <a:cubicBezTo>
                      <a:pt x="264" y="47"/>
                      <a:pt x="326" y="109"/>
                      <a:pt x="326" y="186"/>
                    </a:cubicBezTo>
                    <a:cubicBezTo>
                      <a:pt x="326" y="263"/>
                      <a:pt x="264" y="326"/>
                      <a:pt x="187" y="326"/>
                    </a:cubicBezTo>
                    <a:cubicBezTo>
                      <a:pt x="110" y="326"/>
                      <a:pt x="47" y="263"/>
                      <a:pt x="47" y="18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99" name="Freeform 95">
                <a:extLst>
                  <a:ext uri="{FF2B5EF4-FFF2-40B4-BE49-F238E27FC236}">
                    <a16:creationId xmlns:a16="http://schemas.microsoft.com/office/drawing/2014/main" id="{40D3F9F1-884E-48C6-AD6D-D5B7F4985F1E}"/>
                  </a:ext>
                </a:extLst>
              </p:cNvPr>
              <p:cNvSpPr>
                <a:spLocks/>
              </p:cNvSpPr>
              <p:nvPr/>
            </p:nvSpPr>
            <p:spPr bwMode="auto">
              <a:xfrm>
                <a:off x="3408363" y="4183063"/>
                <a:ext cx="1062038" cy="541338"/>
              </a:xfrm>
              <a:custGeom>
                <a:avLst/>
                <a:gdLst>
                  <a:gd name="T0" fmla="*/ 0 w 279"/>
                  <a:gd name="T1" fmla="*/ 0 h 142"/>
                  <a:gd name="T2" fmla="*/ 0 w 279"/>
                  <a:gd name="T3" fmla="*/ 2 h 142"/>
                  <a:gd name="T4" fmla="*/ 140 w 279"/>
                  <a:gd name="T5" fmla="*/ 142 h 142"/>
                  <a:gd name="T6" fmla="*/ 279 w 279"/>
                  <a:gd name="T7" fmla="*/ 2 h 142"/>
                  <a:gd name="T8" fmla="*/ 279 w 279"/>
                  <a:gd name="T9" fmla="*/ 0 h 142"/>
                  <a:gd name="T10" fmla="*/ 140 w 279"/>
                  <a:gd name="T11" fmla="*/ 138 h 142"/>
                  <a:gd name="T12" fmla="*/ 0 w 279"/>
                  <a:gd name="T13" fmla="*/ 0 h 142"/>
                </a:gdLst>
                <a:ahLst/>
                <a:cxnLst>
                  <a:cxn ang="0">
                    <a:pos x="T0" y="T1"/>
                  </a:cxn>
                  <a:cxn ang="0">
                    <a:pos x="T2" y="T3"/>
                  </a:cxn>
                  <a:cxn ang="0">
                    <a:pos x="T4" y="T5"/>
                  </a:cxn>
                  <a:cxn ang="0">
                    <a:pos x="T6" y="T7"/>
                  </a:cxn>
                  <a:cxn ang="0">
                    <a:pos x="T8" y="T9"/>
                  </a:cxn>
                  <a:cxn ang="0">
                    <a:pos x="T10" y="T11"/>
                  </a:cxn>
                  <a:cxn ang="0">
                    <a:pos x="T12" y="T13"/>
                  </a:cxn>
                </a:cxnLst>
                <a:rect l="0" t="0" r="r" b="b"/>
                <a:pathLst>
                  <a:path w="279" h="142">
                    <a:moveTo>
                      <a:pt x="0" y="0"/>
                    </a:moveTo>
                    <a:cubicBezTo>
                      <a:pt x="0" y="1"/>
                      <a:pt x="0" y="1"/>
                      <a:pt x="0" y="2"/>
                    </a:cubicBezTo>
                    <a:cubicBezTo>
                      <a:pt x="0" y="79"/>
                      <a:pt x="63" y="142"/>
                      <a:pt x="140" y="142"/>
                    </a:cubicBezTo>
                    <a:cubicBezTo>
                      <a:pt x="217" y="142"/>
                      <a:pt x="279" y="79"/>
                      <a:pt x="279" y="2"/>
                    </a:cubicBezTo>
                    <a:cubicBezTo>
                      <a:pt x="279" y="1"/>
                      <a:pt x="279" y="1"/>
                      <a:pt x="279" y="0"/>
                    </a:cubicBezTo>
                    <a:cubicBezTo>
                      <a:pt x="278" y="76"/>
                      <a:pt x="216" y="138"/>
                      <a:pt x="140" y="138"/>
                    </a:cubicBezTo>
                    <a:cubicBezTo>
                      <a:pt x="63" y="138"/>
                      <a:pt x="1" y="76"/>
                      <a:pt x="0" y="0"/>
                    </a:cubicBez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0" name="Freeform 96">
                <a:extLst>
                  <a:ext uri="{FF2B5EF4-FFF2-40B4-BE49-F238E27FC236}">
                    <a16:creationId xmlns:a16="http://schemas.microsoft.com/office/drawing/2014/main" id="{A8C3B9EF-019F-4FC5-A4A8-5A26EEBF5A99}"/>
                  </a:ext>
                </a:extLst>
              </p:cNvPr>
              <p:cNvSpPr>
                <a:spLocks/>
              </p:cNvSpPr>
              <p:nvPr/>
            </p:nvSpPr>
            <p:spPr bwMode="auto">
              <a:xfrm>
                <a:off x="4394201" y="3646488"/>
                <a:ext cx="254000" cy="536575"/>
              </a:xfrm>
              <a:custGeom>
                <a:avLst/>
                <a:gdLst>
                  <a:gd name="T0" fmla="*/ 67 w 67"/>
                  <a:gd name="T1" fmla="*/ 139 h 141"/>
                  <a:gd name="T2" fmla="*/ 8 w 67"/>
                  <a:gd name="T3" fmla="*/ 3 h 141"/>
                  <a:gd name="T4" fmla="*/ 4 w 67"/>
                  <a:gd name="T5" fmla="*/ 0 h 141"/>
                  <a:gd name="T6" fmla="*/ 0 w 67"/>
                  <a:gd name="T7" fmla="*/ 0 h 141"/>
                  <a:gd name="T8" fmla="*/ 4 w 67"/>
                  <a:gd name="T9" fmla="*/ 3 h 141"/>
                  <a:gd name="T10" fmla="*/ 67 w 67"/>
                  <a:gd name="T11" fmla="*/ 141 h 141"/>
                  <a:gd name="T12" fmla="*/ 67 w 67"/>
                  <a:gd name="T13" fmla="*/ 139 h 141"/>
                </a:gdLst>
                <a:ahLst/>
                <a:cxnLst>
                  <a:cxn ang="0">
                    <a:pos x="T0" y="T1"/>
                  </a:cxn>
                  <a:cxn ang="0">
                    <a:pos x="T2" y="T3"/>
                  </a:cxn>
                  <a:cxn ang="0">
                    <a:pos x="T4" y="T5"/>
                  </a:cxn>
                  <a:cxn ang="0">
                    <a:pos x="T6" y="T7"/>
                  </a:cxn>
                  <a:cxn ang="0">
                    <a:pos x="T8" y="T9"/>
                  </a:cxn>
                  <a:cxn ang="0">
                    <a:pos x="T10" y="T11"/>
                  </a:cxn>
                  <a:cxn ang="0">
                    <a:pos x="T12" y="T13"/>
                  </a:cxn>
                </a:cxnLst>
                <a:rect l="0" t="0" r="r" b="b"/>
                <a:pathLst>
                  <a:path w="67" h="141">
                    <a:moveTo>
                      <a:pt x="67" y="139"/>
                    </a:moveTo>
                    <a:cubicBezTo>
                      <a:pt x="67" y="86"/>
                      <a:pt x="44" y="37"/>
                      <a:pt x="8" y="3"/>
                    </a:cubicBezTo>
                    <a:cubicBezTo>
                      <a:pt x="4" y="0"/>
                      <a:pt x="4" y="0"/>
                      <a:pt x="4" y="0"/>
                    </a:cubicBezTo>
                    <a:cubicBezTo>
                      <a:pt x="0" y="0"/>
                      <a:pt x="0" y="0"/>
                      <a:pt x="0" y="0"/>
                    </a:cubicBezTo>
                    <a:cubicBezTo>
                      <a:pt x="4" y="3"/>
                      <a:pt x="4" y="3"/>
                      <a:pt x="4" y="3"/>
                    </a:cubicBezTo>
                    <a:cubicBezTo>
                      <a:pt x="42" y="37"/>
                      <a:pt x="67" y="86"/>
                      <a:pt x="67" y="141"/>
                    </a:cubicBezTo>
                    <a:cubicBezTo>
                      <a:pt x="67" y="141"/>
                      <a:pt x="67" y="140"/>
                      <a:pt x="67" y="139"/>
                    </a:cubicBez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1" name="Freeform 97">
                <a:extLst>
                  <a:ext uri="{FF2B5EF4-FFF2-40B4-BE49-F238E27FC236}">
                    <a16:creationId xmlns:a16="http://schemas.microsoft.com/office/drawing/2014/main" id="{D5350C33-6087-4708-8C06-44A5C80FCCBA}"/>
                  </a:ext>
                </a:extLst>
              </p:cNvPr>
              <p:cNvSpPr>
                <a:spLocks/>
              </p:cNvSpPr>
              <p:nvPr/>
            </p:nvSpPr>
            <p:spPr bwMode="auto">
              <a:xfrm>
                <a:off x="3230563" y="3467100"/>
                <a:ext cx="1700213" cy="715963"/>
              </a:xfrm>
              <a:custGeom>
                <a:avLst/>
                <a:gdLst>
                  <a:gd name="T0" fmla="*/ 187 w 447"/>
                  <a:gd name="T1" fmla="*/ 4 h 188"/>
                  <a:gd name="T2" fmla="*/ 447 w 447"/>
                  <a:gd name="T3" fmla="*/ 4 h 188"/>
                  <a:gd name="T4" fmla="*/ 443 w 447"/>
                  <a:gd name="T5" fmla="*/ 0 h 188"/>
                  <a:gd name="T6" fmla="*/ 187 w 447"/>
                  <a:gd name="T7" fmla="*/ 0 h 188"/>
                  <a:gd name="T8" fmla="*/ 0 w 447"/>
                  <a:gd name="T9" fmla="*/ 186 h 188"/>
                  <a:gd name="T10" fmla="*/ 0 w 447"/>
                  <a:gd name="T11" fmla="*/ 188 h 188"/>
                  <a:gd name="T12" fmla="*/ 187 w 447"/>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447" h="188">
                    <a:moveTo>
                      <a:pt x="187" y="4"/>
                    </a:moveTo>
                    <a:cubicBezTo>
                      <a:pt x="447" y="4"/>
                      <a:pt x="447" y="4"/>
                      <a:pt x="447" y="4"/>
                    </a:cubicBezTo>
                    <a:cubicBezTo>
                      <a:pt x="445" y="2"/>
                      <a:pt x="444" y="1"/>
                      <a:pt x="443" y="0"/>
                    </a:cubicBezTo>
                    <a:cubicBezTo>
                      <a:pt x="187" y="0"/>
                      <a:pt x="187" y="0"/>
                      <a:pt x="187" y="0"/>
                    </a:cubicBezTo>
                    <a:cubicBezTo>
                      <a:pt x="84" y="0"/>
                      <a:pt x="0" y="84"/>
                      <a:pt x="0" y="186"/>
                    </a:cubicBezTo>
                    <a:cubicBezTo>
                      <a:pt x="0" y="187"/>
                      <a:pt x="0" y="188"/>
                      <a:pt x="0" y="188"/>
                    </a:cubicBezTo>
                    <a:cubicBezTo>
                      <a:pt x="1" y="86"/>
                      <a:pt x="85" y="4"/>
                      <a:pt x="187" y="4"/>
                    </a:cubicBez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27" name="Group 126">
              <a:extLst>
                <a:ext uri="{FF2B5EF4-FFF2-40B4-BE49-F238E27FC236}">
                  <a16:creationId xmlns:a16="http://schemas.microsoft.com/office/drawing/2014/main" id="{15E86861-81DA-465B-9DA0-A57B0775A782}"/>
                </a:ext>
              </a:extLst>
            </p:cNvPr>
            <p:cNvGrpSpPr/>
            <p:nvPr/>
          </p:nvGrpSpPr>
          <p:grpSpPr>
            <a:xfrm>
              <a:off x="4568826" y="3421063"/>
              <a:ext cx="300038" cy="258763"/>
              <a:chOff x="4568826" y="3421063"/>
              <a:chExt cx="300038" cy="258763"/>
            </a:xfrm>
            <a:effectLst>
              <a:outerShdw blurRad="50800" dist="38100" algn="tl" rotWithShape="0">
                <a:prstClr val="black">
                  <a:alpha val="22000"/>
                </a:prstClr>
              </a:outerShdw>
            </a:effectLst>
          </p:grpSpPr>
          <p:sp>
            <p:nvSpPr>
              <p:cNvPr id="102" name="Freeform 98">
                <a:extLst>
                  <a:ext uri="{FF2B5EF4-FFF2-40B4-BE49-F238E27FC236}">
                    <a16:creationId xmlns:a16="http://schemas.microsoft.com/office/drawing/2014/main" id="{9BCF293D-CB58-43AC-ABBF-26C09CA5B231}"/>
                  </a:ext>
                </a:extLst>
              </p:cNvPr>
              <p:cNvSpPr>
                <a:spLocks/>
              </p:cNvSpPr>
              <p:nvPr/>
            </p:nvSpPr>
            <p:spPr bwMode="auto">
              <a:xfrm>
                <a:off x="4568826" y="3421063"/>
                <a:ext cx="300038" cy="258763"/>
              </a:xfrm>
              <a:custGeom>
                <a:avLst/>
                <a:gdLst>
                  <a:gd name="T0" fmla="*/ 0 w 189"/>
                  <a:gd name="T1" fmla="*/ 0 h 163"/>
                  <a:gd name="T2" fmla="*/ 189 w 189"/>
                  <a:gd name="T3" fmla="*/ 82 h 163"/>
                  <a:gd name="T4" fmla="*/ 0 w 189"/>
                  <a:gd name="T5" fmla="*/ 163 h 163"/>
                  <a:gd name="T6" fmla="*/ 0 w 189"/>
                  <a:gd name="T7" fmla="*/ 0 h 163"/>
                </a:gdLst>
                <a:ahLst/>
                <a:cxnLst>
                  <a:cxn ang="0">
                    <a:pos x="T0" y="T1"/>
                  </a:cxn>
                  <a:cxn ang="0">
                    <a:pos x="T2" y="T3"/>
                  </a:cxn>
                  <a:cxn ang="0">
                    <a:pos x="T4" y="T5"/>
                  </a:cxn>
                  <a:cxn ang="0">
                    <a:pos x="T6" y="T7"/>
                  </a:cxn>
                </a:cxnLst>
                <a:rect l="0" t="0" r="r" b="b"/>
                <a:pathLst>
                  <a:path w="189" h="163">
                    <a:moveTo>
                      <a:pt x="0" y="0"/>
                    </a:moveTo>
                    <a:lnTo>
                      <a:pt x="189" y="82"/>
                    </a:lnTo>
                    <a:lnTo>
                      <a:pt x="0" y="163"/>
                    </a:lnTo>
                    <a:lnTo>
                      <a:pt x="0" y="0"/>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103" name="Freeform 99">
                <a:extLst>
                  <a:ext uri="{FF2B5EF4-FFF2-40B4-BE49-F238E27FC236}">
                    <a16:creationId xmlns:a16="http://schemas.microsoft.com/office/drawing/2014/main" id="{C10601FC-36F2-4359-99E5-0F8B381986AE}"/>
                  </a:ext>
                </a:extLst>
              </p:cNvPr>
              <p:cNvSpPr>
                <a:spLocks/>
              </p:cNvSpPr>
              <p:nvPr/>
            </p:nvSpPr>
            <p:spPr bwMode="auto">
              <a:xfrm>
                <a:off x="4568826" y="3421063"/>
                <a:ext cx="300038" cy="130175"/>
              </a:xfrm>
              <a:custGeom>
                <a:avLst/>
                <a:gdLst>
                  <a:gd name="T0" fmla="*/ 0 w 189"/>
                  <a:gd name="T1" fmla="*/ 39 h 82"/>
                  <a:gd name="T2" fmla="*/ 10 w 189"/>
                  <a:gd name="T3" fmla="*/ 39 h 82"/>
                  <a:gd name="T4" fmla="*/ 10 w 189"/>
                  <a:gd name="T5" fmla="*/ 15 h 82"/>
                  <a:gd name="T6" fmla="*/ 189 w 189"/>
                  <a:gd name="T7" fmla="*/ 82 h 82"/>
                  <a:gd name="T8" fmla="*/ 0 w 189"/>
                  <a:gd name="T9" fmla="*/ 0 h 82"/>
                  <a:gd name="T10" fmla="*/ 0 w 189"/>
                  <a:gd name="T11" fmla="*/ 39 h 82"/>
                </a:gdLst>
                <a:ahLst/>
                <a:cxnLst>
                  <a:cxn ang="0">
                    <a:pos x="T0" y="T1"/>
                  </a:cxn>
                  <a:cxn ang="0">
                    <a:pos x="T2" y="T3"/>
                  </a:cxn>
                  <a:cxn ang="0">
                    <a:pos x="T4" y="T5"/>
                  </a:cxn>
                  <a:cxn ang="0">
                    <a:pos x="T6" y="T7"/>
                  </a:cxn>
                  <a:cxn ang="0">
                    <a:pos x="T8" y="T9"/>
                  </a:cxn>
                  <a:cxn ang="0">
                    <a:pos x="T10" y="T11"/>
                  </a:cxn>
                </a:cxnLst>
                <a:rect l="0" t="0" r="r" b="b"/>
                <a:pathLst>
                  <a:path w="189" h="82">
                    <a:moveTo>
                      <a:pt x="0" y="39"/>
                    </a:moveTo>
                    <a:lnTo>
                      <a:pt x="10" y="39"/>
                    </a:lnTo>
                    <a:lnTo>
                      <a:pt x="10" y="15"/>
                    </a:lnTo>
                    <a:lnTo>
                      <a:pt x="189" y="82"/>
                    </a:lnTo>
                    <a:lnTo>
                      <a:pt x="0" y="0"/>
                    </a:lnTo>
                    <a:lnTo>
                      <a:pt x="0" y="39"/>
                    </a:ln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104" name="Freeform 100">
              <a:extLst>
                <a:ext uri="{FF2B5EF4-FFF2-40B4-BE49-F238E27FC236}">
                  <a16:creationId xmlns:a16="http://schemas.microsoft.com/office/drawing/2014/main" id="{2411BED2-3FD3-49F2-AC86-836F7FCD954E}"/>
                </a:ext>
              </a:extLst>
            </p:cNvPr>
            <p:cNvSpPr>
              <a:spLocks/>
            </p:cNvSpPr>
            <p:nvPr/>
          </p:nvSpPr>
          <p:spPr bwMode="auto">
            <a:xfrm>
              <a:off x="3941763" y="3646488"/>
              <a:ext cx="684213" cy="357188"/>
            </a:xfrm>
            <a:custGeom>
              <a:avLst/>
              <a:gdLst>
                <a:gd name="T0" fmla="*/ 132 w 180"/>
                <a:gd name="T1" fmla="*/ 94 h 94"/>
                <a:gd name="T2" fmla="*/ 180 w 180"/>
                <a:gd name="T3" fmla="*/ 94 h 94"/>
                <a:gd name="T4" fmla="*/ 123 w 180"/>
                <a:gd name="T5" fmla="*/ 0 h 94"/>
                <a:gd name="T6" fmla="*/ 0 w 180"/>
                <a:gd name="T7" fmla="*/ 0 h 94"/>
                <a:gd name="T8" fmla="*/ 132 w 180"/>
                <a:gd name="T9" fmla="*/ 94 h 94"/>
              </a:gdLst>
              <a:ahLst/>
              <a:cxnLst>
                <a:cxn ang="0">
                  <a:pos x="T0" y="T1"/>
                </a:cxn>
                <a:cxn ang="0">
                  <a:pos x="T2" y="T3"/>
                </a:cxn>
                <a:cxn ang="0">
                  <a:pos x="T4" y="T5"/>
                </a:cxn>
                <a:cxn ang="0">
                  <a:pos x="T6" y="T7"/>
                </a:cxn>
                <a:cxn ang="0">
                  <a:pos x="T8" y="T9"/>
                </a:cxn>
              </a:cxnLst>
              <a:rect l="0" t="0" r="r" b="b"/>
              <a:pathLst>
                <a:path w="180" h="94">
                  <a:moveTo>
                    <a:pt x="132" y="94"/>
                  </a:moveTo>
                  <a:cubicBezTo>
                    <a:pt x="180" y="94"/>
                    <a:pt x="180" y="94"/>
                    <a:pt x="180" y="94"/>
                  </a:cubicBezTo>
                  <a:cubicBezTo>
                    <a:pt x="171" y="57"/>
                    <a:pt x="151" y="24"/>
                    <a:pt x="123" y="0"/>
                  </a:cubicBezTo>
                  <a:cubicBezTo>
                    <a:pt x="0" y="0"/>
                    <a:pt x="0" y="0"/>
                    <a:pt x="0" y="0"/>
                  </a:cubicBezTo>
                  <a:cubicBezTo>
                    <a:pt x="61" y="0"/>
                    <a:pt x="113" y="39"/>
                    <a:pt x="132" y="94"/>
                  </a:cubicBezTo>
                  <a:close/>
                </a:path>
              </a:pathLst>
            </a:custGeom>
            <a:gradFill>
              <a:gsLst>
                <a:gs pos="62000">
                  <a:schemeClr val="accent2">
                    <a:alpha val="0"/>
                  </a:schemeClr>
                </a:gs>
                <a:gs pos="100000">
                  <a:srgbClr val="000000">
                    <a:alpha val="40000"/>
                  </a:srgbClr>
                </a:gs>
              </a:gsLst>
              <a:lin ang="162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131" name="Ring_03">
            <a:extLst>
              <a:ext uri="{FF2B5EF4-FFF2-40B4-BE49-F238E27FC236}">
                <a16:creationId xmlns:a16="http://schemas.microsoft.com/office/drawing/2014/main" id="{9644F13C-EAF5-460F-95CC-866BEFBCB6EE}"/>
              </a:ext>
            </a:extLst>
          </p:cNvPr>
          <p:cNvGrpSpPr/>
          <p:nvPr/>
        </p:nvGrpSpPr>
        <p:grpSpPr>
          <a:xfrm>
            <a:off x="3500438" y="1580931"/>
            <a:ext cx="1612107" cy="1090613"/>
            <a:chOff x="4675188" y="2225675"/>
            <a:chExt cx="2149476" cy="1454151"/>
          </a:xfrm>
          <a:effectLst>
            <a:outerShdw blurRad="114300" dist="50800" dir="2700000" algn="tl" rotWithShape="0">
              <a:prstClr val="black">
                <a:alpha val="18000"/>
              </a:prstClr>
            </a:outerShdw>
          </a:effectLst>
        </p:grpSpPr>
        <p:sp>
          <p:nvSpPr>
            <p:cNvPr id="80" name="Freeform 76">
              <a:extLst>
                <a:ext uri="{FF2B5EF4-FFF2-40B4-BE49-F238E27FC236}">
                  <a16:creationId xmlns:a16="http://schemas.microsoft.com/office/drawing/2014/main" id="{56F67E00-5730-41B6-BE16-B5C627567D5F}"/>
                </a:ext>
              </a:extLst>
            </p:cNvPr>
            <p:cNvSpPr>
              <a:spLocks noEditPoints="1"/>
            </p:cNvSpPr>
            <p:nvPr/>
          </p:nvSpPr>
          <p:spPr bwMode="auto">
            <a:xfrm>
              <a:off x="4675188" y="2225675"/>
              <a:ext cx="2149475" cy="1420813"/>
            </a:xfrm>
            <a:custGeom>
              <a:avLst/>
              <a:gdLst>
                <a:gd name="T0" fmla="*/ 565 w 565"/>
                <a:gd name="T1" fmla="*/ 326 h 373"/>
                <a:gd name="T2" fmla="*/ 309 w 565"/>
                <a:gd name="T3" fmla="*/ 326 h 373"/>
                <a:gd name="T4" fmla="*/ 373 w 565"/>
                <a:gd name="T5" fmla="*/ 186 h 373"/>
                <a:gd name="T6" fmla="*/ 186 w 565"/>
                <a:gd name="T7" fmla="*/ 0 h 373"/>
                <a:gd name="T8" fmla="*/ 0 w 565"/>
                <a:gd name="T9" fmla="*/ 186 h 373"/>
                <a:gd name="T10" fmla="*/ 63 w 565"/>
                <a:gd name="T11" fmla="*/ 326 h 373"/>
                <a:gd name="T12" fmla="*/ 63 w 565"/>
                <a:gd name="T13" fmla="*/ 326 h 373"/>
                <a:gd name="T14" fmla="*/ 186 w 565"/>
                <a:gd name="T15" fmla="*/ 373 h 373"/>
                <a:gd name="T16" fmla="*/ 186 w 565"/>
                <a:gd name="T17" fmla="*/ 373 h 373"/>
                <a:gd name="T18" fmla="*/ 565 w 565"/>
                <a:gd name="T19" fmla="*/ 373 h 373"/>
                <a:gd name="T20" fmla="*/ 565 w 565"/>
                <a:gd name="T21" fmla="*/ 326 h 373"/>
                <a:gd name="T22" fmla="*/ 47 w 565"/>
                <a:gd name="T23" fmla="*/ 186 h 373"/>
                <a:gd name="T24" fmla="*/ 186 w 565"/>
                <a:gd name="T25" fmla="*/ 47 h 373"/>
                <a:gd name="T26" fmla="*/ 326 w 565"/>
                <a:gd name="T27" fmla="*/ 186 h 373"/>
                <a:gd name="T28" fmla="*/ 186 w 565"/>
                <a:gd name="T29" fmla="*/ 326 h 373"/>
                <a:gd name="T30" fmla="*/ 47 w 565"/>
                <a:gd name="T31"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5" h="373">
                  <a:moveTo>
                    <a:pt x="565" y="326"/>
                  </a:moveTo>
                  <a:cubicBezTo>
                    <a:pt x="309" y="326"/>
                    <a:pt x="309" y="326"/>
                    <a:pt x="309" y="326"/>
                  </a:cubicBezTo>
                  <a:cubicBezTo>
                    <a:pt x="348" y="292"/>
                    <a:pt x="373" y="242"/>
                    <a:pt x="373" y="186"/>
                  </a:cubicBezTo>
                  <a:cubicBezTo>
                    <a:pt x="373" y="84"/>
                    <a:pt x="289" y="0"/>
                    <a:pt x="186" y="0"/>
                  </a:cubicBezTo>
                  <a:cubicBezTo>
                    <a:pt x="83" y="0"/>
                    <a:pt x="0" y="84"/>
                    <a:pt x="0" y="186"/>
                  </a:cubicBezTo>
                  <a:cubicBezTo>
                    <a:pt x="0" y="242"/>
                    <a:pt x="24" y="292"/>
                    <a:pt x="63" y="326"/>
                  </a:cubicBezTo>
                  <a:cubicBezTo>
                    <a:pt x="63" y="326"/>
                    <a:pt x="63" y="326"/>
                    <a:pt x="63" y="326"/>
                  </a:cubicBezTo>
                  <a:cubicBezTo>
                    <a:pt x="96" y="355"/>
                    <a:pt x="139" y="373"/>
                    <a:pt x="186" y="373"/>
                  </a:cubicBezTo>
                  <a:cubicBezTo>
                    <a:pt x="186" y="373"/>
                    <a:pt x="186" y="373"/>
                    <a:pt x="186" y="373"/>
                  </a:cubicBezTo>
                  <a:cubicBezTo>
                    <a:pt x="565" y="373"/>
                    <a:pt x="565" y="373"/>
                    <a:pt x="565" y="373"/>
                  </a:cubicBezTo>
                  <a:lnTo>
                    <a:pt x="565" y="326"/>
                  </a:lnTo>
                  <a:close/>
                  <a:moveTo>
                    <a:pt x="47" y="186"/>
                  </a:moveTo>
                  <a:cubicBezTo>
                    <a:pt x="47" y="109"/>
                    <a:pt x="109" y="47"/>
                    <a:pt x="186" y="47"/>
                  </a:cubicBezTo>
                  <a:cubicBezTo>
                    <a:pt x="263" y="47"/>
                    <a:pt x="326" y="109"/>
                    <a:pt x="326" y="186"/>
                  </a:cubicBezTo>
                  <a:cubicBezTo>
                    <a:pt x="326" y="263"/>
                    <a:pt x="263" y="326"/>
                    <a:pt x="186" y="326"/>
                  </a:cubicBezTo>
                  <a:cubicBezTo>
                    <a:pt x="109" y="326"/>
                    <a:pt x="47" y="263"/>
                    <a:pt x="47" y="18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81" name="Freeform 77">
              <a:extLst>
                <a:ext uri="{FF2B5EF4-FFF2-40B4-BE49-F238E27FC236}">
                  <a16:creationId xmlns:a16="http://schemas.microsoft.com/office/drawing/2014/main" id="{05A858A8-3D42-45E2-A54A-B20CDD7AE763}"/>
                </a:ext>
              </a:extLst>
            </p:cNvPr>
            <p:cNvSpPr>
              <a:spLocks/>
            </p:cNvSpPr>
            <p:nvPr/>
          </p:nvSpPr>
          <p:spPr bwMode="auto">
            <a:xfrm>
              <a:off x="4675188" y="2225675"/>
              <a:ext cx="1419225" cy="715963"/>
            </a:xfrm>
            <a:custGeom>
              <a:avLst/>
              <a:gdLst>
                <a:gd name="T0" fmla="*/ 186 w 373"/>
                <a:gd name="T1" fmla="*/ 4 h 188"/>
                <a:gd name="T2" fmla="*/ 372 w 373"/>
                <a:gd name="T3" fmla="*/ 188 h 188"/>
                <a:gd name="T4" fmla="*/ 373 w 373"/>
                <a:gd name="T5" fmla="*/ 186 h 188"/>
                <a:gd name="T6" fmla="*/ 186 w 373"/>
                <a:gd name="T7" fmla="*/ 0 h 188"/>
                <a:gd name="T8" fmla="*/ 0 w 373"/>
                <a:gd name="T9" fmla="*/ 186 h 188"/>
                <a:gd name="T10" fmla="*/ 0 w 373"/>
                <a:gd name="T11" fmla="*/ 188 h 188"/>
                <a:gd name="T12" fmla="*/ 186 w 373"/>
                <a:gd name="T13" fmla="*/ 4 h 188"/>
              </a:gdLst>
              <a:ahLst/>
              <a:cxnLst>
                <a:cxn ang="0">
                  <a:pos x="T0" y="T1"/>
                </a:cxn>
                <a:cxn ang="0">
                  <a:pos x="T2" y="T3"/>
                </a:cxn>
                <a:cxn ang="0">
                  <a:pos x="T4" y="T5"/>
                </a:cxn>
                <a:cxn ang="0">
                  <a:pos x="T6" y="T7"/>
                </a:cxn>
                <a:cxn ang="0">
                  <a:pos x="T8" y="T9"/>
                </a:cxn>
                <a:cxn ang="0">
                  <a:pos x="T10" y="T11"/>
                </a:cxn>
                <a:cxn ang="0">
                  <a:pos x="T12" y="T13"/>
                </a:cxn>
              </a:cxnLst>
              <a:rect l="0" t="0" r="r" b="b"/>
              <a:pathLst>
                <a:path w="373" h="188">
                  <a:moveTo>
                    <a:pt x="186" y="4"/>
                  </a:moveTo>
                  <a:cubicBezTo>
                    <a:pt x="288" y="4"/>
                    <a:pt x="371" y="86"/>
                    <a:pt x="372" y="188"/>
                  </a:cubicBezTo>
                  <a:cubicBezTo>
                    <a:pt x="372" y="188"/>
                    <a:pt x="373" y="187"/>
                    <a:pt x="373" y="186"/>
                  </a:cubicBezTo>
                  <a:cubicBezTo>
                    <a:pt x="373" y="84"/>
                    <a:pt x="289" y="0"/>
                    <a:pt x="186" y="0"/>
                  </a:cubicBezTo>
                  <a:cubicBezTo>
                    <a:pt x="83" y="0"/>
                    <a:pt x="0" y="84"/>
                    <a:pt x="0" y="186"/>
                  </a:cubicBezTo>
                  <a:cubicBezTo>
                    <a:pt x="0" y="187"/>
                    <a:pt x="0" y="188"/>
                    <a:pt x="0" y="188"/>
                  </a:cubicBezTo>
                  <a:cubicBezTo>
                    <a:pt x="1" y="86"/>
                    <a:pt x="84" y="4"/>
                    <a:pt x="186" y="4"/>
                  </a:cubicBez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83" name="Freeform 79">
              <a:extLst>
                <a:ext uri="{FF2B5EF4-FFF2-40B4-BE49-F238E27FC236}">
                  <a16:creationId xmlns:a16="http://schemas.microsoft.com/office/drawing/2014/main" id="{CFC33925-B854-4DC3-BC78-04FD74A0206F}"/>
                </a:ext>
              </a:extLst>
            </p:cNvPr>
            <p:cNvSpPr>
              <a:spLocks/>
            </p:cNvSpPr>
            <p:nvPr/>
          </p:nvSpPr>
          <p:spPr bwMode="auto">
            <a:xfrm>
              <a:off x="5383213" y="2941638"/>
              <a:ext cx="531813" cy="525463"/>
            </a:xfrm>
            <a:custGeom>
              <a:avLst/>
              <a:gdLst>
                <a:gd name="T0" fmla="*/ 140 w 140"/>
                <a:gd name="T1" fmla="*/ 2 h 138"/>
                <a:gd name="T2" fmla="*/ 140 w 140"/>
                <a:gd name="T3" fmla="*/ 0 h 138"/>
                <a:gd name="T4" fmla="*/ 0 w 140"/>
                <a:gd name="T5" fmla="*/ 138 h 138"/>
                <a:gd name="T6" fmla="*/ 32 w 140"/>
                <a:gd name="T7" fmla="*/ 138 h 138"/>
                <a:gd name="T8" fmla="*/ 140 w 140"/>
                <a:gd name="T9" fmla="*/ 2 h 138"/>
              </a:gdLst>
              <a:ahLst/>
              <a:cxnLst>
                <a:cxn ang="0">
                  <a:pos x="T0" y="T1"/>
                </a:cxn>
                <a:cxn ang="0">
                  <a:pos x="T2" y="T3"/>
                </a:cxn>
                <a:cxn ang="0">
                  <a:pos x="T4" y="T5"/>
                </a:cxn>
                <a:cxn ang="0">
                  <a:pos x="T6" y="T7"/>
                </a:cxn>
                <a:cxn ang="0">
                  <a:pos x="T8" y="T9"/>
                </a:cxn>
              </a:cxnLst>
              <a:rect l="0" t="0" r="r" b="b"/>
              <a:pathLst>
                <a:path w="140" h="138">
                  <a:moveTo>
                    <a:pt x="140" y="2"/>
                  </a:moveTo>
                  <a:cubicBezTo>
                    <a:pt x="140" y="1"/>
                    <a:pt x="140" y="1"/>
                    <a:pt x="140" y="0"/>
                  </a:cubicBezTo>
                  <a:cubicBezTo>
                    <a:pt x="139" y="76"/>
                    <a:pt x="76" y="138"/>
                    <a:pt x="0" y="138"/>
                  </a:cubicBezTo>
                  <a:cubicBezTo>
                    <a:pt x="32" y="138"/>
                    <a:pt x="32" y="138"/>
                    <a:pt x="32" y="138"/>
                  </a:cubicBezTo>
                  <a:cubicBezTo>
                    <a:pt x="93" y="124"/>
                    <a:pt x="140" y="68"/>
                    <a:pt x="140" y="2"/>
                  </a:cubicBez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84" name="Freeform 80">
              <a:extLst>
                <a:ext uri="{FF2B5EF4-FFF2-40B4-BE49-F238E27FC236}">
                  <a16:creationId xmlns:a16="http://schemas.microsoft.com/office/drawing/2014/main" id="{07FD69AD-C7F2-4B4F-A6E0-55599140BCFA}"/>
                </a:ext>
              </a:extLst>
            </p:cNvPr>
            <p:cNvSpPr>
              <a:spLocks/>
            </p:cNvSpPr>
            <p:nvPr/>
          </p:nvSpPr>
          <p:spPr bwMode="auto">
            <a:xfrm>
              <a:off x="4854576" y="2941638"/>
              <a:ext cx="1970088" cy="541338"/>
            </a:xfrm>
            <a:custGeom>
              <a:avLst/>
              <a:gdLst>
                <a:gd name="T0" fmla="*/ 518 w 518"/>
                <a:gd name="T1" fmla="*/ 138 h 142"/>
                <a:gd name="T2" fmla="*/ 170 w 518"/>
                <a:gd name="T3" fmla="*/ 138 h 142"/>
                <a:gd name="T4" fmla="*/ 171 w 518"/>
                <a:gd name="T5" fmla="*/ 138 h 142"/>
                <a:gd name="T6" fmla="*/ 139 w 518"/>
                <a:gd name="T7" fmla="*/ 138 h 142"/>
                <a:gd name="T8" fmla="*/ 139 w 518"/>
                <a:gd name="T9" fmla="*/ 138 h 142"/>
                <a:gd name="T10" fmla="*/ 139 w 518"/>
                <a:gd name="T11" fmla="*/ 138 h 142"/>
                <a:gd name="T12" fmla="*/ 0 w 518"/>
                <a:gd name="T13" fmla="*/ 0 h 142"/>
                <a:gd name="T14" fmla="*/ 0 w 518"/>
                <a:gd name="T15" fmla="*/ 2 h 142"/>
                <a:gd name="T16" fmla="*/ 108 w 518"/>
                <a:gd name="T17" fmla="*/ 138 h 142"/>
                <a:gd name="T18" fmla="*/ 137 w 518"/>
                <a:gd name="T19" fmla="*/ 142 h 142"/>
                <a:gd name="T20" fmla="*/ 137 w 518"/>
                <a:gd name="T21" fmla="*/ 142 h 142"/>
                <a:gd name="T22" fmla="*/ 518 w 518"/>
                <a:gd name="T23" fmla="*/ 142 h 142"/>
                <a:gd name="T24" fmla="*/ 518 w 518"/>
                <a:gd name="T25" fmla="*/ 1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8" h="142">
                  <a:moveTo>
                    <a:pt x="518" y="138"/>
                  </a:moveTo>
                  <a:cubicBezTo>
                    <a:pt x="170" y="138"/>
                    <a:pt x="170" y="138"/>
                    <a:pt x="170" y="138"/>
                  </a:cubicBezTo>
                  <a:cubicBezTo>
                    <a:pt x="171" y="138"/>
                    <a:pt x="171" y="138"/>
                    <a:pt x="171" y="138"/>
                  </a:cubicBezTo>
                  <a:cubicBezTo>
                    <a:pt x="139" y="138"/>
                    <a:pt x="139" y="138"/>
                    <a:pt x="139" y="138"/>
                  </a:cubicBezTo>
                  <a:cubicBezTo>
                    <a:pt x="139" y="138"/>
                    <a:pt x="139" y="138"/>
                    <a:pt x="139" y="138"/>
                  </a:cubicBezTo>
                  <a:cubicBezTo>
                    <a:pt x="139" y="138"/>
                    <a:pt x="139" y="138"/>
                    <a:pt x="139" y="138"/>
                  </a:cubicBezTo>
                  <a:cubicBezTo>
                    <a:pt x="63" y="138"/>
                    <a:pt x="1" y="76"/>
                    <a:pt x="0" y="0"/>
                  </a:cubicBezTo>
                  <a:cubicBezTo>
                    <a:pt x="0" y="1"/>
                    <a:pt x="0" y="1"/>
                    <a:pt x="0" y="2"/>
                  </a:cubicBezTo>
                  <a:cubicBezTo>
                    <a:pt x="0" y="68"/>
                    <a:pt x="46" y="124"/>
                    <a:pt x="108" y="138"/>
                  </a:cubicBezTo>
                  <a:cubicBezTo>
                    <a:pt x="117" y="140"/>
                    <a:pt x="127" y="141"/>
                    <a:pt x="137" y="142"/>
                  </a:cubicBezTo>
                  <a:cubicBezTo>
                    <a:pt x="137" y="142"/>
                    <a:pt x="137" y="142"/>
                    <a:pt x="137" y="142"/>
                  </a:cubicBezTo>
                  <a:cubicBezTo>
                    <a:pt x="518" y="142"/>
                    <a:pt x="518" y="142"/>
                    <a:pt x="518" y="142"/>
                  </a:cubicBezTo>
                  <a:lnTo>
                    <a:pt x="518" y="138"/>
                  </a:ln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nvGrpSpPr>
            <p:cNvPr id="130" name="Group 129">
              <a:extLst>
                <a:ext uri="{FF2B5EF4-FFF2-40B4-BE49-F238E27FC236}">
                  <a16:creationId xmlns:a16="http://schemas.microsoft.com/office/drawing/2014/main" id="{E9E9B6D7-DC30-4024-9F82-09E3F8C3DF37}"/>
                </a:ext>
              </a:extLst>
            </p:cNvPr>
            <p:cNvGrpSpPr/>
            <p:nvPr/>
          </p:nvGrpSpPr>
          <p:grpSpPr>
            <a:xfrm>
              <a:off x="6018213" y="3421063"/>
              <a:ext cx="300038" cy="258763"/>
              <a:chOff x="6018213" y="3421063"/>
              <a:chExt cx="300038" cy="258763"/>
            </a:xfrm>
            <a:effectLst>
              <a:outerShdw blurRad="50800" dist="38100" algn="l" rotWithShape="0">
                <a:prstClr val="black">
                  <a:alpha val="18000"/>
                </a:prstClr>
              </a:outerShdw>
            </a:effectLst>
          </p:grpSpPr>
          <p:sp>
            <p:nvSpPr>
              <p:cNvPr id="85" name="Freeform 81">
                <a:extLst>
                  <a:ext uri="{FF2B5EF4-FFF2-40B4-BE49-F238E27FC236}">
                    <a16:creationId xmlns:a16="http://schemas.microsoft.com/office/drawing/2014/main" id="{6A794EDD-7E47-4F41-939D-82BEB72F0B59}"/>
                  </a:ext>
                </a:extLst>
              </p:cNvPr>
              <p:cNvSpPr>
                <a:spLocks/>
              </p:cNvSpPr>
              <p:nvPr/>
            </p:nvSpPr>
            <p:spPr bwMode="auto">
              <a:xfrm>
                <a:off x="6018213" y="3421063"/>
                <a:ext cx="300038" cy="258763"/>
              </a:xfrm>
              <a:custGeom>
                <a:avLst/>
                <a:gdLst>
                  <a:gd name="T0" fmla="*/ 0 w 189"/>
                  <a:gd name="T1" fmla="*/ 0 h 163"/>
                  <a:gd name="T2" fmla="*/ 189 w 189"/>
                  <a:gd name="T3" fmla="*/ 82 h 163"/>
                  <a:gd name="T4" fmla="*/ 0 w 189"/>
                  <a:gd name="T5" fmla="*/ 163 h 163"/>
                  <a:gd name="T6" fmla="*/ 0 w 189"/>
                  <a:gd name="T7" fmla="*/ 0 h 163"/>
                </a:gdLst>
                <a:ahLst/>
                <a:cxnLst>
                  <a:cxn ang="0">
                    <a:pos x="T0" y="T1"/>
                  </a:cxn>
                  <a:cxn ang="0">
                    <a:pos x="T2" y="T3"/>
                  </a:cxn>
                  <a:cxn ang="0">
                    <a:pos x="T4" y="T5"/>
                  </a:cxn>
                  <a:cxn ang="0">
                    <a:pos x="T6" y="T7"/>
                  </a:cxn>
                </a:cxnLst>
                <a:rect l="0" t="0" r="r" b="b"/>
                <a:pathLst>
                  <a:path w="189" h="163">
                    <a:moveTo>
                      <a:pt x="0" y="0"/>
                    </a:moveTo>
                    <a:lnTo>
                      <a:pt x="189" y="82"/>
                    </a:lnTo>
                    <a:lnTo>
                      <a:pt x="0" y="163"/>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UA" sz="1050"/>
              </a:p>
            </p:txBody>
          </p:sp>
          <p:sp>
            <p:nvSpPr>
              <p:cNvPr id="86" name="Freeform 82">
                <a:extLst>
                  <a:ext uri="{FF2B5EF4-FFF2-40B4-BE49-F238E27FC236}">
                    <a16:creationId xmlns:a16="http://schemas.microsoft.com/office/drawing/2014/main" id="{35FD2D64-5601-44E6-BC28-93A06F71665D}"/>
                  </a:ext>
                </a:extLst>
              </p:cNvPr>
              <p:cNvSpPr>
                <a:spLocks/>
              </p:cNvSpPr>
              <p:nvPr/>
            </p:nvSpPr>
            <p:spPr bwMode="auto">
              <a:xfrm>
                <a:off x="6018213" y="3421063"/>
                <a:ext cx="300038" cy="130175"/>
              </a:xfrm>
              <a:custGeom>
                <a:avLst/>
                <a:gdLst>
                  <a:gd name="T0" fmla="*/ 0 w 189"/>
                  <a:gd name="T1" fmla="*/ 39 h 82"/>
                  <a:gd name="T2" fmla="*/ 7 w 189"/>
                  <a:gd name="T3" fmla="*/ 39 h 82"/>
                  <a:gd name="T4" fmla="*/ 7 w 189"/>
                  <a:gd name="T5" fmla="*/ 15 h 82"/>
                  <a:gd name="T6" fmla="*/ 189 w 189"/>
                  <a:gd name="T7" fmla="*/ 82 h 82"/>
                  <a:gd name="T8" fmla="*/ 0 w 189"/>
                  <a:gd name="T9" fmla="*/ 0 h 82"/>
                  <a:gd name="T10" fmla="*/ 0 w 189"/>
                  <a:gd name="T11" fmla="*/ 39 h 82"/>
                </a:gdLst>
                <a:ahLst/>
                <a:cxnLst>
                  <a:cxn ang="0">
                    <a:pos x="T0" y="T1"/>
                  </a:cxn>
                  <a:cxn ang="0">
                    <a:pos x="T2" y="T3"/>
                  </a:cxn>
                  <a:cxn ang="0">
                    <a:pos x="T4" y="T5"/>
                  </a:cxn>
                  <a:cxn ang="0">
                    <a:pos x="T6" y="T7"/>
                  </a:cxn>
                  <a:cxn ang="0">
                    <a:pos x="T8" y="T9"/>
                  </a:cxn>
                  <a:cxn ang="0">
                    <a:pos x="T10" y="T11"/>
                  </a:cxn>
                </a:cxnLst>
                <a:rect l="0" t="0" r="r" b="b"/>
                <a:pathLst>
                  <a:path w="189" h="82">
                    <a:moveTo>
                      <a:pt x="0" y="39"/>
                    </a:moveTo>
                    <a:lnTo>
                      <a:pt x="7" y="39"/>
                    </a:lnTo>
                    <a:lnTo>
                      <a:pt x="7" y="15"/>
                    </a:lnTo>
                    <a:lnTo>
                      <a:pt x="189" y="82"/>
                    </a:lnTo>
                    <a:lnTo>
                      <a:pt x="0" y="0"/>
                    </a:lnTo>
                    <a:lnTo>
                      <a:pt x="0" y="39"/>
                    </a:ln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87" name="Freeform 83">
              <a:extLst>
                <a:ext uri="{FF2B5EF4-FFF2-40B4-BE49-F238E27FC236}">
                  <a16:creationId xmlns:a16="http://schemas.microsoft.com/office/drawing/2014/main" id="{307642C0-B5D8-4BA7-B8E3-C5E9D6D2489C}"/>
                </a:ext>
              </a:extLst>
            </p:cNvPr>
            <p:cNvSpPr>
              <a:spLocks/>
            </p:cNvSpPr>
            <p:nvPr/>
          </p:nvSpPr>
          <p:spPr bwMode="auto">
            <a:xfrm>
              <a:off x="5383213" y="3219450"/>
              <a:ext cx="649288" cy="247650"/>
            </a:xfrm>
            <a:custGeom>
              <a:avLst/>
              <a:gdLst>
                <a:gd name="T0" fmla="*/ 0 w 171"/>
                <a:gd name="T1" fmla="*/ 65 h 65"/>
                <a:gd name="T2" fmla="*/ 123 w 171"/>
                <a:gd name="T3" fmla="*/ 65 h 65"/>
                <a:gd name="T4" fmla="*/ 171 w 171"/>
                <a:gd name="T5" fmla="*/ 0 h 65"/>
                <a:gd name="T6" fmla="*/ 118 w 171"/>
                <a:gd name="T7" fmla="*/ 0 h 65"/>
                <a:gd name="T8" fmla="*/ 0 w 171"/>
                <a:gd name="T9" fmla="*/ 65 h 65"/>
              </a:gdLst>
              <a:ahLst/>
              <a:cxnLst>
                <a:cxn ang="0">
                  <a:pos x="T0" y="T1"/>
                </a:cxn>
                <a:cxn ang="0">
                  <a:pos x="T2" y="T3"/>
                </a:cxn>
                <a:cxn ang="0">
                  <a:pos x="T4" y="T5"/>
                </a:cxn>
                <a:cxn ang="0">
                  <a:pos x="T6" y="T7"/>
                </a:cxn>
                <a:cxn ang="0">
                  <a:pos x="T8" y="T9"/>
                </a:cxn>
              </a:cxnLst>
              <a:rect l="0" t="0" r="r" b="b"/>
              <a:pathLst>
                <a:path w="171" h="65">
                  <a:moveTo>
                    <a:pt x="0" y="65"/>
                  </a:moveTo>
                  <a:cubicBezTo>
                    <a:pt x="123" y="65"/>
                    <a:pt x="123" y="65"/>
                    <a:pt x="123" y="65"/>
                  </a:cubicBezTo>
                  <a:cubicBezTo>
                    <a:pt x="144" y="47"/>
                    <a:pt x="160" y="25"/>
                    <a:pt x="171" y="0"/>
                  </a:cubicBezTo>
                  <a:cubicBezTo>
                    <a:pt x="118" y="0"/>
                    <a:pt x="118" y="0"/>
                    <a:pt x="118" y="0"/>
                  </a:cubicBezTo>
                  <a:cubicBezTo>
                    <a:pt x="93" y="39"/>
                    <a:pt x="50" y="65"/>
                    <a:pt x="0" y="65"/>
                  </a:cubicBezTo>
                  <a:close/>
                </a:path>
              </a:pathLst>
            </a:custGeom>
            <a:gradFill>
              <a:gsLst>
                <a:gs pos="62000">
                  <a:schemeClr val="accent3">
                    <a:alpha val="0"/>
                  </a:schemeClr>
                </a:gs>
                <a:gs pos="100000">
                  <a:srgbClr val="000000">
                    <a:alpha val="40000"/>
                  </a:srgbClr>
                </a:gs>
              </a:gsLst>
              <a:lin ang="5400000" scaled="0"/>
            </a:gra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112" name="01">
            <a:extLst>
              <a:ext uri="{FF2B5EF4-FFF2-40B4-BE49-F238E27FC236}">
                <a16:creationId xmlns:a16="http://schemas.microsoft.com/office/drawing/2014/main" id="{B6C6B4DC-7DAB-44F8-B560-9B878EA80F68}"/>
              </a:ext>
            </a:extLst>
          </p:cNvPr>
          <p:cNvSpPr>
            <a:spLocks noChangeArrowheads="1"/>
          </p:cNvSpPr>
          <p:nvPr/>
        </p:nvSpPr>
        <p:spPr bwMode="auto">
          <a:xfrm>
            <a:off x="1748504" y="1880372"/>
            <a:ext cx="272512"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3225" b="1" dirty="0">
                <a:latin typeface="Open Sans" panose="020B0606030504020204" pitchFamily="34" charset="0"/>
              </a:rPr>
              <a:t>II</a:t>
            </a:r>
            <a:endParaRPr lang="ru-UA" altLang="ru-UA" sz="1350" dirty="0"/>
          </a:p>
        </p:txBody>
      </p:sp>
      <p:sp>
        <p:nvSpPr>
          <p:cNvPr id="113" name="Rectangle 109">
            <a:extLst>
              <a:ext uri="{FF2B5EF4-FFF2-40B4-BE49-F238E27FC236}">
                <a16:creationId xmlns:a16="http://schemas.microsoft.com/office/drawing/2014/main" id="{24C03AF3-DDBB-4A56-B4C9-767B182912C5}"/>
              </a:ext>
            </a:extLst>
          </p:cNvPr>
          <p:cNvSpPr>
            <a:spLocks noChangeArrowheads="1"/>
          </p:cNvSpPr>
          <p:nvPr/>
        </p:nvSpPr>
        <p:spPr bwMode="auto">
          <a:xfrm>
            <a:off x="2650533" y="2796658"/>
            <a:ext cx="57227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3225" b="1" dirty="0">
                <a:latin typeface="Open Sans" panose="020B0606030504020204" pitchFamily="34" charset="0"/>
              </a:rPr>
              <a:t>§ 5</a:t>
            </a:r>
            <a:endParaRPr lang="ru-UA" altLang="ru-UA" sz="1350" dirty="0"/>
          </a:p>
        </p:txBody>
      </p:sp>
      <p:sp>
        <p:nvSpPr>
          <p:cNvPr id="114" name="Rectangle 110">
            <a:extLst>
              <a:ext uri="{FF2B5EF4-FFF2-40B4-BE49-F238E27FC236}">
                <a16:creationId xmlns:a16="http://schemas.microsoft.com/office/drawing/2014/main" id="{BC62BE96-AAA5-4CB6-A30C-96B4A5DA3EA5}"/>
              </a:ext>
            </a:extLst>
          </p:cNvPr>
          <p:cNvSpPr>
            <a:spLocks noChangeArrowheads="1"/>
          </p:cNvSpPr>
          <p:nvPr/>
        </p:nvSpPr>
        <p:spPr bwMode="auto">
          <a:xfrm>
            <a:off x="3764967" y="1876205"/>
            <a:ext cx="572273"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3225" b="1" dirty="0">
                <a:latin typeface="Open Sans" panose="020B0606030504020204" pitchFamily="34" charset="0"/>
              </a:rPr>
              <a:t>§ 6</a:t>
            </a:r>
            <a:endParaRPr lang="ru-UA" altLang="ru-UA" sz="1350" dirty="0"/>
          </a:p>
        </p:txBody>
      </p:sp>
      <p:sp>
        <p:nvSpPr>
          <p:cNvPr id="140" name="Text Placeholder 17">
            <a:extLst>
              <a:ext uri="{FF2B5EF4-FFF2-40B4-BE49-F238E27FC236}">
                <a16:creationId xmlns:a16="http://schemas.microsoft.com/office/drawing/2014/main" id="{74941565-D039-4807-9A3E-9F625E8065E2}"/>
              </a:ext>
            </a:extLst>
          </p:cNvPr>
          <p:cNvSpPr txBox="1">
            <a:spLocks/>
          </p:cNvSpPr>
          <p:nvPr/>
        </p:nvSpPr>
        <p:spPr>
          <a:xfrm>
            <a:off x="174963" y="3662181"/>
            <a:ext cx="5758004"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875" dirty="0">
                <a:latin typeface="Arial" panose="020B0604020202020204" pitchFamily="34" charset="0"/>
              </a:rPr>
              <a:t>Nos contratos de obras e serviços de engenharia, sempre que compatível com o regime de execução, a medição será mensal;</a:t>
            </a:r>
            <a:endParaRPr lang="ru-RU" altLang="ru-UA" sz="1875" dirty="0">
              <a:latin typeface="Arial" panose="020B0604020202020204" pitchFamily="34" charset="0"/>
              <a:cs typeface="Arial" panose="020B0604020202020204" pitchFamily="34" charset="0"/>
            </a:endParaRPr>
          </a:p>
        </p:txBody>
      </p:sp>
      <p:sp>
        <p:nvSpPr>
          <p:cNvPr id="143" name="Text Placeholder 17">
            <a:extLst>
              <a:ext uri="{FF2B5EF4-FFF2-40B4-BE49-F238E27FC236}">
                <a16:creationId xmlns:a16="http://schemas.microsoft.com/office/drawing/2014/main" id="{AC58FF8E-87F7-4046-83B9-80B7286B4848}"/>
              </a:ext>
            </a:extLst>
          </p:cNvPr>
          <p:cNvSpPr txBox="1">
            <a:spLocks/>
          </p:cNvSpPr>
          <p:nvPr/>
        </p:nvSpPr>
        <p:spPr>
          <a:xfrm>
            <a:off x="96322" y="511033"/>
            <a:ext cx="4532410"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500" dirty="0">
                <a:latin typeface="Arial" panose="020B0604020202020204" pitchFamily="34" charset="0"/>
              </a:rPr>
              <a:t>Repactuação, quando houver </a:t>
            </a:r>
            <a:r>
              <a:rPr lang="pt-BR" sz="1500" b="1" dirty="0">
                <a:latin typeface="Arial" panose="020B0604020202020204" pitchFamily="34" charset="0"/>
              </a:rPr>
              <a:t>REGIME DE DEDICAÇÃO EXCLUSIVA DE MÃO DE OBRA OU PREDOMINÂNCIA DE MÃO DE OBRA</a:t>
            </a:r>
            <a:r>
              <a:rPr lang="pt-BR" sz="1500" dirty="0">
                <a:latin typeface="Arial" panose="020B0604020202020204" pitchFamily="34" charset="0"/>
              </a:rPr>
              <a:t>, mediante </a:t>
            </a:r>
            <a:r>
              <a:rPr lang="pt-BR" sz="1500" b="1" dirty="0">
                <a:latin typeface="Arial" panose="020B0604020202020204" pitchFamily="34" charset="0"/>
              </a:rPr>
              <a:t>DEMONSTRAÇÃO ANALÍTICA DA VARIAÇÃO DOS CUSTOS;</a:t>
            </a:r>
            <a:endParaRPr lang="pt-BR" sz="1500" dirty="0">
              <a:latin typeface="Times New Roman" panose="02020603050405020304" pitchFamily="18" charset="0"/>
            </a:endParaRPr>
          </a:p>
        </p:txBody>
      </p:sp>
      <p:sp>
        <p:nvSpPr>
          <p:cNvPr id="144" name="Text Placeholder 17">
            <a:extLst>
              <a:ext uri="{FF2B5EF4-FFF2-40B4-BE49-F238E27FC236}">
                <a16:creationId xmlns:a16="http://schemas.microsoft.com/office/drawing/2014/main" id="{9BB85B9F-75E8-4461-B113-2B05D819F7D6}"/>
              </a:ext>
            </a:extLst>
          </p:cNvPr>
          <p:cNvSpPr txBox="1">
            <a:spLocks/>
          </p:cNvSpPr>
          <p:nvPr/>
        </p:nvSpPr>
        <p:spPr>
          <a:xfrm>
            <a:off x="5127159" y="1665724"/>
            <a:ext cx="3809924" cy="557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650" dirty="0">
                <a:latin typeface="Arial" panose="020B0604020202020204" pitchFamily="34" charset="0"/>
              </a:rPr>
              <a:t>Nos contratos para serviços contínuos com regime de dedicação exclusiva de mão de obra ou com predominância de mão de obra, o prazo para resposta ao pedido de repactuação de preços será preferencialmente de 1 (um) mês;</a:t>
            </a:r>
            <a:endParaRPr lang="pt-BR" sz="1650" dirty="0">
              <a:latin typeface="Times New Roman" panose="02020603050405020304" pitchFamily="18" charset="0"/>
            </a:endParaRPr>
          </a:p>
        </p:txBody>
      </p:sp>
      <p:sp>
        <p:nvSpPr>
          <p:cNvPr id="3" name="CaixaDeTexto 2">
            <a:extLst>
              <a:ext uri="{FF2B5EF4-FFF2-40B4-BE49-F238E27FC236}">
                <a16:creationId xmlns:a16="http://schemas.microsoft.com/office/drawing/2014/main" id="{15112448-1A34-2D92-DD69-F3581899EFCC}"/>
              </a:ext>
            </a:extLst>
          </p:cNvPr>
          <p:cNvSpPr txBox="1"/>
          <p:nvPr/>
        </p:nvSpPr>
        <p:spPr>
          <a:xfrm>
            <a:off x="1390265" y="108077"/>
            <a:ext cx="6741437" cy="346249"/>
          </a:xfrm>
          <a:prstGeom prst="rect">
            <a:avLst/>
          </a:prstGeom>
          <a:noFill/>
        </p:spPr>
        <p:txBody>
          <a:bodyPr wrap="square">
            <a:spAutoFit/>
          </a:bodyPr>
          <a:lstStyle/>
          <a:p>
            <a:r>
              <a:rPr lang="pt-BR" sz="1650" dirty="0">
                <a:latin typeface="Arial" panose="020B0604020202020204" pitchFamily="34" charset="0"/>
              </a:rPr>
              <a:t>Art. 92. São necessárias em todo contrato cláusulas que estabeleçam:</a:t>
            </a:r>
            <a:endParaRPr lang="pt-BR" sz="1650" dirty="0"/>
          </a:p>
        </p:txBody>
      </p:sp>
    </p:spTree>
    <p:extLst>
      <p:ext uri="{BB962C8B-B14F-4D97-AF65-F5344CB8AC3E}">
        <p14:creationId xmlns:p14="http://schemas.microsoft.com/office/powerpoint/2010/main" val="150658071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left)">
                                          <p:cBhvr>
                                            <p:cTn id="7" dur="750"/>
                                            <p:tgtEl>
                                              <p:spTgt spid="125"/>
                                            </p:tgtEl>
                                          </p:cBhvr>
                                        </p:animEffect>
                                      </p:childTnLst>
                                    </p:cTn>
                                  </p:par>
                                  <p:par>
                                    <p:cTn id="8" presetID="2" presetClass="entr" presetSubtype="8" fill="hold" nodeType="withEffect" p14:presetBounceEnd="67000">
                                      <p:stCondLst>
                                        <p:cond delay="250"/>
                                      </p:stCondLst>
                                      <p:childTnLst>
                                        <p:set>
                                          <p:cBhvr>
                                            <p:cTn id="9" dur="1" fill="hold">
                                              <p:stCondLst>
                                                <p:cond delay="0"/>
                                              </p:stCondLst>
                                            </p:cTn>
                                            <p:tgtEl>
                                              <p:spTgt spid="126"/>
                                            </p:tgtEl>
                                            <p:attrNameLst>
                                              <p:attrName>style.visibility</p:attrName>
                                            </p:attrNameLst>
                                          </p:cBhvr>
                                          <p:to>
                                            <p:strVal val="visible"/>
                                          </p:to>
                                        </p:set>
                                        <p:anim calcmode="lin" valueType="num" p14:bounceEnd="67000">
                                          <p:cBhvr additive="base">
                                            <p:cTn id="10" dur="1000" fill="hold"/>
                                            <p:tgtEl>
                                              <p:spTgt spid="126"/>
                                            </p:tgtEl>
                                            <p:attrNameLst>
                                              <p:attrName>ppt_x</p:attrName>
                                            </p:attrNameLst>
                                          </p:cBhvr>
                                          <p:tavLst>
                                            <p:tav tm="0">
                                              <p:val>
                                                <p:strVal val="0-#ppt_w/2"/>
                                              </p:val>
                                            </p:tav>
                                            <p:tav tm="100000">
                                              <p:val>
                                                <p:strVal val="#ppt_x"/>
                                              </p:val>
                                            </p:tav>
                                          </p:tavLst>
                                        </p:anim>
                                        <p:anim calcmode="lin" valueType="num" p14:bounceEnd="67000">
                                          <p:cBhvr additive="base">
                                            <p:cTn id="11" dur="1000" fill="hold"/>
                                            <p:tgtEl>
                                              <p:spTgt spid="126"/>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14:presetBounceEnd="67000">
                                      <p:stCondLst>
                                        <p:cond delay="500"/>
                                      </p:stCondLst>
                                      <p:childTnLst>
                                        <p:set>
                                          <p:cBhvr>
                                            <p:cTn id="13" dur="1" fill="hold">
                                              <p:stCondLst>
                                                <p:cond delay="0"/>
                                              </p:stCondLst>
                                            </p:cTn>
                                            <p:tgtEl>
                                              <p:spTgt spid="129"/>
                                            </p:tgtEl>
                                            <p:attrNameLst>
                                              <p:attrName>style.visibility</p:attrName>
                                            </p:attrNameLst>
                                          </p:cBhvr>
                                          <p:to>
                                            <p:strVal val="visible"/>
                                          </p:to>
                                        </p:set>
                                        <p:anim calcmode="lin" valueType="num" p14:bounceEnd="67000">
                                          <p:cBhvr additive="base">
                                            <p:cTn id="14" dur="1000" fill="hold"/>
                                            <p:tgtEl>
                                              <p:spTgt spid="129"/>
                                            </p:tgtEl>
                                            <p:attrNameLst>
                                              <p:attrName>ppt_x</p:attrName>
                                            </p:attrNameLst>
                                          </p:cBhvr>
                                          <p:tavLst>
                                            <p:tav tm="0">
                                              <p:val>
                                                <p:strVal val="0-#ppt_w/2"/>
                                              </p:val>
                                            </p:tav>
                                            <p:tav tm="100000">
                                              <p:val>
                                                <p:strVal val="#ppt_x"/>
                                              </p:val>
                                            </p:tav>
                                          </p:tavLst>
                                        </p:anim>
                                        <p:anim calcmode="lin" valueType="num" p14:bounceEnd="67000">
                                          <p:cBhvr additive="base">
                                            <p:cTn id="15" dur="1000" fill="hold"/>
                                            <p:tgtEl>
                                              <p:spTgt spid="129"/>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14:presetBounceEnd="67000">
                                      <p:stCondLst>
                                        <p:cond delay="750"/>
                                      </p:stCondLst>
                                      <p:childTnLst>
                                        <p:set>
                                          <p:cBhvr>
                                            <p:cTn id="17" dur="1" fill="hold">
                                              <p:stCondLst>
                                                <p:cond delay="0"/>
                                              </p:stCondLst>
                                            </p:cTn>
                                            <p:tgtEl>
                                              <p:spTgt spid="131"/>
                                            </p:tgtEl>
                                            <p:attrNameLst>
                                              <p:attrName>style.visibility</p:attrName>
                                            </p:attrNameLst>
                                          </p:cBhvr>
                                          <p:to>
                                            <p:strVal val="visible"/>
                                          </p:to>
                                        </p:set>
                                        <p:anim calcmode="lin" valueType="num" p14:bounceEnd="67000">
                                          <p:cBhvr additive="base">
                                            <p:cTn id="18" dur="1000" fill="hold"/>
                                            <p:tgtEl>
                                              <p:spTgt spid="131"/>
                                            </p:tgtEl>
                                            <p:attrNameLst>
                                              <p:attrName>ppt_x</p:attrName>
                                            </p:attrNameLst>
                                          </p:cBhvr>
                                          <p:tavLst>
                                            <p:tav tm="0">
                                              <p:val>
                                                <p:strVal val="0-#ppt_w/2"/>
                                              </p:val>
                                            </p:tav>
                                            <p:tav tm="100000">
                                              <p:val>
                                                <p:strVal val="#ppt_x"/>
                                              </p:val>
                                            </p:tav>
                                          </p:tavLst>
                                        </p:anim>
                                        <p:anim calcmode="lin" valueType="num" p14:bounceEnd="67000">
                                          <p:cBhvr additive="base">
                                            <p:cTn id="19" dur="1000" fill="hold"/>
                                            <p:tgtEl>
                                              <p:spTgt spid="131"/>
                                            </p:tgtEl>
                                            <p:attrNameLst>
                                              <p:attrName>ppt_y</p:attrName>
                                            </p:attrNameLst>
                                          </p:cBhvr>
                                          <p:tavLst>
                                            <p:tav tm="0">
                                              <p:val>
                                                <p:strVal val="#ppt_y"/>
                                              </p:val>
                                            </p:tav>
                                            <p:tav tm="100000">
                                              <p:val>
                                                <p:strVal val="#ppt_y"/>
                                              </p:val>
                                            </p:tav>
                                          </p:tavLst>
                                        </p:anim>
                                      </p:childTnLst>
                                    </p:cTn>
                                  </p:par>
                                  <p:par>
                                    <p:cTn id="20" presetID="53" presetClass="entr" presetSubtype="16" fill="hold" grpId="0" nodeType="withEffect">
                                      <p:stCondLst>
                                        <p:cond delay="500"/>
                                      </p:stCondLst>
                                      <p:childTnLst>
                                        <p:set>
                                          <p:cBhvr>
                                            <p:cTn id="21" dur="1" fill="hold">
                                              <p:stCondLst>
                                                <p:cond delay="0"/>
                                              </p:stCondLst>
                                            </p:cTn>
                                            <p:tgtEl>
                                              <p:spTgt spid="112"/>
                                            </p:tgtEl>
                                            <p:attrNameLst>
                                              <p:attrName>style.visibility</p:attrName>
                                            </p:attrNameLst>
                                          </p:cBhvr>
                                          <p:to>
                                            <p:strVal val="visible"/>
                                          </p:to>
                                        </p:set>
                                        <p:anim calcmode="lin" valueType="num">
                                          <p:cBhvr>
                                            <p:cTn id="22" dur="750" fill="hold"/>
                                            <p:tgtEl>
                                              <p:spTgt spid="112"/>
                                            </p:tgtEl>
                                            <p:attrNameLst>
                                              <p:attrName>ppt_w</p:attrName>
                                            </p:attrNameLst>
                                          </p:cBhvr>
                                          <p:tavLst>
                                            <p:tav tm="0">
                                              <p:val>
                                                <p:fltVal val="0"/>
                                              </p:val>
                                            </p:tav>
                                            <p:tav tm="100000">
                                              <p:val>
                                                <p:strVal val="#ppt_w"/>
                                              </p:val>
                                            </p:tav>
                                          </p:tavLst>
                                        </p:anim>
                                        <p:anim calcmode="lin" valueType="num">
                                          <p:cBhvr>
                                            <p:cTn id="23" dur="750" fill="hold"/>
                                            <p:tgtEl>
                                              <p:spTgt spid="112"/>
                                            </p:tgtEl>
                                            <p:attrNameLst>
                                              <p:attrName>ppt_h</p:attrName>
                                            </p:attrNameLst>
                                          </p:cBhvr>
                                          <p:tavLst>
                                            <p:tav tm="0">
                                              <p:val>
                                                <p:fltVal val="0"/>
                                              </p:val>
                                            </p:tav>
                                            <p:tav tm="100000">
                                              <p:val>
                                                <p:strVal val="#ppt_h"/>
                                              </p:val>
                                            </p:tav>
                                          </p:tavLst>
                                        </p:anim>
                                        <p:animEffect transition="in" filter="fade">
                                          <p:cBhvr>
                                            <p:cTn id="24" dur="750"/>
                                            <p:tgtEl>
                                              <p:spTgt spid="112"/>
                                            </p:tgtEl>
                                          </p:cBhvr>
                                        </p:animEffect>
                                      </p:childTnLst>
                                    </p:cTn>
                                  </p:par>
                                  <p:par>
                                    <p:cTn id="25" presetID="53" presetClass="entr" presetSubtype="16" fill="hold" grpId="0" nodeType="withEffect">
                                      <p:stCondLst>
                                        <p:cond delay="750"/>
                                      </p:stCondLst>
                                      <p:childTnLst>
                                        <p:set>
                                          <p:cBhvr>
                                            <p:cTn id="26" dur="1" fill="hold">
                                              <p:stCondLst>
                                                <p:cond delay="0"/>
                                              </p:stCondLst>
                                            </p:cTn>
                                            <p:tgtEl>
                                              <p:spTgt spid="113"/>
                                            </p:tgtEl>
                                            <p:attrNameLst>
                                              <p:attrName>style.visibility</p:attrName>
                                            </p:attrNameLst>
                                          </p:cBhvr>
                                          <p:to>
                                            <p:strVal val="visible"/>
                                          </p:to>
                                        </p:set>
                                        <p:anim calcmode="lin" valueType="num">
                                          <p:cBhvr>
                                            <p:cTn id="27" dur="750" fill="hold"/>
                                            <p:tgtEl>
                                              <p:spTgt spid="113"/>
                                            </p:tgtEl>
                                            <p:attrNameLst>
                                              <p:attrName>ppt_w</p:attrName>
                                            </p:attrNameLst>
                                          </p:cBhvr>
                                          <p:tavLst>
                                            <p:tav tm="0">
                                              <p:val>
                                                <p:fltVal val="0"/>
                                              </p:val>
                                            </p:tav>
                                            <p:tav tm="100000">
                                              <p:val>
                                                <p:strVal val="#ppt_w"/>
                                              </p:val>
                                            </p:tav>
                                          </p:tavLst>
                                        </p:anim>
                                        <p:anim calcmode="lin" valueType="num">
                                          <p:cBhvr>
                                            <p:cTn id="28" dur="750" fill="hold"/>
                                            <p:tgtEl>
                                              <p:spTgt spid="113"/>
                                            </p:tgtEl>
                                            <p:attrNameLst>
                                              <p:attrName>ppt_h</p:attrName>
                                            </p:attrNameLst>
                                          </p:cBhvr>
                                          <p:tavLst>
                                            <p:tav tm="0">
                                              <p:val>
                                                <p:fltVal val="0"/>
                                              </p:val>
                                            </p:tav>
                                            <p:tav tm="100000">
                                              <p:val>
                                                <p:strVal val="#ppt_h"/>
                                              </p:val>
                                            </p:tav>
                                          </p:tavLst>
                                        </p:anim>
                                        <p:animEffect transition="in" filter="fade">
                                          <p:cBhvr>
                                            <p:cTn id="29" dur="750"/>
                                            <p:tgtEl>
                                              <p:spTgt spid="113"/>
                                            </p:tgtEl>
                                          </p:cBhvr>
                                        </p:animEffect>
                                      </p:childTnLst>
                                    </p:cTn>
                                  </p:par>
                                  <p:par>
                                    <p:cTn id="30" presetID="53" presetClass="entr" presetSubtype="16" fill="hold" grpId="0" nodeType="withEffect">
                                      <p:stCondLst>
                                        <p:cond delay="1000"/>
                                      </p:stCondLst>
                                      <p:childTnLst>
                                        <p:set>
                                          <p:cBhvr>
                                            <p:cTn id="31" dur="1" fill="hold">
                                              <p:stCondLst>
                                                <p:cond delay="0"/>
                                              </p:stCondLst>
                                            </p:cTn>
                                            <p:tgtEl>
                                              <p:spTgt spid="114"/>
                                            </p:tgtEl>
                                            <p:attrNameLst>
                                              <p:attrName>style.visibility</p:attrName>
                                            </p:attrNameLst>
                                          </p:cBhvr>
                                          <p:to>
                                            <p:strVal val="visible"/>
                                          </p:to>
                                        </p:set>
                                        <p:anim calcmode="lin" valueType="num">
                                          <p:cBhvr>
                                            <p:cTn id="32" dur="750" fill="hold"/>
                                            <p:tgtEl>
                                              <p:spTgt spid="114"/>
                                            </p:tgtEl>
                                            <p:attrNameLst>
                                              <p:attrName>ppt_w</p:attrName>
                                            </p:attrNameLst>
                                          </p:cBhvr>
                                          <p:tavLst>
                                            <p:tav tm="0">
                                              <p:val>
                                                <p:fltVal val="0"/>
                                              </p:val>
                                            </p:tav>
                                            <p:tav tm="100000">
                                              <p:val>
                                                <p:strVal val="#ppt_w"/>
                                              </p:val>
                                            </p:tav>
                                          </p:tavLst>
                                        </p:anim>
                                        <p:anim calcmode="lin" valueType="num">
                                          <p:cBhvr>
                                            <p:cTn id="33" dur="750" fill="hold"/>
                                            <p:tgtEl>
                                              <p:spTgt spid="114"/>
                                            </p:tgtEl>
                                            <p:attrNameLst>
                                              <p:attrName>ppt_h</p:attrName>
                                            </p:attrNameLst>
                                          </p:cBhvr>
                                          <p:tavLst>
                                            <p:tav tm="0">
                                              <p:val>
                                                <p:fltVal val="0"/>
                                              </p:val>
                                            </p:tav>
                                            <p:tav tm="100000">
                                              <p:val>
                                                <p:strVal val="#ppt_h"/>
                                              </p:val>
                                            </p:tav>
                                          </p:tavLst>
                                        </p:anim>
                                        <p:animEffect transition="in" filter="fade">
                                          <p:cBhvr>
                                            <p:cTn id="34" dur="750"/>
                                            <p:tgtEl>
                                              <p:spTgt spid="11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14:presetBounceEnd="67000">
                                      <p:stCondLst>
                                        <p:cond delay="0"/>
                                      </p:stCondLst>
                                      <p:childTnLst>
                                        <p:set>
                                          <p:cBhvr>
                                            <p:cTn id="38" dur="1" fill="hold">
                                              <p:stCondLst>
                                                <p:cond delay="0"/>
                                              </p:stCondLst>
                                            </p:cTn>
                                            <p:tgtEl>
                                              <p:spTgt spid="143"/>
                                            </p:tgtEl>
                                            <p:attrNameLst>
                                              <p:attrName>style.visibility</p:attrName>
                                            </p:attrNameLst>
                                          </p:cBhvr>
                                          <p:to>
                                            <p:strVal val="visible"/>
                                          </p:to>
                                        </p:set>
                                        <p:anim calcmode="lin" valueType="num" p14:bounceEnd="67000">
                                          <p:cBhvr additive="base">
                                            <p:cTn id="39" dur="1000" fill="hold"/>
                                            <p:tgtEl>
                                              <p:spTgt spid="143"/>
                                            </p:tgtEl>
                                            <p:attrNameLst>
                                              <p:attrName>ppt_x</p:attrName>
                                            </p:attrNameLst>
                                          </p:cBhvr>
                                          <p:tavLst>
                                            <p:tav tm="0">
                                              <p:val>
                                                <p:strVal val="0-#ppt_w/2"/>
                                              </p:val>
                                            </p:tav>
                                            <p:tav tm="100000">
                                              <p:val>
                                                <p:strVal val="#ppt_x"/>
                                              </p:val>
                                            </p:tav>
                                          </p:tavLst>
                                        </p:anim>
                                        <p:anim calcmode="lin" valueType="num" p14:bounceEnd="67000">
                                          <p:cBhvr additive="base">
                                            <p:cTn id="40" dur="10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14:presetBounceEnd="67000">
                                      <p:stCondLst>
                                        <p:cond delay="0"/>
                                      </p:stCondLst>
                                      <p:childTnLst>
                                        <p:set>
                                          <p:cBhvr>
                                            <p:cTn id="44" dur="1" fill="hold">
                                              <p:stCondLst>
                                                <p:cond delay="0"/>
                                              </p:stCondLst>
                                            </p:cTn>
                                            <p:tgtEl>
                                              <p:spTgt spid="140"/>
                                            </p:tgtEl>
                                            <p:attrNameLst>
                                              <p:attrName>style.visibility</p:attrName>
                                            </p:attrNameLst>
                                          </p:cBhvr>
                                          <p:to>
                                            <p:strVal val="visible"/>
                                          </p:to>
                                        </p:set>
                                        <p:anim calcmode="lin" valueType="num" p14:bounceEnd="67000">
                                          <p:cBhvr additive="base">
                                            <p:cTn id="45" dur="1000" fill="hold"/>
                                            <p:tgtEl>
                                              <p:spTgt spid="140"/>
                                            </p:tgtEl>
                                            <p:attrNameLst>
                                              <p:attrName>ppt_x</p:attrName>
                                            </p:attrNameLst>
                                          </p:cBhvr>
                                          <p:tavLst>
                                            <p:tav tm="0">
                                              <p:val>
                                                <p:strVal val="0-#ppt_w/2"/>
                                              </p:val>
                                            </p:tav>
                                            <p:tav tm="100000">
                                              <p:val>
                                                <p:strVal val="#ppt_x"/>
                                              </p:val>
                                            </p:tav>
                                          </p:tavLst>
                                        </p:anim>
                                        <p:anim calcmode="lin" valueType="num" p14:bounceEnd="67000">
                                          <p:cBhvr additive="base">
                                            <p:cTn id="46" dur="1000" fill="hold"/>
                                            <p:tgtEl>
                                              <p:spTgt spid="14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14:presetBounceEnd="67000">
                                      <p:stCondLst>
                                        <p:cond delay="0"/>
                                      </p:stCondLst>
                                      <p:childTnLst>
                                        <p:set>
                                          <p:cBhvr>
                                            <p:cTn id="50" dur="1" fill="hold">
                                              <p:stCondLst>
                                                <p:cond delay="0"/>
                                              </p:stCondLst>
                                            </p:cTn>
                                            <p:tgtEl>
                                              <p:spTgt spid="144"/>
                                            </p:tgtEl>
                                            <p:attrNameLst>
                                              <p:attrName>style.visibility</p:attrName>
                                            </p:attrNameLst>
                                          </p:cBhvr>
                                          <p:to>
                                            <p:strVal val="visible"/>
                                          </p:to>
                                        </p:set>
                                        <p:anim calcmode="lin" valueType="num" p14:bounceEnd="67000">
                                          <p:cBhvr additive="base">
                                            <p:cTn id="51" dur="1000" fill="hold"/>
                                            <p:tgtEl>
                                              <p:spTgt spid="144"/>
                                            </p:tgtEl>
                                            <p:attrNameLst>
                                              <p:attrName>ppt_x</p:attrName>
                                            </p:attrNameLst>
                                          </p:cBhvr>
                                          <p:tavLst>
                                            <p:tav tm="0">
                                              <p:val>
                                                <p:strVal val="#ppt_x"/>
                                              </p:val>
                                            </p:tav>
                                            <p:tav tm="100000">
                                              <p:val>
                                                <p:strVal val="#ppt_x"/>
                                              </p:val>
                                            </p:tav>
                                          </p:tavLst>
                                        </p:anim>
                                        <p:anim calcmode="lin" valueType="num" p14:bounceEnd="67000">
                                          <p:cBhvr additive="base">
                                            <p:cTn id="52" dur="1000" fill="hold"/>
                                            <p:tgtEl>
                                              <p:spTgt spid="1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114" grpId="0"/>
          <p:bldP spid="140" grpId="0"/>
          <p:bldP spid="143" grpId="0"/>
          <p:bldP spid="1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left)">
                                          <p:cBhvr>
                                            <p:cTn id="7" dur="750"/>
                                            <p:tgtEl>
                                              <p:spTgt spid="125"/>
                                            </p:tgtEl>
                                          </p:cBhvr>
                                        </p:animEffect>
                                      </p:childTnLst>
                                    </p:cTn>
                                  </p:par>
                                  <p:par>
                                    <p:cTn id="8" presetID="2" presetClass="entr" presetSubtype="8" fill="hold" nodeType="withEffect">
                                      <p:stCondLst>
                                        <p:cond delay="250"/>
                                      </p:stCondLst>
                                      <p:childTnLst>
                                        <p:set>
                                          <p:cBhvr>
                                            <p:cTn id="9" dur="1" fill="hold">
                                              <p:stCondLst>
                                                <p:cond delay="0"/>
                                              </p:stCondLst>
                                            </p:cTn>
                                            <p:tgtEl>
                                              <p:spTgt spid="126"/>
                                            </p:tgtEl>
                                            <p:attrNameLst>
                                              <p:attrName>style.visibility</p:attrName>
                                            </p:attrNameLst>
                                          </p:cBhvr>
                                          <p:to>
                                            <p:strVal val="visible"/>
                                          </p:to>
                                        </p:set>
                                        <p:anim calcmode="lin" valueType="num">
                                          <p:cBhvr additive="base">
                                            <p:cTn id="10" dur="1000" fill="hold"/>
                                            <p:tgtEl>
                                              <p:spTgt spid="126"/>
                                            </p:tgtEl>
                                            <p:attrNameLst>
                                              <p:attrName>ppt_x</p:attrName>
                                            </p:attrNameLst>
                                          </p:cBhvr>
                                          <p:tavLst>
                                            <p:tav tm="0">
                                              <p:val>
                                                <p:strVal val="0-#ppt_w/2"/>
                                              </p:val>
                                            </p:tav>
                                            <p:tav tm="100000">
                                              <p:val>
                                                <p:strVal val="#ppt_x"/>
                                              </p:val>
                                            </p:tav>
                                          </p:tavLst>
                                        </p:anim>
                                        <p:anim calcmode="lin" valueType="num">
                                          <p:cBhvr additive="base">
                                            <p:cTn id="11" dur="1000" fill="hold"/>
                                            <p:tgtEl>
                                              <p:spTgt spid="126"/>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500"/>
                                      </p:stCondLst>
                                      <p:childTnLst>
                                        <p:set>
                                          <p:cBhvr>
                                            <p:cTn id="13" dur="1" fill="hold">
                                              <p:stCondLst>
                                                <p:cond delay="0"/>
                                              </p:stCondLst>
                                            </p:cTn>
                                            <p:tgtEl>
                                              <p:spTgt spid="129"/>
                                            </p:tgtEl>
                                            <p:attrNameLst>
                                              <p:attrName>style.visibility</p:attrName>
                                            </p:attrNameLst>
                                          </p:cBhvr>
                                          <p:to>
                                            <p:strVal val="visible"/>
                                          </p:to>
                                        </p:set>
                                        <p:anim calcmode="lin" valueType="num">
                                          <p:cBhvr additive="base">
                                            <p:cTn id="14" dur="1000" fill="hold"/>
                                            <p:tgtEl>
                                              <p:spTgt spid="129"/>
                                            </p:tgtEl>
                                            <p:attrNameLst>
                                              <p:attrName>ppt_x</p:attrName>
                                            </p:attrNameLst>
                                          </p:cBhvr>
                                          <p:tavLst>
                                            <p:tav tm="0">
                                              <p:val>
                                                <p:strVal val="0-#ppt_w/2"/>
                                              </p:val>
                                            </p:tav>
                                            <p:tav tm="100000">
                                              <p:val>
                                                <p:strVal val="#ppt_x"/>
                                              </p:val>
                                            </p:tav>
                                          </p:tavLst>
                                        </p:anim>
                                        <p:anim calcmode="lin" valueType="num">
                                          <p:cBhvr additive="base">
                                            <p:cTn id="15" dur="1000" fill="hold"/>
                                            <p:tgtEl>
                                              <p:spTgt spid="129"/>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750"/>
                                      </p:stCondLst>
                                      <p:childTnLst>
                                        <p:set>
                                          <p:cBhvr>
                                            <p:cTn id="17" dur="1" fill="hold">
                                              <p:stCondLst>
                                                <p:cond delay="0"/>
                                              </p:stCondLst>
                                            </p:cTn>
                                            <p:tgtEl>
                                              <p:spTgt spid="131"/>
                                            </p:tgtEl>
                                            <p:attrNameLst>
                                              <p:attrName>style.visibility</p:attrName>
                                            </p:attrNameLst>
                                          </p:cBhvr>
                                          <p:to>
                                            <p:strVal val="visible"/>
                                          </p:to>
                                        </p:set>
                                        <p:anim calcmode="lin" valueType="num">
                                          <p:cBhvr additive="base">
                                            <p:cTn id="18" dur="1000" fill="hold"/>
                                            <p:tgtEl>
                                              <p:spTgt spid="131"/>
                                            </p:tgtEl>
                                            <p:attrNameLst>
                                              <p:attrName>ppt_x</p:attrName>
                                            </p:attrNameLst>
                                          </p:cBhvr>
                                          <p:tavLst>
                                            <p:tav tm="0">
                                              <p:val>
                                                <p:strVal val="0-#ppt_w/2"/>
                                              </p:val>
                                            </p:tav>
                                            <p:tav tm="100000">
                                              <p:val>
                                                <p:strVal val="#ppt_x"/>
                                              </p:val>
                                            </p:tav>
                                          </p:tavLst>
                                        </p:anim>
                                        <p:anim calcmode="lin" valueType="num">
                                          <p:cBhvr additive="base">
                                            <p:cTn id="19" dur="1000" fill="hold"/>
                                            <p:tgtEl>
                                              <p:spTgt spid="131"/>
                                            </p:tgtEl>
                                            <p:attrNameLst>
                                              <p:attrName>ppt_y</p:attrName>
                                            </p:attrNameLst>
                                          </p:cBhvr>
                                          <p:tavLst>
                                            <p:tav tm="0">
                                              <p:val>
                                                <p:strVal val="#ppt_y"/>
                                              </p:val>
                                            </p:tav>
                                            <p:tav tm="100000">
                                              <p:val>
                                                <p:strVal val="#ppt_y"/>
                                              </p:val>
                                            </p:tav>
                                          </p:tavLst>
                                        </p:anim>
                                      </p:childTnLst>
                                    </p:cTn>
                                  </p:par>
                                  <p:par>
                                    <p:cTn id="20" presetID="53" presetClass="entr" presetSubtype="16" fill="hold" grpId="0" nodeType="withEffect">
                                      <p:stCondLst>
                                        <p:cond delay="500"/>
                                      </p:stCondLst>
                                      <p:childTnLst>
                                        <p:set>
                                          <p:cBhvr>
                                            <p:cTn id="21" dur="1" fill="hold">
                                              <p:stCondLst>
                                                <p:cond delay="0"/>
                                              </p:stCondLst>
                                            </p:cTn>
                                            <p:tgtEl>
                                              <p:spTgt spid="112"/>
                                            </p:tgtEl>
                                            <p:attrNameLst>
                                              <p:attrName>style.visibility</p:attrName>
                                            </p:attrNameLst>
                                          </p:cBhvr>
                                          <p:to>
                                            <p:strVal val="visible"/>
                                          </p:to>
                                        </p:set>
                                        <p:anim calcmode="lin" valueType="num">
                                          <p:cBhvr>
                                            <p:cTn id="22" dur="750" fill="hold"/>
                                            <p:tgtEl>
                                              <p:spTgt spid="112"/>
                                            </p:tgtEl>
                                            <p:attrNameLst>
                                              <p:attrName>ppt_w</p:attrName>
                                            </p:attrNameLst>
                                          </p:cBhvr>
                                          <p:tavLst>
                                            <p:tav tm="0">
                                              <p:val>
                                                <p:fltVal val="0"/>
                                              </p:val>
                                            </p:tav>
                                            <p:tav tm="100000">
                                              <p:val>
                                                <p:strVal val="#ppt_w"/>
                                              </p:val>
                                            </p:tav>
                                          </p:tavLst>
                                        </p:anim>
                                        <p:anim calcmode="lin" valueType="num">
                                          <p:cBhvr>
                                            <p:cTn id="23" dur="750" fill="hold"/>
                                            <p:tgtEl>
                                              <p:spTgt spid="112"/>
                                            </p:tgtEl>
                                            <p:attrNameLst>
                                              <p:attrName>ppt_h</p:attrName>
                                            </p:attrNameLst>
                                          </p:cBhvr>
                                          <p:tavLst>
                                            <p:tav tm="0">
                                              <p:val>
                                                <p:fltVal val="0"/>
                                              </p:val>
                                            </p:tav>
                                            <p:tav tm="100000">
                                              <p:val>
                                                <p:strVal val="#ppt_h"/>
                                              </p:val>
                                            </p:tav>
                                          </p:tavLst>
                                        </p:anim>
                                        <p:animEffect transition="in" filter="fade">
                                          <p:cBhvr>
                                            <p:cTn id="24" dur="750"/>
                                            <p:tgtEl>
                                              <p:spTgt spid="112"/>
                                            </p:tgtEl>
                                          </p:cBhvr>
                                        </p:animEffect>
                                      </p:childTnLst>
                                    </p:cTn>
                                  </p:par>
                                  <p:par>
                                    <p:cTn id="25" presetID="53" presetClass="entr" presetSubtype="16" fill="hold" grpId="0" nodeType="withEffect">
                                      <p:stCondLst>
                                        <p:cond delay="750"/>
                                      </p:stCondLst>
                                      <p:childTnLst>
                                        <p:set>
                                          <p:cBhvr>
                                            <p:cTn id="26" dur="1" fill="hold">
                                              <p:stCondLst>
                                                <p:cond delay="0"/>
                                              </p:stCondLst>
                                            </p:cTn>
                                            <p:tgtEl>
                                              <p:spTgt spid="113"/>
                                            </p:tgtEl>
                                            <p:attrNameLst>
                                              <p:attrName>style.visibility</p:attrName>
                                            </p:attrNameLst>
                                          </p:cBhvr>
                                          <p:to>
                                            <p:strVal val="visible"/>
                                          </p:to>
                                        </p:set>
                                        <p:anim calcmode="lin" valueType="num">
                                          <p:cBhvr>
                                            <p:cTn id="27" dur="750" fill="hold"/>
                                            <p:tgtEl>
                                              <p:spTgt spid="113"/>
                                            </p:tgtEl>
                                            <p:attrNameLst>
                                              <p:attrName>ppt_w</p:attrName>
                                            </p:attrNameLst>
                                          </p:cBhvr>
                                          <p:tavLst>
                                            <p:tav tm="0">
                                              <p:val>
                                                <p:fltVal val="0"/>
                                              </p:val>
                                            </p:tav>
                                            <p:tav tm="100000">
                                              <p:val>
                                                <p:strVal val="#ppt_w"/>
                                              </p:val>
                                            </p:tav>
                                          </p:tavLst>
                                        </p:anim>
                                        <p:anim calcmode="lin" valueType="num">
                                          <p:cBhvr>
                                            <p:cTn id="28" dur="750" fill="hold"/>
                                            <p:tgtEl>
                                              <p:spTgt spid="113"/>
                                            </p:tgtEl>
                                            <p:attrNameLst>
                                              <p:attrName>ppt_h</p:attrName>
                                            </p:attrNameLst>
                                          </p:cBhvr>
                                          <p:tavLst>
                                            <p:tav tm="0">
                                              <p:val>
                                                <p:fltVal val="0"/>
                                              </p:val>
                                            </p:tav>
                                            <p:tav tm="100000">
                                              <p:val>
                                                <p:strVal val="#ppt_h"/>
                                              </p:val>
                                            </p:tav>
                                          </p:tavLst>
                                        </p:anim>
                                        <p:animEffect transition="in" filter="fade">
                                          <p:cBhvr>
                                            <p:cTn id="29" dur="750"/>
                                            <p:tgtEl>
                                              <p:spTgt spid="113"/>
                                            </p:tgtEl>
                                          </p:cBhvr>
                                        </p:animEffect>
                                      </p:childTnLst>
                                    </p:cTn>
                                  </p:par>
                                  <p:par>
                                    <p:cTn id="30" presetID="53" presetClass="entr" presetSubtype="16" fill="hold" grpId="0" nodeType="withEffect">
                                      <p:stCondLst>
                                        <p:cond delay="1000"/>
                                      </p:stCondLst>
                                      <p:childTnLst>
                                        <p:set>
                                          <p:cBhvr>
                                            <p:cTn id="31" dur="1" fill="hold">
                                              <p:stCondLst>
                                                <p:cond delay="0"/>
                                              </p:stCondLst>
                                            </p:cTn>
                                            <p:tgtEl>
                                              <p:spTgt spid="114"/>
                                            </p:tgtEl>
                                            <p:attrNameLst>
                                              <p:attrName>style.visibility</p:attrName>
                                            </p:attrNameLst>
                                          </p:cBhvr>
                                          <p:to>
                                            <p:strVal val="visible"/>
                                          </p:to>
                                        </p:set>
                                        <p:anim calcmode="lin" valueType="num">
                                          <p:cBhvr>
                                            <p:cTn id="32" dur="750" fill="hold"/>
                                            <p:tgtEl>
                                              <p:spTgt spid="114"/>
                                            </p:tgtEl>
                                            <p:attrNameLst>
                                              <p:attrName>ppt_w</p:attrName>
                                            </p:attrNameLst>
                                          </p:cBhvr>
                                          <p:tavLst>
                                            <p:tav tm="0">
                                              <p:val>
                                                <p:fltVal val="0"/>
                                              </p:val>
                                            </p:tav>
                                            <p:tav tm="100000">
                                              <p:val>
                                                <p:strVal val="#ppt_w"/>
                                              </p:val>
                                            </p:tav>
                                          </p:tavLst>
                                        </p:anim>
                                        <p:anim calcmode="lin" valueType="num">
                                          <p:cBhvr>
                                            <p:cTn id="33" dur="750" fill="hold"/>
                                            <p:tgtEl>
                                              <p:spTgt spid="114"/>
                                            </p:tgtEl>
                                            <p:attrNameLst>
                                              <p:attrName>ppt_h</p:attrName>
                                            </p:attrNameLst>
                                          </p:cBhvr>
                                          <p:tavLst>
                                            <p:tav tm="0">
                                              <p:val>
                                                <p:fltVal val="0"/>
                                              </p:val>
                                            </p:tav>
                                            <p:tav tm="100000">
                                              <p:val>
                                                <p:strVal val="#ppt_h"/>
                                              </p:val>
                                            </p:tav>
                                          </p:tavLst>
                                        </p:anim>
                                        <p:animEffect transition="in" filter="fade">
                                          <p:cBhvr>
                                            <p:cTn id="34" dur="750"/>
                                            <p:tgtEl>
                                              <p:spTgt spid="11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3"/>
                                            </p:tgtEl>
                                            <p:attrNameLst>
                                              <p:attrName>style.visibility</p:attrName>
                                            </p:attrNameLst>
                                          </p:cBhvr>
                                          <p:to>
                                            <p:strVal val="visible"/>
                                          </p:to>
                                        </p:set>
                                        <p:anim calcmode="lin" valueType="num">
                                          <p:cBhvr additive="base">
                                            <p:cTn id="39" dur="1000" fill="hold"/>
                                            <p:tgtEl>
                                              <p:spTgt spid="143"/>
                                            </p:tgtEl>
                                            <p:attrNameLst>
                                              <p:attrName>ppt_x</p:attrName>
                                            </p:attrNameLst>
                                          </p:cBhvr>
                                          <p:tavLst>
                                            <p:tav tm="0">
                                              <p:val>
                                                <p:strVal val="0-#ppt_w/2"/>
                                              </p:val>
                                            </p:tav>
                                            <p:tav tm="100000">
                                              <p:val>
                                                <p:strVal val="#ppt_x"/>
                                              </p:val>
                                            </p:tav>
                                          </p:tavLst>
                                        </p:anim>
                                        <p:anim calcmode="lin" valueType="num">
                                          <p:cBhvr additive="base">
                                            <p:cTn id="40" dur="10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40"/>
                                            </p:tgtEl>
                                            <p:attrNameLst>
                                              <p:attrName>style.visibility</p:attrName>
                                            </p:attrNameLst>
                                          </p:cBhvr>
                                          <p:to>
                                            <p:strVal val="visible"/>
                                          </p:to>
                                        </p:set>
                                        <p:anim calcmode="lin" valueType="num">
                                          <p:cBhvr additive="base">
                                            <p:cTn id="45" dur="1000" fill="hold"/>
                                            <p:tgtEl>
                                              <p:spTgt spid="140"/>
                                            </p:tgtEl>
                                            <p:attrNameLst>
                                              <p:attrName>ppt_x</p:attrName>
                                            </p:attrNameLst>
                                          </p:cBhvr>
                                          <p:tavLst>
                                            <p:tav tm="0">
                                              <p:val>
                                                <p:strVal val="0-#ppt_w/2"/>
                                              </p:val>
                                            </p:tav>
                                            <p:tav tm="100000">
                                              <p:val>
                                                <p:strVal val="#ppt_x"/>
                                              </p:val>
                                            </p:tav>
                                          </p:tavLst>
                                        </p:anim>
                                        <p:anim calcmode="lin" valueType="num">
                                          <p:cBhvr additive="base">
                                            <p:cTn id="46" dur="1000" fill="hold"/>
                                            <p:tgtEl>
                                              <p:spTgt spid="14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144"/>
                                            </p:tgtEl>
                                            <p:attrNameLst>
                                              <p:attrName>style.visibility</p:attrName>
                                            </p:attrNameLst>
                                          </p:cBhvr>
                                          <p:to>
                                            <p:strVal val="visible"/>
                                          </p:to>
                                        </p:set>
                                        <p:anim calcmode="lin" valueType="num">
                                          <p:cBhvr additive="base">
                                            <p:cTn id="51" dur="1000" fill="hold"/>
                                            <p:tgtEl>
                                              <p:spTgt spid="144"/>
                                            </p:tgtEl>
                                            <p:attrNameLst>
                                              <p:attrName>ppt_x</p:attrName>
                                            </p:attrNameLst>
                                          </p:cBhvr>
                                          <p:tavLst>
                                            <p:tav tm="0">
                                              <p:val>
                                                <p:strVal val="#ppt_x"/>
                                              </p:val>
                                            </p:tav>
                                            <p:tav tm="100000">
                                              <p:val>
                                                <p:strVal val="#ppt_x"/>
                                              </p:val>
                                            </p:tav>
                                          </p:tavLst>
                                        </p:anim>
                                        <p:anim calcmode="lin" valueType="num">
                                          <p:cBhvr additive="base">
                                            <p:cTn id="52" dur="1000" fill="hold"/>
                                            <p:tgtEl>
                                              <p:spTgt spid="144"/>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nodePh="1">
                                      <p:stCondLst>
                                        <p:cond delay="0"/>
                                      </p:stCondLst>
                                      <p:endCondLst>
                                        <p:cond evt="begin" delay="0">
                                          <p:tn val="55"/>
                                        </p:cond>
                                      </p:endCondLst>
                                      <p:childTnLst>
                                        <p:set>
                                          <p:cBhvr>
                                            <p:cTn id="56" dur="1" fill="hold">
                                              <p:stCondLst>
                                                <p:cond delay="0"/>
                                              </p:stCondLst>
                                            </p:cTn>
                                            <p:tgtEl>
                                              <p:spTgt spid="142"/>
                                            </p:tgtEl>
                                            <p:attrNameLst>
                                              <p:attrName>style.visibility</p:attrName>
                                            </p:attrNameLst>
                                          </p:cBhvr>
                                          <p:to>
                                            <p:strVal val="visible"/>
                                          </p:to>
                                        </p:set>
                                        <p:anim calcmode="lin" valueType="num">
                                          <p:cBhvr additive="base">
                                            <p:cTn id="57" dur="1000" fill="hold"/>
                                            <p:tgtEl>
                                              <p:spTgt spid="142"/>
                                            </p:tgtEl>
                                            <p:attrNameLst>
                                              <p:attrName>ppt_x</p:attrName>
                                            </p:attrNameLst>
                                          </p:cBhvr>
                                          <p:tavLst>
                                            <p:tav tm="0">
                                              <p:val>
                                                <p:strVal val="1+#ppt_w/2"/>
                                              </p:val>
                                            </p:tav>
                                            <p:tav tm="100000">
                                              <p:val>
                                                <p:strVal val="#ppt_x"/>
                                              </p:val>
                                            </p:tav>
                                          </p:tavLst>
                                        </p:anim>
                                        <p:anim calcmode="lin" valueType="num">
                                          <p:cBhvr additive="base">
                                            <p:cTn id="58" dur="1000" fill="hold"/>
                                            <p:tgtEl>
                                              <p:spTgt spid="1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114" grpId="0"/>
          <p:bldP spid="140" grpId="0"/>
          <p:bldP spid="142" grpId="0"/>
          <p:bldP spid="143" grpId="0"/>
          <p:bldP spid="144"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19" name="Group 7318">
            <a:extLst>
              <a:ext uri="{FF2B5EF4-FFF2-40B4-BE49-F238E27FC236}">
                <a16:creationId xmlns:a16="http://schemas.microsoft.com/office/drawing/2014/main" id="{C0124BFC-ABF8-46BD-AD16-6022ED8947E2}"/>
              </a:ext>
            </a:extLst>
          </p:cNvPr>
          <p:cNvGrpSpPr/>
          <p:nvPr/>
        </p:nvGrpSpPr>
        <p:grpSpPr>
          <a:xfrm>
            <a:off x="1384986" y="368255"/>
            <a:ext cx="1829991" cy="1726406"/>
            <a:chOff x="4135438" y="638176"/>
            <a:chExt cx="2439988" cy="2301875"/>
          </a:xfrm>
        </p:grpSpPr>
        <p:sp>
          <p:nvSpPr>
            <p:cNvPr id="7272" name="Freeform 164">
              <a:extLst>
                <a:ext uri="{FF2B5EF4-FFF2-40B4-BE49-F238E27FC236}">
                  <a16:creationId xmlns:a16="http://schemas.microsoft.com/office/drawing/2014/main" id="{831892DE-A58D-4086-8F6C-FD85A02049EB}"/>
                </a:ext>
              </a:extLst>
            </p:cNvPr>
            <p:cNvSpPr>
              <a:spLocks/>
            </p:cNvSpPr>
            <p:nvPr/>
          </p:nvSpPr>
          <p:spPr bwMode="auto">
            <a:xfrm>
              <a:off x="4286251" y="2398713"/>
              <a:ext cx="393700" cy="541338"/>
            </a:xfrm>
            <a:custGeom>
              <a:avLst/>
              <a:gdLst>
                <a:gd name="T0" fmla="*/ 0 w 106"/>
                <a:gd name="T1" fmla="*/ 0 h 146"/>
                <a:gd name="T2" fmla="*/ 106 w 106"/>
                <a:gd name="T3" fmla="*/ 146 h 146"/>
              </a:gdLst>
              <a:ahLst/>
              <a:cxnLst>
                <a:cxn ang="0">
                  <a:pos x="T0" y="T1"/>
                </a:cxn>
                <a:cxn ang="0">
                  <a:pos x="T2" y="T3"/>
                </a:cxn>
              </a:cxnLst>
              <a:rect l="0" t="0" r="r" b="b"/>
              <a:pathLst>
                <a:path w="106" h="146">
                  <a:moveTo>
                    <a:pt x="0" y="0"/>
                  </a:moveTo>
                  <a:cubicBezTo>
                    <a:pt x="47" y="39"/>
                    <a:pt x="84" y="89"/>
                    <a:pt x="106" y="146"/>
                  </a:cubicBezTo>
                </a:path>
              </a:pathLst>
            </a:custGeom>
            <a:noFill/>
            <a:ln w="36513"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UA" sz="1050"/>
            </a:p>
          </p:txBody>
        </p:sp>
        <p:sp>
          <p:nvSpPr>
            <p:cNvPr id="7276" name="Line 168">
              <a:extLst>
                <a:ext uri="{FF2B5EF4-FFF2-40B4-BE49-F238E27FC236}">
                  <a16:creationId xmlns:a16="http://schemas.microsoft.com/office/drawing/2014/main" id="{D3A82805-925F-47A3-9D7C-3C79F6B7300A}"/>
                </a:ext>
              </a:extLst>
            </p:cNvPr>
            <p:cNvSpPr>
              <a:spLocks noChangeShapeType="1"/>
            </p:cNvSpPr>
            <p:nvPr/>
          </p:nvSpPr>
          <p:spPr bwMode="auto">
            <a:xfrm flipV="1">
              <a:off x="4294188" y="1793876"/>
              <a:ext cx="874713" cy="515938"/>
            </a:xfrm>
            <a:prstGeom prst="line">
              <a:avLst/>
            </a:prstGeom>
            <a:noFill/>
            <a:ln w="36513"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UA" sz="1050"/>
            </a:p>
          </p:txBody>
        </p:sp>
        <p:sp>
          <p:nvSpPr>
            <p:cNvPr id="7281" name="Freeform 172">
              <a:extLst>
                <a:ext uri="{FF2B5EF4-FFF2-40B4-BE49-F238E27FC236}">
                  <a16:creationId xmlns:a16="http://schemas.microsoft.com/office/drawing/2014/main" id="{BBA8CF78-8AD8-4B58-BB9B-328A7BA92CF4}"/>
                </a:ext>
              </a:extLst>
            </p:cNvPr>
            <p:cNvSpPr>
              <a:spLocks/>
            </p:cNvSpPr>
            <p:nvPr/>
          </p:nvSpPr>
          <p:spPr bwMode="auto">
            <a:xfrm>
              <a:off x="4135438" y="2257426"/>
              <a:ext cx="180975" cy="182563"/>
            </a:xfrm>
            <a:custGeom>
              <a:avLst/>
              <a:gdLst>
                <a:gd name="T0" fmla="*/ 7 w 49"/>
                <a:gd name="T1" fmla="*/ 12 h 49"/>
                <a:gd name="T2" fmla="*/ 37 w 49"/>
                <a:gd name="T3" fmla="*/ 7 h 49"/>
                <a:gd name="T4" fmla="*/ 41 w 49"/>
                <a:gd name="T5" fmla="*/ 37 h 49"/>
                <a:gd name="T6" fmla="*/ 11 w 49"/>
                <a:gd name="T7" fmla="*/ 42 h 49"/>
                <a:gd name="T8" fmla="*/ 7 w 49"/>
                <a:gd name="T9" fmla="*/ 12 h 49"/>
              </a:gdLst>
              <a:ahLst/>
              <a:cxnLst>
                <a:cxn ang="0">
                  <a:pos x="T0" y="T1"/>
                </a:cxn>
                <a:cxn ang="0">
                  <a:pos x="T2" y="T3"/>
                </a:cxn>
                <a:cxn ang="0">
                  <a:pos x="T4" y="T5"/>
                </a:cxn>
                <a:cxn ang="0">
                  <a:pos x="T6" y="T7"/>
                </a:cxn>
                <a:cxn ang="0">
                  <a:pos x="T8" y="T9"/>
                </a:cxn>
              </a:cxnLst>
              <a:rect l="0" t="0" r="r" b="b"/>
              <a:pathLst>
                <a:path w="49" h="49">
                  <a:moveTo>
                    <a:pt x="7" y="12"/>
                  </a:moveTo>
                  <a:cubicBezTo>
                    <a:pt x="14" y="2"/>
                    <a:pt x="27" y="0"/>
                    <a:pt x="37" y="7"/>
                  </a:cubicBezTo>
                  <a:cubicBezTo>
                    <a:pt x="46" y="14"/>
                    <a:pt x="49" y="28"/>
                    <a:pt x="41" y="37"/>
                  </a:cubicBezTo>
                  <a:cubicBezTo>
                    <a:pt x="34" y="47"/>
                    <a:pt x="21" y="49"/>
                    <a:pt x="11" y="42"/>
                  </a:cubicBezTo>
                  <a:cubicBezTo>
                    <a:pt x="2" y="35"/>
                    <a:pt x="0" y="22"/>
                    <a:pt x="7" y="12"/>
                  </a:cubicBezTo>
                  <a:close/>
                </a:path>
              </a:pathLst>
            </a:custGeom>
            <a:noFill/>
            <a:ln w="36513"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UA" sz="1050"/>
            </a:p>
          </p:txBody>
        </p:sp>
        <p:sp>
          <p:nvSpPr>
            <p:cNvPr id="7290" name="Freeform 180">
              <a:extLst>
                <a:ext uri="{FF2B5EF4-FFF2-40B4-BE49-F238E27FC236}">
                  <a16:creationId xmlns:a16="http://schemas.microsoft.com/office/drawing/2014/main" id="{ED7A8252-FEAD-4D9D-BB2D-97B2D650836F}"/>
                </a:ext>
              </a:extLst>
            </p:cNvPr>
            <p:cNvSpPr>
              <a:spLocks/>
            </p:cNvSpPr>
            <p:nvPr/>
          </p:nvSpPr>
          <p:spPr bwMode="auto">
            <a:xfrm>
              <a:off x="4979988" y="638176"/>
              <a:ext cx="1595438" cy="1597025"/>
            </a:xfrm>
            <a:custGeom>
              <a:avLst/>
              <a:gdLst>
                <a:gd name="T0" fmla="*/ 62 w 431"/>
                <a:gd name="T1" fmla="*/ 104 h 431"/>
                <a:gd name="T2" fmla="*/ 327 w 431"/>
                <a:gd name="T3" fmla="*/ 62 h 431"/>
                <a:gd name="T4" fmla="*/ 369 w 431"/>
                <a:gd name="T5" fmla="*/ 327 h 431"/>
                <a:gd name="T6" fmla="*/ 104 w 431"/>
                <a:gd name="T7" fmla="*/ 369 h 431"/>
                <a:gd name="T8" fmla="*/ 62 w 431"/>
                <a:gd name="T9" fmla="*/ 104 h 431"/>
              </a:gdLst>
              <a:ahLst/>
              <a:cxnLst>
                <a:cxn ang="0">
                  <a:pos x="T0" y="T1"/>
                </a:cxn>
                <a:cxn ang="0">
                  <a:pos x="T2" y="T3"/>
                </a:cxn>
                <a:cxn ang="0">
                  <a:pos x="T4" y="T5"/>
                </a:cxn>
                <a:cxn ang="0">
                  <a:pos x="T6" y="T7"/>
                </a:cxn>
                <a:cxn ang="0">
                  <a:pos x="T8" y="T9"/>
                </a:cxn>
              </a:cxnLst>
              <a:rect l="0" t="0" r="r" b="b"/>
              <a:pathLst>
                <a:path w="431" h="431">
                  <a:moveTo>
                    <a:pt x="62" y="104"/>
                  </a:moveTo>
                  <a:cubicBezTo>
                    <a:pt x="123" y="19"/>
                    <a:pt x="242" y="0"/>
                    <a:pt x="327" y="62"/>
                  </a:cubicBezTo>
                  <a:cubicBezTo>
                    <a:pt x="412" y="123"/>
                    <a:pt x="431" y="242"/>
                    <a:pt x="369" y="327"/>
                  </a:cubicBezTo>
                  <a:cubicBezTo>
                    <a:pt x="307" y="412"/>
                    <a:pt x="189" y="431"/>
                    <a:pt x="104" y="369"/>
                  </a:cubicBezTo>
                  <a:cubicBezTo>
                    <a:pt x="19" y="308"/>
                    <a:pt x="0" y="189"/>
                    <a:pt x="62" y="104"/>
                  </a:cubicBezTo>
                  <a:close/>
                </a:path>
              </a:pathLst>
            </a:custGeom>
            <a:noFill/>
            <a:ln w="36513"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UA" sz="1050"/>
            </a:p>
          </p:txBody>
        </p:sp>
      </p:grpSp>
      <p:grpSp>
        <p:nvGrpSpPr>
          <p:cNvPr id="7320" name="Group 7319">
            <a:extLst>
              <a:ext uri="{FF2B5EF4-FFF2-40B4-BE49-F238E27FC236}">
                <a16:creationId xmlns:a16="http://schemas.microsoft.com/office/drawing/2014/main" id="{86C6CA03-73AE-45FA-9F8E-BE3DD5417B55}"/>
              </a:ext>
            </a:extLst>
          </p:cNvPr>
          <p:cNvGrpSpPr/>
          <p:nvPr/>
        </p:nvGrpSpPr>
        <p:grpSpPr>
          <a:xfrm>
            <a:off x="1748128" y="1290988"/>
            <a:ext cx="2135981" cy="1420416"/>
            <a:chOff x="4619626" y="1868488"/>
            <a:chExt cx="2847975" cy="1893888"/>
          </a:xfrm>
        </p:grpSpPr>
        <p:sp>
          <p:nvSpPr>
            <p:cNvPr id="7271" name="Freeform 163">
              <a:extLst>
                <a:ext uri="{FF2B5EF4-FFF2-40B4-BE49-F238E27FC236}">
                  <a16:creationId xmlns:a16="http://schemas.microsoft.com/office/drawing/2014/main" id="{E9505DC6-A757-4E14-913D-5808969F9EFF}"/>
                </a:ext>
              </a:extLst>
            </p:cNvPr>
            <p:cNvSpPr>
              <a:spLocks/>
            </p:cNvSpPr>
            <p:nvPr/>
          </p:nvSpPr>
          <p:spPr bwMode="auto">
            <a:xfrm>
              <a:off x="4730751" y="3095626"/>
              <a:ext cx="41275" cy="666750"/>
            </a:xfrm>
            <a:custGeom>
              <a:avLst/>
              <a:gdLst>
                <a:gd name="T0" fmla="*/ 0 w 11"/>
                <a:gd name="T1" fmla="*/ 0 h 180"/>
                <a:gd name="T2" fmla="*/ 11 w 11"/>
                <a:gd name="T3" fmla="*/ 90 h 180"/>
                <a:gd name="T4" fmla="*/ 0 w 11"/>
                <a:gd name="T5" fmla="*/ 180 h 180"/>
              </a:gdLst>
              <a:ahLst/>
              <a:cxnLst>
                <a:cxn ang="0">
                  <a:pos x="T0" y="T1"/>
                </a:cxn>
                <a:cxn ang="0">
                  <a:pos x="T2" y="T3"/>
                </a:cxn>
                <a:cxn ang="0">
                  <a:pos x="T4" y="T5"/>
                </a:cxn>
              </a:cxnLst>
              <a:rect l="0" t="0" r="r" b="b"/>
              <a:pathLst>
                <a:path w="11" h="180">
                  <a:moveTo>
                    <a:pt x="0" y="0"/>
                  </a:moveTo>
                  <a:cubicBezTo>
                    <a:pt x="7" y="29"/>
                    <a:pt x="11" y="59"/>
                    <a:pt x="11" y="90"/>
                  </a:cubicBezTo>
                  <a:cubicBezTo>
                    <a:pt x="11" y="121"/>
                    <a:pt x="7" y="152"/>
                    <a:pt x="0" y="180"/>
                  </a:cubicBezTo>
                </a:path>
              </a:pathLst>
            </a:custGeom>
            <a:noFill/>
            <a:ln w="36513"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UA" sz="1050"/>
            </a:p>
          </p:txBody>
        </p:sp>
        <p:sp>
          <p:nvSpPr>
            <p:cNvPr id="7275" name="Line 167">
              <a:extLst>
                <a:ext uri="{FF2B5EF4-FFF2-40B4-BE49-F238E27FC236}">
                  <a16:creationId xmlns:a16="http://schemas.microsoft.com/office/drawing/2014/main" id="{9B89AB8D-5575-48C1-B19D-2096490C6B29}"/>
                </a:ext>
              </a:extLst>
            </p:cNvPr>
            <p:cNvSpPr>
              <a:spLocks noChangeShapeType="1"/>
            </p:cNvSpPr>
            <p:nvPr/>
          </p:nvSpPr>
          <p:spPr bwMode="auto">
            <a:xfrm flipV="1">
              <a:off x="4786313" y="2790826"/>
              <a:ext cx="1192213" cy="211138"/>
            </a:xfrm>
            <a:prstGeom prst="line">
              <a:avLst/>
            </a:prstGeom>
            <a:noFill/>
            <a:ln w="36513"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UA" sz="1050"/>
            </a:p>
          </p:txBody>
        </p:sp>
        <p:sp>
          <p:nvSpPr>
            <p:cNvPr id="7279" name="Freeform 171">
              <a:extLst>
                <a:ext uri="{FF2B5EF4-FFF2-40B4-BE49-F238E27FC236}">
                  <a16:creationId xmlns:a16="http://schemas.microsoft.com/office/drawing/2014/main" id="{BB1736D6-7DC0-4655-9412-A9BCC9F34132}"/>
                </a:ext>
              </a:extLst>
            </p:cNvPr>
            <p:cNvSpPr>
              <a:spLocks/>
            </p:cNvSpPr>
            <p:nvPr/>
          </p:nvSpPr>
          <p:spPr bwMode="auto">
            <a:xfrm>
              <a:off x="4619626" y="2928938"/>
              <a:ext cx="177800" cy="177800"/>
            </a:xfrm>
            <a:custGeom>
              <a:avLst/>
              <a:gdLst>
                <a:gd name="T0" fmla="*/ 17 w 48"/>
                <a:gd name="T1" fmla="*/ 3 h 48"/>
                <a:gd name="T2" fmla="*/ 44 w 48"/>
                <a:gd name="T3" fmla="*/ 17 h 48"/>
                <a:gd name="T4" fmla="*/ 30 w 48"/>
                <a:gd name="T5" fmla="*/ 44 h 48"/>
                <a:gd name="T6" fmla="*/ 3 w 48"/>
                <a:gd name="T7" fmla="*/ 30 h 48"/>
                <a:gd name="T8" fmla="*/ 17 w 48"/>
                <a:gd name="T9" fmla="*/ 3 h 48"/>
              </a:gdLst>
              <a:ahLst/>
              <a:cxnLst>
                <a:cxn ang="0">
                  <a:pos x="T0" y="T1"/>
                </a:cxn>
                <a:cxn ang="0">
                  <a:pos x="T2" y="T3"/>
                </a:cxn>
                <a:cxn ang="0">
                  <a:pos x="T4" y="T5"/>
                </a:cxn>
                <a:cxn ang="0">
                  <a:pos x="T6" y="T7"/>
                </a:cxn>
                <a:cxn ang="0">
                  <a:pos x="T8" y="T9"/>
                </a:cxn>
              </a:cxnLst>
              <a:rect l="0" t="0" r="r" b="b"/>
              <a:pathLst>
                <a:path w="48" h="48">
                  <a:moveTo>
                    <a:pt x="17" y="3"/>
                  </a:moveTo>
                  <a:cubicBezTo>
                    <a:pt x="28" y="0"/>
                    <a:pt x="41" y="6"/>
                    <a:pt x="44" y="17"/>
                  </a:cubicBezTo>
                  <a:cubicBezTo>
                    <a:pt x="48" y="28"/>
                    <a:pt x="42" y="41"/>
                    <a:pt x="30" y="44"/>
                  </a:cubicBezTo>
                  <a:cubicBezTo>
                    <a:pt x="19" y="48"/>
                    <a:pt x="7" y="42"/>
                    <a:pt x="3" y="30"/>
                  </a:cubicBezTo>
                  <a:cubicBezTo>
                    <a:pt x="0" y="19"/>
                    <a:pt x="6" y="7"/>
                    <a:pt x="17" y="3"/>
                  </a:cubicBezTo>
                  <a:close/>
                </a:path>
              </a:pathLst>
            </a:custGeom>
            <a:noFill/>
            <a:ln w="36513"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UA" sz="1050"/>
            </a:p>
          </p:txBody>
        </p:sp>
        <p:sp>
          <p:nvSpPr>
            <p:cNvPr id="7289" name="Freeform 179">
              <a:extLst>
                <a:ext uri="{FF2B5EF4-FFF2-40B4-BE49-F238E27FC236}">
                  <a16:creationId xmlns:a16="http://schemas.microsoft.com/office/drawing/2014/main" id="{FE091AFF-E8A8-4F96-8996-FFA4F998E1E5}"/>
                </a:ext>
              </a:extLst>
            </p:cNvPr>
            <p:cNvSpPr>
              <a:spLocks/>
            </p:cNvSpPr>
            <p:nvPr/>
          </p:nvSpPr>
          <p:spPr bwMode="auto">
            <a:xfrm>
              <a:off x="5872163" y="1868488"/>
              <a:ext cx="1595438" cy="1597025"/>
            </a:xfrm>
            <a:custGeom>
              <a:avLst/>
              <a:gdLst>
                <a:gd name="T0" fmla="*/ 62 w 431"/>
                <a:gd name="T1" fmla="*/ 104 h 431"/>
                <a:gd name="T2" fmla="*/ 327 w 431"/>
                <a:gd name="T3" fmla="*/ 62 h 431"/>
                <a:gd name="T4" fmla="*/ 370 w 431"/>
                <a:gd name="T5" fmla="*/ 327 h 431"/>
                <a:gd name="T6" fmla="*/ 104 w 431"/>
                <a:gd name="T7" fmla="*/ 369 h 431"/>
                <a:gd name="T8" fmla="*/ 62 w 431"/>
                <a:gd name="T9" fmla="*/ 104 h 431"/>
              </a:gdLst>
              <a:ahLst/>
              <a:cxnLst>
                <a:cxn ang="0">
                  <a:pos x="T0" y="T1"/>
                </a:cxn>
                <a:cxn ang="0">
                  <a:pos x="T2" y="T3"/>
                </a:cxn>
                <a:cxn ang="0">
                  <a:pos x="T4" y="T5"/>
                </a:cxn>
                <a:cxn ang="0">
                  <a:pos x="T6" y="T7"/>
                </a:cxn>
                <a:cxn ang="0">
                  <a:pos x="T8" y="T9"/>
                </a:cxn>
              </a:cxnLst>
              <a:rect l="0" t="0" r="r" b="b"/>
              <a:pathLst>
                <a:path w="431" h="431">
                  <a:moveTo>
                    <a:pt x="62" y="104"/>
                  </a:moveTo>
                  <a:cubicBezTo>
                    <a:pt x="124" y="19"/>
                    <a:pt x="243" y="0"/>
                    <a:pt x="327" y="62"/>
                  </a:cubicBezTo>
                  <a:cubicBezTo>
                    <a:pt x="412" y="124"/>
                    <a:pt x="431" y="242"/>
                    <a:pt x="370" y="327"/>
                  </a:cubicBezTo>
                  <a:cubicBezTo>
                    <a:pt x="308" y="412"/>
                    <a:pt x="189" y="431"/>
                    <a:pt x="104" y="369"/>
                  </a:cubicBezTo>
                  <a:cubicBezTo>
                    <a:pt x="19" y="308"/>
                    <a:pt x="0" y="189"/>
                    <a:pt x="62" y="104"/>
                  </a:cubicBezTo>
                  <a:close/>
                </a:path>
              </a:pathLst>
            </a:custGeom>
            <a:noFill/>
            <a:ln w="36513"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UA" sz="1050"/>
            </a:p>
          </p:txBody>
        </p:sp>
      </p:grpSp>
      <p:grpSp>
        <p:nvGrpSpPr>
          <p:cNvPr id="7321" name="Group 7320">
            <a:extLst>
              <a:ext uri="{FF2B5EF4-FFF2-40B4-BE49-F238E27FC236}">
                <a16:creationId xmlns:a16="http://schemas.microsoft.com/office/drawing/2014/main" id="{C07119EE-D902-4294-AC8E-4785001BB52F}"/>
              </a:ext>
            </a:extLst>
          </p:cNvPr>
          <p:cNvGrpSpPr/>
          <p:nvPr/>
        </p:nvGrpSpPr>
        <p:grpSpPr>
          <a:xfrm>
            <a:off x="1498096" y="2433989"/>
            <a:ext cx="2386013" cy="1197769"/>
            <a:chOff x="4286251" y="3392488"/>
            <a:chExt cx="3181350" cy="1597025"/>
          </a:xfrm>
        </p:grpSpPr>
        <p:sp>
          <p:nvSpPr>
            <p:cNvPr id="7270" name="Freeform 162">
              <a:extLst>
                <a:ext uri="{FF2B5EF4-FFF2-40B4-BE49-F238E27FC236}">
                  <a16:creationId xmlns:a16="http://schemas.microsoft.com/office/drawing/2014/main" id="{38AE05A2-9970-4A84-A485-5E1835FA6E3D}"/>
                </a:ext>
              </a:extLst>
            </p:cNvPr>
            <p:cNvSpPr>
              <a:spLocks/>
            </p:cNvSpPr>
            <p:nvPr/>
          </p:nvSpPr>
          <p:spPr bwMode="auto">
            <a:xfrm>
              <a:off x="4286251" y="3917951"/>
              <a:ext cx="393700" cy="541338"/>
            </a:xfrm>
            <a:custGeom>
              <a:avLst/>
              <a:gdLst>
                <a:gd name="T0" fmla="*/ 106 w 106"/>
                <a:gd name="T1" fmla="*/ 0 h 146"/>
                <a:gd name="T2" fmla="*/ 0 w 106"/>
                <a:gd name="T3" fmla="*/ 146 h 146"/>
              </a:gdLst>
              <a:ahLst/>
              <a:cxnLst>
                <a:cxn ang="0">
                  <a:pos x="T0" y="T1"/>
                </a:cxn>
                <a:cxn ang="0">
                  <a:pos x="T2" y="T3"/>
                </a:cxn>
              </a:cxnLst>
              <a:rect l="0" t="0" r="r" b="b"/>
              <a:pathLst>
                <a:path w="106" h="146">
                  <a:moveTo>
                    <a:pt x="106" y="0"/>
                  </a:moveTo>
                  <a:cubicBezTo>
                    <a:pt x="84" y="57"/>
                    <a:pt x="47" y="107"/>
                    <a:pt x="0" y="146"/>
                  </a:cubicBezTo>
                </a:path>
              </a:pathLst>
            </a:custGeom>
            <a:noFill/>
            <a:ln w="36513"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UA" sz="1050"/>
            </a:p>
          </p:txBody>
        </p:sp>
        <p:sp>
          <p:nvSpPr>
            <p:cNvPr id="7274" name="Line 166">
              <a:extLst>
                <a:ext uri="{FF2B5EF4-FFF2-40B4-BE49-F238E27FC236}">
                  <a16:creationId xmlns:a16="http://schemas.microsoft.com/office/drawing/2014/main" id="{E97C71D1-523A-449F-B826-E2BBC03092F4}"/>
                </a:ext>
              </a:extLst>
            </p:cNvPr>
            <p:cNvSpPr>
              <a:spLocks noChangeShapeType="1"/>
            </p:cNvSpPr>
            <p:nvPr/>
          </p:nvSpPr>
          <p:spPr bwMode="auto">
            <a:xfrm>
              <a:off x="4786313" y="3862388"/>
              <a:ext cx="1192213" cy="204788"/>
            </a:xfrm>
            <a:prstGeom prst="line">
              <a:avLst/>
            </a:prstGeom>
            <a:noFill/>
            <a:ln w="36513"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UA" sz="1050"/>
            </a:p>
          </p:txBody>
        </p:sp>
        <p:sp>
          <p:nvSpPr>
            <p:cNvPr id="7278" name="Freeform 170">
              <a:extLst>
                <a:ext uri="{FF2B5EF4-FFF2-40B4-BE49-F238E27FC236}">
                  <a16:creationId xmlns:a16="http://schemas.microsoft.com/office/drawing/2014/main" id="{855F3B5E-5AFC-4CD6-970A-C65777879127}"/>
                </a:ext>
              </a:extLst>
            </p:cNvPr>
            <p:cNvSpPr>
              <a:spLocks/>
            </p:cNvSpPr>
            <p:nvPr/>
          </p:nvSpPr>
          <p:spPr bwMode="auto">
            <a:xfrm>
              <a:off x="4619626" y="3751263"/>
              <a:ext cx="177800" cy="177800"/>
            </a:xfrm>
            <a:custGeom>
              <a:avLst/>
              <a:gdLst>
                <a:gd name="T0" fmla="*/ 30 w 48"/>
                <a:gd name="T1" fmla="*/ 4 h 48"/>
                <a:gd name="T2" fmla="*/ 44 w 48"/>
                <a:gd name="T3" fmla="*/ 31 h 48"/>
                <a:gd name="T4" fmla="*/ 17 w 48"/>
                <a:gd name="T5" fmla="*/ 45 h 48"/>
                <a:gd name="T6" fmla="*/ 3 w 48"/>
                <a:gd name="T7" fmla="*/ 18 h 48"/>
                <a:gd name="T8" fmla="*/ 30 w 48"/>
                <a:gd name="T9" fmla="*/ 4 h 48"/>
              </a:gdLst>
              <a:ahLst/>
              <a:cxnLst>
                <a:cxn ang="0">
                  <a:pos x="T0" y="T1"/>
                </a:cxn>
                <a:cxn ang="0">
                  <a:pos x="T2" y="T3"/>
                </a:cxn>
                <a:cxn ang="0">
                  <a:pos x="T4" y="T5"/>
                </a:cxn>
                <a:cxn ang="0">
                  <a:pos x="T6" y="T7"/>
                </a:cxn>
                <a:cxn ang="0">
                  <a:pos x="T8" y="T9"/>
                </a:cxn>
              </a:cxnLst>
              <a:rect l="0" t="0" r="r" b="b"/>
              <a:pathLst>
                <a:path w="48" h="48">
                  <a:moveTo>
                    <a:pt x="30" y="4"/>
                  </a:moveTo>
                  <a:cubicBezTo>
                    <a:pt x="42" y="7"/>
                    <a:pt x="48" y="20"/>
                    <a:pt x="44" y="31"/>
                  </a:cubicBezTo>
                  <a:cubicBezTo>
                    <a:pt x="41" y="42"/>
                    <a:pt x="28" y="48"/>
                    <a:pt x="17" y="45"/>
                  </a:cubicBezTo>
                  <a:cubicBezTo>
                    <a:pt x="6" y="41"/>
                    <a:pt x="0" y="29"/>
                    <a:pt x="3" y="18"/>
                  </a:cubicBezTo>
                  <a:cubicBezTo>
                    <a:pt x="7" y="6"/>
                    <a:pt x="19" y="0"/>
                    <a:pt x="30" y="4"/>
                  </a:cubicBezTo>
                </a:path>
              </a:pathLst>
            </a:custGeom>
            <a:noFill/>
            <a:ln w="36513"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UA" sz="1050"/>
            </a:p>
          </p:txBody>
        </p:sp>
        <p:sp>
          <p:nvSpPr>
            <p:cNvPr id="7288" name="Freeform 178">
              <a:extLst>
                <a:ext uri="{FF2B5EF4-FFF2-40B4-BE49-F238E27FC236}">
                  <a16:creationId xmlns:a16="http://schemas.microsoft.com/office/drawing/2014/main" id="{3786EB1D-E253-41AF-88B2-EEC43BCE0B41}"/>
                </a:ext>
              </a:extLst>
            </p:cNvPr>
            <p:cNvSpPr>
              <a:spLocks/>
            </p:cNvSpPr>
            <p:nvPr/>
          </p:nvSpPr>
          <p:spPr bwMode="auto">
            <a:xfrm>
              <a:off x="5872163" y="3392488"/>
              <a:ext cx="1595438" cy="1597025"/>
            </a:xfrm>
            <a:custGeom>
              <a:avLst/>
              <a:gdLst>
                <a:gd name="T0" fmla="*/ 62 w 431"/>
                <a:gd name="T1" fmla="*/ 104 h 431"/>
                <a:gd name="T2" fmla="*/ 327 w 431"/>
                <a:gd name="T3" fmla="*/ 62 h 431"/>
                <a:gd name="T4" fmla="*/ 370 w 431"/>
                <a:gd name="T5" fmla="*/ 327 h 431"/>
                <a:gd name="T6" fmla="*/ 104 w 431"/>
                <a:gd name="T7" fmla="*/ 369 h 431"/>
                <a:gd name="T8" fmla="*/ 62 w 431"/>
                <a:gd name="T9" fmla="*/ 104 h 431"/>
              </a:gdLst>
              <a:ahLst/>
              <a:cxnLst>
                <a:cxn ang="0">
                  <a:pos x="T0" y="T1"/>
                </a:cxn>
                <a:cxn ang="0">
                  <a:pos x="T2" y="T3"/>
                </a:cxn>
                <a:cxn ang="0">
                  <a:pos x="T4" y="T5"/>
                </a:cxn>
                <a:cxn ang="0">
                  <a:pos x="T6" y="T7"/>
                </a:cxn>
                <a:cxn ang="0">
                  <a:pos x="T8" y="T9"/>
                </a:cxn>
              </a:cxnLst>
              <a:rect l="0" t="0" r="r" b="b"/>
              <a:pathLst>
                <a:path w="431" h="431">
                  <a:moveTo>
                    <a:pt x="62" y="104"/>
                  </a:moveTo>
                  <a:cubicBezTo>
                    <a:pt x="124" y="19"/>
                    <a:pt x="243" y="0"/>
                    <a:pt x="327" y="62"/>
                  </a:cubicBezTo>
                  <a:cubicBezTo>
                    <a:pt x="412" y="123"/>
                    <a:pt x="431" y="242"/>
                    <a:pt x="370" y="327"/>
                  </a:cubicBezTo>
                  <a:cubicBezTo>
                    <a:pt x="308" y="412"/>
                    <a:pt x="189" y="431"/>
                    <a:pt x="104" y="369"/>
                  </a:cubicBezTo>
                  <a:cubicBezTo>
                    <a:pt x="19" y="307"/>
                    <a:pt x="0" y="189"/>
                    <a:pt x="62" y="104"/>
                  </a:cubicBezTo>
                  <a:close/>
                </a:path>
              </a:pathLst>
            </a:custGeom>
            <a:noFill/>
            <a:ln w="36513"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UA" sz="1050"/>
            </a:p>
          </p:txBody>
        </p:sp>
      </p:grpSp>
      <p:grpSp>
        <p:nvGrpSpPr>
          <p:cNvPr id="7322" name="Group 7321">
            <a:extLst>
              <a:ext uri="{FF2B5EF4-FFF2-40B4-BE49-F238E27FC236}">
                <a16:creationId xmlns:a16="http://schemas.microsoft.com/office/drawing/2014/main" id="{3E9EE8BA-5122-4996-B7AD-76BBCFEC6416}"/>
              </a:ext>
            </a:extLst>
          </p:cNvPr>
          <p:cNvGrpSpPr/>
          <p:nvPr/>
        </p:nvGrpSpPr>
        <p:grpSpPr>
          <a:xfrm>
            <a:off x="1384986" y="3203132"/>
            <a:ext cx="1829991" cy="1351360"/>
            <a:chOff x="4135438" y="4418013"/>
            <a:chExt cx="2439988" cy="1801813"/>
          </a:xfrm>
        </p:grpSpPr>
        <p:sp>
          <p:nvSpPr>
            <p:cNvPr id="7273" name="Line 165">
              <a:extLst>
                <a:ext uri="{FF2B5EF4-FFF2-40B4-BE49-F238E27FC236}">
                  <a16:creationId xmlns:a16="http://schemas.microsoft.com/office/drawing/2014/main" id="{B4EB0FF1-5A3D-4A29-9B21-ADCA674B5440}"/>
                </a:ext>
              </a:extLst>
            </p:cNvPr>
            <p:cNvSpPr>
              <a:spLocks noChangeShapeType="1"/>
            </p:cNvSpPr>
            <p:nvPr/>
          </p:nvSpPr>
          <p:spPr bwMode="auto">
            <a:xfrm>
              <a:off x="4294188" y="4548188"/>
              <a:ext cx="874713" cy="515938"/>
            </a:xfrm>
            <a:prstGeom prst="line">
              <a:avLst/>
            </a:prstGeom>
            <a:noFill/>
            <a:ln w="36513"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UA" sz="1050"/>
            </a:p>
          </p:txBody>
        </p:sp>
        <p:sp>
          <p:nvSpPr>
            <p:cNvPr id="7277" name="Freeform 169">
              <a:extLst>
                <a:ext uri="{FF2B5EF4-FFF2-40B4-BE49-F238E27FC236}">
                  <a16:creationId xmlns:a16="http://schemas.microsoft.com/office/drawing/2014/main" id="{439E7772-EDAE-45D4-A910-AAD4EA6F1A9E}"/>
                </a:ext>
              </a:extLst>
            </p:cNvPr>
            <p:cNvSpPr>
              <a:spLocks/>
            </p:cNvSpPr>
            <p:nvPr/>
          </p:nvSpPr>
          <p:spPr bwMode="auto">
            <a:xfrm>
              <a:off x="4135438" y="4418013"/>
              <a:ext cx="180975" cy="182563"/>
            </a:xfrm>
            <a:custGeom>
              <a:avLst/>
              <a:gdLst>
                <a:gd name="T0" fmla="*/ 41 w 49"/>
                <a:gd name="T1" fmla="*/ 12 h 49"/>
                <a:gd name="T2" fmla="*/ 37 w 49"/>
                <a:gd name="T3" fmla="*/ 42 h 49"/>
                <a:gd name="T4" fmla="*/ 7 w 49"/>
                <a:gd name="T5" fmla="*/ 37 h 49"/>
                <a:gd name="T6" fmla="*/ 11 w 49"/>
                <a:gd name="T7" fmla="*/ 7 h 49"/>
                <a:gd name="T8" fmla="*/ 41 w 49"/>
                <a:gd name="T9" fmla="*/ 12 h 49"/>
              </a:gdLst>
              <a:ahLst/>
              <a:cxnLst>
                <a:cxn ang="0">
                  <a:pos x="T0" y="T1"/>
                </a:cxn>
                <a:cxn ang="0">
                  <a:pos x="T2" y="T3"/>
                </a:cxn>
                <a:cxn ang="0">
                  <a:pos x="T4" y="T5"/>
                </a:cxn>
                <a:cxn ang="0">
                  <a:pos x="T6" y="T7"/>
                </a:cxn>
                <a:cxn ang="0">
                  <a:pos x="T8" y="T9"/>
                </a:cxn>
              </a:cxnLst>
              <a:rect l="0" t="0" r="r" b="b"/>
              <a:pathLst>
                <a:path w="49" h="49">
                  <a:moveTo>
                    <a:pt x="41" y="12"/>
                  </a:moveTo>
                  <a:cubicBezTo>
                    <a:pt x="49" y="21"/>
                    <a:pt x="46" y="35"/>
                    <a:pt x="37" y="42"/>
                  </a:cubicBezTo>
                  <a:cubicBezTo>
                    <a:pt x="27" y="49"/>
                    <a:pt x="14" y="47"/>
                    <a:pt x="7" y="37"/>
                  </a:cubicBezTo>
                  <a:cubicBezTo>
                    <a:pt x="0" y="27"/>
                    <a:pt x="2" y="14"/>
                    <a:pt x="11" y="7"/>
                  </a:cubicBezTo>
                  <a:cubicBezTo>
                    <a:pt x="21" y="0"/>
                    <a:pt x="34" y="2"/>
                    <a:pt x="41" y="12"/>
                  </a:cubicBezTo>
                  <a:close/>
                </a:path>
              </a:pathLst>
            </a:custGeom>
            <a:noFill/>
            <a:ln w="3651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UA" sz="1050"/>
            </a:p>
          </p:txBody>
        </p:sp>
        <p:sp>
          <p:nvSpPr>
            <p:cNvPr id="7287" name="Freeform 177">
              <a:extLst>
                <a:ext uri="{FF2B5EF4-FFF2-40B4-BE49-F238E27FC236}">
                  <a16:creationId xmlns:a16="http://schemas.microsoft.com/office/drawing/2014/main" id="{5C12E5B7-4512-4C41-B8EC-6FACB7FFD961}"/>
                </a:ext>
              </a:extLst>
            </p:cNvPr>
            <p:cNvSpPr>
              <a:spLocks/>
            </p:cNvSpPr>
            <p:nvPr/>
          </p:nvSpPr>
          <p:spPr bwMode="auto">
            <a:xfrm>
              <a:off x="4979988" y="4622801"/>
              <a:ext cx="1595438" cy="1597025"/>
            </a:xfrm>
            <a:custGeom>
              <a:avLst/>
              <a:gdLst>
                <a:gd name="T0" fmla="*/ 62 w 431"/>
                <a:gd name="T1" fmla="*/ 104 h 431"/>
                <a:gd name="T2" fmla="*/ 327 w 431"/>
                <a:gd name="T3" fmla="*/ 62 h 431"/>
                <a:gd name="T4" fmla="*/ 369 w 431"/>
                <a:gd name="T5" fmla="*/ 327 h 431"/>
                <a:gd name="T6" fmla="*/ 104 w 431"/>
                <a:gd name="T7" fmla="*/ 369 h 431"/>
                <a:gd name="T8" fmla="*/ 62 w 431"/>
                <a:gd name="T9" fmla="*/ 104 h 431"/>
              </a:gdLst>
              <a:ahLst/>
              <a:cxnLst>
                <a:cxn ang="0">
                  <a:pos x="T0" y="T1"/>
                </a:cxn>
                <a:cxn ang="0">
                  <a:pos x="T2" y="T3"/>
                </a:cxn>
                <a:cxn ang="0">
                  <a:pos x="T4" y="T5"/>
                </a:cxn>
                <a:cxn ang="0">
                  <a:pos x="T6" y="T7"/>
                </a:cxn>
                <a:cxn ang="0">
                  <a:pos x="T8" y="T9"/>
                </a:cxn>
              </a:cxnLst>
              <a:rect l="0" t="0" r="r" b="b"/>
              <a:pathLst>
                <a:path w="431" h="431">
                  <a:moveTo>
                    <a:pt x="62" y="104"/>
                  </a:moveTo>
                  <a:cubicBezTo>
                    <a:pt x="123" y="19"/>
                    <a:pt x="242" y="0"/>
                    <a:pt x="327" y="62"/>
                  </a:cubicBezTo>
                  <a:cubicBezTo>
                    <a:pt x="412" y="123"/>
                    <a:pt x="431" y="242"/>
                    <a:pt x="369" y="327"/>
                  </a:cubicBezTo>
                  <a:cubicBezTo>
                    <a:pt x="307" y="412"/>
                    <a:pt x="189" y="431"/>
                    <a:pt x="104" y="369"/>
                  </a:cubicBezTo>
                  <a:cubicBezTo>
                    <a:pt x="19" y="308"/>
                    <a:pt x="0" y="189"/>
                    <a:pt x="62" y="104"/>
                  </a:cubicBezTo>
                  <a:close/>
                </a:path>
              </a:pathLst>
            </a:custGeom>
            <a:noFill/>
            <a:ln w="36513"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UA" sz="1050"/>
            </a:p>
          </p:txBody>
        </p:sp>
      </p:grpSp>
      <p:grpSp>
        <p:nvGrpSpPr>
          <p:cNvPr id="222" name="Group 221">
            <a:extLst>
              <a:ext uri="{FF2B5EF4-FFF2-40B4-BE49-F238E27FC236}">
                <a16:creationId xmlns:a16="http://schemas.microsoft.com/office/drawing/2014/main" id="{0C11655D-500B-40AE-A503-C17BD2F77392}"/>
              </a:ext>
            </a:extLst>
          </p:cNvPr>
          <p:cNvGrpSpPr/>
          <p:nvPr/>
        </p:nvGrpSpPr>
        <p:grpSpPr>
          <a:xfrm>
            <a:off x="1" y="1600551"/>
            <a:ext cx="1719551" cy="1722209"/>
            <a:chOff x="1225550" y="2473194"/>
            <a:chExt cx="1891096" cy="1894019"/>
          </a:xfrm>
        </p:grpSpPr>
        <p:grpSp>
          <p:nvGrpSpPr>
            <p:cNvPr id="223" name="Group 222">
              <a:extLst>
                <a:ext uri="{FF2B5EF4-FFF2-40B4-BE49-F238E27FC236}">
                  <a16:creationId xmlns:a16="http://schemas.microsoft.com/office/drawing/2014/main" id="{1F06F97B-ADB1-4C5E-8E1C-E029B0C8CBF9}"/>
                </a:ext>
              </a:extLst>
            </p:cNvPr>
            <p:cNvGrpSpPr/>
            <p:nvPr/>
          </p:nvGrpSpPr>
          <p:grpSpPr>
            <a:xfrm>
              <a:off x="1225550" y="2473194"/>
              <a:ext cx="1891096" cy="1894019"/>
              <a:chOff x="6345238" y="4948238"/>
              <a:chExt cx="1027113" cy="1028700"/>
            </a:xfrm>
            <a:effectLst>
              <a:outerShdw blurRad="241300" dist="152400" dir="2700000" sx="102000" sy="102000" algn="tl" rotWithShape="0">
                <a:prstClr val="black">
                  <a:alpha val="22000"/>
                </a:prstClr>
              </a:outerShdw>
            </a:effectLst>
          </p:grpSpPr>
          <p:sp>
            <p:nvSpPr>
              <p:cNvPr id="225" name="Oval 56">
                <a:extLst>
                  <a:ext uri="{FF2B5EF4-FFF2-40B4-BE49-F238E27FC236}">
                    <a16:creationId xmlns:a16="http://schemas.microsoft.com/office/drawing/2014/main" id="{0C7CBF73-AC9E-4BC5-BD49-13B5C610D1E0}"/>
                  </a:ext>
                </a:extLst>
              </p:cNvPr>
              <p:cNvSpPr>
                <a:spLocks noChangeArrowheads="1"/>
              </p:cNvSpPr>
              <p:nvPr/>
            </p:nvSpPr>
            <p:spPr bwMode="auto">
              <a:xfrm>
                <a:off x="6345238" y="4948238"/>
                <a:ext cx="1027113" cy="1028700"/>
              </a:xfrm>
              <a:prstGeom prst="ellipse">
                <a:avLst/>
              </a:prstGeom>
              <a:gradFill flip="none" rotWithShape="1">
                <a:gsLst>
                  <a:gs pos="0">
                    <a:schemeClr val="bg2">
                      <a:shade val="30000"/>
                      <a:satMod val="115000"/>
                    </a:schemeClr>
                  </a:gs>
                  <a:gs pos="100000">
                    <a:schemeClr val="bg2">
                      <a:shade val="100000"/>
                      <a:satMod val="115000"/>
                    </a:schemeClr>
                  </a:gs>
                </a:gsLst>
                <a:lin ang="13500000" scaled="1"/>
                <a:tileRect/>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226" name="Oval 57">
                <a:extLst>
                  <a:ext uri="{FF2B5EF4-FFF2-40B4-BE49-F238E27FC236}">
                    <a16:creationId xmlns:a16="http://schemas.microsoft.com/office/drawing/2014/main" id="{A3A9CDF9-79CF-40D7-A818-DD828955D4EA}"/>
                  </a:ext>
                </a:extLst>
              </p:cNvPr>
              <p:cNvSpPr>
                <a:spLocks noChangeArrowheads="1"/>
              </p:cNvSpPr>
              <p:nvPr/>
            </p:nvSpPr>
            <p:spPr bwMode="auto">
              <a:xfrm>
                <a:off x="6359525" y="4962526"/>
                <a:ext cx="998538" cy="1000125"/>
              </a:xfrm>
              <a:prstGeom prst="ellipse">
                <a:avLst/>
              </a:prstGeom>
              <a:solidFill>
                <a:schemeClr val="bg2">
                  <a:lumMod val="95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224" name="Oval 158">
              <a:extLst>
                <a:ext uri="{FF2B5EF4-FFF2-40B4-BE49-F238E27FC236}">
                  <a16:creationId xmlns:a16="http://schemas.microsoft.com/office/drawing/2014/main" id="{5605DD97-264E-4B5C-BA2E-5AD6F08237B5}"/>
                </a:ext>
              </a:extLst>
            </p:cNvPr>
            <p:cNvSpPr>
              <a:spLocks noChangeArrowheads="1"/>
            </p:cNvSpPr>
            <p:nvPr/>
          </p:nvSpPr>
          <p:spPr bwMode="auto">
            <a:xfrm>
              <a:off x="1347788" y="2609850"/>
              <a:ext cx="1633538" cy="1638300"/>
            </a:xfrm>
            <a:prstGeom prst="ellipse">
              <a:avLst/>
            </a:prstGeom>
            <a:solidFill>
              <a:schemeClr val="bg2"/>
            </a:solidFill>
            <a:ln>
              <a:noFill/>
            </a:ln>
            <a:effectLst>
              <a:innerShdw blurRad="114300">
                <a:prstClr val="black">
                  <a:alpha val="42000"/>
                </a:prstClr>
              </a:innerShdw>
            </a:effectLst>
          </p:spPr>
          <p:txBody>
            <a:bodyPr vert="horz" wrap="square" lIns="68580" tIns="34290" rIns="68580" bIns="34290" numCol="1" anchor="t" anchorCtr="0" compatLnSpc="1">
              <a:prstTxWarp prst="textNoShape">
                <a:avLst/>
              </a:prstTxWarp>
            </a:bodyPr>
            <a:lstStyle/>
            <a:p>
              <a:endParaRPr lang="ru-UA" sz="1050"/>
            </a:p>
          </p:txBody>
        </p:sp>
      </p:grpSp>
      <p:grpSp>
        <p:nvGrpSpPr>
          <p:cNvPr id="7324" name="Group 7323">
            <a:extLst>
              <a:ext uri="{FF2B5EF4-FFF2-40B4-BE49-F238E27FC236}">
                <a16:creationId xmlns:a16="http://schemas.microsoft.com/office/drawing/2014/main" id="{ED2B64B8-F784-4259-8F6B-43D042B6793D}"/>
              </a:ext>
            </a:extLst>
          </p:cNvPr>
          <p:cNvGrpSpPr/>
          <p:nvPr/>
        </p:nvGrpSpPr>
        <p:grpSpPr>
          <a:xfrm>
            <a:off x="275746" y="2386363"/>
            <a:ext cx="1029891" cy="72629"/>
            <a:chOff x="2779713" y="3629026"/>
            <a:chExt cx="1373188" cy="96838"/>
          </a:xfrm>
        </p:grpSpPr>
        <p:sp>
          <p:nvSpPr>
            <p:cNvPr id="7307" name="Oval 197">
              <a:extLst>
                <a:ext uri="{FF2B5EF4-FFF2-40B4-BE49-F238E27FC236}">
                  <a16:creationId xmlns:a16="http://schemas.microsoft.com/office/drawing/2014/main" id="{D126C74C-D36B-43D2-A26D-D2AACE3490EF}"/>
                </a:ext>
              </a:extLst>
            </p:cNvPr>
            <p:cNvSpPr>
              <a:spLocks noChangeArrowheads="1"/>
            </p:cNvSpPr>
            <p:nvPr/>
          </p:nvSpPr>
          <p:spPr bwMode="auto">
            <a:xfrm>
              <a:off x="2779713" y="3629026"/>
              <a:ext cx="100013" cy="96838"/>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308" name="Oval 198">
              <a:extLst>
                <a:ext uri="{FF2B5EF4-FFF2-40B4-BE49-F238E27FC236}">
                  <a16:creationId xmlns:a16="http://schemas.microsoft.com/office/drawing/2014/main" id="{1BA227B3-15E9-476A-8226-409CB4BC4CCF}"/>
                </a:ext>
              </a:extLst>
            </p:cNvPr>
            <p:cNvSpPr>
              <a:spLocks noChangeArrowheads="1"/>
            </p:cNvSpPr>
            <p:nvPr/>
          </p:nvSpPr>
          <p:spPr bwMode="auto">
            <a:xfrm>
              <a:off x="3205163" y="3629026"/>
              <a:ext cx="96838" cy="96838"/>
            </a:xfrm>
            <a:prstGeom prst="ellipse">
              <a:avLst/>
            </a:prstGeom>
            <a:solidFill>
              <a:schemeClr val="accent2"/>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309" name="Oval 199">
              <a:extLst>
                <a:ext uri="{FF2B5EF4-FFF2-40B4-BE49-F238E27FC236}">
                  <a16:creationId xmlns:a16="http://schemas.microsoft.com/office/drawing/2014/main" id="{1EB24813-81D9-4E97-93ED-75E817BBB618}"/>
                </a:ext>
              </a:extLst>
            </p:cNvPr>
            <p:cNvSpPr>
              <a:spLocks noChangeArrowheads="1"/>
            </p:cNvSpPr>
            <p:nvPr/>
          </p:nvSpPr>
          <p:spPr bwMode="auto">
            <a:xfrm>
              <a:off x="3630613" y="3629026"/>
              <a:ext cx="96838" cy="96838"/>
            </a:xfrm>
            <a:prstGeom prst="ellipse">
              <a:avLst/>
            </a:prstGeom>
            <a:solidFill>
              <a:schemeClr val="accent3"/>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7310" name="Oval 200">
              <a:extLst>
                <a:ext uri="{FF2B5EF4-FFF2-40B4-BE49-F238E27FC236}">
                  <a16:creationId xmlns:a16="http://schemas.microsoft.com/office/drawing/2014/main" id="{33A2877C-7302-44FF-95F1-6DE09D0EB2E4}"/>
                </a:ext>
              </a:extLst>
            </p:cNvPr>
            <p:cNvSpPr>
              <a:spLocks noChangeArrowheads="1"/>
            </p:cNvSpPr>
            <p:nvPr/>
          </p:nvSpPr>
          <p:spPr bwMode="auto">
            <a:xfrm>
              <a:off x="4057651" y="3629026"/>
              <a:ext cx="95250" cy="96838"/>
            </a:xfrm>
            <a:prstGeom prst="ellipse">
              <a:avLst/>
            </a:prstGeom>
            <a:solidFill>
              <a:schemeClr val="accent4"/>
            </a:solidFill>
            <a:ln>
              <a:noFill/>
            </a:ln>
          </p:spPr>
          <p:txBody>
            <a:bodyPr vert="horz" wrap="square" lIns="68580" tIns="34290" rIns="68580" bIns="34290" numCol="1" anchor="t" anchorCtr="0" compatLnSpc="1">
              <a:prstTxWarp prst="textNoShape">
                <a:avLst/>
              </a:prstTxWarp>
            </a:bodyPr>
            <a:lstStyle/>
            <a:p>
              <a:endParaRPr lang="ru-UA" sz="1050"/>
            </a:p>
          </p:txBody>
        </p:sp>
      </p:grpSp>
      <p:grpSp>
        <p:nvGrpSpPr>
          <p:cNvPr id="227" name="Group 226">
            <a:extLst>
              <a:ext uri="{FF2B5EF4-FFF2-40B4-BE49-F238E27FC236}">
                <a16:creationId xmlns:a16="http://schemas.microsoft.com/office/drawing/2014/main" id="{D6F1F5BB-8DED-4DD3-B56D-81B3C126EDB3}"/>
              </a:ext>
            </a:extLst>
          </p:cNvPr>
          <p:cNvGrpSpPr/>
          <p:nvPr/>
        </p:nvGrpSpPr>
        <p:grpSpPr>
          <a:xfrm>
            <a:off x="2198565" y="540616"/>
            <a:ext cx="842534" cy="843836"/>
            <a:chOff x="2994229" y="805143"/>
            <a:chExt cx="1407245" cy="1409419"/>
          </a:xfrm>
        </p:grpSpPr>
        <p:grpSp>
          <p:nvGrpSpPr>
            <p:cNvPr id="228" name="Group 227">
              <a:extLst>
                <a:ext uri="{FF2B5EF4-FFF2-40B4-BE49-F238E27FC236}">
                  <a16:creationId xmlns:a16="http://schemas.microsoft.com/office/drawing/2014/main" id="{C6D7524D-40AD-4050-BE41-CE74C498E0D2}"/>
                </a:ext>
              </a:extLst>
            </p:cNvPr>
            <p:cNvGrpSpPr/>
            <p:nvPr/>
          </p:nvGrpSpPr>
          <p:grpSpPr>
            <a:xfrm>
              <a:off x="2994229" y="805143"/>
              <a:ext cx="1407245" cy="1409419"/>
              <a:chOff x="6345238" y="4948238"/>
              <a:chExt cx="1027113" cy="1028700"/>
            </a:xfrm>
            <a:effectLst>
              <a:outerShdw blurRad="254000" dist="152400" dir="2700000" sx="102000" sy="102000" algn="tl" rotWithShape="0">
                <a:prstClr val="black">
                  <a:alpha val="40000"/>
                </a:prstClr>
              </a:outerShdw>
            </a:effectLst>
          </p:grpSpPr>
          <p:sp>
            <p:nvSpPr>
              <p:cNvPr id="230" name="Oval 56">
                <a:extLst>
                  <a:ext uri="{FF2B5EF4-FFF2-40B4-BE49-F238E27FC236}">
                    <a16:creationId xmlns:a16="http://schemas.microsoft.com/office/drawing/2014/main" id="{F1FBB045-CD47-4941-887F-024C42B5974F}"/>
                  </a:ext>
                </a:extLst>
              </p:cNvPr>
              <p:cNvSpPr>
                <a:spLocks noChangeArrowheads="1"/>
              </p:cNvSpPr>
              <p:nvPr/>
            </p:nvSpPr>
            <p:spPr bwMode="auto">
              <a:xfrm>
                <a:off x="6345238" y="4948238"/>
                <a:ext cx="1027113" cy="1028700"/>
              </a:xfrm>
              <a:prstGeom prst="ellipse">
                <a:avLst/>
              </a:prstGeom>
              <a:gradFill flip="none" rotWithShape="1">
                <a:gsLst>
                  <a:gs pos="0">
                    <a:schemeClr val="bg2">
                      <a:shade val="30000"/>
                      <a:satMod val="115000"/>
                    </a:schemeClr>
                  </a:gs>
                  <a:gs pos="100000">
                    <a:schemeClr val="bg2">
                      <a:shade val="100000"/>
                      <a:satMod val="115000"/>
                    </a:schemeClr>
                  </a:gs>
                </a:gsLst>
                <a:lin ang="13500000" scaled="1"/>
                <a:tileRect/>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231" name="Oval 57">
                <a:extLst>
                  <a:ext uri="{FF2B5EF4-FFF2-40B4-BE49-F238E27FC236}">
                    <a16:creationId xmlns:a16="http://schemas.microsoft.com/office/drawing/2014/main" id="{A7E6BB6C-DC40-4BC4-8A7C-2DF47414EBCD}"/>
                  </a:ext>
                </a:extLst>
              </p:cNvPr>
              <p:cNvSpPr>
                <a:spLocks noChangeArrowheads="1"/>
              </p:cNvSpPr>
              <p:nvPr/>
            </p:nvSpPr>
            <p:spPr bwMode="auto">
              <a:xfrm>
                <a:off x="6359525" y="4962526"/>
                <a:ext cx="998538" cy="1000125"/>
              </a:xfrm>
              <a:prstGeom prst="ellipse">
                <a:avLst/>
              </a:prstGeom>
              <a:solidFill>
                <a:schemeClr val="bg2">
                  <a:lumMod val="95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229" name="Oval 157">
              <a:extLst>
                <a:ext uri="{FF2B5EF4-FFF2-40B4-BE49-F238E27FC236}">
                  <a16:creationId xmlns:a16="http://schemas.microsoft.com/office/drawing/2014/main" id="{F873761A-E599-4081-81B6-54FAD47F8D69}"/>
                </a:ext>
              </a:extLst>
            </p:cNvPr>
            <p:cNvSpPr>
              <a:spLocks noChangeArrowheads="1"/>
            </p:cNvSpPr>
            <p:nvPr/>
          </p:nvSpPr>
          <p:spPr bwMode="auto">
            <a:xfrm>
              <a:off x="3081338" y="893763"/>
              <a:ext cx="1228725" cy="1225550"/>
            </a:xfrm>
            <a:prstGeom prst="ellipse">
              <a:avLst/>
            </a:prstGeom>
            <a:solidFill>
              <a:schemeClr val="accent1"/>
            </a:solidFill>
            <a:ln>
              <a:noFill/>
            </a:ln>
            <a:effectLst>
              <a:innerShdw blurRad="114300">
                <a:prstClr val="black">
                  <a:alpha val="54000"/>
                </a:prstClr>
              </a:innerShdw>
            </a:effectLst>
          </p:spPr>
          <p:txBody>
            <a:bodyPr vert="horz" wrap="square" lIns="68580" tIns="34290" rIns="68580" bIns="34290" numCol="1" anchor="t" anchorCtr="0" compatLnSpc="1">
              <a:prstTxWarp prst="textNoShape">
                <a:avLst/>
              </a:prstTxWarp>
            </a:bodyPr>
            <a:lstStyle/>
            <a:p>
              <a:endParaRPr lang="ru-UA" sz="1050"/>
            </a:p>
          </p:txBody>
        </p:sp>
      </p:grpSp>
      <p:grpSp>
        <p:nvGrpSpPr>
          <p:cNvPr id="3" name="Group 2">
            <a:extLst>
              <a:ext uri="{FF2B5EF4-FFF2-40B4-BE49-F238E27FC236}">
                <a16:creationId xmlns:a16="http://schemas.microsoft.com/office/drawing/2014/main" id="{D9FEECBA-23D9-491F-B9D3-317D76B78C77}"/>
              </a:ext>
            </a:extLst>
          </p:cNvPr>
          <p:cNvGrpSpPr/>
          <p:nvPr/>
        </p:nvGrpSpPr>
        <p:grpSpPr>
          <a:xfrm>
            <a:off x="2865315" y="1469304"/>
            <a:ext cx="842534" cy="843836"/>
            <a:chOff x="6109210" y="2106242"/>
            <a:chExt cx="1123378" cy="1125114"/>
          </a:xfrm>
        </p:grpSpPr>
        <p:grpSp>
          <p:nvGrpSpPr>
            <p:cNvPr id="233" name="Group 232">
              <a:extLst>
                <a:ext uri="{FF2B5EF4-FFF2-40B4-BE49-F238E27FC236}">
                  <a16:creationId xmlns:a16="http://schemas.microsoft.com/office/drawing/2014/main" id="{52D5C96A-A053-47E7-BD83-B48AA0AFCDF0}"/>
                </a:ext>
              </a:extLst>
            </p:cNvPr>
            <p:cNvGrpSpPr/>
            <p:nvPr/>
          </p:nvGrpSpPr>
          <p:grpSpPr>
            <a:xfrm>
              <a:off x="6109210" y="2106242"/>
              <a:ext cx="1123378" cy="1125114"/>
              <a:chOff x="6345238" y="4948238"/>
              <a:chExt cx="1027113" cy="1028700"/>
            </a:xfrm>
            <a:effectLst>
              <a:outerShdw blurRad="254000" dist="152400" dir="2700000" sx="102000" sy="102000" algn="tl" rotWithShape="0">
                <a:prstClr val="black">
                  <a:alpha val="40000"/>
                </a:prstClr>
              </a:outerShdw>
            </a:effectLst>
          </p:grpSpPr>
          <p:sp>
            <p:nvSpPr>
              <p:cNvPr id="235" name="Oval 56">
                <a:extLst>
                  <a:ext uri="{FF2B5EF4-FFF2-40B4-BE49-F238E27FC236}">
                    <a16:creationId xmlns:a16="http://schemas.microsoft.com/office/drawing/2014/main" id="{641BEAEB-2F14-40B7-B614-617B70129B95}"/>
                  </a:ext>
                </a:extLst>
              </p:cNvPr>
              <p:cNvSpPr>
                <a:spLocks noChangeArrowheads="1"/>
              </p:cNvSpPr>
              <p:nvPr/>
            </p:nvSpPr>
            <p:spPr bwMode="auto">
              <a:xfrm>
                <a:off x="6345238" y="4948238"/>
                <a:ext cx="1027113" cy="1028700"/>
              </a:xfrm>
              <a:prstGeom prst="ellipse">
                <a:avLst/>
              </a:prstGeom>
              <a:gradFill flip="none" rotWithShape="1">
                <a:gsLst>
                  <a:gs pos="0">
                    <a:schemeClr val="bg2">
                      <a:shade val="30000"/>
                      <a:satMod val="115000"/>
                    </a:schemeClr>
                  </a:gs>
                  <a:gs pos="100000">
                    <a:schemeClr val="bg2">
                      <a:shade val="100000"/>
                      <a:satMod val="115000"/>
                    </a:schemeClr>
                  </a:gs>
                </a:gsLst>
                <a:lin ang="13500000" scaled="1"/>
                <a:tileRect/>
              </a:gradFill>
              <a:ln>
                <a:noFill/>
              </a:ln>
            </p:spPr>
            <p:txBody>
              <a:bodyPr vert="horz" wrap="square" lIns="68580" tIns="34290" rIns="68580" bIns="34290" numCol="1" anchor="t" anchorCtr="0" compatLnSpc="1">
                <a:prstTxWarp prst="textNoShape">
                  <a:avLst/>
                </a:prstTxWarp>
              </a:bodyPr>
              <a:lstStyle/>
              <a:p>
                <a:endParaRPr lang="ru-UA" sz="1050">
                  <a:solidFill>
                    <a:schemeClr val="bg1"/>
                  </a:solidFill>
                </a:endParaRPr>
              </a:p>
            </p:txBody>
          </p:sp>
          <p:sp>
            <p:nvSpPr>
              <p:cNvPr id="236" name="Oval 57">
                <a:extLst>
                  <a:ext uri="{FF2B5EF4-FFF2-40B4-BE49-F238E27FC236}">
                    <a16:creationId xmlns:a16="http://schemas.microsoft.com/office/drawing/2014/main" id="{F8F963A0-D627-4251-86FE-5A5FDD2AC002}"/>
                  </a:ext>
                </a:extLst>
              </p:cNvPr>
              <p:cNvSpPr>
                <a:spLocks noChangeArrowheads="1"/>
              </p:cNvSpPr>
              <p:nvPr/>
            </p:nvSpPr>
            <p:spPr bwMode="auto">
              <a:xfrm>
                <a:off x="6359525" y="4962526"/>
                <a:ext cx="998538" cy="1000125"/>
              </a:xfrm>
              <a:prstGeom prst="ellipse">
                <a:avLst/>
              </a:prstGeom>
              <a:solidFill>
                <a:schemeClr val="bg2">
                  <a:lumMod val="95000"/>
                </a:schemeClr>
              </a:solidFill>
              <a:ln>
                <a:noFill/>
              </a:ln>
            </p:spPr>
            <p:txBody>
              <a:bodyPr vert="horz" wrap="square" lIns="68580" tIns="34290" rIns="68580" bIns="34290" numCol="1" anchor="t" anchorCtr="0" compatLnSpc="1">
                <a:prstTxWarp prst="textNoShape">
                  <a:avLst/>
                </a:prstTxWarp>
              </a:bodyPr>
              <a:lstStyle/>
              <a:p>
                <a:endParaRPr lang="ru-UA" sz="1050">
                  <a:solidFill>
                    <a:schemeClr val="bg1"/>
                  </a:solidFill>
                </a:endParaRPr>
              </a:p>
            </p:txBody>
          </p:sp>
        </p:grpSp>
        <p:sp>
          <p:nvSpPr>
            <p:cNvPr id="234" name="Oval 157">
              <a:extLst>
                <a:ext uri="{FF2B5EF4-FFF2-40B4-BE49-F238E27FC236}">
                  <a16:creationId xmlns:a16="http://schemas.microsoft.com/office/drawing/2014/main" id="{D3E42232-CC0C-40C3-8462-5966BF64E86C}"/>
                </a:ext>
              </a:extLst>
            </p:cNvPr>
            <p:cNvSpPr>
              <a:spLocks noChangeArrowheads="1"/>
            </p:cNvSpPr>
            <p:nvPr/>
          </p:nvSpPr>
          <p:spPr bwMode="auto">
            <a:xfrm>
              <a:off x="6202498" y="2186618"/>
              <a:ext cx="980869" cy="978335"/>
            </a:xfrm>
            <a:prstGeom prst="ellipse">
              <a:avLst/>
            </a:prstGeom>
            <a:solidFill>
              <a:schemeClr val="accent2"/>
            </a:solidFill>
            <a:ln>
              <a:noFill/>
            </a:ln>
            <a:effectLst>
              <a:innerShdw blurRad="114300">
                <a:prstClr val="black">
                  <a:alpha val="54000"/>
                </a:prstClr>
              </a:innerShdw>
            </a:effectLst>
          </p:spPr>
          <p:txBody>
            <a:bodyPr vert="horz" wrap="square" lIns="68580" tIns="34290" rIns="68580" bIns="34290" numCol="1" anchor="t" anchorCtr="0" compatLnSpc="1">
              <a:prstTxWarp prst="textNoShape">
                <a:avLst/>
              </a:prstTxWarp>
            </a:bodyPr>
            <a:lstStyle/>
            <a:p>
              <a:endParaRPr lang="ru-UA" sz="1050">
                <a:solidFill>
                  <a:schemeClr val="bg1"/>
                </a:solidFill>
              </a:endParaRPr>
            </a:p>
          </p:txBody>
        </p:sp>
      </p:grpSp>
      <p:grpSp>
        <p:nvGrpSpPr>
          <p:cNvPr id="4" name="Group 3">
            <a:extLst>
              <a:ext uri="{FF2B5EF4-FFF2-40B4-BE49-F238E27FC236}">
                <a16:creationId xmlns:a16="http://schemas.microsoft.com/office/drawing/2014/main" id="{4590ADE1-F129-445A-8171-E598D237B422}"/>
              </a:ext>
            </a:extLst>
          </p:cNvPr>
          <p:cNvGrpSpPr/>
          <p:nvPr/>
        </p:nvGrpSpPr>
        <p:grpSpPr>
          <a:xfrm>
            <a:off x="2864171" y="2605320"/>
            <a:ext cx="842534" cy="843836"/>
            <a:chOff x="6107685" y="3620931"/>
            <a:chExt cx="1123378" cy="1125114"/>
          </a:xfrm>
        </p:grpSpPr>
        <p:grpSp>
          <p:nvGrpSpPr>
            <p:cNvPr id="238" name="Group 237">
              <a:extLst>
                <a:ext uri="{FF2B5EF4-FFF2-40B4-BE49-F238E27FC236}">
                  <a16:creationId xmlns:a16="http://schemas.microsoft.com/office/drawing/2014/main" id="{6D3383EF-02D3-404C-914F-31ABD209113A}"/>
                </a:ext>
              </a:extLst>
            </p:cNvPr>
            <p:cNvGrpSpPr/>
            <p:nvPr/>
          </p:nvGrpSpPr>
          <p:grpSpPr>
            <a:xfrm>
              <a:off x="6107685" y="3620931"/>
              <a:ext cx="1123378" cy="1125114"/>
              <a:chOff x="6345238" y="4948238"/>
              <a:chExt cx="1027113" cy="1028700"/>
            </a:xfrm>
            <a:effectLst>
              <a:outerShdw blurRad="254000" dist="152400" dir="2700000" sx="102000" sy="102000" algn="tl" rotWithShape="0">
                <a:prstClr val="black">
                  <a:alpha val="40000"/>
                </a:prstClr>
              </a:outerShdw>
            </a:effectLst>
          </p:grpSpPr>
          <p:sp>
            <p:nvSpPr>
              <p:cNvPr id="240" name="Oval 56">
                <a:extLst>
                  <a:ext uri="{FF2B5EF4-FFF2-40B4-BE49-F238E27FC236}">
                    <a16:creationId xmlns:a16="http://schemas.microsoft.com/office/drawing/2014/main" id="{84F998FA-F7A3-40EB-9283-D43863614AF6}"/>
                  </a:ext>
                </a:extLst>
              </p:cNvPr>
              <p:cNvSpPr>
                <a:spLocks noChangeArrowheads="1"/>
              </p:cNvSpPr>
              <p:nvPr/>
            </p:nvSpPr>
            <p:spPr bwMode="auto">
              <a:xfrm>
                <a:off x="6345238" y="4948238"/>
                <a:ext cx="1027113" cy="1028700"/>
              </a:xfrm>
              <a:prstGeom prst="ellipse">
                <a:avLst/>
              </a:prstGeom>
              <a:gradFill flip="none" rotWithShape="1">
                <a:gsLst>
                  <a:gs pos="0">
                    <a:schemeClr val="bg2">
                      <a:shade val="30000"/>
                      <a:satMod val="115000"/>
                    </a:schemeClr>
                  </a:gs>
                  <a:gs pos="100000">
                    <a:schemeClr val="bg2">
                      <a:shade val="100000"/>
                      <a:satMod val="115000"/>
                    </a:schemeClr>
                  </a:gs>
                </a:gsLst>
                <a:lin ang="13500000" scaled="1"/>
                <a:tileRect/>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241" name="Oval 57">
                <a:extLst>
                  <a:ext uri="{FF2B5EF4-FFF2-40B4-BE49-F238E27FC236}">
                    <a16:creationId xmlns:a16="http://schemas.microsoft.com/office/drawing/2014/main" id="{4BD2B524-38EE-4E10-ACD9-C54AC1A88DB2}"/>
                  </a:ext>
                </a:extLst>
              </p:cNvPr>
              <p:cNvSpPr>
                <a:spLocks noChangeArrowheads="1"/>
              </p:cNvSpPr>
              <p:nvPr/>
            </p:nvSpPr>
            <p:spPr bwMode="auto">
              <a:xfrm>
                <a:off x="6359525" y="4962526"/>
                <a:ext cx="998538" cy="1000125"/>
              </a:xfrm>
              <a:prstGeom prst="ellipse">
                <a:avLst/>
              </a:prstGeom>
              <a:solidFill>
                <a:schemeClr val="bg2">
                  <a:lumMod val="95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239" name="Oval 157">
              <a:extLst>
                <a:ext uri="{FF2B5EF4-FFF2-40B4-BE49-F238E27FC236}">
                  <a16:creationId xmlns:a16="http://schemas.microsoft.com/office/drawing/2014/main" id="{9A347214-441E-4944-818A-FB5DA392B3CD}"/>
                </a:ext>
              </a:extLst>
            </p:cNvPr>
            <p:cNvSpPr>
              <a:spLocks noChangeArrowheads="1"/>
            </p:cNvSpPr>
            <p:nvPr/>
          </p:nvSpPr>
          <p:spPr bwMode="auto">
            <a:xfrm>
              <a:off x="6177223" y="3691675"/>
              <a:ext cx="980869" cy="978335"/>
            </a:xfrm>
            <a:prstGeom prst="ellipse">
              <a:avLst/>
            </a:prstGeom>
            <a:solidFill>
              <a:schemeClr val="accent3"/>
            </a:solidFill>
            <a:ln>
              <a:noFill/>
            </a:ln>
            <a:effectLst>
              <a:innerShdw blurRad="114300">
                <a:prstClr val="black">
                  <a:alpha val="54000"/>
                </a:prstClr>
              </a:innerShdw>
            </a:effectLst>
          </p:spPr>
          <p:txBody>
            <a:bodyPr vert="horz" wrap="square" lIns="68580" tIns="34290" rIns="68580" bIns="34290" numCol="1" anchor="t" anchorCtr="0" compatLnSpc="1">
              <a:prstTxWarp prst="textNoShape">
                <a:avLst/>
              </a:prstTxWarp>
            </a:bodyPr>
            <a:lstStyle/>
            <a:p>
              <a:endParaRPr lang="ru-UA" sz="1050"/>
            </a:p>
          </p:txBody>
        </p:sp>
      </p:grpSp>
      <p:grpSp>
        <p:nvGrpSpPr>
          <p:cNvPr id="5" name="Group 4">
            <a:extLst>
              <a:ext uri="{FF2B5EF4-FFF2-40B4-BE49-F238E27FC236}">
                <a16:creationId xmlns:a16="http://schemas.microsoft.com/office/drawing/2014/main" id="{B27D204F-3B99-47C1-BCA9-32CCDE71A6DE}"/>
              </a:ext>
            </a:extLst>
          </p:cNvPr>
          <p:cNvGrpSpPr/>
          <p:nvPr/>
        </p:nvGrpSpPr>
        <p:grpSpPr>
          <a:xfrm>
            <a:off x="2196231" y="3531149"/>
            <a:ext cx="842534" cy="843836"/>
            <a:chOff x="5217098" y="4855369"/>
            <a:chExt cx="1123378" cy="1125114"/>
          </a:xfrm>
        </p:grpSpPr>
        <p:grpSp>
          <p:nvGrpSpPr>
            <p:cNvPr id="243" name="Group 242">
              <a:extLst>
                <a:ext uri="{FF2B5EF4-FFF2-40B4-BE49-F238E27FC236}">
                  <a16:creationId xmlns:a16="http://schemas.microsoft.com/office/drawing/2014/main" id="{4E37D5E0-F79C-4EB1-BBDE-B301EFE54FEF}"/>
                </a:ext>
              </a:extLst>
            </p:cNvPr>
            <p:cNvGrpSpPr/>
            <p:nvPr/>
          </p:nvGrpSpPr>
          <p:grpSpPr>
            <a:xfrm>
              <a:off x="5217098" y="4855369"/>
              <a:ext cx="1123378" cy="1125114"/>
              <a:chOff x="6345238" y="4948238"/>
              <a:chExt cx="1027113" cy="1028700"/>
            </a:xfrm>
            <a:effectLst>
              <a:outerShdw blurRad="254000" dist="152400" dir="2700000" sx="102000" sy="102000" algn="tl" rotWithShape="0">
                <a:prstClr val="black">
                  <a:alpha val="40000"/>
                </a:prstClr>
              </a:outerShdw>
            </a:effectLst>
          </p:grpSpPr>
          <p:sp>
            <p:nvSpPr>
              <p:cNvPr id="245" name="Oval 56">
                <a:extLst>
                  <a:ext uri="{FF2B5EF4-FFF2-40B4-BE49-F238E27FC236}">
                    <a16:creationId xmlns:a16="http://schemas.microsoft.com/office/drawing/2014/main" id="{9666AD2A-4A22-4FB1-BE09-8CB43721988A}"/>
                  </a:ext>
                </a:extLst>
              </p:cNvPr>
              <p:cNvSpPr>
                <a:spLocks noChangeArrowheads="1"/>
              </p:cNvSpPr>
              <p:nvPr/>
            </p:nvSpPr>
            <p:spPr bwMode="auto">
              <a:xfrm>
                <a:off x="6345238" y="4948238"/>
                <a:ext cx="1027113" cy="1028700"/>
              </a:xfrm>
              <a:prstGeom prst="ellipse">
                <a:avLst/>
              </a:prstGeom>
              <a:gradFill flip="none" rotWithShape="1">
                <a:gsLst>
                  <a:gs pos="0">
                    <a:schemeClr val="bg2">
                      <a:shade val="30000"/>
                      <a:satMod val="115000"/>
                    </a:schemeClr>
                  </a:gs>
                  <a:gs pos="100000">
                    <a:schemeClr val="bg2">
                      <a:shade val="100000"/>
                      <a:satMod val="115000"/>
                    </a:schemeClr>
                  </a:gs>
                </a:gsLst>
                <a:lin ang="13500000" scaled="1"/>
                <a:tileRect/>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246" name="Oval 57">
                <a:extLst>
                  <a:ext uri="{FF2B5EF4-FFF2-40B4-BE49-F238E27FC236}">
                    <a16:creationId xmlns:a16="http://schemas.microsoft.com/office/drawing/2014/main" id="{B0A4076D-1672-4D80-8809-7989DB975E4D}"/>
                  </a:ext>
                </a:extLst>
              </p:cNvPr>
              <p:cNvSpPr>
                <a:spLocks noChangeArrowheads="1"/>
              </p:cNvSpPr>
              <p:nvPr/>
            </p:nvSpPr>
            <p:spPr bwMode="auto">
              <a:xfrm>
                <a:off x="6359525" y="4962526"/>
                <a:ext cx="998538" cy="1000125"/>
              </a:xfrm>
              <a:prstGeom prst="ellipse">
                <a:avLst/>
              </a:prstGeom>
              <a:solidFill>
                <a:schemeClr val="bg2">
                  <a:lumMod val="95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244" name="Oval 157">
              <a:extLst>
                <a:ext uri="{FF2B5EF4-FFF2-40B4-BE49-F238E27FC236}">
                  <a16:creationId xmlns:a16="http://schemas.microsoft.com/office/drawing/2014/main" id="{D8486627-4BA6-4222-9ED4-022EDBA2E639}"/>
                </a:ext>
              </a:extLst>
            </p:cNvPr>
            <p:cNvSpPr>
              <a:spLocks noChangeArrowheads="1"/>
            </p:cNvSpPr>
            <p:nvPr/>
          </p:nvSpPr>
          <p:spPr bwMode="auto">
            <a:xfrm>
              <a:off x="5286636" y="4926113"/>
              <a:ext cx="980869" cy="978335"/>
            </a:xfrm>
            <a:prstGeom prst="ellipse">
              <a:avLst/>
            </a:prstGeom>
            <a:solidFill>
              <a:schemeClr val="accent4"/>
            </a:solidFill>
            <a:ln>
              <a:noFill/>
            </a:ln>
            <a:effectLst>
              <a:innerShdw blurRad="114300">
                <a:prstClr val="black">
                  <a:alpha val="54000"/>
                </a:prstClr>
              </a:innerShdw>
            </a:effectLst>
          </p:spPr>
          <p:txBody>
            <a:bodyPr vert="horz" wrap="square" lIns="68580" tIns="34290" rIns="68580" bIns="34290" numCol="1" anchor="t" anchorCtr="0" compatLnSpc="1">
              <a:prstTxWarp prst="textNoShape">
                <a:avLst/>
              </a:prstTxWarp>
            </a:bodyPr>
            <a:lstStyle/>
            <a:p>
              <a:endParaRPr lang="ru-UA" sz="1050"/>
            </a:p>
          </p:txBody>
        </p:sp>
      </p:grpSp>
      <p:sp>
        <p:nvSpPr>
          <p:cNvPr id="7311" name="Rectangle 201">
            <a:extLst>
              <a:ext uri="{FF2B5EF4-FFF2-40B4-BE49-F238E27FC236}">
                <a16:creationId xmlns:a16="http://schemas.microsoft.com/office/drawing/2014/main" id="{7E523668-3958-45BF-B134-DE7AD4438282}"/>
              </a:ext>
            </a:extLst>
          </p:cNvPr>
          <p:cNvSpPr>
            <a:spLocks noChangeArrowheads="1"/>
          </p:cNvSpPr>
          <p:nvPr/>
        </p:nvSpPr>
        <p:spPr bwMode="auto">
          <a:xfrm>
            <a:off x="2366612" y="611339"/>
            <a:ext cx="50815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2250" b="1" dirty="0">
                <a:latin typeface="Open Sans Semibold" panose="020B0706030804020204" pitchFamily="34" charset="0"/>
              </a:rPr>
              <a:t>Art.</a:t>
            </a:r>
          </a:p>
          <a:p>
            <a:pPr algn="ctr" defTabSz="685800">
              <a:buClrTx/>
            </a:pPr>
            <a:r>
              <a:rPr lang="pt-BR" altLang="ru-UA" sz="2250" b="1" dirty="0">
                <a:latin typeface="Open Sans Semibold" panose="020B0706030804020204" pitchFamily="34" charset="0"/>
              </a:rPr>
              <a:t>95</a:t>
            </a:r>
            <a:endParaRPr lang="ru-UA" altLang="ru-UA" sz="2250" dirty="0"/>
          </a:p>
        </p:txBody>
      </p:sp>
      <p:sp>
        <p:nvSpPr>
          <p:cNvPr id="7312" name="Rectangle 202">
            <a:extLst>
              <a:ext uri="{FF2B5EF4-FFF2-40B4-BE49-F238E27FC236}">
                <a16:creationId xmlns:a16="http://schemas.microsoft.com/office/drawing/2014/main" id="{0F992906-06D8-4B9D-B353-6EFB1C4004BB}"/>
              </a:ext>
            </a:extLst>
          </p:cNvPr>
          <p:cNvSpPr>
            <a:spLocks noChangeArrowheads="1"/>
          </p:cNvSpPr>
          <p:nvPr/>
        </p:nvSpPr>
        <p:spPr bwMode="auto">
          <a:xfrm>
            <a:off x="3241021" y="1685086"/>
            <a:ext cx="109004" cy="42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2775" b="1" dirty="0">
                <a:solidFill>
                  <a:schemeClr val="bg1"/>
                </a:solidFill>
                <a:latin typeface="Open Sans Semibold" panose="020B0706030804020204" pitchFamily="34" charset="0"/>
              </a:rPr>
              <a:t>I</a:t>
            </a:r>
            <a:endParaRPr lang="ru-UA" altLang="ru-UA" sz="1350" dirty="0">
              <a:solidFill>
                <a:schemeClr val="bg1"/>
              </a:solidFill>
            </a:endParaRPr>
          </a:p>
        </p:txBody>
      </p:sp>
      <p:sp>
        <p:nvSpPr>
          <p:cNvPr id="7313" name="Rectangle 203">
            <a:extLst>
              <a:ext uri="{FF2B5EF4-FFF2-40B4-BE49-F238E27FC236}">
                <a16:creationId xmlns:a16="http://schemas.microsoft.com/office/drawing/2014/main" id="{77362BCA-D1DD-4E5D-AF07-CD918BF4DADD}"/>
              </a:ext>
            </a:extLst>
          </p:cNvPr>
          <p:cNvSpPr>
            <a:spLocks noChangeArrowheads="1"/>
          </p:cNvSpPr>
          <p:nvPr/>
        </p:nvSpPr>
        <p:spPr bwMode="auto">
          <a:xfrm>
            <a:off x="3186519" y="2819752"/>
            <a:ext cx="218009" cy="42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2775" b="1" dirty="0">
                <a:latin typeface="Open Sans Semibold" panose="020B0706030804020204" pitchFamily="34" charset="0"/>
              </a:rPr>
              <a:t>II</a:t>
            </a:r>
            <a:endParaRPr lang="ru-UA" altLang="ru-UA" sz="1350" dirty="0"/>
          </a:p>
        </p:txBody>
      </p:sp>
      <p:sp>
        <p:nvSpPr>
          <p:cNvPr id="7314" name="Rectangle 204">
            <a:extLst>
              <a:ext uri="{FF2B5EF4-FFF2-40B4-BE49-F238E27FC236}">
                <a16:creationId xmlns:a16="http://schemas.microsoft.com/office/drawing/2014/main" id="{CA108563-D299-41ED-8B8F-8840A22BA09D}"/>
              </a:ext>
            </a:extLst>
          </p:cNvPr>
          <p:cNvSpPr>
            <a:spLocks noChangeArrowheads="1"/>
          </p:cNvSpPr>
          <p:nvPr/>
        </p:nvSpPr>
        <p:spPr bwMode="auto">
          <a:xfrm>
            <a:off x="2235462" y="3843451"/>
            <a:ext cx="7357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UA" sz="1500" b="1" dirty="0">
                <a:latin typeface="Open Sans Semibold" panose="020B0706030804020204" pitchFamily="34" charset="0"/>
              </a:rPr>
              <a:t>§ 1° e 2º</a:t>
            </a:r>
            <a:endParaRPr lang="ru-UA" altLang="ru-UA" sz="1500" dirty="0"/>
          </a:p>
        </p:txBody>
      </p:sp>
      <p:sp>
        <p:nvSpPr>
          <p:cNvPr id="248" name="Text Placeholder 33">
            <a:extLst>
              <a:ext uri="{FF2B5EF4-FFF2-40B4-BE49-F238E27FC236}">
                <a16:creationId xmlns:a16="http://schemas.microsoft.com/office/drawing/2014/main" id="{A7402CF1-6B9F-490A-8FFB-F58267ED7D71}"/>
              </a:ext>
            </a:extLst>
          </p:cNvPr>
          <p:cNvSpPr txBox="1">
            <a:spLocks/>
          </p:cNvSpPr>
          <p:nvPr/>
        </p:nvSpPr>
        <p:spPr>
          <a:xfrm>
            <a:off x="4002268" y="1693558"/>
            <a:ext cx="4242254" cy="475778"/>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500" dirty="0">
                <a:latin typeface="Arial" panose="020B0604020202020204" pitchFamily="34" charset="0"/>
                <a:cs typeface="Arial" panose="020B0604020202020204" pitchFamily="34" charset="0"/>
              </a:rPr>
              <a:t>Dispensa de licitação em </a:t>
            </a:r>
            <a:r>
              <a:rPr lang="pt-BR" sz="1500" b="1" dirty="0">
                <a:latin typeface="Arial" panose="020B0604020202020204" pitchFamily="34" charset="0"/>
                <a:cs typeface="Arial" panose="020B0604020202020204" pitchFamily="34" charset="0"/>
              </a:rPr>
              <a:t>razão de valor</a:t>
            </a:r>
            <a:r>
              <a:rPr lang="pt-BR" sz="1500" dirty="0">
                <a:latin typeface="Arial" panose="020B0604020202020204" pitchFamily="34" charset="0"/>
                <a:cs typeface="Arial" panose="020B0604020202020204" pitchFamily="34" charset="0"/>
              </a:rPr>
              <a:t>;</a:t>
            </a:r>
            <a:endParaRPr lang="en-US" sz="1500" dirty="0">
              <a:latin typeface="Arial" panose="020B0604020202020204" pitchFamily="34" charset="0"/>
              <a:cs typeface="Arial" panose="020B0604020202020204" pitchFamily="34" charset="0"/>
            </a:endParaRPr>
          </a:p>
        </p:txBody>
      </p:sp>
      <p:sp>
        <p:nvSpPr>
          <p:cNvPr id="249" name="Text Placeholder 33">
            <a:extLst>
              <a:ext uri="{FF2B5EF4-FFF2-40B4-BE49-F238E27FC236}">
                <a16:creationId xmlns:a16="http://schemas.microsoft.com/office/drawing/2014/main" id="{7A41EF54-4809-47FA-9B7F-F9143EF72C33}"/>
              </a:ext>
            </a:extLst>
          </p:cNvPr>
          <p:cNvSpPr txBox="1">
            <a:spLocks/>
          </p:cNvSpPr>
          <p:nvPr/>
        </p:nvSpPr>
        <p:spPr>
          <a:xfrm>
            <a:off x="3883346" y="2360642"/>
            <a:ext cx="5058741" cy="475778"/>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500" dirty="0">
                <a:latin typeface="Arial" panose="020B0604020202020204" pitchFamily="34" charset="0"/>
                <a:cs typeface="Arial" panose="020B0604020202020204" pitchFamily="34" charset="0"/>
              </a:rPr>
              <a:t>Compras com </a:t>
            </a:r>
            <a:r>
              <a:rPr lang="pt-BR" sz="1500" b="1" dirty="0">
                <a:latin typeface="Arial" panose="020B0604020202020204" pitchFamily="34" charset="0"/>
                <a:cs typeface="Arial" panose="020B0604020202020204" pitchFamily="34" charset="0"/>
              </a:rPr>
              <a:t>entrega imediata e integral dos bens adquiridos</a:t>
            </a:r>
            <a:r>
              <a:rPr lang="pt-BR" sz="1500" dirty="0">
                <a:latin typeface="Arial" panose="020B0604020202020204" pitchFamily="34" charset="0"/>
                <a:cs typeface="Arial" panose="020B0604020202020204" pitchFamily="34" charset="0"/>
              </a:rPr>
              <a:t> e dos quais </a:t>
            </a:r>
            <a:r>
              <a:rPr lang="pt-BR" sz="1500" b="1" dirty="0">
                <a:latin typeface="Arial" panose="020B0604020202020204" pitchFamily="34" charset="0"/>
                <a:cs typeface="Arial" panose="020B0604020202020204" pitchFamily="34" charset="0"/>
              </a:rPr>
              <a:t>não resultem obrigações futuras</a:t>
            </a:r>
            <a:r>
              <a:rPr lang="pt-BR" sz="1500" dirty="0">
                <a:latin typeface="Arial" panose="020B0604020202020204" pitchFamily="34" charset="0"/>
                <a:cs typeface="Arial" panose="020B0604020202020204" pitchFamily="34" charset="0"/>
              </a:rPr>
              <a:t>, inclusive quanto a assistência técnica, </a:t>
            </a:r>
            <a:r>
              <a:rPr lang="pt-BR" sz="1500" b="1" dirty="0">
                <a:latin typeface="Arial" panose="020B0604020202020204" pitchFamily="34" charset="0"/>
                <a:cs typeface="Arial" panose="020B0604020202020204" pitchFamily="34" charset="0"/>
              </a:rPr>
              <a:t>independentemente de seu valor</a:t>
            </a:r>
            <a:r>
              <a:rPr lang="pt-BR" sz="1500" dirty="0">
                <a:latin typeface="Arial" panose="020B0604020202020204" pitchFamily="34" charset="0"/>
                <a:cs typeface="Arial" panose="020B0604020202020204" pitchFamily="34" charset="0"/>
              </a:rPr>
              <a:t>.;</a:t>
            </a:r>
            <a:endParaRPr lang="en-US" sz="1500" dirty="0">
              <a:latin typeface="Arial" panose="020B0604020202020204" pitchFamily="34" charset="0"/>
              <a:cs typeface="Arial" panose="020B0604020202020204" pitchFamily="34" charset="0"/>
            </a:endParaRPr>
          </a:p>
        </p:txBody>
      </p:sp>
      <p:grpSp>
        <p:nvGrpSpPr>
          <p:cNvPr id="11" name="Group 6">
            <a:extLst>
              <a:ext uri="{FF2B5EF4-FFF2-40B4-BE49-F238E27FC236}">
                <a16:creationId xmlns:a16="http://schemas.microsoft.com/office/drawing/2014/main" id="{7518DEB2-3C45-0AAE-B104-EF47271AB8A3}"/>
              </a:ext>
            </a:extLst>
          </p:cNvPr>
          <p:cNvGrpSpPr/>
          <p:nvPr/>
        </p:nvGrpSpPr>
        <p:grpSpPr>
          <a:xfrm>
            <a:off x="3253459" y="-295262"/>
            <a:ext cx="5362642" cy="941773"/>
            <a:chOff x="8442530" y="2207465"/>
            <a:chExt cx="2899180" cy="1255697"/>
          </a:xfrm>
        </p:grpSpPr>
        <p:sp>
          <p:nvSpPr>
            <p:cNvPr id="12" name="Rectangle 206">
              <a:extLst>
                <a:ext uri="{FF2B5EF4-FFF2-40B4-BE49-F238E27FC236}">
                  <a16:creationId xmlns:a16="http://schemas.microsoft.com/office/drawing/2014/main" id="{B831F22B-1AA2-2677-E7EC-B385E5AE66B9}"/>
                </a:ext>
              </a:extLst>
            </p:cNvPr>
            <p:cNvSpPr>
              <a:spLocks noChangeArrowheads="1"/>
            </p:cNvSpPr>
            <p:nvPr/>
          </p:nvSpPr>
          <p:spPr bwMode="auto">
            <a:xfrm>
              <a:off x="8749637" y="2207465"/>
              <a:ext cx="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endParaRPr lang="ru-UA" altLang="ru-UA" sz="1350" dirty="0"/>
            </a:p>
          </p:txBody>
        </p:sp>
        <p:sp>
          <p:nvSpPr>
            <p:cNvPr id="13" name="Text Placeholder 33">
              <a:extLst>
                <a:ext uri="{FF2B5EF4-FFF2-40B4-BE49-F238E27FC236}">
                  <a16:creationId xmlns:a16="http://schemas.microsoft.com/office/drawing/2014/main" id="{3DF4E017-3D3A-3D43-465B-ABB8B3864E57}"/>
                </a:ext>
              </a:extLst>
            </p:cNvPr>
            <p:cNvSpPr txBox="1">
              <a:spLocks/>
            </p:cNvSpPr>
            <p:nvPr/>
          </p:nvSpPr>
          <p:spPr>
            <a:xfrm>
              <a:off x="8442530" y="2828791"/>
              <a:ext cx="2899180" cy="634371"/>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500" dirty="0">
                  <a:latin typeface="Arial" panose="020B0604020202020204" pitchFamily="34" charset="0"/>
                </a:rPr>
                <a:t>O instrumento de contrato é </a:t>
              </a:r>
              <a:r>
                <a:rPr lang="pt-BR" sz="1500" b="1" dirty="0">
                  <a:latin typeface="Arial" panose="020B0604020202020204" pitchFamily="34" charset="0"/>
                </a:rPr>
                <a:t>OBRIGATÓRIO</a:t>
              </a:r>
              <a:r>
                <a:rPr lang="pt-BR" sz="1500" dirty="0">
                  <a:latin typeface="Arial" panose="020B0604020202020204" pitchFamily="34" charset="0"/>
                </a:rPr>
                <a:t>, salvo nas seguintes hipóteses, em que a Administração poderá </a:t>
              </a:r>
              <a:r>
                <a:rPr lang="pt-BR" sz="1500" b="1" dirty="0">
                  <a:latin typeface="Arial" panose="020B0604020202020204" pitchFamily="34" charset="0"/>
                </a:rPr>
                <a:t>SUBSTITUÍ-LO POR OUTRO INSTRUMENTO HÁBIL</a:t>
              </a:r>
              <a:r>
                <a:rPr lang="pt-BR" sz="1500" dirty="0">
                  <a:latin typeface="Arial" panose="020B0604020202020204" pitchFamily="34" charset="0"/>
                </a:rPr>
                <a:t>, como carta-contrato, nota de empenho de despesa, autorização de compra ou ordem de execução de serviço:</a:t>
              </a:r>
              <a:endParaRPr lang="en-US" sz="1500" dirty="0"/>
            </a:p>
          </p:txBody>
        </p:sp>
      </p:grpSp>
      <p:sp>
        <p:nvSpPr>
          <p:cNvPr id="6" name="CaixaDeTexto 5">
            <a:extLst>
              <a:ext uri="{FF2B5EF4-FFF2-40B4-BE49-F238E27FC236}">
                <a16:creationId xmlns:a16="http://schemas.microsoft.com/office/drawing/2014/main" id="{F3E9D7E3-7FCD-3D2F-4B49-DFD9F0691853}"/>
              </a:ext>
            </a:extLst>
          </p:cNvPr>
          <p:cNvSpPr txBox="1"/>
          <p:nvPr/>
        </p:nvSpPr>
        <p:spPr>
          <a:xfrm>
            <a:off x="3613846" y="3406339"/>
            <a:ext cx="5320578" cy="415498"/>
          </a:xfrm>
          <a:prstGeom prst="rect">
            <a:avLst/>
          </a:prstGeom>
          <a:noFill/>
        </p:spPr>
        <p:txBody>
          <a:bodyPr wrap="square">
            <a:spAutoFit/>
          </a:bodyPr>
          <a:lstStyle/>
          <a:p>
            <a:r>
              <a:rPr lang="pt-BR" sz="1050" dirty="0">
                <a:latin typeface="Arial" panose="020B0604020202020204" pitchFamily="34" charset="0"/>
              </a:rPr>
              <a:t>Às hipóteses de substituição do instrumento de contrato, aplica-se, no que couber, o disposto no </a:t>
            </a:r>
            <a:r>
              <a:rPr lang="pt-BR" sz="1050" dirty="0">
                <a:latin typeface="Arial" panose="020B0604020202020204" pitchFamily="34" charset="0"/>
                <a:hlinkClick r:id="rId2">
                  <a:extLst>
                    <a:ext uri="{A12FA001-AC4F-418D-AE19-62706E023703}">
                      <ahyp:hlinkClr xmlns:ahyp="http://schemas.microsoft.com/office/drawing/2018/hyperlinkcolor" val="tx"/>
                    </a:ext>
                  </a:extLst>
                </a:hlinkClick>
              </a:rPr>
              <a:t>art. 92 desta Lei</a:t>
            </a:r>
            <a:r>
              <a:rPr lang="pt-BR" sz="1050" dirty="0">
                <a:latin typeface="Arial" panose="020B0604020202020204" pitchFamily="34" charset="0"/>
              </a:rPr>
              <a:t>.</a:t>
            </a:r>
            <a:endParaRPr lang="pt-BR" sz="1050" dirty="0"/>
          </a:p>
        </p:txBody>
      </p:sp>
      <p:sp>
        <p:nvSpPr>
          <p:cNvPr id="8" name="CaixaDeTexto 7">
            <a:extLst>
              <a:ext uri="{FF2B5EF4-FFF2-40B4-BE49-F238E27FC236}">
                <a16:creationId xmlns:a16="http://schemas.microsoft.com/office/drawing/2014/main" id="{8C21A61A-EDCF-A58E-0CDB-7B3F2C777BDD}"/>
              </a:ext>
            </a:extLst>
          </p:cNvPr>
          <p:cNvSpPr txBox="1"/>
          <p:nvPr/>
        </p:nvSpPr>
        <p:spPr>
          <a:xfrm>
            <a:off x="3214978" y="3936382"/>
            <a:ext cx="5232660" cy="877163"/>
          </a:xfrm>
          <a:prstGeom prst="rect">
            <a:avLst/>
          </a:prstGeom>
          <a:noFill/>
        </p:spPr>
        <p:txBody>
          <a:bodyPr wrap="square">
            <a:spAutoFit/>
          </a:bodyPr>
          <a:lstStyle/>
          <a:p>
            <a:r>
              <a:rPr lang="pt-BR" sz="1275" dirty="0">
                <a:latin typeface="Arial" panose="020B0604020202020204" pitchFamily="34" charset="0"/>
              </a:rPr>
              <a:t>É nulo e de nenhum efeito o contrato verbal com a Administração, salvo o de pequenas compras ou o de prestação de serviços de pronto pagamento, assim entendidos aqueles de valor não superior a R$ 12.545,11 ...</a:t>
            </a:r>
            <a:endParaRPr lang="pt-BR" sz="1275" dirty="0"/>
          </a:p>
        </p:txBody>
      </p:sp>
    </p:spTree>
    <p:extLst>
      <p:ext uri="{BB962C8B-B14F-4D97-AF65-F5344CB8AC3E}">
        <p14:creationId xmlns:p14="http://schemas.microsoft.com/office/powerpoint/2010/main" val="333278365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2"/>
                                            </p:tgtEl>
                                            <p:attrNameLst>
                                              <p:attrName>style.visibility</p:attrName>
                                            </p:attrNameLst>
                                          </p:cBhvr>
                                          <p:to>
                                            <p:strVal val="visible"/>
                                          </p:to>
                                        </p:set>
                                        <p:anim calcmode="lin" valueType="num">
                                          <p:cBhvr>
                                            <p:cTn id="7" dur="750" fill="hold"/>
                                            <p:tgtEl>
                                              <p:spTgt spid="222"/>
                                            </p:tgtEl>
                                            <p:attrNameLst>
                                              <p:attrName>ppt_w</p:attrName>
                                            </p:attrNameLst>
                                          </p:cBhvr>
                                          <p:tavLst>
                                            <p:tav tm="0">
                                              <p:val>
                                                <p:fltVal val="0"/>
                                              </p:val>
                                            </p:tav>
                                            <p:tav tm="100000">
                                              <p:val>
                                                <p:strVal val="#ppt_w"/>
                                              </p:val>
                                            </p:tav>
                                          </p:tavLst>
                                        </p:anim>
                                        <p:anim calcmode="lin" valueType="num">
                                          <p:cBhvr>
                                            <p:cTn id="8" dur="750" fill="hold"/>
                                            <p:tgtEl>
                                              <p:spTgt spid="222"/>
                                            </p:tgtEl>
                                            <p:attrNameLst>
                                              <p:attrName>ppt_h</p:attrName>
                                            </p:attrNameLst>
                                          </p:cBhvr>
                                          <p:tavLst>
                                            <p:tav tm="0">
                                              <p:val>
                                                <p:fltVal val="0"/>
                                              </p:val>
                                            </p:tav>
                                            <p:tav tm="100000">
                                              <p:val>
                                                <p:strVal val="#ppt_h"/>
                                              </p:val>
                                            </p:tav>
                                          </p:tavLst>
                                        </p:anim>
                                        <p:animEffect transition="in" filter="fade">
                                          <p:cBhvr>
                                            <p:cTn id="9" dur="750"/>
                                            <p:tgtEl>
                                              <p:spTgt spid="222"/>
                                            </p:tgtEl>
                                          </p:cBhvr>
                                        </p:animEffect>
                                      </p:childTnLst>
                                    </p:cTn>
                                  </p:par>
                                  <p:par>
                                    <p:cTn id="10" presetID="2" presetClass="entr" presetSubtype="3" fill="hold" nodeType="withEffect" p14:presetBounceEnd="67000">
                                      <p:stCondLst>
                                        <p:cond delay="250"/>
                                      </p:stCondLst>
                                      <p:childTnLst>
                                        <p:set>
                                          <p:cBhvr>
                                            <p:cTn id="11" dur="1" fill="hold">
                                              <p:stCondLst>
                                                <p:cond delay="0"/>
                                              </p:stCondLst>
                                            </p:cTn>
                                            <p:tgtEl>
                                              <p:spTgt spid="7319"/>
                                            </p:tgtEl>
                                            <p:attrNameLst>
                                              <p:attrName>style.visibility</p:attrName>
                                            </p:attrNameLst>
                                          </p:cBhvr>
                                          <p:to>
                                            <p:strVal val="visible"/>
                                          </p:to>
                                        </p:set>
                                        <p:anim calcmode="lin" valueType="num" p14:bounceEnd="67000">
                                          <p:cBhvr additive="base">
                                            <p:cTn id="12" dur="1000" fill="hold"/>
                                            <p:tgtEl>
                                              <p:spTgt spid="7319"/>
                                            </p:tgtEl>
                                            <p:attrNameLst>
                                              <p:attrName>ppt_x</p:attrName>
                                            </p:attrNameLst>
                                          </p:cBhvr>
                                          <p:tavLst>
                                            <p:tav tm="0">
                                              <p:val>
                                                <p:strVal val="1+#ppt_w/2"/>
                                              </p:val>
                                            </p:tav>
                                            <p:tav tm="100000">
                                              <p:val>
                                                <p:strVal val="#ppt_x"/>
                                              </p:val>
                                            </p:tav>
                                          </p:tavLst>
                                        </p:anim>
                                        <p:anim calcmode="lin" valueType="num" p14:bounceEnd="67000">
                                          <p:cBhvr additive="base">
                                            <p:cTn id="13" dur="1000" fill="hold"/>
                                            <p:tgtEl>
                                              <p:spTgt spid="7319"/>
                                            </p:tgtEl>
                                            <p:attrNameLst>
                                              <p:attrName>ppt_y</p:attrName>
                                            </p:attrNameLst>
                                          </p:cBhvr>
                                          <p:tavLst>
                                            <p:tav tm="0">
                                              <p:val>
                                                <p:strVal val="0-#ppt_h/2"/>
                                              </p:val>
                                            </p:tav>
                                            <p:tav tm="100000">
                                              <p:val>
                                                <p:strVal val="#ppt_y"/>
                                              </p:val>
                                            </p:tav>
                                          </p:tavLst>
                                        </p:anim>
                                      </p:childTnLst>
                                    </p:cTn>
                                  </p:par>
                                  <p:par>
                                    <p:cTn id="14" presetID="2" presetClass="entr" presetSubtype="2" fill="hold" nodeType="withEffect" p14:presetBounceEnd="67000">
                                      <p:stCondLst>
                                        <p:cond delay="750"/>
                                      </p:stCondLst>
                                      <p:childTnLst>
                                        <p:set>
                                          <p:cBhvr>
                                            <p:cTn id="15" dur="1" fill="hold">
                                              <p:stCondLst>
                                                <p:cond delay="0"/>
                                              </p:stCondLst>
                                            </p:cTn>
                                            <p:tgtEl>
                                              <p:spTgt spid="7320"/>
                                            </p:tgtEl>
                                            <p:attrNameLst>
                                              <p:attrName>style.visibility</p:attrName>
                                            </p:attrNameLst>
                                          </p:cBhvr>
                                          <p:to>
                                            <p:strVal val="visible"/>
                                          </p:to>
                                        </p:set>
                                        <p:anim calcmode="lin" valueType="num" p14:bounceEnd="67000">
                                          <p:cBhvr additive="base">
                                            <p:cTn id="16" dur="1000" fill="hold"/>
                                            <p:tgtEl>
                                              <p:spTgt spid="7320"/>
                                            </p:tgtEl>
                                            <p:attrNameLst>
                                              <p:attrName>ppt_x</p:attrName>
                                            </p:attrNameLst>
                                          </p:cBhvr>
                                          <p:tavLst>
                                            <p:tav tm="0">
                                              <p:val>
                                                <p:strVal val="1+#ppt_w/2"/>
                                              </p:val>
                                            </p:tav>
                                            <p:tav tm="100000">
                                              <p:val>
                                                <p:strVal val="#ppt_x"/>
                                              </p:val>
                                            </p:tav>
                                          </p:tavLst>
                                        </p:anim>
                                        <p:anim calcmode="lin" valueType="num" p14:bounceEnd="67000">
                                          <p:cBhvr additive="base">
                                            <p:cTn id="17" dur="1000" fill="hold"/>
                                            <p:tgtEl>
                                              <p:spTgt spid="7320"/>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14:presetBounceEnd="67000">
                                      <p:stCondLst>
                                        <p:cond delay="1250"/>
                                      </p:stCondLst>
                                      <p:childTnLst>
                                        <p:set>
                                          <p:cBhvr>
                                            <p:cTn id="19" dur="1" fill="hold">
                                              <p:stCondLst>
                                                <p:cond delay="0"/>
                                              </p:stCondLst>
                                            </p:cTn>
                                            <p:tgtEl>
                                              <p:spTgt spid="7321"/>
                                            </p:tgtEl>
                                            <p:attrNameLst>
                                              <p:attrName>style.visibility</p:attrName>
                                            </p:attrNameLst>
                                          </p:cBhvr>
                                          <p:to>
                                            <p:strVal val="visible"/>
                                          </p:to>
                                        </p:set>
                                        <p:anim calcmode="lin" valueType="num" p14:bounceEnd="67000">
                                          <p:cBhvr additive="base">
                                            <p:cTn id="20" dur="1000" fill="hold"/>
                                            <p:tgtEl>
                                              <p:spTgt spid="7321"/>
                                            </p:tgtEl>
                                            <p:attrNameLst>
                                              <p:attrName>ppt_x</p:attrName>
                                            </p:attrNameLst>
                                          </p:cBhvr>
                                          <p:tavLst>
                                            <p:tav tm="0">
                                              <p:val>
                                                <p:strVal val="1+#ppt_w/2"/>
                                              </p:val>
                                            </p:tav>
                                            <p:tav tm="100000">
                                              <p:val>
                                                <p:strVal val="#ppt_x"/>
                                              </p:val>
                                            </p:tav>
                                          </p:tavLst>
                                        </p:anim>
                                        <p:anim calcmode="lin" valueType="num" p14:bounceEnd="67000">
                                          <p:cBhvr additive="base">
                                            <p:cTn id="21" dur="1000" fill="hold"/>
                                            <p:tgtEl>
                                              <p:spTgt spid="7321"/>
                                            </p:tgtEl>
                                            <p:attrNameLst>
                                              <p:attrName>ppt_y</p:attrName>
                                            </p:attrNameLst>
                                          </p:cBhvr>
                                          <p:tavLst>
                                            <p:tav tm="0">
                                              <p:val>
                                                <p:strVal val="#ppt_y"/>
                                              </p:val>
                                            </p:tav>
                                            <p:tav tm="100000">
                                              <p:val>
                                                <p:strVal val="#ppt_y"/>
                                              </p:val>
                                            </p:tav>
                                          </p:tavLst>
                                        </p:anim>
                                      </p:childTnLst>
                                    </p:cTn>
                                  </p:par>
                                  <p:par>
                                    <p:cTn id="22" presetID="2" presetClass="entr" presetSubtype="6" fill="hold" nodeType="withEffect" p14:presetBounceEnd="67000">
                                      <p:stCondLst>
                                        <p:cond delay="1750"/>
                                      </p:stCondLst>
                                      <p:childTnLst>
                                        <p:set>
                                          <p:cBhvr>
                                            <p:cTn id="23" dur="1" fill="hold">
                                              <p:stCondLst>
                                                <p:cond delay="0"/>
                                              </p:stCondLst>
                                            </p:cTn>
                                            <p:tgtEl>
                                              <p:spTgt spid="7322"/>
                                            </p:tgtEl>
                                            <p:attrNameLst>
                                              <p:attrName>style.visibility</p:attrName>
                                            </p:attrNameLst>
                                          </p:cBhvr>
                                          <p:to>
                                            <p:strVal val="visible"/>
                                          </p:to>
                                        </p:set>
                                        <p:anim calcmode="lin" valueType="num" p14:bounceEnd="67000">
                                          <p:cBhvr additive="base">
                                            <p:cTn id="24" dur="1000" fill="hold"/>
                                            <p:tgtEl>
                                              <p:spTgt spid="7322"/>
                                            </p:tgtEl>
                                            <p:attrNameLst>
                                              <p:attrName>ppt_x</p:attrName>
                                            </p:attrNameLst>
                                          </p:cBhvr>
                                          <p:tavLst>
                                            <p:tav tm="0">
                                              <p:val>
                                                <p:strVal val="1+#ppt_w/2"/>
                                              </p:val>
                                            </p:tav>
                                            <p:tav tm="100000">
                                              <p:val>
                                                <p:strVal val="#ppt_x"/>
                                              </p:val>
                                            </p:tav>
                                          </p:tavLst>
                                        </p:anim>
                                        <p:anim calcmode="lin" valueType="num" p14:bounceEnd="67000">
                                          <p:cBhvr additive="base">
                                            <p:cTn id="25" dur="1000" fill="hold"/>
                                            <p:tgtEl>
                                              <p:spTgt spid="7322"/>
                                            </p:tgtEl>
                                            <p:attrNameLst>
                                              <p:attrName>ppt_y</p:attrName>
                                            </p:attrNameLst>
                                          </p:cBhvr>
                                          <p:tavLst>
                                            <p:tav tm="0">
                                              <p:val>
                                                <p:strVal val="1+#ppt_h/2"/>
                                              </p:val>
                                            </p:tav>
                                            <p:tav tm="100000">
                                              <p:val>
                                                <p:strVal val="#ppt_y"/>
                                              </p:val>
                                            </p:tav>
                                          </p:tavLst>
                                        </p:anim>
                                      </p:childTnLst>
                                    </p:cTn>
                                  </p:par>
                                  <p:par>
                                    <p:cTn id="26" presetID="53" presetClass="entr" presetSubtype="16" fill="hold" nodeType="withEffect">
                                      <p:stCondLst>
                                        <p:cond delay="500"/>
                                      </p:stCondLst>
                                      <p:childTnLst>
                                        <p:set>
                                          <p:cBhvr>
                                            <p:cTn id="27" dur="1" fill="hold">
                                              <p:stCondLst>
                                                <p:cond delay="0"/>
                                              </p:stCondLst>
                                            </p:cTn>
                                            <p:tgtEl>
                                              <p:spTgt spid="227"/>
                                            </p:tgtEl>
                                            <p:attrNameLst>
                                              <p:attrName>style.visibility</p:attrName>
                                            </p:attrNameLst>
                                          </p:cBhvr>
                                          <p:to>
                                            <p:strVal val="visible"/>
                                          </p:to>
                                        </p:set>
                                        <p:anim calcmode="lin" valueType="num">
                                          <p:cBhvr>
                                            <p:cTn id="28" dur="750" fill="hold"/>
                                            <p:tgtEl>
                                              <p:spTgt spid="227"/>
                                            </p:tgtEl>
                                            <p:attrNameLst>
                                              <p:attrName>ppt_w</p:attrName>
                                            </p:attrNameLst>
                                          </p:cBhvr>
                                          <p:tavLst>
                                            <p:tav tm="0">
                                              <p:val>
                                                <p:fltVal val="0"/>
                                              </p:val>
                                            </p:tav>
                                            <p:tav tm="100000">
                                              <p:val>
                                                <p:strVal val="#ppt_w"/>
                                              </p:val>
                                            </p:tav>
                                          </p:tavLst>
                                        </p:anim>
                                        <p:anim calcmode="lin" valueType="num">
                                          <p:cBhvr>
                                            <p:cTn id="29" dur="750" fill="hold"/>
                                            <p:tgtEl>
                                              <p:spTgt spid="227"/>
                                            </p:tgtEl>
                                            <p:attrNameLst>
                                              <p:attrName>ppt_h</p:attrName>
                                            </p:attrNameLst>
                                          </p:cBhvr>
                                          <p:tavLst>
                                            <p:tav tm="0">
                                              <p:val>
                                                <p:fltVal val="0"/>
                                              </p:val>
                                            </p:tav>
                                            <p:tav tm="100000">
                                              <p:val>
                                                <p:strVal val="#ppt_h"/>
                                              </p:val>
                                            </p:tav>
                                          </p:tavLst>
                                        </p:anim>
                                        <p:animEffect transition="in" filter="fade">
                                          <p:cBhvr>
                                            <p:cTn id="30" dur="750"/>
                                            <p:tgtEl>
                                              <p:spTgt spid="227"/>
                                            </p:tgtEl>
                                          </p:cBhvr>
                                        </p:animEffect>
                                      </p:childTnLst>
                                    </p:cTn>
                                  </p:par>
                                  <p:par>
                                    <p:cTn id="31" presetID="53" presetClass="entr" presetSubtype="16" fill="hold"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750" fill="hold"/>
                                            <p:tgtEl>
                                              <p:spTgt spid="3"/>
                                            </p:tgtEl>
                                            <p:attrNameLst>
                                              <p:attrName>ppt_w</p:attrName>
                                            </p:attrNameLst>
                                          </p:cBhvr>
                                          <p:tavLst>
                                            <p:tav tm="0">
                                              <p:val>
                                                <p:fltVal val="0"/>
                                              </p:val>
                                            </p:tav>
                                            <p:tav tm="100000">
                                              <p:val>
                                                <p:strVal val="#ppt_w"/>
                                              </p:val>
                                            </p:tav>
                                          </p:tavLst>
                                        </p:anim>
                                        <p:anim calcmode="lin" valueType="num">
                                          <p:cBhvr>
                                            <p:cTn id="34" dur="750" fill="hold"/>
                                            <p:tgtEl>
                                              <p:spTgt spid="3"/>
                                            </p:tgtEl>
                                            <p:attrNameLst>
                                              <p:attrName>ppt_h</p:attrName>
                                            </p:attrNameLst>
                                          </p:cBhvr>
                                          <p:tavLst>
                                            <p:tav tm="0">
                                              <p:val>
                                                <p:fltVal val="0"/>
                                              </p:val>
                                            </p:tav>
                                            <p:tav tm="100000">
                                              <p:val>
                                                <p:strVal val="#ppt_h"/>
                                              </p:val>
                                            </p:tav>
                                          </p:tavLst>
                                        </p:anim>
                                        <p:animEffect transition="in" filter="fade">
                                          <p:cBhvr>
                                            <p:cTn id="35" dur="750"/>
                                            <p:tgtEl>
                                              <p:spTgt spid="3"/>
                                            </p:tgtEl>
                                          </p:cBhvr>
                                        </p:animEffect>
                                      </p:childTnLst>
                                    </p:cTn>
                                  </p:par>
                                  <p:par>
                                    <p:cTn id="36" presetID="53" presetClass="entr" presetSubtype="16" fill="hold" nodeType="withEffect">
                                      <p:stCondLst>
                                        <p:cond delay="1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750" fill="hold"/>
                                            <p:tgtEl>
                                              <p:spTgt spid="4"/>
                                            </p:tgtEl>
                                            <p:attrNameLst>
                                              <p:attrName>ppt_w</p:attrName>
                                            </p:attrNameLst>
                                          </p:cBhvr>
                                          <p:tavLst>
                                            <p:tav tm="0">
                                              <p:val>
                                                <p:fltVal val="0"/>
                                              </p:val>
                                            </p:tav>
                                            <p:tav tm="100000">
                                              <p:val>
                                                <p:strVal val="#ppt_w"/>
                                              </p:val>
                                            </p:tav>
                                          </p:tavLst>
                                        </p:anim>
                                        <p:anim calcmode="lin" valueType="num">
                                          <p:cBhvr>
                                            <p:cTn id="39" dur="750" fill="hold"/>
                                            <p:tgtEl>
                                              <p:spTgt spid="4"/>
                                            </p:tgtEl>
                                            <p:attrNameLst>
                                              <p:attrName>ppt_h</p:attrName>
                                            </p:attrNameLst>
                                          </p:cBhvr>
                                          <p:tavLst>
                                            <p:tav tm="0">
                                              <p:val>
                                                <p:fltVal val="0"/>
                                              </p:val>
                                            </p:tav>
                                            <p:tav tm="100000">
                                              <p:val>
                                                <p:strVal val="#ppt_h"/>
                                              </p:val>
                                            </p:tav>
                                          </p:tavLst>
                                        </p:anim>
                                        <p:animEffect transition="in" filter="fade">
                                          <p:cBhvr>
                                            <p:cTn id="40" dur="750"/>
                                            <p:tgtEl>
                                              <p:spTgt spid="4"/>
                                            </p:tgtEl>
                                          </p:cBhvr>
                                        </p:animEffect>
                                      </p:childTnLst>
                                    </p:cTn>
                                  </p:par>
                                  <p:par>
                                    <p:cTn id="41" presetID="53" presetClass="entr" presetSubtype="16" fill="hold" nodeType="withEffect">
                                      <p:stCondLst>
                                        <p:cond delay="2000"/>
                                      </p:stCondLst>
                                      <p:childTnLst>
                                        <p:set>
                                          <p:cBhvr>
                                            <p:cTn id="42" dur="1" fill="hold">
                                              <p:stCondLst>
                                                <p:cond delay="0"/>
                                              </p:stCondLst>
                                            </p:cTn>
                                            <p:tgtEl>
                                              <p:spTgt spid="5"/>
                                            </p:tgtEl>
                                            <p:attrNameLst>
                                              <p:attrName>style.visibility</p:attrName>
                                            </p:attrNameLst>
                                          </p:cBhvr>
                                          <p:to>
                                            <p:strVal val="visible"/>
                                          </p:to>
                                        </p:set>
                                        <p:anim calcmode="lin" valueType="num">
                                          <p:cBhvr>
                                            <p:cTn id="43" dur="750" fill="hold"/>
                                            <p:tgtEl>
                                              <p:spTgt spid="5"/>
                                            </p:tgtEl>
                                            <p:attrNameLst>
                                              <p:attrName>ppt_w</p:attrName>
                                            </p:attrNameLst>
                                          </p:cBhvr>
                                          <p:tavLst>
                                            <p:tav tm="0">
                                              <p:val>
                                                <p:fltVal val="0"/>
                                              </p:val>
                                            </p:tav>
                                            <p:tav tm="100000">
                                              <p:val>
                                                <p:strVal val="#ppt_w"/>
                                              </p:val>
                                            </p:tav>
                                          </p:tavLst>
                                        </p:anim>
                                        <p:anim calcmode="lin" valueType="num">
                                          <p:cBhvr>
                                            <p:cTn id="44" dur="750" fill="hold"/>
                                            <p:tgtEl>
                                              <p:spTgt spid="5"/>
                                            </p:tgtEl>
                                            <p:attrNameLst>
                                              <p:attrName>ppt_h</p:attrName>
                                            </p:attrNameLst>
                                          </p:cBhvr>
                                          <p:tavLst>
                                            <p:tav tm="0">
                                              <p:val>
                                                <p:fltVal val="0"/>
                                              </p:val>
                                            </p:tav>
                                            <p:tav tm="100000">
                                              <p:val>
                                                <p:strVal val="#ppt_h"/>
                                              </p:val>
                                            </p:tav>
                                          </p:tavLst>
                                        </p:anim>
                                        <p:animEffect transition="in" filter="fade">
                                          <p:cBhvr>
                                            <p:cTn id="45" dur="750"/>
                                            <p:tgtEl>
                                              <p:spTgt spid="5"/>
                                            </p:tgtEl>
                                          </p:cBhvr>
                                        </p:animEffect>
                                      </p:childTnLst>
                                    </p:cTn>
                                  </p:par>
                                  <p:par>
                                    <p:cTn id="46" presetID="53" presetClass="entr" presetSubtype="16" fill="hold" grpId="0" nodeType="withEffect">
                                      <p:stCondLst>
                                        <p:cond delay="1000"/>
                                      </p:stCondLst>
                                      <p:childTnLst>
                                        <p:set>
                                          <p:cBhvr>
                                            <p:cTn id="47" dur="1" fill="hold">
                                              <p:stCondLst>
                                                <p:cond delay="0"/>
                                              </p:stCondLst>
                                            </p:cTn>
                                            <p:tgtEl>
                                              <p:spTgt spid="7311"/>
                                            </p:tgtEl>
                                            <p:attrNameLst>
                                              <p:attrName>style.visibility</p:attrName>
                                            </p:attrNameLst>
                                          </p:cBhvr>
                                          <p:to>
                                            <p:strVal val="visible"/>
                                          </p:to>
                                        </p:set>
                                        <p:anim calcmode="lin" valueType="num">
                                          <p:cBhvr>
                                            <p:cTn id="48" dur="500" fill="hold"/>
                                            <p:tgtEl>
                                              <p:spTgt spid="7311"/>
                                            </p:tgtEl>
                                            <p:attrNameLst>
                                              <p:attrName>ppt_w</p:attrName>
                                            </p:attrNameLst>
                                          </p:cBhvr>
                                          <p:tavLst>
                                            <p:tav tm="0">
                                              <p:val>
                                                <p:fltVal val="0"/>
                                              </p:val>
                                            </p:tav>
                                            <p:tav tm="100000">
                                              <p:val>
                                                <p:strVal val="#ppt_w"/>
                                              </p:val>
                                            </p:tav>
                                          </p:tavLst>
                                        </p:anim>
                                        <p:anim calcmode="lin" valueType="num">
                                          <p:cBhvr>
                                            <p:cTn id="49" dur="500" fill="hold"/>
                                            <p:tgtEl>
                                              <p:spTgt spid="7311"/>
                                            </p:tgtEl>
                                            <p:attrNameLst>
                                              <p:attrName>ppt_h</p:attrName>
                                            </p:attrNameLst>
                                          </p:cBhvr>
                                          <p:tavLst>
                                            <p:tav tm="0">
                                              <p:val>
                                                <p:fltVal val="0"/>
                                              </p:val>
                                            </p:tav>
                                            <p:tav tm="100000">
                                              <p:val>
                                                <p:strVal val="#ppt_h"/>
                                              </p:val>
                                            </p:tav>
                                          </p:tavLst>
                                        </p:anim>
                                        <p:animEffect transition="in" filter="fade">
                                          <p:cBhvr>
                                            <p:cTn id="50" dur="500"/>
                                            <p:tgtEl>
                                              <p:spTgt spid="7311"/>
                                            </p:tgtEl>
                                          </p:cBhvr>
                                        </p:animEffect>
                                      </p:childTnLst>
                                    </p:cTn>
                                  </p:par>
                                  <p:par>
                                    <p:cTn id="51" presetID="53" presetClass="entr" presetSubtype="16" fill="hold" grpId="0" nodeType="withEffect">
                                      <p:stCondLst>
                                        <p:cond delay="1500"/>
                                      </p:stCondLst>
                                      <p:childTnLst>
                                        <p:set>
                                          <p:cBhvr>
                                            <p:cTn id="52" dur="1" fill="hold">
                                              <p:stCondLst>
                                                <p:cond delay="0"/>
                                              </p:stCondLst>
                                            </p:cTn>
                                            <p:tgtEl>
                                              <p:spTgt spid="7312"/>
                                            </p:tgtEl>
                                            <p:attrNameLst>
                                              <p:attrName>style.visibility</p:attrName>
                                            </p:attrNameLst>
                                          </p:cBhvr>
                                          <p:to>
                                            <p:strVal val="visible"/>
                                          </p:to>
                                        </p:set>
                                        <p:anim calcmode="lin" valueType="num">
                                          <p:cBhvr>
                                            <p:cTn id="53" dur="500" fill="hold"/>
                                            <p:tgtEl>
                                              <p:spTgt spid="7312"/>
                                            </p:tgtEl>
                                            <p:attrNameLst>
                                              <p:attrName>ppt_w</p:attrName>
                                            </p:attrNameLst>
                                          </p:cBhvr>
                                          <p:tavLst>
                                            <p:tav tm="0">
                                              <p:val>
                                                <p:fltVal val="0"/>
                                              </p:val>
                                            </p:tav>
                                            <p:tav tm="100000">
                                              <p:val>
                                                <p:strVal val="#ppt_w"/>
                                              </p:val>
                                            </p:tav>
                                          </p:tavLst>
                                        </p:anim>
                                        <p:anim calcmode="lin" valueType="num">
                                          <p:cBhvr>
                                            <p:cTn id="54" dur="500" fill="hold"/>
                                            <p:tgtEl>
                                              <p:spTgt spid="7312"/>
                                            </p:tgtEl>
                                            <p:attrNameLst>
                                              <p:attrName>ppt_h</p:attrName>
                                            </p:attrNameLst>
                                          </p:cBhvr>
                                          <p:tavLst>
                                            <p:tav tm="0">
                                              <p:val>
                                                <p:fltVal val="0"/>
                                              </p:val>
                                            </p:tav>
                                            <p:tav tm="100000">
                                              <p:val>
                                                <p:strVal val="#ppt_h"/>
                                              </p:val>
                                            </p:tav>
                                          </p:tavLst>
                                        </p:anim>
                                        <p:animEffect transition="in" filter="fade">
                                          <p:cBhvr>
                                            <p:cTn id="55" dur="500"/>
                                            <p:tgtEl>
                                              <p:spTgt spid="7312"/>
                                            </p:tgtEl>
                                          </p:cBhvr>
                                        </p:animEffect>
                                      </p:childTnLst>
                                    </p:cTn>
                                  </p:par>
                                  <p:par>
                                    <p:cTn id="56" presetID="53" presetClass="entr" presetSubtype="16" fill="hold" grpId="0" nodeType="withEffect">
                                      <p:stCondLst>
                                        <p:cond delay="2000"/>
                                      </p:stCondLst>
                                      <p:childTnLst>
                                        <p:set>
                                          <p:cBhvr>
                                            <p:cTn id="57" dur="1" fill="hold">
                                              <p:stCondLst>
                                                <p:cond delay="0"/>
                                              </p:stCondLst>
                                            </p:cTn>
                                            <p:tgtEl>
                                              <p:spTgt spid="7313"/>
                                            </p:tgtEl>
                                            <p:attrNameLst>
                                              <p:attrName>style.visibility</p:attrName>
                                            </p:attrNameLst>
                                          </p:cBhvr>
                                          <p:to>
                                            <p:strVal val="visible"/>
                                          </p:to>
                                        </p:set>
                                        <p:anim calcmode="lin" valueType="num">
                                          <p:cBhvr>
                                            <p:cTn id="58" dur="500" fill="hold"/>
                                            <p:tgtEl>
                                              <p:spTgt spid="7313"/>
                                            </p:tgtEl>
                                            <p:attrNameLst>
                                              <p:attrName>ppt_w</p:attrName>
                                            </p:attrNameLst>
                                          </p:cBhvr>
                                          <p:tavLst>
                                            <p:tav tm="0">
                                              <p:val>
                                                <p:fltVal val="0"/>
                                              </p:val>
                                            </p:tav>
                                            <p:tav tm="100000">
                                              <p:val>
                                                <p:strVal val="#ppt_w"/>
                                              </p:val>
                                            </p:tav>
                                          </p:tavLst>
                                        </p:anim>
                                        <p:anim calcmode="lin" valueType="num">
                                          <p:cBhvr>
                                            <p:cTn id="59" dur="500" fill="hold"/>
                                            <p:tgtEl>
                                              <p:spTgt spid="7313"/>
                                            </p:tgtEl>
                                            <p:attrNameLst>
                                              <p:attrName>ppt_h</p:attrName>
                                            </p:attrNameLst>
                                          </p:cBhvr>
                                          <p:tavLst>
                                            <p:tav tm="0">
                                              <p:val>
                                                <p:fltVal val="0"/>
                                              </p:val>
                                            </p:tav>
                                            <p:tav tm="100000">
                                              <p:val>
                                                <p:strVal val="#ppt_h"/>
                                              </p:val>
                                            </p:tav>
                                          </p:tavLst>
                                        </p:anim>
                                        <p:animEffect transition="in" filter="fade">
                                          <p:cBhvr>
                                            <p:cTn id="60" dur="500"/>
                                            <p:tgtEl>
                                              <p:spTgt spid="7313"/>
                                            </p:tgtEl>
                                          </p:cBhvr>
                                        </p:animEffect>
                                      </p:childTnLst>
                                    </p:cTn>
                                  </p:par>
                                  <p:par>
                                    <p:cTn id="61" presetID="53" presetClass="entr" presetSubtype="16" fill="hold" grpId="0" nodeType="withEffect">
                                      <p:stCondLst>
                                        <p:cond delay="2500"/>
                                      </p:stCondLst>
                                      <p:childTnLst>
                                        <p:set>
                                          <p:cBhvr>
                                            <p:cTn id="62" dur="1" fill="hold">
                                              <p:stCondLst>
                                                <p:cond delay="0"/>
                                              </p:stCondLst>
                                            </p:cTn>
                                            <p:tgtEl>
                                              <p:spTgt spid="7314"/>
                                            </p:tgtEl>
                                            <p:attrNameLst>
                                              <p:attrName>style.visibility</p:attrName>
                                            </p:attrNameLst>
                                          </p:cBhvr>
                                          <p:to>
                                            <p:strVal val="visible"/>
                                          </p:to>
                                        </p:set>
                                        <p:anim calcmode="lin" valueType="num">
                                          <p:cBhvr>
                                            <p:cTn id="63" dur="500" fill="hold"/>
                                            <p:tgtEl>
                                              <p:spTgt spid="7314"/>
                                            </p:tgtEl>
                                            <p:attrNameLst>
                                              <p:attrName>ppt_w</p:attrName>
                                            </p:attrNameLst>
                                          </p:cBhvr>
                                          <p:tavLst>
                                            <p:tav tm="0">
                                              <p:val>
                                                <p:fltVal val="0"/>
                                              </p:val>
                                            </p:tav>
                                            <p:tav tm="100000">
                                              <p:val>
                                                <p:strVal val="#ppt_w"/>
                                              </p:val>
                                            </p:tav>
                                          </p:tavLst>
                                        </p:anim>
                                        <p:anim calcmode="lin" valueType="num">
                                          <p:cBhvr>
                                            <p:cTn id="64" dur="500" fill="hold"/>
                                            <p:tgtEl>
                                              <p:spTgt spid="7314"/>
                                            </p:tgtEl>
                                            <p:attrNameLst>
                                              <p:attrName>ppt_h</p:attrName>
                                            </p:attrNameLst>
                                          </p:cBhvr>
                                          <p:tavLst>
                                            <p:tav tm="0">
                                              <p:val>
                                                <p:fltVal val="0"/>
                                              </p:val>
                                            </p:tav>
                                            <p:tav tm="100000">
                                              <p:val>
                                                <p:strVal val="#ppt_h"/>
                                              </p:val>
                                            </p:tav>
                                          </p:tavLst>
                                        </p:anim>
                                        <p:animEffect transition="in" filter="fade">
                                          <p:cBhvr>
                                            <p:cTn id="65" dur="500"/>
                                            <p:tgtEl>
                                              <p:spTgt spid="7314"/>
                                            </p:tgtEl>
                                          </p:cBhvr>
                                        </p:animEffect>
                                      </p:childTnLst>
                                    </p:cTn>
                                  </p:par>
                                  <p:par>
                                    <p:cTn id="66" presetID="53" presetClass="entr" presetSubtype="16" fill="hold" nodeType="withEffect">
                                      <p:stCondLst>
                                        <p:cond delay="500"/>
                                      </p:stCondLst>
                                      <p:childTnLst>
                                        <p:set>
                                          <p:cBhvr>
                                            <p:cTn id="67" dur="1" fill="hold">
                                              <p:stCondLst>
                                                <p:cond delay="0"/>
                                              </p:stCondLst>
                                            </p:cTn>
                                            <p:tgtEl>
                                              <p:spTgt spid="7324"/>
                                            </p:tgtEl>
                                            <p:attrNameLst>
                                              <p:attrName>style.visibility</p:attrName>
                                            </p:attrNameLst>
                                          </p:cBhvr>
                                          <p:to>
                                            <p:strVal val="visible"/>
                                          </p:to>
                                        </p:set>
                                        <p:anim calcmode="lin" valueType="num">
                                          <p:cBhvr>
                                            <p:cTn id="68" dur="750" fill="hold"/>
                                            <p:tgtEl>
                                              <p:spTgt spid="7324"/>
                                            </p:tgtEl>
                                            <p:attrNameLst>
                                              <p:attrName>ppt_w</p:attrName>
                                            </p:attrNameLst>
                                          </p:cBhvr>
                                          <p:tavLst>
                                            <p:tav tm="0">
                                              <p:val>
                                                <p:fltVal val="0"/>
                                              </p:val>
                                            </p:tav>
                                            <p:tav tm="100000">
                                              <p:val>
                                                <p:strVal val="#ppt_w"/>
                                              </p:val>
                                            </p:tav>
                                          </p:tavLst>
                                        </p:anim>
                                        <p:anim calcmode="lin" valueType="num">
                                          <p:cBhvr>
                                            <p:cTn id="69" dur="750" fill="hold"/>
                                            <p:tgtEl>
                                              <p:spTgt spid="7324"/>
                                            </p:tgtEl>
                                            <p:attrNameLst>
                                              <p:attrName>ppt_h</p:attrName>
                                            </p:attrNameLst>
                                          </p:cBhvr>
                                          <p:tavLst>
                                            <p:tav tm="0">
                                              <p:val>
                                                <p:fltVal val="0"/>
                                              </p:val>
                                            </p:tav>
                                            <p:tav tm="100000">
                                              <p:val>
                                                <p:strVal val="#ppt_h"/>
                                              </p:val>
                                            </p:tav>
                                          </p:tavLst>
                                        </p:anim>
                                        <p:animEffect transition="in" filter="fade">
                                          <p:cBhvr>
                                            <p:cTn id="70" dur="750"/>
                                            <p:tgtEl>
                                              <p:spTgt spid="7324"/>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14:presetBounceEnd="67000">
                                      <p:stCondLst>
                                        <p:cond delay="0"/>
                                      </p:stCondLst>
                                      <p:childTnLst>
                                        <p:set>
                                          <p:cBhvr>
                                            <p:cTn id="74" dur="1" fill="hold">
                                              <p:stCondLst>
                                                <p:cond delay="0"/>
                                              </p:stCondLst>
                                            </p:cTn>
                                            <p:tgtEl>
                                              <p:spTgt spid="11"/>
                                            </p:tgtEl>
                                            <p:attrNameLst>
                                              <p:attrName>style.visibility</p:attrName>
                                            </p:attrNameLst>
                                          </p:cBhvr>
                                          <p:to>
                                            <p:strVal val="visible"/>
                                          </p:to>
                                        </p:set>
                                        <p:anim calcmode="lin" valueType="num" p14:bounceEnd="67000">
                                          <p:cBhvr additive="base">
                                            <p:cTn id="75" dur="1000" fill="hold"/>
                                            <p:tgtEl>
                                              <p:spTgt spid="11"/>
                                            </p:tgtEl>
                                            <p:attrNameLst>
                                              <p:attrName>ppt_x</p:attrName>
                                            </p:attrNameLst>
                                          </p:cBhvr>
                                          <p:tavLst>
                                            <p:tav tm="0">
                                              <p:val>
                                                <p:strVal val="1+#ppt_w/2"/>
                                              </p:val>
                                            </p:tav>
                                            <p:tav tm="100000">
                                              <p:val>
                                                <p:strVal val="#ppt_x"/>
                                              </p:val>
                                            </p:tav>
                                          </p:tavLst>
                                        </p:anim>
                                        <p:anim calcmode="lin" valueType="num" p14:bounceEnd="67000">
                                          <p:cBhvr additive="base">
                                            <p:cTn id="7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grpId="0" nodeType="clickEffect">
                                      <p:stCondLst>
                                        <p:cond delay="0"/>
                                      </p:stCondLst>
                                      <p:childTnLst>
                                        <p:set>
                                          <p:cBhvr>
                                            <p:cTn id="80" dur="1" fill="hold">
                                              <p:stCondLst>
                                                <p:cond delay="0"/>
                                              </p:stCondLst>
                                            </p:cTn>
                                            <p:tgtEl>
                                              <p:spTgt spid="248"/>
                                            </p:tgtEl>
                                            <p:attrNameLst>
                                              <p:attrName>style.visibility</p:attrName>
                                            </p:attrNameLst>
                                          </p:cBhvr>
                                          <p:to>
                                            <p:strVal val="visible"/>
                                          </p:to>
                                        </p:set>
                                        <p:anim calcmode="lin" valueType="num">
                                          <p:cBhvr additive="base">
                                            <p:cTn id="81" dur="500" fill="hold"/>
                                            <p:tgtEl>
                                              <p:spTgt spid="248"/>
                                            </p:tgtEl>
                                            <p:attrNameLst>
                                              <p:attrName>ppt_x</p:attrName>
                                            </p:attrNameLst>
                                          </p:cBhvr>
                                          <p:tavLst>
                                            <p:tav tm="0">
                                              <p:val>
                                                <p:strVal val="1+#ppt_w/2"/>
                                              </p:val>
                                            </p:tav>
                                            <p:tav tm="100000">
                                              <p:val>
                                                <p:strVal val="#ppt_x"/>
                                              </p:val>
                                            </p:tav>
                                          </p:tavLst>
                                        </p:anim>
                                        <p:anim calcmode="lin" valueType="num">
                                          <p:cBhvr additive="base">
                                            <p:cTn id="82" dur="500" fill="hold"/>
                                            <p:tgtEl>
                                              <p:spTgt spid="248"/>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3" fill="hold" grpId="0" nodeType="clickEffect">
                                      <p:stCondLst>
                                        <p:cond delay="0"/>
                                      </p:stCondLst>
                                      <p:childTnLst>
                                        <p:set>
                                          <p:cBhvr>
                                            <p:cTn id="86" dur="1" fill="hold">
                                              <p:stCondLst>
                                                <p:cond delay="0"/>
                                              </p:stCondLst>
                                            </p:cTn>
                                            <p:tgtEl>
                                              <p:spTgt spid="249"/>
                                            </p:tgtEl>
                                            <p:attrNameLst>
                                              <p:attrName>style.visibility</p:attrName>
                                            </p:attrNameLst>
                                          </p:cBhvr>
                                          <p:to>
                                            <p:strVal val="visible"/>
                                          </p:to>
                                        </p:set>
                                        <p:anim calcmode="lin" valueType="num">
                                          <p:cBhvr additive="base">
                                            <p:cTn id="87" dur="500" fill="hold"/>
                                            <p:tgtEl>
                                              <p:spTgt spid="249"/>
                                            </p:tgtEl>
                                            <p:attrNameLst>
                                              <p:attrName>ppt_x</p:attrName>
                                            </p:attrNameLst>
                                          </p:cBhvr>
                                          <p:tavLst>
                                            <p:tav tm="0">
                                              <p:val>
                                                <p:strVal val="1+#ppt_w/2"/>
                                              </p:val>
                                            </p:tav>
                                            <p:tav tm="100000">
                                              <p:val>
                                                <p:strVal val="#ppt_x"/>
                                              </p:val>
                                            </p:tav>
                                          </p:tavLst>
                                        </p:anim>
                                        <p:anim calcmode="lin" valueType="num">
                                          <p:cBhvr additive="base">
                                            <p:cTn id="88" dur="500" fill="hold"/>
                                            <p:tgtEl>
                                              <p:spTgt spid="249"/>
                                            </p:tgtEl>
                                            <p:attrNameLst>
                                              <p:attrName>ppt_y</p:attrName>
                                            </p:attrNameLst>
                                          </p:cBhvr>
                                          <p:tavLst>
                                            <p:tav tm="0">
                                              <p:val>
                                                <p:strVal val="0-#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2" fill="hold" grpId="0" nodeType="clickEffect">
                                      <p:stCondLst>
                                        <p:cond delay="0"/>
                                      </p:stCondLst>
                                      <p:childTnLst>
                                        <p:set>
                                          <p:cBhvr>
                                            <p:cTn id="92" dur="1" fill="hold">
                                              <p:stCondLst>
                                                <p:cond delay="0"/>
                                              </p:stCondLst>
                                            </p:cTn>
                                            <p:tgtEl>
                                              <p:spTgt spid="6"/>
                                            </p:tgtEl>
                                            <p:attrNameLst>
                                              <p:attrName>style.visibility</p:attrName>
                                            </p:attrNameLst>
                                          </p:cBhvr>
                                          <p:to>
                                            <p:strVal val="visible"/>
                                          </p:to>
                                        </p:set>
                                        <p:anim calcmode="lin" valueType="num">
                                          <p:cBhvr additive="base">
                                            <p:cTn id="93" dur="500" fill="hold"/>
                                            <p:tgtEl>
                                              <p:spTgt spid="6"/>
                                            </p:tgtEl>
                                            <p:attrNameLst>
                                              <p:attrName>ppt_x</p:attrName>
                                            </p:attrNameLst>
                                          </p:cBhvr>
                                          <p:tavLst>
                                            <p:tav tm="0">
                                              <p:val>
                                                <p:strVal val="1+#ppt_w/2"/>
                                              </p:val>
                                            </p:tav>
                                            <p:tav tm="100000">
                                              <p:val>
                                                <p:strVal val="#ppt_x"/>
                                              </p:val>
                                            </p:tav>
                                          </p:tavLst>
                                        </p:anim>
                                        <p:anim calcmode="lin" valueType="num">
                                          <p:cBhvr additive="base">
                                            <p:cTn id="9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2" fill="hold" grpId="0" nodeType="clickEffect">
                                      <p:stCondLst>
                                        <p:cond delay="0"/>
                                      </p:stCondLst>
                                      <p:childTnLst>
                                        <p:set>
                                          <p:cBhvr>
                                            <p:cTn id="98" dur="1" fill="hold">
                                              <p:stCondLst>
                                                <p:cond delay="0"/>
                                              </p:stCondLst>
                                            </p:cTn>
                                            <p:tgtEl>
                                              <p:spTgt spid="8"/>
                                            </p:tgtEl>
                                            <p:attrNameLst>
                                              <p:attrName>style.visibility</p:attrName>
                                            </p:attrNameLst>
                                          </p:cBhvr>
                                          <p:to>
                                            <p:strVal val="visible"/>
                                          </p:to>
                                        </p:set>
                                        <p:anim calcmode="lin" valueType="num">
                                          <p:cBhvr additive="base">
                                            <p:cTn id="99" dur="500" fill="hold"/>
                                            <p:tgtEl>
                                              <p:spTgt spid="8"/>
                                            </p:tgtEl>
                                            <p:attrNameLst>
                                              <p:attrName>ppt_x</p:attrName>
                                            </p:attrNameLst>
                                          </p:cBhvr>
                                          <p:tavLst>
                                            <p:tav tm="0">
                                              <p:val>
                                                <p:strVal val="1+#ppt_w/2"/>
                                              </p:val>
                                            </p:tav>
                                            <p:tav tm="100000">
                                              <p:val>
                                                <p:strVal val="#ppt_x"/>
                                              </p:val>
                                            </p:tav>
                                          </p:tavLst>
                                        </p:anim>
                                        <p:anim calcmode="lin" valueType="num">
                                          <p:cBhvr additive="base">
                                            <p:cTn id="10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1" grpId="0"/>
          <p:bldP spid="7312" grpId="0"/>
          <p:bldP spid="7313" grpId="0"/>
          <p:bldP spid="7314" grpId="0"/>
          <p:bldP spid="248" grpId="0"/>
          <p:bldP spid="249" grpId="0"/>
          <p:bldP spid="6"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2"/>
                                            </p:tgtEl>
                                            <p:attrNameLst>
                                              <p:attrName>style.visibility</p:attrName>
                                            </p:attrNameLst>
                                          </p:cBhvr>
                                          <p:to>
                                            <p:strVal val="visible"/>
                                          </p:to>
                                        </p:set>
                                        <p:anim calcmode="lin" valueType="num">
                                          <p:cBhvr>
                                            <p:cTn id="7" dur="750" fill="hold"/>
                                            <p:tgtEl>
                                              <p:spTgt spid="222"/>
                                            </p:tgtEl>
                                            <p:attrNameLst>
                                              <p:attrName>ppt_w</p:attrName>
                                            </p:attrNameLst>
                                          </p:cBhvr>
                                          <p:tavLst>
                                            <p:tav tm="0">
                                              <p:val>
                                                <p:fltVal val="0"/>
                                              </p:val>
                                            </p:tav>
                                            <p:tav tm="100000">
                                              <p:val>
                                                <p:strVal val="#ppt_w"/>
                                              </p:val>
                                            </p:tav>
                                          </p:tavLst>
                                        </p:anim>
                                        <p:anim calcmode="lin" valueType="num">
                                          <p:cBhvr>
                                            <p:cTn id="8" dur="750" fill="hold"/>
                                            <p:tgtEl>
                                              <p:spTgt spid="222"/>
                                            </p:tgtEl>
                                            <p:attrNameLst>
                                              <p:attrName>ppt_h</p:attrName>
                                            </p:attrNameLst>
                                          </p:cBhvr>
                                          <p:tavLst>
                                            <p:tav tm="0">
                                              <p:val>
                                                <p:fltVal val="0"/>
                                              </p:val>
                                            </p:tav>
                                            <p:tav tm="100000">
                                              <p:val>
                                                <p:strVal val="#ppt_h"/>
                                              </p:val>
                                            </p:tav>
                                          </p:tavLst>
                                        </p:anim>
                                        <p:animEffect transition="in" filter="fade">
                                          <p:cBhvr>
                                            <p:cTn id="9" dur="750"/>
                                            <p:tgtEl>
                                              <p:spTgt spid="222"/>
                                            </p:tgtEl>
                                          </p:cBhvr>
                                        </p:animEffect>
                                      </p:childTnLst>
                                    </p:cTn>
                                  </p:par>
                                  <p:par>
                                    <p:cTn id="10" presetID="2" presetClass="entr" presetSubtype="3" fill="hold" nodeType="withEffect">
                                      <p:stCondLst>
                                        <p:cond delay="250"/>
                                      </p:stCondLst>
                                      <p:childTnLst>
                                        <p:set>
                                          <p:cBhvr>
                                            <p:cTn id="11" dur="1" fill="hold">
                                              <p:stCondLst>
                                                <p:cond delay="0"/>
                                              </p:stCondLst>
                                            </p:cTn>
                                            <p:tgtEl>
                                              <p:spTgt spid="7319"/>
                                            </p:tgtEl>
                                            <p:attrNameLst>
                                              <p:attrName>style.visibility</p:attrName>
                                            </p:attrNameLst>
                                          </p:cBhvr>
                                          <p:to>
                                            <p:strVal val="visible"/>
                                          </p:to>
                                        </p:set>
                                        <p:anim calcmode="lin" valueType="num">
                                          <p:cBhvr additive="base">
                                            <p:cTn id="12" dur="1000" fill="hold"/>
                                            <p:tgtEl>
                                              <p:spTgt spid="7319"/>
                                            </p:tgtEl>
                                            <p:attrNameLst>
                                              <p:attrName>ppt_x</p:attrName>
                                            </p:attrNameLst>
                                          </p:cBhvr>
                                          <p:tavLst>
                                            <p:tav tm="0">
                                              <p:val>
                                                <p:strVal val="1+#ppt_w/2"/>
                                              </p:val>
                                            </p:tav>
                                            <p:tav tm="100000">
                                              <p:val>
                                                <p:strVal val="#ppt_x"/>
                                              </p:val>
                                            </p:tav>
                                          </p:tavLst>
                                        </p:anim>
                                        <p:anim calcmode="lin" valueType="num">
                                          <p:cBhvr additive="base">
                                            <p:cTn id="13" dur="1000" fill="hold"/>
                                            <p:tgtEl>
                                              <p:spTgt spid="7319"/>
                                            </p:tgtEl>
                                            <p:attrNameLst>
                                              <p:attrName>ppt_y</p:attrName>
                                            </p:attrNameLst>
                                          </p:cBhvr>
                                          <p:tavLst>
                                            <p:tav tm="0">
                                              <p:val>
                                                <p:strVal val="0-#ppt_h/2"/>
                                              </p:val>
                                            </p:tav>
                                            <p:tav tm="100000">
                                              <p:val>
                                                <p:strVal val="#ppt_y"/>
                                              </p:val>
                                            </p:tav>
                                          </p:tavLst>
                                        </p:anim>
                                      </p:childTnLst>
                                    </p:cTn>
                                  </p:par>
                                  <p:par>
                                    <p:cTn id="14" presetID="2" presetClass="entr" presetSubtype="2" fill="hold" nodeType="withEffect">
                                      <p:stCondLst>
                                        <p:cond delay="750"/>
                                      </p:stCondLst>
                                      <p:childTnLst>
                                        <p:set>
                                          <p:cBhvr>
                                            <p:cTn id="15" dur="1" fill="hold">
                                              <p:stCondLst>
                                                <p:cond delay="0"/>
                                              </p:stCondLst>
                                            </p:cTn>
                                            <p:tgtEl>
                                              <p:spTgt spid="7320"/>
                                            </p:tgtEl>
                                            <p:attrNameLst>
                                              <p:attrName>style.visibility</p:attrName>
                                            </p:attrNameLst>
                                          </p:cBhvr>
                                          <p:to>
                                            <p:strVal val="visible"/>
                                          </p:to>
                                        </p:set>
                                        <p:anim calcmode="lin" valueType="num">
                                          <p:cBhvr additive="base">
                                            <p:cTn id="16" dur="1000" fill="hold"/>
                                            <p:tgtEl>
                                              <p:spTgt spid="7320"/>
                                            </p:tgtEl>
                                            <p:attrNameLst>
                                              <p:attrName>ppt_x</p:attrName>
                                            </p:attrNameLst>
                                          </p:cBhvr>
                                          <p:tavLst>
                                            <p:tav tm="0">
                                              <p:val>
                                                <p:strVal val="1+#ppt_w/2"/>
                                              </p:val>
                                            </p:tav>
                                            <p:tav tm="100000">
                                              <p:val>
                                                <p:strVal val="#ppt_x"/>
                                              </p:val>
                                            </p:tav>
                                          </p:tavLst>
                                        </p:anim>
                                        <p:anim calcmode="lin" valueType="num">
                                          <p:cBhvr additive="base">
                                            <p:cTn id="17" dur="1000" fill="hold"/>
                                            <p:tgtEl>
                                              <p:spTgt spid="7320"/>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250"/>
                                      </p:stCondLst>
                                      <p:childTnLst>
                                        <p:set>
                                          <p:cBhvr>
                                            <p:cTn id="19" dur="1" fill="hold">
                                              <p:stCondLst>
                                                <p:cond delay="0"/>
                                              </p:stCondLst>
                                            </p:cTn>
                                            <p:tgtEl>
                                              <p:spTgt spid="7321"/>
                                            </p:tgtEl>
                                            <p:attrNameLst>
                                              <p:attrName>style.visibility</p:attrName>
                                            </p:attrNameLst>
                                          </p:cBhvr>
                                          <p:to>
                                            <p:strVal val="visible"/>
                                          </p:to>
                                        </p:set>
                                        <p:anim calcmode="lin" valueType="num">
                                          <p:cBhvr additive="base">
                                            <p:cTn id="20" dur="1000" fill="hold"/>
                                            <p:tgtEl>
                                              <p:spTgt spid="7321"/>
                                            </p:tgtEl>
                                            <p:attrNameLst>
                                              <p:attrName>ppt_x</p:attrName>
                                            </p:attrNameLst>
                                          </p:cBhvr>
                                          <p:tavLst>
                                            <p:tav tm="0">
                                              <p:val>
                                                <p:strVal val="1+#ppt_w/2"/>
                                              </p:val>
                                            </p:tav>
                                            <p:tav tm="100000">
                                              <p:val>
                                                <p:strVal val="#ppt_x"/>
                                              </p:val>
                                            </p:tav>
                                          </p:tavLst>
                                        </p:anim>
                                        <p:anim calcmode="lin" valueType="num">
                                          <p:cBhvr additive="base">
                                            <p:cTn id="21" dur="1000" fill="hold"/>
                                            <p:tgtEl>
                                              <p:spTgt spid="7321"/>
                                            </p:tgtEl>
                                            <p:attrNameLst>
                                              <p:attrName>ppt_y</p:attrName>
                                            </p:attrNameLst>
                                          </p:cBhvr>
                                          <p:tavLst>
                                            <p:tav tm="0">
                                              <p:val>
                                                <p:strVal val="#ppt_y"/>
                                              </p:val>
                                            </p:tav>
                                            <p:tav tm="100000">
                                              <p:val>
                                                <p:strVal val="#ppt_y"/>
                                              </p:val>
                                            </p:tav>
                                          </p:tavLst>
                                        </p:anim>
                                      </p:childTnLst>
                                    </p:cTn>
                                  </p:par>
                                  <p:par>
                                    <p:cTn id="22" presetID="2" presetClass="entr" presetSubtype="6" fill="hold" nodeType="withEffect">
                                      <p:stCondLst>
                                        <p:cond delay="1750"/>
                                      </p:stCondLst>
                                      <p:childTnLst>
                                        <p:set>
                                          <p:cBhvr>
                                            <p:cTn id="23" dur="1" fill="hold">
                                              <p:stCondLst>
                                                <p:cond delay="0"/>
                                              </p:stCondLst>
                                            </p:cTn>
                                            <p:tgtEl>
                                              <p:spTgt spid="7322"/>
                                            </p:tgtEl>
                                            <p:attrNameLst>
                                              <p:attrName>style.visibility</p:attrName>
                                            </p:attrNameLst>
                                          </p:cBhvr>
                                          <p:to>
                                            <p:strVal val="visible"/>
                                          </p:to>
                                        </p:set>
                                        <p:anim calcmode="lin" valueType="num">
                                          <p:cBhvr additive="base">
                                            <p:cTn id="24" dur="1000" fill="hold"/>
                                            <p:tgtEl>
                                              <p:spTgt spid="7322"/>
                                            </p:tgtEl>
                                            <p:attrNameLst>
                                              <p:attrName>ppt_x</p:attrName>
                                            </p:attrNameLst>
                                          </p:cBhvr>
                                          <p:tavLst>
                                            <p:tav tm="0">
                                              <p:val>
                                                <p:strVal val="1+#ppt_w/2"/>
                                              </p:val>
                                            </p:tav>
                                            <p:tav tm="100000">
                                              <p:val>
                                                <p:strVal val="#ppt_x"/>
                                              </p:val>
                                            </p:tav>
                                          </p:tavLst>
                                        </p:anim>
                                        <p:anim calcmode="lin" valueType="num">
                                          <p:cBhvr additive="base">
                                            <p:cTn id="25" dur="1000" fill="hold"/>
                                            <p:tgtEl>
                                              <p:spTgt spid="7322"/>
                                            </p:tgtEl>
                                            <p:attrNameLst>
                                              <p:attrName>ppt_y</p:attrName>
                                            </p:attrNameLst>
                                          </p:cBhvr>
                                          <p:tavLst>
                                            <p:tav tm="0">
                                              <p:val>
                                                <p:strVal val="1+#ppt_h/2"/>
                                              </p:val>
                                            </p:tav>
                                            <p:tav tm="100000">
                                              <p:val>
                                                <p:strVal val="#ppt_y"/>
                                              </p:val>
                                            </p:tav>
                                          </p:tavLst>
                                        </p:anim>
                                      </p:childTnLst>
                                    </p:cTn>
                                  </p:par>
                                  <p:par>
                                    <p:cTn id="26" presetID="53" presetClass="entr" presetSubtype="16" fill="hold" nodeType="withEffect">
                                      <p:stCondLst>
                                        <p:cond delay="500"/>
                                      </p:stCondLst>
                                      <p:childTnLst>
                                        <p:set>
                                          <p:cBhvr>
                                            <p:cTn id="27" dur="1" fill="hold">
                                              <p:stCondLst>
                                                <p:cond delay="0"/>
                                              </p:stCondLst>
                                            </p:cTn>
                                            <p:tgtEl>
                                              <p:spTgt spid="227"/>
                                            </p:tgtEl>
                                            <p:attrNameLst>
                                              <p:attrName>style.visibility</p:attrName>
                                            </p:attrNameLst>
                                          </p:cBhvr>
                                          <p:to>
                                            <p:strVal val="visible"/>
                                          </p:to>
                                        </p:set>
                                        <p:anim calcmode="lin" valueType="num">
                                          <p:cBhvr>
                                            <p:cTn id="28" dur="750" fill="hold"/>
                                            <p:tgtEl>
                                              <p:spTgt spid="227"/>
                                            </p:tgtEl>
                                            <p:attrNameLst>
                                              <p:attrName>ppt_w</p:attrName>
                                            </p:attrNameLst>
                                          </p:cBhvr>
                                          <p:tavLst>
                                            <p:tav tm="0">
                                              <p:val>
                                                <p:fltVal val="0"/>
                                              </p:val>
                                            </p:tav>
                                            <p:tav tm="100000">
                                              <p:val>
                                                <p:strVal val="#ppt_w"/>
                                              </p:val>
                                            </p:tav>
                                          </p:tavLst>
                                        </p:anim>
                                        <p:anim calcmode="lin" valueType="num">
                                          <p:cBhvr>
                                            <p:cTn id="29" dur="750" fill="hold"/>
                                            <p:tgtEl>
                                              <p:spTgt spid="227"/>
                                            </p:tgtEl>
                                            <p:attrNameLst>
                                              <p:attrName>ppt_h</p:attrName>
                                            </p:attrNameLst>
                                          </p:cBhvr>
                                          <p:tavLst>
                                            <p:tav tm="0">
                                              <p:val>
                                                <p:fltVal val="0"/>
                                              </p:val>
                                            </p:tav>
                                            <p:tav tm="100000">
                                              <p:val>
                                                <p:strVal val="#ppt_h"/>
                                              </p:val>
                                            </p:tav>
                                          </p:tavLst>
                                        </p:anim>
                                        <p:animEffect transition="in" filter="fade">
                                          <p:cBhvr>
                                            <p:cTn id="30" dur="750"/>
                                            <p:tgtEl>
                                              <p:spTgt spid="227"/>
                                            </p:tgtEl>
                                          </p:cBhvr>
                                        </p:animEffect>
                                      </p:childTnLst>
                                    </p:cTn>
                                  </p:par>
                                  <p:par>
                                    <p:cTn id="31" presetID="53" presetClass="entr" presetSubtype="16" fill="hold"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750" fill="hold"/>
                                            <p:tgtEl>
                                              <p:spTgt spid="3"/>
                                            </p:tgtEl>
                                            <p:attrNameLst>
                                              <p:attrName>ppt_w</p:attrName>
                                            </p:attrNameLst>
                                          </p:cBhvr>
                                          <p:tavLst>
                                            <p:tav tm="0">
                                              <p:val>
                                                <p:fltVal val="0"/>
                                              </p:val>
                                            </p:tav>
                                            <p:tav tm="100000">
                                              <p:val>
                                                <p:strVal val="#ppt_w"/>
                                              </p:val>
                                            </p:tav>
                                          </p:tavLst>
                                        </p:anim>
                                        <p:anim calcmode="lin" valueType="num">
                                          <p:cBhvr>
                                            <p:cTn id="34" dur="750" fill="hold"/>
                                            <p:tgtEl>
                                              <p:spTgt spid="3"/>
                                            </p:tgtEl>
                                            <p:attrNameLst>
                                              <p:attrName>ppt_h</p:attrName>
                                            </p:attrNameLst>
                                          </p:cBhvr>
                                          <p:tavLst>
                                            <p:tav tm="0">
                                              <p:val>
                                                <p:fltVal val="0"/>
                                              </p:val>
                                            </p:tav>
                                            <p:tav tm="100000">
                                              <p:val>
                                                <p:strVal val="#ppt_h"/>
                                              </p:val>
                                            </p:tav>
                                          </p:tavLst>
                                        </p:anim>
                                        <p:animEffect transition="in" filter="fade">
                                          <p:cBhvr>
                                            <p:cTn id="35" dur="750"/>
                                            <p:tgtEl>
                                              <p:spTgt spid="3"/>
                                            </p:tgtEl>
                                          </p:cBhvr>
                                        </p:animEffect>
                                      </p:childTnLst>
                                    </p:cTn>
                                  </p:par>
                                  <p:par>
                                    <p:cTn id="36" presetID="53" presetClass="entr" presetSubtype="16" fill="hold" nodeType="withEffect">
                                      <p:stCondLst>
                                        <p:cond delay="1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750" fill="hold"/>
                                            <p:tgtEl>
                                              <p:spTgt spid="4"/>
                                            </p:tgtEl>
                                            <p:attrNameLst>
                                              <p:attrName>ppt_w</p:attrName>
                                            </p:attrNameLst>
                                          </p:cBhvr>
                                          <p:tavLst>
                                            <p:tav tm="0">
                                              <p:val>
                                                <p:fltVal val="0"/>
                                              </p:val>
                                            </p:tav>
                                            <p:tav tm="100000">
                                              <p:val>
                                                <p:strVal val="#ppt_w"/>
                                              </p:val>
                                            </p:tav>
                                          </p:tavLst>
                                        </p:anim>
                                        <p:anim calcmode="lin" valueType="num">
                                          <p:cBhvr>
                                            <p:cTn id="39" dur="750" fill="hold"/>
                                            <p:tgtEl>
                                              <p:spTgt spid="4"/>
                                            </p:tgtEl>
                                            <p:attrNameLst>
                                              <p:attrName>ppt_h</p:attrName>
                                            </p:attrNameLst>
                                          </p:cBhvr>
                                          <p:tavLst>
                                            <p:tav tm="0">
                                              <p:val>
                                                <p:fltVal val="0"/>
                                              </p:val>
                                            </p:tav>
                                            <p:tav tm="100000">
                                              <p:val>
                                                <p:strVal val="#ppt_h"/>
                                              </p:val>
                                            </p:tav>
                                          </p:tavLst>
                                        </p:anim>
                                        <p:animEffect transition="in" filter="fade">
                                          <p:cBhvr>
                                            <p:cTn id="40" dur="750"/>
                                            <p:tgtEl>
                                              <p:spTgt spid="4"/>
                                            </p:tgtEl>
                                          </p:cBhvr>
                                        </p:animEffect>
                                      </p:childTnLst>
                                    </p:cTn>
                                  </p:par>
                                  <p:par>
                                    <p:cTn id="41" presetID="53" presetClass="entr" presetSubtype="16" fill="hold" nodeType="withEffect">
                                      <p:stCondLst>
                                        <p:cond delay="2000"/>
                                      </p:stCondLst>
                                      <p:childTnLst>
                                        <p:set>
                                          <p:cBhvr>
                                            <p:cTn id="42" dur="1" fill="hold">
                                              <p:stCondLst>
                                                <p:cond delay="0"/>
                                              </p:stCondLst>
                                            </p:cTn>
                                            <p:tgtEl>
                                              <p:spTgt spid="5"/>
                                            </p:tgtEl>
                                            <p:attrNameLst>
                                              <p:attrName>style.visibility</p:attrName>
                                            </p:attrNameLst>
                                          </p:cBhvr>
                                          <p:to>
                                            <p:strVal val="visible"/>
                                          </p:to>
                                        </p:set>
                                        <p:anim calcmode="lin" valueType="num">
                                          <p:cBhvr>
                                            <p:cTn id="43" dur="750" fill="hold"/>
                                            <p:tgtEl>
                                              <p:spTgt spid="5"/>
                                            </p:tgtEl>
                                            <p:attrNameLst>
                                              <p:attrName>ppt_w</p:attrName>
                                            </p:attrNameLst>
                                          </p:cBhvr>
                                          <p:tavLst>
                                            <p:tav tm="0">
                                              <p:val>
                                                <p:fltVal val="0"/>
                                              </p:val>
                                            </p:tav>
                                            <p:tav tm="100000">
                                              <p:val>
                                                <p:strVal val="#ppt_w"/>
                                              </p:val>
                                            </p:tav>
                                          </p:tavLst>
                                        </p:anim>
                                        <p:anim calcmode="lin" valueType="num">
                                          <p:cBhvr>
                                            <p:cTn id="44" dur="750" fill="hold"/>
                                            <p:tgtEl>
                                              <p:spTgt spid="5"/>
                                            </p:tgtEl>
                                            <p:attrNameLst>
                                              <p:attrName>ppt_h</p:attrName>
                                            </p:attrNameLst>
                                          </p:cBhvr>
                                          <p:tavLst>
                                            <p:tav tm="0">
                                              <p:val>
                                                <p:fltVal val="0"/>
                                              </p:val>
                                            </p:tav>
                                            <p:tav tm="100000">
                                              <p:val>
                                                <p:strVal val="#ppt_h"/>
                                              </p:val>
                                            </p:tav>
                                          </p:tavLst>
                                        </p:anim>
                                        <p:animEffect transition="in" filter="fade">
                                          <p:cBhvr>
                                            <p:cTn id="45" dur="750"/>
                                            <p:tgtEl>
                                              <p:spTgt spid="5"/>
                                            </p:tgtEl>
                                          </p:cBhvr>
                                        </p:animEffect>
                                      </p:childTnLst>
                                    </p:cTn>
                                  </p:par>
                                  <p:par>
                                    <p:cTn id="46" presetID="53" presetClass="entr" presetSubtype="16" fill="hold" grpId="0" nodeType="withEffect">
                                      <p:stCondLst>
                                        <p:cond delay="1000"/>
                                      </p:stCondLst>
                                      <p:childTnLst>
                                        <p:set>
                                          <p:cBhvr>
                                            <p:cTn id="47" dur="1" fill="hold">
                                              <p:stCondLst>
                                                <p:cond delay="0"/>
                                              </p:stCondLst>
                                            </p:cTn>
                                            <p:tgtEl>
                                              <p:spTgt spid="7311"/>
                                            </p:tgtEl>
                                            <p:attrNameLst>
                                              <p:attrName>style.visibility</p:attrName>
                                            </p:attrNameLst>
                                          </p:cBhvr>
                                          <p:to>
                                            <p:strVal val="visible"/>
                                          </p:to>
                                        </p:set>
                                        <p:anim calcmode="lin" valueType="num">
                                          <p:cBhvr>
                                            <p:cTn id="48" dur="500" fill="hold"/>
                                            <p:tgtEl>
                                              <p:spTgt spid="7311"/>
                                            </p:tgtEl>
                                            <p:attrNameLst>
                                              <p:attrName>ppt_w</p:attrName>
                                            </p:attrNameLst>
                                          </p:cBhvr>
                                          <p:tavLst>
                                            <p:tav tm="0">
                                              <p:val>
                                                <p:fltVal val="0"/>
                                              </p:val>
                                            </p:tav>
                                            <p:tav tm="100000">
                                              <p:val>
                                                <p:strVal val="#ppt_w"/>
                                              </p:val>
                                            </p:tav>
                                          </p:tavLst>
                                        </p:anim>
                                        <p:anim calcmode="lin" valueType="num">
                                          <p:cBhvr>
                                            <p:cTn id="49" dur="500" fill="hold"/>
                                            <p:tgtEl>
                                              <p:spTgt spid="7311"/>
                                            </p:tgtEl>
                                            <p:attrNameLst>
                                              <p:attrName>ppt_h</p:attrName>
                                            </p:attrNameLst>
                                          </p:cBhvr>
                                          <p:tavLst>
                                            <p:tav tm="0">
                                              <p:val>
                                                <p:fltVal val="0"/>
                                              </p:val>
                                            </p:tav>
                                            <p:tav tm="100000">
                                              <p:val>
                                                <p:strVal val="#ppt_h"/>
                                              </p:val>
                                            </p:tav>
                                          </p:tavLst>
                                        </p:anim>
                                        <p:animEffect transition="in" filter="fade">
                                          <p:cBhvr>
                                            <p:cTn id="50" dur="500"/>
                                            <p:tgtEl>
                                              <p:spTgt spid="7311"/>
                                            </p:tgtEl>
                                          </p:cBhvr>
                                        </p:animEffect>
                                      </p:childTnLst>
                                    </p:cTn>
                                  </p:par>
                                  <p:par>
                                    <p:cTn id="51" presetID="53" presetClass="entr" presetSubtype="16" fill="hold" grpId="0" nodeType="withEffect">
                                      <p:stCondLst>
                                        <p:cond delay="1500"/>
                                      </p:stCondLst>
                                      <p:childTnLst>
                                        <p:set>
                                          <p:cBhvr>
                                            <p:cTn id="52" dur="1" fill="hold">
                                              <p:stCondLst>
                                                <p:cond delay="0"/>
                                              </p:stCondLst>
                                            </p:cTn>
                                            <p:tgtEl>
                                              <p:spTgt spid="7312"/>
                                            </p:tgtEl>
                                            <p:attrNameLst>
                                              <p:attrName>style.visibility</p:attrName>
                                            </p:attrNameLst>
                                          </p:cBhvr>
                                          <p:to>
                                            <p:strVal val="visible"/>
                                          </p:to>
                                        </p:set>
                                        <p:anim calcmode="lin" valueType="num">
                                          <p:cBhvr>
                                            <p:cTn id="53" dur="500" fill="hold"/>
                                            <p:tgtEl>
                                              <p:spTgt spid="7312"/>
                                            </p:tgtEl>
                                            <p:attrNameLst>
                                              <p:attrName>ppt_w</p:attrName>
                                            </p:attrNameLst>
                                          </p:cBhvr>
                                          <p:tavLst>
                                            <p:tav tm="0">
                                              <p:val>
                                                <p:fltVal val="0"/>
                                              </p:val>
                                            </p:tav>
                                            <p:tav tm="100000">
                                              <p:val>
                                                <p:strVal val="#ppt_w"/>
                                              </p:val>
                                            </p:tav>
                                          </p:tavLst>
                                        </p:anim>
                                        <p:anim calcmode="lin" valueType="num">
                                          <p:cBhvr>
                                            <p:cTn id="54" dur="500" fill="hold"/>
                                            <p:tgtEl>
                                              <p:spTgt spid="7312"/>
                                            </p:tgtEl>
                                            <p:attrNameLst>
                                              <p:attrName>ppt_h</p:attrName>
                                            </p:attrNameLst>
                                          </p:cBhvr>
                                          <p:tavLst>
                                            <p:tav tm="0">
                                              <p:val>
                                                <p:fltVal val="0"/>
                                              </p:val>
                                            </p:tav>
                                            <p:tav tm="100000">
                                              <p:val>
                                                <p:strVal val="#ppt_h"/>
                                              </p:val>
                                            </p:tav>
                                          </p:tavLst>
                                        </p:anim>
                                        <p:animEffect transition="in" filter="fade">
                                          <p:cBhvr>
                                            <p:cTn id="55" dur="500"/>
                                            <p:tgtEl>
                                              <p:spTgt spid="7312"/>
                                            </p:tgtEl>
                                          </p:cBhvr>
                                        </p:animEffect>
                                      </p:childTnLst>
                                    </p:cTn>
                                  </p:par>
                                  <p:par>
                                    <p:cTn id="56" presetID="53" presetClass="entr" presetSubtype="16" fill="hold" grpId="0" nodeType="withEffect">
                                      <p:stCondLst>
                                        <p:cond delay="2000"/>
                                      </p:stCondLst>
                                      <p:childTnLst>
                                        <p:set>
                                          <p:cBhvr>
                                            <p:cTn id="57" dur="1" fill="hold">
                                              <p:stCondLst>
                                                <p:cond delay="0"/>
                                              </p:stCondLst>
                                            </p:cTn>
                                            <p:tgtEl>
                                              <p:spTgt spid="7313"/>
                                            </p:tgtEl>
                                            <p:attrNameLst>
                                              <p:attrName>style.visibility</p:attrName>
                                            </p:attrNameLst>
                                          </p:cBhvr>
                                          <p:to>
                                            <p:strVal val="visible"/>
                                          </p:to>
                                        </p:set>
                                        <p:anim calcmode="lin" valueType="num">
                                          <p:cBhvr>
                                            <p:cTn id="58" dur="500" fill="hold"/>
                                            <p:tgtEl>
                                              <p:spTgt spid="7313"/>
                                            </p:tgtEl>
                                            <p:attrNameLst>
                                              <p:attrName>ppt_w</p:attrName>
                                            </p:attrNameLst>
                                          </p:cBhvr>
                                          <p:tavLst>
                                            <p:tav tm="0">
                                              <p:val>
                                                <p:fltVal val="0"/>
                                              </p:val>
                                            </p:tav>
                                            <p:tav tm="100000">
                                              <p:val>
                                                <p:strVal val="#ppt_w"/>
                                              </p:val>
                                            </p:tav>
                                          </p:tavLst>
                                        </p:anim>
                                        <p:anim calcmode="lin" valueType="num">
                                          <p:cBhvr>
                                            <p:cTn id="59" dur="500" fill="hold"/>
                                            <p:tgtEl>
                                              <p:spTgt spid="7313"/>
                                            </p:tgtEl>
                                            <p:attrNameLst>
                                              <p:attrName>ppt_h</p:attrName>
                                            </p:attrNameLst>
                                          </p:cBhvr>
                                          <p:tavLst>
                                            <p:tav tm="0">
                                              <p:val>
                                                <p:fltVal val="0"/>
                                              </p:val>
                                            </p:tav>
                                            <p:tav tm="100000">
                                              <p:val>
                                                <p:strVal val="#ppt_h"/>
                                              </p:val>
                                            </p:tav>
                                          </p:tavLst>
                                        </p:anim>
                                        <p:animEffect transition="in" filter="fade">
                                          <p:cBhvr>
                                            <p:cTn id="60" dur="500"/>
                                            <p:tgtEl>
                                              <p:spTgt spid="7313"/>
                                            </p:tgtEl>
                                          </p:cBhvr>
                                        </p:animEffect>
                                      </p:childTnLst>
                                    </p:cTn>
                                  </p:par>
                                  <p:par>
                                    <p:cTn id="61" presetID="53" presetClass="entr" presetSubtype="16" fill="hold" grpId="0" nodeType="withEffect">
                                      <p:stCondLst>
                                        <p:cond delay="2500"/>
                                      </p:stCondLst>
                                      <p:childTnLst>
                                        <p:set>
                                          <p:cBhvr>
                                            <p:cTn id="62" dur="1" fill="hold">
                                              <p:stCondLst>
                                                <p:cond delay="0"/>
                                              </p:stCondLst>
                                            </p:cTn>
                                            <p:tgtEl>
                                              <p:spTgt spid="7314"/>
                                            </p:tgtEl>
                                            <p:attrNameLst>
                                              <p:attrName>style.visibility</p:attrName>
                                            </p:attrNameLst>
                                          </p:cBhvr>
                                          <p:to>
                                            <p:strVal val="visible"/>
                                          </p:to>
                                        </p:set>
                                        <p:anim calcmode="lin" valueType="num">
                                          <p:cBhvr>
                                            <p:cTn id="63" dur="500" fill="hold"/>
                                            <p:tgtEl>
                                              <p:spTgt spid="7314"/>
                                            </p:tgtEl>
                                            <p:attrNameLst>
                                              <p:attrName>ppt_w</p:attrName>
                                            </p:attrNameLst>
                                          </p:cBhvr>
                                          <p:tavLst>
                                            <p:tav tm="0">
                                              <p:val>
                                                <p:fltVal val="0"/>
                                              </p:val>
                                            </p:tav>
                                            <p:tav tm="100000">
                                              <p:val>
                                                <p:strVal val="#ppt_w"/>
                                              </p:val>
                                            </p:tav>
                                          </p:tavLst>
                                        </p:anim>
                                        <p:anim calcmode="lin" valueType="num">
                                          <p:cBhvr>
                                            <p:cTn id="64" dur="500" fill="hold"/>
                                            <p:tgtEl>
                                              <p:spTgt spid="7314"/>
                                            </p:tgtEl>
                                            <p:attrNameLst>
                                              <p:attrName>ppt_h</p:attrName>
                                            </p:attrNameLst>
                                          </p:cBhvr>
                                          <p:tavLst>
                                            <p:tav tm="0">
                                              <p:val>
                                                <p:fltVal val="0"/>
                                              </p:val>
                                            </p:tav>
                                            <p:tav tm="100000">
                                              <p:val>
                                                <p:strVal val="#ppt_h"/>
                                              </p:val>
                                            </p:tav>
                                          </p:tavLst>
                                        </p:anim>
                                        <p:animEffect transition="in" filter="fade">
                                          <p:cBhvr>
                                            <p:cTn id="65" dur="500"/>
                                            <p:tgtEl>
                                              <p:spTgt spid="7314"/>
                                            </p:tgtEl>
                                          </p:cBhvr>
                                        </p:animEffect>
                                      </p:childTnLst>
                                    </p:cTn>
                                  </p:par>
                                  <p:par>
                                    <p:cTn id="66" presetID="53" presetClass="entr" presetSubtype="16" fill="hold" nodeType="withEffect">
                                      <p:stCondLst>
                                        <p:cond delay="500"/>
                                      </p:stCondLst>
                                      <p:childTnLst>
                                        <p:set>
                                          <p:cBhvr>
                                            <p:cTn id="67" dur="1" fill="hold">
                                              <p:stCondLst>
                                                <p:cond delay="0"/>
                                              </p:stCondLst>
                                            </p:cTn>
                                            <p:tgtEl>
                                              <p:spTgt spid="7324"/>
                                            </p:tgtEl>
                                            <p:attrNameLst>
                                              <p:attrName>style.visibility</p:attrName>
                                            </p:attrNameLst>
                                          </p:cBhvr>
                                          <p:to>
                                            <p:strVal val="visible"/>
                                          </p:to>
                                        </p:set>
                                        <p:anim calcmode="lin" valueType="num">
                                          <p:cBhvr>
                                            <p:cTn id="68" dur="750" fill="hold"/>
                                            <p:tgtEl>
                                              <p:spTgt spid="7324"/>
                                            </p:tgtEl>
                                            <p:attrNameLst>
                                              <p:attrName>ppt_w</p:attrName>
                                            </p:attrNameLst>
                                          </p:cBhvr>
                                          <p:tavLst>
                                            <p:tav tm="0">
                                              <p:val>
                                                <p:fltVal val="0"/>
                                              </p:val>
                                            </p:tav>
                                            <p:tav tm="100000">
                                              <p:val>
                                                <p:strVal val="#ppt_w"/>
                                              </p:val>
                                            </p:tav>
                                          </p:tavLst>
                                        </p:anim>
                                        <p:anim calcmode="lin" valueType="num">
                                          <p:cBhvr>
                                            <p:cTn id="69" dur="750" fill="hold"/>
                                            <p:tgtEl>
                                              <p:spTgt spid="7324"/>
                                            </p:tgtEl>
                                            <p:attrNameLst>
                                              <p:attrName>ppt_h</p:attrName>
                                            </p:attrNameLst>
                                          </p:cBhvr>
                                          <p:tavLst>
                                            <p:tav tm="0">
                                              <p:val>
                                                <p:fltVal val="0"/>
                                              </p:val>
                                            </p:tav>
                                            <p:tav tm="100000">
                                              <p:val>
                                                <p:strVal val="#ppt_h"/>
                                              </p:val>
                                            </p:tav>
                                          </p:tavLst>
                                        </p:anim>
                                        <p:animEffect transition="in" filter="fade">
                                          <p:cBhvr>
                                            <p:cTn id="70" dur="750"/>
                                            <p:tgtEl>
                                              <p:spTgt spid="7324"/>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11"/>
                                            </p:tgtEl>
                                            <p:attrNameLst>
                                              <p:attrName>style.visibility</p:attrName>
                                            </p:attrNameLst>
                                          </p:cBhvr>
                                          <p:to>
                                            <p:strVal val="visible"/>
                                          </p:to>
                                        </p:set>
                                        <p:anim calcmode="lin" valueType="num">
                                          <p:cBhvr additive="base">
                                            <p:cTn id="75" dur="1000" fill="hold"/>
                                            <p:tgtEl>
                                              <p:spTgt spid="11"/>
                                            </p:tgtEl>
                                            <p:attrNameLst>
                                              <p:attrName>ppt_x</p:attrName>
                                            </p:attrNameLst>
                                          </p:cBhvr>
                                          <p:tavLst>
                                            <p:tav tm="0">
                                              <p:val>
                                                <p:strVal val="1+#ppt_w/2"/>
                                              </p:val>
                                            </p:tav>
                                            <p:tav tm="100000">
                                              <p:val>
                                                <p:strVal val="#ppt_x"/>
                                              </p:val>
                                            </p:tav>
                                          </p:tavLst>
                                        </p:anim>
                                        <p:anim calcmode="lin" valueType="num">
                                          <p:cBhvr additive="base">
                                            <p:cTn id="7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grpId="0" nodeType="clickEffect">
                                      <p:stCondLst>
                                        <p:cond delay="0"/>
                                      </p:stCondLst>
                                      <p:childTnLst>
                                        <p:set>
                                          <p:cBhvr>
                                            <p:cTn id="80" dur="1" fill="hold">
                                              <p:stCondLst>
                                                <p:cond delay="0"/>
                                              </p:stCondLst>
                                            </p:cTn>
                                            <p:tgtEl>
                                              <p:spTgt spid="248"/>
                                            </p:tgtEl>
                                            <p:attrNameLst>
                                              <p:attrName>style.visibility</p:attrName>
                                            </p:attrNameLst>
                                          </p:cBhvr>
                                          <p:to>
                                            <p:strVal val="visible"/>
                                          </p:to>
                                        </p:set>
                                        <p:anim calcmode="lin" valueType="num">
                                          <p:cBhvr additive="base">
                                            <p:cTn id="81" dur="500" fill="hold"/>
                                            <p:tgtEl>
                                              <p:spTgt spid="248"/>
                                            </p:tgtEl>
                                            <p:attrNameLst>
                                              <p:attrName>ppt_x</p:attrName>
                                            </p:attrNameLst>
                                          </p:cBhvr>
                                          <p:tavLst>
                                            <p:tav tm="0">
                                              <p:val>
                                                <p:strVal val="1+#ppt_w/2"/>
                                              </p:val>
                                            </p:tav>
                                            <p:tav tm="100000">
                                              <p:val>
                                                <p:strVal val="#ppt_x"/>
                                              </p:val>
                                            </p:tav>
                                          </p:tavLst>
                                        </p:anim>
                                        <p:anim calcmode="lin" valueType="num">
                                          <p:cBhvr additive="base">
                                            <p:cTn id="82" dur="500" fill="hold"/>
                                            <p:tgtEl>
                                              <p:spTgt spid="248"/>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3" fill="hold" grpId="0" nodeType="clickEffect">
                                      <p:stCondLst>
                                        <p:cond delay="0"/>
                                      </p:stCondLst>
                                      <p:childTnLst>
                                        <p:set>
                                          <p:cBhvr>
                                            <p:cTn id="86" dur="1" fill="hold">
                                              <p:stCondLst>
                                                <p:cond delay="0"/>
                                              </p:stCondLst>
                                            </p:cTn>
                                            <p:tgtEl>
                                              <p:spTgt spid="249"/>
                                            </p:tgtEl>
                                            <p:attrNameLst>
                                              <p:attrName>style.visibility</p:attrName>
                                            </p:attrNameLst>
                                          </p:cBhvr>
                                          <p:to>
                                            <p:strVal val="visible"/>
                                          </p:to>
                                        </p:set>
                                        <p:anim calcmode="lin" valueType="num">
                                          <p:cBhvr additive="base">
                                            <p:cTn id="87" dur="500" fill="hold"/>
                                            <p:tgtEl>
                                              <p:spTgt spid="249"/>
                                            </p:tgtEl>
                                            <p:attrNameLst>
                                              <p:attrName>ppt_x</p:attrName>
                                            </p:attrNameLst>
                                          </p:cBhvr>
                                          <p:tavLst>
                                            <p:tav tm="0">
                                              <p:val>
                                                <p:strVal val="1+#ppt_w/2"/>
                                              </p:val>
                                            </p:tav>
                                            <p:tav tm="100000">
                                              <p:val>
                                                <p:strVal val="#ppt_x"/>
                                              </p:val>
                                            </p:tav>
                                          </p:tavLst>
                                        </p:anim>
                                        <p:anim calcmode="lin" valueType="num">
                                          <p:cBhvr additive="base">
                                            <p:cTn id="88" dur="500" fill="hold"/>
                                            <p:tgtEl>
                                              <p:spTgt spid="249"/>
                                            </p:tgtEl>
                                            <p:attrNameLst>
                                              <p:attrName>ppt_y</p:attrName>
                                            </p:attrNameLst>
                                          </p:cBhvr>
                                          <p:tavLst>
                                            <p:tav tm="0">
                                              <p:val>
                                                <p:strVal val="0-#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2" fill="hold" grpId="0" nodeType="clickEffect">
                                      <p:stCondLst>
                                        <p:cond delay="0"/>
                                      </p:stCondLst>
                                      <p:childTnLst>
                                        <p:set>
                                          <p:cBhvr>
                                            <p:cTn id="92" dur="1" fill="hold">
                                              <p:stCondLst>
                                                <p:cond delay="0"/>
                                              </p:stCondLst>
                                            </p:cTn>
                                            <p:tgtEl>
                                              <p:spTgt spid="6"/>
                                            </p:tgtEl>
                                            <p:attrNameLst>
                                              <p:attrName>style.visibility</p:attrName>
                                            </p:attrNameLst>
                                          </p:cBhvr>
                                          <p:to>
                                            <p:strVal val="visible"/>
                                          </p:to>
                                        </p:set>
                                        <p:anim calcmode="lin" valueType="num">
                                          <p:cBhvr additive="base">
                                            <p:cTn id="93" dur="500" fill="hold"/>
                                            <p:tgtEl>
                                              <p:spTgt spid="6"/>
                                            </p:tgtEl>
                                            <p:attrNameLst>
                                              <p:attrName>ppt_x</p:attrName>
                                            </p:attrNameLst>
                                          </p:cBhvr>
                                          <p:tavLst>
                                            <p:tav tm="0">
                                              <p:val>
                                                <p:strVal val="1+#ppt_w/2"/>
                                              </p:val>
                                            </p:tav>
                                            <p:tav tm="100000">
                                              <p:val>
                                                <p:strVal val="#ppt_x"/>
                                              </p:val>
                                            </p:tav>
                                          </p:tavLst>
                                        </p:anim>
                                        <p:anim calcmode="lin" valueType="num">
                                          <p:cBhvr additive="base">
                                            <p:cTn id="9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2" fill="hold" grpId="0" nodeType="clickEffect">
                                      <p:stCondLst>
                                        <p:cond delay="0"/>
                                      </p:stCondLst>
                                      <p:childTnLst>
                                        <p:set>
                                          <p:cBhvr>
                                            <p:cTn id="98" dur="1" fill="hold">
                                              <p:stCondLst>
                                                <p:cond delay="0"/>
                                              </p:stCondLst>
                                            </p:cTn>
                                            <p:tgtEl>
                                              <p:spTgt spid="8"/>
                                            </p:tgtEl>
                                            <p:attrNameLst>
                                              <p:attrName>style.visibility</p:attrName>
                                            </p:attrNameLst>
                                          </p:cBhvr>
                                          <p:to>
                                            <p:strVal val="visible"/>
                                          </p:to>
                                        </p:set>
                                        <p:anim calcmode="lin" valueType="num">
                                          <p:cBhvr additive="base">
                                            <p:cTn id="99" dur="500" fill="hold"/>
                                            <p:tgtEl>
                                              <p:spTgt spid="8"/>
                                            </p:tgtEl>
                                            <p:attrNameLst>
                                              <p:attrName>ppt_x</p:attrName>
                                            </p:attrNameLst>
                                          </p:cBhvr>
                                          <p:tavLst>
                                            <p:tav tm="0">
                                              <p:val>
                                                <p:strVal val="1+#ppt_w/2"/>
                                              </p:val>
                                            </p:tav>
                                            <p:tav tm="100000">
                                              <p:val>
                                                <p:strVal val="#ppt_x"/>
                                              </p:val>
                                            </p:tav>
                                          </p:tavLst>
                                        </p:anim>
                                        <p:anim calcmode="lin" valueType="num">
                                          <p:cBhvr additive="base">
                                            <p:cTn id="10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1" grpId="0"/>
          <p:bldP spid="7312" grpId="0"/>
          <p:bldP spid="7313" grpId="0"/>
          <p:bldP spid="7314" grpId="0"/>
          <p:bldP spid="248" grpId="0"/>
          <p:bldP spid="249" grpId="0"/>
          <p:bldP spid="6" grpId="0"/>
          <p:bldP spid="8"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6"/>
          <p:cNvSpPr>
            <a:spLocks noChangeArrowheads="1"/>
          </p:cNvSpPr>
          <p:nvPr/>
        </p:nvSpPr>
        <p:spPr bwMode="auto">
          <a:xfrm>
            <a:off x="4768453" y="2772966"/>
            <a:ext cx="958454" cy="959644"/>
          </a:xfrm>
          <a:prstGeom prst="ellipse">
            <a:avLst/>
          </a:pr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7" name="Oval 7"/>
          <p:cNvSpPr>
            <a:spLocks noChangeArrowheads="1"/>
          </p:cNvSpPr>
          <p:nvPr/>
        </p:nvSpPr>
        <p:spPr bwMode="auto">
          <a:xfrm>
            <a:off x="4768453" y="1413273"/>
            <a:ext cx="958454" cy="959644"/>
          </a:xfrm>
          <a:prstGeom prst="ellipse">
            <a:avLst/>
          </a:pr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8" name="Oval 8"/>
          <p:cNvSpPr>
            <a:spLocks noChangeArrowheads="1"/>
          </p:cNvSpPr>
          <p:nvPr/>
        </p:nvSpPr>
        <p:spPr bwMode="auto">
          <a:xfrm>
            <a:off x="3408760" y="2772966"/>
            <a:ext cx="959644" cy="959644"/>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9" name="Oval 9"/>
          <p:cNvSpPr>
            <a:spLocks noChangeArrowheads="1"/>
          </p:cNvSpPr>
          <p:nvPr/>
        </p:nvSpPr>
        <p:spPr bwMode="auto">
          <a:xfrm>
            <a:off x="3408760" y="1413273"/>
            <a:ext cx="959644" cy="959644"/>
          </a:xfrm>
          <a:prstGeom prst="ellipse">
            <a:avLst/>
          </a:pr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5" name="Freeform 14"/>
          <p:cNvSpPr>
            <a:spLocks/>
          </p:cNvSpPr>
          <p:nvPr/>
        </p:nvSpPr>
        <p:spPr bwMode="auto">
          <a:xfrm>
            <a:off x="5247085" y="2772966"/>
            <a:ext cx="3687314" cy="2161813"/>
          </a:xfrm>
          <a:custGeom>
            <a:avLst/>
            <a:gdLst>
              <a:gd name="T0" fmla="*/ 0 w 879"/>
              <a:gd name="T1" fmla="*/ 444 h 544"/>
              <a:gd name="T2" fmla="*/ 0 w 879"/>
              <a:gd name="T3" fmla="*/ 383 h 544"/>
              <a:gd name="T4" fmla="*/ 215 w 879"/>
              <a:gd name="T5" fmla="*/ 168 h 544"/>
              <a:gd name="T6" fmla="*/ 134 w 879"/>
              <a:gd name="T7" fmla="*/ 0 h 544"/>
              <a:gd name="T8" fmla="*/ 779 w 879"/>
              <a:gd name="T9" fmla="*/ 0 h 544"/>
              <a:gd name="T10" fmla="*/ 879 w 879"/>
              <a:gd name="T11" fmla="*/ 100 h 544"/>
              <a:gd name="T12" fmla="*/ 879 w 879"/>
              <a:gd name="T13" fmla="*/ 444 h 544"/>
              <a:gd name="T14" fmla="*/ 779 w 879"/>
              <a:gd name="T15" fmla="*/ 544 h 544"/>
              <a:gd name="T16" fmla="*/ 100 w 879"/>
              <a:gd name="T17" fmla="*/ 544 h 544"/>
              <a:gd name="T18" fmla="*/ 0 w 879"/>
              <a:gd name="T19" fmla="*/ 4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9" h="544">
                <a:moveTo>
                  <a:pt x="0" y="444"/>
                </a:moveTo>
                <a:cubicBezTo>
                  <a:pt x="0" y="383"/>
                  <a:pt x="0" y="383"/>
                  <a:pt x="0" y="383"/>
                </a:cubicBezTo>
                <a:cubicBezTo>
                  <a:pt x="119" y="383"/>
                  <a:pt x="215" y="287"/>
                  <a:pt x="215" y="168"/>
                </a:cubicBezTo>
                <a:cubicBezTo>
                  <a:pt x="215" y="100"/>
                  <a:pt x="183" y="40"/>
                  <a:pt x="134" y="0"/>
                </a:cubicBezTo>
                <a:cubicBezTo>
                  <a:pt x="779" y="0"/>
                  <a:pt x="779" y="0"/>
                  <a:pt x="779" y="0"/>
                </a:cubicBezTo>
                <a:cubicBezTo>
                  <a:pt x="834" y="0"/>
                  <a:pt x="879" y="45"/>
                  <a:pt x="879" y="100"/>
                </a:cubicBezTo>
                <a:cubicBezTo>
                  <a:pt x="879" y="444"/>
                  <a:pt x="879" y="444"/>
                  <a:pt x="879" y="444"/>
                </a:cubicBezTo>
                <a:cubicBezTo>
                  <a:pt x="879" y="500"/>
                  <a:pt x="834" y="544"/>
                  <a:pt x="779" y="544"/>
                </a:cubicBezTo>
                <a:cubicBezTo>
                  <a:pt x="100" y="544"/>
                  <a:pt x="100" y="544"/>
                  <a:pt x="100" y="544"/>
                </a:cubicBezTo>
                <a:cubicBezTo>
                  <a:pt x="45" y="544"/>
                  <a:pt x="0" y="500"/>
                  <a:pt x="0" y="444"/>
                </a:cubicBezTo>
                <a:close/>
              </a:path>
            </a:pathLst>
          </a:custGeom>
          <a:solidFill>
            <a:schemeClr val="accent2">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6" name="Freeform 15"/>
          <p:cNvSpPr>
            <a:spLocks/>
          </p:cNvSpPr>
          <p:nvPr/>
        </p:nvSpPr>
        <p:spPr bwMode="auto">
          <a:xfrm>
            <a:off x="5247085" y="141632"/>
            <a:ext cx="3687314" cy="2231284"/>
          </a:xfrm>
          <a:custGeom>
            <a:avLst/>
            <a:gdLst>
              <a:gd name="T0" fmla="*/ 0 w 879"/>
              <a:gd name="T1" fmla="*/ 100 h 544"/>
              <a:gd name="T2" fmla="*/ 0 w 879"/>
              <a:gd name="T3" fmla="*/ 161 h 544"/>
              <a:gd name="T4" fmla="*/ 215 w 879"/>
              <a:gd name="T5" fmla="*/ 376 h 544"/>
              <a:gd name="T6" fmla="*/ 134 w 879"/>
              <a:gd name="T7" fmla="*/ 544 h 544"/>
              <a:gd name="T8" fmla="*/ 779 w 879"/>
              <a:gd name="T9" fmla="*/ 544 h 544"/>
              <a:gd name="T10" fmla="*/ 879 w 879"/>
              <a:gd name="T11" fmla="*/ 444 h 544"/>
              <a:gd name="T12" fmla="*/ 879 w 879"/>
              <a:gd name="T13" fmla="*/ 100 h 544"/>
              <a:gd name="T14" fmla="*/ 779 w 879"/>
              <a:gd name="T15" fmla="*/ 0 h 544"/>
              <a:gd name="T16" fmla="*/ 100 w 879"/>
              <a:gd name="T17" fmla="*/ 0 h 544"/>
              <a:gd name="T18" fmla="*/ 0 w 879"/>
              <a:gd name="T19" fmla="*/ 10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9" h="544">
                <a:moveTo>
                  <a:pt x="0" y="100"/>
                </a:moveTo>
                <a:cubicBezTo>
                  <a:pt x="0" y="161"/>
                  <a:pt x="0" y="161"/>
                  <a:pt x="0" y="161"/>
                </a:cubicBezTo>
                <a:cubicBezTo>
                  <a:pt x="119" y="161"/>
                  <a:pt x="215" y="257"/>
                  <a:pt x="215" y="376"/>
                </a:cubicBezTo>
                <a:cubicBezTo>
                  <a:pt x="215" y="444"/>
                  <a:pt x="183" y="504"/>
                  <a:pt x="134" y="544"/>
                </a:cubicBezTo>
                <a:cubicBezTo>
                  <a:pt x="779" y="544"/>
                  <a:pt x="779" y="544"/>
                  <a:pt x="779" y="544"/>
                </a:cubicBezTo>
                <a:cubicBezTo>
                  <a:pt x="834" y="544"/>
                  <a:pt x="879" y="499"/>
                  <a:pt x="879" y="444"/>
                </a:cubicBezTo>
                <a:cubicBezTo>
                  <a:pt x="879" y="100"/>
                  <a:pt x="879" y="100"/>
                  <a:pt x="879" y="100"/>
                </a:cubicBezTo>
                <a:cubicBezTo>
                  <a:pt x="879" y="44"/>
                  <a:pt x="834" y="0"/>
                  <a:pt x="779" y="0"/>
                </a:cubicBezTo>
                <a:cubicBezTo>
                  <a:pt x="100" y="0"/>
                  <a:pt x="100" y="0"/>
                  <a:pt x="100" y="0"/>
                </a:cubicBezTo>
                <a:cubicBezTo>
                  <a:pt x="45" y="0"/>
                  <a:pt x="0" y="44"/>
                  <a:pt x="0" y="100"/>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7" name="Freeform 16"/>
          <p:cNvSpPr>
            <a:spLocks/>
          </p:cNvSpPr>
          <p:nvPr/>
        </p:nvSpPr>
        <p:spPr bwMode="auto">
          <a:xfrm>
            <a:off x="201268" y="2772966"/>
            <a:ext cx="3687314" cy="2201332"/>
          </a:xfrm>
          <a:custGeom>
            <a:avLst/>
            <a:gdLst>
              <a:gd name="T0" fmla="*/ 879 w 879"/>
              <a:gd name="T1" fmla="*/ 444 h 544"/>
              <a:gd name="T2" fmla="*/ 879 w 879"/>
              <a:gd name="T3" fmla="*/ 383 h 544"/>
              <a:gd name="T4" fmla="*/ 664 w 879"/>
              <a:gd name="T5" fmla="*/ 168 h 544"/>
              <a:gd name="T6" fmla="*/ 745 w 879"/>
              <a:gd name="T7" fmla="*/ 0 h 544"/>
              <a:gd name="T8" fmla="*/ 100 w 879"/>
              <a:gd name="T9" fmla="*/ 0 h 544"/>
              <a:gd name="T10" fmla="*/ 0 w 879"/>
              <a:gd name="T11" fmla="*/ 100 h 544"/>
              <a:gd name="T12" fmla="*/ 0 w 879"/>
              <a:gd name="T13" fmla="*/ 444 h 544"/>
              <a:gd name="T14" fmla="*/ 100 w 879"/>
              <a:gd name="T15" fmla="*/ 544 h 544"/>
              <a:gd name="T16" fmla="*/ 779 w 879"/>
              <a:gd name="T17" fmla="*/ 544 h 544"/>
              <a:gd name="T18" fmla="*/ 879 w 879"/>
              <a:gd name="T19" fmla="*/ 4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9" h="544">
                <a:moveTo>
                  <a:pt x="879" y="444"/>
                </a:moveTo>
                <a:cubicBezTo>
                  <a:pt x="879" y="383"/>
                  <a:pt x="879" y="383"/>
                  <a:pt x="879" y="383"/>
                </a:cubicBezTo>
                <a:cubicBezTo>
                  <a:pt x="760" y="383"/>
                  <a:pt x="664" y="287"/>
                  <a:pt x="664" y="168"/>
                </a:cubicBezTo>
                <a:cubicBezTo>
                  <a:pt x="664" y="100"/>
                  <a:pt x="696" y="40"/>
                  <a:pt x="745" y="0"/>
                </a:cubicBezTo>
                <a:cubicBezTo>
                  <a:pt x="100" y="0"/>
                  <a:pt x="100" y="0"/>
                  <a:pt x="100" y="0"/>
                </a:cubicBezTo>
                <a:cubicBezTo>
                  <a:pt x="45" y="0"/>
                  <a:pt x="0" y="45"/>
                  <a:pt x="0" y="100"/>
                </a:cubicBezTo>
                <a:cubicBezTo>
                  <a:pt x="0" y="444"/>
                  <a:pt x="0" y="444"/>
                  <a:pt x="0" y="444"/>
                </a:cubicBezTo>
                <a:cubicBezTo>
                  <a:pt x="0" y="500"/>
                  <a:pt x="45" y="544"/>
                  <a:pt x="100" y="544"/>
                </a:cubicBezTo>
                <a:cubicBezTo>
                  <a:pt x="779" y="544"/>
                  <a:pt x="779" y="544"/>
                  <a:pt x="779" y="544"/>
                </a:cubicBezTo>
                <a:cubicBezTo>
                  <a:pt x="834" y="544"/>
                  <a:pt x="879" y="500"/>
                  <a:pt x="879" y="444"/>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solidFill>
                <a:schemeClr val="tx1"/>
              </a:solidFill>
            </a:endParaRPr>
          </a:p>
        </p:txBody>
      </p:sp>
      <p:sp>
        <p:nvSpPr>
          <p:cNvPr id="48" name="Freeform 17"/>
          <p:cNvSpPr>
            <a:spLocks/>
          </p:cNvSpPr>
          <p:nvPr/>
        </p:nvSpPr>
        <p:spPr bwMode="auto">
          <a:xfrm>
            <a:off x="201268" y="141633"/>
            <a:ext cx="3687314" cy="2231284"/>
          </a:xfrm>
          <a:custGeom>
            <a:avLst/>
            <a:gdLst>
              <a:gd name="T0" fmla="*/ 879 w 879"/>
              <a:gd name="T1" fmla="*/ 100 h 544"/>
              <a:gd name="T2" fmla="*/ 879 w 879"/>
              <a:gd name="T3" fmla="*/ 161 h 544"/>
              <a:gd name="T4" fmla="*/ 664 w 879"/>
              <a:gd name="T5" fmla="*/ 376 h 544"/>
              <a:gd name="T6" fmla="*/ 745 w 879"/>
              <a:gd name="T7" fmla="*/ 544 h 544"/>
              <a:gd name="T8" fmla="*/ 100 w 879"/>
              <a:gd name="T9" fmla="*/ 544 h 544"/>
              <a:gd name="T10" fmla="*/ 0 w 879"/>
              <a:gd name="T11" fmla="*/ 444 h 544"/>
              <a:gd name="T12" fmla="*/ 0 w 879"/>
              <a:gd name="T13" fmla="*/ 100 h 544"/>
              <a:gd name="T14" fmla="*/ 100 w 879"/>
              <a:gd name="T15" fmla="*/ 0 h 544"/>
              <a:gd name="T16" fmla="*/ 779 w 879"/>
              <a:gd name="T17" fmla="*/ 0 h 544"/>
              <a:gd name="T18" fmla="*/ 879 w 879"/>
              <a:gd name="T19" fmla="*/ 10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9" h="544">
                <a:moveTo>
                  <a:pt x="879" y="100"/>
                </a:moveTo>
                <a:cubicBezTo>
                  <a:pt x="879" y="161"/>
                  <a:pt x="879" y="161"/>
                  <a:pt x="879" y="161"/>
                </a:cubicBezTo>
                <a:cubicBezTo>
                  <a:pt x="760" y="161"/>
                  <a:pt x="664" y="257"/>
                  <a:pt x="664" y="376"/>
                </a:cubicBezTo>
                <a:cubicBezTo>
                  <a:pt x="664" y="444"/>
                  <a:pt x="696" y="504"/>
                  <a:pt x="745" y="544"/>
                </a:cubicBezTo>
                <a:cubicBezTo>
                  <a:pt x="100" y="544"/>
                  <a:pt x="100" y="544"/>
                  <a:pt x="100" y="544"/>
                </a:cubicBezTo>
                <a:cubicBezTo>
                  <a:pt x="45" y="544"/>
                  <a:pt x="0" y="499"/>
                  <a:pt x="0" y="444"/>
                </a:cubicBezTo>
                <a:cubicBezTo>
                  <a:pt x="0" y="100"/>
                  <a:pt x="0" y="100"/>
                  <a:pt x="0" y="100"/>
                </a:cubicBezTo>
                <a:cubicBezTo>
                  <a:pt x="0" y="44"/>
                  <a:pt x="45" y="0"/>
                  <a:pt x="100" y="0"/>
                </a:cubicBezTo>
                <a:cubicBezTo>
                  <a:pt x="779" y="0"/>
                  <a:pt x="779" y="0"/>
                  <a:pt x="779" y="0"/>
                </a:cubicBezTo>
                <a:cubicBezTo>
                  <a:pt x="834" y="0"/>
                  <a:pt x="879" y="44"/>
                  <a:pt x="879" y="10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 name="CaixaDeTexto 2">
            <a:extLst>
              <a:ext uri="{FF2B5EF4-FFF2-40B4-BE49-F238E27FC236}">
                <a16:creationId xmlns:a16="http://schemas.microsoft.com/office/drawing/2014/main" id="{D4A0EB8E-5C7B-C7E3-7E39-D962459EACF4}"/>
              </a:ext>
            </a:extLst>
          </p:cNvPr>
          <p:cNvSpPr txBox="1"/>
          <p:nvPr/>
        </p:nvSpPr>
        <p:spPr>
          <a:xfrm>
            <a:off x="294181" y="169203"/>
            <a:ext cx="2970184" cy="2169825"/>
          </a:xfrm>
          <a:prstGeom prst="rect">
            <a:avLst/>
          </a:prstGeom>
          <a:noFill/>
        </p:spPr>
        <p:txBody>
          <a:bodyPr wrap="square">
            <a:spAutoFit/>
          </a:bodyPr>
          <a:lstStyle/>
          <a:p>
            <a:r>
              <a:rPr lang="pt-BR" sz="1500" dirty="0">
                <a:solidFill>
                  <a:schemeClr val="bg1"/>
                </a:solidFill>
                <a:latin typeface="Arial" panose="020B0604020202020204" pitchFamily="34" charset="0"/>
              </a:rPr>
              <a:t>Art. 115. O contrato </a:t>
            </a:r>
            <a:r>
              <a:rPr lang="pt-BR" sz="1500" b="1" dirty="0">
                <a:solidFill>
                  <a:schemeClr val="bg1"/>
                </a:solidFill>
                <a:latin typeface="Arial" panose="020B0604020202020204" pitchFamily="34" charset="0"/>
              </a:rPr>
              <a:t>DEVERÁ</a:t>
            </a:r>
            <a:r>
              <a:rPr lang="pt-BR" sz="1500" dirty="0">
                <a:solidFill>
                  <a:schemeClr val="bg1"/>
                </a:solidFill>
                <a:latin typeface="Arial" panose="020B0604020202020204" pitchFamily="34" charset="0"/>
              </a:rPr>
              <a:t> ser executado fielmente </a:t>
            </a:r>
            <a:r>
              <a:rPr lang="pt-BR" sz="1500" b="1" dirty="0">
                <a:solidFill>
                  <a:schemeClr val="bg1"/>
                </a:solidFill>
                <a:latin typeface="Arial" panose="020B0604020202020204" pitchFamily="34" charset="0"/>
              </a:rPr>
              <a:t>PELAS PARTES</a:t>
            </a:r>
            <a:r>
              <a:rPr lang="pt-BR" sz="1500" dirty="0">
                <a:solidFill>
                  <a:schemeClr val="bg1"/>
                </a:solidFill>
                <a:latin typeface="Arial" panose="020B0604020202020204" pitchFamily="34" charset="0"/>
              </a:rPr>
              <a:t>, de </a:t>
            </a:r>
            <a:r>
              <a:rPr lang="pt-BR" sz="1500" b="1" dirty="0">
                <a:solidFill>
                  <a:schemeClr val="bg1"/>
                </a:solidFill>
                <a:latin typeface="Arial" panose="020B0604020202020204" pitchFamily="34" charset="0"/>
              </a:rPr>
              <a:t>ACORDO COM AS CLÁUSULAS </a:t>
            </a:r>
            <a:r>
              <a:rPr lang="pt-BR" sz="1500" dirty="0">
                <a:solidFill>
                  <a:schemeClr val="bg1"/>
                </a:solidFill>
                <a:latin typeface="Arial" panose="020B0604020202020204" pitchFamily="34" charset="0"/>
              </a:rPr>
              <a:t>avençadas e as </a:t>
            </a:r>
            <a:r>
              <a:rPr lang="pt-BR" sz="1500" b="1" dirty="0">
                <a:solidFill>
                  <a:schemeClr val="bg1"/>
                </a:solidFill>
                <a:latin typeface="Arial" panose="020B0604020202020204" pitchFamily="34" charset="0"/>
              </a:rPr>
              <a:t>NORMAS DESTA LEI</a:t>
            </a:r>
            <a:r>
              <a:rPr lang="pt-BR" sz="1500" dirty="0">
                <a:solidFill>
                  <a:schemeClr val="bg1"/>
                </a:solidFill>
                <a:latin typeface="Arial" panose="020B0604020202020204" pitchFamily="34" charset="0"/>
              </a:rPr>
              <a:t>, e </a:t>
            </a:r>
            <a:r>
              <a:rPr lang="pt-BR" sz="1500" b="1" dirty="0">
                <a:solidFill>
                  <a:schemeClr val="bg1"/>
                </a:solidFill>
                <a:latin typeface="Arial" panose="020B0604020202020204" pitchFamily="34" charset="0"/>
              </a:rPr>
              <a:t>CADA PARTE RESPONDERÁ</a:t>
            </a:r>
            <a:r>
              <a:rPr lang="pt-BR" sz="1500" dirty="0">
                <a:solidFill>
                  <a:schemeClr val="bg1"/>
                </a:solidFill>
                <a:latin typeface="Arial" panose="020B0604020202020204" pitchFamily="34" charset="0"/>
              </a:rPr>
              <a:t> pelas consequências de sua </a:t>
            </a:r>
            <a:r>
              <a:rPr lang="pt-BR" sz="1500" b="1" dirty="0">
                <a:solidFill>
                  <a:schemeClr val="bg1"/>
                </a:solidFill>
                <a:latin typeface="Arial" panose="020B0604020202020204" pitchFamily="34" charset="0"/>
              </a:rPr>
              <a:t>INEXECUÇÃO TOTAL OU PARCIAL.</a:t>
            </a:r>
            <a:endParaRPr lang="pt-BR" sz="1500" dirty="0">
              <a:solidFill>
                <a:schemeClr val="bg1"/>
              </a:solidFill>
            </a:endParaRPr>
          </a:p>
        </p:txBody>
      </p:sp>
      <p:pic>
        <p:nvPicPr>
          <p:cNvPr id="5" name="Picture 4" descr="Notícias - acordo">
            <a:extLst>
              <a:ext uri="{FF2B5EF4-FFF2-40B4-BE49-F238E27FC236}">
                <a16:creationId xmlns:a16="http://schemas.microsoft.com/office/drawing/2014/main" id="{384AC0BB-AB81-667A-B962-5C403DC928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5379" y="1433904"/>
            <a:ext cx="1052599" cy="9183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595FB225-096B-8490-D876-72344151BAD8}"/>
              </a:ext>
            </a:extLst>
          </p:cNvPr>
          <p:cNvSpPr txBox="1"/>
          <p:nvPr/>
        </p:nvSpPr>
        <p:spPr>
          <a:xfrm>
            <a:off x="395308" y="2788037"/>
            <a:ext cx="2696644" cy="1569660"/>
          </a:xfrm>
          <a:prstGeom prst="rect">
            <a:avLst/>
          </a:prstGeom>
          <a:noFill/>
        </p:spPr>
        <p:txBody>
          <a:bodyPr wrap="square">
            <a:spAutoFit/>
          </a:bodyPr>
          <a:lstStyle/>
          <a:p>
            <a:r>
              <a:rPr lang="pt-BR" sz="1200" dirty="0">
                <a:latin typeface="Arial" panose="020B0604020202020204" pitchFamily="34" charset="0"/>
              </a:rPr>
              <a:t>§ 1º É </a:t>
            </a:r>
            <a:r>
              <a:rPr lang="pt-BR" sz="1200" b="1" dirty="0">
                <a:solidFill>
                  <a:schemeClr val="bg1"/>
                </a:solidFill>
                <a:latin typeface="Arial" panose="020B0604020202020204" pitchFamily="34" charset="0"/>
              </a:rPr>
              <a:t>PROIBIDO</a:t>
            </a:r>
            <a:r>
              <a:rPr lang="pt-BR" sz="1200" b="1" dirty="0">
                <a:latin typeface="Arial" panose="020B0604020202020204" pitchFamily="34" charset="0"/>
              </a:rPr>
              <a:t> À administração </a:t>
            </a:r>
            <a:r>
              <a:rPr lang="pt-BR" sz="1200" b="1" dirty="0">
                <a:solidFill>
                  <a:schemeClr val="bg1"/>
                </a:solidFill>
                <a:latin typeface="Arial" panose="020B0604020202020204" pitchFamily="34" charset="0"/>
              </a:rPr>
              <a:t>RETARDAR IMOTIVADAMENTE</a:t>
            </a:r>
            <a:r>
              <a:rPr lang="pt-BR" sz="1200" dirty="0">
                <a:latin typeface="Arial" panose="020B0604020202020204" pitchFamily="34" charset="0"/>
              </a:rPr>
              <a:t> a execução de </a:t>
            </a:r>
            <a:r>
              <a:rPr lang="pt-BR" sz="1200" b="1" dirty="0">
                <a:solidFill>
                  <a:schemeClr val="bg1"/>
                </a:solidFill>
                <a:latin typeface="Arial" panose="020B0604020202020204" pitchFamily="34" charset="0"/>
              </a:rPr>
              <a:t>OBRA OU SERVIÇO</a:t>
            </a:r>
            <a:r>
              <a:rPr lang="pt-BR" sz="1200" dirty="0">
                <a:latin typeface="Arial" panose="020B0604020202020204" pitchFamily="34" charset="0"/>
              </a:rPr>
              <a:t>, ou de suas parcelas, </a:t>
            </a:r>
            <a:r>
              <a:rPr lang="pt-BR" sz="1200" b="1" dirty="0">
                <a:latin typeface="Arial" panose="020B0604020202020204" pitchFamily="34" charset="0"/>
              </a:rPr>
              <a:t>inclusive na hipótese de </a:t>
            </a:r>
            <a:r>
              <a:rPr lang="pt-BR" sz="1200" b="1" dirty="0">
                <a:solidFill>
                  <a:schemeClr val="bg1"/>
                </a:solidFill>
                <a:latin typeface="Arial" panose="020B0604020202020204" pitchFamily="34" charset="0"/>
              </a:rPr>
              <a:t>POSSE DO RESPECTIVO CHEFE DO PODER EXECUTIVO </a:t>
            </a:r>
            <a:r>
              <a:rPr lang="pt-BR" sz="1200" b="1" dirty="0">
                <a:latin typeface="Arial" panose="020B0604020202020204" pitchFamily="34" charset="0"/>
              </a:rPr>
              <a:t>ou de novo titular no órgão ou entidade contratante</a:t>
            </a:r>
            <a:r>
              <a:rPr lang="pt-BR" sz="1200" dirty="0">
                <a:latin typeface="Arial" panose="020B0604020202020204" pitchFamily="34" charset="0"/>
              </a:rPr>
              <a:t>.</a:t>
            </a:r>
            <a:endParaRPr lang="pt-BR" sz="1200" dirty="0"/>
          </a:p>
        </p:txBody>
      </p:sp>
      <p:pic>
        <p:nvPicPr>
          <p:cNvPr id="12" name="Picture 6" descr="Proibido Ilustrações, Vetores E Clipart De Stock – (118,239 Stock  Illustrations)">
            <a:extLst>
              <a:ext uri="{FF2B5EF4-FFF2-40B4-BE49-F238E27FC236}">
                <a16:creationId xmlns:a16="http://schemas.microsoft.com/office/drawing/2014/main" id="{AE10C891-5629-155D-AC0C-D31FD038E3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8095" y="2852113"/>
            <a:ext cx="813227" cy="7819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B123F062-E194-5D9A-594E-16B1714878AA}"/>
              </a:ext>
            </a:extLst>
          </p:cNvPr>
          <p:cNvSpPr txBox="1"/>
          <p:nvPr/>
        </p:nvSpPr>
        <p:spPr>
          <a:xfrm>
            <a:off x="5925879" y="155088"/>
            <a:ext cx="2825305" cy="2250616"/>
          </a:xfrm>
          <a:prstGeom prst="rect">
            <a:avLst/>
          </a:prstGeom>
          <a:noFill/>
        </p:spPr>
        <p:txBody>
          <a:bodyPr wrap="square">
            <a:spAutoFit/>
          </a:bodyPr>
          <a:lstStyle/>
          <a:p>
            <a:pPr algn="r"/>
            <a:r>
              <a:rPr lang="pt-BR" sz="1275" dirty="0">
                <a:latin typeface="Arial" panose="020B0604020202020204" pitchFamily="34" charset="0"/>
              </a:rPr>
              <a:t>§ 4º Nas contratações de </a:t>
            </a:r>
            <a:r>
              <a:rPr lang="pt-BR" sz="1275" b="1" dirty="0">
                <a:solidFill>
                  <a:schemeClr val="bg1"/>
                </a:solidFill>
                <a:latin typeface="Arial" panose="020B0604020202020204" pitchFamily="34" charset="0"/>
              </a:rPr>
              <a:t>OBRAS E SERVIÇOS DE ENGENHARIA</a:t>
            </a:r>
            <a:r>
              <a:rPr lang="pt-BR" sz="1275" dirty="0">
                <a:latin typeface="Arial" panose="020B0604020202020204" pitchFamily="34" charset="0"/>
              </a:rPr>
              <a:t>, sempre que a </a:t>
            </a:r>
            <a:r>
              <a:rPr lang="pt-BR" sz="1275" b="1" dirty="0">
                <a:latin typeface="Arial" panose="020B0604020202020204" pitchFamily="34" charset="0"/>
              </a:rPr>
              <a:t>responsabilidade pelo </a:t>
            </a:r>
            <a:r>
              <a:rPr lang="pt-BR" sz="1275" b="1" dirty="0">
                <a:solidFill>
                  <a:schemeClr val="bg1"/>
                </a:solidFill>
                <a:latin typeface="Arial" panose="020B0604020202020204" pitchFamily="34" charset="0"/>
              </a:rPr>
              <a:t>LICENCIAMENTO AMBIENTAL for da ADMINISTRAÇÃO</a:t>
            </a:r>
            <a:r>
              <a:rPr lang="pt-BR" sz="1275" dirty="0">
                <a:latin typeface="Arial" panose="020B0604020202020204" pitchFamily="34" charset="0"/>
              </a:rPr>
              <a:t>, a </a:t>
            </a:r>
            <a:r>
              <a:rPr lang="pt-BR" sz="1275" b="1" dirty="0">
                <a:solidFill>
                  <a:schemeClr val="bg1"/>
                </a:solidFill>
                <a:latin typeface="Arial" panose="020B0604020202020204" pitchFamily="34" charset="0"/>
              </a:rPr>
              <a:t>MANIFESTAÇÃO PRÉVIA OU LICENÇA PRÉVIA</a:t>
            </a:r>
            <a:r>
              <a:rPr lang="pt-BR" sz="1275" dirty="0">
                <a:latin typeface="Arial" panose="020B0604020202020204" pitchFamily="34" charset="0"/>
              </a:rPr>
              <a:t>, quando cabíveis, </a:t>
            </a:r>
            <a:r>
              <a:rPr lang="pt-BR" sz="1275" b="1" dirty="0">
                <a:latin typeface="Arial" panose="020B0604020202020204" pitchFamily="34" charset="0"/>
              </a:rPr>
              <a:t>DEVERÃO ser obtidas ANTES DA DIVULGAÇÃO DO EDITAL</a:t>
            </a:r>
            <a:endParaRPr lang="pt-BR" sz="1275" dirty="0"/>
          </a:p>
        </p:txBody>
      </p:sp>
      <p:pic>
        <p:nvPicPr>
          <p:cNvPr id="15" name="Picture 8" descr="O que é, e qual objetivo do licenciamento ambiental? - AMBPLUS - Assessoria  e Consultoria Ambiental">
            <a:extLst>
              <a:ext uri="{FF2B5EF4-FFF2-40B4-BE49-F238E27FC236}">
                <a16:creationId xmlns:a16="http://schemas.microsoft.com/office/drawing/2014/main" id="{A85E550A-ECD2-9007-BD6C-2514808985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9525" y="1433904"/>
            <a:ext cx="958453" cy="971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7" name="CaixaDeTexto 16">
            <a:extLst>
              <a:ext uri="{FF2B5EF4-FFF2-40B4-BE49-F238E27FC236}">
                <a16:creationId xmlns:a16="http://schemas.microsoft.com/office/drawing/2014/main" id="{D1B580BD-9AD8-4E1E-6FCE-94EC3B130628}"/>
              </a:ext>
            </a:extLst>
          </p:cNvPr>
          <p:cNvSpPr txBox="1"/>
          <p:nvPr/>
        </p:nvSpPr>
        <p:spPr>
          <a:xfrm>
            <a:off x="6041895" y="2805753"/>
            <a:ext cx="2756824" cy="1754326"/>
          </a:xfrm>
          <a:prstGeom prst="rect">
            <a:avLst/>
          </a:prstGeom>
          <a:noFill/>
        </p:spPr>
        <p:txBody>
          <a:bodyPr wrap="square">
            <a:spAutoFit/>
          </a:bodyPr>
          <a:lstStyle/>
          <a:p>
            <a:pPr algn="r"/>
            <a:r>
              <a:rPr lang="pt-BR" sz="1200" dirty="0">
                <a:solidFill>
                  <a:schemeClr val="bg1"/>
                </a:solidFill>
                <a:latin typeface="Arial" panose="020B0604020202020204" pitchFamily="34" charset="0"/>
              </a:rPr>
              <a:t>§ 5º Em caso de </a:t>
            </a:r>
            <a:r>
              <a:rPr lang="pt-BR" sz="1200" b="1" dirty="0">
                <a:solidFill>
                  <a:schemeClr val="bg1"/>
                </a:solidFill>
                <a:latin typeface="Arial" panose="020B0604020202020204" pitchFamily="34" charset="0"/>
              </a:rPr>
              <a:t>IMPEDIMENTO, ORDEM DE PARALISAÇÃO OU SUSPENSÃO DO CONTRATO</a:t>
            </a:r>
            <a:r>
              <a:rPr lang="pt-BR" sz="1200" dirty="0">
                <a:solidFill>
                  <a:schemeClr val="bg1"/>
                </a:solidFill>
                <a:latin typeface="Arial" panose="020B0604020202020204" pitchFamily="34" charset="0"/>
              </a:rPr>
              <a:t>, o </a:t>
            </a:r>
            <a:r>
              <a:rPr lang="pt-BR" sz="1200" b="1" dirty="0">
                <a:solidFill>
                  <a:schemeClr val="bg1"/>
                </a:solidFill>
                <a:latin typeface="Arial" panose="020B0604020202020204" pitchFamily="34" charset="0"/>
              </a:rPr>
              <a:t>cronograma de execução será PRORROGADO AUTOMATICAMENTE pelo tempo correspondente</a:t>
            </a:r>
            <a:r>
              <a:rPr lang="pt-BR" sz="1200" dirty="0">
                <a:solidFill>
                  <a:schemeClr val="bg1"/>
                </a:solidFill>
                <a:latin typeface="Arial" panose="020B0604020202020204" pitchFamily="34" charset="0"/>
              </a:rPr>
              <a:t>, anotadas tais circunstâncias mediante simples apostila.</a:t>
            </a:r>
            <a:endParaRPr lang="pt-BR" sz="1200" dirty="0">
              <a:solidFill>
                <a:schemeClr val="bg1"/>
              </a:solidFill>
            </a:endParaRPr>
          </a:p>
        </p:txBody>
      </p:sp>
      <p:pic>
        <p:nvPicPr>
          <p:cNvPr id="18" name="Picture 10" descr="As obras inacabadas – e as obras retomadas (relicitadas) | Revista O  Empreiteiro">
            <a:extLst>
              <a:ext uri="{FF2B5EF4-FFF2-40B4-BE49-F238E27FC236}">
                <a16:creationId xmlns:a16="http://schemas.microsoft.com/office/drawing/2014/main" id="{EF0C1C14-D919-31A9-2683-67AEE6901F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1178" y="2788037"/>
            <a:ext cx="936800" cy="9445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743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2" presetClass="entr" presetSubtype="8" fill="hold" grpId="0" nodeType="afterEffect" p14:presetBounceEnd="67000">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14:bounceEnd="67000">
                                          <p:cBhvr additive="base">
                                            <p:cTn id="28" dur="1000" fill="hold"/>
                                            <p:tgtEl>
                                              <p:spTgt spid="48"/>
                                            </p:tgtEl>
                                            <p:attrNameLst>
                                              <p:attrName>ppt_x</p:attrName>
                                            </p:attrNameLst>
                                          </p:cBhvr>
                                          <p:tavLst>
                                            <p:tav tm="0">
                                              <p:val>
                                                <p:strVal val="0-#ppt_w/2"/>
                                              </p:val>
                                            </p:tav>
                                            <p:tav tm="100000">
                                              <p:val>
                                                <p:strVal val="#ppt_x"/>
                                              </p:val>
                                            </p:tav>
                                          </p:tavLst>
                                        </p:anim>
                                        <p:anim calcmode="lin" valueType="num" p14:bounceEnd="67000">
                                          <p:cBhvr additive="base">
                                            <p:cTn id="29" dur="1000" fill="hold"/>
                                            <p:tgtEl>
                                              <p:spTgt spid="48"/>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14:presetBounceEnd="67000">
                                      <p:stCondLst>
                                        <p:cond delay="100"/>
                                      </p:stCondLst>
                                      <p:childTnLst>
                                        <p:set>
                                          <p:cBhvr>
                                            <p:cTn id="31" dur="1" fill="hold">
                                              <p:stCondLst>
                                                <p:cond delay="0"/>
                                              </p:stCondLst>
                                            </p:cTn>
                                            <p:tgtEl>
                                              <p:spTgt spid="47"/>
                                            </p:tgtEl>
                                            <p:attrNameLst>
                                              <p:attrName>style.visibility</p:attrName>
                                            </p:attrNameLst>
                                          </p:cBhvr>
                                          <p:to>
                                            <p:strVal val="visible"/>
                                          </p:to>
                                        </p:set>
                                        <p:anim calcmode="lin" valueType="num" p14:bounceEnd="67000">
                                          <p:cBhvr additive="base">
                                            <p:cTn id="32" dur="1000" fill="hold"/>
                                            <p:tgtEl>
                                              <p:spTgt spid="47"/>
                                            </p:tgtEl>
                                            <p:attrNameLst>
                                              <p:attrName>ppt_x</p:attrName>
                                            </p:attrNameLst>
                                          </p:cBhvr>
                                          <p:tavLst>
                                            <p:tav tm="0">
                                              <p:val>
                                                <p:strVal val="0-#ppt_w/2"/>
                                              </p:val>
                                            </p:tav>
                                            <p:tav tm="100000">
                                              <p:val>
                                                <p:strVal val="#ppt_x"/>
                                              </p:val>
                                            </p:tav>
                                          </p:tavLst>
                                        </p:anim>
                                        <p:anim calcmode="lin" valueType="num" p14:bounceEnd="67000">
                                          <p:cBhvr additive="base">
                                            <p:cTn id="33" dur="1000" fill="hold"/>
                                            <p:tgtEl>
                                              <p:spTgt spid="47"/>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67000">
                                      <p:stCondLst>
                                        <p:cond delay="200"/>
                                      </p:stCondLst>
                                      <p:childTnLst>
                                        <p:set>
                                          <p:cBhvr>
                                            <p:cTn id="35" dur="1" fill="hold">
                                              <p:stCondLst>
                                                <p:cond delay="0"/>
                                              </p:stCondLst>
                                            </p:cTn>
                                            <p:tgtEl>
                                              <p:spTgt spid="45"/>
                                            </p:tgtEl>
                                            <p:attrNameLst>
                                              <p:attrName>style.visibility</p:attrName>
                                            </p:attrNameLst>
                                          </p:cBhvr>
                                          <p:to>
                                            <p:strVal val="visible"/>
                                          </p:to>
                                        </p:set>
                                        <p:anim calcmode="lin" valueType="num" p14:bounceEnd="67000">
                                          <p:cBhvr additive="base">
                                            <p:cTn id="36" dur="1000" fill="hold"/>
                                            <p:tgtEl>
                                              <p:spTgt spid="45"/>
                                            </p:tgtEl>
                                            <p:attrNameLst>
                                              <p:attrName>ppt_x</p:attrName>
                                            </p:attrNameLst>
                                          </p:cBhvr>
                                          <p:tavLst>
                                            <p:tav tm="0">
                                              <p:val>
                                                <p:strVal val="1+#ppt_w/2"/>
                                              </p:val>
                                            </p:tav>
                                            <p:tav tm="100000">
                                              <p:val>
                                                <p:strVal val="#ppt_x"/>
                                              </p:val>
                                            </p:tav>
                                          </p:tavLst>
                                        </p:anim>
                                        <p:anim calcmode="lin" valueType="num" p14:bounceEnd="67000">
                                          <p:cBhvr additive="base">
                                            <p:cTn id="37" dur="1000" fill="hold"/>
                                            <p:tgtEl>
                                              <p:spTgt spid="4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14:presetBounceEnd="67000">
                                      <p:stCondLst>
                                        <p:cond delay="300"/>
                                      </p:stCondLst>
                                      <p:childTnLst>
                                        <p:set>
                                          <p:cBhvr>
                                            <p:cTn id="39" dur="1" fill="hold">
                                              <p:stCondLst>
                                                <p:cond delay="0"/>
                                              </p:stCondLst>
                                            </p:cTn>
                                            <p:tgtEl>
                                              <p:spTgt spid="46"/>
                                            </p:tgtEl>
                                            <p:attrNameLst>
                                              <p:attrName>style.visibility</p:attrName>
                                            </p:attrNameLst>
                                          </p:cBhvr>
                                          <p:to>
                                            <p:strVal val="visible"/>
                                          </p:to>
                                        </p:set>
                                        <p:anim calcmode="lin" valueType="num" p14:bounceEnd="67000">
                                          <p:cBhvr additive="base">
                                            <p:cTn id="40" dur="1000" fill="hold"/>
                                            <p:tgtEl>
                                              <p:spTgt spid="46"/>
                                            </p:tgtEl>
                                            <p:attrNameLst>
                                              <p:attrName>ppt_x</p:attrName>
                                            </p:attrNameLst>
                                          </p:cBhvr>
                                          <p:tavLst>
                                            <p:tav tm="0">
                                              <p:val>
                                                <p:strVal val="1+#ppt_w/2"/>
                                              </p:val>
                                            </p:tav>
                                            <p:tav tm="100000">
                                              <p:val>
                                                <p:strVal val="#ppt_x"/>
                                              </p:val>
                                            </p:tav>
                                          </p:tavLst>
                                        </p:anim>
                                        <p:anim calcmode="lin" valueType="num" p14:bounceEnd="67000">
                                          <p:cBhvr additive="base">
                                            <p:cTn id="41" dur="10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par>
                              <p:cTn id="55" fill="hold">
                                <p:stCondLst>
                                  <p:cond delay="500"/>
                                </p:stCondLst>
                                <p:childTnLst>
                                  <p:par>
                                    <p:cTn id="56" presetID="16" presetClass="entr" presetSubtype="21"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arn(inVertical)">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arn(inVertical)">
                                          <p:cBhvr>
                                            <p:cTn id="63" dur="500"/>
                                            <p:tgtEl>
                                              <p:spTgt spid="14"/>
                                            </p:tgtEl>
                                          </p:cBhvr>
                                        </p:animEffect>
                                      </p:childTnLst>
                                    </p:cTn>
                                  </p:par>
                                </p:childTnLst>
                              </p:cTn>
                            </p:par>
                            <p:par>
                              <p:cTn id="64" fill="hold">
                                <p:stCondLst>
                                  <p:cond delay="500"/>
                                </p:stCondLst>
                                <p:childTnLst>
                                  <p:par>
                                    <p:cTn id="65" presetID="16" presetClass="entr" presetSubtype="21"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arn(inVertical)">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par>
                              <p:cTn id="73" fill="hold">
                                <p:stCondLst>
                                  <p:cond delay="500"/>
                                </p:stCondLst>
                                <p:childTnLst>
                                  <p:par>
                                    <p:cTn id="74" presetID="16" presetClass="entr" presetSubtype="21"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45" grpId="0" animBg="1"/>
          <p:bldP spid="46" grpId="0" animBg="1"/>
          <p:bldP spid="47" grpId="0" animBg="1"/>
          <p:bldP spid="48" grpId="0" animBg="1"/>
          <p:bldP spid="3" grpId="0"/>
          <p:bldP spid="11" grpId="0"/>
          <p:bldP spid="14"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additive="base">
                                            <p:cTn id="28" dur="1000" fill="hold"/>
                                            <p:tgtEl>
                                              <p:spTgt spid="48"/>
                                            </p:tgtEl>
                                            <p:attrNameLst>
                                              <p:attrName>ppt_x</p:attrName>
                                            </p:attrNameLst>
                                          </p:cBhvr>
                                          <p:tavLst>
                                            <p:tav tm="0">
                                              <p:val>
                                                <p:strVal val="0-#ppt_w/2"/>
                                              </p:val>
                                            </p:tav>
                                            <p:tav tm="100000">
                                              <p:val>
                                                <p:strVal val="#ppt_x"/>
                                              </p:val>
                                            </p:tav>
                                          </p:tavLst>
                                        </p:anim>
                                        <p:anim calcmode="lin" valueType="num">
                                          <p:cBhvr additive="base">
                                            <p:cTn id="29" dur="1000" fill="hold"/>
                                            <p:tgtEl>
                                              <p:spTgt spid="48"/>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10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000" fill="hold"/>
                                            <p:tgtEl>
                                              <p:spTgt spid="47"/>
                                            </p:tgtEl>
                                            <p:attrNameLst>
                                              <p:attrName>ppt_x</p:attrName>
                                            </p:attrNameLst>
                                          </p:cBhvr>
                                          <p:tavLst>
                                            <p:tav tm="0">
                                              <p:val>
                                                <p:strVal val="0-#ppt_w/2"/>
                                              </p:val>
                                            </p:tav>
                                            <p:tav tm="100000">
                                              <p:val>
                                                <p:strVal val="#ppt_x"/>
                                              </p:val>
                                            </p:tav>
                                          </p:tavLst>
                                        </p:anim>
                                        <p:anim calcmode="lin" valueType="num">
                                          <p:cBhvr additive="base">
                                            <p:cTn id="33" dur="1000" fill="hold"/>
                                            <p:tgtEl>
                                              <p:spTgt spid="47"/>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20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1000" fill="hold"/>
                                            <p:tgtEl>
                                              <p:spTgt spid="45"/>
                                            </p:tgtEl>
                                            <p:attrNameLst>
                                              <p:attrName>ppt_x</p:attrName>
                                            </p:attrNameLst>
                                          </p:cBhvr>
                                          <p:tavLst>
                                            <p:tav tm="0">
                                              <p:val>
                                                <p:strVal val="1+#ppt_w/2"/>
                                              </p:val>
                                            </p:tav>
                                            <p:tav tm="100000">
                                              <p:val>
                                                <p:strVal val="#ppt_x"/>
                                              </p:val>
                                            </p:tav>
                                          </p:tavLst>
                                        </p:anim>
                                        <p:anim calcmode="lin" valueType="num">
                                          <p:cBhvr additive="base">
                                            <p:cTn id="37" dur="1000" fill="hold"/>
                                            <p:tgtEl>
                                              <p:spTgt spid="4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300"/>
                                      </p:stCondLst>
                                      <p:childTnLst>
                                        <p:set>
                                          <p:cBhvr>
                                            <p:cTn id="39" dur="1" fill="hold">
                                              <p:stCondLst>
                                                <p:cond delay="0"/>
                                              </p:stCondLst>
                                            </p:cTn>
                                            <p:tgtEl>
                                              <p:spTgt spid="46"/>
                                            </p:tgtEl>
                                            <p:attrNameLst>
                                              <p:attrName>style.visibility</p:attrName>
                                            </p:attrNameLst>
                                          </p:cBhvr>
                                          <p:to>
                                            <p:strVal val="visible"/>
                                          </p:to>
                                        </p:set>
                                        <p:anim calcmode="lin" valueType="num">
                                          <p:cBhvr additive="base">
                                            <p:cTn id="40" dur="1000" fill="hold"/>
                                            <p:tgtEl>
                                              <p:spTgt spid="46"/>
                                            </p:tgtEl>
                                            <p:attrNameLst>
                                              <p:attrName>ppt_x</p:attrName>
                                            </p:attrNameLst>
                                          </p:cBhvr>
                                          <p:tavLst>
                                            <p:tav tm="0">
                                              <p:val>
                                                <p:strVal val="1+#ppt_w/2"/>
                                              </p:val>
                                            </p:tav>
                                            <p:tav tm="100000">
                                              <p:val>
                                                <p:strVal val="#ppt_x"/>
                                              </p:val>
                                            </p:tav>
                                          </p:tavLst>
                                        </p:anim>
                                        <p:anim calcmode="lin" valueType="num">
                                          <p:cBhvr additive="base">
                                            <p:cTn id="41" dur="10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par>
                              <p:cTn id="55" fill="hold">
                                <p:stCondLst>
                                  <p:cond delay="500"/>
                                </p:stCondLst>
                                <p:childTnLst>
                                  <p:par>
                                    <p:cTn id="56" presetID="16" presetClass="entr" presetSubtype="21"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arn(inVertical)">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arn(inVertical)">
                                          <p:cBhvr>
                                            <p:cTn id="63" dur="500"/>
                                            <p:tgtEl>
                                              <p:spTgt spid="14"/>
                                            </p:tgtEl>
                                          </p:cBhvr>
                                        </p:animEffect>
                                      </p:childTnLst>
                                    </p:cTn>
                                  </p:par>
                                </p:childTnLst>
                              </p:cTn>
                            </p:par>
                            <p:par>
                              <p:cTn id="64" fill="hold">
                                <p:stCondLst>
                                  <p:cond delay="500"/>
                                </p:stCondLst>
                                <p:childTnLst>
                                  <p:par>
                                    <p:cTn id="65" presetID="16" presetClass="entr" presetSubtype="21"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arn(inVertical)">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par>
                              <p:cTn id="73" fill="hold">
                                <p:stCondLst>
                                  <p:cond delay="500"/>
                                </p:stCondLst>
                                <p:childTnLst>
                                  <p:par>
                                    <p:cTn id="74" presetID="16" presetClass="entr" presetSubtype="21"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45" grpId="0" animBg="1"/>
          <p:bldP spid="46" grpId="0" animBg="1"/>
          <p:bldP spid="47" grpId="0" animBg="1"/>
          <p:bldP spid="48" grpId="0" animBg="1"/>
          <p:bldP spid="3" grpId="0"/>
          <p:bldP spid="11" grpId="0"/>
          <p:bldP spid="14" grpId="0"/>
          <p:bldP spid="17"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6"/>
          <p:cNvSpPr>
            <a:spLocks noChangeArrowheads="1"/>
          </p:cNvSpPr>
          <p:nvPr/>
        </p:nvSpPr>
        <p:spPr bwMode="auto">
          <a:xfrm>
            <a:off x="4768453" y="2772966"/>
            <a:ext cx="958454" cy="959644"/>
          </a:xfrm>
          <a:prstGeom prst="ellipse">
            <a:avLst/>
          </a:pr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7" name="Oval 7"/>
          <p:cNvSpPr>
            <a:spLocks noChangeArrowheads="1"/>
          </p:cNvSpPr>
          <p:nvPr/>
        </p:nvSpPr>
        <p:spPr bwMode="auto">
          <a:xfrm>
            <a:off x="4768453" y="1413273"/>
            <a:ext cx="958454" cy="959644"/>
          </a:xfrm>
          <a:prstGeom prst="ellipse">
            <a:avLst/>
          </a:pr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8" name="Oval 8"/>
          <p:cNvSpPr>
            <a:spLocks noChangeArrowheads="1"/>
          </p:cNvSpPr>
          <p:nvPr/>
        </p:nvSpPr>
        <p:spPr bwMode="auto">
          <a:xfrm>
            <a:off x="3408760" y="2772966"/>
            <a:ext cx="959644" cy="959644"/>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9" name="Oval 9"/>
          <p:cNvSpPr>
            <a:spLocks noChangeArrowheads="1"/>
          </p:cNvSpPr>
          <p:nvPr/>
        </p:nvSpPr>
        <p:spPr bwMode="auto">
          <a:xfrm>
            <a:off x="3408760" y="1413273"/>
            <a:ext cx="959644" cy="959644"/>
          </a:xfrm>
          <a:prstGeom prst="ellipse">
            <a:avLst/>
          </a:pr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5" name="Freeform 14"/>
          <p:cNvSpPr>
            <a:spLocks/>
          </p:cNvSpPr>
          <p:nvPr/>
        </p:nvSpPr>
        <p:spPr bwMode="auto">
          <a:xfrm>
            <a:off x="5247680" y="2772965"/>
            <a:ext cx="3687314" cy="2161813"/>
          </a:xfrm>
          <a:custGeom>
            <a:avLst/>
            <a:gdLst>
              <a:gd name="T0" fmla="*/ 0 w 879"/>
              <a:gd name="T1" fmla="*/ 444 h 544"/>
              <a:gd name="T2" fmla="*/ 0 w 879"/>
              <a:gd name="T3" fmla="*/ 383 h 544"/>
              <a:gd name="T4" fmla="*/ 215 w 879"/>
              <a:gd name="T5" fmla="*/ 168 h 544"/>
              <a:gd name="T6" fmla="*/ 134 w 879"/>
              <a:gd name="T7" fmla="*/ 0 h 544"/>
              <a:gd name="T8" fmla="*/ 779 w 879"/>
              <a:gd name="T9" fmla="*/ 0 h 544"/>
              <a:gd name="T10" fmla="*/ 879 w 879"/>
              <a:gd name="T11" fmla="*/ 100 h 544"/>
              <a:gd name="T12" fmla="*/ 879 w 879"/>
              <a:gd name="T13" fmla="*/ 444 h 544"/>
              <a:gd name="T14" fmla="*/ 779 w 879"/>
              <a:gd name="T15" fmla="*/ 544 h 544"/>
              <a:gd name="T16" fmla="*/ 100 w 879"/>
              <a:gd name="T17" fmla="*/ 544 h 544"/>
              <a:gd name="T18" fmla="*/ 0 w 879"/>
              <a:gd name="T19" fmla="*/ 4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9" h="544">
                <a:moveTo>
                  <a:pt x="0" y="444"/>
                </a:moveTo>
                <a:cubicBezTo>
                  <a:pt x="0" y="383"/>
                  <a:pt x="0" y="383"/>
                  <a:pt x="0" y="383"/>
                </a:cubicBezTo>
                <a:cubicBezTo>
                  <a:pt x="119" y="383"/>
                  <a:pt x="215" y="287"/>
                  <a:pt x="215" y="168"/>
                </a:cubicBezTo>
                <a:cubicBezTo>
                  <a:pt x="215" y="100"/>
                  <a:pt x="183" y="40"/>
                  <a:pt x="134" y="0"/>
                </a:cubicBezTo>
                <a:cubicBezTo>
                  <a:pt x="779" y="0"/>
                  <a:pt x="779" y="0"/>
                  <a:pt x="779" y="0"/>
                </a:cubicBezTo>
                <a:cubicBezTo>
                  <a:pt x="834" y="0"/>
                  <a:pt x="879" y="45"/>
                  <a:pt x="879" y="100"/>
                </a:cubicBezTo>
                <a:cubicBezTo>
                  <a:pt x="879" y="444"/>
                  <a:pt x="879" y="444"/>
                  <a:pt x="879" y="444"/>
                </a:cubicBezTo>
                <a:cubicBezTo>
                  <a:pt x="879" y="500"/>
                  <a:pt x="834" y="544"/>
                  <a:pt x="779" y="544"/>
                </a:cubicBezTo>
                <a:cubicBezTo>
                  <a:pt x="100" y="544"/>
                  <a:pt x="100" y="544"/>
                  <a:pt x="100" y="544"/>
                </a:cubicBezTo>
                <a:cubicBezTo>
                  <a:pt x="45" y="544"/>
                  <a:pt x="0" y="500"/>
                  <a:pt x="0" y="444"/>
                </a:cubicBezTo>
                <a:close/>
              </a:path>
            </a:pathLst>
          </a:custGeom>
          <a:solidFill>
            <a:schemeClr val="accent2">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6" name="Freeform 15"/>
          <p:cNvSpPr>
            <a:spLocks/>
          </p:cNvSpPr>
          <p:nvPr/>
        </p:nvSpPr>
        <p:spPr bwMode="auto">
          <a:xfrm>
            <a:off x="5350995" y="97606"/>
            <a:ext cx="3687314" cy="2231284"/>
          </a:xfrm>
          <a:custGeom>
            <a:avLst/>
            <a:gdLst>
              <a:gd name="T0" fmla="*/ 0 w 879"/>
              <a:gd name="T1" fmla="*/ 100 h 544"/>
              <a:gd name="T2" fmla="*/ 0 w 879"/>
              <a:gd name="T3" fmla="*/ 161 h 544"/>
              <a:gd name="T4" fmla="*/ 215 w 879"/>
              <a:gd name="T5" fmla="*/ 376 h 544"/>
              <a:gd name="T6" fmla="*/ 134 w 879"/>
              <a:gd name="T7" fmla="*/ 544 h 544"/>
              <a:gd name="T8" fmla="*/ 779 w 879"/>
              <a:gd name="T9" fmla="*/ 544 h 544"/>
              <a:gd name="T10" fmla="*/ 879 w 879"/>
              <a:gd name="T11" fmla="*/ 444 h 544"/>
              <a:gd name="T12" fmla="*/ 879 w 879"/>
              <a:gd name="T13" fmla="*/ 100 h 544"/>
              <a:gd name="T14" fmla="*/ 779 w 879"/>
              <a:gd name="T15" fmla="*/ 0 h 544"/>
              <a:gd name="T16" fmla="*/ 100 w 879"/>
              <a:gd name="T17" fmla="*/ 0 h 544"/>
              <a:gd name="T18" fmla="*/ 0 w 879"/>
              <a:gd name="T19" fmla="*/ 10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9" h="544">
                <a:moveTo>
                  <a:pt x="0" y="100"/>
                </a:moveTo>
                <a:cubicBezTo>
                  <a:pt x="0" y="161"/>
                  <a:pt x="0" y="161"/>
                  <a:pt x="0" y="161"/>
                </a:cubicBezTo>
                <a:cubicBezTo>
                  <a:pt x="119" y="161"/>
                  <a:pt x="215" y="257"/>
                  <a:pt x="215" y="376"/>
                </a:cubicBezTo>
                <a:cubicBezTo>
                  <a:pt x="215" y="444"/>
                  <a:pt x="183" y="504"/>
                  <a:pt x="134" y="544"/>
                </a:cubicBezTo>
                <a:cubicBezTo>
                  <a:pt x="779" y="544"/>
                  <a:pt x="779" y="544"/>
                  <a:pt x="779" y="544"/>
                </a:cubicBezTo>
                <a:cubicBezTo>
                  <a:pt x="834" y="544"/>
                  <a:pt x="879" y="499"/>
                  <a:pt x="879" y="444"/>
                </a:cubicBezTo>
                <a:cubicBezTo>
                  <a:pt x="879" y="100"/>
                  <a:pt x="879" y="100"/>
                  <a:pt x="879" y="100"/>
                </a:cubicBezTo>
                <a:cubicBezTo>
                  <a:pt x="879" y="44"/>
                  <a:pt x="834" y="0"/>
                  <a:pt x="779" y="0"/>
                </a:cubicBezTo>
                <a:cubicBezTo>
                  <a:pt x="100" y="0"/>
                  <a:pt x="100" y="0"/>
                  <a:pt x="100" y="0"/>
                </a:cubicBezTo>
                <a:cubicBezTo>
                  <a:pt x="45" y="0"/>
                  <a:pt x="0" y="44"/>
                  <a:pt x="0" y="100"/>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7" name="Freeform 16"/>
          <p:cNvSpPr>
            <a:spLocks/>
          </p:cNvSpPr>
          <p:nvPr/>
        </p:nvSpPr>
        <p:spPr bwMode="auto">
          <a:xfrm>
            <a:off x="201268" y="2772966"/>
            <a:ext cx="3687314" cy="2201332"/>
          </a:xfrm>
          <a:custGeom>
            <a:avLst/>
            <a:gdLst>
              <a:gd name="T0" fmla="*/ 879 w 879"/>
              <a:gd name="T1" fmla="*/ 444 h 544"/>
              <a:gd name="T2" fmla="*/ 879 w 879"/>
              <a:gd name="T3" fmla="*/ 383 h 544"/>
              <a:gd name="T4" fmla="*/ 664 w 879"/>
              <a:gd name="T5" fmla="*/ 168 h 544"/>
              <a:gd name="T6" fmla="*/ 745 w 879"/>
              <a:gd name="T7" fmla="*/ 0 h 544"/>
              <a:gd name="T8" fmla="*/ 100 w 879"/>
              <a:gd name="T9" fmla="*/ 0 h 544"/>
              <a:gd name="T10" fmla="*/ 0 w 879"/>
              <a:gd name="T11" fmla="*/ 100 h 544"/>
              <a:gd name="T12" fmla="*/ 0 w 879"/>
              <a:gd name="T13" fmla="*/ 444 h 544"/>
              <a:gd name="T14" fmla="*/ 100 w 879"/>
              <a:gd name="T15" fmla="*/ 544 h 544"/>
              <a:gd name="T16" fmla="*/ 779 w 879"/>
              <a:gd name="T17" fmla="*/ 544 h 544"/>
              <a:gd name="T18" fmla="*/ 879 w 879"/>
              <a:gd name="T19" fmla="*/ 4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9" h="544">
                <a:moveTo>
                  <a:pt x="879" y="444"/>
                </a:moveTo>
                <a:cubicBezTo>
                  <a:pt x="879" y="383"/>
                  <a:pt x="879" y="383"/>
                  <a:pt x="879" y="383"/>
                </a:cubicBezTo>
                <a:cubicBezTo>
                  <a:pt x="760" y="383"/>
                  <a:pt x="664" y="287"/>
                  <a:pt x="664" y="168"/>
                </a:cubicBezTo>
                <a:cubicBezTo>
                  <a:pt x="664" y="100"/>
                  <a:pt x="696" y="40"/>
                  <a:pt x="745" y="0"/>
                </a:cubicBezTo>
                <a:cubicBezTo>
                  <a:pt x="100" y="0"/>
                  <a:pt x="100" y="0"/>
                  <a:pt x="100" y="0"/>
                </a:cubicBezTo>
                <a:cubicBezTo>
                  <a:pt x="45" y="0"/>
                  <a:pt x="0" y="45"/>
                  <a:pt x="0" y="100"/>
                </a:cubicBezTo>
                <a:cubicBezTo>
                  <a:pt x="0" y="444"/>
                  <a:pt x="0" y="444"/>
                  <a:pt x="0" y="444"/>
                </a:cubicBezTo>
                <a:cubicBezTo>
                  <a:pt x="0" y="500"/>
                  <a:pt x="45" y="544"/>
                  <a:pt x="100" y="544"/>
                </a:cubicBezTo>
                <a:cubicBezTo>
                  <a:pt x="779" y="544"/>
                  <a:pt x="779" y="544"/>
                  <a:pt x="779" y="544"/>
                </a:cubicBezTo>
                <a:cubicBezTo>
                  <a:pt x="834" y="544"/>
                  <a:pt x="879" y="500"/>
                  <a:pt x="879" y="444"/>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8" name="Freeform 17"/>
          <p:cNvSpPr>
            <a:spLocks/>
          </p:cNvSpPr>
          <p:nvPr/>
        </p:nvSpPr>
        <p:spPr bwMode="auto">
          <a:xfrm>
            <a:off x="201268" y="141633"/>
            <a:ext cx="3687314" cy="2231284"/>
          </a:xfrm>
          <a:custGeom>
            <a:avLst/>
            <a:gdLst>
              <a:gd name="T0" fmla="*/ 879 w 879"/>
              <a:gd name="T1" fmla="*/ 100 h 544"/>
              <a:gd name="T2" fmla="*/ 879 w 879"/>
              <a:gd name="T3" fmla="*/ 161 h 544"/>
              <a:gd name="T4" fmla="*/ 664 w 879"/>
              <a:gd name="T5" fmla="*/ 376 h 544"/>
              <a:gd name="T6" fmla="*/ 745 w 879"/>
              <a:gd name="T7" fmla="*/ 544 h 544"/>
              <a:gd name="T8" fmla="*/ 100 w 879"/>
              <a:gd name="T9" fmla="*/ 544 h 544"/>
              <a:gd name="T10" fmla="*/ 0 w 879"/>
              <a:gd name="T11" fmla="*/ 444 h 544"/>
              <a:gd name="T12" fmla="*/ 0 w 879"/>
              <a:gd name="T13" fmla="*/ 100 h 544"/>
              <a:gd name="T14" fmla="*/ 100 w 879"/>
              <a:gd name="T15" fmla="*/ 0 h 544"/>
              <a:gd name="T16" fmla="*/ 779 w 879"/>
              <a:gd name="T17" fmla="*/ 0 h 544"/>
              <a:gd name="T18" fmla="*/ 879 w 879"/>
              <a:gd name="T19" fmla="*/ 10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9" h="544">
                <a:moveTo>
                  <a:pt x="879" y="100"/>
                </a:moveTo>
                <a:cubicBezTo>
                  <a:pt x="879" y="161"/>
                  <a:pt x="879" y="161"/>
                  <a:pt x="879" y="161"/>
                </a:cubicBezTo>
                <a:cubicBezTo>
                  <a:pt x="760" y="161"/>
                  <a:pt x="664" y="257"/>
                  <a:pt x="664" y="376"/>
                </a:cubicBezTo>
                <a:cubicBezTo>
                  <a:pt x="664" y="444"/>
                  <a:pt x="696" y="504"/>
                  <a:pt x="745" y="544"/>
                </a:cubicBezTo>
                <a:cubicBezTo>
                  <a:pt x="100" y="544"/>
                  <a:pt x="100" y="544"/>
                  <a:pt x="100" y="544"/>
                </a:cubicBezTo>
                <a:cubicBezTo>
                  <a:pt x="45" y="544"/>
                  <a:pt x="0" y="499"/>
                  <a:pt x="0" y="444"/>
                </a:cubicBezTo>
                <a:cubicBezTo>
                  <a:pt x="0" y="100"/>
                  <a:pt x="0" y="100"/>
                  <a:pt x="0" y="100"/>
                </a:cubicBezTo>
                <a:cubicBezTo>
                  <a:pt x="0" y="44"/>
                  <a:pt x="45" y="0"/>
                  <a:pt x="100" y="0"/>
                </a:cubicBezTo>
                <a:cubicBezTo>
                  <a:pt x="779" y="0"/>
                  <a:pt x="779" y="0"/>
                  <a:pt x="779" y="0"/>
                </a:cubicBezTo>
                <a:cubicBezTo>
                  <a:pt x="834" y="0"/>
                  <a:pt x="879" y="44"/>
                  <a:pt x="879" y="10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4" name="CaixaDeTexto 3">
            <a:extLst>
              <a:ext uri="{FF2B5EF4-FFF2-40B4-BE49-F238E27FC236}">
                <a16:creationId xmlns:a16="http://schemas.microsoft.com/office/drawing/2014/main" id="{3BD2B81D-C1D5-B89B-E575-E4BA359D608A}"/>
              </a:ext>
            </a:extLst>
          </p:cNvPr>
          <p:cNvSpPr txBox="1"/>
          <p:nvPr/>
        </p:nvSpPr>
        <p:spPr>
          <a:xfrm>
            <a:off x="250722" y="172362"/>
            <a:ext cx="3007467" cy="2169825"/>
          </a:xfrm>
          <a:prstGeom prst="rect">
            <a:avLst/>
          </a:prstGeom>
          <a:noFill/>
        </p:spPr>
        <p:txBody>
          <a:bodyPr wrap="square">
            <a:spAutoFit/>
          </a:bodyPr>
          <a:lstStyle/>
          <a:p>
            <a:r>
              <a:rPr lang="pt-BR" sz="1125" dirty="0">
                <a:solidFill>
                  <a:schemeClr val="bg1"/>
                </a:solidFill>
                <a:latin typeface="Arial" panose="020B0604020202020204" pitchFamily="34" charset="0"/>
              </a:rPr>
              <a:t>§ 6º Nas contratações de obras, verificada a ocorrência do disposto no § 5º ... </a:t>
            </a:r>
            <a:r>
              <a:rPr lang="pt-BR" sz="1125" b="1" dirty="0">
                <a:solidFill>
                  <a:schemeClr val="bg1"/>
                </a:solidFill>
                <a:latin typeface="Arial" panose="020B0604020202020204" pitchFamily="34" charset="0"/>
              </a:rPr>
              <a:t>MAIS DE 1 MÊS</a:t>
            </a:r>
            <a:r>
              <a:rPr lang="pt-BR" sz="1125" dirty="0">
                <a:solidFill>
                  <a:schemeClr val="bg1"/>
                </a:solidFill>
                <a:latin typeface="Arial" panose="020B0604020202020204" pitchFamily="34" charset="0"/>
              </a:rPr>
              <a:t>, a Administração </a:t>
            </a:r>
            <a:r>
              <a:rPr lang="pt-BR" sz="1125" b="1" dirty="0">
                <a:solidFill>
                  <a:schemeClr val="bg1"/>
                </a:solidFill>
                <a:latin typeface="Arial" panose="020B0604020202020204" pitchFamily="34" charset="0"/>
              </a:rPr>
              <a:t>DEVERÁ</a:t>
            </a:r>
            <a:r>
              <a:rPr lang="pt-BR" sz="1125" dirty="0">
                <a:solidFill>
                  <a:schemeClr val="bg1"/>
                </a:solidFill>
                <a:latin typeface="Arial" panose="020B0604020202020204" pitchFamily="34" charset="0"/>
              </a:rPr>
              <a:t> divulgar, em </a:t>
            </a:r>
            <a:r>
              <a:rPr lang="pt-BR" sz="1125" b="1" dirty="0">
                <a:solidFill>
                  <a:schemeClr val="bg1"/>
                </a:solidFill>
                <a:latin typeface="Arial" panose="020B0604020202020204" pitchFamily="34" charset="0"/>
              </a:rPr>
              <a:t>SÍTIO ELETRÔNICO OFICIAL e em PLACA A SER AFIXADA EM LOCAL DA OBRA de fácil visualização pelos cidadãos</a:t>
            </a:r>
            <a:r>
              <a:rPr lang="pt-BR" sz="1125" dirty="0">
                <a:solidFill>
                  <a:schemeClr val="bg1"/>
                </a:solidFill>
                <a:latin typeface="Arial" panose="020B0604020202020204" pitchFamily="34" charset="0"/>
              </a:rPr>
              <a:t>, </a:t>
            </a:r>
            <a:r>
              <a:rPr lang="pt-BR" sz="1125" b="1" dirty="0">
                <a:solidFill>
                  <a:schemeClr val="bg1"/>
                </a:solidFill>
                <a:latin typeface="Arial" panose="020B0604020202020204" pitchFamily="34" charset="0"/>
              </a:rPr>
              <a:t>aviso público de OBRA PARALISADA, com o MOTIVO E O RESPONSÁVEL PELA INEXECUÇÃO TEMPORÁRIA DO OBJETO DO CONTRATO E A DATA PREVISTA PARA O REINÍCIO DA SUA EXECUÇÃO</a:t>
            </a:r>
            <a:r>
              <a:rPr lang="pt-BR" sz="1125" dirty="0">
                <a:solidFill>
                  <a:schemeClr val="bg1"/>
                </a:solidFill>
                <a:latin typeface="Arial" panose="020B0604020202020204" pitchFamily="34" charset="0"/>
              </a:rPr>
              <a:t>.</a:t>
            </a:r>
            <a:endParaRPr lang="pt-BR" sz="1125" dirty="0">
              <a:solidFill>
                <a:schemeClr val="bg1"/>
              </a:solidFill>
            </a:endParaRPr>
          </a:p>
        </p:txBody>
      </p:sp>
      <p:pic>
        <p:nvPicPr>
          <p:cNvPr id="1026" name="Picture 2" descr="TCE-TO: Confira o passo a passo para a ...">
            <a:extLst>
              <a:ext uri="{FF2B5EF4-FFF2-40B4-BE49-F238E27FC236}">
                <a16:creationId xmlns:a16="http://schemas.microsoft.com/office/drawing/2014/main" id="{B6D05631-7570-5238-B67D-938F9EE357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34" t="2507" r="11222"/>
          <a:stretch/>
        </p:blipFill>
        <p:spPr bwMode="auto">
          <a:xfrm>
            <a:off x="3314222" y="1323109"/>
            <a:ext cx="1165388" cy="10474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E8E7D1AD-D072-44C5-3874-6098CF354CDC}"/>
              </a:ext>
            </a:extLst>
          </p:cNvPr>
          <p:cNvSpPr txBox="1"/>
          <p:nvPr/>
        </p:nvSpPr>
        <p:spPr>
          <a:xfrm>
            <a:off x="378993" y="2740105"/>
            <a:ext cx="2750927" cy="2250616"/>
          </a:xfrm>
          <a:prstGeom prst="rect">
            <a:avLst/>
          </a:prstGeom>
          <a:noFill/>
        </p:spPr>
        <p:txBody>
          <a:bodyPr wrap="square">
            <a:spAutoFit/>
          </a:bodyPr>
          <a:lstStyle/>
          <a:p>
            <a:r>
              <a:rPr lang="pt-BR" sz="1275" dirty="0">
                <a:latin typeface="Arial" panose="020B0604020202020204" pitchFamily="34" charset="0"/>
              </a:rPr>
              <a:t>Art. 116. Ao longo de </a:t>
            </a:r>
            <a:r>
              <a:rPr lang="pt-BR" sz="1275" b="1" dirty="0">
                <a:solidFill>
                  <a:schemeClr val="bg1"/>
                </a:solidFill>
                <a:latin typeface="Arial" panose="020B0604020202020204" pitchFamily="34" charset="0"/>
              </a:rPr>
              <a:t>TODA A EXECUÇÃO DO CONTRATO</a:t>
            </a:r>
            <a:r>
              <a:rPr lang="pt-BR" sz="1275" dirty="0">
                <a:solidFill>
                  <a:schemeClr val="bg1"/>
                </a:solidFill>
                <a:latin typeface="Arial" panose="020B0604020202020204" pitchFamily="34" charset="0"/>
              </a:rPr>
              <a:t>, o </a:t>
            </a:r>
            <a:r>
              <a:rPr lang="pt-BR" sz="1275" b="1" dirty="0">
                <a:solidFill>
                  <a:schemeClr val="bg1"/>
                </a:solidFill>
                <a:latin typeface="Arial" panose="020B0604020202020204" pitchFamily="34" charset="0"/>
              </a:rPr>
              <a:t>contratado DEVERÁ cumprir a RESERVA DE CARGOS PREVISTA EM LEI </a:t>
            </a:r>
            <a:r>
              <a:rPr lang="pt-BR" sz="1275" b="1" dirty="0">
                <a:latin typeface="Arial" panose="020B0604020202020204" pitchFamily="34" charset="0"/>
              </a:rPr>
              <a:t>para pessoa com deficiência, para reabilitado da previdência social ou para aprendiz</a:t>
            </a:r>
            <a:r>
              <a:rPr lang="pt-BR" sz="1275" dirty="0">
                <a:latin typeface="Arial" panose="020B0604020202020204" pitchFamily="34" charset="0"/>
              </a:rPr>
              <a:t>, bem como as reservas de </a:t>
            </a:r>
            <a:r>
              <a:rPr lang="pt-BR" sz="1275" b="1" dirty="0">
                <a:solidFill>
                  <a:schemeClr val="bg1"/>
                </a:solidFill>
                <a:latin typeface="Arial" panose="020B0604020202020204" pitchFamily="34" charset="0"/>
              </a:rPr>
              <a:t>CARGOS PREVISTAS EM OUTRAS NORMAS ESPECÍFICAS</a:t>
            </a:r>
            <a:r>
              <a:rPr lang="pt-BR" sz="1275" b="1" dirty="0">
                <a:latin typeface="Arial" panose="020B0604020202020204" pitchFamily="34" charset="0"/>
              </a:rPr>
              <a:t>.</a:t>
            </a:r>
            <a:endParaRPr lang="pt-BR" sz="1275" b="1" dirty="0"/>
          </a:p>
        </p:txBody>
      </p:sp>
      <p:pic>
        <p:nvPicPr>
          <p:cNvPr id="1028" name="Picture 4" descr="Meme - Dúvida - e-Hacks">
            <a:extLst>
              <a:ext uri="{FF2B5EF4-FFF2-40B4-BE49-F238E27FC236}">
                <a16:creationId xmlns:a16="http://schemas.microsoft.com/office/drawing/2014/main" id="{A551EC8B-5E85-2002-3BA8-ECCF6BC3D5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7093" y="2770584"/>
            <a:ext cx="959644" cy="9596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9" name="CaixaDeTexto 18">
            <a:extLst>
              <a:ext uri="{FF2B5EF4-FFF2-40B4-BE49-F238E27FC236}">
                <a16:creationId xmlns:a16="http://schemas.microsoft.com/office/drawing/2014/main" id="{4ED4D127-AFA4-EF58-4256-BF18A567EA60}"/>
              </a:ext>
            </a:extLst>
          </p:cNvPr>
          <p:cNvSpPr txBox="1"/>
          <p:nvPr/>
        </p:nvSpPr>
        <p:spPr>
          <a:xfrm>
            <a:off x="6137042" y="223793"/>
            <a:ext cx="2706780" cy="2169825"/>
          </a:xfrm>
          <a:prstGeom prst="rect">
            <a:avLst/>
          </a:prstGeom>
          <a:noFill/>
        </p:spPr>
        <p:txBody>
          <a:bodyPr wrap="square">
            <a:spAutoFit/>
          </a:bodyPr>
          <a:lstStyle/>
          <a:p>
            <a:pPr algn="r"/>
            <a:r>
              <a:rPr lang="pt-BR" sz="1500" dirty="0">
                <a:latin typeface="Arial" panose="020B0604020202020204" pitchFamily="34" charset="0"/>
              </a:rPr>
              <a:t>Art. 121. </a:t>
            </a:r>
            <a:r>
              <a:rPr lang="pt-BR" sz="1500" b="1" dirty="0">
                <a:latin typeface="Arial" panose="020B0604020202020204" pitchFamily="34" charset="0"/>
              </a:rPr>
              <a:t>SOMENTE O CONTRATADO</a:t>
            </a:r>
            <a:r>
              <a:rPr lang="pt-BR" sz="1500" dirty="0">
                <a:latin typeface="Arial" panose="020B0604020202020204" pitchFamily="34" charset="0"/>
              </a:rPr>
              <a:t> será responsável pelos </a:t>
            </a:r>
            <a:r>
              <a:rPr lang="pt-BR" sz="1500" b="1" dirty="0">
                <a:latin typeface="Arial" panose="020B0604020202020204" pitchFamily="34" charset="0"/>
              </a:rPr>
              <a:t>ENCARGOS TRABALHISTAS, PREVIDENCIÁRIOS, FISCAIS E COMERCIAIS</a:t>
            </a:r>
            <a:r>
              <a:rPr lang="pt-BR" sz="1500" dirty="0">
                <a:latin typeface="Arial" panose="020B0604020202020204" pitchFamily="34" charset="0"/>
              </a:rPr>
              <a:t> resultantes da execução do contrato.</a:t>
            </a:r>
            <a:endParaRPr lang="pt-BR" sz="1500" dirty="0"/>
          </a:p>
        </p:txBody>
      </p:sp>
      <p:pic>
        <p:nvPicPr>
          <p:cNvPr id="1030" name="Picture 6" descr="Impostos e encargos sociais: entenda como funciona a folha de pagamento -  Salari Advogados | Advogados para Empresas">
            <a:extLst>
              <a:ext uri="{FF2B5EF4-FFF2-40B4-BE49-F238E27FC236}">
                <a16:creationId xmlns:a16="http://schemas.microsoft.com/office/drawing/2014/main" id="{93D3E58C-72B4-5D28-A6E3-710559E55F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8539" y="1413273"/>
            <a:ext cx="996554" cy="9572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79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inVertic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barn(inVertical)">
                                      <p:cBhvr>
                                        <p:cTn id="2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원호 4"/>
          <p:cNvSpPr/>
          <p:nvPr/>
        </p:nvSpPr>
        <p:spPr>
          <a:xfrm flipH="1">
            <a:off x="2870271" y="644084"/>
            <a:ext cx="2821782" cy="2821782"/>
          </a:xfrm>
          <a:prstGeom prst="arc">
            <a:avLst>
              <a:gd name="adj1" fmla="val 21008330"/>
              <a:gd name="adj2" fmla="val 10146583"/>
            </a:avLst>
          </a:prstGeom>
          <a:noFill/>
          <a:ln w="3175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a:solidFill>
                <a:schemeClr val="tx1"/>
              </a:solidFill>
            </a:endParaRPr>
          </a:p>
        </p:txBody>
      </p:sp>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5979" y="1365602"/>
            <a:ext cx="1931867" cy="2550320"/>
          </a:xfrm>
          <a:prstGeom prst="rect">
            <a:avLst/>
          </a:prstGeom>
        </p:spPr>
      </p:pic>
      <p:sp>
        <p:nvSpPr>
          <p:cNvPr id="9" name="원호 8"/>
          <p:cNvSpPr/>
          <p:nvPr/>
        </p:nvSpPr>
        <p:spPr>
          <a:xfrm flipH="1">
            <a:off x="2870271" y="644084"/>
            <a:ext cx="2821782" cy="2821782"/>
          </a:xfrm>
          <a:prstGeom prst="arc">
            <a:avLst>
              <a:gd name="adj1" fmla="val 15068453"/>
              <a:gd name="adj2" fmla="val 16898082"/>
            </a:avLst>
          </a:prstGeom>
          <a:noFill/>
          <a:ln w="317500"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a:solidFill>
                <a:schemeClr val="tx1"/>
              </a:solidFill>
            </a:endParaRPr>
          </a:p>
        </p:txBody>
      </p:sp>
      <p:sp>
        <p:nvSpPr>
          <p:cNvPr id="10" name="원호 9"/>
          <p:cNvSpPr/>
          <p:nvPr/>
        </p:nvSpPr>
        <p:spPr>
          <a:xfrm flipH="1">
            <a:off x="2870271" y="644084"/>
            <a:ext cx="2821782" cy="2821782"/>
          </a:xfrm>
          <a:prstGeom prst="arc">
            <a:avLst>
              <a:gd name="adj1" fmla="val 17613232"/>
              <a:gd name="adj2" fmla="val 20284690"/>
            </a:avLst>
          </a:prstGeom>
          <a:noFill/>
          <a:ln w="3175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a:solidFill>
                <a:schemeClr val="tx1"/>
              </a:solidFill>
            </a:endParaRPr>
          </a:p>
        </p:txBody>
      </p:sp>
      <p:pic>
        <p:nvPicPr>
          <p:cNvPr id="12" name="그림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1169" y="626679"/>
            <a:ext cx="570884" cy="577734"/>
          </a:xfrm>
          <a:prstGeom prst="rect">
            <a:avLst/>
          </a:prstGeom>
        </p:spPr>
      </p:pic>
      <p:sp>
        <p:nvSpPr>
          <p:cNvPr id="14" name="TextBox 13"/>
          <p:cNvSpPr txBox="1"/>
          <p:nvPr/>
        </p:nvSpPr>
        <p:spPr>
          <a:xfrm>
            <a:off x="3373882" y="1519924"/>
            <a:ext cx="1535882" cy="842538"/>
          </a:xfrm>
          <a:prstGeom prst="rect">
            <a:avLst/>
          </a:prstGeom>
          <a:noFill/>
        </p:spPr>
        <p:txBody>
          <a:bodyPr wrap="square" rtlCol="0">
            <a:spAutoFit/>
          </a:bodyPr>
          <a:lstStyle/>
          <a:p>
            <a:pPr algn="ctr"/>
            <a:r>
              <a:rPr lang="en-US" altLang="ko-KR" sz="4875" b="1" dirty="0">
                <a:solidFill>
                  <a:schemeClr val="tx2"/>
                </a:solidFill>
              </a:rPr>
              <a:t>R$</a:t>
            </a:r>
            <a:endParaRPr lang="ko-KR" altLang="en-US" sz="4875" b="1" dirty="0">
              <a:solidFill>
                <a:schemeClr val="tx2"/>
              </a:solidFill>
            </a:endParaRPr>
          </a:p>
        </p:txBody>
      </p:sp>
      <p:sp>
        <p:nvSpPr>
          <p:cNvPr id="4" name="CaixaDeTexto 3">
            <a:extLst>
              <a:ext uri="{FF2B5EF4-FFF2-40B4-BE49-F238E27FC236}">
                <a16:creationId xmlns:a16="http://schemas.microsoft.com/office/drawing/2014/main" id="{FE124731-0463-2C0B-F508-74C6F0774A10}"/>
              </a:ext>
            </a:extLst>
          </p:cNvPr>
          <p:cNvSpPr txBox="1"/>
          <p:nvPr/>
        </p:nvSpPr>
        <p:spPr>
          <a:xfrm>
            <a:off x="2602813" y="4087723"/>
            <a:ext cx="4367864" cy="727122"/>
          </a:xfrm>
          <a:prstGeom prst="rect">
            <a:avLst/>
          </a:prstGeom>
          <a:noFill/>
        </p:spPr>
        <p:txBody>
          <a:bodyPr wrap="square">
            <a:spAutoFit/>
          </a:bodyPr>
          <a:lstStyle/>
          <a:p>
            <a:r>
              <a:rPr lang="pt-BR" altLang="pt-BR" sz="4125" b="1" dirty="0">
                <a:effectLst>
                  <a:outerShdw blurRad="38100" dist="38100" dir="2700000" algn="tl">
                    <a:srgbClr val="000000">
                      <a:alpha val="43137"/>
                    </a:srgbClr>
                  </a:outerShdw>
                </a:effectLst>
                <a:latin typeface="Arial" charset="0"/>
                <a:cs typeface="Arial" charset="0"/>
              </a:rPr>
              <a:t>PAGAMENTOS</a:t>
            </a:r>
            <a:endParaRPr lang="pt-BR" sz="4125" dirty="0"/>
          </a:p>
        </p:txBody>
      </p:sp>
    </p:spTree>
    <p:extLst>
      <p:ext uri="{BB962C8B-B14F-4D97-AF65-F5344CB8AC3E}">
        <p14:creationId xmlns:p14="http://schemas.microsoft.com/office/powerpoint/2010/main" val="362559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par>
                                <p:cTn id="8" presetID="18" presetClass="entr" presetSubtype="12" fill="hold" grpId="0" nodeType="withEffect">
                                  <p:stCondLst>
                                    <p:cond delay="75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par>
                                <p:cTn id="11" presetID="18" presetClass="entr" presetSubtype="12" fill="hold" grpId="0" nodeType="withEffect">
                                  <p:stCondLst>
                                    <p:cond delay="1250"/>
                                  </p:stCondLst>
                                  <p:childTnLst>
                                    <p:set>
                                      <p:cBhvr>
                                        <p:cTn id="12" dur="1" fill="hold">
                                          <p:stCondLst>
                                            <p:cond delay="0"/>
                                          </p:stCondLst>
                                        </p:cTn>
                                        <p:tgtEl>
                                          <p:spTgt spid="9"/>
                                        </p:tgtEl>
                                        <p:attrNameLst>
                                          <p:attrName>style.visibility</p:attrName>
                                        </p:attrNameLst>
                                      </p:cBhvr>
                                      <p:to>
                                        <p:strVal val="visible"/>
                                      </p:to>
                                    </p:set>
                                    <p:animEffect transition="in" filter="strips(downLeft)">
                                      <p:cBhvr>
                                        <p:cTn id="13" dur="500"/>
                                        <p:tgtEl>
                                          <p:spTgt spid="9"/>
                                        </p:tgtEl>
                                      </p:cBhvr>
                                    </p:animEffect>
                                  </p:childTnLst>
                                </p:cTn>
                              </p:par>
                              <p:par>
                                <p:cTn id="14" presetID="52" presetClass="entr" presetSubtype="0" fill="hold" nodeType="withEffect">
                                  <p:stCondLst>
                                    <p:cond delay="75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par>
                                <p:cTn id="19" presetID="26" presetClass="entr" presetSubtype="0" fill="hold" nodeType="withEffect">
                                  <p:stCondLst>
                                    <p:cond delay="125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435">
                                          <p:stCondLst>
                                            <p:cond delay="0"/>
                                          </p:stCondLst>
                                        </p:cTn>
                                        <p:tgtEl>
                                          <p:spTgt spid="12"/>
                                        </p:tgtEl>
                                      </p:cBhvr>
                                    </p:animEffect>
                                    <p:anim calcmode="lin" valueType="num">
                                      <p:cBhvr>
                                        <p:cTn id="22"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3"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4"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25"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26"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27" dur="20">
                                          <p:stCondLst>
                                            <p:cond delay="487"/>
                                          </p:stCondLst>
                                        </p:cTn>
                                        <p:tgtEl>
                                          <p:spTgt spid="12"/>
                                        </p:tgtEl>
                                      </p:cBhvr>
                                      <p:to x="100000" y="60000"/>
                                    </p:animScale>
                                    <p:animScale>
                                      <p:cBhvr>
                                        <p:cTn id="28" dur="124" decel="50000">
                                          <p:stCondLst>
                                            <p:cond delay="507"/>
                                          </p:stCondLst>
                                        </p:cTn>
                                        <p:tgtEl>
                                          <p:spTgt spid="12"/>
                                        </p:tgtEl>
                                      </p:cBhvr>
                                      <p:to x="100000" y="100000"/>
                                    </p:animScale>
                                    <p:animScale>
                                      <p:cBhvr>
                                        <p:cTn id="29" dur="20">
                                          <p:stCondLst>
                                            <p:cond delay="984"/>
                                          </p:stCondLst>
                                        </p:cTn>
                                        <p:tgtEl>
                                          <p:spTgt spid="12"/>
                                        </p:tgtEl>
                                      </p:cBhvr>
                                      <p:to x="100000" y="80000"/>
                                    </p:animScale>
                                    <p:animScale>
                                      <p:cBhvr>
                                        <p:cTn id="30" dur="124" decel="50000">
                                          <p:stCondLst>
                                            <p:cond delay="1004"/>
                                          </p:stCondLst>
                                        </p:cTn>
                                        <p:tgtEl>
                                          <p:spTgt spid="12"/>
                                        </p:tgtEl>
                                      </p:cBhvr>
                                      <p:to x="100000" y="100000"/>
                                    </p:animScale>
                                    <p:animScale>
                                      <p:cBhvr>
                                        <p:cTn id="31" dur="20">
                                          <p:stCondLst>
                                            <p:cond delay="1231"/>
                                          </p:stCondLst>
                                        </p:cTn>
                                        <p:tgtEl>
                                          <p:spTgt spid="12"/>
                                        </p:tgtEl>
                                      </p:cBhvr>
                                      <p:to x="100000" y="90000"/>
                                    </p:animScale>
                                    <p:animScale>
                                      <p:cBhvr>
                                        <p:cTn id="32" dur="124" decel="50000">
                                          <p:stCondLst>
                                            <p:cond delay="1251"/>
                                          </p:stCondLst>
                                        </p:cTn>
                                        <p:tgtEl>
                                          <p:spTgt spid="12"/>
                                        </p:tgtEl>
                                      </p:cBhvr>
                                      <p:to x="100000" y="100000"/>
                                    </p:animScale>
                                    <p:animScale>
                                      <p:cBhvr>
                                        <p:cTn id="33" dur="20">
                                          <p:stCondLst>
                                            <p:cond delay="1356"/>
                                          </p:stCondLst>
                                        </p:cTn>
                                        <p:tgtEl>
                                          <p:spTgt spid="12"/>
                                        </p:tgtEl>
                                      </p:cBhvr>
                                      <p:to x="100000" y="95000"/>
                                    </p:animScale>
                                    <p:animScale>
                                      <p:cBhvr>
                                        <p:cTn id="34" dur="124" decel="50000">
                                          <p:stCondLst>
                                            <p:cond delay="1376"/>
                                          </p:stCondLst>
                                        </p:cTn>
                                        <p:tgtEl>
                                          <p:spTgt spid="12"/>
                                        </p:tgtEl>
                                      </p:cBhvr>
                                      <p:to x="100000" y="100000"/>
                                    </p:animScale>
                                  </p:childTnLst>
                                </p:cTn>
                              </p:par>
                              <p:par>
                                <p:cTn id="35" presetID="49" presetClass="entr" presetSubtype="0" decel="100000" fill="hold" grpId="0" nodeType="withEffect">
                                  <p:stCondLst>
                                    <p:cond delay="15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 calcmode="lin" valueType="num">
                                      <p:cBhvr>
                                        <p:cTn id="39" dur="500" fill="hold"/>
                                        <p:tgtEl>
                                          <p:spTgt spid="14"/>
                                        </p:tgtEl>
                                        <p:attrNameLst>
                                          <p:attrName>style.rotation</p:attrName>
                                        </p:attrNameLst>
                                      </p:cBhvr>
                                      <p:tavLst>
                                        <p:tav tm="0">
                                          <p:val>
                                            <p:fltVal val="360"/>
                                          </p:val>
                                        </p:tav>
                                        <p:tav tm="100000">
                                          <p:val>
                                            <p:fltVal val="0"/>
                                          </p:val>
                                        </p:tav>
                                      </p:tavLst>
                                    </p:anim>
                                    <p:animEffect transition="in" filter="fade">
                                      <p:cBhvr>
                                        <p:cTn id="40" dur="500"/>
                                        <p:tgtEl>
                                          <p:spTgt spid="14"/>
                                        </p:tgtEl>
                                      </p:cBhvr>
                                    </p:animEffect>
                                  </p:childTnLst>
                                </p:cTn>
                              </p:par>
                            </p:childTnLst>
                          </p:cTn>
                        </p:par>
                        <p:par>
                          <p:cTn id="41" fill="hold">
                            <p:stCondLst>
                              <p:cond delay="2750"/>
                            </p:stCondLst>
                            <p:childTnLst>
                              <p:par>
                                <p:cTn id="42" presetID="38" presetClass="entr" presetSubtype="0" accel="50000" fill="hold" grpId="0" nodeType="afterEffect">
                                  <p:stCondLst>
                                    <p:cond delay="0"/>
                                  </p:stCondLst>
                                  <p:iterate type="lt">
                                    <p:tmPct val="50000"/>
                                  </p:iterate>
                                  <p:childTnLst>
                                    <p:set>
                                      <p:cBhvr>
                                        <p:cTn id="43" dur="1" fill="hold">
                                          <p:stCondLst>
                                            <p:cond delay="0"/>
                                          </p:stCondLst>
                                        </p:cTn>
                                        <p:tgtEl>
                                          <p:spTgt spid="4"/>
                                        </p:tgtEl>
                                        <p:attrNameLst>
                                          <p:attrName>style.visibility</p:attrName>
                                        </p:attrNameLst>
                                      </p:cBhvr>
                                      <p:to>
                                        <p:strVal val="visible"/>
                                      </p:to>
                                    </p:set>
                                    <p:set>
                                      <p:cBhvr>
                                        <p:cTn id="44" dur="137" fill="hold">
                                          <p:stCondLst>
                                            <p:cond delay="0"/>
                                          </p:stCondLst>
                                        </p:cTn>
                                        <p:tgtEl>
                                          <p:spTgt spid="4"/>
                                        </p:tgtEl>
                                        <p:attrNameLst>
                                          <p:attrName>style.rotation</p:attrName>
                                        </p:attrNameLst>
                                      </p:cBhvr>
                                      <p:to>
                                        <p:strVal val="-45.0"/>
                                      </p:to>
                                    </p:set>
                                    <p:anim calcmode="lin" valueType="num">
                                      <p:cBhvr>
                                        <p:cTn id="45"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46"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47"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48"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4"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Freeform 120">
            <a:extLst>
              <a:ext uri="{FF2B5EF4-FFF2-40B4-BE49-F238E27FC236}">
                <a16:creationId xmlns:a16="http://schemas.microsoft.com/office/drawing/2014/main" id="{F79A1756-FA33-460D-BBFC-8198A9D4B456}"/>
              </a:ext>
            </a:extLst>
          </p:cNvPr>
          <p:cNvSpPr>
            <a:spLocks noChangeArrowheads="1"/>
          </p:cNvSpPr>
          <p:nvPr/>
        </p:nvSpPr>
        <p:spPr bwMode="auto">
          <a:xfrm>
            <a:off x="2516539" y="1834686"/>
            <a:ext cx="1951480" cy="1219933"/>
          </a:xfrm>
          <a:custGeom>
            <a:avLst/>
            <a:gdLst>
              <a:gd name="T0" fmla="*/ 1503002 w 4174"/>
              <a:gd name="T1" fmla="*/ 79217 h 2610"/>
              <a:gd name="T2" fmla="*/ 519369 w 4174"/>
              <a:gd name="T3" fmla="*/ 27366 h 2610"/>
              <a:gd name="T4" fmla="*/ 0 w 4174"/>
              <a:gd name="T5" fmla="*/ 0 h 2610"/>
              <a:gd name="T6" fmla="*/ 0 w 4174"/>
              <a:gd name="T7" fmla="*/ 939440 h 2610"/>
              <a:gd name="T8" fmla="*/ 519369 w 4174"/>
              <a:gd name="T9" fmla="*/ 912074 h 2610"/>
              <a:gd name="T10" fmla="*/ 1503002 w 4174"/>
              <a:gd name="T11" fmla="*/ 860223 h 2610"/>
              <a:gd name="T12" fmla="*/ 1503002 w 4174"/>
              <a:gd name="T13" fmla="*/ 79217 h 26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74" h="2610">
                <a:moveTo>
                  <a:pt x="4173" y="220"/>
                </a:moveTo>
                <a:lnTo>
                  <a:pt x="1442" y="76"/>
                </a:lnTo>
                <a:lnTo>
                  <a:pt x="0" y="0"/>
                </a:lnTo>
                <a:lnTo>
                  <a:pt x="0" y="2609"/>
                </a:lnTo>
                <a:lnTo>
                  <a:pt x="1442" y="2533"/>
                </a:lnTo>
                <a:lnTo>
                  <a:pt x="4173" y="2389"/>
                </a:lnTo>
                <a:lnTo>
                  <a:pt x="4173" y="220"/>
                </a:lnTo>
              </a:path>
            </a:pathLst>
          </a:custGeom>
          <a:solidFill>
            <a:schemeClr val="accent2"/>
          </a:solidFill>
          <a:ln>
            <a:noFill/>
          </a:ln>
          <a:effectLst/>
        </p:spPr>
        <p:txBody>
          <a:bodyPr wrap="none" anchor="ctr"/>
          <a:lstStyle/>
          <a:p>
            <a:endParaRPr lang="en-US" sz="675" dirty="0">
              <a:latin typeface="DM Sans" pitchFamily="2" charset="77"/>
            </a:endParaRPr>
          </a:p>
        </p:txBody>
      </p:sp>
      <p:sp>
        <p:nvSpPr>
          <p:cNvPr id="122" name="Freeform 121">
            <a:extLst>
              <a:ext uri="{FF2B5EF4-FFF2-40B4-BE49-F238E27FC236}">
                <a16:creationId xmlns:a16="http://schemas.microsoft.com/office/drawing/2014/main" id="{BBB3ED77-9B10-49CF-A2C2-1AE27F1BBD32}"/>
              </a:ext>
            </a:extLst>
          </p:cNvPr>
          <p:cNvSpPr>
            <a:spLocks noChangeArrowheads="1"/>
          </p:cNvSpPr>
          <p:nvPr/>
        </p:nvSpPr>
        <p:spPr bwMode="auto">
          <a:xfrm>
            <a:off x="494994" y="1727530"/>
            <a:ext cx="1951481" cy="1432185"/>
          </a:xfrm>
          <a:custGeom>
            <a:avLst/>
            <a:gdLst>
              <a:gd name="T0" fmla="*/ 1503003 w 4175"/>
              <a:gd name="T1" fmla="*/ 79168 h 3066"/>
              <a:gd name="T2" fmla="*/ 983758 w 4175"/>
              <a:gd name="T3" fmla="*/ 51819 h 3066"/>
              <a:gd name="T4" fmla="*/ 0 w 4175"/>
              <a:gd name="T5" fmla="*/ 0 h 3066"/>
              <a:gd name="T6" fmla="*/ 0 w 4175"/>
              <a:gd name="T7" fmla="*/ 1102953 h 3066"/>
              <a:gd name="T8" fmla="*/ 983758 w 4175"/>
              <a:gd name="T9" fmla="*/ 1051134 h 3066"/>
              <a:gd name="T10" fmla="*/ 1503003 w 4175"/>
              <a:gd name="T11" fmla="*/ 1023785 h 3066"/>
              <a:gd name="T12" fmla="*/ 1503003 w 4175"/>
              <a:gd name="T13" fmla="*/ 79168 h 30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75" h="3066">
                <a:moveTo>
                  <a:pt x="4174" y="220"/>
                </a:moveTo>
                <a:lnTo>
                  <a:pt x="2732" y="144"/>
                </a:lnTo>
                <a:lnTo>
                  <a:pt x="0" y="0"/>
                </a:lnTo>
                <a:lnTo>
                  <a:pt x="0" y="3065"/>
                </a:lnTo>
                <a:lnTo>
                  <a:pt x="2732" y="2921"/>
                </a:lnTo>
                <a:lnTo>
                  <a:pt x="4174" y="2845"/>
                </a:lnTo>
                <a:lnTo>
                  <a:pt x="4174" y="220"/>
                </a:lnTo>
              </a:path>
            </a:pathLst>
          </a:custGeom>
          <a:solidFill>
            <a:schemeClr val="accent1"/>
          </a:solidFill>
          <a:ln>
            <a:noFill/>
          </a:ln>
          <a:effectLst/>
        </p:spPr>
        <p:txBody>
          <a:bodyPr wrap="none" anchor="ctr"/>
          <a:lstStyle/>
          <a:p>
            <a:endParaRPr lang="en-US" sz="675" dirty="0">
              <a:latin typeface="DM Sans" pitchFamily="2" charset="77"/>
            </a:endParaRPr>
          </a:p>
        </p:txBody>
      </p:sp>
      <p:sp>
        <p:nvSpPr>
          <p:cNvPr id="123" name="Freeform 122">
            <a:extLst>
              <a:ext uri="{FF2B5EF4-FFF2-40B4-BE49-F238E27FC236}">
                <a16:creationId xmlns:a16="http://schemas.microsoft.com/office/drawing/2014/main" id="{869CDE82-FA78-4D5C-A2E2-C71AC0AEF4A0}"/>
              </a:ext>
            </a:extLst>
          </p:cNvPr>
          <p:cNvSpPr>
            <a:spLocks noChangeArrowheads="1"/>
          </p:cNvSpPr>
          <p:nvPr/>
        </p:nvSpPr>
        <p:spPr bwMode="auto">
          <a:xfrm>
            <a:off x="6559626" y="1663649"/>
            <a:ext cx="1951480" cy="1562009"/>
          </a:xfrm>
          <a:custGeom>
            <a:avLst/>
            <a:gdLst>
              <a:gd name="T0" fmla="*/ 1503002 w 4174"/>
              <a:gd name="T1" fmla="*/ 601303 h 3344"/>
              <a:gd name="T2" fmla="*/ 659477 w 4174"/>
              <a:gd name="T3" fmla="*/ 0 h 3344"/>
              <a:gd name="T4" fmla="*/ 659477 w 4174"/>
              <a:gd name="T5" fmla="*/ 330698 h 3344"/>
              <a:gd name="T6" fmla="*/ 464263 w 4174"/>
              <a:gd name="T7" fmla="*/ 320263 h 3344"/>
              <a:gd name="T8" fmla="*/ 0 w 4174"/>
              <a:gd name="T9" fmla="*/ 295793 h 3344"/>
              <a:gd name="T10" fmla="*/ 0 w 4174"/>
              <a:gd name="T11" fmla="*/ 906812 h 3344"/>
              <a:gd name="T12" fmla="*/ 464263 w 4174"/>
              <a:gd name="T13" fmla="*/ 882342 h 3344"/>
              <a:gd name="T14" fmla="*/ 659477 w 4174"/>
              <a:gd name="T15" fmla="*/ 872267 h 3344"/>
              <a:gd name="T16" fmla="*/ 659477 w 4174"/>
              <a:gd name="T17" fmla="*/ 1202965 h 3344"/>
              <a:gd name="T18" fmla="*/ 1503002 w 4174"/>
              <a:gd name="T19" fmla="*/ 601303 h 3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74" h="3344">
                <a:moveTo>
                  <a:pt x="4173" y="1671"/>
                </a:moveTo>
                <a:lnTo>
                  <a:pt x="1831" y="0"/>
                </a:lnTo>
                <a:lnTo>
                  <a:pt x="1831" y="919"/>
                </a:lnTo>
                <a:lnTo>
                  <a:pt x="1289" y="890"/>
                </a:lnTo>
                <a:lnTo>
                  <a:pt x="0" y="822"/>
                </a:lnTo>
                <a:lnTo>
                  <a:pt x="0" y="2520"/>
                </a:lnTo>
                <a:lnTo>
                  <a:pt x="1289" y="2452"/>
                </a:lnTo>
                <a:lnTo>
                  <a:pt x="1831" y="2424"/>
                </a:lnTo>
                <a:lnTo>
                  <a:pt x="1831" y="3343"/>
                </a:lnTo>
                <a:lnTo>
                  <a:pt x="4173" y="1671"/>
                </a:lnTo>
              </a:path>
            </a:pathLst>
          </a:custGeom>
          <a:solidFill>
            <a:schemeClr val="accent4"/>
          </a:solidFill>
          <a:ln>
            <a:noFill/>
          </a:ln>
          <a:effectLst/>
        </p:spPr>
        <p:txBody>
          <a:bodyPr wrap="none" anchor="ctr"/>
          <a:lstStyle/>
          <a:p>
            <a:endParaRPr lang="en-US" sz="675" dirty="0">
              <a:latin typeface="DM Sans" pitchFamily="2" charset="77"/>
            </a:endParaRPr>
          </a:p>
        </p:txBody>
      </p:sp>
      <p:sp>
        <p:nvSpPr>
          <p:cNvPr id="124" name="Freeform 123">
            <a:extLst>
              <a:ext uri="{FF2B5EF4-FFF2-40B4-BE49-F238E27FC236}">
                <a16:creationId xmlns:a16="http://schemas.microsoft.com/office/drawing/2014/main" id="{E76DFD78-AA19-44C7-B601-53687B4B22C9}"/>
              </a:ext>
            </a:extLst>
          </p:cNvPr>
          <p:cNvSpPr>
            <a:spLocks noChangeArrowheads="1"/>
          </p:cNvSpPr>
          <p:nvPr/>
        </p:nvSpPr>
        <p:spPr bwMode="auto">
          <a:xfrm>
            <a:off x="4538082" y="1939783"/>
            <a:ext cx="1951481" cy="1005620"/>
          </a:xfrm>
          <a:custGeom>
            <a:avLst/>
            <a:gdLst>
              <a:gd name="T0" fmla="*/ 1503003 w 4175"/>
              <a:gd name="T1" fmla="*/ 79124 h 2154"/>
              <a:gd name="T2" fmla="*/ 1038491 w 4175"/>
              <a:gd name="T3" fmla="*/ 54668 h 2154"/>
              <a:gd name="T4" fmla="*/ 0 w 4175"/>
              <a:gd name="T5" fmla="*/ 0 h 2154"/>
              <a:gd name="T6" fmla="*/ 0 w 4175"/>
              <a:gd name="T7" fmla="*/ 774340 h 2154"/>
              <a:gd name="T8" fmla="*/ 1038491 w 4175"/>
              <a:gd name="T9" fmla="*/ 720032 h 2154"/>
              <a:gd name="T10" fmla="*/ 1503003 w 4175"/>
              <a:gd name="T11" fmla="*/ 695576 h 2154"/>
              <a:gd name="T12" fmla="*/ 1503003 w 4175"/>
              <a:gd name="T13" fmla="*/ 79124 h 2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75" h="2154">
                <a:moveTo>
                  <a:pt x="4174" y="220"/>
                </a:moveTo>
                <a:lnTo>
                  <a:pt x="2884" y="152"/>
                </a:lnTo>
                <a:lnTo>
                  <a:pt x="0" y="0"/>
                </a:lnTo>
                <a:lnTo>
                  <a:pt x="0" y="2153"/>
                </a:lnTo>
                <a:lnTo>
                  <a:pt x="2884" y="2002"/>
                </a:lnTo>
                <a:lnTo>
                  <a:pt x="4174" y="1934"/>
                </a:lnTo>
                <a:lnTo>
                  <a:pt x="4174" y="220"/>
                </a:lnTo>
              </a:path>
            </a:pathLst>
          </a:custGeom>
          <a:solidFill>
            <a:schemeClr val="accent3"/>
          </a:solidFill>
          <a:ln>
            <a:noFill/>
          </a:ln>
          <a:effectLst/>
        </p:spPr>
        <p:txBody>
          <a:bodyPr wrap="none" anchor="ctr"/>
          <a:lstStyle/>
          <a:p>
            <a:endParaRPr lang="en-US" sz="675" dirty="0">
              <a:latin typeface="DM Sans" pitchFamily="2" charset="77"/>
            </a:endParaRPr>
          </a:p>
        </p:txBody>
      </p:sp>
      <p:sp>
        <p:nvSpPr>
          <p:cNvPr id="3" name="CaixaDeTexto 2">
            <a:extLst>
              <a:ext uri="{FF2B5EF4-FFF2-40B4-BE49-F238E27FC236}">
                <a16:creationId xmlns:a16="http://schemas.microsoft.com/office/drawing/2014/main" id="{1C713987-C971-1203-BBA8-32376F801DFC}"/>
              </a:ext>
            </a:extLst>
          </p:cNvPr>
          <p:cNvSpPr txBox="1"/>
          <p:nvPr/>
        </p:nvSpPr>
        <p:spPr>
          <a:xfrm>
            <a:off x="327734" y="497338"/>
            <a:ext cx="8280568" cy="854080"/>
          </a:xfrm>
          <a:prstGeom prst="rect">
            <a:avLst/>
          </a:prstGeom>
          <a:noFill/>
        </p:spPr>
        <p:txBody>
          <a:bodyPr wrap="square">
            <a:spAutoFit/>
          </a:bodyPr>
          <a:lstStyle/>
          <a:p>
            <a:pPr algn="just"/>
            <a:r>
              <a:rPr lang="pt-BR" sz="1650" dirty="0">
                <a:latin typeface="Arial" panose="020B0604020202020204" pitchFamily="34" charset="0"/>
              </a:rPr>
              <a:t>Art. 141. No </a:t>
            </a:r>
            <a:r>
              <a:rPr lang="pt-BR" sz="1650" b="1" dirty="0">
                <a:solidFill>
                  <a:schemeClr val="accent1"/>
                </a:solidFill>
                <a:latin typeface="Arial" panose="020B0604020202020204" pitchFamily="34" charset="0"/>
              </a:rPr>
              <a:t>DEVER DE PAGAMENTO PELA ADMINISTRAÇÃO</a:t>
            </a:r>
            <a:r>
              <a:rPr lang="pt-BR" sz="1650" dirty="0">
                <a:latin typeface="Arial" panose="020B0604020202020204" pitchFamily="34" charset="0"/>
              </a:rPr>
              <a:t>, será observada a </a:t>
            </a:r>
            <a:r>
              <a:rPr lang="pt-BR" sz="1650" b="1" dirty="0">
                <a:solidFill>
                  <a:schemeClr val="accent1"/>
                </a:solidFill>
                <a:latin typeface="Arial" panose="020B0604020202020204" pitchFamily="34" charset="0"/>
              </a:rPr>
              <a:t>ORDEM CRONOLÓGICA </a:t>
            </a:r>
            <a:r>
              <a:rPr lang="pt-BR" sz="1650" b="1" dirty="0">
                <a:latin typeface="Arial" panose="020B0604020202020204" pitchFamily="34" charset="0"/>
              </a:rPr>
              <a:t>PARA CADA FONTE DIFERENCIADA DE RECURSOS</a:t>
            </a:r>
            <a:r>
              <a:rPr lang="pt-BR" sz="1650" dirty="0">
                <a:latin typeface="Arial" panose="020B0604020202020204" pitchFamily="34" charset="0"/>
              </a:rPr>
              <a:t>, </a:t>
            </a:r>
            <a:r>
              <a:rPr lang="pt-BR" sz="1650" b="1" dirty="0">
                <a:latin typeface="Arial" panose="020B0604020202020204" pitchFamily="34" charset="0"/>
              </a:rPr>
              <a:t>subdividida nas seguintes categorias de contratos:</a:t>
            </a:r>
            <a:endParaRPr lang="pt-BR" sz="1650" b="1" dirty="0"/>
          </a:p>
        </p:txBody>
      </p:sp>
      <p:sp>
        <p:nvSpPr>
          <p:cNvPr id="5" name="CaixaDeTexto 4">
            <a:extLst>
              <a:ext uri="{FF2B5EF4-FFF2-40B4-BE49-F238E27FC236}">
                <a16:creationId xmlns:a16="http://schemas.microsoft.com/office/drawing/2014/main" id="{503AE6A1-4B1A-7941-0CD4-29D7D0F9EB2B}"/>
              </a:ext>
            </a:extLst>
          </p:cNvPr>
          <p:cNvSpPr txBox="1"/>
          <p:nvPr/>
        </p:nvSpPr>
        <p:spPr>
          <a:xfrm>
            <a:off x="451099" y="2116383"/>
            <a:ext cx="2025300" cy="669414"/>
          </a:xfrm>
          <a:prstGeom prst="rect">
            <a:avLst/>
          </a:prstGeom>
          <a:noFill/>
        </p:spPr>
        <p:txBody>
          <a:bodyPr wrap="square">
            <a:spAutoFit/>
          </a:bodyPr>
          <a:lstStyle/>
          <a:p>
            <a:pPr algn="ctr"/>
            <a:r>
              <a:rPr lang="pt-BR" sz="1875" dirty="0">
                <a:solidFill>
                  <a:schemeClr val="bg1"/>
                </a:solidFill>
                <a:latin typeface="Aharoni" panose="02010803020104030203" pitchFamily="2" charset="-79"/>
                <a:cs typeface="Aharoni" panose="02010803020104030203" pitchFamily="2" charset="-79"/>
              </a:rPr>
              <a:t>I - Fornecimento de bens;</a:t>
            </a:r>
          </a:p>
        </p:txBody>
      </p:sp>
      <p:sp>
        <p:nvSpPr>
          <p:cNvPr id="7" name="CaixaDeTexto 6">
            <a:extLst>
              <a:ext uri="{FF2B5EF4-FFF2-40B4-BE49-F238E27FC236}">
                <a16:creationId xmlns:a16="http://schemas.microsoft.com/office/drawing/2014/main" id="{8962F6B1-E2DA-56CA-1536-57F3C6C917A7}"/>
              </a:ext>
            </a:extLst>
          </p:cNvPr>
          <p:cNvSpPr txBox="1"/>
          <p:nvPr/>
        </p:nvSpPr>
        <p:spPr>
          <a:xfrm>
            <a:off x="2694817" y="2185422"/>
            <a:ext cx="1668783" cy="380873"/>
          </a:xfrm>
          <a:prstGeom prst="rect">
            <a:avLst/>
          </a:prstGeom>
          <a:noFill/>
        </p:spPr>
        <p:txBody>
          <a:bodyPr wrap="square">
            <a:spAutoFit/>
          </a:bodyPr>
          <a:lstStyle/>
          <a:p>
            <a:pPr algn="just"/>
            <a:r>
              <a:rPr lang="pt-BR" sz="1725" dirty="0">
                <a:solidFill>
                  <a:schemeClr val="bg1"/>
                </a:solidFill>
                <a:latin typeface="Aharoni" panose="02010803020104030203" pitchFamily="2" charset="-79"/>
                <a:cs typeface="Aharoni" panose="02010803020104030203" pitchFamily="2" charset="-79"/>
              </a:rPr>
              <a:t>II - </a:t>
            </a:r>
            <a:r>
              <a:rPr lang="pt-BR" sz="1875" dirty="0">
                <a:solidFill>
                  <a:schemeClr val="bg1"/>
                </a:solidFill>
                <a:latin typeface="Aharoni" panose="02010803020104030203" pitchFamily="2" charset="-79"/>
                <a:cs typeface="Aharoni" panose="02010803020104030203" pitchFamily="2" charset="-79"/>
              </a:rPr>
              <a:t>Locações</a:t>
            </a:r>
            <a:r>
              <a:rPr lang="pt-BR" sz="1725" dirty="0">
                <a:solidFill>
                  <a:schemeClr val="bg1"/>
                </a:solidFill>
                <a:latin typeface="Aharoni" panose="02010803020104030203" pitchFamily="2" charset="-79"/>
                <a:cs typeface="Aharoni" panose="02010803020104030203" pitchFamily="2" charset="-79"/>
              </a:rPr>
              <a:t>;</a:t>
            </a:r>
          </a:p>
        </p:txBody>
      </p:sp>
      <p:sp>
        <p:nvSpPr>
          <p:cNvPr id="9" name="CaixaDeTexto 8">
            <a:extLst>
              <a:ext uri="{FF2B5EF4-FFF2-40B4-BE49-F238E27FC236}">
                <a16:creationId xmlns:a16="http://schemas.microsoft.com/office/drawing/2014/main" id="{51004E90-0AA7-765E-F68E-18FC4DB30109}"/>
              </a:ext>
            </a:extLst>
          </p:cNvPr>
          <p:cNvSpPr txBox="1"/>
          <p:nvPr/>
        </p:nvSpPr>
        <p:spPr>
          <a:xfrm>
            <a:off x="4525730" y="2116009"/>
            <a:ext cx="1899554" cy="669414"/>
          </a:xfrm>
          <a:prstGeom prst="rect">
            <a:avLst/>
          </a:prstGeom>
          <a:noFill/>
        </p:spPr>
        <p:txBody>
          <a:bodyPr wrap="square">
            <a:spAutoFit/>
          </a:bodyPr>
          <a:lstStyle/>
          <a:p>
            <a:pPr algn="ctr"/>
            <a:r>
              <a:rPr lang="pt-BR" sz="1875" dirty="0">
                <a:solidFill>
                  <a:schemeClr val="bg1"/>
                </a:solidFill>
                <a:latin typeface="Aharoni" panose="02010803020104030203" pitchFamily="2" charset="-79"/>
                <a:cs typeface="Aharoni" panose="02010803020104030203" pitchFamily="2" charset="-79"/>
              </a:rPr>
              <a:t>III - Prestação de serviços;</a:t>
            </a:r>
            <a:endParaRPr lang="pt-BR" sz="1875" dirty="0">
              <a:solidFill>
                <a:schemeClr val="bg1"/>
              </a:solidFill>
            </a:endParaRPr>
          </a:p>
        </p:txBody>
      </p:sp>
      <p:sp>
        <p:nvSpPr>
          <p:cNvPr id="11" name="CaixaDeTexto 10">
            <a:extLst>
              <a:ext uri="{FF2B5EF4-FFF2-40B4-BE49-F238E27FC236}">
                <a16:creationId xmlns:a16="http://schemas.microsoft.com/office/drawing/2014/main" id="{A992793E-55A4-F075-12DD-B2C8D1E09F4B}"/>
              </a:ext>
            </a:extLst>
          </p:cNvPr>
          <p:cNvSpPr txBox="1"/>
          <p:nvPr/>
        </p:nvSpPr>
        <p:spPr>
          <a:xfrm>
            <a:off x="6425284" y="2161222"/>
            <a:ext cx="2049864" cy="669414"/>
          </a:xfrm>
          <a:prstGeom prst="rect">
            <a:avLst/>
          </a:prstGeom>
          <a:noFill/>
        </p:spPr>
        <p:txBody>
          <a:bodyPr wrap="square">
            <a:spAutoFit/>
          </a:bodyPr>
          <a:lstStyle/>
          <a:p>
            <a:pPr algn="ctr"/>
            <a:r>
              <a:rPr lang="pt-BR" sz="1875" dirty="0">
                <a:solidFill>
                  <a:schemeClr val="bg1"/>
                </a:solidFill>
                <a:latin typeface="Aharoni" panose="02010803020104030203" pitchFamily="2" charset="-79"/>
                <a:cs typeface="Aharoni" panose="02010803020104030203" pitchFamily="2" charset="-79"/>
              </a:rPr>
              <a:t>IV - Realização de obras;</a:t>
            </a:r>
            <a:endParaRPr lang="pt-BR" sz="1875" dirty="0">
              <a:solidFill>
                <a:schemeClr val="bg1"/>
              </a:solidFill>
            </a:endParaRPr>
          </a:p>
        </p:txBody>
      </p:sp>
      <p:sp>
        <p:nvSpPr>
          <p:cNvPr id="13" name="CaixaDeTexto 12">
            <a:extLst>
              <a:ext uri="{FF2B5EF4-FFF2-40B4-BE49-F238E27FC236}">
                <a16:creationId xmlns:a16="http://schemas.microsoft.com/office/drawing/2014/main" id="{64E1E775-4A41-7351-54F4-BE1D9D6AF8E4}"/>
              </a:ext>
            </a:extLst>
          </p:cNvPr>
          <p:cNvSpPr txBox="1"/>
          <p:nvPr/>
        </p:nvSpPr>
        <p:spPr>
          <a:xfrm>
            <a:off x="939725" y="3515061"/>
            <a:ext cx="7025084" cy="738664"/>
          </a:xfrm>
          <a:prstGeom prst="rect">
            <a:avLst/>
          </a:prstGeom>
          <a:noFill/>
        </p:spPr>
        <p:txBody>
          <a:bodyPr wrap="square">
            <a:spAutoFit/>
          </a:bodyPr>
          <a:lstStyle/>
          <a:p>
            <a:pPr algn="just"/>
            <a:r>
              <a:rPr lang="pt-BR" sz="1050" dirty="0">
                <a:latin typeface="Arial" panose="020B0604020202020204" pitchFamily="34" charset="0"/>
              </a:rPr>
              <a:t>§ 1º A ordem cronológica referida no </a:t>
            </a:r>
            <a:r>
              <a:rPr lang="pt-BR" sz="1050" b="1" dirty="0">
                <a:latin typeface="Arial" panose="020B0604020202020204" pitchFamily="34" charset="0"/>
              </a:rPr>
              <a:t>caput</a:t>
            </a:r>
            <a:r>
              <a:rPr lang="pt-BR" sz="1050" dirty="0">
                <a:latin typeface="Arial" panose="020B0604020202020204" pitchFamily="34" charset="0"/>
              </a:rPr>
              <a:t> deste artigo </a:t>
            </a:r>
            <a:r>
              <a:rPr lang="pt-BR" sz="1050" b="1" dirty="0">
                <a:latin typeface="Arial" panose="020B0604020202020204" pitchFamily="34" charset="0"/>
              </a:rPr>
              <a:t>PODERÁ SER ALTERADA</a:t>
            </a:r>
            <a:r>
              <a:rPr lang="pt-BR" sz="1050" dirty="0">
                <a:latin typeface="Arial" panose="020B0604020202020204" pitchFamily="34" charset="0"/>
              </a:rPr>
              <a:t>, mediante </a:t>
            </a:r>
            <a:r>
              <a:rPr lang="pt-BR" sz="1050" b="1" dirty="0">
                <a:latin typeface="Arial" panose="020B0604020202020204" pitchFamily="34" charset="0"/>
              </a:rPr>
              <a:t>PRÉVIA JUSTIFICATIVA DA AUTORIDADE COMPETENTE E POSTERIOR COMUNICAÇÃO AO ÓRGÃO DE CONTROLE INTERNO DA ADMINISTRAÇÃO E AO TRIBUNAL DE CONTAS COMPETENTE</a:t>
            </a:r>
            <a:r>
              <a:rPr lang="pt-BR" sz="1050" dirty="0">
                <a:latin typeface="Arial" panose="020B0604020202020204" pitchFamily="34" charset="0"/>
              </a:rPr>
              <a:t>, exclusivamente nas seguintes situações:</a:t>
            </a:r>
            <a:endParaRPr lang="pt-BR" sz="1050" dirty="0"/>
          </a:p>
        </p:txBody>
      </p:sp>
    </p:spTree>
    <p:extLst>
      <p:ext uri="{BB962C8B-B14F-4D97-AF65-F5344CB8AC3E}">
        <p14:creationId xmlns:p14="http://schemas.microsoft.com/office/powerpoint/2010/main" val="9032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additive="base">
                                        <p:cTn id="13" dur="500" fill="hold"/>
                                        <p:tgtEl>
                                          <p:spTgt spid="122"/>
                                        </p:tgtEl>
                                        <p:attrNameLst>
                                          <p:attrName>ppt_x</p:attrName>
                                        </p:attrNameLst>
                                      </p:cBhvr>
                                      <p:tavLst>
                                        <p:tav tm="0">
                                          <p:val>
                                            <p:strVal val="0-#ppt_w/2"/>
                                          </p:val>
                                        </p:tav>
                                        <p:tav tm="100000">
                                          <p:val>
                                            <p:strVal val="#ppt_x"/>
                                          </p:val>
                                        </p:tav>
                                      </p:tavLst>
                                    </p:anim>
                                    <p:anim calcmode="lin" valueType="num">
                                      <p:cBhvr additive="base">
                                        <p:cTn id="14" dur="500" fill="hold"/>
                                        <p:tgtEl>
                                          <p:spTgt spid="12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121"/>
                                        </p:tgtEl>
                                        <p:attrNameLst>
                                          <p:attrName>style.visibility</p:attrName>
                                        </p:attrNameLst>
                                      </p:cBhvr>
                                      <p:to>
                                        <p:strVal val="visible"/>
                                      </p:to>
                                    </p:set>
                                    <p:anim calcmode="lin" valueType="num">
                                      <p:cBhvr additive="base">
                                        <p:cTn id="18" dur="500" fill="hold"/>
                                        <p:tgtEl>
                                          <p:spTgt spid="121"/>
                                        </p:tgtEl>
                                        <p:attrNameLst>
                                          <p:attrName>ppt_x</p:attrName>
                                        </p:attrNameLst>
                                      </p:cBhvr>
                                      <p:tavLst>
                                        <p:tav tm="0">
                                          <p:val>
                                            <p:strVal val="0-#ppt_w/2"/>
                                          </p:val>
                                        </p:tav>
                                        <p:tav tm="100000">
                                          <p:val>
                                            <p:strVal val="#ppt_x"/>
                                          </p:val>
                                        </p:tav>
                                      </p:tavLst>
                                    </p:anim>
                                    <p:anim calcmode="lin" valueType="num">
                                      <p:cBhvr additive="base">
                                        <p:cTn id="19" dur="500" fill="hold"/>
                                        <p:tgtEl>
                                          <p:spTgt spid="121"/>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124"/>
                                        </p:tgtEl>
                                        <p:attrNameLst>
                                          <p:attrName>style.visibility</p:attrName>
                                        </p:attrNameLst>
                                      </p:cBhvr>
                                      <p:to>
                                        <p:strVal val="visible"/>
                                      </p:to>
                                    </p:set>
                                    <p:anim calcmode="lin" valueType="num">
                                      <p:cBhvr additive="base">
                                        <p:cTn id="23" dur="500" fill="hold"/>
                                        <p:tgtEl>
                                          <p:spTgt spid="124"/>
                                        </p:tgtEl>
                                        <p:attrNameLst>
                                          <p:attrName>ppt_x</p:attrName>
                                        </p:attrNameLst>
                                      </p:cBhvr>
                                      <p:tavLst>
                                        <p:tav tm="0">
                                          <p:val>
                                            <p:strVal val="0-#ppt_w/2"/>
                                          </p:val>
                                        </p:tav>
                                        <p:tav tm="100000">
                                          <p:val>
                                            <p:strVal val="#ppt_x"/>
                                          </p:val>
                                        </p:tav>
                                      </p:tavLst>
                                    </p:anim>
                                    <p:anim calcmode="lin" valueType="num">
                                      <p:cBhvr additive="base">
                                        <p:cTn id="24" dur="500" fill="hold"/>
                                        <p:tgtEl>
                                          <p:spTgt spid="124"/>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123"/>
                                        </p:tgtEl>
                                        <p:attrNameLst>
                                          <p:attrName>style.visibility</p:attrName>
                                        </p:attrNameLst>
                                      </p:cBhvr>
                                      <p:to>
                                        <p:strVal val="visible"/>
                                      </p:to>
                                    </p:set>
                                    <p:anim calcmode="lin" valueType="num">
                                      <p:cBhvr additive="base">
                                        <p:cTn id="28" dur="500" fill="hold"/>
                                        <p:tgtEl>
                                          <p:spTgt spid="123"/>
                                        </p:tgtEl>
                                        <p:attrNameLst>
                                          <p:attrName>ppt_x</p:attrName>
                                        </p:attrNameLst>
                                      </p:cBhvr>
                                      <p:tavLst>
                                        <p:tav tm="0">
                                          <p:val>
                                            <p:strVal val="0-#ppt_w/2"/>
                                          </p:val>
                                        </p:tav>
                                        <p:tav tm="100000">
                                          <p:val>
                                            <p:strVal val="#ppt_x"/>
                                          </p:val>
                                        </p:tav>
                                      </p:tavLst>
                                    </p:anim>
                                    <p:anim calcmode="lin" valueType="num">
                                      <p:cBhvr additive="base">
                                        <p:cTn id="29" dur="5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3" grpId="0"/>
      <p:bldP spid="5" grpId="0"/>
      <p:bldP spid="7" grpId="0"/>
      <p:bldP spid="9" grpId="0"/>
      <p:bldP spid="11"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Freeform 66">
            <a:extLst>
              <a:ext uri="{FF2B5EF4-FFF2-40B4-BE49-F238E27FC236}">
                <a16:creationId xmlns:a16="http://schemas.microsoft.com/office/drawing/2014/main" id="{0D52150D-2EF3-46C1-B05A-859E33257554}"/>
              </a:ext>
            </a:extLst>
          </p:cNvPr>
          <p:cNvSpPr>
            <a:spLocks noChangeArrowheads="1"/>
          </p:cNvSpPr>
          <p:nvPr/>
        </p:nvSpPr>
        <p:spPr bwMode="auto">
          <a:xfrm>
            <a:off x="178359" y="390776"/>
            <a:ext cx="2747594" cy="2000345"/>
          </a:xfrm>
          <a:custGeom>
            <a:avLst/>
            <a:gdLst>
              <a:gd name="T0" fmla="*/ 1892107 w 5360"/>
              <a:gd name="T1" fmla="*/ 551701 h 3401"/>
              <a:gd name="T2" fmla="*/ 1313104 w 5360"/>
              <a:gd name="T3" fmla="*/ 44985 h 3401"/>
              <a:gd name="T4" fmla="*/ 1181037 w 5360"/>
              <a:gd name="T5" fmla="*/ 105086 h 3401"/>
              <a:gd name="T6" fmla="*/ 1181037 w 5360"/>
              <a:gd name="T7" fmla="*/ 178862 h 3401"/>
              <a:gd name="T8" fmla="*/ 113714 w 5360"/>
              <a:gd name="T9" fmla="*/ 178862 h 3401"/>
              <a:gd name="T10" fmla="*/ 0 w 5360"/>
              <a:gd name="T11" fmla="*/ 292585 h 3401"/>
              <a:gd name="T12" fmla="*/ 0 w 5360"/>
              <a:gd name="T13" fmla="*/ 931018 h 3401"/>
              <a:gd name="T14" fmla="*/ 113714 w 5360"/>
              <a:gd name="T15" fmla="*/ 1044741 h 3401"/>
              <a:gd name="T16" fmla="*/ 1181037 w 5360"/>
              <a:gd name="T17" fmla="*/ 1044741 h 3401"/>
              <a:gd name="T18" fmla="*/ 1181037 w 5360"/>
              <a:gd name="T19" fmla="*/ 1118517 h 3401"/>
              <a:gd name="T20" fmla="*/ 1313104 w 5360"/>
              <a:gd name="T21" fmla="*/ 1178258 h 3401"/>
              <a:gd name="T22" fmla="*/ 1892107 w 5360"/>
              <a:gd name="T23" fmla="*/ 671902 h 3401"/>
              <a:gd name="T24" fmla="*/ 1892107 w 5360"/>
              <a:gd name="T25" fmla="*/ 551701 h 3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60" h="3401">
                <a:moveTo>
                  <a:pt x="5258" y="1533"/>
                </a:moveTo>
                <a:lnTo>
                  <a:pt x="3649" y="125"/>
                </a:lnTo>
                <a:cubicBezTo>
                  <a:pt x="3506" y="0"/>
                  <a:pt x="3282" y="101"/>
                  <a:pt x="3282" y="292"/>
                </a:cubicBezTo>
                <a:lnTo>
                  <a:pt x="3282" y="497"/>
                </a:lnTo>
                <a:lnTo>
                  <a:pt x="316" y="497"/>
                </a:lnTo>
                <a:cubicBezTo>
                  <a:pt x="142" y="497"/>
                  <a:pt x="0" y="639"/>
                  <a:pt x="0" y="813"/>
                </a:cubicBezTo>
                <a:lnTo>
                  <a:pt x="0" y="2587"/>
                </a:lnTo>
                <a:cubicBezTo>
                  <a:pt x="0" y="2761"/>
                  <a:pt x="142" y="2903"/>
                  <a:pt x="316" y="2903"/>
                </a:cubicBezTo>
                <a:lnTo>
                  <a:pt x="3282" y="2903"/>
                </a:lnTo>
                <a:lnTo>
                  <a:pt x="3282" y="3108"/>
                </a:lnTo>
                <a:cubicBezTo>
                  <a:pt x="3282" y="3298"/>
                  <a:pt x="3506" y="3400"/>
                  <a:pt x="3649" y="3274"/>
                </a:cubicBezTo>
                <a:lnTo>
                  <a:pt x="5258" y="1867"/>
                </a:lnTo>
                <a:cubicBezTo>
                  <a:pt x="5359" y="1778"/>
                  <a:pt x="5359" y="1621"/>
                  <a:pt x="5258" y="1533"/>
                </a:cubicBezTo>
              </a:path>
            </a:pathLst>
          </a:custGeom>
          <a:solidFill>
            <a:schemeClr val="accent1"/>
          </a:solidFill>
          <a:ln>
            <a:noFill/>
          </a:ln>
          <a:effectLst/>
        </p:spPr>
        <p:txBody>
          <a:bodyPr wrap="none" anchor="ctr"/>
          <a:lstStyle/>
          <a:p>
            <a:endParaRPr lang="en-US" sz="675" dirty="0">
              <a:latin typeface="DM Sans" pitchFamily="2" charset="77"/>
            </a:endParaRPr>
          </a:p>
        </p:txBody>
      </p:sp>
      <p:sp>
        <p:nvSpPr>
          <p:cNvPr id="119" name="Freeform 118">
            <a:extLst>
              <a:ext uri="{FF2B5EF4-FFF2-40B4-BE49-F238E27FC236}">
                <a16:creationId xmlns:a16="http://schemas.microsoft.com/office/drawing/2014/main" id="{62B93745-3458-4D4A-BA78-0B5411C6E24C}"/>
              </a:ext>
            </a:extLst>
          </p:cNvPr>
          <p:cNvSpPr>
            <a:spLocks noChangeArrowheads="1"/>
          </p:cNvSpPr>
          <p:nvPr/>
        </p:nvSpPr>
        <p:spPr bwMode="auto">
          <a:xfrm>
            <a:off x="3116969" y="390777"/>
            <a:ext cx="2747594" cy="2000345"/>
          </a:xfrm>
          <a:custGeom>
            <a:avLst/>
            <a:gdLst>
              <a:gd name="T0" fmla="*/ 1892460 w 5359"/>
              <a:gd name="T1" fmla="*/ 551701 h 3401"/>
              <a:gd name="T2" fmla="*/ 1313349 w 5359"/>
              <a:gd name="T3" fmla="*/ 44985 h 3401"/>
              <a:gd name="T4" fmla="*/ 1181258 w 5359"/>
              <a:gd name="T5" fmla="*/ 105086 h 3401"/>
              <a:gd name="T6" fmla="*/ 1181258 w 5359"/>
              <a:gd name="T7" fmla="*/ 178862 h 3401"/>
              <a:gd name="T8" fmla="*/ 113735 w 5359"/>
              <a:gd name="T9" fmla="*/ 178862 h 3401"/>
              <a:gd name="T10" fmla="*/ 0 w 5359"/>
              <a:gd name="T11" fmla="*/ 292585 h 3401"/>
              <a:gd name="T12" fmla="*/ 0 w 5359"/>
              <a:gd name="T13" fmla="*/ 931018 h 3401"/>
              <a:gd name="T14" fmla="*/ 113735 w 5359"/>
              <a:gd name="T15" fmla="*/ 1044741 h 3401"/>
              <a:gd name="T16" fmla="*/ 1181258 w 5359"/>
              <a:gd name="T17" fmla="*/ 1044741 h 3401"/>
              <a:gd name="T18" fmla="*/ 1181258 w 5359"/>
              <a:gd name="T19" fmla="*/ 1118517 h 3401"/>
              <a:gd name="T20" fmla="*/ 1313349 w 5359"/>
              <a:gd name="T21" fmla="*/ 1178258 h 3401"/>
              <a:gd name="T22" fmla="*/ 1892460 w 5359"/>
              <a:gd name="T23" fmla="*/ 671902 h 3401"/>
              <a:gd name="T24" fmla="*/ 1892460 w 5359"/>
              <a:gd name="T25" fmla="*/ 551701 h 3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59" h="3401">
                <a:moveTo>
                  <a:pt x="5258" y="1533"/>
                </a:moveTo>
                <a:lnTo>
                  <a:pt x="3649" y="125"/>
                </a:lnTo>
                <a:cubicBezTo>
                  <a:pt x="3506" y="0"/>
                  <a:pt x="3282" y="101"/>
                  <a:pt x="3282" y="292"/>
                </a:cubicBezTo>
                <a:lnTo>
                  <a:pt x="3282" y="497"/>
                </a:lnTo>
                <a:lnTo>
                  <a:pt x="316" y="497"/>
                </a:lnTo>
                <a:cubicBezTo>
                  <a:pt x="142" y="497"/>
                  <a:pt x="0" y="639"/>
                  <a:pt x="0" y="813"/>
                </a:cubicBezTo>
                <a:lnTo>
                  <a:pt x="0" y="2587"/>
                </a:lnTo>
                <a:cubicBezTo>
                  <a:pt x="0" y="2761"/>
                  <a:pt x="142" y="2903"/>
                  <a:pt x="316" y="2903"/>
                </a:cubicBezTo>
                <a:lnTo>
                  <a:pt x="3282" y="2903"/>
                </a:lnTo>
                <a:lnTo>
                  <a:pt x="3282" y="3108"/>
                </a:lnTo>
                <a:cubicBezTo>
                  <a:pt x="3282" y="3298"/>
                  <a:pt x="3506" y="3400"/>
                  <a:pt x="3649" y="3274"/>
                </a:cubicBezTo>
                <a:lnTo>
                  <a:pt x="5258" y="1867"/>
                </a:lnTo>
                <a:cubicBezTo>
                  <a:pt x="5358" y="1778"/>
                  <a:pt x="5358" y="1621"/>
                  <a:pt x="5258" y="1533"/>
                </a:cubicBezTo>
              </a:path>
            </a:pathLst>
          </a:custGeom>
          <a:solidFill>
            <a:schemeClr val="accent2"/>
          </a:solidFill>
          <a:ln>
            <a:noFill/>
          </a:ln>
          <a:effectLst/>
        </p:spPr>
        <p:txBody>
          <a:bodyPr wrap="none" anchor="ctr"/>
          <a:lstStyle/>
          <a:p>
            <a:endParaRPr lang="en-US" sz="675" dirty="0">
              <a:latin typeface="DM Sans" pitchFamily="2" charset="77"/>
            </a:endParaRPr>
          </a:p>
        </p:txBody>
      </p:sp>
      <p:sp>
        <p:nvSpPr>
          <p:cNvPr id="174" name="Freeform 173">
            <a:extLst>
              <a:ext uri="{FF2B5EF4-FFF2-40B4-BE49-F238E27FC236}">
                <a16:creationId xmlns:a16="http://schemas.microsoft.com/office/drawing/2014/main" id="{4678F434-A065-4171-B5D5-DFC817D380AD}"/>
              </a:ext>
            </a:extLst>
          </p:cNvPr>
          <p:cNvSpPr>
            <a:spLocks noChangeArrowheads="1"/>
          </p:cNvSpPr>
          <p:nvPr/>
        </p:nvSpPr>
        <p:spPr bwMode="auto">
          <a:xfrm>
            <a:off x="6055578" y="317849"/>
            <a:ext cx="2741414" cy="2073272"/>
          </a:xfrm>
          <a:custGeom>
            <a:avLst/>
            <a:gdLst>
              <a:gd name="T0" fmla="*/ 1892460 w 5359"/>
              <a:gd name="T1" fmla="*/ 551701 h 3401"/>
              <a:gd name="T2" fmla="*/ 1313349 w 5359"/>
              <a:gd name="T3" fmla="*/ 44985 h 3401"/>
              <a:gd name="T4" fmla="*/ 1180898 w 5359"/>
              <a:gd name="T5" fmla="*/ 105086 h 3401"/>
              <a:gd name="T6" fmla="*/ 1180898 w 5359"/>
              <a:gd name="T7" fmla="*/ 178862 h 3401"/>
              <a:gd name="T8" fmla="*/ 113735 w 5359"/>
              <a:gd name="T9" fmla="*/ 178862 h 3401"/>
              <a:gd name="T10" fmla="*/ 0 w 5359"/>
              <a:gd name="T11" fmla="*/ 292585 h 3401"/>
              <a:gd name="T12" fmla="*/ 0 w 5359"/>
              <a:gd name="T13" fmla="*/ 931018 h 3401"/>
              <a:gd name="T14" fmla="*/ 113735 w 5359"/>
              <a:gd name="T15" fmla="*/ 1044741 h 3401"/>
              <a:gd name="T16" fmla="*/ 1180898 w 5359"/>
              <a:gd name="T17" fmla="*/ 1044741 h 3401"/>
              <a:gd name="T18" fmla="*/ 1180898 w 5359"/>
              <a:gd name="T19" fmla="*/ 1118517 h 3401"/>
              <a:gd name="T20" fmla="*/ 1313349 w 5359"/>
              <a:gd name="T21" fmla="*/ 1178258 h 3401"/>
              <a:gd name="T22" fmla="*/ 1892460 w 5359"/>
              <a:gd name="T23" fmla="*/ 671902 h 3401"/>
              <a:gd name="T24" fmla="*/ 1892460 w 5359"/>
              <a:gd name="T25" fmla="*/ 551701 h 3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59" h="3401">
                <a:moveTo>
                  <a:pt x="5258" y="1533"/>
                </a:moveTo>
                <a:lnTo>
                  <a:pt x="3649" y="125"/>
                </a:lnTo>
                <a:cubicBezTo>
                  <a:pt x="3506" y="0"/>
                  <a:pt x="3281" y="101"/>
                  <a:pt x="3281" y="292"/>
                </a:cubicBezTo>
                <a:lnTo>
                  <a:pt x="3281" y="497"/>
                </a:lnTo>
                <a:lnTo>
                  <a:pt x="316" y="497"/>
                </a:lnTo>
                <a:cubicBezTo>
                  <a:pt x="142" y="497"/>
                  <a:pt x="0" y="639"/>
                  <a:pt x="0" y="813"/>
                </a:cubicBezTo>
                <a:lnTo>
                  <a:pt x="0" y="2587"/>
                </a:lnTo>
                <a:cubicBezTo>
                  <a:pt x="0" y="2761"/>
                  <a:pt x="142" y="2903"/>
                  <a:pt x="316" y="2903"/>
                </a:cubicBezTo>
                <a:lnTo>
                  <a:pt x="3281" y="2903"/>
                </a:lnTo>
                <a:lnTo>
                  <a:pt x="3281" y="3108"/>
                </a:lnTo>
                <a:cubicBezTo>
                  <a:pt x="3281" y="3298"/>
                  <a:pt x="3506" y="3400"/>
                  <a:pt x="3649" y="3274"/>
                </a:cubicBezTo>
                <a:lnTo>
                  <a:pt x="5258" y="1867"/>
                </a:lnTo>
                <a:cubicBezTo>
                  <a:pt x="5358" y="1778"/>
                  <a:pt x="5358" y="1621"/>
                  <a:pt x="5258" y="1533"/>
                </a:cubicBezTo>
              </a:path>
            </a:pathLst>
          </a:custGeom>
          <a:solidFill>
            <a:schemeClr val="accent3"/>
          </a:solidFill>
          <a:ln>
            <a:noFill/>
          </a:ln>
          <a:effectLst/>
        </p:spPr>
        <p:txBody>
          <a:bodyPr wrap="none" anchor="ctr"/>
          <a:lstStyle/>
          <a:p>
            <a:endParaRPr lang="en-US" sz="675" dirty="0">
              <a:latin typeface="DM Sans" pitchFamily="2" charset="77"/>
            </a:endParaRPr>
          </a:p>
        </p:txBody>
      </p:sp>
      <p:sp>
        <p:nvSpPr>
          <p:cNvPr id="228" name="Freeform 227">
            <a:extLst>
              <a:ext uri="{FF2B5EF4-FFF2-40B4-BE49-F238E27FC236}">
                <a16:creationId xmlns:a16="http://schemas.microsoft.com/office/drawing/2014/main" id="{BD673963-E40E-4F33-80AE-66E2E9AA585D}"/>
              </a:ext>
            </a:extLst>
          </p:cNvPr>
          <p:cNvSpPr>
            <a:spLocks noChangeArrowheads="1"/>
          </p:cNvSpPr>
          <p:nvPr/>
        </p:nvSpPr>
        <p:spPr bwMode="auto">
          <a:xfrm>
            <a:off x="1694680" y="2635798"/>
            <a:ext cx="2747594" cy="2000345"/>
          </a:xfrm>
          <a:custGeom>
            <a:avLst/>
            <a:gdLst>
              <a:gd name="T0" fmla="*/ 1892107 w 5360"/>
              <a:gd name="T1" fmla="*/ 551701 h 3401"/>
              <a:gd name="T2" fmla="*/ 1313104 w 5360"/>
              <a:gd name="T3" fmla="*/ 45345 h 3401"/>
              <a:gd name="T4" fmla="*/ 1181037 w 5360"/>
              <a:gd name="T5" fmla="*/ 105446 h 3401"/>
              <a:gd name="T6" fmla="*/ 1181037 w 5360"/>
              <a:gd name="T7" fmla="*/ 179222 h 3401"/>
              <a:gd name="T8" fmla="*/ 113714 w 5360"/>
              <a:gd name="T9" fmla="*/ 179222 h 3401"/>
              <a:gd name="T10" fmla="*/ 0 w 5360"/>
              <a:gd name="T11" fmla="*/ 292945 h 3401"/>
              <a:gd name="T12" fmla="*/ 0 w 5360"/>
              <a:gd name="T13" fmla="*/ 930658 h 3401"/>
              <a:gd name="T14" fmla="*/ 113714 w 5360"/>
              <a:gd name="T15" fmla="*/ 1044381 h 3401"/>
              <a:gd name="T16" fmla="*/ 1181037 w 5360"/>
              <a:gd name="T17" fmla="*/ 1044381 h 3401"/>
              <a:gd name="T18" fmla="*/ 1181037 w 5360"/>
              <a:gd name="T19" fmla="*/ 1118157 h 3401"/>
              <a:gd name="T20" fmla="*/ 1313104 w 5360"/>
              <a:gd name="T21" fmla="*/ 1178258 h 3401"/>
              <a:gd name="T22" fmla="*/ 1892107 w 5360"/>
              <a:gd name="T23" fmla="*/ 671542 h 3401"/>
              <a:gd name="T24" fmla="*/ 1892107 w 5360"/>
              <a:gd name="T25" fmla="*/ 551701 h 3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60" h="3401">
                <a:moveTo>
                  <a:pt x="5258" y="1533"/>
                </a:moveTo>
                <a:lnTo>
                  <a:pt x="3649" y="126"/>
                </a:lnTo>
                <a:cubicBezTo>
                  <a:pt x="3506" y="0"/>
                  <a:pt x="3282" y="102"/>
                  <a:pt x="3282" y="293"/>
                </a:cubicBezTo>
                <a:lnTo>
                  <a:pt x="3282" y="498"/>
                </a:lnTo>
                <a:lnTo>
                  <a:pt x="316" y="498"/>
                </a:lnTo>
                <a:cubicBezTo>
                  <a:pt x="142" y="498"/>
                  <a:pt x="0" y="639"/>
                  <a:pt x="0" y="814"/>
                </a:cubicBezTo>
                <a:lnTo>
                  <a:pt x="0" y="2586"/>
                </a:lnTo>
                <a:cubicBezTo>
                  <a:pt x="0" y="2761"/>
                  <a:pt x="142" y="2902"/>
                  <a:pt x="316" y="2902"/>
                </a:cubicBezTo>
                <a:lnTo>
                  <a:pt x="3282" y="2902"/>
                </a:lnTo>
                <a:lnTo>
                  <a:pt x="3282" y="3107"/>
                </a:lnTo>
                <a:cubicBezTo>
                  <a:pt x="3282" y="3298"/>
                  <a:pt x="3506" y="3400"/>
                  <a:pt x="3649" y="3274"/>
                </a:cubicBezTo>
                <a:lnTo>
                  <a:pt x="5258" y="1866"/>
                </a:lnTo>
                <a:cubicBezTo>
                  <a:pt x="5359" y="1778"/>
                  <a:pt x="5359" y="1621"/>
                  <a:pt x="5258" y="1533"/>
                </a:cubicBezTo>
              </a:path>
            </a:pathLst>
          </a:custGeom>
          <a:solidFill>
            <a:schemeClr val="accent4"/>
          </a:solidFill>
          <a:ln>
            <a:noFill/>
          </a:ln>
          <a:effectLst/>
        </p:spPr>
        <p:txBody>
          <a:bodyPr wrap="none" anchor="ctr"/>
          <a:lstStyle/>
          <a:p>
            <a:endParaRPr lang="en-US" sz="675" dirty="0">
              <a:latin typeface="DM Sans" pitchFamily="2" charset="77"/>
            </a:endParaRPr>
          </a:p>
        </p:txBody>
      </p:sp>
      <p:sp>
        <p:nvSpPr>
          <p:cNvPr id="281" name="Freeform 280">
            <a:extLst>
              <a:ext uri="{FF2B5EF4-FFF2-40B4-BE49-F238E27FC236}">
                <a16:creationId xmlns:a16="http://schemas.microsoft.com/office/drawing/2014/main" id="{F9A6726A-E12A-4876-AA9E-C594012B8647}"/>
              </a:ext>
            </a:extLst>
          </p:cNvPr>
          <p:cNvSpPr>
            <a:spLocks noChangeArrowheads="1"/>
          </p:cNvSpPr>
          <p:nvPr/>
        </p:nvSpPr>
        <p:spPr bwMode="auto">
          <a:xfrm>
            <a:off x="4666046" y="2635798"/>
            <a:ext cx="2682080" cy="2000345"/>
          </a:xfrm>
          <a:custGeom>
            <a:avLst/>
            <a:gdLst>
              <a:gd name="T0" fmla="*/ 1892460 w 5359"/>
              <a:gd name="T1" fmla="*/ 551701 h 3401"/>
              <a:gd name="T2" fmla="*/ 1313349 w 5359"/>
              <a:gd name="T3" fmla="*/ 45345 h 3401"/>
              <a:gd name="T4" fmla="*/ 1181258 w 5359"/>
              <a:gd name="T5" fmla="*/ 105446 h 3401"/>
              <a:gd name="T6" fmla="*/ 1181258 w 5359"/>
              <a:gd name="T7" fmla="*/ 179222 h 3401"/>
              <a:gd name="T8" fmla="*/ 113735 w 5359"/>
              <a:gd name="T9" fmla="*/ 179222 h 3401"/>
              <a:gd name="T10" fmla="*/ 0 w 5359"/>
              <a:gd name="T11" fmla="*/ 292945 h 3401"/>
              <a:gd name="T12" fmla="*/ 0 w 5359"/>
              <a:gd name="T13" fmla="*/ 930658 h 3401"/>
              <a:gd name="T14" fmla="*/ 113735 w 5359"/>
              <a:gd name="T15" fmla="*/ 1044381 h 3401"/>
              <a:gd name="T16" fmla="*/ 1181258 w 5359"/>
              <a:gd name="T17" fmla="*/ 1044381 h 3401"/>
              <a:gd name="T18" fmla="*/ 1181258 w 5359"/>
              <a:gd name="T19" fmla="*/ 1118157 h 3401"/>
              <a:gd name="T20" fmla="*/ 1313349 w 5359"/>
              <a:gd name="T21" fmla="*/ 1178258 h 3401"/>
              <a:gd name="T22" fmla="*/ 1892460 w 5359"/>
              <a:gd name="T23" fmla="*/ 671542 h 3401"/>
              <a:gd name="T24" fmla="*/ 1892460 w 5359"/>
              <a:gd name="T25" fmla="*/ 551701 h 3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59" h="3401">
                <a:moveTo>
                  <a:pt x="5258" y="1533"/>
                </a:moveTo>
                <a:lnTo>
                  <a:pt x="3649" y="126"/>
                </a:lnTo>
                <a:cubicBezTo>
                  <a:pt x="3506" y="0"/>
                  <a:pt x="3282" y="102"/>
                  <a:pt x="3282" y="293"/>
                </a:cubicBezTo>
                <a:lnTo>
                  <a:pt x="3282" y="498"/>
                </a:lnTo>
                <a:lnTo>
                  <a:pt x="316" y="498"/>
                </a:lnTo>
                <a:cubicBezTo>
                  <a:pt x="142" y="498"/>
                  <a:pt x="0" y="639"/>
                  <a:pt x="0" y="814"/>
                </a:cubicBezTo>
                <a:lnTo>
                  <a:pt x="0" y="2586"/>
                </a:lnTo>
                <a:cubicBezTo>
                  <a:pt x="0" y="2761"/>
                  <a:pt x="142" y="2902"/>
                  <a:pt x="316" y="2902"/>
                </a:cubicBezTo>
                <a:lnTo>
                  <a:pt x="3282" y="2902"/>
                </a:lnTo>
                <a:lnTo>
                  <a:pt x="3282" y="3107"/>
                </a:lnTo>
                <a:cubicBezTo>
                  <a:pt x="3282" y="3298"/>
                  <a:pt x="3506" y="3400"/>
                  <a:pt x="3649" y="3274"/>
                </a:cubicBezTo>
                <a:lnTo>
                  <a:pt x="5258" y="1866"/>
                </a:lnTo>
                <a:cubicBezTo>
                  <a:pt x="5358" y="1778"/>
                  <a:pt x="5358" y="1621"/>
                  <a:pt x="5258" y="1533"/>
                </a:cubicBezTo>
              </a:path>
            </a:pathLst>
          </a:custGeom>
          <a:solidFill>
            <a:srgbClr val="FF9900"/>
          </a:solidFill>
          <a:ln>
            <a:noFill/>
          </a:ln>
          <a:effectLst/>
        </p:spPr>
        <p:txBody>
          <a:bodyPr wrap="none" anchor="ctr"/>
          <a:lstStyle/>
          <a:p>
            <a:endParaRPr lang="en-US" sz="675" dirty="0">
              <a:latin typeface="DM Sans" pitchFamily="2" charset="77"/>
            </a:endParaRPr>
          </a:p>
        </p:txBody>
      </p:sp>
      <p:sp>
        <p:nvSpPr>
          <p:cNvPr id="3" name="CaixaDeTexto 2">
            <a:extLst>
              <a:ext uri="{FF2B5EF4-FFF2-40B4-BE49-F238E27FC236}">
                <a16:creationId xmlns:a16="http://schemas.microsoft.com/office/drawing/2014/main" id="{B29D6AEE-FC9D-50BB-19B2-26C883833BF4}"/>
              </a:ext>
            </a:extLst>
          </p:cNvPr>
          <p:cNvSpPr txBox="1"/>
          <p:nvPr/>
        </p:nvSpPr>
        <p:spPr>
          <a:xfrm>
            <a:off x="178359" y="904363"/>
            <a:ext cx="2280179" cy="923330"/>
          </a:xfrm>
          <a:prstGeom prst="rect">
            <a:avLst/>
          </a:prstGeom>
          <a:noFill/>
        </p:spPr>
        <p:txBody>
          <a:bodyPr wrap="square">
            <a:spAutoFit/>
          </a:bodyPr>
          <a:lstStyle/>
          <a:p>
            <a:pPr algn="ctr"/>
            <a:r>
              <a:rPr lang="pt-BR" sz="1350" dirty="0">
                <a:latin typeface="Arial" panose="020B0604020202020204" pitchFamily="34" charset="0"/>
              </a:rPr>
              <a:t>I - Grave</a:t>
            </a:r>
            <a:r>
              <a:rPr lang="pt-BR" sz="1350" b="1" dirty="0">
                <a:latin typeface="Arial" panose="020B0604020202020204" pitchFamily="34" charset="0"/>
              </a:rPr>
              <a:t> </a:t>
            </a:r>
            <a:r>
              <a:rPr lang="pt-BR" sz="1350" b="1" dirty="0">
                <a:solidFill>
                  <a:schemeClr val="bg1"/>
                </a:solidFill>
                <a:latin typeface="Arial" panose="020B0604020202020204" pitchFamily="34" charset="0"/>
              </a:rPr>
              <a:t>PERTURBAÇÃO DA ORDEM</a:t>
            </a:r>
            <a:r>
              <a:rPr lang="pt-BR" sz="1350" dirty="0">
                <a:latin typeface="Arial" panose="020B0604020202020204" pitchFamily="34" charset="0"/>
              </a:rPr>
              <a:t>, situação de </a:t>
            </a:r>
            <a:r>
              <a:rPr lang="pt-BR" sz="1350" b="1" dirty="0">
                <a:solidFill>
                  <a:schemeClr val="bg1"/>
                </a:solidFill>
                <a:latin typeface="Arial" panose="020B0604020202020204" pitchFamily="34" charset="0"/>
              </a:rPr>
              <a:t>EMERGÊNCIA OU CALAMIDADE PÚBLICA</a:t>
            </a:r>
            <a:r>
              <a:rPr lang="pt-BR" sz="1350" dirty="0">
                <a:latin typeface="Arial" panose="020B0604020202020204" pitchFamily="34" charset="0"/>
              </a:rPr>
              <a:t>;</a:t>
            </a:r>
          </a:p>
        </p:txBody>
      </p:sp>
      <p:sp>
        <p:nvSpPr>
          <p:cNvPr id="5" name="CaixaDeTexto 4">
            <a:extLst>
              <a:ext uri="{FF2B5EF4-FFF2-40B4-BE49-F238E27FC236}">
                <a16:creationId xmlns:a16="http://schemas.microsoft.com/office/drawing/2014/main" id="{BE30A0AB-72B4-FF08-8A68-8609BCCB0F18}"/>
              </a:ext>
            </a:extLst>
          </p:cNvPr>
          <p:cNvSpPr txBox="1"/>
          <p:nvPr/>
        </p:nvSpPr>
        <p:spPr>
          <a:xfrm>
            <a:off x="3068477" y="669596"/>
            <a:ext cx="2348005" cy="1438855"/>
          </a:xfrm>
          <a:prstGeom prst="rect">
            <a:avLst/>
          </a:prstGeom>
          <a:noFill/>
        </p:spPr>
        <p:txBody>
          <a:bodyPr wrap="square">
            <a:spAutoFit/>
          </a:bodyPr>
          <a:lstStyle/>
          <a:p>
            <a:pPr algn="ctr"/>
            <a:r>
              <a:rPr lang="pt-BR" sz="1250" dirty="0">
                <a:solidFill>
                  <a:schemeClr val="bg1"/>
                </a:solidFill>
                <a:latin typeface="Arial" panose="020B0604020202020204" pitchFamily="34" charset="0"/>
              </a:rPr>
              <a:t>II - Pagamento a </a:t>
            </a:r>
            <a:r>
              <a:rPr lang="pt-BR" sz="1250" b="1" dirty="0">
                <a:solidFill>
                  <a:srgbClr val="00B0F0"/>
                </a:solidFill>
                <a:latin typeface="Arial" panose="020B0604020202020204" pitchFamily="34" charset="0"/>
              </a:rPr>
              <a:t>ME/EPP/MEI</a:t>
            </a:r>
            <a:r>
              <a:rPr lang="pt-BR" sz="1250" b="1" dirty="0">
                <a:solidFill>
                  <a:schemeClr val="bg1"/>
                </a:solidFill>
                <a:latin typeface="Arial" panose="020B0604020202020204" pitchFamily="34" charset="0"/>
              </a:rPr>
              <a:t>, agricultor familiar, produtor rural pessoa física e sociedade cooperativa, em risco de descontinuidade do cumprimento do contrato...</a:t>
            </a:r>
            <a:endParaRPr lang="pt-BR" sz="1250" dirty="0">
              <a:solidFill>
                <a:schemeClr val="bg1"/>
              </a:solidFill>
            </a:endParaRPr>
          </a:p>
        </p:txBody>
      </p:sp>
      <p:sp>
        <p:nvSpPr>
          <p:cNvPr id="7" name="CaixaDeTexto 6">
            <a:extLst>
              <a:ext uri="{FF2B5EF4-FFF2-40B4-BE49-F238E27FC236}">
                <a16:creationId xmlns:a16="http://schemas.microsoft.com/office/drawing/2014/main" id="{662D3B33-8912-8959-14D2-8BBBD78C98AE}"/>
              </a:ext>
            </a:extLst>
          </p:cNvPr>
          <p:cNvSpPr txBox="1"/>
          <p:nvPr/>
        </p:nvSpPr>
        <p:spPr>
          <a:xfrm>
            <a:off x="6024783" y="581196"/>
            <a:ext cx="2453555" cy="1524007"/>
          </a:xfrm>
          <a:prstGeom prst="rect">
            <a:avLst/>
          </a:prstGeom>
          <a:noFill/>
        </p:spPr>
        <p:txBody>
          <a:bodyPr wrap="square">
            <a:spAutoFit/>
          </a:bodyPr>
          <a:lstStyle/>
          <a:p>
            <a:pPr algn="ctr"/>
            <a:r>
              <a:rPr lang="pt-BR" sz="1163" dirty="0">
                <a:latin typeface="Arial" panose="020B0604020202020204" pitchFamily="34" charset="0"/>
              </a:rPr>
              <a:t>III - Pagamento de </a:t>
            </a:r>
            <a:r>
              <a:rPr lang="pt-BR" sz="1163" b="1" dirty="0">
                <a:solidFill>
                  <a:schemeClr val="bg1"/>
                </a:solidFill>
                <a:latin typeface="Arial" panose="020B0604020202020204" pitchFamily="34" charset="0"/>
              </a:rPr>
              <a:t>serviços necessários ao funcionamento dos SISTEMAS ESTRUTURANTES</a:t>
            </a:r>
            <a:r>
              <a:rPr lang="pt-BR" sz="1163" dirty="0">
                <a:latin typeface="Arial" panose="020B0604020202020204" pitchFamily="34" charset="0"/>
              </a:rPr>
              <a:t>, desde que </a:t>
            </a:r>
            <a:r>
              <a:rPr lang="pt-BR" sz="1163" b="1" dirty="0">
                <a:latin typeface="Arial" panose="020B0604020202020204" pitchFamily="34" charset="0"/>
              </a:rPr>
              <a:t>demonstrado o risco de descontinuidade do cumprimento do objeto do contrato</a:t>
            </a:r>
            <a:r>
              <a:rPr lang="pt-BR" sz="1163" dirty="0">
                <a:latin typeface="Arial" panose="020B0604020202020204" pitchFamily="34" charset="0"/>
              </a:rPr>
              <a:t>;</a:t>
            </a:r>
          </a:p>
        </p:txBody>
      </p:sp>
      <p:sp>
        <p:nvSpPr>
          <p:cNvPr id="15" name="CaixaDeTexto 14">
            <a:extLst>
              <a:ext uri="{FF2B5EF4-FFF2-40B4-BE49-F238E27FC236}">
                <a16:creationId xmlns:a16="http://schemas.microsoft.com/office/drawing/2014/main" id="{0CA32719-7996-1AA4-C686-690B658A97B0}"/>
              </a:ext>
            </a:extLst>
          </p:cNvPr>
          <p:cNvSpPr txBox="1"/>
          <p:nvPr/>
        </p:nvSpPr>
        <p:spPr>
          <a:xfrm>
            <a:off x="1620124" y="2978098"/>
            <a:ext cx="2429290" cy="1338828"/>
          </a:xfrm>
          <a:prstGeom prst="rect">
            <a:avLst/>
          </a:prstGeom>
          <a:noFill/>
        </p:spPr>
        <p:txBody>
          <a:bodyPr wrap="square">
            <a:spAutoFit/>
          </a:bodyPr>
          <a:lstStyle/>
          <a:p>
            <a:pPr algn="ctr"/>
            <a:r>
              <a:rPr lang="pt-BR" sz="1350" dirty="0">
                <a:latin typeface="Arial" panose="020B0604020202020204" pitchFamily="34" charset="0"/>
              </a:rPr>
              <a:t>IV - Pagamento de direitos oriundos de contratos em </a:t>
            </a:r>
            <a:r>
              <a:rPr lang="pt-BR" sz="1350" b="1" dirty="0">
                <a:solidFill>
                  <a:schemeClr val="bg1"/>
                </a:solidFill>
                <a:latin typeface="Arial" panose="020B0604020202020204" pitchFamily="34" charset="0"/>
              </a:rPr>
              <a:t>CASO DE FALÊNCIA, RECUPERAÇÃO JUDICIAL OU DISSOLUÇÃO </a:t>
            </a:r>
            <a:r>
              <a:rPr lang="pt-BR" sz="1350" dirty="0">
                <a:latin typeface="Arial" panose="020B0604020202020204" pitchFamily="34" charset="0"/>
              </a:rPr>
              <a:t>da empresa contratada;</a:t>
            </a:r>
          </a:p>
        </p:txBody>
      </p:sp>
      <p:sp>
        <p:nvSpPr>
          <p:cNvPr id="21" name="CaixaDeTexto 20">
            <a:extLst>
              <a:ext uri="{FF2B5EF4-FFF2-40B4-BE49-F238E27FC236}">
                <a16:creationId xmlns:a16="http://schemas.microsoft.com/office/drawing/2014/main" id="{D928185A-FE9A-51B3-B0C5-913CD9885837}"/>
              </a:ext>
            </a:extLst>
          </p:cNvPr>
          <p:cNvSpPr txBox="1"/>
          <p:nvPr/>
        </p:nvSpPr>
        <p:spPr>
          <a:xfrm>
            <a:off x="4666046" y="2851140"/>
            <a:ext cx="2237169" cy="1569660"/>
          </a:xfrm>
          <a:prstGeom prst="rect">
            <a:avLst/>
          </a:prstGeom>
          <a:noFill/>
        </p:spPr>
        <p:txBody>
          <a:bodyPr wrap="square">
            <a:spAutoFit/>
          </a:bodyPr>
          <a:lstStyle/>
          <a:p>
            <a:pPr algn="ctr"/>
            <a:r>
              <a:rPr lang="pt-BR" sz="1200" dirty="0">
                <a:latin typeface="Arial" panose="020B0604020202020204" pitchFamily="34" charset="0"/>
              </a:rPr>
              <a:t>V - Pagamento de contrato cujo objeto seja imprescindível para assegurar a integridade do patrimônio público ou para manter o </a:t>
            </a:r>
            <a:r>
              <a:rPr lang="pt-BR" sz="1200" b="1" dirty="0">
                <a:solidFill>
                  <a:schemeClr val="bg1"/>
                </a:solidFill>
                <a:latin typeface="Arial" panose="020B0604020202020204" pitchFamily="34" charset="0"/>
              </a:rPr>
              <a:t>funcionamento das atividades finalísticas</a:t>
            </a:r>
            <a:r>
              <a:rPr lang="pt-BR" sz="1200" dirty="0">
                <a:solidFill>
                  <a:schemeClr val="bg1"/>
                </a:solidFill>
                <a:latin typeface="Arial" panose="020B0604020202020204" pitchFamily="34" charset="0"/>
              </a:rPr>
              <a:t> </a:t>
            </a:r>
            <a:r>
              <a:rPr lang="pt-BR" sz="1200" dirty="0">
                <a:latin typeface="Arial" panose="020B0604020202020204" pitchFamily="34" charset="0"/>
              </a:rPr>
              <a:t>do órgão ou entidade...</a:t>
            </a:r>
            <a:endParaRPr lang="pt-BR" sz="1200" dirty="0"/>
          </a:p>
        </p:txBody>
      </p:sp>
    </p:spTree>
    <p:extLst>
      <p:ext uri="{BB962C8B-B14F-4D97-AF65-F5344CB8AC3E}">
        <p14:creationId xmlns:p14="http://schemas.microsoft.com/office/powerpoint/2010/main" val="26215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19"/>
                                        </p:tgtEl>
                                        <p:attrNameLst>
                                          <p:attrName>style.visibility</p:attrName>
                                        </p:attrNameLst>
                                      </p:cBhvr>
                                      <p:to>
                                        <p:strVal val="visible"/>
                                      </p:to>
                                    </p:set>
                                    <p:anim calcmode="lin" valueType="num">
                                      <p:cBhvr additive="base">
                                        <p:cTn id="12" dur="500" fill="hold"/>
                                        <p:tgtEl>
                                          <p:spTgt spid="119"/>
                                        </p:tgtEl>
                                        <p:attrNameLst>
                                          <p:attrName>ppt_x</p:attrName>
                                        </p:attrNameLst>
                                      </p:cBhvr>
                                      <p:tavLst>
                                        <p:tav tm="0">
                                          <p:val>
                                            <p:strVal val="0-#ppt_w/2"/>
                                          </p:val>
                                        </p:tav>
                                        <p:tav tm="100000">
                                          <p:val>
                                            <p:strVal val="#ppt_x"/>
                                          </p:val>
                                        </p:tav>
                                      </p:tavLst>
                                    </p:anim>
                                    <p:anim calcmode="lin" valueType="num">
                                      <p:cBhvr additive="base">
                                        <p:cTn id="13" dur="500" fill="hold"/>
                                        <p:tgtEl>
                                          <p:spTgt spid="11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74"/>
                                        </p:tgtEl>
                                        <p:attrNameLst>
                                          <p:attrName>style.visibility</p:attrName>
                                        </p:attrNameLst>
                                      </p:cBhvr>
                                      <p:to>
                                        <p:strVal val="visible"/>
                                      </p:to>
                                    </p:set>
                                    <p:anim calcmode="lin" valueType="num">
                                      <p:cBhvr additive="base">
                                        <p:cTn id="17" dur="500" fill="hold"/>
                                        <p:tgtEl>
                                          <p:spTgt spid="174"/>
                                        </p:tgtEl>
                                        <p:attrNameLst>
                                          <p:attrName>ppt_x</p:attrName>
                                        </p:attrNameLst>
                                      </p:cBhvr>
                                      <p:tavLst>
                                        <p:tav tm="0">
                                          <p:val>
                                            <p:strVal val="0-#ppt_w/2"/>
                                          </p:val>
                                        </p:tav>
                                        <p:tav tm="100000">
                                          <p:val>
                                            <p:strVal val="#ppt_x"/>
                                          </p:val>
                                        </p:tav>
                                      </p:tavLst>
                                    </p:anim>
                                    <p:anim calcmode="lin" valueType="num">
                                      <p:cBhvr additive="base">
                                        <p:cTn id="18" dur="500" fill="hold"/>
                                        <p:tgtEl>
                                          <p:spTgt spid="17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28"/>
                                        </p:tgtEl>
                                        <p:attrNameLst>
                                          <p:attrName>style.visibility</p:attrName>
                                        </p:attrNameLst>
                                      </p:cBhvr>
                                      <p:to>
                                        <p:strVal val="visible"/>
                                      </p:to>
                                    </p:set>
                                    <p:anim calcmode="lin" valueType="num">
                                      <p:cBhvr additive="base">
                                        <p:cTn id="22" dur="500" fill="hold"/>
                                        <p:tgtEl>
                                          <p:spTgt spid="228"/>
                                        </p:tgtEl>
                                        <p:attrNameLst>
                                          <p:attrName>ppt_x</p:attrName>
                                        </p:attrNameLst>
                                      </p:cBhvr>
                                      <p:tavLst>
                                        <p:tav tm="0">
                                          <p:val>
                                            <p:strVal val="0-#ppt_w/2"/>
                                          </p:val>
                                        </p:tav>
                                        <p:tav tm="100000">
                                          <p:val>
                                            <p:strVal val="#ppt_x"/>
                                          </p:val>
                                        </p:tav>
                                      </p:tavLst>
                                    </p:anim>
                                    <p:anim calcmode="lin" valueType="num">
                                      <p:cBhvr additive="base">
                                        <p:cTn id="23" dur="500" fill="hold"/>
                                        <p:tgtEl>
                                          <p:spTgt spid="22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81"/>
                                        </p:tgtEl>
                                        <p:attrNameLst>
                                          <p:attrName>style.visibility</p:attrName>
                                        </p:attrNameLst>
                                      </p:cBhvr>
                                      <p:to>
                                        <p:strVal val="visible"/>
                                      </p:to>
                                    </p:set>
                                    <p:anim calcmode="lin" valueType="num">
                                      <p:cBhvr additive="base">
                                        <p:cTn id="27" dur="500" fill="hold"/>
                                        <p:tgtEl>
                                          <p:spTgt spid="281"/>
                                        </p:tgtEl>
                                        <p:attrNameLst>
                                          <p:attrName>ppt_x</p:attrName>
                                        </p:attrNameLst>
                                      </p:cBhvr>
                                      <p:tavLst>
                                        <p:tav tm="0">
                                          <p:val>
                                            <p:strVal val="0-#ppt_w/2"/>
                                          </p:val>
                                        </p:tav>
                                        <p:tav tm="100000">
                                          <p:val>
                                            <p:strVal val="#ppt_x"/>
                                          </p:val>
                                        </p:tav>
                                      </p:tavLst>
                                    </p:anim>
                                    <p:anim calcmode="lin" valueType="num">
                                      <p:cBhvr additive="base">
                                        <p:cTn id="28" dur="500" fill="hold"/>
                                        <p:tgtEl>
                                          <p:spTgt spid="28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inVertical)">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119" grpId="0" animBg="1"/>
      <p:bldP spid="174" grpId="0" animBg="1"/>
      <p:bldP spid="228" grpId="0" animBg="1"/>
      <p:bldP spid="281" grpId="0" animBg="1"/>
      <p:bldP spid="3" grpId="0"/>
      <p:bldP spid="5" grpId="0"/>
      <p:bldP spid="7" grpId="0"/>
      <p:bldP spid="15"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é es una Microempresa? Características, beneficios y su gran importancia  en el mundo">
            <a:extLst>
              <a:ext uri="{FF2B5EF4-FFF2-40B4-BE49-F238E27FC236}">
                <a16:creationId xmlns:a16="http://schemas.microsoft.com/office/drawing/2014/main" id="{08428887-64CB-773C-AF8A-9DAE07B34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37" y="185042"/>
            <a:ext cx="4429125" cy="34732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43B70C9F-ED94-DCC9-D231-C6CFAD6781AC}"/>
              </a:ext>
            </a:extLst>
          </p:cNvPr>
          <p:cNvSpPr txBox="1"/>
          <p:nvPr/>
        </p:nvSpPr>
        <p:spPr>
          <a:xfrm>
            <a:off x="-1127052" y="3658286"/>
            <a:ext cx="11398102" cy="1131079"/>
          </a:xfrm>
          <a:prstGeom prst="rect">
            <a:avLst/>
          </a:prstGeom>
          <a:noFill/>
        </p:spPr>
        <p:txBody>
          <a:bodyPr wrap="square">
            <a:spAutoFit/>
          </a:bodyPr>
          <a:lstStyle/>
          <a:p>
            <a:pPr algn="ctr"/>
            <a:r>
              <a:rPr lang="pt-BR" altLang="pt-BR" sz="3375" b="1" dirty="0">
                <a:effectLst>
                  <a:outerShdw blurRad="38100" dist="38100" dir="2700000" algn="tl">
                    <a:srgbClr val="000000">
                      <a:alpha val="43137"/>
                    </a:srgbClr>
                  </a:outerShdw>
                </a:effectLst>
                <a:latin typeface="Arial" charset="0"/>
                <a:cs typeface="Arial" charset="0"/>
              </a:rPr>
              <a:t>REGIME DIFERENCIADO </a:t>
            </a:r>
          </a:p>
          <a:p>
            <a:pPr algn="ctr"/>
            <a:r>
              <a:rPr lang="pt-BR" altLang="pt-BR" sz="3375" b="1" dirty="0">
                <a:effectLst>
                  <a:outerShdw blurRad="38100" dist="38100" dir="2700000" algn="tl">
                    <a:srgbClr val="000000">
                      <a:alpha val="43137"/>
                    </a:srgbClr>
                  </a:outerShdw>
                </a:effectLst>
                <a:latin typeface="Arial" charset="0"/>
                <a:cs typeface="Arial" charset="0"/>
              </a:rPr>
              <a:t>AS ME/EPP/MEI </a:t>
            </a:r>
            <a:endParaRPr lang="pt-BR" sz="3375" dirty="0"/>
          </a:p>
        </p:txBody>
      </p:sp>
    </p:spTree>
    <p:extLst>
      <p:ext uri="{BB962C8B-B14F-4D97-AF65-F5344CB8AC3E}">
        <p14:creationId xmlns:p14="http://schemas.microsoft.com/office/powerpoint/2010/main" val="250769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par>
                          <p:cTn id="21" fill="hold">
                            <p:stCondLst>
                              <p:cond delay="2000"/>
                            </p:stCondLst>
                            <p:childTnLst>
                              <p:par>
                                <p:cTn id="22" presetID="52"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Scale>
                                      <p:cBhvr>
                                        <p:cTn id="24"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4"/>
                                        </p:tgtEl>
                                        <p:attrNameLst>
                                          <p:attrName>ppt_x</p:attrName>
                                          <p:attrName>ppt_y</p:attrName>
                                        </p:attrNameLst>
                                      </p:cBhvr>
                                    </p:animMotion>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0649" y="1853141"/>
            <a:ext cx="3620690" cy="2537222"/>
            <a:chOff x="6038850" y="3032125"/>
            <a:chExt cx="4827587" cy="3382963"/>
          </a:xfrm>
        </p:grpSpPr>
        <p:sp>
          <p:nvSpPr>
            <p:cNvPr id="130" name="Freeform 125"/>
            <p:cNvSpPr>
              <a:spLocks/>
            </p:cNvSpPr>
            <p:nvPr/>
          </p:nvSpPr>
          <p:spPr bwMode="auto">
            <a:xfrm>
              <a:off x="6038850" y="4194175"/>
              <a:ext cx="815975" cy="1303338"/>
            </a:xfrm>
            <a:custGeom>
              <a:avLst/>
              <a:gdLst>
                <a:gd name="T0" fmla="*/ 187 w 214"/>
                <a:gd name="T1" fmla="*/ 0 h 342"/>
                <a:gd name="T2" fmla="*/ 14 w 214"/>
                <a:gd name="T3" fmla="*/ 76 h 342"/>
                <a:gd name="T4" fmla="*/ 59 w 214"/>
                <a:gd name="T5" fmla="*/ 287 h 342"/>
                <a:gd name="T6" fmla="*/ 214 w 214"/>
                <a:gd name="T7" fmla="*/ 342 h 342"/>
                <a:gd name="T8" fmla="*/ 187 w 214"/>
                <a:gd name="T9" fmla="*/ 0 h 342"/>
              </a:gdLst>
              <a:ahLst/>
              <a:cxnLst>
                <a:cxn ang="0">
                  <a:pos x="T0" y="T1"/>
                </a:cxn>
                <a:cxn ang="0">
                  <a:pos x="T2" y="T3"/>
                </a:cxn>
                <a:cxn ang="0">
                  <a:pos x="T4" y="T5"/>
                </a:cxn>
                <a:cxn ang="0">
                  <a:pos x="T6" y="T7"/>
                </a:cxn>
                <a:cxn ang="0">
                  <a:pos x="T8" y="T9"/>
                </a:cxn>
              </a:cxnLst>
              <a:rect l="0" t="0" r="r" b="b"/>
              <a:pathLst>
                <a:path w="214" h="342">
                  <a:moveTo>
                    <a:pt x="187" y="0"/>
                  </a:moveTo>
                  <a:cubicBezTo>
                    <a:pt x="187" y="0"/>
                    <a:pt x="28" y="64"/>
                    <a:pt x="14" y="76"/>
                  </a:cubicBezTo>
                  <a:cubicBezTo>
                    <a:pt x="0" y="88"/>
                    <a:pt x="42" y="271"/>
                    <a:pt x="59" y="287"/>
                  </a:cubicBezTo>
                  <a:cubicBezTo>
                    <a:pt x="102" y="293"/>
                    <a:pt x="214" y="342"/>
                    <a:pt x="214" y="342"/>
                  </a:cubicBezTo>
                  <a:lnTo>
                    <a:pt x="187" y="0"/>
                  </a:lnTo>
                  <a:close/>
                </a:path>
              </a:pathLst>
            </a:custGeom>
            <a:gradFill flip="none" rotWithShape="1">
              <a:gsLst>
                <a:gs pos="0">
                  <a:srgbClr val="FF6D74"/>
                </a:gs>
                <a:gs pos="100000">
                  <a:srgbClr val="FF9A9E"/>
                </a:gs>
              </a:gsLst>
              <a:lin ang="10200000" scaled="0"/>
              <a:tileRect/>
            </a:gradFill>
            <a:ln>
              <a:noFill/>
            </a:ln>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31" name="Freeform 126"/>
            <p:cNvSpPr>
              <a:spLocks/>
            </p:cNvSpPr>
            <p:nvPr/>
          </p:nvSpPr>
          <p:spPr bwMode="auto">
            <a:xfrm>
              <a:off x="7356475" y="5919788"/>
              <a:ext cx="666750" cy="495300"/>
            </a:xfrm>
            <a:custGeom>
              <a:avLst/>
              <a:gdLst>
                <a:gd name="T0" fmla="*/ 137 w 175"/>
                <a:gd name="T1" fmla="*/ 130 h 130"/>
                <a:gd name="T2" fmla="*/ 38 w 175"/>
                <a:gd name="T3" fmla="*/ 130 h 130"/>
                <a:gd name="T4" fmla="*/ 17 w 175"/>
                <a:gd name="T5" fmla="*/ 111 h 130"/>
                <a:gd name="T6" fmla="*/ 0 w 175"/>
                <a:gd name="T7" fmla="*/ 0 h 130"/>
                <a:gd name="T8" fmla="*/ 175 w 175"/>
                <a:gd name="T9" fmla="*/ 0 h 130"/>
                <a:gd name="T10" fmla="*/ 158 w 175"/>
                <a:gd name="T11" fmla="*/ 111 h 130"/>
                <a:gd name="T12" fmla="*/ 137 w 175"/>
                <a:gd name="T13" fmla="*/ 130 h 130"/>
              </a:gdLst>
              <a:ahLst/>
              <a:cxnLst>
                <a:cxn ang="0">
                  <a:pos x="T0" y="T1"/>
                </a:cxn>
                <a:cxn ang="0">
                  <a:pos x="T2" y="T3"/>
                </a:cxn>
                <a:cxn ang="0">
                  <a:pos x="T4" y="T5"/>
                </a:cxn>
                <a:cxn ang="0">
                  <a:pos x="T6" y="T7"/>
                </a:cxn>
                <a:cxn ang="0">
                  <a:pos x="T8" y="T9"/>
                </a:cxn>
                <a:cxn ang="0">
                  <a:pos x="T10" y="T11"/>
                </a:cxn>
                <a:cxn ang="0">
                  <a:pos x="T12" y="T13"/>
                </a:cxn>
              </a:cxnLst>
              <a:rect l="0" t="0" r="r" b="b"/>
              <a:pathLst>
                <a:path w="175" h="130">
                  <a:moveTo>
                    <a:pt x="137" y="130"/>
                  </a:moveTo>
                  <a:cubicBezTo>
                    <a:pt x="38" y="130"/>
                    <a:pt x="38" y="130"/>
                    <a:pt x="38" y="130"/>
                  </a:cubicBezTo>
                  <a:cubicBezTo>
                    <a:pt x="27" y="130"/>
                    <a:pt x="18" y="122"/>
                    <a:pt x="17" y="111"/>
                  </a:cubicBezTo>
                  <a:cubicBezTo>
                    <a:pt x="0" y="0"/>
                    <a:pt x="0" y="0"/>
                    <a:pt x="0" y="0"/>
                  </a:cubicBezTo>
                  <a:cubicBezTo>
                    <a:pt x="175" y="0"/>
                    <a:pt x="175" y="0"/>
                    <a:pt x="175" y="0"/>
                  </a:cubicBezTo>
                  <a:cubicBezTo>
                    <a:pt x="158" y="111"/>
                    <a:pt x="158" y="111"/>
                    <a:pt x="158" y="111"/>
                  </a:cubicBezTo>
                  <a:cubicBezTo>
                    <a:pt x="157" y="122"/>
                    <a:pt x="147" y="130"/>
                    <a:pt x="137" y="130"/>
                  </a:cubicBezTo>
                  <a:close/>
                </a:path>
              </a:pathLst>
            </a:custGeom>
            <a:gradFill flip="none" rotWithShape="1">
              <a:gsLst>
                <a:gs pos="44000">
                  <a:srgbClr val="FF6D74"/>
                </a:gs>
                <a:gs pos="100000">
                  <a:srgbClr val="FF9A9E"/>
                </a:gs>
              </a:gsLst>
              <a:lin ang="5400000" scaled="0"/>
              <a:tileRect/>
            </a:gradFill>
            <a:ln>
              <a:noFill/>
            </a:ln>
          </p:spPr>
          <p:txBody>
            <a:bodyPr vert="horz" wrap="square" lIns="68580" tIns="34290" rIns="68580" bIns="34290" numCol="1" anchor="t" anchorCtr="0" compatLnSpc="1">
              <a:prstTxWarp prst="textNoShape">
                <a:avLst/>
              </a:prstTxWarp>
            </a:bodyPr>
            <a:lstStyle/>
            <a:p>
              <a:endParaRPr lang="ru-RU" sz="1050" dirty="0">
                <a:solidFill>
                  <a:schemeClr val="bg1"/>
                </a:solidFill>
              </a:endParaRPr>
            </a:p>
          </p:txBody>
        </p:sp>
        <p:sp>
          <p:nvSpPr>
            <p:cNvPr id="132" name="Freeform 127"/>
            <p:cNvSpPr>
              <a:spLocks/>
            </p:cNvSpPr>
            <p:nvPr/>
          </p:nvSpPr>
          <p:spPr bwMode="auto">
            <a:xfrm>
              <a:off x="9523413" y="5772150"/>
              <a:ext cx="642937" cy="642938"/>
            </a:xfrm>
            <a:custGeom>
              <a:avLst/>
              <a:gdLst>
                <a:gd name="T0" fmla="*/ 127 w 169"/>
                <a:gd name="T1" fmla="*/ 169 h 169"/>
                <a:gd name="T2" fmla="*/ 35 w 169"/>
                <a:gd name="T3" fmla="*/ 169 h 169"/>
                <a:gd name="T4" fmla="*/ 15 w 169"/>
                <a:gd name="T5" fmla="*/ 151 h 169"/>
                <a:gd name="T6" fmla="*/ 0 w 169"/>
                <a:gd name="T7" fmla="*/ 48 h 169"/>
                <a:gd name="T8" fmla="*/ 169 w 169"/>
                <a:gd name="T9" fmla="*/ 0 h 169"/>
                <a:gd name="T10" fmla="*/ 147 w 169"/>
                <a:gd name="T11" fmla="*/ 151 h 169"/>
                <a:gd name="T12" fmla="*/ 127 w 169"/>
                <a:gd name="T13" fmla="*/ 169 h 169"/>
              </a:gdLst>
              <a:ahLst/>
              <a:cxnLst>
                <a:cxn ang="0">
                  <a:pos x="T0" y="T1"/>
                </a:cxn>
                <a:cxn ang="0">
                  <a:pos x="T2" y="T3"/>
                </a:cxn>
                <a:cxn ang="0">
                  <a:pos x="T4" y="T5"/>
                </a:cxn>
                <a:cxn ang="0">
                  <a:pos x="T6" y="T7"/>
                </a:cxn>
                <a:cxn ang="0">
                  <a:pos x="T8" y="T9"/>
                </a:cxn>
                <a:cxn ang="0">
                  <a:pos x="T10" y="T11"/>
                </a:cxn>
                <a:cxn ang="0">
                  <a:pos x="T12" y="T13"/>
                </a:cxn>
              </a:cxnLst>
              <a:rect l="0" t="0" r="r" b="b"/>
              <a:pathLst>
                <a:path w="169" h="169">
                  <a:moveTo>
                    <a:pt x="127" y="169"/>
                  </a:moveTo>
                  <a:cubicBezTo>
                    <a:pt x="35" y="169"/>
                    <a:pt x="35" y="169"/>
                    <a:pt x="35" y="169"/>
                  </a:cubicBezTo>
                  <a:cubicBezTo>
                    <a:pt x="25" y="169"/>
                    <a:pt x="17" y="161"/>
                    <a:pt x="15" y="151"/>
                  </a:cubicBezTo>
                  <a:cubicBezTo>
                    <a:pt x="0" y="48"/>
                    <a:pt x="0" y="48"/>
                    <a:pt x="0" y="48"/>
                  </a:cubicBezTo>
                  <a:cubicBezTo>
                    <a:pt x="169" y="0"/>
                    <a:pt x="169" y="0"/>
                    <a:pt x="169" y="0"/>
                  </a:cubicBezTo>
                  <a:cubicBezTo>
                    <a:pt x="147" y="151"/>
                    <a:pt x="147" y="151"/>
                    <a:pt x="147" y="151"/>
                  </a:cubicBezTo>
                  <a:cubicBezTo>
                    <a:pt x="146" y="161"/>
                    <a:pt x="137" y="169"/>
                    <a:pt x="127" y="169"/>
                  </a:cubicBezTo>
                  <a:close/>
                </a:path>
              </a:pathLst>
            </a:custGeom>
            <a:gradFill flip="none" rotWithShape="1">
              <a:gsLst>
                <a:gs pos="44000">
                  <a:srgbClr val="FF6D74"/>
                </a:gs>
                <a:gs pos="100000">
                  <a:srgbClr val="FF9A9E"/>
                </a:gs>
              </a:gsLst>
              <a:lin ang="5400000" scaled="0"/>
              <a:tileRect/>
            </a:gradFill>
            <a:ln>
              <a:noFill/>
            </a:ln>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33" name="Freeform 128"/>
            <p:cNvSpPr>
              <a:spLocks noEditPoints="1"/>
            </p:cNvSpPr>
            <p:nvPr/>
          </p:nvSpPr>
          <p:spPr bwMode="auto">
            <a:xfrm>
              <a:off x="10264775" y="3263900"/>
              <a:ext cx="601662" cy="633413"/>
            </a:xfrm>
            <a:custGeom>
              <a:avLst/>
              <a:gdLst>
                <a:gd name="T0" fmla="*/ 31 w 158"/>
                <a:gd name="T1" fmla="*/ 166 h 166"/>
                <a:gd name="T2" fmla="*/ 20 w 158"/>
                <a:gd name="T3" fmla="*/ 161 h 166"/>
                <a:gd name="T4" fmla="*/ 21 w 158"/>
                <a:gd name="T5" fmla="*/ 140 h 166"/>
                <a:gd name="T6" fmla="*/ 45 w 158"/>
                <a:gd name="T7" fmla="*/ 118 h 166"/>
                <a:gd name="T8" fmla="*/ 35 w 158"/>
                <a:gd name="T9" fmla="*/ 113 h 166"/>
                <a:gd name="T10" fmla="*/ 2 w 158"/>
                <a:gd name="T11" fmla="*/ 53 h 166"/>
                <a:gd name="T12" fmla="*/ 31 w 158"/>
                <a:gd name="T13" fmla="*/ 10 h 166"/>
                <a:gd name="T14" fmla="*/ 88 w 158"/>
                <a:gd name="T15" fmla="*/ 13 h 166"/>
                <a:gd name="T16" fmla="*/ 111 w 158"/>
                <a:gd name="T17" fmla="*/ 73 h 166"/>
                <a:gd name="T18" fmla="*/ 102 w 158"/>
                <a:gd name="T19" fmla="*/ 97 h 166"/>
                <a:gd name="T20" fmla="*/ 130 w 158"/>
                <a:gd name="T21" fmla="*/ 85 h 166"/>
                <a:gd name="T22" fmla="*/ 151 w 158"/>
                <a:gd name="T23" fmla="*/ 83 h 166"/>
                <a:gd name="T24" fmla="*/ 152 w 158"/>
                <a:gd name="T25" fmla="*/ 104 h 166"/>
                <a:gd name="T26" fmla="*/ 78 w 158"/>
                <a:gd name="T27" fmla="*/ 127 h 166"/>
                <a:gd name="T28" fmla="*/ 41 w 158"/>
                <a:gd name="T29" fmla="*/ 162 h 166"/>
                <a:gd name="T30" fmla="*/ 31 w 158"/>
                <a:gd name="T31" fmla="*/ 166 h 166"/>
                <a:gd name="T32" fmla="*/ 59 w 158"/>
                <a:gd name="T33" fmla="*/ 33 h 166"/>
                <a:gd name="T34" fmla="*/ 45 w 158"/>
                <a:gd name="T35" fmla="*/ 37 h 166"/>
                <a:gd name="T36" fmla="*/ 31 w 158"/>
                <a:gd name="T37" fmla="*/ 55 h 166"/>
                <a:gd name="T38" fmla="*/ 51 w 158"/>
                <a:gd name="T39" fmla="*/ 88 h 166"/>
                <a:gd name="T40" fmla="*/ 67 w 158"/>
                <a:gd name="T41" fmla="*/ 95 h 166"/>
                <a:gd name="T42" fmla="*/ 82 w 158"/>
                <a:gd name="T43" fmla="*/ 68 h 166"/>
                <a:gd name="T44" fmla="*/ 71 w 158"/>
                <a:gd name="T45" fmla="*/ 37 h 166"/>
                <a:gd name="T46" fmla="*/ 59 w 158"/>
                <a:gd name="T47" fmla="*/ 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 h="166">
                  <a:moveTo>
                    <a:pt x="31" y="166"/>
                  </a:moveTo>
                  <a:cubicBezTo>
                    <a:pt x="27" y="166"/>
                    <a:pt x="23" y="165"/>
                    <a:pt x="20" y="161"/>
                  </a:cubicBezTo>
                  <a:cubicBezTo>
                    <a:pt x="15" y="155"/>
                    <a:pt x="15" y="146"/>
                    <a:pt x="21" y="140"/>
                  </a:cubicBezTo>
                  <a:cubicBezTo>
                    <a:pt x="29" y="133"/>
                    <a:pt x="37" y="126"/>
                    <a:pt x="45" y="118"/>
                  </a:cubicBezTo>
                  <a:cubicBezTo>
                    <a:pt x="42" y="117"/>
                    <a:pt x="38" y="115"/>
                    <a:pt x="35" y="113"/>
                  </a:cubicBezTo>
                  <a:cubicBezTo>
                    <a:pt x="14" y="99"/>
                    <a:pt x="0" y="76"/>
                    <a:pt x="2" y="53"/>
                  </a:cubicBezTo>
                  <a:cubicBezTo>
                    <a:pt x="3" y="34"/>
                    <a:pt x="13" y="19"/>
                    <a:pt x="31" y="10"/>
                  </a:cubicBezTo>
                  <a:cubicBezTo>
                    <a:pt x="51" y="0"/>
                    <a:pt x="72" y="1"/>
                    <a:pt x="88" y="13"/>
                  </a:cubicBezTo>
                  <a:cubicBezTo>
                    <a:pt x="106" y="26"/>
                    <a:pt x="115" y="50"/>
                    <a:pt x="111" y="73"/>
                  </a:cubicBezTo>
                  <a:cubicBezTo>
                    <a:pt x="110" y="82"/>
                    <a:pt x="107" y="90"/>
                    <a:pt x="102" y="97"/>
                  </a:cubicBezTo>
                  <a:cubicBezTo>
                    <a:pt x="114" y="95"/>
                    <a:pt x="124" y="91"/>
                    <a:pt x="130" y="85"/>
                  </a:cubicBezTo>
                  <a:cubicBezTo>
                    <a:pt x="135" y="79"/>
                    <a:pt x="145" y="78"/>
                    <a:pt x="151" y="83"/>
                  </a:cubicBezTo>
                  <a:cubicBezTo>
                    <a:pt x="157" y="89"/>
                    <a:pt x="158" y="98"/>
                    <a:pt x="152" y="104"/>
                  </a:cubicBezTo>
                  <a:cubicBezTo>
                    <a:pt x="136" y="123"/>
                    <a:pt x="106" y="129"/>
                    <a:pt x="78" y="127"/>
                  </a:cubicBezTo>
                  <a:cubicBezTo>
                    <a:pt x="66" y="140"/>
                    <a:pt x="54" y="151"/>
                    <a:pt x="41" y="162"/>
                  </a:cubicBezTo>
                  <a:cubicBezTo>
                    <a:pt x="38" y="165"/>
                    <a:pt x="35" y="166"/>
                    <a:pt x="31" y="166"/>
                  </a:cubicBezTo>
                  <a:close/>
                  <a:moveTo>
                    <a:pt x="59" y="33"/>
                  </a:moveTo>
                  <a:cubicBezTo>
                    <a:pt x="54" y="33"/>
                    <a:pt x="50" y="34"/>
                    <a:pt x="45" y="37"/>
                  </a:cubicBezTo>
                  <a:cubicBezTo>
                    <a:pt x="36" y="41"/>
                    <a:pt x="32" y="47"/>
                    <a:pt x="31" y="55"/>
                  </a:cubicBezTo>
                  <a:cubicBezTo>
                    <a:pt x="31" y="66"/>
                    <a:pt x="39" y="80"/>
                    <a:pt x="51" y="88"/>
                  </a:cubicBezTo>
                  <a:cubicBezTo>
                    <a:pt x="56" y="91"/>
                    <a:pt x="61" y="93"/>
                    <a:pt x="67" y="95"/>
                  </a:cubicBezTo>
                  <a:cubicBezTo>
                    <a:pt x="75" y="86"/>
                    <a:pt x="80" y="78"/>
                    <a:pt x="82" y="68"/>
                  </a:cubicBezTo>
                  <a:cubicBezTo>
                    <a:pt x="84" y="56"/>
                    <a:pt x="79" y="43"/>
                    <a:pt x="71" y="37"/>
                  </a:cubicBezTo>
                  <a:cubicBezTo>
                    <a:pt x="67" y="34"/>
                    <a:pt x="63" y="33"/>
                    <a:pt x="59" y="33"/>
                  </a:cubicBezTo>
                  <a:close/>
                </a:path>
              </a:pathLst>
            </a:custGeom>
            <a:gradFill flip="none" rotWithShape="1">
              <a:gsLst>
                <a:gs pos="0">
                  <a:srgbClr val="FF6D74"/>
                </a:gs>
                <a:gs pos="100000">
                  <a:srgbClr val="FF9A9E"/>
                </a:gs>
              </a:gsLst>
              <a:lin ang="15600000" scaled="0"/>
              <a:tileRect/>
            </a:gradFill>
            <a:ln>
              <a:noFill/>
            </a:ln>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34" name="Freeform 129"/>
            <p:cNvSpPr>
              <a:spLocks/>
            </p:cNvSpPr>
            <p:nvPr/>
          </p:nvSpPr>
          <p:spPr bwMode="auto">
            <a:xfrm>
              <a:off x="6511925" y="3306763"/>
              <a:ext cx="4225925" cy="2811463"/>
            </a:xfrm>
            <a:custGeom>
              <a:avLst/>
              <a:gdLst>
                <a:gd name="T0" fmla="*/ 741 w 1110"/>
                <a:gd name="T1" fmla="*/ 738 h 738"/>
                <a:gd name="T2" fmla="*/ 369 w 1110"/>
                <a:gd name="T3" fmla="*/ 738 h 738"/>
                <a:gd name="T4" fmla="*/ 0 w 1110"/>
                <a:gd name="T5" fmla="*/ 369 h 738"/>
                <a:gd name="T6" fmla="*/ 0 w 1110"/>
                <a:gd name="T7" fmla="*/ 369 h 738"/>
                <a:gd name="T8" fmla="*/ 369 w 1110"/>
                <a:gd name="T9" fmla="*/ 0 h 738"/>
                <a:gd name="T10" fmla="*/ 741 w 1110"/>
                <a:gd name="T11" fmla="*/ 0 h 738"/>
                <a:gd name="T12" fmla="*/ 1110 w 1110"/>
                <a:gd name="T13" fmla="*/ 369 h 738"/>
                <a:gd name="T14" fmla="*/ 1110 w 1110"/>
                <a:gd name="T15" fmla="*/ 369 h 738"/>
                <a:gd name="T16" fmla="*/ 741 w 1110"/>
                <a:gd name="T17"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0" h="738">
                  <a:moveTo>
                    <a:pt x="741" y="738"/>
                  </a:moveTo>
                  <a:cubicBezTo>
                    <a:pt x="369" y="738"/>
                    <a:pt x="369" y="738"/>
                    <a:pt x="369" y="738"/>
                  </a:cubicBezTo>
                  <a:cubicBezTo>
                    <a:pt x="166" y="738"/>
                    <a:pt x="0" y="572"/>
                    <a:pt x="0" y="369"/>
                  </a:cubicBezTo>
                  <a:cubicBezTo>
                    <a:pt x="0" y="369"/>
                    <a:pt x="0" y="369"/>
                    <a:pt x="0" y="369"/>
                  </a:cubicBezTo>
                  <a:cubicBezTo>
                    <a:pt x="0" y="166"/>
                    <a:pt x="166" y="0"/>
                    <a:pt x="369" y="0"/>
                  </a:cubicBezTo>
                  <a:cubicBezTo>
                    <a:pt x="741" y="0"/>
                    <a:pt x="741" y="0"/>
                    <a:pt x="741" y="0"/>
                  </a:cubicBezTo>
                  <a:cubicBezTo>
                    <a:pt x="944" y="0"/>
                    <a:pt x="1110" y="166"/>
                    <a:pt x="1110" y="369"/>
                  </a:cubicBezTo>
                  <a:cubicBezTo>
                    <a:pt x="1110" y="369"/>
                    <a:pt x="1110" y="369"/>
                    <a:pt x="1110" y="369"/>
                  </a:cubicBezTo>
                  <a:cubicBezTo>
                    <a:pt x="1110" y="572"/>
                    <a:pt x="944" y="738"/>
                    <a:pt x="741" y="738"/>
                  </a:cubicBezTo>
                  <a:close/>
                </a:path>
              </a:pathLst>
            </a:custGeom>
            <a:solidFill>
              <a:srgbClr val="FF9A9E"/>
            </a:solidFill>
            <a:ln>
              <a:noFill/>
            </a:ln>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grpSp>
          <p:nvGrpSpPr>
            <p:cNvPr id="199" name="Group 198"/>
            <p:cNvGrpSpPr/>
            <p:nvPr/>
          </p:nvGrpSpPr>
          <p:grpSpPr>
            <a:xfrm>
              <a:off x="6964363" y="3886200"/>
              <a:ext cx="381000" cy="411163"/>
              <a:chOff x="6964363" y="3886200"/>
              <a:chExt cx="381000" cy="411163"/>
            </a:xfrm>
          </p:grpSpPr>
          <p:sp>
            <p:nvSpPr>
              <p:cNvPr id="139" name="Oval 134"/>
              <p:cNvSpPr>
                <a:spLocks noChangeArrowheads="1"/>
              </p:cNvSpPr>
              <p:nvPr/>
            </p:nvSpPr>
            <p:spPr bwMode="auto">
              <a:xfrm>
                <a:off x="6964363" y="3886200"/>
                <a:ext cx="361950" cy="365125"/>
              </a:xfrm>
              <a:prstGeom prst="ellipse">
                <a:avLst/>
              </a:prstGeom>
              <a:solidFill>
                <a:srgbClr val="FCB0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40" name="Oval 135"/>
              <p:cNvSpPr>
                <a:spLocks noChangeArrowheads="1"/>
              </p:cNvSpPr>
              <p:nvPr/>
            </p:nvSpPr>
            <p:spPr bwMode="auto">
              <a:xfrm>
                <a:off x="6983413" y="3930650"/>
                <a:ext cx="361950" cy="366713"/>
              </a:xfrm>
              <a:prstGeom prst="ellipse">
                <a:avLst/>
              </a:prstGeom>
              <a:solidFill>
                <a:srgbClr val="ED8F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41" name="Oval 136"/>
              <p:cNvSpPr>
                <a:spLocks noChangeArrowheads="1"/>
              </p:cNvSpPr>
              <p:nvPr/>
            </p:nvSpPr>
            <p:spPr bwMode="auto">
              <a:xfrm>
                <a:off x="6994525" y="3946525"/>
                <a:ext cx="277812" cy="282575"/>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42" name="Oval 137"/>
              <p:cNvSpPr>
                <a:spLocks noChangeArrowheads="1"/>
              </p:cNvSpPr>
              <p:nvPr/>
            </p:nvSpPr>
            <p:spPr bwMode="auto">
              <a:xfrm>
                <a:off x="7051675" y="3973513"/>
                <a:ext cx="95250"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grpSp>
        <p:grpSp>
          <p:nvGrpSpPr>
            <p:cNvPr id="198" name="Group 197"/>
            <p:cNvGrpSpPr/>
            <p:nvPr/>
          </p:nvGrpSpPr>
          <p:grpSpPr>
            <a:xfrm>
              <a:off x="7086600" y="3032125"/>
              <a:ext cx="1031875" cy="811213"/>
              <a:chOff x="7086600" y="3032125"/>
              <a:chExt cx="1031875" cy="811213"/>
            </a:xfrm>
          </p:grpSpPr>
          <p:sp>
            <p:nvSpPr>
              <p:cNvPr id="143" name="Freeform 138"/>
              <p:cNvSpPr>
                <a:spLocks/>
              </p:cNvSpPr>
              <p:nvPr/>
            </p:nvSpPr>
            <p:spPr bwMode="auto">
              <a:xfrm>
                <a:off x="7086600" y="3032125"/>
                <a:ext cx="1031875" cy="811213"/>
              </a:xfrm>
              <a:custGeom>
                <a:avLst/>
                <a:gdLst>
                  <a:gd name="T0" fmla="*/ 271 w 271"/>
                  <a:gd name="T1" fmla="*/ 119 h 213"/>
                  <a:gd name="T2" fmla="*/ 197 w 271"/>
                  <a:gd name="T3" fmla="*/ 185 h 213"/>
                  <a:gd name="T4" fmla="*/ 112 w 271"/>
                  <a:gd name="T5" fmla="*/ 213 h 213"/>
                  <a:gd name="T6" fmla="*/ 9 w 271"/>
                  <a:gd name="T7" fmla="*/ 34 h 213"/>
                  <a:gd name="T8" fmla="*/ 28 w 271"/>
                  <a:gd name="T9" fmla="*/ 0 h 213"/>
                  <a:gd name="T10" fmla="*/ 271 w 271"/>
                  <a:gd name="T11" fmla="*/ 119 h 213"/>
                </a:gdLst>
                <a:ahLst/>
                <a:cxnLst>
                  <a:cxn ang="0">
                    <a:pos x="T0" y="T1"/>
                  </a:cxn>
                  <a:cxn ang="0">
                    <a:pos x="T2" y="T3"/>
                  </a:cxn>
                  <a:cxn ang="0">
                    <a:pos x="T4" y="T5"/>
                  </a:cxn>
                  <a:cxn ang="0">
                    <a:pos x="T6" y="T7"/>
                  </a:cxn>
                  <a:cxn ang="0">
                    <a:pos x="T8" y="T9"/>
                  </a:cxn>
                  <a:cxn ang="0">
                    <a:pos x="T10" y="T11"/>
                  </a:cxn>
                </a:cxnLst>
                <a:rect l="0" t="0" r="r" b="b"/>
                <a:pathLst>
                  <a:path w="271" h="213">
                    <a:moveTo>
                      <a:pt x="271" y="119"/>
                    </a:moveTo>
                    <a:cubicBezTo>
                      <a:pt x="253" y="145"/>
                      <a:pt x="228" y="168"/>
                      <a:pt x="197" y="185"/>
                    </a:cubicBezTo>
                    <a:cubicBezTo>
                      <a:pt x="170" y="201"/>
                      <a:pt x="140" y="210"/>
                      <a:pt x="112" y="213"/>
                    </a:cubicBezTo>
                    <a:cubicBezTo>
                      <a:pt x="9" y="34"/>
                      <a:pt x="9" y="34"/>
                      <a:pt x="9" y="34"/>
                    </a:cubicBezTo>
                    <a:cubicBezTo>
                      <a:pt x="0" y="19"/>
                      <a:pt x="11" y="0"/>
                      <a:pt x="28" y="0"/>
                    </a:cubicBezTo>
                    <a:cubicBezTo>
                      <a:pt x="105" y="1"/>
                      <a:pt x="239" y="95"/>
                      <a:pt x="271" y="119"/>
                    </a:cubicBezTo>
                    <a:close/>
                  </a:path>
                </a:pathLst>
              </a:custGeom>
              <a:solidFill>
                <a:srgbClr val="FF9A9E"/>
              </a:solidFill>
              <a:ln>
                <a:noFill/>
              </a:ln>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44" name="Freeform 139"/>
              <p:cNvSpPr>
                <a:spLocks/>
              </p:cNvSpPr>
              <p:nvPr/>
            </p:nvSpPr>
            <p:spPr bwMode="auto">
              <a:xfrm>
                <a:off x="7108825" y="3124200"/>
                <a:ext cx="1009650" cy="719138"/>
              </a:xfrm>
              <a:custGeom>
                <a:avLst/>
                <a:gdLst>
                  <a:gd name="T0" fmla="*/ 198 w 265"/>
                  <a:gd name="T1" fmla="*/ 145 h 189"/>
                  <a:gd name="T2" fmla="*/ 115 w 265"/>
                  <a:gd name="T3" fmla="*/ 164 h 189"/>
                  <a:gd name="T4" fmla="*/ 0 w 265"/>
                  <a:gd name="T5" fmla="*/ 0 h 189"/>
                  <a:gd name="T6" fmla="*/ 3 w 265"/>
                  <a:gd name="T7" fmla="*/ 10 h 189"/>
                  <a:gd name="T8" fmla="*/ 106 w 265"/>
                  <a:gd name="T9" fmla="*/ 189 h 189"/>
                  <a:gd name="T10" fmla="*/ 191 w 265"/>
                  <a:gd name="T11" fmla="*/ 161 h 189"/>
                  <a:gd name="T12" fmla="*/ 265 w 265"/>
                  <a:gd name="T13" fmla="*/ 95 h 189"/>
                  <a:gd name="T14" fmla="*/ 261 w 265"/>
                  <a:gd name="T15" fmla="*/ 92 h 189"/>
                  <a:gd name="T16" fmla="*/ 198 w 265"/>
                  <a:gd name="T17" fmla="*/ 14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 h="189">
                    <a:moveTo>
                      <a:pt x="198" y="145"/>
                    </a:moveTo>
                    <a:cubicBezTo>
                      <a:pt x="170" y="160"/>
                      <a:pt x="144" y="161"/>
                      <a:pt x="115" y="164"/>
                    </a:cubicBezTo>
                    <a:cubicBezTo>
                      <a:pt x="0" y="0"/>
                      <a:pt x="0" y="0"/>
                      <a:pt x="0" y="0"/>
                    </a:cubicBezTo>
                    <a:cubicBezTo>
                      <a:pt x="0" y="4"/>
                      <a:pt x="1" y="7"/>
                      <a:pt x="3" y="10"/>
                    </a:cubicBezTo>
                    <a:cubicBezTo>
                      <a:pt x="106" y="189"/>
                      <a:pt x="106" y="189"/>
                      <a:pt x="106" y="189"/>
                    </a:cubicBezTo>
                    <a:cubicBezTo>
                      <a:pt x="134" y="186"/>
                      <a:pt x="164" y="177"/>
                      <a:pt x="191" y="161"/>
                    </a:cubicBezTo>
                    <a:cubicBezTo>
                      <a:pt x="222" y="144"/>
                      <a:pt x="247" y="121"/>
                      <a:pt x="265" y="95"/>
                    </a:cubicBezTo>
                    <a:cubicBezTo>
                      <a:pt x="264" y="94"/>
                      <a:pt x="263" y="93"/>
                      <a:pt x="261" y="92"/>
                    </a:cubicBezTo>
                    <a:cubicBezTo>
                      <a:pt x="245" y="112"/>
                      <a:pt x="224" y="130"/>
                      <a:pt x="198" y="145"/>
                    </a:cubicBezTo>
                    <a:close/>
                  </a:path>
                </a:pathLst>
              </a:custGeom>
              <a:solidFill>
                <a:srgbClr val="FF8B91"/>
              </a:solidFill>
              <a:ln>
                <a:noFill/>
              </a:ln>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grpSp>
      </p:grpSp>
      <p:sp>
        <p:nvSpPr>
          <p:cNvPr id="135" name="Freeform 130"/>
          <p:cNvSpPr>
            <a:spLocks/>
          </p:cNvSpPr>
          <p:nvPr/>
        </p:nvSpPr>
        <p:spPr bwMode="auto">
          <a:xfrm>
            <a:off x="1497709" y="2059119"/>
            <a:ext cx="573881" cy="2108597"/>
          </a:xfrm>
          <a:custGeom>
            <a:avLst/>
            <a:gdLst>
              <a:gd name="T0" fmla="*/ 60 w 201"/>
              <a:gd name="T1" fmla="*/ 0 h 738"/>
              <a:gd name="T2" fmla="*/ 0 w 201"/>
              <a:gd name="T3" fmla="*/ 4 h 738"/>
              <a:gd name="T4" fmla="*/ 0 w 201"/>
              <a:gd name="T5" fmla="*/ 734 h 738"/>
              <a:gd name="T6" fmla="*/ 60 w 201"/>
              <a:gd name="T7" fmla="*/ 738 h 738"/>
              <a:gd name="T8" fmla="*/ 201 w 201"/>
              <a:gd name="T9" fmla="*/ 738 h 738"/>
              <a:gd name="T10" fmla="*/ 201 w 201"/>
              <a:gd name="T11" fmla="*/ 0 h 738"/>
              <a:gd name="T12" fmla="*/ 60 w 201"/>
              <a:gd name="T13" fmla="*/ 0 h 738"/>
            </a:gdLst>
            <a:ahLst/>
            <a:cxnLst>
              <a:cxn ang="0">
                <a:pos x="T0" y="T1"/>
              </a:cxn>
              <a:cxn ang="0">
                <a:pos x="T2" y="T3"/>
              </a:cxn>
              <a:cxn ang="0">
                <a:pos x="T4" y="T5"/>
              </a:cxn>
              <a:cxn ang="0">
                <a:pos x="T6" y="T7"/>
              </a:cxn>
              <a:cxn ang="0">
                <a:pos x="T8" y="T9"/>
              </a:cxn>
              <a:cxn ang="0">
                <a:pos x="T10" y="T11"/>
              </a:cxn>
              <a:cxn ang="0">
                <a:pos x="T12" y="T13"/>
              </a:cxn>
            </a:cxnLst>
            <a:rect l="0" t="0" r="r" b="b"/>
            <a:pathLst>
              <a:path w="201" h="738">
                <a:moveTo>
                  <a:pt x="60" y="0"/>
                </a:moveTo>
                <a:cubicBezTo>
                  <a:pt x="40" y="0"/>
                  <a:pt x="20" y="1"/>
                  <a:pt x="0" y="4"/>
                </a:cubicBezTo>
                <a:cubicBezTo>
                  <a:pt x="0" y="734"/>
                  <a:pt x="0" y="734"/>
                  <a:pt x="0" y="734"/>
                </a:cubicBezTo>
                <a:cubicBezTo>
                  <a:pt x="20" y="737"/>
                  <a:pt x="40" y="738"/>
                  <a:pt x="60" y="738"/>
                </a:cubicBezTo>
                <a:cubicBezTo>
                  <a:pt x="201" y="738"/>
                  <a:pt x="201" y="738"/>
                  <a:pt x="201" y="738"/>
                </a:cubicBezTo>
                <a:cubicBezTo>
                  <a:pt x="201" y="0"/>
                  <a:pt x="201" y="0"/>
                  <a:pt x="201" y="0"/>
                </a:cubicBezTo>
                <a:lnTo>
                  <a:pt x="60" y="0"/>
                </a:lnTo>
                <a:close/>
              </a:path>
            </a:pathLst>
          </a:custGeom>
          <a:gradFill flip="none" rotWithShape="1">
            <a:gsLst>
              <a:gs pos="0">
                <a:schemeClr val="accent6">
                  <a:shade val="30000"/>
                  <a:satMod val="115000"/>
                  <a:lumMod val="96000"/>
                  <a:lumOff val="4000"/>
                </a:schemeClr>
              </a:gs>
              <a:gs pos="16000">
                <a:schemeClr val="accent6">
                  <a:shade val="67500"/>
                  <a:satMod val="115000"/>
                </a:schemeClr>
              </a:gs>
              <a:gs pos="100000">
                <a:schemeClr val="accent6">
                  <a:shade val="100000"/>
                  <a:satMod val="115000"/>
                </a:schemeClr>
              </a:gs>
            </a:gsLst>
            <a:lin ang="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36" name="Rectangle 131"/>
          <p:cNvSpPr>
            <a:spLocks noChangeArrowheads="1"/>
          </p:cNvSpPr>
          <p:nvPr/>
        </p:nvSpPr>
        <p:spPr bwMode="auto">
          <a:xfrm>
            <a:off x="2071590" y="2059119"/>
            <a:ext cx="570309" cy="2108597"/>
          </a:xfrm>
          <a:prstGeom prst="rect">
            <a:avLst/>
          </a:prstGeom>
          <a:gradFill flip="none" rotWithShape="1">
            <a:gsLst>
              <a:gs pos="0">
                <a:schemeClr val="accent3">
                  <a:shade val="30000"/>
                  <a:satMod val="115000"/>
                  <a:lumMod val="97000"/>
                  <a:lumOff val="3000"/>
                </a:schemeClr>
              </a:gs>
              <a:gs pos="18000">
                <a:schemeClr val="accent3">
                  <a:shade val="67500"/>
                  <a:satMod val="115000"/>
                </a:schemeClr>
              </a:gs>
              <a:gs pos="100000">
                <a:schemeClr val="accent3">
                  <a:shade val="100000"/>
                  <a:satMod val="115000"/>
                </a:schemeClr>
              </a:gs>
            </a:gsLst>
            <a:lin ang="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37" name="Freeform 132"/>
          <p:cNvSpPr>
            <a:spLocks/>
          </p:cNvSpPr>
          <p:nvPr/>
        </p:nvSpPr>
        <p:spPr bwMode="auto">
          <a:xfrm>
            <a:off x="3213399" y="2175800"/>
            <a:ext cx="571500" cy="1875235"/>
          </a:xfrm>
          <a:custGeom>
            <a:avLst/>
            <a:gdLst>
              <a:gd name="T0" fmla="*/ 0 w 200"/>
              <a:gd name="T1" fmla="*/ 0 h 656"/>
              <a:gd name="T2" fmla="*/ 0 w 200"/>
              <a:gd name="T3" fmla="*/ 656 h 656"/>
              <a:gd name="T4" fmla="*/ 200 w 200"/>
              <a:gd name="T5" fmla="*/ 328 h 656"/>
              <a:gd name="T6" fmla="*/ 200 w 200"/>
              <a:gd name="T7" fmla="*/ 328 h 656"/>
              <a:gd name="T8" fmla="*/ 0 w 200"/>
              <a:gd name="T9" fmla="*/ 0 h 656"/>
            </a:gdLst>
            <a:ahLst/>
            <a:cxnLst>
              <a:cxn ang="0">
                <a:pos x="T0" y="T1"/>
              </a:cxn>
              <a:cxn ang="0">
                <a:pos x="T2" y="T3"/>
              </a:cxn>
              <a:cxn ang="0">
                <a:pos x="T4" y="T5"/>
              </a:cxn>
              <a:cxn ang="0">
                <a:pos x="T6" y="T7"/>
              </a:cxn>
              <a:cxn ang="0">
                <a:pos x="T8" y="T9"/>
              </a:cxn>
            </a:cxnLst>
            <a:rect l="0" t="0" r="r" b="b"/>
            <a:pathLst>
              <a:path w="200" h="656">
                <a:moveTo>
                  <a:pt x="0" y="0"/>
                </a:moveTo>
                <a:cubicBezTo>
                  <a:pt x="0" y="656"/>
                  <a:pt x="0" y="656"/>
                  <a:pt x="0" y="656"/>
                </a:cubicBezTo>
                <a:cubicBezTo>
                  <a:pt x="119" y="595"/>
                  <a:pt x="200" y="470"/>
                  <a:pt x="200" y="328"/>
                </a:cubicBezTo>
                <a:cubicBezTo>
                  <a:pt x="200" y="328"/>
                  <a:pt x="200" y="328"/>
                  <a:pt x="200" y="328"/>
                </a:cubicBezTo>
                <a:cubicBezTo>
                  <a:pt x="200" y="186"/>
                  <a:pt x="119" y="62"/>
                  <a:pt x="0" y="0"/>
                </a:cubicBezTo>
                <a:close/>
              </a:path>
            </a:pathLst>
          </a:custGeom>
          <a:gradFill flip="none" rotWithShape="1">
            <a:gsLst>
              <a:gs pos="0">
                <a:schemeClr val="accent5">
                  <a:shade val="30000"/>
                  <a:satMod val="115000"/>
                </a:schemeClr>
              </a:gs>
              <a:gs pos="18000">
                <a:schemeClr val="accent5">
                  <a:shade val="67500"/>
                  <a:satMod val="115000"/>
                </a:schemeClr>
              </a:gs>
              <a:gs pos="100000">
                <a:schemeClr val="accent5">
                  <a:shade val="100000"/>
                  <a:satMod val="115000"/>
                </a:schemeClr>
              </a:gs>
            </a:gsLst>
            <a:lin ang="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38" name="Freeform 133"/>
          <p:cNvSpPr>
            <a:spLocks/>
          </p:cNvSpPr>
          <p:nvPr/>
        </p:nvSpPr>
        <p:spPr bwMode="auto">
          <a:xfrm>
            <a:off x="2641899" y="2059119"/>
            <a:ext cx="571500" cy="2108597"/>
          </a:xfrm>
          <a:custGeom>
            <a:avLst/>
            <a:gdLst>
              <a:gd name="T0" fmla="*/ 31 w 200"/>
              <a:gd name="T1" fmla="*/ 0 h 738"/>
              <a:gd name="T2" fmla="*/ 0 w 200"/>
              <a:gd name="T3" fmla="*/ 0 h 738"/>
              <a:gd name="T4" fmla="*/ 0 w 200"/>
              <a:gd name="T5" fmla="*/ 738 h 738"/>
              <a:gd name="T6" fmla="*/ 31 w 200"/>
              <a:gd name="T7" fmla="*/ 738 h 738"/>
              <a:gd name="T8" fmla="*/ 200 w 200"/>
              <a:gd name="T9" fmla="*/ 697 h 738"/>
              <a:gd name="T10" fmla="*/ 200 w 200"/>
              <a:gd name="T11" fmla="*/ 41 h 738"/>
              <a:gd name="T12" fmla="*/ 31 w 200"/>
              <a:gd name="T13" fmla="*/ 0 h 738"/>
            </a:gdLst>
            <a:ahLst/>
            <a:cxnLst>
              <a:cxn ang="0">
                <a:pos x="T0" y="T1"/>
              </a:cxn>
              <a:cxn ang="0">
                <a:pos x="T2" y="T3"/>
              </a:cxn>
              <a:cxn ang="0">
                <a:pos x="T4" y="T5"/>
              </a:cxn>
              <a:cxn ang="0">
                <a:pos x="T6" y="T7"/>
              </a:cxn>
              <a:cxn ang="0">
                <a:pos x="T8" y="T9"/>
              </a:cxn>
              <a:cxn ang="0">
                <a:pos x="T10" y="T11"/>
              </a:cxn>
              <a:cxn ang="0">
                <a:pos x="T12" y="T13"/>
              </a:cxn>
            </a:cxnLst>
            <a:rect l="0" t="0" r="r" b="b"/>
            <a:pathLst>
              <a:path w="200" h="738">
                <a:moveTo>
                  <a:pt x="31" y="0"/>
                </a:moveTo>
                <a:cubicBezTo>
                  <a:pt x="0" y="0"/>
                  <a:pt x="0" y="0"/>
                  <a:pt x="0" y="0"/>
                </a:cubicBezTo>
                <a:cubicBezTo>
                  <a:pt x="0" y="738"/>
                  <a:pt x="0" y="738"/>
                  <a:pt x="0" y="738"/>
                </a:cubicBezTo>
                <a:cubicBezTo>
                  <a:pt x="31" y="738"/>
                  <a:pt x="31" y="738"/>
                  <a:pt x="31" y="738"/>
                </a:cubicBezTo>
                <a:cubicBezTo>
                  <a:pt x="92" y="738"/>
                  <a:pt x="149" y="724"/>
                  <a:pt x="200" y="697"/>
                </a:cubicBezTo>
                <a:cubicBezTo>
                  <a:pt x="200" y="41"/>
                  <a:pt x="200" y="41"/>
                  <a:pt x="200" y="41"/>
                </a:cubicBezTo>
                <a:cubicBezTo>
                  <a:pt x="149" y="15"/>
                  <a:pt x="92" y="0"/>
                  <a:pt x="31" y="0"/>
                </a:cubicBezTo>
                <a:close/>
              </a:path>
            </a:pathLst>
          </a:custGeom>
          <a:gradFill flip="none" rotWithShape="1">
            <a:gsLst>
              <a:gs pos="0">
                <a:schemeClr val="accent4">
                  <a:shade val="30000"/>
                  <a:satMod val="115000"/>
                  <a:lumMod val="94000"/>
                  <a:lumOff val="6000"/>
                </a:schemeClr>
              </a:gs>
              <a:gs pos="17000">
                <a:schemeClr val="accent4">
                  <a:shade val="67500"/>
                  <a:satMod val="115000"/>
                </a:schemeClr>
              </a:gs>
              <a:gs pos="100000">
                <a:schemeClr val="accent4">
                  <a:shade val="100000"/>
                  <a:satMod val="115000"/>
                </a:schemeClr>
              </a:gs>
            </a:gsLst>
            <a:lin ang="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grpSp>
        <p:nvGrpSpPr>
          <p:cNvPr id="197" name="Group 196"/>
          <p:cNvGrpSpPr/>
          <p:nvPr/>
        </p:nvGrpSpPr>
        <p:grpSpPr>
          <a:xfrm>
            <a:off x="1982293" y="2222234"/>
            <a:ext cx="731044" cy="76200"/>
            <a:chOff x="8334375" y="3524250"/>
            <a:chExt cx="974725" cy="101600"/>
          </a:xfrm>
        </p:grpSpPr>
        <p:sp>
          <p:nvSpPr>
            <p:cNvPr id="145" name="Freeform 140"/>
            <p:cNvSpPr>
              <a:spLocks/>
            </p:cNvSpPr>
            <p:nvPr/>
          </p:nvSpPr>
          <p:spPr bwMode="auto">
            <a:xfrm>
              <a:off x="8334375" y="3524250"/>
              <a:ext cx="974725" cy="101600"/>
            </a:xfrm>
            <a:custGeom>
              <a:avLst/>
              <a:gdLst>
                <a:gd name="T0" fmla="*/ 242 w 256"/>
                <a:gd name="T1" fmla="*/ 27 h 27"/>
                <a:gd name="T2" fmla="*/ 14 w 256"/>
                <a:gd name="T3" fmla="*/ 27 h 27"/>
                <a:gd name="T4" fmla="*/ 0 w 256"/>
                <a:gd name="T5" fmla="*/ 14 h 27"/>
                <a:gd name="T6" fmla="*/ 0 w 256"/>
                <a:gd name="T7" fmla="*/ 14 h 27"/>
                <a:gd name="T8" fmla="*/ 14 w 256"/>
                <a:gd name="T9" fmla="*/ 0 h 27"/>
                <a:gd name="T10" fmla="*/ 242 w 256"/>
                <a:gd name="T11" fmla="*/ 0 h 27"/>
                <a:gd name="T12" fmla="*/ 256 w 256"/>
                <a:gd name="T13" fmla="*/ 14 h 27"/>
                <a:gd name="T14" fmla="*/ 256 w 256"/>
                <a:gd name="T15" fmla="*/ 14 h 27"/>
                <a:gd name="T16" fmla="*/ 242 w 256"/>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7">
                  <a:moveTo>
                    <a:pt x="242" y="27"/>
                  </a:moveTo>
                  <a:cubicBezTo>
                    <a:pt x="14" y="27"/>
                    <a:pt x="14" y="27"/>
                    <a:pt x="14" y="27"/>
                  </a:cubicBezTo>
                  <a:cubicBezTo>
                    <a:pt x="6" y="27"/>
                    <a:pt x="0" y="21"/>
                    <a:pt x="0" y="14"/>
                  </a:cubicBezTo>
                  <a:cubicBezTo>
                    <a:pt x="0" y="14"/>
                    <a:pt x="0" y="14"/>
                    <a:pt x="0" y="14"/>
                  </a:cubicBezTo>
                  <a:cubicBezTo>
                    <a:pt x="0" y="6"/>
                    <a:pt x="6" y="0"/>
                    <a:pt x="14" y="0"/>
                  </a:cubicBezTo>
                  <a:cubicBezTo>
                    <a:pt x="242" y="0"/>
                    <a:pt x="242" y="0"/>
                    <a:pt x="242" y="0"/>
                  </a:cubicBezTo>
                  <a:cubicBezTo>
                    <a:pt x="249" y="0"/>
                    <a:pt x="256" y="6"/>
                    <a:pt x="256" y="14"/>
                  </a:cubicBezTo>
                  <a:cubicBezTo>
                    <a:pt x="256" y="14"/>
                    <a:pt x="256" y="14"/>
                    <a:pt x="256" y="14"/>
                  </a:cubicBezTo>
                  <a:cubicBezTo>
                    <a:pt x="256" y="21"/>
                    <a:pt x="249" y="27"/>
                    <a:pt x="242" y="27"/>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6" name="Freeform 141"/>
            <p:cNvSpPr>
              <a:spLocks/>
            </p:cNvSpPr>
            <p:nvPr/>
          </p:nvSpPr>
          <p:spPr bwMode="auto">
            <a:xfrm>
              <a:off x="8334375" y="3524250"/>
              <a:ext cx="974725" cy="63500"/>
            </a:xfrm>
            <a:custGeom>
              <a:avLst/>
              <a:gdLst>
                <a:gd name="T0" fmla="*/ 14 w 256"/>
                <a:gd name="T1" fmla="*/ 7 h 17"/>
                <a:gd name="T2" fmla="*/ 242 w 256"/>
                <a:gd name="T3" fmla="*/ 7 h 17"/>
                <a:gd name="T4" fmla="*/ 255 w 256"/>
                <a:gd name="T5" fmla="*/ 17 h 17"/>
                <a:gd name="T6" fmla="*/ 256 w 256"/>
                <a:gd name="T7" fmla="*/ 14 h 17"/>
                <a:gd name="T8" fmla="*/ 242 w 256"/>
                <a:gd name="T9" fmla="*/ 0 h 17"/>
                <a:gd name="T10" fmla="*/ 14 w 256"/>
                <a:gd name="T11" fmla="*/ 0 h 17"/>
                <a:gd name="T12" fmla="*/ 0 w 256"/>
                <a:gd name="T13" fmla="*/ 14 h 17"/>
                <a:gd name="T14" fmla="*/ 1 w 256"/>
                <a:gd name="T15" fmla="*/ 17 h 17"/>
                <a:gd name="T16" fmla="*/ 14 w 256"/>
                <a:gd name="T17"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17">
                  <a:moveTo>
                    <a:pt x="14" y="7"/>
                  </a:moveTo>
                  <a:cubicBezTo>
                    <a:pt x="242" y="7"/>
                    <a:pt x="242" y="7"/>
                    <a:pt x="242" y="7"/>
                  </a:cubicBezTo>
                  <a:cubicBezTo>
                    <a:pt x="248" y="7"/>
                    <a:pt x="254" y="11"/>
                    <a:pt x="255" y="17"/>
                  </a:cubicBezTo>
                  <a:cubicBezTo>
                    <a:pt x="255" y="16"/>
                    <a:pt x="256" y="15"/>
                    <a:pt x="256" y="14"/>
                  </a:cubicBezTo>
                  <a:cubicBezTo>
                    <a:pt x="256" y="6"/>
                    <a:pt x="249" y="0"/>
                    <a:pt x="242" y="0"/>
                  </a:cubicBezTo>
                  <a:cubicBezTo>
                    <a:pt x="14" y="0"/>
                    <a:pt x="14" y="0"/>
                    <a:pt x="14" y="0"/>
                  </a:cubicBezTo>
                  <a:cubicBezTo>
                    <a:pt x="6" y="0"/>
                    <a:pt x="0" y="6"/>
                    <a:pt x="0" y="14"/>
                  </a:cubicBezTo>
                  <a:cubicBezTo>
                    <a:pt x="0" y="15"/>
                    <a:pt x="0" y="16"/>
                    <a:pt x="1" y="17"/>
                  </a:cubicBezTo>
                  <a:cubicBezTo>
                    <a:pt x="2" y="11"/>
                    <a:pt x="7" y="7"/>
                    <a:pt x="14" y="7"/>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01" name="Group 200"/>
          <p:cNvGrpSpPr/>
          <p:nvPr/>
        </p:nvGrpSpPr>
        <p:grpSpPr>
          <a:xfrm>
            <a:off x="2082306" y="64822"/>
            <a:ext cx="2116931" cy="1794272"/>
            <a:chOff x="8467725" y="647700"/>
            <a:chExt cx="2822575" cy="2392363"/>
          </a:xfrm>
        </p:grpSpPr>
        <p:sp>
          <p:nvSpPr>
            <p:cNvPr id="151" name="Freeform 146"/>
            <p:cNvSpPr>
              <a:spLocks/>
            </p:cNvSpPr>
            <p:nvPr/>
          </p:nvSpPr>
          <p:spPr bwMode="auto">
            <a:xfrm>
              <a:off x="8521700" y="2357438"/>
              <a:ext cx="681037" cy="682625"/>
            </a:xfrm>
            <a:custGeom>
              <a:avLst/>
              <a:gdLst>
                <a:gd name="T0" fmla="*/ 1 w 179"/>
                <a:gd name="T1" fmla="*/ 90 h 179"/>
                <a:gd name="T2" fmla="*/ 91 w 179"/>
                <a:gd name="T3" fmla="*/ 178 h 179"/>
                <a:gd name="T4" fmla="*/ 179 w 179"/>
                <a:gd name="T5" fmla="*/ 89 h 179"/>
                <a:gd name="T6" fmla="*/ 89 w 179"/>
                <a:gd name="T7" fmla="*/ 1 h 179"/>
                <a:gd name="T8" fmla="*/ 1 w 179"/>
                <a:gd name="T9" fmla="*/ 90 h 179"/>
              </a:gdLst>
              <a:ahLst/>
              <a:cxnLst>
                <a:cxn ang="0">
                  <a:pos x="T0" y="T1"/>
                </a:cxn>
                <a:cxn ang="0">
                  <a:pos x="T2" y="T3"/>
                </a:cxn>
                <a:cxn ang="0">
                  <a:pos x="T4" y="T5"/>
                </a:cxn>
                <a:cxn ang="0">
                  <a:pos x="T6" y="T7"/>
                </a:cxn>
                <a:cxn ang="0">
                  <a:pos x="T8" y="T9"/>
                </a:cxn>
              </a:cxnLst>
              <a:rect l="0" t="0" r="r" b="b"/>
              <a:pathLst>
                <a:path w="179" h="179">
                  <a:moveTo>
                    <a:pt x="1" y="90"/>
                  </a:moveTo>
                  <a:cubicBezTo>
                    <a:pt x="1" y="139"/>
                    <a:pt x="42" y="179"/>
                    <a:pt x="91" y="178"/>
                  </a:cubicBezTo>
                  <a:cubicBezTo>
                    <a:pt x="140" y="178"/>
                    <a:pt x="179" y="138"/>
                    <a:pt x="179" y="89"/>
                  </a:cubicBezTo>
                  <a:cubicBezTo>
                    <a:pt x="178" y="40"/>
                    <a:pt x="138" y="0"/>
                    <a:pt x="89" y="1"/>
                  </a:cubicBezTo>
                  <a:cubicBezTo>
                    <a:pt x="40" y="1"/>
                    <a:pt x="0" y="41"/>
                    <a:pt x="1" y="90"/>
                  </a:cubicBezTo>
                </a:path>
              </a:pathLst>
            </a:custGeom>
            <a:solidFill>
              <a:srgbClr val="AF5E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52" name="Freeform 147"/>
            <p:cNvSpPr>
              <a:spLocks/>
            </p:cNvSpPr>
            <p:nvPr/>
          </p:nvSpPr>
          <p:spPr bwMode="auto">
            <a:xfrm>
              <a:off x="8510588" y="2346325"/>
              <a:ext cx="684212" cy="685800"/>
            </a:xfrm>
            <a:custGeom>
              <a:avLst/>
              <a:gdLst>
                <a:gd name="T0" fmla="*/ 0 w 180"/>
                <a:gd name="T1" fmla="*/ 91 h 180"/>
                <a:gd name="T2" fmla="*/ 91 w 180"/>
                <a:gd name="T3" fmla="*/ 179 h 180"/>
                <a:gd name="T4" fmla="*/ 180 w 180"/>
                <a:gd name="T5" fmla="*/ 89 h 180"/>
                <a:gd name="T6" fmla="*/ 89 w 180"/>
                <a:gd name="T7" fmla="*/ 0 h 180"/>
                <a:gd name="T8" fmla="*/ 0 w 180"/>
                <a:gd name="T9" fmla="*/ 91 h 180"/>
              </a:gdLst>
              <a:ahLst/>
              <a:cxnLst>
                <a:cxn ang="0">
                  <a:pos x="T0" y="T1"/>
                </a:cxn>
                <a:cxn ang="0">
                  <a:pos x="T2" y="T3"/>
                </a:cxn>
                <a:cxn ang="0">
                  <a:pos x="T4" y="T5"/>
                </a:cxn>
                <a:cxn ang="0">
                  <a:pos x="T6" y="T7"/>
                </a:cxn>
                <a:cxn ang="0">
                  <a:pos x="T8" y="T9"/>
                </a:cxn>
              </a:cxnLst>
              <a:rect l="0" t="0" r="r" b="b"/>
              <a:pathLst>
                <a:path w="180" h="180">
                  <a:moveTo>
                    <a:pt x="0" y="91"/>
                  </a:moveTo>
                  <a:cubicBezTo>
                    <a:pt x="1" y="140"/>
                    <a:pt x="41" y="180"/>
                    <a:pt x="91" y="179"/>
                  </a:cubicBezTo>
                  <a:cubicBezTo>
                    <a:pt x="140" y="179"/>
                    <a:pt x="180" y="138"/>
                    <a:pt x="180" y="89"/>
                  </a:cubicBezTo>
                  <a:cubicBezTo>
                    <a:pt x="179" y="39"/>
                    <a:pt x="138" y="0"/>
                    <a:pt x="89" y="0"/>
                  </a:cubicBezTo>
                  <a:cubicBezTo>
                    <a:pt x="40" y="1"/>
                    <a:pt x="0" y="41"/>
                    <a:pt x="0" y="91"/>
                  </a:cubicBezTo>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53" name="Freeform 148"/>
            <p:cNvSpPr>
              <a:spLocks/>
            </p:cNvSpPr>
            <p:nvPr/>
          </p:nvSpPr>
          <p:spPr bwMode="auto">
            <a:xfrm>
              <a:off x="8562975" y="2395538"/>
              <a:ext cx="579437" cy="582613"/>
            </a:xfrm>
            <a:custGeom>
              <a:avLst/>
              <a:gdLst>
                <a:gd name="T0" fmla="*/ 77 w 152"/>
                <a:gd name="T1" fmla="*/ 153 h 153"/>
                <a:gd name="T2" fmla="*/ 152 w 152"/>
                <a:gd name="T3" fmla="*/ 76 h 153"/>
                <a:gd name="T4" fmla="*/ 75 w 152"/>
                <a:gd name="T5" fmla="*/ 1 h 153"/>
                <a:gd name="T6" fmla="*/ 0 w 152"/>
                <a:gd name="T7" fmla="*/ 77 h 153"/>
                <a:gd name="T8" fmla="*/ 77 w 152"/>
                <a:gd name="T9" fmla="*/ 153 h 153"/>
              </a:gdLst>
              <a:ahLst/>
              <a:cxnLst>
                <a:cxn ang="0">
                  <a:pos x="T0" y="T1"/>
                </a:cxn>
                <a:cxn ang="0">
                  <a:pos x="T2" y="T3"/>
                </a:cxn>
                <a:cxn ang="0">
                  <a:pos x="T4" y="T5"/>
                </a:cxn>
                <a:cxn ang="0">
                  <a:pos x="T6" y="T7"/>
                </a:cxn>
                <a:cxn ang="0">
                  <a:pos x="T8" y="T9"/>
                </a:cxn>
              </a:cxnLst>
              <a:rect l="0" t="0" r="r" b="b"/>
              <a:pathLst>
                <a:path w="152" h="153">
                  <a:moveTo>
                    <a:pt x="77" y="153"/>
                  </a:moveTo>
                  <a:cubicBezTo>
                    <a:pt x="119" y="152"/>
                    <a:pt x="152" y="118"/>
                    <a:pt x="152" y="76"/>
                  </a:cubicBezTo>
                  <a:cubicBezTo>
                    <a:pt x="151" y="34"/>
                    <a:pt x="117" y="0"/>
                    <a:pt x="75" y="1"/>
                  </a:cubicBezTo>
                  <a:cubicBezTo>
                    <a:pt x="33" y="1"/>
                    <a:pt x="0" y="36"/>
                    <a:pt x="0" y="77"/>
                  </a:cubicBezTo>
                  <a:cubicBezTo>
                    <a:pt x="0" y="119"/>
                    <a:pt x="35" y="153"/>
                    <a:pt x="77" y="153"/>
                  </a:cubicBezTo>
                </a:path>
              </a:pathLst>
            </a:custGeom>
            <a:solidFill>
              <a:srgbClr val="AF5E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54" name="Freeform 149"/>
            <p:cNvSpPr>
              <a:spLocks/>
            </p:cNvSpPr>
            <p:nvPr/>
          </p:nvSpPr>
          <p:spPr bwMode="auto">
            <a:xfrm>
              <a:off x="8597900" y="2433638"/>
              <a:ext cx="544512" cy="544513"/>
            </a:xfrm>
            <a:custGeom>
              <a:avLst/>
              <a:gdLst>
                <a:gd name="T0" fmla="*/ 72 w 143"/>
                <a:gd name="T1" fmla="*/ 143 h 143"/>
                <a:gd name="T2" fmla="*/ 143 w 143"/>
                <a:gd name="T3" fmla="*/ 71 h 143"/>
                <a:gd name="T4" fmla="*/ 71 w 143"/>
                <a:gd name="T5" fmla="*/ 0 h 143"/>
                <a:gd name="T6" fmla="*/ 0 w 143"/>
                <a:gd name="T7" fmla="*/ 72 h 143"/>
                <a:gd name="T8" fmla="*/ 72 w 143"/>
                <a:gd name="T9" fmla="*/ 143 h 143"/>
              </a:gdLst>
              <a:ahLst/>
              <a:cxnLst>
                <a:cxn ang="0">
                  <a:pos x="T0" y="T1"/>
                </a:cxn>
                <a:cxn ang="0">
                  <a:pos x="T2" y="T3"/>
                </a:cxn>
                <a:cxn ang="0">
                  <a:pos x="T4" y="T5"/>
                </a:cxn>
                <a:cxn ang="0">
                  <a:pos x="T6" y="T7"/>
                </a:cxn>
                <a:cxn ang="0">
                  <a:pos x="T8" y="T9"/>
                </a:cxn>
              </a:cxnLst>
              <a:rect l="0" t="0" r="r" b="b"/>
              <a:pathLst>
                <a:path w="143" h="143">
                  <a:moveTo>
                    <a:pt x="72" y="143"/>
                  </a:moveTo>
                  <a:cubicBezTo>
                    <a:pt x="112" y="142"/>
                    <a:pt x="143" y="110"/>
                    <a:pt x="143" y="71"/>
                  </a:cubicBezTo>
                  <a:cubicBezTo>
                    <a:pt x="143" y="31"/>
                    <a:pt x="110" y="0"/>
                    <a:pt x="71" y="0"/>
                  </a:cubicBezTo>
                  <a:cubicBezTo>
                    <a:pt x="32" y="0"/>
                    <a:pt x="0" y="33"/>
                    <a:pt x="0" y="72"/>
                  </a:cubicBezTo>
                  <a:cubicBezTo>
                    <a:pt x="1" y="111"/>
                    <a:pt x="33" y="143"/>
                    <a:pt x="72" y="143"/>
                  </a:cubicBezTo>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55" name="Rectangle 150"/>
            <p:cNvSpPr>
              <a:spLocks noChangeArrowheads="1"/>
            </p:cNvSpPr>
            <p:nvPr/>
          </p:nvSpPr>
          <p:spPr bwMode="auto">
            <a:xfrm>
              <a:off x="8959850" y="2711450"/>
              <a:ext cx="1587" cy="1588"/>
            </a:xfrm>
            <a:prstGeom prst="rect">
              <a:avLst/>
            </a:prstGeom>
            <a:solidFill>
              <a:srgbClr val="FFF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56" name="Rectangle 151"/>
            <p:cNvSpPr>
              <a:spLocks noChangeArrowheads="1"/>
            </p:cNvSpPr>
            <p:nvPr/>
          </p:nvSpPr>
          <p:spPr bwMode="auto">
            <a:xfrm>
              <a:off x="8959850" y="2711450"/>
              <a:ext cx="1587"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57" name="Freeform 152"/>
            <p:cNvSpPr>
              <a:spLocks/>
            </p:cNvSpPr>
            <p:nvPr/>
          </p:nvSpPr>
          <p:spPr bwMode="auto">
            <a:xfrm>
              <a:off x="8709025" y="2487613"/>
              <a:ext cx="273050" cy="400050"/>
            </a:xfrm>
            <a:custGeom>
              <a:avLst/>
              <a:gdLst>
                <a:gd name="T0" fmla="*/ 46 w 72"/>
                <a:gd name="T1" fmla="*/ 0 h 105"/>
                <a:gd name="T2" fmla="*/ 40 w 72"/>
                <a:gd name="T3" fmla="*/ 5 h 105"/>
                <a:gd name="T4" fmla="*/ 39 w 72"/>
                <a:gd name="T5" fmla="*/ 10 h 105"/>
                <a:gd name="T6" fmla="*/ 39 w 72"/>
                <a:gd name="T7" fmla="*/ 10 h 105"/>
                <a:gd name="T8" fmla="*/ 23 w 72"/>
                <a:gd name="T9" fmla="*/ 14 h 105"/>
                <a:gd name="T10" fmla="*/ 12 w 72"/>
                <a:gd name="T11" fmla="*/ 37 h 105"/>
                <a:gd name="T12" fmla="*/ 29 w 72"/>
                <a:gd name="T13" fmla="*/ 56 h 105"/>
                <a:gd name="T14" fmla="*/ 31 w 72"/>
                <a:gd name="T15" fmla="*/ 57 h 105"/>
                <a:gd name="T16" fmla="*/ 42 w 72"/>
                <a:gd name="T17" fmla="*/ 62 h 105"/>
                <a:gd name="T18" fmla="*/ 44 w 72"/>
                <a:gd name="T19" fmla="*/ 62 h 105"/>
                <a:gd name="T20" fmla="*/ 52 w 72"/>
                <a:gd name="T21" fmla="*/ 76 h 105"/>
                <a:gd name="T22" fmla="*/ 39 w 72"/>
                <a:gd name="T23" fmla="*/ 83 h 105"/>
                <a:gd name="T24" fmla="*/ 39 w 72"/>
                <a:gd name="T25" fmla="*/ 83 h 105"/>
                <a:gd name="T26" fmla="*/ 38 w 72"/>
                <a:gd name="T27" fmla="*/ 83 h 105"/>
                <a:gd name="T28" fmla="*/ 27 w 72"/>
                <a:gd name="T29" fmla="*/ 81 h 105"/>
                <a:gd name="T30" fmla="*/ 16 w 72"/>
                <a:gd name="T31" fmla="*/ 67 h 105"/>
                <a:gd name="T32" fmla="*/ 9 w 72"/>
                <a:gd name="T33" fmla="*/ 61 h 105"/>
                <a:gd name="T34" fmla="*/ 2 w 72"/>
                <a:gd name="T35" fmla="*/ 70 h 105"/>
                <a:gd name="T36" fmla="*/ 25 w 72"/>
                <a:gd name="T37" fmla="*/ 93 h 105"/>
                <a:gd name="T38" fmla="*/ 24 w 72"/>
                <a:gd name="T39" fmla="*/ 98 h 105"/>
                <a:gd name="T40" fmla="*/ 29 w 72"/>
                <a:gd name="T41" fmla="*/ 105 h 105"/>
                <a:gd name="T42" fmla="*/ 30 w 72"/>
                <a:gd name="T43" fmla="*/ 105 h 105"/>
                <a:gd name="T44" fmla="*/ 36 w 72"/>
                <a:gd name="T45" fmla="*/ 100 h 105"/>
                <a:gd name="T46" fmla="*/ 37 w 72"/>
                <a:gd name="T47" fmla="*/ 95 h 105"/>
                <a:gd name="T48" fmla="*/ 40 w 72"/>
                <a:gd name="T49" fmla="*/ 95 h 105"/>
                <a:gd name="T50" fmla="*/ 43 w 72"/>
                <a:gd name="T51" fmla="*/ 95 h 105"/>
                <a:gd name="T52" fmla="*/ 64 w 72"/>
                <a:gd name="T53" fmla="*/ 85 h 105"/>
                <a:gd name="T54" fmla="*/ 66 w 72"/>
                <a:gd name="T55" fmla="*/ 60 h 105"/>
                <a:gd name="T56" fmla="*/ 66 w 72"/>
                <a:gd name="T57" fmla="*/ 60 h 105"/>
                <a:gd name="T58" fmla="*/ 66 w 72"/>
                <a:gd name="T59" fmla="*/ 60 h 105"/>
                <a:gd name="T60" fmla="*/ 66 w 72"/>
                <a:gd name="T61" fmla="*/ 59 h 105"/>
                <a:gd name="T62" fmla="*/ 66 w 72"/>
                <a:gd name="T63" fmla="*/ 59 h 105"/>
                <a:gd name="T64" fmla="*/ 51 w 72"/>
                <a:gd name="T65" fmla="*/ 48 h 105"/>
                <a:gd name="T66" fmla="*/ 45 w 72"/>
                <a:gd name="T67" fmla="*/ 45 h 105"/>
                <a:gd name="T68" fmla="*/ 38 w 72"/>
                <a:gd name="T69" fmla="*/ 42 h 105"/>
                <a:gd name="T70" fmla="*/ 34 w 72"/>
                <a:gd name="T71" fmla="*/ 40 h 105"/>
                <a:gd name="T72" fmla="*/ 28 w 72"/>
                <a:gd name="T73" fmla="*/ 34 h 105"/>
                <a:gd name="T74" fmla="*/ 34 w 72"/>
                <a:gd name="T75" fmla="*/ 23 h 105"/>
                <a:gd name="T76" fmla="*/ 37 w 72"/>
                <a:gd name="T77" fmla="*/ 22 h 105"/>
                <a:gd name="T78" fmla="*/ 40 w 72"/>
                <a:gd name="T79" fmla="*/ 22 h 105"/>
                <a:gd name="T80" fmla="*/ 49 w 72"/>
                <a:gd name="T81" fmla="*/ 24 h 105"/>
                <a:gd name="T82" fmla="*/ 57 w 72"/>
                <a:gd name="T83" fmla="*/ 33 h 105"/>
                <a:gd name="T84" fmla="*/ 57 w 72"/>
                <a:gd name="T85" fmla="*/ 34 h 105"/>
                <a:gd name="T86" fmla="*/ 57 w 72"/>
                <a:gd name="T87" fmla="*/ 34 h 105"/>
                <a:gd name="T88" fmla="*/ 65 w 72"/>
                <a:gd name="T89" fmla="*/ 39 h 105"/>
                <a:gd name="T90" fmla="*/ 72 w 72"/>
                <a:gd name="T91" fmla="*/ 33 h 105"/>
                <a:gd name="T92" fmla="*/ 72 w 72"/>
                <a:gd name="T93" fmla="*/ 32 h 105"/>
                <a:gd name="T94" fmla="*/ 71 w 72"/>
                <a:gd name="T95" fmla="*/ 28 h 105"/>
                <a:gd name="T96" fmla="*/ 51 w 72"/>
                <a:gd name="T97" fmla="*/ 12 h 105"/>
                <a:gd name="T98" fmla="*/ 52 w 72"/>
                <a:gd name="T99" fmla="*/ 7 h 105"/>
                <a:gd name="T100" fmla="*/ 47 w 72"/>
                <a:gd name="T101" fmla="*/ 0 h 105"/>
                <a:gd name="T102" fmla="*/ 46 w 72"/>
                <a:gd name="T10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 h="105">
                  <a:moveTo>
                    <a:pt x="46" y="0"/>
                  </a:moveTo>
                  <a:cubicBezTo>
                    <a:pt x="43" y="0"/>
                    <a:pt x="41" y="2"/>
                    <a:pt x="40" y="5"/>
                  </a:cubicBezTo>
                  <a:cubicBezTo>
                    <a:pt x="39" y="10"/>
                    <a:pt x="39" y="10"/>
                    <a:pt x="39" y="10"/>
                  </a:cubicBezTo>
                  <a:cubicBezTo>
                    <a:pt x="39" y="10"/>
                    <a:pt x="39" y="10"/>
                    <a:pt x="39" y="10"/>
                  </a:cubicBezTo>
                  <a:cubicBezTo>
                    <a:pt x="33" y="10"/>
                    <a:pt x="28" y="11"/>
                    <a:pt x="23" y="14"/>
                  </a:cubicBezTo>
                  <a:cubicBezTo>
                    <a:pt x="15" y="19"/>
                    <a:pt x="11" y="28"/>
                    <a:pt x="12" y="37"/>
                  </a:cubicBezTo>
                  <a:cubicBezTo>
                    <a:pt x="13" y="47"/>
                    <a:pt x="20" y="52"/>
                    <a:pt x="29" y="56"/>
                  </a:cubicBezTo>
                  <a:cubicBezTo>
                    <a:pt x="31" y="57"/>
                    <a:pt x="31" y="57"/>
                    <a:pt x="31" y="57"/>
                  </a:cubicBezTo>
                  <a:cubicBezTo>
                    <a:pt x="42" y="62"/>
                    <a:pt x="42" y="62"/>
                    <a:pt x="42" y="62"/>
                  </a:cubicBezTo>
                  <a:cubicBezTo>
                    <a:pt x="44" y="62"/>
                    <a:pt x="44" y="62"/>
                    <a:pt x="44" y="62"/>
                  </a:cubicBezTo>
                  <a:cubicBezTo>
                    <a:pt x="49" y="65"/>
                    <a:pt x="54" y="69"/>
                    <a:pt x="52" y="76"/>
                  </a:cubicBezTo>
                  <a:cubicBezTo>
                    <a:pt x="50" y="82"/>
                    <a:pt x="44" y="83"/>
                    <a:pt x="39" y="83"/>
                  </a:cubicBezTo>
                  <a:cubicBezTo>
                    <a:pt x="39" y="83"/>
                    <a:pt x="39" y="83"/>
                    <a:pt x="39" y="83"/>
                  </a:cubicBezTo>
                  <a:cubicBezTo>
                    <a:pt x="38" y="83"/>
                    <a:pt x="38" y="83"/>
                    <a:pt x="38" y="83"/>
                  </a:cubicBezTo>
                  <a:cubicBezTo>
                    <a:pt x="34" y="83"/>
                    <a:pt x="31" y="82"/>
                    <a:pt x="27" y="81"/>
                  </a:cubicBezTo>
                  <a:cubicBezTo>
                    <a:pt x="21" y="79"/>
                    <a:pt x="17" y="74"/>
                    <a:pt x="16" y="67"/>
                  </a:cubicBezTo>
                  <a:cubicBezTo>
                    <a:pt x="16" y="63"/>
                    <a:pt x="13" y="61"/>
                    <a:pt x="9" y="61"/>
                  </a:cubicBezTo>
                  <a:cubicBezTo>
                    <a:pt x="5" y="61"/>
                    <a:pt x="0" y="64"/>
                    <a:pt x="2" y="70"/>
                  </a:cubicBezTo>
                  <a:cubicBezTo>
                    <a:pt x="4" y="82"/>
                    <a:pt x="14" y="90"/>
                    <a:pt x="25" y="93"/>
                  </a:cubicBezTo>
                  <a:cubicBezTo>
                    <a:pt x="24" y="98"/>
                    <a:pt x="24" y="98"/>
                    <a:pt x="24" y="98"/>
                  </a:cubicBezTo>
                  <a:cubicBezTo>
                    <a:pt x="24" y="102"/>
                    <a:pt x="26" y="105"/>
                    <a:pt x="29" y="105"/>
                  </a:cubicBezTo>
                  <a:cubicBezTo>
                    <a:pt x="29" y="105"/>
                    <a:pt x="30" y="105"/>
                    <a:pt x="30" y="105"/>
                  </a:cubicBezTo>
                  <a:cubicBezTo>
                    <a:pt x="33" y="105"/>
                    <a:pt x="35" y="103"/>
                    <a:pt x="36" y="100"/>
                  </a:cubicBezTo>
                  <a:cubicBezTo>
                    <a:pt x="37" y="95"/>
                    <a:pt x="37" y="95"/>
                    <a:pt x="37" y="95"/>
                  </a:cubicBezTo>
                  <a:cubicBezTo>
                    <a:pt x="38" y="95"/>
                    <a:pt x="39" y="95"/>
                    <a:pt x="40" y="95"/>
                  </a:cubicBezTo>
                  <a:cubicBezTo>
                    <a:pt x="41" y="95"/>
                    <a:pt x="42" y="95"/>
                    <a:pt x="43" y="95"/>
                  </a:cubicBezTo>
                  <a:cubicBezTo>
                    <a:pt x="51" y="95"/>
                    <a:pt x="60" y="91"/>
                    <a:pt x="64" y="85"/>
                  </a:cubicBezTo>
                  <a:cubicBezTo>
                    <a:pt x="69" y="78"/>
                    <a:pt x="70" y="68"/>
                    <a:pt x="66" y="60"/>
                  </a:cubicBezTo>
                  <a:cubicBezTo>
                    <a:pt x="66" y="60"/>
                    <a:pt x="66" y="60"/>
                    <a:pt x="66" y="60"/>
                  </a:cubicBezTo>
                  <a:cubicBezTo>
                    <a:pt x="66" y="60"/>
                    <a:pt x="66" y="60"/>
                    <a:pt x="66" y="60"/>
                  </a:cubicBezTo>
                  <a:cubicBezTo>
                    <a:pt x="66" y="59"/>
                    <a:pt x="66" y="59"/>
                    <a:pt x="66" y="59"/>
                  </a:cubicBezTo>
                  <a:cubicBezTo>
                    <a:pt x="66" y="59"/>
                    <a:pt x="66" y="59"/>
                    <a:pt x="66" y="59"/>
                  </a:cubicBezTo>
                  <a:cubicBezTo>
                    <a:pt x="64" y="55"/>
                    <a:pt x="59" y="51"/>
                    <a:pt x="51" y="48"/>
                  </a:cubicBezTo>
                  <a:cubicBezTo>
                    <a:pt x="45" y="45"/>
                    <a:pt x="45" y="45"/>
                    <a:pt x="45" y="45"/>
                  </a:cubicBezTo>
                  <a:cubicBezTo>
                    <a:pt x="38" y="42"/>
                    <a:pt x="38" y="42"/>
                    <a:pt x="38" y="42"/>
                  </a:cubicBezTo>
                  <a:cubicBezTo>
                    <a:pt x="37" y="41"/>
                    <a:pt x="35" y="41"/>
                    <a:pt x="34" y="40"/>
                  </a:cubicBezTo>
                  <a:cubicBezTo>
                    <a:pt x="32" y="39"/>
                    <a:pt x="29" y="36"/>
                    <a:pt x="28" y="34"/>
                  </a:cubicBezTo>
                  <a:cubicBezTo>
                    <a:pt x="27" y="29"/>
                    <a:pt x="30" y="25"/>
                    <a:pt x="34" y="23"/>
                  </a:cubicBezTo>
                  <a:cubicBezTo>
                    <a:pt x="35" y="22"/>
                    <a:pt x="36" y="22"/>
                    <a:pt x="37" y="22"/>
                  </a:cubicBezTo>
                  <a:cubicBezTo>
                    <a:pt x="38" y="22"/>
                    <a:pt x="39" y="22"/>
                    <a:pt x="40" y="22"/>
                  </a:cubicBezTo>
                  <a:cubicBezTo>
                    <a:pt x="43" y="22"/>
                    <a:pt x="46" y="22"/>
                    <a:pt x="49" y="24"/>
                  </a:cubicBezTo>
                  <a:cubicBezTo>
                    <a:pt x="53" y="25"/>
                    <a:pt x="56" y="28"/>
                    <a:pt x="57" y="33"/>
                  </a:cubicBezTo>
                  <a:cubicBezTo>
                    <a:pt x="57" y="33"/>
                    <a:pt x="57" y="33"/>
                    <a:pt x="57" y="34"/>
                  </a:cubicBezTo>
                  <a:cubicBezTo>
                    <a:pt x="57" y="34"/>
                    <a:pt x="57" y="34"/>
                    <a:pt x="57" y="34"/>
                  </a:cubicBezTo>
                  <a:cubicBezTo>
                    <a:pt x="59" y="37"/>
                    <a:pt x="62" y="39"/>
                    <a:pt x="65" y="39"/>
                  </a:cubicBezTo>
                  <a:cubicBezTo>
                    <a:pt x="68" y="39"/>
                    <a:pt x="71" y="37"/>
                    <a:pt x="72" y="33"/>
                  </a:cubicBezTo>
                  <a:cubicBezTo>
                    <a:pt x="72" y="32"/>
                    <a:pt x="72" y="32"/>
                    <a:pt x="72" y="32"/>
                  </a:cubicBezTo>
                  <a:cubicBezTo>
                    <a:pt x="72" y="31"/>
                    <a:pt x="71" y="29"/>
                    <a:pt x="71" y="28"/>
                  </a:cubicBezTo>
                  <a:cubicBezTo>
                    <a:pt x="68" y="19"/>
                    <a:pt x="59" y="14"/>
                    <a:pt x="51" y="12"/>
                  </a:cubicBezTo>
                  <a:cubicBezTo>
                    <a:pt x="52" y="7"/>
                    <a:pt x="52" y="7"/>
                    <a:pt x="52" y="7"/>
                  </a:cubicBezTo>
                  <a:cubicBezTo>
                    <a:pt x="52" y="4"/>
                    <a:pt x="50" y="1"/>
                    <a:pt x="47" y="0"/>
                  </a:cubicBezTo>
                  <a:cubicBezTo>
                    <a:pt x="47" y="0"/>
                    <a:pt x="46" y="0"/>
                    <a:pt x="46" y="0"/>
                  </a:cubicBezTo>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58" name="Freeform 153"/>
            <p:cNvSpPr>
              <a:spLocks noEditPoints="1"/>
            </p:cNvSpPr>
            <p:nvPr/>
          </p:nvSpPr>
          <p:spPr bwMode="auto">
            <a:xfrm>
              <a:off x="8510588" y="2346325"/>
              <a:ext cx="346075" cy="354013"/>
            </a:xfrm>
            <a:custGeom>
              <a:avLst/>
              <a:gdLst>
                <a:gd name="T0" fmla="*/ 0 w 91"/>
                <a:gd name="T1" fmla="*/ 93 h 93"/>
                <a:gd name="T2" fmla="*/ 0 w 91"/>
                <a:gd name="T3" fmla="*/ 93 h 93"/>
                <a:gd name="T4" fmla="*/ 0 w 91"/>
                <a:gd name="T5" fmla="*/ 93 h 93"/>
                <a:gd name="T6" fmla="*/ 0 w 91"/>
                <a:gd name="T7" fmla="*/ 93 h 93"/>
                <a:gd name="T8" fmla="*/ 0 w 91"/>
                <a:gd name="T9" fmla="*/ 93 h 93"/>
                <a:gd name="T10" fmla="*/ 0 w 91"/>
                <a:gd name="T11" fmla="*/ 93 h 93"/>
                <a:gd name="T12" fmla="*/ 0 w 91"/>
                <a:gd name="T13" fmla="*/ 93 h 93"/>
                <a:gd name="T14" fmla="*/ 0 w 91"/>
                <a:gd name="T15" fmla="*/ 93 h 93"/>
                <a:gd name="T16" fmla="*/ 0 w 91"/>
                <a:gd name="T17" fmla="*/ 93 h 93"/>
                <a:gd name="T18" fmla="*/ 0 w 91"/>
                <a:gd name="T19" fmla="*/ 92 h 93"/>
                <a:gd name="T20" fmla="*/ 0 w 91"/>
                <a:gd name="T21" fmla="*/ 92 h 93"/>
                <a:gd name="T22" fmla="*/ 0 w 91"/>
                <a:gd name="T23" fmla="*/ 92 h 93"/>
                <a:gd name="T24" fmla="*/ 0 w 91"/>
                <a:gd name="T25" fmla="*/ 92 h 93"/>
                <a:gd name="T26" fmla="*/ 0 w 91"/>
                <a:gd name="T27" fmla="*/ 92 h 93"/>
                <a:gd name="T28" fmla="*/ 0 w 91"/>
                <a:gd name="T29" fmla="*/ 92 h 93"/>
                <a:gd name="T30" fmla="*/ 0 w 91"/>
                <a:gd name="T31" fmla="*/ 92 h 93"/>
                <a:gd name="T32" fmla="*/ 0 w 91"/>
                <a:gd name="T33" fmla="*/ 92 h 93"/>
                <a:gd name="T34" fmla="*/ 0 w 91"/>
                <a:gd name="T35" fmla="*/ 92 h 93"/>
                <a:gd name="T36" fmla="*/ 0 w 91"/>
                <a:gd name="T37" fmla="*/ 92 h 93"/>
                <a:gd name="T38" fmla="*/ 0 w 91"/>
                <a:gd name="T39" fmla="*/ 92 h 93"/>
                <a:gd name="T40" fmla="*/ 0 w 91"/>
                <a:gd name="T41" fmla="*/ 92 h 93"/>
                <a:gd name="T42" fmla="*/ 0 w 91"/>
                <a:gd name="T43" fmla="*/ 92 h 93"/>
                <a:gd name="T44" fmla="*/ 0 w 91"/>
                <a:gd name="T45" fmla="*/ 92 h 93"/>
                <a:gd name="T46" fmla="*/ 0 w 91"/>
                <a:gd name="T47" fmla="*/ 92 h 93"/>
                <a:gd name="T48" fmla="*/ 0 w 91"/>
                <a:gd name="T49" fmla="*/ 91 h 93"/>
                <a:gd name="T50" fmla="*/ 0 w 91"/>
                <a:gd name="T51" fmla="*/ 91 h 93"/>
                <a:gd name="T52" fmla="*/ 0 w 91"/>
                <a:gd name="T53" fmla="*/ 91 h 93"/>
                <a:gd name="T54" fmla="*/ 0 w 91"/>
                <a:gd name="T55" fmla="*/ 91 h 93"/>
                <a:gd name="T56" fmla="*/ 0 w 91"/>
                <a:gd name="T57" fmla="*/ 91 h 93"/>
                <a:gd name="T58" fmla="*/ 0 w 91"/>
                <a:gd name="T59" fmla="*/ 91 h 93"/>
                <a:gd name="T60" fmla="*/ 0 w 91"/>
                <a:gd name="T61" fmla="*/ 91 h 93"/>
                <a:gd name="T62" fmla="*/ 0 w 91"/>
                <a:gd name="T63" fmla="*/ 91 h 93"/>
                <a:gd name="T64" fmla="*/ 0 w 91"/>
                <a:gd name="T65" fmla="*/ 91 h 93"/>
                <a:gd name="T66" fmla="*/ 0 w 91"/>
                <a:gd name="T67" fmla="*/ 91 h 93"/>
                <a:gd name="T68" fmla="*/ 0 w 91"/>
                <a:gd name="T69" fmla="*/ 91 h 93"/>
                <a:gd name="T70" fmla="*/ 0 w 91"/>
                <a:gd name="T71" fmla="*/ 91 h 93"/>
                <a:gd name="T72" fmla="*/ 91 w 91"/>
                <a:gd name="T73" fmla="*/ 0 h 93"/>
                <a:gd name="T74" fmla="*/ 91 w 91"/>
                <a:gd name="T75" fmla="*/ 0 h 93"/>
                <a:gd name="T76" fmla="*/ 91 w 91"/>
                <a:gd name="T77" fmla="*/ 0 h 93"/>
                <a:gd name="T78" fmla="*/ 91 w 91"/>
                <a:gd name="T79" fmla="*/ 0 h 93"/>
                <a:gd name="T80" fmla="*/ 91 w 91"/>
                <a:gd name="T81" fmla="*/ 0 h 93"/>
                <a:gd name="T82" fmla="*/ 91 w 91"/>
                <a:gd name="T83" fmla="*/ 0 h 93"/>
                <a:gd name="T84" fmla="*/ 91 w 91"/>
                <a:gd name="T85" fmla="*/ 0 h 93"/>
                <a:gd name="T86" fmla="*/ 91 w 91"/>
                <a:gd name="T87" fmla="*/ 0 h 93"/>
                <a:gd name="T88" fmla="*/ 91 w 91"/>
                <a:gd name="T89" fmla="*/ 0 h 93"/>
                <a:gd name="T90" fmla="*/ 90 w 91"/>
                <a:gd name="T91" fmla="*/ 0 h 93"/>
                <a:gd name="T92" fmla="*/ 90 w 91"/>
                <a:gd name="T93" fmla="*/ 0 h 93"/>
                <a:gd name="T94" fmla="*/ 90 w 91"/>
                <a:gd name="T95" fmla="*/ 0 h 93"/>
                <a:gd name="T96" fmla="*/ 90 w 91"/>
                <a:gd name="T97" fmla="*/ 0 h 93"/>
                <a:gd name="T98" fmla="*/ 90 w 91"/>
                <a:gd name="T99" fmla="*/ 0 h 93"/>
                <a:gd name="T100" fmla="*/ 90 w 91"/>
                <a:gd name="T101" fmla="*/ 0 h 93"/>
                <a:gd name="T102" fmla="*/ 90 w 91"/>
                <a:gd name="T103" fmla="*/ 0 h 93"/>
                <a:gd name="T104" fmla="*/ 89 w 91"/>
                <a:gd name="T105" fmla="*/ 0 h 93"/>
                <a:gd name="T106" fmla="*/ 84 w 91"/>
                <a:gd name="T107" fmla="*/ 0 h 93"/>
                <a:gd name="T108" fmla="*/ 84 w 91"/>
                <a:gd name="T109" fmla="*/ 0 h 93"/>
                <a:gd name="T110" fmla="*/ 89 w 91"/>
                <a:gd name="T111" fmla="*/ 0 h 93"/>
                <a:gd name="T112" fmla="*/ 90 w 91"/>
                <a:gd name="T113" fmla="*/ 0 h 93"/>
                <a:gd name="T114" fmla="*/ 90 w 91"/>
                <a:gd name="T115" fmla="*/ 0 h 93"/>
                <a:gd name="T116" fmla="*/ 90 w 91"/>
                <a:gd name="T1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1" h="93">
                  <a:moveTo>
                    <a:pt x="0" y="93"/>
                  </a:moveTo>
                  <a:cubicBezTo>
                    <a:pt x="0" y="93"/>
                    <a:pt x="0" y="93"/>
                    <a:pt x="0" y="93"/>
                  </a:cubicBezTo>
                  <a:cubicBezTo>
                    <a:pt x="0" y="93"/>
                    <a:pt x="0" y="93"/>
                    <a:pt x="0" y="93"/>
                  </a:cubicBezTo>
                  <a:moveTo>
                    <a:pt x="0" y="93"/>
                  </a:moveTo>
                  <a:cubicBezTo>
                    <a:pt x="0" y="93"/>
                    <a:pt x="0" y="93"/>
                    <a:pt x="0" y="93"/>
                  </a:cubicBezTo>
                  <a:cubicBezTo>
                    <a:pt x="0" y="93"/>
                    <a:pt x="0" y="93"/>
                    <a:pt x="0" y="93"/>
                  </a:cubicBezTo>
                  <a:moveTo>
                    <a:pt x="0" y="93"/>
                  </a:moveTo>
                  <a:cubicBezTo>
                    <a:pt x="0" y="93"/>
                    <a:pt x="0" y="93"/>
                    <a:pt x="0" y="93"/>
                  </a:cubicBezTo>
                  <a:cubicBezTo>
                    <a:pt x="0" y="93"/>
                    <a:pt x="0" y="93"/>
                    <a:pt x="0" y="93"/>
                  </a:cubicBezTo>
                  <a:moveTo>
                    <a:pt x="0" y="92"/>
                  </a:moveTo>
                  <a:cubicBezTo>
                    <a:pt x="0" y="92"/>
                    <a:pt x="0" y="92"/>
                    <a:pt x="0" y="92"/>
                  </a:cubicBezTo>
                  <a:cubicBezTo>
                    <a:pt x="0" y="92"/>
                    <a:pt x="0" y="92"/>
                    <a:pt x="0" y="92"/>
                  </a:cubicBezTo>
                  <a:moveTo>
                    <a:pt x="0" y="92"/>
                  </a:moveTo>
                  <a:cubicBezTo>
                    <a:pt x="0" y="92"/>
                    <a:pt x="0" y="92"/>
                    <a:pt x="0" y="92"/>
                  </a:cubicBezTo>
                  <a:cubicBezTo>
                    <a:pt x="0" y="92"/>
                    <a:pt x="0" y="92"/>
                    <a:pt x="0" y="92"/>
                  </a:cubicBezTo>
                  <a:moveTo>
                    <a:pt x="0" y="92"/>
                  </a:moveTo>
                  <a:cubicBezTo>
                    <a:pt x="0" y="92"/>
                    <a:pt x="0" y="92"/>
                    <a:pt x="0" y="92"/>
                  </a:cubicBezTo>
                  <a:cubicBezTo>
                    <a:pt x="0" y="92"/>
                    <a:pt x="0" y="92"/>
                    <a:pt x="0" y="92"/>
                  </a:cubicBezTo>
                  <a:moveTo>
                    <a:pt x="0" y="92"/>
                  </a:moveTo>
                  <a:cubicBezTo>
                    <a:pt x="0" y="92"/>
                    <a:pt x="0" y="92"/>
                    <a:pt x="0" y="92"/>
                  </a:cubicBezTo>
                  <a:cubicBezTo>
                    <a:pt x="0" y="92"/>
                    <a:pt x="0" y="92"/>
                    <a:pt x="0" y="92"/>
                  </a:cubicBezTo>
                  <a:moveTo>
                    <a:pt x="0" y="92"/>
                  </a:moveTo>
                  <a:cubicBezTo>
                    <a:pt x="0" y="92"/>
                    <a:pt x="0" y="92"/>
                    <a:pt x="0" y="92"/>
                  </a:cubicBezTo>
                  <a:cubicBezTo>
                    <a:pt x="0" y="92"/>
                    <a:pt x="0" y="92"/>
                    <a:pt x="0" y="92"/>
                  </a:cubicBezTo>
                  <a:moveTo>
                    <a:pt x="0" y="91"/>
                  </a:moveTo>
                  <a:cubicBezTo>
                    <a:pt x="0" y="91"/>
                    <a:pt x="0" y="91"/>
                    <a:pt x="0" y="91"/>
                  </a:cubicBezTo>
                  <a:cubicBezTo>
                    <a:pt x="0" y="91"/>
                    <a:pt x="0" y="91"/>
                    <a:pt x="0" y="91"/>
                  </a:cubicBezTo>
                  <a:moveTo>
                    <a:pt x="0" y="91"/>
                  </a:moveTo>
                  <a:cubicBezTo>
                    <a:pt x="0" y="91"/>
                    <a:pt x="0" y="91"/>
                    <a:pt x="0" y="91"/>
                  </a:cubicBezTo>
                  <a:cubicBezTo>
                    <a:pt x="0" y="91"/>
                    <a:pt x="0" y="91"/>
                    <a:pt x="0" y="91"/>
                  </a:cubicBezTo>
                  <a:moveTo>
                    <a:pt x="0" y="91"/>
                  </a:moveTo>
                  <a:cubicBezTo>
                    <a:pt x="0" y="91"/>
                    <a:pt x="0" y="91"/>
                    <a:pt x="0" y="91"/>
                  </a:cubicBezTo>
                  <a:cubicBezTo>
                    <a:pt x="0" y="91"/>
                    <a:pt x="0" y="91"/>
                    <a:pt x="0" y="91"/>
                  </a:cubicBezTo>
                  <a:moveTo>
                    <a:pt x="0" y="91"/>
                  </a:moveTo>
                  <a:cubicBezTo>
                    <a:pt x="0" y="91"/>
                    <a:pt x="0" y="91"/>
                    <a:pt x="0" y="91"/>
                  </a:cubicBezTo>
                  <a:cubicBezTo>
                    <a:pt x="0" y="91"/>
                    <a:pt x="0" y="91"/>
                    <a:pt x="0" y="91"/>
                  </a:cubicBezTo>
                  <a:moveTo>
                    <a:pt x="91" y="0"/>
                  </a:moveTo>
                  <a:cubicBezTo>
                    <a:pt x="91" y="0"/>
                    <a:pt x="91" y="0"/>
                    <a:pt x="91" y="0"/>
                  </a:cubicBezTo>
                  <a:cubicBezTo>
                    <a:pt x="91" y="0"/>
                    <a:pt x="91" y="0"/>
                    <a:pt x="91" y="0"/>
                  </a:cubicBezTo>
                  <a:moveTo>
                    <a:pt x="91" y="0"/>
                  </a:moveTo>
                  <a:cubicBezTo>
                    <a:pt x="91" y="0"/>
                    <a:pt x="91" y="0"/>
                    <a:pt x="91" y="0"/>
                  </a:cubicBezTo>
                  <a:cubicBezTo>
                    <a:pt x="91" y="0"/>
                    <a:pt x="91" y="0"/>
                    <a:pt x="91" y="0"/>
                  </a:cubicBezTo>
                  <a:moveTo>
                    <a:pt x="91" y="0"/>
                  </a:moveTo>
                  <a:cubicBezTo>
                    <a:pt x="91" y="0"/>
                    <a:pt x="91" y="0"/>
                    <a:pt x="91" y="0"/>
                  </a:cubicBezTo>
                  <a:cubicBezTo>
                    <a:pt x="91" y="0"/>
                    <a:pt x="91" y="0"/>
                    <a:pt x="91" y="0"/>
                  </a:cubicBezTo>
                  <a:moveTo>
                    <a:pt x="90" y="0"/>
                  </a:moveTo>
                  <a:cubicBezTo>
                    <a:pt x="90" y="0"/>
                    <a:pt x="90" y="0"/>
                    <a:pt x="90" y="0"/>
                  </a:cubicBezTo>
                  <a:cubicBezTo>
                    <a:pt x="90" y="0"/>
                    <a:pt x="90" y="0"/>
                    <a:pt x="90" y="0"/>
                  </a:cubicBezTo>
                  <a:moveTo>
                    <a:pt x="90" y="0"/>
                  </a:moveTo>
                  <a:cubicBezTo>
                    <a:pt x="90" y="0"/>
                    <a:pt x="90" y="0"/>
                    <a:pt x="90" y="0"/>
                  </a:cubicBezTo>
                  <a:cubicBezTo>
                    <a:pt x="90" y="0"/>
                    <a:pt x="90" y="0"/>
                    <a:pt x="90" y="0"/>
                  </a:cubicBezTo>
                  <a:moveTo>
                    <a:pt x="90" y="0"/>
                  </a:moveTo>
                  <a:cubicBezTo>
                    <a:pt x="90" y="0"/>
                    <a:pt x="89" y="0"/>
                    <a:pt x="89" y="0"/>
                  </a:cubicBezTo>
                  <a:cubicBezTo>
                    <a:pt x="87" y="0"/>
                    <a:pt x="86" y="0"/>
                    <a:pt x="84" y="0"/>
                  </a:cubicBezTo>
                  <a:cubicBezTo>
                    <a:pt x="84" y="0"/>
                    <a:pt x="84" y="0"/>
                    <a:pt x="84" y="0"/>
                  </a:cubicBezTo>
                  <a:cubicBezTo>
                    <a:pt x="86" y="0"/>
                    <a:pt x="87" y="0"/>
                    <a:pt x="89" y="0"/>
                  </a:cubicBezTo>
                  <a:cubicBezTo>
                    <a:pt x="89" y="0"/>
                    <a:pt x="90" y="0"/>
                    <a:pt x="90" y="0"/>
                  </a:cubicBezTo>
                  <a:cubicBezTo>
                    <a:pt x="90" y="0"/>
                    <a:pt x="90" y="0"/>
                    <a:pt x="90" y="0"/>
                  </a:cubicBezTo>
                  <a:cubicBezTo>
                    <a:pt x="90" y="0"/>
                    <a:pt x="90" y="0"/>
                    <a:pt x="9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59" name="Freeform 154"/>
            <p:cNvSpPr>
              <a:spLocks/>
            </p:cNvSpPr>
            <p:nvPr/>
          </p:nvSpPr>
          <p:spPr bwMode="auto">
            <a:xfrm>
              <a:off x="8510588" y="2346325"/>
              <a:ext cx="533400" cy="631825"/>
            </a:xfrm>
            <a:custGeom>
              <a:avLst/>
              <a:gdLst>
                <a:gd name="T0" fmla="*/ 90 w 140"/>
                <a:gd name="T1" fmla="*/ 0 h 166"/>
                <a:gd name="T2" fmla="*/ 89 w 140"/>
                <a:gd name="T3" fmla="*/ 0 h 166"/>
                <a:gd name="T4" fmla="*/ 84 w 140"/>
                <a:gd name="T5" fmla="*/ 0 h 166"/>
                <a:gd name="T6" fmla="*/ 84 w 140"/>
                <a:gd name="T7" fmla="*/ 0 h 166"/>
                <a:gd name="T8" fmla="*/ 69 w 140"/>
                <a:gd name="T9" fmla="*/ 3 h 166"/>
                <a:gd name="T10" fmla="*/ 69 w 140"/>
                <a:gd name="T11" fmla="*/ 3 h 166"/>
                <a:gd name="T12" fmla="*/ 69 w 140"/>
                <a:gd name="T13" fmla="*/ 3 h 166"/>
                <a:gd name="T14" fmla="*/ 69 w 140"/>
                <a:gd name="T15" fmla="*/ 3 h 166"/>
                <a:gd name="T16" fmla="*/ 3 w 140"/>
                <a:gd name="T17" fmla="*/ 69 h 166"/>
                <a:gd name="T18" fmla="*/ 3 w 140"/>
                <a:gd name="T19" fmla="*/ 69 h 166"/>
                <a:gd name="T20" fmla="*/ 0 w 140"/>
                <a:gd name="T21" fmla="*/ 90 h 166"/>
                <a:gd name="T22" fmla="*/ 0 w 140"/>
                <a:gd name="T23" fmla="*/ 91 h 166"/>
                <a:gd name="T24" fmla="*/ 0 w 140"/>
                <a:gd name="T25" fmla="*/ 91 h 166"/>
                <a:gd name="T26" fmla="*/ 0 w 140"/>
                <a:gd name="T27" fmla="*/ 91 h 166"/>
                <a:gd name="T28" fmla="*/ 0 w 140"/>
                <a:gd name="T29" fmla="*/ 91 h 166"/>
                <a:gd name="T30" fmla="*/ 0 w 140"/>
                <a:gd name="T31" fmla="*/ 91 h 166"/>
                <a:gd name="T32" fmla="*/ 0 w 140"/>
                <a:gd name="T33" fmla="*/ 91 h 166"/>
                <a:gd name="T34" fmla="*/ 0 w 140"/>
                <a:gd name="T35" fmla="*/ 91 h 166"/>
                <a:gd name="T36" fmla="*/ 0 w 140"/>
                <a:gd name="T37" fmla="*/ 91 h 166"/>
                <a:gd name="T38" fmla="*/ 0 w 140"/>
                <a:gd name="T39" fmla="*/ 91 h 166"/>
                <a:gd name="T40" fmla="*/ 0 w 140"/>
                <a:gd name="T41" fmla="*/ 92 h 166"/>
                <a:gd name="T42" fmla="*/ 0 w 140"/>
                <a:gd name="T43" fmla="*/ 92 h 166"/>
                <a:gd name="T44" fmla="*/ 0 w 140"/>
                <a:gd name="T45" fmla="*/ 92 h 166"/>
                <a:gd name="T46" fmla="*/ 0 w 140"/>
                <a:gd name="T47" fmla="*/ 92 h 166"/>
                <a:gd name="T48" fmla="*/ 0 w 140"/>
                <a:gd name="T49" fmla="*/ 92 h 166"/>
                <a:gd name="T50" fmla="*/ 0 w 140"/>
                <a:gd name="T51" fmla="*/ 92 h 166"/>
                <a:gd name="T52" fmla="*/ 0 w 140"/>
                <a:gd name="T53" fmla="*/ 92 h 166"/>
                <a:gd name="T54" fmla="*/ 0 w 140"/>
                <a:gd name="T55" fmla="*/ 92 h 166"/>
                <a:gd name="T56" fmla="*/ 0 w 140"/>
                <a:gd name="T57" fmla="*/ 92 h 166"/>
                <a:gd name="T58" fmla="*/ 0 w 140"/>
                <a:gd name="T59" fmla="*/ 92 h 166"/>
                <a:gd name="T60" fmla="*/ 0 w 140"/>
                <a:gd name="T61" fmla="*/ 93 h 166"/>
                <a:gd name="T62" fmla="*/ 0 w 140"/>
                <a:gd name="T63" fmla="*/ 93 h 166"/>
                <a:gd name="T64" fmla="*/ 0 w 140"/>
                <a:gd name="T65" fmla="*/ 93 h 166"/>
                <a:gd name="T66" fmla="*/ 0 w 140"/>
                <a:gd name="T67" fmla="*/ 93 h 166"/>
                <a:gd name="T68" fmla="*/ 0 w 140"/>
                <a:gd name="T69" fmla="*/ 93 h 166"/>
                <a:gd name="T70" fmla="*/ 0 w 140"/>
                <a:gd name="T71" fmla="*/ 93 h 166"/>
                <a:gd name="T72" fmla="*/ 43 w 140"/>
                <a:gd name="T73" fmla="*/ 166 h 166"/>
                <a:gd name="T74" fmla="*/ 4 w 140"/>
                <a:gd name="T75" fmla="*/ 93 h 166"/>
                <a:gd name="T76" fmla="*/ 93 w 140"/>
                <a:gd name="T77" fmla="*/ 3 h 166"/>
                <a:gd name="T78" fmla="*/ 94 w 140"/>
                <a:gd name="T79" fmla="*/ 3 h 166"/>
                <a:gd name="T80" fmla="*/ 140 w 140"/>
                <a:gd name="T81" fmla="*/ 16 h 166"/>
                <a:gd name="T82" fmla="*/ 91 w 140"/>
                <a:gd name="T83" fmla="*/ 0 h 166"/>
                <a:gd name="T84" fmla="*/ 91 w 140"/>
                <a:gd name="T85" fmla="*/ 0 h 166"/>
                <a:gd name="T86" fmla="*/ 91 w 140"/>
                <a:gd name="T87" fmla="*/ 0 h 166"/>
                <a:gd name="T88" fmla="*/ 91 w 140"/>
                <a:gd name="T89" fmla="*/ 0 h 166"/>
                <a:gd name="T90" fmla="*/ 91 w 140"/>
                <a:gd name="T91" fmla="*/ 0 h 166"/>
                <a:gd name="T92" fmla="*/ 91 w 140"/>
                <a:gd name="T93" fmla="*/ 0 h 166"/>
                <a:gd name="T94" fmla="*/ 90 w 140"/>
                <a:gd name="T95" fmla="*/ 0 h 166"/>
                <a:gd name="T96" fmla="*/ 90 w 140"/>
                <a:gd name="T97" fmla="*/ 0 h 166"/>
                <a:gd name="T98" fmla="*/ 90 w 140"/>
                <a:gd name="T99" fmla="*/ 0 h 166"/>
                <a:gd name="T100" fmla="*/ 90 w 140"/>
                <a:gd name="T101" fmla="*/ 0 h 166"/>
                <a:gd name="T102" fmla="*/ 90 w 140"/>
                <a:gd name="T103" fmla="*/ 0 h 166"/>
                <a:gd name="T104" fmla="*/ 90 w 140"/>
                <a:gd name="T105"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 h="166">
                  <a:moveTo>
                    <a:pt x="90" y="0"/>
                  </a:moveTo>
                  <a:cubicBezTo>
                    <a:pt x="90" y="0"/>
                    <a:pt x="89" y="0"/>
                    <a:pt x="89" y="0"/>
                  </a:cubicBezTo>
                  <a:cubicBezTo>
                    <a:pt x="87" y="0"/>
                    <a:pt x="86" y="0"/>
                    <a:pt x="84" y="0"/>
                  </a:cubicBezTo>
                  <a:cubicBezTo>
                    <a:pt x="84" y="0"/>
                    <a:pt x="84" y="0"/>
                    <a:pt x="84" y="0"/>
                  </a:cubicBezTo>
                  <a:cubicBezTo>
                    <a:pt x="79" y="1"/>
                    <a:pt x="74" y="1"/>
                    <a:pt x="69" y="3"/>
                  </a:cubicBezTo>
                  <a:cubicBezTo>
                    <a:pt x="69" y="3"/>
                    <a:pt x="69" y="3"/>
                    <a:pt x="69" y="3"/>
                  </a:cubicBezTo>
                  <a:cubicBezTo>
                    <a:pt x="69" y="3"/>
                    <a:pt x="69" y="3"/>
                    <a:pt x="69" y="3"/>
                  </a:cubicBezTo>
                  <a:cubicBezTo>
                    <a:pt x="69" y="3"/>
                    <a:pt x="69" y="3"/>
                    <a:pt x="69" y="3"/>
                  </a:cubicBezTo>
                  <a:cubicBezTo>
                    <a:pt x="36" y="10"/>
                    <a:pt x="11" y="36"/>
                    <a:pt x="3" y="69"/>
                  </a:cubicBezTo>
                  <a:cubicBezTo>
                    <a:pt x="3" y="69"/>
                    <a:pt x="3" y="69"/>
                    <a:pt x="3" y="69"/>
                  </a:cubicBezTo>
                  <a:cubicBezTo>
                    <a:pt x="1" y="76"/>
                    <a:pt x="0" y="83"/>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2" y="124"/>
                    <a:pt x="18" y="151"/>
                    <a:pt x="43" y="166"/>
                  </a:cubicBezTo>
                  <a:cubicBezTo>
                    <a:pt x="20" y="150"/>
                    <a:pt x="4" y="123"/>
                    <a:pt x="4" y="93"/>
                  </a:cubicBezTo>
                  <a:cubicBezTo>
                    <a:pt x="4" y="44"/>
                    <a:pt x="43" y="3"/>
                    <a:pt x="93" y="3"/>
                  </a:cubicBezTo>
                  <a:cubicBezTo>
                    <a:pt x="93" y="3"/>
                    <a:pt x="93" y="3"/>
                    <a:pt x="94" y="3"/>
                  </a:cubicBezTo>
                  <a:cubicBezTo>
                    <a:pt x="111" y="3"/>
                    <a:pt x="127" y="7"/>
                    <a:pt x="140" y="16"/>
                  </a:cubicBezTo>
                  <a:cubicBezTo>
                    <a:pt x="126" y="6"/>
                    <a:pt x="109"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60" name="Freeform 155"/>
            <p:cNvSpPr>
              <a:spLocks/>
            </p:cNvSpPr>
            <p:nvPr/>
          </p:nvSpPr>
          <p:spPr bwMode="auto">
            <a:xfrm>
              <a:off x="8772525" y="1916113"/>
              <a:ext cx="239712" cy="441325"/>
            </a:xfrm>
            <a:custGeom>
              <a:avLst/>
              <a:gdLst>
                <a:gd name="T0" fmla="*/ 15 w 63"/>
                <a:gd name="T1" fmla="*/ 113 h 116"/>
                <a:gd name="T2" fmla="*/ 32 w 63"/>
                <a:gd name="T3" fmla="*/ 31 h 116"/>
                <a:gd name="T4" fmla="*/ 63 w 63"/>
                <a:gd name="T5" fmla="*/ 0 h 116"/>
                <a:gd name="T6" fmla="*/ 17 w 63"/>
                <a:gd name="T7" fmla="*/ 41 h 116"/>
                <a:gd name="T8" fmla="*/ 0 w 63"/>
                <a:gd name="T9" fmla="*/ 116 h 116"/>
                <a:gd name="T10" fmla="*/ 15 w 63"/>
                <a:gd name="T11" fmla="*/ 113 h 116"/>
              </a:gdLst>
              <a:ahLst/>
              <a:cxnLst>
                <a:cxn ang="0">
                  <a:pos x="T0" y="T1"/>
                </a:cxn>
                <a:cxn ang="0">
                  <a:pos x="T2" y="T3"/>
                </a:cxn>
                <a:cxn ang="0">
                  <a:pos x="T4" y="T5"/>
                </a:cxn>
                <a:cxn ang="0">
                  <a:pos x="T6" y="T7"/>
                </a:cxn>
                <a:cxn ang="0">
                  <a:pos x="T8" y="T9"/>
                </a:cxn>
                <a:cxn ang="0">
                  <a:pos x="T10" y="T11"/>
                </a:cxn>
              </a:cxnLst>
              <a:rect l="0" t="0" r="r" b="b"/>
              <a:pathLst>
                <a:path w="63" h="116">
                  <a:moveTo>
                    <a:pt x="15" y="113"/>
                  </a:moveTo>
                  <a:cubicBezTo>
                    <a:pt x="18" y="76"/>
                    <a:pt x="24" y="47"/>
                    <a:pt x="32" y="31"/>
                  </a:cubicBezTo>
                  <a:cubicBezTo>
                    <a:pt x="43" y="19"/>
                    <a:pt x="53" y="8"/>
                    <a:pt x="63" y="0"/>
                  </a:cubicBezTo>
                  <a:cubicBezTo>
                    <a:pt x="47" y="7"/>
                    <a:pt x="34" y="23"/>
                    <a:pt x="17" y="41"/>
                  </a:cubicBezTo>
                  <a:cubicBezTo>
                    <a:pt x="10" y="56"/>
                    <a:pt x="3" y="82"/>
                    <a:pt x="0" y="116"/>
                  </a:cubicBezTo>
                  <a:cubicBezTo>
                    <a:pt x="5" y="114"/>
                    <a:pt x="10" y="114"/>
                    <a:pt x="15" y="113"/>
                  </a:cubicBezTo>
                </a:path>
              </a:pathLst>
            </a:custGeom>
            <a:solidFill>
              <a:srgbClr val="C4A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61" name="Freeform 156"/>
            <p:cNvSpPr>
              <a:spLocks/>
            </p:cNvSpPr>
            <p:nvPr/>
          </p:nvSpPr>
          <p:spPr bwMode="auto">
            <a:xfrm>
              <a:off x="8829675" y="2114550"/>
              <a:ext cx="38100" cy="231775"/>
            </a:xfrm>
            <a:custGeom>
              <a:avLst/>
              <a:gdLst>
                <a:gd name="T0" fmla="*/ 4 w 10"/>
                <a:gd name="T1" fmla="*/ 61 h 61"/>
                <a:gd name="T2" fmla="*/ 4 w 10"/>
                <a:gd name="T3" fmla="*/ 58 h 61"/>
                <a:gd name="T4" fmla="*/ 10 w 10"/>
                <a:gd name="T5" fmla="*/ 0 h 61"/>
                <a:gd name="T6" fmla="*/ 0 w 10"/>
                <a:gd name="T7" fmla="*/ 61 h 61"/>
                <a:gd name="T8" fmla="*/ 4 w 10"/>
                <a:gd name="T9" fmla="*/ 61 h 61"/>
              </a:gdLst>
              <a:ahLst/>
              <a:cxnLst>
                <a:cxn ang="0">
                  <a:pos x="T0" y="T1"/>
                </a:cxn>
                <a:cxn ang="0">
                  <a:pos x="T2" y="T3"/>
                </a:cxn>
                <a:cxn ang="0">
                  <a:pos x="T4" y="T5"/>
                </a:cxn>
                <a:cxn ang="0">
                  <a:pos x="T6" y="T7"/>
                </a:cxn>
                <a:cxn ang="0">
                  <a:pos x="T8" y="T9"/>
                </a:cxn>
              </a:cxnLst>
              <a:rect l="0" t="0" r="r" b="b"/>
              <a:pathLst>
                <a:path w="10" h="61">
                  <a:moveTo>
                    <a:pt x="4" y="61"/>
                  </a:moveTo>
                  <a:cubicBezTo>
                    <a:pt x="4" y="60"/>
                    <a:pt x="4" y="59"/>
                    <a:pt x="4" y="58"/>
                  </a:cubicBezTo>
                  <a:cubicBezTo>
                    <a:pt x="4" y="36"/>
                    <a:pt x="7" y="16"/>
                    <a:pt x="10" y="0"/>
                  </a:cubicBezTo>
                  <a:cubicBezTo>
                    <a:pt x="5" y="16"/>
                    <a:pt x="2" y="37"/>
                    <a:pt x="0" y="61"/>
                  </a:cubicBezTo>
                  <a:cubicBezTo>
                    <a:pt x="1" y="61"/>
                    <a:pt x="3" y="61"/>
                    <a:pt x="4" y="61"/>
                  </a:cubicBezTo>
                  <a:close/>
                </a:path>
              </a:pathLst>
            </a:custGeom>
            <a:solidFill>
              <a:srgbClr val="B59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62" name="Freeform 157"/>
            <p:cNvSpPr>
              <a:spLocks/>
            </p:cNvSpPr>
            <p:nvPr/>
          </p:nvSpPr>
          <p:spPr bwMode="auto">
            <a:xfrm>
              <a:off x="8829675" y="2052638"/>
              <a:ext cx="57150" cy="293688"/>
            </a:xfrm>
            <a:custGeom>
              <a:avLst/>
              <a:gdLst>
                <a:gd name="T0" fmla="*/ 0 w 15"/>
                <a:gd name="T1" fmla="*/ 77 h 77"/>
                <a:gd name="T2" fmla="*/ 5 w 15"/>
                <a:gd name="T3" fmla="*/ 77 h 77"/>
                <a:gd name="T4" fmla="*/ 11 w 15"/>
                <a:gd name="T5" fmla="*/ 77 h 77"/>
                <a:gd name="T6" fmla="*/ 9 w 15"/>
                <a:gd name="T7" fmla="*/ 61 h 77"/>
                <a:gd name="T8" fmla="*/ 15 w 15"/>
                <a:gd name="T9" fmla="*/ 0 h 77"/>
                <a:gd name="T10" fmla="*/ 0 w 15"/>
                <a:gd name="T11" fmla="*/ 77 h 77"/>
              </a:gdLst>
              <a:ahLst/>
              <a:cxnLst>
                <a:cxn ang="0">
                  <a:pos x="T0" y="T1"/>
                </a:cxn>
                <a:cxn ang="0">
                  <a:pos x="T2" y="T3"/>
                </a:cxn>
                <a:cxn ang="0">
                  <a:pos x="T4" y="T5"/>
                </a:cxn>
                <a:cxn ang="0">
                  <a:pos x="T6" y="T7"/>
                </a:cxn>
                <a:cxn ang="0">
                  <a:pos x="T8" y="T9"/>
                </a:cxn>
                <a:cxn ang="0">
                  <a:pos x="T10" y="T11"/>
                </a:cxn>
              </a:cxnLst>
              <a:rect l="0" t="0" r="r" b="b"/>
              <a:pathLst>
                <a:path w="15" h="77">
                  <a:moveTo>
                    <a:pt x="0" y="77"/>
                  </a:moveTo>
                  <a:cubicBezTo>
                    <a:pt x="2" y="77"/>
                    <a:pt x="3" y="77"/>
                    <a:pt x="5" y="77"/>
                  </a:cubicBezTo>
                  <a:cubicBezTo>
                    <a:pt x="7" y="77"/>
                    <a:pt x="9" y="77"/>
                    <a:pt x="11" y="77"/>
                  </a:cubicBezTo>
                  <a:cubicBezTo>
                    <a:pt x="9" y="72"/>
                    <a:pt x="8" y="66"/>
                    <a:pt x="9" y="61"/>
                  </a:cubicBezTo>
                  <a:cubicBezTo>
                    <a:pt x="9" y="38"/>
                    <a:pt x="12" y="17"/>
                    <a:pt x="15" y="0"/>
                  </a:cubicBezTo>
                  <a:cubicBezTo>
                    <a:pt x="8" y="17"/>
                    <a:pt x="2" y="44"/>
                    <a:pt x="0" y="77"/>
                  </a:cubicBezTo>
                  <a:close/>
                </a:path>
              </a:pathLst>
            </a:custGeom>
            <a:solidFill>
              <a:srgbClr val="9479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63" name="Freeform 158"/>
            <p:cNvSpPr>
              <a:spLocks/>
            </p:cNvSpPr>
            <p:nvPr/>
          </p:nvSpPr>
          <p:spPr bwMode="auto">
            <a:xfrm>
              <a:off x="8467725" y="1168400"/>
              <a:ext cx="2074862" cy="1787525"/>
            </a:xfrm>
            <a:custGeom>
              <a:avLst/>
              <a:gdLst>
                <a:gd name="T0" fmla="*/ 477 w 545"/>
                <a:gd name="T1" fmla="*/ 0 h 469"/>
                <a:gd name="T2" fmla="*/ 232 w 545"/>
                <a:gd name="T3" fmla="*/ 42 h 469"/>
                <a:gd name="T4" fmla="*/ 230 w 545"/>
                <a:gd name="T5" fmla="*/ 42 h 469"/>
                <a:gd name="T6" fmla="*/ 220 w 545"/>
                <a:gd name="T7" fmla="*/ 43 h 469"/>
                <a:gd name="T8" fmla="*/ 123 w 545"/>
                <a:gd name="T9" fmla="*/ 57 h 469"/>
                <a:gd name="T10" fmla="*/ 11 w 545"/>
                <a:gd name="T11" fmla="*/ 214 h 469"/>
                <a:gd name="T12" fmla="*/ 5 w 545"/>
                <a:gd name="T13" fmla="*/ 340 h 469"/>
                <a:gd name="T14" fmla="*/ 14 w 545"/>
                <a:gd name="T15" fmla="*/ 378 h 469"/>
                <a:gd name="T16" fmla="*/ 80 w 545"/>
                <a:gd name="T17" fmla="*/ 312 h 469"/>
                <a:gd name="T18" fmla="*/ 97 w 545"/>
                <a:gd name="T19" fmla="*/ 237 h 469"/>
                <a:gd name="T20" fmla="*/ 197 w 545"/>
                <a:gd name="T21" fmla="*/ 200 h 469"/>
                <a:gd name="T22" fmla="*/ 216 w 545"/>
                <a:gd name="T23" fmla="*/ 211 h 469"/>
                <a:gd name="T24" fmla="*/ 220 w 545"/>
                <a:gd name="T25" fmla="*/ 267 h 469"/>
                <a:gd name="T26" fmla="*/ 166 w 545"/>
                <a:gd name="T27" fmla="*/ 348 h 469"/>
                <a:gd name="T28" fmla="*/ 169 w 545"/>
                <a:gd name="T29" fmla="*/ 461 h 469"/>
                <a:gd name="T30" fmla="*/ 217 w 545"/>
                <a:gd name="T31" fmla="*/ 397 h 469"/>
                <a:gd name="T32" fmla="*/ 273 w 545"/>
                <a:gd name="T33" fmla="*/ 344 h 469"/>
                <a:gd name="T34" fmla="*/ 337 w 545"/>
                <a:gd name="T35" fmla="*/ 298 h 469"/>
                <a:gd name="T36" fmla="*/ 398 w 545"/>
                <a:gd name="T37" fmla="*/ 268 h 469"/>
                <a:gd name="T38" fmla="*/ 426 w 545"/>
                <a:gd name="T39" fmla="*/ 249 h 469"/>
                <a:gd name="T40" fmla="*/ 545 w 545"/>
                <a:gd name="T41" fmla="*/ 176 h 469"/>
                <a:gd name="T42" fmla="*/ 477 w 545"/>
                <a:gd name="T43"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5" h="469">
                  <a:moveTo>
                    <a:pt x="477" y="0"/>
                  </a:moveTo>
                  <a:cubicBezTo>
                    <a:pt x="447" y="5"/>
                    <a:pt x="250" y="39"/>
                    <a:pt x="232" y="42"/>
                  </a:cubicBezTo>
                  <a:cubicBezTo>
                    <a:pt x="231" y="42"/>
                    <a:pt x="230" y="42"/>
                    <a:pt x="230" y="42"/>
                  </a:cubicBezTo>
                  <a:cubicBezTo>
                    <a:pt x="228" y="42"/>
                    <a:pt x="224" y="42"/>
                    <a:pt x="220" y="43"/>
                  </a:cubicBezTo>
                  <a:cubicBezTo>
                    <a:pt x="195" y="44"/>
                    <a:pt x="137" y="47"/>
                    <a:pt x="123" y="57"/>
                  </a:cubicBezTo>
                  <a:cubicBezTo>
                    <a:pt x="106" y="69"/>
                    <a:pt x="33" y="171"/>
                    <a:pt x="11" y="214"/>
                  </a:cubicBezTo>
                  <a:cubicBezTo>
                    <a:pt x="0" y="235"/>
                    <a:pt x="0" y="290"/>
                    <a:pt x="5" y="340"/>
                  </a:cubicBezTo>
                  <a:cubicBezTo>
                    <a:pt x="7" y="353"/>
                    <a:pt x="10" y="366"/>
                    <a:pt x="14" y="378"/>
                  </a:cubicBezTo>
                  <a:cubicBezTo>
                    <a:pt x="22" y="345"/>
                    <a:pt x="47" y="319"/>
                    <a:pt x="80" y="312"/>
                  </a:cubicBezTo>
                  <a:cubicBezTo>
                    <a:pt x="83" y="278"/>
                    <a:pt x="90" y="252"/>
                    <a:pt x="97" y="237"/>
                  </a:cubicBezTo>
                  <a:cubicBezTo>
                    <a:pt x="129" y="201"/>
                    <a:pt x="150" y="177"/>
                    <a:pt x="197" y="200"/>
                  </a:cubicBezTo>
                  <a:cubicBezTo>
                    <a:pt x="203" y="203"/>
                    <a:pt x="209" y="207"/>
                    <a:pt x="216" y="211"/>
                  </a:cubicBezTo>
                  <a:cubicBezTo>
                    <a:pt x="230" y="228"/>
                    <a:pt x="230" y="249"/>
                    <a:pt x="220" y="267"/>
                  </a:cubicBezTo>
                  <a:cubicBezTo>
                    <a:pt x="210" y="286"/>
                    <a:pt x="179" y="332"/>
                    <a:pt x="166" y="348"/>
                  </a:cubicBezTo>
                  <a:cubicBezTo>
                    <a:pt x="126" y="398"/>
                    <a:pt x="150" y="452"/>
                    <a:pt x="169" y="461"/>
                  </a:cubicBezTo>
                  <a:cubicBezTo>
                    <a:pt x="185" y="469"/>
                    <a:pt x="190" y="428"/>
                    <a:pt x="217" y="397"/>
                  </a:cubicBezTo>
                  <a:cubicBezTo>
                    <a:pt x="230" y="383"/>
                    <a:pt x="260" y="358"/>
                    <a:pt x="273" y="344"/>
                  </a:cubicBezTo>
                  <a:cubicBezTo>
                    <a:pt x="290" y="325"/>
                    <a:pt x="314" y="310"/>
                    <a:pt x="337" y="298"/>
                  </a:cubicBezTo>
                  <a:cubicBezTo>
                    <a:pt x="357" y="288"/>
                    <a:pt x="378" y="279"/>
                    <a:pt x="398" y="268"/>
                  </a:cubicBezTo>
                  <a:cubicBezTo>
                    <a:pt x="408" y="262"/>
                    <a:pt x="418" y="256"/>
                    <a:pt x="426" y="249"/>
                  </a:cubicBezTo>
                  <a:cubicBezTo>
                    <a:pt x="458" y="223"/>
                    <a:pt x="525" y="187"/>
                    <a:pt x="545" y="176"/>
                  </a:cubicBezTo>
                  <a:cubicBezTo>
                    <a:pt x="477" y="0"/>
                    <a:pt x="477" y="0"/>
                    <a:pt x="477" y="0"/>
                  </a:cubicBezTo>
                </a:path>
              </a:pathLst>
            </a:custGeom>
            <a:solidFill>
              <a:srgbClr val="FCD0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64" name="Freeform 159"/>
            <p:cNvSpPr>
              <a:spLocks noEditPoints="1"/>
            </p:cNvSpPr>
            <p:nvPr/>
          </p:nvSpPr>
          <p:spPr bwMode="auto">
            <a:xfrm>
              <a:off x="8886825" y="1897063"/>
              <a:ext cx="419100" cy="522288"/>
            </a:xfrm>
            <a:custGeom>
              <a:avLst/>
              <a:gdLst>
                <a:gd name="T0" fmla="*/ 95 w 110"/>
                <a:gd name="T1" fmla="*/ 101 h 137"/>
                <a:gd name="T2" fmla="*/ 71 w 110"/>
                <a:gd name="T3" fmla="*/ 137 h 137"/>
                <a:gd name="T4" fmla="*/ 71 w 110"/>
                <a:gd name="T5" fmla="*/ 137 h 137"/>
                <a:gd name="T6" fmla="*/ 95 w 110"/>
                <a:gd name="T7" fmla="*/ 101 h 137"/>
                <a:gd name="T8" fmla="*/ 95 w 110"/>
                <a:gd name="T9" fmla="*/ 100 h 137"/>
                <a:gd name="T10" fmla="*/ 95 w 110"/>
                <a:gd name="T11" fmla="*/ 100 h 137"/>
                <a:gd name="T12" fmla="*/ 95 w 110"/>
                <a:gd name="T13" fmla="*/ 100 h 137"/>
                <a:gd name="T14" fmla="*/ 110 w 110"/>
                <a:gd name="T15" fmla="*/ 76 h 137"/>
                <a:gd name="T16" fmla="*/ 110 w 110"/>
                <a:gd name="T17" fmla="*/ 76 h 137"/>
                <a:gd name="T18" fmla="*/ 110 w 110"/>
                <a:gd name="T19" fmla="*/ 76 h 137"/>
                <a:gd name="T20" fmla="*/ 0 w 110"/>
                <a:gd name="T21" fmla="*/ 31 h 137"/>
                <a:gd name="T22" fmla="*/ 0 w 110"/>
                <a:gd name="T23" fmla="*/ 31 h 137"/>
                <a:gd name="T24" fmla="*/ 0 w 110"/>
                <a:gd name="T25" fmla="*/ 31 h 137"/>
                <a:gd name="T26" fmla="*/ 1 w 110"/>
                <a:gd name="T27" fmla="*/ 31 h 137"/>
                <a:gd name="T28" fmla="*/ 1 w 110"/>
                <a:gd name="T29" fmla="*/ 31 h 137"/>
                <a:gd name="T30" fmla="*/ 1 w 110"/>
                <a:gd name="T31" fmla="*/ 31 h 137"/>
                <a:gd name="T32" fmla="*/ 54 w 110"/>
                <a:gd name="T33" fmla="*/ 0 h 137"/>
                <a:gd name="T34" fmla="*/ 1 w 110"/>
                <a:gd name="T35" fmla="*/ 31 h 137"/>
                <a:gd name="T36" fmla="*/ 54 w 110"/>
                <a:gd name="T37" fmla="*/ 0 h 137"/>
                <a:gd name="T38" fmla="*/ 87 w 110"/>
                <a:gd name="T39" fmla="*/ 9 h 137"/>
                <a:gd name="T40" fmla="*/ 54 w 110"/>
                <a:gd name="T41"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137">
                  <a:moveTo>
                    <a:pt x="95" y="101"/>
                  </a:moveTo>
                  <a:cubicBezTo>
                    <a:pt x="88" y="112"/>
                    <a:pt x="79" y="125"/>
                    <a:pt x="71" y="137"/>
                  </a:cubicBezTo>
                  <a:cubicBezTo>
                    <a:pt x="71" y="137"/>
                    <a:pt x="71" y="137"/>
                    <a:pt x="71" y="137"/>
                  </a:cubicBezTo>
                  <a:cubicBezTo>
                    <a:pt x="79" y="125"/>
                    <a:pt x="88" y="112"/>
                    <a:pt x="95" y="101"/>
                  </a:cubicBezTo>
                  <a:moveTo>
                    <a:pt x="95" y="100"/>
                  </a:moveTo>
                  <a:cubicBezTo>
                    <a:pt x="95" y="100"/>
                    <a:pt x="95" y="100"/>
                    <a:pt x="95" y="100"/>
                  </a:cubicBezTo>
                  <a:cubicBezTo>
                    <a:pt x="95" y="100"/>
                    <a:pt x="95" y="100"/>
                    <a:pt x="95" y="100"/>
                  </a:cubicBezTo>
                  <a:moveTo>
                    <a:pt x="110" y="76"/>
                  </a:moveTo>
                  <a:cubicBezTo>
                    <a:pt x="110" y="76"/>
                    <a:pt x="110" y="76"/>
                    <a:pt x="110" y="76"/>
                  </a:cubicBezTo>
                  <a:cubicBezTo>
                    <a:pt x="110" y="76"/>
                    <a:pt x="110" y="76"/>
                    <a:pt x="110" y="76"/>
                  </a:cubicBezTo>
                  <a:moveTo>
                    <a:pt x="0" y="31"/>
                  </a:moveTo>
                  <a:cubicBezTo>
                    <a:pt x="0" y="31"/>
                    <a:pt x="0" y="31"/>
                    <a:pt x="0" y="31"/>
                  </a:cubicBezTo>
                  <a:cubicBezTo>
                    <a:pt x="0" y="31"/>
                    <a:pt x="0" y="31"/>
                    <a:pt x="0" y="31"/>
                  </a:cubicBezTo>
                  <a:moveTo>
                    <a:pt x="1" y="31"/>
                  </a:moveTo>
                  <a:cubicBezTo>
                    <a:pt x="1" y="31"/>
                    <a:pt x="1" y="31"/>
                    <a:pt x="1" y="31"/>
                  </a:cubicBezTo>
                  <a:cubicBezTo>
                    <a:pt x="1" y="31"/>
                    <a:pt x="1" y="31"/>
                    <a:pt x="1" y="31"/>
                  </a:cubicBezTo>
                  <a:moveTo>
                    <a:pt x="54" y="0"/>
                  </a:moveTo>
                  <a:cubicBezTo>
                    <a:pt x="33" y="0"/>
                    <a:pt x="18" y="13"/>
                    <a:pt x="1" y="31"/>
                  </a:cubicBezTo>
                  <a:cubicBezTo>
                    <a:pt x="18" y="13"/>
                    <a:pt x="33" y="0"/>
                    <a:pt x="54" y="0"/>
                  </a:cubicBezTo>
                  <a:cubicBezTo>
                    <a:pt x="63" y="0"/>
                    <a:pt x="74" y="3"/>
                    <a:pt x="87" y="9"/>
                  </a:cubicBezTo>
                  <a:cubicBezTo>
                    <a:pt x="74" y="3"/>
                    <a:pt x="63" y="0"/>
                    <a:pt x="54" y="0"/>
                  </a:cubicBezTo>
                </a:path>
              </a:pathLst>
            </a:custGeom>
            <a:solidFill>
              <a:srgbClr val="C4A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65" name="Freeform 160"/>
            <p:cNvSpPr>
              <a:spLocks/>
            </p:cNvSpPr>
            <p:nvPr/>
          </p:nvSpPr>
          <p:spPr bwMode="auto">
            <a:xfrm>
              <a:off x="8856663" y="1858963"/>
              <a:ext cx="517525" cy="560388"/>
            </a:xfrm>
            <a:custGeom>
              <a:avLst/>
              <a:gdLst>
                <a:gd name="T0" fmla="*/ 69 w 136"/>
                <a:gd name="T1" fmla="*/ 0 h 147"/>
                <a:gd name="T2" fmla="*/ 2 w 136"/>
                <a:gd name="T3" fmla="*/ 46 h 147"/>
                <a:gd name="T4" fmla="*/ 0 w 136"/>
                <a:gd name="T5" fmla="*/ 50 h 147"/>
                <a:gd name="T6" fmla="*/ 8 w 136"/>
                <a:gd name="T7" fmla="*/ 41 h 147"/>
                <a:gd name="T8" fmla="*/ 8 w 136"/>
                <a:gd name="T9" fmla="*/ 41 h 147"/>
                <a:gd name="T10" fmla="*/ 9 w 136"/>
                <a:gd name="T11" fmla="*/ 41 h 147"/>
                <a:gd name="T12" fmla="*/ 9 w 136"/>
                <a:gd name="T13" fmla="*/ 41 h 147"/>
                <a:gd name="T14" fmla="*/ 9 w 136"/>
                <a:gd name="T15" fmla="*/ 41 h 147"/>
                <a:gd name="T16" fmla="*/ 62 w 136"/>
                <a:gd name="T17" fmla="*/ 10 h 147"/>
                <a:gd name="T18" fmla="*/ 95 w 136"/>
                <a:gd name="T19" fmla="*/ 19 h 147"/>
                <a:gd name="T20" fmla="*/ 95 w 136"/>
                <a:gd name="T21" fmla="*/ 19 h 147"/>
                <a:gd name="T22" fmla="*/ 114 w 136"/>
                <a:gd name="T23" fmla="*/ 30 h 147"/>
                <a:gd name="T24" fmla="*/ 125 w 136"/>
                <a:gd name="T25" fmla="*/ 60 h 147"/>
                <a:gd name="T26" fmla="*/ 118 w 136"/>
                <a:gd name="T27" fmla="*/ 86 h 147"/>
                <a:gd name="T28" fmla="*/ 118 w 136"/>
                <a:gd name="T29" fmla="*/ 86 h 147"/>
                <a:gd name="T30" fmla="*/ 118 w 136"/>
                <a:gd name="T31" fmla="*/ 86 h 147"/>
                <a:gd name="T32" fmla="*/ 118 w 136"/>
                <a:gd name="T33" fmla="*/ 86 h 147"/>
                <a:gd name="T34" fmla="*/ 103 w 136"/>
                <a:gd name="T35" fmla="*/ 110 h 147"/>
                <a:gd name="T36" fmla="*/ 103 w 136"/>
                <a:gd name="T37" fmla="*/ 110 h 147"/>
                <a:gd name="T38" fmla="*/ 103 w 136"/>
                <a:gd name="T39" fmla="*/ 111 h 147"/>
                <a:gd name="T40" fmla="*/ 79 w 136"/>
                <a:gd name="T41" fmla="*/ 147 h 147"/>
                <a:gd name="T42" fmla="*/ 125 w 136"/>
                <a:gd name="T43" fmla="*/ 76 h 147"/>
                <a:gd name="T44" fmla="*/ 121 w 136"/>
                <a:gd name="T45" fmla="*/ 20 h 147"/>
                <a:gd name="T46" fmla="*/ 102 w 136"/>
                <a:gd name="T47" fmla="*/ 9 h 147"/>
                <a:gd name="T48" fmla="*/ 69 w 136"/>
                <a:gd name="T4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6" h="147">
                  <a:moveTo>
                    <a:pt x="69" y="0"/>
                  </a:moveTo>
                  <a:cubicBezTo>
                    <a:pt x="43" y="0"/>
                    <a:pt x="26" y="20"/>
                    <a:pt x="2" y="46"/>
                  </a:cubicBezTo>
                  <a:cubicBezTo>
                    <a:pt x="2" y="47"/>
                    <a:pt x="1" y="48"/>
                    <a:pt x="0" y="50"/>
                  </a:cubicBezTo>
                  <a:cubicBezTo>
                    <a:pt x="3" y="47"/>
                    <a:pt x="6" y="44"/>
                    <a:pt x="8" y="41"/>
                  </a:cubicBezTo>
                  <a:cubicBezTo>
                    <a:pt x="8" y="41"/>
                    <a:pt x="8" y="41"/>
                    <a:pt x="8" y="41"/>
                  </a:cubicBezTo>
                  <a:cubicBezTo>
                    <a:pt x="9" y="41"/>
                    <a:pt x="9" y="41"/>
                    <a:pt x="9" y="41"/>
                  </a:cubicBezTo>
                  <a:cubicBezTo>
                    <a:pt x="9" y="41"/>
                    <a:pt x="9" y="41"/>
                    <a:pt x="9" y="41"/>
                  </a:cubicBezTo>
                  <a:cubicBezTo>
                    <a:pt x="9" y="41"/>
                    <a:pt x="9" y="41"/>
                    <a:pt x="9" y="41"/>
                  </a:cubicBezTo>
                  <a:cubicBezTo>
                    <a:pt x="26" y="23"/>
                    <a:pt x="41" y="10"/>
                    <a:pt x="62" y="10"/>
                  </a:cubicBezTo>
                  <a:cubicBezTo>
                    <a:pt x="71" y="10"/>
                    <a:pt x="82" y="13"/>
                    <a:pt x="95" y="19"/>
                  </a:cubicBezTo>
                  <a:cubicBezTo>
                    <a:pt x="95" y="19"/>
                    <a:pt x="95" y="19"/>
                    <a:pt x="95" y="19"/>
                  </a:cubicBezTo>
                  <a:cubicBezTo>
                    <a:pt x="101" y="22"/>
                    <a:pt x="107" y="26"/>
                    <a:pt x="114" y="30"/>
                  </a:cubicBezTo>
                  <a:cubicBezTo>
                    <a:pt x="122" y="39"/>
                    <a:pt x="125" y="49"/>
                    <a:pt x="125" y="60"/>
                  </a:cubicBezTo>
                  <a:cubicBezTo>
                    <a:pt x="125" y="68"/>
                    <a:pt x="123" y="78"/>
                    <a:pt x="118" y="86"/>
                  </a:cubicBezTo>
                  <a:cubicBezTo>
                    <a:pt x="118" y="86"/>
                    <a:pt x="118" y="86"/>
                    <a:pt x="118" y="86"/>
                  </a:cubicBezTo>
                  <a:cubicBezTo>
                    <a:pt x="118" y="86"/>
                    <a:pt x="118" y="86"/>
                    <a:pt x="118" y="86"/>
                  </a:cubicBezTo>
                  <a:cubicBezTo>
                    <a:pt x="118" y="86"/>
                    <a:pt x="118" y="86"/>
                    <a:pt x="118" y="86"/>
                  </a:cubicBezTo>
                  <a:cubicBezTo>
                    <a:pt x="115" y="92"/>
                    <a:pt x="110" y="101"/>
                    <a:pt x="103" y="110"/>
                  </a:cubicBezTo>
                  <a:cubicBezTo>
                    <a:pt x="103" y="110"/>
                    <a:pt x="103" y="110"/>
                    <a:pt x="103" y="110"/>
                  </a:cubicBezTo>
                  <a:cubicBezTo>
                    <a:pt x="103" y="110"/>
                    <a:pt x="103" y="110"/>
                    <a:pt x="103" y="111"/>
                  </a:cubicBezTo>
                  <a:cubicBezTo>
                    <a:pt x="96" y="122"/>
                    <a:pt x="87" y="135"/>
                    <a:pt x="79" y="147"/>
                  </a:cubicBezTo>
                  <a:cubicBezTo>
                    <a:pt x="94" y="126"/>
                    <a:pt x="117" y="92"/>
                    <a:pt x="125" y="76"/>
                  </a:cubicBezTo>
                  <a:cubicBezTo>
                    <a:pt x="135" y="58"/>
                    <a:pt x="136" y="37"/>
                    <a:pt x="121" y="20"/>
                  </a:cubicBezTo>
                  <a:cubicBezTo>
                    <a:pt x="114" y="16"/>
                    <a:pt x="108" y="12"/>
                    <a:pt x="102" y="9"/>
                  </a:cubicBezTo>
                  <a:cubicBezTo>
                    <a:pt x="89" y="3"/>
                    <a:pt x="79" y="0"/>
                    <a:pt x="69" y="0"/>
                  </a:cubicBezTo>
                </a:path>
              </a:pathLst>
            </a:custGeom>
            <a:solidFill>
              <a:srgbClr val="C28B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66" name="Freeform 161"/>
            <p:cNvSpPr>
              <a:spLocks/>
            </p:cNvSpPr>
            <p:nvPr/>
          </p:nvSpPr>
          <p:spPr bwMode="auto">
            <a:xfrm>
              <a:off x="9134475" y="2654300"/>
              <a:ext cx="187325" cy="255588"/>
            </a:xfrm>
            <a:custGeom>
              <a:avLst/>
              <a:gdLst>
                <a:gd name="T0" fmla="*/ 42 w 49"/>
                <a:gd name="T1" fmla="*/ 7 h 67"/>
                <a:gd name="T2" fmla="*/ 49 w 49"/>
                <a:gd name="T3" fmla="*/ 0 h 67"/>
                <a:gd name="T4" fmla="*/ 14 w 49"/>
                <a:gd name="T5" fmla="*/ 16 h 67"/>
                <a:gd name="T6" fmla="*/ 6 w 49"/>
                <a:gd name="T7" fmla="*/ 67 h 67"/>
                <a:gd name="T8" fmla="*/ 42 w 49"/>
                <a:gd name="T9" fmla="*/ 7 h 67"/>
              </a:gdLst>
              <a:ahLst/>
              <a:cxnLst>
                <a:cxn ang="0">
                  <a:pos x="T0" y="T1"/>
                </a:cxn>
                <a:cxn ang="0">
                  <a:pos x="T2" y="T3"/>
                </a:cxn>
                <a:cxn ang="0">
                  <a:pos x="T4" y="T5"/>
                </a:cxn>
                <a:cxn ang="0">
                  <a:pos x="T6" y="T7"/>
                </a:cxn>
                <a:cxn ang="0">
                  <a:pos x="T8" y="T9"/>
                </a:cxn>
              </a:cxnLst>
              <a:rect l="0" t="0" r="r" b="b"/>
              <a:pathLst>
                <a:path w="49" h="67">
                  <a:moveTo>
                    <a:pt x="42" y="7"/>
                  </a:moveTo>
                  <a:cubicBezTo>
                    <a:pt x="44" y="5"/>
                    <a:pt x="46" y="3"/>
                    <a:pt x="49" y="0"/>
                  </a:cubicBezTo>
                  <a:cubicBezTo>
                    <a:pt x="35" y="1"/>
                    <a:pt x="23" y="6"/>
                    <a:pt x="14" y="16"/>
                  </a:cubicBezTo>
                  <a:cubicBezTo>
                    <a:pt x="2" y="30"/>
                    <a:pt x="0" y="49"/>
                    <a:pt x="6" y="67"/>
                  </a:cubicBezTo>
                  <a:cubicBezTo>
                    <a:pt x="14" y="56"/>
                    <a:pt x="23" y="29"/>
                    <a:pt x="42" y="7"/>
                  </a:cubicBezTo>
                  <a:close/>
                </a:path>
              </a:pathLst>
            </a:custGeom>
            <a:solidFill>
              <a:srgbClr val="F7EA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67" name="Freeform 162"/>
            <p:cNvSpPr>
              <a:spLocks/>
            </p:cNvSpPr>
            <p:nvPr/>
          </p:nvSpPr>
          <p:spPr bwMode="auto">
            <a:xfrm>
              <a:off x="9221788" y="1470025"/>
              <a:ext cx="1320800" cy="1219200"/>
            </a:xfrm>
            <a:custGeom>
              <a:avLst/>
              <a:gdLst>
                <a:gd name="T0" fmla="*/ 334 w 347"/>
                <a:gd name="T1" fmla="*/ 65 h 320"/>
                <a:gd name="T2" fmla="*/ 286 w 347"/>
                <a:gd name="T3" fmla="*/ 89 h 320"/>
                <a:gd name="T4" fmla="*/ 240 w 347"/>
                <a:gd name="T5" fmla="*/ 85 h 320"/>
                <a:gd name="T6" fmla="*/ 202 w 347"/>
                <a:gd name="T7" fmla="*/ 64 h 320"/>
                <a:gd name="T8" fmla="*/ 193 w 347"/>
                <a:gd name="T9" fmla="*/ 47 h 320"/>
                <a:gd name="T10" fmla="*/ 188 w 347"/>
                <a:gd name="T11" fmla="*/ 35 h 320"/>
                <a:gd name="T12" fmla="*/ 180 w 347"/>
                <a:gd name="T13" fmla="*/ 21 h 320"/>
                <a:gd name="T14" fmla="*/ 146 w 347"/>
                <a:gd name="T15" fmla="*/ 0 h 320"/>
                <a:gd name="T16" fmla="*/ 180 w 347"/>
                <a:gd name="T17" fmla="*/ 31 h 320"/>
                <a:gd name="T18" fmla="*/ 184 w 347"/>
                <a:gd name="T19" fmla="*/ 49 h 320"/>
                <a:gd name="T20" fmla="*/ 188 w 347"/>
                <a:gd name="T21" fmla="*/ 88 h 320"/>
                <a:gd name="T22" fmla="*/ 182 w 347"/>
                <a:gd name="T23" fmla="*/ 126 h 320"/>
                <a:gd name="T24" fmla="*/ 116 w 347"/>
                <a:gd name="T25" fmla="*/ 180 h 320"/>
                <a:gd name="T26" fmla="*/ 55 w 347"/>
                <a:gd name="T27" fmla="*/ 232 h 320"/>
                <a:gd name="T28" fmla="*/ 0 w 347"/>
                <a:gd name="T29" fmla="*/ 320 h 320"/>
                <a:gd name="T30" fmla="*/ 26 w 347"/>
                <a:gd name="T31" fmla="*/ 311 h 320"/>
                <a:gd name="T32" fmla="*/ 75 w 347"/>
                <a:gd name="T33" fmla="*/ 265 h 320"/>
                <a:gd name="T34" fmla="*/ 139 w 347"/>
                <a:gd name="T35" fmla="*/ 219 h 320"/>
                <a:gd name="T36" fmla="*/ 200 w 347"/>
                <a:gd name="T37" fmla="*/ 189 h 320"/>
                <a:gd name="T38" fmla="*/ 228 w 347"/>
                <a:gd name="T39" fmla="*/ 170 h 320"/>
                <a:gd name="T40" fmla="*/ 347 w 347"/>
                <a:gd name="T41" fmla="*/ 97 h 320"/>
                <a:gd name="T42" fmla="*/ 334 w 347"/>
                <a:gd name="T43" fmla="*/ 6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7" h="320">
                  <a:moveTo>
                    <a:pt x="334" y="65"/>
                  </a:moveTo>
                  <a:cubicBezTo>
                    <a:pt x="322" y="73"/>
                    <a:pt x="299" y="90"/>
                    <a:pt x="286" y="89"/>
                  </a:cubicBezTo>
                  <a:cubicBezTo>
                    <a:pt x="271" y="89"/>
                    <a:pt x="255" y="88"/>
                    <a:pt x="240" y="85"/>
                  </a:cubicBezTo>
                  <a:cubicBezTo>
                    <a:pt x="226" y="83"/>
                    <a:pt x="211" y="77"/>
                    <a:pt x="202" y="64"/>
                  </a:cubicBezTo>
                  <a:cubicBezTo>
                    <a:pt x="198" y="59"/>
                    <a:pt x="195" y="53"/>
                    <a:pt x="193" y="47"/>
                  </a:cubicBezTo>
                  <a:cubicBezTo>
                    <a:pt x="191" y="43"/>
                    <a:pt x="190" y="39"/>
                    <a:pt x="188" y="35"/>
                  </a:cubicBezTo>
                  <a:cubicBezTo>
                    <a:pt x="186" y="30"/>
                    <a:pt x="183" y="25"/>
                    <a:pt x="180" y="21"/>
                  </a:cubicBezTo>
                  <a:cubicBezTo>
                    <a:pt x="168" y="8"/>
                    <a:pt x="160" y="2"/>
                    <a:pt x="146" y="0"/>
                  </a:cubicBezTo>
                  <a:cubicBezTo>
                    <a:pt x="150" y="1"/>
                    <a:pt x="173" y="15"/>
                    <a:pt x="180" y="31"/>
                  </a:cubicBezTo>
                  <a:cubicBezTo>
                    <a:pt x="181" y="35"/>
                    <a:pt x="184" y="45"/>
                    <a:pt x="184" y="49"/>
                  </a:cubicBezTo>
                  <a:cubicBezTo>
                    <a:pt x="187" y="64"/>
                    <a:pt x="187" y="73"/>
                    <a:pt x="188" y="88"/>
                  </a:cubicBezTo>
                  <a:cubicBezTo>
                    <a:pt x="188" y="100"/>
                    <a:pt x="187" y="114"/>
                    <a:pt x="182" y="126"/>
                  </a:cubicBezTo>
                  <a:cubicBezTo>
                    <a:pt x="167" y="158"/>
                    <a:pt x="146" y="160"/>
                    <a:pt x="116" y="180"/>
                  </a:cubicBezTo>
                  <a:cubicBezTo>
                    <a:pt x="94" y="196"/>
                    <a:pt x="74" y="211"/>
                    <a:pt x="55" y="232"/>
                  </a:cubicBezTo>
                  <a:cubicBezTo>
                    <a:pt x="19" y="271"/>
                    <a:pt x="10" y="268"/>
                    <a:pt x="0" y="320"/>
                  </a:cubicBezTo>
                  <a:cubicBezTo>
                    <a:pt x="8" y="315"/>
                    <a:pt x="16" y="312"/>
                    <a:pt x="26" y="311"/>
                  </a:cubicBezTo>
                  <a:cubicBezTo>
                    <a:pt x="40" y="297"/>
                    <a:pt x="64" y="277"/>
                    <a:pt x="75" y="265"/>
                  </a:cubicBezTo>
                  <a:cubicBezTo>
                    <a:pt x="92" y="246"/>
                    <a:pt x="116" y="231"/>
                    <a:pt x="139" y="219"/>
                  </a:cubicBezTo>
                  <a:cubicBezTo>
                    <a:pt x="159" y="209"/>
                    <a:pt x="180" y="200"/>
                    <a:pt x="200" y="189"/>
                  </a:cubicBezTo>
                  <a:cubicBezTo>
                    <a:pt x="210" y="183"/>
                    <a:pt x="220" y="177"/>
                    <a:pt x="228" y="170"/>
                  </a:cubicBezTo>
                  <a:cubicBezTo>
                    <a:pt x="260" y="144"/>
                    <a:pt x="327" y="108"/>
                    <a:pt x="347" y="97"/>
                  </a:cubicBezTo>
                  <a:lnTo>
                    <a:pt x="334" y="65"/>
                  </a:lnTo>
                  <a:close/>
                </a:path>
              </a:pathLst>
            </a:custGeom>
            <a:solidFill>
              <a:srgbClr val="FCC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68" name="Freeform 163"/>
            <p:cNvSpPr>
              <a:spLocks/>
            </p:cNvSpPr>
            <p:nvPr/>
          </p:nvSpPr>
          <p:spPr bwMode="auto">
            <a:xfrm>
              <a:off x="8837613" y="2052638"/>
              <a:ext cx="15875" cy="15875"/>
            </a:xfrm>
            <a:custGeom>
              <a:avLst/>
              <a:gdLst>
                <a:gd name="T0" fmla="*/ 4 w 4"/>
                <a:gd name="T1" fmla="*/ 0 h 4"/>
                <a:gd name="T2" fmla="*/ 0 w 4"/>
                <a:gd name="T3" fmla="*/ 4 h 4"/>
                <a:gd name="T4" fmla="*/ 0 w 4"/>
                <a:gd name="T5" fmla="*/ 4 h 4"/>
                <a:gd name="T6" fmla="*/ 1 w 4"/>
                <a:gd name="T7" fmla="*/ 3 h 4"/>
                <a:gd name="T8" fmla="*/ 4 w 4"/>
                <a:gd name="T9" fmla="*/ 1 h 4"/>
                <a:gd name="T10" fmla="*/ 4 w 4"/>
                <a:gd name="T11" fmla="*/ 0 h 4"/>
                <a:gd name="T12" fmla="*/ 4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0"/>
                  </a:moveTo>
                  <a:cubicBezTo>
                    <a:pt x="3" y="2"/>
                    <a:pt x="1" y="3"/>
                    <a:pt x="0" y="4"/>
                  </a:cubicBezTo>
                  <a:cubicBezTo>
                    <a:pt x="0" y="4"/>
                    <a:pt x="0" y="4"/>
                    <a:pt x="0" y="4"/>
                  </a:cubicBezTo>
                  <a:cubicBezTo>
                    <a:pt x="1" y="4"/>
                    <a:pt x="1" y="4"/>
                    <a:pt x="1" y="3"/>
                  </a:cubicBezTo>
                  <a:cubicBezTo>
                    <a:pt x="2" y="2"/>
                    <a:pt x="3" y="2"/>
                    <a:pt x="4" y="1"/>
                  </a:cubicBezTo>
                  <a:cubicBezTo>
                    <a:pt x="4" y="1"/>
                    <a:pt x="4" y="1"/>
                    <a:pt x="4" y="0"/>
                  </a:cubicBezTo>
                  <a:cubicBezTo>
                    <a:pt x="4" y="0"/>
                    <a:pt x="4" y="0"/>
                    <a:pt x="4" y="0"/>
                  </a:cubicBezTo>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69" name="Freeform 164"/>
            <p:cNvSpPr>
              <a:spLocks noEditPoints="1"/>
            </p:cNvSpPr>
            <p:nvPr/>
          </p:nvSpPr>
          <p:spPr bwMode="auto">
            <a:xfrm>
              <a:off x="8837613" y="2052638"/>
              <a:ext cx="15875" cy="15875"/>
            </a:xfrm>
            <a:custGeom>
              <a:avLst/>
              <a:gdLst>
                <a:gd name="T0" fmla="*/ 1 w 4"/>
                <a:gd name="T1" fmla="*/ 3 h 4"/>
                <a:gd name="T2" fmla="*/ 0 w 4"/>
                <a:gd name="T3" fmla="*/ 4 h 4"/>
                <a:gd name="T4" fmla="*/ 0 w 4"/>
                <a:gd name="T5" fmla="*/ 4 h 4"/>
                <a:gd name="T6" fmla="*/ 1 w 4"/>
                <a:gd name="T7" fmla="*/ 3 h 4"/>
                <a:gd name="T8" fmla="*/ 4 w 4"/>
                <a:gd name="T9" fmla="*/ 0 h 4"/>
                <a:gd name="T10" fmla="*/ 4 w 4"/>
                <a:gd name="T11" fmla="*/ 1 h 4"/>
                <a:gd name="T12" fmla="*/ 4 w 4"/>
                <a:gd name="T13" fmla="*/ 0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1" y="3"/>
                  </a:moveTo>
                  <a:cubicBezTo>
                    <a:pt x="1" y="4"/>
                    <a:pt x="1" y="4"/>
                    <a:pt x="0" y="4"/>
                  </a:cubicBezTo>
                  <a:cubicBezTo>
                    <a:pt x="0" y="4"/>
                    <a:pt x="0" y="4"/>
                    <a:pt x="0" y="4"/>
                  </a:cubicBezTo>
                  <a:cubicBezTo>
                    <a:pt x="1" y="4"/>
                    <a:pt x="1" y="4"/>
                    <a:pt x="1" y="3"/>
                  </a:cubicBezTo>
                  <a:moveTo>
                    <a:pt x="4" y="0"/>
                  </a:moveTo>
                  <a:cubicBezTo>
                    <a:pt x="4" y="1"/>
                    <a:pt x="4" y="1"/>
                    <a:pt x="4" y="1"/>
                  </a:cubicBezTo>
                  <a:cubicBezTo>
                    <a:pt x="4" y="1"/>
                    <a:pt x="4" y="1"/>
                    <a:pt x="4" y="0"/>
                  </a:cubicBezTo>
                  <a:cubicBezTo>
                    <a:pt x="4" y="0"/>
                    <a:pt x="4" y="0"/>
                    <a:pt x="4" y="0"/>
                  </a:cubicBezTo>
                </a:path>
              </a:pathLst>
            </a:custGeom>
            <a:solidFill>
              <a:srgbClr val="B193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70" name="Freeform 165"/>
            <p:cNvSpPr>
              <a:spLocks/>
            </p:cNvSpPr>
            <p:nvPr/>
          </p:nvSpPr>
          <p:spPr bwMode="auto">
            <a:xfrm>
              <a:off x="8701088" y="2033588"/>
              <a:ext cx="152400" cy="34925"/>
            </a:xfrm>
            <a:custGeom>
              <a:avLst/>
              <a:gdLst>
                <a:gd name="T0" fmla="*/ 14 w 40"/>
                <a:gd name="T1" fmla="*/ 0 h 9"/>
                <a:gd name="T2" fmla="*/ 0 w 40"/>
                <a:gd name="T3" fmla="*/ 2 h 9"/>
                <a:gd name="T4" fmla="*/ 1 w 40"/>
                <a:gd name="T5" fmla="*/ 2 h 9"/>
                <a:gd name="T6" fmla="*/ 36 w 40"/>
                <a:gd name="T7" fmla="*/ 9 h 9"/>
                <a:gd name="T8" fmla="*/ 40 w 40"/>
                <a:gd name="T9" fmla="*/ 5 h 9"/>
                <a:gd name="T10" fmla="*/ 14 w 40"/>
                <a:gd name="T11" fmla="*/ 0 h 9"/>
              </a:gdLst>
              <a:ahLst/>
              <a:cxnLst>
                <a:cxn ang="0">
                  <a:pos x="T0" y="T1"/>
                </a:cxn>
                <a:cxn ang="0">
                  <a:pos x="T2" y="T3"/>
                </a:cxn>
                <a:cxn ang="0">
                  <a:pos x="T4" y="T5"/>
                </a:cxn>
                <a:cxn ang="0">
                  <a:pos x="T6" y="T7"/>
                </a:cxn>
                <a:cxn ang="0">
                  <a:pos x="T8" y="T9"/>
                </a:cxn>
                <a:cxn ang="0">
                  <a:pos x="T10" y="T11"/>
                </a:cxn>
              </a:cxnLst>
              <a:rect l="0" t="0" r="r" b="b"/>
              <a:pathLst>
                <a:path w="40" h="9">
                  <a:moveTo>
                    <a:pt x="14" y="0"/>
                  </a:moveTo>
                  <a:cubicBezTo>
                    <a:pt x="9" y="0"/>
                    <a:pt x="5" y="0"/>
                    <a:pt x="0" y="2"/>
                  </a:cubicBezTo>
                  <a:cubicBezTo>
                    <a:pt x="0" y="2"/>
                    <a:pt x="0" y="2"/>
                    <a:pt x="1" y="2"/>
                  </a:cubicBezTo>
                  <a:cubicBezTo>
                    <a:pt x="6" y="2"/>
                    <a:pt x="22" y="4"/>
                    <a:pt x="36" y="9"/>
                  </a:cubicBezTo>
                  <a:cubicBezTo>
                    <a:pt x="37" y="8"/>
                    <a:pt x="39" y="7"/>
                    <a:pt x="40" y="5"/>
                  </a:cubicBezTo>
                  <a:cubicBezTo>
                    <a:pt x="30" y="2"/>
                    <a:pt x="22" y="0"/>
                    <a:pt x="14" y="0"/>
                  </a:cubicBezTo>
                </a:path>
              </a:pathLst>
            </a:custGeom>
            <a:solidFill>
              <a:srgbClr val="E3BC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71" name="Freeform 166"/>
            <p:cNvSpPr>
              <a:spLocks/>
            </p:cNvSpPr>
            <p:nvPr/>
          </p:nvSpPr>
          <p:spPr bwMode="auto">
            <a:xfrm>
              <a:off x="10215563" y="966788"/>
              <a:ext cx="582612" cy="1052513"/>
            </a:xfrm>
            <a:custGeom>
              <a:avLst/>
              <a:gdLst>
                <a:gd name="T0" fmla="*/ 283 w 367"/>
                <a:gd name="T1" fmla="*/ 394 h 663"/>
                <a:gd name="T2" fmla="*/ 135 w 367"/>
                <a:gd name="T3" fmla="*/ 0 h 663"/>
                <a:gd name="T4" fmla="*/ 0 w 367"/>
                <a:gd name="T5" fmla="*/ 53 h 663"/>
                <a:gd name="T6" fmla="*/ 24 w 367"/>
                <a:gd name="T7" fmla="*/ 113 h 663"/>
                <a:gd name="T8" fmla="*/ 151 w 367"/>
                <a:gd name="T9" fmla="*/ 444 h 663"/>
                <a:gd name="T10" fmla="*/ 199 w 367"/>
                <a:gd name="T11" fmla="*/ 569 h 663"/>
                <a:gd name="T12" fmla="*/ 235 w 367"/>
                <a:gd name="T13" fmla="*/ 663 h 663"/>
                <a:gd name="T14" fmla="*/ 367 w 367"/>
                <a:gd name="T15" fmla="*/ 612 h 663"/>
                <a:gd name="T16" fmla="*/ 283 w 367"/>
                <a:gd name="T17" fmla="*/ 394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7" h="663">
                  <a:moveTo>
                    <a:pt x="283" y="394"/>
                  </a:moveTo>
                  <a:lnTo>
                    <a:pt x="135" y="0"/>
                  </a:lnTo>
                  <a:lnTo>
                    <a:pt x="0" y="53"/>
                  </a:lnTo>
                  <a:lnTo>
                    <a:pt x="24" y="113"/>
                  </a:lnTo>
                  <a:lnTo>
                    <a:pt x="151" y="444"/>
                  </a:lnTo>
                  <a:lnTo>
                    <a:pt x="199" y="569"/>
                  </a:lnTo>
                  <a:lnTo>
                    <a:pt x="235" y="663"/>
                  </a:lnTo>
                  <a:lnTo>
                    <a:pt x="367" y="612"/>
                  </a:lnTo>
                  <a:lnTo>
                    <a:pt x="283" y="3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72" name="Freeform 167"/>
            <p:cNvSpPr>
              <a:spLocks/>
            </p:cNvSpPr>
            <p:nvPr/>
          </p:nvSpPr>
          <p:spPr bwMode="auto">
            <a:xfrm>
              <a:off x="10215563" y="966788"/>
              <a:ext cx="582612" cy="1052513"/>
            </a:xfrm>
            <a:custGeom>
              <a:avLst/>
              <a:gdLst>
                <a:gd name="T0" fmla="*/ 283 w 367"/>
                <a:gd name="T1" fmla="*/ 394 h 663"/>
                <a:gd name="T2" fmla="*/ 135 w 367"/>
                <a:gd name="T3" fmla="*/ 0 h 663"/>
                <a:gd name="T4" fmla="*/ 0 w 367"/>
                <a:gd name="T5" fmla="*/ 53 h 663"/>
                <a:gd name="T6" fmla="*/ 24 w 367"/>
                <a:gd name="T7" fmla="*/ 113 h 663"/>
                <a:gd name="T8" fmla="*/ 151 w 367"/>
                <a:gd name="T9" fmla="*/ 444 h 663"/>
                <a:gd name="T10" fmla="*/ 199 w 367"/>
                <a:gd name="T11" fmla="*/ 569 h 663"/>
                <a:gd name="T12" fmla="*/ 235 w 367"/>
                <a:gd name="T13" fmla="*/ 663 h 663"/>
                <a:gd name="T14" fmla="*/ 367 w 367"/>
                <a:gd name="T15" fmla="*/ 612 h 663"/>
                <a:gd name="T16" fmla="*/ 283 w 367"/>
                <a:gd name="T17" fmla="*/ 394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7" h="663">
                  <a:moveTo>
                    <a:pt x="283" y="394"/>
                  </a:moveTo>
                  <a:lnTo>
                    <a:pt x="135" y="0"/>
                  </a:lnTo>
                  <a:lnTo>
                    <a:pt x="0" y="53"/>
                  </a:lnTo>
                  <a:lnTo>
                    <a:pt x="24" y="113"/>
                  </a:lnTo>
                  <a:lnTo>
                    <a:pt x="151" y="444"/>
                  </a:lnTo>
                  <a:lnTo>
                    <a:pt x="199" y="569"/>
                  </a:lnTo>
                  <a:lnTo>
                    <a:pt x="235" y="663"/>
                  </a:lnTo>
                  <a:lnTo>
                    <a:pt x="367" y="612"/>
                  </a:lnTo>
                  <a:lnTo>
                    <a:pt x="283" y="3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73" name="Freeform 168"/>
            <p:cNvSpPr>
              <a:spLocks/>
            </p:cNvSpPr>
            <p:nvPr/>
          </p:nvSpPr>
          <p:spPr bwMode="auto">
            <a:xfrm>
              <a:off x="10528300" y="1592263"/>
              <a:ext cx="269875" cy="427038"/>
            </a:xfrm>
            <a:custGeom>
              <a:avLst/>
              <a:gdLst>
                <a:gd name="T0" fmla="*/ 0 w 170"/>
                <a:gd name="T1" fmla="*/ 57 h 269"/>
                <a:gd name="T2" fmla="*/ 38 w 170"/>
                <a:gd name="T3" fmla="*/ 269 h 269"/>
                <a:gd name="T4" fmla="*/ 170 w 170"/>
                <a:gd name="T5" fmla="*/ 218 h 269"/>
                <a:gd name="T6" fmla="*/ 86 w 170"/>
                <a:gd name="T7" fmla="*/ 0 h 269"/>
                <a:gd name="T8" fmla="*/ 0 w 170"/>
                <a:gd name="T9" fmla="*/ 57 h 269"/>
              </a:gdLst>
              <a:ahLst/>
              <a:cxnLst>
                <a:cxn ang="0">
                  <a:pos x="T0" y="T1"/>
                </a:cxn>
                <a:cxn ang="0">
                  <a:pos x="T2" y="T3"/>
                </a:cxn>
                <a:cxn ang="0">
                  <a:pos x="T4" y="T5"/>
                </a:cxn>
                <a:cxn ang="0">
                  <a:pos x="T6" y="T7"/>
                </a:cxn>
                <a:cxn ang="0">
                  <a:pos x="T8" y="T9"/>
                </a:cxn>
              </a:cxnLst>
              <a:rect l="0" t="0" r="r" b="b"/>
              <a:pathLst>
                <a:path w="170" h="269">
                  <a:moveTo>
                    <a:pt x="0" y="57"/>
                  </a:moveTo>
                  <a:lnTo>
                    <a:pt x="38" y="269"/>
                  </a:lnTo>
                  <a:lnTo>
                    <a:pt x="170" y="218"/>
                  </a:lnTo>
                  <a:lnTo>
                    <a:pt x="86" y="0"/>
                  </a:lnTo>
                  <a:lnTo>
                    <a:pt x="0" y="57"/>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74" name="Oval 169"/>
            <p:cNvSpPr>
              <a:spLocks noChangeArrowheads="1"/>
            </p:cNvSpPr>
            <p:nvPr/>
          </p:nvSpPr>
          <p:spPr bwMode="auto">
            <a:xfrm>
              <a:off x="10623550" y="1804988"/>
              <a:ext cx="103187" cy="103188"/>
            </a:xfrm>
            <a:prstGeom prst="ellipse">
              <a:avLst/>
            </a:pr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75" name="Oval 170"/>
            <p:cNvSpPr>
              <a:spLocks noChangeArrowheads="1"/>
            </p:cNvSpPr>
            <p:nvPr/>
          </p:nvSpPr>
          <p:spPr bwMode="auto">
            <a:xfrm>
              <a:off x="10615613" y="1801813"/>
              <a:ext cx="103187" cy="1031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76" name="Oval 171"/>
            <p:cNvSpPr>
              <a:spLocks noChangeArrowheads="1"/>
            </p:cNvSpPr>
            <p:nvPr/>
          </p:nvSpPr>
          <p:spPr bwMode="auto">
            <a:xfrm>
              <a:off x="10661650" y="1820863"/>
              <a:ext cx="11112" cy="14288"/>
            </a:xfrm>
            <a:prstGeom prst="ellipse">
              <a:avLst/>
            </a:pr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77" name="Oval 172"/>
            <p:cNvSpPr>
              <a:spLocks noChangeArrowheads="1"/>
            </p:cNvSpPr>
            <p:nvPr/>
          </p:nvSpPr>
          <p:spPr bwMode="auto">
            <a:xfrm>
              <a:off x="10634663" y="1847850"/>
              <a:ext cx="15875" cy="11113"/>
            </a:xfrm>
            <a:prstGeom prst="ellipse">
              <a:avLst/>
            </a:pr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78" name="Oval 173"/>
            <p:cNvSpPr>
              <a:spLocks noChangeArrowheads="1"/>
            </p:cNvSpPr>
            <p:nvPr/>
          </p:nvSpPr>
          <p:spPr bwMode="auto">
            <a:xfrm>
              <a:off x="10661650" y="1870075"/>
              <a:ext cx="11112" cy="15875"/>
            </a:xfrm>
            <a:prstGeom prst="ellipse">
              <a:avLst/>
            </a:pr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79" name="Oval 174"/>
            <p:cNvSpPr>
              <a:spLocks noChangeArrowheads="1"/>
            </p:cNvSpPr>
            <p:nvPr/>
          </p:nvSpPr>
          <p:spPr bwMode="auto">
            <a:xfrm>
              <a:off x="10683875" y="1847850"/>
              <a:ext cx="15875" cy="11113"/>
            </a:xfrm>
            <a:prstGeom prst="ellipse">
              <a:avLst/>
            </a:pr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80" name="Freeform 175"/>
            <p:cNvSpPr>
              <a:spLocks/>
            </p:cNvSpPr>
            <p:nvPr/>
          </p:nvSpPr>
          <p:spPr bwMode="auto">
            <a:xfrm>
              <a:off x="10425113" y="647700"/>
              <a:ext cx="865187" cy="1363663"/>
            </a:xfrm>
            <a:custGeom>
              <a:avLst/>
              <a:gdLst>
                <a:gd name="T0" fmla="*/ 545 w 545"/>
                <a:gd name="T1" fmla="*/ 0 h 859"/>
                <a:gd name="T2" fmla="*/ 0 w 545"/>
                <a:gd name="T3" fmla="*/ 192 h 859"/>
                <a:gd name="T4" fmla="*/ 3 w 545"/>
                <a:gd name="T5" fmla="*/ 201 h 859"/>
                <a:gd name="T6" fmla="*/ 151 w 545"/>
                <a:gd name="T7" fmla="*/ 595 h 859"/>
                <a:gd name="T8" fmla="*/ 235 w 545"/>
                <a:gd name="T9" fmla="*/ 813 h 859"/>
                <a:gd name="T10" fmla="*/ 254 w 545"/>
                <a:gd name="T11" fmla="*/ 859 h 859"/>
                <a:gd name="T12" fmla="*/ 545 w 545"/>
                <a:gd name="T13" fmla="*/ 763 h 859"/>
                <a:gd name="T14" fmla="*/ 545 w 545"/>
                <a:gd name="T15" fmla="*/ 0 h 8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5" h="859">
                  <a:moveTo>
                    <a:pt x="545" y="0"/>
                  </a:moveTo>
                  <a:lnTo>
                    <a:pt x="0" y="192"/>
                  </a:lnTo>
                  <a:lnTo>
                    <a:pt x="3" y="201"/>
                  </a:lnTo>
                  <a:lnTo>
                    <a:pt x="151" y="595"/>
                  </a:lnTo>
                  <a:lnTo>
                    <a:pt x="235" y="813"/>
                  </a:lnTo>
                  <a:lnTo>
                    <a:pt x="254" y="859"/>
                  </a:lnTo>
                  <a:lnTo>
                    <a:pt x="545" y="763"/>
                  </a:lnTo>
                  <a:lnTo>
                    <a:pt x="545"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81" name="Freeform 176"/>
            <p:cNvSpPr>
              <a:spLocks/>
            </p:cNvSpPr>
            <p:nvPr/>
          </p:nvSpPr>
          <p:spPr bwMode="auto">
            <a:xfrm>
              <a:off x="10783888" y="1393825"/>
              <a:ext cx="506412" cy="617538"/>
            </a:xfrm>
            <a:custGeom>
              <a:avLst/>
              <a:gdLst>
                <a:gd name="T0" fmla="*/ 319 w 319"/>
                <a:gd name="T1" fmla="*/ 0 h 389"/>
                <a:gd name="T2" fmla="*/ 0 w 319"/>
                <a:gd name="T3" fmla="*/ 130 h 389"/>
                <a:gd name="T4" fmla="*/ 28 w 319"/>
                <a:gd name="T5" fmla="*/ 389 h 389"/>
                <a:gd name="T6" fmla="*/ 319 w 319"/>
                <a:gd name="T7" fmla="*/ 293 h 389"/>
                <a:gd name="T8" fmla="*/ 319 w 319"/>
                <a:gd name="T9" fmla="*/ 0 h 389"/>
              </a:gdLst>
              <a:ahLst/>
              <a:cxnLst>
                <a:cxn ang="0">
                  <a:pos x="T0" y="T1"/>
                </a:cxn>
                <a:cxn ang="0">
                  <a:pos x="T2" y="T3"/>
                </a:cxn>
                <a:cxn ang="0">
                  <a:pos x="T4" y="T5"/>
                </a:cxn>
                <a:cxn ang="0">
                  <a:pos x="T6" y="T7"/>
                </a:cxn>
                <a:cxn ang="0">
                  <a:pos x="T8" y="T9"/>
                </a:cxn>
              </a:cxnLst>
              <a:rect l="0" t="0" r="r" b="b"/>
              <a:pathLst>
                <a:path w="319" h="389">
                  <a:moveTo>
                    <a:pt x="319" y="0"/>
                  </a:moveTo>
                  <a:lnTo>
                    <a:pt x="0" y="130"/>
                  </a:lnTo>
                  <a:lnTo>
                    <a:pt x="28" y="389"/>
                  </a:lnTo>
                  <a:lnTo>
                    <a:pt x="319" y="293"/>
                  </a:lnTo>
                  <a:lnTo>
                    <a:pt x="319" y="0"/>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82" name="Oval 177"/>
            <p:cNvSpPr>
              <a:spLocks noChangeArrowheads="1"/>
            </p:cNvSpPr>
            <p:nvPr/>
          </p:nvSpPr>
          <p:spPr bwMode="auto">
            <a:xfrm>
              <a:off x="10920413" y="1698625"/>
              <a:ext cx="106362" cy="106363"/>
            </a:xfrm>
            <a:prstGeom prst="ellipse">
              <a:avLst/>
            </a:pr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83" name="Oval 178"/>
            <p:cNvSpPr>
              <a:spLocks noChangeArrowheads="1"/>
            </p:cNvSpPr>
            <p:nvPr/>
          </p:nvSpPr>
          <p:spPr bwMode="auto">
            <a:xfrm>
              <a:off x="10912475" y="1695450"/>
              <a:ext cx="106362" cy="10636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84" name="Oval 179"/>
            <p:cNvSpPr>
              <a:spLocks noChangeArrowheads="1"/>
            </p:cNvSpPr>
            <p:nvPr/>
          </p:nvSpPr>
          <p:spPr bwMode="auto">
            <a:xfrm>
              <a:off x="10961688" y="1717675"/>
              <a:ext cx="11112" cy="11113"/>
            </a:xfrm>
            <a:prstGeom prst="ellipse">
              <a:avLst/>
            </a:pr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85" name="Oval 180"/>
            <p:cNvSpPr>
              <a:spLocks noChangeArrowheads="1"/>
            </p:cNvSpPr>
            <p:nvPr/>
          </p:nvSpPr>
          <p:spPr bwMode="auto">
            <a:xfrm>
              <a:off x="10936288" y="1739900"/>
              <a:ext cx="11112" cy="15875"/>
            </a:xfrm>
            <a:prstGeom prst="ellipse">
              <a:avLst/>
            </a:pr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86" name="Oval 181"/>
            <p:cNvSpPr>
              <a:spLocks noChangeArrowheads="1"/>
            </p:cNvSpPr>
            <p:nvPr/>
          </p:nvSpPr>
          <p:spPr bwMode="auto">
            <a:xfrm>
              <a:off x="10961688" y="1766888"/>
              <a:ext cx="11112" cy="11113"/>
            </a:xfrm>
            <a:prstGeom prst="ellipse">
              <a:avLst/>
            </a:pr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87" name="Oval 182"/>
            <p:cNvSpPr>
              <a:spLocks noChangeArrowheads="1"/>
            </p:cNvSpPr>
            <p:nvPr/>
          </p:nvSpPr>
          <p:spPr bwMode="auto">
            <a:xfrm>
              <a:off x="10985500" y="1739900"/>
              <a:ext cx="11112" cy="15875"/>
            </a:xfrm>
            <a:prstGeom prst="ellipse">
              <a:avLst/>
            </a:pr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88" name="Freeform 183"/>
            <p:cNvSpPr>
              <a:spLocks noEditPoints="1"/>
            </p:cNvSpPr>
            <p:nvPr/>
          </p:nvSpPr>
          <p:spPr bwMode="auto">
            <a:xfrm>
              <a:off x="9194800" y="1244600"/>
              <a:ext cx="658812" cy="95250"/>
            </a:xfrm>
            <a:custGeom>
              <a:avLst/>
              <a:gdLst>
                <a:gd name="T0" fmla="*/ 36 w 173"/>
                <a:gd name="T1" fmla="*/ 22 h 25"/>
                <a:gd name="T2" fmla="*/ 29 w 173"/>
                <a:gd name="T3" fmla="*/ 23 h 25"/>
                <a:gd name="T4" fmla="*/ 0 w 173"/>
                <a:gd name="T5" fmla="*/ 25 h 25"/>
                <a:gd name="T6" fmla="*/ 29 w 173"/>
                <a:gd name="T7" fmla="*/ 23 h 25"/>
                <a:gd name="T8" fmla="*/ 36 w 173"/>
                <a:gd name="T9" fmla="*/ 22 h 25"/>
                <a:gd name="T10" fmla="*/ 173 w 173"/>
                <a:gd name="T11" fmla="*/ 0 h 25"/>
                <a:gd name="T12" fmla="*/ 41 w 173"/>
                <a:gd name="T13" fmla="*/ 22 h 25"/>
                <a:gd name="T14" fmla="*/ 40 w 173"/>
                <a:gd name="T15" fmla="*/ 22 h 25"/>
                <a:gd name="T16" fmla="*/ 41 w 173"/>
                <a:gd name="T17" fmla="*/ 22 h 25"/>
                <a:gd name="T18" fmla="*/ 173 w 173"/>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25">
                  <a:moveTo>
                    <a:pt x="36" y="22"/>
                  </a:moveTo>
                  <a:cubicBezTo>
                    <a:pt x="35" y="22"/>
                    <a:pt x="32" y="23"/>
                    <a:pt x="29" y="23"/>
                  </a:cubicBezTo>
                  <a:cubicBezTo>
                    <a:pt x="22" y="23"/>
                    <a:pt x="11" y="24"/>
                    <a:pt x="0" y="25"/>
                  </a:cubicBezTo>
                  <a:cubicBezTo>
                    <a:pt x="11" y="24"/>
                    <a:pt x="22" y="23"/>
                    <a:pt x="29" y="23"/>
                  </a:cubicBezTo>
                  <a:cubicBezTo>
                    <a:pt x="32" y="23"/>
                    <a:pt x="35" y="22"/>
                    <a:pt x="36" y="22"/>
                  </a:cubicBezTo>
                  <a:moveTo>
                    <a:pt x="173" y="0"/>
                  </a:moveTo>
                  <a:cubicBezTo>
                    <a:pt x="113" y="10"/>
                    <a:pt x="50" y="20"/>
                    <a:pt x="41" y="22"/>
                  </a:cubicBezTo>
                  <a:cubicBezTo>
                    <a:pt x="40" y="22"/>
                    <a:pt x="40" y="22"/>
                    <a:pt x="40" y="22"/>
                  </a:cubicBezTo>
                  <a:cubicBezTo>
                    <a:pt x="40" y="22"/>
                    <a:pt x="40" y="22"/>
                    <a:pt x="41" y="22"/>
                  </a:cubicBezTo>
                  <a:cubicBezTo>
                    <a:pt x="50" y="20"/>
                    <a:pt x="113" y="10"/>
                    <a:pt x="17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89" name="Freeform 184"/>
            <p:cNvSpPr>
              <a:spLocks/>
            </p:cNvSpPr>
            <p:nvPr/>
          </p:nvSpPr>
          <p:spPr bwMode="auto">
            <a:xfrm>
              <a:off x="8483600" y="1173163"/>
              <a:ext cx="1819275" cy="909638"/>
            </a:xfrm>
            <a:custGeom>
              <a:avLst/>
              <a:gdLst>
                <a:gd name="T0" fmla="*/ 468 w 478"/>
                <a:gd name="T1" fmla="*/ 0 h 239"/>
                <a:gd name="T2" fmla="*/ 360 w 478"/>
                <a:gd name="T3" fmla="*/ 19 h 239"/>
                <a:gd name="T4" fmla="*/ 228 w 478"/>
                <a:gd name="T5" fmla="*/ 41 h 239"/>
                <a:gd name="T6" fmla="*/ 227 w 478"/>
                <a:gd name="T7" fmla="*/ 41 h 239"/>
                <a:gd name="T8" fmla="*/ 226 w 478"/>
                <a:gd name="T9" fmla="*/ 41 h 239"/>
                <a:gd name="T10" fmla="*/ 223 w 478"/>
                <a:gd name="T11" fmla="*/ 41 h 239"/>
                <a:gd name="T12" fmla="*/ 216 w 478"/>
                <a:gd name="T13" fmla="*/ 42 h 239"/>
                <a:gd name="T14" fmla="*/ 187 w 478"/>
                <a:gd name="T15" fmla="*/ 44 h 239"/>
                <a:gd name="T16" fmla="*/ 119 w 478"/>
                <a:gd name="T17" fmla="*/ 56 h 239"/>
                <a:gd name="T18" fmla="*/ 7 w 478"/>
                <a:gd name="T19" fmla="*/ 213 h 239"/>
                <a:gd name="T20" fmla="*/ 0 w 478"/>
                <a:gd name="T21" fmla="*/ 239 h 239"/>
                <a:gd name="T22" fmla="*/ 144 w 478"/>
                <a:gd name="T23" fmla="*/ 79 h 239"/>
                <a:gd name="T24" fmla="*/ 145 w 478"/>
                <a:gd name="T25" fmla="*/ 78 h 239"/>
                <a:gd name="T26" fmla="*/ 161 w 478"/>
                <a:gd name="T27" fmla="*/ 74 h 239"/>
                <a:gd name="T28" fmla="*/ 161 w 478"/>
                <a:gd name="T29" fmla="*/ 74 h 239"/>
                <a:gd name="T30" fmla="*/ 240 w 478"/>
                <a:gd name="T31" fmla="*/ 65 h 239"/>
                <a:gd name="T32" fmla="*/ 249 w 478"/>
                <a:gd name="T33" fmla="*/ 65 h 239"/>
                <a:gd name="T34" fmla="*/ 251 w 478"/>
                <a:gd name="T35" fmla="*/ 65 h 239"/>
                <a:gd name="T36" fmla="*/ 478 w 478"/>
                <a:gd name="T37" fmla="*/ 26 h 239"/>
                <a:gd name="T38" fmla="*/ 468 w 478"/>
                <a:gd name="T39"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8" h="239">
                  <a:moveTo>
                    <a:pt x="468" y="0"/>
                  </a:moveTo>
                  <a:cubicBezTo>
                    <a:pt x="449" y="3"/>
                    <a:pt x="405" y="11"/>
                    <a:pt x="360" y="19"/>
                  </a:cubicBezTo>
                  <a:cubicBezTo>
                    <a:pt x="300" y="29"/>
                    <a:pt x="237" y="39"/>
                    <a:pt x="228" y="41"/>
                  </a:cubicBezTo>
                  <a:cubicBezTo>
                    <a:pt x="227" y="41"/>
                    <a:pt x="227" y="41"/>
                    <a:pt x="227" y="41"/>
                  </a:cubicBezTo>
                  <a:cubicBezTo>
                    <a:pt x="226" y="41"/>
                    <a:pt x="226" y="41"/>
                    <a:pt x="226" y="41"/>
                  </a:cubicBezTo>
                  <a:cubicBezTo>
                    <a:pt x="225" y="41"/>
                    <a:pt x="224" y="41"/>
                    <a:pt x="223" y="41"/>
                  </a:cubicBezTo>
                  <a:cubicBezTo>
                    <a:pt x="222" y="41"/>
                    <a:pt x="219" y="42"/>
                    <a:pt x="216" y="42"/>
                  </a:cubicBezTo>
                  <a:cubicBezTo>
                    <a:pt x="209" y="42"/>
                    <a:pt x="198" y="43"/>
                    <a:pt x="187" y="44"/>
                  </a:cubicBezTo>
                  <a:cubicBezTo>
                    <a:pt x="161" y="46"/>
                    <a:pt x="129" y="49"/>
                    <a:pt x="119" y="56"/>
                  </a:cubicBezTo>
                  <a:cubicBezTo>
                    <a:pt x="102" y="68"/>
                    <a:pt x="29" y="170"/>
                    <a:pt x="7" y="213"/>
                  </a:cubicBezTo>
                  <a:cubicBezTo>
                    <a:pt x="4" y="219"/>
                    <a:pt x="2" y="228"/>
                    <a:pt x="0" y="239"/>
                  </a:cubicBezTo>
                  <a:cubicBezTo>
                    <a:pt x="40" y="177"/>
                    <a:pt x="107" y="99"/>
                    <a:pt x="144" y="79"/>
                  </a:cubicBezTo>
                  <a:cubicBezTo>
                    <a:pt x="145" y="78"/>
                    <a:pt x="145" y="78"/>
                    <a:pt x="145" y="78"/>
                  </a:cubicBezTo>
                  <a:cubicBezTo>
                    <a:pt x="149" y="76"/>
                    <a:pt x="154" y="75"/>
                    <a:pt x="161" y="74"/>
                  </a:cubicBezTo>
                  <a:cubicBezTo>
                    <a:pt x="161" y="74"/>
                    <a:pt x="161" y="74"/>
                    <a:pt x="161" y="74"/>
                  </a:cubicBezTo>
                  <a:cubicBezTo>
                    <a:pt x="184" y="69"/>
                    <a:pt x="221" y="66"/>
                    <a:pt x="240" y="65"/>
                  </a:cubicBezTo>
                  <a:cubicBezTo>
                    <a:pt x="244" y="65"/>
                    <a:pt x="247" y="65"/>
                    <a:pt x="249" y="65"/>
                  </a:cubicBezTo>
                  <a:cubicBezTo>
                    <a:pt x="250" y="65"/>
                    <a:pt x="251" y="65"/>
                    <a:pt x="251" y="65"/>
                  </a:cubicBezTo>
                  <a:cubicBezTo>
                    <a:pt x="267" y="62"/>
                    <a:pt x="419" y="36"/>
                    <a:pt x="478" y="26"/>
                  </a:cubicBezTo>
                  <a:cubicBezTo>
                    <a:pt x="468" y="0"/>
                    <a:pt x="468" y="0"/>
                    <a:pt x="468" y="0"/>
                  </a:cubicBezTo>
                </a:path>
              </a:pathLst>
            </a:custGeom>
            <a:solidFill>
              <a:srgbClr val="FDE0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190" name="Freeform 185"/>
            <p:cNvSpPr>
              <a:spLocks/>
            </p:cNvSpPr>
            <p:nvPr/>
          </p:nvSpPr>
          <p:spPr bwMode="auto">
            <a:xfrm>
              <a:off x="10264775" y="1168400"/>
              <a:ext cx="57150" cy="103188"/>
            </a:xfrm>
            <a:custGeom>
              <a:avLst/>
              <a:gdLst>
                <a:gd name="T0" fmla="*/ 5 w 15"/>
                <a:gd name="T1" fmla="*/ 0 h 27"/>
                <a:gd name="T2" fmla="*/ 0 w 15"/>
                <a:gd name="T3" fmla="*/ 1 h 27"/>
                <a:gd name="T4" fmla="*/ 10 w 15"/>
                <a:gd name="T5" fmla="*/ 27 h 27"/>
                <a:gd name="T6" fmla="*/ 15 w 15"/>
                <a:gd name="T7" fmla="*/ 26 h 27"/>
                <a:gd name="T8" fmla="*/ 5 w 15"/>
                <a:gd name="T9" fmla="*/ 0 h 27"/>
              </a:gdLst>
              <a:ahLst/>
              <a:cxnLst>
                <a:cxn ang="0">
                  <a:pos x="T0" y="T1"/>
                </a:cxn>
                <a:cxn ang="0">
                  <a:pos x="T2" y="T3"/>
                </a:cxn>
                <a:cxn ang="0">
                  <a:pos x="T4" y="T5"/>
                </a:cxn>
                <a:cxn ang="0">
                  <a:pos x="T6" y="T7"/>
                </a:cxn>
                <a:cxn ang="0">
                  <a:pos x="T8" y="T9"/>
                </a:cxn>
              </a:cxnLst>
              <a:rect l="0" t="0" r="r" b="b"/>
              <a:pathLst>
                <a:path w="15" h="27">
                  <a:moveTo>
                    <a:pt x="5" y="0"/>
                  </a:moveTo>
                  <a:cubicBezTo>
                    <a:pt x="4" y="0"/>
                    <a:pt x="2" y="1"/>
                    <a:pt x="0" y="1"/>
                  </a:cubicBezTo>
                  <a:cubicBezTo>
                    <a:pt x="10" y="27"/>
                    <a:pt x="10" y="27"/>
                    <a:pt x="10" y="27"/>
                  </a:cubicBezTo>
                  <a:cubicBezTo>
                    <a:pt x="12" y="27"/>
                    <a:pt x="14" y="27"/>
                    <a:pt x="15" y="26"/>
                  </a:cubicBezTo>
                  <a:cubicBezTo>
                    <a:pt x="5" y="0"/>
                    <a:pt x="5" y="0"/>
                    <a:pt x="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grpSp>
      <p:sp>
        <p:nvSpPr>
          <p:cNvPr id="4" name="CaixaDeTexto 3">
            <a:extLst>
              <a:ext uri="{FF2B5EF4-FFF2-40B4-BE49-F238E27FC236}">
                <a16:creationId xmlns:a16="http://schemas.microsoft.com/office/drawing/2014/main" id="{496DD57A-C474-0389-F25B-76237BF4FEB8}"/>
              </a:ext>
            </a:extLst>
          </p:cNvPr>
          <p:cNvSpPr txBox="1"/>
          <p:nvPr/>
        </p:nvSpPr>
        <p:spPr>
          <a:xfrm>
            <a:off x="3952777" y="1051959"/>
            <a:ext cx="4957220" cy="2862322"/>
          </a:xfrm>
          <a:prstGeom prst="rect">
            <a:avLst/>
          </a:prstGeom>
          <a:noFill/>
        </p:spPr>
        <p:txBody>
          <a:bodyPr wrap="square">
            <a:spAutoFit/>
          </a:bodyPr>
          <a:lstStyle/>
          <a:p>
            <a:pPr algn="ctr"/>
            <a:r>
              <a:rPr lang="pt-BR" sz="2250" dirty="0">
                <a:latin typeface="Arial" panose="020B0604020202020204" pitchFamily="34" charset="0"/>
              </a:rPr>
              <a:t>§ 2º A </a:t>
            </a:r>
            <a:r>
              <a:rPr lang="pt-BR" sz="2250" b="1" dirty="0">
                <a:solidFill>
                  <a:srgbClr val="00B0F0"/>
                </a:solidFill>
                <a:latin typeface="Arial" panose="020B0604020202020204" pitchFamily="34" charset="0"/>
              </a:rPr>
              <a:t>INOBSERVÂNCIA IMOTIVADA</a:t>
            </a:r>
            <a:r>
              <a:rPr lang="pt-BR" sz="2250" b="1" dirty="0">
                <a:latin typeface="Arial" panose="020B0604020202020204" pitchFamily="34" charset="0"/>
              </a:rPr>
              <a:t> DA </a:t>
            </a:r>
            <a:r>
              <a:rPr lang="pt-BR" sz="2250" b="1" dirty="0">
                <a:solidFill>
                  <a:srgbClr val="00B0F0"/>
                </a:solidFill>
                <a:latin typeface="Arial" panose="020B0604020202020204" pitchFamily="34" charset="0"/>
              </a:rPr>
              <a:t>ORDEM CRONOLÓGICA</a:t>
            </a:r>
            <a:r>
              <a:rPr lang="pt-BR" sz="2250" b="1" dirty="0">
                <a:latin typeface="Arial" panose="020B0604020202020204" pitchFamily="34" charset="0"/>
              </a:rPr>
              <a:t>...</a:t>
            </a:r>
            <a:r>
              <a:rPr lang="pt-BR" sz="2250" dirty="0">
                <a:latin typeface="Arial" panose="020B0604020202020204" pitchFamily="34" charset="0"/>
              </a:rPr>
              <a:t>ensejará a </a:t>
            </a:r>
            <a:r>
              <a:rPr lang="pt-BR" sz="2250" b="1" dirty="0">
                <a:latin typeface="Arial" panose="020B0604020202020204" pitchFamily="34" charset="0"/>
              </a:rPr>
              <a:t>APURAÇÃO DE </a:t>
            </a:r>
            <a:r>
              <a:rPr lang="pt-BR" sz="2250" b="1" dirty="0">
                <a:solidFill>
                  <a:srgbClr val="FF0000"/>
                </a:solidFill>
                <a:latin typeface="Arial" panose="020B0604020202020204" pitchFamily="34" charset="0"/>
              </a:rPr>
              <a:t>RESPONSABILIDADE DO AGENTE RESPONSÁVEL</a:t>
            </a:r>
            <a:r>
              <a:rPr lang="pt-BR" sz="2250" dirty="0">
                <a:latin typeface="Arial" panose="020B0604020202020204" pitchFamily="34" charset="0"/>
              </a:rPr>
              <a:t>, cabendo aos </a:t>
            </a:r>
            <a:r>
              <a:rPr lang="pt-BR" sz="2250" b="1" dirty="0">
                <a:latin typeface="Arial" panose="020B0604020202020204" pitchFamily="34" charset="0"/>
              </a:rPr>
              <a:t>ÓRGÃOS DE CONTROLE A SUA FISCALIZAÇÃO</a:t>
            </a:r>
            <a:r>
              <a:rPr lang="pt-BR" sz="2250" dirty="0">
                <a:latin typeface="Arial" panose="020B0604020202020204" pitchFamily="34" charset="0"/>
              </a:rPr>
              <a:t>.</a:t>
            </a:r>
          </a:p>
        </p:txBody>
      </p:sp>
    </p:spTree>
    <p:extLst>
      <p:ext uri="{BB962C8B-B14F-4D97-AF65-F5344CB8AC3E}">
        <p14:creationId xmlns:p14="http://schemas.microsoft.com/office/powerpoint/2010/main" val="28816461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7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7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197"/>
                                            </p:tgtEl>
                                            <p:attrNameLst>
                                              <p:attrName>style.visibility</p:attrName>
                                            </p:attrNameLst>
                                          </p:cBhvr>
                                          <p:to>
                                            <p:strVal val="visible"/>
                                          </p:to>
                                        </p:set>
                                        <p:anim calcmode="lin" valueType="num">
                                          <p:cBhvr>
                                            <p:cTn id="11" dur="500" fill="hold"/>
                                            <p:tgtEl>
                                              <p:spTgt spid="197"/>
                                            </p:tgtEl>
                                            <p:attrNameLst>
                                              <p:attrName>ppt_w</p:attrName>
                                            </p:attrNameLst>
                                          </p:cBhvr>
                                          <p:tavLst>
                                            <p:tav tm="0">
                                              <p:val>
                                                <p:fltVal val="0"/>
                                              </p:val>
                                            </p:tav>
                                            <p:tav tm="100000">
                                              <p:val>
                                                <p:strVal val="#ppt_w"/>
                                              </p:val>
                                            </p:tav>
                                          </p:tavLst>
                                        </p:anim>
                                        <p:anim calcmode="lin" valueType="num">
                                          <p:cBhvr>
                                            <p:cTn id="12" dur="500" fill="hold"/>
                                            <p:tgtEl>
                                              <p:spTgt spid="197"/>
                                            </p:tgtEl>
                                            <p:attrNameLst>
                                              <p:attrName>ppt_h</p:attrName>
                                            </p:attrNameLst>
                                          </p:cBhvr>
                                          <p:tavLst>
                                            <p:tav tm="0">
                                              <p:val>
                                                <p:fltVal val="0"/>
                                              </p:val>
                                            </p:tav>
                                            <p:tav tm="100000">
                                              <p:val>
                                                <p:strVal val="#ppt_h"/>
                                              </p:val>
                                            </p:tav>
                                          </p:tavLst>
                                        </p:anim>
                                        <p:animEffect transition="in" filter="fade">
                                          <p:cBhvr>
                                            <p:cTn id="13" dur="500"/>
                                            <p:tgtEl>
                                              <p:spTgt spid="197"/>
                                            </p:tgtEl>
                                          </p:cBhvr>
                                        </p:animEffect>
                                      </p:childTnLst>
                                    </p:cTn>
                                  </p:par>
                                  <p:par>
                                    <p:cTn id="14" presetID="2" presetClass="entr" presetSubtype="2" fill="hold" grpId="0" nodeType="withEffect" p14:presetBounceEnd="67000">
                                      <p:stCondLst>
                                        <p:cond delay="100"/>
                                      </p:stCondLst>
                                      <p:childTnLst>
                                        <p:set>
                                          <p:cBhvr>
                                            <p:cTn id="15" dur="1" fill="hold">
                                              <p:stCondLst>
                                                <p:cond delay="0"/>
                                              </p:stCondLst>
                                            </p:cTn>
                                            <p:tgtEl>
                                              <p:spTgt spid="135"/>
                                            </p:tgtEl>
                                            <p:attrNameLst>
                                              <p:attrName>style.visibility</p:attrName>
                                            </p:attrNameLst>
                                          </p:cBhvr>
                                          <p:to>
                                            <p:strVal val="visible"/>
                                          </p:to>
                                        </p:set>
                                        <p:anim calcmode="lin" valueType="num" p14:bounceEnd="67000">
                                          <p:cBhvr additive="base">
                                            <p:cTn id="16" dur="1000" fill="hold"/>
                                            <p:tgtEl>
                                              <p:spTgt spid="135"/>
                                            </p:tgtEl>
                                            <p:attrNameLst>
                                              <p:attrName>ppt_x</p:attrName>
                                            </p:attrNameLst>
                                          </p:cBhvr>
                                          <p:tavLst>
                                            <p:tav tm="0">
                                              <p:val>
                                                <p:strVal val="1+#ppt_w/2"/>
                                              </p:val>
                                            </p:tav>
                                            <p:tav tm="100000">
                                              <p:val>
                                                <p:strVal val="#ppt_x"/>
                                              </p:val>
                                            </p:tav>
                                          </p:tavLst>
                                        </p:anim>
                                        <p:anim calcmode="lin" valueType="num" p14:bounceEnd="67000">
                                          <p:cBhvr additive="base">
                                            <p:cTn id="17" dur="1000" fill="hold"/>
                                            <p:tgtEl>
                                              <p:spTgt spid="135"/>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14:presetBounceEnd="67000">
                                      <p:stCondLst>
                                        <p:cond delay="300"/>
                                      </p:stCondLst>
                                      <p:childTnLst>
                                        <p:set>
                                          <p:cBhvr>
                                            <p:cTn id="19" dur="1" fill="hold">
                                              <p:stCondLst>
                                                <p:cond delay="0"/>
                                              </p:stCondLst>
                                            </p:cTn>
                                            <p:tgtEl>
                                              <p:spTgt spid="136"/>
                                            </p:tgtEl>
                                            <p:attrNameLst>
                                              <p:attrName>style.visibility</p:attrName>
                                            </p:attrNameLst>
                                          </p:cBhvr>
                                          <p:to>
                                            <p:strVal val="visible"/>
                                          </p:to>
                                        </p:set>
                                        <p:anim calcmode="lin" valueType="num" p14:bounceEnd="67000">
                                          <p:cBhvr additive="base">
                                            <p:cTn id="20" dur="1000" fill="hold"/>
                                            <p:tgtEl>
                                              <p:spTgt spid="136"/>
                                            </p:tgtEl>
                                            <p:attrNameLst>
                                              <p:attrName>ppt_x</p:attrName>
                                            </p:attrNameLst>
                                          </p:cBhvr>
                                          <p:tavLst>
                                            <p:tav tm="0">
                                              <p:val>
                                                <p:strVal val="1+#ppt_w/2"/>
                                              </p:val>
                                            </p:tav>
                                            <p:tav tm="100000">
                                              <p:val>
                                                <p:strVal val="#ppt_x"/>
                                              </p:val>
                                            </p:tav>
                                          </p:tavLst>
                                        </p:anim>
                                        <p:anim calcmode="lin" valueType="num" p14:bounceEnd="67000">
                                          <p:cBhvr additive="base">
                                            <p:cTn id="21" dur="1000" fill="hold"/>
                                            <p:tgtEl>
                                              <p:spTgt spid="136"/>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67000">
                                      <p:stCondLst>
                                        <p:cond delay="500"/>
                                      </p:stCondLst>
                                      <p:childTnLst>
                                        <p:set>
                                          <p:cBhvr>
                                            <p:cTn id="23" dur="1" fill="hold">
                                              <p:stCondLst>
                                                <p:cond delay="0"/>
                                              </p:stCondLst>
                                            </p:cTn>
                                            <p:tgtEl>
                                              <p:spTgt spid="138"/>
                                            </p:tgtEl>
                                            <p:attrNameLst>
                                              <p:attrName>style.visibility</p:attrName>
                                            </p:attrNameLst>
                                          </p:cBhvr>
                                          <p:to>
                                            <p:strVal val="visible"/>
                                          </p:to>
                                        </p:set>
                                        <p:anim calcmode="lin" valueType="num" p14:bounceEnd="67000">
                                          <p:cBhvr additive="base">
                                            <p:cTn id="24" dur="1000" fill="hold"/>
                                            <p:tgtEl>
                                              <p:spTgt spid="138"/>
                                            </p:tgtEl>
                                            <p:attrNameLst>
                                              <p:attrName>ppt_x</p:attrName>
                                            </p:attrNameLst>
                                          </p:cBhvr>
                                          <p:tavLst>
                                            <p:tav tm="0">
                                              <p:val>
                                                <p:strVal val="1+#ppt_w/2"/>
                                              </p:val>
                                            </p:tav>
                                            <p:tav tm="100000">
                                              <p:val>
                                                <p:strVal val="#ppt_x"/>
                                              </p:val>
                                            </p:tav>
                                          </p:tavLst>
                                        </p:anim>
                                        <p:anim calcmode="lin" valueType="num" p14:bounceEnd="67000">
                                          <p:cBhvr additive="base">
                                            <p:cTn id="25" dur="1000" fill="hold"/>
                                            <p:tgtEl>
                                              <p:spTgt spid="138"/>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14:presetBounceEnd="67000">
                                      <p:stCondLst>
                                        <p:cond delay="700"/>
                                      </p:stCondLst>
                                      <p:childTnLst>
                                        <p:set>
                                          <p:cBhvr>
                                            <p:cTn id="27" dur="1" fill="hold">
                                              <p:stCondLst>
                                                <p:cond delay="0"/>
                                              </p:stCondLst>
                                            </p:cTn>
                                            <p:tgtEl>
                                              <p:spTgt spid="137"/>
                                            </p:tgtEl>
                                            <p:attrNameLst>
                                              <p:attrName>style.visibility</p:attrName>
                                            </p:attrNameLst>
                                          </p:cBhvr>
                                          <p:to>
                                            <p:strVal val="visible"/>
                                          </p:to>
                                        </p:set>
                                        <p:anim calcmode="lin" valueType="num" p14:bounceEnd="67000">
                                          <p:cBhvr additive="base">
                                            <p:cTn id="28" dur="1000" fill="hold"/>
                                            <p:tgtEl>
                                              <p:spTgt spid="137"/>
                                            </p:tgtEl>
                                            <p:attrNameLst>
                                              <p:attrName>ppt_x</p:attrName>
                                            </p:attrNameLst>
                                          </p:cBhvr>
                                          <p:tavLst>
                                            <p:tav tm="0">
                                              <p:val>
                                                <p:strVal val="1+#ppt_w/2"/>
                                              </p:val>
                                            </p:tav>
                                            <p:tav tm="100000">
                                              <p:val>
                                                <p:strVal val="#ppt_x"/>
                                              </p:val>
                                            </p:tav>
                                          </p:tavLst>
                                        </p:anim>
                                        <p:anim calcmode="lin" valueType="num" p14:bounceEnd="67000">
                                          <p:cBhvr additive="base">
                                            <p:cTn id="29" dur="1000" fill="hold"/>
                                            <p:tgtEl>
                                              <p:spTgt spid="137"/>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14:presetBounceEnd="67000">
                                      <p:stCondLst>
                                        <p:cond delay="1000"/>
                                      </p:stCondLst>
                                      <p:childTnLst>
                                        <p:set>
                                          <p:cBhvr>
                                            <p:cTn id="31" dur="1" fill="hold">
                                              <p:stCondLst>
                                                <p:cond delay="0"/>
                                              </p:stCondLst>
                                            </p:cTn>
                                            <p:tgtEl>
                                              <p:spTgt spid="201"/>
                                            </p:tgtEl>
                                            <p:attrNameLst>
                                              <p:attrName>style.visibility</p:attrName>
                                            </p:attrNameLst>
                                          </p:cBhvr>
                                          <p:to>
                                            <p:strVal val="visible"/>
                                          </p:to>
                                        </p:set>
                                        <p:anim calcmode="lin" valueType="num" p14:bounceEnd="67000">
                                          <p:cBhvr additive="base">
                                            <p:cTn id="32" dur="1000" fill="hold"/>
                                            <p:tgtEl>
                                              <p:spTgt spid="201"/>
                                            </p:tgtEl>
                                            <p:attrNameLst>
                                              <p:attrName>ppt_x</p:attrName>
                                            </p:attrNameLst>
                                          </p:cBhvr>
                                          <p:tavLst>
                                            <p:tav tm="0">
                                              <p:val>
                                                <p:strVal val="1+#ppt_w/2"/>
                                              </p:val>
                                            </p:tav>
                                            <p:tav tm="100000">
                                              <p:val>
                                                <p:strVal val="#ppt_x"/>
                                              </p:val>
                                            </p:tav>
                                          </p:tavLst>
                                        </p:anim>
                                        <p:anim calcmode="lin" valueType="num" p14:bounceEnd="67000">
                                          <p:cBhvr additive="base">
                                            <p:cTn id="33" dur="1000" fill="hold"/>
                                            <p:tgtEl>
                                              <p:spTgt spid="20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4"/>
                                            </p:tgtEl>
                                            <p:attrNameLst>
                                              <p:attrName>style.visibility</p:attrName>
                                            </p:attrNameLst>
                                          </p:cBhvr>
                                          <p:to>
                                            <p:strVal val="visible"/>
                                          </p:to>
                                        </p:set>
                                        <p:anim calcmode="lin" valueType="num">
                                          <p:cBhvr>
                                            <p:cTn id="38" dur="1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9" dur="150" fill="hold"/>
                                            <p:tgtEl>
                                              <p:spTgt spid="4"/>
                                            </p:tgtEl>
                                            <p:attrNameLst>
                                              <p:attrName>ppt_y</p:attrName>
                                            </p:attrNameLst>
                                          </p:cBhvr>
                                          <p:tavLst>
                                            <p:tav tm="0">
                                              <p:val>
                                                <p:strVal val="#ppt_y"/>
                                              </p:val>
                                            </p:tav>
                                            <p:tav tm="100000">
                                              <p:val>
                                                <p:strVal val="#ppt_y"/>
                                              </p:val>
                                            </p:tav>
                                          </p:tavLst>
                                        </p:anim>
                                        <p:anim calcmode="lin" valueType="num">
                                          <p:cBhvr>
                                            <p:cTn id="40" dur="1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1" dur="1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1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197"/>
                                            </p:tgtEl>
                                            <p:attrNameLst>
                                              <p:attrName>style.visibility</p:attrName>
                                            </p:attrNameLst>
                                          </p:cBhvr>
                                          <p:to>
                                            <p:strVal val="visible"/>
                                          </p:to>
                                        </p:set>
                                        <p:anim calcmode="lin" valueType="num">
                                          <p:cBhvr>
                                            <p:cTn id="11" dur="500" fill="hold"/>
                                            <p:tgtEl>
                                              <p:spTgt spid="197"/>
                                            </p:tgtEl>
                                            <p:attrNameLst>
                                              <p:attrName>ppt_w</p:attrName>
                                            </p:attrNameLst>
                                          </p:cBhvr>
                                          <p:tavLst>
                                            <p:tav tm="0">
                                              <p:val>
                                                <p:fltVal val="0"/>
                                              </p:val>
                                            </p:tav>
                                            <p:tav tm="100000">
                                              <p:val>
                                                <p:strVal val="#ppt_w"/>
                                              </p:val>
                                            </p:tav>
                                          </p:tavLst>
                                        </p:anim>
                                        <p:anim calcmode="lin" valueType="num">
                                          <p:cBhvr>
                                            <p:cTn id="12" dur="500" fill="hold"/>
                                            <p:tgtEl>
                                              <p:spTgt spid="197"/>
                                            </p:tgtEl>
                                            <p:attrNameLst>
                                              <p:attrName>ppt_h</p:attrName>
                                            </p:attrNameLst>
                                          </p:cBhvr>
                                          <p:tavLst>
                                            <p:tav tm="0">
                                              <p:val>
                                                <p:fltVal val="0"/>
                                              </p:val>
                                            </p:tav>
                                            <p:tav tm="100000">
                                              <p:val>
                                                <p:strVal val="#ppt_h"/>
                                              </p:val>
                                            </p:tav>
                                          </p:tavLst>
                                        </p:anim>
                                        <p:animEffect transition="in" filter="fade">
                                          <p:cBhvr>
                                            <p:cTn id="13" dur="500"/>
                                            <p:tgtEl>
                                              <p:spTgt spid="197"/>
                                            </p:tgtEl>
                                          </p:cBhvr>
                                        </p:animEffect>
                                      </p:childTnLst>
                                    </p:cTn>
                                  </p:par>
                                  <p:par>
                                    <p:cTn id="14" presetID="2" presetClass="entr" presetSubtype="2" fill="hold" grpId="0" nodeType="withEffect">
                                      <p:stCondLst>
                                        <p:cond delay="100"/>
                                      </p:stCondLst>
                                      <p:childTnLst>
                                        <p:set>
                                          <p:cBhvr>
                                            <p:cTn id="15" dur="1" fill="hold">
                                              <p:stCondLst>
                                                <p:cond delay="0"/>
                                              </p:stCondLst>
                                            </p:cTn>
                                            <p:tgtEl>
                                              <p:spTgt spid="135"/>
                                            </p:tgtEl>
                                            <p:attrNameLst>
                                              <p:attrName>style.visibility</p:attrName>
                                            </p:attrNameLst>
                                          </p:cBhvr>
                                          <p:to>
                                            <p:strVal val="visible"/>
                                          </p:to>
                                        </p:set>
                                        <p:anim calcmode="lin" valueType="num">
                                          <p:cBhvr additive="base">
                                            <p:cTn id="16" dur="1000" fill="hold"/>
                                            <p:tgtEl>
                                              <p:spTgt spid="135"/>
                                            </p:tgtEl>
                                            <p:attrNameLst>
                                              <p:attrName>ppt_x</p:attrName>
                                            </p:attrNameLst>
                                          </p:cBhvr>
                                          <p:tavLst>
                                            <p:tav tm="0">
                                              <p:val>
                                                <p:strVal val="1+#ppt_w/2"/>
                                              </p:val>
                                            </p:tav>
                                            <p:tav tm="100000">
                                              <p:val>
                                                <p:strVal val="#ppt_x"/>
                                              </p:val>
                                            </p:tav>
                                          </p:tavLst>
                                        </p:anim>
                                        <p:anim calcmode="lin" valueType="num">
                                          <p:cBhvr additive="base">
                                            <p:cTn id="17" dur="1000" fill="hold"/>
                                            <p:tgtEl>
                                              <p:spTgt spid="135"/>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300"/>
                                      </p:stCondLst>
                                      <p:childTnLst>
                                        <p:set>
                                          <p:cBhvr>
                                            <p:cTn id="19" dur="1" fill="hold">
                                              <p:stCondLst>
                                                <p:cond delay="0"/>
                                              </p:stCondLst>
                                            </p:cTn>
                                            <p:tgtEl>
                                              <p:spTgt spid="136"/>
                                            </p:tgtEl>
                                            <p:attrNameLst>
                                              <p:attrName>style.visibility</p:attrName>
                                            </p:attrNameLst>
                                          </p:cBhvr>
                                          <p:to>
                                            <p:strVal val="visible"/>
                                          </p:to>
                                        </p:set>
                                        <p:anim calcmode="lin" valueType="num">
                                          <p:cBhvr additive="base">
                                            <p:cTn id="20" dur="1000" fill="hold"/>
                                            <p:tgtEl>
                                              <p:spTgt spid="136"/>
                                            </p:tgtEl>
                                            <p:attrNameLst>
                                              <p:attrName>ppt_x</p:attrName>
                                            </p:attrNameLst>
                                          </p:cBhvr>
                                          <p:tavLst>
                                            <p:tav tm="0">
                                              <p:val>
                                                <p:strVal val="1+#ppt_w/2"/>
                                              </p:val>
                                            </p:tav>
                                            <p:tav tm="100000">
                                              <p:val>
                                                <p:strVal val="#ppt_x"/>
                                              </p:val>
                                            </p:tav>
                                          </p:tavLst>
                                        </p:anim>
                                        <p:anim calcmode="lin" valueType="num">
                                          <p:cBhvr additive="base">
                                            <p:cTn id="21" dur="1000" fill="hold"/>
                                            <p:tgtEl>
                                              <p:spTgt spid="136"/>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500"/>
                                      </p:stCondLst>
                                      <p:childTnLst>
                                        <p:set>
                                          <p:cBhvr>
                                            <p:cTn id="23" dur="1" fill="hold">
                                              <p:stCondLst>
                                                <p:cond delay="0"/>
                                              </p:stCondLst>
                                            </p:cTn>
                                            <p:tgtEl>
                                              <p:spTgt spid="138"/>
                                            </p:tgtEl>
                                            <p:attrNameLst>
                                              <p:attrName>style.visibility</p:attrName>
                                            </p:attrNameLst>
                                          </p:cBhvr>
                                          <p:to>
                                            <p:strVal val="visible"/>
                                          </p:to>
                                        </p:set>
                                        <p:anim calcmode="lin" valueType="num">
                                          <p:cBhvr additive="base">
                                            <p:cTn id="24" dur="1000" fill="hold"/>
                                            <p:tgtEl>
                                              <p:spTgt spid="138"/>
                                            </p:tgtEl>
                                            <p:attrNameLst>
                                              <p:attrName>ppt_x</p:attrName>
                                            </p:attrNameLst>
                                          </p:cBhvr>
                                          <p:tavLst>
                                            <p:tav tm="0">
                                              <p:val>
                                                <p:strVal val="1+#ppt_w/2"/>
                                              </p:val>
                                            </p:tav>
                                            <p:tav tm="100000">
                                              <p:val>
                                                <p:strVal val="#ppt_x"/>
                                              </p:val>
                                            </p:tav>
                                          </p:tavLst>
                                        </p:anim>
                                        <p:anim calcmode="lin" valueType="num">
                                          <p:cBhvr additive="base">
                                            <p:cTn id="25" dur="1000" fill="hold"/>
                                            <p:tgtEl>
                                              <p:spTgt spid="138"/>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700"/>
                                      </p:stCondLst>
                                      <p:childTnLst>
                                        <p:set>
                                          <p:cBhvr>
                                            <p:cTn id="27" dur="1" fill="hold">
                                              <p:stCondLst>
                                                <p:cond delay="0"/>
                                              </p:stCondLst>
                                            </p:cTn>
                                            <p:tgtEl>
                                              <p:spTgt spid="137"/>
                                            </p:tgtEl>
                                            <p:attrNameLst>
                                              <p:attrName>style.visibility</p:attrName>
                                            </p:attrNameLst>
                                          </p:cBhvr>
                                          <p:to>
                                            <p:strVal val="visible"/>
                                          </p:to>
                                        </p:set>
                                        <p:anim calcmode="lin" valueType="num">
                                          <p:cBhvr additive="base">
                                            <p:cTn id="28" dur="1000" fill="hold"/>
                                            <p:tgtEl>
                                              <p:spTgt spid="137"/>
                                            </p:tgtEl>
                                            <p:attrNameLst>
                                              <p:attrName>ppt_x</p:attrName>
                                            </p:attrNameLst>
                                          </p:cBhvr>
                                          <p:tavLst>
                                            <p:tav tm="0">
                                              <p:val>
                                                <p:strVal val="1+#ppt_w/2"/>
                                              </p:val>
                                            </p:tav>
                                            <p:tav tm="100000">
                                              <p:val>
                                                <p:strVal val="#ppt_x"/>
                                              </p:val>
                                            </p:tav>
                                          </p:tavLst>
                                        </p:anim>
                                        <p:anim calcmode="lin" valueType="num">
                                          <p:cBhvr additive="base">
                                            <p:cTn id="29" dur="1000" fill="hold"/>
                                            <p:tgtEl>
                                              <p:spTgt spid="137"/>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1000"/>
                                      </p:stCondLst>
                                      <p:childTnLst>
                                        <p:set>
                                          <p:cBhvr>
                                            <p:cTn id="31" dur="1" fill="hold">
                                              <p:stCondLst>
                                                <p:cond delay="0"/>
                                              </p:stCondLst>
                                            </p:cTn>
                                            <p:tgtEl>
                                              <p:spTgt spid="201"/>
                                            </p:tgtEl>
                                            <p:attrNameLst>
                                              <p:attrName>style.visibility</p:attrName>
                                            </p:attrNameLst>
                                          </p:cBhvr>
                                          <p:to>
                                            <p:strVal val="visible"/>
                                          </p:to>
                                        </p:set>
                                        <p:anim calcmode="lin" valueType="num">
                                          <p:cBhvr additive="base">
                                            <p:cTn id="32" dur="1000" fill="hold"/>
                                            <p:tgtEl>
                                              <p:spTgt spid="201"/>
                                            </p:tgtEl>
                                            <p:attrNameLst>
                                              <p:attrName>ppt_x</p:attrName>
                                            </p:attrNameLst>
                                          </p:cBhvr>
                                          <p:tavLst>
                                            <p:tav tm="0">
                                              <p:val>
                                                <p:strVal val="1+#ppt_w/2"/>
                                              </p:val>
                                            </p:tav>
                                            <p:tav tm="100000">
                                              <p:val>
                                                <p:strVal val="#ppt_x"/>
                                              </p:val>
                                            </p:tav>
                                          </p:tavLst>
                                        </p:anim>
                                        <p:anim calcmode="lin" valueType="num">
                                          <p:cBhvr additive="base">
                                            <p:cTn id="33" dur="1000" fill="hold"/>
                                            <p:tgtEl>
                                              <p:spTgt spid="20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4"/>
                                            </p:tgtEl>
                                            <p:attrNameLst>
                                              <p:attrName>style.visibility</p:attrName>
                                            </p:attrNameLst>
                                          </p:cBhvr>
                                          <p:to>
                                            <p:strVal val="visible"/>
                                          </p:to>
                                        </p:set>
                                        <p:anim calcmode="lin" valueType="num">
                                          <p:cBhvr>
                                            <p:cTn id="38" dur="1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9" dur="150" fill="hold"/>
                                            <p:tgtEl>
                                              <p:spTgt spid="4"/>
                                            </p:tgtEl>
                                            <p:attrNameLst>
                                              <p:attrName>ppt_y</p:attrName>
                                            </p:attrNameLst>
                                          </p:cBhvr>
                                          <p:tavLst>
                                            <p:tav tm="0">
                                              <p:val>
                                                <p:strVal val="#ppt_y"/>
                                              </p:val>
                                            </p:tav>
                                            <p:tav tm="100000">
                                              <p:val>
                                                <p:strVal val="#ppt_y"/>
                                              </p:val>
                                            </p:tav>
                                          </p:tavLst>
                                        </p:anim>
                                        <p:anim calcmode="lin" valueType="num">
                                          <p:cBhvr>
                                            <p:cTn id="40" dur="1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1" dur="1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1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4"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10268" y="1788319"/>
            <a:ext cx="3620690" cy="2537222"/>
            <a:chOff x="6038850" y="3032125"/>
            <a:chExt cx="4827587" cy="3382963"/>
          </a:xfrm>
        </p:grpSpPr>
        <p:sp>
          <p:nvSpPr>
            <p:cNvPr id="130" name="Freeform 125"/>
            <p:cNvSpPr>
              <a:spLocks/>
            </p:cNvSpPr>
            <p:nvPr/>
          </p:nvSpPr>
          <p:spPr bwMode="auto">
            <a:xfrm>
              <a:off x="6038850" y="4194175"/>
              <a:ext cx="815975" cy="1303338"/>
            </a:xfrm>
            <a:custGeom>
              <a:avLst/>
              <a:gdLst>
                <a:gd name="T0" fmla="*/ 187 w 214"/>
                <a:gd name="T1" fmla="*/ 0 h 342"/>
                <a:gd name="T2" fmla="*/ 14 w 214"/>
                <a:gd name="T3" fmla="*/ 76 h 342"/>
                <a:gd name="T4" fmla="*/ 59 w 214"/>
                <a:gd name="T5" fmla="*/ 287 h 342"/>
                <a:gd name="T6" fmla="*/ 214 w 214"/>
                <a:gd name="T7" fmla="*/ 342 h 342"/>
                <a:gd name="T8" fmla="*/ 187 w 214"/>
                <a:gd name="T9" fmla="*/ 0 h 342"/>
              </a:gdLst>
              <a:ahLst/>
              <a:cxnLst>
                <a:cxn ang="0">
                  <a:pos x="T0" y="T1"/>
                </a:cxn>
                <a:cxn ang="0">
                  <a:pos x="T2" y="T3"/>
                </a:cxn>
                <a:cxn ang="0">
                  <a:pos x="T4" y="T5"/>
                </a:cxn>
                <a:cxn ang="0">
                  <a:pos x="T6" y="T7"/>
                </a:cxn>
                <a:cxn ang="0">
                  <a:pos x="T8" y="T9"/>
                </a:cxn>
              </a:cxnLst>
              <a:rect l="0" t="0" r="r" b="b"/>
              <a:pathLst>
                <a:path w="214" h="342">
                  <a:moveTo>
                    <a:pt x="187" y="0"/>
                  </a:moveTo>
                  <a:cubicBezTo>
                    <a:pt x="187" y="0"/>
                    <a:pt x="28" y="64"/>
                    <a:pt x="14" y="76"/>
                  </a:cubicBezTo>
                  <a:cubicBezTo>
                    <a:pt x="0" y="88"/>
                    <a:pt x="42" y="271"/>
                    <a:pt x="59" y="287"/>
                  </a:cubicBezTo>
                  <a:cubicBezTo>
                    <a:pt x="102" y="293"/>
                    <a:pt x="214" y="342"/>
                    <a:pt x="214" y="342"/>
                  </a:cubicBezTo>
                  <a:lnTo>
                    <a:pt x="187" y="0"/>
                  </a:lnTo>
                  <a:close/>
                </a:path>
              </a:pathLst>
            </a:custGeom>
            <a:gradFill flip="none" rotWithShape="1">
              <a:gsLst>
                <a:gs pos="0">
                  <a:srgbClr val="FF6D74"/>
                </a:gs>
                <a:gs pos="100000">
                  <a:srgbClr val="FF9A9E"/>
                </a:gs>
              </a:gsLst>
              <a:lin ang="10200000" scaled="0"/>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31" name="Freeform 126"/>
            <p:cNvSpPr>
              <a:spLocks/>
            </p:cNvSpPr>
            <p:nvPr/>
          </p:nvSpPr>
          <p:spPr bwMode="auto">
            <a:xfrm>
              <a:off x="7356475" y="5919788"/>
              <a:ext cx="666750" cy="495300"/>
            </a:xfrm>
            <a:custGeom>
              <a:avLst/>
              <a:gdLst>
                <a:gd name="T0" fmla="*/ 137 w 175"/>
                <a:gd name="T1" fmla="*/ 130 h 130"/>
                <a:gd name="T2" fmla="*/ 38 w 175"/>
                <a:gd name="T3" fmla="*/ 130 h 130"/>
                <a:gd name="T4" fmla="*/ 17 w 175"/>
                <a:gd name="T5" fmla="*/ 111 h 130"/>
                <a:gd name="T6" fmla="*/ 0 w 175"/>
                <a:gd name="T7" fmla="*/ 0 h 130"/>
                <a:gd name="T8" fmla="*/ 175 w 175"/>
                <a:gd name="T9" fmla="*/ 0 h 130"/>
                <a:gd name="T10" fmla="*/ 158 w 175"/>
                <a:gd name="T11" fmla="*/ 111 h 130"/>
                <a:gd name="T12" fmla="*/ 137 w 175"/>
                <a:gd name="T13" fmla="*/ 130 h 130"/>
              </a:gdLst>
              <a:ahLst/>
              <a:cxnLst>
                <a:cxn ang="0">
                  <a:pos x="T0" y="T1"/>
                </a:cxn>
                <a:cxn ang="0">
                  <a:pos x="T2" y="T3"/>
                </a:cxn>
                <a:cxn ang="0">
                  <a:pos x="T4" y="T5"/>
                </a:cxn>
                <a:cxn ang="0">
                  <a:pos x="T6" y="T7"/>
                </a:cxn>
                <a:cxn ang="0">
                  <a:pos x="T8" y="T9"/>
                </a:cxn>
                <a:cxn ang="0">
                  <a:pos x="T10" y="T11"/>
                </a:cxn>
                <a:cxn ang="0">
                  <a:pos x="T12" y="T13"/>
                </a:cxn>
              </a:cxnLst>
              <a:rect l="0" t="0" r="r" b="b"/>
              <a:pathLst>
                <a:path w="175" h="130">
                  <a:moveTo>
                    <a:pt x="137" y="130"/>
                  </a:moveTo>
                  <a:cubicBezTo>
                    <a:pt x="38" y="130"/>
                    <a:pt x="38" y="130"/>
                    <a:pt x="38" y="130"/>
                  </a:cubicBezTo>
                  <a:cubicBezTo>
                    <a:pt x="27" y="130"/>
                    <a:pt x="18" y="122"/>
                    <a:pt x="17" y="111"/>
                  </a:cubicBezTo>
                  <a:cubicBezTo>
                    <a:pt x="0" y="0"/>
                    <a:pt x="0" y="0"/>
                    <a:pt x="0" y="0"/>
                  </a:cubicBezTo>
                  <a:cubicBezTo>
                    <a:pt x="175" y="0"/>
                    <a:pt x="175" y="0"/>
                    <a:pt x="175" y="0"/>
                  </a:cubicBezTo>
                  <a:cubicBezTo>
                    <a:pt x="158" y="111"/>
                    <a:pt x="158" y="111"/>
                    <a:pt x="158" y="111"/>
                  </a:cubicBezTo>
                  <a:cubicBezTo>
                    <a:pt x="157" y="122"/>
                    <a:pt x="147" y="130"/>
                    <a:pt x="137" y="130"/>
                  </a:cubicBezTo>
                  <a:close/>
                </a:path>
              </a:pathLst>
            </a:custGeom>
            <a:gradFill flip="none" rotWithShape="1">
              <a:gsLst>
                <a:gs pos="44000">
                  <a:srgbClr val="FF6D74"/>
                </a:gs>
                <a:gs pos="100000">
                  <a:srgbClr val="FF9A9E"/>
                </a:gs>
              </a:gsLst>
              <a:lin ang="5400000" scaled="0"/>
              <a:tileRect/>
            </a:gradFill>
            <a:ln>
              <a:noFill/>
            </a:ln>
          </p:spPr>
          <p:txBody>
            <a:bodyPr vert="horz" wrap="square" lIns="68580" tIns="34290" rIns="68580" bIns="34290" numCol="1" anchor="t" anchorCtr="0" compatLnSpc="1">
              <a:prstTxWarp prst="textNoShape">
                <a:avLst/>
              </a:prstTxWarp>
            </a:bodyPr>
            <a:lstStyle/>
            <a:p>
              <a:endParaRPr lang="ru-RU" sz="1050" dirty="0"/>
            </a:p>
          </p:txBody>
        </p:sp>
        <p:sp>
          <p:nvSpPr>
            <p:cNvPr id="132" name="Freeform 127"/>
            <p:cNvSpPr>
              <a:spLocks/>
            </p:cNvSpPr>
            <p:nvPr/>
          </p:nvSpPr>
          <p:spPr bwMode="auto">
            <a:xfrm>
              <a:off x="9523413" y="5772150"/>
              <a:ext cx="642937" cy="642938"/>
            </a:xfrm>
            <a:custGeom>
              <a:avLst/>
              <a:gdLst>
                <a:gd name="T0" fmla="*/ 127 w 169"/>
                <a:gd name="T1" fmla="*/ 169 h 169"/>
                <a:gd name="T2" fmla="*/ 35 w 169"/>
                <a:gd name="T3" fmla="*/ 169 h 169"/>
                <a:gd name="T4" fmla="*/ 15 w 169"/>
                <a:gd name="T5" fmla="*/ 151 h 169"/>
                <a:gd name="T6" fmla="*/ 0 w 169"/>
                <a:gd name="T7" fmla="*/ 48 h 169"/>
                <a:gd name="T8" fmla="*/ 169 w 169"/>
                <a:gd name="T9" fmla="*/ 0 h 169"/>
                <a:gd name="T10" fmla="*/ 147 w 169"/>
                <a:gd name="T11" fmla="*/ 151 h 169"/>
                <a:gd name="T12" fmla="*/ 127 w 169"/>
                <a:gd name="T13" fmla="*/ 169 h 169"/>
              </a:gdLst>
              <a:ahLst/>
              <a:cxnLst>
                <a:cxn ang="0">
                  <a:pos x="T0" y="T1"/>
                </a:cxn>
                <a:cxn ang="0">
                  <a:pos x="T2" y="T3"/>
                </a:cxn>
                <a:cxn ang="0">
                  <a:pos x="T4" y="T5"/>
                </a:cxn>
                <a:cxn ang="0">
                  <a:pos x="T6" y="T7"/>
                </a:cxn>
                <a:cxn ang="0">
                  <a:pos x="T8" y="T9"/>
                </a:cxn>
                <a:cxn ang="0">
                  <a:pos x="T10" y="T11"/>
                </a:cxn>
                <a:cxn ang="0">
                  <a:pos x="T12" y="T13"/>
                </a:cxn>
              </a:cxnLst>
              <a:rect l="0" t="0" r="r" b="b"/>
              <a:pathLst>
                <a:path w="169" h="169">
                  <a:moveTo>
                    <a:pt x="127" y="169"/>
                  </a:moveTo>
                  <a:cubicBezTo>
                    <a:pt x="35" y="169"/>
                    <a:pt x="35" y="169"/>
                    <a:pt x="35" y="169"/>
                  </a:cubicBezTo>
                  <a:cubicBezTo>
                    <a:pt x="25" y="169"/>
                    <a:pt x="17" y="161"/>
                    <a:pt x="15" y="151"/>
                  </a:cubicBezTo>
                  <a:cubicBezTo>
                    <a:pt x="0" y="48"/>
                    <a:pt x="0" y="48"/>
                    <a:pt x="0" y="48"/>
                  </a:cubicBezTo>
                  <a:cubicBezTo>
                    <a:pt x="169" y="0"/>
                    <a:pt x="169" y="0"/>
                    <a:pt x="169" y="0"/>
                  </a:cubicBezTo>
                  <a:cubicBezTo>
                    <a:pt x="147" y="151"/>
                    <a:pt x="147" y="151"/>
                    <a:pt x="147" y="151"/>
                  </a:cubicBezTo>
                  <a:cubicBezTo>
                    <a:pt x="146" y="161"/>
                    <a:pt x="137" y="169"/>
                    <a:pt x="127" y="169"/>
                  </a:cubicBezTo>
                  <a:close/>
                </a:path>
              </a:pathLst>
            </a:custGeom>
            <a:gradFill flip="none" rotWithShape="1">
              <a:gsLst>
                <a:gs pos="44000">
                  <a:srgbClr val="FF6D74"/>
                </a:gs>
                <a:gs pos="100000">
                  <a:srgbClr val="FF9A9E"/>
                </a:gs>
              </a:gsLst>
              <a:lin ang="5400000" scaled="0"/>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33" name="Freeform 128"/>
            <p:cNvSpPr>
              <a:spLocks noEditPoints="1"/>
            </p:cNvSpPr>
            <p:nvPr/>
          </p:nvSpPr>
          <p:spPr bwMode="auto">
            <a:xfrm>
              <a:off x="10264775" y="3263900"/>
              <a:ext cx="601662" cy="633413"/>
            </a:xfrm>
            <a:custGeom>
              <a:avLst/>
              <a:gdLst>
                <a:gd name="T0" fmla="*/ 31 w 158"/>
                <a:gd name="T1" fmla="*/ 166 h 166"/>
                <a:gd name="T2" fmla="*/ 20 w 158"/>
                <a:gd name="T3" fmla="*/ 161 h 166"/>
                <a:gd name="T4" fmla="*/ 21 w 158"/>
                <a:gd name="T5" fmla="*/ 140 h 166"/>
                <a:gd name="T6" fmla="*/ 45 w 158"/>
                <a:gd name="T7" fmla="*/ 118 h 166"/>
                <a:gd name="T8" fmla="*/ 35 w 158"/>
                <a:gd name="T9" fmla="*/ 113 h 166"/>
                <a:gd name="T10" fmla="*/ 2 w 158"/>
                <a:gd name="T11" fmla="*/ 53 h 166"/>
                <a:gd name="T12" fmla="*/ 31 w 158"/>
                <a:gd name="T13" fmla="*/ 10 h 166"/>
                <a:gd name="T14" fmla="*/ 88 w 158"/>
                <a:gd name="T15" fmla="*/ 13 h 166"/>
                <a:gd name="T16" fmla="*/ 111 w 158"/>
                <a:gd name="T17" fmla="*/ 73 h 166"/>
                <a:gd name="T18" fmla="*/ 102 w 158"/>
                <a:gd name="T19" fmla="*/ 97 h 166"/>
                <a:gd name="T20" fmla="*/ 130 w 158"/>
                <a:gd name="T21" fmla="*/ 85 h 166"/>
                <a:gd name="T22" fmla="*/ 151 w 158"/>
                <a:gd name="T23" fmla="*/ 83 h 166"/>
                <a:gd name="T24" fmla="*/ 152 w 158"/>
                <a:gd name="T25" fmla="*/ 104 h 166"/>
                <a:gd name="T26" fmla="*/ 78 w 158"/>
                <a:gd name="T27" fmla="*/ 127 h 166"/>
                <a:gd name="T28" fmla="*/ 41 w 158"/>
                <a:gd name="T29" fmla="*/ 162 h 166"/>
                <a:gd name="T30" fmla="*/ 31 w 158"/>
                <a:gd name="T31" fmla="*/ 166 h 166"/>
                <a:gd name="T32" fmla="*/ 59 w 158"/>
                <a:gd name="T33" fmla="*/ 33 h 166"/>
                <a:gd name="T34" fmla="*/ 45 w 158"/>
                <a:gd name="T35" fmla="*/ 37 h 166"/>
                <a:gd name="T36" fmla="*/ 31 w 158"/>
                <a:gd name="T37" fmla="*/ 55 h 166"/>
                <a:gd name="T38" fmla="*/ 51 w 158"/>
                <a:gd name="T39" fmla="*/ 88 h 166"/>
                <a:gd name="T40" fmla="*/ 67 w 158"/>
                <a:gd name="T41" fmla="*/ 95 h 166"/>
                <a:gd name="T42" fmla="*/ 82 w 158"/>
                <a:gd name="T43" fmla="*/ 68 h 166"/>
                <a:gd name="T44" fmla="*/ 71 w 158"/>
                <a:gd name="T45" fmla="*/ 37 h 166"/>
                <a:gd name="T46" fmla="*/ 59 w 158"/>
                <a:gd name="T47" fmla="*/ 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 h="166">
                  <a:moveTo>
                    <a:pt x="31" y="166"/>
                  </a:moveTo>
                  <a:cubicBezTo>
                    <a:pt x="27" y="166"/>
                    <a:pt x="23" y="165"/>
                    <a:pt x="20" y="161"/>
                  </a:cubicBezTo>
                  <a:cubicBezTo>
                    <a:pt x="15" y="155"/>
                    <a:pt x="15" y="146"/>
                    <a:pt x="21" y="140"/>
                  </a:cubicBezTo>
                  <a:cubicBezTo>
                    <a:pt x="29" y="133"/>
                    <a:pt x="37" y="126"/>
                    <a:pt x="45" y="118"/>
                  </a:cubicBezTo>
                  <a:cubicBezTo>
                    <a:pt x="42" y="117"/>
                    <a:pt x="38" y="115"/>
                    <a:pt x="35" y="113"/>
                  </a:cubicBezTo>
                  <a:cubicBezTo>
                    <a:pt x="14" y="99"/>
                    <a:pt x="0" y="76"/>
                    <a:pt x="2" y="53"/>
                  </a:cubicBezTo>
                  <a:cubicBezTo>
                    <a:pt x="3" y="34"/>
                    <a:pt x="13" y="19"/>
                    <a:pt x="31" y="10"/>
                  </a:cubicBezTo>
                  <a:cubicBezTo>
                    <a:pt x="51" y="0"/>
                    <a:pt x="72" y="1"/>
                    <a:pt x="88" y="13"/>
                  </a:cubicBezTo>
                  <a:cubicBezTo>
                    <a:pt x="106" y="26"/>
                    <a:pt x="115" y="50"/>
                    <a:pt x="111" y="73"/>
                  </a:cubicBezTo>
                  <a:cubicBezTo>
                    <a:pt x="110" y="82"/>
                    <a:pt x="107" y="90"/>
                    <a:pt x="102" y="97"/>
                  </a:cubicBezTo>
                  <a:cubicBezTo>
                    <a:pt x="114" y="95"/>
                    <a:pt x="124" y="91"/>
                    <a:pt x="130" y="85"/>
                  </a:cubicBezTo>
                  <a:cubicBezTo>
                    <a:pt x="135" y="79"/>
                    <a:pt x="145" y="78"/>
                    <a:pt x="151" y="83"/>
                  </a:cubicBezTo>
                  <a:cubicBezTo>
                    <a:pt x="157" y="89"/>
                    <a:pt x="158" y="98"/>
                    <a:pt x="152" y="104"/>
                  </a:cubicBezTo>
                  <a:cubicBezTo>
                    <a:pt x="136" y="123"/>
                    <a:pt x="106" y="129"/>
                    <a:pt x="78" y="127"/>
                  </a:cubicBezTo>
                  <a:cubicBezTo>
                    <a:pt x="66" y="140"/>
                    <a:pt x="54" y="151"/>
                    <a:pt x="41" y="162"/>
                  </a:cubicBezTo>
                  <a:cubicBezTo>
                    <a:pt x="38" y="165"/>
                    <a:pt x="35" y="166"/>
                    <a:pt x="31" y="166"/>
                  </a:cubicBezTo>
                  <a:close/>
                  <a:moveTo>
                    <a:pt x="59" y="33"/>
                  </a:moveTo>
                  <a:cubicBezTo>
                    <a:pt x="54" y="33"/>
                    <a:pt x="50" y="34"/>
                    <a:pt x="45" y="37"/>
                  </a:cubicBezTo>
                  <a:cubicBezTo>
                    <a:pt x="36" y="41"/>
                    <a:pt x="32" y="47"/>
                    <a:pt x="31" y="55"/>
                  </a:cubicBezTo>
                  <a:cubicBezTo>
                    <a:pt x="31" y="66"/>
                    <a:pt x="39" y="80"/>
                    <a:pt x="51" y="88"/>
                  </a:cubicBezTo>
                  <a:cubicBezTo>
                    <a:pt x="56" y="91"/>
                    <a:pt x="61" y="93"/>
                    <a:pt x="67" y="95"/>
                  </a:cubicBezTo>
                  <a:cubicBezTo>
                    <a:pt x="75" y="86"/>
                    <a:pt x="80" y="78"/>
                    <a:pt x="82" y="68"/>
                  </a:cubicBezTo>
                  <a:cubicBezTo>
                    <a:pt x="84" y="56"/>
                    <a:pt x="79" y="43"/>
                    <a:pt x="71" y="37"/>
                  </a:cubicBezTo>
                  <a:cubicBezTo>
                    <a:pt x="67" y="34"/>
                    <a:pt x="63" y="33"/>
                    <a:pt x="59" y="33"/>
                  </a:cubicBezTo>
                  <a:close/>
                </a:path>
              </a:pathLst>
            </a:custGeom>
            <a:gradFill flip="none" rotWithShape="1">
              <a:gsLst>
                <a:gs pos="0">
                  <a:srgbClr val="FF6D74"/>
                </a:gs>
                <a:gs pos="100000">
                  <a:srgbClr val="FF9A9E"/>
                </a:gs>
              </a:gsLst>
              <a:lin ang="15600000" scaled="0"/>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34" name="Freeform 129"/>
            <p:cNvSpPr>
              <a:spLocks/>
            </p:cNvSpPr>
            <p:nvPr/>
          </p:nvSpPr>
          <p:spPr bwMode="auto">
            <a:xfrm>
              <a:off x="6511925" y="3306763"/>
              <a:ext cx="4225925" cy="2811463"/>
            </a:xfrm>
            <a:custGeom>
              <a:avLst/>
              <a:gdLst>
                <a:gd name="T0" fmla="*/ 741 w 1110"/>
                <a:gd name="T1" fmla="*/ 738 h 738"/>
                <a:gd name="T2" fmla="*/ 369 w 1110"/>
                <a:gd name="T3" fmla="*/ 738 h 738"/>
                <a:gd name="T4" fmla="*/ 0 w 1110"/>
                <a:gd name="T5" fmla="*/ 369 h 738"/>
                <a:gd name="T6" fmla="*/ 0 w 1110"/>
                <a:gd name="T7" fmla="*/ 369 h 738"/>
                <a:gd name="T8" fmla="*/ 369 w 1110"/>
                <a:gd name="T9" fmla="*/ 0 h 738"/>
                <a:gd name="T10" fmla="*/ 741 w 1110"/>
                <a:gd name="T11" fmla="*/ 0 h 738"/>
                <a:gd name="T12" fmla="*/ 1110 w 1110"/>
                <a:gd name="T13" fmla="*/ 369 h 738"/>
                <a:gd name="T14" fmla="*/ 1110 w 1110"/>
                <a:gd name="T15" fmla="*/ 369 h 738"/>
                <a:gd name="T16" fmla="*/ 741 w 1110"/>
                <a:gd name="T17"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0" h="738">
                  <a:moveTo>
                    <a:pt x="741" y="738"/>
                  </a:moveTo>
                  <a:cubicBezTo>
                    <a:pt x="369" y="738"/>
                    <a:pt x="369" y="738"/>
                    <a:pt x="369" y="738"/>
                  </a:cubicBezTo>
                  <a:cubicBezTo>
                    <a:pt x="166" y="738"/>
                    <a:pt x="0" y="572"/>
                    <a:pt x="0" y="369"/>
                  </a:cubicBezTo>
                  <a:cubicBezTo>
                    <a:pt x="0" y="369"/>
                    <a:pt x="0" y="369"/>
                    <a:pt x="0" y="369"/>
                  </a:cubicBezTo>
                  <a:cubicBezTo>
                    <a:pt x="0" y="166"/>
                    <a:pt x="166" y="0"/>
                    <a:pt x="369" y="0"/>
                  </a:cubicBezTo>
                  <a:cubicBezTo>
                    <a:pt x="741" y="0"/>
                    <a:pt x="741" y="0"/>
                    <a:pt x="741" y="0"/>
                  </a:cubicBezTo>
                  <a:cubicBezTo>
                    <a:pt x="944" y="0"/>
                    <a:pt x="1110" y="166"/>
                    <a:pt x="1110" y="369"/>
                  </a:cubicBezTo>
                  <a:cubicBezTo>
                    <a:pt x="1110" y="369"/>
                    <a:pt x="1110" y="369"/>
                    <a:pt x="1110" y="369"/>
                  </a:cubicBezTo>
                  <a:cubicBezTo>
                    <a:pt x="1110" y="572"/>
                    <a:pt x="944" y="738"/>
                    <a:pt x="741" y="738"/>
                  </a:cubicBezTo>
                  <a:close/>
                </a:path>
              </a:pathLst>
            </a:custGeom>
            <a:solidFill>
              <a:srgbClr val="FF9A9E"/>
            </a:solidFill>
            <a:ln>
              <a:noFill/>
            </a:ln>
          </p:spPr>
          <p:txBody>
            <a:bodyPr vert="horz" wrap="square" lIns="68580" tIns="34290" rIns="68580" bIns="34290" numCol="1" anchor="t" anchorCtr="0" compatLnSpc="1">
              <a:prstTxWarp prst="textNoShape">
                <a:avLst/>
              </a:prstTxWarp>
            </a:bodyPr>
            <a:lstStyle/>
            <a:p>
              <a:endParaRPr lang="ru-RU" sz="1050"/>
            </a:p>
          </p:txBody>
        </p:sp>
        <p:grpSp>
          <p:nvGrpSpPr>
            <p:cNvPr id="199" name="Group 198"/>
            <p:cNvGrpSpPr/>
            <p:nvPr/>
          </p:nvGrpSpPr>
          <p:grpSpPr>
            <a:xfrm>
              <a:off x="6964363" y="3886200"/>
              <a:ext cx="381000" cy="411163"/>
              <a:chOff x="6964363" y="3886200"/>
              <a:chExt cx="381000" cy="411163"/>
            </a:xfrm>
          </p:grpSpPr>
          <p:sp>
            <p:nvSpPr>
              <p:cNvPr id="139" name="Oval 134"/>
              <p:cNvSpPr>
                <a:spLocks noChangeArrowheads="1"/>
              </p:cNvSpPr>
              <p:nvPr/>
            </p:nvSpPr>
            <p:spPr bwMode="auto">
              <a:xfrm>
                <a:off x="6964363" y="3886200"/>
                <a:ext cx="361950" cy="365125"/>
              </a:xfrm>
              <a:prstGeom prst="ellipse">
                <a:avLst/>
              </a:prstGeom>
              <a:solidFill>
                <a:srgbClr val="FCB0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0" name="Oval 135"/>
              <p:cNvSpPr>
                <a:spLocks noChangeArrowheads="1"/>
              </p:cNvSpPr>
              <p:nvPr/>
            </p:nvSpPr>
            <p:spPr bwMode="auto">
              <a:xfrm>
                <a:off x="6983413" y="3930650"/>
                <a:ext cx="361950" cy="366713"/>
              </a:xfrm>
              <a:prstGeom prst="ellipse">
                <a:avLst/>
              </a:prstGeom>
              <a:solidFill>
                <a:srgbClr val="ED8F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1" name="Oval 136"/>
              <p:cNvSpPr>
                <a:spLocks noChangeArrowheads="1"/>
              </p:cNvSpPr>
              <p:nvPr/>
            </p:nvSpPr>
            <p:spPr bwMode="auto">
              <a:xfrm>
                <a:off x="6994525" y="3946525"/>
                <a:ext cx="277812" cy="282575"/>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2" name="Oval 137"/>
              <p:cNvSpPr>
                <a:spLocks noChangeArrowheads="1"/>
              </p:cNvSpPr>
              <p:nvPr/>
            </p:nvSpPr>
            <p:spPr bwMode="auto">
              <a:xfrm>
                <a:off x="7051675" y="3973513"/>
                <a:ext cx="95250"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98" name="Group 197"/>
            <p:cNvGrpSpPr/>
            <p:nvPr/>
          </p:nvGrpSpPr>
          <p:grpSpPr>
            <a:xfrm>
              <a:off x="7086600" y="3032125"/>
              <a:ext cx="1031875" cy="811213"/>
              <a:chOff x="7086600" y="3032125"/>
              <a:chExt cx="1031875" cy="811213"/>
            </a:xfrm>
          </p:grpSpPr>
          <p:sp>
            <p:nvSpPr>
              <p:cNvPr id="143" name="Freeform 138"/>
              <p:cNvSpPr>
                <a:spLocks/>
              </p:cNvSpPr>
              <p:nvPr/>
            </p:nvSpPr>
            <p:spPr bwMode="auto">
              <a:xfrm>
                <a:off x="7086600" y="3032125"/>
                <a:ext cx="1031875" cy="811213"/>
              </a:xfrm>
              <a:custGeom>
                <a:avLst/>
                <a:gdLst>
                  <a:gd name="T0" fmla="*/ 271 w 271"/>
                  <a:gd name="T1" fmla="*/ 119 h 213"/>
                  <a:gd name="T2" fmla="*/ 197 w 271"/>
                  <a:gd name="T3" fmla="*/ 185 h 213"/>
                  <a:gd name="T4" fmla="*/ 112 w 271"/>
                  <a:gd name="T5" fmla="*/ 213 h 213"/>
                  <a:gd name="T6" fmla="*/ 9 w 271"/>
                  <a:gd name="T7" fmla="*/ 34 h 213"/>
                  <a:gd name="T8" fmla="*/ 28 w 271"/>
                  <a:gd name="T9" fmla="*/ 0 h 213"/>
                  <a:gd name="T10" fmla="*/ 271 w 271"/>
                  <a:gd name="T11" fmla="*/ 119 h 213"/>
                </a:gdLst>
                <a:ahLst/>
                <a:cxnLst>
                  <a:cxn ang="0">
                    <a:pos x="T0" y="T1"/>
                  </a:cxn>
                  <a:cxn ang="0">
                    <a:pos x="T2" y="T3"/>
                  </a:cxn>
                  <a:cxn ang="0">
                    <a:pos x="T4" y="T5"/>
                  </a:cxn>
                  <a:cxn ang="0">
                    <a:pos x="T6" y="T7"/>
                  </a:cxn>
                  <a:cxn ang="0">
                    <a:pos x="T8" y="T9"/>
                  </a:cxn>
                  <a:cxn ang="0">
                    <a:pos x="T10" y="T11"/>
                  </a:cxn>
                </a:cxnLst>
                <a:rect l="0" t="0" r="r" b="b"/>
                <a:pathLst>
                  <a:path w="271" h="213">
                    <a:moveTo>
                      <a:pt x="271" y="119"/>
                    </a:moveTo>
                    <a:cubicBezTo>
                      <a:pt x="253" y="145"/>
                      <a:pt x="228" y="168"/>
                      <a:pt x="197" y="185"/>
                    </a:cubicBezTo>
                    <a:cubicBezTo>
                      <a:pt x="170" y="201"/>
                      <a:pt x="140" y="210"/>
                      <a:pt x="112" y="213"/>
                    </a:cubicBezTo>
                    <a:cubicBezTo>
                      <a:pt x="9" y="34"/>
                      <a:pt x="9" y="34"/>
                      <a:pt x="9" y="34"/>
                    </a:cubicBezTo>
                    <a:cubicBezTo>
                      <a:pt x="0" y="19"/>
                      <a:pt x="11" y="0"/>
                      <a:pt x="28" y="0"/>
                    </a:cubicBezTo>
                    <a:cubicBezTo>
                      <a:pt x="105" y="1"/>
                      <a:pt x="239" y="95"/>
                      <a:pt x="271" y="119"/>
                    </a:cubicBezTo>
                    <a:close/>
                  </a:path>
                </a:pathLst>
              </a:custGeom>
              <a:solidFill>
                <a:srgbClr val="FF9A9E"/>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44" name="Freeform 139"/>
              <p:cNvSpPr>
                <a:spLocks/>
              </p:cNvSpPr>
              <p:nvPr/>
            </p:nvSpPr>
            <p:spPr bwMode="auto">
              <a:xfrm>
                <a:off x="7108825" y="3124200"/>
                <a:ext cx="1009650" cy="719138"/>
              </a:xfrm>
              <a:custGeom>
                <a:avLst/>
                <a:gdLst>
                  <a:gd name="T0" fmla="*/ 198 w 265"/>
                  <a:gd name="T1" fmla="*/ 145 h 189"/>
                  <a:gd name="T2" fmla="*/ 115 w 265"/>
                  <a:gd name="T3" fmla="*/ 164 h 189"/>
                  <a:gd name="T4" fmla="*/ 0 w 265"/>
                  <a:gd name="T5" fmla="*/ 0 h 189"/>
                  <a:gd name="T6" fmla="*/ 3 w 265"/>
                  <a:gd name="T7" fmla="*/ 10 h 189"/>
                  <a:gd name="T8" fmla="*/ 106 w 265"/>
                  <a:gd name="T9" fmla="*/ 189 h 189"/>
                  <a:gd name="T10" fmla="*/ 191 w 265"/>
                  <a:gd name="T11" fmla="*/ 161 h 189"/>
                  <a:gd name="T12" fmla="*/ 265 w 265"/>
                  <a:gd name="T13" fmla="*/ 95 h 189"/>
                  <a:gd name="T14" fmla="*/ 261 w 265"/>
                  <a:gd name="T15" fmla="*/ 92 h 189"/>
                  <a:gd name="T16" fmla="*/ 198 w 265"/>
                  <a:gd name="T17" fmla="*/ 14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 h="189">
                    <a:moveTo>
                      <a:pt x="198" y="145"/>
                    </a:moveTo>
                    <a:cubicBezTo>
                      <a:pt x="170" y="160"/>
                      <a:pt x="144" y="161"/>
                      <a:pt x="115" y="164"/>
                    </a:cubicBezTo>
                    <a:cubicBezTo>
                      <a:pt x="0" y="0"/>
                      <a:pt x="0" y="0"/>
                      <a:pt x="0" y="0"/>
                    </a:cubicBezTo>
                    <a:cubicBezTo>
                      <a:pt x="0" y="4"/>
                      <a:pt x="1" y="7"/>
                      <a:pt x="3" y="10"/>
                    </a:cubicBezTo>
                    <a:cubicBezTo>
                      <a:pt x="106" y="189"/>
                      <a:pt x="106" y="189"/>
                      <a:pt x="106" y="189"/>
                    </a:cubicBezTo>
                    <a:cubicBezTo>
                      <a:pt x="134" y="186"/>
                      <a:pt x="164" y="177"/>
                      <a:pt x="191" y="161"/>
                    </a:cubicBezTo>
                    <a:cubicBezTo>
                      <a:pt x="222" y="144"/>
                      <a:pt x="247" y="121"/>
                      <a:pt x="265" y="95"/>
                    </a:cubicBezTo>
                    <a:cubicBezTo>
                      <a:pt x="264" y="94"/>
                      <a:pt x="263" y="93"/>
                      <a:pt x="261" y="92"/>
                    </a:cubicBezTo>
                    <a:cubicBezTo>
                      <a:pt x="245" y="112"/>
                      <a:pt x="224" y="130"/>
                      <a:pt x="198" y="145"/>
                    </a:cubicBezTo>
                    <a:close/>
                  </a:path>
                </a:pathLst>
              </a:custGeom>
              <a:solidFill>
                <a:srgbClr val="FF8B91"/>
              </a:solidFill>
              <a:ln>
                <a:noFill/>
              </a:ln>
            </p:spPr>
            <p:txBody>
              <a:bodyPr vert="horz" wrap="square" lIns="68580" tIns="34290" rIns="68580" bIns="34290" numCol="1" anchor="t" anchorCtr="0" compatLnSpc="1">
                <a:prstTxWarp prst="textNoShape">
                  <a:avLst/>
                </a:prstTxWarp>
              </a:bodyPr>
              <a:lstStyle/>
              <a:p>
                <a:endParaRPr lang="ru-RU" sz="1050"/>
              </a:p>
            </p:txBody>
          </p:sp>
        </p:grpSp>
      </p:grpSp>
      <p:sp>
        <p:nvSpPr>
          <p:cNvPr id="135" name="Freeform 130"/>
          <p:cNvSpPr>
            <a:spLocks/>
          </p:cNvSpPr>
          <p:nvPr/>
        </p:nvSpPr>
        <p:spPr bwMode="auto">
          <a:xfrm>
            <a:off x="1547328" y="1994297"/>
            <a:ext cx="573881" cy="2108597"/>
          </a:xfrm>
          <a:custGeom>
            <a:avLst/>
            <a:gdLst>
              <a:gd name="T0" fmla="*/ 60 w 201"/>
              <a:gd name="T1" fmla="*/ 0 h 738"/>
              <a:gd name="T2" fmla="*/ 0 w 201"/>
              <a:gd name="T3" fmla="*/ 4 h 738"/>
              <a:gd name="T4" fmla="*/ 0 w 201"/>
              <a:gd name="T5" fmla="*/ 734 h 738"/>
              <a:gd name="T6" fmla="*/ 60 w 201"/>
              <a:gd name="T7" fmla="*/ 738 h 738"/>
              <a:gd name="T8" fmla="*/ 201 w 201"/>
              <a:gd name="T9" fmla="*/ 738 h 738"/>
              <a:gd name="T10" fmla="*/ 201 w 201"/>
              <a:gd name="T11" fmla="*/ 0 h 738"/>
              <a:gd name="T12" fmla="*/ 60 w 201"/>
              <a:gd name="T13" fmla="*/ 0 h 738"/>
            </a:gdLst>
            <a:ahLst/>
            <a:cxnLst>
              <a:cxn ang="0">
                <a:pos x="T0" y="T1"/>
              </a:cxn>
              <a:cxn ang="0">
                <a:pos x="T2" y="T3"/>
              </a:cxn>
              <a:cxn ang="0">
                <a:pos x="T4" y="T5"/>
              </a:cxn>
              <a:cxn ang="0">
                <a:pos x="T6" y="T7"/>
              </a:cxn>
              <a:cxn ang="0">
                <a:pos x="T8" y="T9"/>
              </a:cxn>
              <a:cxn ang="0">
                <a:pos x="T10" y="T11"/>
              </a:cxn>
              <a:cxn ang="0">
                <a:pos x="T12" y="T13"/>
              </a:cxn>
            </a:cxnLst>
            <a:rect l="0" t="0" r="r" b="b"/>
            <a:pathLst>
              <a:path w="201" h="738">
                <a:moveTo>
                  <a:pt x="60" y="0"/>
                </a:moveTo>
                <a:cubicBezTo>
                  <a:pt x="40" y="0"/>
                  <a:pt x="20" y="1"/>
                  <a:pt x="0" y="4"/>
                </a:cubicBezTo>
                <a:cubicBezTo>
                  <a:pt x="0" y="734"/>
                  <a:pt x="0" y="734"/>
                  <a:pt x="0" y="734"/>
                </a:cubicBezTo>
                <a:cubicBezTo>
                  <a:pt x="20" y="737"/>
                  <a:pt x="40" y="738"/>
                  <a:pt x="60" y="738"/>
                </a:cubicBezTo>
                <a:cubicBezTo>
                  <a:pt x="201" y="738"/>
                  <a:pt x="201" y="738"/>
                  <a:pt x="201" y="738"/>
                </a:cubicBezTo>
                <a:cubicBezTo>
                  <a:pt x="201" y="0"/>
                  <a:pt x="201" y="0"/>
                  <a:pt x="201" y="0"/>
                </a:cubicBezTo>
                <a:lnTo>
                  <a:pt x="60" y="0"/>
                </a:lnTo>
                <a:close/>
              </a:path>
            </a:pathLst>
          </a:custGeom>
          <a:gradFill flip="none" rotWithShape="1">
            <a:gsLst>
              <a:gs pos="0">
                <a:schemeClr val="accent6">
                  <a:shade val="30000"/>
                  <a:satMod val="115000"/>
                  <a:lumMod val="96000"/>
                  <a:lumOff val="4000"/>
                </a:schemeClr>
              </a:gs>
              <a:gs pos="16000">
                <a:schemeClr val="accent6">
                  <a:shade val="67500"/>
                  <a:satMod val="115000"/>
                </a:schemeClr>
              </a:gs>
              <a:gs pos="100000">
                <a:schemeClr val="accent6">
                  <a:shade val="100000"/>
                  <a:satMod val="115000"/>
                </a:schemeClr>
              </a:gs>
            </a:gsLst>
            <a:lin ang="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36" name="Rectangle 131"/>
          <p:cNvSpPr>
            <a:spLocks noChangeArrowheads="1"/>
          </p:cNvSpPr>
          <p:nvPr/>
        </p:nvSpPr>
        <p:spPr bwMode="auto">
          <a:xfrm>
            <a:off x="2121209" y="1994297"/>
            <a:ext cx="570309" cy="2108597"/>
          </a:xfrm>
          <a:prstGeom prst="rect">
            <a:avLst/>
          </a:prstGeom>
          <a:gradFill flip="none" rotWithShape="1">
            <a:gsLst>
              <a:gs pos="0">
                <a:schemeClr val="accent3">
                  <a:shade val="30000"/>
                  <a:satMod val="115000"/>
                  <a:lumMod val="97000"/>
                  <a:lumOff val="3000"/>
                </a:schemeClr>
              </a:gs>
              <a:gs pos="18000">
                <a:schemeClr val="accent3">
                  <a:shade val="67500"/>
                  <a:satMod val="115000"/>
                </a:schemeClr>
              </a:gs>
              <a:gs pos="100000">
                <a:schemeClr val="accent3">
                  <a:shade val="100000"/>
                  <a:satMod val="115000"/>
                </a:schemeClr>
              </a:gs>
            </a:gsLst>
            <a:lin ang="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37" name="Freeform 132"/>
          <p:cNvSpPr>
            <a:spLocks/>
          </p:cNvSpPr>
          <p:nvPr/>
        </p:nvSpPr>
        <p:spPr bwMode="auto">
          <a:xfrm>
            <a:off x="3263018" y="2110978"/>
            <a:ext cx="571500" cy="1875235"/>
          </a:xfrm>
          <a:custGeom>
            <a:avLst/>
            <a:gdLst>
              <a:gd name="T0" fmla="*/ 0 w 200"/>
              <a:gd name="T1" fmla="*/ 0 h 656"/>
              <a:gd name="T2" fmla="*/ 0 w 200"/>
              <a:gd name="T3" fmla="*/ 656 h 656"/>
              <a:gd name="T4" fmla="*/ 200 w 200"/>
              <a:gd name="T5" fmla="*/ 328 h 656"/>
              <a:gd name="T6" fmla="*/ 200 w 200"/>
              <a:gd name="T7" fmla="*/ 328 h 656"/>
              <a:gd name="T8" fmla="*/ 0 w 200"/>
              <a:gd name="T9" fmla="*/ 0 h 656"/>
            </a:gdLst>
            <a:ahLst/>
            <a:cxnLst>
              <a:cxn ang="0">
                <a:pos x="T0" y="T1"/>
              </a:cxn>
              <a:cxn ang="0">
                <a:pos x="T2" y="T3"/>
              </a:cxn>
              <a:cxn ang="0">
                <a:pos x="T4" y="T5"/>
              </a:cxn>
              <a:cxn ang="0">
                <a:pos x="T6" y="T7"/>
              </a:cxn>
              <a:cxn ang="0">
                <a:pos x="T8" y="T9"/>
              </a:cxn>
            </a:cxnLst>
            <a:rect l="0" t="0" r="r" b="b"/>
            <a:pathLst>
              <a:path w="200" h="656">
                <a:moveTo>
                  <a:pt x="0" y="0"/>
                </a:moveTo>
                <a:cubicBezTo>
                  <a:pt x="0" y="656"/>
                  <a:pt x="0" y="656"/>
                  <a:pt x="0" y="656"/>
                </a:cubicBezTo>
                <a:cubicBezTo>
                  <a:pt x="119" y="595"/>
                  <a:pt x="200" y="470"/>
                  <a:pt x="200" y="328"/>
                </a:cubicBezTo>
                <a:cubicBezTo>
                  <a:pt x="200" y="328"/>
                  <a:pt x="200" y="328"/>
                  <a:pt x="200" y="328"/>
                </a:cubicBezTo>
                <a:cubicBezTo>
                  <a:pt x="200" y="186"/>
                  <a:pt x="119" y="62"/>
                  <a:pt x="0" y="0"/>
                </a:cubicBezTo>
                <a:close/>
              </a:path>
            </a:pathLst>
          </a:custGeom>
          <a:gradFill flip="none" rotWithShape="1">
            <a:gsLst>
              <a:gs pos="0">
                <a:schemeClr val="accent5">
                  <a:shade val="30000"/>
                  <a:satMod val="115000"/>
                </a:schemeClr>
              </a:gs>
              <a:gs pos="18000">
                <a:schemeClr val="accent5">
                  <a:shade val="67500"/>
                  <a:satMod val="115000"/>
                </a:schemeClr>
              </a:gs>
              <a:gs pos="100000">
                <a:schemeClr val="accent5">
                  <a:shade val="100000"/>
                  <a:satMod val="115000"/>
                </a:schemeClr>
              </a:gs>
            </a:gsLst>
            <a:lin ang="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38" name="Freeform 133"/>
          <p:cNvSpPr>
            <a:spLocks/>
          </p:cNvSpPr>
          <p:nvPr/>
        </p:nvSpPr>
        <p:spPr bwMode="auto">
          <a:xfrm>
            <a:off x="2691518" y="1994297"/>
            <a:ext cx="571500" cy="2108597"/>
          </a:xfrm>
          <a:custGeom>
            <a:avLst/>
            <a:gdLst>
              <a:gd name="T0" fmla="*/ 31 w 200"/>
              <a:gd name="T1" fmla="*/ 0 h 738"/>
              <a:gd name="T2" fmla="*/ 0 w 200"/>
              <a:gd name="T3" fmla="*/ 0 h 738"/>
              <a:gd name="T4" fmla="*/ 0 w 200"/>
              <a:gd name="T5" fmla="*/ 738 h 738"/>
              <a:gd name="T6" fmla="*/ 31 w 200"/>
              <a:gd name="T7" fmla="*/ 738 h 738"/>
              <a:gd name="T8" fmla="*/ 200 w 200"/>
              <a:gd name="T9" fmla="*/ 697 h 738"/>
              <a:gd name="T10" fmla="*/ 200 w 200"/>
              <a:gd name="T11" fmla="*/ 41 h 738"/>
              <a:gd name="T12" fmla="*/ 31 w 200"/>
              <a:gd name="T13" fmla="*/ 0 h 738"/>
            </a:gdLst>
            <a:ahLst/>
            <a:cxnLst>
              <a:cxn ang="0">
                <a:pos x="T0" y="T1"/>
              </a:cxn>
              <a:cxn ang="0">
                <a:pos x="T2" y="T3"/>
              </a:cxn>
              <a:cxn ang="0">
                <a:pos x="T4" y="T5"/>
              </a:cxn>
              <a:cxn ang="0">
                <a:pos x="T6" y="T7"/>
              </a:cxn>
              <a:cxn ang="0">
                <a:pos x="T8" y="T9"/>
              </a:cxn>
              <a:cxn ang="0">
                <a:pos x="T10" y="T11"/>
              </a:cxn>
              <a:cxn ang="0">
                <a:pos x="T12" y="T13"/>
              </a:cxn>
            </a:cxnLst>
            <a:rect l="0" t="0" r="r" b="b"/>
            <a:pathLst>
              <a:path w="200" h="738">
                <a:moveTo>
                  <a:pt x="31" y="0"/>
                </a:moveTo>
                <a:cubicBezTo>
                  <a:pt x="0" y="0"/>
                  <a:pt x="0" y="0"/>
                  <a:pt x="0" y="0"/>
                </a:cubicBezTo>
                <a:cubicBezTo>
                  <a:pt x="0" y="738"/>
                  <a:pt x="0" y="738"/>
                  <a:pt x="0" y="738"/>
                </a:cubicBezTo>
                <a:cubicBezTo>
                  <a:pt x="31" y="738"/>
                  <a:pt x="31" y="738"/>
                  <a:pt x="31" y="738"/>
                </a:cubicBezTo>
                <a:cubicBezTo>
                  <a:pt x="92" y="738"/>
                  <a:pt x="149" y="724"/>
                  <a:pt x="200" y="697"/>
                </a:cubicBezTo>
                <a:cubicBezTo>
                  <a:pt x="200" y="41"/>
                  <a:pt x="200" y="41"/>
                  <a:pt x="200" y="41"/>
                </a:cubicBezTo>
                <a:cubicBezTo>
                  <a:pt x="149" y="15"/>
                  <a:pt x="92" y="0"/>
                  <a:pt x="31" y="0"/>
                </a:cubicBezTo>
                <a:close/>
              </a:path>
            </a:pathLst>
          </a:custGeom>
          <a:gradFill flip="none" rotWithShape="1">
            <a:gsLst>
              <a:gs pos="0">
                <a:schemeClr val="accent4">
                  <a:shade val="30000"/>
                  <a:satMod val="115000"/>
                  <a:lumMod val="94000"/>
                  <a:lumOff val="6000"/>
                </a:schemeClr>
              </a:gs>
              <a:gs pos="17000">
                <a:schemeClr val="accent4">
                  <a:shade val="67500"/>
                  <a:satMod val="115000"/>
                </a:schemeClr>
              </a:gs>
              <a:gs pos="100000">
                <a:schemeClr val="accent4">
                  <a:shade val="100000"/>
                  <a:satMod val="115000"/>
                </a:schemeClr>
              </a:gs>
            </a:gsLst>
            <a:lin ang="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grpSp>
        <p:nvGrpSpPr>
          <p:cNvPr id="197" name="Group 196"/>
          <p:cNvGrpSpPr/>
          <p:nvPr/>
        </p:nvGrpSpPr>
        <p:grpSpPr>
          <a:xfrm>
            <a:off x="2031912" y="2157412"/>
            <a:ext cx="731044" cy="76200"/>
            <a:chOff x="8334375" y="3524250"/>
            <a:chExt cx="974725" cy="101600"/>
          </a:xfrm>
        </p:grpSpPr>
        <p:sp>
          <p:nvSpPr>
            <p:cNvPr id="145" name="Freeform 140"/>
            <p:cNvSpPr>
              <a:spLocks/>
            </p:cNvSpPr>
            <p:nvPr/>
          </p:nvSpPr>
          <p:spPr bwMode="auto">
            <a:xfrm>
              <a:off x="8334375" y="3524250"/>
              <a:ext cx="974725" cy="101600"/>
            </a:xfrm>
            <a:custGeom>
              <a:avLst/>
              <a:gdLst>
                <a:gd name="T0" fmla="*/ 242 w 256"/>
                <a:gd name="T1" fmla="*/ 27 h 27"/>
                <a:gd name="T2" fmla="*/ 14 w 256"/>
                <a:gd name="T3" fmla="*/ 27 h 27"/>
                <a:gd name="T4" fmla="*/ 0 w 256"/>
                <a:gd name="T5" fmla="*/ 14 h 27"/>
                <a:gd name="T6" fmla="*/ 0 w 256"/>
                <a:gd name="T7" fmla="*/ 14 h 27"/>
                <a:gd name="T8" fmla="*/ 14 w 256"/>
                <a:gd name="T9" fmla="*/ 0 h 27"/>
                <a:gd name="T10" fmla="*/ 242 w 256"/>
                <a:gd name="T11" fmla="*/ 0 h 27"/>
                <a:gd name="T12" fmla="*/ 256 w 256"/>
                <a:gd name="T13" fmla="*/ 14 h 27"/>
                <a:gd name="T14" fmla="*/ 256 w 256"/>
                <a:gd name="T15" fmla="*/ 14 h 27"/>
                <a:gd name="T16" fmla="*/ 242 w 256"/>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7">
                  <a:moveTo>
                    <a:pt x="242" y="27"/>
                  </a:moveTo>
                  <a:cubicBezTo>
                    <a:pt x="14" y="27"/>
                    <a:pt x="14" y="27"/>
                    <a:pt x="14" y="27"/>
                  </a:cubicBezTo>
                  <a:cubicBezTo>
                    <a:pt x="6" y="27"/>
                    <a:pt x="0" y="21"/>
                    <a:pt x="0" y="14"/>
                  </a:cubicBezTo>
                  <a:cubicBezTo>
                    <a:pt x="0" y="14"/>
                    <a:pt x="0" y="14"/>
                    <a:pt x="0" y="14"/>
                  </a:cubicBezTo>
                  <a:cubicBezTo>
                    <a:pt x="0" y="6"/>
                    <a:pt x="6" y="0"/>
                    <a:pt x="14" y="0"/>
                  </a:cubicBezTo>
                  <a:cubicBezTo>
                    <a:pt x="242" y="0"/>
                    <a:pt x="242" y="0"/>
                    <a:pt x="242" y="0"/>
                  </a:cubicBezTo>
                  <a:cubicBezTo>
                    <a:pt x="249" y="0"/>
                    <a:pt x="256" y="6"/>
                    <a:pt x="256" y="14"/>
                  </a:cubicBezTo>
                  <a:cubicBezTo>
                    <a:pt x="256" y="14"/>
                    <a:pt x="256" y="14"/>
                    <a:pt x="256" y="14"/>
                  </a:cubicBezTo>
                  <a:cubicBezTo>
                    <a:pt x="256" y="21"/>
                    <a:pt x="249" y="27"/>
                    <a:pt x="242" y="27"/>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6" name="Freeform 141"/>
            <p:cNvSpPr>
              <a:spLocks/>
            </p:cNvSpPr>
            <p:nvPr/>
          </p:nvSpPr>
          <p:spPr bwMode="auto">
            <a:xfrm>
              <a:off x="8334375" y="3524250"/>
              <a:ext cx="974725" cy="63500"/>
            </a:xfrm>
            <a:custGeom>
              <a:avLst/>
              <a:gdLst>
                <a:gd name="T0" fmla="*/ 14 w 256"/>
                <a:gd name="T1" fmla="*/ 7 h 17"/>
                <a:gd name="T2" fmla="*/ 242 w 256"/>
                <a:gd name="T3" fmla="*/ 7 h 17"/>
                <a:gd name="T4" fmla="*/ 255 w 256"/>
                <a:gd name="T5" fmla="*/ 17 h 17"/>
                <a:gd name="T6" fmla="*/ 256 w 256"/>
                <a:gd name="T7" fmla="*/ 14 h 17"/>
                <a:gd name="T8" fmla="*/ 242 w 256"/>
                <a:gd name="T9" fmla="*/ 0 h 17"/>
                <a:gd name="T10" fmla="*/ 14 w 256"/>
                <a:gd name="T11" fmla="*/ 0 h 17"/>
                <a:gd name="T12" fmla="*/ 0 w 256"/>
                <a:gd name="T13" fmla="*/ 14 h 17"/>
                <a:gd name="T14" fmla="*/ 1 w 256"/>
                <a:gd name="T15" fmla="*/ 17 h 17"/>
                <a:gd name="T16" fmla="*/ 14 w 256"/>
                <a:gd name="T17"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17">
                  <a:moveTo>
                    <a:pt x="14" y="7"/>
                  </a:moveTo>
                  <a:cubicBezTo>
                    <a:pt x="242" y="7"/>
                    <a:pt x="242" y="7"/>
                    <a:pt x="242" y="7"/>
                  </a:cubicBezTo>
                  <a:cubicBezTo>
                    <a:pt x="248" y="7"/>
                    <a:pt x="254" y="11"/>
                    <a:pt x="255" y="17"/>
                  </a:cubicBezTo>
                  <a:cubicBezTo>
                    <a:pt x="255" y="16"/>
                    <a:pt x="256" y="15"/>
                    <a:pt x="256" y="14"/>
                  </a:cubicBezTo>
                  <a:cubicBezTo>
                    <a:pt x="256" y="6"/>
                    <a:pt x="249" y="0"/>
                    <a:pt x="242" y="0"/>
                  </a:cubicBezTo>
                  <a:cubicBezTo>
                    <a:pt x="14" y="0"/>
                    <a:pt x="14" y="0"/>
                    <a:pt x="14" y="0"/>
                  </a:cubicBezTo>
                  <a:cubicBezTo>
                    <a:pt x="6" y="0"/>
                    <a:pt x="0" y="6"/>
                    <a:pt x="0" y="14"/>
                  </a:cubicBezTo>
                  <a:cubicBezTo>
                    <a:pt x="0" y="15"/>
                    <a:pt x="0" y="16"/>
                    <a:pt x="1" y="17"/>
                  </a:cubicBezTo>
                  <a:cubicBezTo>
                    <a:pt x="2" y="11"/>
                    <a:pt x="7" y="7"/>
                    <a:pt x="14" y="7"/>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01" name="Group 200"/>
          <p:cNvGrpSpPr/>
          <p:nvPr/>
        </p:nvGrpSpPr>
        <p:grpSpPr>
          <a:xfrm>
            <a:off x="2131925" y="0"/>
            <a:ext cx="2116931" cy="1794272"/>
            <a:chOff x="8467725" y="647700"/>
            <a:chExt cx="2822575" cy="2392363"/>
          </a:xfrm>
        </p:grpSpPr>
        <p:sp>
          <p:nvSpPr>
            <p:cNvPr id="151" name="Freeform 146"/>
            <p:cNvSpPr>
              <a:spLocks/>
            </p:cNvSpPr>
            <p:nvPr/>
          </p:nvSpPr>
          <p:spPr bwMode="auto">
            <a:xfrm>
              <a:off x="8521700" y="2357438"/>
              <a:ext cx="681037" cy="682625"/>
            </a:xfrm>
            <a:custGeom>
              <a:avLst/>
              <a:gdLst>
                <a:gd name="T0" fmla="*/ 1 w 179"/>
                <a:gd name="T1" fmla="*/ 90 h 179"/>
                <a:gd name="T2" fmla="*/ 91 w 179"/>
                <a:gd name="T3" fmla="*/ 178 h 179"/>
                <a:gd name="T4" fmla="*/ 179 w 179"/>
                <a:gd name="T5" fmla="*/ 89 h 179"/>
                <a:gd name="T6" fmla="*/ 89 w 179"/>
                <a:gd name="T7" fmla="*/ 1 h 179"/>
                <a:gd name="T8" fmla="*/ 1 w 179"/>
                <a:gd name="T9" fmla="*/ 90 h 179"/>
              </a:gdLst>
              <a:ahLst/>
              <a:cxnLst>
                <a:cxn ang="0">
                  <a:pos x="T0" y="T1"/>
                </a:cxn>
                <a:cxn ang="0">
                  <a:pos x="T2" y="T3"/>
                </a:cxn>
                <a:cxn ang="0">
                  <a:pos x="T4" y="T5"/>
                </a:cxn>
                <a:cxn ang="0">
                  <a:pos x="T6" y="T7"/>
                </a:cxn>
                <a:cxn ang="0">
                  <a:pos x="T8" y="T9"/>
                </a:cxn>
              </a:cxnLst>
              <a:rect l="0" t="0" r="r" b="b"/>
              <a:pathLst>
                <a:path w="179" h="179">
                  <a:moveTo>
                    <a:pt x="1" y="90"/>
                  </a:moveTo>
                  <a:cubicBezTo>
                    <a:pt x="1" y="139"/>
                    <a:pt x="42" y="179"/>
                    <a:pt x="91" y="178"/>
                  </a:cubicBezTo>
                  <a:cubicBezTo>
                    <a:pt x="140" y="178"/>
                    <a:pt x="179" y="138"/>
                    <a:pt x="179" y="89"/>
                  </a:cubicBezTo>
                  <a:cubicBezTo>
                    <a:pt x="178" y="40"/>
                    <a:pt x="138" y="0"/>
                    <a:pt x="89" y="1"/>
                  </a:cubicBezTo>
                  <a:cubicBezTo>
                    <a:pt x="40" y="1"/>
                    <a:pt x="0" y="41"/>
                    <a:pt x="1" y="90"/>
                  </a:cubicBezTo>
                </a:path>
              </a:pathLst>
            </a:custGeom>
            <a:solidFill>
              <a:srgbClr val="AF5E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2" name="Freeform 147"/>
            <p:cNvSpPr>
              <a:spLocks/>
            </p:cNvSpPr>
            <p:nvPr/>
          </p:nvSpPr>
          <p:spPr bwMode="auto">
            <a:xfrm>
              <a:off x="8510588" y="2346325"/>
              <a:ext cx="684212" cy="685800"/>
            </a:xfrm>
            <a:custGeom>
              <a:avLst/>
              <a:gdLst>
                <a:gd name="T0" fmla="*/ 0 w 180"/>
                <a:gd name="T1" fmla="*/ 91 h 180"/>
                <a:gd name="T2" fmla="*/ 91 w 180"/>
                <a:gd name="T3" fmla="*/ 179 h 180"/>
                <a:gd name="T4" fmla="*/ 180 w 180"/>
                <a:gd name="T5" fmla="*/ 89 h 180"/>
                <a:gd name="T6" fmla="*/ 89 w 180"/>
                <a:gd name="T7" fmla="*/ 0 h 180"/>
                <a:gd name="T8" fmla="*/ 0 w 180"/>
                <a:gd name="T9" fmla="*/ 91 h 180"/>
              </a:gdLst>
              <a:ahLst/>
              <a:cxnLst>
                <a:cxn ang="0">
                  <a:pos x="T0" y="T1"/>
                </a:cxn>
                <a:cxn ang="0">
                  <a:pos x="T2" y="T3"/>
                </a:cxn>
                <a:cxn ang="0">
                  <a:pos x="T4" y="T5"/>
                </a:cxn>
                <a:cxn ang="0">
                  <a:pos x="T6" y="T7"/>
                </a:cxn>
                <a:cxn ang="0">
                  <a:pos x="T8" y="T9"/>
                </a:cxn>
              </a:cxnLst>
              <a:rect l="0" t="0" r="r" b="b"/>
              <a:pathLst>
                <a:path w="180" h="180">
                  <a:moveTo>
                    <a:pt x="0" y="91"/>
                  </a:moveTo>
                  <a:cubicBezTo>
                    <a:pt x="1" y="140"/>
                    <a:pt x="41" y="180"/>
                    <a:pt x="91" y="179"/>
                  </a:cubicBezTo>
                  <a:cubicBezTo>
                    <a:pt x="140" y="179"/>
                    <a:pt x="180" y="138"/>
                    <a:pt x="180" y="89"/>
                  </a:cubicBezTo>
                  <a:cubicBezTo>
                    <a:pt x="179" y="39"/>
                    <a:pt x="138" y="0"/>
                    <a:pt x="89" y="0"/>
                  </a:cubicBezTo>
                  <a:cubicBezTo>
                    <a:pt x="40" y="1"/>
                    <a:pt x="0" y="41"/>
                    <a:pt x="0" y="91"/>
                  </a:cubicBezTo>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3" name="Freeform 148"/>
            <p:cNvSpPr>
              <a:spLocks/>
            </p:cNvSpPr>
            <p:nvPr/>
          </p:nvSpPr>
          <p:spPr bwMode="auto">
            <a:xfrm>
              <a:off x="8562975" y="2395538"/>
              <a:ext cx="579437" cy="582613"/>
            </a:xfrm>
            <a:custGeom>
              <a:avLst/>
              <a:gdLst>
                <a:gd name="T0" fmla="*/ 77 w 152"/>
                <a:gd name="T1" fmla="*/ 153 h 153"/>
                <a:gd name="T2" fmla="*/ 152 w 152"/>
                <a:gd name="T3" fmla="*/ 76 h 153"/>
                <a:gd name="T4" fmla="*/ 75 w 152"/>
                <a:gd name="T5" fmla="*/ 1 h 153"/>
                <a:gd name="T6" fmla="*/ 0 w 152"/>
                <a:gd name="T7" fmla="*/ 77 h 153"/>
                <a:gd name="T8" fmla="*/ 77 w 152"/>
                <a:gd name="T9" fmla="*/ 153 h 153"/>
              </a:gdLst>
              <a:ahLst/>
              <a:cxnLst>
                <a:cxn ang="0">
                  <a:pos x="T0" y="T1"/>
                </a:cxn>
                <a:cxn ang="0">
                  <a:pos x="T2" y="T3"/>
                </a:cxn>
                <a:cxn ang="0">
                  <a:pos x="T4" y="T5"/>
                </a:cxn>
                <a:cxn ang="0">
                  <a:pos x="T6" y="T7"/>
                </a:cxn>
                <a:cxn ang="0">
                  <a:pos x="T8" y="T9"/>
                </a:cxn>
              </a:cxnLst>
              <a:rect l="0" t="0" r="r" b="b"/>
              <a:pathLst>
                <a:path w="152" h="153">
                  <a:moveTo>
                    <a:pt x="77" y="153"/>
                  </a:moveTo>
                  <a:cubicBezTo>
                    <a:pt x="119" y="152"/>
                    <a:pt x="152" y="118"/>
                    <a:pt x="152" y="76"/>
                  </a:cubicBezTo>
                  <a:cubicBezTo>
                    <a:pt x="151" y="34"/>
                    <a:pt x="117" y="0"/>
                    <a:pt x="75" y="1"/>
                  </a:cubicBezTo>
                  <a:cubicBezTo>
                    <a:pt x="33" y="1"/>
                    <a:pt x="0" y="36"/>
                    <a:pt x="0" y="77"/>
                  </a:cubicBezTo>
                  <a:cubicBezTo>
                    <a:pt x="0" y="119"/>
                    <a:pt x="35" y="153"/>
                    <a:pt x="77" y="153"/>
                  </a:cubicBezTo>
                </a:path>
              </a:pathLst>
            </a:custGeom>
            <a:solidFill>
              <a:srgbClr val="AF5E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4" name="Freeform 149"/>
            <p:cNvSpPr>
              <a:spLocks/>
            </p:cNvSpPr>
            <p:nvPr/>
          </p:nvSpPr>
          <p:spPr bwMode="auto">
            <a:xfrm>
              <a:off x="8597900" y="2433638"/>
              <a:ext cx="544512" cy="544513"/>
            </a:xfrm>
            <a:custGeom>
              <a:avLst/>
              <a:gdLst>
                <a:gd name="T0" fmla="*/ 72 w 143"/>
                <a:gd name="T1" fmla="*/ 143 h 143"/>
                <a:gd name="T2" fmla="*/ 143 w 143"/>
                <a:gd name="T3" fmla="*/ 71 h 143"/>
                <a:gd name="T4" fmla="*/ 71 w 143"/>
                <a:gd name="T5" fmla="*/ 0 h 143"/>
                <a:gd name="T6" fmla="*/ 0 w 143"/>
                <a:gd name="T7" fmla="*/ 72 h 143"/>
                <a:gd name="T8" fmla="*/ 72 w 143"/>
                <a:gd name="T9" fmla="*/ 143 h 143"/>
              </a:gdLst>
              <a:ahLst/>
              <a:cxnLst>
                <a:cxn ang="0">
                  <a:pos x="T0" y="T1"/>
                </a:cxn>
                <a:cxn ang="0">
                  <a:pos x="T2" y="T3"/>
                </a:cxn>
                <a:cxn ang="0">
                  <a:pos x="T4" y="T5"/>
                </a:cxn>
                <a:cxn ang="0">
                  <a:pos x="T6" y="T7"/>
                </a:cxn>
                <a:cxn ang="0">
                  <a:pos x="T8" y="T9"/>
                </a:cxn>
              </a:cxnLst>
              <a:rect l="0" t="0" r="r" b="b"/>
              <a:pathLst>
                <a:path w="143" h="143">
                  <a:moveTo>
                    <a:pt x="72" y="143"/>
                  </a:moveTo>
                  <a:cubicBezTo>
                    <a:pt x="112" y="142"/>
                    <a:pt x="143" y="110"/>
                    <a:pt x="143" y="71"/>
                  </a:cubicBezTo>
                  <a:cubicBezTo>
                    <a:pt x="143" y="31"/>
                    <a:pt x="110" y="0"/>
                    <a:pt x="71" y="0"/>
                  </a:cubicBezTo>
                  <a:cubicBezTo>
                    <a:pt x="32" y="0"/>
                    <a:pt x="0" y="33"/>
                    <a:pt x="0" y="72"/>
                  </a:cubicBezTo>
                  <a:cubicBezTo>
                    <a:pt x="1" y="111"/>
                    <a:pt x="33" y="143"/>
                    <a:pt x="72" y="143"/>
                  </a:cubicBezTo>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5" name="Rectangle 150"/>
            <p:cNvSpPr>
              <a:spLocks noChangeArrowheads="1"/>
            </p:cNvSpPr>
            <p:nvPr/>
          </p:nvSpPr>
          <p:spPr bwMode="auto">
            <a:xfrm>
              <a:off x="8959850" y="2711450"/>
              <a:ext cx="1587" cy="1588"/>
            </a:xfrm>
            <a:prstGeom prst="rect">
              <a:avLst/>
            </a:prstGeom>
            <a:solidFill>
              <a:srgbClr val="FFF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6" name="Rectangle 151"/>
            <p:cNvSpPr>
              <a:spLocks noChangeArrowheads="1"/>
            </p:cNvSpPr>
            <p:nvPr/>
          </p:nvSpPr>
          <p:spPr bwMode="auto">
            <a:xfrm>
              <a:off x="8959850" y="2711450"/>
              <a:ext cx="1587"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7" name="Freeform 152"/>
            <p:cNvSpPr>
              <a:spLocks/>
            </p:cNvSpPr>
            <p:nvPr/>
          </p:nvSpPr>
          <p:spPr bwMode="auto">
            <a:xfrm>
              <a:off x="8709025" y="2487613"/>
              <a:ext cx="273050" cy="400050"/>
            </a:xfrm>
            <a:custGeom>
              <a:avLst/>
              <a:gdLst>
                <a:gd name="T0" fmla="*/ 46 w 72"/>
                <a:gd name="T1" fmla="*/ 0 h 105"/>
                <a:gd name="T2" fmla="*/ 40 w 72"/>
                <a:gd name="T3" fmla="*/ 5 h 105"/>
                <a:gd name="T4" fmla="*/ 39 w 72"/>
                <a:gd name="T5" fmla="*/ 10 h 105"/>
                <a:gd name="T6" fmla="*/ 39 w 72"/>
                <a:gd name="T7" fmla="*/ 10 h 105"/>
                <a:gd name="T8" fmla="*/ 23 w 72"/>
                <a:gd name="T9" fmla="*/ 14 h 105"/>
                <a:gd name="T10" fmla="*/ 12 w 72"/>
                <a:gd name="T11" fmla="*/ 37 h 105"/>
                <a:gd name="T12" fmla="*/ 29 w 72"/>
                <a:gd name="T13" fmla="*/ 56 h 105"/>
                <a:gd name="T14" fmla="*/ 31 w 72"/>
                <a:gd name="T15" fmla="*/ 57 h 105"/>
                <a:gd name="T16" fmla="*/ 42 w 72"/>
                <a:gd name="T17" fmla="*/ 62 h 105"/>
                <a:gd name="T18" fmla="*/ 44 w 72"/>
                <a:gd name="T19" fmla="*/ 62 h 105"/>
                <a:gd name="T20" fmla="*/ 52 w 72"/>
                <a:gd name="T21" fmla="*/ 76 h 105"/>
                <a:gd name="T22" fmla="*/ 39 w 72"/>
                <a:gd name="T23" fmla="*/ 83 h 105"/>
                <a:gd name="T24" fmla="*/ 39 w 72"/>
                <a:gd name="T25" fmla="*/ 83 h 105"/>
                <a:gd name="T26" fmla="*/ 38 w 72"/>
                <a:gd name="T27" fmla="*/ 83 h 105"/>
                <a:gd name="T28" fmla="*/ 27 w 72"/>
                <a:gd name="T29" fmla="*/ 81 h 105"/>
                <a:gd name="T30" fmla="*/ 16 w 72"/>
                <a:gd name="T31" fmla="*/ 67 h 105"/>
                <a:gd name="T32" fmla="*/ 9 w 72"/>
                <a:gd name="T33" fmla="*/ 61 h 105"/>
                <a:gd name="T34" fmla="*/ 2 w 72"/>
                <a:gd name="T35" fmla="*/ 70 h 105"/>
                <a:gd name="T36" fmla="*/ 25 w 72"/>
                <a:gd name="T37" fmla="*/ 93 h 105"/>
                <a:gd name="T38" fmla="*/ 24 w 72"/>
                <a:gd name="T39" fmla="*/ 98 h 105"/>
                <a:gd name="T40" fmla="*/ 29 w 72"/>
                <a:gd name="T41" fmla="*/ 105 h 105"/>
                <a:gd name="T42" fmla="*/ 30 w 72"/>
                <a:gd name="T43" fmla="*/ 105 h 105"/>
                <a:gd name="T44" fmla="*/ 36 w 72"/>
                <a:gd name="T45" fmla="*/ 100 h 105"/>
                <a:gd name="T46" fmla="*/ 37 w 72"/>
                <a:gd name="T47" fmla="*/ 95 h 105"/>
                <a:gd name="T48" fmla="*/ 40 w 72"/>
                <a:gd name="T49" fmla="*/ 95 h 105"/>
                <a:gd name="T50" fmla="*/ 43 w 72"/>
                <a:gd name="T51" fmla="*/ 95 h 105"/>
                <a:gd name="T52" fmla="*/ 64 w 72"/>
                <a:gd name="T53" fmla="*/ 85 h 105"/>
                <a:gd name="T54" fmla="*/ 66 w 72"/>
                <a:gd name="T55" fmla="*/ 60 h 105"/>
                <a:gd name="T56" fmla="*/ 66 w 72"/>
                <a:gd name="T57" fmla="*/ 60 h 105"/>
                <a:gd name="T58" fmla="*/ 66 w 72"/>
                <a:gd name="T59" fmla="*/ 60 h 105"/>
                <a:gd name="T60" fmla="*/ 66 w 72"/>
                <a:gd name="T61" fmla="*/ 59 h 105"/>
                <a:gd name="T62" fmla="*/ 66 w 72"/>
                <a:gd name="T63" fmla="*/ 59 h 105"/>
                <a:gd name="T64" fmla="*/ 51 w 72"/>
                <a:gd name="T65" fmla="*/ 48 h 105"/>
                <a:gd name="T66" fmla="*/ 45 w 72"/>
                <a:gd name="T67" fmla="*/ 45 h 105"/>
                <a:gd name="T68" fmla="*/ 38 w 72"/>
                <a:gd name="T69" fmla="*/ 42 h 105"/>
                <a:gd name="T70" fmla="*/ 34 w 72"/>
                <a:gd name="T71" fmla="*/ 40 h 105"/>
                <a:gd name="T72" fmla="*/ 28 w 72"/>
                <a:gd name="T73" fmla="*/ 34 h 105"/>
                <a:gd name="T74" fmla="*/ 34 w 72"/>
                <a:gd name="T75" fmla="*/ 23 h 105"/>
                <a:gd name="T76" fmla="*/ 37 w 72"/>
                <a:gd name="T77" fmla="*/ 22 h 105"/>
                <a:gd name="T78" fmla="*/ 40 w 72"/>
                <a:gd name="T79" fmla="*/ 22 h 105"/>
                <a:gd name="T80" fmla="*/ 49 w 72"/>
                <a:gd name="T81" fmla="*/ 24 h 105"/>
                <a:gd name="T82" fmla="*/ 57 w 72"/>
                <a:gd name="T83" fmla="*/ 33 h 105"/>
                <a:gd name="T84" fmla="*/ 57 w 72"/>
                <a:gd name="T85" fmla="*/ 34 h 105"/>
                <a:gd name="T86" fmla="*/ 57 w 72"/>
                <a:gd name="T87" fmla="*/ 34 h 105"/>
                <a:gd name="T88" fmla="*/ 65 w 72"/>
                <a:gd name="T89" fmla="*/ 39 h 105"/>
                <a:gd name="T90" fmla="*/ 72 w 72"/>
                <a:gd name="T91" fmla="*/ 33 h 105"/>
                <a:gd name="T92" fmla="*/ 72 w 72"/>
                <a:gd name="T93" fmla="*/ 32 h 105"/>
                <a:gd name="T94" fmla="*/ 71 w 72"/>
                <a:gd name="T95" fmla="*/ 28 h 105"/>
                <a:gd name="T96" fmla="*/ 51 w 72"/>
                <a:gd name="T97" fmla="*/ 12 h 105"/>
                <a:gd name="T98" fmla="*/ 52 w 72"/>
                <a:gd name="T99" fmla="*/ 7 h 105"/>
                <a:gd name="T100" fmla="*/ 47 w 72"/>
                <a:gd name="T101" fmla="*/ 0 h 105"/>
                <a:gd name="T102" fmla="*/ 46 w 72"/>
                <a:gd name="T10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 h="105">
                  <a:moveTo>
                    <a:pt x="46" y="0"/>
                  </a:moveTo>
                  <a:cubicBezTo>
                    <a:pt x="43" y="0"/>
                    <a:pt x="41" y="2"/>
                    <a:pt x="40" y="5"/>
                  </a:cubicBezTo>
                  <a:cubicBezTo>
                    <a:pt x="39" y="10"/>
                    <a:pt x="39" y="10"/>
                    <a:pt x="39" y="10"/>
                  </a:cubicBezTo>
                  <a:cubicBezTo>
                    <a:pt x="39" y="10"/>
                    <a:pt x="39" y="10"/>
                    <a:pt x="39" y="10"/>
                  </a:cubicBezTo>
                  <a:cubicBezTo>
                    <a:pt x="33" y="10"/>
                    <a:pt x="28" y="11"/>
                    <a:pt x="23" y="14"/>
                  </a:cubicBezTo>
                  <a:cubicBezTo>
                    <a:pt x="15" y="19"/>
                    <a:pt x="11" y="28"/>
                    <a:pt x="12" y="37"/>
                  </a:cubicBezTo>
                  <a:cubicBezTo>
                    <a:pt x="13" y="47"/>
                    <a:pt x="20" y="52"/>
                    <a:pt x="29" y="56"/>
                  </a:cubicBezTo>
                  <a:cubicBezTo>
                    <a:pt x="31" y="57"/>
                    <a:pt x="31" y="57"/>
                    <a:pt x="31" y="57"/>
                  </a:cubicBezTo>
                  <a:cubicBezTo>
                    <a:pt x="42" y="62"/>
                    <a:pt x="42" y="62"/>
                    <a:pt x="42" y="62"/>
                  </a:cubicBezTo>
                  <a:cubicBezTo>
                    <a:pt x="44" y="62"/>
                    <a:pt x="44" y="62"/>
                    <a:pt x="44" y="62"/>
                  </a:cubicBezTo>
                  <a:cubicBezTo>
                    <a:pt x="49" y="65"/>
                    <a:pt x="54" y="69"/>
                    <a:pt x="52" y="76"/>
                  </a:cubicBezTo>
                  <a:cubicBezTo>
                    <a:pt x="50" y="82"/>
                    <a:pt x="44" y="83"/>
                    <a:pt x="39" y="83"/>
                  </a:cubicBezTo>
                  <a:cubicBezTo>
                    <a:pt x="39" y="83"/>
                    <a:pt x="39" y="83"/>
                    <a:pt x="39" y="83"/>
                  </a:cubicBezTo>
                  <a:cubicBezTo>
                    <a:pt x="38" y="83"/>
                    <a:pt x="38" y="83"/>
                    <a:pt x="38" y="83"/>
                  </a:cubicBezTo>
                  <a:cubicBezTo>
                    <a:pt x="34" y="83"/>
                    <a:pt x="31" y="82"/>
                    <a:pt x="27" y="81"/>
                  </a:cubicBezTo>
                  <a:cubicBezTo>
                    <a:pt x="21" y="79"/>
                    <a:pt x="17" y="74"/>
                    <a:pt x="16" y="67"/>
                  </a:cubicBezTo>
                  <a:cubicBezTo>
                    <a:pt x="16" y="63"/>
                    <a:pt x="13" y="61"/>
                    <a:pt x="9" y="61"/>
                  </a:cubicBezTo>
                  <a:cubicBezTo>
                    <a:pt x="5" y="61"/>
                    <a:pt x="0" y="64"/>
                    <a:pt x="2" y="70"/>
                  </a:cubicBezTo>
                  <a:cubicBezTo>
                    <a:pt x="4" y="82"/>
                    <a:pt x="14" y="90"/>
                    <a:pt x="25" y="93"/>
                  </a:cubicBezTo>
                  <a:cubicBezTo>
                    <a:pt x="24" y="98"/>
                    <a:pt x="24" y="98"/>
                    <a:pt x="24" y="98"/>
                  </a:cubicBezTo>
                  <a:cubicBezTo>
                    <a:pt x="24" y="102"/>
                    <a:pt x="26" y="105"/>
                    <a:pt x="29" y="105"/>
                  </a:cubicBezTo>
                  <a:cubicBezTo>
                    <a:pt x="29" y="105"/>
                    <a:pt x="30" y="105"/>
                    <a:pt x="30" y="105"/>
                  </a:cubicBezTo>
                  <a:cubicBezTo>
                    <a:pt x="33" y="105"/>
                    <a:pt x="35" y="103"/>
                    <a:pt x="36" y="100"/>
                  </a:cubicBezTo>
                  <a:cubicBezTo>
                    <a:pt x="37" y="95"/>
                    <a:pt x="37" y="95"/>
                    <a:pt x="37" y="95"/>
                  </a:cubicBezTo>
                  <a:cubicBezTo>
                    <a:pt x="38" y="95"/>
                    <a:pt x="39" y="95"/>
                    <a:pt x="40" y="95"/>
                  </a:cubicBezTo>
                  <a:cubicBezTo>
                    <a:pt x="41" y="95"/>
                    <a:pt x="42" y="95"/>
                    <a:pt x="43" y="95"/>
                  </a:cubicBezTo>
                  <a:cubicBezTo>
                    <a:pt x="51" y="95"/>
                    <a:pt x="60" y="91"/>
                    <a:pt x="64" y="85"/>
                  </a:cubicBezTo>
                  <a:cubicBezTo>
                    <a:pt x="69" y="78"/>
                    <a:pt x="70" y="68"/>
                    <a:pt x="66" y="60"/>
                  </a:cubicBezTo>
                  <a:cubicBezTo>
                    <a:pt x="66" y="60"/>
                    <a:pt x="66" y="60"/>
                    <a:pt x="66" y="60"/>
                  </a:cubicBezTo>
                  <a:cubicBezTo>
                    <a:pt x="66" y="60"/>
                    <a:pt x="66" y="60"/>
                    <a:pt x="66" y="60"/>
                  </a:cubicBezTo>
                  <a:cubicBezTo>
                    <a:pt x="66" y="59"/>
                    <a:pt x="66" y="59"/>
                    <a:pt x="66" y="59"/>
                  </a:cubicBezTo>
                  <a:cubicBezTo>
                    <a:pt x="66" y="59"/>
                    <a:pt x="66" y="59"/>
                    <a:pt x="66" y="59"/>
                  </a:cubicBezTo>
                  <a:cubicBezTo>
                    <a:pt x="64" y="55"/>
                    <a:pt x="59" y="51"/>
                    <a:pt x="51" y="48"/>
                  </a:cubicBezTo>
                  <a:cubicBezTo>
                    <a:pt x="45" y="45"/>
                    <a:pt x="45" y="45"/>
                    <a:pt x="45" y="45"/>
                  </a:cubicBezTo>
                  <a:cubicBezTo>
                    <a:pt x="38" y="42"/>
                    <a:pt x="38" y="42"/>
                    <a:pt x="38" y="42"/>
                  </a:cubicBezTo>
                  <a:cubicBezTo>
                    <a:pt x="37" y="41"/>
                    <a:pt x="35" y="41"/>
                    <a:pt x="34" y="40"/>
                  </a:cubicBezTo>
                  <a:cubicBezTo>
                    <a:pt x="32" y="39"/>
                    <a:pt x="29" y="36"/>
                    <a:pt x="28" y="34"/>
                  </a:cubicBezTo>
                  <a:cubicBezTo>
                    <a:pt x="27" y="29"/>
                    <a:pt x="30" y="25"/>
                    <a:pt x="34" y="23"/>
                  </a:cubicBezTo>
                  <a:cubicBezTo>
                    <a:pt x="35" y="22"/>
                    <a:pt x="36" y="22"/>
                    <a:pt x="37" y="22"/>
                  </a:cubicBezTo>
                  <a:cubicBezTo>
                    <a:pt x="38" y="22"/>
                    <a:pt x="39" y="22"/>
                    <a:pt x="40" y="22"/>
                  </a:cubicBezTo>
                  <a:cubicBezTo>
                    <a:pt x="43" y="22"/>
                    <a:pt x="46" y="22"/>
                    <a:pt x="49" y="24"/>
                  </a:cubicBezTo>
                  <a:cubicBezTo>
                    <a:pt x="53" y="25"/>
                    <a:pt x="56" y="28"/>
                    <a:pt x="57" y="33"/>
                  </a:cubicBezTo>
                  <a:cubicBezTo>
                    <a:pt x="57" y="33"/>
                    <a:pt x="57" y="33"/>
                    <a:pt x="57" y="34"/>
                  </a:cubicBezTo>
                  <a:cubicBezTo>
                    <a:pt x="57" y="34"/>
                    <a:pt x="57" y="34"/>
                    <a:pt x="57" y="34"/>
                  </a:cubicBezTo>
                  <a:cubicBezTo>
                    <a:pt x="59" y="37"/>
                    <a:pt x="62" y="39"/>
                    <a:pt x="65" y="39"/>
                  </a:cubicBezTo>
                  <a:cubicBezTo>
                    <a:pt x="68" y="39"/>
                    <a:pt x="71" y="37"/>
                    <a:pt x="72" y="33"/>
                  </a:cubicBezTo>
                  <a:cubicBezTo>
                    <a:pt x="72" y="32"/>
                    <a:pt x="72" y="32"/>
                    <a:pt x="72" y="32"/>
                  </a:cubicBezTo>
                  <a:cubicBezTo>
                    <a:pt x="72" y="31"/>
                    <a:pt x="71" y="29"/>
                    <a:pt x="71" y="28"/>
                  </a:cubicBezTo>
                  <a:cubicBezTo>
                    <a:pt x="68" y="19"/>
                    <a:pt x="59" y="14"/>
                    <a:pt x="51" y="12"/>
                  </a:cubicBezTo>
                  <a:cubicBezTo>
                    <a:pt x="52" y="7"/>
                    <a:pt x="52" y="7"/>
                    <a:pt x="52" y="7"/>
                  </a:cubicBezTo>
                  <a:cubicBezTo>
                    <a:pt x="52" y="4"/>
                    <a:pt x="50" y="1"/>
                    <a:pt x="47" y="0"/>
                  </a:cubicBezTo>
                  <a:cubicBezTo>
                    <a:pt x="47" y="0"/>
                    <a:pt x="46" y="0"/>
                    <a:pt x="46" y="0"/>
                  </a:cubicBezTo>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8" name="Freeform 153"/>
            <p:cNvSpPr>
              <a:spLocks noEditPoints="1"/>
            </p:cNvSpPr>
            <p:nvPr/>
          </p:nvSpPr>
          <p:spPr bwMode="auto">
            <a:xfrm>
              <a:off x="8510588" y="2346325"/>
              <a:ext cx="346075" cy="354013"/>
            </a:xfrm>
            <a:custGeom>
              <a:avLst/>
              <a:gdLst>
                <a:gd name="T0" fmla="*/ 0 w 91"/>
                <a:gd name="T1" fmla="*/ 93 h 93"/>
                <a:gd name="T2" fmla="*/ 0 w 91"/>
                <a:gd name="T3" fmla="*/ 93 h 93"/>
                <a:gd name="T4" fmla="*/ 0 w 91"/>
                <a:gd name="T5" fmla="*/ 93 h 93"/>
                <a:gd name="T6" fmla="*/ 0 w 91"/>
                <a:gd name="T7" fmla="*/ 93 h 93"/>
                <a:gd name="T8" fmla="*/ 0 w 91"/>
                <a:gd name="T9" fmla="*/ 93 h 93"/>
                <a:gd name="T10" fmla="*/ 0 w 91"/>
                <a:gd name="T11" fmla="*/ 93 h 93"/>
                <a:gd name="T12" fmla="*/ 0 w 91"/>
                <a:gd name="T13" fmla="*/ 93 h 93"/>
                <a:gd name="T14" fmla="*/ 0 w 91"/>
                <a:gd name="T15" fmla="*/ 93 h 93"/>
                <a:gd name="T16" fmla="*/ 0 w 91"/>
                <a:gd name="T17" fmla="*/ 93 h 93"/>
                <a:gd name="T18" fmla="*/ 0 w 91"/>
                <a:gd name="T19" fmla="*/ 92 h 93"/>
                <a:gd name="T20" fmla="*/ 0 w 91"/>
                <a:gd name="T21" fmla="*/ 92 h 93"/>
                <a:gd name="T22" fmla="*/ 0 w 91"/>
                <a:gd name="T23" fmla="*/ 92 h 93"/>
                <a:gd name="T24" fmla="*/ 0 w 91"/>
                <a:gd name="T25" fmla="*/ 92 h 93"/>
                <a:gd name="T26" fmla="*/ 0 w 91"/>
                <a:gd name="T27" fmla="*/ 92 h 93"/>
                <a:gd name="T28" fmla="*/ 0 w 91"/>
                <a:gd name="T29" fmla="*/ 92 h 93"/>
                <a:gd name="T30" fmla="*/ 0 w 91"/>
                <a:gd name="T31" fmla="*/ 92 h 93"/>
                <a:gd name="T32" fmla="*/ 0 w 91"/>
                <a:gd name="T33" fmla="*/ 92 h 93"/>
                <a:gd name="T34" fmla="*/ 0 w 91"/>
                <a:gd name="T35" fmla="*/ 92 h 93"/>
                <a:gd name="T36" fmla="*/ 0 w 91"/>
                <a:gd name="T37" fmla="*/ 92 h 93"/>
                <a:gd name="T38" fmla="*/ 0 w 91"/>
                <a:gd name="T39" fmla="*/ 92 h 93"/>
                <a:gd name="T40" fmla="*/ 0 w 91"/>
                <a:gd name="T41" fmla="*/ 92 h 93"/>
                <a:gd name="T42" fmla="*/ 0 w 91"/>
                <a:gd name="T43" fmla="*/ 92 h 93"/>
                <a:gd name="T44" fmla="*/ 0 w 91"/>
                <a:gd name="T45" fmla="*/ 92 h 93"/>
                <a:gd name="T46" fmla="*/ 0 w 91"/>
                <a:gd name="T47" fmla="*/ 92 h 93"/>
                <a:gd name="T48" fmla="*/ 0 w 91"/>
                <a:gd name="T49" fmla="*/ 91 h 93"/>
                <a:gd name="T50" fmla="*/ 0 w 91"/>
                <a:gd name="T51" fmla="*/ 91 h 93"/>
                <a:gd name="T52" fmla="*/ 0 w 91"/>
                <a:gd name="T53" fmla="*/ 91 h 93"/>
                <a:gd name="T54" fmla="*/ 0 w 91"/>
                <a:gd name="T55" fmla="*/ 91 h 93"/>
                <a:gd name="T56" fmla="*/ 0 w 91"/>
                <a:gd name="T57" fmla="*/ 91 h 93"/>
                <a:gd name="T58" fmla="*/ 0 w 91"/>
                <a:gd name="T59" fmla="*/ 91 h 93"/>
                <a:gd name="T60" fmla="*/ 0 w 91"/>
                <a:gd name="T61" fmla="*/ 91 h 93"/>
                <a:gd name="T62" fmla="*/ 0 w 91"/>
                <a:gd name="T63" fmla="*/ 91 h 93"/>
                <a:gd name="T64" fmla="*/ 0 w 91"/>
                <a:gd name="T65" fmla="*/ 91 h 93"/>
                <a:gd name="T66" fmla="*/ 0 w 91"/>
                <a:gd name="T67" fmla="*/ 91 h 93"/>
                <a:gd name="T68" fmla="*/ 0 w 91"/>
                <a:gd name="T69" fmla="*/ 91 h 93"/>
                <a:gd name="T70" fmla="*/ 0 w 91"/>
                <a:gd name="T71" fmla="*/ 91 h 93"/>
                <a:gd name="T72" fmla="*/ 91 w 91"/>
                <a:gd name="T73" fmla="*/ 0 h 93"/>
                <a:gd name="T74" fmla="*/ 91 w 91"/>
                <a:gd name="T75" fmla="*/ 0 h 93"/>
                <a:gd name="T76" fmla="*/ 91 w 91"/>
                <a:gd name="T77" fmla="*/ 0 h 93"/>
                <a:gd name="T78" fmla="*/ 91 w 91"/>
                <a:gd name="T79" fmla="*/ 0 h 93"/>
                <a:gd name="T80" fmla="*/ 91 w 91"/>
                <a:gd name="T81" fmla="*/ 0 h 93"/>
                <a:gd name="T82" fmla="*/ 91 w 91"/>
                <a:gd name="T83" fmla="*/ 0 h 93"/>
                <a:gd name="T84" fmla="*/ 91 w 91"/>
                <a:gd name="T85" fmla="*/ 0 h 93"/>
                <a:gd name="T86" fmla="*/ 91 w 91"/>
                <a:gd name="T87" fmla="*/ 0 h 93"/>
                <a:gd name="T88" fmla="*/ 91 w 91"/>
                <a:gd name="T89" fmla="*/ 0 h 93"/>
                <a:gd name="T90" fmla="*/ 90 w 91"/>
                <a:gd name="T91" fmla="*/ 0 h 93"/>
                <a:gd name="T92" fmla="*/ 90 w 91"/>
                <a:gd name="T93" fmla="*/ 0 h 93"/>
                <a:gd name="T94" fmla="*/ 90 w 91"/>
                <a:gd name="T95" fmla="*/ 0 h 93"/>
                <a:gd name="T96" fmla="*/ 90 w 91"/>
                <a:gd name="T97" fmla="*/ 0 h 93"/>
                <a:gd name="T98" fmla="*/ 90 w 91"/>
                <a:gd name="T99" fmla="*/ 0 h 93"/>
                <a:gd name="T100" fmla="*/ 90 w 91"/>
                <a:gd name="T101" fmla="*/ 0 h 93"/>
                <a:gd name="T102" fmla="*/ 90 w 91"/>
                <a:gd name="T103" fmla="*/ 0 h 93"/>
                <a:gd name="T104" fmla="*/ 89 w 91"/>
                <a:gd name="T105" fmla="*/ 0 h 93"/>
                <a:gd name="T106" fmla="*/ 84 w 91"/>
                <a:gd name="T107" fmla="*/ 0 h 93"/>
                <a:gd name="T108" fmla="*/ 84 w 91"/>
                <a:gd name="T109" fmla="*/ 0 h 93"/>
                <a:gd name="T110" fmla="*/ 89 w 91"/>
                <a:gd name="T111" fmla="*/ 0 h 93"/>
                <a:gd name="T112" fmla="*/ 90 w 91"/>
                <a:gd name="T113" fmla="*/ 0 h 93"/>
                <a:gd name="T114" fmla="*/ 90 w 91"/>
                <a:gd name="T115" fmla="*/ 0 h 93"/>
                <a:gd name="T116" fmla="*/ 90 w 91"/>
                <a:gd name="T1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1" h="93">
                  <a:moveTo>
                    <a:pt x="0" y="93"/>
                  </a:moveTo>
                  <a:cubicBezTo>
                    <a:pt x="0" y="93"/>
                    <a:pt x="0" y="93"/>
                    <a:pt x="0" y="93"/>
                  </a:cubicBezTo>
                  <a:cubicBezTo>
                    <a:pt x="0" y="93"/>
                    <a:pt x="0" y="93"/>
                    <a:pt x="0" y="93"/>
                  </a:cubicBezTo>
                  <a:moveTo>
                    <a:pt x="0" y="93"/>
                  </a:moveTo>
                  <a:cubicBezTo>
                    <a:pt x="0" y="93"/>
                    <a:pt x="0" y="93"/>
                    <a:pt x="0" y="93"/>
                  </a:cubicBezTo>
                  <a:cubicBezTo>
                    <a:pt x="0" y="93"/>
                    <a:pt x="0" y="93"/>
                    <a:pt x="0" y="93"/>
                  </a:cubicBezTo>
                  <a:moveTo>
                    <a:pt x="0" y="93"/>
                  </a:moveTo>
                  <a:cubicBezTo>
                    <a:pt x="0" y="93"/>
                    <a:pt x="0" y="93"/>
                    <a:pt x="0" y="93"/>
                  </a:cubicBezTo>
                  <a:cubicBezTo>
                    <a:pt x="0" y="93"/>
                    <a:pt x="0" y="93"/>
                    <a:pt x="0" y="93"/>
                  </a:cubicBezTo>
                  <a:moveTo>
                    <a:pt x="0" y="92"/>
                  </a:moveTo>
                  <a:cubicBezTo>
                    <a:pt x="0" y="92"/>
                    <a:pt x="0" y="92"/>
                    <a:pt x="0" y="92"/>
                  </a:cubicBezTo>
                  <a:cubicBezTo>
                    <a:pt x="0" y="92"/>
                    <a:pt x="0" y="92"/>
                    <a:pt x="0" y="92"/>
                  </a:cubicBezTo>
                  <a:moveTo>
                    <a:pt x="0" y="92"/>
                  </a:moveTo>
                  <a:cubicBezTo>
                    <a:pt x="0" y="92"/>
                    <a:pt x="0" y="92"/>
                    <a:pt x="0" y="92"/>
                  </a:cubicBezTo>
                  <a:cubicBezTo>
                    <a:pt x="0" y="92"/>
                    <a:pt x="0" y="92"/>
                    <a:pt x="0" y="92"/>
                  </a:cubicBezTo>
                  <a:moveTo>
                    <a:pt x="0" y="92"/>
                  </a:moveTo>
                  <a:cubicBezTo>
                    <a:pt x="0" y="92"/>
                    <a:pt x="0" y="92"/>
                    <a:pt x="0" y="92"/>
                  </a:cubicBezTo>
                  <a:cubicBezTo>
                    <a:pt x="0" y="92"/>
                    <a:pt x="0" y="92"/>
                    <a:pt x="0" y="92"/>
                  </a:cubicBezTo>
                  <a:moveTo>
                    <a:pt x="0" y="92"/>
                  </a:moveTo>
                  <a:cubicBezTo>
                    <a:pt x="0" y="92"/>
                    <a:pt x="0" y="92"/>
                    <a:pt x="0" y="92"/>
                  </a:cubicBezTo>
                  <a:cubicBezTo>
                    <a:pt x="0" y="92"/>
                    <a:pt x="0" y="92"/>
                    <a:pt x="0" y="92"/>
                  </a:cubicBezTo>
                  <a:moveTo>
                    <a:pt x="0" y="92"/>
                  </a:moveTo>
                  <a:cubicBezTo>
                    <a:pt x="0" y="92"/>
                    <a:pt x="0" y="92"/>
                    <a:pt x="0" y="92"/>
                  </a:cubicBezTo>
                  <a:cubicBezTo>
                    <a:pt x="0" y="92"/>
                    <a:pt x="0" y="92"/>
                    <a:pt x="0" y="92"/>
                  </a:cubicBezTo>
                  <a:moveTo>
                    <a:pt x="0" y="91"/>
                  </a:moveTo>
                  <a:cubicBezTo>
                    <a:pt x="0" y="91"/>
                    <a:pt x="0" y="91"/>
                    <a:pt x="0" y="91"/>
                  </a:cubicBezTo>
                  <a:cubicBezTo>
                    <a:pt x="0" y="91"/>
                    <a:pt x="0" y="91"/>
                    <a:pt x="0" y="91"/>
                  </a:cubicBezTo>
                  <a:moveTo>
                    <a:pt x="0" y="91"/>
                  </a:moveTo>
                  <a:cubicBezTo>
                    <a:pt x="0" y="91"/>
                    <a:pt x="0" y="91"/>
                    <a:pt x="0" y="91"/>
                  </a:cubicBezTo>
                  <a:cubicBezTo>
                    <a:pt x="0" y="91"/>
                    <a:pt x="0" y="91"/>
                    <a:pt x="0" y="91"/>
                  </a:cubicBezTo>
                  <a:moveTo>
                    <a:pt x="0" y="91"/>
                  </a:moveTo>
                  <a:cubicBezTo>
                    <a:pt x="0" y="91"/>
                    <a:pt x="0" y="91"/>
                    <a:pt x="0" y="91"/>
                  </a:cubicBezTo>
                  <a:cubicBezTo>
                    <a:pt x="0" y="91"/>
                    <a:pt x="0" y="91"/>
                    <a:pt x="0" y="91"/>
                  </a:cubicBezTo>
                  <a:moveTo>
                    <a:pt x="0" y="91"/>
                  </a:moveTo>
                  <a:cubicBezTo>
                    <a:pt x="0" y="91"/>
                    <a:pt x="0" y="91"/>
                    <a:pt x="0" y="91"/>
                  </a:cubicBezTo>
                  <a:cubicBezTo>
                    <a:pt x="0" y="91"/>
                    <a:pt x="0" y="91"/>
                    <a:pt x="0" y="91"/>
                  </a:cubicBezTo>
                  <a:moveTo>
                    <a:pt x="91" y="0"/>
                  </a:moveTo>
                  <a:cubicBezTo>
                    <a:pt x="91" y="0"/>
                    <a:pt x="91" y="0"/>
                    <a:pt x="91" y="0"/>
                  </a:cubicBezTo>
                  <a:cubicBezTo>
                    <a:pt x="91" y="0"/>
                    <a:pt x="91" y="0"/>
                    <a:pt x="91" y="0"/>
                  </a:cubicBezTo>
                  <a:moveTo>
                    <a:pt x="91" y="0"/>
                  </a:moveTo>
                  <a:cubicBezTo>
                    <a:pt x="91" y="0"/>
                    <a:pt x="91" y="0"/>
                    <a:pt x="91" y="0"/>
                  </a:cubicBezTo>
                  <a:cubicBezTo>
                    <a:pt x="91" y="0"/>
                    <a:pt x="91" y="0"/>
                    <a:pt x="91" y="0"/>
                  </a:cubicBezTo>
                  <a:moveTo>
                    <a:pt x="91" y="0"/>
                  </a:moveTo>
                  <a:cubicBezTo>
                    <a:pt x="91" y="0"/>
                    <a:pt x="91" y="0"/>
                    <a:pt x="91" y="0"/>
                  </a:cubicBezTo>
                  <a:cubicBezTo>
                    <a:pt x="91" y="0"/>
                    <a:pt x="91" y="0"/>
                    <a:pt x="91" y="0"/>
                  </a:cubicBezTo>
                  <a:moveTo>
                    <a:pt x="90" y="0"/>
                  </a:moveTo>
                  <a:cubicBezTo>
                    <a:pt x="90" y="0"/>
                    <a:pt x="90" y="0"/>
                    <a:pt x="90" y="0"/>
                  </a:cubicBezTo>
                  <a:cubicBezTo>
                    <a:pt x="90" y="0"/>
                    <a:pt x="90" y="0"/>
                    <a:pt x="90" y="0"/>
                  </a:cubicBezTo>
                  <a:moveTo>
                    <a:pt x="90" y="0"/>
                  </a:moveTo>
                  <a:cubicBezTo>
                    <a:pt x="90" y="0"/>
                    <a:pt x="90" y="0"/>
                    <a:pt x="90" y="0"/>
                  </a:cubicBezTo>
                  <a:cubicBezTo>
                    <a:pt x="90" y="0"/>
                    <a:pt x="90" y="0"/>
                    <a:pt x="90" y="0"/>
                  </a:cubicBezTo>
                  <a:moveTo>
                    <a:pt x="90" y="0"/>
                  </a:moveTo>
                  <a:cubicBezTo>
                    <a:pt x="90" y="0"/>
                    <a:pt x="89" y="0"/>
                    <a:pt x="89" y="0"/>
                  </a:cubicBezTo>
                  <a:cubicBezTo>
                    <a:pt x="87" y="0"/>
                    <a:pt x="86" y="0"/>
                    <a:pt x="84" y="0"/>
                  </a:cubicBezTo>
                  <a:cubicBezTo>
                    <a:pt x="84" y="0"/>
                    <a:pt x="84" y="0"/>
                    <a:pt x="84" y="0"/>
                  </a:cubicBezTo>
                  <a:cubicBezTo>
                    <a:pt x="86" y="0"/>
                    <a:pt x="87" y="0"/>
                    <a:pt x="89" y="0"/>
                  </a:cubicBezTo>
                  <a:cubicBezTo>
                    <a:pt x="89" y="0"/>
                    <a:pt x="90" y="0"/>
                    <a:pt x="90" y="0"/>
                  </a:cubicBezTo>
                  <a:cubicBezTo>
                    <a:pt x="90" y="0"/>
                    <a:pt x="90" y="0"/>
                    <a:pt x="90" y="0"/>
                  </a:cubicBezTo>
                  <a:cubicBezTo>
                    <a:pt x="90" y="0"/>
                    <a:pt x="90" y="0"/>
                    <a:pt x="9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9" name="Freeform 154"/>
            <p:cNvSpPr>
              <a:spLocks/>
            </p:cNvSpPr>
            <p:nvPr/>
          </p:nvSpPr>
          <p:spPr bwMode="auto">
            <a:xfrm>
              <a:off x="8510588" y="2346325"/>
              <a:ext cx="533400" cy="631825"/>
            </a:xfrm>
            <a:custGeom>
              <a:avLst/>
              <a:gdLst>
                <a:gd name="T0" fmla="*/ 90 w 140"/>
                <a:gd name="T1" fmla="*/ 0 h 166"/>
                <a:gd name="T2" fmla="*/ 89 w 140"/>
                <a:gd name="T3" fmla="*/ 0 h 166"/>
                <a:gd name="T4" fmla="*/ 84 w 140"/>
                <a:gd name="T5" fmla="*/ 0 h 166"/>
                <a:gd name="T6" fmla="*/ 84 w 140"/>
                <a:gd name="T7" fmla="*/ 0 h 166"/>
                <a:gd name="T8" fmla="*/ 69 w 140"/>
                <a:gd name="T9" fmla="*/ 3 h 166"/>
                <a:gd name="T10" fmla="*/ 69 w 140"/>
                <a:gd name="T11" fmla="*/ 3 h 166"/>
                <a:gd name="T12" fmla="*/ 69 w 140"/>
                <a:gd name="T13" fmla="*/ 3 h 166"/>
                <a:gd name="T14" fmla="*/ 69 w 140"/>
                <a:gd name="T15" fmla="*/ 3 h 166"/>
                <a:gd name="T16" fmla="*/ 3 w 140"/>
                <a:gd name="T17" fmla="*/ 69 h 166"/>
                <a:gd name="T18" fmla="*/ 3 w 140"/>
                <a:gd name="T19" fmla="*/ 69 h 166"/>
                <a:gd name="T20" fmla="*/ 0 w 140"/>
                <a:gd name="T21" fmla="*/ 90 h 166"/>
                <a:gd name="T22" fmla="*/ 0 w 140"/>
                <a:gd name="T23" fmla="*/ 91 h 166"/>
                <a:gd name="T24" fmla="*/ 0 w 140"/>
                <a:gd name="T25" fmla="*/ 91 h 166"/>
                <a:gd name="T26" fmla="*/ 0 w 140"/>
                <a:gd name="T27" fmla="*/ 91 h 166"/>
                <a:gd name="T28" fmla="*/ 0 w 140"/>
                <a:gd name="T29" fmla="*/ 91 h 166"/>
                <a:gd name="T30" fmla="*/ 0 w 140"/>
                <a:gd name="T31" fmla="*/ 91 h 166"/>
                <a:gd name="T32" fmla="*/ 0 w 140"/>
                <a:gd name="T33" fmla="*/ 91 h 166"/>
                <a:gd name="T34" fmla="*/ 0 w 140"/>
                <a:gd name="T35" fmla="*/ 91 h 166"/>
                <a:gd name="T36" fmla="*/ 0 w 140"/>
                <a:gd name="T37" fmla="*/ 91 h 166"/>
                <a:gd name="T38" fmla="*/ 0 w 140"/>
                <a:gd name="T39" fmla="*/ 91 h 166"/>
                <a:gd name="T40" fmla="*/ 0 w 140"/>
                <a:gd name="T41" fmla="*/ 92 h 166"/>
                <a:gd name="T42" fmla="*/ 0 w 140"/>
                <a:gd name="T43" fmla="*/ 92 h 166"/>
                <a:gd name="T44" fmla="*/ 0 w 140"/>
                <a:gd name="T45" fmla="*/ 92 h 166"/>
                <a:gd name="T46" fmla="*/ 0 w 140"/>
                <a:gd name="T47" fmla="*/ 92 h 166"/>
                <a:gd name="T48" fmla="*/ 0 w 140"/>
                <a:gd name="T49" fmla="*/ 92 h 166"/>
                <a:gd name="T50" fmla="*/ 0 w 140"/>
                <a:gd name="T51" fmla="*/ 92 h 166"/>
                <a:gd name="T52" fmla="*/ 0 w 140"/>
                <a:gd name="T53" fmla="*/ 92 h 166"/>
                <a:gd name="T54" fmla="*/ 0 w 140"/>
                <a:gd name="T55" fmla="*/ 92 h 166"/>
                <a:gd name="T56" fmla="*/ 0 w 140"/>
                <a:gd name="T57" fmla="*/ 92 h 166"/>
                <a:gd name="T58" fmla="*/ 0 w 140"/>
                <a:gd name="T59" fmla="*/ 92 h 166"/>
                <a:gd name="T60" fmla="*/ 0 w 140"/>
                <a:gd name="T61" fmla="*/ 93 h 166"/>
                <a:gd name="T62" fmla="*/ 0 w 140"/>
                <a:gd name="T63" fmla="*/ 93 h 166"/>
                <a:gd name="T64" fmla="*/ 0 w 140"/>
                <a:gd name="T65" fmla="*/ 93 h 166"/>
                <a:gd name="T66" fmla="*/ 0 w 140"/>
                <a:gd name="T67" fmla="*/ 93 h 166"/>
                <a:gd name="T68" fmla="*/ 0 w 140"/>
                <a:gd name="T69" fmla="*/ 93 h 166"/>
                <a:gd name="T70" fmla="*/ 0 w 140"/>
                <a:gd name="T71" fmla="*/ 93 h 166"/>
                <a:gd name="T72" fmla="*/ 43 w 140"/>
                <a:gd name="T73" fmla="*/ 166 h 166"/>
                <a:gd name="T74" fmla="*/ 4 w 140"/>
                <a:gd name="T75" fmla="*/ 93 h 166"/>
                <a:gd name="T76" fmla="*/ 93 w 140"/>
                <a:gd name="T77" fmla="*/ 3 h 166"/>
                <a:gd name="T78" fmla="*/ 94 w 140"/>
                <a:gd name="T79" fmla="*/ 3 h 166"/>
                <a:gd name="T80" fmla="*/ 140 w 140"/>
                <a:gd name="T81" fmla="*/ 16 h 166"/>
                <a:gd name="T82" fmla="*/ 91 w 140"/>
                <a:gd name="T83" fmla="*/ 0 h 166"/>
                <a:gd name="T84" fmla="*/ 91 w 140"/>
                <a:gd name="T85" fmla="*/ 0 h 166"/>
                <a:gd name="T86" fmla="*/ 91 w 140"/>
                <a:gd name="T87" fmla="*/ 0 h 166"/>
                <a:gd name="T88" fmla="*/ 91 w 140"/>
                <a:gd name="T89" fmla="*/ 0 h 166"/>
                <a:gd name="T90" fmla="*/ 91 w 140"/>
                <a:gd name="T91" fmla="*/ 0 h 166"/>
                <a:gd name="T92" fmla="*/ 91 w 140"/>
                <a:gd name="T93" fmla="*/ 0 h 166"/>
                <a:gd name="T94" fmla="*/ 90 w 140"/>
                <a:gd name="T95" fmla="*/ 0 h 166"/>
                <a:gd name="T96" fmla="*/ 90 w 140"/>
                <a:gd name="T97" fmla="*/ 0 h 166"/>
                <a:gd name="T98" fmla="*/ 90 w 140"/>
                <a:gd name="T99" fmla="*/ 0 h 166"/>
                <a:gd name="T100" fmla="*/ 90 w 140"/>
                <a:gd name="T101" fmla="*/ 0 h 166"/>
                <a:gd name="T102" fmla="*/ 90 w 140"/>
                <a:gd name="T103" fmla="*/ 0 h 166"/>
                <a:gd name="T104" fmla="*/ 90 w 140"/>
                <a:gd name="T105"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 h="166">
                  <a:moveTo>
                    <a:pt x="90" y="0"/>
                  </a:moveTo>
                  <a:cubicBezTo>
                    <a:pt x="90" y="0"/>
                    <a:pt x="89" y="0"/>
                    <a:pt x="89" y="0"/>
                  </a:cubicBezTo>
                  <a:cubicBezTo>
                    <a:pt x="87" y="0"/>
                    <a:pt x="86" y="0"/>
                    <a:pt x="84" y="0"/>
                  </a:cubicBezTo>
                  <a:cubicBezTo>
                    <a:pt x="84" y="0"/>
                    <a:pt x="84" y="0"/>
                    <a:pt x="84" y="0"/>
                  </a:cubicBezTo>
                  <a:cubicBezTo>
                    <a:pt x="79" y="1"/>
                    <a:pt x="74" y="1"/>
                    <a:pt x="69" y="3"/>
                  </a:cubicBezTo>
                  <a:cubicBezTo>
                    <a:pt x="69" y="3"/>
                    <a:pt x="69" y="3"/>
                    <a:pt x="69" y="3"/>
                  </a:cubicBezTo>
                  <a:cubicBezTo>
                    <a:pt x="69" y="3"/>
                    <a:pt x="69" y="3"/>
                    <a:pt x="69" y="3"/>
                  </a:cubicBezTo>
                  <a:cubicBezTo>
                    <a:pt x="69" y="3"/>
                    <a:pt x="69" y="3"/>
                    <a:pt x="69" y="3"/>
                  </a:cubicBezTo>
                  <a:cubicBezTo>
                    <a:pt x="36" y="10"/>
                    <a:pt x="11" y="36"/>
                    <a:pt x="3" y="69"/>
                  </a:cubicBezTo>
                  <a:cubicBezTo>
                    <a:pt x="3" y="69"/>
                    <a:pt x="3" y="69"/>
                    <a:pt x="3" y="69"/>
                  </a:cubicBezTo>
                  <a:cubicBezTo>
                    <a:pt x="1" y="76"/>
                    <a:pt x="0" y="83"/>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2" y="124"/>
                    <a:pt x="18" y="151"/>
                    <a:pt x="43" y="166"/>
                  </a:cubicBezTo>
                  <a:cubicBezTo>
                    <a:pt x="20" y="150"/>
                    <a:pt x="4" y="123"/>
                    <a:pt x="4" y="93"/>
                  </a:cubicBezTo>
                  <a:cubicBezTo>
                    <a:pt x="4" y="44"/>
                    <a:pt x="43" y="3"/>
                    <a:pt x="93" y="3"/>
                  </a:cubicBezTo>
                  <a:cubicBezTo>
                    <a:pt x="93" y="3"/>
                    <a:pt x="93" y="3"/>
                    <a:pt x="94" y="3"/>
                  </a:cubicBezTo>
                  <a:cubicBezTo>
                    <a:pt x="111" y="3"/>
                    <a:pt x="127" y="7"/>
                    <a:pt x="140" y="16"/>
                  </a:cubicBezTo>
                  <a:cubicBezTo>
                    <a:pt x="126" y="6"/>
                    <a:pt x="109"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1" y="0"/>
                    <a:pt x="91" y="0"/>
                  </a:cubicBezTo>
                  <a:cubicBezTo>
                    <a:pt x="91" y="0"/>
                    <a:pt x="90" y="0"/>
                    <a:pt x="90" y="0"/>
                  </a:cubicBezTo>
                  <a:cubicBezTo>
                    <a:pt x="90" y="0"/>
                    <a:pt x="90" y="0"/>
                    <a:pt x="90" y="0"/>
                  </a:cubicBezTo>
                  <a:cubicBezTo>
                    <a:pt x="90" y="0"/>
                    <a:pt x="90" y="0"/>
                    <a:pt x="90" y="0"/>
                  </a:cubicBezTo>
                  <a:cubicBezTo>
                    <a:pt x="90" y="0"/>
                    <a:pt x="90" y="0"/>
                    <a:pt x="90" y="0"/>
                  </a:cubicBezTo>
                  <a:cubicBezTo>
                    <a:pt x="90" y="0"/>
                    <a:pt x="90" y="0"/>
                    <a:pt x="90" y="0"/>
                  </a:cubicBezTo>
                  <a:cubicBezTo>
                    <a:pt x="90" y="0"/>
                    <a:pt x="90" y="0"/>
                    <a:pt x="90" y="0"/>
                  </a:cubicBezTo>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0" name="Freeform 155"/>
            <p:cNvSpPr>
              <a:spLocks/>
            </p:cNvSpPr>
            <p:nvPr/>
          </p:nvSpPr>
          <p:spPr bwMode="auto">
            <a:xfrm>
              <a:off x="8772525" y="1916113"/>
              <a:ext cx="239712" cy="441325"/>
            </a:xfrm>
            <a:custGeom>
              <a:avLst/>
              <a:gdLst>
                <a:gd name="T0" fmla="*/ 15 w 63"/>
                <a:gd name="T1" fmla="*/ 113 h 116"/>
                <a:gd name="T2" fmla="*/ 32 w 63"/>
                <a:gd name="T3" fmla="*/ 31 h 116"/>
                <a:gd name="T4" fmla="*/ 63 w 63"/>
                <a:gd name="T5" fmla="*/ 0 h 116"/>
                <a:gd name="T6" fmla="*/ 17 w 63"/>
                <a:gd name="T7" fmla="*/ 41 h 116"/>
                <a:gd name="T8" fmla="*/ 0 w 63"/>
                <a:gd name="T9" fmla="*/ 116 h 116"/>
                <a:gd name="T10" fmla="*/ 15 w 63"/>
                <a:gd name="T11" fmla="*/ 113 h 116"/>
              </a:gdLst>
              <a:ahLst/>
              <a:cxnLst>
                <a:cxn ang="0">
                  <a:pos x="T0" y="T1"/>
                </a:cxn>
                <a:cxn ang="0">
                  <a:pos x="T2" y="T3"/>
                </a:cxn>
                <a:cxn ang="0">
                  <a:pos x="T4" y="T5"/>
                </a:cxn>
                <a:cxn ang="0">
                  <a:pos x="T6" y="T7"/>
                </a:cxn>
                <a:cxn ang="0">
                  <a:pos x="T8" y="T9"/>
                </a:cxn>
                <a:cxn ang="0">
                  <a:pos x="T10" y="T11"/>
                </a:cxn>
              </a:cxnLst>
              <a:rect l="0" t="0" r="r" b="b"/>
              <a:pathLst>
                <a:path w="63" h="116">
                  <a:moveTo>
                    <a:pt x="15" y="113"/>
                  </a:moveTo>
                  <a:cubicBezTo>
                    <a:pt x="18" y="76"/>
                    <a:pt x="24" y="47"/>
                    <a:pt x="32" y="31"/>
                  </a:cubicBezTo>
                  <a:cubicBezTo>
                    <a:pt x="43" y="19"/>
                    <a:pt x="53" y="8"/>
                    <a:pt x="63" y="0"/>
                  </a:cubicBezTo>
                  <a:cubicBezTo>
                    <a:pt x="47" y="7"/>
                    <a:pt x="34" y="23"/>
                    <a:pt x="17" y="41"/>
                  </a:cubicBezTo>
                  <a:cubicBezTo>
                    <a:pt x="10" y="56"/>
                    <a:pt x="3" y="82"/>
                    <a:pt x="0" y="116"/>
                  </a:cubicBezTo>
                  <a:cubicBezTo>
                    <a:pt x="5" y="114"/>
                    <a:pt x="10" y="114"/>
                    <a:pt x="15" y="113"/>
                  </a:cubicBezTo>
                </a:path>
              </a:pathLst>
            </a:custGeom>
            <a:solidFill>
              <a:srgbClr val="C4A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1" name="Freeform 156"/>
            <p:cNvSpPr>
              <a:spLocks/>
            </p:cNvSpPr>
            <p:nvPr/>
          </p:nvSpPr>
          <p:spPr bwMode="auto">
            <a:xfrm>
              <a:off x="8829675" y="2114550"/>
              <a:ext cx="38100" cy="231775"/>
            </a:xfrm>
            <a:custGeom>
              <a:avLst/>
              <a:gdLst>
                <a:gd name="T0" fmla="*/ 4 w 10"/>
                <a:gd name="T1" fmla="*/ 61 h 61"/>
                <a:gd name="T2" fmla="*/ 4 w 10"/>
                <a:gd name="T3" fmla="*/ 58 h 61"/>
                <a:gd name="T4" fmla="*/ 10 w 10"/>
                <a:gd name="T5" fmla="*/ 0 h 61"/>
                <a:gd name="T6" fmla="*/ 0 w 10"/>
                <a:gd name="T7" fmla="*/ 61 h 61"/>
                <a:gd name="T8" fmla="*/ 4 w 10"/>
                <a:gd name="T9" fmla="*/ 61 h 61"/>
              </a:gdLst>
              <a:ahLst/>
              <a:cxnLst>
                <a:cxn ang="0">
                  <a:pos x="T0" y="T1"/>
                </a:cxn>
                <a:cxn ang="0">
                  <a:pos x="T2" y="T3"/>
                </a:cxn>
                <a:cxn ang="0">
                  <a:pos x="T4" y="T5"/>
                </a:cxn>
                <a:cxn ang="0">
                  <a:pos x="T6" y="T7"/>
                </a:cxn>
                <a:cxn ang="0">
                  <a:pos x="T8" y="T9"/>
                </a:cxn>
              </a:cxnLst>
              <a:rect l="0" t="0" r="r" b="b"/>
              <a:pathLst>
                <a:path w="10" h="61">
                  <a:moveTo>
                    <a:pt x="4" y="61"/>
                  </a:moveTo>
                  <a:cubicBezTo>
                    <a:pt x="4" y="60"/>
                    <a:pt x="4" y="59"/>
                    <a:pt x="4" y="58"/>
                  </a:cubicBezTo>
                  <a:cubicBezTo>
                    <a:pt x="4" y="36"/>
                    <a:pt x="7" y="16"/>
                    <a:pt x="10" y="0"/>
                  </a:cubicBezTo>
                  <a:cubicBezTo>
                    <a:pt x="5" y="16"/>
                    <a:pt x="2" y="37"/>
                    <a:pt x="0" y="61"/>
                  </a:cubicBezTo>
                  <a:cubicBezTo>
                    <a:pt x="1" y="61"/>
                    <a:pt x="3" y="61"/>
                    <a:pt x="4" y="61"/>
                  </a:cubicBezTo>
                  <a:close/>
                </a:path>
              </a:pathLst>
            </a:custGeom>
            <a:solidFill>
              <a:srgbClr val="B59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2" name="Freeform 157"/>
            <p:cNvSpPr>
              <a:spLocks/>
            </p:cNvSpPr>
            <p:nvPr/>
          </p:nvSpPr>
          <p:spPr bwMode="auto">
            <a:xfrm>
              <a:off x="8829675" y="2052638"/>
              <a:ext cx="57150" cy="293688"/>
            </a:xfrm>
            <a:custGeom>
              <a:avLst/>
              <a:gdLst>
                <a:gd name="T0" fmla="*/ 0 w 15"/>
                <a:gd name="T1" fmla="*/ 77 h 77"/>
                <a:gd name="T2" fmla="*/ 5 w 15"/>
                <a:gd name="T3" fmla="*/ 77 h 77"/>
                <a:gd name="T4" fmla="*/ 11 w 15"/>
                <a:gd name="T5" fmla="*/ 77 h 77"/>
                <a:gd name="T6" fmla="*/ 9 w 15"/>
                <a:gd name="T7" fmla="*/ 61 h 77"/>
                <a:gd name="T8" fmla="*/ 15 w 15"/>
                <a:gd name="T9" fmla="*/ 0 h 77"/>
                <a:gd name="T10" fmla="*/ 0 w 15"/>
                <a:gd name="T11" fmla="*/ 77 h 77"/>
              </a:gdLst>
              <a:ahLst/>
              <a:cxnLst>
                <a:cxn ang="0">
                  <a:pos x="T0" y="T1"/>
                </a:cxn>
                <a:cxn ang="0">
                  <a:pos x="T2" y="T3"/>
                </a:cxn>
                <a:cxn ang="0">
                  <a:pos x="T4" y="T5"/>
                </a:cxn>
                <a:cxn ang="0">
                  <a:pos x="T6" y="T7"/>
                </a:cxn>
                <a:cxn ang="0">
                  <a:pos x="T8" y="T9"/>
                </a:cxn>
                <a:cxn ang="0">
                  <a:pos x="T10" y="T11"/>
                </a:cxn>
              </a:cxnLst>
              <a:rect l="0" t="0" r="r" b="b"/>
              <a:pathLst>
                <a:path w="15" h="77">
                  <a:moveTo>
                    <a:pt x="0" y="77"/>
                  </a:moveTo>
                  <a:cubicBezTo>
                    <a:pt x="2" y="77"/>
                    <a:pt x="3" y="77"/>
                    <a:pt x="5" y="77"/>
                  </a:cubicBezTo>
                  <a:cubicBezTo>
                    <a:pt x="7" y="77"/>
                    <a:pt x="9" y="77"/>
                    <a:pt x="11" y="77"/>
                  </a:cubicBezTo>
                  <a:cubicBezTo>
                    <a:pt x="9" y="72"/>
                    <a:pt x="8" y="66"/>
                    <a:pt x="9" y="61"/>
                  </a:cubicBezTo>
                  <a:cubicBezTo>
                    <a:pt x="9" y="38"/>
                    <a:pt x="12" y="17"/>
                    <a:pt x="15" y="0"/>
                  </a:cubicBezTo>
                  <a:cubicBezTo>
                    <a:pt x="8" y="17"/>
                    <a:pt x="2" y="44"/>
                    <a:pt x="0" y="77"/>
                  </a:cubicBezTo>
                  <a:close/>
                </a:path>
              </a:pathLst>
            </a:custGeom>
            <a:solidFill>
              <a:srgbClr val="9479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3" name="Freeform 158"/>
            <p:cNvSpPr>
              <a:spLocks/>
            </p:cNvSpPr>
            <p:nvPr/>
          </p:nvSpPr>
          <p:spPr bwMode="auto">
            <a:xfrm>
              <a:off x="8467725" y="1168400"/>
              <a:ext cx="2074862" cy="1787525"/>
            </a:xfrm>
            <a:custGeom>
              <a:avLst/>
              <a:gdLst>
                <a:gd name="T0" fmla="*/ 477 w 545"/>
                <a:gd name="T1" fmla="*/ 0 h 469"/>
                <a:gd name="T2" fmla="*/ 232 w 545"/>
                <a:gd name="T3" fmla="*/ 42 h 469"/>
                <a:gd name="T4" fmla="*/ 230 w 545"/>
                <a:gd name="T5" fmla="*/ 42 h 469"/>
                <a:gd name="T6" fmla="*/ 220 w 545"/>
                <a:gd name="T7" fmla="*/ 43 h 469"/>
                <a:gd name="T8" fmla="*/ 123 w 545"/>
                <a:gd name="T9" fmla="*/ 57 h 469"/>
                <a:gd name="T10" fmla="*/ 11 w 545"/>
                <a:gd name="T11" fmla="*/ 214 h 469"/>
                <a:gd name="T12" fmla="*/ 5 w 545"/>
                <a:gd name="T13" fmla="*/ 340 h 469"/>
                <a:gd name="T14" fmla="*/ 14 w 545"/>
                <a:gd name="T15" fmla="*/ 378 h 469"/>
                <a:gd name="T16" fmla="*/ 80 w 545"/>
                <a:gd name="T17" fmla="*/ 312 h 469"/>
                <a:gd name="T18" fmla="*/ 97 w 545"/>
                <a:gd name="T19" fmla="*/ 237 h 469"/>
                <a:gd name="T20" fmla="*/ 197 w 545"/>
                <a:gd name="T21" fmla="*/ 200 h 469"/>
                <a:gd name="T22" fmla="*/ 216 w 545"/>
                <a:gd name="T23" fmla="*/ 211 h 469"/>
                <a:gd name="T24" fmla="*/ 220 w 545"/>
                <a:gd name="T25" fmla="*/ 267 h 469"/>
                <a:gd name="T26" fmla="*/ 166 w 545"/>
                <a:gd name="T27" fmla="*/ 348 h 469"/>
                <a:gd name="T28" fmla="*/ 169 w 545"/>
                <a:gd name="T29" fmla="*/ 461 h 469"/>
                <a:gd name="T30" fmla="*/ 217 w 545"/>
                <a:gd name="T31" fmla="*/ 397 h 469"/>
                <a:gd name="T32" fmla="*/ 273 w 545"/>
                <a:gd name="T33" fmla="*/ 344 h 469"/>
                <a:gd name="T34" fmla="*/ 337 w 545"/>
                <a:gd name="T35" fmla="*/ 298 h 469"/>
                <a:gd name="T36" fmla="*/ 398 w 545"/>
                <a:gd name="T37" fmla="*/ 268 h 469"/>
                <a:gd name="T38" fmla="*/ 426 w 545"/>
                <a:gd name="T39" fmla="*/ 249 h 469"/>
                <a:gd name="T40" fmla="*/ 545 w 545"/>
                <a:gd name="T41" fmla="*/ 176 h 469"/>
                <a:gd name="T42" fmla="*/ 477 w 545"/>
                <a:gd name="T43"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5" h="469">
                  <a:moveTo>
                    <a:pt x="477" y="0"/>
                  </a:moveTo>
                  <a:cubicBezTo>
                    <a:pt x="447" y="5"/>
                    <a:pt x="250" y="39"/>
                    <a:pt x="232" y="42"/>
                  </a:cubicBezTo>
                  <a:cubicBezTo>
                    <a:pt x="231" y="42"/>
                    <a:pt x="230" y="42"/>
                    <a:pt x="230" y="42"/>
                  </a:cubicBezTo>
                  <a:cubicBezTo>
                    <a:pt x="228" y="42"/>
                    <a:pt x="224" y="42"/>
                    <a:pt x="220" y="43"/>
                  </a:cubicBezTo>
                  <a:cubicBezTo>
                    <a:pt x="195" y="44"/>
                    <a:pt x="137" y="47"/>
                    <a:pt x="123" y="57"/>
                  </a:cubicBezTo>
                  <a:cubicBezTo>
                    <a:pt x="106" y="69"/>
                    <a:pt x="33" y="171"/>
                    <a:pt x="11" y="214"/>
                  </a:cubicBezTo>
                  <a:cubicBezTo>
                    <a:pt x="0" y="235"/>
                    <a:pt x="0" y="290"/>
                    <a:pt x="5" y="340"/>
                  </a:cubicBezTo>
                  <a:cubicBezTo>
                    <a:pt x="7" y="353"/>
                    <a:pt x="10" y="366"/>
                    <a:pt x="14" y="378"/>
                  </a:cubicBezTo>
                  <a:cubicBezTo>
                    <a:pt x="22" y="345"/>
                    <a:pt x="47" y="319"/>
                    <a:pt x="80" y="312"/>
                  </a:cubicBezTo>
                  <a:cubicBezTo>
                    <a:pt x="83" y="278"/>
                    <a:pt x="90" y="252"/>
                    <a:pt x="97" y="237"/>
                  </a:cubicBezTo>
                  <a:cubicBezTo>
                    <a:pt x="129" y="201"/>
                    <a:pt x="150" y="177"/>
                    <a:pt x="197" y="200"/>
                  </a:cubicBezTo>
                  <a:cubicBezTo>
                    <a:pt x="203" y="203"/>
                    <a:pt x="209" y="207"/>
                    <a:pt x="216" y="211"/>
                  </a:cubicBezTo>
                  <a:cubicBezTo>
                    <a:pt x="230" y="228"/>
                    <a:pt x="230" y="249"/>
                    <a:pt x="220" y="267"/>
                  </a:cubicBezTo>
                  <a:cubicBezTo>
                    <a:pt x="210" y="286"/>
                    <a:pt x="179" y="332"/>
                    <a:pt x="166" y="348"/>
                  </a:cubicBezTo>
                  <a:cubicBezTo>
                    <a:pt x="126" y="398"/>
                    <a:pt x="150" y="452"/>
                    <a:pt x="169" y="461"/>
                  </a:cubicBezTo>
                  <a:cubicBezTo>
                    <a:pt x="185" y="469"/>
                    <a:pt x="190" y="428"/>
                    <a:pt x="217" y="397"/>
                  </a:cubicBezTo>
                  <a:cubicBezTo>
                    <a:pt x="230" y="383"/>
                    <a:pt x="260" y="358"/>
                    <a:pt x="273" y="344"/>
                  </a:cubicBezTo>
                  <a:cubicBezTo>
                    <a:pt x="290" y="325"/>
                    <a:pt x="314" y="310"/>
                    <a:pt x="337" y="298"/>
                  </a:cubicBezTo>
                  <a:cubicBezTo>
                    <a:pt x="357" y="288"/>
                    <a:pt x="378" y="279"/>
                    <a:pt x="398" y="268"/>
                  </a:cubicBezTo>
                  <a:cubicBezTo>
                    <a:pt x="408" y="262"/>
                    <a:pt x="418" y="256"/>
                    <a:pt x="426" y="249"/>
                  </a:cubicBezTo>
                  <a:cubicBezTo>
                    <a:pt x="458" y="223"/>
                    <a:pt x="525" y="187"/>
                    <a:pt x="545" y="176"/>
                  </a:cubicBezTo>
                  <a:cubicBezTo>
                    <a:pt x="477" y="0"/>
                    <a:pt x="477" y="0"/>
                    <a:pt x="477" y="0"/>
                  </a:cubicBezTo>
                </a:path>
              </a:pathLst>
            </a:custGeom>
            <a:solidFill>
              <a:srgbClr val="FCD0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4" name="Freeform 159"/>
            <p:cNvSpPr>
              <a:spLocks noEditPoints="1"/>
            </p:cNvSpPr>
            <p:nvPr/>
          </p:nvSpPr>
          <p:spPr bwMode="auto">
            <a:xfrm>
              <a:off x="8886825" y="1897063"/>
              <a:ext cx="419100" cy="522288"/>
            </a:xfrm>
            <a:custGeom>
              <a:avLst/>
              <a:gdLst>
                <a:gd name="T0" fmla="*/ 95 w 110"/>
                <a:gd name="T1" fmla="*/ 101 h 137"/>
                <a:gd name="T2" fmla="*/ 71 w 110"/>
                <a:gd name="T3" fmla="*/ 137 h 137"/>
                <a:gd name="T4" fmla="*/ 71 w 110"/>
                <a:gd name="T5" fmla="*/ 137 h 137"/>
                <a:gd name="T6" fmla="*/ 95 w 110"/>
                <a:gd name="T7" fmla="*/ 101 h 137"/>
                <a:gd name="T8" fmla="*/ 95 w 110"/>
                <a:gd name="T9" fmla="*/ 100 h 137"/>
                <a:gd name="T10" fmla="*/ 95 w 110"/>
                <a:gd name="T11" fmla="*/ 100 h 137"/>
                <a:gd name="T12" fmla="*/ 95 w 110"/>
                <a:gd name="T13" fmla="*/ 100 h 137"/>
                <a:gd name="T14" fmla="*/ 110 w 110"/>
                <a:gd name="T15" fmla="*/ 76 h 137"/>
                <a:gd name="T16" fmla="*/ 110 w 110"/>
                <a:gd name="T17" fmla="*/ 76 h 137"/>
                <a:gd name="T18" fmla="*/ 110 w 110"/>
                <a:gd name="T19" fmla="*/ 76 h 137"/>
                <a:gd name="T20" fmla="*/ 0 w 110"/>
                <a:gd name="T21" fmla="*/ 31 h 137"/>
                <a:gd name="T22" fmla="*/ 0 w 110"/>
                <a:gd name="T23" fmla="*/ 31 h 137"/>
                <a:gd name="T24" fmla="*/ 0 w 110"/>
                <a:gd name="T25" fmla="*/ 31 h 137"/>
                <a:gd name="T26" fmla="*/ 1 w 110"/>
                <a:gd name="T27" fmla="*/ 31 h 137"/>
                <a:gd name="T28" fmla="*/ 1 w 110"/>
                <a:gd name="T29" fmla="*/ 31 h 137"/>
                <a:gd name="T30" fmla="*/ 1 w 110"/>
                <a:gd name="T31" fmla="*/ 31 h 137"/>
                <a:gd name="T32" fmla="*/ 54 w 110"/>
                <a:gd name="T33" fmla="*/ 0 h 137"/>
                <a:gd name="T34" fmla="*/ 1 w 110"/>
                <a:gd name="T35" fmla="*/ 31 h 137"/>
                <a:gd name="T36" fmla="*/ 54 w 110"/>
                <a:gd name="T37" fmla="*/ 0 h 137"/>
                <a:gd name="T38" fmla="*/ 87 w 110"/>
                <a:gd name="T39" fmla="*/ 9 h 137"/>
                <a:gd name="T40" fmla="*/ 54 w 110"/>
                <a:gd name="T41"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137">
                  <a:moveTo>
                    <a:pt x="95" y="101"/>
                  </a:moveTo>
                  <a:cubicBezTo>
                    <a:pt x="88" y="112"/>
                    <a:pt x="79" y="125"/>
                    <a:pt x="71" y="137"/>
                  </a:cubicBezTo>
                  <a:cubicBezTo>
                    <a:pt x="71" y="137"/>
                    <a:pt x="71" y="137"/>
                    <a:pt x="71" y="137"/>
                  </a:cubicBezTo>
                  <a:cubicBezTo>
                    <a:pt x="79" y="125"/>
                    <a:pt x="88" y="112"/>
                    <a:pt x="95" y="101"/>
                  </a:cubicBezTo>
                  <a:moveTo>
                    <a:pt x="95" y="100"/>
                  </a:moveTo>
                  <a:cubicBezTo>
                    <a:pt x="95" y="100"/>
                    <a:pt x="95" y="100"/>
                    <a:pt x="95" y="100"/>
                  </a:cubicBezTo>
                  <a:cubicBezTo>
                    <a:pt x="95" y="100"/>
                    <a:pt x="95" y="100"/>
                    <a:pt x="95" y="100"/>
                  </a:cubicBezTo>
                  <a:moveTo>
                    <a:pt x="110" y="76"/>
                  </a:moveTo>
                  <a:cubicBezTo>
                    <a:pt x="110" y="76"/>
                    <a:pt x="110" y="76"/>
                    <a:pt x="110" y="76"/>
                  </a:cubicBezTo>
                  <a:cubicBezTo>
                    <a:pt x="110" y="76"/>
                    <a:pt x="110" y="76"/>
                    <a:pt x="110" y="76"/>
                  </a:cubicBezTo>
                  <a:moveTo>
                    <a:pt x="0" y="31"/>
                  </a:moveTo>
                  <a:cubicBezTo>
                    <a:pt x="0" y="31"/>
                    <a:pt x="0" y="31"/>
                    <a:pt x="0" y="31"/>
                  </a:cubicBezTo>
                  <a:cubicBezTo>
                    <a:pt x="0" y="31"/>
                    <a:pt x="0" y="31"/>
                    <a:pt x="0" y="31"/>
                  </a:cubicBezTo>
                  <a:moveTo>
                    <a:pt x="1" y="31"/>
                  </a:moveTo>
                  <a:cubicBezTo>
                    <a:pt x="1" y="31"/>
                    <a:pt x="1" y="31"/>
                    <a:pt x="1" y="31"/>
                  </a:cubicBezTo>
                  <a:cubicBezTo>
                    <a:pt x="1" y="31"/>
                    <a:pt x="1" y="31"/>
                    <a:pt x="1" y="31"/>
                  </a:cubicBezTo>
                  <a:moveTo>
                    <a:pt x="54" y="0"/>
                  </a:moveTo>
                  <a:cubicBezTo>
                    <a:pt x="33" y="0"/>
                    <a:pt x="18" y="13"/>
                    <a:pt x="1" y="31"/>
                  </a:cubicBezTo>
                  <a:cubicBezTo>
                    <a:pt x="18" y="13"/>
                    <a:pt x="33" y="0"/>
                    <a:pt x="54" y="0"/>
                  </a:cubicBezTo>
                  <a:cubicBezTo>
                    <a:pt x="63" y="0"/>
                    <a:pt x="74" y="3"/>
                    <a:pt x="87" y="9"/>
                  </a:cubicBezTo>
                  <a:cubicBezTo>
                    <a:pt x="74" y="3"/>
                    <a:pt x="63" y="0"/>
                    <a:pt x="54" y="0"/>
                  </a:cubicBezTo>
                </a:path>
              </a:pathLst>
            </a:custGeom>
            <a:solidFill>
              <a:srgbClr val="C4A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5" name="Freeform 160"/>
            <p:cNvSpPr>
              <a:spLocks/>
            </p:cNvSpPr>
            <p:nvPr/>
          </p:nvSpPr>
          <p:spPr bwMode="auto">
            <a:xfrm>
              <a:off x="8856663" y="1858963"/>
              <a:ext cx="517525" cy="560388"/>
            </a:xfrm>
            <a:custGeom>
              <a:avLst/>
              <a:gdLst>
                <a:gd name="T0" fmla="*/ 69 w 136"/>
                <a:gd name="T1" fmla="*/ 0 h 147"/>
                <a:gd name="T2" fmla="*/ 2 w 136"/>
                <a:gd name="T3" fmla="*/ 46 h 147"/>
                <a:gd name="T4" fmla="*/ 0 w 136"/>
                <a:gd name="T5" fmla="*/ 50 h 147"/>
                <a:gd name="T6" fmla="*/ 8 w 136"/>
                <a:gd name="T7" fmla="*/ 41 h 147"/>
                <a:gd name="T8" fmla="*/ 8 w 136"/>
                <a:gd name="T9" fmla="*/ 41 h 147"/>
                <a:gd name="T10" fmla="*/ 9 w 136"/>
                <a:gd name="T11" fmla="*/ 41 h 147"/>
                <a:gd name="T12" fmla="*/ 9 w 136"/>
                <a:gd name="T13" fmla="*/ 41 h 147"/>
                <a:gd name="T14" fmla="*/ 9 w 136"/>
                <a:gd name="T15" fmla="*/ 41 h 147"/>
                <a:gd name="T16" fmla="*/ 62 w 136"/>
                <a:gd name="T17" fmla="*/ 10 h 147"/>
                <a:gd name="T18" fmla="*/ 95 w 136"/>
                <a:gd name="T19" fmla="*/ 19 h 147"/>
                <a:gd name="T20" fmla="*/ 95 w 136"/>
                <a:gd name="T21" fmla="*/ 19 h 147"/>
                <a:gd name="T22" fmla="*/ 114 w 136"/>
                <a:gd name="T23" fmla="*/ 30 h 147"/>
                <a:gd name="T24" fmla="*/ 125 w 136"/>
                <a:gd name="T25" fmla="*/ 60 h 147"/>
                <a:gd name="T26" fmla="*/ 118 w 136"/>
                <a:gd name="T27" fmla="*/ 86 h 147"/>
                <a:gd name="T28" fmla="*/ 118 w 136"/>
                <a:gd name="T29" fmla="*/ 86 h 147"/>
                <a:gd name="T30" fmla="*/ 118 w 136"/>
                <a:gd name="T31" fmla="*/ 86 h 147"/>
                <a:gd name="T32" fmla="*/ 118 w 136"/>
                <a:gd name="T33" fmla="*/ 86 h 147"/>
                <a:gd name="T34" fmla="*/ 103 w 136"/>
                <a:gd name="T35" fmla="*/ 110 h 147"/>
                <a:gd name="T36" fmla="*/ 103 w 136"/>
                <a:gd name="T37" fmla="*/ 110 h 147"/>
                <a:gd name="T38" fmla="*/ 103 w 136"/>
                <a:gd name="T39" fmla="*/ 111 h 147"/>
                <a:gd name="T40" fmla="*/ 79 w 136"/>
                <a:gd name="T41" fmla="*/ 147 h 147"/>
                <a:gd name="T42" fmla="*/ 125 w 136"/>
                <a:gd name="T43" fmla="*/ 76 h 147"/>
                <a:gd name="T44" fmla="*/ 121 w 136"/>
                <a:gd name="T45" fmla="*/ 20 h 147"/>
                <a:gd name="T46" fmla="*/ 102 w 136"/>
                <a:gd name="T47" fmla="*/ 9 h 147"/>
                <a:gd name="T48" fmla="*/ 69 w 136"/>
                <a:gd name="T4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6" h="147">
                  <a:moveTo>
                    <a:pt x="69" y="0"/>
                  </a:moveTo>
                  <a:cubicBezTo>
                    <a:pt x="43" y="0"/>
                    <a:pt x="26" y="20"/>
                    <a:pt x="2" y="46"/>
                  </a:cubicBezTo>
                  <a:cubicBezTo>
                    <a:pt x="2" y="47"/>
                    <a:pt x="1" y="48"/>
                    <a:pt x="0" y="50"/>
                  </a:cubicBezTo>
                  <a:cubicBezTo>
                    <a:pt x="3" y="47"/>
                    <a:pt x="6" y="44"/>
                    <a:pt x="8" y="41"/>
                  </a:cubicBezTo>
                  <a:cubicBezTo>
                    <a:pt x="8" y="41"/>
                    <a:pt x="8" y="41"/>
                    <a:pt x="8" y="41"/>
                  </a:cubicBezTo>
                  <a:cubicBezTo>
                    <a:pt x="9" y="41"/>
                    <a:pt x="9" y="41"/>
                    <a:pt x="9" y="41"/>
                  </a:cubicBezTo>
                  <a:cubicBezTo>
                    <a:pt x="9" y="41"/>
                    <a:pt x="9" y="41"/>
                    <a:pt x="9" y="41"/>
                  </a:cubicBezTo>
                  <a:cubicBezTo>
                    <a:pt x="9" y="41"/>
                    <a:pt x="9" y="41"/>
                    <a:pt x="9" y="41"/>
                  </a:cubicBezTo>
                  <a:cubicBezTo>
                    <a:pt x="26" y="23"/>
                    <a:pt x="41" y="10"/>
                    <a:pt x="62" y="10"/>
                  </a:cubicBezTo>
                  <a:cubicBezTo>
                    <a:pt x="71" y="10"/>
                    <a:pt x="82" y="13"/>
                    <a:pt x="95" y="19"/>
                  </a:cubicBezTo>
                  <a:cubicBezTo>
                    <a:pt x="95" y="19"/>
                    <a:pt x="95" y="19"/>
                    <a:pt x="95" y="19"/>
                  </a:cubicBezTo>
                  <a:cubicBezTo>
                    <a:pt x="101" y="22"/>
                    <a:pt x="107" y="26"/>
                    <a:pt x="114" y="30"/>
                  </a:cubicBezTo>
                  <a:cubicBezTo>
                    <a:pt x="122" y="39"/>
                    <a:pt x="125" y="49"/>
                    <a:pt x="125" y="60"/>
                  </a:cubicBezTo>
                  <a:cubicBezTo>
                    <a:pt x="125" y="68"/>
                    <a:pt x="123" y="78"/>
                    <a:pt x="118" y="86"/>
                  </a:cubicBezTo>
                  <a:cubicBezTo>
                    <a:pt x="118" y="86"/>
                    <a:pt x="118" y="86"/>
                    <a:pt x="118" y="86"/>
                  </a:cubicBezTo>
                  <a:cubicBezTo>
                    <a:pt x="118" y="86"/>
                    <a:pt x="118" y="86"/>
                    <a:pt x="118" y="86"/>
                  </a:cubicBezTo>
                  <a:cubicBezTo>
                    <a:pt x="118" y="86"/>
                    <a:pt x="118" y="86"/>
                    <a:pt x="118" y="86"/>
                  </a:cubicBezTo>
                  <a:cubicBezTo>
                    <a:pt x="115" y="92"/>
                    <a:pt x="110" y="101"/>
                    <a:pt x="103" y="110"/>
                  </a:cubicBezTo>
                  <a:cubicBezTo>
                    <a:pt x="103" y="110"/>
                    <a:pt x="103" y="110"/>
                    <a:pt x="103" y="110"/>
                  </a:cubicBezTo>
                  <a:cubicBezTo>
                    <a:pt x="103" y="110"/>
                    <a:pt x="103" y="110"/>
                    <a:pt x="103" y="111"/>
                  </a:cubicBezTo>
                  <a:cubicBezTo>
                    <a:pt x="96" y="122"/>
                    <a:pt x="87" y="135"/>
                    <a:pt x="79" y="147"/>
                  </a:cubicBezTo>
                  <a:cubicBezTo>
                    <a:pt x="94" y="126"/>
                    <a:pt x="117" y="92"/>
                    <a:pt x="125" y="76"/>
                  </a:cubicBezTo>
                  <a:cubicBezTo>
                    <a:pt x="135" y="58"/>
                    <a:pt x="136" y="37"/>
                    <a:pt x="121" y="20"/>
                  </a:cubicBezTo>
                  <a:cubicBezTo>
                    <a:pt x="114" y="16"/>
                    <a:pt x="108" y="12"/>
                    <a:pt x="102" y="9"/>
                  </a:cubicBezTo>
                  <a:cubicBezTo>
                    <a:pt x="89" y="3"/>
                    <a:pt x="79" y="0"/>
                    <a:pt x="69" y="0"/>
                  </a:cubicBezTo>
                </a:path>
              </a:pathLst>
            </a:custGeom>
            <a:solidFill>
              <a:srgbClr val="C28B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6" name="Freeform 161"/>
            <p:cNvSpPr>
              <a:spLocks/>
            </p:cNvSpPr>
            <p:nvPr/>
          </p:nvSpPr>
          <p:spPr bwMode="auto">
            <a:xfrm>
              <a:off x="9134475" y="2654300"/>
              <a:ext cx="187325" cy="255588"/>
            </a:xfrm>
            <a:custGeom>
              <a:avLst/>
              <a:gdLst>
                <a:gd name="T0" fmla="*/ 42 w 49"/>
                <a:gd name="T1" fmla="*/ 7 h 67"/>
                <a:gd name="T2" fmla="*/ 49 w 49"/>
                <a:gd name="T3" fmla="*/ 0 h 67"/>
                <a:gd name="T4" fmla="*/ 14 w 49"/>
                <a:gd name="T5" fmla="*/ 16 h 67"/>
                <a:gd name="T6" fmla="*/ 6 w 49"/>
                <a:gd name="T7" fmla="*/ 67 h 67"/>
                <a:gd name="T8" fmla="*/ 42 w 49"/>
                <a:gd name="T9" fmla="*/ 7 h 67"/>
              </a:gdLst>
              <a:ahLst/>
              <a:cxnLst>
                <a:cxn ang="0">
                  <a:pos x="T0" y="T1"/>
                </a:cxn>
                <a:cxn ang="0">
                  <a:pos x="T2" y="T3"/>
                </a:cxn>
                <a:cxn ang="0">
                  <a:pos x="T4" y="T5"/>
                </a:cxn>
                <a:cxn ang="0">
                  <a:pos x="T6" y="T7"/>
                </a:cxn>
                <a:cxn ang="0">
                  <a:pos x="T8" y="T9"/>
                </a:cxn>
              </a:cxnLst>
              <a:rect l="0" t="0" r="r" b="b"/>
              <a:pathLst>
                <a:path w="49" h="67">
                  <a:moveTo>
                    <a:pt x="42" y="7"/>
                  </a:moveTo>
                  <a:cubicBezTo>
                    <a:pt x="44" y="5"/>
                    <a:pt x="46" y="3"/>
                    <a:pt x="49" y="0"/>
                  </a:cubicBezTo>
                  <a:cubicBezTo>
                    <a:pt x="35" y="1"/>
                    <a:pt x="23" y="6"/>
                    <a:pt x="14" y="16"/>
                  </a:cubicBezTo>
                  <a:cubicBezTo>
                    <a:pt x="2" y="30"/>
                    <a:pt x="0" y="49"/>
                    <a:pt x="6" y="67"/>
                  </a:cubicBezTo>
                  <a:cubicBezTo>
                    <a:pt x="14" y="56"/>
                    <a:pt x="23" y="29"/>
                    <a:pt x="42" y="7"/>
                  </a:cubicBezTo>
                  <a:close/>
                </a:path>
              </a:pathLst>
            </a:custGeom>
            <a:solidFill>
              <a:srgbClr val="F7EA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7" name="Freeform 162"/>
            <p:cNvSpPr>
              <a:spLocks/>
            </p:cNvSpPr>
            <p:nvPr/>
          </p:nvSpPr>
          <p:spPr bwMode="auto">
            <a:xfrm>
              <a:off x="9221788" y="1470025"/>
              <a:ext cx="1320800" cy="1219200"/>
            </a:xfrm>
            <a:custGeom>
              <a:avLst/>
              <a:gdLst>
                <a:gd name="T0" fmla="*/ 334 w 347"/>
                <a:gd name="T1" fmla="*/ 65 h 320"/>
                <a:gd name="T2" fmla="*/ 286 w 347"/>
                <a:gd name="T3" fmla="*/ 89 h 320"/>
                <a:gd name="T4" fmla="*/ 240 w 347"/>
                <a:gd name="T5" fmla="*/ 85 h 320"/>
                <a:gd name="T6" fmla="*/ 202 w 347"/>
                <a:gd name="T7" fmla="*/ 64 h 320"/>
                <a:gd name="T8" fmla="*/ 193 w 347"/>
                <a:gd name="T9" fmla="*/ 47 h 320"/>
                <a:gd name="T10" fmla="*/ 188 w 347"/>
                <a:gd name="T11" fmla="*/ 35 h 320"/>
                <a:gd name="T12" fmla="*/ 180 w 347"/>
                <a:gd name="T13" fmla="*/ 21 h 320"/>
                <a:gd name="T14" fmla="*/ 146 w 347"/>
                <a:gd name="T15" fmla="*/ 0 h 320"/>
                <a:gd name="T16" fmla="*/ 180 w 347"/>
                <a:gd name="T17" fmla="*/ 31 h 320"/>
                <a:gd name="T18" fmla="*/ 184 w 347"/>
                <a:gd name="T19" fmla="*/ 49 h 320"/>
                <a:gd name="T20" fmla="*/ 188 w 347"/>
                <a:gd name="T21" fmla="*/ 88 h 320"/>
                <a:gd name="T22" fmla="*/ 182 w 347"/>
                <a:gd name="T23" fmla="*/ 126 h 320"/>
                <a:gd name="T24" fmla="*/ 116 w 347"/>
                <a:gd name="T25" fmla="*/ 180 h 320"/>
                <a:gd name="T26" fmla="*/ 55 w 347"/>
                <a:gd name="T27" fmla="*/ 232 h 320"/>
                <a:gd name="T28" fmla="*/ 0 w 347"/>
                <a:gd name="T29" fmla="*/ 320 h 320"/>
                <a:gd name="T30" fmla="*/ 26 w 347"/>
                <a:gd name="T31" fmla="*/ 311 h 320"/>
                <a:gd name="T32" fmla="*/ 75 w 347"/>
                <a:gd name="T33" fmla="*/ 265 h 320"/>
                <a:gd name="T34" fmla="*/ 139 w 347"/>
                <a:gd name="T35" fmla="*/ 219 h 320"/>
                <a:gd name="T36" fmla="*/ 200 w 347"/>
                <a:gd name="T37" fmla="*/ 189 h 320"/>
                <a:gd name="T38" fmla="*/ 228 w 347"/>
                <a:gd name="T39" fmla="*/ 170 h 320"/>
                <a:gd name="T40" fmla="*/ 347 w 347"/>
                <a:gd name="T41" fmla="*/ 97 h 320"/>
                <a:gd name="T42" fmla="*/ 334 w 347"/>
                <a:gd name="T43" fmla="*/ 6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7" h="320">
                  <a:moveTo>
                    <a:pt x="334" y="65"/>
                  </a:moveTo>
                  <a:cubicBezTo>
                    <a:pt x="322" y="73"/>
                    <a:pt x="299" y="90"/>
                    <a:pt x="286" y="89"/>
                  </a:cubicBezTo>
                  <a:cubicBezTo>
                    <a:pt x="271" y="89"/>
                    <a:pt x="255" y="88"/>
                    <a:pt x="240" y="85"/>
                  </a:cubicBezTo>
                  <a:cubicBezTo>
                    <a:pt x="226" y="83"/>
                    <a:pt x="211" y="77"/>
                    <a:pt x="202" y="64"/>
                  </a:cubicBezTo>
                  <a:cubicBezTo>
                    <a:pt x="198" y="59"/>
                    <a:pt x="195" y="53"/>
                    <a:pt x="193" y="47"/>
                  </a:cubicBezTo>
                  <a:cubicBezTo>
                    <a:pt x="191" y="43"/>
                    <a:pt x="190" y="39"/>
                    <a:pt x="188" y="35"/>
                  </a:cubicBezTo>
                  <a:cubicBezTo>
                    <a:pt x="186" y="30"/>
                    <a:pt x="183" y="25"/>
                    <a:pt x="180" y="21"/>
                  </a:cubicBezTo>
                  <a:cubicBezTo>
                    <a:pt x="168" y="8"/>
                    <a:pt x="160" y="2"/>
                    <a:pt x="146" y="0"/>
                  </a:cubicBezTo>
                  <a:cubicBezTo>
                    <a:pt x="150" y="1"/>
                    <a:pt x="173" y="15"/>
                    <a:pt x="180" y="31"/>
                  </a:cubicBezTo>
                  <a:cubicBezTo>
                    <a:pt x="181" y="35"/>
                    <a:pt x="184" y="45"/>
                    <a:pt x="184" y="49"/>
                  </a:cubicBezTo>
                  <a:cubicBezTo>
                    <a:pt x="187" y="64"/>
                    <a:pt x="187" y="73"/>
                    <a:pt x="188" y="88"/>
                  </a:cubicBezTo>
                  <a:cubicBezTo>
                    <a:pt x="188" y="100"/>
                    <a:pt x="187" y="114"/>
                    <a:pt x="182" y="126"/>
                  </a:cubicBezTo>
                  <a:cubicBezTo>
                    <a:pt x="167" y="158"/>
                    <a:pt x="146" y="160"/>
                    <a:pt x="116" y="180"/>
                  </a:cubicBezTo>
                  <a:cubicBezTo>
                    <a:pt x="94" y="196"/>
                    <a:pt x="74" y="211"/>
                    <a:pt x="55" y="232"/>
                  </a:cubicBezTo>
                  <a:cubicBezTo>
                    <a:pt x="19" y="271"/>
                    <a:pt x="10" y="268"/>
                    <a:pt x="0" y="320"/>
                  </a:cubicBezTo>
                  <a:cubicBezTo>
                    <a:pt x="8" y="315"/>
                    <a:pt x="16" y="312"/>
                    <a:pt x="26" y="311"/>
                  </a:cubicBezTo>
                  <a:cubicBezTo>
                    <a:pt x="40" y="297"/>
                    <a:pt x="64" y="277"/>
                    <a:pt x="75" y="265"/>
                  </a:cubicBezTo>
                  <a:cubicBezTo>
                    <a:pt x="92" y="246"/>
                    <a:pt x="116" y="231"/>
                    <a:pt x="139" y="219"/>
                  </a:cubicBezTo>
                  <a:cubicBezTo>
                    <a:pt x="159" y="209"/>
                    <a:pt x="180" y="200"/>
                    <a:pt x="200" y="189"/>
                  </a:cubicBezTo>
                  <a:cubicBezTo>
                    <a:pt x="210" y="183"/>
                    <a:pt x="220" y="177"/>
                    <a:pt x="228" y="170"/>
                  </a:cubicBezTo>
                  <a:cubicBezTo>
                    <a:pt x="260" y="144"/>
                    <a:pt x="327" y="108"/>
                    <a:pt x="347" y="97"/>
                  </a:cubicBezTo>
                  <a:lnTo>
                    <a:pt x="334" y="65"/>
                  </a:lnTo>
                  <a:close/>
                </a:path>
              </a:pathLst>
            </a:custGeom>
            <a:solidFill>
              <a:srgbClr val="FCC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8" name="Freeform 163"/>
            <p:cNvSpPr>
              <a:spLocks/>
            </p:cNvSpPr>
            <p:nvPr/>
          </p:nvSpPr>
          <p:spPr bwMode="auto">
            <a:xfrm>
              <a:off x="8837613" y="2052638"/>
              <a:ext cx="15875" cy="15875"/>
            </a:xfrm>
            <a:custGeom>
              <a:avLst/>
              <a:gdLst>
                <a:gd name="T0" fmla="*/ 4 w 4"/>
                <a:gd name="T1" fmla="*/ 0 h 4"/>
                <a:gd name="T2" fmla="*/ 0 w 4"/>
                <a:gd name="T3" fmla="*/ 4 h 4"/>
                <a:gd name="T4" fmla="*/ 0 w 4"/>
                <a:gd name="T5" fmla="*/ 4 h 4"/>
                <a:gd name="T6" fmla="*/ 1 w 4"/>
                <a:gd name="T7" fmla="*/ 3 h 4"/>
                <a:gd name="T8" fmla="*/ 4 w 4"/>
                <a:gd name="T9" fmla="*/ 1 h 4"/>
                <a:gd name="T10" fmla="*/ 4 w 4"/>
                <a:gd name="T11" fmla="*/ 0 h 4"/>
                <a:gd name="T12" fmla="*/ 4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0"/>
                  </a:moveTo>
                  <a:cubicBezTo>
                    <a:pt x="3" y="2"/>
                    <a:pt x="1" y="3"/>
                    <a:pt x="0" y="4"/>
                  </a:cubicBezTo>
                  <a:cubicBezTo>
                    <a:pt x="0" y="4"/>
                    <a:pt x="0" y="4"/>
                    <a:pt x="0" y="4"/>
                  </a:cubicBezTo>
                  <a:cubicBezTo>
                    <a:pt x="1" y="4"/>
                    <a:pt x="1" y="4"/>
                    <a:pt x="1" y="3"/>
                  </a:cubicBezTo>
                  <a:cubicBezTo>
                    <a:pt x="2" y="2"/>
                    <a:pt x="3" y="2"/>
                    <a:pt x="4" y="1"/>
                  </a:cubicBezTo>
                  <a:cubicBezTo>
                    <a:pt x="4" y="1"/>
                    <a:pt x="4" y="1"/>
                    <a:pt x="4" y="0"/>
                  </a:cubicBezTo>
                  <a:cubicBezTo>
                    <a:pt x="4" y="0"/>
                    <a:pt x="4" y="0"/>
                    <a:pt x="4" y="0"/>
                  </a:cubicBezTo>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9" name="Freeform 164"/>
            <p:cNvSpPr>
              <a:spLocks noEditPoints="1"/>
            </p:cNvSpPr>
            <p:nvPr/>
          </p:nvSpPr>
          <p:spPr bwMode="auto">
            <a:xfrm>
              <a:off x="8837613" y="2052638"/>
              <a:ext cx="15875" cy="15875"/>
            </a:xfrm>
            <a:custGeom>
              <a:avLst/>
              <a:gdLst>
                <a:gd name="T0" fmla="*/ 1 w 4"/>
                <a:gd name="T1" fmla="*/ 3 h 4"/>
                <a:gd name="T2" fmla="*/ 0 w 4"/>
                <a:gd name="T3" fmla="*/ 4 h 4"/>
                <a:gd name="T4" fmla="*/ 0 w 4"/>
                <a:gd name="T5" fmla="*/ 4 h 4"/>
                <a:gd name="T6" fmla="*/ 1 w 4"/>
                <a:gd name="T7" fmla="*/ 3 h 4"/>
                <a:gd name="T8" fmla="*/ 4 w 4"/>
                <a:gd name="T9" fmla="*/ 0 h 4"/>
                <a:gd name="T10" fmla="*/ 4 w 4"/>
                <a:gd name="T11" fmla="*/ 1 h 4"/>
                <a:gd name="T12" fmla="*/ 4 w 4"/>
                <a:gd name="T13" fmla="*/ 0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1" y="3"/>
                  </a:moveTo>
                  <a:cubicBezTo>
                    <a:pt x="1" y="4"/>
                    <a:pt x="1" y="4"/>
                    <a:pt x="0" y="4"/>
                  </a:cubicBezTo>
                  <a:cubicBezTo>
                    <a:pt x="0" y="4"/>
                    <a:pt x="0" y="4"/>
                    <a:pt x="0" y="4"/>
                  </a:cubicBezTo>
                  <a:cubicBezTo>
                    <a:pt x="1" y="4"/>
                    <a:pt x="1" y="4"/>
                    <a:pt x="1" y="3"/>
                  </a:cubicBezTo>
                  <a:moveTo>
                    <a:pt x="4" y="0"/>
                  </a:moveTo>
                  <a:cubicBezTo>
                    <a:pt x="4" y="1"/>
                    <a:pt x="4" y="1"/>
                    <a:pt x="4" y="1"/>
                  </a:cubicBezTo>
                  <a:cubicBezTo>
                    <a:pt x="4" y="1"/>
                    <a:pt x="4" y="1"/>
                    <a:pt x="4" y="0"/>
                  </a:cubicBezTo>
                  <a:cubicBezTo>
                    <a:pt x="4" y="0"/>
                    <a:pt x="4" y="0"/>
                    <a:pt x="4" y="0"/>
                  </a:cubicBezTo>
                </a:path>
              </a:pathLst>
            </a:custGeom>
            <a:solidFill>
              <a:srgbClr val="B193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0" name="Freeform 165"/>
            <p:cNvSpPr>
              <a:spLocks/>
            </p:cNvSpPr>
            <p:nvPr/>
          </p:nvSpPr>
          <p:spPr bwMode="auto">
            <a:xfrm>
              <a:off x="8701088" y="2033588"/>
              <a:ext cx="152400" cy="34925"/>
            </a:xfrm>
            <a:custGeom>
              <a:avLst/>
              <a:gdLst>
                <a:gd name="T0" fmla="*/ 14 w 40"/>
                <a:gd name="T1" fmla="*/ 0 h 9"/>
                <a:gd name="T2" fmla="*/ 0 w 40"/>
                <a:gd name="T3" fmla="*/ 2 h 9"/>
                <a:gd name="T4" fmla="*/ 1 w 40"/>
                <a:gd name="T5" fmla="*/ 2 h 9"/>
                <a:gd name="T6" fmla="*/ 36 w 40"/>
                <a:gd name="T7" fmla="*/ 9 h 9"/>
                <a:gd name="T8" fmla="*/ 40 w 40"/>
                <a:gd name="T9" fmla="*/ 5 h 9"/>
                <a:gd name="T10" fmla="*/ 14 w 40"/>
                <a:gd name="T11" fmla="*/ 0 h 9"/>
              </a:gdLst>
              <a:ahLst/>
              <a:cxnLst>
                <a:cxn ang="0">
                  <a:pos x="T0" y="T1"/>
                </a:cxn>
                <a:cxn ang="0">
                  <a:pos x="T2" y="T3"/>
                </a:cxn>
                <a:cxn ang="0">
                  <a:pos x="T4" y="T5"/>
                </a:cxn>
                <a:cxn ang="0">
                  <a:pos x="T6" y="T7"/>
                </a:cxn>
                <a:cxn ang="0">
                  <a:pos x="T8" y="T9"/>
                </a:cxn>
                <a:cxn ang="0">
                  <a:pos x="T10" y="T11"/>
                </a:cxn>
              </a:cxnLst>
              <a:rect l="0" t="0" r="r" b="b"/>
              <a:pathLst>
                <a:path w="40" h="9">
                  <a:moveTo>
                    <a:pt x="14" y="0"/>
                  </a:moveTo>
                  <a:cubicBezTo>
                    <a:pt x="9" y="0"/>
                    <a:pt x="5" y="0"/>
                    <a:pt x="0" y="2"/>
                  </a:cubicBezTo>
                  <a:cubicBezTo>
                    <a:pt x="0" y="2"/>
                    <a:pt x="0" y="2"/>
                    <a:pt x="1" y="2"/>
                  </a:cubicBezTo>
                  <a:cubicBezTo>
                    <a:pt x="6" y="2"/>
                    <a:pt x="22" y="4"/>
                    <a:pt x="36" y="9"/>
                  </a:cubicBezTo>
                  <a:cubicBezTo>
                    <a:pt x="37" y="8"/>
                    <a:pt x="39" y="7"/>
                    <a:pt x="40" y="5"/>
                  </a:cubicBezTo>
                  <a:cubicBezTo>
                    <a:pt x="30" y="2"/>
                    <a:pt x="22" y="0"/>
                    <a:pt x="14" y="0"/>
                  </a:cubicBezTo>
                </a:path>
              </a:pathLst>
            </a:custGeom>
            <a:solidFill>
              <a:srgbClr val="E3BC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1" name="Freeform 166"/>
            <p:cNvSpPr>
              <a:spLocks/>
            </p:cNvSpPr>
            <p:nvPr/>
          </p:nvSpPr>
          <p:spPr bwMode="auto">
            <a:xfrm>
              <a:off x="10215563" y="966788"/>
              <a:ext cx="582612" cy="1052513"/>
            </a:xfrm>
            <a:custGeom>
              <a:avLst/>
              <a:gdLst>
                <a:gd name="T0" fmla="*/ 283 w 367"/>
                <a:gd name="T1" fmla="*/ 394 h 663"/>
                <a:gd name="T2" fmla="*/ 135 w 367"/>
                <a:gd name="T3" fmla="*/ 0 h 663"/>
                <a:gd name="T4" fmla="*/ 0 w 367"/>
                <a:gd name="T5" fmla="*/ 53 h 663"/>
                <a:gd name="T6" fmla="*/ 24 w 367"/>
                <a:gd name="T7" fmla="*/ 113 h 663"/>
                <a:gd name="T8" fmla="*/ 151 w 367"/>
                <a:gd name="T9" fmla="*/ 444 h 663"/>
                <a:gd name="T10" fmla="*/ 199 w 367"/>
                <a:gd name="T11" fmla="*/ 569 h 663"/>
                <a:gd name="T12" fmla="*/ 235 w 367"/>
                <a:gd name="T13" fmla="*/ 663 h 663"/>
                <a:gd name="T14" fmla="*/ 367 w 367"/>
                <a:gd name="T15" fmla="*/ 612 h 663"/>
                <a:gd name="T16" fmla="*/ 283 w 367"/>
                <a:gd name="T17" fmla="*/ 394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7" h="663">
                  <a:moveTo>
                    <a:pt x="283" y="394"/>
                  </a:moveTo>
                  <a:lnTo>
                    <a:pt x="135" y="0"/>
                  </a:lnTo>
                  <a:lnTo>
                    <a:pt x="0" y="53"/>
                  </a:lnTo>
                  <a:lnTo>
                    <a:pt x="24" y="113"/>
                  </a:lnTo>
                  <a:lnTo>
                    <a:pt x="151" y="444"/>
                  </a:lnTo>
                  <a:lnTo>
                    <a:pt x="199" y="569"/>
                  </a:lnTo>
                  <a:lnTo>
                    <a:pt x="235" y="663"/>
                  </a:lnTo>
                  <a:lnTo>
                    <a:pt x="367" y="612"/>
                  </a:lnTo>
                  <a:lnTo>
                    <a:pt x="283" y="3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2" name="Freeform 167"/>
            <p:cNvSpPr>
              <a:spLocks/>
            </p:cNvSpPr>
            <p:nvPr/>
          </p:nvSpPr>
          <p:spPr bwMode="auto">
            <a:xfrm>
              <a:off x="10215563" y="966788"/>
              <a:ext cx="582612" cy="1052513"/>
            </a:xfrm>
            <a:custGeom>
              <a:avLst/>
              <a:gdLst>
                <a:gd name="T0" fmla="*/ 283 w 367"/>
                <a:gd name="T1" fmla="*/ 394 h 663"/>
                <a:gd name="T2" fmla="*/ 135 w 367"/>
                <a:gd name="T3" fmla="*/ 0 h 663"/>
                <a:gd name="T4" fmla="*/ 0 w 367"/>
                <a:gd name="T5" fmla="*/ 53 h 663"/>
                <a:gd name="T6" fmla="*/ 24 w 367"/>
                <a:gd name="T7" fmla="*/ 113 h 663"/>
                <a:gd name="T8" fmla="*/ 151 w 367"/>
                <a:gd name="T9" fmla="*/ 444 h 663"/>
                <a:gd name="T10" fmla="*/ 199 w 367"/>
                <a:gd name="T11" fmla="*/ 569 h 663"/>
                <a:gd name="T12" fmla="*/ 235 w 367"/>
                <a:gd name="T13" fmla="*/ 663 h 663"/>
                <a:gd name="T14" fmla="*/ 367 w 367"/>
                <a:gd name="T15" fmla="*/ 612 h 663"/>
                <a:gd name="T16" fmla="*/ 283 w 367"/>
                <a:gd name="T17" fmla="*/ 394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7" h="663">
                  <a:moveTo>
                    <a:pt x="283" y="394"/>
                  </a:moveTo>
                  <a:lnTo>
                    <a:pt x="135" y="0"/>
                  </a:lnTo>
                  <a:lnTo>
                    <a:pt x="0" y="53"/>
                  </a:lnTo>
                  <a:lnTo>
                    <a:pt x="24" y="113"/>
                  </a:lnTo>
                  <a:lnTo>
                    <a:pt x="151" y="444"/>
                  </a:lnTo>
                  <a:lnTo>
                    <a:pt x="199" y="569"/>
                  </a:lnTo>
                  <a:lnTo>
                    <a:pt x="235" y="663"/>
                  </a:lnTo>
                  <a:lnTo>
                    <a:pt x="367" y="612"/>
                  </a:lnTo>
                  <a:lnTo>
                    <a:pt x="283" y="3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3" name="Freeform 168"/>
            <p:cNvSpPr>
              <a:spLocks/>
            </p:cNvSpPr>
            <p:nvPr/>
          </p:nvSpPr>
          <p:spPr bwMode="auto">
            <a:xfrm>
              <a:off x="10528300" y="1592263"/>
              <a:ext cx="269875" cy="427038"/>
            </a:xfrm>
            <a:custGeom>
              <a:avLst/>
              <a:gdLst>
                <a:gd name="T0" fmla="*/ 0 w 170"/>
                <a:gd name="T1" fmla="*/ 57 h 269"/>
                <a:gd name="T2" fmla="*/ 38 w 170"/>
                <a:gd name="T3" fmla="*/ 269 h 269"/>
                <a:gd name="T4" fmla="*/ 170 w 170"/>
                <a:gd name="T5" fmla="*/ 218 h 269"/>
                <a:gd name="T6" fmla="*/ 86 w 170"/>
                <a:gd name="T7" fmla="*/ 0 h 269"/>
                <a:gd name="T8" fmla="*/ 0 w 170"/>
                <a:gd name="T9" fmla="*/ 57 h 269"/>
              </a:gdLst>
              <a:ahLst/>
              <a:cxnLst>
                <a:cxn ang="0">
                  <a:pos x="T0" y="T1"/>
                </a:cxn>
                <a:cxn ang="0">
                  <a:pos x="T2" y="T3"/>
                </a:cxn>
                <a:cxn ang="0">
                  <a:pos x="T4" y="T5"/>
                </a:cxn>
                <a:cxn ang="0">
                  <a:pos x="T6" y="T7"/>
                </a:cxn>
                <a:cxn ang="0">
                  <a:pos x="T8" y="T9"/>
                </a:cxn>
              </a:cxnLst>
              <a:rect l="0" t="0" r="r" b="b"/>
              <a:pathLst>
                <a:path w="170" h="269">
                  <a:moveTo>
                    <a:pt x="0" y="57"/>
                  </a:moveTo>
                  <a:lnTo>
                    <a:pt x="38" y="269"/>
                  </a:lnTo>
                  <a:lnTo>
                    <a:pt x="170" y="218"/>
                  </a:lnTo>
                  <a:lnTo>
                    <a:pt x="86" y="0"/>
                  </a:lnTo>
                  <a:lnTo>
                    <a:pt x="0" y="57"/>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4" name="Oval 169"/>
            <p:cNvSpPr>
              <a:spLocks noChangeArrowheads="1"/>
            </p:cNvSpPr>
            <p:nvPr/>
          </p:nvSpPr>
          <p:spPr bwMode="auto">
            <a:xfrm>
              <a:off x="10623550" y="1804988"/>
              <a:ext cx="103187" cy="103188"/>
            </a:xfrm>
            <a:prstGeom prst="ellipse">
              <a:avLst/>
            </a:pr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5" name="Oval 170"/>
            <p:cNvSpPr>
              <a:spLocks noChangeArrowheads="1"/>
            </p:cNvSpPr>
            <p:nvPr/>
          </p:nvSpPr>
          <p:spPr bwMode="auto">
            <a:xfrm>
              <a:off x="10615613" y="1801813"/>
              <a:ext cx="103187" cy="1031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6" name="Oval 171"/>
            <p:cNvSpPr>
              <a:spLocks noChangeArrowheads="1"/>
            </p:cNvSpPr>
            <p:nvPr/>
          </p:nvSpPr>
          <p:spPr bwMode="auto">
            <a:xfrm>
              <a:off x="10661650" y="1820863"/>
              <a:ext cx="11112" cy="14288"/>
            </a:xfrm>
            <a:prstGeom prst="ellipse">
              <a:avLst/>
            </a:pr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7" name="Oval 172"/>
            <p:cNvSpPr>
              <a:spLocks noChangeArrowheads="1"/>
            </p:cNvSpPr>
            <p:nvPr/>
          </p:nvSpPr>
          <p:spPr bwMode="auto">
            <a:xfrm>
              <a:off x="10634663" y="1847850"/>
              <a:ext cx="15875" cy="11113"/>
            </a:xfrm>
            <a:prstGeom prst="ellipse">
              <a:avLst/>
            </a:pr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8" name="Oval 173"/>
            <p:cNvSpPr>
              <a:spLocks noChangeArrowheads="1"/>
            </p:cNvSpPr>
            <p:nvPr/>
          </p:nvSpPr>
          <p:spPr bwMode="auto">
            <a:xfrm>
              <a:off x="10661650" y="1870075"/>
              <a:ext cx="11112" cy="15875"/>
            </a:xfrm>
            <a:prstGeom prst="ellipse">
              <a:avLst/>
            </a:pr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9" name="Oval 174"/>
            <p:cNvSpPr>
              <a:spLocks noChangeArrowheads="1"/>
            </p:cNvSpPr>
            <p:nvPr/>
          </p:nvSpPr>
          <p:spPr bwMode="auto">
            <a:xfrm>
              <a:off x="10683875" y="1847850"/>
              <a:ext cx="15875" cy="11113"/>
            </a:xfrm>
            <a:prstGeom prst="ellipse">
              <a:avLst/>
            </a:pr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0" name="Freeform 175"/>
            <p:cNvSpPr>
              <a:spLocks/>
            </p:cNvSpPr>
            <p:nvPr/>
          </p:nvSpPr>
          <p:spPr bwMode="auto">
            <a:xfrm>
              <a:off x="10425113" y="647700"/>
              <a:ext cx="865187" cy="1363663"/>
            </a:xfrm>
            <a:custGeom>
              <a:avLst/>
              <a:gdLst>
                <a:gd name="T0" fmla="*/ 545 w 545"/>
                <a:gd name="T1" fmla="*/ 0 h 859"/>
                <a:gd name="T2" fmla="*/ 0 w 545"/>
                <a:gd name="T3" fmla="*/ 192 h 859"/>
                <a:gd name="T4" fmla="*/ 3 w 545"/>
                <a:gd name="T5" fmla="*/ 201 h 859"/>
                <a:gd name="T6" fmla="*/ 151 w 545"/>
                <a:gd name="T7" fmla="*/ 595 h 859"/>
                <a:gd name="T8" fmla="*/ 235 w 545"/>
                <a:gd name="T9" fmla="*/ 813 h 859"/>
                <a:gd name="T10" fmla="*/ 254 w 545"/>
                <a:gd name="T11" fmla="*/ 859 h 859"/>
                <a:gd name="T12" fmla="*/ 545 w 545"/>
                <a:gd name="T13" fmla="*/ 763 h 859"/>
                <a:gd name="T14" fmla="*/ 545 w 545"/>
                <a:gd name="T15" fmla="*/ 0 h 8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5" h="859">
                  <a:moveTo>
                    <a:pt x="545" y="0"/>
                  </a:moveTo>
                  <a:lnTo>
                    <a:pt x="0" y="192"/>
                  </a:lnTo>
                  <a:lnTo>
                    <a:pt x="3" y="201"/>
                  </a:lnTo>
                  <a:lnTo>
                    <a:pt x="151" y="595"/>
                  </a:lnTo>
                  <a:lnTo>
                    <a:pt x="235" y="813"/>
                  </a:lnTo>
                  <a:lnTo>
                    <a:pt x="254" y="859"/>
                  </a:lnTo>
                  <a:lnTo>
                    <a:pt x="545" y="763"/>
                  </a:lnTo>
                  <a:lnTo>
                    <a:pt x="545"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1" name="Freeform 176"/>
            <p:cNvSpPr>
              <a:spLocks/>
            </p:cNvSpPr>
            <p:nvPr/>
          </p:nvSpPr>
          <p:spPr bwMode="auto">
            <a:xfrm>
              <a:off x="10783888" y="1393825"/>
              <a:ext cx="506412" cy="617538"/>
            </a:xfrm>
            <a:custGeom>
              <a:avLst/>
              <a:gdLst>
                <a:gd name="T0" fmla="*/ 319 w 319"/>
                <a:gd name="T1" fmla="*/ 0 h 389"/>
                <a:gd name="T2" fmla="*/ 0 w 319"/>
                <a:gd name="T3" fmla="*/ 130 h 389"/>
                <a:gd name="T4" fmla="*/ 28 w 319"/>
                <a:gd name="T5" fmla="*/ 389 h 389"/>
                <a:gd name="T6" fmla="*/ 319 w 319"/>
                <a:gd name="T7" fmla="*/ 293 h 389"/>
                <a:gd name="T8" fmla="*/ 319 w 319"/>
                <a:gd name="T9" fmla="*/ 0 h 389"/>
              </a:gdLst>
              <a:ahLst/>
              <a:cxnLst>
                <a:cxn ang="0">
                  <a:pos x="T0" y="T1"/>
                </a:cxn>
                <a:cxn ang="0">
                  <a:pos x="T2" y="T3"/>
                </a:cxn>
                <a:cxn ang="0">
                  <a:pos x="T4" y="T5"/>
                </a:cxn>
                <a:cxn ang="0">
                  <a:pos x="T6" y="T7"/>
                </a:cxn>
                <a:cxn ang="0">
                  <a:pos x="T8" y="T9"/>
                </a:cxn>
              </a:cxnLst>
              <a:rect l="0" t="0" r="r" b="b"/>
              <a:pathLst>
                <a:path w="319" h="389">
                  <a:moveTo>
                    <a:pt x="319" y="0"/>
                  </a:moveTo>
                  <a:lnTo>
                    <a:pt x="0" y="130"/>
                  </a:lnTo>
                  <a:lnTo>
                    <a:pt x="28" y="389"/>
                  </a:lnTo>
                  <a:lnTo>
                    <a:pt x="319" y="293"/>
                  </a:lnTo>
                  <a:lnTo>
                    <a:pt x="319" y="0"/>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2" name="Oval 177"/>
            <p:cNvSpPr>
              <a:spLocks noChangeArrowheads="1"/>
            </p:cNvSpPr>
            <p:nvPr/>
          </p:nvSpPr>
          <p:spPr bwMode="auto">
            <a:xfrm>
              <a:off x="10920413" y="1698625"/>
              <a:ext cx="106362" cy="106363"/>
            </a:xfrm>
            <a:prstGeom prst="ellipse">
              <a:avLst/>
            </a:pr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3" name="Oval 178"/>
            <p:cNvSpPr>
              <a:spLocks noChangeArrowheads="1"/>
            </p:cNvSpPr>
            <p:nvPr/>
          </p:nvSpPr>
          <p:spPr bwMode="auto">
            <a:xfrm>
              <a:off x="10912475" y="1695450"/>
              <a:ext cx="106362" cy="10636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4" name="Oval 179"/>
            <p:cNvSpPr>
              <a:spLocks noChangeArrowheads="1"/>
            </p:cNvSpPr>
            <p:nvPr/>
          </p:nvSpPr>
          <p:spPr bwMode="auto">
            <a:xfrm>
              <a:off x="10961688" y="1717675"/>
              <a:ext cx="11112" cy="11113"/>
            </a:xfrm>
            <a:prstGeom prst="ellipse">
              <a:avLst/>
            </a:pr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5" name="Oval 180"/>
            <p:cNvSpPr>
              <a:spLocks noChangeArrowheads="1"/>
            </p:cNvSpPr>
            <p:nvPr/>
          </p:nvSpPr>
          <p:spPr bwMode="auto">
            <a:xfrm>
              <a:off x="10936288" y="1739900"/>
              <a:ext cx="11112" cy="15875"/>
            </a:xfrm>
            <a:prstGeom prst="ellipse">
              <a:avLst/>
            </a:pr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6" name="Oval 181"/>
            <p:cNvSpPr>
              <a:spLocks noChangeArrowheads="1"/>
            </p:cNvSpPr>
            <p:nvPr/>
          </p:nvSpPr>
          <p:spPr bwMode="auto">
            <a:xfrm>
              <a:off x="10961688" y="1766888"/>
              <a:ext cx="11112" cy="11113"/>
            </a:xfrm>
            <a:prstGeom prst="ellipse">
              <a:avLst/>
            </a:pr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7" name="Oval 182"/>
            <p:cNvSpPr>
              <a:spLocks noChangeArrowheads="1"/>
            </p:cNvSpPr>
            <p:nvPr/>
          </p:nvSpPr>
          <p:spPr bwMode="auto">
            <a:xfrm>
              <a:off x="10985500" y="1739900"/>
              <a:ext cx="11112" cy="15875"/>
            </a:xfrm>
            <a:prstGeom prst="ellipse">
              <a:avLst/>
            </a:pr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8" name="Freeform 183"/>
            <p:cNvSpPr>
              <a:spLocks noEditPoints="1"/>
            </p:cNvSpPr>
            <p:nvPr/>
          </p:nvSpPr>
          <p:spPr bwMode="auto">
            <a:xfrm>
              <a:off x="9194800" y="1244600"/>
              <a:ext cx="658812" cy="95250"/>
            </a:xfrm>
            <a:custGeom>
              <a:avLst/>
              <a:gdLst>
                <a:gd name="T0" fmla="*/ 36 w 173"/>
                <a:gd name="T1" fmla="*/ 22 h 25"/>
                <a:gd name="T2" fmla="*/ 29 w 173"/>
                <a:gd name="T3" fmla="*/ 23 h 25"/>
                <a:gd name="T4" fmla="*/ 0 w 173"/>
                <a:gd name="T5" fmla="*/ 25 h 25"/>
                <a:gd name="T6" fmla="*/ 29 w 173"/>
                <a:gd name="T7" fmla="*/ 23 h 25"/>
                <a:gd name="T8" fmla="*/ 36 w 173"/>
                <a:gd name="T9" fmla="*/ 22 h 25"/>
                <a:gd name="T10" fmla="*/ 173 w 173"/>
                <a:gd name="T11" fmla="*/ 0 h 25"/>
                <a:gd name="T12" fmla="*/ 41 w 173"/>
                <a:gd name="T13" fmla="*/ 22 h 25"/>
                <a:gd name="T14" fmla="*/ 40 w 173"/>
                <a:gd name="T15" fmla="*/ 22 h 25"/>
                <a:gd name="T16" fmla="*/ 41 w 173"/>
                <a:gd name="T17" fmla="*/ 22 h 25"/>
                <a:gd name="T18" fmla="*/ 173 w 173"/>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25">
                  <a:moveTo>
                    <a:pt x="36" y="22"/>
                  </a:moveTo>
                  <a:cubicBezTo>
                    <a:pt x="35" y="22"/>
                    <a:pt x="32" y="23"/>
                    <a:pt x="29" y="23"/>
                  </a:cubicBezTo>
                  <a:cubicBezTo>
                    <a:pt x="22" y="23"/>
                    <a:pt x="11" y="24"/>
                    <a:pt x="0" y="25"/>
                  </a:cubicBezTo>
                  <a:cubicBezTo>
                    <a:pt x="11" y="24"/>
                    <a:pt x="22" y="23"/>
                    <a:pt x="29" y="23"/>
                  </a:cubicBezTo>
                  <a:cubicBezTo>
                    <a:pt x="32" y="23"/>
                    <a:pt x="35" y="22"/>
                    <a:pt x="36" y="22"/>
                  </a:cubicBezTo>
                  <a:moveTo>
                    <a:pt x="173" y="0"/>
                  </a:moveTo>
                  <a:cubicBezTo>
                    <a:pt x="113" y="10"/>
                    <a:pt x="50" y="20"/>
                    <a:pt x="41" y="22"/>
                  </a:cubicBezTo>
                  <a:cubicBezTo>
                    <a:pt x="40" y="22"/>
                    <a:pt x="40" y="22"/>
                    <a:pt x="40" y="22"/>
                  </a:cubicBezTo>
                  <a:cubicBezTo>
                    <a:pt x="40" y="22"/>
                    <a:pt x="40" y="22"/>
                    <a:pt x="41" y="22"/>
                  </a:cubicBezTo>
                  <a:cubicBezTo>
                    <a:pt x="50" y="20"/>
                    <a:pt x="113" y="10"/>
                    <a:pt x="17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9" name="Freeform 184"/>
            <p:cNvSpPr>
              <a:spLocks/>
            </p:cNvSpPr>
            <p:nvPr/>
          </p:nvSpPr>
          <p:spPr bwMode="auto">
            <a:xfrm>
              <a:off x="8483600" y="1173163"/>
              <a:ext cx="1819275" cy="909638"/>
            </a:xfrm>
            <a:custGeom>
              <a:avLst/>
              <a:gdLst>
                <a:gd name="T0" fmla="*/ 468 w 478"/>
                <a:gd name="T1" fmla="*/ 0 h 239"/>
                <a:gd name="T2" fmla="*/ 360 w 478"/>
                <a:gd name="T3" fmla="*/ 19 h 239"/>
                <a:gd name="T4" fmla="*/ 228 w 478"/>
                <a:gd name="T5" fmla="*/ 41 h 239"/>
                <a:gd name="T6" fmla="*/ 227 w 478"/>
                <a:gd name="T7" fmla="*/ 41 h 239"/>
                <a:gd name="T8" fmla="*/ 226 w 478"/>
                <a:gd name="T9" fmla="*/ 41 h 239"/>
                <a:gd name="T10" fmla="*/ 223 w 478"/>
                <a:gd name="T11" fmla="*/ 41 h 239"/>
                <a:gd name="T12" fmla="*/ 216 w 478"/>
                <a:gd name="T13" fmla="*/ 42 h 239"/>
                <a:gd name="T14" fmla="*/ 187 w 478"/>
                <a:gd name="T15" fmla="*/ 44 h 239"/>
                <a:gd name="T16" fmla="*/ 119 w 478"/>
                <a:gd name="T17" fmla="*/ 56 h 239"/>
                <a:gd name="T18" fmla="*/ 7 w 478"/>
                <a:gd name="T19" fmla="*/ 213 h 239"/>
                <a:gd name="T20" fmla="*/ 0 w 478"/>
                <a:gd name="T21" fmla="*/ 239 h 239"/>
                <a:gd name="T22" fmla="*/ 144 w 478"/>
                <a:gd name="T23" fmla="*/ 79 h 239"/>
                <a:gd name="T24" fmla="*/ 145 w 478"/>
                <a:gd name="T25" fmla="*/ 78 h 239"/>
                <a:gd name="T26" fmla="*/ 161 w 478"/>
                <a:gd name="T27" fmla="*/ 74 h 239"/>
                <a:gd name="T28" fmla="*/ 161 w 478"/>
                <a:gd name="T29" fmla="*/ 74 h 239"/>
                <a:gd name="T30" fmla="*/ 240 w 478"/>
                <a:gd name="T31" fmla="*/ 65 h 239"/>
                <a:gd name="T32" fmla="*/ 249 w 478"/>
                <a:gd name="T33" fmla="*/ 65 h 239"/>
                <a:gd name="T34" fmla="*/ 251 w 478"/>
                <a:gd name="T35" fmla="*/ 65 h 239"/>
                <a:gd name="T36" fmla="*/ 478 w 478"/>
                <a:gd name="T37" fmla="*/ 26 h 239"/>
                <a:gd name="T38" fmla="*/ 468 w 478"/>
                <a:gd name="T39"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8" h="239">
                  <a:moveTo>
                    <a:pt x="468" y="0"/>
                  </a:moveTo>
                  <a:cubicBezTo>
                    <a:pt x="449" y="3"/>
                    <a:pt x="405" y="11"/>
                    <a:pt x="360" y="19"/>
                  </a:cubicBezTo>
                  <a:cubicBezTo>
                    <a:pt x="300" y="29"/>
                    <a:pt x="237" y="39"/>
                    <a:pt x="228" y="41"/>
                  </a:cubicBezTo>
                  <a:cubicBezTo>
                    <a:pt x="227" y="41"/>
                    <a:pt x="227" y="41"/>
                    <a:pt x="227" y="41"/>
                  </a:cubicBezTo>
                  <a:cubicBezTo>
                    <a:pt x="226" y="41"/>
                    <a:pt x="226" y="41"/>
                    <a:pt x="226" y="41"/>
                  </a:cubicBezTo>
                  <a:cubicBezTo>
                    <a:pt x="225" y="41"/>
                    <a:pt x="224" y="41"/>
                    <a:pt x="223" y="41"/>
                  </a:cubicBezTo>
                  <a:cubicBezTo>
                    <a:pt x="222" y="41"/>
                    <a:pt x="219" y="42"/>
                    <a:pt x="216" y="42"/>
                  </a:cubicBezTo>
                  <a:cubicBezTo>
                    <a:pt x="209" y="42"/>
                    <a:pt x="198" y="43"/>
                    <a:pt x="187" y="44"/>
                  </a:cubicBezTo>
                  <a:cubicBezTo>
                    <a:pt x="161" y="46"/>
                    <a:pt x="129" y="49"/>
                    <a:pt x="119" y="56"/>
                  </a:cubicBezTo>
                  <a:cubicBezTo>
                    <a:pt x="102" y="68"/>
                    <a:pt x="29" y="170"/>
                    <a:pt x="7" y="213"/>
                  </a:cubicBezTo>
                  <a:cubicBezTo>
                    <a:pt x="4" y="219"/>
                    <a:pt x="2" y="228"/>
                    <a:pt x="0" y="239"/>
                  </a:cubicBezTo>
                  <a:cubicBezTo>
                    <a:pt x="40" y="177"/>
                    <a:pt x="107" y="99"/>
                    <a:pt x="144" y="79"/>
                  </a:cubicBezTo>
                  <a:cubicBezTo>
                    <a:pt x="145" y="78"/>
                    <a:pt x="145" y="78"/>
                    <a:pt x="145" y="78"/>
                  </a:cubicBezTo>
                  <a:cubicBezTo>
                    <a:pt x="149" y="76"/>
                    <a:pt x="154" y="75"/>
                    <a:pt x="161" y="74"/>
                  </a:cubicBezTo>
                  <a:cubicBezTo>
                    <a:pt x="161" y="74"/>
                    <a:pt x="161" y="74"/>
                    <a:pt x="161" y="74"/>
                  </a:cubicBezTo>
                  <a:cubicBezTo>
                    <a:pt x="184" y="69"/>
                    <a:pt x="221" y="66"/>
                    <a:pt x="240" y="65"/>
                  </a:cubicBezTo>
                  <a:cubicBezTo>
                    <a:pt x="244" y="65"/>
                    <a:pt x="247" y="65"/>
                    <a:pt x="249" y="65"/>
                  </a:cubicBezTo>
                  <a:cubicBezTo>
                    <a:pt x="250" y="65"/>
                    <a:pt x="251" y="65"/>
                    <a:pt x="251" y="65"/>
                  </a:cubicBezTo>
                  <a:cubicBezTo>
                    <a:pt x="267" y="62"/>
                    <a:pt x="419" y="36"/>
                    <a:pt x="478" y="26"/>
                  </a:cubicBezTo>
                  <a:cubicBezTo>
                    <a:pt x="468" y="0"/>
                    <a:pt x="468" y="0"/>
                    <a:pt x="468" y="0"/>
                  </a:cubicBezTo>
                </a:path>
              </a:pathLst>
            </a:custGeom>
            <a:solidFill>
              <a:srgbClr val="FDE0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0" name="Freeform 185"/>
            <p:cNvSpPr>
              <a:spLocks/>
            </p:cNvSpPr>
            <p:nvPr/>
          </p:nvSpPr>
          <p:spPr bwMode="auto">
            <a:xfrm>
              <a:off x="10264775" y="1168400"/>
              <a:ext cx="57150" cy="103188"/>
            </a:xfrm>
            <a:custGeom>
              <a:avLst/>
              <a:gdLst>
                <a:gd name="T0" fmla="*/ 5 w 15"/>
                <a:gd name="T1" fmla="*/ 0 h 27"/>
                <a:gd name="T2" fmla="*/ 0 w 15"/>
                <a:gd name="T3" fmla="*/ 1 h 27"/>
                <a:gd name="T4" fmla="*/ 10 w 15"/>
                <a:gd name="T5" fmla="*/ 27 h 27"/>
                <a:gd name="T6" fmla="*/ 15 w 15"/>
                <a:gd name="T7" fmla="*/ 26 h 27"/>
                <a:gd name="T8" fmla="*/ 5 w 15"/>
                <a:gd name="T9" fmla="*/ 0 h 27"/>
              </a:gdLst>
              <a:ahLst/>
              <a:cxnLst>
                <a:cxn ang="0">
                  <a:pos x="T0" y="T1"/>
                </a:cxn>
                <a:cxn ang="0">
                  <a:pos x="T2" y="T3"/>
                </a:cxn>
                <a:cxn ang="0">
                  <a:pos x="T4" y="T5"/>
                </a:cxn>
                <a:cxn ang="0">
                  <a:pos x="T6" y="T7"/>
                </a:cxn>
                <a:cxn ang="0">
                  <a:pos x="T8" y="T9"/>
                </a:cxn>
              </a:cxnLst>
              <a:rect l="0" t="0" r="r" b="b"/>
              <a:pathLst>
                <a:path w="15" h="27">
                  <a:moveTo>
                    <a:pt x="5" y="0"/>
                  </a:moveTo>
                  <a:cubicBezTo>
                    <a:pt x="4" y="0"/>
                    <a:pt x="2" y="1"/>
                    <a:pt x="0" y="1"/>
                  </a:cubicBezTo>
                  <a:cubicBezTo>
                    <a:pt x="10" y="27"/>
                    <a:pt x="10" y="27"/>
                    <a:pt x="10" y="27"/>
                  </a:cubicBezTo>
                  <a:cubicBezTo>
                    <a:pt x="12" y="27"/>
                    <a:pt x="14" y="27"/>
                    <a:pt x="15" y="26"/>
                  </a:cubicBezTo>
                  <a:cubicBezTo>
                    <a:pt x="5" y="0"/>
                    <a:pt x="5" y="0"/>
                    <a:pt x="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6" name="CaixaDeTexto 5">
            <a:extLst>
              <a:ext uri="{FF2B5EF4-FFF2-40B4-BE49-F238E27FC236}">
                <a16:creationId xmlns:a16="http://schemas.microsoft.com/office/drawing/2014/main" id="{D94D20EC-0338-F9A8-8DF7-3DFCDD3287C3}"/>
              </a:ext>
            </a:extLst>
          </p:cNvPr>
          <p:cNvSpPr txBox="1"/>
          <p:nvPr/>
        </p:nvSpPr>
        <p:spPr>
          <a:xfrm>
            <a:off x="4340534" y="417794"/>
            <a:ext cx="4572000" cy="1200329"/>
          </a:xfrm>
          <a:prstGeom prst="rect">
            <a:avLst/>
          </a:prstGeom>
          <a:noFill/>
        </p:spPr>
        <p:txBody>
          <a:bodyPr wrap="square">
            <a:spAutoFit/>
          </a:bodyPr>
          <a:lstStyle/>
          <a:p>
            <a:pPr algn="r"/>
            <a:r>
              <a:rPr lang="pt-BR" sz="1200" dirty="0">
                <a:latin typeface="Arial" panose="020B0604020202020204" pitchFamily="34" charset="0"/>
              </a:rPr>
              <a:t>§ 3º O órgão ou entidade </a:t>
            </a:r>
            <a:r>
              <a:rPr lang="pt-BR" sz="1200" b="1" dirty="0">
                <a:latin typeface="Arial" panose="020B0604020202020204" pitchFamily="34" charset="0"/>
              </a:rPr>
              <a:t>deverá disponibilizar, MENSALMENTE</a:t>
            </a:r>
            <a:r>
              <a:rPr lang="pt-BR" sz="1200" dirty="0">
                <a:latin typeface="Arial" panose="020B0604020202020204" pitchFamily="34" charset="0"/>
              </a:rPr>
              <a:t>, em </a:t>
            </a:r>
            <a:r>
              <a:rPr lang="pt-BR" sz="1200" b="1" dirty="0">
                <a:solidFill>
                  <a:srgbClr val="00B0F0"/>
                </a:solidFill>
                <a:latin typeface="Arial" panose="020B0604020202020204" pitchFamily="34" charset="0"/>
              </a:rPr>
              <a:t>SEÇÃO ESPECÍFICA DE ACESSO À INFORMAÇÃO EM SEU SÍTIO NA INTERNET</a:t>
            </a:r>
            <a:r>
              <a:rPr lang="pt-BR" sz="1200" dirty="0">
                <a:latin typeface="Arial" panose="020B0604020202020204" pitchFamily="34" charset="0"/>
              </a:rPr>
              <a:t>, a </a:t>
            </a:r>
            <a:r>
              <a:rPr lang="pt-BR" sz="1200" b="1" dirty="0">
                <a:solidFill>
                  <a:srgbClr val="00B0F0"/>
                </a:solidFill>
                <a:latin typeface="Arial" panose="020B0604020202020204" pitchFamily="34" charset="0"/>
              </a:rPr>
              <a:t>ORDEM CRONOLÓGICA DE SEUS PAGAMENTOS</a:t>
            </a:r>
            <a:r>
              <a:rPr lang="pt-BR" sz="1200" dirty="0">
                <a:latin typeface="Arial" panose="020B0604020202020204" pitchFamily="34" charset="0"/>
              </a:rPr>
              <a:t>, bem como as </a:t>
            </a:r>
            <a:r>
              <a:rPr lang="pt-BR" sz="1200" b="1" dirty="0">
                <a:latin typeface="Arial" panose="020B0604020202020204" pitchFamily="34" charset="0"/>
              </a:rPr>
              <a:t>justificativas que fundamentarem a eventual alteração dessa ordem</a:t>
            </a:r>
            <a:r>
              <a:rPr lang="pt-BR" sz="1200" dirty="0">
                <a:latin typeface="Arial" panose="020B0604020202020204" pitchFamily="34" charset="0"/>
              </a:rPr>
              <a:t>.</a:t>
            </a:r>
            <a:endParaRPr lang="pt-BR" sz="1200" dirty="0">
              <a:latin typeface="Times New Roman" panose="02020603050405020304" pitchFamily="18" charset="0"/>
            </a:endParaRPr>
          </a:p>
        </p:txBody>
      </p:sp>
      <p:sp>
        <p:nvSpPr>
          <p:cNvPr id="10" name="CaixaDeTexto 9">
            <a:extLst>
              <a:ext uri="{FF2B5EF4-FFF2-40B4-BE49-F238E27FC236}">
                <a16:creationId xmlns:a16="http://schemas.microsoft.com/office/drawing/2014/main" id="{53AEF4AA-EA63-1E5A-F66A-F9CDE61C6E81}"/>
              </a:ext>
            </a:extLst>
          </p:cNvPr>
          <p:cNvSpPr txBox="1"/>
          <p:nvPr/>
        </p:nvSpPr>
        <p:spPr>
          <a:xfrm>
            <a:off x="4301243" y="1731168"/>
            <a:ext cx="4570821" cy="1200329"/>
          </a:xfrm>
          <a:prstGeom prst="rect">
            <a:avLst/>
          </a:prstGeom>
          <a:noFill/>
        </p:spPr>
        <p:txBody>
          <a:bodyPr wrap="square">
            <a:spAutoFit/>
          </a:bodyPr>
          <a:lstStyle/>
          <a:p>
            <a:pPr algn="r"/>
            <a:r>
              <a:rPr lang="pt-BR" sz="1200" dirty="0">
                <a:latin typeface="Arial" panose="020B0604020202020204" pitchFamily="34" charset="0"/>
              </a:rPr>
              <a:t>Art. 144.</a:t>
            </a:r>
            <a:r>
              <a:rPr lang="pt-BR" sz="1200" b="1" dirty="0">
                <a:latin typeface="Arial" panose="020B0604020202020204" pitchFamily="34" charset="0"/>
              </a:rPr>
              <a:t> </a:t>
            </a:r>
            <a:r>
              <a:rPr lang="pt-BR" sz="1200" dirty="0">
                <a:latin typeface="Arial" panose="020B0604020202020204" pitchFamily="34" charset="0"/>
              </a:rPr>
              <a:t>Na contratação de </a:t>
            </a:r>
            <a:r>
              <a:rPr lang="pt-BR" sz="1200" b="1" dirty="0">
                <a:solidFill>
                  <a:srgbClr val="00B0F0"/>
                </a:solidFill>
                <a:latin typeface="Arial" panose="020B0604020202020204" pitchFamily="34" charset="0"/>
              </a:rPr>
              <a:t>OBRAS, FORNECIMENTOS E SERVIÇOS, INCLUSIVE DE ENGENHARIA</a:t>
            </a:r>
            <a:r>
              <a:rPr lang="pt-BR" sz="1200" dirty="0">
                <a:latin typeface="Arial" panose="020B0604020202020204" pitchFamily="34" charset="0"/>
              </a:rPr>
              <a:t>, poderá ser estabelecida </a:t>
            </a:r>
            <a:r>
              <a:rPr lang="pt-BR" sz="1200" b="1" dirty="0">
                <a:solidFill>
                  <a:srgbClr val="00B0F0"/>
                </a:solidFill>
                <a:latin typeface="Arial" panose="020B0604020202020204" pitchFamily="34" charset="0"/>
              </a:rPr>
              <a:t>REMUNERAÇÃO VARIÁVEL </a:t>
            </a:r>
            <a:r>
              <a:rPr lang="pt-BR" sz="1200" dirty="0">
                <a:latin typeface="Arial" panose="020B0604020202020204" pitchFamily="34" charset="0"/>
              </a:rPr>
              <a:t>vinculada ao desempenho do contratado, com base em metas, padrões de qualidade, critérios de sustentabilidade ambiental e prazos de entrega definidos no edital de licitação e no contrato.</a:t>
            </a:r>
            <a:endParaRPr lang="pt-BR" sz="1200" dirty="0"/>
          </a:p>
        </p:txBody>
      </p:sp>
      <p:sp>
        <p:nvSpPr>
          <p:cNvPr id="13" name="CaixaDeTexto 12">
            <a:extLst>
              <a:ext uri="{FF2B5EF4-FFF2-40B4-BE49-F238E27FC236}">
                <a16:creationId xmlns:a16="http://schemas.microsoft.com/office/drawing/2014/main" id="{5AE37139-FFA2-32DF-E320-C05107167079}"/>
              </a:ext>
            </a:extLst>
          </p:cNvPr>
          <p:cNvSpPr txBox="1"/>
          <p:nvPr/>
        </p:nvSpPr>
        <p:spPr>
          <a:xfrm>
            <a:off x="4150498" y="3148607"/>
            <a:ext cx="4762036" cy="830997"/>
          </a:xfrm>
          <a:prstGeom prst="rect">
            <a:avLst/>
          </a:prstGeom>
          <a:noFill/>
        </p:spPr>
        <p:txBody>
          <a:bodyPr wrap="square">
            <a:spAutoFit/>
          </a:bodyPr>
          <a:lstStyle/>
          <a:p>
            <a:pPr algn="r"/>
            <a:r>
              <a:rPr lang="pt-BR" sz="1200" dirty="0">
                <a:latin typeface="Arial" panose="020B0604020202020204" pitchFamily="34" charset="0"/>
              </a:rPr>
              <a:t>Art. 145.</a:t>
            </a:r>
            <a:r>
              <a:rPr lang="pt-BR" sz="1200" b="1" dirty="0">
                <a:latin typeface="Arial" panose="020B0604020202020204" pitchFamily="34" charset="0"/>
              </a:rPr>
              <a:t> </a:t>
            </a:r>
            <a:r>
              <a:rPr lang="pt-BR" sz="1200" b="1" dirty="0">
                <a:solidFill>
                  <a:srgbClr val="00B0F0"/>
                </a:solidFill>
                <a:latin typeface="Arial" panose="020B0604020202020204" pitchFamily="34" charset="0"/>
              </a:rPr>
              <a:t>NÃO SERÁ PERMITIDO PAGAMENTO ANTECIPADO</a:t>
            </a:r>
            <a:r>
              <a:rPr lang="pt-BR" sz="1200" dirty="0">
                <a:latin typeface="Arial" panose="020B0604020202020204" pitchFamily="34" charset="0"/>
              </a:rPr>
              <a:t>, parcial ou total, relativo a parcelas contratuais vinculadas ao fornecimento de bens, à execução de obras ou à prestação de serviços.</a:t>
            </a:r>
            <a:endParaRPr lang="pt-BR" sz="1200" dirty="0"/>
          </a:p>
        </p:txBody>
      </p:sp>
    </p:spTree>
    <p:extLst>
      <p:ext uri="{BB962C8B-B14F-4D97-AF65-F5344CB8AC3E}">
        <p14:creationId xmlns:p14="http://schemas.microsoft.com/office/powerpoint/2010/main" val="327556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9783B26C-51C3-DD46-BF8D-69B384F26B2A}"/>
              </a:ext>
            </a:extLst>
          </p:cNvPr>
          <p:cNvGrpSpPr/>
          <p:nvPr/>
        </p:nvGrpSpPr>
        <p:grpSpPr>
          <a:xfrm>
            <a:off x="1883894" y="100701"/>
            <a:ext cx="5376211" cy="3802414"/>
            <a:chOff x="1504850" y="4089505"/>
            <a:chExt cx="11496944" cy="8074781"/>
          </a:xfrm>
        </p:grpSpPr>
        <p:sp>
          <p:nvSpPr>
            <p:cNvPr id="14" name="Freeform 376">
              <a:extLst>
                <a:ext uri="{FF2B5EF4-FFF2-40B4-BE49-F238E27FC236}">
                  <a16:creationId xmlns:a16="http://schemas.microsoft.com/office/drawing/2014/main" id="{C39FCCD5-8962-6344-8C71-0766BB799829}"/>
                </a:ext>
              </a:extLst>
            </p:cNvPr>
            <p:cNvSpPr>
              <a:spLocks noChangeArrowheads="1"/>
            </p:cNvSpPr>
            <p:nvPr/>
          </p:nvSpPr>
          <p:spPr bwMode="auto">
            <a:xfrm>
              <a:off x="2602494" y="5718775"/>
              <a:ext cx="8882255" cy="5745726"/>
            </a:xfrm>
            <a:custGeom>
              <a:avLst/>
              <a:gdLst>
                <a:gd name="T0" fmla="*/ 0 w 7129"/>
                <a:gd name="T1" fmla="*/ 4611 h 4612"/>
                <a:gd name="T2" fmla="*/ 7128 w 7129"/>
                <a:gd name="T3" fmla="*/ 4611 h 4612"/>
                <a:gd name="T4" fmla="*/ 7128 w 7129"/>
                <a:gd name="T5" fmla="*/ 0 h 4612"/>
                <a:gd name="T6" fmla="*/ 0 w 7129"/>
                <a:gd name="T7" fmla="*/ 0 h 4612"/>
                <a:gd name="T8" fmla="*/ 0 w 7129"/>
                <a:gd name="T9" fmla="*/ 4611 h 4612"/>
              </a:gdLst>
              <a:ahLst/>
              <a:cxnLst>
                <a:cxn ang="0">
                  <a:pos x="T0" y="T1"/>
                </a:cxn>
                <a:cxn ang="0">
                  <a:pos x="T2" y="T3"/>
                </a:cxn>
                <a:cxn ang="0">
                  <a:pos x="T4" y="T5"/>
                </a:cxn>
                <a:cxn ang="0">
                  <a:pos x="T6" y="T7"/>
                </a:cxn>
                <a:cxn ang="0">
                  <a:pos x="T8" y="T9"/>
                </a:cxn>
              </a:cxnLst>
              <a:rect l="0" t="0" r="r" b="b"/>
              <a:pathLst>
                <a:path w="7129" h="4612">
                  <a:moveTo>
                    <a:pt x="0" y="4611"/>
                  </a:moveTo>
                  <a:lnTo>
                    <a:pt x="7128" y="4611"/>
                  </a:lnTo>
                  <a:lnTo>
                    <a:pt x="7128" y="0"/>
                  </a:lnTo>
                  <a:lnTo>
                    <a:pt x="0" y="0"/>
                  </a:lnTo>
                  <a:lnTo>
                    <a:pt x="0" y="4611"/>
                  </a:lnTo>
                </a:path>
              </a:pathLst>
            </a:custGeom>
            <a:solidFill>
              <a:srgbClr val="230A4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5" name="Freeform 377">
              <a:extLst>
                <a:ext uri="{FF2B5EF4-FFF2-40B4-BE49-F238E27FC236}">
                  <a16:creationId xmlns:a16="http://schemas.microsoft.com/office/drawing/2014/main" id="{32869621-6966-0E4D-9A1B-686CFDF99782}"/>
                </a:ext>
              </a:extLst>
            </p:cNvPr>
            <p:cNvSpPr>
              <a:spLocks noChangeArrowheads="1"/>
            </p:cNvSpPr>
            <p:nvPr/>
          </p:nvSpPr>
          <p:spPr bwMode="auto">
            <a:xfrm>
              <a:off x="2784728" y="5061777"/>
              <a:ext cx="8882256" cy="675642"/>
            </a:xfrm>
            <a:custGeom>
              <a:avLst/>
              <a:gdLst>
                <a:gd name="T0" fmla="*/ 7128 w 7129"/>
                <a:gd name="T1" fmla="*/ 0 h 541"/>
                <a:gd name="T2" fmla="*/ 0 w 7129"/>
                <a:gd name="T3" fmla="*/ 0 h 541"/>
                <a:gd name="T4" fmla="*/ 0 w 7129"/>
                <a:gd name="T5" fmla="*/ 540 h 541"/>
                <a:gd name="T6" fmla="*/ 7128 w 7129"/>
                <a:gd name="T7" fmla="*/ 540 h 541"/>
                <a:gd name="T8" fmla="*/ 7128 w 7129"/>
                <a:gd name="T9" fmla="*/ 0 h 541"/>
              </a:gdLst>
              <a:ahLst/>
              <a:cxnLst>
                <a:cxn ang="0">
                  <a:pos x="T0" y="T1"/>
                </a:cxn>
                <a:cxn ang="0">
                  <a:pos x="T2" y="T3"/>
                </a:cxn>
                <a:cxn ang="0">
                  <a:pos x="T4" y="T5"/>
                </a:cxn>
                <a:cxn ang="0">
                  <a:pos x="T6" y="T7"/>
                </a:cxn>
                <a:cxn ang="0">
                  <a:pos x="T8" y="T9"/>
                </a:cxn>
              </a:cxnLst>
              <a:rect l="0" t="0" r="r" b="b"/>
              <a:pathLst>
                <a:path w="7129" h="541">
                  <a:moveTo>
                    <a:pt x="7128" y="0"/>
                  </a:moveTo>
                  <a:lnTo>
                    <a:pt x="0" y="0"/>
                  </a:lnTo>
                  <a:lnTo>
                    <a:pt x="0" y="540"/>
                  </a:lnTo>
                  <a:lnTo>
                    <a:pt x="7128" y="540"/>
                  </a:lnTo>
                  <a:lnTo>
                    <a:pt x="7128" y="0"/>
                  </a:lnTo>
                </a:path>
              </a:pathLst>
            </a:custGeom>
            <a:solidFill>
              <a:srgbClr val="55CCF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6" name="Freeform 378">
              <a:extLst>
                <a:ext uri="{FF2B5EF4-FFF2-40B4-BE49-F238E27FC236}">
                  <a16:creationId xmlns:a16="http://schemas.microsoft.com/office/drawing/2014/main" id="{6603C86F-DC4C-D24B-96E6-A1F5C834F74F}"/>
                </a:ext>
              </a:extLst>
            </p:cNvPr>
            <p:cNvSpPr>
              <a:spLocks noChangeArrowheads="1"/>
            </p:cNvSpPr>
            <p:nvPr/>
          </p:nvSpPr>
          <p:spPr bwMode="auto">
            <a:xfrm>
              <a:off x="3031916" y="5281501"/>
              <a:ext cx="258171" cy="252680"/>
            </a:xfrm>
            <a:custGeom>
              <a:avLst/>
              <a:gdLst>
                <a:gd name="T0" fmla="*/ 207 w 208"/>
                <a:gd name="T1" fmla="*/ 100 h 201"/>
                <a:gd name="T2" fmla="*/ 207 w 208"/>
                <a:gd name="T3" fmla="*/ 100 h 201"/>
                <a:gd name="T4" fmla="*/ 103 w 208"/>
                <a:gd name="T5" fmla="*/ 200 h 201"/>
                <a:gd name="T6" fmla="*/ 103 w 208"/>
                <a:gd name="T7" fmla="*/ 200 h 201"/>
                <a:gd name="T8" fmla="*/ 0 w 208"/>
                <a:gd name="T9" fmla="*/ 100 h 201"/>
                <a:gd name="T10" fmla="*/ 0 w 208"/>
                <a:gd name="T11" fmla="*/ 100 h 201"/>
                <a:gd name="T12" fmla="*/ 103 w 208"/>
                <a:gd name="T13" fmla="*/ 0 h 201"/>
                <a:gd name="T14" fmla="*/ 103 w 208"/>
                <a:gd name="T15" fmla="*/ 0 h 201"/>
                <a:gd name="T16" fmla="*/ 207 w 208"/>
                <a:gd name="T17" fmla="*/ 1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1">
                  <a:moveTo>
                    <a:pt x="207" y="100"/>
                  </a:moveTo>
                  <a:lnTo>
                    <a:pt x="207" y="100"/>
                  </a:lnTo>
                  <a:cubicBezTo>
                    <a:pt x="207" y="155"/>
                    <a:pt x="160" y="200"/>
                    <a:pt x="103" y="200"/>
                  </a:cubicBezTo>
                  <a:lnTo>
                    <a:pt x="103" y="200"/>
                  </a:lnTo>
                  <a:cubicBezTo>
                    <a:pt x="46" y="200"/>
                    <a:pt x="0" y="155"/>
                    <a:pt x="0" y="100"/>
                  </a:cubicBezTo>
                  <a:lnTo>
                    <a:pt x="0" y="100"/>
                  </a:lnTo>
                  <a:cubicBezTo>
                    <a:pt x="0" y="45"/>
                    <a:pt x="46" y="0"/>
                    <a:pt x="103" y="0"/>
                  </a:cubicBezTo>
                  <a:lnTo>
                    <a:pt x="103" y="0"/>
                  </a:lnTo>
                  <a:cubicBezTo>
                    <a:pt x="160" y="0"/>
                    <a:pt x="207" y="45"/>
                    <a:pt x="207" y="100"/>
                  </a:cubicBezTo>
                </a:path>
              </a:pathLst>
            </a:custGeom>
            <a:solidFill>
              <a:srgbClr val="FC3B0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7" name="Freeform 379">
              <a:extLst>
                <a:ext uri="{FF2B5EF4-FFF2-40B4-BE49-F238E27FC236}">
                  <a16:creationId xmlns:a16="http://schemas.microsoft.com/office/drawing/2014/main" id="{7355A675-5DD4-8944-AC28-955A8370CD47}"/>
                </a:ext>
              </a:extLst>
            </p:cNvPr>
            <p:cNvSpPr>
              <a:spLocks noChangeArrowheads="1"/>
            </p:cNvSpPr>
            <p:nvPr/>
          </p:nvSpPr>
          <p:spPr bwMode="auto">
            <a:xfrm>
              <a:off x="3509813" y="5281501"/>
              <a:ext cx="258175" cy="252680"/>
            </a:xfrm>
            <a:custGeom>
              <a:avLst/>
              <a:gdLst>
                <a:gd name="T0" fmla="*/ 207 w 208"/>
                <a:gd name="T1" fmla="*/ 100 h 201"/>
                <a:gd name="T2" fmla="*/ 207 w 208"/>
                <a:gd name="T3" fmla="*/ 100 h 201"/>
                <a:gd name="T4" fmla="*/ 103 w 208"/>
                <a:gd name="T5" fmla="*/ 200 h 201"/>
                <a:gd name="T6" fmla="*/ 103 w 208"/>
                <a:gd name="T7" fmla="*/ 200 h 201"/>
                <a:gd name="T8" fmla="*/ 0 w 208"/>
                <a:gd name="T9" fmla="*/ 100 h 201"/>
                <a:gd name="T10" fmla="*/ 0 w 208"/>
                <a:gd name="T11" fmla="*/ 100 h 201"/>
                <a:gd name="T12" fmla="*/ 103 w 208"/>
                <a:gd name="T13" fmla="*/ 0 h 201"/>
                <a:gd name="T14" fmla="*/ 103 w 208"/>
                <a:gd name="T15" fmla="*/ 0 h 201"/>
                <a:gd name="T16" fmla="*/ 207 w 208"/>
                <a:gd name="T17" fmla="*/ 1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1">
                  <a:moveTo>
                    <a:pt x="207" y="100"/>
                  </a:moveTo>
                  <a:lnTo>
                    <a:pt x="207" y="100"/>
                  </a:lnTo>
                  <a:cubicBezTo>
                    <a:pt x="207" y="155"/>
                    <a:pt x="161" y="200"/>
                    <a:pt x="103" y="200"/>
                  </a:cubicBezTo>
                  <a:lnTo>
                    <a:pt x="103" y="200"/>
                  </a:lnTo>
                  <a:cubicBezTo>
                    <a:pt x="47" y="200"/>
                    <a:pt x="0" y="155"/>
                    <a:pt x="0" y="100"/>
                  </a:cubicBezTo>
                  <a:lnTo>
                    <a:pt x="0" y="100"/>
                  </a:lnTo>
                  <a:cubicBezTo>
                    <a:pt x="0" y="45"/>
                    <a:pt x="47" y="0"/>
                    <a:pt x="103" y="0"/>
                  </a:cubicBezTo>
                  <a:lnTo>
                    <a:pt x="103" y="0"/>
                  </a:lnTo>
                  <a:cubicBezTo>
                    <a:pt x="161" y="0"/>
                    <a:pt x="207" y="45"/>
                    <a:pt x="207" y="100"/>
                  </a:cubicBezTo>
                </a:path>
              </a:pathLst>
            </a:custGeom>
            <a:solidFill>
              <a:srgbClr val="FFD44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8" name="Freeform 380">
              <a:extLst>
                <a:ext uri="{FF2B5EF4-FFF2-40B4-BE49-F238E27FC236}">
                  <a16:creationId xmlns:a16="http://schemas.microsoft.com/office/drawing/2014/main" id="{70CBE763-7F92-7C4E-8857-73BD06801B90}"/>
                </a:ext>
              </a:extLst>
            </p:cNvPr>
            <p:cNvSpPr>
              <a:spLocks noChangeArrowheads="1"/>
            </p:cNvSpPr>
            <p:nvPr/>
          </p:nvSpPr>
          <p:spPr bwMode="auto">
            <a:xfrm>
              <a:off x="3987707" y="5281501"/>
              <a:ext cx="258171" cy="252680"/>
            </a:xfrm>
            <a:custGeom>
              <a:avLst/>
              <a:gdLst>
                <a:gd name="T0" fmla="*/ 207 w 208"/>
                <a:gd name="T1" fmla="*/ 100 h 201"/>
                <a:gd name="T2" fmla="*/ 207 w 208"/>
                <a:gd name="T3" fmla="*/ 100 h 201"/>
                <a:gd name="T4" fmla="*/ 103 w 208"/>
                <a:gd name="T5" fmla="*/ 200 h 201"/>
                <a:gd name="T6" fmla="*/ 103 w 208"/>
                <a:gd name="T7" fmla="*/ 200 h 201"/>
                <a:gd name="T8" fmla="*/ 0 w 208"/>
                <a:gd name="T9" fmla="*/ 100 h 201"/>
                <a:gd name="T10" fmla="*/ 0 w 208"/>
                <a:gd name="T11" fmla="*/ 100 h 201"/>
                <a:gd name="T12" fmla="*/ 103 w 208"/>
                <a:gd name="T13" fmla="*/ 0 h 201"/>
                <a:gd name="T14" fmla="*/ 103 w 208"/>
                <a:gd name="T15" fmla="*/ 0 h 201"/>
                <a:gd name="T16" fmla="*/ 207 w 208"/>
                <a:gd name="T17" fmla="*/ 1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1">
                  <a:moveTo>
                    <a:pt x="207" y="100"/>
                  </a:moveTo>
                  <a:lnTo>
                    <a:pt x="207" y="100"/>
                  </a:lnTo>
                  <a:cubicBezTo>
                    <a:pt x="207" y="155"/>
                    <a:pt x="160" y="200"/>
                    <a:pt x="103" y="200"/>
                  </a:cubicBezTo>
                  <a:lnTo>
                    <a:pt x="103" y="200"/>
                  </a:lnTo>
                  <a:cubicBezTo>
                    <a:pt x="46" y="200"/>
                    <a:pt x="0" y="155"/>
                    <a:pt x="0" y="100"/>
                  </a:cubicBezTo>
                  <a:lnTo>
                    <a:pt x="0" y="100"/>
                  </a:lnTo>
                  <a:cubicBezTo>
                    <a:pt x="0" y="45"/>
                    <a:pt x="46" y="0"/>
                    <a:pt x="103" y="0"/>
                  </a:cubicBezTo>
                  <a:lnTo>
                    <a:pt x="103" y="0"/>
                  </a:lnTo>
                  <a:cubicBezTo>
                    <a:pt x="160" y="0"/>
                    <a:pt x="207" y="45"/>
                    <a:pt x="207" y="100"/>
                  </a:cubicBezTo>
                </a:path>
              </a:pathLst>
            </a:custGeom>
            <a:solidFill>
              <a:srgbClr val="FFFDF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9" name="Freeform 381">
              <a:extLst>
                <a:ext uri="{FF2B5EF4-FFF2-40B4-BE49-F238E27FC236}">
                  <a16:creationId xmlns:a16="http://schemas.microsoft.com/office/drawing/2014/main" id="{6990B64C-4553-4B46-9276-B1074B460875}"/>
                </a:ext>
              </a:extLst>
            </p:cNvPr>
            <p:cNvSpPr>
              <a:spLocks noChangeArrowheads="1"/>
            </p:cNvSpPr>
            <p:nvPr/>
          </p:nvSpPr>
          <p:spPr bwMode="auto">
            <a:xfrm>
              <a:off x="4986746" y="5907705"/>
              <a:ext cx="45720" cy="5295297"/>
            </a:xfrm>
            <a:prstGeom prst="rect">
              <a:avLst/>
            </a:prstGeom>
            <a:solidFill>
              <a:srgbClr val="FF9DFF"/>
            </a:solidFill>
            <a:ln>
              <a:noFill/>
            </a:ln>
            <a:effectLst/>
          </p:spPr>
          <p:txBody>
            <a:bodyPr wrap="none" anchor="ctr"/>
            <a:lstStyle/>
            <a:p>
              <a:endParaRPr lang="en-US" sz="1050" dirty="0">
                <a:latin typeface="Poppins" pitchFamily="2" charset="77"/>
              </a:endParaRPr>
            </a:p>
          </p:txBody>
        </p:sp>
        <p:sp>
          <p:nvSpPr>
            <p:cNvPr id="20" name="Freeform 19">
              <a:extLst>
                <a:ext uri="{FF2B5EF4-FFF2-40B4-BE49-F238E27FC236}">
                  <a16:creationId xmlns:a16="http://schemas.microsoft.com/office/drawing/2014/main" id="{E757111F-1DF1-494D-ACA8-D95A378E8B49}"/>
                </a:ext>
              </a:extLst>
            </p:cNvPr>
            <p:cNvSpPr>
              <a:spLocks noChangeArrowheads="1"/>
            </p:cNvSpPr>
            <p:nvPr/>
          </p:nvSpPr>
          <p:spPr bwMode="auto">
            <a:xfrm>
              <a:off x="3141779" y="7879709"/>
              <a:ext cx="1476382" cy="1476305"/>
            </a:xfrm>
            <a:custGeom>
              <a:avLst/>
              <a:gdLst>
                <a:gd name="connsiteX0" fmla="*/ 0 w 1476382"/>
                <a:gd name="connsiteY0" fmla="*/ 1439178 h 1476305"/>
                <a:gd name="connsiteX1" fmla="*/ 1476382 w 1476382"/>
                <a:gd name="connsiteY1" fmla="*/ 1439178 h 1476305"/>
                <a:gd name="connsiteX2" fmla="*/ 1476382 w 1476382"/>
                <a:gd name="connsiteY2" fmla="*/ 1476305 h 1476305"/>
                <a:gd name="connsiteX3" fmla="*/ 0 w 1476382"/>
                <a:gd name="connsiteY3" fmla="*/ 1476305 h 1476305"/>
                <a:gd name="connsiteX4" fmla="*/ 0 w 1476382"/>
                <a:gd name="connsiteY4" fmla="*/ 1076637 h 1476305"/>
                <a:gd name="connsiteX5" fmla="*/ 1476382 w 1476382"/>
                <a:gd name="connsiteY5" fmla="*/ 1076637 h 1476305"/>
                <a:gd name="connsiteX6" fmla="*/ 1476382 w 1476382"/>
                <a:gd name="connsiteY6" fmla="*/ 1113764 h 1476305"/>
                <a:gd name="connsiteX7" fmla="*/ 0 w 1476382"/>
                <a:gd name="connsiteY7" fmla="*/ 1113764 h 1476305"/>
                <a:gd name="connsiteX8" fmla="*/ 0 w 1476382"/>
                <a:gd name="connsiteY8" fmla="*/ 719590 h 1476305"/>
                <a:gd name="connsiteX9" fmla="*/ 1476382 w 1476382"/>
                <a:gd name="connsiteY9" fmla="*/ 719590 h 1476305"/>
                <a:gd name="connsiteX10" fmla="*/ 1476382 w 1476382"/>
                <a:gd name="connsiteY10" fmla="*/ 756713 h 1476305"/>
                <a:gd name="connsiteX11" fmla="*/ 0 w 1476382"/>
                <a:gd name="connsiteY11" fmla="*/ 756713 h 1476305"/>
                <a:gd name="connsiteX12" fmla="*/ 0 w 1476382"/>
                <a:gd name="connsiteY12" fmla="*/ 357049 h 1476305"/>
                <a:gd name="connsiteX13" fmla="*/ 1476382 w 1476382"/>
                <a:gd name="connsiteY13" fmla="*/ 357049 h 1476305"/>
                <a:gd name="connsiteX14" fmla="*/ 1476382 w 1476382"/>
                <a:gd name="connsiteY14" fmla="*/ 394217 h 1476305"/>
                <a:gd name="connsiteX15" fmla="*/ 0 w 1476382"/>
                <a:gd name="connsiteY15" fmla="*/ 394217 h 1476305"/>
                <a:gd name="connsiteX16" fmla="*/ 0 w 1476382"/>
                <a:gd name="connsiteY16" fmla="*/ 0 h 1476305"/>
                <a:gd name="connsiteX17" fmla="*/ 1476382 w 1476382"/>
                <a:gd name="connsiteY17" fmla="*/ 0 h 1476305"/>
                <a:gd name="connsiteX18" fmla="*/ 1476382 w 1476382"/>
                <a:gd name="connsiteY18" fmla="*/ 37127 h 1476305"/>
                <a:gd name="connsiteX19" fmla="*/ 0 w 1476382"/>
                <a:gd name="connsiteY19" fmla="*/ 37127 h 147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76382" h="1476305">
                  <a:moveTo>
                    <a:pt x="0" y="1439178"/>
                  </a:moveTo>
                  <a:lnTo>
                    <a:pt x="1476382" y="1439178"/>
                  </a:lnTo>
                  <a:lnTo>
                    <a:pt x="1476382" y="1476305"/>
                  </a:lnTo>
                  <a:lnTo>
                    <a:pt x="0" y="1476305"/>
                  </a:lnTo>
                  <a:close/>
                  <a:moveTo>
                    <a:pt x="0" y="1076637"/>
                  </a:moveTo>
                  <a:lnTo>
                    <a:pt x="1476382" y="1076637"/>
                  </a:lnTo>
                  <a:lnTo>
                    <a:pt x="1476382" y="1113764"/>
                  </a:lnTo>
                  <a:lnTo>
                    <a:pt x="0" y="1113764"/>
                  </a:lnTo>
                  <a:close/>
                  <a:moveTo>
                    <a:pt x="0" y="719590"/>
                  </a:moveTo>
                  <a:lnTo>
                    <a:pt x="1476382" y="719590"/>
                  </a:lnTo>
                  <a:lnTo>
                    <a:pt x="1476382" y="756713"/>
                  </a:lnTo>
                  <a:lnTo>
                    <a:pt x="0" y="756713"/>
                  </a:lnTo>
                  <a:close/>
                  <a:moveTo>
                    <a:pt x="0" y="357049"/>
                  </a:moveTo>
                  <a:lnTo>
                    <a:pt x="1476382" y="357049"/>
                  </a:lnTo>
                  <a:lnTo>
                    <a:pt x="1476382" y="394217"/>
                  </a:lnTo>
                  <a:lnTo>
                    <a:pt x="0" y="394217"/>
                  </a:lnTo>
                  <a:close/>
                  <a:moveTo>
                    <a:pt x="0" y="0"/>
                  </a:moveTo>
                  <a:lnTo>
                    <a:pt x="1476382" y="0"/>
                  </a:lnTo>
                  <a:lnTo>
                    <a:pt x="1476382" y="37127"/>
                  </a:lnTo>
                  <a:lnTo>
                    <a:pt x="0" y="37127"/>
                  </a:lnTo>
                  <a:close/>
                </a:path>
              </a:pathLst>
            </a:custGeom>
            <a:solidFill>
              <a:srgbClr val="7F63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21" name="Freeform 388">
              <a:extLst>
                <a:ext uri="{FF2B5EF4-FFF2-40B4-BE49-F238E27FC236}">
                  <a16:creationId xmlns:a16="http://schemas.microsoft.com/office/drawing/2014/main" id="{0EF5C39D-30A0-D346-83D3-DB69826937F9}"/>
                </a:ext>
              </a:extLst>
            </p:cNvPr>
            <p:cNvSpPr>
              <a:spLocks noChangeArrowheads="1"/>
            </p:cNvSpPr>
            <p:nvPr/>
          </p:nvSpPr>
          <p:spPr bwMode="auto">
            <a:xfrm>
              <a:off x="5756469" y="6127431"/>
              <a:ext cx="2515814" cy="1768760"/>
            </a:xfrm>
            <a:custGeom>
              <a:avLst/>
              <a:gdLst>
                <a:gd name="T0" fmla="*/ 2018 w 2019"/>
                <a:gd name="T1" fmla="*/ 0 h 1422"/>
                <a:gd name="T2" fmla="*/ 0 w 2019"/>
                <a:gd name="T3" fmla="*/ 0 h 1422"/>
                <a:gd name="T4" fmla="*/ 0 w 2019"/>
                <a:gd name="T5" fmla="*/ 1421 h 1422"/>
                <a:gd name="T6" fmla="*/ 2018 w 2019"/>
                <a:gd name="T7" fmla="*/ 1421 h 1422"/>
                <a:gd name="T8" fmla="*/ 2018 w 2019"/>
                <a:gd name="T9" fmla="*/ 0 h 1422"/>
              </a:gdLst>
              <a:ahLst/>
              <a:cxnLst>
                <a:cxn ang="0">
                  <a:pos x="T0" y="T1"/>
                </a:cxn>
                <a:cxn ang="0">
                  <a:pos x="T2" y="T3"/>
                </a:cxn>
                <a:cxn ang="0">
                  <a:pos x="T4" y="T5"/>
                </a:cxn>
                <a:cxn ang="0">
                  <a:pos x="T6" y="T7"/>
                </a:cxn>
                <a:cxn ang="0">
                  <a:pos x="T8" y="T9"/>
                </a:cxn>
              </a:cxnLst>
              <a:rect l="0" t="0" r="r" b="b"/>
              <a:pathLst>
                <a:path w="2019" h="1422">
                  <a:moveTo>
                    <a:pt x="2018" y="0"/>
                  </a:moveTo>
                  <a:lnTo>
                    <a:pt x="0" y="0"/>
                  </a:lnTo>
                  <a:lnTo>
                    <a:pt x="0" y="1421"/>
                  </a:lnTo>
                  <a:lnTo>
                    <a:pt x="2018" y="1421"/>
                  </a:lnTo>
                  <a:lnTo>
                    <a:pt x="2018" y="0"/>
                  </a:lnTo>
                </a:path>
              </a:pathLst>
            </a:custGeom>
            <a:solidFill>
              <a:srgbClr val="FE6F3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2" name="Freeform 389">
              <a:extLst>
                <a:ext uri="{FF2B5EF4-FFF2-40B4-BE49-F238E27FC236}">
                  <a16:creationId xmlns:a16="http://schemas.microsoft.com/office/drawing/2014/main" id="{0B2D5F43-D795-F64D-B264-54E0EDB0E490}"/>
                </a:ext>
              </a:extLst>
            </p:cNvPr>
            <p:cNvSpPr>
              <a:spLocks noChangeArrowheads="1"/>
            </p:cNvSpPr>
            <p:nvPr/>
          </p:nvSpPr>
          <p:spPr bwMode="auto">
            <a:xfrm>
              <a:off x="5756469" y="7896191"/>
              <a:ext cx="2515814" cy="714095"/>
            </a:xfrm>
            <a:custGeom>
              <a:avLst/>
              <a:gdLst>
                <a:gd name="T0" fmla="*/ 0 w 2019"/>
                <a:gd name="T1" fmla="*/ 572 h 573"/>
                <a:gd name="T2" fmla="*/ 2018 w 2019"/>
                <a:gd name="T3" fmla="*/ 572 h 573"/>
                <a:gd name="T4" fmla="*/ 2018 w 2019"/>
                <a:gd name="T5" fmla="*/ 0 h 573"/>
                <a:gd name="T6" fmla="*/ 0 w 2019"/>
                <a:gd name="T7" fmla="*/ 0 h 573"/>
                <a:gd name="T8" fmla="*/ 0 w 2019"/>
                <a:gd name="T9" fmla="*/ 572 h 573"/>
              </a:gdLst>
              <a:ahLst/>
              <a:cxnLst>
                <a:cxn ang="0">
                  <a:pos x="T0" y="T1"/>
                </a:cxn>
                <a:cxn ang="0">
                  <a:pos x="T2" y="T3"/>
                </a:cxn>
                <a:cxn ang="0">
                  <a:pos x="T4" y="T5"/>
                </a:cxn>
                <a:cxn ang="0">
                  <a:pos x="T6" y="T7"/>
                </a:cxn>
                <a:cxn ang="0">
                  <a:pos x="T8" y="T9"/>
                </a:cxn>
              </a:cxnLst>
              <a:rect l="0" t="0" r="r" b="b"/>
              <a:pathLst>
                <a:path w="2019" h="573">
                  <a:moveTo>
                    <a:pt x="0" y="572"/>
                  </a:moveTo>
                  <a:lnTo>
                    <a:pt x="2018" y="572"/>
                  </a:lnTo>
                  <a:lnTo>
                    <a:pt x="2018" y="0"/>
                  </a:lnTo>
                  <a:lnTo>
                    <a:pt x="0" y="0"/>
                  </a:lnTo>
                  <a:lnTo>
                    <a:pt x="0" y="572"/>
                  </a:lnTo>
                </a:path>
              </a:pathLst>
            </a:custGeom>
            <a:solidFill>
              <a:srgbClr val="FC3B0C"/>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3" name="Freeform 390">
              <a:extLst>
                <a:ext uri="{FF2B5EF4-FFF2-40B4-BE49-F238E27FC236}">
                  <a16:creationId xmlns:a16="http://schemas.microsoft.com/office/drawing/2014/main" id="{CD53C79C-9290-8047-83DA-1404E446A3AE}"/>
                </a:ext>
              </a:extLst>
            </p:cNvPr>
            <p:cNvSpPr>
              <a:spLocks noChangeArrowheads="1"/>
            </p:cNvSpPr>
            <p:nvPr/>
          </p:nvSpPr>
          <p:spPr bwMode="auto">
            <a:xfrm>
              <a:off x="7959179" y="9412270"/>
              <a:ext cx="2515814" cy="1098608"/>
            </a:xfrm>
            <a:custGeom>
              <a:avLst/>
              <a:gdLst>
                <a:gd name="T0" fmla="*/ 2019 w 2020"/>
                <a:gd name="T1" fmla="*/ 880 h 881"/>
                <a:gd name="T2" fmla="*/ 0 w 2020"/>
                <a:gd name="T3" fmla="*/ 880 h 881"/>
                <a:gd name="T4" fmla="*/ 0 w 2020"/>
                <a:gd name="T5" fmla="*/ 0 h 881"/>
                <a:gd name="T6" fmla="*/ 2019 w 2020"/>
                <a:gd name="T7" fmla="*/ 0 h 881"/>
                <a:gd name="T8" fmla="*/ 2019 w 2020"/>
                <a:gd name="T9" fmla="*/ 880 h 881"/>
              </a:gdLst>
              <a:ahLst/>
              <a:cxnLst>
                <a:cxn ang="0">
                  <a:pos x="T0" y="T1"/>
                </a:cxn>
                <a:cxn ang="0">
                  <a:pos x="T2" y="T3"/>
                </a:cxn>
                <a:cxn ang="0">
                  <a:pos x="T4" y="T5"/>
                </a:cxn>
                <a:cxn ang="0">
                  <a:pos x="T6" y="T7"/>
                </a:cxn>
                <a:cxn ang="0">
                  <a:pos x="T8" y="T9"/>
                </a:cxn>
              </a:cxnLst>
              <a:rect l="0" t="0" r="r" b="b"/>
              <a:pathLst>
                <a:path w="2020" h="881">
                  <a:moveTo>
                    <a:pt x="2019" y="880"/>
                  </a:moveTo>
                  <a:lnTo>
                    <a:pt x="0" y="880"/>
                  </a:lnTo>
                  <a:lnTo>
                    <a:pt x="0" y="0"/>
                  </a:lnTo>
                  <a:lnTo>
                    <a:pt x="2019" y="0"/>
                  </a:lnTo>
                  <a:lnTo>
                    <a:pt x="2019" y="880"/>
                  </a:lnTo>
                </a:path>
              </a:pathLst>
            </a:custGeom>
            <a:solidFill>
              <a:srgbClr val="7F63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4" name="Freeform 23">
              <a:extLst>
                <a:ext uri="{FF2B5EF4-FFF2-40B4-BE49-F238E27FC236}">
                  <a16:creationId xmlns:a16="http://schemas.microsoft.com/office/drawing/2014/main" id="{2FFDEA67-EAAA-754C-BACD-B71FC1FFFB5B}"/>
                </a:ext>
              </a:extLst>
            </p:cNvPr>
            <p:cNvSpPr>
              <a:spLocks noChangeArrowheads="1"/>
            </p:cNvSpPr>
            <p:nvPr/>
          </p:nvSpPr>
          <p:spPr bwMode="auto">
            <a:xfrm>
              <a:off x="8189884" y="9708894"/>
              <a:ext cx="1921322" cy="581004"/>
            </a:xfrm>
            <a:custGeom>
              <a:avLst/>
              <a:gdLst>
                <a:gd name="connsiteX0" fmla="*/ 0 w 1921322"/>
                <a:gd name="connsiteY0" fmla="*/ 505363 h 581004"/>
                <a:gd name="connsiteX1" fmla="*/ 1893856 w 1921322"/>
                <a:gd name="connsiteY1" fmla="*/ 505363 h 581004"/>
                <a:gd name="connsiteX2" fmla="*/ 1893856 w 1921322"/>
                <a:gd name="connsiteY2" fmla="*/ 581004 h 581004"/>
                <a:gd name="connsiteX3" fmla="*/ 0 w 1921322"/>
                <a:gd name="connsiteY3" fmla="*/ 581004 h 581004"/>
                <a:gd name="connsiteX4" fmla="*/ 428458 w 1921322"/>
                <a:gd name="connsiteY4" fmla="*/ 153805 h 581004"/>
                <a:gd name="connsiteX5" fmla="*/ 1921322 w 1921322"/>
                <a:gd name="connsiteY5" fmla="*/ 153805 h 581004"/>
                <a:gd name="connsiteX6" fmla="*/ 1921322 w 1921322"/>
                <a:gd name="connsiteY6" fmla="*/ 196528 h 581004"/>
                <a:gd name="connsiteX7" fmla="*/ 428458 w 1921322"/>
                <a:gd name="connsiteY7" fmla="*/ 196528 h 581004"/>
                <a:gd name="connsiteX8" fmla="*/ 428458 w 1921322"/>
                <a:gd name="connsiteY8" fmla="*/ 0 h 581004"/>
                <a:gd name="connsiteX9" fmla="*/ 1921322 w 1921322"/>
                <a:gd name="connsiteY9" fmla="*/ 0 h 581004"/>
                <a:gd name="connsiteX10" fmla="*/ 1921322 w 1921322"/>
                <a:gd name="connsiteY10" fmla="*/ 42723 h 581004"/>
                <a:gd name="connsiteX11" fmla="*/ 428458 w 1921322"/>
                <a:gd name="connsiteY11" fmla="*/ 42723 h 58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1322" h="581004">
                  <a:moveTo>
                    <a:pt x="0" y="505363"/>
                  </a:moveTo>
                  <a:lnTo>
                    <a:pt x="1893856" y="505363"/>
                  </a:lnTo>
                  <a:lnTo>
                    <a:pt x="1893856" y="581004"/>
                  </a:lnTo>
                  <a:lnTo>
                    <a:pt x="0" y="581004"/>
                  </a:lnTo>
                  <a:close/>
                  <a:moveTo>
                    <a:pt x="428458" y="153805"/>
                  </a:moveTo>
                  <a:lnTo>
                    <a:pt x="1921322" y="153805"/>
                  </a:lnTo>
                  <a:lnTo>
                    <a:pt x="1921322" y="196528"/>
                  </a:lnTo>
                  <a:lnTo>
                    <a:pt x="428458" y="196528"/>
                  </a:lnTo>
                  <a:close/>
                  <a:moveTo>
                    <a:pt x="428458" y="0"/>
                  </a:moveTo>
                  <a:lnTo>
                    <a:pt x="1921322" y="0"/>
                  </a:lnTo>
                  <a:lnTo>
                    <a:pt x="1921322" y="42723"/>
                  </a:lnTo>
                  <a:lnTo>
                    <a:pt x="428458" y="42723"/>
                  </a:lnTo>
                  <a:close/>
                </a:path>
              </a:pathLst>
            </a:custGeom>
            <a:solidFill>
              <a:srgbClr val="443E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25" name="Freeform 393">
              <a:extLst>
                <a:ext uri="{FF2B5EF4-FFF2-40B4-BE49-F238E27FC236}">
                  <a16:creationId xmlns:a16="http://schemas.microsoft.com/office/drawing/2014/main" id="{849CD915-3715-0949-8661-DCA25FD067CB}"/>
                </a:ext>
              </a:extLst>
            </p:cNvPr>
            <p:cNvSpPr>
              <a:spLocks noChangeArrowheads="1"/>
            </p:cNvSpPr>
            <p:nvPr/>
          </p:nvSpPr>
          <p:spPr bwMode="auto">
            <a:xfrm>
              <a:off x="8167914" y="9648470"/>
              <a:ext cx="346064" cy="335077"/>
            </a:xfrm>
            <a:custGeom>
              <a:avLst/>
              <a:gdLst>
                <a:gd name="T0" fmla="*/ 279 w 280"/>
                <a:gd name="T1" fmla="*/ 135 h 271"/>
                <a:gd name="T2" fmla="*/ 279 w 280"/>
                <a:gd name="T3" fmla="*/ 135 h 271"/>
                <a:gd name="T4" fmla="*/ 140 w 280"/>
                <a:gd name="T5" fmla="*/ 270 h 271"/>
                <a:gd name="T6" fmla="*/ 140 w 280"/>
                <a:gd name="T7" fmla="*/ 270 h 271"/>
                <a:gd name="T8" fmla="*/ 0 w 280"/>
                <a:gd name="T9" fmla="*/ 135 h 271"/>
                <a:gd name="T10" fmla="*/ 0 w 280"/>
                <a:gd name="T11" fmla="*/ 135 h 271"/>
                <a:gd name="T12" fmla="*/ 140 w 280"/>
                <a:gd name="T13" fmla="*/ 0 h 271"/>
                <a:gd name="T14" fmla="*/ 140 w 280"/>
                <a:gd name="T15" fmla="*/ 0 h 271"/>
                <a:gd name="T16" fmla="*/ 279 w 280"/>
                <a:gd name="T17" fmla="*/ 135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271">
                  <a:moveTo>
                    <a:pt x="279" y="135"/>
                  </a:moveTo>
                  <a:lnTo>
                    <a:pt x="279" y="135"/>
                  </a:lnTo>
                  <a:cubicBezTo>
                    <a:pt x="279" y="210"/>
                    <a:pt x="216" y="270"/>
                    <a:pt x="140" y="270"/>
                  </a:cubicBezTo>
                  <a:lnTo>
                    <a:pt x="140" y="270"/>
                  </a:lnTo>
                  <a:cubicBezTo>
                    <a:pt x="62" y="270"/>
                    <a:pt x="0" y="210"/>
                    <a:pt x="0" y="135"/>
                  </a:cubicBezTo>
                  <a:lnTo>
                    <a:pt x="0" y="135"/>
                  </a:lnTo>
                  <a:cubicBezTo>
                    <a:pt x="0" y="61"/>
                    <a:pt x="62" y="0"/>
                    <a:pt x="140" y="0"/>
                  </a:cubicBezTo>
                  <a:lnTo>
                    <a:pt x="140" y="0"/>
                  </a:lnTo>
                  <a:cubicBezTo>
                    <a:pt x="216" y="0"/>
                    <a:pt x="279" y="61"/>
                    <a:pt x="279" y="135"/>
                  </a:cubicBezTo>
                </a:path>
              </a:pathLst>
            </a:custGeom>
            <a:solidFill>
              <a:srgbClr val="230A43"/>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6" name="Freeform 25">
              <a:extLst>
                <a:ext uri="{FF2B5EF4-FFF2-40B4-BE49-F238E27FC236}">
                  <a16:creationId xmlns:a16="http://schemas.microsoft.com/office/drawing/2014/main" id="{7846C87E-40B1-814D-80EF-0F749CA19A4F}"/>
                </a:ext>
              </a:extLst>
            </p:cNvPr>
            <p:cNvSpPr>
              <a:spLocks noChangeArrowheads="1"/>
            </p:cNvSpPr>
            <p:nvPr/>
          </p:nvSpPr>
          <p:spPr bwMode="auto">
            <a:xfrm>
              <a:off x="5926749" y="8088444"/>
              <a:ext cx="2113578" cy="245968"/>
            </a:xfrm>
            <a:custGeom>
              <a:avLst/>
              <a:gdLst>
                <a:gd name="connsiteX0" fmla="*/ 0 w 2113578"/>
                <a:gd name="connsiteY0" fmla="*/ 203244 h 245968"/>
                <a:gd name="connsiteX1" fmla="*/ 2113578 w 2113578"/>
                <a:gd name="connsiteY1" fmla="*/ 203244 h 245968"/>
                <a:gd name="connsiteX2" fmla="*/ 2113578 w 2113578"/>
                <a:gd name="connsiteY2" fmla="*/ 245968 h 245968"/>
                <a:gd name="connsiteX3" fmla="*/ 0 w 2113578"/>
                <a:gd name="connsiteY3" fmla="*/ 245968 h 245968"/>
                <a:gd name="connsiteX4" fmla="*/ 2 w 2113578"/>
                <a:gd name="connsiteY4" fmla="*/ 0 h 245968"/>
                <a:gd name="connsiteX5" fmla="*/ 1635684 w 2113578"/>
                <a:gd name="connsiteY5" fmla="*/ 0 h 245968"/>
                <a:gd name="connsiteX6" fmla="*/ 1635684 w 2113578"/>
                <a:gd name="connsiteY6" fmla="*/ 42724 h 245968"/>
                <a:gd name="connsiteX7" fmla="*/ 2 w 2113578"/>
                <a:gd name="connsiteY7" fmla="*/ 42724 h 24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3578" h="245968">
                  <a:moveTo>
                    <a:pt x="0" y="203244"/>
                  </a:moveTo>
                  <a:lnTo>
                    <a:pt x="2113578" y="203244"/>
                  </a:lnTo>
                  <a:lnTo>
                    <a:pt x="2113578" y="245968"/>
                  </a:lnTo>
                  <a:lnTo>
                    <a:pt x="0" y="245968"/>
                  </a:lnTo>
                  <a:close/>
                  <a:moveTo>
                    <a:pt x="2" y="0"/>
                  </a:moveTo>
                  <a:lnTo>
                    <a:pt x="1635684" y="0"/>
                  </a:lnTo>
                  <a:lnTo>
                    <a:pt x="1635684" y="42724"/>
                  </a:lnTo>
                  <a:lnTo>
                    <a:pt x="2" y="42724"/>
                  </a:lnTo>
                  <a:close/>
                </a:path>
              </a:pathLst>
            </a:custGeom>
            <a:solidFill>
              <a:srgbClr val="230A43"/>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27" name="Freeform 397">
              <a:extLst>
                <a:ext uri="{FF2B5EF4-FFF2-40B4-BE49-F238E27FC236}">
                  <a16:creationId xmlns:a16="http://schemas.microsoft.com/office/drawing/2014/main" id="{C4DF39E9-605C-8245-8B83-CC563972E28F}"/>
                </a:ext>
              </a:extLst>
            </p:cNvPr>
            <p:cNvSpPr>
              <a:spLocks noChangeArrowheads="1"/>
            </p:cNvSpPr>
            <p:nvPr/>
          </p:nvSpPr>
          <p:spPr bwMode="auto">
            <a:xfrm>
              <a:off x="7794388" y="6803071"/>
              <a:ext cx="258175" cy="247190"/>
            </a:xfrm>
            <a:custGeom>
              <a:avLst/>
              <a:gdLst>
                <a:gd name="T0" fmla="*/ 206 w 207"/>
                <a:gd name="T1" fmla="*/ 99 h 199"/>
                <a:gd name="T2" fmla="*/ 206 w 207"/>
                <a:gd name="T3" fmla="*/ 99 h 199"/>
                <a:gd name="T4" fmla="*/ 103 w 207"/>
                <a:gd name="T5" fmla="*/ 198 h 199"/>
                <a:gd name="T6" fmla="*/ 103 w 207"/>
                <a:gd name="T7" fmla="*/ 198 h 199"/>
                <a:gd name="T8" fmla="*/ 0 w 207"/>
                <a:gd name="T9" fmla="*/ 99 h 199"/>
                <a:gd name="T10" fmla="*/ 0 w 207"/>
                <a:gd name="T11" fmla="*/ 99 h 199"/>
                <a:gd name="T12" fmla="*/ 103 w 207"/>
                <a:gd name="T13" fmla="*/ 0 h 199"/>
                <a:gd name="T14" fmla="*/ 103 w 207"/>
                <a:gd name="T15" fmla="*/ 0 h 199"/>
                <a:gd name="T16" fmla="*/ 206 w 207"/>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199">
                  <a:moveTo>
                    <a:pt x="206" y="99"/>
                  </a:moveTo>
                  <a:lnTo>
                    <a:pt x="206" y="99"/>
                  </a:lnTo>
                  <a:cubicBezTo>
                    <a:pt x="206" y="154"/>
                    <a:pt x="160" y="198"/>
                    <a:pt x="103" y="198"/>
                  </a:cubicBezTo>
                  <a:lnTo>
                    <a:pt x="103" y="198"/>
                  </a:lnTo>
                  <a:cubicBezTo>
                    <a:pt x="46" y="198"/>
                    <a:pt x="0" y="154"/>
                    <a:pt x="0" y="99"/>
                  </a:cubicBezTo>
                  <a:lnTo>
                    <a:pt x="0" y="99"/>
                  </a:lnTo>
                  <a:cubicBezTo>
                    <a:pt x="0" y="44"/>
                    <a:pt x="46" y="0"/>
                    <a:pt x="103" y="0"/>
                  </a:cubicBezTo>
                  <a:lnTo>
                    <a:pt x="103" y="0"/>
                  </a:lnTo>
                  <a:cubicBezTo>
                    <a:pt x="160" y="0"/>
                    <a:pt x="206" y="44"/>
                    <a:pt x="206" y="99"/>
                  </a:cubicBezTo>
                </a:path>
              </a:pathLst>
            </a:custGeom>
            <a:solidFill>
              <a:srgbClr val="FFD445"/>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8" name="Freeform 398">
              <a:extLst>
                <a:ext uri="{FF2B5EF4-FFF2-40B4-BE49-F238E27FC236}">
                  <a16:creationId xmlns:a16="http://schemas.microsoft.com/office/drawing/2014/main" id="{ADE5A1F7-01F5-6143-ADFB-35A44436C0F6}"/>
                </a:ext>
              </a:extLst>
            </p:cNvPr>
            <p:cNvSpPr>
              <a:spLocks noChangeArrowheads="1"/>
            </p:cNvSpPr>
            <p:nvPr/>
          </p:nvSpPr>
          <p:spPr bwMode="auto">
            <a:xfrm>
              <a:off x="5987175" y="6709690"/>
              <a:ext cx="1955525" cy="1010721"/>
            </a:xfrm>
            <a:custGeom>
              <a:avLst/>
              <a:gdLst>
                <a:gd name="T0" fmla="*/ 61 w 1569"/>
                <a:gd name="T1" fmla="*/ 810 h 811"/>
                <a:gd name="T2" fmla="*/ 61 w 1569"/>
                <a:gd name="T3" fmla="*/ 810 h 811"/>
                <a:gd name="T4" fmla="*/ 14 w 1569"/>
                <a:gd name="T5" fmla="*/ 802 h 811"/>
                <a:gd name="T6" fmla="*/ 14 w 1569"/>
                <a:gd name="T7" fmla="*/ 802 h 811"/>
                <a:gd name="T8" fmla="*/ 4 w 1569"/>
                <a:gd name="T9" fmla="*/ 780 h 811"/>
                <a:gd name="T10" fmla="*/ 4 w 1569"/>
                <a:gd name="T11" fmla="*/ 780 h 811"/>
                <a:gd name="T12" fmla="*/ 27 w 1569"/>
                <a:gd name="T13" fmla="*/ 770 h 811"/>
                <a:gd name="T14" fmla="*/ 27 w 1569"/>
                <a:gd name="T15" fmla="*/ 770 h 811"/>
                <a:gd name="T16" fmla="*/ 124 w 1569"/>
                <a:gd name="T17" fmla="*/ 755 h 811"/>
                <a:gd name="T18" fmla="*/ 124 w 1569"/>
                <a:gd name="T19" fmla="*/ 755 h 811"/>
                <a:gd name="T20" fmla="*/ 212 w 1569"/>
                <a:gd name="T21" fmla="*/ 428 h 811"/>
                <a:gd name="T22" fmla="*/ 212 w 1569"/>
                <a:gd name="T23" fmla="*/ 428 h 811"/>
                <a:gd name="T24" fmla="*/ 354 w 1569"/>
                <a:gd name="T25" fmla="*/ 34 h 811"/>
                <a:gd name="T26" fmla="*/ 354 w 1569"/>
                <a:gd name="T27" fmla="*/ 34 h 811"/>
                <a:gd name="T28" fmla="*/ 591 w 1569"/>
                <a:gd name="T29" fmla="*/ 77 h 811"/>
                <a:gd name="T30" fmla="*/ 591 w 1569"/>
                <a:gd name="T31" fmla="*/ 77 h 811"/>
                <a:gd name="T32" fmla="*/ 709 w 1569"/>
                <a:gd name="T33" fmla="*/ 288 h 811"/>
                <a:gd name="T34" fmla="*/ 709 w 1569"/>
                <a:gd name="T35" fmla="*/ 288 h 811"/>
                <a:gd name="T36" fmla="*/ 945 w 1569"/>
                <a:gd name="T37" fmla="*/ 600 h 811"/>
                <a:gd name="T38" fmla="*/ 945 w 1569"/>
                <a:gd name="T39" fmla="*/ 600 h 811"/>
                <a:gd name="T40" fmla="*/ 1018 w 1569"/>
                <a:gd name="T41" fmla="*/ 587 h 811"/>
                <a:gd name="T42" fmla="*/ 1018 w 1569"/>
                <a:gd name="T43" fmla="*/ 587 h 811"/>
                <a:gd name="T44" fmla="*/ 1050 w 1569"/>
                <a:gd name="T45" fmla="*/ 413 h 811"/>
                <a:gd name="T46" fmla="*/ 1050 w 1569"/>
                <a:gd name="T47" fmla="*/ 413 h 811"/>
                <a:gd name="T48" fmla="*/ 1149 w 1569"/>
                <a:gd name="T49" fmla="*/ 158 h 811"/>
                <a:gd name="T50" fmla="*/ 1149 w 1569"/>
                <a:gd name="T51" fmla="*/ 158 h 811"/>
                <a:gd name="T52" fmla="*/ 1372 w 1569"/>
                <a:gd name="T53" fmla="*/ 241 h 811"/>
                <a:gd name="T54" fmla="*/ 1372 w 1569"/>
                <a:gd name="T55" fmla="*/ 241 h 811"/>
                <a:gd name="T56" fmla="*/ 1457 w 1569"/>
                <a:gd name="T57" fmla="*/ 295 h 811"/>
                <a:gd name="T58" fmla="*/ 1457 w 1569"/>
                <a:gd name="T59" fmla="*/ 295 h 811"/>
                <a:gd name="T60" fmla="*/ 1530 w 1569"/>
                <a:gd name="T61" fmla="*/ 197 h 811"/>
                <a:gd name="T62" fmla="*/ 1530 w 1569"/>
                <a:gd name="T63" fmla="*/ 197 h 811"/>
                <a:gd name="T64" fmla="*/ 1553 w 1569"/>
                <a:gd name="T65" fmla="*/ 187 h 811"/>
                <a:gd name="T66" fmla="*/ 1553 w 1569"/>
                <a:gd name="T67" fmla="*/ 187 h 811"/>
                <a:gd name="T68" fmla="*/ 1564 w 1569"/>
                <a:gd name="T69" fmla="*/ 210 h 811"/>
                <a:gd name="T70" fmla="*/ 1564 w 1569"/>
                <a:gd name="T71" fmla="*/ 210 h 811"/>
                <a:gd name="T72" fmla="*/ 1465 w 1569"/>
                <a:gd name="T73" fmla="*/ 329 h 811"/>
                <a:gd name="T74" fmla="*/ 1465 w 1569"/>
                <a:gd name="T75" fmla="*/ 329 h 811"/>
                <a:gd name="T76" fmla="*/ 1347 w 1569"/>
                <a:gd name="T77" fmla="*/ 266 h 811"/>
                <a:gd name="T78" fmla="*/ 1347 w 1569"/>
                <a:gd name="T79" fmla="*/ 266 h 811"/>
                <a:gd name="T80" fmla="*/ 1161 w 1569"/>
                <a:gd name="T81" fmla="*/ 191 h 811"/>
                <a:gd name="T82" fmla="*/ 1161 w 1569"/>
                <a:gd name="T83" fmla="*/ 191 h 811"/>
                <a:gd name="T84" fmla="*/ 1086 w 1569"/>
                <a:gd name="T85" fmla="*/ 413 h 811"/>
                <a:gd name="T86" fmla="*/ 1086 w 1569"/>
                <a:gd name="T87" fmla="*/ 413 h 811"/>
                <a:gd name="T88" fmla="*/ 1042 w 1569"/>
                <a:gd name="T89" fmla="*/ 613 h 811"/>
                <a:gd name="T90" fmla="*/ 1042 w 1569"/>
                <a:gd name="T91" fmla="*/ 613 h 811"/>
                <a:gd name="T92" fmla="*/ 941 w 1569"/>
                <a:gd name="T93" fmla="*/ 635 h 811"/>
                <a:gd name="T94" fmla="*/ 941 w 1569"/>
                <a:gd name="T95" fmla="*/ 635 h 811"/>
                <a:gd name="T96" fmla="*/ 675 w 1569"/>
                <a:gd name="T97" fmla="*/ 301 h 811"/>
                <a:gd name="T98" fmla="*/ 675 w 1569"/>
                <a:gd name="T99" fmla="*/ 301 h 811"/>
                <a:gd name="T100" fmla="*/ 570 w 1569"/>
                <a:gd name="T101" fmla="*/ 104 h 811"/>
                <a:gd name="T102" fmla="*/ 570 w 1569"/>
                <a:gd name="T103" fmla="*/ 104 h 811"/>
                <a:gd name="T104" fmla="*/ 370 w 1569"/>
                <a:gd name="T105" fmla="*/ 65 h 811"/>
                <a:gd name="T106" fmla="*/ 370 w 1569"/>
                <a:gd name="T107" fmla="*/ 65 h 811"/>
                <a:gd name="T108" fmla="*/ 249 w 1569"/>
                <a:gd name="T109" fmla="*/ 427 h 811"/>
                <a:gd name="T110" fmla="*/ 249 w 1569"/>
                <a:gd name="T111" fmla="*/ 427 h 811"/>
                <a:gd name="T112" fmla="*/ 145 w 1569"/>
                <a:gd name="T113" fmla="*/ 784 h 811"/>
                <a:gd name="T114" fmla="*/ 145 w 1569"/>
                <a:gd name="T115" fmla="*/ 784 h 811"/>
                <a:gd name="T116" fmla="*/ 61 w 1569"/>
                <a:gd name="T117" fmla="*/ 81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9" h="811">
                  <a:moveTo>
                    <a:pt x="61" y="810"/>
                  </a:moveTo>
                  <a:lnTo>
                    <a:pt x="61" y="810"/>
                  </a:lnTo>
                  <a:cubicBezTo>
                    <a:pt x="34" y="810"/>
                    <a:pt x="15" y="803"/>
                    <a:pt x="14" y="802"/>
                  </a:cubicBezTo>
                  <a:lnTo>
                    <a:pt x="14" y="802"/>
                  </a:lnTo>
                  <a:cubicBezTo>
                    <a:pt x="5" y="799"/>
                    <a:pt x="0" y="789"/>
                    <a:pt x="4" y="780"/>
                  </a:cubicBezTo>
                  <a:lnTo>
                    <a:pt x="4" y="780"/>
                  </a:lnTo>
                  <a:cubicBezTo>
                    <a:pt x="8" y="771"/>
                    <a:pt x="18" y="767"/>
                    <a:pt x="27" y="770"/>
                  </a:cubicBezTo>
                  <a:lnTo>
                    <a:pt x="27" y="770"/>
                  </a:lnTo>
                  <a:cubicBezTo>
                    <a:pt x="30" y="771"/>
                    <a:pt x="78" y="788"/>
                    <a:pt x="124" y="755"/>
                  </a:cubicBezTo>
                  <a:lnTo>
                    <a:pt x="124" y="755"/>
                  </a:lnTo>
                  <a:cubicBezTo>
                    <a:pt x="168" y="725"/>
                    <a:pt x="219" y="644"/>
                    <a:pt x="212" y="428"/>
                  </a:cubicBezTo>
                  <a:lnTo>
                    <a:pt x="212" y="428"/>
                  </a:lnTo>
                  <a:cubicBezTo>
                    <a:pt x="204" y="162"/>
                    <a:pt x="284" y="67"/>
                    <a:pt x="354" y="34"/>
                  </a:cubicBezTo>
                  <a:lnTo>
                    <a:pt x="354" y="34"/>
                  </a:lnTo>
                  <a:cubicBezTo>
                    <a:pt x="423" y="0"/>
                    <a:pt x="511" y="16"/>
                    <a:pt x="591" y="77"/>
                  </a:cubicBezTo>
                  <a:lnTo>
                    <a:pt x="591" y="77"/>
                  </a:lnTo>
                  <a:cubicBezTo>
                    <a:pt x="640" y="113"/>
                    <a:pt x="672" y="194"/>
                    <a:pt x="709" y="288"/>
                  </a:cubicBezTo>
                  <a:lnTo>
                    <a:pt x="709" y="288"/>
                  </a:lnTo>
                  <a:cubicBezTo>
                    <a:pt x="763" y="427"/>
                    <a:pt x="825" y="583"/>
                    <a:pt x="945" y="600"/>
                  </a:cubicBezTo>
                  <a:lnTo>
                    <a:pt x="945" y="600"/>
                  </a:lnTo>
                  <a:cubicBezTo>
                    <a:pt x="979" y="605"/>
                    <a:pt x="1003" y="600"/>
                    <a:pt x="1018" y="587"/>
                  </a:cubicBezTo>
                  <a:lnTo>
                    <a:pt x="1018" y="587"/>
                  </a:lnTo>
                  <a:cubicBezTo>
                    <a:pt x="1053" y="558"/>
                    <a:pt x="1051" y="484"/>
                    <a:pt x="1050" y="413"/>
                  </a:cubicBezTo>
                  <a:lnTo>
                    <a:pt x="1050" y="413"/>
                  </a:lnTo>
                  <a:cubicBezTo>
                    <a:pt x="1049" y="309"/>
                    <a:pt x="1047" y="191"/>
                    <a:pt x="1149" y="158"/>
                  </a:cubicBezTo>
                  <a:lnTo>
                    <a:pt x="1149" y="158"/>
                  </a:lnTo>
                  <a:cubicBezTo>
                    <a:pt x="1248" y="125"/>
                    <a:pt x="1317" y="189"/>
                    <a:pt x="1372" y="241"/>
                  </a:cubicBezTo>
                  <a:lnTo>
                    <a:pt x="1372" y="241"/>
                  </a:lnTo>
                  <a:cubicBezTo>
                    <a:pt x="1404" y="271"/>
                    <a:pt x="1434" y="300"/>
                    <a:pt x="1457" y="295"/>
                  </a:cubicBezTo>
                  <a:lnTo>
                    <a:pt x="1457" y="295"/>
                  </a:lnTo>
                  <a:cubicBezTo>
                    <a:pt x="1480" y="290"/>
                    <a:pt x="1505" y="257"/>
                    <a:pt x="1530" y="197"/>
                  </a:cubicBezTo>
                  <a:lnTo>
                    <a:pt x="1530" y="197"/>
                  </a:lnTo>
                  <a:cubicBezTo>
                    <a:pt x="1534" y="188"/>
                    <a:pt x="1544" y="184"/>
                    <a:pt x="1553" y="187"/>
                  </a:cubicBezTo>
                  <a:lnTo>
                    <a:pt x="1553" y="187"/>
                  </a:lnTo>
                  <a:cubicBezTo>
                    <a:pt x="1563" y="191"/>
                    <a:pt x="1568" y="202"/>
                    <a:pt x="1564" y="210"/>
                  </a:cubicBezTo>
                  <a:lnTo>
                    <a:pt x="1564" y="210"/>
                  </a:lnTo>
                  <a:cubicBezTo>
                    <a:pt x="1531" y="285"/>
                    <a:pt x="1501" y="322"/>
                    <a:pt x="1465" y="329"/>
                  </a:cubicBezTo>
                  <a:lnTo>
                    <a:pt x="1465" y="329"/>
                  </a:lnTo>
                  <a:cubicBezTo>
                    <a:pt x="1422" y="337"/>
                    <a:pt x="1386" y="303"/>
                    <a:pt x="1347" y="266"/>
                  </a:cubicBezTo>
                  <a:lnTo>
                    <a:pt x="1347" y="266"/>
                  </a:lnTo>
                  <a:cubicBezTo>
                    <a:pt x="1294" y="217"/>
                    <a:pt x="1238" y="166"/>
                    <a:pt x="1161" y="191"/>
                  </a:cubicBezTo>
                  <a:lnTo>
                    <a:pt x="1161" y="191"/>
                  </a:lnTo>
                  <a:cubicBezTo>
                    <a:pt x="1084" y="216"/>
                    <a:pt x="1085" y="316"/>
                    <a:pt x="1086" y="413"/>
                  </a:cubicBezTo>
                  <a:lnTo>
                    <a:pt x="1086" y="413"/>
                  </a:lnTo>
                  <a:cubicBezTo>
                    <a:pt x="1088" y="495"/>
                    <a:pt x="1089" y="573"/>
                    <a:pt x="1042" y="613"/>
                  </a:cubicBezTo>
                  <a:lnTo>
                    <a:pt x="1042" y="613"/>
                  </a:lnTo>
                  <a:cubicBezTo>
                    <a:pt x="1018" y="633"/>
                    <a:pt x="985" y="641"/>
                    <a:pt x="941" y="635"/>
                  </a:cubicBezTo>
                  <a:lnTo>
                    <a:pt x="941" y="635"/>
                  </a:lnTo>
                  <a:cubicBezTo>
                    <a:pt x="800" y="615"/>
                    <a:pt x="733" y="448"/>
                    <a:pt x="675" y="301"/>
                  </a:cubicBezTo>
                  <a:lnTo>
                    <a:pt x="675" y="301"/>
                  </a:lnTo>
                  <a:cubicBezTo>
                    <a:pt x="642" y="215"/>
                    <a:pt x="609" y="134"/>
                    <a:pt x="570" y="104"/>
                  </a:cubicBezTo>
                  <a:lnTo>
                    <a:pt x="570" y="104"/>
                  </a:lnTo>
                  <a:cubicBezTo>
                    <a:pt x="500" y="52"/>
                    <a:pt x="426" y="37"/>
                    <a:pt x="370" y="65"/>
                  </a:cubicBezTo>
                  <a:lnTo>
                    <a:pt x="370" y="65"/>
                  </a:lnTo>
                  <a:cubicBezTo>
                    <a:pt x="285" y="105"/>
                    <a:pt x="242" y="234"/>
                    <a:pt x="249" y="427"/>
                  </a:cubicBezTo>
                  <a:lnTo>
                    <a:pt x="249" y="427"/>
                  </a:lnTo>
                  <a:cubicBezTo>
                    <a:pt x="254" y="613"/>
                    <a:pt x="220" y="733"/>
                    <a:pt x="145" y="784"/>
                  </a:cubicBezTo>
                  <a:lnTo>
                    <a:pt x="145" y="784"/>
                  </a:lnTo>
                  <a:cubicBezTo>
                    <a:pt x="115" y="805"/>
                    <a:pt x="85" y="810"/>
                    <a:pt x="61" y="810"/>
                  </a:cubicBezTo>
                </a:path>
              </a:pathLst>
            </a:custGeom>
            <a:solidFill>
              <a:srgbClr val="230A43"/>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9" name="Freeform 399">
              <a:extLst>
                <a:ext uri="{FF2B5EF4-FFF2-40B4-BE49-F238E27FC236}">
                  <a16:creationId xmlns:a16="http://schemas.microsoft.com/office/drawing/2014/main" id="{C782D882-5586-BF49-920A-088F2A220841}"/>
                </a:ext>
              </a:extLst>
            </p:cNvPr>
            <p:cNvSpPr>
              <a:spLocks noChangeArrowheads="1"/>
            </p:cNvSpPr>
            <p:nvPr/>
          </p:nvSpPr>
          <p:spPr bwMode="auto">
            <a:xfrm>
              <a:off x="5756469" y="8972825"/>
              <a:ext cx="2515814" cy="1098608"/>
            </a:xfrm>
            <a:custGeom>
              <a:avLst/>
              <a:gdLst>
                <a:gd name="T0" fmla="*/ 2018 w 2019"/>
                <a:gd name="T1" fmla="*/ 880 h 881"/>
                <a:gd name="T2" fmla="*/ 0 w 2019"/>
                <a:gd name="T3" fmla="*/ 880 h 881"/>
                <a:gd name="T4" fmla="*/ 0 w 2019"/>
                <a:gd name="T5" fmla="*/ 0 h 881"/>
                <a:gd name="T6" fmla="*/ 2018 w 2019"/>
                <a:gd name="T7" fmla="*/ 0 h 881"/>
                <a:gd name="T8" fmla="*/ 2018 w 2019"/>
                <a:gd name="T9" fmla="*/ 880 h 881"/>
              </a:gdLst>
              <a:ahLst/>
              <a:cxnLst>
                <a:cxn ang="0">
                  <a:pos x="T0" y="T1"/>
                </a:cxn>
                <a:cxn ang="0">
                  <a:pos x="T2" y="T3"/>
                </a:cxn>
                <a:cxn ang="0">
                  <a:pos x="T4" y="T5"/>
                </a:cxn>
                <a:cxn ang="0">
                  <a:pos x="T6" y="T7"/>
                </a:cxn>
                <a:cxn ang="0">
                  <a:pos x="T8" y="T9"/>
                </a:cxn>
              </a:cxnLst>
              <a:rect l="0" t="0" r="r" b="b"/>
              <a:pathLst>
                <a:path w="2019" h="881">
                  <a:moveTo>
                    <a:pt x="2018" y="880"/>
                  </a:moveTo>
                  <a:lnTo>
                    <a:pt x="0" y="880"/>
                  </a:lnTo>
                  <a:lnTo>
                    <a:pt x="0" y="0"/>
                  </a:lnTo>
                  <a:lnTo>
                    <a:pt x="2018" y="0"/>
                  </a:lnTo>
                  <a:lnTo>
                    <a:pt x="2018" y="880"/>
                  </a:lnTo>
                </a:path>
              </a:pathLst>
            </a:custGeom>
            <a:solidFill>
              <a:srgbClr val="FF9D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0" name="Freeform 29">
              <a:extLst>
                <a:ext uri="{FF2B5EF4-FFF2-40B4-BE49-F238E27FC236}">
                  <a16:creationId xmlns:a16="http://schemas.microsoft.com/office/drawing/2014/main" id="{CF1A96C0-4983-2341-AA46-04AD4B7D9985}"/>
                </a:ext>
              </a:extLst>
            </p:cNvPr>
            <p:cNvSpPr>
              <a:spLocks noChangeArrowheads="1"/>
            </p:cNvSpPr>
            <p:nvPr/>
          </p:nvSpPr>
          <p:spPr bwMode="auto">
            <a:xfrm>
              <a:off x="6552957" y="9390297"/>
              <a:ext cx="1273142" cy="251459"/>
            </a:xfrm>
            <a:custGeom>
              <a:avLst/>
              <a:gdLst>
                <a:gd name="connsiteX0" fmla="*/ 0 w 1273142"/>
                <a:gd name="connsiteY0" fmla="*/ 208736 h 251459"/>
                <a:gd name="connsiteX1" fmla="*/ 905110 w 1273142"/>
                <a:gd name="connsiteY1" fmla="*/ 208736 h 251459"/>
                <a:gd name="connsiteX2" fmla="*/ 905110 w 1273142"/>
                <a:gd name="connsiteY2" fmla="*/ 251459 h 251459"/>
                <a:gd name="connsiteX3" fmla="*/ 0 w 1273142"/>
                <a:gd name="connsiteY3" fmla="*/ 251459 h 251459"/>
                <a:gd name="connsiteX4" fmla="*/ 0 w 1273142"/>
                <a:gd name="connsiteY4" fmla="*/ 0 h 251459"/>
                <a:gd name="connsiteX5" fmla="*/ 1273142 w 1273142"/>
                <a:gd name="connsiteY5" fmla="*/ 0 h 251459"/>
                <a:gd name="connsiteX6" fmla="*/ 1273142 w 1273142"/>
                <a:gd name="connsiteY6" fmla="*/ 42723 h 251459"/>
                <a:gd name="connsiteX7" fmla="*/ 0 w 1273142"/>
                <a:gd name="connsiteY7" fmla="*/ 42723 h 25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142" h="251459">
                  <a:moveTo>
                    <a:pt x="0" y="208736"/>
                  </a:moveTo>
                  <a:lnTo>
                    <a:pt x="905110" y="208736"/>
                  </a:lnTo>
                  <a:lnTo>
                    <a:pt x="905110" y="251459"/>
                  </a:lnTo>
                  <a:lnTo>
                    <a:pt x="0" y="251459"/>
                  </a:lnTo>
                  <a:close/>
                  <a:moveTo>
                    <a:pt x="0" y="0"/>
                  </a:moveTo>
                  <a:lnTo>
                    <a:pt x="1273142" y="0"/>
                  </a:lnTo>
                  <a:lnTo>
                    <a:pt x="1273142" y="42723"/>
                  </a:lnTo>
                  <a:lnTo>
                    <a:pt x="0" y="42723"/>
                  </a:lnTo>
                  <a:close/>
                </a:path>
              </a:pathLst>
            </a:custGeom>
            <a:solidFill>
              <a:srgbClr val="FD6F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31" name="Freeform 402">
              <a:extLst>
                <a:ext uri="{FF2B5EF4-FFF2-40B4-BE49-F238E27FC236}">
                  <a16:creationId xmlns:a16="http://schemas.microsoft.com/office/drawing/2014/main" id="{B390C4FB-81A8-DF4E-909A-AEA588B1C0EE}"/>
                </a:ext>
              </a:extLst>
            </p:cNvPr>
            <p:cNvSpPr>
              <a:spLocks noChangeArrowheads="1"/>
            </p:cNvSpPr>
            <p:nvPr/>
          </p:nvSpPr>
          <p:spPr bwMode="auto">
            <a:xfrm>
              <a:off x="5998162" y="9296915"/>
              <a:ext cx="466908" cy="450430"/>
            </a:xfrm>
            <a:custGeom>
              <a:avLst/>
              <a:gdLst>
                <a:gd name="T0" fmla="*/ 372 w 373"/>
                <a:gd name="T1" fmla="*/ 180 h 361"/>
                <a:gd name="T2" fmla="*/ 372 w 373"/>
                <a:gd name="T3" fmla="*/ 180 h 361"/>
                <a:gd name="T4" fmla="*/ 187 w 373"/>
                <a:gd name="T5" fmla="*/ 360 h 361"/>
                <a:gd name="T6" fmla="*/ 187 w 373"/>
                <a:gd name="T7" fmla="*/ 360 h 361"/>
                <a:gd name="T8" fmla="*/ 0 w 373"/>
                <a:gd name="T9" fmla="*/ 180 h 361"/>
                <a:gd name="T10" fmla="*/ 0 w 373"/>
                <a:gd name="T11" fmla="*/ 180 h 361"/>
                <a:gd name="T12" fmla="*/ 187 w 373"/>
                <a:gd name="T13" fmla="*/ 0 h 361"/>
                <a:gd name="T14" fmla="*/ 187 w 373"/>
                <a:gd name="T15" fmla="*/ 0 h 361"/>
                <a:gd name="T16" fmla="*/ 372 w 373"/>
                <a:gd name="T17" fmla="*/ 18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3" h="361">
                  <a:moveTo>
                    <a:pt x="372" y="180"/>
                  </a:moveTo>
                  <a:lnTo>
                    <a:pt x="372" y="180"/>
                  </a:lnTo>
                  <a:cubicBezTo>
                    <a:pt x="372" y="279"/>
                    <a:pt x="289" y="360"/>
                    <a:pt x="187" y="360"/>
                  </a:cubicBezTo>
                  <a:lnTo>
                    <a:pt x="187" y="360"/>
                  </a:lnTo>
                  <a:cubicBezTo>
                    <a:pt x="84" y="360"/>
                    <a:pt x="0" y="279"/>
                    <a:pt x="0" y="180"/>
                  </a:cubicBezTo>
                  <a:lnTo>
                    <a:pt x="0" y="180"/>
                  </a:lnTo>
                  <a:cubicBezTo>
                    <a:pt x="0" y="81"/>
                    <a:pt x="84" y="0"/>
                    <a:pt x="187" y="0"/>
                  </a:cubicBezTo>
                  <a:lnTo>
                    <a:pt x="187" y="0"/>
                  </a:lnTo>
                  <a:cubicBezTo>
                    <a:pt x="289" y="0"/>
                    <a:pt x="372" y="81"/>
                    <a:pt x="372" y="180"/>
                  </a:cubicBezTo>
                </a:path>
              </a:pathLst>
            </a:custGeom>
            <a:solidFill>
              <a:srgbClr val="230A43"/>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2" name="Freeform 403">
              <a:extLst>
                <a:ext uri="{FF2B5EF4-FFF2-40B4-BE49-F238E27FC236}">
                  <a16:creationId xmlns:a16="http://schemas.microsoft.com/office/drawing/2014/main" id="{8306945A-3B95-3548-AE6D-F658BDEC180D}"/>
                </a:ext>
              </a:extLst>
            </p:cNvPr>
            <p:cNvSpPr>
              <a:spLocks noChangeArrowheads="1"/>
            </p:cNvSpPr>
            <p:nvPr/>
          </p:nvSpPr>
          <p:spPr bwMode="auto">
            <a:xfrm>
              <a:off x="2768253" y="5797846"/>
              <a:ext cx="2274120" cy="1922566"/>
            </a:xfrm>
            <a:custGeom>
              <a:avLst/>
              <a:gdLst>
                <a:gd name="T0" fmla="*/ 1127 w 1826"/>
                <a:gd name="T1" fmla="*/ 257 h 1544"/>
                <a:gd name="T2" fmla="*/ 1127 w 1826"/>
                <a:gd name="T3" fmla="*/ 257 h 1544"/>
                <a:gd name="T4" fmla="*/ 696 w 1826"/>
                <a:gd name="T5" fmla="*/ 1286 h 1544"/>
                <a:gd name="T6" fmla="*/ 696 w 1826"/>
                <a:gd name="T7" fmla="*/ 1286 h 1544"/>
                <a:gd name="T8" fmla="*/ 1127 w 1826"/>
                <a:gd name="T9" fmla="*/ 257 h 1544"/>
              </a:gdLst>
              <a:ahLst/>
              <a:cxnLst>
                <a:cxn ang="0">
                  <a:pos x="T0" y="T1"/>
                </a:cxn>
                <a:cxn ang="0">
                  <a:pos x="T2" y="T3"/>
                </a:cxn>
                <a:cxn ang="0">
                  <a:pos x="T4" y="T5"/>
                </a:cxn>
                <a:cxn ang="0">
                  <a:pos x="T6" y="T7"/>
                </a:cxn>
                <a:cxn ang="0">
                  <a:pos x="T8" y="T9"/>
                </a:cxn>
              </a:cxnLst>
              <a:rect l="0" t="0" r="r" b="b"/>
              <a:pathLst>
                <a:path w="1826" h="1544">
                  <a:moveTo>
                    <a:pt x="1127" y="257"/>
                  </a:moveTo>
                  <a:lnTo>
                    <a:pt x="1127" y="257"/>
                  </a:lnTo>
                  <a:cubicBezTo>
                    <a:pt x="419" y="0"/>
                    <a:pt x="0" y="992"/>
                    <a:pt x="696" y="1286"/>
                  </a:cubicBezTo>
                  <a:lnTo>
                    <a:pt x="696" y="1286"/>
                  </a:lnTo>
                  <a:cubicBezTo>
                    <a:pt x="1404" y="1543"/>
                    <a:pt x="1825" y="552"/>
                    <a:pt x="1127" y="257"/>
                  </a:cubicBezTo>
                </a:path>
              </a:pathLst>
            </a:custGeom>
            <a:solidFill>
              <a:srgbClr val="FFFDFC"/>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3" name="Freeform 404">
              <a:extLst>
                <a:ext uri="{FF2B5EF4-FFF2-40B4-BE49-F238E27FC236}">
                  <a16:creationId xmlns:a16="http://schemas.microsoft.com/office/drawing/2014/main" id="{2EF191E0-DA74-234E-B184-8F21659AF511}"/>
                </a:ext>
              </a:extLst>
            </p:cNvPr>
            <p:cNvSpPr>
              <a:spLocks noChangeArrowheads="1"/>
            </p:cNvSpPr>
            <p:nvPr/>
          </p:nvSpPr>
          <p:spPr bwMode="auto">
            <a:xfrm>
              <a:off x="3185724" y="6759127"/>
              <a:ext cx="1433683" cy="845930"/>
            </a:xfrm>
            <a:custGeom>
              <a:avLst/>
              <a:gdLst>
                <a:gd name="T0" fmla="*/ 362 w 1151"/>
                <a:gd name="T1" fmla="*/ 514 h 677"/>
                <a:gd name="T2" fmla="*/ 362 w 1151"/>
                <a:gd name="T3" fmla="*/ 514 h 677"/>
                <a:gd name="T4" fmla="*/ 1150 w 1151"/>
                <a:gd name="T5" fmla="*/ 0 h 677"/>
                <a:gd name="T6" fmla="*/ 6 w 1151"/>
                <a:gd name="T7" fmla="*/ 0 h 677"/>
                <a:gd name="T8" fmla="*/ 6 w 1151"/>
                <a:gd name="T9" fmla="*/ 0 h 677"/>
                <a:gd name="T10" fmla="*/ 362 w 1151"/>
                <a:gd name="T11" fmla="*/ 514 h 677"/>
              </a:gdLst>
              <a:ahLst/>
              <a:cxnLst>
                <a:cxn ang="0">
                  <a:pos x="T0" y="T1"/>
                </a:cxn>
                <a:cxn ang="0">
                  <a:pos x="T2" y="T3"/>
                </a:cxn>
                <a:cxn ang="0">
                  <a:pos x="T4" y="T5"/>
                </a:cxn>
                <a:cxn ang="0">
                  <a:pos x="T6" y="T7"/>
                </a:cxn>
                <a:cxn ang="0">
                  <a:pos x="T8" y="T9"/>
                </a:cxn>
                <a:cxn ang="0">
                  <a:pos x="T10" y="T11"/>
                </a:cxn>
              </a:cxnLst>
              <a:rect l="0" t="0" r="r" b="b"/>
              <a:pathLst>
                <a:path w="1151" h="677">
                  <a:moveTo>
                    <a:pt x="362" y="514"/>
                  </a:moveTo>
                  <a:lnTo>
                    <a:pt x="362" y="514"/>
                  </a:lnTo>
                  <a:cubicBezTo>
                    <a:pt x="808" y="676"/>
                    <a:pt x="1140" y="342"/>
                    <a:pt x="1150" y="0"/>
                  </a:cubicBezTo>
                  <a:lnTo>
                    <a:pt x="6" y="0"/>
                  </a:lnTo>
                  <a:lnTo>
                    <a:pt x="6" y="0"/>
                  </a:lnTo>
                  <a:cubicBezTo>
                    <a:pt x="0" y="200"/>
                    <a:pt x="104" y="405"/>
                    <a:pt x="362" y="514"/>
                  </a:cubicBezTo>
                </a:path>
              </a:pathLst>
            </a:custGeom>
            <a:solidFill>
              <a:srgbClr val="55CCF8"/>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4" name="Freeform 405">
              <a:extLst>
                <a:ext uri="{FF2B5EF4-FFF2-40B4-BE49-F238E27FC236}">
                  <a16:creationId xmlns:a16="http://schemas.microsoft.com/office/drawing/2014/main" id="{876D5FE7-C0AE-454B-8BEF-C79356C89336}"/>
                </a:ext>
              </a:extLst>
            </p:cNvPr>
            <p:cNvSpPr>
              <a:spLocks noChangeArrowheads="1"/>
            </p:cNvSpPr>
            <p:nvPr/>
          </p:nvSpPr>
          <p:spPr bwMode="auto">
            <a:xfrm>
              <a:off x="8415102" y="4089505"/>
              <a:ext cx="1928057" cy="1362275"/>
            </a:xfrm>
            <a:custGeom>
              <a:avLst/>
              <a:gdLst>
                <a:gd name="T0" fmla="*/ 1453 w 1550"/>
                <a:gd name="T1" fmla="*/ 1094 h 1095"/>
                <a:gd name="T2" fmla="*/ 0 w 1550"/>
                <a:gd name="T3" fmla="*/ 1094 h 1095"/>
                <a:gd name="T4" fmla="*/ 95 w 1550"/>
                <a:gd name="T5" fmla="*/ 0 h 1095"/>
                <a:gd name="T6" fmla="*/ 1549 w 1550"/>
                <a:gd name="T7" fmla="*/ 0 h 1095"/>
                <a:gd name="T8" fmla="*/ 1453 w 1550"/>
                <a:gd name="T9" fmla="*/ 1094 h 1095"/>
              </a:gdLst>
              <a:ahLst/>
              <a:cxnLst>
                <a:cxn ang="0">
                  <a:pos x="T0" y="T1"/>
                </a:cxn>
                <a:cxn ang="0">
                  <a:pos x="T2" y="T3"/>
                </a:cxn>
                <a:cxn ang="0">
                  <a:pos x="T4" y="T5"/>
                </a:cxn>
                <a:cxn ang="0">
                  <a:pos x="T6" y="T7"/>
                </a:cxn>
                <a:cxn ang="0">
                  <a:pos x="T8" y="T9"/>
                </a:cxn>
              </a:cxnLst>
              <a:rect l="0" t="0" r="r" b="b"/>
              <a:pathLst>
                <a:path w="1550" h="1095">
                  <a:moveTo>
                    <a:pt x="1453" y="1094"/>
                  </a:moveTo>
                  <a:lnTo>
                    <a:pt x="0" y="1094"/>
                  </a:lnTo>
                  <a:lnTo>
                    <a:pt x="95" y="0"/>
                  </a:lnTo>
                  <a:lnTo>
                    <a:pt x="1549" y="0"/>
                  </a:lnTo>
                  <a:lnTo>
                    <a:pt x="1453" y="1094"/>
                  </a:lnTo>
                </a:path>
              </a:pathLst>
            </a:custGeom>
            <a:solidFill>
              <a:srgbClr val="A562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5" name="Freeform 406">
              <a:extLst>
                <a:ext uri="{FF2B5EF4-FFF2-40B4-BE49-F238E27FC236}">
                  <a16:creationId xmlns:a16="http://schemas.microsoft.com/office/drawing/2014/main" id="{77AEDE54-D6C4-264D-8B4A-97FA93E9F52D}"/>
                </a:ext>
              </a:extLst>
            </p:cNvPr>
            <p:cNvSpPr>
              <a:spLocks noChangeArrowheads="1"/>
            </p:cNvSpPr>
            <p:nvPr/>
          </p:nvSpPr>
          <p:spPr bwMode="auto">
            <a:xfrm>
              <a:off x="8415102" y="4215849"/>
              <a:ext cx="2213696" cy="1235933"/>
            </a:xfrm>
            <a:custGeom>
              <a:avLst/>
              <a:gdLst>
                <a:gd name="T0" fmla="*/ 1332 w 1775"/>
                <a:gd name="T1" fmla="*/ 989 h 990"/>
                <a:gd name="T2" fmla="*/ 0 w 1775"/>
                <a:gd name="T3" fmla="*/ 989 h 990"/>
                <a:gd name="T4" fmla="*/ 442 w 1775"/>
                <a:gd name="T5" fmla="*/ 0 h 990"/>
                <a:gd name="T6" fmla="*/ 1774 w 1775"/>
                <a:gd name="T7" fmla="*/ 0 h 990"/>
                <a:gd name="T8" fmla="*/ 1332 w 1775"/>
                <a:gd name="T9" fmla="*/ 989 h 990"/>
              </a:gdLst>
              <a:ahLst/>
              <a:cxnLst>
                <a:cxn ang="0">
                  <a:pos x="T0" y="T1"/>
                </a:cxn>
                <a:cxn ang="0">
                  <a:pos x="T2" y="T3"/>
                </a:cxn>
                <a:cxn ang="0">
                  <a:pos x="T4" y="T5"/>
                </a:cxn>
                <a:cxn ang="0">
                  <a:pos x="T6" y="T7"/>
                </a:cxn>
                <a:cxn ang="0">
                  <a:pos x="T8" y="T9"/>
                </a:cxn>
              </a:cxnLst>
              <a:rect l="0" t="0" r="r" b="b"/>
              <a:pathLst>
                <a:path w="1775" h="990">
                  <a:moveTo>
                    <a:pt x="1332" y="989"/>
                  </a:moveTo>
                  <a:lnTo>
                    <a:pt x="0" y="989"/>
                  </a:lnTo>
                  <a:lnTo>
                    <a:pt x="442" y="0"/>
                  </a:lnTo>
                  <a:lnTo>
                    <a:pt x="1774" y="0"/>
                  </a:lnTo>
                  <a:lnTo>
                    <a:pt x="1332" y="989"/>
                  </a:lnTo>
                </a:path>
              </a:pathLst>
            </a:custGeom>
            <a:solidFill>
              <a:srgbClr val="FFD445"/>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6" name="Freeform 407">
              <a:extLst>
                <a:ext uri="{FF2B5EF4-FFF2-40B4-BE49-F238E27FC236}">
                  <a16:creationId xmlns:a16="http://schemas.microsoft.com/office/drawing/2014/main" id="{A1F4F256-4FC6-D84B-8B31-539181B37A10}"/>
                </a:ext>
              </a:extLst>
            </p:cNvPr>
            <p:cNvSpPr>
              <a:spLocks noChangeArrowheads="1"/>
            </p:cNvSpPr>
            <p:nvPr/>
          </p:nvSpPr>
          <p:spPr bwMode="auto">
            <a:xfrm>
              <a:off x="5580691" y="9780302"/>
              <a:ext cx="1411711" cy="1054665"/>
            </a:xfrm>
            <a:custGeom>
              <a:avLst/>
              <a:gdLst>
                <a:gd name="T0" fmla="*/ 1084 w 1135"/>
                <a:gd name="T1" fmla="*/ 217 h 847"/>
                <a:gd name="T2" fmla="*/ 1084 w 1135"/>
                <a:gd name="T3" fmla="*/ 217 h 847"/>
                <a:gd name="T4" fmla="*/ 457 w 1135"/>
                <a:gd name="T5" fmla="*/ 103 h 847"/>
                <a:gd name="T6" fmla="*/ 457 w 1135"/>
                <a:gd name="T7" fmla="*/ 103 h 847"/>
                <a:gd name="T8" fmla="*/ 66 w 1135"/>
                <a:gd name="T9" fmla="*/ 591 h 847"/>
                <a:gd name="T10" fmla="*/ 66 w 1135"/>
                <a:gd name="T11" fmla="*/ 591 h 847"/>
                <a:gd name="T12" fmla="*/ 536 w 1135"/>
                <a:gd name="T13" fmla="*/ 747 h 847"/>
                <a:gd name="T14" fmla="*/ 575 w 1135"/>
                <a:gd name="T15" fmla="*/ 846 h 847"/>
                <a:gd name="T16" fmla="*/ 915 w 1135"/>
                <a:gd name="T17" fmla="*/ 717 h 847"/>
                <a:gd name="T18" fmla="*/ 875 w 1135"/>
                <a:gd name="T19" fmla="*/ 613 h 847"/>
                <a:gd name="T20" fmla="*/ 875 w 1135"/>
                <a:gd name="T21" fmla="*/ 613 h 847"/>
                <a:gd name="T22" fmla="*/ 1084 w 1135"/>
                <a:gd name="T23" fmla="*/ 217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5" h="847">
                  <a:moveTo>
                    <a:pt x="1084" y="217"/>
                  </a:moveTo>
                  <a:lnTo>
                    <a:pt x="1084" y="217"/>
                  </a:lnTo>
                  <a:cubicBezTo>
                    <a:pt x="1018" y="51"/>
                    <a:pt x="738" y="0"/>
                    <a:pt x="457" y="103"/>
                  </a:cubicBezTo>
                  <a:lnTo>
                    <a:pt x="457" y="103"/>
                  </a:lnTo>
                  <a:cubicBezTo>
                    <a:pt x="175" y="207"/>
                    <a:pt x="0" y="426"/>
                    <a:pt x="66" y="591"/>
                  </a:cubicBezTo>
                  <a:lnTo>
                    <a:pt x="66" y="591"/>
                  </a:lnTo>
                  <a:cubicBezTo>
                    <a:pt x="119" y="726"/>
                    <a:pt x="314" y="784"/>
                    <a:pt x="536" y="747"/>
                  </a:cubicBezTo>
                  <a:lnTo>
                    <a:pt x="575" y="846"/>
                  </a:lnTo>
                  <a:lnTo>
                    <a:pt x="915" y="717"/>
                  </a:lnTo>
                  <a:lnTo>
                    <a:pt x="875" y="613"/>
                  </a:lnTo>
                  <a:lnTo>
                    <a:pt x="875" y="613"/>
                  </a:lnTo>
                  <a:cubicBezTo>
                    <a:pt x="1044" y="500"/>
                    <a:pt x="1134" y="343"/>
                    <a:pt x="1084" y="217"/>
                  </a:cubicBezTo>
                </a:path>
              </a:pathLst>
            </a:custGeom>
            <a:solidFill>
              <a:srgbClr val="FFD445"/>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7" name="Freeform 408">
              <a:extLst>
                <a:ext uri="{FF2B5EF4-FFF2-40B4-BE49-F238E27FC236}">
                  <a16:creationId xmlns:a16="http://schemas.microsoft.com/office/drawing/2014/main" id="{4480038C-F1E5-D643-ACE5-EA3A5C5F11A0}"/>
                </a:ext>
              </a:extLst>
            </p:cNvPr>
            <p:cNvSpPr>
              <a:spLocks noChangeArrowheads="1"/>
            </p:cNvSpPr>
            <p:nvPr/>
          </p:nvSpPr>
          <p:spPr bwMode="auto">
            <a:xfrm>
              <a:off x="5805905" y="10049462"/>
              <a:ext cx="939313" cy="483389"/>
            </a:xfrm>
            <a:custGeom>
              <a:avLst/>
              <a:gdLst>
                <a:gd name="T0" fmla="*/ 291 w 756"/>
                <a:gd name="T1" fmla="*/ 388 h 390"/>
                <a:gd name="T2" fmla="*/ 136 w 756"/>
                <a:gd name="T3" fmla="*/ 220 h 390"/>
                <a:gd name="T4" fmla="*/ 151 w 756"/>
                <a:gd name="T5" fmla="*/ 377 h 390"/>
                <a:gd name="T6" fmla="*/ 145 w 756"/>
                <a:gd name="T7" fmla="*/ 387 h 390"/>
                <a:gd name="T8" fmla="*/ 0 w 756"/>
                <a:gd name="T9" fmla="*/ 282 h 390"/>
                <a:gd name="T10" fmla="*/ 127 w 756"/>
                <a:gd name="T11" fmla="*/ 354 h 390"/>
                <a:gd name="T12" fmla="*/ 111 w 756"/>
                <a:gd name="T13" fmla="*/ 190 h 390"/>
                <a:gd name="T14" fmla="*/ 118 w 756"/>
                <a:gd name="T15" fmla="*/ 179 h 390"/>
                <a:gd name="T16" fmla="*/ 275 w 756"/>
                <a:gd name="T17" fmla="*/ 344 h 390"/>
                <a:gd name="T18" fmla="*/ 259 w 756"/>
                <a:gd name="T19" fmla="*/ 235 h 390"/>
                <a:gd name="T20" fmla="*/ 262 w 756"/>
                <a:gd name="T21" fmla="*/ 226 h 390"/>
                <a:gd name="T22" fmla="*/ 345 w 756"/>
                <a:gd name="T23" fmla="*/ 230 h 390"/>
                <a:gd name="T24" fmla="*/ 321 w 756"/>
                <a:gd name="T25" fmla="*/ 81 h 390"/>
                <a:gd name="T26" fmla="*/ 327 w 756"/>
                <a:gd name="T27" fmla="*/ 71 h 390"/>
                <a:gd name="T28" fmla="*/ 470 w 756"/>
                <a:gd name="T29" fmla="*/ 225 h 390"/>
                <a:gd name="T30" fmla="*/ 439 w 756"/>
                <a:gd name="T31" fmla="*/ 53 h 390"/>
                <a:gd name="T32" fmla="*/ 445 w 756"/>
                <a:gd name="T33" fmla="*/ 42 h 390"/>
                <a:gd name="T34" fmla="*/ 582 w 756"/>
                <a:gd name="T35" fmla="*/ 155 h 390"/>
                <a:gd name="T36" fmla="*/ 549 w 756"/>
                <a:gd name="T37" fmla="*/ 14 h 390"/>
                <a:gd name="T38" fmla="*/ 553 w 756"/>
                <a:gd name="T39" fmla="*/ 3 h 390"/>
                <a:gd name="T40" fmla="*/ 679 w 756"/>
                <a:gd name="T41" fmla="*/ 94 h 390"/>
                <a:gd name="T42" fmla="*/ 755 w 756"/>
                <a:gd name="T43" fmla="*/ 11 h 390"/>
                <a:gd name="T44" fmla="*/ 691 w 756"/>
                <a:gd name="T45" fmla="*/ 116 h 390"/>
                <a:gd name="T46" fmla="*/ 684 w 756"/>
                <a:gd name="T47" fmla="*/ 121 h 390"/>
                <a:gd name="T48" fmla="*/ 577 w 756"/>
                <a:gd name="T49" fmla="*/ 39 h 390"/>
                <a:gd name="T50" fmla="*/ 611 w 756"/>
                <a:gd name="T51" fmla="*/ 184 h 390"/>
                <a:gd name="T52" fmla="*/ 606 w 756"/>
                <a:gd name="T53" fmla="*/ 195 h 390"/>
                <a:gd name="T54" fmla="*/ 466 w 756"/>
                <a:gd name="T55" fmla="*/ 80 h 390"/>
                <a:gd name="T56" fmla="*/ 498 w 756"/>
                <a:gd name="T57" fmla="*/ 259 h 390"/>
                <a:gd name="T58" fmla="*/ 492 w 756"/>
                <a:gd name="T59" fmla="*/ 270 h 390"/>
                <a:gd name="T60" fmla="*/ 349 w 756"/>
                <a:gd name="T61" fmla="*/ 116 h 390"/>
                <a:gd name="T62" fmla="*/ 369 w 756"/>
                <a:gd name="T63" fmla="*/ 241 h 390"/>
                <a:gd name="T64" fmla="*/ 366 w 756"/>
                <a:gd name="T65" fmla="*/ 250 h 390"/>
                <a:gd name="T66" fmla="*/ 282 w 756"/>
                <a:gd name="T67" fmla="*/ 245 h 390"/>
                <a:gd name="T68" fmla="*/ 302 w 756"/>
                <a:gd name="T69" fmla="*/ 376 h 390"/>
                <a:gd name="T70" fmla="*/ 295 w 756"/>
                <a:gd name="T71" fmla="*/ 387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6" h="390">
                  <a:moveTo>
                    <a:pt x="291" y="388"/>
                  </a:moveTo>
                  <a:lnTo>
                    <a:pt x="291" y="388"/>
                  </a:lnTo>
                  <a:cubicBezTo>
                    <a:pt x="288" y="388"/>
                    <a:pt x="285" y="387"/>
                    <a:pt x="283" y="384"/>
                  </a:cubicBezTo>
                  <a:lnTo>
                    <a:pt x="136" y="220"/>
                  </a:lnTo>
                  <a:lnTo>
                    <a:pt x="151" y="377"/>
                  </a:lnTo>
                  <a:lnTo>
                    <a:pt x="151" y="377"/>
                  </a:lnTo>
                  <a:cubicBezTo>
                    <a:pt x="152" y="381"/>
                    <a:pt x="149" y="385"/>
                    <a:pt x="145" y="387"/>
                  </a:cubicBezTo>
                  <a:lnTo>
                    <a:pt x="145" y="387"/>
                  </a:lnTo>
                  <a:cubicBezTo>
                    <a:pt x="142" y="389"/>
                    <a:pt x="137" y="389"/>
                    <a:pt x="133" y="386"/>
                  </a:cubicBezTo>
                  <a:lnTo>
                    <a:pt x="0" y="282"/>
                  </a:lnTo>
                  <a:lnTo>
                    <a:pt x="13" y="266"/>
                  </a:lnTo>
                  <a:lnTo>
                    <a:pt x="127" y="354"/>
                  </a:lnTo>
                  <a:lnTo>
                    <a:pt x="111" y="190"/>
                  </a:lnTo>
                  <a:lnTo>
                    <a:pt x="111" y="190"/>
                  </a:lnTo>
                  <a:cubicBezTo>
                    <a:pt x="111" y="186"/>
                    <a:pt x="113" y="181"/>
                    <a:pt x="118" y="179"/>
                  </a:cubicBezTo>
                  <a:lnTo>
                    <a:pt x="118" y="179"/>
                  </a:lnTo>
                  <a:cubicBezTo>
                    <a:pt x="122" y="178"/>
                    <a:pt x="127" y="179"/>
                    <a:pt x="130" y="183"/>
                  </a:cubicBezTo>
                  <a:lnTo>
                    <a:pt x="275" y="344"/>
                  </a:lnTo>
                  <a:lnTo>
                    <a:pt x="259" y="235"/>
                  </a:lnTo>
                  <a:lnTo>
                    <a:pt x="259" y="235"/>
                  </a:lnTo>
                  <a:cubicBezTo>
                    <a:pt x="259" y="231"/>
                    <a:pt x="260" y="228"/>
                    <a:pt x="262" y="226"/>
                  </a:cubicBezTo>
                  <a:lnTo>
                    <a:pt x="262" y="226"/>
                  </a:lnTo>
                  <a:cubicBezTo>
                    <a:pt x="265" y="223"/>
                    <a:pt x="268" y="222"/>
                    <a:pt x="271" y="223"/>
                  </a:cubicBezTo>
                  <a:lnTo>
                    <a:pt x="345" y="230"/>
                  </a:lnTo>
                  <a:lnTo>
                    <a:pt x="321" y="81"/>
                  </a:lnTo>
                  <a:lnTo>
                    <a:pt x="321" y="81"/>
                  </a:lnTo>
                  <a:cubicBezTo>
                    <a:pt x="320" y="77"/>
                    <a:pt x="323" y="73"/>
                    <a:pt x="327" y="71"/>
                  </a:cubicBezTo>
                  <a:lnTo>
                    <a:pt x="327" y="71"/>
                  </a:lnTo>
                  <a:cubicBezTo>
                    <a:pt x="332" y="69"/>
                    <a:pt x="337" y="70"/>
                    <a:pt x="340" y="74"/>
                  </a:cubicBezTo>
                  <a:lnTo>
                    <a:pt x="470" y="225"/>
                  </a:lnTo>
                  <a:lnTo>
                    <a:pt x="439" y="53"/>
                  </a:lnTo>
                  <a:lnTo>
                    <a:pt x="439" y="53"/>
                  </a:lnTo>
                  <a:cubicBezTo>
                    <a:pt x="438" y="49"/>
                    <a:pt x="440" y="44"/>
                    <a:pt x="445" y="42"/>
                  </a:cubicBezTo>
                  <a:lnTo>
                    <a:pt x="445" y="42"/>
                  </a:lnTo>
                  <a:cubicBezTo>
                    <a:pt x="449" y="40"/>
                    <a:pt x="454" y="41"/>
                    <a:pt x="458" y="44"/>
                  </a:cubicBezTo>
                  <a:lnTo>
                    <a:pt x="582" y="155"/>
                  </a:lnTo>
                  <a:lnTo>
                    <a:pt x="549" y="14"/>
                  </a:lnTo>
                  <a:lnTo>
                    <a:pt x="549" y="14"/>
                  </a:lnTo>
                  <a:cubicBezTo>
                    <a:pt x="547" y="10"/>
                    <a:pt x="550" y="5"/>
                    <a:pt x="553" y="3"/>
                  </a:cubicBezTo>
                  <a:lnTo>
                    <a:pt x="553" y="3"/>
                  </a:lnTo>
                  <a:cubicBezTo>
                    <a:pt x="558" y="0"/>
                    <a:pt x="563" y="0"/>
                    <a:pt x="566" y="3"/>
                  </a:cubicBezTo>
                  <a:lnTo>
                    <a:pt x="679" y="94"/>
                  </a:lnTo>
                  <a:lnTo>
                    <a:pt x="737" y="0"/>
                  </a:lnTo>
                  <a:lnTo>
                    <a:pt x="755" y="11"/>
                  </a:lnTo>
                  <a:lnTo>
                    <a:pt x="691" y="116"/>
                  </a:lnTo>
                  <a:lnTo>
                    <a:pt x="691" y="116"/>
                  </a:lnTo>
                  <a:cubicBezTo>
                    <a:pt x="690" y="118"/>
                    <a:pt x="687" y="120"/>
                    <a:pt x="684" y="121"/>
                  </a:cubicBezTo>
                  <a:lnTo>
                    <a:pt x="684" y="121"/>
                  </a:lnTo>
                  <a:cubicBezTo>
                    <a:pt x="681" y="121"/>
                    <a:pt x="678" y="121"/>
                    <a:pt x="675" y="119"/>
                  </a:cubicBezTo>
                  <a:lnTo>
                    <a:pt x="577" y="39"/>
                  </a:lnTo>
                  <a:lnTo>
                    <a:pt x="611" y="184"/>
                  </a:lnTo>
                  <a:lnTo>
                    <a:pt x="611" y="184"/>
                  </a:lnTo>
                  <a:cubicBezTo>
                    <a:pt x="612" y="189"/>
                    <a:pt x="610" y="194"/>
                    <a:pt x="606" y="195"/>
                  </a:cubicBezTo>
                  <a:lnTo>
                    <a:pt x="606" y="195"/>
                  </a:lnTo>
                  <a:cubicBezTo>
                    <a:pt x="602" y="198"/>
                    <a:pt x="597" y="197"/>
                    <a:pt x="593" y="194"/>
                  </a:cubicBezTo>
                  <a:lnTo>
                    <a:pt x="466" y="80"/>
                  </a:lnTo>
                  <a:lnTo>
                    <a:pt x="498" y="259"/>
                  </a:lnTo>
                  <a:lnTo>
                    <a:pt x="498" y="259"/>
                  </a:lnTo>
                  <a:cubicBezTo>
                    <a:pt x="500" y="264"/>
                    <a:pt x="497" y="269"/>
                    <a:pt x="492" y="270"/>
                  </a:cubicBezTo>
                  <a:lnTo>
                    <a:pt x="492" y="270"/>
                  </a:lnTo>
                  <a:cubicBezTo>
                    <a:pt x="488" y="273"/>
                    <a:pt x="482" y="272"/>
                    <a:pt x="479" y="268"/>
                  </a:cubicBezTo>
                  <a:lnTo>
                    <a:pt x="349" y="116"/>
                  </a:lnTo>
                  <a:lnTo>
                    <a:pt x="369" y="241"/>
                  </a:lnTo>
                  <a:lnTo>
                    <a:pt x="369" y="241"/>
                  </a:lnTo>
                  <a:cubicBezTo>
                    <a:pt x="369" y="244"/>
                    <a:pt x="368" y="247"/>
                    <a:pt x="366" y="250"/>
                  </a:cubicBezTo>
                  <a:lnTo>
                    <a:pt x="366" y="250"/>
                  </a:lnTo>
                  <a:cubicBezTo>
                    <a:pt x="363" y="252"/>
                    <a:pt x="360" y="253"/>
                    <a:pt x="357" y="253"/>
                  </a:cubicBezTo>
                  <a:lnTo>
                    <a:pt x="282" y="245"/>
                  </a:lnTo>
                  <a:lnTo>
                    <a:pt x="302" y="376"/>
                  </a:lnTo>
                  <a:lnTo>
                    <a:pt x="302" y="376"/>
                  </a:lnTo>
                  <a:cubicBezTo>
                    <a:pt x="303" y="381"/>
                    <a:pt x="300" y="385"/>
                    <a:pt x="295" y="387"/>
                  </a:cubicBezTo>
                  <a:lnTo>
                    <a:pt x="295" y="387"/>
                  </a:lnTo>
                  <a:cubicBezTo>
                    <a:pt x="294" y="388"/>
                    <a:pt x="293" y="388"/>
                    <a:pt x="291" y="388"/>
                  </a:cubicBezTo>
                </a:path>
              </a:pathLst>
            </a:custGeom>
            <a:solidFill>
              <a:srgbClr val="230A43"/>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8" name="Freeform 409">
              <a:extLst>
                <a:ext uri="{FF2B5EF4-FFF2-40B4-BE49-F238E27FC236}">
                  <a16:creationId xmlns:a16="http://schemas.microsoft.com/office/drawing/2014/main" id="{ABDCEDF0-29B1-C546-B48E-EDF754B6706C}"/>
                </a:ext>
              </a:extLst>
            </p:cNvPr>
            <p:cNvSpPr>
              <a:spLocks noChangeArrowheads="1"/>
            </p:cNvSpPr>
            <p:nvPr/>
          </p:nvSpPr>
          <p:spPr bwMode="auto">
            <a:xfrm>
              <a:off x="6294788" y="10675672"/>
              <a:ext cx="472402" cy="291129"/>
            </a:xfrm>
            <a:custGeom>
              <a:avLst/>
              <a:gdLst>
                <a:gd name="T0" fmla="*/ 367 w 378"/>
                <a:gd name="T1" fmla="*/ 66 h 233"/>
                <a:gd name="T2" fmla="*/ 340 w 378"/>
                <a:gd name="T3" fmla="*/ 0 h 233"/>
                <a:gd name="T4" fmla="*/ 0 w 378"/>
                <a:gd name="T5" fmla="*/ 129 h 233"/>
                <a:gd name="T6" fmla="*/ 25 w 378"/>
                <a:gd name="T7" fmla="*/ 192 h 233"/>
                <a:gd name="T8" fmla="*/ 25 w 378"/>
                <a:gd name="T9" fmla="*/ 192 h 233"/>
                <a:gd name="T10" fmla="*/ 47 w 378"/>
                <a:gd name="T11" fmla="*/ 232 h 233"/>
                <a:gd name="T12" fmla="*/ 377 w 378"/>
                <a:gd name="T13" fmla="*/ 106 h 233"/>
                <a:gd name="T14" fmla="*/ 377 w 378"/>
                <a:gd name="T15" fmla="*/ 106 h 233"/>
                <a:gd name="T16" fmla="*/ 367 w 378"/>
                <a:gd name="T17" fmla="*/ 66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233">
                  <a:moveTo>
                    <a:pt x="367" y="66"/>
                  </a:moveTo>
                  <a:lnTo>
                    <a:pt x="340" y="0"/>
                  </a:lnTo>
                  <a:lnTo>
                    <a:pt x="0" y="129"/>
                  </a:lnTo>
                  <a:lnTo>
                    <a:pt x="25" y="192"/>
                  </a:lnTo>
                  <a:lnTo>
                    <a:pt x="25" y="192"/>
                  </a:lnTo>
                  <a:cubicBezTo>
                    <a:pt x="31" y="206"/>
                    <a:pt x="38" y="220"/>
                    <a:pt x="47" y="232"/>
                  </a:cubicBezTo>
                  <a:lnTo>
                    <a:pt x="377" y="106"/>
                  </a:lnTo>
                  <a:lnTo>
                    <a:pt x="377" y="106"/>
                  </a:lnTo>
                  <a:cubicBezTo>
                    <a:pt x="375" y="93"/>
                    <a:pt x="372" y="79"/>
                    <a:pt x="367" y="66"/>
                  </a:cubicBezTo>
                </a:path>
              </a:pathLst>
            </a:custGeom>
            <a:solidFill>
              <a:srgbClr val="FC3B0C"/>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9" name="Freeform 410">
              <a:extLst>
                <a:ext uri="{FF2B5EF4-FFF2-40B4-BE49-F238E27FC236}">
                  <a16:creationId xmlns:a16="http://schemas.microsoft.com/office/drawing/2014/main" id="{2922B970-3398-0148-A0B6-921DB54D4B93}"/>
                </a:ext>
              </a:extLst>
            </p:cNvPr>
            <p:cNvSpPr>
              <a:spLocks noChangeArrowheads="1"/>
            </p:cNvSpPr>
            <p:nvPr/>
          </p:nvSpPr>
          <p:spPr bwMode="auto">
            <a:xfrm>
              <a:off x="8415102" y="4342187"/>
              <a:ext cx="2828917" cy="1109595"/>
            </a:xfrm>
            <a:custGeom>
              <a:avLst/>
              <a:gdLst>
                <a:gd name="T0" fmla="*/ 718 w 2271"/>
                <a:gd name="T1" fmla="*/ 108 h 890"/>
                <a:gd name="T2" fmla="*/ 1582 w 2271"/>
                <a:gd name="T3" fmla="*/ 108 h 890"/>
                <a:gd name="T4" fmla="*/ 1683 w 2271"/>
                <a:gd name="T5" fmla="*/ 0 h 890"/>
                <a:gd name="T6" fmla="*/ 2270 w 2271"/>
                <a:gd name="T7" fmla="*/ 0 h 890"/>
                <a:gd name="T8" fmla="*/ 1453 w 2271"/>
                <a:gd name="T9" fmla="*/ 889 h 890"/>
                <a:gd name="T10" fmla="*/ 0 w 2271"/>
                <a:gd name="T11" fmla="*/ 889 h 890"/>
                <a:gd name="T12" fmla="*/ 718 w 2271"/>
                <a:gd name="T13" fmla="*/ 108 h 890"/>
              </a:gdLst>
              <a:ahLst/>
              <a:cxnLst>
                <a:cxn ang="0">
                  <a:pos x="T0" y="T1"/>
                </a:cxn>
                <a:cxn ang="0">
                  <a:pos x="T2" y="T3"/>
                </a:cxn>
                <a:cxn ang="0">
                  <a:pos x="T4" y="T5"/>
                </a:cxn>
                <a:cxn ang="0">
                  <a:pos x="T6" y="T7"/>
                </a:cxn>
                <a:cxn ang="0">
                  <a:pos x="T8" y="T9"/>
                </a:cxn>
                <a:cxn ang="0">
                  <a:pos x="T10" y="T11"/>
                </a:cxn>
                <a:cxn ang="0">
                  <a:pos x="T12" y="T13"/>
                </a:cxn>
              </a:cxnLst>
              <a:rect l="0" t="0" r="r" b="b"/>
              <a:pathLst>
                <a:path w="2271" h="890">
                  <a:moveTo>
                    <a:pt x="718" y="108"/>
                  </a:moveTo>
                  <a:lnTo>
                    <a:pt x="1582" y="108"/>
                  </a:lnTo>
                  <a:lnTo>
                    <a:pt x="1683" y="0"/>
                  </a:lnTo>
                  <a:lnTo>
                    <a:pt x="2270" y="0"/>
                  </a:lnTo>
                  <a:lnTo>
                    <a:pt x="1453" y="889"/>
                  </a:lnTo>
                  <a:lnTo>
                    <a:pt x="0" y="889"/>
                  </a:lnTo>
                  <a:lnTo>
                    <a:pt x="718" y="108"/>
                  </a:lnTo>
                </a:path>
              </a:pathLst>
            </a:custGeom>
            <a:solidFill>
              <a:srgbClr val="230A43"/>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0" name="Freeform 411">
              <a:extLst>
                <a:ext uri="{FF2B5EF4-FFF2-40B4-BE49-F238E27FC236}">
                  <a16:creationId xmlns:a16="http://schemas.microsoft.com/office/drawing/2014/main" id="{7BB89DA2-79AD-AC48-B51E-DD26541B586C}"/>
                </a:ext>
              </a:extLst>
            </p:cNvPr>
            <p:cNvSpPr>
              <a:spLocks noChangeArrowheads="1"/>
            </p:cNvSpPr>
            <p:nvPr/>
          </p:nvSpPr>
          <p:spPr bwMode="auto">
            <a:xfrm>
              <a:off x="1504850" y="6594336"/>
              <a:ext cx="1472136" cy="1417206"/>
            </a:xfrm>
            <a:custGeom>
              <a:avLst/>
              <a:gdLst>
                <a:gd name="T0" fmla="*/ 923 w 1180"/>
                <a:gd name="T1" fmla="*/ 0 h 1137"/>
                <a:gd name="T2" fmla="*/ 0 w 1180"/>
                <a:gd name="T3" fmla="*/ 0 h 1137"/>
                <a:gd name="T4" fmla="*/ 0 w 1180"/>
                <a:gd name="T5" fmla="*/ 1136 h 1137"/>
                <a:gd name="T6" fmla="*/ 1179 w 1180"/>
                <a:gd name="T7" fmla="*/ 1136 h 1137"/>
                <a:gd name="T8" fmla="*/ 1179 w 1180"/>
                <a:gd name="T9" fmla="*/ 246 h 1137"/>
                <a:gd name="T10" fmla="*/ 923 w 1180"/>
                <a:gd name="T11" fmla="*/ 0 h 1137"/>
              </a:gdLst>
              <a:ahLst/>
              <a:cxnLst>
                <a:cxn ang="0">
                  <a:pos x="T0" y="T1"/>
                </a:cxn>
                <a:cxn ang="0">
                  <a:pos x="T2" y="T3"/>
                </a:cxn>
                <a:cxn ang="0">
                  <a:pos x="T4" y="T5"/>
                </a:cxn>
                <a:cxn ang="0">
                  <a:pos x="T6" y="T7"/>
                </a:cxn>
                <a:cxn ang="0">
                  <a:pos x="T8" y="T9"/>
                </a:cxn>
                <a:cxn ang="0">
                  <a:pos x="T10" y="T11"/>
                </a:cxn>
              </a:cxnLst>
              <a:rect l="0" t="0" r="r" b="b"/>
              <a:pathLst>
                <a:path w="1180" h="1137">
                  <a:moveTo>
                    <a:pt x="923" y="0"/>
                  </a:moveTo>
                  <a:lnTo>
                    <a:pt x="0" y="0"/>
                  </a:lnTo>
                  <a:lnTo>
                    <a:pt x="0" y="1136"/>
                  </a:lnTo>
                  <a:lnTo>
                    <a:pt x="1179" y="1136"/>
                  </a:lnTo>
                  <a:lnTo>
                    <a:pt x="1179" y="246"/>
                  </a:lnTo>
                  <a:lnTo>
                    <a:pt x="923" y="0"/>
                  </a:lnTo>
                </a:path>
              </a:pathLst>
            </a:custGeom>
            <a:solidFill>
              <a:srgbClr val="A562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1" name="Freeform 412">
              <a:extLst>
                <a:ext uri="{FF2B5EF4-FFF2-40B4-BE49-F238E27FC236}">
                  <a16:creationId xmlns:a16="http://schemas.microsoft.com/office/drawing/2014/main" id="{F4CA938A-40B8-F748-B987-4A8F8341A4CC}"/>
                </a:ext>
              </a:extLst>
            </p:cNvPr>
            <p:cNvSpPr>
              <a:spLocks noChangeArrowheads="1"/>
            </p:cNvSpPr>
            <p:nvPr/>
          </p:nvSpPr>
          <p:spPr bwMode="auto">
            <a:xfrm>
              <a:off x="2652896" y="6594334"/>
              <a:ext cx="318598" cy="307611"/>
            </a:xfrm>
            <a:custGeom>
              <a:avLst/>
              <a:gdLst>
                <a:gd name="T0" fmla="*/ 0 w 257"/>
                <a:gd name="T1" fmla="*/ 246 h 247"/>
                <a:gd name="T2" fmla="*/ 256 w 257"/>
                <a:gd name="T3" fmla="*/ 246 h 247"/>
                <a:gd name="T4" fmla="*/ 0 w 257"/>
                <a:gd name="T5" fmla="*/ 0 h 247"/>
                <a:gd name="T6" fmla="*/ 0 w 257"/>
                <a:gd name="T7" fmla="*/ 246 h 247"/>
              </a:gdLst>
              <a:ahLst/>
              <a:cxnLst>
                <a:cxn ang="0">
                  <a:pos x="T0" y="T1"/>
                </a:cxn>
                <a:cxn ang="0">
                  <a:pos x="T2" y="T3"/>
                </a:cxn>
                <a:cxn ang="0">
                  <a:pos x="T4" y="T5"/>
                </a:cxn>
                <a:cxn ang="0">
                  <a:pos x="T6" y="T7"/>
                </a:cxn>
              </a:cxnLst>
              <a:rect l="0" t="0" r="r" b="b"/>
              <a:pathLst>
                <a:path w="257" h="247">
                  <a:moveTo>
                    <a:pt x="0" y="246"/>
                  </a:moveTo>
                  <a:lnTo>
                    <a:pt x="256" y="246"/>
                  </a:lnTo>
                  <a:lnTo>
                    <a:pt x="0" y="0"/>
                  </a:lnTo>
                  <a:lnTo>
                    <a:pt x="0" y="246"/>
                  </a:lnTo>
                </a:path>
              </a:pathLst>
            </a:custGeom>
            <a:solidFill>
              <a:srgbClr val="CC95FD"/>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2" name="Freeform 41">
              <a:extLst>
                <a:ext uri="{FF2B5EF4-FFF2-40B4-BE49-F238E27FC236}">
                  <a16:creationId xmlns:a16="http://schemas.microsoft.com/office/drawing/2014/main" id="{F7D12EA8-762E-8444-96E2-19DACD54B6C3}"/>
                </a:ext>
              </a:extLst>
            </p:cNvPr>
            <p:cNvSpPr>
              <a:spLocks noChangeArrowheads="1"/>
            </p:cNvSpPr>
            <p:nvPr/>
          </p:nvSpPr>
          <p:spPr bwMode="auto">
            <a:xfrm>
              <a:off x="1680628" y="6797579"/>
              <a:ext cx="1113839" cy="487552"/>
            </a:xfrm>
            <a:custGeom>
              <a:avLst/>
              <a:gdLst>
                <a:gd name="connsiteX0" fmla="*/ 18710 w 1113839"/>
                <a:gd name="connsiteY0" fmla="*/ 450429 h 487552"/>
                <a:gd name="connsiteX1" fmla="*/ 1096377 w 1113839"/>
                <a:gd name="connsiteY1" fmla="*/ 450429 h 487552"/>
                <a:gd name="connsiteX2" fmla="*/ 1113839 w 1113839"/>
                <a:gd name="connsiteY2" fmla="*/ 468991 h 487552"/>
                <a:gd name="connsiteX3" fmla="*/ 1096377 w 1113839"/>
                <a:gd name="connsiteY3" fmla="*/ 487552 h 487552"/>
                <a:gd name="connsiteX4" fmla="*/ 18710 w 1113839"/>
                <a:gd name="connsiteY4" fmla="*/ 487552 h 487552"/>
                <a:gd name="connsiteX5" fmla="*/ 0 w 1113839"/>
                <a:gd name="connsiteY5" fmla="*/ 468991 h 487552"/>
                <a:gd name="connsiteX6" fmla="*/ 18710 w 1113839"/>
                <a:gd name="connsiteY6" fmla="*/ 450429 h 487552"/>
                <a:gd name="connsiteX7" fmla="*/ 18710 w 1113839"/>
                <a:gd name="connsiteY7" fmla="*/ 252679 h 487552"/>
                <a:gd name="connsiteX8" fmla="*/ 1096377 w 1113839"/>
                <a:gd name="connsiteY8" fmla="*/ 252679 h 487552"/>
                <a:gd name="connsiteX9" fmla="*/ 1113839 w 1113839"/>
                <a:gd name="connsiteY9" fmla="*/ 271241 h 487552"/>
                <a:gd name="connsiteX10" fmla="*/ 1096377 w 1113839"/>
                <a:gd name="connsiteY10" fmla="*/ 289802 h 487552"/>
                <a:gd name="connsiteX11" fmla="*/ 18710 w 1113839"/>
                <a:gd name="connsiteY11" fmla="*/ 289802 h 487552"/>
                <a:gd name="connsiteX12" fmla="*/ 0 w 1113839"/>
                <a:gd name="connsiteY12" fmla="*/ 271241 h 487552"/>
                <a:gd name="connsiteX13" fmla="*/ 18710 w 1113839"/>
                <a:gd name="connsiteY13" fmla="*/ 252679 h 487552"/>
                <a:gd name="connsiteX14" fmla="*/ 18753 w 1113839"/>
                <a:gd name="connsiteY14" fmla="*/ 0 h 487552"/>
                <a:gd name="connsiteX15" fmla="*/ 733797 w 1113839"/>
                <a:gd name="connsiteY15" fmla="*/ 0 h 487552"/>
                <a:gd name="connsiteX16" fmla="*/ 751298 w 1113839"/>
                <a:gd name="connsiteY16" fmla="*/ 18562 h 487552"/>
                <a:gd name="connsiteX17" fmla="*/ 733797 w 1113839"/>
                <a:gd name="connsiteY17" fmla="*/ 37123 h 487552"/>
                <a:gd name="connsiteX18" fmla="*/ 18753 w 1113839"/>
                <a:gd name="connsiteY18" fmla="*/ 37123 h 487552"/>
                <a:gd name="connsiteX19" fmla="*/ 2 w 1113839"/>
                <a:gd name="connsiteY19" fmla="*/ 18562 h 487552"/>
                <a:gd name="connsiteX20" fmla="*/ 18753 w 1113839"/>
                <a:gd name="connsiteY20" fmla="*/ 0 h 48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3839" h="487552">
                  <a:moveTo>
                    <a:pt x="18710" y="450429"/>
                  </a:moveTo>
                  <a:lnTo>
                    <a:pt x="1096377" y="450429"/>
                  </a:lnTo>
                  <a:cubicBezTo>
                    <a:pt x="1106355" y="450429"/>
                    <a:pt x="1113839" y="458384"/>
                    <a:pt x="1113839" y="468991"/>
                  </a:cubicBezTo>
                  <a:cubicBezTo>
                    <a:pt x="1113839" y="479597"/>
                    <a:pt x="1106355" y="487552"/>
                    <a:pt x="1096377" y="487552"/>
                  </a:cubicBezTo>
                  <a:lnTo>
                    <a:pt x="18710" y="487552"/>
                  </a:lnTo>
                  <a:cubicBezTo>
                    <a:pt x="8731" y="487552"/>
                    <a:pt x="0" y="479597"/>
                    <a:pt x="0" y="468991"/>
                  </a:cubicBezTo>
                  <a:cubicBezTo>
                    <a:pt x="0" y="458384"/>
                    <a:pt x="8731" y="450429"/>
                    <a:pt x="18710" y="450429"/>
                  </a:cubicBezTo>
                  <a:close/>
                  <a:moveTo>
                    <a:pt x="18710" y="252679"/>
                  </a:moveTo>
                  <a:lnTo>
                    <a:pt x="1096377" y="252679"/>
                  </a:lnTo>
                  <a:cubicBezTo>
                    <a:pt x="1106355" y="252679"/>
                    <a:pt x="1113839" y="261960"/>
                    <a:pt x="1113839" y="271241"/>
                  </a:cubicBezTo>
                  <a:cubicBezTo>
                    <a:pt x="1113839" y="281847"/>
                    <a:pt x="1106355" y="289802"/>
                    <a:pt x="1096377" y="289802"/>
                  </a:cubicBezTo>
                  <a:lnTo>
                    <a:pt x="18710" y="289802"/>
                  </a:lnTo>
                  <a:cubicBezTo>
                    <a:pt x="8731" y="289802"/>
                    <a:pt x="0" y="281847"/>
                    <a:pt x="0" y="271241"/>
                  </a:cubicBezTo>
                  <a:cubicBezTo>
                    <a:pt x="0" y="261960"/>
                    <a:pt x="8731" y="252679"/>
                    <a:pt x="18710" y="252679"/>
                  </a:cubicBezTo>
                  <a:close/>
                  <a:moveTo>
                    <a:pt x="18753" y="0"/>
                  </a:moveTo>
                  <a:lnTo>
                    <a:pt x="733797" y="0"/>
                  </a:lnTo>
                  <a:cubicBezTo>
                    <a:pt x="743798" y="0"/>
                    <a:pt x="751298" y="7955"/>
                    <a:pt x="751298" y="18562"/>
                  </a:cubicBezTo>
                  <a:cubicBezTo>
                    <a:pt x="751298" y="27843"/>
                    <a:pt x="743798" y="37123"/>
                    <a:pt x="733797" y="37123"/>
                  </a:cubicBezTo>
                  <a:lnTo>
                    <a:pt x="18753" y="37123"/>
                  </a:lnTo>
                  <a:cubicBezTo>
                    <a:pt x="8753" y="37123"/>
                    <a:pt x="2" y="27843"/>
                    <a:pt x="2" y="18562"/>
                  </a:cubicBezTo>
                  <a:cubicBezTo>
                    <a:pt x="2" y="7955"/>
                    <a:pt x="8753" y="0"/>
                    <a:pt x="18753" y="0"/>
                  </a:cubicBezTo>
                  <a:close/>
                </a:path>
              </a:pathLst>
            </a:custGeom>
            <a:solidFill>
              <a:srgbClr val="230A43"/>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43" name="Freeform 416">
              <a:extLst>
                <a:ext uri="{FF2B5EF4-FFF2-40B4-BE49-F238E27FC236}">
                  <a16:creationId xmlns:a16="http://schemas.microsoft.com/office/drawing/2014/main" id="{113B129B-5215-8E43-8741-9093CBBD5F4A}"/>
                </a:ext>
              </a:extLst>
            </p:cNvPr>
            <p:cNvSpPr>
              <a:spLocks noChangeArrowheads="1"/>
            </p:cNvSpPr>
            <p:nvPr/>
          </p:nvSpPr>
          <p:spPr bwMode="auto">
            <a:xfrm>
              <a:off x="1702600" y="7418294"/>
              <a:ext cx="1076636" cy="455925"/>
            </a:xfrm>
            <a:custGeom>
              <a:avLst/>
              <a:gdLst>
                <a:gd name="T0" fmla="*/ 750 w 865"/>
                <a:gd name="T1" fmla="*/ 367 h 368"/>
                <a:gd name="T2" fmla="*/ 114 w 865"/>
                <a:gd name="T3" fmla="*/ 367 h 368"/>
                <a:gd name="T4" fmla="*/ 114 w 865"/>
                <a:gd name="T5" fmla="*/ 367 h 368"/>
                <a:gd name="T6" fmla="*/ 0 w 865"/>
                <a:gd name="T7" fmla="*/ 252 h 368"/>
                <a:gd name="T8" fmla="*/ 0 w 865"/>
                <a:gd name="T9" fmla="*/ 114 h 368"/>
                <a:gd name="T10" fmla="*/ 0 w 865"/>
                <a:gd name="T11" fmla="*/ 114 h 368"/>
                <a:gd name="T12" fmla="*/ 114 w 865"/>
                <a:gd name="T13" fmla="*/ 0 h 368"/>
                <a:gd name="T14" fmla="*/ 750 w 865"/>
                <a:gd name="T15" fmla="*/ 0 h 368"/>
                <a:gd name="T16" fmla="*/ 750 w 865"/>
                <a:gd name="T17" fmla="*/ 0 h 368"/>
                <a:gd name="T18" fmla="*/ 864 w 865"/>
                <a:gd name="T19" fmla="*/ 114 h 368"/>
                <a:gd name="T20" fmla="*/ 864 w 865"/>
                <a:gd name="T21" fmla="*/ 252 h 368"/>
                <a:gd name="T22" fmla="*/ 864 w 865"/>
                <a:gd name="T23" fmla="*/ 252 h 368"/>
                <a:gd name="T24" fmla="*/ 750 w 865"/>
                <a:gd name="T25" fmla="*/ 367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5" h="368">
                  <a:moveTo>
                    <a:pt x="750" y="367"/>
                  </a:moveTo>
                  <a:lnTo>
                    <a:pt x="114" y="367"/>
                  </a:lnTo>
                  <a:lnTo>
                    <a:pt x="114" y="367"/>
                  </a:lnTo>
                  <a:cubicBezTo>
                    <a:pt x="51" y="367"/>
                    <a:pt x="0" y="315"/>
                    <a:pt x="0" y="252"/>
                  </a:cubicBezTo>
                  <a:lnTo>
                    <a:pt x="0" y="114"/>
                  </a:lnTo>
                  <a:lnTo>
                    <a:pt x="0" y="114"/>
                  </a:lnTo>
                  <a:cubicBezTo>
                    <a:pt x="0" y="51"/>
                    <a:pt x="51" y="0"/>
                    <a:pt x="114" y="0"/>
                  </a:cubicBezTo>
                  <a:lnTo>
                    <a:pt x="750" y="0"/>
                  </a:lnTo>
                  <a:lnTo>
                    <a:pt x="750" y="0"/>
                  </a:lnTo>
                  <a:cubicBezTo>
                    <a:pt x="813" y="0"/>
                    <a:pt x="864" y="51"/>
                    <a:pt x="864" y="114"/>
                  </a:cubicBezTo>
                  <a:lnTo>
                    <a:pt x="864" y="252"/>
                  </a:lnTo>
                  <a:lnTo>
                    <a:pt x="864" y="252"/>
                  </a:lnTo>
                  <a:cubicBezTo>
                    <a:pt x="864" y="315"/>
                    <a:pt x="813" y="367"/>
                    <a:pt x="750" y="367"/>
                  </a:cubicBezTo>
                </a:path>
              </a:pathLst>
            </a:custGeom>
            <a:solidFill>
              <a:srgbClr val="230A43"/>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4" name="Freeform 417">
              <a:extLst>
                <a:ext uri="{FF2B5EF4-FFF2-40B4-BE49-F238E27FC236}">
                  <a16:creationId xmlns:a16="http://schemas.microsoft.com/office/drawing/2014/main" id="{7ADE8DBE-851D-C44B-94DD-207F4CDBBFEB}"/>
                </a:ext>
              </a:extLst>
            </p:cNvPr>
            <p:cNvSpPr>
              <a:spLocks noChangeArrowheads="1"/>
            </p:cNvSpPr>
            <p:nvPr/>
          </p:nvSpPr>
          <p:spPr bwMode="auto">
            <a:xfrm>
              <a:off x="1927814" y="7555619"/>
              <a:ext cx="181272" cy="175778"/>
            </a:xfrm>
            <a:custGeom>
              <a:avLst/>
              <a:gdLst>
                <a:gd name="T0" fmla="*/ 144 w 145"/>
                <a:gd name="T1" fmla="*/ 69 h 140"/>
                <a:gd name="T2" fmla="*/ 144 w 145"/>
                <a:gd name="T3" fmla="*/ 69 h 140"/>
                <a:gd name="T4" fmla="*/ 72 w 145"/>
                <a:gd name="T5" fmla="*/ 139 h 140"/>
                <a:gd name="T6" fmla="*/ 72 w 145"/>
                <a:gd name="T7" fmla="*/ 139 h 140"/>
                <a:gd name="T8" fmla="*/ 0 w 145"/>
                <a:gd name="T9" fmla="*/ 69 h 140"/>
                <a:gd name="T10" fmla="*/ 0 w 145"/>
                <a:gd name="T11" fmla="*/ 69 h 140"/>
                <a:gd name="T12" fmla="*/ 72 w 145"/>
                <a:gd name="T13" fmla="*/ 0 h 140"/>
                <a:gd name="T14" fmla="*/ 72 w 145"/>
                <a:gd name="T15" fmla="*/ 0 h 140"/>
                <a:gd name="T16" fmla="*/ 144 w 145"/>
                <a:gd name="T17"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40">
                  <a:moveTo>
                    <a:pt x="144" y="69"/>
                  </a:moveTo>
                  <a:lnTo>
                    <a:pt x="144" y="69"/>
                  </a:lnTo>
                  <a:cubicBezTo>
                    <a:pt x="144" y="108"/>
                    <a:pt x="112" y="139"/>
                    <a:pt x="72" y="139"/>
                  </a:cubicBezTo>
                  <a:lnTo>
                    <a:pt x="72" y="139"/>
                  </a:lnTo>
                  <a:cubicBezTo>
                    <a:pt x="32" y="139"/>
                    <a:pt x="0" y="108"/>
                    <a:pt x="0" y="69"/>
                  </a:cubicBezTo>
                  <a:lnTo>
                    <a:pt x="0" y="69"/>
                  </a:lnTo>
                  <a:cubicBezTo>
                    <a:pt x="0" y="31"/>
                    <a:pt x="32" y="0"/>
                    <a:pt x="72" y="0"/>
                  </a:cubicBezTo>
                  <a:lnTo>
                    <a:pt x="72" y="0"/>
                  </a:lnTo>
                  <a:cubicBezTo>
                    <a:pt x="112" y="0"/>
                    <a:pt x="144" y="31"/>
                    <a:pt x="144" y="69"/>
                  </a:cubicBezTo>
                </a:path>
              </a:pathLst>
            </a:custGeom>
            <a:solidFill>
              <a:srgbClr val="FFFDFC"/>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5" name="Freeform 418">
              <a:extLst>
                <a:ext uri="{FF2B5EF4-FFF2-40B4-BE49-F238E27FC236}">
                  <a16:creationId xmlns:a16="http://schemas.microsoft.com/office/drawing/2014/main" id="{C776E8DD-34FC-044B-95C3-006CA9DB60EC}"/>
                </a:ext>
              </a:extLst>
            </p:cNvPr>
            <p:cNvSpPr>
              <a:spLocks noChangeArrowheads="1"/>
            </p:cNvSpPr>
            <p:nvPr/>
          </p:nvSpPr>
          <p:spPr bwMode="auto">
            <a:xfrm>
              <a:off x="9409342" y="5644040"/>
              <a:ext cx="2010455" cy="2197218"/>
            </a:xfrm>
            <a:custGeom>
              <a:avLst/>
              <a:gdLst>
                <a:gd name="T0" fmla="*/ 1336 w 1615"/>
                <a:gd name="T1" fmla="*/ 665 h 1764"/>
                <a:gd name="T2" fmla="*/ 1336 w 1615"/>
                <a:gd name="T3" fmla="*/ 665 h 1764"/>
                <a:gd name="T4" fmla="*/ 277 w 1615"/>
                <a:gd name="T5" fmla="*/ 1098 h 1764"/>
                <a:gd name="T6" fmla="*/ 277 w 1615"/>
                <a:gd name="T7" fmla="*/ 1098 h 1764"/>
                <a:gd name="T8" fmla="*/ 1336 w 1615"/>
                <a:gd name="T9" fmla="*/ 665 h 1764"/>
              </a:gdLst>
              <a:ahLst/>
              <a:cxnLst>
                <a:cxn ang="0">
                  <a:pos x="T0" y="T1"/>
                </a:cxn>
                <a:cxn ang="0">
                  <a:pos x="T2" y="T3"/>
                </a:cxn>
                <a:cxn ang="0">
                  <a:pos x="T4" y="T5"/>
                </a:cxn>
                <a:cxn ang="0">
                  <a:pos x="T6" y="T7"/>
                </a:cxn>
                <a:cxn ang="0">
                  <a:pos x="T8" y="T9"/>
                </a:cxn>
              </a:cxnLst>
              <a:rect l="0" t="0" r="r" b="b"/>
              <a:pathLst>
                <a:path w="1615" h="1764">
                  <a:moveTo>
                    <a:pt x="1336" y="665"/>
                  </a:moveTo>
                  <a:lnTo>
                    <a:pt x="1336" y="665"/>
                  </a:lnTo>
                  <a:cubicBezTo>
                    <a:pt x="1023" y="0"/>
                    <a:pt x="0" y="415"/>
                    <a:pt x="277" y="1098"/>
                  </a:cubicBezTo>
                  <a:lnTo>
                    <a:pt x="277" y="1098"/>
                  </a:lnTo>
                  <a:cubicBezTo>
                    <a:pt x="590" y="1763"/>
                    <a:pt x="1614" y="1348"/>
                    <a:pt x="1336" y="665"/>
                  </a:cubicBezTo>
                </a:path>
              </a:pathLst>
            </a:custGeom>
            <a:solidFill>
              <a:srgbClr val="CC95FD"/>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6" name="Freeform 419">
              <a:extLst>
                <a:ext uri="{FF2B5EF4-FFF2-40B4-BE49-F238E27FC236}">
                  <a16:creationId xmlns:a16="http://schemas.microsoft.com/office/drawing/2014/main" id="{C3AF0DAA-8E34-5F49-9786-6FAF5C87FAA0}"/>
                </a:ext>
              </a:extLst>
            </p:cNvPr>
            <p:cNvSpPr>
              <a:spLocks noChangeArrowheads="1"/>
            </p:cNvSpPr>
            <p:nvPr/>
          </p:nvSpPr>
          <p:spPr bwMode="auto">
            <a:xfrm>
              <a:off x="9623571" y="6259263"/>
              <a:ext cx="1290864" cy="1279879"/>
            </a:xfrm>
            <a:custGeom>
              <a:avLst/>
              <a:gdLst>
                <a:gd name="T0" fmla="*/ 103 w 1038"/>
                <a:gd name="T1" fmla="*/ 607 h 1026"/>
                <a:gd name="T2" fmla="*/ 103 w 1038"/>
                <a:gd name="T3" fmla="*/ 607 h 1026"/>
                <a:gd name="T4" fmla="*/ 1037 w 1038"/>
                <a:gd name="T5" fmla="*/ 780 h 1026"/>
                <a:gd name="T6" fmla="*/ 228 w 1038"/>
                <a:gd name="T7" fmla="*/ 0 h 1026"/>
                <a:gd name="T8" fmla="*/ 228 w 1038"/>
                <a:gd name="T9" fmla="*/ 0 h 1026"/>
                <a:gd name="T10" fmla="*/ 103 w 1038"/>
                <a:gd name="T11" fmla="*/ 607 h 1026"/>
              </a:gdLst>
              <a:ahLst/>
              <a:cxnLst>
                <a:cxn ang="0">
                  <a:pos x="T0" y="T1"/>
                </a:cxn>
                <a:cxn ang="0">
                  <a:pos x="T2" y="T3"/>
                </a:cxn>
                <a:cxn ang="0">
                  <a:pos x="T4" y="T5"/>
                </a:cxn>
                <a:cxn ang="0">
                  <a:pos x="T6" y="T7"/>
                </a:cxn>
                <a:cxn ang="0">
                  <a:pos x="T8" y="T9"/>
                </a:cxn>
                <a:cxn ang="0">
                  <a:pos x="T10" y="T11"/>
                </a:cxn>
              </a:cxnLst>
              <a:rect l="0" t="0" r="r" b="b"/>
              <a:pathLst>
                <a:path w="1038" h="1026">
                  <a:moveTo>
                    <a:pt x="103" y="607"/>
                  </a:moveTo>
                  <a:lnTo>
                    <a:pt x="103" y="607"/>
                  </a:lnTo>
                  <a:cubicBezTo>
                    <a:pt x="300" y="1025"/>
                    <a:pt x="779" y="1016"/>
                    <a:pt x="1037" y="780"/>
                  </a:cubicBezTo>
                  <a:lnTo>
                    <a:pt x="228" y="0"/>
                  </a:lnTo>
                  <a:lnTo>
                    <a:pt x="228" y="0"/>
                  </a:lnTo>
                  <a:cubicBezTo>
                    <a:pt x="76" y="138"/>
                    <a:pt x="0" y="355"/>
                    <a:pt x="103" y="607"/>
                  </a:cubicBezTo>
                </a:path>
              </a:pathLst>
            </a:custGeom>
            <a:solidFill>
              <a:srgbClr val="A562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7" name="Freeform 420">
              <a:extLst>
                <a:ext uri="{FF2B5EF4-FFF2-40B4-BE49-F238E27FC236}">
                  <a16:creationId xmlns:a16="http://schemas.microsoft.com/office/drawing/2014/main" id="{0980B4D2-9786-C34A-8854-78DADAA5B08C}"/>
                </a:ext>
              </a:extLst>
            </p:cNvPr>
            <p:cNvSpPr>
              <a:spLocks noChangeArrowheads="1"/>
            </p:cNvSpPr>
            <p:nvPr/>
          </p:nvSpPr>
          <p:spPr bwMode="auto">
            <a:xfrm>
              <a:off x="10991339" y="8769581"/>
              <a:ext cx="2010455" cy="2197218"/>
            </a:xfrm>
            <a:custGeom>
              <a:avLst/>
              <a:gdLst>
                <a:gd name="T0" fmla="*/ 1334 w 1614"/>
                <a:gd name="T1" fmla="*/ 665 h 1764"/>
                <a:gd name="T2" fmla="*/ 1334 w 1614"/>
                <a:gd name="T3" fmla="*/ 665 h 1764"/>
                <a:gd name="T4" fmla="*/ 277 w 1614"/>
                <a:gd name="T5" fmla="*/ 1098 h 1764"/>
                <a:gd name="T6" fmla="*/ 277 w 1614"/>
                <a:gd name="T7" fmla="*/ 1098 h 1764"/>
                <a:gd name="T8" fmla="*/ 1334 w 1614"/>
                <a:gd name="T9" fmla="*/ 665 h 1764"/>
              </a:gdLst>
              <a:ahLst/>
              <a:cxnLst>
                <a:cxn ang="0">
                  <a:pos x="T0" y="T1"/>
                </a:cxn>
                <a:cxn ang="0">
                  <a:pos x="T2" y="T3"/>
                </a:cxn>
                <a:cxn ang="0">
                  <a:pos x="T4" y="T5"/>
                </a:cxn>
                <a:cxn ang="0">
                  <a:pos x="T6" y="T7"/>
                </a:cxn>
                <a:cxn ang="0">
                  <a:pos x="T8" y="T9"/>
                </a:cxn>
              </a:cxnLst>
              <a:rect l="0" t="0" r="r" b="b"/>
              <a:pathLst>
                <a:path w="1614" h="1764">
                  <a:moveTo>
                    <a:pt x="1334" y="665"/>
                  </a:moveTo>
                  <a:lnTo>
                    <a:pt x="1334" y="665"/>
                  </a:lnTo>
                  <a:cubicBezTo>
                    <a:pt x="1022" y="0"/>
                    <a:pt x="0" y="415"/>
                    <a:pt x="277" y="1098"/>
                  </a:cubicBezTo>
                  <a:lnTo>
                    <a:pt x="277" y="1098"/>
                  </a:lnTo>
                  <a:cubicBezTo>
                    <a:pt x="590" y="1763"/>
                    <a:pt x="1613" y="1349"/>
                    <a:pt x="1334" y="665"/>
                  </a:cubicBezTo>
                </a:path>
              </a:pathLst>
            </a:custGeom>
            <a:solidFill>
              <a:srgbClr val="CC95FD"/>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8" name="Freeform 421">
              <a:extLst>
                <a:ext uri="{FF2B5EF4-FFF2-40B4-BE49-F238E27FC236}">
                  <a16:creationId xmlns:a16="http://schemas.microsoft.com/office/drawing/2014/main" id="{D71E05BB-7140-4346-9048-97B499094FFB}"/>
                </a:ext>
              </a:extLst>
            </p:cNvPr>
            <p:cNvSpPr>
              <a:spLocks noChangeArrowheads="1"/>
            </p:cNvSpPr>
            <p:nvPr/>
          </p:nvSpPr>
          <p:spPr bwMode="auto">
            <a:xfrm>
              <a:off x="11211062" y="9379312"/>
              <a:ext cx="1290867" cy="1279879"/>
            </a:xfrm>
            <a:custGeom>
              <a:avLst/>
              <a:gdLst>
                <a:gd name="T0" fmla="*/ 102 w 1036"/>
                <a:gd name="T1" fmla="*/ 607 h 1027"/>
                <a:gd name="T2" fmla="*/ 102 w 1036"/>
                <a:gd name="T3" fmla="*/ 607 h 1027"/>
                <a:gd name="T4" fmla="*/ 1035 w 1036"/>
                <a:gd name="T5" fmla="*/ 782 h 1027"/>
                <a:gd name="T6" fmla="*/ 227 w 1036"/>
                <a:gd name="T7" fmla="*/ 0 h 1027"/>
                <a:gd name="T8" fmla="*/ 227 w 1036"/>
                <a:gd name="T9" fmla="*/ 0 h 1027"/>
                <a:gd name="T10" fmla="*/ 102 w 1036"/>
                <a:gd name="T11" fmla="*/ 607 h 1027"/>
              </a:gdLst>
              <a:ahLst/>
              <a:cxnLst>
                <a:cxn ang="0">
                  <a:pos x="T0" y="T1"/>
                </a:cxn>
                <a:cxn ang="0">
                  <a:pos x="T2" y="T3"/>
                </a:cxn>
                <a:cxn ang="0">
                  <a:pos x="T4" y="T5"/>
                </a:cxn>
                <a:cxn ang="0">
                  <a:pos x="T6" y="T7"/>
                </a:cxn>
                <a:cxn ang="0">
                  <a:pos x="T8" y="T9"/>
                </a:cxn>
                <a:cxn ang="0">
                  <a:pos x="T10" y="T11"/>
                </a:cxn>
              </a:cxnLst>
              <a:rect l="0" t="0" r="r" b="b"/>
              <a:pathLst>
                <a:path w="1036" h="1027">
                  <a:moveTo>
                    <a:pt x="102" y="607"/>
                  </a:moveTo>
                  <a:lnTo>
                    <a:pt x="102" y="607"/>
                  </a:lnTo>
                  <a:cubicBezTo>
                    <a:pt x="299" y="1026"/>
                    <a:pt x="778" y="1016"/>
                    <a:pt x="1035" y="782"/>
                  </a:cubicBezTo>
                  <a:lnTo>
                    <a:pt x="227" y="0"/>
                  </a:lnTo>
                  <a:lnTo>
                    <a:pt x="227" y="0"/>
                  </a:lnTo>
                  <a:cubicBezTo>
                    <a:pt x="75" y="138"/>
                    <a:pt x="0" y="355"/>
                    <a:pt x="102" y="607"/>
                  </a:cubicBezTo>
                </a:path>
              </a:pathLst>
            </a:custGeom>
            <a:solidFill>
              <a:srgbClr val="A562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9" name="Freeform 422">
              <a:extLst>
                <a:ext uri="{FF2B5EF4-FFF2-40B4-BE49-F238E27FC236}">
                  <a16:creationId xmlns:a16="http://schemas.microsoft.com/office/drawing/2014/main" id="{BA0FA338-8DC6-6242-BCA5-918741267844}"/>
                </a:ext>
              </a:extLst>
            </p:cNvPr>
            <p:cNvSpPr>
              <a:spLocks noChangeArrowheads="1"/>
            </p:cNvSpPr>
            <p:nvPr/>
          </p:nvSpPr>
          <p:spPr bwMode="auto">
            <a:xfrm>
              <a:off x="11639519" y="9368327"/>
              <a:ext cx="736069" cy="972268"/>
            </a:xfrm>
            <a:custGeom>
              <a:avLst/>
              <a:gdLst>
                <a:gd name="T0" fmla="*/ 218 w 593"/>
                <a:gd name="T1" fmla="*/ 627 h 781"/>
                <a:gd name="T2" fmla="*/ 317 w 593"/>
                <a:gd name="T3" fmla="*/ 625 h 781"/>
                <a:gd name="T4" fmla="*/ 377 w 593"/>
                <a:gd name="T5" fmla="*/ 562 h 781"/>
                <a:gd name="T6" fmla="*/ 384 w 593"/>
                <a:gd name="T7" fmla="*/ 525 h 781"/>
                <a:gd name="T8" fmla="*/ 373 w 593"/>
                <a:gd name="T9" fmla="*/ 492 h 781"/>
                <a:gd name="T10" fmla="*/ 350 w 593"/>
                <a:gd name="T11" fmla="*/ 461 h 781"/>
                <a:gd name="T12" fmla="*/ 218 w 593"/>
                <a:gd name="T13" fmla="*/ 627 h 781"/>
                <a:gd name="T14" fmla="*/ 401 w 593"/>
                <a:gd name="T15" fmla="*/ 142 h 781"/>
                <a:gd name="T16" fmla="*/ 349 w 593"/>
                <a:gd name="T17" fmla="*/ 134 h 781"/>
                <a:gd name="T18" fmla="*/ 308 w 593"/>
                <a:gd name="T19" fmla="*/ 141 h 781"/>
                <a:gd name="T20" fmla="*/ 278 w 593"/>
                <a:gd name="T21" fmla="*/ 160 h 781"/>
                <a:gd name="T22" fmla="*/ 258 w 593"/>
                <a:gd name="T23" fmla="*/ 190 h 781"/>
                <a:gd name="T24" fmla="*/ 251 w 593"/>
                <a:gd name="T25" fmla="*/ 227 h 781"/>
                <a:gd name="T26" fmla="*/ 260 w 593"/>
                <a:gd name="T27" fmla="*/ 259 h 781"/>
                <a:gd name="T28" fmla="*/ 281 w 593"/>
                <a:gd name="T29" fmla="*/ 290 h 781"/>
                <a:gd name="T30" fmla="*/ 401 w 593"/>
                <a:gd name="T31" fmla="*/ 142 h 781"/>
                <a:gd name="T32" fmla="*/ 357 w 593"/>
                <a:gd name="T33" fmla="*/ 355 h 781"/>
                <a:gd name="T34" fmla="*/ 411 w 593"/>
                <a:gd name="T35" fmla="*/ 400 h 781"/>
                <a:gd name="T36" fmla="*/ 453 w 593"/>
                <a:gd name="T37" fmla="*/ 451 h 781"/>
                <a:gd name="T38" fmla="*/ 475 w 593"/>
                <a:gd name="T39" fmla="*/ 509 h 781"/>
                <a:gd name="T40" fmla="*/ 463 w 593"/>
                <a:gd name="T41" fmla="*/ 581 h 781"/>
                <a:gd name="T42" fmla="*/ 420 w 593"/>
                <a:gd name="T43" fmla="*/ 647 h 781"/>
                <a:gd name="T44" fmla="*/ 356 w 593"/>
                <a:gd name="T45" fmla="*/ 692 h 781"/>
                <a:gd name="T46" fmla="*/ 276 w 593"/>
                <a:gd name="T47" fmla="*/ 710 h 781"/>
                <a:gd name="T48" fmla="*/ 149 w 593"/>
                <a:gd name="T49" fmla="*/ 765 h 781"/>
                <a:gd name="T50" fmla="*/ 135 w 593"/>
                <a:gd name="T51" fmla="*/ 777 h 781"/>
                <a:gd name="T52" fmla="*/ 116 w 593"/>
                <a:gd name="T53" fmla="*/ 777 h 781"/>
                <a:gd name="T54" fmla="*/ 99 w 593"/>
                <a:gd name="T55" fmla="*/ 735 h 781"/>
                <a:gd name="T56" fmla="*/ 131 w 593"/>
                <a:gd name="T57" fmla="*/ 674 h 781"/>
                <a:gd name="T58" fmla="*/ 45 w 593"/>
                <a:gd name="T59" fmla="*/ 610 h 781"/>
                <a:gd name="T60" fmla="*/ 17 w 593"/>
                <a:gd name="T61" fmla="*/ 576 h 781"/>
                <a:gd name="T62" fmla="*/ 33 w 593"/>
                <a:gd name="T63" fmla="*/ 501 h 781"/>
                <a:gd name="T64" fmla="*/ 46 w 593"/>
                <a:gd name="T65" fmla="*/ 496 h 781"/>
                <a:gd name="T66" fmla="*/ 60 w 593"/>
                <a:gd name="T67" fmla="*/ 498 h 781"/>
                <a:gd name="T68" fmla="*/ 77 w 593"/>
                <a:gd name="T69" fmla="*/ 512 h 781"/>
                <a:gd name="T70" fmla="*/ 95 w 593"/>
                <a:gd name="T71" fmla="*/ 540 h 781"/>
                <a:gd name="T72" fmla="*/ 122 w 593"/>
                <a:gd name="T73" fmla="*/ 573 h 781"/>
                <a:gd name="T74" fmla="*/ 272 w 593"/>
                <a:gd name="T75" fmla="*/ 397 h 781"/>
                <a:gd name="T76" fmla="*/ 220 w 593"/>
                <a:gd name="T77" fmla="*/ 353 h 781"/>
                <a:gd name="T78" fmla="*/ 179 w 593"/>
                <a:gd name="T79" fmla="*/ 302 h 781"/>
                <a:gd name="T80" fmla="*/ 160 w 593"/>
                <a:gd name="T81" fmla="*/ 241 h 781"/>
                <a:gd name="T82" fmla="*/ 174 w 593"/>
                <a:gd name="T83" fmla="*/ 167 h 781"/>
                <a:gd name="T84" fmla="*/ 212 w 593"/>
                <a:gd name="T85" fmla="*/ 110 h 781"/>
                <a:gd name="T86" fmla="*/ 272 w 593"/>
                <a:gd name="T87" fmla="*/ 72 h 781"/>
                <a:gd name="T88" fmla="*/ 348 w 593"/>
                <a:gd name="T89" fmla="*/ 57 h 781"/>
                <a:gd name="T90" fmla="*/ 436 w 593"/>
                <a:gd name="T91" fmla="*/ 73 h 781"/>
                <a:gd name="T92" fmla="*/ 464 w 593"/>
                <a:gd name="T93" fmla="*/ 15 h 781"/>
                <a:gd name="T94" fmla="*/ 478 w 593"/>
                <a:gd name="T95" fmla="*/ 3 h 781"/>
                <a:gd name="T96" fmla="*/ 498 w 593"/>
                <a:gd name="T97" fmla="*/ 2 h 781"/>
                <a:gd name="T98" fmla="*/ 488 w 593"/>
                <a:gd name="T99" fmla="*/ 96 h 781"/>
                <a:gd name="T100" fmla="*/ 557 w 593"/>
                <a:gd name="T101" fmla="*/ 150 h 781"/>
                <a:gd name="T102" fmla="*/ 578 w 593"/>
                <a:gd name="T103" fmla="*/ 177 h 781"/>
                <a:gd name="T104" fmla="*/ 566 w 593"/>
                <a:gd name="T105" fmla="*/ 238 h 781"/>
                <a:gd name="T106" fmla="*/ 539 w 593"/>
                <a:gd name="T107" fmla="*/ 244 h 781"/>
                <a:gd name="T108" fmla="*/ 525 w 593"/>
                <a:gd name="T109" fmla="*/ 233 h 781"/>
                <a:gd name="T110" fmla="*/ 509 w 593"/>
                <a:gd name="T111" fmla="*/ 212 h 781"/>
                <a:gd name="T112" fmla="*/ 485 w 593"/>
                <a:gd name="T113" fmla="*/ 188 h 781"/>
                <a:gd name="T114" fmla="*/ 453 w 593"/>
                <a:gd name="T115" fmla="*/ 164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3" h="781">
                  <a:moveTo>
                    <a:pt x="218" y="627"/>
                  </a:moveTo>
                  <a:lnTo>
                    <a:pt x="218" y="627"/>
                  </a:lnTo>
                  <a:cubicBezTo>
                    <a:pt x="257" y="637"/>
                    <a:pt x="289" y="637"/>
                    <a:pt x="317" y="625"/>
                  </a:cubicBezTo>
                  <a:lnTo>
                    <a:pt x="317" y="625"/>
                  </a:lnTo>
                  <a:cubicBezTo>
                    <a:pt x="344" y="614"/>
                    <a:pt x="365" y="592"/>
                    <a:pt x="377" y="562"/>
                  </a:cubicBezTo>
                  <a:lnTo>
                    <a:pt x="377" y="562"/>
                  </a:lnTo>
                  <a:cubicBezTo>
                    <a:pt x="383" y="549"/>
                    <a:pt x="385" y="537"/>
                    <a:pt x="384" y="525"/>
                  </a:cubicBezTo>
                  <a:lnTo>
                    <a:pt x="384" y="525"/>
                  </a:lnTo>
                  <a:cubicBezTo>
                    <a:pt x="383" y="514"/>
                    <a:pt x="379" y="503"/>
                    <a:pt x="373" y="492"/>
                  </a:cubicBezTo>
                  <a:lnTo>
                    <a:pt x="373" y="492"/>
                  </a:lnTo>
                  <a:cubicBezTo>
                    <a:pt x="368" y="481"/>
                    <a:pt x="360" y="471"/>
                    <a:pt x="350" y="461"/>
                  </a:cubicBezTo>
                  <a:lnTo>
                    <a:pt x="350" y="461"/>
                  </a:lnTo>
                  <a:cubicBezTo>
                    <a:pt x="340" y="452"/>
                    <a:pt x="330" y="442"/>
                    <a:pt x="318" y="432"/>
                  </a:cubicBezTo>
                  <a:lnTo>
                    <a:pt x="218" y="627"/>
                  </a:lnTo>
                  <a:close/>
                  <a:moveTo>
                    <a:pt x="401" y="142"/>
                  </a:moveTo>
                  <a:lnTo>
                    <a:pt x="401" y="142"/>
                  </a:lnTo>
                  <a:cubicBezTo>
                    <a:pt x="383" y="137"/>
                    <a:pt x="365" y="134"/>
                    <a:pt x="349" y="134"/>
                  </a:cubicBezTo>
                  <a:lnTo>
                    <a:pt x="349" y="134"/>
                  </a:lnTo>
                  <a:cubicBezTo>
                    <a:pt x="333" y="134"/>
                    <a:pt x="320" y="137"/>
                    <a:pt x="308" y="141"/>
                  </a:cubicBezTo>
                  <a:lnTo>
                    <a:pt x="308" y="141"/>
                  </a:lnTo>
                  <a:cubicBezTo>
                    <a:pt x="296" y="146"/>
                    <a:pt x="286" y="152"/>
                    <a:pt x="278" y="160"/>
                  </a:cubicBezTo>
                  <a:lnTo>
                    <a:pt x="278" y="160"/>
                  </a:lnTo>
                  <a:cubicBezTo>
                    <a:pt x="269" y="169"/>
                    <a:pt x="263" y="179"/>
                    <a:pt x="258" y="190"/>
                  </a:cubicBezTo>
                  <a:lnTo>
                    <a:pt x="258" y="190"/>
                  </a:lnTo>
                  <a:cubicBezTo>
                    <a:pt x="253" y="203"/>
                    <a:pt x="250" y="215"/>
                    <a:pt x="251" y="227"/>
                  </a:cubicBezTo>
                  <a:lnTo>
                    <a:pt x="251" y="227"/>
                  </a:lnTo>
                  <a:cubicBezTo>
                    <a:pt x="252" y="238"/>
                    <a:pt x="255" y="249"/>
                    <a:pt x="260" y="259"/>
                  </a:cubicBezTo>
                  <a:lnTo>
                    <a:pt x="260" y="259"/>
                  </a:lnTo>
                  <a:cubicBezTo>
                    <a:pt x="266" y="269"/>
                    <a:pt x="273" y="280"/>
                    <a:pt x="281" y="290"/>
                  </a:cubicBezTo>
                  <a:lnTo>
                    <a:pt x="281" y="290"/>
                  </a:lnTo>
                  <a:cubicBezTo>
                    <a:pt x="291" y="299"/>
                    <a:pt x="300" y="309"/>
                    <a:pt x="311" y="319"/>
                  </a:cubicBezTo>
                  <a:lnTo>
                    <a:pt x="401" y="142"/>
                  </a:lnTo>
                  <a:close/>
                  <a:moveTo>
                    <a:pt x="357" y="355"/>
                  </a:moveTo>
                  <a:lnTo>
                    <a:pt x="357" y="355"/>
                  </a:lnTo>
                  <a:cubicBezTo>
                    <a:pt x="376" y="370"/>
                    <a:pt x="394" y="384"/>
                    <a:pt x="411" y="400"/>
                  </a:cubicBezTo>
                  <a:lnTo>
                    <a:pt x="411" y="400"/>
                  </a:lnTo>
                  <a:cubicBezTo>
                    <a:pt x="428" y="416"/>
                    <a:pt x="443" y="433"/>
                    <a:pt x="453" y="451"/>
                  </a:cubicBezTo>
                  <a:lnTo>
                    <a:pt x="453" y="451"/>
                  </a:lnTo>
                  <a:cubicBezTo>
                    <a:pt x="465" y="468"/>
                    <a:pt x="472" y="488"/>
                    <a:pt x="475" y="509"/>
                  </a:cubicBezTo>
                  <a:lnTo>
                    <a:pt x="475" y="509"/>
                  </a:lnTo>
                  <a:cubicBezTo>
                    <a:pt x="478" y="531"/>
                    <a:pt x="474" y="555"/>
                    <a:pt x="463" y="581"/>
                  </a:cubicBezTo>
                  <a:lnTo>
                    <a:pt x="463" y="581"/>
                  </a:lnTo>
                  <a:cubicBezTo>
                    <a:pt x="452" y="606"/>
                    <a:pt x="439" y="629"/>
                    <a:pt x="420" y="647"/>
                  </a:cubicBezTo>
                  <a:lnTo>
                    <a:pt x="420" y="647"/>
                  </a:lnTo>
                  <a:cubicBezTo>
                    <a:pt x="402" y="667"/>
                    <a:pt x="380" y="682"/>
                    <a:pt x="356" y="692"/>
                  </a:cubicBezTo>
                  <a:lnTo>
                    <a:pt x="356" y="692"/>
                  </a:lnTo>
                  <a:cubicBezTo>
                    <a:pt x="332" y="703"/>
                    <a:pt x="305" y="709"/>
                    <a:pt x="276" y="710"/>
                  </a:cubicBezTo>
                  <a:lnTo>
                    <a:pt x="276" y="710"/>
                  </a:lnTo>
                  <a:cubicBezTo>
                    <a:pt x="247" y="711"/>
                    <a:pt x="216" y="706"/>
                    <a:pt x="184" y="696"/>
                  </a:cubicBezTo>
                  <a:lnTo>
                    <a:pt x="149" y="765"/>
                  </a:lnTo>
                  <a:lnTo>
                    <a:pt x="149" y="765"/>
                  </a:lnTo>
                  <a:cubicBezTo>
                    <a:pt x="146" y="770"/>
                    <a:pt x="142" y="774"/>
                    <a:pt x="135" y="777"/>
                  </a:cubicBezTo>
                  <a:lnTo>
                    <a:pt x="135" y="777"/>
                  </a:lnTo>
                  <a:cubicBezTo>
                    <a:pt x="129" y="780"/>
                    <a:pt x="123" y="780"/>
                    <a:pt x="116" y="777"/>
                  </a:cubicBezTo>
                  <a:lnTo>
                    <a:pt x="116" y="777"/>
                  </a:lnTo>
                  <a:cubicBezTo>
                    <a:pt x="99" y="771"/>
                    <a:pt x="91" y="751"/>
                    <a:pt x="99" y="735"/>
                  </a:cubicBezTo>
                  <a:lnTo>
                    <a:pt x="131" y="674"/>
                  </a:lnTo>
                  <a:lnTo>
                    <a:pt x="131" y="674"/>
                  </a:lnTo>
                  <a:cubicBezTo>
                    <a:pt x="97" y="657"/>
                    <a:pt x="69" y="635"/>
                    <a:pt x="45" y="610"/>
                  </a:cubicBezTo>
                  <a:lnTo>
                    <a:pt x="45" y="610"/>
                  </a:lnTo>
                  <a:cubicBezTo>
                    <a:pt x="35" y="599"/>
                    <a:pt x="25" y="587"/>
                    <a:pt x="17" y="576"/>
                  </a:cubicBezTo>
                  <a:lnTo>
                    <a:pt x="17" y="576"/>
                  </a:lnTo>
                  <a:cubicBezTo>
                    <a:pt x="0" y="551"/>
                    <a:pt x="7" y="517"/>
                    <a:pt x="33" y="501"/>
                  </a:cubicBezTo>
                  <a:lnTo>
                    <a:pt x="33" y="501"/>
                  </a:lnTo>
                  <a:cubicBezTo>
                    <a:pt x="37" y="498"/>
                    <a:pt x="41" y="496"/>
                    <a:pt x="46" y="496"/>
                  </a:cubicBezTo>
                  <a:lnTo>
                    <a:pt x="46" y="496"/>
                  </a:lnTo>
                  <a:cubicBezTo>
                    <a:pt x="51" y="495"/>
                    <a:pt x="56" y="496"/>
                    <a:pt x="60" y="498"/>
                  </a:cubicBezTo>
                  <a:lnTo>
                    <a:pt x="60" y="498"/>
                  </a:lnTo>
                  <a:cubicBezTo>
                    <a:pt x="66" y="499"/>
                    <a:pt x="72" y="505"/>
                    <a:pt x="77" y="512"/>
                  </a:cubicBezTo>
                  <a:lnTo>
                    <a:pt x="77" y="512"/>
                  </a:lnTo>
                  <a:cubicBezTo>
                    <a:pt x="81" y="520"/>
                    <a:pt x="88" y="529"/>
                    <a:pt x="95" y="540"/>
                  </a:cubicBezTo>
                  <a:lnTo>
                    <a:pt x="95" y="540"/>
                  </a:lnTo>
                  <a:cubicBezTo>
                    <a:pt x="102" y="551"/>
                    <a:pt x="111" y="562"/>
                    <a:pt x="122" y="573"/>
                  </a:cubicBezTo>
                  <a:lnTo>
                    <a:pt x="122" y="573"/>
                  </a:lnTo>
                  <a:cubicBezTo>
                    <a:pt x="133" y="585"/>
                    <a:pt x="148" y="596"/>
                    <a:pt x="165" y="606"/>
                  </a:cubicBezTo>
                  <a:lnTo>
                    <a:pt x="272" y="397"/>
                  </a:lnTo>
                  <a:lnTo>
                    <a:pt x="272" y="397"/>
                  </a:lnTo>
                  <a:cubicBezTo>
                    <a:pt x="254" y="383"/>
                    <a:pt x="236" y="368"/>
                    <a:pt x="220" y="353"/>
                  </a:cubicBezTo>
                  <a:lnTo>
                    <a:pt x="220" y="353"/>
                  </a:lnTo>
                  <a:cubicBezTo>
                    <a:pt x="203" y="337"/>
                    <a:pt x="189" y="321"/>
                    <a:pt x="179" y="302"/>
                  </a:cubicBezTo>
                  <a:lnTo>
                    <a:pt x="179" y="302"/>
                  </a:lnTo>
                  <a:cubicBezTo>
                    <a:pt x="168" y="284"/>
                    <a:pt x="161" y="263"/>
                    <a:pt x="160" y="241"/>
                  </a:cubicBezTo>
                  <a:lnTo>
                    <a:pt x="160" y="241"/>
                  </a:lnTo>
                  <a:cubicBezTo>
                    <a:pt x="157" y="219"/>
                    <a:pt x="162" y="194"/>
                    <a:pt x="174" y="167"/>
                  </a:cubicBezTo>
                  <a:lnTo>
                    <a:pt x="174" y="167"/>
                  </a:lnTo>
                  <a:cubicBezTo>
                    <a:pt x="183" y="146"/>
                    <a:pt x="195" y="127"/>
                    <a:pt x="212" y="110"/>
                  </a:cubicBezTo>
                  <a:lnTo>
                    <a:pt x="212" y="110"/>
                  </a:lnTo>
                  <a:cubicBezTo>
                    <a:pt x="229" y="94"/>
                    <a:pt x="249" y="81"/>
                    <a:pt x="272" y="72"/>
                  </a:cubicBezTo>
                  <a:lnTo>
                    <a:pt x="272" y="72"/>
                  </a:lnTo>
                  <a:cubicBezTo>
                    <a:pt x="294" y="63"/>
                    <a:pt x="320" y="58"/>
                    <a:pt x="348" y="57"/>
                  </a:cubicBezTo>
                  <a:lnTo>
                    <a:pt x="348" y="57"/>
                  </a:lnTo>
                  <a:cubicBezTo>
                    <a:pt x="376" y="57"/>
                    <a:pt x="405" y="62"/>
                    <a:pt x="436" y="73"/>
                  </a:cubicBezTo>
                  <a:lnTo>
                    <a:pt x="464" y="15"/>
                  </a:lnTo>
                  <a:lnTo>
                    <a:pt x="464" y="15"/>
                  </a:lnTo>
                  <a:cubicBezTo>
                    <a:pt x="467" y="10"/>
                    <a:pt x="472" y="5"/>
                    <a:pt x="478" y="3"/>
                  </a:cubicBezTo>
                  <a:lnTo>
                    <a:pt x="478" y="3"/>
                  </a:lnTo>
                  <a:cubicBezTo>
                    <a:pt x="484" y="0"/>
                    <a:pt x="491" y="0"/>
                    <a:pt x="498" y="2"/>
                  </a:cubicBezTo>
                  <a:lnTo>
                    <a:pt x="498" y="2"/>
                  </a:lnTo>
                  <a:cubicBezTo>
                    <a:pt x="515" y="9"/>
                    <a:pt x="522" y="28"/>
                    <a:pt x="514" y="44"/>
                  </a:cubicBezTo>
                  <a:lnTo>
                    <a:pt x="488" y="96"/>
                  </a:lnTo>
                  <a:lnTo>
                    <a:pt x="488" y="96"/>
                  </a:lnTo>
                  <a:cubicBezTo>
                    <a:pt x="517" y="112"/>
                    <a:pt x="540" y="130"/>
                    <a:pt x="557" y="150"/>
                  </a:cubicBezTo>
                  <a:lnTo>
                    <a:pt x="557" y="150"/>
                  </a:lnTo>
                  <a:cubicBezTo>
                    <a:pt x="566" y="159"/>
                    <a:pt x="572" y="168"/>
                    <a:pt x="578" y="177"/>
                  </a:cubicBezTo>
                  <a:lnTo>
                    <a:pt x="578" y="177"/>
                  </a:lnTo>
                  <a:cubicBezTo>
                    <a:pt x="592" y="197"/>
                    <a:pt x="586" y="224"/>
                    <a:pt x="566" y="238"/>
                  </a:cubicBezTo>
                  <a:lnTo>
                    <a:pt x="566" y="238"/>
                  </a:lnTo>
                  <a:cubicBezTo>
                    <a:pt x="556" y="245"/>
                    <a:pt x="547" y="247"/>
                    <a:pt x="539" y="244"/>
                  </a:cubicBezTo>
                  <a:lnTo>
                    <a:pt x="539" y="244"/>
                  </a:lnTo>
                  <a:cubicBezTo>
                    <a:pt x="534" y="242"/>
                    <a:pt x="530" y="238"/>
                    <a:pt x="525" y="233"/>
                  </a:cubicBezTo>
                  <a:lnTo>
                    <a:pt x="525" y="233"/>
                  </a:lnTo>
                  <a:cubicBezTo>
                    <a:pt x="521" y="227"/>
                    <a:pt x="515" y="221"/>
                    <a:pt x="509" y="212"/>
                  </a:cubicBezTo>
                  <a:lnTo>
                    <a:pt x="509" y="212"/>
                  </a:lnTo>
                  <a:cubicBezTo>
                    <a:pt x="503" y="205"/>
                    <a:pt x="494" y="197"/>
                    <a:pt x="485" y="188"/>
                  </a:cubicBezTo>
                  <a:lnTo>
                    <a:pt x="485" y="188"/>
                  </a:lnTo>
                  <a:cubicBezTo>
                    <a:pt x="477" y="180"/>
                    <a:pt x="466" y="171"/>
                    <a:pt x="453" y="164"/>
                  </a:cubicBezTo>
                  <a:lnTo>
                    <a:pt x="357" y="355"/>
                  </a:lnTo>
                  <a:close/>
                </a:path>
              </a:pathLst>
            </a:custGeom>
            <a:solidFill>
              <a:srgbClr val="230A43"/>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0" name="Freeform 423">
              <a:extLst>
                <a:ext uri="{FF2B5EF4-FFF2-40B4-BE49-F238E27FC236}">
                  <a16:creationId xmlns:a16="http://schemas.microsoft.com/office/drawing/2014/main" id="{FDE8CEDD-3AEC-894B-8030-FF4EE81AFE65}"/>
                </a:ext>
              </a:extLst>
            </p:cNvPr>
            <p:cNvSpPr>
              <a:spLocks noChangeArrowheads="1"/>
            </p:cNvSpPr>
            <p:nvPr/>
          </p:nvSpPr>
          <p:spPr bwMode="auto">
            <a:xfrm>
              <a:off x="6355209" y="10807504"/>
              <a:ext cx="428458" cy="269158"/>
            </a:xfrm>
            <a:custGeom>
              <a:avLst/>
              <a:gdLst>
                <a:gd name="T0" fmla="*/ 0 w 342"/>
                <a:gd name="T1" fmla="*/ 126 h 218"/>
                <a:gd name="T2" fmla="*/ 0 w 342"/>
                <a:gd name="T3" fmla="*/ 126 h 218"/>
                <a:gd name="T4" fmla="*/ 214 w 342"/>
                <a:gd name="T5" fmla="*/ 188 h 218"/>
                <a:gd name="T6" fmla="*/ 214 w 342"/>
                <a:gd name="T7" fmla="*/ 188 h 218"/>
                <a:gd name="T8" fmla="*/ 330 w 342"/>
                <a:gd name="T9" fmla="*/ 0 h 218"/>
                <a:gd name="T10" fmla="*/ 0 w 342"/>
                <a:gd name="T11" fmla="*/ 126 h 218"/>
              </a:gdLst>
              <a:ahLst/>
              <a:cxnLst>
                <a:cxn ang="0">
                  <a:pos x="T0" y="T1"/>
                </a:cxn>
                <a:cxn ang="0">
                  <a:pos x="T2" y="T3"/>
                </a:cxn>
                <a:cxn ang="0">
                  <a:pos x="T4" y="T5"/>
                </a:cxn>
                <a:cxn ang="0">
                  <a:pos x="T6" y="T7"/>
                </a:cxn>
                <a:cxn ang="0">
                  <a:pos x="T8" y="T9"/>
                </a:cxn>
                <a:cxn ang="0">
                  <a:pos x="T10" y="T11"/>
                </a:cxn>
              </a:cxnLst>
              <a:rect l="0" t="0" r="r" b="b"/>
              <a:pathLst>
                <a:path w="342" h="218">
                  <a:moveTo>
                    <a:pt x="0" y="126"/>
                  </a:moveTo>
                  <a:lnTo>
                    <a:pt x="0" y="126"/>
                  </a:lnTo>
                  <a:cubicBezTo>
                    <a:pt x="47" y="190"/>
                    <a:pt x="135" y="217"/>
                    <a:pt x="214" y="188"/>
                  </a:cubicBezTo>
                  <a:lnTo>
                    <a:pt x="214" y="188"/>
                  </a:lnTo>
                  <a:cubicBezTo>
                    <a:pt x="294" y="159"/>
                    <a:pt x="341" y="80"/>
                    <a:pt x="330" y="0"/>
                  </a:cubicBezTo>
                  <a:lnTo>
                    <a:pt x="0" y="126"/>
                  </a:lnTo>
                </a:path>
              </a:pathLst>
            </a:custGeom>
            <a:solidFill>
              <a:srgbClr val="FF9D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1" name="Freeform 424">
              <a:extLst>
                <a:ext uri="{FF2B5EF4-FFF2-40B4-BE49-F238E27FC236}">
                  <a16:creationId xmlns:a16="http://schemas.microsoft.com/office/drawing/2014/main" id="{E793B58B-0498-8F4E-8B48-C7C7948DF85D}"/>
                </a:ext>
              </a:extLst>
            </p:cNvPr>
            <p:cNvSpPr>
              <a:spLocks noChangeArrowheads="1"/>
            </p:cNvSpPr>
            <p:nvPr/>
          </p:nvSpPr>
          <p:spPr bwMode="auto">
            <a:xfrm>
              <a:off x="10161892" y="6511943"/>
              <a:ext cx="626206" cy="510851"/>
            </a:xfrm>
            <a:custGeom>
              <a:avLst/>
              <a:gdLst>
                <a:gd name="T0" fmla="*/ 137 w 502"/>
                <a:gd name="T1" fmla="*/ 408 h 409"/>
                <a:gd name="T2" fmla="*/ 0 w 502"/>
                <a:gd name="T3" fmla="*/ 277 h 409"/>
                <a:gd name="T4" fmla="*/ 62 w 502"/>
                <a:gd name="T5" fmla="*/ 218 h 409"/>
                <a:gd name="T6" fmla="*/ 137 w 502"/>
                <a:gd name="T7" fmla="*/ 291 h 409"/>
                <a:gd name="T8" fmla="*/ 440 w 502"/>
                <a:gd name="T9" fmla="*/ 0 h 409"/>
                <a:gd name="T10" fmla="*/ 501 w 502"/>
                <a:gd name="T11" fmla="*/ 58 h 409"/>
                <a:gd name="T12" fmla="*/ 137 w 502"/>
                <a:gd name="T13" fmla="*/ 408 h 409"/>
              </a:gdLst>
              <a:ahLst/>
              <a:cxnLst>
                <a:cxn ang="0">
                  <a:pos x="T0" y="T1"/>
                </a:cxn>
                <a:cxn ang="0">
                  <a:pos x="T2" y="T3"/>
                </a:cxn>
                <a:cxn ang="0">
                  <a:pos x="T4" y="T5"/>
                </a:cxn>
                <a:cxn ang="0">
                  <a:pos x="T6" y="T7"/>
                </a:cxn>
                <a:cxn ang="0">
                  <a:pos x="T8" y="T9"/>
                </a:cxn>
                <a:cxn ang="0">
                  <a:pos x="T10" y="T11"/>
                </a:cxn>
                <a:cxn ang="0">
                  <a:pos x="T12" y="T13"/>
                </a:cxn>
              </a:cxnLst>
              <a:rect l="0" t="0" r="r" b="b"/>
              <a:pathLst>
                <a:path w="502" h="409">
                  <a:moveTo>
                    <a:pt x="137" y="408"/>
                  </a:moveTo>
                  <a:lnTo>
                    <a:pt x="0" y="277"/>
                  </a:lnTo>
                  <a:lnTo>
                    <a:pt x="62" y="218"/>
                  </a:lnTo>
                  <a:lnTo>
                    <a:pt x="137" y="291"/>
                  </a:lnTo>
                  <a:lnTo>
                    <a:pt x="440" y="0"/>
                  </a:lnTo>
                  <a:lnTo>
                    <a:pt x="501" y="58"/>
                  </a:lnTo>
                  <a:lnTo>
                    <a:pt x="137" y="408"/>
                  </a:lnTo>
                </a:path>
              </a:pathLst>
            </a:custGeom>
            <a:solidFill>
              <a:srgbClr val="230A43"/>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2" name="Freeform 425">
              <a:extLst>
                <a:ext uri="{FF2B5EF4-FFF2-40B4-BE49-F238E27FC236}">
                  <a16:creationId xmlns:a16="http://schemas.microsoft.com/office/drawing/2014/main" id="{E8AABEC5-0C07-A447-9792-84E569AE1012}"/>
                </a:ext>
              </a:extLst>
            </p:cNvPr>
            <p:cNvSpPr>
              <a:spLocks noChangeArrowheads="1"/>
            </p:cNvSpPr>
            <p:nvPr/>
          </p:nvSpPr>
          <p:spPr bwMode="auto">
            <a:xfrm>
              <a:off x="3180228" y="8341125"/>
              <a:ext cx="346064" cy="769026"/>
            </a:xfrm>
            <a:custGeom>
              <a:avLst/>
              <a:gdLst>
                <a:gd name="T0" fmla="*/ 226 w 277"/>
                <a:gd name="T1" fmla="*/ 0 h 617"/>
                <a:gd name="T2" fmla="*/ 276 w 277"/>
                <a:gd name="T3" fmla="*/ 616 h 617"/>
                <a:gd name="T4" fmla="*/ 0 w 277"/>
                <a:gd name="T5" fmla="*/ 616 h 617"/>
                <a:gd name="T6" fmla="*/ 0 w 277"/>
                <a:gd name="T7" fmla="*/ 0 h 617"/>
                <a:gd name="T8" fmla="*/ 226 w 277"/>
                <a:gd name="T9" fmla="*/ 0 h 617"/>
              </a:gdLst>
              <a:ahLst/>
              <a:cxnLst>
                <a:cxn ang="0">
                  <a:pos x="T0" y="T1"/>
                </a:cxn>
                <a:cxn ang="0">
                  <a:pos x="T2" y="T3"/>
                </a:cxn>
                <a:cxn ang="0">
                  <a:pos x="T4" y="T5"/>
                </a:cxn>
                <a:cxn ang="0">
                  <a:pos x="T6" y="T7"/>
                </a:cxn>
                <a:cxn ang="0">
                  <a:pos x="T8" y="T9"/>
                </a:cxn>
              </a:cxnLst>
              <a:rect l="0" t="0" r="r" b="b"/>
              <a:pathLst>
                <a:path w="277" h="617">
                  <a:moveTo>
                    <a:pt x="226" y="0"/>
                  </a:moveTo>
                  <a:lnTo>
                    <a:pt x="276" y="616"/>
                  </a:lnTo>
                  <a:lnTo>
                    <a:pt x="0" y="616"/>
                  </a:lnTo>
                  <a:lnTo>
                    <a:pt x="0" y="0"/>
                  </a:lnTo>
                  <a:lnTo>
                    <a:pt x="226" y="0"/>
                  </a:lnTo>
                </a:path>
              </a:pathLst>
            </a:custGeom>
            <a:solidFill>
              <a:srgbClr val="FE6F3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3" name="Freeform 52">
              <a:extLst>
                <a:ext uri="{FF2B5EF4-FFF2-40B4-BE49-F238E27FC236}">
                  <a16:creationId xmlns:a16="http://schemas.microsoft.com/office/drawing/2014/main" id="{A56EC91E-C51E-6B4F-AF08-56B297FD2783}"/>
                </a:ext>
              </a:extLst>
            </p:cNvPr>
            <p:cNvSpPr>
              <a:spLocks noChangeArrowheads="1"/>
            </p:cNvSpPr>
            <p:nvPr/>
          </p:nvSpPr>
          <p:spPr bwMode="auto">
            <a:xfrm>
              <a:off x="2620713" y="9851717"/>
              <a:ext cx="1211944" cy="1959769"/>
            </a:xfrm>
            <a:custGeom>
              <a:avLst/>
              <a:gdLst>
                <a:gd name="connsiteX0" fmla="*/ 935507 w 1211944"/>
                <a:gd name="connsiteY0" fmla="*/ 0 h 1959769"/>
                <a:gd name="connsiteX1" fmla="*/ 1211944 w 1211944"/>
                <a:gd name="connsiteY1" fmla="*/ 972405 h 1959769"/>
                <a:gd name="connsiteX2" fmla="*/ 1108591 w 1211944"/>
                <a:gd name="connsiteY2" fmla="*/ 1959769 h 1959769"/>
                <a:gd name="connsiteX3" fmla="*/ 702652 w 1211944"/>
                <a:gd name="connsiteY3" fmla="*/ 1959769 h 1959769"/>
                <a:gd name="connsiteX4" fmla="*/ 813476 w 1211944"/>
                <a:gd name="connsiteY4" fmla="*/ 1035985 h 1959769"/>
                <a:gd name="connsiteX5" fmla="*/ 623199 w 1211944"/>
                <a:gd name="connsiteY5" fmla="*/ 652158 h 1959769"/>
                <a:gd name="connsiteX6" fmla="*/ 566531 w 1211944"/>
                <a:gd name="connsiteY6" fmla="*/ 496448 h 1959769"/>
                <a:gd name="connsiteX7" fmla="*/ 386947 w 1211944"/>
                <a:gd name="connsiteY7" fmla="*/ 1959768 h 1959769"/>
                <a:gd name="connsiteX8" fmla="*/ 698 w 1211944"/>
                <a:gd name="connsiteY8" fmla="*/ 1959768 h 1959769"/>
                <a:gd name="connsiteX9" fmla="*/ 146476 w 1211944"/>
                <a:gd name="connsiteY9" fmla="*/ 43943 h 1959769"/>
                <a:gd name="connsiteX10" fmla="*/ 574616 w 1211944"/>
                <a:gd name="connsiteY10" fmla="*/ 68822 h 195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1944" h="1959769">
                  <a:moveTo>
                    <a:pt x="935507" y="0"/>
                  </a:moveTo>
                  <a:lnTo>
                    <a:pt x="1211944" y="972405"/>
                  </a:lnTo>
                  <a:lnTo>
                    <a:pt x="1108591" y="1959769"/>
                  </a:lnTo>
                  <a:lnTo>
                    <a:pt x="702652" y="1959769"/>
                  </a:lnTo>
                  <a:cubicBezTo>
                    <a:pt x="702652" y="1141952"/>
                    <a:pt x="813476" y="1035985"/>
                    <a:pt x="813476" y="1035985"/>
                  </a:cubicBezTo>
                  <a:cubicBezTo>
                    <a:pt x="752305" y="962587"/>
                    <a:pt x="684305" y="811876"/>
                    <a:pt x="623199" y="652158"/>
                  </a:cubicBezTo>
                  <a:lnTo>
                    <a:pt x="566531" y="496448"/>
                  </a:lnTo>
                  <a:lnTo>
                    <a:pt x="386947" y="1959768"/>
                  </a:lnTo>
                  <a:lnTo>
                    <a:pt x="698" y="1959768"/>
                  </a:lnTo>
                  <a:cubicBezTo>
                    <a:pt x="-11761" y="1656678"/>
                    <a:pt x="146476" y="43943"/>
                    <a:pt x="146476" y="43943"/>
                  </a:cubicBezTo>
                  <a:lnTo>
                    <a:pt x="574616" y="68822"/>
                  </a:lnTo>
                  <a:close/>
                </a:path>
              </a:pathLst>
            </a:custGeom>
            <a:solidFill>
              <a:srgbClr val="443E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54" name="Freeform 428">
              <a:extLst>
                <a:ext uri="{FF2B5EF4-FFF2-40B4-BE49-F238E27FC236}">
                  <a16:creationId xmlns:a16="http://schemas.microsoft.com/office/drawing/2014/main" id="{7ABD9818-B271-F44C-8A12-BFB17C0880CC}"/>
                </a:ext>
              </a:extLst>
            </p:cNvPr>
            <p:cNvSpPr>
              <a:spLocks noChangeArrowheads="1"/>
            </p:cNvSpPr>
            <p:nvPr/>
          </p:nvSpPr>
          <p:spPr bwMode="auto">
            <a:xfrm>
              <a:off x="2597965" y="8775075"/>
              <a:ext cx="1153540" cy="1378753"/>
            </a:xfrm>
            <a:custGeom>
              <a:avLst/>
              <a:gdLst>
                <a:gd name="T0" fmla="*/ 917 w 925"/>
                <a:gd name="T1" fmla="*/ 499 h 1109"/>
                <a:gd name="T2" fmla="*/ 917 w 925"/>
                <a:gd name="T3" fmla="*/ 499 h 1109"/>
                <a:gd name="T4" fmla="*/ 702 w 925"/>
                <a:gd name="T5" fmla="*/ 124 h 1109"/>
                <a:gd name="T6" fmla="*/ 691 w 925"/>
                <a:gd name="T7" fmla="*/ 116 h 1109"/>
                <a:gd name="T8" fmla="*/ 691 w 925"/>
                <a:gd name="T9" fmla="*/ 116 h 1109"/>
                <a:gd name="T10" fmla="*/ 260 w 925"/>
                <a:gd name="T11" fmla="*/ 29 h 1109"/>
                <a:gd name="T12" fmla="*/ 260 w 925"/>
                <a:gd name="T13" fmla="*/ 29 h 1109"/>
                <a:gd name="T14" fmla="*/ 116 w 925"/>
                <a:gd name="T15" fmla="*/ 87 h 1109"/>
                <a:gd name="T16" fmla="*/ 116 w 925"/>
                <a:gd name="T17" fmla="*/ 87 h 1109"/>
                <a:gd name="T18" fmla="*/ 113 w 925"/>
                <a:gd name="T19" fmla="*/ 535 h 1109"/>
                <a:gd name="T20" fmla="*/ 113 w 925"/>
                <a:gd name="T21" fmla="*/ 535 h 1109"/>
                <a:gd name="T22" fmla="*/ 127 w 925"/>
                <a:gd name="T23" fmla="*/ 572 h 1109"/>
                <a:gd name="T24" fmla="*/ 127 w 925"/>
                <a:gd name="T25" fmla="*/ 572 h 1109"/>
                <a:gd name="T26" fmla="*/ 127 w 925"/>
                <a:gd name="T27" fmla="*/ 572 h 1109"/>
                <a:gd name="T28" fmla="*/ 127 w 925"/>
                <a:gd name="T29" fmla="*/ 572 h 1109"/>
                <a:gd name="T30" fmla="*/ 127 w 925"/>
                <a:gd name="T31" fmla="*/ 572 h 1109"/>
                <a:gd name="T32" fmla="*/ 192 w 925"/>
                <a:gd name="T33" fmla="*/ 627 h 1109"/>
                <a:gd name="T34" fmla="*/ 136 w 925"/>
                <a:gd name="T35" fmla="*/ 897 h 1109"/>
                <a:gd name="T36" fmla="*/ 136 w 925"/>
                <a:gd name="T37" fmla="*/ 897 h 1109"/>
                <a:gd name="T38" fmla="*/ 774 w 925"/>
                <a:gd name="T39" fmla="*/ 905 h 1109"/>
                <a:gd name="T40" fmla="*/ 744 w 925"/>
                <a:gd name="T41" fmla="*/ 580 h 1109"/>
                <a:gd name="T42" fmla="*/ 844 w 925"/>
                <a:gd name="T43" fmla="*/ 580 h 1109"/>
                <a:gd name="T44" fmla="*/ 844 w 925"/>
                <a:gd name="T45" fmla="*/ 580 h 1109"/>
                <a:gd name="T46" fmla="*/ 917 w 925"/>
                <a:gd name="T47" fmla="*/ 499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5" h="1109">
                  <a:moveTo>
                    <a:pt x="917" y="499"/>
                  </a:moveTo>
                  <a:lnTo>
                    <a:pt x="917" y="499"/>
                  </a:lnTo>
                  <a:cubicBezTo>
                    <a:pt x="904" y="389"/>
                    <a:pt x="857" y="200"/>
                    <a:pt x="702" y="124"/>
                  </a:cubicBezTo>
                  <a:lnTo>
                    <a:pt x="691" y="116"/>
                  </a:lnTo>
                  <a:lnTo>
                    <a:pt x="691" y="116"/>
                  </a:lnTo>
                  <a:cubicBezTo>
                    <a:pt x="565" y="33"/>
                    <a:pt x="409" y="0"/>
                    <a:pt x="260" y="29"/>
                  </a:cubicBezTo>
                  <a:lnTo>
                    <a:pt x="260" y="29"/>
                  </a:lnTo>
                  <a:cubicBezTo>
                    <a:pt x="206" y="39"/>
                    <a:pt x="156" y="57"/>
                    <a:pt x="116" y="87"/>
                  </a:cubicBezTo>
                  <a:lnTo>
                    <a:pt x="116" y="87"/>
                  </a:lnTo>
                  <a:cubicBezTo>
                    <a:pt x="0" y="174"/>
                    <a:pt x="78" y="437"/>
                    <a:pt x="113" y="535"/>
                  </a:cubicBezTo>
                  <a:lnTo>
                    <a:pt x="113" y="535"/>
                  </a:lnTo>
                  <a:cubicBezTo>
                    <a:pt x="115" y="548"/>
                    <a:pt x="120" y="561"/>
                    <a:pt x="127" y="572"/>
                  </a:cubicBezTo>
                  <a:lnTo>
                    <a:pt x="127" y="572"/>
                  </a:lnTo>
                  <a:lnTo>
                    <a:pt x="127" y="572"/>
                  </a:lnTo>
                  <a:lnTo>
                    <a:pt x="127" y="572"/>
                  </a:lnTo>
                  <a:lnTo>
                    <a:pt x="127" y="572"/>
                  </a:lnTo>
                  <a:cubicBezTo>
                    <a:pt x="141" y="597"/>
                    <a:pt x="164" y="616"/>
                    <a:pt x="192" y="627"/>
                  </a:cubicBezTo>
                  <a:lnTo>
                    <a:pt x="136" y="897"/>
                  </a:lnTo>
                  <a:lnTo>
                    <a:pt x="136" y="897"/>
                  </a:lnTo>
                  <a:cubicBezTo>
                    <a:pt x="136" y="897"/>
                    <a:pt x="451" y="1108"/>
                    <a:pt x="774" y="905"/>
                  </a:cubicBezTo>
                  <a:lnTo>
                    <a:pt x="744" y="580"/>
                  </a:lnTo>
                  <a:lnTo>
                    <a:pt x="844" y="580"/>
                  </a:lnTo>
                  <a:lnTo>
                    <a:pt x="844" y="580"/>
                  </a:lnTo>
                  <a:cubicBezTo>
                    <a:pt x="889" y="580"/>
                    <a:pt x="924" y="541"/>
                    <a:pt x="917" y="499"/>
                  </a:cubicBezTo>
                </a:path>
              </a:pathLst>
            </a:custGeom>
            <a:solidFill>
              <a:srgbClr val="443E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5" name="Freeform 429">
              <a:extLst>
                <a:ext uri="{FF2B5EF4-FFF2-40B4-BE49-F238E27FC236}">
                  <a16:creationId xmlns:a16="http://schemas.microsoft.com/office/drawing/2014/main" id="{65577943-BB18-4B4C-8740-3C95ABEFEE60}"/>
                </a:ext>
              </a:extLst>
            </p:cNvPr>
            <p:cNvSpPr>
              <a:spLocks noChangeArrowheads="1"/>
            </p:cNvSpPr>
            <p:nvPr/>
          </p:nvSpPr>
          <p:spPr bwMode="auto">
            <a:xfrm>
              <a:off x="2685853" y="11807239"/>
              <a:ext cx="483389" cy="203240"/>
            </a:xfrm>
            <a:custGeom>
              <a:avLst/>
              <a:gdLst>
                <a:gd name="T0" fmla="*/ 389 w 390"/>
                <a:gd name="T1" fmla="*/ 163 h 164"/>
                <a:gd name="T2" fmla="*/ 5 w 390"/>
                <a:gd name="T3" fmla="*/ 163 h 164"/>
                <a:gd name="T4" fmla="*/ 1 w 390"/>
                <a:gd name="T5" fmla="*/ 113 h 164"/>
                <a:gd name="T6" fmla="*/ 1 w 390"/>
                <a:gd name="T7" fmla="*/ 113 h 164"/>
                <a:gd name="T8" fmla="*/ 14 w 390"/>
                <a:gd name="T9" fmla="*/ 98 h 164"/>
                <a:gd name="T10" fmla="*/ 5 w 390"/>
                <a:gd name="T11" fmla="*/ 0 h 164"/>
                <a:gd name="T12" fmla="*/ 195 w 390"/>
                <a:gd name="T13" fmla="*/ 0 h 164"/>
                <a:gd name="T14" fmla="*/ 324 w 390"/>
                <a:gd name="T15" fmla="*/ 106 h 164"/>
                <a:gd name="T16" fmla="*/ 324 w 390"/>
                <a:gd name="T17" fmla="*/ 106 h 164"/>
                <a:gd name="T18" fmla="*/ 332 w 390"/>
                <a:gd name="T19" fmla="*/ 109 h 164"/>
                <a:gd name="T20" fmla="*/ 332 w 390"/>
                <a:gd name="T21" fmla="*/ 109 h 164"/>
                <a:gd name="T22" fmla="*/ 389 w 390"/>
                <a:gd name="T23" fmla="*/ 16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0" h="164">
                  <a:moveTo>
                    <a:pt x="389" y="163"/>
                  </a:moveTo>
                  <a:lnTo>
                    <a:pt x="5" y="163"/>
                  </a:lnTo>
                  <a:lnTo>
                    <a:pt x="1" y="113"/>
                  </a:lnTo>
                  <a:lnTo>
                    <a:pt x="1" y="113"/>
                  </a:lnTo>
                  <a:cubicBezTo>
                    <a:pt x="0" y="105"/>
                    <a:pt x="6" y="99"/>
                    <a:pt x="14" y="98"/>
                  </a:cubicBezTo>
                  <a:lnTo>
                    <a:pt x="5" y="0"/>
                  </a:lnTo>
                  <a:lnTo>
                    <a:pt x="195" y="0"/>
                  </a:lnTo>
                  <a:lnTo>
                    <a:pt x="324" y="106"/>
                  </a:lnTo>
                  <a:lnTo>
                    <a:pt x="324" y="106"/>
                  </a:lnTo>
                  <a:cubicBezTo>
                    <a:pt x="326" y="108"/>
                    <a:pt x="329" y="109"/>
                    <a:pt x="332" y="109"/>
                  </a:cubicBezTo>
                  <a:lnTo>
                    <a:pt x="332" y="109"/>
                  </a:lnTo>
                  <a:cubicBezTo>
                    <a:pt x="364" y="109"/>
                    <a:pt x="389" y="133"/>
                    <a:pt x="389" y="163"/>
                  </a:cubicBezTo>
                </a:path>
              </a:pathLst>
            </a:custGeom>
            <a:solidFill>
              <a:srgbClr val="230A43"/>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6" name="Freeform 430">
              <a:extLst>
                <a:ext uri="{FF2B5EF4-FFF2-40B4-BE49-F238E27FC236}">
                  <a16:creationId xmlns:a16="http://schemas.microsoft.com/office/drawing/2014/main" id="{2E633F1D-C84C-364A-B44D-A2FE12798D91}"/>
                </a:ext>
              </a:extLst>
            </p:cNvPr>
            <p:cNvSpPr>
              <a:spLocks noChangeArrowheads="1"/>
            </p:cNvSpPr>
            <p:nvPr/>
          </p:nvSpPr>
          <p:spPr bwMode="auto">
            <a:xfrm>
              <a:off x="2784730" y="11807237"/>
              <a:ext cx="296624" cy="126338"/>
            </a:xfrm>
            <a:custGeom>
              <a:avLst/>
              <a:gdLst>
                <a:gd name="T0" fmla="*/ 237 w 238"/>
                <a:gd name="T1" fmla="*/ 99 h 100"/>
                <a:gd name="T2" fmla="*/ 117 w 238"/>
                <a:gd name="T3" fmla="*/ 0 h 100"/>
                <a:gd name="T4" fmla="*/ 0 w 238"/>
                <a:gd name="T5" fmla="*/ 0 h 100"/>
                <a:gd name="T6" fmla="*/ 19 w 238"/>
                <a:gd name="T7" fmla="*/ 19 h 100"/>
                <a:gd name="T8" fmla="*/ 19 w 238"/>
                <a:gd name="T9" fmla="*/ 19 h 100"/>
                <a:gd name="T10" fmla="*/ 219 w 238"/>
                <a:gd name="T11" fmla="*/ 99 h 100"/>
                <a:gd name="T12" fmla="*/ 237 w 238"/>
                <a:gd name="T13" fmla="*/ 99 h 100"/>
              </a:gdLst>
              <a:ahLst/>
              <a:cxnLst>
                <a:cxn ang="0">
                  <a:pos x="T0" y="T1"/>
                </a:cxn>
                <a:cxn ang="0">
                  <a:pos x="T2" y="T3"/>
                </a:cxn>
                <a:cxn ang="0">
                  <a:pos x="T4" y="T5"/>
                </a:cxn>
                <a:cxn ang="0">
                  <a:pos x="T6" y="T7"/>
                </a:cxn>
                <a:cxn ang="0">
                  <a:pos x="T8" y="T9"/>
                </a:cxn>
                <a:cxn ang="0">
                  <a:pos x="T10" y="T11"/>
                </a:cxn>
                <a:cxn ang="0">
                  <a:pos x="T12" y="T13"/>
                </a:cxn>
              </a:cxnLst>
              <a:rect l="0" t="0" r="r" b="b"/>
              <a:pathLst>
                <a:path w="238" h="100">
                  <a:moveTo>
                    <a:pt x="237" y="99"/>
                  </a:moveTo>
                  <a:lnTo>
                    <a:pt x="117" y="0"/>
                  </a:lnTo>
                  <a:lnTo>
                    <a:pt x="0" y="0"/>
                  </a:lnTo>
                  <a:lnTo>
                    <a:pt x="19" y="19"/>
                  </a:lnTo>
                  <a:lnTo>
                    <a:pt x="19" y="19"/>
                  </a:lnTo>
                  <a:cubicBezTo>
                    <a:pt x="72" y="70"/>
                    <a:pt x="144" y="99"/>
                    <a:pt x="219" y="99"/>
                  </a:cubicBezTo>
                  <a:lnTo>
                    <a:pt x="237" y="99"/>
                  </a:lnTo>
                </a:path>
              </a:pathLst>
            </a:custGeom>
            <a:solidFill>
              <a:srgbClr val="FF9D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7" name="Freeform 431">
              <a:extLst>
                <a:ext uri="{FF2B5EF4-FFF2-40B4-BE49-F238E27FC236}">
                  <a16:creationId xmlns:a16="http://schemas.microsoft.com/office/drawing/2014/main" id="{7F24BD71-5CA9-0641-B10D-60CA09090B40}"/>
                </a:ext>
              </a:extLst>
            </p:cNvPr>
            <p:cNvSpPr>
              <a:spLocks noChangeArrowheads="1"/>
            </p:cNvSpPr>
            <p:nvPr/>
          </p:nvSpPr>
          <p:spPr bwMode="auto">
            <a:xfrm>
              <a:off x="3377976" y="11807239"/>
              <a:ext cx="483389" cy="203240"/>
            </a:xfrm>
            <a:custGeom>
              <a:avLst/>
              <a:gdLst>
                <a:gd name="T0" fmla="*/ 389 w 390"/>
                <a:gd name="T1" fmla="*/ 163 h 164"/>
                <a:gd name="T2" fmla="*/ 4 w 390"/>
                <a:gd name="T3" fmla="*/ 163 h 164"/>
                <a:gd name="T4" fmla="*/ 1 w 390"/>
                <a:gd name="T5" fmla="*/ 113 h 164"/>
                <a:gd name="T6" fmla="*/ 1 w 390"/>
                <a:gd name="T7" fmla="*/ 113 h 164"/>
                <a:gd name="T8" fmla="*/ 13 w 390"/>
                <a:gd name="T9" fmla="*/ 98 h 164"/>
                <a:gd name="T10" fmla="*/ 4 w 390"/>
                <a:gd name="T11" fmla="*/ 0 h 164"/>
                <a:gd name="T12" fmla="*/ 195 w 390"/>
                <a:gd name="T13" fmla="*/ 0 h 164"/>
                <a:gd name="T14" fmla="*/ 323 w 390"/>
                <a:gd name="T15" fmla="*/ 106 h 164"/>
                <a:gd name="T16" fmla="*/ 323 w 390"/>
                <a:gd name="T17" fmla="*/ 106 h 164"/>
                <a:gd name="T18" fmla="*/ 333 w 390"/>
                <a:gd name="T19" fmla="*/ 109 h 164"/>
                <a:gd name="T20" fmla="*/ 333 w 390"/>
                <a:gd name="T21" fmla="*/ 109 h 164"/>
                <a:gd name="T22" fmla="*/ 389 w 390"/>
                <a:gd name="T23" fmla="*/ 16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0" h="164">
                  <a:moveTo>
                    <a:pt x="389" y="163"/>
                  </a:moveTo>
                  <a:lnTo>
                    <a:pt x="4" y="163"/>
                  </a:lnTo>
                  <a:lnTo>
                    <a:pt x="1" y="113"/>
                  </a:lnTo>
                  <a:lnTo>
                    <a:pt x="1" y="113"/>
                  </a:lnTo>
                  <a:cubicBezTo>
                    <a:pt x="0" y="105"/>
                    <a:pt x="6" y="99"/>
                    <a:pt x="13" y="98"/>
                  </a:cubicBezTo>
                  <a:lnTo>
                    <a:pt x="4" y="0"/>
                  </a:lnTo>
                  <a:lnTo>
                    <a:pt x="195" y="0"/>
                  </a:lnTo>
                  <a:lnTo>
                    <a:pt x="323" y="106"/>
                  </a:lnTo>
                  <a:lnTo>
                    <a:pt x="323" y="106"/>
                  </a:lnTo>
                  <a:cubicBezTo>
                    <a:pt x="326" y="108"/>
                    <a:pt x="330" y="109"/>
                    <a:pt x="333" y="109"/>
                  </a:cubicBezTo>
                  <a:lnTo>
                    <a:pt x="333" y="109"/>
                  </a:lnTo>
                  <a:cubicBezTo>
                    <a:pt x="364" y="109"/>
                    <a:pt x="389" y="133"/>
                    <a:pt x="389" y="163"/>
                  </a:cubicBezTo>
                </a:path>
              </a:pathLst>
            </a:custGeom>
            <a:solidFill>
              <a:srgbClr val="230A43"/>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8" name="Freeform 432">
              <a:extLst>
                <a:ext uri="{FF2B5EF4-FFF2-40B4-BE49-F238E27FC236}">
                  <a16:creationId xmlns:a16="http://schemas.microsoft.com/office/drawing/2014/main" id="{E8BE6F16-CFC4-2B44-BFEE-1F84818535C9}"/>
                </a:ext>
              </a:extLst>
            </p:cNvPr>
            <p:cNvSpPr>
              <a:spLocks noChangeArrowheads="1"/>
            </p:cNvSpPr>
            <p:nvPr/>
          </p:nvSpPr>
          <p:spPr bwMode="auto">
            <a:xfrm>
              <a:off x="3471363" y="11807237"/>
              <a:ext cx="296624" cy="126338"/>
            </a:xfrm>
            <a:custGeom>
              <a:avLst/>
              <a:gdLst>
                <a:gd name="T0" fmla="*/ 237 w 238"/>
                <a:gd name="T1" fmla="*/ 99 h 100"/>
                <a:gd name="T2" fmla="*/ 117 w 238"/>
                <a:gd name="T3" fmla="*/ 0 h 100"/>
                <a:gd name="T4" fmla="*/ 0 w 238"/>
                <a:gd name="T5" fmla="*/ 0 h 100"/>
                <a:gd name="T6" fmla="*/ 18 w 238"/>
                <a:gd name="T7" fmla="*/ 19 h 100"/>
                <a:gd name="T8" fmla="*/ 18 w 238"/>
                <a:gd name="T9" fmla="*/ 19 h 100"/>
                <a:gd name="T10" fmla="*/ 218 w 238"/>
                <a:gd name="T11" fmla="*/ 99 h 100"/>
                <a:gd name="T12" fmla="*/ 237 w 238"/>
                <a:gd name="T13" fmla="*/ 99 h 100"/>
              </a:gdLst>
              <a:ahLst/>
              <a:cxnLst>
                <a:cxn ang="0">
                  <a:pos x="T0" y="T1"/>
                </a:cxn>
                <a:cxn ang="0">
                  <a:pos x="T2" y="T3"/>
                </a:cxn>
                <a:cxn ang="0">
                  <a:pos x="T4" y="T5"/>
                </a:cxn>
                <a:cxn ang="0">
                  <a:pos x="T6" y="T7"/>
                </a:cxn>
                <a:cxn ang="0">
                  <a:pos x="T8" y="T9"/>
                </a:cxn>
                <a:cxn ang="0">
                  <a:pos x="T10" y="T11"/>
                </a:cxn>
                <a:cxn ang="0">
                  <a:pos x="T12" y="T13"/>
                </a:cxn>
              </a:cxnLst>
              <a:rect l="0" t="0" r="r" b="b"/>
              <a:pathLst>
                <a:path w="238" h="100">
                  <a:moveTo>
                    <a:pt x="237" y="99"/>
                  </a:moveTo>
                  <a:lnTo>
                    <a:pt x="117" y="0"/>
                  </a:lnTo>
                  <a:lnTo>
                    <a:pt x="0" y="0"/>
                  </a:lnTo>
                  <a:lnTo>
                    <a:pt x="18" y="19"/>
                  </a:lnTo>
                  <a:lnTo>
                    <a:pt x="18" y="19"/>
                  </a:lnTo>
                  <a:cubicBezTo>
                    <a:pt x="72" y="70"/>
                    <a:pt x="143" y="99"/>
                    <a:pt x="218" y="99"/>
                  </a:cubicBezTo>
                  <a:lnTo>
                    <a:pt x="237" y="99"/>
                  </a:lnTo>
                </a:path>
              </a:pathLst>
            </a:custGeom>
            <a:solidFill>
              <a:srgbClr val="FF9D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9" name="Freeform 58">
              <a:extLst>
                <a:ext uri="{FF2B5EF4-FFF2-40B4-BE49-F238E27FC236}">
                  <a16:creationId xmlns:a16="http://schemas.microsoft.com/office/drawing/2014/main" id="{D03B2D04-E444-BF45-8AB8-C46F121CD94D}"/>
                </a:ext>
              </a:extLst>
            </p:cNvPr>
            <p:cNvSpPr>
              <a:spLocks noChangeArrowheads="1"/>
            </p:cNvSpPr>
            <p:nvPr/>
          </p:nvSpPr>
          <p:spPr bwMode="auto">
            <a:xfrm>
              <a:off x="2890901" y="8122297"/>
              <a:ext cx="585725" cy="740752"/>
            </a:xfrm>
            <a:custGeom>
              <a:avLst/>
              <a:gdLst>
                <a:gd name="connsiteX0" fmla="*/ 315426 w 585725"/>
                <a:gd name="connsiteY0" fmla="*/ 1171 h 740752"/>
                <a:gd name="connsiteX1" fmla="*/ 562509 w 585725"/>
                <a:gd name="connsiteY1" fmla="*/ 194764 h 740752"/>
                <a:gd name="connsiteX2" fmla="*/ 375009 w 585725"/>
                <a:gd name="connsiteY2" fmla="*/ 543899 h 740752"/>
                <a:gd name="connsiteX3" fmla="*/ 355783 w 585725"/>
                <a:gd name="connsiteY3" fmla="*/ 547886 h 740752"/>
                <a:gd name="connsiteX4" fmla="*/ 359490 w 585725"/>
                <a:gd name="connsiteY4" fmla="*/ 548362 h 740752"/>
                <a:gd name="connsiteX5" fmla="*/ 359490 w 585725"/>
                <a:gd name="connsiteY5" fmla="*/ 706617 h 740752"/>
                <a:gd name="connsiteX6" fmla="*/ 141016 w 585725"/>
                <a:gd name="connsiteY6" fmla="*/ 696648 h 740752"/>
                <a:gd name="connsiteX7" fmla="*/ 146010 w 585725"/>
                <a:gd name="connsiteY7" fmla="*/ 520948 h 740752"/>
                <a:gd name="connsiteX8" fmla="*/ 146970 w 585725"/>
                <a:gd name="connsiteY8" fmla="*/ 521071 h 740752"/>
                <a:gd name="connsiteX9" fmla="*/ 109336 w 585725"/>
                <a:gd name="connsiteY9" fmla="*/ 497622 h 740752"/>
                <a:gd name="connsiteX10" fmla="*/ 13667 w 585725"/>
                <a:gd name="connsiteY10" fmla="*/ 363740 h 740752"/>
                <a:gd name="connsiteX11" fmla="*/ 201168 w 585725"/>
                <a:gd name="connsiteY11" fmla="*/ 13363 h 740752"/>
                <a:gd name="connsiteX12" fmla="*/ 315426 w 585725"/>
                <a:gd name="connsiteY12" fmla="*/ 1171 h 74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5725" h="740752">
                  <a:moveTo>
                    <a:pt x="315426" y="1171"/>
                  </a:moveTo>
                  <a:cubicBezTo>
                    <a:pt x="427472" y="11189"/>
                    <a:pt x="527120" y="84805"/>
                    <a:pt x="562509" y="194764"/>
                  </a:cubicBezTo>
                  <a:cubicBezTo>
                    <a:pt x="612178" y="341376"/>
                    <a:pt x="596036" y="476805"/>
                    <a:pt x="375009" y="543899"/>
                  </a:cubicBezTo>
                  <a:lnTo>
                    <a:pt x="355783" y="547886"/>
                  </a:lnTo>
                  <a:lnTo>
                    <a:pt x="359490" y="548362"/>
                  </a:lnTo>
                  <a:lnTo>
                    <a:pt x="359490" y="706617"/>
                  </a:lnTo>
                  <a:cubicBezTo>
                    <a:pt x="259616" y="788860"/>
                    <a:pt x="141016" y="696648"/>
                    <a:pt x="141016" y="696648"/>
                  </a:cubicBezTo>
                  <a:lnTo>
                    <a:pt x="146010" y="520948"/>
                  </a:lnTo>
                  <a:lnTo>
                    <a:pt x="146970" y="521071"/>
                  </a:lnTo>
                  <a:lnTo>
                    <a:pt x="109336" y="497622"/>
                  </a:lnTo>
                  <a:cubicBezTo>
                    <a:pt x="65878" y="464439"/>
                    <a:pt x="31828" y="418720"/>
                    <a:pt x="13667" y="363740"/>
                  </a:cubicBezTo>
                  <a:cubicBezTo>
                    <a:pt x="-34760" y="215886"/>
                    <a:pt x="49677" y="60577"/>
                    <a:pt x="201168" y="13363"/>
                  </a:cubicBezTo>
                  <a:cubicBezTo>
                    <a:pt x="239351" y="1560"/>
                    <a:pt x="278077" y="-2168"/>
                    <a:pt x="315426" y="1171"/>
                  </a:cubicBezTo>
                  <a:close/>
                </a:path>
              </a:pathLst>
            </a:custGeom>
            <a:solidFill>
              <a:srgbClr val="FF9D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60" name="Freeform 435">
              <a:extLst>
                <a:ext uri="{FF2B5EF4-FFF2-40B4-BE49-F238E27FC236}">
                  <a16:creationId xmlns:a16="http://schemas.microsoft.com/office/drawing/2014/main" id="{90764658-3382-0246-8F41-E6D86F85F276}"/>
                </a:ext>
              </a:extLst>
            </p:cNvPr>
            <p:cNvSpPr>
              <a:spLocks noChangeArrowheads="1"/>
            </p:cNvSpPr>
            <p:nvPr/>
          </p:nvSpPr>
          <p:spPr bwMode="auto">
            <a:xfrm>
              <a:off x="3064875" y="8544369"/>
              <a:ext cx="324088" cy="368032"/>
            </a:xfrm>
            <a:custGeom>
              <a:avLst/>
              <a:gdLst>
                <a:gd name="T0" fmla="*/ 17 w 259"/>
                <a:gd name="T1" fmla="*/ 225 h 295"/>
                <a:gd name="T2" fmla="*/ 17 w 259"/>
                <a:gd name="T3" fmla="*/ 225 h 295"/>
                <a:gd name="T4" fmla="*/ 42 w 259"/>
                <a:gd name="T5" fmla="*/ 140 h 295"/>
                <a:gd name="T6" fmla="*/ 42 w 259"/>
                <a:gd name="T7" fmla="*/ 140 h 295"/>
                <a:gd name="T8" fmla="*/ 25 w 259"/>
                <a:gd name="T9" fmla="*/ 69 h 295"/>
                <a:gd name="T10" fmla="*/ 25 w 259"/>
                <a:gd name="T11" fmla="*/ 69 h 295"/>
                <a:gd name="T12" fmla="*/ 52 w 259"/>
                <a:gd name="T13" fmla="*/ 68 h 295"/>
                <a:gd name="T14" fmla="*/ 52 w 259"/>
                <a:gd name="T15" fmla="*/ 68 h 295"/>
                <a:gd name="T16" fmla="*/ 81 w 259"/>
                <a:gd name="T17" fmla="*/ 114 h 295"/>
                <a:gd name="T18" fmla="*/ 81 w 259"/>
                <a:gd name="T19" fmla="*/ 114 h 295"/>
                <a:gd name="T20" fmla="*/ 242 w 259"/>
                <a:gd name="T21" fmla="*/ 13 h 295"/>
                <a:gd name="T22" fmla="*/ 242 w 259"/>
                <a:gd name="T23" fmla="*/ 13 h 295"/>
                <a:gd name="T24" fmla="*/ 168 w 259"/>
                <a:gd name="T25" fmla="*/ 99 h 295"/>
                <a:gd name="T26" fmla="*/ 168 w 259"/>
                <a:gd name="T27" fmla="*/ 99 h 295"/>
                <a:gd name="T28" fmla="*/ 189 w 259"/>
                <a:gd name="T29" fmla="*/ 186 h 295"/>
                <a:gd name="T30" fmla="*/ 189 w 259"/>
                <a:gd name="T31" fmla="*/ 186 h 295"/>
                <a:gd name="T32" fmla="*/ 117 w 259"/>
                <a:gd name="T33" fmla="*/ 259 h 295"/>
                <a:gd name="T34" fmla="*/ 96 w 259"/>
                <a:gd name="T35" fmla="*/ 294 h 295"/>
                <a:gd name="T36" fmla="*/ 0 w 259"/>
                <a:gd name="T37" fmla="*/ 270 h 295"/>
                <a:gd name="T38" fmla="*/ 17 w 259"/>
                <a:gd name="T39" fmla="*/ 22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9" h="295">
                  <a:moveTo>
                    <a:pt x="17" y="225"/>
                  </a:moveTo>
                  <a:lnTo>
                    <a:pt x="17" y="225"/>
                  </a:lnTo>
                  <a:cubicBezTo>
                    <a:pt x="17" y="225"/>
                    <a:pt x="49" y="153"/>
                    <a:pt x="42" y="140"/>
                  </a:cubicBezTo>
                  <a:lnTo>
                    <a:pt x="42" y="140"/>
                  </a:lnTo>
                  <a:cubicBezTo>
                    <a:pt x="38" y="132"/>
                    <a:pt x="26" y="89"/>
                    <a:pt x="25" y="69"/>
                  </a:cubicBezTo>
                  <a:lnTo>
                    <a:pt x="25" y="69"/>
                  </a:lnTo>
                  <a:cubicBezTo>
                    <a:pt x="23" y="53"/>
                    <a:pt x="43" y="63"/>
                    <a:pt x="52" y="68"/>
                  </a:cubicBezTo>
                  <a:lnTo>
                    <a:pt x="52" y="68"/>
                  </a:lnTo>
                  <a:cubicBezTo>
                    <a:pt x="72" y="79"/>
                    <a:pt x="81" y="114"/>
                    <a:pt x="81" y="114"/>
                  </a:cubicBezTo>
                  <a:lnTo>
                    <a:pt x="81" y="114"/>
                  </a:lnTo>
                  <a:cubicBezTo>
                    <a:pt x="81" y="114"/>
                    <a:pt x="225" y="0"/>
                    <a:pt x="242" y="13"/>
                  </a:cubicBezTo>
                  <a:lnTo>
                    <a:pt x="242" y="13"/>
                  </a:lnTo>
                  <a:cubicBezTo>
                    <a:pt x="258" y="25"/>
                    <a:pt x="168" y="99"/>
                    <a:pt x="168" y="99"/>
                  </a:cubicBezTo>
                  <a:lnTo>
                    <a:pt x="168" y="99"/>
                  </a:lnTo>
                  <a:cubicBezTo>
                    <a:pt x="168" y="99"/>
                    <a:pt x="196" y="177"/>
                    <a:pt x="189" y="186"/>
                  </a:cubicBezTo>
                  <a:lnTo>
                    <a:pt x="189" y="186"/>
                  </a:lnTo>
                  <a:cubicBezTo>
                    <a:pt x="180" y="196"/>
                    <a:pt x="117" y="259"/>
                    <a:pt x="117" y="259"/>
                  </a:cubicBezTo>
                  <a:lnTo>
                    <a:pt x="96" y="294"/>
                  </a:lnTo>
                  <a:lnTo>
                    <a:pt x="0" y="270"/>
                  </a:lnTo>
                  <a:lnTo>
                    <a:pt x="17" y="225"/>
                  </a:lnTo>
                </a:path>
              </a:pathLst>
            </a:custGeom>
            <a:solidFill>
              <a:srgbClr val="FD6F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61" name="Freeform 436">
              <a:extLst>
                <a:ext uri="{FF2B5EF4-FFF2-40B4-BE49-F238E27FC236}">
                  <a16:creationId xmlns:a16="http://schemas.microsoft.com/office/drawing/2014/main" id="{17F8EF12-7882-0B4E-9BD1-2E8130F86D23}"/>
                </a:ext>
              </a:extLst>
            </p:cNvPr>
            <p:cNvSpPr>
              <a:spLocks noChangeArrowheads="1"/>
            </p:cNvSpPr>
            <p:nvPr/>
          </p:nvSpPr>
          <p:spPr bwMode="auto">
            <a:xfrm>
              <a:off x="2515573" y="8049993"/>
              <a:ext cx="933817" cy="1208471"/>
            </a:xfrm>
            <a:custGeom>
              <a:avLst/>
              <a:gdLst>
                <a:gd name="T0" fmla="*/ 576 w 750"/>
                <a:gd name="T1" fmla="*/ 100 h 971"/>
                <a:gd name="T2" fmla="*/ 576 w 750"/>
                <a:gd name="T3" fmla="*/ 100 h 971"/>
                <a:gd name="T4" fmla="*/ 387 w 750"/>
                <a:gd name="T5" fmla="*/ 304 h 971"/>
                <a:gd name="T6" fmla="*/ 387 w 750"/>
                <a:gd name="T7" fmla="*/ 304 h 971"/>
                <a:gd name="T8" fmla="*/ 335 w 750"/>
                <a:gd name="T9" fmla="*/ 309 h 971"/>
                <a:gd name="T10" fmla="*/ 335 w 750"/>
                <a:gd name="T11" fmla="*/ 309 h 971"/>
                <a:gd name="T12" fmla="*/ 385 w 750"/>
                <a:gd name="T13" fmla="*/ 349 h 971"/>
                <a:gd name="T14" fmla="*/ 385 w 750"/>
                <a:gd name="T15" fmla="*/ 349 h 971"/>
                <a:gd name="T16" fmla="*/ 429 w 750"/>
                <a:gd name="T17" fmla="*/ 596 h 971"/>
                <a:gd name="T18" fmla="*/ 429 w 750"/>
                <a:gd name="T19" fmla="*/ 596 h 971"/>
                <a:gd name="T20" fmla="*/ 183 w 750"/>
                <a:gd name="T21" fmla="*/ 760 h 971"/>
                <a:gd name="T22" fmla="*/ 183 w 750"/>
                <a:gd name="T23" fmla="*/ 760 h 971"/>
                <a:gd name="T24" fmla="*/ 135 w 750"/>
                <a:gd name="T25" fmla="*/ 970 h 971"/>
                <a:gd name="T26" fmla="*/ 135 w 750"/>
                <a:gd name="T27" fmla="*/ 970 h 971"/>
                <a:gd name="T28" fmla="*/ 110 w 750"/>
                <a:gd name="T29" fmla="*/ 714 h 971"/>
                <a:gd name="T30" fmla="*/ 110 w 750"/>
                <a:gd name="T31" fmla="*/ 714 h 971"/>
                <a:gd name="T32" fmla="*/ 260 w 750"/>
                <a:gd name="T33" fmla="*/ 283 h 971"/>
                <a:gd name="T34" fmla="*/ 260 w 750"/>
                <a:gd name="T35" fmla="*/ 283 h 971"/>
                <a:gd name="T36" fmla="*/ 566 w 750"/>
                <a:gd name="T37" fmla="*/ 36 h 971"/>
                <a:gd name="T38" fmla="*/ 566 w 750"/>
                <a:gd name="T39" fmla="*/ 36 h 971"/>
                <a:gd name="T40" fmla="*/ 749 w 750"/>
                <a:gd name="T41" fmla="*/ 196 h 971"/>
                <a:gd name="T42" fmla="*/ 576 w 750"/>
                <a:gd name="T43" fmla="*/ 10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0" h="971">
                  <a:moveTo>
                    <a:pt x="576" y="100"/>
                  </a:moveTo>
                  <a:lnTo>
                    <a:pt x="576" y="100"/>
                  </a:lnTo>
                  <a:cubicBezTo>
                    <a:pt x="576" y="100"/>
                    <a:pt x="505" y="304"/>
                    <a:pt x="387" y="304"/>
                  </a:cubicBezTo>
                  <a:lnTo>
                    <a:pt x="387" y="304"/>
                  </a:lnTo>
                  <a:cubicBezTo>
                    <a:pt x="387" y="304"/>
                    <a:pt x="334" y="267"/>
                    <a:pt x="335" y="309"/>
                  </a:cubicBezTo>
                  <a:lnTo>
                    <a:pt x="335" y="309"/>
                  </a:lnTo>
                  <a:cubicBezTo>
                    <a:pt x="336" y="351"/>
                    <a:pt x="372" y="362"/>
                    <a:pt x="385" y="349"/>
                  </a:cubicBezTo>
                  <a:lnTo>
                    <a:pt x="385" y="349"/>
                  </a:lnTo>
                  <a:cubicBezTo>
                    <a:pt x="385" y="349"/>
                    <a:pt x="511" y="488"/>
                    <a:pt x="429" y="596"/>
                  </a:cubicBezTo>
                  <a:lnTo>
                    <a:pt x="429" y="596"/>
                  </a:lnTo>
                  <a:cubicBezTo>
                    <a:pt x="398" y="637"/>
                    <a:pt x="230" y="695"/>
                    <a:pt x="183" y="760"/>
                  </a:cubicBezTo>
                  <a:lnTo>
                    <a:pt x="183" y="760"/>
                  </a:lnTo>
                  <a:cubicBezTo>
                    <a:pt x="106" y="866"/>
                    <a:pt x="135" y="970"/>
                    <a:pt x="135" y="970"/>
                  </a:cubicBezTo>
                  <a:lnTo>
                    <a:pt x="135" y="970"/>
                  </a:lnTo>
                  <a:cubicBezTo>
                    <a:pt x="135" y="970"/>
                    <a:pt x="0" y="894"/>
                    <a:pt x="110" y="714"/>
                  </a:cubicBezTo>
                  <a:lnTo>
                    <a:pt x="110" y="714"/>
                  </a:lnTo>
                  <a:cubicBezTo>
                    <a:pt x="220" y="534"/>
                    <a:pt x="266" y="388"/>
                    <a:pt x="260" y="283"/>
                  </a:cubicBezTo>
                  <a:lnTo>
                    <a:pt x="260" y="283"/>
                  </a:lnTo>
                  <a:cubicBezTo>
                    <a:pt x="255" y="178"/>
                    <a:pt x="402" y="0"/>
                    <a:pt x="566" y="36"/>
                  </a:cubicBezTo>
                  <a:lnTo>
                    <a:pt x="566" y="36"/>
                  </a:lnTo>
                  <a:cubicBezTo>
                    <a:pt x="730" y="71"/>
                    <a:pt x="749" y="196"/>
                    <a:pt x="749" y="196"/>
                  </a:cubicBezTo>
                  <a:lnTo>
                    <a:pt x="576" y="100"/>
                  </a:lnTo>
                </a:path>
              </a:pathLst>
            </a:custGeom>
            <a:solidFill>
              <a:srgbClr val="FC3B0C"/>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62" name="Freeform 437">
              <a:extLst>
                <a:ext uri="{FF2B5EF4-FFF2-40B4-BE49-F238E27FC236}">
                  <a16:creationId xmlns:a16="http://schemas.microsoft.com/office/drawing/2014/main" id="{B6AC6D79-BEC5-F742-A3A3-E4DA5304047C}"/>
                </a:ext>
              </a:extLst>
            </p:cNvPr>
            <p:cNvSpPr>
              <a:spLocks noChangeArrowheads="1"/>
            </p:cNvSpPr>
            <p:nvPr/>
          </p:nvSpPr>
          <p:spPr bwMode="auto">
            <a:xfrm>
              <a:off x="2949520" y="8934372"/>
              <a:ext cx="796494" cy="571276"/>
            </a:xfrm>
            <a:custGeom>
              <a:avLst/>
              <a:gdLst>
                <a:gd name="T0" fmla="*/ 418 w 641"/>
                <a:gd name="T1" fmla="*/ 0 h 457"/>
                <a:gd name="T2" fmla="*/ 418 w 641"/>
                <a:gd name="T3" fmla="*/ 0 h 457"/>
                <a:gd name="T4" fmla="*/ 334 w 641"/>
                <a:gd name="T5" fmla="*/ 183 h 457"/>
                <a:gd name="T6" fmla="*/ 433 w 641"/>
                <a:gd name="T7" fmla="*/ 327 h 457"/>
                <a:gd name="T8" fmla="*/ 32 w 641"/>
                <a:gd name="T9" fmla="*/ 354 h 457"/>
                <a:gd name="T10" fmla="*/ 0 w 641"/>
                <a:gd name="T11" fmla="*/ 456 h 457"/>
                <a:gd name="T12" fmla="*/ 560 w 641"/>
                <a:gd name="T13" fmla="*/ 456 h 457"/>
                <a:gd name="T14" fmla="*/ 560 w 641"/>
                <a:gd name="T15" fmla="*/ 456 h 457"/>
                <a:gd name="T16" fmla="*/ 633 w 641"/>
                <a:gd name="T17" fmla="*/ 375 h 457"/>
                <a:gd name="T18" fmla="*/ 633 w 641"/>
                <a:gd name="T19" fmla="*/ 375 h 457"/>
                <a:gd name="T20" fmla="*/ 418 w 641"/>
                <a:gd name="T21"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1" h="457">
                  <a:moveTo>
                    <a:pt x="418" y="0"/>
                  </a:moveTo>
                  <a:lnTo>
                    <a:pt x="418" y="0"/>
                  </a:lnTo>
                  <a:cubicBezTo>
                    <a:pt x="418" y="0"/>
                    <a:pt x="333" y="106"/>
                    <a:pt x="334" y="183"/>
                  </a:cubicBezTo>
                  <a:lnTo>
                    <a:pt x="433" y="327"/>
                  </a:lnTo>
                  <a:lnTo>
                    <a:pt x="32" y="354"/>
                  </a:lnTo>
                  <a:lnTo>
                    <a:pt x="0" y="456"/>
                  </a:lnTo>
                  <a:lnTo>
                    <a:pt x="560" y="456"/>
                  </a:lnTo>
                  <a:lnTo>
                    <a:pt x="560" y="456"/>
                  </a:lnTo>
                  <a:cubicBezTo>
                    <a:pt x="605" y="456"/>
                    <a:pt x="640" y="417"/>
                    <a:pt x="633" y="375"/>
                  </a:cubicBezTo>
                  <a:lnTo>
                    <a:pt x="633" y="375"/>
                  </a:lnTo>
                  <a:cubicBezTo>
                    <a:pt x="620" y="265"/>
                    <a:pt x="573" y="76"/>
                    <a:pt x="418" y="0"/>
                  </a:cubicBezTo>
                </a:path>
              </a:pathLst>
            </a:custGeom>
            <a:solidFill>
              <a:srgbClr val="55CCF8"/>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63" name="Freeform 438">
              <a:extLst>
                <a:ext uri="{FF2B5EF4-FFF2-40B4-BE49-F238E27FC236}">
                  <a16:creationId xmlns:a16="http://schemas.microsoft.com/office/drawing/2014/main" id="{7E980B67-7AD3-D14F-9B53-B5D8711B3B32}"/>
                </a:ext>
              </a:extLst>
            </p:cNvPr>
            <p:cNvSpPr>
              <a:spLocks noChangeArrowheads="1"/>
            </p:cNvSpPr>
            <p:nvPr/>
          </p:nvSpPr>
          <p:spPr bwMode="auto">
            <a:xfrm>
              <a:off x="2707828" y="8868457"/>
              <a:ext cx="477896" cy="725082"/>
            </a:xfrm>
            <a:custGeom>
              <a:avLst/>
              <a:gdLst>
                <a:gd name="T0" fmla="*/ 241 w 383"/>
                <a:gd name="T1" fmla="*/ 0 h 581"/>
                <a:gd name="T2" fmla="*/ 36 w 383"/>
                <a:gd name="T3" fmla="*/ 387 h 581"/>
                <a:gd name="T4" fmla="*/ 36 w 383"/>
                <a:gd name="T5" fmla="*/ 387 h 581"/>
                <a:gd name="T6" fmla="*/ 106 w 383"/>
                <a:gd name="T7" fmla="*/ 557 h 581"/>
                <a:gd name="T8" fmla="*/ 106 w 383"/>
                <a:gd name="T9" fmla="*/ 557 h 581"/>
                <a:gd name="T10" fmla="*/ 268 w 383"/>
                <a:gd name="T11" fmla="*/ 474 h 581"/>
                <a:gd name="T12" fmla="*/ 382 w 383"/>
                <a:gd name="T13" fmla="*/ 35 h 581"/>
                <a:gd name="T14" fmla="*/ 241 w 383"/>
                <a:gd name="T15" fmla="*/ 0 h 5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3" h="581">
                  <a:moveTo>
                    <a:pt x="241" y="0"/>
                  </a:moveTo>
                  <a:lnTo>
                    <a:pt x="36" y="387"/>
                  </a:lnTo>
                  <a:lnTo>
                    <a:pt x="36" y="387"/>
                  </a:lnTo>
                  <a:cubicBezTo>
                    <a:pt x="0" y="452"/>
                    <a:pt x="34" y="533"/>
                    <a:pt x="106" y="557"/>
                  </a:cubicBezTo>
                  <a:lnTo>
                    <a:pt x="106" y="557"/>
                  </a:lnTo>
                  <a:cubicBezTo>
                    <a:pt x="174" y="580"/>
                    <a:pt x="249" y="542"/>
                    <a:pt x="268" y="474"/>
                  </a:cubicBezTo>
                  <a:lnTo>
                    <a:pt x="382" y="35"/>
                  </a:lnTo>
                  <a:lnTo>
                    <a:pt x="241" y="0"/>
                  </a:lnTo>
                </a:path>
              </a:pathLst>
            </a:custGeom>
            <a:solidFill>
              <a:srgbClr val="55CCF8"/>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64" name="Freeform 63">
              <a:extLst>
                <a:ext uri="{FF2B5EF4-FFF2-40B4-BE49-F238E27FC236}">
                  <a16:creationId xmlns:a16="http://schemas.microsoft.com/office/drawing/2014/main" id="{F1465678-FA03-D044-B3AC-6474868C000E}"/>
                </a:ext>
              </a:extLst>
            </p:cNvPr>
            <p:cNvSpPr>
              <a:spLocks noChangeArrowheads="1"/>
            </p:cNvSpPr>
            <p:nvPr/>
          </p:nvSpPr>
          <p:spPr bwMode="auto">
            <a:xfrm>
              <a:off x="4140332" y="9851716"/>
              <a:ext cx="1345728" cy="1987235"/>
            </a:xfrm>
            <a:custGeom>
              <a:avLst/>
              <a:gdLst>
                <a:gd name="connsiteX0" fmla="*/ 955952 w 1345728"/>
                <a:gd name="connsiteY0" fmla="*/ 0 h 1987235"/>
                <a:gd name="connsiteX1" fmla="*/ 1186331 w 1345728"/>
                <a:gd name="connsiteY1" fmla="*/ 1026012 h 1987235"/>
                <a:gd name="connsiteX2" fmla="*/ 1257312 w 1345728"/>
                <a:gd name="connsiteY2" fmla="*/ 1874996 h 1987235"/>
                <a:gd name="connsiteX3" fmla="*/ 1345728 w 1345728"/>
                <a:gd name="connsiteY3" fmla="*/ 1959769 h 1987235"/>
                <a:gd name="connsiteX4" fmla="*/ 833913 w 1345728"/>
                <a:gd name="connsiteY4" fmla="*/ 1959769 h 1987235"/>
                <a:gd name="connsiteX5" fmla="*/ 728064 w 1345728"/>
                <a:gd name="connsiteY5" fmla="*/ 1114525 h 1987235"/>
                <a:gd name="connsiteX6" fmla="*/ 543034 w 1345728"/>
                <a:gd name="connsiteY6" fmla="*/ 405293 h 1987235"/>
                <a:gd name="connsiteX7" fmla="*/ 428303 w 1345728"/>
                <a:gd name="connsiteY7" fmla="*/ 1876368 h 1987235"/>
                <a:gd name="connsiteX8" fmla="*/ 473041 w 1345728"/>
                <a:gd name="connsiteY8" fmla="*/ 1987235 h 1987235"/>
                <a:gd name="connsiteX9" fmla="*/ 46786 w 1345728"/>
                <a:gd name="connsiteY9" fmla="*/ 1987235 h 1987235"/>
                <a:gd name="connsiteX10" fmla="*/ 94010 w 1345728"/>
                <a:gd name="connsiteY10" fmla="*/ 53909 h 1987235"/>
                <a:gd name="connsiteX11" fmla="*/ 547344 w 1345728"/>
                <a:gd name="connsiteY11" fmla="*/ 44442 h 198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5728" h="1987235">
                  <a:moveTo>
                    <a:pt x="955952" y="0"/>
                  </a:moveTo>
                  <a:lnTo>
                    <a:pt x="1186331" y="1026012"/>
                  </a:lnTo>
                  <a:lnTo>
                    <a:pt x="1257312" y="1874996"/>
                  </a:lnTo>
                  <a:lnTo>
                    <a:pt x="1345728" y="1959769"/>
                  </a:lnTo>
                  <a:lnTo>
                    <a:pt x="833913" y="1959769"/>
                  </a:lnTo>
                  <a:lnTo>
                    <a:pt x="728064" y="1114525"/>
                  </a:lnTo>
                  <a:lnTo>
                    <a:pt x="543034" y="405293"/>
                  </a:lnTo>
                  <a:lnTo>
                    <a:pt x="428303" y="1876368"/>
                  </a:lnTo>
                  <a:lnTo>
                    <a:pt x="473041" y="1987235"/>
                  </a:lnTo>
                  <a:lnTo>
                    <a:pt x="46786" y="1987235"/>
                  </a:lnTo>
                  <a:cubicBezTo>
                    <a:pt x="-81215" y="947076"/>
                    <a:pt x="94010" y="53909"/>
                    <a:pt x="94010" y="53909"/>
                  </a:cubicBezTo>
                  <a:lnTo>
                    <a:pt x="547344" y="44442"/>
                  </a:lnTo>
                  <a:close/>
                </a:path>
              </a:pathLst>
            </a:custGeom>
            <a:solidFill>
              <a:srgbClr val="55CCF8"/>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65" name="Freeform 441">
              <a:extLst>
                <a:ext uri="{FF2B5EF4-FFF2-40B4-BE49-F238E27FC236}">
                  <a16:creationId xmlns:a16="http://schemas.microsoft.com/office/drawing/2014/main" id="{704AC0B2-6807-3549-BCA2-5620A72FC8E7}"/>
                </a:ext>
              </a:extLst>
            </p:cNvPr>
            <p:cNvSpPr>
              <a:spLocks noChangeArrowheads="1"/>
            </p:cNvSpPr>
            <p:nvPr/>
          </p:nvSpPr>
          <p:spPr bwMode="auto">
            <a:xfrm>
              <a:off x="5003918" y="11807239"/>
              <a:ext cx="615221" cy="137325"/>
            </a:xfrm>
            <a:custGeom>
              <a:avLst/>
              <a:gdLst>
                <a:gd name="T0" fmla="*/ 0 w 493"/>
                <a:gd name="T1" fmla="*/ 109 h 110"/>
                <a:gd name="T2" fmla="*/ 0 w 493"/>
                <a:gd name="T3" fmla="*/ 0 h 110"/>
                <a:gd name="T4" fmla="*/ 371 w 493"/>
                <a:gd name="T5" fmla="*/ 0 h 110"/>
                <a:gd name="T6" fmla="*/ 384 w 493"/>
                <a:gd name="T7" fmla="*/ 50 h 110"/>
                <a:gd name="T8" fmla="*/ 436 w 493"/>
                <a:gd name="T9" fmla="*/ 50 h 110"/>
                <a:gd name="T10" fmla="*/ 436 w 493"/>
                <a:gd name="T11" fmla="*/ 50 h 110"/>
                <a:gd name="T12" fmla="*/ 492 w 493"/>
                <a:gd name="T13" fmla="*/ 103 h 110"/>
                <a:gd name="T14" fmla="*/ 492 w 493"/>
                <a:gd name="T15" fmla="*/ 109 h 110"/>
                <a:gd name="T16" fmla="*/ 0 w 493"/>
                <a:gd name="T17" fmla="*/ 10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110">
                  <a:moveTo>
                    <a:pt x="0" y="109"/>
                  </a:moveTo>
                  <a:lnTo>
                    <a:pt x="0" y="0"/>
                  </a:lnTo>
                  <a:lnTo>
                    <a:pt x="371" y="0"/>
                  </a:lnTo>
                  <a:lnTo>
                    <a:pt x="384" y="50"/>
                  </a:lnTo>
                  <a:lnTo>
                    <a:pt x="436" y="50"/>
                  </a:lnTo>
                  <a:lnTo>
                    <a:pt x="436" y="50"/>
                  </a:lnTo>
                  <a:cubicBezTo>
                    <a:pt x="467" y="50"/>
                    <a:pt x="492" y="74"/>
                    <a:pt x="492" y="103"/>
                  </a:cubicBezTo>
                  <a:lnTo>
                    <a:pt x="492" y="109"/>
                  </a:lnTo>
                  <a:lnTo>
                    <a:pt x="0" y="109"/>
                  </a:lnTo>
                </a:path>
              </a:pathLst>
            </a:custGeom>
            <a:solidFill>
              <a:srgbClr val="FC3B0C"/>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66" name="Freeform 442">
              <a:extLst>
                <a:ext uri="{FF2B5EF4-FFF2-40B4-BE49-F238E27FC236}">
                  <a16:creationId xmlns:a16="http://schemas.microsoft.com/office/drawing/2014/main" id="{C9A37130-D40F-8041-8AE3-20687B712049}"/>
                </a:ext>
              </a:extLst>
            </p:cNvPr>
            <p:cNvSpPr>
              <a:spLocks noChangeArrowheads="1"/>
            </p:cNvSpPr>
            <p:nvPr/>
          </p:nvSpPr>
          <p:spPr bwMode="auto">
            <a:xfrm>
              <a:off x="4460111" y="8582820"/>
              <a:ext cx="274652" cy="142819"/>
            </a:xfrm>
            <a:custGeom>
              <a:avLst/>
              <a:gdLst>
                <a:gd name="T0" fmla="*/ 169 w 219"/>
                <a:gd name="T1" fmla="*/ 115 h 116"/>
                <a:gd name="T2" fmla="*/ 48 w 219"/>
                <a:gd name="T3" fmla="*/ 115 h 116"/>
                <a:gd name="T4" fmla="*/ 48 w 219"/>
                <a:gd name="T5" fmla="*/ 115 h 116"/>
                <a:gd name="T6" fmla="*/ 0 w 219"/>
                <a:gd name="T7" fmla="*/ 67 h 116"/>
                <a:gd name="T8" fmla="*/ 0 w 219"/>
                <a:gd name="T9" fmla="*/ 40 h 116"/>
                <a:gd name="T10" fmla="*/ 110 w 219"/>
                <a:gd name="T11" fmla="*/ 0 h 116"/>
                <a:gd name="T12" fmla="*/ 218 w 219"/>
                <a:gd name="T13" fmla="*/ 40 h 116"/>
                <a:gd name="T14" fmla="*/ 218 w 219"/>
                <a:gd name="T15" fmla="*/ 67 h 116"/>
                <a:gd name="T16" fmla="*/ 218 w 219"/>
                <a:gd name="T17" fmla="*/ 67 h 116"/>
                <a:gd name="T18" fmla="*/ 169 w 219"/>
                <a:gd name="T19" fmla="*/ 11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116">
                  <a:moveTo>
                    <a:pt x="169" y="115"/>
                  </a:moveTo>
                  <a:lnTo>
                    <a:pt x="48" y="115"/>
                  </a:lnTo>
                  <a:lnTo>
                    <a:pt x="48" y="115"/>
                  </a:lnTo>
                  <a:cubicBezTo>
                    <a:pt x="22" y="115"/>
                    <a:pt x="0" y="94"/>
                    <a:pt x="0" y="67"/>
                  </a:cubicBezTo>
                  <a:lnTo>
                    <a:pt x="0" y="40"/>
                  </a:lnTo>
                  <a:lnTo>
                    <a:pt x="110" y="0"/>
                  </a:lnTo>
                  <a:lnTo>
                    <a:pt x="218" y="40"/>
                  </a:lnTo>
                  <a:lnTo>
                    <a:pt x="218" y="67"/>
                  </a:lnTo>
                  <a:lnTo>
                    <a:pt x="218" y="67"/>
                  </a:lnTo>
                  <a:cubicBezTo>
                    <a:pt x="218" y="94"/>
                    <a:pt x="196" y="115"/>
                    <a:pt x="169" y="115"/>
                  </a:cubicBezTo>
                </a:path>
              </a:pathLst>
            </a:custGeom>
            <a:solidFill>
              <a:srgbClr val="FFD445"/>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67" name="Freeform 443">
              <a:extLst>
                <a:ext uri="{FF2B5EF4-FFF2-40B4-BE49-F238E27FC236}">
                  <a16:creationId xmlns:a16="http://schemas.microsoft.com/office/drawing/2014/main" id="{CC349623-A324-2F48-B997-4349758D7602}"/>
                </a:ext>
              </a:extLst>
            </p:cNvPr>
            <p:cNvSpPr>
              <a:spLocks noChangeArrowheads="1"/>
            </p:cNvSpPr>
            <p:nvPr/>
          </p:nvSpPr>
          <p:spPr bwMode="auto">
            <a:xfrm>
              <a:off x="4136019" y="8654230"/>
              <a:ext cx="1532561" cy="1483123"/>
            </a:xfrm>
            <a:custGeom>
              <a:avLst/>
              <a:gdLst>
                <a:gd name="T0" fmla="*/ 1141 w 1229"/>
                <a:gd name="T1" fmla="*/ 239 h 1192"/>
                <a:gd name="T2" fmla="*/ 869 w 1229"/>
                <a:gd name="T3" fmla="*/ 421 h 1192"/>
                <a:gd name="T4" fmla="*/ 746 w 1229"/>
                <a:gd name="T5" fmla="*/ 141 h 1192"/>
                <a:gd name="T6" fmla="*/ 746 w 1229"/>
                <a:gd name="T7" fmla="*/ 141 h 1192"/>
                <a:gd name="T8" fmla="*/ 375 w 1229"/>
                <a:gd name="T9" fmla="*/ 0 h 1192"/>
                <a:gd name="T10" fmla="*/ 375 w 1229"/>
                <a:gd name="T11" fmla="*/ 0 h 1192"/>
                <a:gd name="T12" fmla="*/ 0 w 1229"/>
                <a:gd name="T13" fmla="*/ 166 h 1192"/>
                <a:gd name="T14" fmla="*/ 63 w 1229"/>
                <a:gd name="T15" fmla="*/ 618 h 1192"/>
                <a:gd name="T16" fmla="*/ 63 w 1229"/>
                <a:gd name="T17" fmla="*/ 1003 h 1192"/>
                <a:gd name="T18" fmla="*/ 63 w 1229"/>
                <a:gd name="T19" fmla="*/ 1003 h 1192"/>
                <a:gd name="T20" fmla="*/ 775 w 1229"/>
                <a:gd name="T21" fmla="*/ 995 h 1192"/>
                <a:gd name="T22" fmla="*/ 718 w 1229"/>
                <a:gd name="T23" fmla="*/ 620 h 1192"/>
                <a:gd name="T24" fmla="*/ 748 w 1229"/>
                <a:gd name="T25" fmla="*/ 635 h 1192"/>
                <a:gd name="T26" fmla="*/ 748 w 1229"/>
                <a:gd name="T27" fmla="*/ 635 h 1192"/>
                <a:gd name="T28" fmla="*/ 960 w 1229"/>
                <a:gd name="T29" fmla="*/ 602 h 1192"/>
                <a:gd name="T30" fmla="*/ 1228 w 1229"/>
                <a:gd name="T31" fmla="*/ 364 h 1192"/>
                <a:gd name="T32" fmla="*/ 1141 w 1229"/>
                <a:gd name="T33" fmla="*/ 239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9" h="1192">
                  <a:moveTo>
                    <a:pt x="1141" y="239"/>
                  </a:moveTo>
                  <a:lnTo>
                    <a:pt x="869" y="421"/>
                  </a:lnTo>
                  <a:lnTo>
                    <a:pt x="746" y="141"/>
                  </a:lnTo>
                  <a:lnTo>
                    <a:pt x="746" y="141"/>
                  </a:lnTo>
                  <a:cubicBezTo>
                    <a:pt x="746" y="141"/>
                    <a:pt x="549" y="0"/>
                    <a:pt x="375" y="0"/>
                  </a:cubicBezTo>
                  <a:lnTo>
                    <a:pt x="375" y="0"/>
                  </a:lnTo>
                  <a:cubicBezTo>
                    <a:pt x="201" y="0"/>
                    <a:pt x="0" y="166"/>
                    <a:pt x="0" y="166"/>
                  </a:cubicBezTo>
                  <a:lnTo>
                    <a:pt x="63" y="618"/>
                  </a:lnTo>
                  <a:lnTo>
                    <a:pt x="63" y="1003"/>
                  </a:lnTo>
                  <a:lnTo>
                    <a:pt x="63" y="1003"/>
                  </a:lnTo>
                  <a:cubicBezTo>
                    <a:pt x="63" y="1003"/>
                    <a:pt x="405" y="1191"/>
                    <a:pt x="775" y="995"/>
                  </a:cubicBezTo>
                  <a:lnTo>
                    <a:pt x="718" y="620"/>
                  </a:lnTo>
                  <a:lnTo>
                    <a:pt x="748" y="635"/>
                  </a:lnTo>
                  <a:lnTo>
                    <a:pt x="748" y="635"/>
                  </a:lnTo>
                  <a:cubicBezTo>
                    <a:pt x="819" y="666"/>
                    <a:pt x="903" y="653"/>
                    <a:pt x="960" y="602"/>
                  </a:cubicBezTo>
                  <a:lnTo>
                    <a:pt x="1228" y="364"/>
                  </a:lnTo>
                  <a:lnTo>
                    <a:pt x="1141" y="239"/>
                  </a:lnTo>
                </a:path>
              </a:pathLst>
            </a:custGeom>
            <a:solidFill>
              <a:srgbClr val="443E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68" name="Freeform 444">
              <a:extLst>
                <a:ext uri="{FF2B5EF4-FFF2-40B4-BE49-F238E27FC236}">
                  <a16:creationId xmlns:a16="http://schemas.microsoft.com/office/drawing/2014/main" id="{DA822D30-FA45-E14C-B371-98B515433562}"/>
                </a:ext>
              </a:extLst>
            </p:cNvPr>
            <p:cNvSpPr>
              <a:spLocks noChangeArrowheads="1"/>
            </p:cNvSpPr>
            <p:nvPr/>
          </p:nvSpPr>
          <p:spPr bwMode="auto">
            <a:xfrm>
              <a:off x="4383207" y="8110418"/>
              <a:ext cx="455921" cy="494374"/>
            </a:xfrm>
            <a:custGeom>
              <a:avLst/>
              <a:gdLst>
                <a:gd name="T0" fmla="*/ 367 w 368"/>
                <a:gd name="T1" fmla="*/ 204 h 395"/>
                <a:gd name="T2" fmla="*/ 367 w 368"/>
                <a:gd name="T3" fmla="*/ 204 h 395"/>
                <a:gd name="T4" fmla="*/ 183 w 368"/>
                <a:gd name="T5" fmla="*/ 394 h 395"/>
                <a:gd name="T6" fmla="*/ 183 w 368"/>
                <a:gd name="T7" fmla="*/ 394 h 395"/>
                <a:gd name="T8" fmla="*/ 0 w 368"/>
                <a:gd name="T9" fmla="*/ 204 h 395"/>
                <a:gd name="T10" fmla="*/ 0 w 368"/>
                <a:gd name="T11" fmla="*/ 204 h 395"/>
                <a:gd name="T12" fmla="*/ 183 w 368"/>
                <a:gd name="T13" fmla="*/ 0 h 395"/>
                <a:gd name="T14" fmla="*/ 183 w 368"/>
                <a:gd name="T15" fmla="*/ 0 h 395"/>
                <a:gd name="T16" fmla="*/ 367 w 368"/>
                <a:gd name="T17" fmla="*/ 204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395">
                  <a:moveTo>
                    <a:pt x="367" y="204"/>
                  </a:moveTo>
                  <a:lnTo>
                    <a:pt x="367" y="204"/>
                  </a:lnTo>
                  <a:cubicBezTo>
                    <a:pt x="367" y="316"/>
                    <a:pt x="284" y="394"/>
                    <a:pt x="183" y="394"/>
                  </a:cubicBezTo>
                  <a:lnTo>
                    <a:pt x="183" y="394"/>
                  </a:lnTo>
                  <a:cubicBezTo>
                    <a:pt x="82" y="394"/>
                    <a:pt x="0" y="316"/>
                    <a:pt x="0" y="204"/>
                  </a:cubicBezTo>
                  <a:lnTo>
                    <a:pt x="0" y="204"/>
                  </a:lnTo>
                  <a:cubicBezTo>
                    <a:pt x="0" y="91"/>
                    <a:pt x="82" y="0"/>
                    <a:pt x="183" y="0"/>
                  </a:cubicBezTo>
                  <a:lnTo>
                    <a:pt x="183" y="0"/>
                  </a:lnTo>
                  <a:cubicBezTo>
                    <a:pt x="284" y="0"/>
                    <a:pt x="367" y="36"/>
                    <a:pt x="367" y="204"/>
                  </a:cubicBezTo>
                </a:path>
              </a:pathLst>
            </a:custGeom>
            <a:solidFill>
              <a:srgbClr val="FD6F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69" name="Freeform 445">
              <a:extLst>
                <a:ext uri="{FF2B5EF4-FFF2-40B4-BE49-F238E27FC236}">
                  <a16:creationId xmlns:a16="http://schemas.microsoft.com/office/drawing/2014/main" id="{8AEA362D-BA81-C54F-80DA-FB6A94CB1DD6}"/>
                </a:ext>
              </a:extLst>
            </p:cNvPr>
            <p:cNvSpPr>
              <a:spLocks noChangeArrowheads="1"/>
            </p:cNvSpPr>
            <p:nvPr/>
          </p:nvSpPr>
          <p:spPr bwMode="auto">
            <a:xfrm>
              <a:off x="4322782" y="7984080"/>
              <a:ext cx="648180" cy="488879"/>
            </a:xfrm>
            <a:custGeom>
              <a:avLst/>
              <a:gdLst>
                <a:gd name="T0" fmla="*/ 337 w 521"/>
                <a:gd name="T1" fmla="*/ 0 h 393"/>
                <a:gd name="T2" fmla="*/ 337 w 521"/>
                <a:gd name="T3" fmla="*/ 0 h 393"/>
                <a:gd name="T4" fmla="*/ 135 w 521"/>
                <a:gd name="T5" fmla="*/ 64 h 393"/>
                <a:gd name="T6" fmla="*/ 135 w 521"/>
                <a:gd name="T7" fmla="*/ 64 h 393"/>
                <a:gd name="T8" fmla="*/ 8 w 521"/>
                <a:gd name="T9" fmla="*/ 236 h 393"/>
                <a:gd name="T10" fmla="*/ 8 w 521"/>
                <a:gd name="T11" fmla="*/ 236 h 393"/>
                <a:gd name="T12" fmla="*/ 19 w 521"/>
                <a:gd name="T13" fmla="*/ 286 h 393"/>
                <a:gd name="T14" fmla="*/ 19 w 521"/>
                <a:gd name="T15" fmla="*/ 286 h 393"/>
                <a:gd name="T16" fmla="*/ 68 w 521"/>
                <a:gd name="T17" fmla="*/ 392 h 393"/>
                <a:gd name="T18" fmla="*/ 68 w 521"/>
                <a:gd name="T19" fmla="*/ 392 h 393"/>
                <a:gd name="T20" fmla="*/ 55 w 521"/>
                <a:gd name="T21" fmla="*/ 356 h 393"/>
                <a:gd name="T22" fmla="*/ 55 w 521"/>
                <a:gd name="T23" fmla="*/ 356 h 393"/>
                <a:gd name="T24" fmla="*/ 84 w 521"/>
                <a:gd name="T25" fmla="*/ 335 h 393"/>
                <a:gd name="T26" fmla="*/ 84 w 521"/>
                <a:gd name="T27" fmla="*/ 335 h 393"/>
                <a:gd name="T28" fmla="*/ 98 w 521"/>
                <a:gd name="T29" fmla="*/ 189 h 393"/>
                <a:gd name="T30" fmla="*/ 98 w 521"/>
                <a:gd name="T31" fmla="*/ 189 h 393"/>
                <a:gd name="T32" fmla="*/ 269 w 521"/>
                <a:gd name="T33" fmla="*/ 185 h 393"/>
                <a:gd name="T34" fmla="*/ 269 w 521"/>
                <a:gd name="T35" fmla="*/ 185 h 393"/>
                <a:gd name="T36" fmla="*/ 520 w 521"/>
                <a:gd name="T37" fmla="*/ 131 h 393"/>
                <a:gd name="T38" fmla="*/ 520 w 521"/>
                <a:gd name="T39" fmla="*/ 131 h 393"/>
                <a:gd name="T40" fmla="*/ 337 w 521"/>
                <a:gd name="T4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1" h="393">
                  <a:moveTo>
                    <a:pt x="337" y="0"/>
                  </a:moveTo>
                  <a:lnTo>
                    <a:pt x="337" y="0"/>
                  </a:lnTo>
                  <a:cubicBezTo>
                    <a:pt x="165" y="0"/>
                    <a:pt x="135" y="64"/>
                    <a:pt x="135" y="64"/>
                  </a:cubicBezTo>
                  <a:lnTo>
                    <a:pt x="135" y="64"/>
                  </a:lnTo>
                  <a:cubicBezTo>
                    <a:pt x="49" y="38"/>
                    <a:pt x="0" y="138"/>
                    <a:pt x="8" y="236"/>
                  </a:cubicBezTo>
                  <a:lnTo>
                    <a:pt x="8" y="236"/>
                  </a:lnTo>
                  <a:cubicBezTo>
                    <a:pt x="10" y="257"/>
                    <a:pt x="14" y="274"/>
                    <a:pt x="19" y="286"/>
                  </a:cubicBezTo>
                  <a:lnTo>
                    <a:pt x="19" y="286"/>
                  </a:lnTo>
                  <a:cubicBezTo>
                    <a:pt x="0" y="328"/>
                    <a:pt x="21" y="392"/>
                    <a:pt x="68" y="392"/>
                  </a:cubicBezTo>
                  <a:lnTo>
                    <a:pt x="68" y="392"/>
                  </a:lnTo>
                  <a:cubicBezTo>
                    <a:pt x="68" y="392"/>
                    <a:pt x="62" y="376"/>
                    <a:pt x="55" y="356"/>
                  </a:cubicBezTo>
                  <a:lnTo>
                    <a:pt x="55" y="356"/>
                  </a:lnTo>
                  <a:cubicBezTo>
                    <a:pt x="51" y="339"/>
                    <a:pt x="84" y="335"/>
                    <a:pt x="84" y="335"/>
                  </a:cubicBezTo>
                  <a:lnTo>
                    <a:pt x="84" y="335"/>
                  </a:lnTo>
                  <a:cubicBezTo>
                    <a:pt x="49" y="260"/>
                    <a:pt x="98" y="189"/>
                    <a:pt x="98" y="189"/>
                  </a:cubicBezTo>
                  <a:lnTo>
                    <a:pt x="98" y="189"/>
                  </a:lnTo>
                  <a:cubicBezTo>
                    <a:pt x="98" y="189"/>
                    <a:pt x="186" y="146"/>
                    <a:pt x="269" y="185"/>
                  </a:cubicBezTo>
                  <a:lnTo>
                    <a:pt x="269" y="185"/>
                  </a:lnTo>
                  <a:cubicBezTo>
                    <a:pt x="458" y="276"/>
                    <a:pt x="520" y="131"/>
                    <a:pt x="520" y="131"/>
                  </a:cubicBezTo>
                  <a:lnTo>
                    <a:pt x="520" y="131"/>
                  </a:lnTo>
                  <a:cubicBezTo>
                    <a:pt x="422" y="131"/>
                    <a:pt x="509" y="0"/>
                    <a:pt x="337" y="0"/>
                  </a:cubicBezTo>
                </a:path>
              </a:pathLst>
            </a:custGeom>
            <a:solidFill>
              <a:srgbClr val="FFD445"/>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70" name="Freeform 446">
              <a:extLst>
                <a:ext uri="{FF2B5EF4-FFF2-40B4-BE49-F238E27FC236}">
                  <a16:creationId xmlns:a16="http://schemas.microsoft.com/office/drawing/2014/main" id="{CD16A5F6-8ADD-194E-BB76-3761896E7598}"/>
                </a:ext>
              </a:extLst>
            </p:cNvPr>
            <p:cNvSpPr>
              <a:spLocks noChangeArrowheads="1"/>
            </p:cNvSpPr>
            <p:nvPr/>
          </p:nvSpPr>
          <p:spPr bwMode="auto">
            <a:xfrm>
              <a:off x="4482081" y="8527888"/>
              <a:ext cx="219722" cy="197750"/>
            </a:xfrm>
            <a:custGeom>
              <a:avLst/>
              <a:gdLst>
                <a:gd name="T0" fmla="*/ 176 w 177"/>
                <a:gd name="T1" fmla="*/ 158 h 159"/>
                <a:gd name="T2" fmla="*/ 0 w 177"/>
                <a:gd name="T3" fmla="*/ 158 h 159"/>
                <a:gd name="T4" fmla="*/ 0 w 177"/>
                <a:gd name="T5" fmla="*/ 0 h 159"/>
                <a:gd name="T6" fmla="*/ 176 w 177"/>
                <a:gd name="T7" fmla="*/ 0 h 159"/>
                <a:gd name="T8" fmla="*/ 176 w 177"/>
                <a:gd name="T9" fmla="*/ 158 h 159"/>
              </a:gdLst>
              <a:ahLst/>
              <a:cxnLst>
                <a:cxn ang="0">
                  <a:pos x="T0" y="T1"/>
                </a:cxn>
                <a:cxn ang="0">
                  <a:pos x="T2" y="T3"/>
                </a:cxn>
                <a:cxn ang="0">
                  <a:pos x="T4" y="T5"/>
                </a:cxn>
                <a:cxn ang="0">
                  <a:pos x="T6" y="T7"/>
                </a:cxn>
                <a:cxn ang="0">
                  <a:pos x="T8" y="T9"/>
                </a:cxn>
              </a:cxnLst>
              <a:rect l="0" t="0" r="r" b="b"/>
              <a:pathLst>
                <a:path w="177" h="159">
                  <a:moveTo>
                    <a:pt x="176" y="158"/>
                  </a:moveTo>
                  <a:lnTo>
                    <a:pt x="0" y="158"/>
                  </a:lnTo>
                  <a:lnTo>
                    <a:pt x="0" y="0"/>
                  </a:lnTo>
                  <a:lnTo>
                    <a:pt x="176" y="0"/>
                  </a:lnTo>
                  <a:lnTo>
                    <a:pt x="176" y="158"/>
                  </a:lnTo>
                </a:path>
              </a:pathLst>
            </a:custGeom>
            <a:solidFill>
              <a:srgbClr val="FD6F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71" name="Freeform 70">
              <a:extLst>
                <a:ext uri="{FF2B5EF4-FFF2-40B4-BE49-F238E27FC236}">
                  <a16:creationId xmlns:a16="http://schemas.microsoft.com/office/drawing/2014/main" id="{FEC79551-7D8F-8940-8DE7-1AB1599D9886}"/>
                </a:ext>
              </a:extLst>
            </p:cNvPr>
            <p:cNvSpPr>
              <a:spLocks noChangeArrowheads="1"/>
            </p:cNvSpPr>
            <p:nvPr/>
          </p:nvSpPr>
          <p:spPr bwMode="auto">
            <a:xfrm>
              <a:off x="4394191" y="8632256"/>
              <a:ext cx="399755" cy="262417"/>
            </a:xfrm>
            <a:custGeom>
              <a:avLst/>
              <a:gdLst>
                <a:gd name="connsiteX0" fmla="*/ 334148 w 399755"/>
                <a:gd name="connsiteY0" fmla="*/ 0 h 262417"/>
                <a:gd name="connsiteX1" fmla="*/ 399755 w 399755"/>
                <a:gd name="connsiteY1" fmla="*/ 114964 h 262417"/>
                <a:gd name="connsiteX2" fmla="*/ 268541 w 399755"/>
                <a:gd name="connsiteY2" fmla="*/ 262417 h 262417"/>
                <a:gd name="connsiteX3" fmla="*/ 225215 w 399755"/>
                <a:gd name="connsiteY3" fmla="*/ 58732 h 262417"/>
                <a:gd name="connsiteX4" fmla="*/ 66073 w 399755"/>
                <a:gd name="connsiteY4" fmla="*/ 0 h 262417"/>
                <a:gd name="connsiteX5" fmla="*/ 174532 w 399755"/>
                <a:gd name="connsiteY5" fmla="*/ 58732 h 262417"/>
                <a:gd name="connsiteX6" fmla="*/ 132145 w 399755"/>
                <a:gd name="connsiteY6" fmla="*/ 262417 h 262417"/>
                <a:gd name="connsiteX7" fmla="*/ 0 w 399755"/>
                <a:gd name="connsiteY7" fmla="*/ 114964 h 26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755" h="262417">
                  <a:moveTo>
                    <a:pt x="334148" y="0"/>
                  </a:moveTo>
                  <a:lnTo>
                    <a:pt x="399755" y="114964"/>
                  </a:lnTo>
                  <a:lnTo>
                    <a:pt x="268541" y="262417"/>
                  </a:lnTo>
                  <a:lnTo>
                    <a:pt x="225215" y="58732"/>
                  </a:lnTo>
                  <a:close/>
                  <a:moveTo>
                    <a:pt x="66073" y="0"/>
                  </a:moveTo>
                  <a:lnTo>
                    <a:pt x="174532" y="58732"/>
                  </a:lnTo>
                  <a:lnTo>
                    <a:pt x="132145" y="262417"/>
                  </a:lnTo>
                  <a:lnTo>
                    <a:pt x="0" y="114964"/>
                  </a:lnTo>
                  <a:close/>
                </a:path>
              </a:pathLst>
            </a:custGeom>
            <a:solidFill>
              <a:srgbClr val="FC3B0C"/>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72" name="Freeform 449">
              <a:extLst>
                <a:ext uri="{FF2B5EF4-FFF2-40B4-BE49-F238E27FC236}">
                  <a16:creationId xmlns:a16="http://schemas.microsoft.com/office/drawing/2014/main" id="{B03987AB-D0F1-2846-9972-DB2C85C4A396}"/>
                </a:ext>
              </a:extLst>
            </p:cNvPr>
            <p:cNvSpPr>
              <a:spLocks noChangeArrowheads="1"/>
            </p:cNvSpPr>
            <p:nvPr/>
          </p:nvSpPr>
          <p:spPr bwMode="auto">
            <a:xfrm>
              <a:off x="5536745" y="8637750"/>
              <a:ext cx="324088" cy="472402"/>
            </a:xfrm>
            <a:custGeom>
              <a:avLst/>
              <a:gdLst>
                <a:gd name="T0" fmla="*/ 17 w 262"/>
                <a:gd name="T1" fmla="*/ 254 h 380"/>
                <a:gd name="T2" fmla="*/ 0 w 262"/>
                <a:gd name="T3" fmla="*/ 177 h 380"/>
                <a:gd name="T4" fmla="*/ 13 w 262"/>
                <a:gd name="T5" fmla="*/ 87 h 380"/>
                <a:gd name="T6" fmla="*/ 77 w 262"/>
                <a:gd name="T7" fmla="*/ 0 h 380"/>
                <a:gd name="T8" fmla="*/ 77 w 262"/>
                <a:gd name="T9" fmla="*/ 0 h 380"/>
                <a:gd name="T10" fmla="*/ 74 w 262"/>
                <a:gd name="T11" fmla="*/ 87 h 380"/>
                <a:gd name="T12" fmla="*/ 68 w 262"/>
                <a:gd name="T13" fmla="*/ 156 h 380"/>
                <a:gd name="T14" fmla="*/ 158 w 262"/>
                <a:gd name="T15" fmla="*/ 113 h 380"/>
                <a:gd name="T16" fmla="*/ 158 w 262"/>
                <a:gd name="T17" fmla="*/ 113 h 380"/>
                <a:gd name="T18" fmla="*/ 192 w 262"/>
                <a:gd name="T19" fmla="*/ 133 h 380"/>
                <a:gd name="T20" fmla="*/ 195 w 262"/>
                <a:gd name="T21" fmla="*/ 144 h 380"/>
                <a:gd name="T22" fmla="*/ 199 w 262"/>
                <a:gd name="T23" fmla="*/ 145 h 380"/>
                <a:gd name="T24" fmla="*/ 199 w 262"/>
                <a:gd name="T25" fmla="*/ 145 h 380"/>
                <a:gd name="T26" fmla="*/ 223 w 262"/>
                <a:gd name="T27" fmla="*/ 173 h 380"/>
                <a:gd name="T28" fmla="*/ 223 w 262"/>
                <a:gd name="T29" fmla="*/ 181 h 380"/>
                <a:gd name="T30" fmla="*/ 223 w 262"/>
                <a:gd name="T31" fmla="*/ 181 h 380"/>
                <a:gd name="T32" fmla="*/ 245 w 262"/>
                <a:gd name="T33" fmla="*/ 208 h 380"/>
                <a:gd name="T34" fmla="*/ 245 w 262"/>
                <a:gd name="T35" fmla="*/ 220 h 380"/>
                <a:gd name="T36" fmla="*/ 246 w 262"/>
                <a:gd name="T37" fmla="*/ 221 h 380"/>
                <a:gd name="T38" fmla="*/ 246 w 262"/>
                <a:gd name="T39" fmla="*/ 221 h 380"/>
                <a:gd name="T40" fmla="*/ 257 w 262"/>
                <a:gd name="T41" fmla="*/ 254 h 380"/>
                <a:gd name="T42" fmla="*/ 230 w 262"/>
                <a:gd name="T43" fmla="*/ 330 h 380"/>
                <a:gd name="T44" fmla="*/ 104 w 262"/>
                <a:gd name="T45" fmla="*/ 379 h 380"/>
                <a:gd name="T46" fmla="*/ 17 w 262"/>
                <a:gd name="T47" fmla="*/ 25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80">
                  <a:moveTo>
                    <a:pt x="17" y="254"/>
                  </a:moveTo>
                  <a:lnTo>
                    <a:pt x="0" y="177"/>
                  </a:lnTo>
                  <a:lnTo>
                    <a:pt x="13" y="87"/>
                  </a:lnTo>
                  <a:lnTo>
                    <a:pt x="77" y="0"/>
                  </a:lnTo>
                  <a:lnTo>
                    <a:pt x="77" y="0"/>
                  </a:lnTo>
                  <a:cubicBezTo>
                    <a:pt x="77" y="0"/>
                    <a:pt x="100" y="54"/>
                    <a:pt x="74" y="87"/>
                  </a:cubicBezTo>
                  <a:lnTo>
                    <a:pt x="68" y="156"/>
                  </a:lnTo>
                  <a:lnTo>
                    <a:pt x="158" y="113"/>
                  </a:lnTo>
                  <a:lnTo>
                    <a:pt x="158" y="113"/>
                  </a:lnTo>
                  <a:cubicBezTo>
                    <a:pt x="173" y="110"/>
                    <a:pt x="188" y="119"/>
                    <a:pt x="192" y="133"/>
                  </a:cubicBezTo>
                  <a:lnTo>
                    <a:pt x="195" y="144"/>
                  </a:lnTo>
                  <a:lnTo>
                    <a:pt x="199" y="145"/>
                  </a:lnTo>
                  <a:lnTo>
                    <a:pt x="199" y="145"/>
                  </a:lnTo>
                  <a:cubicBezTo>
                    <a:pt x="213" y="148"/>
                    <a:pt x="223" y="159"/>
                    <a:pt x="223" y="173"/>
                  </a:cubicBezTo>
                  <a:lnTo>
                    <a:pt x="223" y="181"/>
                  </a:lnTo>
                  <a:lnTo>
                    <a:pt x="223" y="181"/>
                  </a:lnTo>
                  <a:cubicBezTo>
                    <a:pt x="236" y="184"/>
                    <a:pt x="245" y="196"/>
                    <a:pt x="245" y="208"/>
                  </a:cubicBezTo>
                  <a:lnTo>
                    <a:pt x="245" y="220"/>
                  </a:lnTo>
                  <a:lnTo>
                    <a:pt x="246" y="221"/>
                  </a:lnTo>
                  <a:lnTo>
                    <a:pt x="246" y="221"/>
                  </a:lnTo>
                  <a:cubicBezTo>
                    <a:pt x="257" y="228"/>
                    <a:pt x="261" y="242"/>
                    <a:pt x="257" y="254"/>
                  </a:cubicBezTo>
                  <a:lnTo>
                    <a:pt x="230" y="330"/>
                  </a:lnTo>
                  <a:lnTo>
                    <a:pt x="104" y="379"/>
                  </a:lnTo>
                  <a:lnTo>
                    <a:pt x="17" y="254"/>
                  </a:lnTo>
                </a:path>
              </a:pathLst>
            </a:custGeom>
            <a:solidFill>
              <a:srgbClr val="FD6F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73" name="Freeform 450">
              <a:extLst>
                <a:ext uri="{FF2B5EF4-FFF2-40B4-BE49-F238E27FC236}">
                  <a16:creationId xmlns:a16="http://schemas.microsoft.com/office/drawing/2014/main" id="{DC53FEF3-412D-4E4B-A91C-EEA99E6B63E8}"/>
                </a:ext>
              </a:extLst>
            </p:cNvPr>
            <p:cNvSpPr>
              <a:spLocks noChangeArrowheads="1"/>
            </p:cNvSpPr>
            <p:nvPr/>
          </p:nvSpPr>
          <p:spPr bwMode="auto">
            <a:xfrm>
              <a:off x="4157991" y="11944564"/>
              <a:ext cx="461415" cy="82397"/>
            </a:xfrm>
            <a:custGeom>
              <a:avLst/>
              <a:gdLst>
                <a:gd name="T0" fmla="*/ 25 w 371"/>
                <a:gd name="T1" fmla="*/ 65 h 66"/>
                <a:gd name="T2" fmla="*/ 6 w 371"/>
                <a:gd name="T3" fmla="*/ 24 h 66"/>
                <a:gd name="T4" fmla="*/ 6 w 371"/>
                <a:gd name="T5" fmla="*/ 24 h 66"/>
                <a:gd name="T6" fmla="*/ 22 w 371"/>
                <a:gd name="T7" fmla="*/ 0 h 66"/>
                <a:gd name="T8" fmla="*/ 348 w 371"/>
                <a:gd name="T9" fmla="*/ 0 h 66"/>
                <a:gd name="T10" fmla="*/ 348 w 371"/>
                <a:gd name="T11" fmla="*/ 0 h 66"/>
                <a:gd name="T12" fmla="*/ 365 w 371"/>
                <a:gd name="T13" fmla="*/ 24 h 66"/>
                <a:gd name="T14" fmla="*/ 346 w 371"/>
                <a:gd name="T15" fmla="*/ 65 h 66"/>
                <a:gd name="T16" fmla="*/ 25 w 371"/>
                <a:gd name="T17"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66">
                  <a:moveTo>
                    <a:pt x="25" y="65"/>
                  </a:moveTo>
                  <a:lnTo>
                    <a:pt x="6" y="24"/>
                  </a:lnTo>
                  <a:lnTo>
                    <a:pt x="6" y="24"/>
                  </a:lnTo>
                  <a:cubicBezTo>
                    <a:pt x="0" y="13"/>
                    <a:pt x="9" y="0"/>
                    <a:pt x="22" y="0"/>
                  </a:cubicBezTo>
                  <a:lnTo>
                    <a:pt x="348" y="0"/>
                  </a:lnTo>
                  <a:lnTo>
                    <a:pt x="348" y="0"/>
                  </a:lnTo>
                  <a:cubicBezTo>
                    <a:pt x="361" y="0"/>
                    <a:pt x="370" y="13"/>
                    <a:pt x="365" y="24"/>
                  </a:cubicBezTo>
                  <a:lnTo>
                    <a:pt x="346" y="65"/>
                  </a:lnTo>
                  <a:lnTo>
                    <a:pt x="25" y="65"/>
                  </a:lnTo>
                </a:path>
              </a:pathLst>
            </a:custGeom>
            <a:solidFill>
              <a:srgbClr val="FFD445"/>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74" name="Freeform 451">
              <a:extLst>
                <a:ext uri="{FF2B5EF4-FFF2-40B4-BE49-F238E27FC236}">
                  <a16:creationId xmlns:a16="http://schemas.microsoft.com/office/drawing/2014/main" id="{682DC161-9405-BC4A-9070-402D17820BC1}"/>
                </a:ext>
              </a:extLst>
            </p:cNvPr>
            <p:cNvSpPr>
              <a:spLocks noChangeArrowheads="1"/>
            </p:cNvSpPr>
            <p:nvPr/>
          </p:nvSpPr>
          <p:spPr bwMode="auto">
            <a:xfrm>
              <a:off x="5003918" y="11944564"/>
              <a:ext cx="664659" cy="82397"/>
            </a:xfrm>
            <a:custGeom>
              <a:avLst/>
              <a:gdLst>
                <a:gd name="T0" fmla="*/ 0 w 534"/>
                <a:gd name="T1" fmla="*/ 65 h 66"/>
                <a:gd name="T2" fmla="*/ 0 w 534"/>
                <a:gd name="T3" fmla="*/ 0 h 66"/>
                <a:gd name="T4" fmla="*/ 507 w 534"/>
                <a:gd name="T5" fmla="*/ 0 h 66"/>
                <a:gd name="T6" fmla="*/ 507 w 534"/>
                <a:gd name="T7" fmla="*/ 0 h 66"/>
                <a:gd name="T8" fmla="*/ 524 w 534"/>
                <a:gd name="T9" fmla="*/ 30 h 66"/>
                <a:gd name="T10" fmla="*/ 502 w 534"/>
                <a:gd name="T11" fmla="*/ 65 h 66"/>
                <a:gd name="T12" fmla="*/ 0 w 534"/>
                <a:gd name="T13" fmla="*/ 65 h 66"/>
              </a:gdLst>
              <a:ahLst/>
              <a:cxnLst>
                <a:cxn ang="0">
                  <a:pos x="T0" y="T1"/>
                </a:cxn>
                <a:cxn ang="0">
                  <a:pos x="T2" y="T3"/>
                </a:cxn>
                <a:cxn ang="0">
                  <a:pos x="T4" y="T5"/>
                </a:cxn>
                <a:cxn ang="0">
                  <a:pos x="T6" y="T7"/>
                </a:cxn>
                <a:cxn ang="0">
                  <a:pos x="T8" y="T9"/>
                </a:cxn>
                <a:cxn ang="0">
                  <a:pos x="T10" y="T11"/>
                </a:cxn>
                <a:cxn ang="0">
                  <a:pos x="T12" y="T13"/>
                </a:cxn>
              </a:cxnLst>
              <a:rect l="0" t="0" r="r" b="b"/>
              <a:pathLst>
                <a:path w="534" h="66">
                  <a:moveTo>
                    <a:pt x="0" y="65"/>
                  </a:moveTo>
                  <a:lnTo>
                    <a:pt x="0" y="0"/>
                  </a:lnTo>
                  <a:lnTo>
                    <a:pt x="507" y="0"/>
                  </a:lnTo>
                  <a:lnTo>
                    <a:pt x="507" y="0"/>
                  </a:lnTo>
                  <a:cubicBezTo>
                    <a:pt x="523" y="0"/>
                    <a:pt x="533" y="17"/>
                    <a:pt x="524" y="30"/>
                  </a:cubicBezTo>
                  <a:lnTo>
                    <a:pt x="502" y="65"/>
                  </a:lnTo>
                  <a:lnTo>
                    <a:pt x="0" y="65"/>
                  </a:lnTo>
                </a:path>
              </a:pathLst>
            </a:custGeom>
            <a:solidFill>
              <a:srgbClr val="FFD445"/>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75" name="Freeform 452">
              <a:extLst>
                <a:ext uri="{FF2B5EF4-FFF2-40B4-BE49-F238E27FC236}">
                  <a16:creationId xmlns:a16="http://schemas.microsoft.com/office/drawing/2014/main" id="{E1102213-30BA-9142-99DC-B774146414AD}"/>
                </a:ext>
              </a:extLst>
            </p:cNvPr>
            <p:cNvSpPr>
              <a:spLocks noChangeArrowheads="1"/>
            </p:cNvSpPr>
            <p:nvPr/>
          </p:nvSpPr>
          <p:spPr bwMode="auto">
            <a:xfrm>
              <a:off x="4136019" y="11763295"/>
              <a:ext cx="516345" cy="159297"/>
            </a:xfrm>
            <a:custGeom>
              <a:avLst/>
              <a:gdLst>
                <a:gd name="T0" fmla="*/ 62 w 414"/>
                <a:gd name="T1" fmla="*/ 128 h 129"/>
                <a:gd name="T2" fmla="*/ 0 w 414"/>
                <a:gd name="T3" fmla="*/ 0 h 129"/>
                <a:gd name="T4" fmla="*/ 204 w 414"/>
                <a:gd name="T5" fmla="*/ 0 h 129"/>
                <a:gd name="T6" fmla="*/ 204 w 414"/>
                <a:gd name="T7" fmla="*/ 59 h 129"/>
                <a:gd name="T8" fmla="*/ 220 w 414"/>
                <a:gd name="T9" fmla="*/ 59 h 129"/>
                <a:gd name="T10" fmla="*/ 220 w 414"/>
                <a:gd name="T11" fmla="*/ 0 h 129"/>
                <a:gd name="T12" fmla="*/ 413 w 414"/>
                <a:gd name="T13" fmla="*/ 0 h 129"/>
                <a:gd name="T14" fmla="*/ 346 w 414"/>
                <a:gd name="T15" fmla="*/ 128 h 129"/>
                <a:gd name="T16" fmla="*/ 62 w 414"/>
                <a:gd name="T17" fmla="*/ 12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129">
                  <a:moveTo>
                    <a:pt x="62" y="128"/>
                  </a:moveTo>
                  <a:lnTo>
                    <a:pt x="0" y="0"/>
                  </a:lnTo>
                  <a:lnTo>
                    <a:pt x="204" y="0"/>
                  </a:lnTo>
                  <a:lnTo>
                    <a:pt x="204" y="59"/>
                  </a:lnTo>
                  <a:lnTo>
                    <a:pt x="220" y="59"/>
                  </a:lnTo>
                  <a:lnTo>
                    <a:pt x="220" y="0"/>
                  </a:lnTo>
                  <a:lnTo>
                    <a:pt x="413" y="0"/>
                  </a:lnTo>
                  <a:lnTo>
                    <a:pt x="346" y="128"/>
                  </a:lnTo>
                  <a:lnTo>
                    <a:pt x="62" y="128"/>
                  </a:lnTo>
                </a:path>
              </a:pathLst>
            </a:custGeom>
            <a:solidFill>
              <a:srgbClr val="230A43"/>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76" name="Freeform 453">
              <a:extLst>
                <a:ext uri="{FF2B5EF4-FFF2-40B4-BE49-F238E27FC236}">
                  <a16:creationId xmlns:a16="http://schemas.microsoft.com/office/drawing/2014/main" id="{6011620C-CA20-7640-9246-FF2292A4DB48}"/>
                </a:ext>
              </a:extLst>
            </p:cNvPr>
            <p:cNvSpPr>
              <a:spLocks noChangeArrowheads="1"/>
            </p:cNvSpPr>
            <p:nvPr/>
          </p:nvSpPr>
          <p:spPr bwMode="auto">
            <a:xfrm>
              <a:off x="4927016" y="11763295"/>
              <a:ext cx="576772" cy="181269"/>
            </a:xfrm>
            <a:custGeom>
              <a:avLst/>
              <a:gdLst>
                <a:gd name="T0" fmla="*/ 63 w 464"/>
                <a:gd name="T1" fmla="*/ 144 h 145"/>
                <a:gd name="T2" fmla="*/ 0 w 464"/>
                <a:gd name="T3" fmla="*/ 0 h 145"/>
                <a:gd name="T4" fmla="*/ 401 w 464"/>
                <a:gd name="T5" fmla="*/ 0 h 145"/>
                <a:gd name="T6" fmla="*/ 423 w 464"/>
                <a:gd name="T7" fmla="*/ 59 h 145"/>
                <a:gd name="T8" fmla="*/ 440 w 464"/>
                <a:gd name="T9" fmla="*/ 58 h 145"/>
                <a:gd name="T10" fmla="*/ 463 w 464"/>
                <a:gd name="T11" fmla="*/ 144 h 145"/>
                <a:gd name="T12" fmla="*/ 63 w 464"/>
                <a:gd name="T13" fmla="*/ 144 h 145"/>
              </a:gdLst>
              <a:ahLst/>
              <a:cxnLst>
                <a:cxn ang="0">
                  <a:pos x="T0" y="T1"/>
                </a:cxn>
                <a:cxn ang="0">
                  <a:pos x="T2" y="T3"/>
                </a:cxn>
                <a:cxn ang="0">
                  <a:pos x="T4" y="T5"/>
                </a:cxn>
                <a:cxn ang="0">
                  <a:pos x="T6" y="T7"/>
                </a:cxn>
                <a:cxn ang="0">
                  <a:pos x="T8" y="T9"/>
                </a:cxn>
                <a:cxn ang="0">
                  <a:pos x="T10" y="T11"/>
                </a:cxn>
                <a:cxn ang="0">
                  <a:pos x="T12" y="T13"/>
                </a:cxn>
              </a:cxnLst>
              <a:rect l="0" t="0" r="r" b="b"/>
              <a:pathLst>
                <a:path w="464" h="145">
                  <a:moveTo>
                    <a:pt x="63" y="144"/>
                  </a:moveTo>
                  <a:lnTo>
                    <a:pt x="0" y="0"/>
                  </a:lnTo>
                  <a:lnTo>
                    <a:pt x="401" y="0"/>
                  </a:lnTo>
                  <a:lnTo>
                    <a:pt x="423" y="59"/>
                  </a:lnTo>
                  <a:lnTo>
                    <a:pt x="440" y="58"/>
                  </a:lnTo>
                  <a:lnTo>
                    <a:pt x="463" y="144"/>
                  </a:lnTo>
                  <a:lnTo>
                    <a:pt x="63" y="144"/>
                  </a:lnTo>
                </a:path>
              </a:pathLst>
            </a:custGeom>
            <a:solidFill>
              <a:srgbClr val="230A43"/>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77" name="Freeform 454">
              <a:extLst>
                <a:ext uri="{FF2B5EF4-FFF2-40B4-BE49-F238E27FC236}">
                  <a16:creationId xmlns:a16="http://schemas.microsoft.com/office/drawing/2014/main" id="{66ADA114-797A-164E-BC3C-BD72EB356791}"/>
                </a:ext>
              </a:extLst>
            </p:cNvPr>
            <p:cNvSpPr>
              <a:spLocks noChangeArrowheads="1"/>
            </p:cNvSpPr>
            <p:nvPr/>
          </p:nvSpPr>
          <p:spPr bwMode="auto">
            <a:xfrm>
              <a:off x="4586447" y="8972827"/>
              <a:ext cx="620716" cy="840434"/>
            </a:xfrm>
            <a:custGeom>
              <a:avLst/>
              <a:gdLst>
                <a:gd name="T0" fmla="*/ 0 w 497"/>
                <a:gd name="T1" fmla="*/ 55 h 674"/>
                <a:gd name="T2" fmla="*/ 0 w 497"/>
                <a:gd name="T3" fmla="*/ 673 h 674"/>
                <a:gd name="T4" fmla="*/ 466 w 497"/>
                <a:gd name="T5" fmla="*/ 612 h 674"/>
                <a:gd name="T6" fmla="*/ 466 w 497"/>
                <a:gd name="T7" fmla="*/ 612 h 674"/>
                <a:gd name="T8" fmla="*/ 496 w 497"/>
                <a:gd name="T9" fmla="*/ 0 h 674"/>
                <a:gd name="T10" fmla="*/ 0 w 497"/>
                <a:gd name="T11" fmla="*/ 55 h 674"/>
              </a:gdLst>
              <a:ahLst/>
              <a:cxnLst>
                <a:cxn ang="0">
                  <a:pos x="T0" y="T1"/>
                </a:cxn>
                <a:cxn ang="0">
                  <a:pos x="T2" y="T3"/>
                </a:cxn>
                <a:cxn ang="0">
                  <a:pos x="T4" y="T5"/>
                </a:cxn>
                <a:cxn ang="0">
                  <a:pos x="T6" y="T7"/>
                </a:cxn>
                <a:cxn ang="0">
                  <a:pos x="T8" y="T9"/>
                </a:cxn>
                <a:cxn ang="0">
                  <a:pos x="T10" y="T11"/>
                </a:cxn>
              </a:cxnLst>
              <a:rect l="0" t="0" r="r" b="b"/>
              <a:pathLst>
                <a:path w="497" h="674">
                  <a:moveTo>
                    <a:pt x="0" y="55"/>
                  </a:moveTo>
                  <a:lnTo>
                    <a:pt x="0" y="673"/>
                  </a:lnTo>
                  <a:lnTo>
                    <a:pt x="466" y="612"/>
                  </a:lnTo>
                  <a:lnTo>
                    <a:pt x="466" y="612"/>
                  </a:lnTo>
                  <a:cubicBezTo>
                    <a:pt x="466" y="612"/>
                    <a:pt x="476" y="50"/>
                    <a:pt x="496" y="0"/>
                  </a:cubicBezTo>
                  <a:lnTo>
                    <a:pt x="0" y="55"/>
                  </a:lnTo>
                </a:path>
              </a:pathLst>
            </a:custGeom>
            <a:solidFill>
              <a:srgbClr val="FFD445"/>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78" name="Freeform 455">
              <a:extLst>
                <a:ext uri="{FF2B5EF4-FFF2-40B4-BE49-F238E27FC236}">
                  <a16:creationId xmlns:a16="http://schemas.microsoft.com/office/drawing/2014/main" id="{1D63BAEC-7B7A-D545-B398-86C76E5B6436}"/>
                </a:ext>
              </a:extLst>
            </p:cNvPr>
            <p:cNvSpPr>
              <a:spLocks noChangeArrowheads="1"/>
            </p:cNvSpPr>
            <p:nvPr/>
          </p:nvSpPr>
          <p:spPr bwMode="auto">
            <a:xfrm>
              <a:off x="4471094" y="9247479"/>
              <a:ext cx="395500" cy="313101"/>
            </a:xfrm>
            <a:custGeom>
              <a:avLst/>
              <a:gdLst>
                <a:gd name="T0" fmla="*/ 37 w 317"/>
                <a:gd name="T1" fmla="*/ 138 h 251"/>
                <a:gd name="T2" fmla="*/ 37 w 317"/>
                <a:gd name="T3" fmla="*/ 138 h 251"/>
                <a:gd name="T4" fmla="*/ 59 w 317"/>
                <a:gd name="T5" fmla="*/ 41 h 251"/>
                <a:gd name="T6" fmla="*/ 59 w 317"/>
                <a:gd name="T7" fmla="*/ 41 h 251"/>
                <a:gd name="T8" fmla="*/ 121 w 317"/>
                <a:gd name="T9" fmla="*/ 61 h 251"/>
                <a:gd name="T10" fmla="*/ 121 w 317"/>
                <a:gd name="T11" fmla="*/ 61 h 251"/>
                <a:gd name="T12" fmla="*/ 316 w 317"/>
                <a:gd name="T13" fmla="*/ 26 h 251"/>
                <a:gd name="T14" fmla="*/ 217 w 317"/>
                <a:gd name="T15" fmla="*/ 94 h 251"/>
                <a:gd name="T16" fmla="*/ 229 w 317"/>
                <a:gd name="T17" fmla="*/ 116 h 251"/>
                <a:gd name="T18" fmla="*/ 229 w 317"/>
                <a:gd name="T19" fmla="*/ 116 h 251"/>
                <a:gd name="T20" fmla="*/ 228 w 317"/>
                <a:gd name="T21" fmla="*/ 142 h 251"/>
                <a:gd name="T22" fmla="*/ 218 w 317"/>
                <a:gd name="T23" fmla="*/ 159 h 251"/>
                <a:gd name="T24" fmla="*/ 223 w 317"/>
                <a:gd name="T25" fmla="*/ 173 h 251"/>
                <a:gd name="T26" fmla="*/ 223 w 317"/>
                <a:gd name="T27" fmla="*/ 173 h 251"/>
                <a:gd name="T28" fmla="*/ 211 w 317"/>
                <a:gd name="T29" fmla="*/ 206 h 251"/>
                <a:gd name="T30" fmla="*/ 205 w 317"/>
                <a:gd name="T31" fmla="*/ 209 h 251"/>
                <a:gd name="T32" fmla="*/ 205 w 317"/>
                <a:gd name="T33" fmla="*/ 209 h 251"/>
                <a:gd name="T34" fmla="*/ 182 w 317"/>
                <a:gd name="T35" fmla="*/ 244 h 251"/>
                <a:gd name="T36" fmla="*/ 91 w 317"/>
                <a:gd name="T37" fmla="*/ 250 h 251"/>
                <a:gd name="T38" fmla="*/ 37 w 317"/>
                <a:gd name="T39" fmla="*/ 13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7" h="251">
                  <a:moveTo>
                    <a:pt x="37" y="138"/>
                  </a:moveTo>
                  <a:lnTo>
                    <a:pt x="37" y="138"/>
                  </a:lnTo>
                  <a:cubicBezTo>
                    <a:pt x="37" y="138"/>
                    <a:pt x="0" y="27"/>
                    <a:pt x="59" y="41"/>
                  </a:cubicBezTo>
                  <a:lnTo>
                    <a:pt x="59" y="41"/>
                  </a:lnTo>
                  <a:cubicBezTo>
                    <a:pt x="91" y="49"/>
                    <a:pt x="121" y="61"/>
                    <a:pt x="121" y="61"/>
                  </a:cubicBezTo>
                  <a:lnTo>
                    <a:pt x="121" y="61"/>
                  </a:lnTo>
                  <a:cubicBezTo>
                    <a:pt x="121" y="61"/>
                    <a:pt x="271" y="0"/>
                    <a:pt x="316" y="26"/>
                  </a:cubicBezTo>
                  <a:lnTo>
                    <a:pt x="217" y="94"/>
                  </a:lnTo>
                  <a:lnTo>
                    <a:pt x="229" y="116"/>
                  </a:lnTo>
                  <a:lnTo>
                    <a:pt x="229" y="116"/>
                  </a:lnTo>
                  <a:cubicBezTo>
                    <a:pt x="234" y="124"/>
                    <a:pt x="234" y="135"/>
                    <a:pt x="228" y="142"/>
                  </a:cubicBezTo>
                  <a:lnTo>
                    <a:pt x="218" y="159"/>
                  </a:lnTo>
                  <a:lnTo>
                    <a:pt x="223" y="173"/>
                  </a:lnTo>
                  <a:lnTo>
                    <a:pt x="223" y="173"/>
                  </a:lnTo>
                  <a:cubicBezTo>
                    <a:pt x="229" y="185"/>
                    <a:pt x="223" y="199"/>
                    <a:pt x="211" y="206"/>
                  </a:cubicBezTo>
                  <a:lnTo>
                    <a:pt x="205" y="209"/>
                  </a:lnTo>
                  <a:lnTo>
                    <a:pt x="205" y="209"/>
                  </a:lnTo>
                  <a:cubicBezTo>
                    <a:pt x="211" y="225"/>
                    <a:pt x="200" y="242"/>
                    <a:pt x="182" y="244"/>
                  </a:cubicBezTo>
                  <a:lnTo>
                    <a:pt x="91" y="250"/>
                  </a:lnTo>
                  <a:lnTo>
                    <a:pt x="37" y="138"/>
                  </a:lnTo>
                </a:path>
              </a:pathLst>
            </a:custGeom>
            <a:solidFill>
              <a:srgbClr val="FD6F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79" name="Freeform 456">
              <a:extLst>
                <a:ext uri="{FF2B5EF4-FFF2-40B4-BE49-F238E27FC236}">
                  <a16:creationId xmlns:a16="http://schemas.microsoft.com/office/drawing/2014/main" id="{23E472BC-9302-5345-AE6E-7D819BDE3BE8}"/>
                </a:ext>
              </a:extLst>
            </p:cNvPr>
            <p:cNvSpPr>
              <a:spLocks noChangeArrowheads="1"/>
            </p:cNvSpPr>
            <p:nvPr/>
          </p:nvSpPr>
          <p:spPr bwMode="auto">
            <a:xfrm>
              <a:off x="3877848" y="8862964"/>
              <a:ext cx="708601" cy="878887"/>
            </a:xfrm>
            <a:custGeom>
              <a:avLst/>
              <a:gdLst>
                <a:gd name="T0" fmla="*/ 206 w 569"/>
                <a:gd name="T1" fmla="*/ 0 h 704"/>
                <a:gd name="T2" fmla="*/ 206 w 569"/>
                <a:gd name="T3" fmla="*/ 0 h 704"/>
                <a:gd name="T4" fmla="*/ 92 w 569"/>
                <a:gd name="T5" fmla="*/ 667 h 704"/>
                <a:gd name="T6" fmla="*/ 92 w 569"/>
                <a:gd name="T7" fmla="*/ 667 h 704"/>
                <a:gd name="T8" fmla="*/ 568 w 569"/>
                <a:gd name="T9" fmla="*/ 560 h 704"/>
                <a:gd name="T10" fmla="*/ 514 w 569"/>
                <a:gd name="T11" fmla="*/ 448 h 704"/>
                <a:gd name="T12" fmla="*/ 269 w 569"/>
                <a:gd name="T13" fmla="*/ 452 h 704"/>
                <a:gd name="T14" fmla="*/ 326 w 569"/>
                <a:gd name="T15" fmla="*/ 198 h 704"/>
                <a:gd name="T16" fmla="*/ 326 w 569"/>
                <a:gd name="T17" fmla="*/ 198 h 704"/>
                <a:gd name="T18" fmla="*/ 206 w 569"/>
                <a:gd name="T19"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9" h="704">
                  <a:moveTo>
                    <a:pt x="206" y="0"/>
                  </a:moveTo>
                  <a:lnTo>
                    <a:pt x="206" y="0"/>
                  </a:lnTo>
                  <a:cubicBezTo>
                    <a:pt x="206" y="0"/>
                    <a:pt x="0" y="158"/>
                    <a:pt x="92" y="667"/>
                  </a:cubicBezTo>
                  <a:lnTo>
                    <a:pt x="92" y="667"/>
                  </a:lnTo>
                  <a:cubicBezTo>
                    <a:pt x="92" y="667"/>
                    <a:pt x="338" y="703"/>
                    <a:pt x="568" y="560"/>
                  </a:cubicBezTo>
                  <a:lnTo>
                    <a:pt x="514" y="448"/>
                  </a:lnTo>
                  <a:lnTo>
                    <a:pt x="269" y="452"/>
                  </a:lnTo>
                  <a:lnTo>
                    <a:pt x="326" y="198"/>
                  </a:lnTo>
                  <a:lnTo>
                    <a:pt x="326" y="198"/>
                  </a:lnTo>
                  <a:cubicBezTo>
                    <a:pt x="326" y="198"/>
                    <a:pt x="320" y="70"/>
                    <a:pt x="206" y="0"/>
                  </a:cubicBezTo>
                </a:path>
              </a:pathLst>
            </a:custGeom>
            <a:solidFill>
              <a:srgbClr val="FC3B0C"/>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80" name="Freeform 457">
              <a:extLst>
                <a:ext uri="{FF2B5EF4-FFF2-40B4-BE49-F238E27FC236}">
                  <a16:creationId xmlns:a16="http://schemas.microsoft.com/office/drawing/2014/main" id="{4022636C-0770-AD49-9113-DFEBEDCC9657}"/>
                </a:ext>
              </a:extLst>
            </p:cNvPr>
            <p:cNvSpPr>
              <a:spLocks noChangeArrowheads="1"/>
            </p:cNvSpPr>
            <p:nvPr/>
          </p:nvSpPr>
          <p:spPr bwMode="auto">
            <a:xfrm>
              <a:off x="4196442" y="11873156"/>
              <a:ext cx="395500" cy="76902"/>
            </a:xfrm>
            <a:custGeom>
              <a:avLst/>
              <a:gdLst>
                <a:gd name="T0" fmla="*/ 159 w 319"/>
                <a:gd name="T1" fmla="*/ 0 h 60"/>
                <a:gd name="T2" fmla="*/ 159 w 319"/>
                <a:gd name="T3" fmla="*/ 0 h 60"/>
                <a:gd name="T4" fmla="*/ 0 w 319"/>
                <a:gd name="T5" fmla="*/ 59 h 60"/>
                <a:gd name="T6" fmla="*/ 318 w 319"/>
                <a:gd name="T7" fmla="*/ 59 h 60"/>
                <a:gd name="T8" fmla="*/ 318 w 319"/>
                <a:gd name="T9" fmla="*/ 59 h 60"/>
                <a:gd name="T10" fmla="*/ 159 w 319"/>
                <a:gd name="T11" fmla="*/ 0 h 60"/>
              </a:gdLst>
              <a:ahLst/>
              <a:cxnLst>
                <a:cxn ang="0">
                  <a:pos x="T0" y="T1"/>
                </a:cxn>
                <a:cxn ang="0">
                  <a:pos x="T2" y="T3"/>
                </a:cxn>
                <a:cxn ang="0">
                  <a:pos x="T4" y="T5"/>
                </a:cxn>
                <a:cxn ang="0">
                  <a:pos x="T6" y="T7"/>
                </a:cxn>
                <a:cxn ang="0">
                  <a:pos x="T8" y="T9"/>
                </a:cxn>
                <a:cxn ang="0">
                  <a:pos x="T10" y="T11"/>
                </a:cxn>
              </a:cxnLst>
              <a:rect l="0" t="0" r="r" b="b"/>
              <a:pathLst>
                <a:path w="319" h="60">
                  <a:moveTo>
                    <a:pt x="159" y="0"/>
                  </a:moveTo>
                  <a:lnTo>
                    <a:pt x="159" y="0"/>
                  </a:lnTo>
                  <a:cubicBezTo>
                    <a:pt x="91" y="0"/>
                    <a:pt x="32" y="23"/>
                    <a:pt x="0" y="59"/>
                  </a:cubicBezTo>
                  <a:lnTo>
                    <a:pt x="318" y="59"/>
                  </a:lnTo>
                  <a:lnTo>
                    <a:pt x="318" y="59"/>
                  </a:lnTo>
                  <a:cubicBezTo>
                    <a:pt x="286" y="23"/>
                    <a:pt x="227" y="0"/>
                    <a:pt x="159" y="0"/>
                  </a:cubicBezTo>
                </a:path>
              </a:pathLst>
            </a:custGeom>
            <a:solidFill>
              <a:srgbClr val="FC3B0C"/>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81" name="Freeform 80">
              <a:extLst>
                <a:ext uri="{FF2B5EF4-FFF2-40B4-BE49-F238E27FC236}">
                  <a16:creationId xmlns:a16="http://schemas.microsoft.com/office/drawing/2014/main" id="{B266F05D-4841-3443-955A-EAD09759689C}"/>
                </a:ext>
              </a:extLst>
            </p:cNvPr>
            <p:cNvSpPr>
              <a:spLocks noChangeArrowheads="1"/>
            </p:cNvSpPr>
            <p:nvPr/>
          </p:nvSpPr>
          <p:spPr bwMode="auto">
            <a:xfrm>
              <a:off x="9662022" y="9588049"/>
              <a:ext cx="1256365" cy="2316820"/>
            </a:xfrm>
            <a:custGeom>
              <a:avLst/>
              <a:gdLst>
                <a:gd name="connsiteX0" fmla="*/ 760270 w 1256365"/>
                <a:gd name="connsiteY0" fmla="*/ 0 h 2316820"/>
                <a:gd name="connsiteX1" fmla="*/ 1121979 w 1256365"/>
                <a:gd name="connsiteY1" fmla="*/ 31157 h 2316820"/>
                <a:gd name="connsiteX2" fmla="*/ 1254189 w 1256365"/>
                <a:gd name="connsiteY2" fmla="*/ 2316820 h 2316820"/>
                <a:gd name="connsiteX3" fmla="*/ 901212 w 1256365"/>
                <a:gd name="connsiteY3" fmla="*/ 2316820 h 2316820"/>
                <a:gd name="connsiteX4" fmla="*/ 741561 w 1256365"/>
                <a:gd name="connsiteY4" fmla="*/ 624382 h 2316820"/>
                <a:gd name="connsiteX5" fmla="*/ 742335 w 1256365"/>
                <a:gd name="connsiteY5" fmla="*/ 598560 h 2316820"/>
                <a:gd name="connsiteX6" fmla="*/ 433916 w 1256365"/>
                <a:gd name="connsiteY6" fmla="*/ 1245739 h 2316820"/>
                <a:gd name="connsiteX7" fmla="*/ 455052 w 1256365"/>
                <a:gd name="connsiteY7" fmla="*/ 2276180 h 2316820"/>
                <a:gd name="connsiteX8" fmla="*/ 75842 w 1256365"/>
                <a:gd name="connsiteY8" fmla="*/ 2294847 h 2316820"/>
                <a:gd name="connsiteX9" fmla="*/ 0 w 1256365"/>
                <a:gd name="connsiteY9" fmla="*/ 1227071 h 2316820"/>
                <a:gd name="connsiteX10" fmla="*/ 323261 w 1256365"/>
                <a:gd name="connsiteY10" fmla="*/ 97071 h 2316820"/>
                <a:gd name="connsiteX11" fmla="*/ 684657 w 1256365"/>
                <a:gd name="connsiteY11" fmla="*/ 22518 h 2316820"/>
                <a:gd name="connsiteX12" fmla="*/ 759738 w 1256365"/>
                <a:gd name="connsiteY12" fmla="*/ 17763 h 231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6365" h="2316820">
                  <a:moveTo>
                    <a:pt x="760270" y="0"/>
                  </a:moveTo>
                  <a:cubicBezTo>
                    <a:pt x="818892" y="0"/>
                    <a:pt x="1121979" y="31157"/>
                    <a:pt x="1121979" y="31157"/>
                  </a:cubicBezTo>
                  <a:cubicBezTo>
                    <a:pt x="1284124" y="357680"/>
                    <a:pt x="1254189" y="2316820"/>
                    <a:pt x="1254189" y="2316820"/>
                  </a:cubicBezTo>
                  <a:lnTo>
                    <a:pt x="901212" y="2316820"/>
                  </a:lnTo>
                  <a:lnTo>
                    <a:pt x="741561" y="624382"/>
                  </a:lnTo>
                  <a:lnTo>
                    <a:pt x="742335" y="598560"/>
                  </a:lnTo>
                  <a:lnTo>
                    <a:pt x="433916" y="1245739"/>
                  </a:lnTo>
                  <a:lnTo>
                    <a:pt x="455052" y="2276180"/>
                  </a:lnTo>
                  <a:lnTo>
                    <a:pt x="75842" y="2294847"/>
                  </a:lnTo>
                  <a:lnTo>
                    <a:pt x="0" y="1227071"/>
                  </a:lnTo>
                  <a:lnTo>
                    <a:pt x="323261" y="97071"/>
                  </a:lnTo>
                  <a:cubicBezTo>
                    <a:pt x="323261" y="97071"/>
                    <a:pt x="480618" y="42469"/>
                    <a:pt x="684657" y="22518"/>
                  </a:cubicBezTo>
                  <a:lnTo>
                    <a:pt x="759738" y="17763"/>
                  </a:lnTo>
                  <a:close/>
                </a:path>
              </a:pathLst>
            </a:custGeom>
            <a:solidFill>
              <a:srgbClr val="FE6F3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82" name="Freeform 81">
              <a:extLst>
                <a:ext uri="{FF2B5EF4-FFF2-40B4-BE49-F238E27FC236}">
                  <a16:creationId xmlns:a16="http://schemas.microsoft.com/office/drawing/2014/main" id="{DC9CAD3B-75B6-424F-946A-ED6DF1325561}"/>
                </a:ext>
              </a:extLst>
            </p:cNvPr>
            <p:cNvSpPr>
              <a:spLocks noChangeArrowheads="1"/>
            </p:cNvSpPr>
            <p:nvPr/>
          </p:nvSpPr>
          <p:spPr bwMode="auto">
            <a:xfrm>
              <a:off x="10044863" y="7863232"/>
              <a:ext cx="555225" cy="723837"/>
            </a:xfrm>
            <a:custGeom>
              <a:avLst/>
              <a:gdLst>
                <a:gd name="connsiteX0" fmla="*/ 251002 w 555225"/>
                <a:gd name="connsiteY0" fmla="*/ 0 h 723837"/>
                <a:gd name="connsiteX1" fmla="*/ 555225 w 555225"/>
                <a:gd name="connsiteY1" fmla="*/ 279525 h 723837"/>
                <a:gd name="connsiteX2" fmla="*/ 421229 w 555225"/>
                <a:gd name="connsiteY2" fmla="*/ 511224 h 723837"/>
                <a:gd name="connsiteX3" fmla="*/ 384933 w 555225"/>
                <a:gd name="connsiteY3" fmla="*/ 529352 h 723837"/>
                <a:gd name="connsiteX4" fmla="*/ 384933 w 555225"/>
                <a:gd name="connsiteY4" fmla="*/ 723837 h 723837"/>
                <a:gd name="connsiteX5" fmla="*/ 160972 w 555225"/>
                <a:gd name="connsiteY5" fmla="*/ 723837 h 723837"/>
                <a:gd name="connsiteX6" fmla="*/ 160972 w 555225"/>
                <a:gd name="connsiteY6" fmla="*/ 548561 h 723837"/>
                <a:gd name="connsiteX7" fmla="*/ 136704 w 555225"/>
                <a:gd name="connsiteY7" fmla="*/ 543151 h 723837"/>
                <a:gd name="connsiteX8" fmla="*/ 5379 w 555225"/>
                <a:gd name="connsiteY8" fmla="*/ 279525 h 723837"/>
                <a:gd name="connsiteX9" fmla="*/ 251002 w 555225"/>
                <a:gd name="connsiteY9" fmla="*/ 0 h 7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225" h="723837">
                  <a:moveTo>
                    <a:pt x="251002" y="0"/>
                  </a:moveTo>
                  <a:cubicBezTo>
                    <a:pt x="419322" y="0"/>
                    <a:pt x="555225" y="124233"/>
                    <a:pt x="555225" y="279525"/>
                  </a:cubicBezTo>
                  <a:cubicBezTo>
                    <a:pt x="555225" y="375805"/>
                    <a:pt x="502138" y="460924"/>
                    <a:pt x="421229" y="511224"/>
                  </a:cubicBezTo>
                  <a:lnTo>
                    <a:pt x="384933" y="529352"/>
                  </a:lnTo>
                  <a:lnTo>
                    <a:pt x="384933" y="723837"/>
                  </a:lnTo>
                  <a:lnTo>
                    <a:pt x="160972" y="723837"/>
                  </a:lnTo>
                  <a:lnTo>
                    <a:pt x="160972" y="548561"/>
                  </a:lnTo>
                  <a:lnTo>
                    <a:pt x="136704" y="543151"/>
                  </a:lnTo>
                  <a:cubicBezTo>
                    <a:pt x="36472" y="510831"/>
                    <a:pt x="-17998" y="427673"/>
                    <a:pt x="5379" y="279525"/>
                  </a:cubicBezTo>
                  <a:cubicBezTo>
                    <a:pt x="30316" y="126718"/>
                    <a:pt x="81435" y="0"/>
                    <a:pt x="251002" y="0"/>
                  </a:cubicBezTo>
                  <a:close/>
                </a:path>
              </a:pathLst>
            </a:custGeom>
            <a:solidFill>
              <a:srgbClr val="FD6F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83" name="Freeform 465">
              <a:extLst>
                <a:ext uri="{FF2B5EF4-FFF2-40B4-BE49-F238E27FC236}">
                  <a16:creationId xmlns:a16="http://schemas.microsoft.com/office/drawing/2014/main" id="{DC4A222F-D17E-8641-937B-D6023C30168A}"/>
                </a:ext>
              </a:extLst>
            </p:cNvPr>
            <p:cNvSpPr>
              <a:spLocks noChangeArrowheads="1"/>
            </p:cNvSpPr>
            <p:nvPr/>
          </p:nvSpPr>
          <p:spPr bwMode="auto">
            <a:xfrm>
              <a:off x="9436810" y="11829211"/>
              <a:ext cx="708601" cy="335075"/>
            </a:xfrm>
            <a:custGeom>
              <a:avLst/>
              <a:gdLst>
                <a:gd name="T0" fmla="*/ 0 w 568"/>
                <a:gd name="T1" fmla="*/ 267 h 268"/>
                <a:gd name="T2" fmla="*/ 567 w 568"/>
                <a:gd name="T3" fmla="*/ 267 h 268"/>
                <a:gd name="T4" fmla="*/ 567 w 568"/>
                <a:gd name="T5" fmla="*/ 0 h 268"/>
                <a:gd name="T6" fmla="*/ 136 w 568"/>
                <a:gd name="T7" fmla="*/ 9 h 268"/>
                <a:gd name="T8" fmla="*/ 250 w 568"/>
                <a:gd name="T9" fmla="*/ 90 h 268"/>
                <a:gd name="T10" fmla="*/ 129 w 568"/>
                <a:gd name="T11" fmla="*/ 114 h 268"/>
                <a:gd name="T12" fmla="*/ 129 w 568"/>
                <a:gd name="T13" fmla="*/ 114 h 268"/>
                <a:gd name="T14" fmla="*/ 0 w 568"/>
                <a:gd name="T15" fmla="*/ 267 h 2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8" h="268">
                  <a:moveTo>
                    <a:pt x="0" y="267"/>
                  </a:moveTo>
                  <a:lnTo>
                    <a:pt x="567" y="267"/>
                  </a:lnTo>
                  <a:lnTo>
                    <a:pt x="567" y="0"/>
                  </a:lnTo>
                  <a:lnTo>
                    <a:pt x="136" y="9"/>
                  </a:lnTo>
                  <a:lnTo>
                    <a:pt x="250" y="90"/>
                  </a:lnTo>
                  <a:lnTo>
                    <a:pt x="129" y="114"/>
                  </a:lnTo>
                  <a:lnTo>
                    <a:pt x="129" y="114"/>
                  </a:lnTo>
                  <a:cubicBezTo>
                    <a:pt x="54" y="128"/>
                    <a:pt x="0" y="193"/>
                    <a:pt x="0" y="267"/>
                  </a:cubicBezTo>
                </a:path>
              </a:pathLst>
            </a:custGeom>
            <a:solidFill>
              <a:srgbClr val="FC3B0C"/>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84" name="Freeform 83">
              <a:extLst>
                <a:ext uri="{FF2B5EF4-FFF2-40B4-BE49-F238E27FC236}">
                  <a16:creationId xmlns:a16="http://schemas.microsoft.com/office/drawing/2014/main" id="{180F6C34-61B7-9A41-8088-5F4AA3A5F1B1}"/>
                </a:ext>
              </a:extLst>
            </p:cNvPr>
            <p:cNvSpPr>
              <a:spLocks noChangeArrowheads="1"/>
            </p:cNvSpPr>
            <p:nvPr/>
          </p:nvSpPr>
          <p:spPr bwMode="auto">
            <a:xfrm>
              <a:off x="9453285" y="11829211"/>
              <a:ext cx="740314" cy="246008"/>
            </a:xfrm>
            <a:custGeom>
              <a:avLst/>
              <a:gdLst>
                <a:gd name="connsiteX0" fmla="*/ 23634 w 740314"/>
                <a:gd name="connsiteY0" fmla="*/ 214226 h 246008"/>
                <a:gd name="connsiteX1" fmla="*/ 685389 w 740314"/>
                <a:gd name="connsiteY1" fmla="*/ 214226 h 246008"/>
                <a:gd name="connsiteX2" fmla="*/ 685389 w 740314"/>
                <a:gd name="connsiteY2" fmla="*/ 246008 h 246008"/>
                <a:gd name="connsiteX3" fmla="*/ 0 w 740314"/>
                <a:gd name="connsiteY3" fmla="*/ 246008 h 246008"/>
                <a:gd name="connsiteX4" fmla="*/ 23634 w 740314"/>
                <a:gd name="connsiteY4" fmla="*/ 214226 h 246008"/>
                <a:gd name="connsiteX5" fmla="*/ 740314 w 740314"/>
                <a:gd name="connsiteY5" fmla="*/ 0 h 246008"/>
                <a:gd name="connsiteX6" fmla="*/ 687764 w 740314"/>
                <a:gd name="connsiteY6" fmla="*/ 102813 h 246008"/>
                <a:gd name="connsiteX7" fmla="*/ 291135 w 740314"/>
                <a:gd name="connsiteY7" fmla="*/ 114097 h 246008"/>
                <a:gd name="connsiteX8" fmla="*/ 346188 w 740314"/>
                <a:gd name="connsiteY8" fmla="*/ 8777 h 24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314" h="246008">
                  <a:moveTo>
                    <a:pt x="23634" y="214226"/>
                  </a:moveTo>
                  <a:lnTo>
                    <a:pt x="685389" y="214226"/>
                  </a:lnTo>
                  <a:lnTo>
                    <a:pt x="685389" y="246008"/>
                  </a:lnTo>
                  <a:lnTo>
                    <a:pt x="0" y="246008"/>
                  </a:lnTo>
                  <a:cubicBezTo>
                    <a:pt x="7463" y="235414"/>
                    <a:pt x="13683" y="223643"/>
                    <a:pt x="23634" y="214226"/>
                  </a:cubicBezTo>
                  <a:close/>
                  <a:moveTo>
                    <a:pt x="740314" y="0"/>
                  </a:moveTo>
                  <a:lnTo>
                    <a:pt x="687764" y="102813"/>
                  </a:lnTo>
                  <a:lnTo>
                    <a:pt x="291135" y="114097"/>
                  </a:lnTo>
                  <a:lnTo>
                    <a:pt x="346188" y="8777"/>
                  </a:lnTo>
                  <a:close/>
                </a:path>
              </a:pathLst>
            </a:custGeom>
            <a:solidFill>
              <a:srgbClr val="230A43"/>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85" name="Freeform 468">
              <a:extLst>
                <a:ext uri="{FF2B5EF4-FFF2-40B4-BE49-F238E27FC236}">
                  <a16:creationId xmlns:a16="http://schemas.microsoft.com/office/drawing/2014/main" id="{794FADC2-0F73-7B46-8F75-7724A752A8DB}"/>
                </a:ext>
              </a:extLst>
            </p:cNvPr>
            <p:cNvSpPr>
              <a:spLocks noChangeArrowheads="1"/>
            </p:cNvSpPr>
            <p:nvPr/>
          </p:nvSpPr>
          <p:spPr bwMode="auto">
            <a:xfrm>
              <a:off x="10211326" y="11829211"/>
              <a:ext cx="708605" cy="335075"/>
            </a:xfrm>
            <a:custGeom>
              <a:avLst/>
              <a:gdLst>
                <a:gd name="T0" fmla="*/ 0 w 569"/>
                <a:gd name="T1" fmla="*/ 267 h 268"/>
                <a:gd name="T2" fmla="*/ 568 w 569"/>
                <a:gd name="T3" fmla="*/ 267 h 268"/>
                <a:gd name="T4" fmla="*/ 568 w 569"/>
                <a:gd name="T5" fmla="*/ 0 h 268"/>
                <a:gd name="T6" fmla="*/ 136 w 569"/>
                <a:gd name="T7" fmla="*/ 9 h 268"/>
                <a:gd name="T8" fmla="*/ 251 w 569"/>
                <a:gd name="T9" fmla="*/ 90 h 268"/>
                <a:gd name="T10" fmla="*/ 130 w 569"/>
                <a:gd name="T11" fmla="*/ 114 h 268"/>
                <a:gd name="T12" fmla="*/ 130 w 569"/>
                <a:gd name="T13" fmla="*/ 114 h 268"/>
                <a:gd name="T14" fmla="*/ 0 w 569"/>
                <a:gd name="T15" fmla="*/ 267 h 2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9" h="268">
                  <a:moveTo>
                    <a:pt x="0" y="267"/>
                  </a:moveTo>
                  <a:lnTo>
                    <a:pt x="568" y="267"/>
                  </a:lnTo>
                  <a:lnTo>
                    <a:pt x="568" y="0"/>
                  </a:lnTo>
                  <a:lnTo>
                    <a:pt x="136" y="9"/>
                  </a:lnTo>
                  <a:lnTo>
                    <a:pt x="251" y="90"/>
                  </a:lnTo>
                  <a:lnTo>
                    <a:pt x="130" y="114"/>
                  </a:lnTo>
                  <a:lnTo>
                    <a:pt x="130" y="114"/>
                  </a:lnTo>
                  <a:cubicBezTo>
                    <a:pt x="54" y="128"/>
                    <a:pt x="0" y="193"/>
                    <a:pt x="0" y="267"/>
                  </a:cubicBezTo>
                </a:path>
              </a:pathLst>
            </a:custGeom>
            <a:solidFill>
              <a:srgbClr val="FC3B0C"/>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86" name="Freeform 85">
              <a:extLst>
                <a:ext uri="{FF2B5EF4-FFF2-40B4-BE49-F238E27FC236}">
                  <a16:creationId xmlns:a16="http://schemas.microsoft.com/office/drawing/2014/main" id="{5D768C47-E41F-244E-8A36-C24B0BF415AF}"/>
                </a:ext>
              </a:extLst>
            </p:cNvPr>
            <p:cNvSpPr>
              <a:spLocks noChangeArrowheads="1"/>
            </p:cNvSpPr>
            <p:nvPr/>
          </p:nvSpPr>
          <p:spPr bwMode="auto">
            <a:xfrm>
              <a:off x="10233298" y="11829211"/>
              <a:ext cx="740314" cy="246008"/>
            </a:xfrm>
            <a:custGeom>
              <a:avLst/>
              <a:gdLst>
                <a:gd name="connsiteX0" fmla="*/ 22390 w 740314"/>
                <a:gd name="connsiteY0" fmla="*/ 214226 h 246008"/>
                <a:gd name="connsiteX1" fmla="*/ 685389 w 740314"/>
                <a:gd name="connsiteY1" fmla="*/ 214226 h 246008"/>
                <a:gd name="connsiteX2" fmla="*/ 685389 w 740314"/>
                <a:gd name="connsiteY2" fmla="*/ 246008 h 246008"/>
                <a:gd name="connsiteX3" fmla="*/ 0 w 740314"/>
                <a:gd name="connsiteY3" fmla="*/ 246008 h 246008"/>
                <a:gd name="connsiteX4" fmla="*/ 22390 w 740314"/>
                <a:gd name="connsiteY4" fmla="*/ 214226 h 246008"/>
                <a:gd name="connsiteX5" fmla="*/ 740314 w 740314"/>
                <a:gd name="connsiteY5" fmla="*/ 0 h 246008"/>
                <a:gd name="connsiteX6" fmla="*/ 687764 w 740314"/>
                <a:gd name="connsiteY6" fmla="*/ 102813 h 246008"/>
                <a:gd name="connsiteX7" fmla="*/ 291135 w 740314"/>
                <a:gd name="connsiteY7" fmla="*/ 114097 h 246008"/>
                <a:gd name="connsiteX8" fmla="*/ 346188 w 740314"/>
                <a:gd name="connsiteY8" fmla="*/ 8777 h 24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314" h="246008">
                  <a:moveTo>
                    <a:pt x="22390" y="214226"/>
                  </a:moveTo>
                  <a:lnTo>
                    <a:pt x="685389" y="214226"/>
                  </a:lnTo>
                  <a:lnTo>
                    <a:pt x="685389" y="246008"/>
                  </a:lnTo>
                  <a:lnTo>
                    <a:pt x="0" y="246008"/>
                  </a:lnTo>
                  <a:cubicBezTo>
                    <a:pt x="6220" y="235414"/>
                    <a:pt x="13683" y="223643"/>
                    <a:pt x="22390" y="214226"/>
                  </a:cubicBezTo>
                  <a:close/>
                  <a:moveTo>
                    <a:pt x="740314" y="0"/>
                  </a:moveTo>
                  <a:lnTo>
                    <a:pt x="687764" y="102813"/>
                  </a:lnTo>
                  <a:lnTo>
                    <a:pt x="291135" y="114097"/>
                  </a:lnTo>
                  <a:lnTo>
                    <a:pt x="346188" y="8777"/>
                  </a:lnTo>
                  <a:close/>
                </a:path>
              </a:pathLst>
            </a:custGeom>
            <a:solidFill>
              <a:srgbClr val="230A43"/>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87" name="Freeform 471">
              <a:extLst>
                <a:ext uri="{FF2B5EF4-FFF2-40B4-BE49-F238E27FC236}">
                  <a16:creationId xmlns:a16="http://schemas.microsoft.com/office/drawing/2014/main" id="{B7846A38-6781-5F45-81E0-8107BC42186B}"/>
                </a:ext>
              </a:extLst>
            </p:cNvPr>
            <p:cNvSpPr>
              <a:spLocks noChangeArrowheads="1"/>
            </p:cNvSpPr>
            <p:nvPr/>
          </p:nvSpPr>
          <p:spPr bwMode="auto">
            <a:xfrm>
              <a:off x="9189618" y="8461970"/>
              <a:ext cx="269161" cy="357051"/>
            </a:xfrm>
            <a:custGeom>
              <a:avLst/>
              <a:gdLst>
                <a:gd name="T0" fmla="*/ 148 w 217"/>
                <a:gd name="T1" fmla="*/ 285 h 286"/>
                <a:gd name="T2" fmla="*/ 107 w 217"/>
                <a:gd name="T3" fmla="*/ 283 h 286"/>
                <a:gd name="T4" fmla="*/ 107 w 217"/>
                <a:gd name="T5" fmla="*/ 283 h 286"/>
                <a:gd name="T6" fmla="*/ 52 w 217"/>
                <a:gd name="T7" fmla="*/ 267 h 286"/>
                <a:gd name="T8" fmla="*/ 3 w 217"/>
                <a:gd name="T9" fmla="*/ 200 h 286"/>
                <a:gd name="T10" fmla="*/ 2 w 217"/>
                <a:gd name="T11" fmla="*/ 189 h 286"/>
                <a:gd name="T12" fmla="*/ 2 w 217"/>
                <a:gd name="T13" fmla="*/ 189 h 286"/>
                <a:gd name="T14" fmla="*/ 25 w 217"/>
                <a:gd name="T15" fmla="*/ 164 h 286"/>
                <a:gd name="T16" fmla="*/ 24 w 217"/>
                <a:gd name="T17" fmla="*/ 160 h 286"/>
                <a:gd name="T18" fmla="*/ 24 w 217"/>
                <a:gd name="T19" fmla="*/ 160 h 286"/>
                <a:gd name="T20" fmla="*/ 50 w 217"/>
                <a:gd name="T21" fmla="*/ 136 h 286"/>
                <a:gd name="T22" fmla="*/ 50 w 217"/>
                <a:gd name="T23" fmla="*/ 135 h 286"/>
                <a:gd name="T24" fmla="*/ 50 w 217"/>
                <a:gd name="T25" fmla="*/ 135 h 286"/>
                <a:gd name="T26" fmla="*/ 77 w 217"/>
                <a:gd name="T27" fmla="*/ 106 h 286"/>
                <a:gd name="T28" fmla="*/ 95 w 217"/>
                <a:gd name="T29" fmla="*/ 108 h 286"/>
                <a:gd name="T30" fmla="*/ 62 w 217"/>
                <a:gd name="T31" fmla="*/ 52 h 286"/>
                <a:gd name="T32" fmla="*/ 38 w 217"/>
                <a:gd name="T33" fmla="*/ 36 h 286"/>
                <a:gd name="T34" fmla="*/ 38 w 217"/>
                <a:gd name="T35" fmla="*/ 36 h 286"/>
                <a:gd name="T36" fmla="*/ 25 w 217"/>
                <a:gd name="T37" fmla="*/ 21 h 286"/>
                <a:gd name="T38" fmla="*/ 15 w 217"/>
                <a:gd name="T39" fmla="*/ 0 h 286"/>
                <a:gd name="T40" fmla="*/ 67 w 217"/>
                <a:gd name="T41" fmla="*/ 16 h 286"/>
                <a:gd name="T42" fmla="*/ 100 w 217"/>
                <a:gd name="T43" fmla="*/ 37 h 286"/>
                <a:gd name="T44" fmla="*/ 148 w 217"/>
                <a:gd name="T45" fmla="*/ 101 h 286"/>
                <a:gd name="T46" fmla="*/ 182 w 217"/>
                <a:gd name="T47" fmla="*/ 158 h 286"/>
                <a:gd name="T48" fmla="*/ 216 w 217"/>
                <a:gd name="T49" fmla="*/ 244 h 286"/>
                <a:gd name="T50" fmla="*/ 148 w 217"/>
                <a:gd name="T51" fmla="*/ 28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7" h="286">
                  <a:moveTo>
                    <a:pt x="148" y="285"/>
                  </a:moveTo>
                  <a:lnTo>
                    <a:pt x="107" y="283"/>
                  </a:lnTo>
                  <a:lnTo>
                    <a:pt x="107" y="283"/>
                  </a:lnTo>
                  <a:cubicBezTo>
                    <a:pt x="88" y="281"/>
                    <a:pt x="65" y="281"/>
                    <a:pt x="52" y="267"/>
                  </a:cubicBezTo>
                  <a:lnTo>
                    <a:pt x="3" y="200"/>
                  </a:lnTo>
                  <a:lnTo>
                    <a:pt x="2" y="189"/>
                  </a:lnTo>
                  <a:lnTo>
                    <a:pt x="2" y="189"/>
                  </a:lnTo>
                  <a:cubicBezTo>
                    <a:pt x="0" y="175"/>
                    <a:pt x="11" y="164"/>
                    <a:pt x="25" y="164"/>
                  </a:cubicBezTo>
                  <a:lnTo>
                    <a:pt x="24" y="160"/>
                  </a:lnTo>
                  <a:lnTo>
                    <a:pt x="24" y="160"/>
                  </a:lnTo>
                  <a:cubicBezTo>
                    <a:pt x="23" y="146"/>
                    <a:pt x="36" y="135"/>
                    <a:pt x="50" y="136"/>
                  </a:cubicBezTo>
                  <a:lnTo>
                    <a:pt x="50" y="135"/>
                  </a:lnTo>
                  <a:lnTo>
                    <a:pt x="50" y="135"/>
                  </a:lnTo>
                  <a:cubicBezTo>
                    <a:pt x="49" y="120"/>
                    <a:pt x="61" y="106"/>
                    <a:pt x="77" y="106"/>
                  </a:cubicBezTo>
                  <a:lnTo>
                    <a:pt x="95" y="108"/>
                  </a:lnTo>
                  <a:lnTo>
                    <a:pt x="62" y="52"/>
                  </a:lnTo>
                  <a:lnTo>
                    <a:pt x="38" y="36"/>
                  </a:lnTo>
                  <a:lnTo>
                    <a:pt x="38" y="36"/>
                  </a:lnTo>
                  <a:cubicBezTo>
                    <a:pt x="32" y="32"/>
                    <a:pt x="28" y="27"/>
                    <a:pt x="25" y="21"/>
                  </a:cubicBezTo>
                  <a:lnTo>
                    <a:pt x="15" y="0"/>
                  </a:lnTo>
                  <a:lnTo>
                    <a:pt x="67" y="16"/>
                  </a:lnTo>
                  <a:lnTo>
                    <a:pt x="100" y="37"/>
                  </a:lnTo>
                  <a:lnTo>
                    <a:pt x="148" y="101"/>
                  </a:lnTo>
                  <a:lnTo>
                    <a:pt x="182" y="158"/>
                  </a:lnTo>
                  <a:lnTo>
                    <a:pt x="216" y="244"/>
                  </a:lnTo>
                  <a:lnTo>
                    <a:pt x="148" y="285"/>
                  </a:lnTo>
                </a:path>
              </a:pathLst>
            </a:custGeom>
            <a:solidFill>
              <a:srgbClr val="FD6FFF"/>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88" name="Freeform 472">
              <a:extLst>
                <a:ext uri="{FF2B5EF4-FFF2-40B4-BE49-F238E27FC236}">
                  <a16:creationId xmlns:a16="http://schemas.microsoft.com/office/drawing/2014/main" id="{161127B7-31D0-B141-B4A8-5807502AD8FA}"/>
                </a:ext>
              </a:extLst>
            </p:cNvPr>
            <p:cNvSpPr>
              <a:spLocks noChangeArrowheads="1"/>
            </p:cNvSpPr>
            <p:nvPr/>
          </p:nvSpPr>
          <p:spPr bwMode="auto">
            <a:xfrm>
              <a:off x="10084988" y="7747875"/>
              <a:ext cx="653671" cy="642688"/>
            </a:xfrm>
            <a:custGeom>
              <a:avLst/>
              <a:gdLst>
                <a:gd name="T0" fmla="*/ 284 w 523"/>
                <a:gd name="T1" fmla="*/ 316 h 515"/>
                <a:gd name="T2" fmla="*/ 284 w 523"/>
                <a:gd name="T3" fmla="*/ 235 h 515"/>
                <a:gd name="T4" fmla="*/ 75 w 523"/>
                <a:gd name="T5" fmla="*/ 235 h 515"/>
                <a:gd name="T6" fmla="*/ 0 w 523"/>
                <a:gd name="T7" fmla="*/ 162 h 515"/>
                <a:gd name="T8" fmla="*/ 0 w 523"/>
                <a:gd name="T9" fmla="*/ 162 h 515"/>
                <a:gd name="T10" fmla="*/ 280 w 523"/>
                <a:gd name="T11" fmla="*/ 79 h 515"/>
                <a:gd name="T12" fmla="*/ 332 w 523"/>
                <a:gd name="T13" fmla="*/ 74 h 515"/>
                <a:gd name="T14" fmla="*/ 341 w 523"/>
                <a:gd name="T15" fmla="*/ 98 h 515"/>
                <a:gd name="T16" fmla="*/ 371 w 523"/>
                <a:gd name="T17" fmla="*/ 113 h 515"/>
                <a:gd name="T18" fmla="*/ 371 w 523"/>
                <a:gd name="T19" fmla="*/ 113 h 515"/>
                <a:gd name="T20" fmla="*/ 432 w 523"/>
                <a:gd name="T21" fmla="*/ 425 h 515"/>
                <a:gd name="T22" fmla="*/ 363 w 523"/>
                <a:gd name="T23" fmla="*/ 514 h 515"/>
                <a:gd name="T24" fmla="*/ 337 w 523"/>
                <a:gd name="T25" fmla="*/ 480 h 515"/>
                <a:gd name="T26" fmla="*/ 341 w 523"/>
                <a:gd name="T27" fmla="*/ 374 h 515"/>
                <a:gd name="T28" fmla="*/ 380 w 523"/>
                <a:gd name="T29" fmla="*/ 345 h 515"/>
                <a:gd name="T30" fmla="*/ 333 w 523"/>
                <a:gd name="T31" fmla="*/ 286 h 515"/>
                <a:gd name="T32" fmla="*/ 284 w 523"/>
                <a:gd name="T33" fmla="*/ 31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3" h="515">
                  <a:moveTo>
                    <a:pt x="284" y="316"/>
                  </a:moveTo>
                  <a:lnTo>
                    <a:pt x="284" y="235"/>
                  </a:lnTo>
                  <a:lnTo>
                    <a:pt x="75" y="235"/>
                  </a:lnTo>
                  <a:lnTo>
                    <a:pt x="0" y="162"/>
                  </a:lnTo>
                  <a:lnTo>
                    <a:pt x="0" y="162"/>
                  </a:lnTo>
                  <a:cubicBezTo>
                    <a:pt x="0" y="162"/>
                    <a:pt x="58" y="0"/>
                    <a:pt x="280" y="79"/>
                  </a:cubicBezTo>
                  <a:lnTo>
                    <a:pt x="332" y="74"/>
                  </a:lnTo>
                  <a:lnTo>
                    <a:pt x="341" y="98"/>
                  </a:lnTo>
                  <a:lnTo>
                    <a:pt x="371" y="113"/>
                  </a:lnTo>
                  <a:lnTo>
                    <a:pt x="371" y="113"/>
                  </a:lnTo>
                  <a:cubicBezTo>
                    <a:pt x="371" y="113"/>
                    <a:pt x="522" y="244"/>
                    <a:pt x="432" y="425"/>
                  </a:cubicBezTo>
                  <a:lnTo>
                    <a:pt x="363" y="514"/>
                  </a:lnTo>
                  <a:lnTo>
                    <a:pt x="337" y="480"/>
                  </a:lnTo>
                  <a:lnTo>
                    <a:pt x="341" y="374"/>
                  </a:lnTo>
                  <a:lnTo>
                    <a:pt x="380" y="345"/>
                  </a:lnTo>
                  <a:lnTo>
                    <a:pt x="333" y="286"/>
                  </a:lnTo>
                  <a:lnTo>
                    <a:pt x="284" y="316"/>
                  </a:lnTo>
                </a:path>
              </a:pathLst>
            </a:custGeom>
            <a:solidFill>
              <a:srgbClr val="FFFDFC"/>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89" name="Freeform 88">
              <a:extLst>
                <a:ext uri="{FF2B5EF4-FFF2-40B4-BE49-F238E27FC236}">
                  <a16:creationId xmlns:a16="http://schemas.microsoft.com/office/drawing/2014/main" id="{C946106C-F4D6-F541-96F8-E65BC5E3A6CA}"/>
                </a:ext>
              </a:extLst>
            </p:cNvPr>
            <p:cNvSpPr>
              <a:spLocks noChangeArrowheads="1"/>
            </p:cNvSpPr>
            <p:nvPr/>
          </p:nvSpPr>
          <p:spPr bwMode="auto">
            <a:xfrm>
              <a:off x="9354412" y="8510978"/>
              <a:ext cx="1839882" cy="1174699"/>
            </a:xfrm>
            <a:custGeom>
              <a:avLst/>
              <a:gdLst>
                <a:gd name="connsiteX0" fmla="*/ 1381076 w 1839882"/>
                <a:gd name="connsiteY0" fmla="*/ 453061 h 1174699"/>
                <a:gd name="connsiteX1" fmla="*/ 1392050 w 1839882"/>
                <a:gd name="connsiteY1" fmla="*/ 555076 h 1174699"/>
                <a:gd name="connsiteX2" fmla="*/ 1408890 w 1839882"/>
                <a:gd name="connsiteY2" fmla="*/ 822281 h 1174699"/>
                <a:gd name="connsiteX3" fmla="*/ 1515057 w 1839882"/>
                <a:gd name="connsiteY3" fmla="*/ 539254 h 1174699"/>
                <a:gd name="connsiteX4" fmla="*/ 1396079 w 1839882"/>
                <a:gd name="connsiteY4" fmla="*/ 458984 h 1174699"/>
                <a:gd name="connsiteX5" fmla="*/ 1059475 w 1839882"/>
                <a:gd name="connsiteY5" fmla="*/ 1067 h 1174699"/>
                <a:gd name="connsiteX6" fmla="*/ 1335968 w 1839882"/>
                <a:gd name="connsiteY6" fmla="*/ 33747 h 1174699"/>
                <a:gd name="connsiteX7" fmla="*/ 1336248 w 1839882"/>
                <a:gd name="connsiteY7" fmla="*/ 36352 h 1174699"/>
                <a:gd name="connsiteX8" fmla="*/ 1440742 w 1839882"/>
                <a:gd name="connsiteY8" fmla="*/ 83380 h 1174699"/>
                <a:gd name="connsiteX9" fmla="*/ 1839794 w 1839882"/>
                <a:gd name="connsiteY9" fmla="*/ 499285 h 1174699"/>
                <a:gd name="connsiteX10" fmla="*/ 1433546 w 1839882"/>
                <a:gd name="connsiteY10" fmla="*/ 1012596 h 1174699"/>
                <a:gd name="connsiteX11" fmla="*/ 1421467 w 1839882"/>
                <a:gd name="connsiteY11" fmla="*/ 1021834 h 1174699"/>
                <a:gd name="connsiteX12" fmla="*/ 1426945 w 1839882"/>
                <a:gd name="connsiteY12" fmla="*/ 1108755 h 1174699"/>
                <a:gd name="connsiteX13" fmla="*/ 626850 w 1839882"/>
                <a:gd name="connsiteY13" fmla="*/ 1174699 h 1174699"/>
                <a:gd name="connsiteX14" fmla="*/ 636820 w 1839882"/>
                <a:gd name="connsiteY14" fmla="*/ 785257 h 1174699"/>
                <a:gd name="connsiteX15" fmla="*/ 614490 w 1839882"/>
                <a:gd name="connsiteY15" fmla="*/ 581488 h 1174699"/>
                <a:gd name="connsiteX16" fmla="*/ 496393 w 1839882"/>
                <a:gd name="connsiteY16" fmla="*/ 775659 h 1174699"/>
                <a:gd name="connsiteX17" fmla="*/ 498618 w 1839882"/>
                <a:gd name="connsiteY17" fmla="*/ 778620 h 1174699"/>
                <a:gd name="connsiteX18" fmla="*/ 494242 w 1839882"/>
                <a:gd name="connsiteY18" fmla="*/ 779196 h 1174699"/>
                <a:gd name="connsiteX19" fmla="*/ 469853 w 1839882"/>
                <a:gd name="connsiteY19" fmla="*/ 819295 h 1174699"/>
                <a:gd name="connsiteX20" fmla="*/ 274108 w 1839882"/>
                <a:gd name="connsiteY20" fmla="*/ 844142 h 1174699"/>
                <a:gd name="connsiteX21" fmla="*/ 241692 w 1839882"/>
                <a:gd name="connsiteY21" fmla="*/ 811840 h 1174699"/>
                <a:gd name="connsiteX22" fmla="*/ 242596 w 1839882"/>
                <a:gd name="connsiteY22" fmla="*/ 809952 h 1174699"/>
                <a:gd name="connsiteX23" fmla="*/ 0 w 1839882"/>
                <a:gd name="connsiteY23" fmla="*/ 317715 h 1174699"/>
                <a:gd name="connsiteX24" fmla="*/ 103723 w 1839882"/>
                <a:gd name="connsiteY24" fmla="*/ 253114 h 1174699"/>
                <a:gd name="connsiteX25" fmla="*/ 351406 w 1839882"/>
                <a:gd name="connsiteY25" fmla="*/ 582718 h 1174699"/>
                <a:gd name="connsiteX26" fmla="*/ 567102 w 1839882"/>
                <a:gd name="connsiteY26" fmla="*/ 132265 h 1174699"/>
                <a:gd name="connsiteX27" fmla="*/ 567555 w 1839882"/>
                <a:gd name="connsiteY27" fmla="*/ 136078 h 1174699"/>
                <a:gd name="connsiteX28" fmla="*/ 570367 w 1839882"/>
                <a:gd name="connsiteY28" fmla="*/ 134586 h 1174699"/>
                <a:gd name="connsiteX29" fmla="*/ 1059475 w 1839882"/>
                <a:gd name="connsiteY29" fmla="*/ 1067 h 11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39882" h="1174699">
                  <a:moveTo>
                    <a:pt x="1381076" y="453061"/>
                  </a:moveTo>
                  <a:lnTo>
                    <a:pt x="1392050" y="555076"/>
                  </a:lnTo>
                  <a:lnTo>
                    <a:pt x="1408890" y="822281"/>
                  </a:lnTo>
                  <a:lnTo>
                    <a:pt x="1515057" y="539254"/>
                  </a:lnTo>
                  <a:cubicBezTo>
                    <a:pt x="1513190" y="510214"/>
                    <a:pt x="1435038" y="474850"/>
                    <a:pt x="1396079" y="458984"/>
                  </a:cubicBezTo>
                  <a:close/>
                  <a:moveTo>
                    <a:pt x="1059475" y="1067"/>
                  </a:moveTo>
                  <a:cubicBezTo>
                    <a:pt x="1149030" y="-3191"/>
                    <a:pt x="1243434" y="4819"/>
                    <a:pt x="1335968" y="33747"/>
                  </a:cubicBezTo>
                  <a:lnTo>
                    <a:pt x="1336248" y="36352"/>
                  </a:lnTo>
                  <a:lnTo>
                    <a:pt x="1440742" y="83380"/>
                  </a:lnTo>
                  <a:cubicBezTo>
                    <a:pt x="1687515" y="202969"/>
                    <a:pt x="1844149" y="342998"/>
                    <a:pt x="1839794" y="499285"/>
                  </a:cubicBezTo>
                  <a:cubicBezTo>
                    <a:pt x="1835439" y="688359"/>
                    <a:pt x="1513870" y="950112"/>
                    <a:pt x="1433546" y="1012596"/>
                  </a:cubicBezTo>
                  <a:lnTo>
                    <a:pt x="1421467" y="1021834"/>
                  </a:lnTo>
                  <a:lnTo>
                    <a:pt x="1426945" y="1108755"/>
                  </a:lnTo>
                  <a:cubicBezTo>
                    <a:pt x="1426945" y="1108755"/>
                    <a:pt x="1031883" y="1051521"/>
                    <a:pt x="626850" y="1174699"/>
                  </a:cubicBezTo>
                  <a:lnTo>
                    <a:pt x="636820" y="785257"/>
                  </a:lnTo>
                  <a:lnTo>
                    <a:pt x="614490" y="581488"/>
                  </a:lnTo>
                  <a:lnTo>
                    <a:pt x="496393" y="775659"/>
                  </a:lnTo>
                  <a:lnTo>
                    <a:pt x="498618" y="778620"/>
                  </a:lnTo>
                  <a:lnTo>
                    <a:pt x="494242" y="779196"/>
                  </a:lnTo>
                  <a:lnTo>
                    <a:pt x="469853" y="819295"/>
                  </a:lnTo>
                  <a:cubicBezTo>
                    <a:pt x="428709" y="887625"/>
                    <a:pt x="331460" y="900049"/>
                    <a:pt x="274108" y="844142"/>
                  </a:cubicBezTo>
                  <a:lnTo>
                    <a:pt x="241692" y="811840"/>
                  </a:lnTo>
                  <a:lnTo>
                    <a:pt x="242596" y="809952"/>
                  </a:lnTo>
                  <a:lnTo>
                    <a:pt x="0" y="317715"/>
                  </a:lnTo>
                  <a:lnTo>
                    <a:pt x="103723" y="253114"/>
                  </a:lnTo>
                  <a:lnTo>
                    <a:pt x="351406" y="582718"/>
                  </a:lnTo>
                  <a:lnTo>
                    <a:pt x="567102" y="132265"/>
                  </a:lnTo>
                  <a:lnTo>
                    <a:pt x="567555" y="136078"/>
                  </a:lnTo>
                  <a:lnTo>
                    <a:pt x="570367" y="134586"/>
                  </a:lnTo>
                  <a:cubicBezTo>
                    <a:pt x="603591" y="117254"/>
                    <a:pt x="813199" y="12775"/>
                    <a:pt x="1059475" y="1067"/>
                  </a:cubicBezTo>
                  <a:close/>
                </a:path>
              </a:pathLst>
            </a:custGeom>
            <a:solidFill>
              <a:srgbClr val="FFFDFC"/>
            </a:solidFill>
            <a:ln>
              <a:noFill/>
            </a:ln>
            <a:effectLst/>
            <a:extLst>
              <a:ext uri="{91240B29-F687-4F45-9708-019B960494DF}">
                <a14:hiddenLine xmlns:a14="http://schemas.microsoft.com/office/drawing/2010/main" w="9525" cap="flat">
                  <a:solidFill>
                    <a:srgbClr val="FF9DFF"/>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grpSp>
      <p:sp>
        <p:nvSpPr>
          <p:cNvPr id="2" name="CaixaDeTexto 1">
            <a:extLst>
              <a:ext uri="{FF2B5EF4-FFF2-40B4-BE49-F238E27FC236}">
                <a16:creationId xmlns:a16="http://schemas.microsoft.com/office/drawing/2014/main" id="{94F1BD78-E2ED-985D-1CB1-71827BC69E0D}"/>
              </a:ext>
            </a:extLst>
          </p:cNvPr>
          <p:cNvSpPr txBox="1"/>
          <p:nvPr/>
        </p:nvSpPr>
        <p:spPr>
          <a:xfrm>
            <a:off x="1484944" y="3991594"/>
            <a:ext cx="6174112" cy="553998"/>
          </a:xfrm>
          <a:prstGeom prst="rect">
            <a:avLst/>
          </a:prstGeom>
          <a:noFill/>
        </p:spPr>
        <p:txBody>
          <a:bodyPr wrap="square">
            <a:spAutoFit/>
          </a:bodyPr>
          <a:lstStyle/>
          <a:p>
            <a:r>
              <a:rPr lang="pt-BR" sz="3000" b="1" dirty="0">
                <a:effectLst>
                  <a:outerShdw blurRad="38100" dist="38100" dir="2700000" algn="tl">
                    <a:srgbClr val="000000">
                      <a:alpha val="43137"/>
                    </a:srgbClr>
                  </a:outerShdw>
                </a:effectLst>
                <a:latin typeface="Arial" charset="0"/>
                <a:cs typeface="Arial" charset="0"/>
              </a:rPr>
              <a:t>ALTERAÇÕES E ADITAMENTOS</a:t>
            </a:r>
            <a:endParaRPr lang="pt-BR" sz="3000" dirty="0"/>
          </a:p>
        </p:txBody>
      </p:sp>
    </p:spTree>
    <p:extLst>
      <p:ext uri="{BB962C8B-B14F-4D97-AF65-F5344CB8AC3E}">
        <p14:creationId xmlns:p14="http://schemas.microsoft.com/office/powerpoint/2010/main" val="319090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200"/>
                                  </p:stCondLst>
                                  <p:childTnLst>
                                    <p:set>
                                      <p:cBhvr>
                                        <p:cTn id="6" dur="1" fill="hold">
                                          <p:stCondLst>
                                            <p:cond delay="0"/>
                                          </p:stCondLst>
                                        </p:cTn>
                                        <p:tgtEl>
                                          <p:spTgt spid="98"/>
                                        </p:tgtEl>
                                        <p:attrNameLst>
                                          <p:attrName>style.visibility</p:attrName>
                                        </p:attrNameLst>
                                      </p:cBhvr>
                                      <p:to>
                                        <p:strVal val="visible"/>
                                      </p:to>
                                    </p:set>
                                    <p:animEffect transition="in" filter="wipe(down)">
                                      <p:cBhvr>
                                        <p:cTn id="7" dur="580">
                                          <p:stCondLst>
                                            <p:cond delay="0"/>
                                          </p:stCondLst>
                                        </p:cTn>
                                        <p:tgtEl>
                                          <p:spTgt spid="98"/>
                                        </p:tgtEl>
                                      </p:cBhvr>
                                    </p:animEffect>
                                    <p:anim calcmode="lin" valueType="num">
                                      <p:cBhvr>
                                        <p:cTn id="8" dur="182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8"/>
                                        </p:tgtEl>
                                        <p:attrNameLst>
                                          <p:attrName>ppt_y</p:attrName>
                                        </p:attrNameLst>
                                      </p:cBhvr>
                                      <p:tavLst>
                                        <p:tav tm="0" fmla="#ppt_y-sin(pi*$)/81">
                                          <p:val>
                                            <p:fltVal val="0"/>
                                          </p:val>
                                        </p:tav>
                                        <p:tav tm="100000">
                                          <p:val>
                                            <p:fltVal val="1"/>
                                          </p:val>
                                        </p:tav>
                                      </p:tavLst>
                                    </p:anim>
                                    <p:animScale>
                                      <p:cBhvr>
                                        <p:cTn id="13" dur="26">
                                          <p:stCondLst>
                                            <p:cond delay="650"/>
                                          </p:stCondLst>
                                        </p:cTn>
                                        <p:tgtEl>
                                          <p:spTgt spid="98"/>
                                        </p:tgtEl>
                                      </p:cBhvr>
                                      <p:to x="100000" y="60000"/>
                                    </p:animScale>
                                    <p:animScale>
                                      <p:cBhvr>
                                        <p:cTn id="14" dur="166" decel="50000">
                                          <p:stCondLst>
                                            <p:cond delay="676"/>
                                          </p:stCondLst>
                                        </p:cTn>
                                        <p:tgtEl>
                                          <p:spTgt spid="98"/>
                                        </p:tgtEl>
                                      </p:cBhvr>
                                      <p:to x="100000" y="100000"/>
                                    </p:animScale>
                                    <p:animScale>
                                      <p:cBhvr>
                                        <p:cTn id="15" dur="26">
                                          <p:stCondLst>
                                            <p:cond delay="1312"/>
                                          </p:stCondLst>
                                        </p:cTn>
                                        <p:tgtEl>
                                          <p:spTgt spid="98"/>
                                        </p:tgtEl>
                                      </p:cBhvr>
                                      <p:to x="100000" y="80000"/>
                                    </p:animScale>
                                    <p:animScale>
                                      <p:cBhvr>
                                        <p:cTn id="16" dur="166" decel="50000">
                                          <p:stCondLst>
                                            <p:cond delay="1338"/>
                                          </p:stCondLst>
                                        </p:cTn>
                                        <p:tgtEl>
                                          <p:spTgt spid="98"/>
                                        </p:tgtEl>
                                      </p:cBhvr>
                                      <p:to x="100000" y="100000"/>
                                    </p:animScale>
                                    <p:animScale>
                                      <p:cBhvr>
                                        <p:cTn id="17" dur="26">
                                          <p:stCondLst>
                                            <p:cond delay="1642"/>
                                          </p:stCondLst>
                                        </p:cTn>
                                        <p:tgtEl>
                                          <p:spTgt spid="98"/>
                                        </p:tgtEl>
                                      </p:cBhvr>
                                      <p:to x="100000" y="90000"/>
                                    </p:animScale>
                                    <p:animScale>
                                      <p:cBhvr>
                                        <p:cTn id="18" dur="166" decel="50000">
                                          <p:stCondLst>
                                            <p:cond delay="1668"/>
                                          </p:stCondLst>
                                        </p:cTn>
                                        <p:tgtEl>
                                          <p:spTgt spid="98"/>
                                        </p:tgtEl>
                                      </p:cBhvr>
                                      <p:to x="100000" y="100000"/>
                                    </p:animScale>
                                    <p:animScale>
                                      <p:cBhvr>
                                        <p:cTn id="19" dur="26">
                                          <p:stCondLst>
                                            <p:cond delay="1808"/>
                                          </p:stCondLst>
                                        </p:cTn>
                                        <p:tgtEl>
                                          <p:spTgt spid="98"/>
                                        </p:tgtEl>
                                      </p:cBhvr>
                                      <p:to x="100000" y="95000"/>
                                    </p:animScale>
                                    <p:animScale>
                                      <p:cBhvr>
                                        <p:cTn id="20" dur="166" decel="50000">
                                          <p:stCondLst>
                                            <p:cond delay="1834"/>
                                          </p:stCondLst>
                                        </p:cTn>
                                        <p:tgtEl>
                                          <p:spTgt spid="98"/>
                                        </p:tgtEl>
                                      </p:cBhvr>
                                      <p:to x="100000" y="100000"/>
                                    </p:animScale>
                                  </p:childTnLst>
                                </p:cTn>
                              </p:par>
                            </p:childTnLst>
                          </p:cTn>
                        </p:par>
                        <p:par>
                          <p:cTn id="21" fill="hold">
                            <p:stCondLst>
                              <p:cond delay="22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2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5" dur="200" fill="hold"/>
                                        <p:tgtEl>
                                          <p:spTgt spid="2"/>
                                        </p:tgtEl>
                                        <p:attrNameLst>
                                          <p:attrName>ppt_y</p:attrName>
                                        </p:attrNameLst>
                                      </p:cBhvr>
                                      <p:tavLst>
                                        <p:tav tm="0">
                                          <p:val>
                                            <p:strVal val="#ppt_y"/>
                                          </p:val>
                                        </p:tav>
                                        <p:tav tm="100000">
                                          <p:val>
                                            <p:strVal val="#ppt_y"/>
                                          </p:val>
                                        </p:tav>
                                      </p:tavLst>
                                    </p:anim>
                                    <p:anim calcmode="lin" valueType="num">
                                      <p:cBhvr>
                                        <p:cTn id="26" dur="2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7" dur="2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2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7D51B0AC-E7CB-AB4F-AB99-8EE090C118CF}"/>
              </a:ext>
            </a:extLst>
          </p:cNvPr>
          <p:cNvGrpSpPr/>
          <p:nvPr/>
        </p:nvGrpSpPr>
        <p:grpSpPr>
          <a:xfrm>
            <a:off x="243444" y="1118053"/>
            <a:ext cx="4200121" cy="3575973"/>
            <a:chOff x="1631188" y="3358934"/>
            <a:chExt cx="11200322" cy="9535928"/>
          </a:xfrm>
        </p:grpSpPr>
        <p:sp>
          <p:nvSpPr>
            <p:cNvPr id="14" name="Freeform 381">
              <a:extLst>
                <a:ext uri="{FF2B5EF4-FFF2-40B4-BE49-F238E27FC236}">
                  <a16:creationId xmlns:a16="http://schemas.microsoft.com/office/drawing/2014/main" id="{20895088-A5E3-5542-996F-10EB216A5773}"/>
                </a:ext>
              </a:extLst>
            </p:cNvPr>
            <p:cNvSpPr>
              <a:spLocks noChangeArrowheads="1"/>
            </p:cNvSpPr>
            <p:nvPr/>
          </p:nvSpPr>
          <p:spPr bwMode="auto">
            <a:xfrm>
              <a:off x="11546139" y="8357606"/>
              <a:ext cx="181269" cy="142819"/>
            </a:xfrm>
            <a:custGeom>
              <a:avLst/>
              <a:gdLst>
                <a:gd name="T0" fmla="*/ 143 w 144"/>
                <a:gd name="T1" fmla="*/ 57 h 114"/>
                <a:gd name="T2" fmla="*/ 143 w 144"/>
                <a:gd name="T3" fmla="*/ 57 h 114"/>
                <a:gd name="T4" fmla="*/ 72 w 144"/>
                <a:gd name="T5" fmla="*/ 113 h 114"/>
                <a:gd name="T6" fmla="*/ 72 w 144"/>
                <a:gd name="T7" fmla="*/ 113 h 114"/>
                <a:gd name="T8" fmla="*/ 0 w 144"/>
                <a:gd name="T9" fmla="*/ 57 h 114"/>
                <a:gd name="T10" fmla="*/ 0 w 144"/>
                <a:gd name="T11" fmla="*/ 57 h 114"/>
                <a:gd name="T12" fmla="*/ 72 w 144"/>
                <a:gd name="T13" fmla="*/ 0 h 114"/>
                <a:gd name="T14" fmla="*/ 72 w 144"/>
                <a:gd name="T15" fmla="*/ 0 h 114"/>
                <a:gd name="T16" fmla="*/ 143 w 144"/>
                <a:gd name="T17"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14">
                  <a:moveTo>
                    <a:pt x="143" y="57"/>
                  </a:moveTo>
                  <a:lnTo>
                    <a:pt x="143" y="57"/>
                  </a:lnTo>
                  <a:cubicBezTo>
                    <a:pt x="143" y="88"/>
                    <a:pt x="111" y="113"/>
                    <a:pt x="72" y="113"/>
                  </a:cubicBezTo>
                  <a:lnTo>
                    <a:pt x="72" y="113"/>
                  </a:lnTo>
                  <a:cubicBezTo>
                    <a:pt x="32" y="113"/>
                    <a:pt x="0" y="88"/>
                    <a:pt x="0" y="57"/>
                  </a:cubicBezTo>
                  <a:lnTo>
                    <a:pt x="0" y="57"/>
                  </a:lnTo>
                  <a:cubicBezTo>
                    <a:pt x="0" y="25"/>
                    <a:pt x="32" y="0"/>
                    <a:pt x="72" y="0"/>
                  </a:cubicBezTo>
                  <a:lnTo>
                    <a:pt x="72" y="0"/>
                  </a:lnTo>
                  <a:cubicBezTo>
                    <a:pt x="111" y="0"/>
                    <a:pt x="143" y="25"/>
                    <a:pt x="143" y="57"/>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5" name="Freeform 382">
              <a:extLst>
                <a:ext uri="{FF2B5EF4-FFF2-40B4-BE49-F238E27FC236}">
                  <a16:creationId xmlns:a16="http://schemas.microsoft.com/office/drawing/2014/main" id="{0B507192-8EEE-2B48-B51C-B0499BEE7BE5}"/>
                </a:ext>
              </a:extLst>
            </p:cNvPr>
            <p:cNvSpPr>
              <a:spLocks noChangeArrowheads="1"/>
            </p:cNvSpPr>
            <p:nvPr/>
          </p:nvSpPr>
          <p:spPr bwMode="auto">
            <a:xfrm>
              <a:off x="6624368" y="3358934"/>
              <a:ext cx="571276" cy="576768"/>
            </a:xfrm>
            <a:custGeom>
              <a:avLst/>
              <a:gdLst>
                <a:gd name="T0" fmla="*/ 229 w 458"/>
                <a:gd name="T1" fmla="*/ 315 h 465"/>
                <a:gd name="T2" fmla="*/ 229 w 458"/>
                <a:gd name="T3" fmla="*/ 315 h 465"/>
                <a:gd name="T4" fmla="*/ 147 w 458"/>
                <a:gd name="T5" fmla="*/ 232 h 465"/>
                <a:gd name="T6" fmla="*/ 147 w 458"/>
                <a:gd name="T7" fmla="*/ 232 h 465"/>
                <a:gd name="T8" fmla="*/ 229 w 458"/>
                <a:gd name="T9" fmla="*/ 150 h 465"/>
                <a:gd name="T10" fmla="*/ 229 w 458"/>
                <a:gd name="T11" fmla="*/ 150 h 465"/>
                <a:gd name="T12" fmla="*/ 311 w 458"/>
                <a:gd name="T13" fmla="*/ 232 h 465"/>
                <a:gd name="T14" fmla="*/ 311 w 458"/>
                <a:gd name="T15" fmla="*/ 232 h 465"/>
                <a:gd name="T16" fmla="*/ 229 w 458"/>
                <a:gd name="T17" fmla="*/ 315 h 465"/>
                <a:gd name="T18" fmla="*/ 457 w 458"/>
                <a:gd name="T19" fmla="*/ 278 h 465"/>
                <a:gd name="T20" fmla="*/ 457 w 458"/>
                <a:gd name="T21" fmla="*/ 186 h 465"/>
                <a:gd name="T22" fmla="*/ 410 w 458"/>
                <a:gd name="T23" fmla="*/ 186 h 465"/>
                <a:gd name="T24" fmla="*/ 410 w 458"/>
                <a:gd name="T25" fmla="*/ 186 h 465"/>
                <a:gd name="T26" fmla="*/ 389 w 458"/>
                <a:gd name="T27" fmla="*/ 135 h 465"/>
                <a:gd name="T28" fmla="*/ 422 w 458"/>
                <a:gd name="T29" fmla="*/ 100 h 465"/>
                <a:gd name="T30" fmla="*/ 358 w 458"/>
                <a:gd name="T31" fmla="*/ 35 h 465"/>
                <a:gd name="T32" fmla="*/ 325 w 458"/>
                <a:gd name="T33" fmla="*/ 70 h 465"/>
                <a:gd name="T34" fmla="*/ 325 w 458"/>
                <a:gd name="T35" fmla="*/ 70 h 465"/>
                <a:gd name="T36" fmla="*/ 275 w 458"/>
                <a:gd name="T37" fmla="*/ 49 h 465"/>
                <a:gd name="T38" fmla="*/ 275 w 458"/>
                <a:gd name="T39" fmla="*/ 0 h 465"/>
                <a:gd name="T40" fmla="*/ 183 w 458"/>
                <a:gd name="T41" fmla="*/ 0 h 465"/>
                <a:gd name="T42" fmla="*/ 183 w 458"/>
                <a:gd name="T43" fmla="*/ 49 h 465"/>
                <a:gd name="T44" fmla="*/ 183 w 458"/>
                <a:gd name="T45" fmla="*/ 49 h 465"/>
                <a:gd name="T46" fmla="*/ 133 w 458"/>
                <a:gd name="T47" fmla="*/ 70 h 465"/>
                <a:gd name="T48" fmla="*/ 99 w 458"/>
                <a:gd name="T49" fmla="*/ 35 h 465"/>
                <a:gd name="T50" fmla="*/ 35 w 458"/>
                <a:gd name="T51" fmla="*/ 100 h 465"/>
                <a:gd name="T52" fmla="*/ 69 w 458"/>
                <a:gd name="T53" fmla="*/ 135 h 465"/>
                <a:gd name="T54" fmla="*/ 69 w 458"/>
                <a:gd name="T55" fmla="*/ 135 h 465"/>
                <a:gd name="T56" fmla="*/ 47 w 458"/>
                <a:gd name="T57" fmla="*/ 186 h 465"/>
                <a:gd name="T58" fmla="*/ 0 w 458"/>
                <a:gd name="T59" fmla="*/ 186 h 465"/>
                <a:gd name="T60" fmla="*/ 0 w 458"/>
                <a:gd name="T61" fmla="*/ 278 h 465"/>
                <a:gd name="T62" fmla="*/ 47 w 458"/>
                <a:gd name="T63" fmla="*/ 278 h 465"/>
                <a:gd name="T64" fmla="*/ 47 w 458"/>
                <a:gd name="T65" fmla="*/ 278 h 465"/>
                <a:gd name="T66" fmla="*/ 69 w 458"/>
                <a:gd name="T67" fmla="*/ 330 h 465"/>
                <a:gd name="T68" fmla="*/ 35 w 458"/>
                <a:gd name="T69" fmla="*/ 364 h 465"/>
                <a:gd name="T70" fmla="*/ 99 w 458"/>
                <a:gd name="T71" fmla="*/ 429 h 465"/>
                <a:gd name="T72" fmla="*/ 133 w 458"/>
                <a:gd name="T73" fmla="*/ 395 h 465"/>
                <a:gd name="T74" fmla="*/ 133 w 458"/>
                <a:gd name="T75" fmla="*/ 395 h 465"/>
                <a:gd name="T76" fmla="*/ 183 w 458"/>
                <a:gd name="T77" fmla="*/ 415 h 465"/>
                <a:gd name="T78" fmla="*/ 183 w 458"/>
                <a:gd name="T79" fmla="*/ 464 h 465"/>
                <a:gd name="T80" fmla="*/ 275 w 458"/>
                <a:gd name="T81" fmla="*/ 464 h 465"/>
                <a:gd name="T82" fmla="*/ 275 w 458"/>
                <a:gd name="T83" fmla="*/ 415 h 465"/>
                <a:gd name="T84" fmla="*/ 275 w 458"/>
                <a:gd name="T85" fmla="*/ 415 h 465"/>
                <a:gd name="T86" fmla="*/ 325 w 458"/>
                <a:gd name="T87" fmla="*/ 395 h 465"/>
                <a:gd name="T88" fmla="*/ 358 w 458"/>
                <a:gd name="T89" fmla="*/ 429 h 465"/>
                <a:gd name="T90" fmla="*/ 422 w 458"/>
                <a:gd name="T91" fmla="*/ 364 h 465"/>
                <a:gd name="T92" fmla="*/ 389 w 458"/>
                <a:gd name="T93" fmla="*/ 330 h 465"/>
                <a:gd name="T94" fmla="*/ 389 w 458"/>
                <a:gd name="T95" fmla="*/ 330 h 465"/>
                <a:gd name="T96" fmla="*/ 410 w 458"/>
                <a:gd name="T97" fmla="*/ 278 h 465"/>
                <a:gd name="T98" fmla="*/ 457 w 458"/>
                <a:gd name="T99" fmla="*/ 278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8" h="465">
                  <a:moveTo>
                    <a:pt x="229" y="315"/>
                  </a:moveTo>
                  <a:lnTo>
                    <a:pt x="229" y="315"/>
                  </a:lnTo>
                  <a:cubicBezTo>
                    <a:pt x="183" y="315"/>
                    <a:pt x="147" y="277"/>
                    <a:pt x="147" y="232"/>
                  </a:cubicBezTo>
                  <a:lnTo>
                    <a:pt x="147" y="232"/>
                  </a:lnTo>
                  <a:cubicBezTo>
                    <a:pt x="147" y="187"/>
                    <a:pt x="183" y="150"/>
                    <a:pt x="229" y="150"/>
                  </a:cubicBezTo>
                  <a:lnTo>
                    <a:pt x="229" y="150"/>
                  </a:lnTo>
                  <a:cubicBezTo>
                    <a:pt x="275" y="150"/>
                    <a:pt x="311" y="187"/>
                    <a:pt x="311" y="232"/>
                  </a:cubicBezTo>
                  <a:lnTo>
                    <a:pt x="311" y="232"/>
                  </a:lnTo>
                  <a:cubicBezTo>
                    <a:pt x="311" y="277"/>
                    <a:pt x="275" y="315"/>
                    <a:pt x="229" y="315"/>
                  </a:cubicBezTo>
                  <a:close/>
                  <a:moveTo>
                    <a:pt x="457" y="278"/>
                  </a:moveTo>
                  <a:lnTo>
                    <a:pt x="457" y="186"/>
                  </a:lnTo>
                  <a:lnTo>
                    <a:pt x="410" y="186"/>
                  </a:lnTo>
                  <a:lnTo>
                    <a:pt x="410" y="186"/>
                  </a:lnTo>
                  <a:cubicBezTo>
                    <a:pt x="406" y="168"/>
                    <a:pt x="399" y="150"/>
                    <a:pt x="389" y="135"/>
                  </a:cubicBezTo>
                  <a:lnTo>
                    <a:pt x="422" y="100"/>
                  </a:lnTo>
                  <a:lnTo>
                    <a:pt x="358" y="35"/>
                  </a:lnTo>
                  <a:lnTo>
                    <a:pt x="325" y="70"/>
                  </a:lnTo>
                  <a:lnTo>
                    <a:pt x="325" y="70"/>
                  </a:lnTo>
                  <a:cubicBezTo>
                    <a:pt x="309" y="61"/>
                    <a:pt x="292" y="53"/>
                    <a:pt x="275" y="49"/>
                  </a:cubicBezTo>
                  <a:lnTo>
                    <a:pt x="275" y="0"/>
                  </a:lnTo>
                  <a:lnTo>
                    <a:pt x="183" y="0"/>
                  </a:lnTo>
                  <a:lnTo>
                    <a:pt x="183" y="49"/>
                  </a:lnTo>
                  <a:lnTo>
                    <a:pt x="183" y="49"/>
                  </a:lnTo>
                  <a:cubicBezTo>
                    <a:pt x="166" y="53"/>
                    <a:pt x="149" y="61"/>
                    <a:pt x="133" y="70"/>
                  </a:cubicBezTo>
                  <a:lnTo>
                    <a:pt x="99" y="35"/>
                  </a:lnTo>
                  <a:lnTo>
                    <a:pt x="35" y="100"/>
                  </a:lnTo>
                  <a:lnTo>
                    <a:pt x="69" y="135"/>
                  </a:lnTo>
                  <a:lnTo>
                    <a:pt x="69" y="135"/>
                  </a:lnTo>
                  <a:cubicBezTo>
                    <a:pt x="59" y="150"/>
                    <a:pt x="52" y="168"/>
                    <a:pt x="47" y="186"/>
                  </a:cubicBezTo>
                  <a:lnTo>
                    <a:pt x="0" y="186"/>
                  </a:lnTo>
                  <a:lnTo>
                    <a:pt x="0" y="278"/>
                  </a:lnTo>
                  <a:lnTo>
                    <a:pt x="47" y="278"/>
                  </a:lnTo>
                  <a:lnTo>
                    <a:pt x="47" y="278"/>
                  </a:lnTo>
                  <a:cubicBezTo>
                    <a:pt x="52" y="297"/>
                    <a:pt x="59" y="314"/>
                    <a:pt x="69" y="330"/>
                  </a:cubicBezTo>
                  <a:lnTo>
                    <a:pt x="35" y="364"/>
                  </a:lnTo>
                  <a:lnTo>
                    <a:pt x="99" y="429"/>
                  </a:lnTo>
                  <a:lnTo>
                    <a:pt x="133" y="395"/>
                  </a:lnTo>
                  <a:lnTo>
                    <a:pt x="133" y="395"/>
                  </a:lnTo>
                  <a:cubicBezTo>
                    <a:pt x="149" y="404"/>
                    <a:pt x="166" y="410"/>
                    <a:pt x="183" y="415"/>
                  </a:cubicBezTo>
                  <a:lnTo>
                    <a:pt x="183" y="464"/>
                  </a:lnTo>
                  <a:lnTo>
                    <a:pt x="275" y="464"/>
                  </a:lnTo>
                  <a:lnTo>
                    <a:pt x="275" y="415"/>
                  </a:lnTo>
                  <a:lnTo>
                    <a:pt x="275" y="415"/>
                  </a:lnTo>
                  <a:cubicBezTo>
                    <a:pt x="292" y="410"/>
                    <a:pt x="309" y="404"/>
                    <a:pt x="325" y="395"/>
                  </a:cubicBezTo>
                  <a:lnTo>
                    <a:pt x="358" y="429"/>
                  </a:lnTo>
                  <a:lnTo>
                    <a:pt x="422" y="364"/>
                  </a:lnTo>
                  <a:lnTo>
                    <a:pt x="389" y="330"/>
                  </a:lnTo>
                  <a:lnTo>
                    <a:pt x="389" y="330"/>
                  </a:lnTo>
                  <a:cubicBezTo>
                    <a:pt x="399" y="314"/>
                    <a:pt x="406" y="297"/>
                    <a:pt x="410" y="278"/>
                  </a:cubicBezTo>
                  <a:lnTo>
                    <a:pt x="457" y="278"/>
                  </a:lnTo>
                  <a:close/>
                </a:path>
              </a:pathLst>
            </a:custGeom>
            <a:solidFill>
              <a:srgbClr val="5ED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6" name="Freeform 383">
              <a:extLst>
                <a:ext uri="{FF2B5EF4-FFF2-40B4-BE49-F238E27FC236}">
                  <a16:creationId xmlns:a16="http://schemas.microsoft.com/office/drawing/2014/main" id="{9F8813DF-8685-5C4E-B47B-0E484783E7C2}"/>
                </a:ext>
              </a:extLst>
            </p:cNvPr>
            <p:cNvSpPr>
              <a:spLocks noChangeArrowheads="1"/>
            </p:cNvSpPr>
            <p:nvPr/>
          </p:nvSpPr>
          <p:spPr bwMode="auto">
            <a:xfrm>
              <a:off x="5910273" y="3694007"/>
              <a:ext cx="329582" cy="335077"/>
            </a:xfrm>
            <a:custGeom>
              <a:avLst/>
              <a:gdLst>
                <a:gd name="T0" fmla="*/ 132 w 265"/>
                <a:gd name="T1" fmla="*/ 182 h 270"/>
                <a:gd name="T2" fmla="*/ 132 w 265"/>
                <a:gd name="T3" fmla="*/ 182 h 270"/>
                <a:gd name="T4" fmla="*/ 84 w 265"/>
                <a:gd name="T5" fmla="*/ 135 h 270"/>
                <a:gd name="T6" fmla="*/ 84 w 265"/>
                <a:gd name="T7" fmla="*/ 135 h 270"/>
                <a:gd name="T8" fmla="*/ 132 w 265"/>
                <a:gd name="T9" fmla="*/ 87 h 270"/>
                <a:gd name="T10" fmla="*/ 132 w 265"/>
                <a:gd name="T11" fmla="*/ 87 h 270"/>
                <a:gd name="T12" fmla="*/ 179 w 265"/>
                <a:gd name="T13" fmla="*/ 135 h 270"/>
                <a:gd name="T14" fmla="*/ 179 w 265"/>
                <a:gd name="T15" fmla="*/ 135 h 270"/>
                <a:gd name="T16" fmla="*/ 132 w 265"/>
                <a:gd name="T17" fmla="*/ 182 h 270"/>
                <a:gd name="T18" fmla="*/ 264 w 265"/>
                <a:gd name="T19" fmla="*/ 161 h 270"/>
                <a:gd name="T20" fmla="*/ 264 w 265"/>
                <a:gd name="T21" fmla="*/ 108 h 270"/>
                <a:gd name="T22" fmla="*/ 237 w 265"/>
                <a:gd name="T23" fmla="*/ 108 h 270"/>
                <a:gd name="T24" fmla="*/ 237 w 265"/>
                <a:gd name="T25" fmla="*/ 108 h 270"/>
                <a:gd name="T26" fmla="*/ 224 w 265"/>
                <a:gd name="T27" fmla="*/ 78 h 270"/>
                <a:gd name="T28" fmla="*/ 243 w 265"/>
                <a:gd name="T29" fmla="*/ 58 h 270"/>
                <a:gd name="T30" fmla="*/ 207 w 265"/>
                <a:gd name="T31" fmla="*/ 21 h 270"/>
                <a:gd name="T32" fmla="*/ 187 w 265"/>
                <a:gd name="T33" fmla="*/ 40 h 270"/>
                <a:gd name="T34" fmla="*/ 187 w 265"/>
                <a:gd name="T35" fmla="*/ 40 h 270"/>
                <a:gd name="T36" fmla="*/ 158 w 265"/>
                <a:gd name="T37" fmla="*/ 29 h 270"/>
                <a:gd name="T38" fmla="*/ 158 w 265"/>
                <a:gd name="T39" fmla="*/ 0 h 270"/>
                <a:gd name="T40" fmla="*/ 106 w 265"/>
                <a:gd name="T41" fmla="*/ 0 h 270"/>
                <a:gd name="T42" fmla="*/ 106 w 265"/>
                <a:gd name="T43" fmla="*/ 29 h 270"/>
                <a:gd name="T44" fmla="*/ 106 w 265"/>
                <a:gd name="T45" fmla="*/ 29 h 270"/>
                <a:gd name="T46" fmla="*/ 76 w 265"/>
                <a:gd name="T47" fmla="*/ 40 h 270"/>
                <a:gd name="T48" fmla="*/ 57 w 265"/>
                <a:gd name="T49" fmla="*/ 21 h 270"/>
                <a:gd name="T50" fmla="*/ 20 w 265"/>
                <a:gd name="T51" fmla="*/ 58 h 270"/>
                <a:gd name="T52" fmla="*/ 39 w 265"/>
                <a:gd name="T53" fmla="*/ 78 h 270"/>
                <a:gd name="T54" fmla="*/ 39 w 265"/>
                <a:gd name="T55" fmla="*/ 78 h 270"/>
                <a:gd name="T56" fmla="*/ 27 w 265"/>
                <a:gd name="T57" fmla="*/ 108 h 270"/>
                <a:gd name="T58" fmla="*/ 0 w 265"/>
                <a:gd name="T59" fmla="*/ 108 h 270"/>
                <a:gd name="T60" fmla="*/ 0 w 265"/>
                <a:gd name="T61" fmla="*/ 161 h 270"/>
                <a:gd name="T62" fmla="*/ 27 w 265"/>
                <a:gd name="T63" fmla="*/ 161 h 270"/>
                <a:gd name="T64" fmla="*/ 27 w 265"/>
                <a:gd name="T65" fmla="*/ 161 h 270"/>
                <a:gd name="T66" fmla="*/ 39 w 265"/>
                <a:gd name="T67" fmla="*/ 191 h 270"/>
                <a:gd name="T68" fmla="*/ 20 w 265"/>
                <a:gd name="T69" fmla="*/ 210 h 270"/>
                <a:gd name="T70" fmla="*/ 57 w 265"/>
                <a:gd name="T71" fmla="*/ 248 h 270"/>
                <a:gd name="T72" fmla="*/ 76 w 265"/>
                <a:gd name="T73" fmla="*/ 228 h 270"/>
                <a:gd name="T74" fmla="*/ 76 w 265"/>
                <a:gd name="T75" fmla="*/ 228 h 270"/>
                <a:gd name="T76" fmla="*/ 106 w 265"/>
                <a:gd name="T77" fmla="*/ 240 h 270"/>
                <a:gd name="T78" fmla="*/ 106 w 265"/>
                <a:gd name="T79" fmla="*/ 269 h 270"/>
                <a:gd name="T80" fmla="*/ 158 w 265"/>
                <a:gd name="T81" fmla="*/ 269 h 270"/>
                <a:gd name="T82" fmla="*/ 158 w 265"/>
                <a:gd name="T83" fmla="*/ 240 h 270"/>
                <a:gd name="T84" fmla="*/ 158 w 265"/>
                <a:gd name="T85" fmla="*/ 240 h 270"/>
                <a:gd name="T86" fmla="*/ 187 w 265"/>
                <a:gd name="T87" fmla="*/ 228 h 270"/>
                <a:gd name="T88" fmla="*/ 207 w 265"/>
                <a:gd name="T89" fmla="*/ 248 h 270"/>
                <a:gd name="T90" fmla="*/ 243 w 265"/>
                <a:gd name="T91" fmla="*/ 210 h 270"/>
                <a:gd name="T92" fmla="*/ 224 w 265"/>
                <a:gd name="T93" fmla="*/ 191 h 270"/>
                <a:gd name="T94" fmla="*/ 224 w 265"/>
                <a:gd name="T95" fmla="*/ 191 h 270"/>
                <a:gd name="T96" fmla="*/ 237 w 265"/>
                <a:gd name="T97" fmla="*/ 161 h 270"/>
                <a:gd name="T98" fmla="*/ 264 w 265"/>
                <a:gd name="T99" fmla="*/ 16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5" h="270">
                  <a:moveTo>
                    <a:pt x="132" y="182"/>
                  </a:moveTo>
                  <a:lnTo>
                    <a:pt x="132" y="182"/>
                  </a:lnTo>
                  <a:cubicBezTo>
                    <a:pt x="106" y="182"/>
                    <a:pt x="84" y="161"/>
                    <a:pt x="84" y="135"/>
                  </a:cubicBezTo>
                  <a:lnTo>
                    <a:pt x="84" y="135"/>
                  </a:lnTo>
                  <a:cubicBezTo>
                    <a:pt x="84" y="108"/>
                    <a:pt x="106" y="87"/>
                    <a:pt x="132" y="87"/>
                  </a:cubicBezTo>
                  <a:lnTo>
                    <a:pt x="132" y="87"/>
                  </a:lnTo>
                  <a:cubicBezTo>
                    <a:pt x="158" y="87"/>
                    <a:pt x="179" y="108"/>
                    <a:pt x="179" y="135"/>
                  </a:cubicBezTo>
                  <a:lnTo>
                    <a:pt x="179" y="135"/>
                  </a:lnTo>
                  <a:cubicBezTo>
                    <a:pt x="179" y="161"/>
                    <a:pt x="158" y="182"/>
                    <a:pt x="132" y="182"/>
                  </a:cubicBezTo>
                  <a:close/>
                  <a:moveTo>
                    <a:pt x="264" y="161"/>
                  </a:moveTo>
                  <a:lnTo>
                    <a:pt x="264" y="108"/>
                  </a:lnTo>
                  <a:lnTo>
                    <a:pt x="237" y="108"/>
                  </a:lnTo>
                  <a:lnTo>
                    <a:pt x="237" y="108"/>
                  </a:lnTo>
                  <a:cubicBezTo>
                    <a:pt x="234" y="97"/>
                    <a:pt x="229" y="87"/>
                    <a:pt x="224" y="78"/>
                  </a:cubicBezTo>
                  <a:lnTo>
                    <a:pt x="243" y="58"/>
                  </a:lnTo>
                  <a:lnTo>
                    <a:pt x="207" y="21"/>
                  </a:lnTo>
                  <a:lnTo>
                    <a:pt x="187" y="40"/>
                  </a:lnTo>
                  <a:lnTo>
                    <a:pt x="187" y="40"/>
                  </a:lnTo>
                  <a:cubicBezTo>
                    <a:pt x="178" y="35"/>
                    <a:pt x="168" y="31"/>
                    <a:pt x="158" y="29"/>
                  </a:cubicBezTo>
                  <a:lnTo>
                    <a:pt x="158" y="0"/>
                  </a:lnTo>
                  <a:lnTo>
                    <a:pt x="106" y="0"/>
                  </a:lnTo>
                  <a:lnTo>
                    <a:pt x="106" y="29"/>
                  </a:lnTo>
                  <a:lnTo>
                    <a:pt x="106" y="29"/>
                  </a:lnTo>
                  <a:cubicBezTo>
                    <a:pt x="95" y="31"/>
                    <a:pt x="86" y="35"/>
                    <a:pt x="76" y="40"/>
                  </a:cubicBezTo>
                  <a:lnTo>
                    <a:pt x="57" y="21"/>
                  </a:lnTo>
                  <a:lnTo>
                    <a:pt x="20" y="58"/>
                  </a:lnTo>
                  <a:lnTo>
                    <a:pt x="39" y="78"/>
                  </a:lnTo>
                  <a:lnTo>
                    <a:pt x="39" y="78"/>
                  </a:lnTo>
                  <a:cubicBezTo>
                    <a:pt x="34" y="87"/>
                    <a:pt x="30" y="97"/>
                    <a:pt x="27" y="108"/>
                  </a:cubicBezTo>
                  <a:lnTo>
                    <a:pt x="0" y="108"/>
                  </a:lnTo>
                  <a:lnTo>
                    <a:pt x="0" y="161"/>
                  </a:lnTo>
                  <a:lnTo>
                    <a:pt x="27" y="161"/>
                  </a:lnTo>
                  <a:lnTo>
                    <a:pt x="27" y="161"/>
                  </a:lnTo>
                  <a:cubicBezTo>
                    <a:pt x="30" y="172"/>
                    <a:pt x="34" y="182"/>
                    <a:pt x="39" y="191"/>
                  </a:cubicBezTo>
                  <a:lnTo>
                    <a:pt x="20" y="210"/>
                  </a:lnTo>
                  <a:lnTo>
                    <a:pt x="57" y="248"/>
                  </a:lnTo>
                  <a:lnTo>
                    <a:pt x="76" y="228"/>
                  </a:lnTo>
                  <a:lnTo>
                    <a:pt x="76" y="228"/>
                  </a:lnTo>
                  <a:cubicBezTo>
                    <a:pt x="86" y="234"/>
                    <a:pt x="95" y="237"/>
                    <a:pt x="106" y="240"/>
                  </a:cubicBezTo>
                  <a:lnTo>
                    <a:pt x="106" y="269"/>
                  </a:lnTo>
                  <a:lnTo>
                    <a:pt x="158" y="269"/>
                  </a:lnTo>
                  <a:lnTo>
                    <a:pt x="158" y="240"/>
                  </a:lnTo>
                  <a:lnTo>
                    <a:pt x="158" y="240"/>
                  </a:lnTo>
                  <a:cubicBezTo>
                    <a:pt x="168" y="237"/>
                    <a:pt x="178" y="234"/>
                    <a:pt x="187" y="228"/>
                  </a:cubicBezTo>
                  <a:lnTo>
                    <a:pt x="207" y="248"/>
                  </a:lnTo>
                  <a:lnTo>
                    <a:pt x="243" y="210"/>
                  </a:lnTo>
                  <a:lnTo>
                    <a:pt x="224" y="191"/>
                  </a:lnTo>
                  <a:lnTo>
                    <a:pt x="224" y="191"/>
                  </a:lnTo>
                  <a:cubicBezTo>
                    <a:pt x="229" y="182"/>
                    <a:pt x="234" y="172"/>
                    <a:pt x="237" y="161"/>
                  </a:cubicBezTo>
                  <a:lnTo>
                    <a:pt x="264" y="161"/>
                  </a:lnTo>
                  <a:close/>
                </a:path>
              </a:pathLst>
            </a:custGeom>
            <a:solidFill>
              <a:srgbClr val="F2672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7" name="Freeform 384">
              <a:extLst>
                <a:ext uri="{FF2B5EF4-FFF2-40B4-BE49-F238E27FC236}">
                  <a16:creationId xmlns:a16="http://schemas.microsoft.com/office/drawing/2014/main" id="{ED291934-EF38-4A4F-B037-D09B016AD40E}"/>
                </a:ext>
              </a:extLst>
            </p:cNvPr>
            <p:cNvSpPr>
              <a:spLocks noChangeArrowheads="1"/>
            </p:cNvSpPr>
            <p:nvPr/>
          </p:nvSpPr>
          <p:spPr bwMode="auto">
            <a:xfrm>
              <a:off x="10002591" y="3935703"/>
              <a:ext cx="2164260" cy="763535"/>
            </a:xfrm>
            <a:custGeom>
              <a:avLst/>
              <a:gdLst>
                <a:gd name="T0" fmla="*/ 1383 w 1739"/>
                <a:gd name="T1" fmla="*/ 480 h 613"/>
                <a:gd name="T2" fmla="*/ 1383 w 1739"/>
                <a:gd name="T3" fmla="*/ 480 h 613"/>
                <a:gd name="T4" fmla="*/ 1364 w 1739"/>
                <a:gd name="T5" fmla="*/ 480 h 613"/>
                <a:gd name="T6" fmla="*/ 1364 w 1739"/>
                <a:gd name="T7" fmla="*/ 480 h 613"/>
                <a:gd name="T8" fmla="*/ 1364 w 1739"/>
                <a:gd name="T9" fmla="*/ 460 h 613"/>
                <a:gd name="T10" fmla="*/ 1364 w 1739"/>
                <a:gd name="T11" fmla="*/ 460 h 613"/>
                <a:gd name="T12" fmla="*/ 856 w 1739"/>
                <a:gd name="T13" fmla="*/ 0 h 613"/>
                <a:gd name="T14" fmla="*/ 856 w 1739"/>
                <a:gd name="T15" fmla="*/ 0 h 613"/>
                <a:gd name="T16" fmla="*/ 395 w 1739"/>
                <a:gd name="T17" fmla="*/ 268 h 613"/>
                <a:gd name="T18" fmla="*/ 395 w 1739"/>
                <a:gd name="T19" fmla="*/ 268 h 613"/>
                <a:gd name="T20" fmla="*/ 246 w 1739"/>
                <a:gd name="T21" fmla="*/ 192 h 613"/>
                <a:gd name="T22" fmla="*/ 246 w 1739"/>
                <a:gd name="T23" fmla="*/ 192 h 613"/>
                <a:gd name="T24" fmla="*/ 0 w 1739"/>
                <a:gd name="T25" fmla="*/ 562 h 613"/>
                <a:gd name="T26" fmla="*/ 0 w 1739"/>
                <a:gd name="T27" fmla="*/ 562 h 613"/>
                <a:gd name="T28" fmla="*/ 1 w 1739"/>
                <a:gd name="T29" fmla="*/ 612 h 613"/>
                <a:gd name="T30" fmla="*/ 377 w 1739"/>
                <a:gd name="T31" fmla="*/ 612 h 613"/>
                <a:gd name="T32" fmla="*/ 489 w 1739"/>
                <a:gd name="T33" fmla="*/ 612 h 613"/>
                <a:gd name="T34" fmla="*/ 1026 w 1739"/>
                <a:gd name="T35" fmla="*/ 612 h 613"/>
                <a:gd name="T36" fmla="*/ 1335 w 1739"/>
                <a:gd name="T37" fmla="*/ 612 h 613"/>
                <a:gd name="T38" fmla="*/ 1738 w 1739"/>
                <a:gd name="T39" fmla="*/ 612 h 613"/>
                <a:gd name="T40" fmla="*/ 1738 w 1739"/>
                <a:gd name="T41" fmla="*/ 612 h 613"/>
                <a:gd name="T42" fmla="*/ 1383 w 1739"/>
                <a:gd name="T43" fmla="*/ 48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39" h="613">
                  <a:moveTo>
                    <a:pt x="1383" y="480"/>
                  </a:moveTo>
                  <a:lnTo>
                    <a:pt x="1383" y="480"/>
                  </a:lnTo>
                  <a:cubicBezTo>
                    <a:pt x="1376" y="480"/>
                    <a:pt x="1370" y="480"/>
                    <a:pt x="1364" y="480"/>
                  </a:cubicBezTo>
                  <a:lnTo>
                    <a:pt x="1364" y="480"/>
                  </a:lnTo>
                  <a:cubicBezTo>
                    <a:pt x="1364" y="474"/>
                    <a:pt x="1364" y="467"/>
                    <a:pt x="1364" y="460"/>
                  </a:cubicBezTo>
                  <a:lnTo>
                    <a:pt x="1364" y="460"/>
                  </a:lnTo>
                  <a:cubicBezTo>
                    <a:pt x="1364" y="206"/>
                    <a:pt x="1137" y="0"/>
                    <a:pt x="856" y="0"/>
                  </a:cubicBezTo>
                  <a:lnTo>
                    <a:pt x="856" y="0"/>
                  </a:lnTo>
                  <a:cubicBezTo>
                    <a:pt x="652" y="0"/>
                    <a:pt x="476" y="110"/>
                    <a:pt x="395" y="268"/>
                  </a:cubicBezTo>
                  <a:lnTo>
                    <a:pt x="395" y="268"/>
                  </a:lnTo>
                  <a:cubicBezTo>
                    <a:pt x="354" y="220"/>
                    <a:pt x="302" y="192"/>
                    <a:pt x="246" y="192"/>
                  </a:cubicBezTo>
                  <a:lnTo>
                    <a:pt x="246" y="192"/>
                  </a:lnTo>
                  <a:cubicBezTo>
                    <a:pt x="110" y="192"/>
                    <a:pt x="0" y="357"/>
                    <a:pt x="0" y="562"/>
                  </a:cubicBezTo>
                  <a:lnTo>
                    <a:pt x="0" y="562"/>
                  </a:lnTo>
                  <a:cubicBezTo>
                    <a:pt x="0" y="579"/>
                    <a:pt x="0" y="596"/>
                    <a:pt x="1" y="612"/>
                  </a:cubicBezTo>
                  <a:lnTo>
                    <a:pt x="377" y="612"/>
                  </a:lnTo>
                  <a:lnTo>
                    <a:pt x="489" y="612"/>
                  </a:lnTo>
                  <a:lnTo>
                    <a:pt x="1026" y="612"/>
                  </a:lnTo>
                  <a:lnTo>
                    <a:pt x="1335" y="612"/>
                  </a:lnTo>
                  <a:lnTo>
                    <a:pt x="1738" y="612"/>
                  </a:lnTo>
                  <a:lnTo>
                    <a:pt x="1738" y="612"/>
                  </a:lnTo>
                  <a:cubicBezTo>
                    <a:pt x="1647" y="530"/>
                    <a:pt x="1521" y="480"/>
                    <a:pt x="1383" y="480"/>
                  </a:cubicBezTo>
                </a:path>
              </a:pathLst>
            </a:custGeom>
            <a:solidFill>
              <a:srgbClr val="65CD1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8" name="Freeform 385">
              <a:extLst>
                <a:ext uri="{FF2B5EF4-FFF2-40B4-BE49-F238E27FC236}">
                  <a16:creationId xmlns:a16="http://schemas.microsoft.com/office/drawing/2014/main" id="{17A47D67-01C9-464B-A022-4CC267BA75D3}"/>
                </a:ext>
              </a:extLst>
            </p:cNvPr>
            <p:cNvSpPr>
              <a:spLocks noChangeArrowheads="1"/>
            </p:cNvSpPr>
            <p:nvPr/>
          </p:nvSpPr>
          <p:spPr bwMode="auto">
            <a:xfrm>
              <a:off x="1631188" y="7539140"/>
              <a:ext cx="2422434" cy="895368"/>
            </a:xfrm>
            <a:custGeom>
              <a:avLst/>
              <a:gdLst>
                <a:gd name="T0" fmla="*/ 1944 w 1945"/>
                <a:gd name="T1" fmla="*/ 564 h 717"/>
                <a:gd name="T2" fmla="*/ 1944 w 1945"/>
                <a:gd name="T3" fmla="*/ 564 h 717"/>
                <a:gd name="T4" fmla="*/ 1553 w 1945"/>
                <a:gd name="T5" fmla="*/ 172 h 717"/>
                <a:gd name="T6" fmla="*/ 1553 w 1945"/>
                <a:gd name="T7" fmla="*/ 172 h 717"/>
                <a:gd name="T8" fmla="*/ 1418 w 1945"/>
                <a:gd name="T9" fmla="*/ 197 h 717"/>
                <a:gd name="T10" fmla="*/ 1418 w 1945"/>
                <a:gd name="T11" fmla="*/ 197 h 717"/>
                <a:gd name="T12" fmla="*/ 944 w 1945"/>
                <a:gd name="T13" fmla="*/ 0 h 717"/>
                <a:gd name="T14" fmla="*/ 944 w 1945"/>
                <a:gd name="T15" fmla="*/ 0 h 717"/>
                <a:gd name="T16" fmla="*/ 291 w 1945"/>
                <a:gd name="T17" fmla="*/ 519 h 717"/>
                <a:gd name="T18" fmla="*/ 291 w 1945"/>
                <a:gd name="T19" fmla="*/ 519 h 717"/>
                <a:gd name="T20" fmla="*/ 0 w 1945"/>
                <a:gd name="T21" fmla="*/ 716 h 717"/>
                <a:gd name="T22" fmla="*/ 1914 w 1945"/>
                <a:gd name="T23" fmla="*/ 716 h 717"/>
                <a:gd name="T24" fmla="*/ 1914 w 1945"/>
                <a:gd name="T25" fmla="*/ 716 h 717"/>
                <a:gd name="T26" fmla="*/ 1944 w 1945"/>
                <a:gd name="T27" fmla="*/ 564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5" h="717">
                  <a:moveTo>
                    <a:pt x="1944" y="564"/>
                  </a:moveTo>
                  <a:lnTo>
                    <a:pt x="1944" y="564"/>
                  </a:lnTo>
                  <a:cubicBezTo>
                    <a:pt x="1944" y="348"/>
                    <a:pt x="1769" y="172"/>
                    <a:pt x="1553" y="172"/>
                  </a:cubicBezTo>
                  <a:lnTo>
                    <a:pt x="1553" y="172"/>
                  </a:lnTo>
                  <a:cubicBezTo>
                    <a:pt x="1505" y="172"/>
                    <a:pt x="1460" y="181"/>
                    <a:pt x="1418" y="197"/>
                  </a:cubicBezTo>
                  <a:lnTo>
                    <a:pt x="1418" y="197"/>
                  </a:lnTo>
                  <a:cubicBezTo>
                    <a:pt x="1296" y="75"/>
                    <a:pt x="1129" y="0"/>
                    <a:pt x="944" y="0"/>
                  </a:cubicBezTo>
                  <a:lnTo>
                    <a:pt x="944" y="0"/>
                  </a:lnTo>
                  <a:cubicBezTo>
                    <a:pt x="626" y="0"/>
                    <a:pt x="359" y="222"/>
                    <a:pt x="291" y="519"/>
                  </a:cubicBezTo>
                  <a:lnTo>
                    <a:pt x="291" y="519"/>
                  </a:lnTo>
                  <a:cubicBezTo>
                    <a:pt x="177" y="558"/>
                    <a:pt x="77" y="626"/>
                    <a:pt x="0" y="716"/>
                  </a:cubicBezTo>
                  <a:lnTo>
                    <a:pt x="1914" y="716"/>
                  </a:lnTo>
                  <a:lnTo>
                    <a:pt x="1914" y="716"/>
                  </a:lnTo>
                  <a:cubicBezTo>
                    <a:pt x="1933" y="669"/>
                    <a:pt x="1944" y="618"/>
                    <a:pt x="1944" y="564"/>
                  </a:cubicBezTo>
                </a:path>
              </a:pathLst>
            </a:custGeom>
            <a:solidFill>
              <a:srgbClr val="51AC5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9" name="Freeform 386">
              <a:extLst>
                <a:ext uri="{FF2B5EF4-FFF2-40B4-BE49-F238E27FC236}">
                  <a16:creationId xmlns:a16="http://schemas.microsoft.com/office/drawing/2014/main" id="{AA665FA0-06B3-9943-B5A4-7A3A93F6558C}"/>
                </a:ext>
              </a:extLst>
            </p:cNvPr>
            <p:cNvSpPr>
              <a:spLocks noChangeArrowheads="1"/>
            </p:cNvSpPr>
            <p:nvPr/>
          </p:nvSpPr>
          <p:spPr bwMode="auto">
            <a:xfrm>
              <a:off x="11260500" y="7379843"/>
              <a:ext cx="758041" cy="862407"/>
            </a:xfrm>
            <a:custGeom>
              <a:avLst/>
              <a:gdLst>
                <a:gd name="T0" fmla="*/ 283 w 607"/>
                <a:gd name="T1" fmla="*/ 13 h 691"/>
                <a:gd name="T2" fmla="*/ 283 w 607"/>
                <a:gd name="T3" fmla="*/ 13 h 691"/>
                <a:gd name="T4" fmla="*/ 4 w 607"/>
                <a:gd name="T5" fmla="*/ 299 h 691"/>
                <a:gd name="T6" fmla="*/ 4 w 607"/>
                <a:gd name="T7" fmla="*/ 299 h 691"/>
                <a:gd name="T8" fmla="*/ 99 w 607"/>
                <a:gd name="T9" fmla="*/ 532 h 691"/>
                <a:gd name="T10" fmla="*/ 99 w 607"/>
                <a:gd name="T11" fmla="*/ 532 h 691"/>
                <a:gd name="T12" fmla="*/ 165 w 607"/>
                <a:gd name="T13" fmla="*/ 686 h 691"/>
                <a:gd name="T14" fmla="*/ 165 w 607"/>
                <a:gd name="T15" fmla="*/ 690 h 691"/>
                <a:gd name="T16" fmla="*/ 444 w 607"/>
                <a:gd name="T17" fmla="*/ 690 h 691"/>
                <a:gd name="T18" fmla="*/ 444 w 607"/>
                <a:gd name="T19" fmla="*/ 687 h 691"/>
                <a:gd name="T20" fmla="*/ 444 w 607"/>
                <a:gd name="T21" fmla="*/ 687 h 691"/>
                <a:gd name="T22" fmla="*/ 510 w 607"/>
                <a:gd name="T23" fmla="*/ 532 h 691"/>
                <a:gd name="T24" fmla="*/ 510 w 607"/>
                <a:gd name="T25" fmla="*/ 532 h 691"/>
                <a:gd name="T26" fmla="*/ 606 w 607"/>
                <a:gd name="T27" fmla="*/ 313 h 691"/>
                <a:gd name="T28" fmla="*/ 606 w 607"/>
                <a:gd name="T29" fmla="*/ 313 h 691"/>
                <a:gd name="T30" fmla="*/ 283 w 607"/>
                <a:gd name="T31" fmla="*/ 13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7" h="691">
                  <a:moveTo>
                    <a:pt x="283" y="13"/>
                  </a:moveTo>
                  <a:lnTo>
                    <a:pt x="283" y="13"/>
                  </a:lnTo>
                  <a:cubicBezTo>
                    <a:pt x="132" y="23"/>
                    <a:pt x="11" y="147"/>
                    <a:pt x="4" y="299"/>
                  </a:cubicBezTo>
                  <a:lnTo>
                    <a:pt x="4" y="299"/>
                  </a:lnTo>
                  <a:cubicBezTo>
                    <a:pt x="0" y="392"/>
                    <a:pt x="38" y="475"/>
                    <a:pt x="99" y="532"/>
                  </a:cubicBezTo>
                  <a:lnTo>
                    <a:pt x="99" y="532"/>
                  </a:lnTo>
                  <a:cubicBezTo>
                    <a:pt x="142" y="572"/>
                    <a:pt x="165" y="628"/>
                    <a:pt x="165" y="686"/>
                  </a:cubicBezTo>
                  <a:lnTo>
                    <a:pt x="165" y="690"/>
                  </a:lnTo>
                  <a:lnTo>
                    <a:pt x="444" y="690"/>
                  </a:lnTo>
                  <a:lnTo>
                    <a:pt x="444" y="687"/>
                  </a:lnTo>
                  <a:lnTo>
                    <a:pt x="444" y="687"/>
                  </a:lnTo>
                  <a:cubicBezTo>
                    <a:pt x="444" y="629"/>
                    <a:pt x="468" y="573"/>
                    <a:pt x="510" y="532"/>
                  </a:cubicBezTo>
                  <a:lnTo>
                    <a:pt x="510" y="532"/>
                  </a:lnTo>
                  <a:cubicBezTo>
                    <a:pt x="568" y="478"/>
                    <a:pt x="606" y="400"/>
                    <a:pt x="606" y="313"/>
                  </a:cubicBezTo>
                  <a:lnTo>
                    <a:pt x="606" y="313"/>
                  </a:lnTo>
                  <a:cubicBezTo>
                    <a:pt x="606" y="140"/>
                    <a:pt x="459" y="0"/>
                    <a:pt x="283" y="13"/>
                  </a:cubicBezTo>
                </a:path>
              </a:pathLst>
            </a:custGeom>
            <a:solidFill>
              <a:srgbClr val="FEE23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0" name="Freeform 387">
              <a:extLst>
                <a:ext uri="{FF2B5EF4-FFF2-40B4-BE49-F238E27FC236}">
                  <a16:creationId xmlns:a16="http://schemas.microsoft.com/office/drawing/2014/main" id="{AF5BFD6D-D134-054B-85A8-1FB074DEE90A}"/>
                </a:ext>
              </a:extLst>
            </p:cNvPr>
            <p:cNvSpPr>
              <a:spLocks noChangeArrowheads="1"/>
            </p:cNvSpPr>
            <p:nvPr/>
          </p:nvSpPr>
          <p:spPr bwMode="auto">
            <a:xfrm>
              <a:off x="11463740" y="8335634"/>
              <a:ext cx="346064" cy="93380"/>
            </a:xfrm>
            <a:custGeom>
              <a:avLst/>
              <a:gdLst>
                <a:gd name="T0" fmla="*/ 76 w 280"/>
                <a:gd name="T1" fmla="*/ 76 h 77"/>
                <a:gd name="T2" fmla="*/ 203 w 280"/>
                <a:gd name="T3" fmla="*/ 76 h 77"/>
                <a:gd name="T4" fmla="*/ 203 w 280"/>
                <a:gd name="T5" fmla="*/ 76 h 77"/>
                <a:gd name="T6" fmla="*/ 279 w 280"/>
                <a:gd name="T7" fmla="*/ 0 h 77"/>
                <a:gd name="T8" fmla="*/ 0 w 280"/>
                <a:gd name="T9" fmla="*/ 0 h 77"/>
                <a:gd name="T10" fmla="*/ 0 w 280"/>
                <a:gd name="T11" fmla="*/ 0 h 77"/>
                <a:gd name="T12" fmla="*/ 76 w 280"/>
                <a:gd name="T13" fmla="*/ 76 h 77"/>
              </a:gdLst>
              <a:ahLst/>
              <a:cxnLst>
                <a:cxn ang="0">
                  <a:pos x="T0" y="T1"/>
                </a:cxn>
                <a:cxn ang="0">
                  <a:pos x="T2" y="T3"/>
                </a:cxn>
                <a:cxn ang="0">
                  <a:pos x="T4" y="T5"/>
                </a:cxn>
                <a:cxn ang="0">
                  <a:pos x="T6" y="T7"/>
                </a:cxn>
                <a:cxn ang="0">
                  <a:pos x="T8" y="T9"/>
                </a:cxn>
                <a:cxn ang="0">
                  <a:pos x="T10" y="T11"/>
                </a:cxn>
                <a:cxn ang="0">
                  <a:pos x="T12" y="T13"/>
                </a:cxn>
              </a:cxnLst>
              <a:rect l="0" t="0" r="r" b="b"/>
              <a:pathLst>
                <a:path w="280" h="77">
                  <a:moveTo>
                    <a:pt x="76" y="76"/>
                  </a:moveTo>
                  <a:lnTo>
                    <a:pt x="203" y="76"/>
                  </a:lnTo>
                  <a:lnTo>
                    <a:pt x="203" y="76"/>
                  </a:lnTo>
                  <a:cubicBezTo>
                    <a:pt x="246" y="76"/>
                    <a:pt x="279" y="42"/>
                    <a:pt x="279" y="0"/>
                  </a:cubicBezTo>
                  <a:lnTo>
                    <a:pt x="0" y="0"/>
                  </a:lnTo>
                  <a:lnTo>
                    <a:pt x="0" y="0"/>
                  </a:lnTo>
                  <a:cubicBezTo>
                    <a:pt x="0" y="42"/>
                    <a:pt x="34" y="76"/>
                    <a:pt x="76" y="76"/>
                  </a:cubicBezTo>
                </a:path>
              </a:pathLst>
            </a:custGeom>
            <a:solidFill>
              <a:srgbClr val="6E41C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1" name="Freeform 388">
              <a:extLst>
                <a:ext uri="{FF2B5EF4-FFF2-40B4-BE49-F238E27FC236}">
                  <a16:creationId xmlns:a16="http://schemas.microsoft.com/office/drawing/2014/main" id="{9FF99850-6F34-DB43-A637-CACE61FAB8CA}"/>
                </a:ext>
              </a:extLst>
            </p:cNvPr>
            <p:cNvSpPr>
              <a:spLocks noChangeArrowheads="1"/>
            </p:cNvSpPr>
            <p:nvPr/>
          </p:nvSpPr>
          <p:spPr bwMode="auto">
            <a:xfrm>
              <a:off x="11463740" y="8242249"/>
              <a:ext cx="346064" cy="93383"/>
            </a:xfrm>
            <a:custGeom>
              <a:avLst/>
              <a:gdLst>
                <a:gd name="T0" fmla="*/ 0 w 280"/>
                <a:gd name="T1" fmla="*/ 75 h 76"/>
                <a:gd name="T2" fmla="*/ 279 w 280"/>
                <a:gd name="T3" fmla="*/ 75 h 76"/>
                <a:gd name="T4" fmla="*/ 279 w 280"/>
                <a:gd name="T5" fmla="*/ 0 h 76"/>
                <a:gd name="T6" fmla="*/ 0 w 280"/>
                <a:gd name="T7" fmla="*/ 0 h 76"/>
                <a:gd name="T8" fmla="*/ 0 w 280"/>
                <a:gd name="T9" fmla="*/ 75 h 76"/>
              </a:gdLst>
              <a:ahLst/>
              <a:cxnLst>
                <a:cxn ang="0">
                  <a:pos x="T0" y="T1"/>
                </a:cxn>
                <a:cxn ang="0">
                  <a:pos x="T2" y="T3"/>
                </a:cxn>
                <a:cxn ang="0">
                  <a:pos x="T4" y="T5"/>
                </a:cxn>
                <a:cxn ang="0">
                  <a:pos x="T6" y="T7"/>
                </a:cxn>
                <a:cxn ang="0">
                  <a:pos x="T8" y="T9"/>
                </a:cxn>
              </a:cxnLst>
              <a:rect l="0" t="0" r="r" b="b"/>
              <a:pathLst>
                <a:path w="280" h="76">
                  <a:moveTo>
                    <a:pt x="0" y="75"/>
                  </a:moveTo>
                  <a:lnTo>
                    <a:pt x="279" y="75"/>
                  </a:lnTo>
                  <a:lnTo>
                    <a:pt x="279" y="0"/>
                  </a:lnTo>
                  <a:lnTo>
                    <a:pt x="0" y="0"/>
                  </a:lnTo>
                  <a:lnTo>
                    <a:pt x="0" y="75"/>
                  </a:lnTo>
                </a:path>
              </a:pathLst>
            </a:custGeom>
            <a:solidFill>
              <a:srgbClr val="5ED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2" name="Freeform 389">
              <a:extLst>
                <a:ext uri="{FF2B5EF4-FFF2-40B4-BE49-F238E27FC236}">
                  <a16:creationId xmlns:a16="http://schemas.microsoft.com/office/drawing/2014/main" id="{0461B2BB-B0FC-B34E-ADF1-487D720628AD}"/>
                </a:ext>
              </a:extLst>
            </p:cNvPr>
            <p:cNvSpPr>
              <a:spLocks noChangeArrowheads="1"/>
            </p:cNvSpPr>
            <p:nvPr/>
          </p:nvSpPr>
          <p:spPr bwMode="auto">
            <a:xfrm>
              <a:off x="11496699" y="7720411"/>
              <a:ext cx="296624" cy="521838"/>
            </a:xfrm>
            <a:custGeom>
              <a:avLst/>
              <a:gdLst>
                <a:gd name="T0" fmla="*/ 147 w 237"/>
                <a:gd name="T1" fmla="*/ 420 h 421"/>
                <a:gd name="T2" fmla="*/ 125 w 237"/>
                <a:gd name="T3" fmla="*/ 415 h 421"/>
                <a:gd name="T4" fmla="*/ 205 w 237"/>
                <a:gd name="T5" fmla="*/ 42 h 421"/>
                <a:gd name="T6" fmla="*/ 121 w 237"/>
                <a:gd name="T7" fmla="*/ 111 h 421"/>
                <a:gd name="T8" fmla="*/ 121 w 237"/>
                <a:gd name="T9" fmla="*/ 111 h 421"/>
                <a:gd name="T10" fmla="*/ 106 w 237"/>
                <a:gd name="T11" fmla="*/ 110 h 421"/>
                <a:gd name="T12" fmla="*/ 30 w 237"/>
                <a:gd name="T13" fmla="*/ 43 h 421"/>
                <a:gd name="T14" fmla="*/ 101 w 237"/>
                <a:gd name="T15" fmla="*/ 416 h 421"/>
                <a:gd name="T16" fmla="*/ 78 w 237"/>
                <a:gd name="T17" fmla="*/ 420 h 421"/>
                <a:gd name="T18" fmla="*/ 1 w 237"/>
                <a:gd name="T19" fmla="*/ 14 h 421"/>
                <a:gd name="T20" fmla="*/ 1 w 237"/>
                <a:gd name="T21" fmla="*/ 14 h 421"/>
                <a:gd name="T22" fmla="*/ 6 w 237"/>
                <a:gd name="T23" fmla="*/ 2 h 421"/>
                <a:gd name="T24" fmla="*/ 6 w 237"/>
                <a:gd name="T25" fmla="*/ 2 h 421"/>
                <a:gd name="T26" fmla="*/ 20 w 237"/>
                <a:gd name="T27" fmla="*/ 3 h 421"/>
                <a:gd name="T28" fmla="*/ 114 w 237"/>
                <a:gd name="T29" fmla="*/ 87 h 421"/>
                <a:gd name="T30" fmla="*/ 216 w 237"/>
                <a:gd name="T31" fmla="*/ 3 h 421"/>
                <a:gd name="T32" fmla="*/ 216 w 237"/>
                <a:gd name="T33" fmla="*/ 3 h 421"/>
                <a:gd name="T34" fmla="*/ 229 w 237"/>
                <a:gd name="T35" fmla="*/ 3 h 421"/>
                <a:gd name="T36" fmla="*/ 229 w 237"/>
                <a:gd name="T37" fmla="*/ 3 h 421"/>
                <a:gd name="T38" fmla="*/ 235 w 237"/>
                <a:gd name="T39" fmla="*/ 15 h 421"/>
                <a:gd name="T40" fmla="*/ 147 w 237"/>
                <a:gd name="T41" fmla="*/ 42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7" h="421">
                  <a:moveTo>
                    <a:pt x="147" y="420"/>
                  </a:moveTo>
                  <a:lnTo>
                    <a:pt x="125" y="415"/>
                  </a:lnTo>
                  <a:lnTo>
                    <a:pt x="205" y="42"/>
                  </a:lnTo>
                  <a:lnTo>
                    <a:pt x="121" y="111"/>
                  </a:lnTo>
                  <a:lnTo>
                    <a:pt x="121" y="111"/>
                  </a:lnTo>
                  <a:cubicBezTo>
                    <a:pt x="116" y="114"/>
                    <a:pt x="110" y="114"/>
                    <a:pt x="106" y="110"/>
                  </a:cubicBezTo>
                  <a:lnTo>
                    <a:pt x="30" y="43"/>
                  </a:lnTo>
                  <a:lnTo>
                    <a:pt x="101" y="416"/>
                  </a:lnTo>
                  <a:lnTo>
                    <a:pt x="78" y="420"/>
                  </a:lnTo>
                  <a:lnTo>
                    <a:pt x="1" y="14"/>
                  </a:lnTo>
                  <a:lnTo>
                    <a:pt x="1" y="14"/>
                  </a:lnTo>
                  <a:cubicBezTo>
                    <a:pt x="0" y="10"/>
                    <a:pt x="2" y="5"/>
                    <a:pt x="6" y="2"/>
                  </a:cubicBezTo>
                  <a:lnTo>
                    <a:pt x="6" y="2"/>
                  </a:lnTo>
                  <a:cubicBezTo>
                    <a:pt x="10" y="0"/>
                    <a:pt x="16" y="0"/>
                    <a:pt x="20" y="3"/>
                  </a:cubicBezTo>
                  <a:lnTo>
                    <a:pt x="114" y="87"/>
                  </a:lnTo>
                  <a:lnTo>
                    <a:pt x="216" y="3"/>
                  </a:lnTo>
                  <a:lnTo>
                    <a:pt x="216" y="3"/>
                  </a:lnTo>
                  <a:cubicBezTo>
                    <a:pt x="220" y="0"/>
                    <a:pt x="225" y="0"/>
                    <a:pt x="229" y="3"/>
                  </a:cubicBezTo>
                  <a:lnTo>
                    <a:pt x="229" y="3"/>
                  </a:lnTo>
                  <a:cubicBezTo>
                    <a:pt x="234" y="5"/>
                    <a:pt x="236" y="10"/>
                    <a:pt x="235" y="15"/>
                  </a:cubicBezTo>
                  <a:lnTo>
                    <a:pt x="147" y="42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3" name="Freeform 390">
              <a:extLst>
                <a:ext uri="{FF2B5EF4-FFF2-40B4-BE49-F238E27FC236}">
                  <a16:creationId xmlns:a16="http://schemas.microsoft.com/office/drawing/2014/main" id="{7A774AF7-DE56-B848-87C7-56D368DE626A}"/>
                </a:ext>
              </a:extLst>
            </p:cNvPr>
            <p:cNvSpPr>
              <a:spLocks noChangeArrowheads="1"/>
            </p:cNvSpPr>
            <p:nvPr/>
          </p:nvSpPr>
          <p:spPr bwMode="auto">
            <a:xfrm>
              <a:off x="2455146" y="4276272"/>
              <a:ext cx="10376364" cy="5657836"/>
            </a:xfrm>
            <a:custGeom>
              <a:avLst/>
              <a:gdLst>
                <a:gd name="T0" fmla="*/ 3061 w 8330"/>
                <a:gd name="T1" fmla="*/ 24 h 4542"/>
                <a:gd name="T2" fmla="*/ 3409 w 8330"/>
                <a:gd name="T3" fmla="*/ 7 h 4542"/>
                <a:gd name="T4" fmla="*/ 3407 w 8330"/>
                <a:gd name="T5" fmla="*/ 54 h 4542"/>
                <a:gd name="T6" fmla="*/ 2349 w 8330"/>
                <a:gd name="T7" fmla="*/ 46 h 4542"/>
                <a:gd name="T8" fmla="*/ 2698 w 8330"/>
                <a:gd name="T9" fmla="*/ 36 h 4542"/>
                <a:gd name="T10" fmla="*/ 2329 w 8330"/>
                <a:gd name="T11" fmla="*/ 72 h 4542"/>
                <a:gd name="T12" fmla="*/ 3793 w 8330"/>
                <a:gd name="T13" fmla="*/ 58 h 4542"/>
                <a:gd name="T14" fmla="*/ 4141 w 8330"/>
                <a:gd name="T15" fmla="*/ 77 h 4542"/>
                <a:gd name="T16" fmla="*/ 4134 w 8330"/>
                <a:gd name="T17" fmla="*/ 123 h 4542"/>
                <a:gd name="T18" fmla="*/ 4666 w 8330"/>
                <a:gd name="T19" fmla="*/ 220 h 4542"/>
                <a:gd name="T20" fmla="*/ 4518 w 8330"/>
                <a:gd name="T21" fmla="*/ 166 h 4542"/>
                <a:gd name="T22" fmla="*/ 4676 w 8330"/>
                <a:gd name="T23" fmla="*/ 175 h 4542"/>
                <a:gd name="T24" fmla="*/ 5552 w 8330"/>
                <a:gd name="T25" fmla="*/ 470 h 4542"/>
                <a:gd name="T26" fmla="*/ 5229 w 8330"/>
                <a:gd name="T27" fmla="*/ 342 h 4542"/>
                <a:gd name="T28" fmla="*/ 5582 w 8330"/>
                <a:gd name="T29" fmla="*/ 457 h 4542"/>
                <a:gd name="T30" fmla="*/ 881 w 8330"/>
                <a:gd name="T31" fmla="*/ 508 h 4542"/>
                <a:gd name="T32" fmla="*/ 1185 w 8330"/>
                <a:gd name="T33" fmla="*/ 335 h 4542"/>
                <a:gd name="T34" fmla="*/ 1202 w 8330"/>
                <a:gd name="T35" fmla="*/ 377 h 4542"/>
                <a:gd name="T36" fmla="*/ 6229 w 8330"/>
                <a:gd name="T37" fmla="*/ 747 h 4542"/>
                <a:gd name="T38" fmla="*/ 5921 w 8330"/>
                <a:gd name="T39" fmla="*/ 585 h 4542"/>
                <a:gd name="T40" fmla="*/ 6260 w 8330"/>
                <a:gd name="T41" fmla="*/ 736 h 4542"/>
                <a:gd name="T42" fmla="*/ 315 w 8330"/>
                <a:gd name="T43" fmla="*/ 968 h 4542"/>
                <a:gd name="T44" fmla="*/ 547 w 8330"/>
                <a:gd name="T45" fmla="*/ 706 h 4542"/>
                <a:gd name="T46" fmla="*/ 577 w 8330"/>
                <a:gd name="T47" fmla="*/ 742 h 4542"/>
                <a:gd name="T48" fmla="*/ 6869 w 8330"/>
                <a:gd name="T49" fmla="*/ 1099 h 4542"/>
                <a:gd name="T50" fmla="*/ 6582 w 8330"/>
                <a:gd name="T51" fmla="*/ 902 h 4542"/>
                <a:gd name="T52" fmla="*/ 6901 w 8330"/>
                <a:gd name="T53" fmla="*/ 1092 h 4542"/>
                <a:gd name="T54" fmla="*/ 7452 w 8330"/>
                <a:gd name="T55" fmla="*/ 1535 h 4542"/>
                <a:gd name="T56" fmla="*/ 7199 w 8330"/>
                <a:gd name="T57" fmla="*/ 1299 h 4542"/>
                <a:gd name="T58" fmla="*/ 7485 w 8330"/>
                <a:gd name="T59" fmla="*/ 1533 h 4542"/>
                <a:gd name="T60" fmla="*/ 22 w 8330"/>
                <a:gd name="T61" fmla="*/ 1628 h 4542"/>
                <a:gd name="T62" fmla="*/ 17 w 8330"/>
                <a:gd name="T63" fmla="*/ 1521 h 4542"/>
                <a:gd name="T64" fmla="*/ 124 w 8330"/>
                <a:gd name="T65" fmla="*/ 1274 h 4542"/>
                <a:gd name="T66" fmla="*/ 48 w 8330"/>
                <a:gd name="T67" fmla="*/ 1609 h 4542"/>
                <a:gd name="T68" fmla="*/ 7741 w 8330"/>
                <a:gd name="T69" fmla="*/ 1821 h 4542"/>
                <a:gd name="T70" fmla="*/ 7775 w 8330"/>
                <a:gd name="T71" fmla="*/ 1791 h 4542"/>
                <a:gd name="T72" fmla="*/ 7973 w 8330"/>
                <a:gd name="T73" fmla="*/ 2078 h 4542"/>
                <a:gd name="T74" fmla="*/ 6 w 8330"/>
                <a:gd name="T75" fmla="*/ 2016 h 4542"/>
                <a:gd name="T76" fmla="*/ 51 w 8330"/>
                <a:gd name="T77" fmla="*/ 2009 h 4542"/>
                <a:gd name="T78" fmla="*/ 124 w 8330"/>
                <a:gd name="T79" fmla="*/ 2345 h 4542"/>
                <a:gd name="T80" fmla="*/ 8247 w 8330"/>
                <a:gd name="T81" fmla="*/ 2723 h 4542"/>
                <a:gd name="T82" fmla="*/ 8185 w 8330"/>
                <a:gd name="T83" fmla="*/ 2403 h 4542"/>
                <a:gd name="T84" fmla="*/ 8275 w 8330"/>
                <a:gd name="T85" fmla="*/ 2740 h 4542"/>
                <a:gd name="T86" fmla="*/ 8139 w 8330"/>
                <a:gd name="T87" fmla="*/ 3620 h 4542"/>
                <a:gd name="T88" fmla="*/ 8282 w 8330"/>
                <a:gd name="T89" fmla="*/ 3122 h 4542"/>
                <a:gd name="T90" fmla="*/ 8302 w 8330"/>
                <a:gd name="T91" fmla="*/ 3311 h 4542"/>
                <a:gd name="T92" fmla="*/ 8247 w 8330"/>
                <a:gd name="T93" fmla="*/ 2723 h 4542"/>
                <a:gd name="T94" fmla="*/ 7662 w 8330"/>
                <a:gd name="T95" fmla="*/ 4154 h 4542"/>
                <a:gd name="T96" fmla="*/ 7935 w 8330"/>
                <a:gd name="T97" fmla="*/ 3943 h 4542"/>
                <a:gd name="T98" fmla="*/ 7657 w 8330"/>
                <a:gd name="T99" fmla="*/ 4186 h 4542"/>
                <a:gd name="T100" fmla="*/ 7021 w 8330"/>
                <a:gd name="T101" fmla="*/ 4493 h 4542"/>
                <a:gd name="T102" fmla="*/ 7347 w 8330"/>
                <a:gd name="T103" fmla="*/ 4374 h 4542"/>
                <a:gd name="T104" fmla="*/ 7007 w 8330"/>
                <a:gd name="T105" fmla="*/ 4522 h 4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30" h="4542">
                  <a:moveTo>
                    <a:pt x="3407" y="54"/>
                  </a:moveTo>
                  <a:lnTo>
                    <a:pt x="3407" y="54"/>
                  </a:lnTo>
                  <a:cubicBezTo>
                    <a:pt x="3299" y="49"/>
                    <a:pt x="3190" y="46"/>
                    <a:pt x="3083" y="46"/>
                  </a:cubicBezTo>
                  <a:lnTo>
                    <a:pt x="3083" y="46"/>
                  </a:lnTo>
                  <a:cubicBezTo>
                    <a:pt x="3071" y="46"/>
                    <a:pt x="3061" y="36"/>
                    <a:pt x="3061" y="24"/>
                  </a:cubicBezTo>
                  <a:lnTo>
                    <a:pt x="3061" y="24"/>
                  </a:lnTo>
                  <a:lnTo>
                    <a:pt x="3061" y="24"/>
                  </a:lnTo>
                  <a:cubicBezTo>
                    <a:pt x="3060" y="11"/>
                    <a:pt x="3071" y="0"/>
                    <a:pt x="3083" y="0"/>
                  </a:cubicBezTo>
                  <a:lnTo>
                    <a:pt x="3083" y="0"/>
                  </a:lnTo>
                  <a:cubicBezTo>
                    <a:pt x="3191" y="0"/>
                    <a:pt x="3300" y="2"/>
                    <a:pt x="3409" y="7"/>
                  </a:cubicBezTo>
                  <a:lnTo>
                    <a:pt x="3409" y="7"/>
                  </a:lnTo>
                  <a:cubicBezTo>
                    <a:pt x="3422" y="8"/>
                    <a:pt x="3431" y="19"/>
                    <a:pt x="3431" y="31"/>
                  </a:cubicBezTo>
                  <a:lnTo>
                    <a:pt x="3431" y="31"/>
                  </a:lnTo>
                  <a:lnTo>
                    <a:pt x="3431" y="31"/>
                  </a:lnTo>
                  <a:cubicBezTo>
                    <a:pt x="3430" y="44"/>
                    <a:pt x="3419" y="54"/>
                    <a:pt x="3407" y="54"/>
                  </a:cubicBezTo>
                  <a:close/>
                  <a:moveTo>
                    <a:pt x="2329" y="72"/>
                  </a:moveTo>
                  <a:lnTo>
                    <a:pt x="2329" y="72"/>
                  </a:lnTo>
                  <a:lnTo>
                    <a:pt x="2329" y="72"/>
                  </a:lnTo>
                  <a:cubicBezTo>
                    <a:pt x="2328" y="59"/>
                    <a:pt x="2336" y="47"/>
                    <a:pt x="2349" y="46"/>
                  </a:cubicBezTo>
                  <a:lnTo>
                    <a:pt x="2349" y="46"/>
                  </a:lnTo>
                  <a:cubicBezTo>
                    <a:pt x="2455" y="33"/>
                    <a:pt x="2564" y="22"/>
                    <a:pt x="2673" y="14"/>
                  </a:cubicBezTo>
                  <a:lnTo>
                    <a:pt x="2673" y="14"/>
                  </a:lnTo>
                  <a:cubicBezTo>
                    <a:pt x="2686" y="14"/>
                    <a:pt x="2697" y="24"/>
                    <a:pt x="2698" y="36"/>
                  </a:cubicBezTo>
                  <a:lnTo>
                    <a:pt x="2698" y="36"/>
                  </a:lnTo>
                  <a:lnTo>
                    <a:pt x="2698" y="36"/>
                  </a:lnTo>
                  <a:cubicBezTo>
                    <a:pt x="2699" y="49"/>
                    <a:pt x="2689" y="60"/>
                    <a:pt x="2676" y="61"/>
                  </a:cubicBezTo>
                  <a:lnTo>
                    <a:pt x="2676" y="61"/>
                  </a:lnTo>
                  <a:cubicBezTo>
                    <a:pt x="2568" y="68"/>
                    <a:pt x="2460" y="78"/>
                    <a:pt x="2355" y="92"/>
                  </a:cubicBezTo>
                  <a:lnTo>
                    <a:pt x="2355" y="92"/>
                  </a:lnTo>
                  <a:cubicBezTo>
                    <a:pt x="2342" y="93"/>
                    <a:pt x="2331" y="85"/>
                    <a:pt x="2329" y="72"/>
                  </a:cubicBezTo>
                  <a:close/>
                  <a:moveTo>
                    <a:pt x="4134" y="123"/>
                  </a:moveTo>
                  <a:lnTo>
                    <a:pt x="4134" y="123"/>
                  </a:lnTo>
                  <a:cubicBezTo>
                    <a:pt x="4027" y="107"/>
                    <a:pt x="3920" y="94"/>
                    <a:pt x="3813" y="83"/>
                  </a:cubicBezTo>
                  <a:lnTo>
                    <a:pt x="3813" y="83"/>
                  </a:lnTo>
                  <a:cubicBezTo>
                    <a:pt x="3801" y="82"/>
                    <a:pt x="3792" y="71"/>
                    <a:pt x="3793" y="58"/>
                  </a:cubicBezTo>
                  <a:lnTo>
                    <a:pt x="3793" y="58"/>
                  </a:lnTo>
                  <a:lnTo>
                    <a:pt x="3793" y="58"/>
                  </a:lnTo>
                  <a:cubicBezTo>
                    <a:pt x="3794" y="45"/>
                    <a:pt x="3805" y="36"/>
                    <a:pt x="3818" y="37"/>
                  </a:cubicBezTo>
                  <a:lnTo>
                    <a:pt x="3818" y="37"/>
                  </a:lnTo>
                  <a:cubicBezTo>
                    <a:pt x="3925" y="48"/>
                    <a:pt x="4033" y="61"/>
                    <a:pt x="4141" y="77"/>
                  </a:cubicBezTo>
                  <a:lnTo>
                    <a:pt x="4141" y="77"/>
                  </a:lnTo>
                  <a:cubicBezTo>
                    <a:pt x="4154" y="79"/>
                    <a:pt x="4162" y="91"/>
                    <a:pt x="4160" y="104"/>
                  </a:cubicBezTo>
                  <a:lnTo>
                    <a:pt x="4160" y="104"/>
                  </a:lnTo>
                  <a:lnTo>
                    <a:pt x="4160" y="104"/>
                  </a:lnTo>
                  <a:cubicBezTo>
                    <a:pt x="4159" y="117"/>
                    <a:pt x="4147" y="125"/>
                    <a:pt x="4134" y="123"/>
                  </a:cubicBezTo>
                  <a:close/>
                  <a:moveTo>
                    <a:pt x="4880" y="246"/>
                  </a:moveTo>
                  <a:lnTo>
                    <a:pt x="4880" y="246"/>
                  </a:lnTo>
                  <a:cubicBezTo>
                    <a:pt x="4877" y="259"/>
                    <a:pt x="4864" y="266"/>
                    <a:pt x="4851" y="263"/>
                  </a:cubicBezTo>
                  <a:lnTo>
                    <a:pt x="4851" y="263"/>
                  </a:lnTo>
                  <a:cubicBezTo>
                    <a:pt x="4790" y="248"/>
                    <a:pt x="4728" y="234"/>
                    <a:pt x="4666" y="220"/>
                  </a:cubicBezTo>
                  <a:lnTo>
                    <a:pt x="4666" y="220"/>
                  </a:lnTo>
                  <a:cubicBezTo>
                    <a:pt x="4623" y="211"/>
                    <a:pt x="4579" y="201"/>
                    <a:pt x="4536" y="193"/>
                  </a:cubicBezTo>
                  <a:lnTo>
                    <a:pt x="4536" y="193"/>
                  </a:lnTo>
                  <a:cubicBezTo>
                    <a:pt x="4523" y="191"/>
                    <a:pt x="4515" y="178"/>
                    <a:pt x="4518" y="166"/>
                  </a:cubicBezTo>
                  <a:lnTo>
                    <a:pt x="4518" y="166"/>
                  </a:lnTo>
                  <a:lnTo>
                    <a:pt x="4518" y="166"/>
                  </a:lnTo>
                  <a:cubicBezTo>
                    <a:pt x="4520" y="153"/>
                    <a:pt x="4532" y="145"/>
                    <a:pt x="4545" y="148"/>
                  </a:cubicBezTo>
                  <a:lnTo>
                    <a:pt x="4545" y="148"/>
                  </a:lnTo>
                  <a:cubicBezTo>
                    <a:pt x="4588" y="156"/>
                    <a:pt x="4632" y="165"/>
                    <a:pt x="4676" y="175"/>
                  </a:cubicBezTo>
                  <a:lnTo>
                    <a:pt x="4676" y="175"/>
                  </a:lnTo>
                  <a:cubicBezTo>
                    <a:pt x="4738" y="188"/>
                    <a:pt x="4801" y="203"/>
                    <a:pt x="4862" y="218"/>
                  </a:cubicBezTo>
                  <a:lnTo>
                    <a:pt x="4862" y="218"/>
                  </a:lnTo>
                  <a:cubicBezTo>
                    <a:pt x="4875" y="221"/>
                    <a:pt x="4883" y="234"/>
                    <a:pt x="4880" y="246"/>
                  </a:cubicBezTo>
                  <a:close/>
                  <a:moveTo>
                    <a:pt x="5552" y="470"/>
                  </a:moveTo>
                  <a:lnTo>
                    <a:pt x="5552" y="470"/>
                  </a:lnTo>
                  <a:cubicBezTo>
                    <a:pt x="5452" y="435"/>
                    <a:pt x="5349" y="401"/>
                    <a:pt x="5245" y="370"/>
                  </a:cubicBezTo>
                  <a:lnTo>
                    <a:pt x="5245" y="370"/>
                  </a:lnTo>
                  <a:cubicBezTo>
                    <a:pt x="5233" y="366"/>
                    <a:pt x="5226" y="354"/>
                    <a:pt x="5229" y="342"/>
                  </a:cubicBezTo>
                  <a:lnTo>
                    <a:pt x="5229" y="342"/>
                  </a:lnTo>
                  <a:lnTo>
                    <a:pt x="5229" y="342"/>
                  </a:lnTo>
                  <a:cubicBezTo>
                    <a:pt x="5233" y="329"/>
                    <a:pt x="5246" y="323"/>
                    <a:pt x="5259" y="326"/>
                  </a:cubicBezTo>
                  <a:lnTo>
                    <a:pt x="5259" y="326"/>
                  </a:lnTo>
                  <a:cubicBezTo>
                    <a:pt x="5363" y="358"/>
                    <a:pt x="5467" y="391"/>
                    <a:pt x="5568" y="427"/>
                  </a:cubicBezTo>
                  <a:lnTo>
                    <a:pt x="5568" y="427"/>
                  </a:lnTo>
                  <a:cubicBezTo>
                    <a:pt x="5580" y="431"/>
                    <a:pt x="5586" y="444"/>
                    <a:pt x="5582" y="457"/>
                  </a:cubicBezTo>
                  <a:lnTo>
                    <a:pt x="5582" y="457"/>
                  </a:lnTo>
                  <a:lnTo>
                    <a:pt x="5582" y="457"/>
                  </a:lnTo>
                  <a:cubicBezTo>
                    <a:pt x="5578" y="468"/>
                    <a:pt x="5565" y="475"/>
                    <a:pt x="5552" y="470"/>
                  </a:cubicBezTo>
                  <a:close/>
                  <a:moveTo>
                    <a:pt x="881" y="508"/>
                  </a:moveTo>
                  <a:lnTo>
                    <a:pt x="881" y="508"/>
                  </a:lnTo>
                  <a:lnTo>
                    <a:pt x="881" y="508"/>
                  </a:lnTo>
                  <a:cubicBezTo>
                    <a:pt x="875" y="497"/>
                    <a:pt x="879" y="483"/>
                    <a:pt x="890" y="476"/>
                  </a:cubicBezTo>
                  <a:lnTo>
                    <a:pt x="890" y="476"/>
                  </a:lnTo>
                  <a:cubicBezTo>
                    <a:pt x="982" y="425"/>
                    <a:pt x="1081" y="378"/>
                    <a:pt x="1185" y="335"/>
                  </a:cubicBezTo>
                  <a:lnTo>
                    <a:pt x="1185" y="335"/>
                  </a:lnTo>
                  <a:cubicBezTo>
                    <a:pt x="1197" y="330"/>
                    <a:pt x="1210" y="336"/>
                    <a:pt x="1215" y="348"/>
                  </a:cubicBezTo>
                  <a:lnTo>
                    <a:pt x="1215" y="348"/>
                  </a:lnTo>
                  <a:lnTo>
                    <a:pt x="1215" y="348"/>
                  </a:lnTo>
                  <a:cubicBezTo>
                    <a:pt x="1220" y="359"/>
                    <a:pt x="1214" y="373"/>
                    <a:pt x="1202" y="377"/>
                  </a:cubicBezTo>
                  <a:lnTo>
                    <a:pt x="1202" y="377"/>
                  </a:lnTo>
                  <a:cubicBezTo>
                    <a:pt x="1100" y="420"/>
                    <a:pt x="1003" y="467"/>
                    <a:pt x="912" y="517"/>
                  </a:cubicBezTo>
                  <a:lnTo>
                    <a:pt x="912" y="517"/>
                  </a:lnTo>
                  <a:cubicBezTo>
                    <a:pt x="901" y="523"/>
                    <a:pt x="887" y="519"/>
                    <a:pt x="881" y="508"/>
                  </a:cubicBezTo>
                  <a:close/>
                  <a:moveTo>
                    <a:pt x="6229" y="747"/>
                  </a:moveTo>
                  <a:lnTo>
                    <a:pt x="6229" y="747"/>
                  </a:lnTo>
                  <a:cubicBezTo>
                    <a:pt x="6133" y="702"/>
                    <a:pt x="6034" y="658"/>
                    <a:pt x="5934" y="616"/>
                  </a:cubicBezTo>
                  <a:lnTo>
                    <a:pt x="5934" y="616"/>
                  </a:lnTo>
                  <a:cubicBezTo>
                    <a:pt x="5922" y="611"/>
                    <a:pt x="5916" y="597"/>
                    <a:pt x="5921" y="585"/>
                  </a:cubicBezTo>
                  <a:lnTo>
                    <a:pt x="5921" y="585"/>
                  </a:lnTo>
                  <a:lnTo>
                    <a:pt x="5921" y="585"/>
                  </a:lnTo>
                  <a:cubicBezTo>
                    <a:pt x="5926" y="574"/>
                    <a:pt x="5940" y="568"/>
                    <a:pt x="5952" y="573"/>
                  </a:cubicBezTo>
                  <a:lnTo>
                    <a:pt x="5952" y="573"/>
                  </a:lnTo>
                  <a:cubicBezTo>
                    <a:pt x="6052" y="615"/>
                    <a:pt x="6152" y="659"/>
                    <a:pt x="6249" y="705"/>
                  </a:cubicBezTo>
                  <a:lnTo>
                    <a:pt x="6249" y="705"/>
                  </a:lnTo>
                  <a:cubicBezTo>
                    <a:pt x="6261" y="711"/>
                    <a:pt x="6265" y="724"/>
                    <a:pt x="6260" y="736"/>
                  </a:cubicBezTo>
                  <a:lnTo>
                    <a:pt x="6260" y="736"/>
                  </a:lnTo>
                  <a:lnTo>
                    <a:pt x="6260" y="736"/>
                  </a:lnTo>
                  <a:cubicBezTo>
                    <a:pt x="6255" y="748"/>
                    <a:pt x="6240" y="752"/>
                    <a:pt x="6229" y="747"/>
                  </a:cubicBezTo>
                  <a:close/>
                  <a:moveTo>
                    <a:pt x="315" y="968"/>
                  </a:moveTo>
                  <a:lnTo>
                    <a:pt x="315" y="968"/>
                  </a:lnTo>
                  <a:lnTo>
                    <a:pt x="315" y="968"/>
                  </a:lnTo>
                  <a:cubicBezTo>
                    <a:pt x="306" y="960"/>
                    <a:pt x="304" y="945"/>
                    <a:pt x="313" y="935"/>
                  </a:cubicBezTo>
                  <a:lnTo>
                    <a:pt x="313" y="935"/>
                  </a:lnTo>
                  <a:cubicBezTo>
                    <a:pt x="380" y="854"/>
                    <a:pt x="459" y="778"/>
                    <a:pt x="547" y="706"/>
                  </a:cubicBezTo>
                  <a:lnTo>
                    <a:pt x="547" y="706"/>
                  </a:lnTo>
                  <a:cubicBezTo>
                    <a:pt x="557" y="697"/>
                    <a:pt x="572" y="699"/>
                    <a:pt x="580" y="710"/>
                  </a:cubicBezTo>
                  <a:lnTo>
                    <a:pt x="580" y="710"/>
                  </a:lnTo>
                  <a:lnTo>
                    <a:pt x="580" y="710"/>
                  </a:lnTo>
                  <a:cubicBezTo>
                    <a:pt x="588" y="720"/>
                    <a:pt x="586" y="733"/>
                    <a:pt x="577" y="742"/>
                  </a:cubicBezTo>
                  <a:lnTo>
                    <a:pt x="577" y="742"/>
                  </a:lnTo>
                  <a:cubicBezTo>
                    <a:pt x="491" y="812"/>
                    <a:pt x="414" y="887"/>
                    <a:pt x="348" y="965"/>
                  </a:cubicBezTo>
                  <a:lnTo>
                    <a:pt x="348" y="965"/>
                  </a:lnTo>
                  <a:cubicBezTo>
                    <a:pt x="340" y="974"/>
                    <a:pt x="325" y="976"/>
                    <a:pt x="315" y="968"/>
                  </a:cubicBezTo>
                  <a:close/>
                  <a:moveTo>
                    <a:pt x="6869" y="1099"/>
                  </a:moveTo>
                  <a:lnTo>
                    <a:pt x="6869" y="1099"/>
                  </a:lnTo>
                  <a:cubicBezTo>
                    <a:pt x="6780" y="1042"/>
                    <a:pt x="6687" y="987"/>
                    <a:pt x="6591" y="934"/>
                  </a:cubicBezTo>
                  <a:lnTo>
                    <a:pt x="6591" y="934"/>
                  </a:lnTo>
                  <a:cubicBezTo>
                    <a:pt x="6580" y="927"/>
                    <a:pt x="6576" y="913"/>
                    <a:pt x="6582" y="902"/>
                  </a:cubicBezTo>
                  <a:lnTo>
                    <a:pt x="6582" y="902"/>
                  </a:lnTo>
                  <a:lnTo>
                    <a:pt x="6582" y="902"/>
                  </a:lnTo>
                  <a:cubicBezTo>
                    <a:pt x="6589" y="891"/>
                    <a:pt x="6603" y="887"/>
                    <a:pt x="6614" y="893"/>
                  </a:cubicBezTo>
                  <a:lnTo>
                    <a:pt x="6614" y="893"/>
                  </a:lnTo>
                  <a:cubicBezTo>
                    <a:pt x="6710" y="946"/>
                    <a:pt x="6804" y="1003"/>
                    <a:pt x="6894" y="1060"/>
                  </a:cubicBezTo>
                  <a:lnTo>
                    <a:pt x="6894" y="1060"/>
                  </a:lnTo>
                  <a:cubicBezTo>
                    <a:pt x="6905" y="1066"/>
                    <a:pt x="6908" y="1081"/>
                    <a:pt x="6901" y="1092"/>
                  </a:cubicBezTo>
                  <a:lnTo>
                    <a:pt x="6901" y="1092"/>
                  </a:lnTo>
                  <a:lnTo>
                    <a:pt x="6901" y="1092"/>
                  </a:lnTo>
                  <a:cubicBezTo>
                    <a:pt x="6894" y="1102"/>
                    <a:pt x="6879" y="1105"/>
                    <a:pt x="6869" y="1099"/>
                  </a:cubicBezTo>
                  <a:close/>
                  <a:moveTo>
                    <a:pt x="7452" y="1535"/>
                  </a:moveTo>
                  <a:lnTo>
                    <a:pt x="7452" y="1535"/>
                  </a:lnTo>
                  <a:cubicBezTo>
                    <a:pt x="7375" y="1466"/>
                    <a:pt x="7291" y="1398"/>
                    <a:pt x="7204" y="1331"/>
                  </a:cubicBezTo>
                  <a:lnTo>
                    <a:pt x="7204" y="1331"/>
                  </a:lnTo>
                  <a:cubicBezTo>
                    <a:pt x="7193" y="1323"/>
                    <a:pt x="7191" y="1309"/>
                    <a:pt x="7199" y="1299"/>
                  </a:cubicBezTo>
                  <a:lnTo>
                    <a:pt x="7199" y="1299"/>
                  </a:lnTo>
                  <a:lnTo>
                    <a:pt x="7199" y="1299"/>
                  </a:lnTo>
                  <a:cubicBezTo>
                    <a:pt x="7207" y="1288"/>
                    <a:pt x="7221" y="1286"/>
                    <a:pt x="7232" y="1294"/>
                  </a:cubicBezTo>
                  <a:lnTo>
                    <a:pt x="7232" y="1294"/>
                  </a:lnTo>
                  <a:cubicBezTo>
                    <a:pt x="7320" y="1361"/>
                    <a:pt x="7404" y="1431"/>
                    <a:pt x="7484" y="1501"/>
                  </a:cubicBezTo>
                  <a:lnTo>
                    <a:pt x="7484" y="1501"/>
                  </a:lnTo>
                  <a:cubicBezTo>
                    <a:pt x="7493" y="1509"/>
                    <a:pt x="7494" y="1524"/>
                    <a:pt x="7485" y="1533"/>
                  </a:cubicBezTo>
                  <a:lnTo>
                    <a:pt x="7485" y="1533"/>
                  </a:lnTo>
                  <a:lnTo>
                    <a:pt x="7485" y="1533"/>
                  </a:lnTo>
                  <a:cubicBezTo>
                    <a:pt x="7477" y="1543"/>
                    <a:pt x="7462" y="1544"/>
                    <a:pt x="7452" y="1535"/>
                  </a:cubicBezTo>
                  <a:close/>
                  <a:moveTo>
                    <a:pt x="22" y="1628"/>
                  </a:moveTo>
                  <a:lnTo>
                    <a:pt x="22" y="1628"/>
                  </a:lnTo>
                  <a:lnTo>
                    <a:pt x="22" y="1628"/>
                  </a:lnTo>
                  <a:cubicBezTo>
                    <a:pt x="9" y="1626"/>
                    <a:pt x="0" y="1615"/>
                    <a:pt x="2" y="1602"/>
                  </a:cubicBezTo>
                  <a:lnTo>
                    <a:pt x="2" y="1602"/>
                  </a:lnTo>
                  <a:cubicBezTo>
                    <a:pt x="6" y="1574"/>
                    <a:pt x="11" y="1548"/>
                    <a:pt x="17" y="1521"/>
                  </a:cubicBezTo>
                  <a:lnTo>
                    <a:pt x="17" y="1521"/>
                  </a:lnTo>
                  <a:cubicBezTo>
                    <a:pt x="35" y="1440"/>
                    <a:pt x="60" y="1362"/>
                    <a:pt x="93" y="1286"/>
                  </a:cubicBezTo>
                  <a:lnTo>
                    <a:pt x="93" y="1286"/>
                  </a:lnTo>
                  <a:cubicBezTo>
                    <a:pt x="98" y="1274"/>
                    <a:pt x="112" y="1268"/>
                    <a:pt x="124" y="1274"/>
                  </a:cubicBezTo>
                  <a:lnTo>
                    <a:pt x="124" y="1274"/>
                  </a:lnTo>
                  <a:lnTo>
                    <a:pt x="124" y="1274"/>
                  </a:lnTo>
                  <a:cubicBezTo>
                    <a:pt x="135" y="1279"/>
                    <a:pt x="140" y="1292"/>
                    <a:pt x="135" y="1304"/>
                  </a:cubicBezTo>
                  <a:lnTo>
                    <a:pt x="135" y="1304"/>
                  </a:lnTo>
                  <a:cubicBezTo>
                    <a:pt x="104" y="1377"/>
                    <a:pt x="79" y="1453"/>
                    <a:pt x="62" y="1530"/>
                  </a:cubicBezTo>
                  <a:lnTo>
                    <a:pt x="62" y="1530"/>
                  </a:lnTo>
                  <a:cubicBezTo>
                    <a:pt x="57" y="1556"/>
                    <a:pt x="52" y="1582"/>
                    <a:pt x="48" y="1609"/>
                  </a:cubicBezTo>
                  <a:lnTo>
                    <a:pt x="48" y="1609"/>
                  </a:lnTo>
                  <a:cubicBezTo>
                    <a:pt x="46" y="1621"/>
                    <a:pt x="34" y="1630"/>
                    <a:pt x="22" y="1628"/>
                  </a:cubicBezTo>
                  <a:close/>
                  <a:moveTo>
                    <a:pt x="7940" y="2073"/>
                  </a:moveTo>
                  <a:lnTo>
                    <a:pt x="7940" y="2073"/>
                  </a:lnTo>
                  <a:cubicBezTo>
                    <a:pt x="7881" y="1988"/>
                    <a:pt x="7814" y="1904"/>
                    <a:pt x="7741" y="1821"/>
                  </a:cubicBezTo>
                  <a:lnTo>
                    <a:pt x="7741" y="1821"/>
                  </a:lnTo>
                  <a:cubicBezTo>
                    <a:pt x="7733" y="1812"/>
                    <a:pt x="7733" y="1797"/>
                    <a:pt x="7742" y="1789"/>
                  </a:cubicBezTo>
                  <a:lnTo>
                    <a:pt x="7742" y="1789"/>
                  </a:lnTo>
                  <a:lnTo>
                    <a:pt x="7742" y="1789"/>
                  </a:lnTo>
                  <a:cubicBezTo>
                    <a:pt x="7752" y="1780"/>
                    <a:pt x="7767" y="1781"/>
                    <a:pt x="7775" y="1791"/>
                  </a:cubicBezTo>
                  <a:lnTo>
                    <a:pt x="7775" y="1791"/>
                  </a:lnTo>
                  <a:cubicBezTo>
                    <a:pt x="7850" y="1875"/>
                    <a:pt x="7918" y="1960"/>
                    <a:pt x="7978" y="2047"/>
                  </a:cubicBezTo>
                  <a:lnTo>
                    <a:pt x="7978" y="2047"/>
                  </a:lnTo>
                  <a:cubicBezTo>
                    <a:pt x="7985" y="2057"/>
                    <a:pt x="7983" y="2072"/>
                    <a:pt x="7973" y="2078"/>
                  </a:cubicBezTo>
                  <a:lnTo>
                    <a:pt x="7973" y="2078"/>
                  </a:lnTo>
                  <a:lnTo>
                    <a:pt x="7973" y="2078"/>
                  </a:lnTo>
                  <a:cubicBezTo>
                    <a:pt x="7962" y="2085"/>
                    <a:pt x="7948" y="2082"/>
                    <a:pt x="7940" y="2073"/>
                  </a:cubicBezTo>
                  <a:lnTo>
                    <a:pt x="93" y="2332"/>
                  </a:lnTo>
                  <a:lnTo>
                    <a:pt x="93" y="2332"/>
                  </a:lnTo>
                  <a:cubicBezTo>
                    <a:pt x="52" y="2226"/>
                    <a:pt x="23" y="2120"/>
                    <a:pt x="6" y="2016"/>
                  </a:cubicBezTo>
                  <a:lnTo>
                    <a:pt x="6" y="2016"/>
                  </a:lnTo>
                  <a:cubicBezTo>
                    <a:pt x="4" y="2003"/>
                    <a:pt x="13" y="1991"/>
                    <a:pt x="25" y="1990"/>
                  </a:cubicBezTo>
                  <a:lnTo>
                    <a:pt x="26" y="1990"/>
                  </a:lnTo>
                  <a:lnTo>
                    <a:pt x="26" y="1990"/>
                  </a:lnTo>
                  <a:cubicBezTo>
                    <a:pt x="38" y="1988"/>
                    <a:pt x="50" y="1996"/>
                    <a:pt x="51" y="2009"/>
                  </a:cubicBezTo>
                  <a:lnTo>
                    <a:pt x="51" y="2009"/>
                  </a:lnTo>
                  <a:cubicBezTo>
                    <a:pt x="68" y="2109"/>
                    <a:pt x="97" y="2212"/>
                    <a:pt x="136" y="2315"/>
                  </a:cubicBezTo>
                  <a:lnTo>
                    <a:pt x="136" y="2315"/>
                  </a:lnTo>
                  <a:cubicBezTo>
                    <a:pt x="141" y="2326"/>
                    <a:pt x="135" y="2340"/>
                    <a:pt x="124" y="2345"/>
                  </a:cubicBezTo>
                  <a:lnTo>
                    <a:pt x="124" y="2345"/>
                  </a:lnTo>
                  <a:lnTo>
                    <a:pt x="124" y="2345"/>
                  </a:lnTo>
                  <a:cubicBezTo>
                    <a:pt x="111" y="2350"/>
                    <a:pt x="98" y="2343"/>
                    <a:pt x="93" y="2332"/>
                  </a:cubicBezTo>
                  <a:lnTo>
                    <a:pt x="7940" y="2073"/>
                  </a:lnTo>
                  <a:close/>
                  <a:moveTo>
                    <a:pt x="8247" y="2723"/>
                  </a:moveTo>
                  <a:lnTo>
                    <a:pt x="8247" y="2723"/>
                  </a:lnTo>
                  <a:cubicBezTo>
                    <a:pt x="8223" y="2623"/>
                    <a:pt x="8189" y="2523"/>
                    <a:pt x="8143" y="2422"/>
                  </a:cubicBezTo>
                  <a:lnTo>
                    <a:pt x="8143" y="2422"/>
                  </a:lnTo>
                  <a:cubicBezTo>
                    <a:pt x="8138" y="2410"/>
                    <a:pt x="8143" y="2397"/>
                    <a:pt x="8154" y="2391"/>
                  </a:cubicBezTo>
                  <a:lnTo>
                    <a:pt x="8154" y="2391"/>
                  </a:lnTo>
                  <a:cubicBezTo>
                    <a:pt x="8166" y="2386"/>
                    <a:pt x="8179" y="2391"/>
                    <a:pt x="8185" y="2403"/>
                  </a:cubicBezTo>
                  <a:lnTo>
                    <a:pt x="8185" y="2403"/>
                  </a:lnTo>
                  <a:cubicBezTo>
                    <a:pt x="8232" y="2506"/>
                    <a:pt x="8268" y="2610"/>
                    <a:pt x="8293" y="2713"/>
                  </a:cubicBezTo>
                  <a:lnTo>
                    <a:pt x="8293" y="2713"/>
                  </a:lnTo>
                  <a:cubicBezTo>
                    <a:pt x="8295" y="2725"/>
                    <a:pt x="8287" y="2738"/>
                    <a:pt x="8275" y="2740"/>
                  </a:cubicBezTo>
                  <a:lnTo>
                    <a:pt x="8275" y="2740"/>
                  </a:lnTo>
                  <a:cubicBezTo>
                    <a:pt x="8262" y="2743"/>
                    <a:pt x="8250" y="2736"/>
                    <a:pt x="8247" y="2723"/>
                  </a:cubicBezTo>
                  <a:lnTo>
                    <a:pt x="8148" y="3651"/>
                  </a:lnTo>
                  <a:lnTo>
                    <a:pt x="8148" y="3651"/>
                  </a:lnTo>
                  <a:lnTo>
                    <a:pt x="8148" y="3651"/>
                  </a:lnTo>
                  <a:cubicBezTo>
                    <a:pt x="8137" y="3645"/>
                    <a:pt x="8133" y="3631"/>
                    <a:pt x="8139" y="3620"/>
                  </a:cubicBezTo>
                  <a:lnTo>
                    <a:pt x="8139" y="3620"/>
                  </a:lnTo>
                  <a:cubicBezTo>
                    <a:pt x="8193" y="3519"/>
                    <a:pt x="8232" y="3412"/>
                    <a:pt x="8256" y="3302"/>
                  </a:cubicBezTo>
                  <a:lnTo>
                    <a:pt x="8256" y="3302"/>
                  </a:lnTo>
                  <a:cubicBezTo>
                    <a:pt x="8269" y="3243"/>
                    <a:pt x="8278" y="3182"/>
                    <a:pt x="8282" y="3122"/>
                  </a:cubicBezTo>
                  <a:lnTo>
                    <a:pt x="8282" y="3122"/>
                  </a:lnTo>
                  <a:cubicBezTo>
                    <a:pt x="8283" y="3110"/>
                    <a:pt x="8294" y="3100"/>
                    <a:pt x="8306" y="3100"/>
                  </a:cubicBezTo>
                  <a:lnTo>
                    <a:pt x="8306" y="3100"/>
                  </a:lnTo>
                  <a:cubicBezTo>
                    <a:pt x="8319" y="3101"/>
                    <a:pt x="8329" y="3112"/>
                    <a:pt x="8328" y="3125"/>
                  </a:cubicBezTo>
                  <a:lnTo>
                    <a:pt x="8328" y="3125"/>
                  </a:lnTo>
                  <a:cubicBezTo>
                    <a:pt x="8324" y="3188"/>
                    <a:pt x="8315" y="3250"/>
                    <a:pt x="8302" y="3311"/>
                  </a:cubicBezTo>
                  <a:lnTo>
                    <a:pt x="8302" y="3311"/>
                  </a:lnTo>
                  <a:cubicBezTo>
                    <a:pt x="8277" y="3426"/>
                    <a:pt x="8236" y="3537"/>
                    <a:pt x="8180" y="3642"/>
                  </a:cubicBezTo>
                  <a:lnTo>
                    <a:pt x="8180" y="3642"/>
                  </a:lnTo>
                  <a:cubicBezTo>
                    <a:pt x="8174" y="3653"/>
                    <a:pt x="8160" y="3657"/>
                    <a:pt x="8148" y="3651"/>
                  </a:cubicBezTo>
                  <a:lnTo>
                    <a:pt x="8247" y="2723"/>
                  </a:lnTo>
                  <a:close/>
                  <a:moveTo>
                    <a:pt x="7657" y="4186"/>
                  </a:moveTo>
                  <a:lnTo>
                    <a:pt x="7657" y="4186"/>
                  </a:lnTo>
                  <a:lnTo>
                    <a:pt x="7657" y="4186"/>
                  </a:lnTo>
                  <a:cubicBezTo>
                    <a:pt x="7650" y="4175"/>
                    <a:pt x="7651" y="4161"/>
                    <a:pt x="7662" y="4154"/>
                  </a:cubicBezTo>
                  <a:lnTo>
                    <a:pt x="7662" y="4154"/>
                  </a:lnTo>
                  <a:cubicBezTo>
                    <a:pt x="7751" y="4088"/>
                    <a:pt x="7831" y="4018"/>
                    <a:pt x="7902" y="3944"/>
                  </a:cubicBezTo>
                  <a:lnTo>
                    <a:pt x="7902" y="3944"/>
                  </a:lnTo>
                  <a:cubicBezTo>
                    <a:pt x="7911" y="3935"/>
                    <a:pt x="7926" y="3934"/>
                    <a:pt x="7935" y="3943"/>
                  </a:cubicBezTo>
                  <a:lnTo>
                    <a:pt x="7935" y="3943"/>
                  </a:lnTo>
                  <a:lnTo>
                    <a:pt x="7935" y="3943"/>
                  </a:lnTo>
                  <a:cubicBezTo>
                    <a:pt x="7944" y="3952"/>
                    <a:pt x="7944" y="3966"/>
                    <a:pt x="7935" y="3976"/>
                  </a:cubicBezTo>
                  <a:lnTo>
                    <a:pt x="7935" y="3976"/>
                  </a:lnTo>
                  <a:cubicBezTo>
                    <a:pt x="7863" y="4052"/>
                    <a:pt x="7780" y="4123"/>
                    <a:pt x="7689" y="4191"/>
                  </a:cubicBezTo>
                  <a:lnTo>
                    <a:pt x="7689" y="4191"/>
                  </a:lnTo>
                  <a:cubicBezTo>
                    <a:pt x="7679" y="4199"/>
                    <a:pt x="7664" y="4196"/>
                    <a:pt x="7657" y="4186"/>
                  </a:cubicBezTo>
                  <a:lnTo>
                    <a:pt x="7007" y="4522"/>
                  </a:lnTo>
                  <a:lnTo>
                    <a:pt x="7007" y="4522"/>
                  </a:lnTo>
                  <a:lnTo>
                    <a:pt x="7007" y="4522"/>
                  </a:lnTo>
                  <a:cubicBezTo>
                    <a:pt x="7003" y="4511"/>
                    <a:pt x="7009" y="4497"/>
                    <a:pt x="7021" y="4493"/>
                  </a:cubicBezTo>
                  <a:lnTo>
                    <a:pt x="7021" y="4493"/>
                  </a:lnTo>
                  <a:cubicBezTo>
                    <a:pt x="7125" y="4454"/>
                    <a:pt x="7223" y="4410"/>
                    <a:pt x="7315" y="4364"/>
                  </a:cubicBezTo>
                  <a:lnTo>
                    <a:pt x="7315" y="4364"/>
                  </a:lnTo>
                  <a:cubicBezTo>
                    <a:pt x="7327" y="4358"/>
                    <a:pt x="7341" y="4363"/>
                    <a:pt x="7347" y="4374"/>
                  </a:cubicBezTo>
                  <a:lnTo>
                    <a:pt x="7347" y="4374"/>
                  </a:lnTo>
                  <a:lnTo>
                    <a:pt x="7347" y="4374"/>
                  </a:lnTo>
                  <a:cubicBezTo>
                    <a:pt x="7353" y="4385"/>
                    <a:pt x="7348" y="4399"/>
                    <a:pt x="7337" y="4405"/>
                  </a:cubicBezTo>
                  <a:lnTo>
                    <a:pt x="7337" y="4405"/>
                  </a:lnTo>
                  <a:cubicBezTo>
                    <a:pt x="7243" y="4453"/>
                    <a:pt x="7142" y="4496"/>
                    <a:pt x="7037" y="4536"/>
                  </a:cubicBezTo>
                  <a:lnTo>
                    <a:pt x="7037" y="4536"/>
                  </a:lnTo>
                  <a:cubicBezTo>
                    <a:pt x="7026" y="4541"/>
                    <a:pt x="7012" y="4535"/>
                    <a:pt x="7007" y="4522"/>
                  </a:cubicBezTo>
                  <a:lnTo>
                    <a:pt x="7657" y="4186"/>
                  </a:lnTo>
                  <a:close/>
                </a:path>
              </a:pathLst>
            </a:custGeom>
            <a:solidFill>
              <a:srgbClr val="5ED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4" name="Freeform 391">
              <a:extLst>
                <a:ext uri="{FF2B5EF4-FFF2-40B4-BE49-F238E27FC236}">
                  <a16:creationId xmlns:a16="http://schemas.microsoft.com/office/drawing/2014/main" id="{8E237071-BA0C-C54D-8BCF-F56ED42A3E9F}"/>
                </a:ext>
              </a:extLst>
            </p:cNvPr>
            <p:cNvSpPr>
              <a:spLocks noChangeArrowheads="1"/>
            </p:cNvSpPr>
            <p:nvPr/>
          </p:nvSpPr>
          <p:spPr bwMode="auto">
            <a:xfrm>
              <a:off x="5333501" y="10780036"/>
              <a:ext cx="3696820" cy="1713830"/>
            </a:xfrm>
            <a:custGeom>
              <a:avLst/>
              <a:gdLst>
                <a:gd name="T0" fmla="*/ 2307 w 2968"/>
                <a:gd name="T1" fmla="*/ 1121 h 1377"/>
                <a:gd name="T2" fmla="*/ 2307 w 2968"/>
                <a:gd name="T3" fmla="*/ 0 h 1377"/>
                <a:gd name="T4" fmla="*/ 660 w 2968"/>
                <a:gd name="T5" fmla="*/ 0 h 1377"/>
                <a:gd name="T6" fmla="*/ 660 w 2968"/>
                <a:gd name="T7" fmla="*/ 1121 h 1377"/>
                <a:gd name="T8" fmla="*/ 0 w 2968"/>
                <a:gd name="T9" fmla="*/ 1376 h 1377"/>
                <a:gd name="T10" fmla="*/ 660 w 2968"/>
                <a:gd name="T11" fmla="*/ 1376 h 1377"/>
                <a:gd name="T12" fmla="*/ 2307 w 2968"/>
                <a:gd name="T13" fmla="*/ 1376 h 1377"/>
                <a:gd name="T14" fmla="*/ 2967 w 2968"/>
                <a:gd name="T15" fmla="*/ 1376 h 1377"/>
                <a:gd name="T16" fmla="*/ 2307 w 2968"/>
                <a:gd name="T17" fmla="*/ 112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8" h="1377">
                  <a:moveTo>
                    <a:pt x="2307" y="1121"/>
                  </a:moveTo>
                  <a:lnTo>
                    <a:pt x="2307" y="0"/>
                  </a:lnTo>
                  <a:lnTo>
                    <a:pt x="660" y="0"/>
                  </a:lnTo>
                  <a:lnTo>
                    <a:pt x="660" y="1121"/>
                  </a:lnTo>
                  <a:lnTo>
                    <a:pt x="0" y="1376"/>
                  </a:lnTo>
                  <a:lnTo>
                    <a:pt x="660" y="1376"/>
                  </a:lnTo>
                  <a:lnTo>
                    <a:pt x="2307" y="1376"/>
                  </a:lnTo>
                  <a:lnTo>
                    <a:pt x="2967" y="1376"/>
                  </a:lnTo>
                  <a:lnTo>
                    <a:pt x="2307" y="1121"/>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5" name="Freeform 392">
              <a:extLst>
                <a:ext uri="{FF2B5EF4-FFF2-40B4-BE49-F238E27FC236}">
                  <a16:creationId xmlns:a16="http://schemas.microsoft.com/office/drawing/2014/main" id="{D3A9369D-D348-C340-908A-DDBE0CE3B1CB}"/>
                </a:ext>
              </a:extLst>
            </p:cNvPr>
            <p:cNvSpPr>
              <a:spLocks noChangeArrowheads="1"/>
            </p:cNvSpPr>
            <p:nvPr/>
          </p:nvSpPr>
          <p:spPr bwMode="auto">
            <a:xfrm>
              <a:off x="3213185" y="5786859"/>
              <a:ext cx="7629842" cy="5201912"/>
            </a:xfrm>
            <a:custGeom>
              <a:avLst/>
              <a:gdLst>
                <a:gd name="T0" fmla="*/ 6125 w 6126"/>
                <a:gd name="T1" fmla="*/ 4173 h 4174"/>
                <a:gd name="T2" fmla="*/ 0 w 6126"/>
                <a:gd name="T3" fmla="*/ 4173 h 4174"/>
                <a:gd name="T4" fmla="*/ 0 w 6126"/>
                <a:gd name="T5" fmla="*/ 0 h 4174"/>
                <a:gd name="T6" fmla="*/ 6125 w 6126"/>
                <a:gd name="T7" fmla="*/ 0 h 4174"/>
                <a:gd name="T8" fmla="*/ 6125 w 6126"/>
                <a:gd name="T9" fmla="*/ 4173 h 4174"/>
              </a:gdLst>
              <a:ahLst/>
              <a:cxnLst>
                <a:cxn ang="0">
                  <a:pos x="T0" y="T1"/>
                </a:cxn>
                <a:cxn ang="0">
                  <a:pos x="T2" y="T3"/>
                </a:cxn>
                <a:cxn ang="0">
                  <a:pos x="T4" y="T5"/>
                </a:cxn>
                <a:cxn ang="0">
                  <a:pos x="T6" y="T7"/>
                </a:cxn>
                <a:cxn ang="0">
                  <a:pos x="T8" y="T9"/>
                </a:cxn>
              </a:cxnLst>
              <a:rect l="0" t="0" r="r" b="b"/>
              <a:pathLst>
                <a:path w="6126" h="4174">
                  <a:moveTo>
                    <a:pt x="6125" y="4173"/>
                  </a:moveTo>
                  <a:lnTo>
                    <a:pt x="0" y="4173"/>
                  </a:lnTo>
                  <a:lnTo>
                    <a:pt x="0" y="0"/>
                  </a:lnTo>
                  <a:lnTo>
                    <a:pt x="6125" y="0"/>
                  </a:lnTo>
                  <a:lnTo>
                    <a:pt x="6125" y="4173"/>
                  </a:lnTo>
                </a:path>
              </a:pathLst>
            </a:custGeom>
            <a:solidFill>
              <a:srgbClr val="5ED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6" name="Freeform 393">
              <a:extLst>
                <a:ext uri="{FF2B5EF4-FFF2-40B4-BE49-F238E27FC236}">
                  <a16:creationId xmlns:a16="http://schemas.microsoft.com/office/drawing/2014/main" id="{63680404-F61A-984F-8B88-31E567770408}"/>
                </a:ext>
              </a:extLst>
            </p:cNvPr>
            <p:cNvSpPr>
              <a:spLocks noChangeArrowheads="1"/>
            </p:cNvSpPr>
            <p:nvPr/>
          </p:nvSpPr>
          <p:spPr bwMode="auto">
            <a:xfrm>
              <a:off x="3443895" y="6001089"/>
              <a:ext cx="7173917" cy="4778950"/>
            </a:xfrm>
            <a:custGeom>
              <a:avLst/>
              <a:gdLst>
                <a:gd name="T0" fmla="*/ 5757 w 5758"/>
                <a:gd name="T1" fmla="*/ 3836 h 3837"/>
                <a:gd name="T2" fmla="*/ 0 w 5758"/>
                <a:gd name="T3" fmla="*/ 3836 h 3837"/>
                <a:gd name="T4" fmla="*/ 0 w 5758"/>
                <a:gd name="T5" fmla="*/ 0 h 3837"/>
                <a:gd name="T6" fmla="*/ 5757 w 5758"/>
                <a:gd name="T7" fmla="*/ 0 h 3837"/>
                <a:gd name="T8" fmla="*/ 5757 w 5758"/>
                <a:gd name="T9" fmla="*/ 3836 h 3837"/>
              </a:gdLst>
              <a:ahLst/>
              <a:cxnLst>
                <a:cxn ang="0">
                  <a:pos x="T0" y="T1"/>
                </a:cxn>
                <a:cxn ang="0">
                  <a:pos x="T2" y="T3"/>
                </a:cxn>
                <a:cxn ang="0">
                  <a:pos x="T4" y="T5"/>
                </a:cxn>
                <a:cxn ang="0">
                  <a:pos x="T6" y="T7"/>
                </a:cxn>
                <a:cxn ang="0">
                  <a:pos x="T8" y="T9"/>
                </a:cxn>
              </a:cxnLst>
              <a:rect l="0" t="0" r="r" b="b"/>
              <a:pathLst>
                <a:path w="5758" h="3837">
                  <a:moveTo>
                    <a:pt x="5757" y="3836"/>
                  </a:moveTo>
                  <a:lnTo>
                    <a:pt x="0" y="3836"/>
                  </a:lnTo>
                  <a:lnTo>
                    <a:pt x="0" y="0"/>
                  </a:lnTo>
                  <a:lnTo>
                    <a:pt x="5757" y="0"/>
                  </a:lnTo>
                  <a:lnTo>
                    <a:pt x="5757" y="3836"/>
                  </a:lnTo>
                </a:path>
              </a:pathLst>
            </a:custGeom>
            <a:solidFill>
              <a:srgbClr val="005BE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7" name="Freeform 394">
              <a:extLst>
                <a:ext uri="{FF2B5EF4-FFF2-40B4-BE49-F238E27FC236}">
                  <a16:creationId xmlns:a16="http://schemas.microsoft.com/office/drawing/2014/main" id="{DB2B14AD-3DF3-C746-983C-CEDCDB3873F9}"/>
                </a:ext>
              </a:extLst>
            </p:cNvPr>
            <p:cNvSpPr>
              <a:spLocks noChangeArrowheads="1"/>
            </p:cNvSpPr>
            <p:nvPr/>
          </p:nvSpPr>
          <p:spPr bwMode="auto">
            <a:xfrm>
              <a:off x="5674070" y="6001089"/>
              <a:ext cx="4943740" cy="4778950"/>
            </a:xfrm>
            <a:custGeom>
              <a:avLst/>
              <a:gdLst>
                <a:gd name="T0" fmla="*/ 3966 w 3967"/>
                <a:gd name="T1" fmla="*/ 3836 h 3837"/>
                <a:gd name="T2" fmla="*/ 0 w 3967"/>
                <a:gd name="T3" fmla="*/ 3836 h 3837"/>
                <a:gd name="T4" fmla="*/ 1700 w 3967"/>
                <a:gd name="T5" fmla="*/ 0 h 3837"/>
                <a:gd name="T6" fmla="*/ 3966 w 3967"/>
                <a:gd name="T7" fmla="*/ 0 h 3837"/>
                <a:gd name="T8" fmla="*/ 3966 w 3967"/>
                <a:gd name="T9" fmla="*/ 3836 h 3837"/>
              </a:gdLst>
              <a:ahLst/>
              <a:cxnLst>
                <a:cxn ang="0">
                  <a:pos x="T0" y="T1"/>
                </a:cxn>
                <a:cxn ang="0">
                  <a:pos x="T2" y="T3"/>
                </a:cxn>
                <a:cxn ang="0">
                  <a:pos x="T4" y="T5"/>
                </a:cxn>
                <a:cxn ang="0">
                  <a:pos x="T6" y="T7"/>
                </a:cxn>
                <a:cxn ang="0">
                  <a:pos x="T8" y="T9"/>
                </a:cxn>
              </a:cxnLst>
              <a:rect l="0" t="0" r="r" b="b"/>
              <a:pathLst>
                <a:path w="3967" h="3837">
                  <a:moveTo>
                    <a:pt x="3966" y="3836"/>
                  </a:moveTo>
                  <a:lnTo>
                    <a:pt x="0" y="3836"/>
                  </a:lnTo>
                  <a:lnTo>
                    <a:pt x="1700" y="0"/>
                  </a:lnTo>
                  <a:lnTo>
                    <a:pt x="3966" y="0"/>
                  </a:lnTo>
                  <a:lnTo>
                    <a:pt x="3966" y="3836"/>
                  </a:lnTo>
                </a:path>
              </a:pathLst>
            </a:custGeom>
            <a:solidFill>
              <a:srgbClr val="FEE23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8" name="Freeform 395">
              <a:extLst>
                <a:ext uri="{FF2B5EF4-FFF2-40B4-BE49-F238E27FC236}">
                  <a16:creationId xmlns:a16="http://schemas.microsoft.com/office/drawing/2014/main" id="{363AFA21-F2D1-084B-8BF5-57A31E99F31D}"/>
                </a:ext>
              </a:extLst>
            </p:cNvPr>
            <p:cNvSpPr>
              <a:spLocks noChangeArrowheads="1"/>
            </p:cNvSpPr>
            <p:nvPr/>
          </p:nvSpPr>
          <p:spPr bwMode="auto">
            <a:xfrm>
              <a:off x="8612852" y="5407837"/>
              <a:ext cx="1219456" cy="379022"/>
            </a:xfrm>
            <a:custGeom>
              <a:avLst/>
              <a:gdLst>
                <a:gd name="T0" fmla="*/ 0 w 979"/>
                <a:gd name="T1" fmla="*/ 304 h 305"/>
                <a:gd name="T2" fmla="*/ 951 w 979"/>
                <a:gd name="T3" fmla="*/ 304 h 305"/>
                <a:gd name="T4" fmla="*/ 951 w 979"/>
                <a:gd name="T5" fmla="*/ 304 h 305"/>
                <a:gd name="T6" fmla="*/ 438 w 979"/>
                <a:gd name="T7" fmla="*/ 0 h 305"/>
                <a:gd name="T8" fmla="*/ 0 w 979"/>
                <a:gd name="T9" fmla="*/ 0 h 305"/>
                <a:gd name="T10" fmla="*/ 0 w 979"/>
                <a:gd name="T11" fmla="*/ 304 h 305"/>
              </a:gdLst>
              <a:ahLst/>
              <a:cxnLst>
                <a:cxn ang="0">
                  <a:pos x="T0" y="T1"/>
                </a:cxn>
                <a:cxn ang="0">
                  <a:pos x="T2" y="T3"/>
                </a:cxn>
                <a:cxn ang="0">
                  <a:pos x="T4" y="T5"/>
                </a:cxn>
                <a:cxn ang="0">
                  <a:pos x="T6" y="T7"/>
                </a:cxn>
                <a:cxn ang="0">
                  <a:pos x="T8" y="T9"/>
                </a:cxn>
                <a:cxn ang="0">
                  <a:pos x="T10" y="T11"/>
                </a:cxn>
              </a:cxnLst>
              <a:rect l="0" t="0" r="r" b="b"/>
              <a:pathLst>
                <a:path w="979" h="305">
                  <a:moveTo>
                    <a:pt x="0" y="304"/>
                  </a:moveTo>
                  <a:lnTo>
                    <a:pt x="951" y="304"/>
                  </a:lnTo>
                  <a:lnTo>
                    <a:pt x="951" y="304"/>
                  </a:lnTo>
                  <a:cubicBezTo>
                    <a:pt x="951" y="304"/>
                    <a:pt x="978" y="0"/>
                    <a:pt x="438" y="0"/>
                  </a:cubicBezTo>
                  <a:lnTo>
                    <a:pt x="0" y="0"/>
                  </a:lnTo>
                  <a:lnTo>
                    <a:pt x="0" y="304"/>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9" name="Freeform 396">
              <a:extLst>
                <a:ext uri="{FF2B5EF4-FFF2-40B4-BE49-F238E27FC236}">
                  <a16:creationId xmlns:a16="http://schemas.microsoft.com/office/drawing/2014/main" id="{95BE3622-39B1-1B4B-ADB4-6B97CD6482F1}"/>
                </a:ext>
              </a:extLst>
            </p:cNvPr>
            <p:cNvSpPr>
              <a:spLocks noChangeArrowheads="1"/>
            </p:cNvSpPr>
            <p:nvPr/>
          </p:nvSpPr>
          <p:spPr bwMode="auto">
            <a:xfrm>
              <a:off x="5756467" y="5407839"/>
              <a:ext cx="3427661" cy="2960754"/>
            </a:xfrm>
            <a:custGeom>
              <a:avLst/>
              <a:gdLst>
                <a:gd name="T0" fmla="*/ 2751 w 2752"/>
                <a:gd name="T1" fmla="*/ 0 h 2375"/>
                <a:gd name="T2" fmla="*/ 504 w 2752"/>
                <a:gd name="T3" fmla="*/ 0 h 2375"/>
                <a:gd name="T4" fmla="*/ 504 w 2752"/>
                <a:gd name="T5" fmla="*/ 0 h 2375"/>
                <a:gd name="T6" fmla="*/ 315 w 2752"/>
                <a:gd name="T7" fmla="*/ 2374 h 2375"/>
                <a:gd name="T8" fmla="*/ 2126 w 2752"/>
                <a:gd name="T9" fmla="*/ 2374 h 2375"/>
                <a:gd name="T10" fmla="*/ 2126 w 2752"/>
                <a:gd name="T11" fmla="*/ 2374 h 2375"/>
                <a:gd name="T12" fmla="*/ 2362 w 2752"/>
                <a:gd name="T13" fmla="*/ 2119 h 2375"/>
                <a:gd name="T14" fmla="*/ 2362 w 2752"/>
                <a:gd name="T15" fmla="*/ 2119 h 2375"/>
                <a:gd name="T16" fmla="*/ 2751 w 2752"/>
                <a:gd name="T17" fmla="*/ 0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2" h="2375">
                  <a:moveTo>
                    <a:pt x="2751" y="0"/>
                  </a:moveTo>
                  <a:lnTo>
                    <a:pt x="504" y="0"/>
                  </a:lnTo>
                  <a:lnTo>
                    <a:pt x="504" y="0"/>
                  </a:lnTo>
                  <a:cubicBezTo>
                    <a:pt x="504" y="0"/>
                    <a:pt x="0" y="147"/>
                    <a:pt x="315" y="2374"/>
                  </a:cubicBezTo>
                  <a:lnTo>
                    <a:pt x="2126" y="2374"/>
                  </a:lnTo>
                  <a:lnTo>
                    <a:pt x="2126" y="2374"/>
                  </a:lnTo>
                  <a:cubicBezTo>
                    <a:pt x="2263" y="2374"/>
                    <a:pt x="2373" y="2257"/>
                    <a:pt x="2362" y="2119"/>
                  </a:cubicBezTo>
                  <a:lnTo>
                    <a:pt x="2362" y="2119"/>
                  </a:lnTo>
                  <a:cubicBezTo>
                    <a:pt x="2314" y="1506"/>
                    <a:pt x="2249" y="0"/>
                    <a:pt x="2751" y="0"/>
                  </a:cubicBezTo>
                </a:path>
              </a:pathLst>
            </a:custGeom>
            <a:solidFill>
              <a:srgbClr val="D2D4D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0" name="Freeform 397">
              <a:extLst>
                <a:ext uri="{FF2B5EF4-FFF2-40B4-BE49-F238E27FC236}">
                  <a16:creationId xmlns:a16="http://schemas.microsoft.com/office/drawing/2014/main" id="{CA158043-4E1E-154D-BDFC-78CCE791BBDF}"/>
                </a:ext>
              </a:extLst>
            </p:cNvPr>
            <p:cNvSpPr>
              <a:spLocks noChangeArrowheads="1"/>
            </p:cNvSpPr>
            <p:nvPr/>
          </p:nvSpPr>
          <p:spPr bwMode="auto">
            <a:xfrm>
              <a:off x="5734497" y="8011542"/>
              <a:ext cx="2647648" cy="351554"/>
            </a:xfrm>
            <a:custGeom>
              <a:avLst/>
              <a:gdLst>
                <a:gd name="T0" fmla="*/ 2123 w 2124"/>
                <a:gd name="T1" fmla="*/ 281 h 282"/>
                <a:gd name="T2" fmla="*/ 2123 w 2124"/>
                <a:gd name="T3" fmla="*/ 281 h 282"/>
                <a:gd name="T4" fmla="*/ 1955 w 2124"/>
                <a:gd name="T5" fmla="*/ 0 h 282"/>
                <a:gd name="T6" fmla="*/ 0 w 2124"/>
                <a:gd name="T7" fmla="*/ 0 h 282"/>
                <a:gd name="T8" fmla="*/ 0 w 2124"/>
                <a:gd name="T9" fmla="*/ 0 h 282"/>
                <a:gd name="T10" fmla="*/ 210 w 2124"/>
                <a:gd name="T11" fmla="*/ 281 h 282"/>
                <a:gd name="T12" fmla="*/ 2123 w 2124"/>
                <a:gd name="T13" fmla="*/ 281 h 282"/>
              </a:gdLst>
              <a:ahLst/>
              <a:cxnLst>
                <a:cxn ang="0">
                  <a:pos x="T0" y="T1"/>
                </a:cxn>
                <a:cxn ang="0">
                  <a:pos x="T2" y="T3"/>
                </a:cxn>
                <a:cxn ang="0">
                  <a:pos x="T4" y="T5"/>
                </a:cxn>
                <a:cxn ang="0">
                  <a:pos x="T6" y="T7"/>
                </a:cxn>
                <a:cxn ang="0">
                  <a:pos x="T8" y="T9"/>
                </a:cxn>
                <a:cxn ang="0">
                  <a:pos x="T10" y="T11"/>
                </a:cxn>
                <a:cxn ang="0">
                  <a:pos x="T12" y="T13"/>
                </a:cxn>
              </a:cxnLst>
              <a:rect l="0" t="0" r="r" b="b"/>
              <a:pathLst>
                <a:path w="2124" h="282">
                  <a:moveTo>
                    <a:pt x="2123" y="281"/>
                  </a:moveTo>
                  <a:lnTo>
                    <a:pt x="2123" y="281"/>
                  </a:lnTo>
                  <a:cubicBezTo>
                    <a:pt x="2123" y="281"/>
                    <a:pt x="1955" y="193"/>
                    <a:pt x="1955" y="0"/>
                  </a:cubicBezTo>
                  <a:lnTo>
                    <a:pt x="0" y="0"/>
                  </a:lnTo>
                  <a:lnTo>
                    <a:pt x="0" y="0"/>
                  </a:lnTo>
                  <a:cubicBezTo>
                    <a:pt x="0" y="0"/>
                    <a:pt x="19" y="281"/>
                    <a:pt x="210" y="281"/>
                  </a:cubicBezTo>
                  <a:lnTo>
                    <a:pt x="2123" y="281"/>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1" name="Freeform 30">
              <a:extLst>
                <a:ext uri="{FF2B5EF4-FFF2-40B4-BE49-F238E27FC236}">
                  <a16:creationId xmlns:a16="http://schemas.microsoft.com/office/drawing/2014/main" id="{DE474FC1-9DA1-CB46-8C4C-B854D2897C0D}"/>
                </a:ext>
              </a:extLst>
            </p:cNvPr>
            <p:cNvSpPr>
              <a:spLocks noChangeArrowheads="1"/>
            </p:cNvSpPr>
            <p:nvPr/>
          </p:nvSpPr>
          <p:spPr bwMode="auto">
            <a:xfrm>
              <a:off x="6206897" y="5693475"/>
              <a:ext cx="2300339" cy="2003680"/>
            </a:xfrm>
            <a:custGeom>
              <a:avLst/>
              <a:gdLst>
                <a:gd name="connsiteX0" fmla="*/ 28645 w 2300339"/>
                <a:gd name="connsiteY0" fmla="*/ 1944540 h 2003680"/>
                <a:gd name="connsiteX1" fmla="*/ 2271694 w 2300339"/>
                <a:gd name="connsiteY1" fmla="*/ 1944540 h 2003680"/>
                <a:gd name="connsiteX2" fmla="*/ 2300339 w 2300339"/>
                <a:gd name="connsiteY2" fmla="*/ 1974110 h 2003680"/>
                <a:gd name="connsiteX3" fmla="*/ 2271694 w 2300339"/>
                <a:gd name="connsiteY3" fmla="*/ 2003680 h 2003680"/>
                <a:gd name="connsiteX4" fmla="*/ 28645 w 2300339"/>
                <a:gd name="connsiteY4" fmla="*/ 2003680 h 2003680"/>
                <a:gd name="connsiteX5" fmla="*/ 0 w 2300339"/>
                <a:gd name="connsiteY5" fmla="*/ 1974110 h 2003680"/>
                <a:gd name="connsiteX6" fmla="*/ 28645 w 2300339"/>
                <a:gd name="connsiteY6" fmla="*/ 1944540 h 2003680"/>
                <a:gd name="connsiteX7" fmla="*/ 28645 w 2300339"/>
                <a:gd name="connsiteY7" fmla="*/ 1697352 h 2003680"/>
                <a:gd name="connsiteX8" fmla="*/ 2271694 w 2300339"/>
                <a:gd name="connsiteY8" fmla="*/ 1697352 h 2003680"/>
                <a:gd name="connsiteX9" fmla="*/ 2300339 w 2300339"/>
                <a:gd name="connsiteY9" fmla="*/ 1726920 h 2003680"/>
                <a:gd name="connsiteX10" fmla="*/ 2271694 w 2300339"/>
                <a:gd name="connsiteY10" fmla="*/ 1756488 h 2003680"/>
                <a:gd name="connsiteX11" fmla="*/ 28645 w 2300339"/>
                <a:gd name="connsiteY11" fmla="*/ 1756488 h 2003680"/>
                <a:gd name="connsiteX12" fmla="*/ 0 w 2300339"/>
                <a:gd name="connsiteY12" fmla="*/ 1726920 h 2003680"/>
                <a:gd name="connsiteX13" fmla="*/ 28645 w 2300339"/>
                <a:gd name="connsiteY13" fmla="*/ 1697352 h 2003680"/>
                <a:gd name="connsiteX14" fmla="*/ 28645 w 2300339"/>
                <a:gd name="connsiteY14" fmla="*/ 1444672 h 2003680"/>
                <a:gd name="connsiteX15" fmla="*/ 2271694 w 2300339"/>
                <a:gd name="connsiteY15" fmla="*/ 1444672 h 2003680"/>
                <a:gd name="connsiteX16" fmla="*/ 2300339 w 2300339"/>
                <a:gd name="connsiteY16" fmla="*/ 1474240 h 2003680"/>
                <a:gd name="connsiteX17" fmla="*/ 2271694 w 2300339"/>
                <a:gd name="connsiteY17" fmla="*/ 1503808 h 2003680"/>
                <a:gd name="connsiteX18" fmla="*/ 28645 w 2300339"/>
                <a:gd name="connsiteY18" fmla="*/ 1503808 h 2003680"/>
                <a:gd name="connsiteX19" fmla="*/ 0 w 2300339"/>
                <a:gd name="connsiteY19" fmla="*/ 1474240 h 2003680"/>
                <a:gd name="connsiteX20" fmla="*/ 28645 w 2300339"/>
                <a:gd name="connsiteY20" fmla="*/ 1444672 h 2003680"/>
                <a:gd name="connsiteX21" fmla="*/ 28645 w 2300339"/>
                <a:gd name="connsiteY21" fmla="*/ 1197486 h 2003680"/>
                <a:gd name="connsiteX22" fmla="*/ 2271694 w 2300339"/>
                <a:gd name="connsiteY22" fmla="*/ 1197486 h 2003680"/>
                <a:gd name="connsiteX23" fmla="*/ 2300339 w 2300339"/>
                <a:gd name="connsiteY23" fmla="*/ 1227699 h 2003680"/>
                <a:gd name="connsiteX24" fmla="*/ 2271694 w 2300339"/>
                <a:gd name="connsiteY24" fmla="*/ 1256652 h 2003680"/>
                <a:gd name="connsiteX25" fmla="*/ 28645 w 2300339"/>
                <a:gd name="connsiteY25" fmla="*/ 1256652 h 2003680"/>
                <a:gd name="connsiteX26" fmla="*/ 0 w 2300339"/>
                <a:gd name="connsiteY26" fmla="*/ 1227699 h 2003680"/>
                <a:gd name="connsiteX27" fmla="*/ 28645 w 2300339"/>
                <a:gd name="connsiteY27" fmla="*/ 1197486 h 2003680"/>
                <a:gd name="connsiteX28" fmla="*/ 28645 w 2300339"/>
                <a:gd name="connsiteY28" fmla="*/ 950298 h 2003680"/>
                <a:gd name="connsiteX29" fmla="*/ 2271694 w 2300339"/>
                <a:gd name="connsiteY29" fmla="*/ 950298 h 2003680"/>
                <a:gd name="connsiteX30" fmla="*/ 2300339 w 2300339"/>
                <a:gd name="connsiteY30" fmla="*/ 979250 h 2003680"/>
                <a:gd name="connsiteX31" fmla="*/ 2271694 w 2300339"/>
                <a:gd name="connsiteY31" fmla="*/ 1009460 h 2003680"/>
                <a:gd name="connsiteX32" fmla="*/ 28645 w 2300339"/>
                <a:gd name="connsiteY32" fmla="*/ 1009460 h 2003680"/>
                <a:gd name="connsiteX33" fmla="*/ 0 w 2300339"/>
                <a:gd name="connsiteY33" fmla="*/ 979250 h 2003680"/>
                <a:gd name="connsiteX34" fmla="*/ 28645 w 2300339"/>
                <a:gd name="connsiteY34" fmla="*/ 950298 h 2003680"/>
                <a:gd name="connsiteX35" fmla="*/ 1116321 w 2300339"/>
                <a:gd name="connsiteY35" fmla="*/ 565785 h 2003680"/>
                <a:gd name="connsiteX36" fmla="*/ 2271643 w 2300339"/>
                <a:gd name="connsiteY36" fmla="*/ 565785 h 2003680"/>
                <a:gd name="connsiteX37" fmla="*/ 2300338 w 2300339"/>
                <a:gd name="connsiteY37" fmla="*/ 595353 h 2003680"/>
                <a:gd name="connsiteX38" fmla="*/ 2271643 w 2300339"/>
                <a:gd name="connsiteY38" fmla="*/ 624921 h 2003680"/>
                <a:gd name="connsiteX39" fmla="*/ 1116321 w 2300339"/>
                <a:gd name="connsiteY39" fmla="*/ 624921 h 2003680"/>
                <a:gd name="connsiteX40" fmla="*/ 1087625 w 2300339"/>
                <a:gd name="connsiteY40" fmla="*/ 595353 h 2003680"/>
                <a:gd name="connsiteX41" fmla="*/ 1116321 w 2300339"/>
                <a:gd name="connsiteY41" fmla="*/ 565785 h 2003680"/>
                <a:gd name="connsiteX42" fmla="*/ 1116321 w 2300339"/>
                <a:gd name="connsiteY42" fmla="*/ 335077 h 2003680"/>
                <a:gd name="connsiteX43" fmla="*/ 2271643 w 2300339"/>
                <a:gd name="connsiteY43" fmla="*/ 335077 h 2003680"/>
                <a:gd name="connsiteX44" fmla="*/ 2300338 w 2300339"/>
                <a:gd name="connsiteY44" fmla="*/ 364645 h 2003680"/>
                <a:gd name="connsiteX45" fmla="*/ 2271643 w 2300339"/>
                <a:gd name="connsiteY45" fmla="*/ 394213 h 2003680"/>
                <a:gd name="connsiteX46" fmla="*/ 1116321 w 2300339"/>
                <a:gd name="connsiteY46" fmla="*/ 394213 h 2003680"/>
                <a:gd name="connsiteX47" fmla="*/ 1087625 w 2300339"/>
                <a:gd name="connsiteY47" fmla="*/ 364645 h 2003680"/>
                <a:gd name="connsiteX48" fmla="*/ 1116321 w 2300339"/>
                <a:gd name="connsiteY48" fmla="*/ 335077 h 2003680"/>
                <a:gd name="connsiteX49" fmla="*/ 1116321 w 2300339"/>
                <a:gd name="connsiteY49" fmla="*/ 109863 h 2003680"/>
                <a:gd name="connsiteX50" fmla="*/ 2271643 w 2300339"/>
                <a:gd name="connsiteY50" fmla="*/ 109863 h 2003680"/>
                <a:gd name="connsiteX51" fmla="*/ 2300338 w 2300339"/>
                <a:gd name="connsiteY51" fmla="*/ 140076 h 2003680"/>
                <a:gd name="connsiteX52" fmla="*/ 2271643 w 2300339"/>
                <a:gd name="connsiteY52" fmla="*/ 169029 h 2003680"/>
                <a:gd name="connsiteX53" fmla="*/ 1116321 w 2300339"/>
                <a:gd name="connsiteY53" fmla="*/ 169029 h 2003680"/>
                <a:gd name="connsiteX54" fmla="*/ 1087625 w 2300339"/>
                <a:gd name="connsiteY54" fmla="*/ 140076 h 2003680"/>
                <a:gd name="connsiteX55" fmla="*/ 1116321 w 2300339"/>
                <a:gd name="connsiteY55" fmla="*/ 109863 h 2003680"/>
                <a:gd name="connsiteX56" fmla="*/ 200724 w 2300339"/>
                <a:gd name="connsiteY56" fmla="*/ 0 h 2003680"/>
                <a:gd name="connsiteX57" fmla="*/ 949051 w 2300339"/>
                <a:gd name="connsiteY57" fmla="*/ 0 h 2003680"/>
                <a:gd name="connsiteX58" fmla="*/ 944062 w 2300339"/>
                <a:gd name="connsiteY58" fmla="*/ 47335 h 2003680"/>
                <a:gd name="connsiteX59" fmla="*/ 942815 w 2300339"/>
                <a:gd name="connsiteY59" fmla="*/ 718750 h 2003680"/>
                <a:gd name="connsiteX60" fmla="*/ 949051 w 2300339"/>
                <a:gd name="connsiteY60" fmla="*/ 789754 h 2003680"/>
                <a:gd name="connsiteX61" fmla="*/ 200724 w 2300339"/>
                <a:gd name="connsiteY61" fmla="*/ 789754 h 2003680"/>
                <a:gd name="connsiteX62" fmla="*/ 194488 w 2300339"/>
                <a:gd name="connsiteY62" fmla="*/ 718750 h 2003680"/>
                <a:gd name="connsiteX63" fmla="*/ 195736 w 2300339"/>
                <a:gd name="connsiteY63" fmla="*/ 47335 h 200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300339" h="2003680">
                  <a:moveTo>
                    <a:pt x="28645" y="1944540"/>
                  </a:moveTo>
                  <a:lnTo>
                    <a:pt x="2271694" y="1944540"/>
                  </a:lnTo>
                  <a:cubicBezTo>
                    <a:pt x="2287885" y="1944540"/>
                    <a:pt x="2300339" y="1957397"/>
                    <a:pt x="2300339" y="1974110"/>
                  </a:cubicBezTo>
                  <a:cubicBezTo>
                    <a:pt x="2300339" y="1990823"/>
                    <a:pt x="2287885" y="2003680"/>
                    <a:pt x="2271694" y="2003680"/>
                  </a:cubicBezTo>
                  <a:lnTo>
                    <a:pt x="28645" y="2003680"/>
                  </a:lnTo>
                  <a:cubicBezTo>
                    <a:pt x="12454" y="2003680"/>
                    <a:pt x="0" y="1990823"/>
                    <a:pt x="0" y="1974110"/>
                  </a:cubicBezTo>
                  <a:cubicBezTo>
                    <a:pt x="0" y="1957397"/>
                    <a:pt x="12454" y="1944540"/>
                    <a:pt x="28645" y="1944540"/>
                  </a:cubicBezTo>
                  <a:close/>
                  <a:moveTo>
                    <a:pt x="28645" y="1697352"/>
                  </a:moveTo>
                  <a:lnTo>
                    <a:pt x="2271694" y="1697352"/>
                  </a:lnTo>
                  <a:cubicBezTo>
                    <a:pt x="2287885" y="1697352"/>
                    <a:pt x="2300339" y="1710208"/>
                    <a:pt x="2300339" y="1726920"/>
                  </a:cubicBezTo>
                  <a:cubicBezTo>
                    <a:pt x="2300339" y="1743632"/>
                    <a:pt x="2287885" y="1756488"/>
                    <a:pt x="2271694" y="1756488"/>
                  </a:cubicBezTo>
                  <a:lnTo>
                    <a:pt x="28645" y="1756488"/>
                  </a:lnTo>
                  <a:cubicBezTo>
                    <a:pt x="12454" y="1756488"/>
                    <a:pt x="0" y="1743632"/>
                    <a:pt x="0" y="1726920"/>
                  </a:cubicBezTo>
                  <a:cubicBezTo>
                    <a:pt x="0" y="1710208"/>
                    <a:pt x="12454" y="1697352"/>
                    <a:pt x="28645" y="1697352"/>
                  </a:cubicBezTo>
                  <a:close/>
                  <a:moveTo>
                    <a:pt x="28645" y="1444672"/>
                  </a:moveTo>
                  <a:lnTo>
                    <a:pt x="2271694" y="1444672"/>
                  </a:lnTo>
                  <a:cubicBezTo>
                    <a:pt x="2287885" y="1444672"/>
                    <a:pt x="2300339" y="1457528"/>
                    <a:pt x="2300339" y="1474240"/>
                  </a:cubicBezTo>
                  <a:cubicBezTo>
                    <a:pt x="2300339" y="1489667"/>
                    <a:pt x="2287885" y="1503808"/>
                    <a:pt x="2271694" y="1503808"/>
                  </a:cubicBezTo>
                  <a:lnTo>
                    <a:pt x="28645" y="1503808"/>
                  </a:lnTo>
                  <a:cubicBezTo>
                    <a:pt x="12454" y="1503808"/>
                    <a:pt x="0" y="1489667"/>
                    <a:pt x="0" y="1474240"/>
                  </a:cubicBezTo>
                  <a:cubicBezTo>
                    <a:pt x="0" y="1457528"/>
                    <a:pt x="12454" y="1444672"/>
                    <a:pt x="28645" y="1444672"/>
                  </a:cubicBezTo>
                  <a:close/>
                  <a:moveTo>
                    <a:pt x="28645" y="1197486"/>
                  </a:moveTo>
                  <a:lnTo>
                    <a:pt x="2271694" y="1197486"/>
                  </a:lnTo>
                  <a:cubicBezTo>
                    <a:pt x="2287885" y="1197486"/>
                    <a:pt x="2300339" y="1211334"/>
                    <a:pt x="2300339" y="1227699"/>
                  </a:cubicBezTo>
                  <a:cubicBezTo>
                    <a:pt x="2300339" y="1244064"/>
                    <a:pt x="2287885" y="1256652"/>
                    <a:pt x="2271694" y="1256652"/>
                  </a:cubicBezTo>
                  <a:lnTo>
                    <a:pt x="28645" y="1256652"/>
                  </a:lnTo>
                  <a:cubicBezTo>
                    <a:pt x="12454" y="1256652"/>
                    <a:pt x="0" y="1244064"/>
                    <a:pt x="0" y="1227699"/>
                  </a:cubicBezTo>
                  <a:cubicBezTo>
                    <a:pt x="0" y="1211334"/>
                    <a:pt x="12454" y="1197486"/>
                    <a:pt x="28645" y="1197486"/>
                  </a:cubicBezTo>
                  <a:close/>
                  <a:moveTo>
                    <a:pt x="28645" y="950298"/>
                  </a:moveTo>
                  <a:lnTo>
                    <a:pt x="2271694" y="950298"/>
                  </a:lnTo>
                  <a:cubicBezTo>
                    <a:pt x="2287885" y="950298"/>
                    <a:pt x="2300339" y="962886"/>
                    <a:pt x="2300339" y="979250"/>
                  </a:cubicBezTo>
                  <a:cubicBezTo>
                    <a:pt x="2300339" y="995614"/>
                    <a:pt x="2287885" y="1009460"/>
                    <a:pt x="2271694" y="1009460"/>
                  </a:cubicBezTo>
                  <a:lnTo>
                    <a:pt x="28645" y="1009460"/>
                  </a:lnTo>
                  <a:cubicBezTo>
                    <a:pt x="12454" y="1009460"/>
                    <a:pt x="0" y="995614"/>
                    <a:pt x="0" y="979250"/>
                  </a:cubicBezTo>
                  <a:cubicBezTo>
                    <a:pt x="0" y="962886"/>
                    <a:pt x="12454" y="950298"/>
                    <a:pt x="28645" y="950298"/>
                  </a:cubicBezTo>
                  <a:close/>
                  <a:moveTo>
                    <a:pt x="1116321" y="565785"/>
                  </a:moveTo>
                  <a:lnTo>
                    <a:pt x="2271643" y="565785"/>
                  </a:lnTo>
                  <a:cubicBezTo>
                    <a:pt x="2287862" y="565785"/>
                    <a:pt x="2300338" y="578641"/>
                    <a:pt x="2300338" y="595353"/>
                  </a:cubicBezTo>
                  <a:cubicBezTo>
                    <a:pt x="2300338" y="612065"/>
                    <a:pt x="2287862" y="624921"/>
                    <a:pt x="2271643" y="624921"/>
                  </a:cubicBezTo>
                  <a:lnTo>
                    <a:pt x="1116321" y="624921"/>
                  </a:lnTo>
                  <a:cubicBezTo>
                    <a:pt x="1100102" y="624921"/>
                    <a:pt x="1087625" y="612065"/>
                    <a:pt x="1087625" y="595353"/>
                  </a:cubicBezTo>
                  <a:cubicBezTo>
                    <a:pt x="1087625" y="578641"/>
                    <a:pt x="1100102" y="565785"/>
                    <a:pt x="1116321" y="565785"/>
                  </a:cubicBezTo>
                  <a:close/>
                  <a:moveTo>
                    <a:pt x="1116321" y="335077"/>
                  </a:moveTo>
                  <a:lnTo>
                    <a:pt x="2271643" y="335077"/>
                  </a:lnTo>
                  <a:cubicBezTo>
                    <a:pt x="2287862" y="335077"/>
                    <a:pt x="2300338" y="347933"/>
                    <a:pt x="2300338" y="364645"/>
                  </a:cubicBezTo>
                  <a:cubicBezTo>
                    <a:pt x="2300338" y="381357"/>
                    <a:pt x="2287862" y="394213"/>
                    <a:pt x="2271643" y="394213"/>
                  </a:cubicBezTo>
                  <a:lnTo>
                    <a:pt x="1116321" y="394213"/>
                  </a:lnTo>
                  <a:cubicBezTo>
                    <a:pt x="1100102" y="394213"/>
                    <a:pt x="1087625" y="381357"/>
                    <a:pt x="1087625" y="364645"/>
                  </a:cubicBezTo>
                  <a:cubicBezTo>
                    <a:pt x="1087625" y="347933"/>
                    <a:pt x="1100102" y="335077"/>
                    <a:pt x="1116321" y="335077"/>
                  </a:cubicBezTo>
                  <a:close/>
                  <a:moveTo>
                    <a:pt x="1116321" y="109863"/>
                  </a:moveTo>
                  <a:lnTo>
                    <a:pt x="2271643" y="109863"/>
                  </a:lnTo>
                  <a:cubicBezTo>
                    <a:pt x="2287862" y="109863"/>
                    <a:pt x="2300338" y="123711"/>
                    <a:pt x="2300338" y="140076"/>
                  </a:cubicBezTo>
                  <a:cubicBezTo>
                    <a:pt x="2300338" y="155182"/>
                    <a:pt x="2287862" y="169029"/>
                    <a:pt x="2271643" y="169029"/>
                  </a:cubicBezTo>
                  <a:lnTo>
                    <a:pt x="1116321" y="169029"/>
                  </a:lnTo>
                  <a:cubicBezTo>
                    <a:pt x="1100102" y="169029"/>
                    <a:pt x="1087625" y="155182"/>
                    <a:pt x="1087625" y="140076"/>
                  </a:cubicBezTo>
                  <a:cubicBezTo>
                    <a:pt x="1087625" y="123711"/>
                    <a:pt x="1100102" y="109863"/>
                    <a:pt x="1116321" y="109863"/>
                  </a:cubicBezTo>
                  <a:close/>
                  <a:moveTo>
                    <a:pt x="200724" y="0"/>
                  </a:moveTo>
                  <a:lnTo>
                    <a:pt x="949051" y="0"/>
                  </a:lnTo>
                  <a:lnTo>
                    <a:pt x="944062" y="47335"/>
                  </a:lnTo>
                  <a:cubicBezTo>
                    <a:pt x="924107" y="270310"/>
                    <a:pt x="922860" y="495776"/>
                    <a:pt x="942815" y="718750"/>
                  </a:cubicBezTo>
                  <a:lnTo>
                    <a:pt x="949051" y="789754"/>
                  </a:lnTo>
                  <a:lnTo>
                    <a:pt x="200724" y="789754"/>
                  </a:lnTo>
                  <a:lnTo>
                    <a:pt x="194488" y="718750"/>
                  </a:lnTo>
                  <a:cubicBezTo>
                    <a:pt x="175780" y="495776"/>
                    <a:pt x="175780" y="270310"/>
                    <a:pt x="195736" y="47335"/>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32" name="Freeform 407">
              <a:extLst>
                <a:ext uri="{FF2B5EF4-FFF2-40B4-BE49-F238E27FC236}">
                  <a16:creationId xmlns:a16="http://schemas.microsoft.com/office/drawing/2014/main" id="{91FB753A-F714-E44D-9ED0-D888E95CCC0C}"/>
                </a:ext>
              </a:extLst>
            </p:cNvPr>
            <p:cNvSpPr>
              <a:spLocks noChangeArrowheads="1"/>
            </p:cNvSpPr>
            <p:nvPr/>
          </p:nvSpPr>
          <p:spPr bwMode="auto">
            <a:xfrm>
              <a:off x="4449124" y="5254031"/>
              <a:ext cx="1021706" cy="1647914"/>
            </a:xfrm>
            <a:custGeom>
              <a:avLst/>
              <a:gdLst>
                <a:gd name="T0" fmla="*/ 728 w 820"/>
                <a:gd name="T1" fmla="*/ 586 h 1322"/>
                <a:gd name="T2" fmla="*/ 331 w 820"/>
                <a:gd name="T3" fmla="*/ 1321 h 1322"/>
                <a:gd name="T4" fmla="*/ 144 w 820"/>
                <a:gd name="T5" fmla="*/ 1096 h 1322"/>
                <a:gd name="T6" fmla="*/ 427 w 820"/>
                <a:gd name="T7" fmla="*/ 422 h 1322"/>
                <a:gd name="T8" fmla="*/ 166 w 820"/>
                <a:gd name="T9" fmla="*/ 422 h 1322"/>
                <a:gd name="T10" fmla="*/ 166 w 820"/>
                <a:gd name="T11" fmla="*/ 422 h 1322"/>
                <a:gd name="T12" fmla="*/ 0 w 820"/>
                <a:gd name="T13" fmla="*/ 256 h 1322"/>
                <a:gd name="T14" fmla="*/ 0 w 820"/>
                <a:gd name="T15" fmla="*/ 0 h 1322"/>
                <a:gd name="T16" fmla="*/ 648 w 820"/>
                <a:gd name="T17" fmla="*/ 0 h 1322"/>
                <a:gd name="T18" fmla="*/ 718 w 820"/>
                <a:gd name="T19" fmla="*/ 169 h 1322"/>
                <a:gd name="T20" fmla="*/ 718 w 820"/>
                <a:gd name="T21" fmla="*/ 169 h 1322"/>
                <a:gd name="T22" fmla="*/ 792 w 820"/>
                <a:gd name="T23" fmla="*/ 213 h 1322"/>
                <a:gd name="T24" fmla="*/ 792 w 820"/>
                <a:gd name="T25" fmla="*/ 213 h 1322"/>
                <a:gd name="T26" fmla="*/ 813 w 820"/>
                <a:gd name="T27" fmla="*/ 336 h 1322"/>
                <a:gd name="T28" fmla="*/ 813 w 820"/>
                <a:gd name="T29" fmla="*/ 336 h 1322"/>
                <a:gd name="T30" fmla="*/ 728 w 820"/>
                <a:gd name="T31" fmla="*/ 586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0" h="1322">
                  <a:moveTo>
                    <a:pt x="728" y="586"/>
                  </a:moveTo>
                  <a:lnTo>
                    <a:pt x="331" y="1321"/>
                  </a:lnTo>
                  <a:lnTo>
                    <a:pt x="144" y="1096"/>
                  </a:lnTo>
                  <a:lnTo>
                    <a:pt x="427" y="422"/>
                  </a:lnTo>
                  <a:lnTo>
                    <a:pt x="166" y="422"/>
                  </a:lnTo>
                  <a:lnTo>
                    <a:pt x="166" y="422"/>
                  </a:lnTo>
                  <a:cubicBezTo>
                    <a:pt x="75" y="422"/>
                    <a:pt x="0" y="348"/>
                    <a:pt x="0" y="256"/>
                  </a:cubicBezTo>
                  <a:lnTo>
                    <a:pt x="0" y="0"/>
                  </a:lnTo>
                  <a:lnTo>
                    <a:pt x="648" y="0"/>
                  </a:lnTo>
                  <a:lnTo>
                    <a:pt x="718" y="169"/>
                  </a:lnTo>
                  <a:lnTo>
                    <a:pt x="718" y="169"/>
                  </a:lnTo>
                  <a:cubicBezTo>
                    <a:pt x="750" y="169"/>
                    <a:pt x="778" y="186"/>
                    <a:pt x="792" y="213"/>
                  </a:cubicBezTo>
                  <a:lnTo>
                    <a:pt x="792" y="213"/>
                  </a:lnTo>
                  <a:cubicBezTo>
                    <a:pt x="811" y="250"/>
                    <a:pt x="819" y="293"/>
                    <a:pt x="813" y="336"/>
                  </a:cubicBezTo>
                  <a:lnTo>
                    <a:pt x="813" y="336"/>
                  </a:lnTo>
                  <a:cubicBezTo>
                    <a:pt x="800" y="423"/>
                    <a:pt x="772" y="508"/>
                    <a:pt x="728" y="586"/>
                  </a:cubicBezTo>
                </a:path>
              </a:pathLst>
            </a:custGeom>
            <a:solidFill>
              <a:srgbClr val="E444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3" name="Freeform 408">
              <a:extLst>
                <a:ext uri="{FF2B5EF4-FFF2-40B4-BE49-F238E27FC236}">
                  <a16:creationId xmlns:a16="http://schemas.microsoft.com/office/drawing/2014/main" id="{7214F424-7674-6944-8BD4-9A59F1F99B3A}"/>
                </a:ext>
              </a:extLst>
            </p:cNvPr>
            <p:cNvSpPr>
              <a:spLocks noChangeArrowheads="1"/>
            </p:cNvSpPr>
            <p:nvPr/>
          </p:nvSpPr>
          <p:spPr bwMode="auto">
            <a:xfrm>
              <a:off x="4762225" y="3518231"/>
              <a:ext cx="417471" cy="823956"/>
            </a:xfrm>
            <a:custGeom>
              <a:avLst/>
              <a:gdLst>
                <a:gd name="T0" fmla="*/ 218 w 335"/>
                <a:gd name="T1" fmla="*/ 0 h 663"/>
                <a:gd name="T2" fmla="*/ 188 w 335"/>
                <a:gd name="T3" fmla="*/ 0 h 663"/>
                <a:gd name="T4" fmla="*/ 188 w 335"/>
                <a:gd name="T5" fmla="*/ 0 h 663"/>
                <a:gd name="T6" fmla="*/ 79 w 335"/>
                <a:gd name="T7" fmla="*/ 91 h 663"/>
                <a:gd name="T8" fmla="*/ 0 w 335"/>
                <a:gd name="T9" fmla="*/ 521 h 663"/>
                <a:gd name="T10" fmla="*/ 269 w 335"/>
                <a:gd name="T11" fmla="*/ 662 h 663"/>
                <a:gd name="T12" fmla="*/ 269 w 335"/>
                <a:gd name="T13" fmla="*/ 662 h 663"/>
                <a:gd name="T14" fmla="*/ 247 w 335"/>
                <a:gd name="T15" fmla="*/ 374 h 663"/>
                <a:gd name="T16" fmla="*/ 247 w 335"/>
                <a:gd name="T17" fmla="*/ 374 h 663"/>
                <a:gd name="T18" fmla="*/ 218 w 335"/>
                <a:gd name="T19" fmla="*/ 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663">
                  <a:moveTo>
                    <a:pt x="218" y="0"/>
                  </a:moveTo>
                  <a:lnTo>
                    <a:pt x="188" y="0"/>
                  </a:lnTo>
                  <a:lnTo>
                    <a:pt x="188" y="0"/>
                  </a:lnTo>
                  <a:cubicBezTo>
                    <a:pt x="134" y="0"/>
                    <a:pt x="88" y="38"/>
                    <a:pt x="79" y="91"/>
                  </a:cubicBezTo>
                  <a:lnTo>
                    <a:pt x="0" y="521"/>
                  </a:lnTo>
                  <a:lnTo>
                    <a:pt x="269" y="662"/>
                  </a:lnTo>
                  <a:lnTo>
                    <a:pt x="269" y="662"/>
                  </a:lnTo>
                  <a:cubicBezTo>
                    <a:pt x="269" y="662"/>
                    <a:pt x="236" y="502"/>
                    <a:pt x="247" y="374"/>
                  </a:cubicBezTo>
                  <a:lnTo>
                    <a:pt x="247" y="374"/>
                  </a:lnTo>
                  <a:cubicBezTo>
                    <a:pt x="259" y="248"/>
                    <a:pt x="334" y="142"/>
                    <a:pt x="218" y="0"/>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4" name="Freeform 409">
              <a:extLst>
                <a:ext uri="{FF2B5EF4-FFF2-40B4-BE49-F238E27FC236}">
                  <a16:creationId xmlns:a16="http://schemas.microsoft.com/office/drawing/2014/main" id="{6173E485-E052-4548-8A00-515571765D8D}"/>
                </a:ext>
              </a:extLst>
            </p:cNvPr>
            <p:cNvSpPr>
              <a:spLocks noChangeArrowheads="1"/>
            </p:cNvSpPr>
            <p:nvPr/>
          </p:nvSpPr>
          <p:spPr bwMode="auto">
            <a:xfrm>
              <a:off x="3938267" y="4018101"/>
              <a:ext cx="1274386" cy="1241428"/>
            </a:xfrm>
            <a:custGeom>
              <a:avLst/>
              <a:gdLst>
                <a:gd name="T0" fmla="*/ 559 w 1021"/>
                <a:gd name="T1" fmla="*/ 0 h 997"/>
                <a:gd name="T2" fmla="*/ 234 w 1021"/>
                <a:gd name="T3" fmla="*/ 133 h 997"/>
                <a:gd name="T4" fmla="*/ 175 w 1021"/>
                <a:gd name="T5" fmla="*/ 753 h 997"/>
                <a:gd name="T6" fmla="*/ 66 w 1021"/>
                <a:gd name="T7" fmla="*/ 936 h 997"/>
                <a:gd name="T8" fmla="*/ 58 w 1021"/>
                <a:gd name="T9" fmla="*/ 936 h 997"/>
                <a:gd name="T10" fmla="*/ 58 w 1021"/>
                <a:gd name="T11" fmla="*/ 936 h 997"/>
                <a:gd name="T12" fmla="*/ 0 w 1021"/>
                <a:gd name="T13" fmla="*/ 996 h 997"/>
                <a:gd name="T14" fmla="*/ 734 w 1021"/>
                <a:gd name="T15" fmla="*/ 996 h 997"/>
                <a:gd name="T16" fmla="*/ 746 w 1021"/>
                <a:gd name="T17" fmla="*/ 688 h 997"/>
                <a:gd name="T18" fmla="*/ 841 w 1021"/>
                <a:gd name="T19" fmla="*/ 577 h 997"/>
                <a:gd name="T20" fmla="*/ 841 w 1021"/>
                <a:gd name="T21" fmla="*/ 996 h 997"/>
                <a:gd name="T22" fmla="*/ 1020 w 1021"/>
                <a:gd name="T23" fmla="*/ 996 h 997"/>
                <a:gd name="T24" fmla="*/ 997 w 1021"/>
                <a:gd name="T25" fmla="*/ 319 h 997"/>
                <a:gd name="T26" fmla="*/ 976 w 1021"/>
                <a:gd name="T27" fmla="*/ 286 h 997"/>
                <a:gd name="T28" fmla="*/ 976 w 1021"/>
                <a:gd name="T29" fmla="*/ 286 h 997"/>
                <a:gd name="T30" fmla="*/ 837 w 1021"/>
                <a:gd name="T31" fmla="*/ 138 h 997"/>
                <a:gd name="T32" fmla="*/ 693 w 1021"/>
                <a:gd name="T33" fmla="*/ 30 h 997"/>
                <a:gd name="T34" fmla="*/ 559 w 1021"/>
                <a:gd name="T35" fmla="*/ 0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1" h="997">
                  <a:moveTo>
                    <a:pt x="559" y="0"/>
                  </a:moveTo>
                  <a:lnTo>
                    <a:pt x="234" y="133"/>
                  </a:lnTo>
                  <a:lnTo>
                    <a:pt x="175" y="753"/>
                  </a:lnTo>
                  <a:lnTo>
                    <a:pt x="66" y="936"/>
                  </a:lnTo>
                  <a:lnTo>
                    <a:pt x="58" y="936"/>
                  </a:lnTo>
                  <a:lnTo>
                    <a:pt x="58" y="936"/>
                  </a:lnTo>
                  <a:cubicBezTo>
                    <a:pt x="25" y="937"/>
                    <a:pt x="0" y="963"/>
                    <a:pt x="0" y="996"/>
                  </a:cubicBezTo>
                  <a:lnTo>
                    <a:pt x="734" y="996"/>
                  </a:lnTo>
                  <a:lnTo>
                    <a:pt x="746" y="688"/>
                  </a:lnTo>
                  <a:lnTo>
                    <a:pt x="841" y="577"/>
                  </a:lnTo>
                  <a:lnTo>
                    <a:pt x="841" y="996"/>
                  </a:lnTo>
                  <a:lnTo>
                    <a:pt x="1020" y="996"/>
                  </a:lnTo>
                  <a:lnTo>
                    <a:pt x="997" y="319"/>
                  </a:lnTo>
                  <a:lnTo>
                    <a:pt x="976" y="286"/>
                  </a:lnTo>
                  <a:lnTo>
                    <a:pt x="976" y="286"/>
                  </a:lnTo>
                  <a:cubicBezTo>
                    <a:pt x="938" y="229"/>
                    <a:pt x="891" y="179"/>
                    <a:pt x="837" y="138"/>
                  </a:cubicBezTo>
                  <a:lnTo>
                    <a:pt x="693" y="30"/>
                  </a:lnTo>
                  <a:lnTo>
                    <a:pt x="559" y="0"/>
                  </a:lnTo>
                </a:path>
              </a:pathLst>
            </a:custGeom>
            <a:solidFill>
              <a:srgbClr val="6E41C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5" name="Freeform 410">
              <a:extLst>
                <a:ext uri="{FF2B5EF4-FFF2-40B4-BE49-F238E27FC236}">
                  <a16:creationId xmlns:a16="http://schemas.microsoft.com/office/drawing/2014/main" id="{747945D8-E1F7-CF48-9B85-C7BE5C7A0901}"/>
                </a:ext>
              </a:extLst>
            </p:cNvPr>
            <p:cNvSpPr>
              <a:spLocks noChangeArrowheads="1"/>
            </p:cNvSpPr>
            <p:nvPr/>
          </p:nvSpPr>
          <p:spPr bwMode="auto">
            <a:xfrm>
              <a:off x="4157991" y="4182891"/>
              <a:ext cx="521842" cy="1076636"/>
            </a:xfrm>
            <a:custGeom>
              <a:avLst/>
              <a:gdLst>
                <a:gd name="T0" fmla="*/ 59 w 418"/>
                <a:gd name="T1" fmla="*/ 0 h 864"/>
                <a:gd name="T2" fmla="*/ 129 w 418"/>
                <a:gd name="T3" fmla="*/ 13 h 864"/>
                <a:gd name="T4" fmla="*/ 129 w 418"/>
                <a:gd name="T5" fmla="*/ 13 h 864"/>
                <a:gd name="T6" fmla="*/ 226 w 418"/>
                <a:gd name="T7" fmla="*/ 107 h 864"/>
                <a:gd name="T8" fmla="*/ 242 w 418"/>
                <a:gd name="T9" fmla="*/ 175 h 864"/>
                <a:gd name="T10" fmla="*/ 242 w 418"/>
                <a:gd name="T11" fmla="*/ 175 h 864"/>
                <a:gd name="T12" fmla="*/ 244 w 418"/>
                <a:gd name="T13" fmla="*/ 222 h 864"/>
                <a:gd name="T14" fmla="*/ 194 w 418"/>
                <a:gd name="T15" fmla="*/ 526 h 864"/>
                <a:gd name="T16" fmla="*/ 417 w 418"/>
                <a:gd name="T17" fmla="*/ 751 h 864"/>
                <a:gd name="T18" fmla="*/ 362 w 418"/>
                <a:gd name="T19" fmla="*/ 863 h 864"/>
                <a:gd name="T20" fmla="*/ 0 w 418"/>
                <a:gd name="T21" fmla="*/ 620 h 864"/>
                <a:gd name="T22" fmla="*/ 59 w 418"/>
                <a:gd name="T2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8" h="864">
                  <a:moveTo>
                    <a:pt x="59" y="0"/>
                  </a:moveTo>
                  <a:lnTo>
                    <a:pt x="129" y="13"/>
                  </a:lnTo>
                  <a:lnTo>
                    <a:pt x="129" y="13"/>
                  </a:lnTo>
                  <a:cubicBezTo>
                    <a:pt x="177" y="22"/>
                    <a:pt x="215" y="60"/>
                    <a:pt x="226" y="107"/>
                  </a:cubicBezTo>
                  <a:lnTo>
                    <a:pt x="242" y="175"/>
                  </a:lnTo>
                  <a:lnTo>
                    <a:pt x="242" y="175"/>
                  </a:lnTo>
                  <a:cubicBezTo>
                    <a:pt x="245" y="191"/>
                    <a:pt x="246" y="207"/>
                    <a:pt x="244" y="222"/>
                  </a:cubicBezTo>
                  <a:lnTo>
                    <a:pt x="194" y="526"/>
                  </a:lnTo>
                  <a:lnTo>
                    <a:pt x="417" y="751"/>
                  </a:lnTo>
                  <a:lnTo>
                    <a:pt x="362" y="863"/>
                  </a:lnTo>
                  <a:lnTo>
                    <a:pt x="0" y="620"/>
                  </a:lnTo>
                  <a:lnTo>
                    <a:pt x="59" y="0"/>
                  </a:lnTo>
                </a:path>
              </a:pathLst>
            </a:custGeom>
            <a:solidFill>
              <a:srgbClr val="A740A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6" name="Freeform 411">
              <a:extLst>
                <a:ext uri="{FF2B5EF4-FFF2-40B4-BE49-F238E27FC236}">
                  <a16:creationId xmlns:a16="http://schemas.microsoft.com/office/drawing/2014/main" id="{F260F510-DA17-8B40-BFDE-92C027168BF4}"/>
                </a:ext>
              </a:extLst>
            </p:cNvPr>
            <p:cNvSpPr>
              <a:spLocks noChangeArrowheads="1"/>
            </p:cNvSpPr>
            <p:nvPr/>
          </p:nvSpPr>
          <p:spPr bwMode="auto">
            <a:xfrm>
              <a:off x="3938269" y="5254031"/>
              <a:ext cx="1021706" cy="1647914"/>
            </a:xfrm>
            <a:custGeom>
              <a:avLst/>
              <a:gdLst>
                <a:gd name="T0" fmla="*/ 727 w 821"/>
                <a:gd name="T1" fmla="*/ 586 h 1322"/>
                <a:gd name="T2" fmla="*/ 331 w 821"/>
                <a:gd name="T3" fmla="*/ 1321 h 1322"/>
                <a:gd name="T4" fmla="*/ 143 w 821"/>
                <a:gd name="T5" fmla="*/ 1096 h 1322"/>
                <a:gd name="T6" fmla="*/ 426 w 821"/>
                <a:gd name="T7" fmla="*/ 422 h 1322"/>
                <a:gd name="T8" fmla="*/ 165 w 821"/>
                <a:gd name="T9" fmla="*/ 422 h 1322"/>
                <a:gd name="T10" fmla="*/ 165 w 821"/>
                <a:gd name="T11" fmla="*/ 422 h 1322"/>
                <a:gd name="T12" fmla="*/ 0 w 821"/>
                <a:gd name="T13" fmla="*/ 256 h 1322"/>
                <a:gd name="T14" fmla="*/ 0 w 821"/>
                <a:gd name="T15" fmla="*/ 0 h 1322"/>
                <a:gd name="T16" fmla="*/ 819 w 821"/>
                <a:gd name="T17" fmla="*/ 0 h 1322"/>
                <a:gd name="T18" fmla="*/ 760 w 821"/>
                <a:gd name="T19" fmla="*/ 169 h 1322"/>
                <a:gd name="T20" fmla="*/ 760 w 821"/>
                <a:gd name="T21" fmla="*/ 169 h 1322"/>
                <a:gd name="T22" fmla="*/ 812 w 821"/>
                <a:gd name="T23" fmla="*/ 336 h 1322"/>
                <a:gd name="T24" fmla="*/ 812 w 821"/>
                <a:gd name="T25" fmla="*/ 336 h 1322"/>
                <a:gd name="T26" fmla="*/ 727 w 821"/>
                <a:gd name="T27" fmla="*/ 586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1" h="1322">
                  <a:moveTo>
                    <a:pt x="727" y="586"/>
                  </a:moveTo>
                  <a:lnTo>
                    <a:pt x="331" y="1321"/>
                  </a:lnTo>
                  <a:lnTo>
                    <a:pt x="143" y="1096"/>
                  </a:lnTo>
                  <a:lnTo>
                    <a:pt x="426" y="422"/>
                  </a:lnTo>
                  <a:lnTo>
                    <a:pt x="165" y="422"/>
                  </a:lnTo>
                  <a:lnTo>
                    <a:pt x="165" y="422"/>
                  </a:lnTo>
                  <a:cubicBezTo>
                    <a:pt x="74" y="422"/>
                    <a:pt x="0" y="348"/>
                    <a:pt x="0" y="256"/>
                  </a:cubicBezTo>
                  <a:lnTo>
                    <a:pt x="0" y="0"/>
                  </a:lnTo>
                  <a:lnTo>
                    <a:pt x="819" y="0"/>
                  </a:lnTo>
                  <a:lnTo>
                    <a:pt x="760" y="169"/>
                  </a:lnTo>
                  <a:lnTo>
                    <a:pt x="760" y="169"/>
                  </a:lnTo>
                  <a:cubicBezTo>
                    <a:pt x="801" y="214"/>
                    <a:pt x="820" y="275"/>
                    <a:pt x="812" y="336"/>
                  </a:cubicBezTo>
                  <a:lnTo>
                    <a:pt x="812" y="336"/>
                  </a:lnTo>
                  <a:cubicBezTo>
                    <a:pt x="799" y="423"/>
                    <a:pt x="771" y="508"/>
                    <a:pt x="727" y="586"/>
                  </a:cubicBezTo>
                </a:path>
              </a:pathLst>
            </a:custGeom>
            <a:solidFill>
              <a:srgbClr val="F2672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7" name="Freeform 412">
              <a:extLst>
                <a:ext uri="{FF2B5EF4-FFF2-40B4-BE49-F238E27FC236}">
                  <a16:creationId xmlns:a16="http://schemas.microsoft.com/office/drawing/2014/main" id="{309E757C-C973-A840-A248-0994D2D71B25}"/>
                </a:ext>
              </a:extLst>
            </p:cNvPr>
            <p:cNvSpPr>
              <a:spLocks noChangeArrowheads="1"/>
            </p:cNvSpPr>
            <p:nvPr/>
          </p:nvSpPr>
          <p:spPr bwMode="auto">
            <a:xfrm>
              <a:off x="4245878" y="5385867"/>
              <a:ext cx="241693" cy="82397"/>
            </a:xfrm>
            <a:custGeom>
              <a:avLst/>
              <a:gdLst>
                <a:gd name="T0" fmla="*/ 0 w 194"/>
                <a:gd name="T1" fmla="*/ 0 h 64"/>
                <a:gd name="T2" fmla="*/ 193 w 194"/>
                <a:gd name="T3" fmla="*/ 0 h 64"/>
                <a:gd name="T4" fmla="*/ 193 w 194"/>
                <a:gd name="T5" fmla="*/ 63 h 64"/>
                <a:gd name="T6" fmla="*/ 0 w 194"/>
                <a:gd name="T7" fmla="*/ 63 h 64"/>
                <a:gd name="T8" fmla="*/ 0 w 194"/>
                <a:gd name="T9" fmla="*/ 0 h 64"/>
              </a:gdLst>
              <a:ahLst/>
              <a:cxnLst>
                <a:cxn ang="0">
                  <a:pos x="T0" y="T1"/>
                </a:cxn>
                <a:cxn ang="0">
                  <a:pos x="T2" y="T3"/>
                </a:cxn>
                <a:cxn ang="0">
                  <a:pos x="T4" y="T5"/>
                </a:cxn>
                <a:cxn ang="0">
                  <a:pos x="T6" y="T7"/>
                </a:cxn>
                <a:cxn ang="0">
                  <a:pos x="T8" y="T9"/>
                </a:cxn>
              </a:cxnLst>
              <a:rect l="0" t="0" r="r" b="b"/>
              <a:pathLst>
                <a:path w="194" h="64">
                  <a:moveTo>
                    <a:pt x="0" y="0"/>
                  </a:moveTo>
                  <a:lnTo>
                    <a:pt x="193" y="0"/>
                  </a:lnTo>
                  <a:lnTo>
                    <a:pt x="193" y="63"/>
                  </a:lnTo>
                  <a:lnTo>
                    <a:pt x="0" y="63"/>
                  </a:lnTo>
                  <a:lnTo>
                    <a:pt x="0"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8" name="Freeform 413">
              <a:extLst>
                <a:ext uri="{FF2B5EF4-FFF2-40B4-BE49-F238E27FC236}">
                  <a16:creationId xmlns:a16="http://schemas.microsoft.com/office/drawing/2014/main" id="{02979589-AB03-B94F-B55E-EA03296E5705}"/>
                </a:ext>
              </a:extLst>
            </p:cNvPr>
            <p:cNvSpPr>
              <a:spLocks noChangeArrowheads="1"/>
            </p:cNvSpPr>
            <p:nvPr/>
          </p:nvSpPr>
          <p:spPr bwMode="auto">
            <a:xfrm>
              <a:off x="3888833" y="6654763"/>
              <a:ext cx="444936" cy="708601"/>
            </a:xfrm>
            <a:custGeom>
              <a:avLst/>
              <a:gdLst>
                <a:gd name="T0" fmla="*/ 207 w 357"/>
                <a:gd name="T1" fmla="*/ 0 h 570"/>
                <a:gd name="T2" fmla="*/ 146 w 357"/>
                <a:gd name="T3" fmla="*/ 137 h 570"/>
                <a:gd name="T4" fmla="*/ 146 w 357"/>
                <a:gd name="T5" fmla="*/ 137 h 570"/>
                <a:gd name="T6" fmla="*/ 44 w 357"/>
                <a:gd name="T7" fmla="*/ 238 h 570"/>
                <a:gd name="T8" fmla="*/ 0 w 357"/>
                <a:gd name="T9" fmla="*/ 342 h 570"/>
                <a:gd name="T10" fmla="*/ 0 w 357"/>
                <a:gd name="T11" fmla="*/ 342 h 570"/>
                <a:gd name="T12" fmla="*/ 48 w 357"/>
                <a:gd name="T13" fmla="*/ 322 h 570"/>
                <a:gd name="T14" fmla="*/ 83 w 357"/>
                <a:gd name="T15" fmla="*/ 239 h 570"/>
                <a:gd name="T16" fmla="*/ 83 w 357"/>
                <a:gd name="T17" fmla="*/ 239 h 570"/>
                <a:gd name="T18" fmla="*/ 60 w 357"/>
                <a:gd name="T19" fmla="*/ 374 h 570"/>
                <a:gd name="T20" fmla="*/ 268 w 357"/>
                <a:gd name="T21" fmla="*/ 569 h 570"/>
                <a:gd name="T22" fmla="*/ 268 w 357"/>
                <a:gd name="T23" fmla="*/ 569 h 570"/>
                <a:gd name="T24" fmla="*/ 288 w 357"/>
                <a:gd name="T25" fmla="*/ 348 h 570"/>
                <a:gd name="T26" fmla="*/ 288 w 357"/>
                <a:gd name="T27" fmla="*/ 348 h 570"/>
                <a:gd name="T28" fmla="*/ 294 w 357"/>
                <a:gd name="T29" fmla="*/ 279 h 570"/>
                <a:gd name="T30" fmla="*/ 356 w 357"/>
                <a:gd name="T31" fmla="*/ 179 h 570"/>
                <a:gd name="T32" fmla="*/ 207 w 357"/>
                <a:gd name="T33"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570">
                  <a:moveTo>
                    <a:pt x="207" y="0"/>
                  </a:moveTo>
                  <a:lnTo>
                    <a:pt x="146" y="137"/>
                  </a:lnTo>
                  <a:lnTo>
                    <a:pt x="146" y="137"/>
                  </a:lnTo>
                  <a:cubicBezTo>
                    <a:pt x="99" y="156"/>
                    <a:pt x="63" y="192"/>
                    <a:pt x="44" y="238"/>
                  </a:cubicBezTo>
                  <a:lnTo>
                    <a:pt x="0" y="342"/>
                  </a:lnTo>
                  <a:lnTo>
                    <a:pt x="0" y="342"/>
                  </a:lnTo>
                  <a:cubicBezTo>
                    <a:pt x="19" y="350"/>
                    <a:pt x="41" y="341"/>
                    <a:pt x="48" y="322"/>
                  </a:cubicBezTo>
                  <a:lnTo>
                    <a:pt x="83" y="239"/>
                  </a:lnTo>
                  <a:lnTo>
                    <a:pt x="83" y="239"/>
                  </a:lnTo>
                  <a:cubicBezTo>
                    <a:pt x="83" y="239"/>
                    <a:pt x="104" y="269"/>
                    <a:pt x="60" y="374"/>
                  </a:cubicBezTo>
                  <a:lnTo>
                    <a:pt x="268" y="569"/>
                  </a:lnTo>
                  <a:lnTo>
                    <a:pt x="268" y="569"/>
                  </a:lnTo>
                  <a:cubicBezTo>
                    <a:pt x="309" y="502"/>
                    <a:pt x="316" y="420"/>
                    <a:pt x="288" y="348"/>
                  </a:cubicBezTo>
                  <a:lnTo>
                    <a:pt x="288" y="348"/>
                  </a:lnTo>
                  <a:cubicBezTo>
                    <a:pt x="278" y="326"/>
                    <a:pt x="281" y="300"/>
                    <a:pt x="294" y="279"/>
                  </a:cubicBezTo>
                  <a:lnTo>
                    <a:pt x="356" y="179"/>
                  </a:lnTo>
                  <a:lnTo>
                    <a:pt x="207"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9" name="Freeform 414">
              <a:extLst>
                <a:ext uri="{FF2B5EF4-FFF2-40B4-BE49-F238E27FC236}">
                  <a16:creationId xmlns:a16="http://schemas.microsoft.com/office/drawing/2014/main" id="{13F00EF2-476B-534D-8393-B7F6DF9F9680}"/>
                </a:ext>
              </a:extLst>
            </p:cNvPr>
            <p:cNvSpPr>
              <a:spLocks noChangeArrowheads="1"/>
            </p:cNvSpPr>
            <p:nvPr/>
          </p:nvSpPr>
          <p:spPr bwMode="auto">
            <a:xfrm>
              <a:off x="4394193" y="6654763"/>
              <a:ext cx="444936" cy="708601"/>
            </a:xfrm>
            <a:custGeom>
              <a:avLst/>
              <a:gdLst>
                <a:gd name="T0" fmla="*/ 206 w 357"/>
                <a:gd name="T1" fmla="*/ 0 h 570"/>
                <a:gd name="T2" fmla="*/ 145 w 357"/>
                <a:gd name="T3" fmla="*/ 137 h 570"/>
                <a:gd name="T4" fmla="*/ 145 w 357"/>
                <a:gd name="T5" fmla="*/ 137 h 570"/>
                <a:gd name="T6" fmla="*/ 43 w 357"/>
                <a:gd name="T7" fmla="*/ 238 h 570"/>
                <a:gd name="T8" fmla="*/ 0 w 357"/>
                <a:gd name="T9" fmla="*/ 342 h 570"/>
                <a:gd name="T10" fmla="*/ 0 w 357"/>
                <a:gd name="T11" fmla="*/ 342 h 570"/>
                <a:gd name="T12" fmla="*/ 48 w 357"/>
                <a:gd name="T13" fmla="*/ 322 h 570"/>
                <a:gd name="T14" fmla="*/ 82 w 357"/>
                <a:gd name="T15" fmla="*/ 239 h 570"/>
                <a:gd name="T16" fmla="*/ 82 w 357"/>
                <a:gd name="T17" fmla="*/ 239 h 570"/>
                <a:gd name="T18" fmla="*/ 59 w 357"/>
                <a:gd name="T19" fmla="*/ 374 h 570"/>
                <a:gd name="T20" fmla="*/ 267 w 357"/>
                <a:gd name="T21" fmla="*/ 569 h 570"/>
                <a:gd name="T22" fmla="*/ 267 w 357"/>
                <a:gd name="T23" fmla="*/ 569 h 570"/>
                <a:gd name="T24" fmla="*/ 287 w 357"/>
                <a:gd name="T25" fmla="*/ 348 h 570"/>
                <a:gd name="T26" fmla="*/ 287 w 357"/>
                <a:gd name="T27" fmla="*/ 348 h 570"/>
                <a:gd name="T28" fmla="*/ 293 w 357"/>
                <a:gd name="T29" fmla="*/ 279 h 570"/>
                <a:gd name="T30" fmla="*/ 356 w 357"/>
                <a:gd name="T31" fmla="*/ 179 h 570"/>
                <a:gd name="T32" fmla="*/ 206 w 357"/>
                <a:gd name="T33"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570">
                  <a:moveTo>
                    <a:pt x="206" y="0"/>
                  </a:moveTo>
                  <a:lnTo>
                    <a:pt x="145" y="137"/>
                  </a:lnTo>
                  <a:lnTo>
                    <a:pt x="145" y="137"/>
                  </a:lnTo>
                  <a:cubicBezTo>
                    <a:pt x="99" y="156"/>
                    <a:pt x="62" y="192"/>
                    <a:pt x="43" y="238"/>
                  </a:cubicBezTo>
                  <a:lnTo>
                    <a:pt x="0" y="342"/>
                  </a:lnTo>
                  <a:lnTo>
                    <a:pt x="0" y="342"/>
                  </a:lnTo>
                  <a:cubicBezTo>
                    <a:pt x="19" y="350"/>
                    <a:pt x="40" y="341"/>
                    <a:pt x="48" y="322"/>
                  </a:cubicBezTo>
                  <a:lnTo>
                    <a:pt x="82" y="239"/>
                  </a:lnTo>
                  <a:lnTo>
                    <a:pt x="82" y="239"/>
                  </a:lnTo>
                  <a:cubicBezTo>
                    <a:pt x="82" y="239"/>
                    <a:pt x="102" y="270"/>
                    <a:pt x="59" y="374"/>
                  </a:cubicBezTo>
                  <a:lnTo>
                    <a:pt x="267" y="569"/>
                  </a:lnTo>
                  <a:lnTo>
                    <a:pt x="267" y="569"/>
                  </a:lnTo>
                  <a:cubicBezTo>
                    <a:pt x="309" y="503"/>
                    <a:pt x="316" y="421"/>
                    <a:pt x="287" y="348"/>
                  </a:cubicBezTo>
                  <a:lnTo>
                    <a:pt x="287" y="348"/>
                  </a:lnTo>
                  <a:cubicBezTo>
                    <a:pt x="278" y="326"/>
                    <a:pt x="280" y="300"/>
                    <a:pt x="293" y="279"/>
                  </a:cubicBezTo>
                  <a:lnTo>
                    <a:pt x="356" y="179"/>
                  </a:lnTo>
                  <a:lnTo>
                    <a:pt x="206"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0" name="Freeform 415">
              <a:extLst>
                <a:ext uri="{FF2B5EF4-FFF2-40B4-BE49-F238E27FC236}">
                  <a16:creationId xmlns:a16="http://schemas.microsoft.com/office/drawing/2014/main" id="{0387134D-E012-1B4A-A143-99A69FE91A5E}"/>
                </a:ext>
              </a:extLst>
            </p:cNvPr>
            <p:cNvSpPr>
              <a:spLocks noChangeArrowheads="1"/>
            </p:cNvSpPr>
            <p:nvPr/>
          </p:nvSpPr>
          <p:spPr bwMode="auto">
            <a:xfrm>
              <a:off x="4103060" y="6693210"/>
              <a:ext cx="120848" cy="197750"/>
            </a:xfrm>
            <a:custGeom>
              <a:avLst/>
              <a:gdLst>
                <a:gd name="T0" fmla="*/ 95 w 96"/>
                <a:gd name="T1" fmla="*/ 46 h 159"/>
                <a:gd name="T2" fmla="*/ 46 w 96"/>
                <a:gd name="T3" fmla="*/ 142 h 159"/>
                <a:gd name="T4" fmla="*/ 46 w 96"/>
                <a:gd name="T5" fmla="*/ 142 h 159"/>
                <a:gd name="T6" fmla="*/ 11 w 96"/>
                <a:gd name="T7" fmla="*/ 150 h 159"/>
                <a:gd name="T8" fmla="*/ 11 w 96"/>
                <a:gd name="T9" fmla="*/ 150 h 159"/>
                <a:gd name="T10" fmla="*/ 4 w 96"/>
                <a:gd name="T11" fmla="*/ 123 h 159"/>
                <a:gd name="T12" fmla="*/ 58 w 96"/>
                <a:gd name="T13" fmla="*/ 0 h 159"/>
                <a:gd name="T14" fmla="*/ 95 w 96"/>
                <a:gd name="T15" fmla="*/ 46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59">
                  <a:moveTo>
                    <a:pt x="95" y="46"/>
                  </a:moveTo>
                  <a:lnTo>
                    <a:pt x="46" y="142"/>
                  </a:lnTo>
                  <a:lnTo>
                    <a:pt x="46" y="142"/>
                  </a:lnTo>
                  <a:cubicBezTo>
                    <a:pt x="39" y="155"/>
                    <a:pt x="23" y="158"/>
                    <a:pt x="11" y="150"/>
                  </a:cubicBezTo>
                  <a:lnTo>
                    <a:pt x="11" y="150"/>
                  </a:lnTo>
                  <a:cubicBezTo>
                    <a:pt x="3" y="143"/>
                    <a:pt x="0" y="133"/>
                    <a:pt x="4" y="123"/>
                  </a:cubicBezTo>
                  <a:lnTo>
                    <a:pt x="58" y="0"/>
                  </a:lnTo>
                  <a:lnTo>
                    <a:pt x="95" y="46"/>
                  </a:lnTo>
                </a:path>
              </a:pathLst>
            </a:custGeom>
            <a:solidFill>
              <a:srgbClr val="D2D4D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1" name="Freeform 416">
              <a:extLst>
                <a:ext uri="{FF2B5EF4-FFF2-40B4-BE49-F238E27FC236}">
                  <a16:creationId xmlns:a16="http://schemas.microsoft.com/office/drawing/2014/main" id="{9CF5A1BF-7071-2A43-B836-E5AA97716CE6}"/>
                </a:ext>
              </a:extLst>
            </p:cNvPr>
            <p:cNvSpPr>
              <a:spLocks noChangeArrowheads="1"/>
            </p:cNvSpPr>
            <p:nvPr/>
          </p:nvSpPr>
          <p:spPr bwMode="auto">
            <a:xfrm>
              <a:off x="4619406" y="6698705"/>
              <a:ext cx="120848" cy="197750"/>
            </a:xfrm>
            <a:custGeom>
              <a:avLst/>
              <a:gdLst>
                <a:gd name="T0" fmla="*/ 95 w 96"/>
                <a:gd name="T1" fmla="*/ 45 h 159"/>
                <a:gd name="T2" fmla="*/ 45 w 96"/>
                <a:gd name="T3" fmla="*/ 142 h 159"/>
                <a:gd name="T4" fmla="*/ 45 w 96"/>
                <a:gd name="T5" fmla="*/ 142 h 159"/>
                <a:gd name="T6" fmla="*/ 10 w 96"/>
                <a:gd name="T7" fmla="*/ 149 h 159"/>
                <a:gd name="T8" fmla="*/ 10 w 96"/>
                <a:gd name="T9" fmla="*/ 149 h 159"/>
                <a:gd name="T10" fmla="*/ 4 w 96"/>
                <a:gd name="T11" fmla="*/ 123 h 159"/>
                <a:gd name="T12" fmla="*/ 57 w 96"/>
                <a:gd name="T13" fmla="*/ 0 h 159"/>
                <a:gd name="T14" fmla="*/ 95 w 96"/>
                <a:gd name="T15" fmla="*/ 45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59">
                  <a:moveTo>
                    <a:pt x="95" y="45"/>
                  </a:moveTo>
                  <a:lnTo>
                    <a:pt x="45" y="142"/>
                  </a:lnTo>
                  <a:lnTo>
                    <a:pt x="45" y="142"/>
                  </a:lnTo>
                  <a:cubicBezTo>
                    <a:pt x="39" y="154"/>
                    <a:pt x="22" y="158"/>
                    <a:pt x="10" y="149"/>
                  </a:cubicBezTo>
                  <a:lnTo>
                    <a:pt x="10" y="149"/>
                  </a:lnTo>
                  <a:cubicBezTo>
                    <a:pt x="3" y="142"/>
                    <a:pt x="0" y="131"/>
                    <a:pt x="4" y="123"/>
                  </a:cubicBezTo>
                  <a:lnTo>
                    <a:pt x="57" y="0"/>
                  </a:lnTo>
                  <a:lnTo>
                    <a:pt x="95" y="45"/>
                  </a:lnTo>
                </a:path>
              </a:pathLst>
            </a:custGeom>
            <a:solidFill>
              <a:srgbClr val="D2D4D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2" name="Freeform 417">
              <a:extLst>
                <a:ext uri="{FF2B5EF4-FFF2-40B4-BE49-F238E27FC236}">
                  <a16:creationId xmlns:a16="http://schemas.microsoft.com/office/drawing/2014/main" id="{DCAF9997-31DD-0144-A0A8-8CA3E597FE5E}"/>
                </a:ext>
              </a:extLst>
            </p:cNvPr>
            <p:cNvSpPr>
              <a:spLocks noChangeArrowheads="1"/>
            </p:cNvSpPr>
            <p:nvPr/>
          </p:nvSpPr>
          <p:spPr bwMode="auto">
            <a:xfrm>
              <a:off x="4438137" y="4907973"/>
              <a:ext cx="1159031" cy="560291"/>
            </a:xfrm>
            <a:custGeom>
              <a:avLst/>
              <a:gdLst>
                <a:gd name="T0" fmla="*/ 726 w 929"/>
                <a:gd name="T1" fmla="*/ 449 h 450"/>
                <a:gd name="T2" fmla="*/ 0 w 929"/>
                <a:gd name="T3" fmla="*/ 449 h 450"/>
                <a:gd name="T4" fmla="*/ 202 w 929"/>
                <a:gd name="T5" fmla="*/ 0 h 450"/>
                <a:gd name="T6" fmla="*/ 928 w 929"/>
                <a:gd name="T7" fmla="*/ 0 h 450"/>
                <a:gd name="T8" fmla="*/ 726 w 929"/>
                <a:gd name="T9" fmla="*/ 449 h 450"/>
              </a:gdLst>
              <a:ahLst/>
              <a:cxnLst>
                <a:cxn ang="0">
                  <a:pos x="T0" y="T1"/>
                </a:cxn>
                <a:cxn ang="0">
                  <a:pos x="T2" y="T3"/>
                </a:cxn>
                <a:cxn ang="0">
                  <a:pos x="T4" y="T5"/>
                </a:cxn>
                <a:cxn ang="0">
                  <a:pos x="T6" y="T7"/>
                </a:cxn>
                <a:cxn ang="0">
                  <a:pos x="T8" y="T9"/>
                </a:cxn>
              </a:cxnLst>
              <a:rect l="0" t="0" r="r" b="b"/>
              <a:pathLst>
                <a:path w="929" h="450">
                  <a:moveTo>
                    <a:pt x="726" y="449"/>
                  </a:moveTo>
                  <a:lnTo>
                    <a:pt x="0" y="449"/>
                  </a:lnTo>
                  <a:lnTo>
                    <a:pt x="202" y="0"/>
                  </a:lnTo>
                  <a:lnTo>
                    <a:pt x="928" y="0"/>
                  </a:lnTo>
                  <a:lnTo>
                    <a:pt x="726" y="449"/>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3" name="Freeform 418">
              <a:extLst>
                <a:ext uri="{FF2B5EF4-FFF2-40B4-BE49-F238E27FC236}">
                  <a16:creationId xmlns:a16="http://schemas.microsoft.com/office/drawing/2014/main" id="{D9834458-AC5F-6549-9E80-756AB3C52DC8}"/>
                </a:ext>
              </a:extLst>
            </p:cNvPr>
            <p:cNvSpPr>
              <a:spLocks noChangeArrowheads="1"/>
            </p:cNvSpPr>
            <p:nvPr/>
          </p:nvSpPr>
          <p:spPr bwMode="auto">
            <a:xfrm>
              <a:off x="4602928" y="3468793"/>
              <a:ext cx="483389" cy="790999"/>
            </a:xfrm>
            <a:custGeom>
              <a:avLst/>
              <a:gdLst>
                <a:gd name="T0" fmla="*/ 386 w 387"/>
                <a:gd name="T1" fmla="*/ 195 h 634"/>
                <a:gd name="T2" fmla="*/ 386 w 387"/>
                <a:gd name="T3" fmla="*/ 195 h 634"/>
                <a:gd name="T4" fmla="*/ 198 w 387"/>
                <a:gd name="T5" fmla="*/ 0 h 634"/>
                <a:gd name="T6" fmla="*/ 198 w 387"/>
                <a:gd name="T7" fmla="*/ 0 h 634"/>
                <a:gd name="T8" fmla="*/ 10 w 387"/>
                <a:gd name="T9" fmla="*/ 195 h 634"/>
                <a:gd name="T10" fmla="*/ 10 w 387"/>
                <a:gd name="T11" fmla="*/ 195 h 634"/>
                <a:gd name="T12" fmla="*/ 46 w 387"/>
                <a:gd name="T13" fmla="*/ 331 h 634"/>
                <a:gd name="T14" fmla="*/ 16 w 387"/>
                <a:gd name="T15" fmla="*/ 446 h 634"/>
                <a:gd name="T16" fmla="*/ 16 w 387"/>
                <a:gd name="T17" fmla="*/ 446 h 634"/>
                <a:gd name="T18" fmla="*/ 65 w 387"/>
                <a:gd name="T19" fmla="*/ 607 h 634"/>
                <a:gd name="T20" fmla="*/ 65 w 387"/>
                <a:gd name="T21" fmla="*/ 607 h 634"/>
                <a:gd name="T22" fmla="*/ 155 w 387"/>
                <a:gd name="T23" fmla="*/ 582 h 634"/>
                <a:gd name="T24" fmla="*/ 186 w 387"/>
                <a:gd name="T25" fmla="*/ 422 h 634"/>
                <a:gd name="T26" fmla="*/ 186 w 387"/>
                <a:gd name="T27" fmla="*/ 422 h 634"/>
                <a:gd name="T28" fmla="*/ 386 w 387"/>
                <a:gd name="T29" fmla="*/ 195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7" h="634">
                  <a:moveTo>
                    <a:pt x="386" y="195"/>
                  </a:moveTo>
                  <a:lnTo>
                    <a:pt x="386" y="195"/>
                  </a:lnTo>
                  <a:cubicBezTo>
                    <a:pt x="386" y="87"/>
                    <a:pt x="302" y="0"/>
                    <a:pt x="198" y="0"/>
                  </a:cubicBezTo>
                  <a:lnTo>
                    <a:pt x="198" y="0"/>
                  </a:lnTo>
                  <a:cubicBezTo>
                    <a:pt x="94" y="0"/>
                    <a:pt x="10" y="87"/>
                    <a:pt x="10" y="195"/>
                  </a:cubicBezTo>
                  <a:lnTo>
                    <a:pt x="10" y="195"/>
                  </a:lnTo>
                  <a:cubicBezTo>
                    <a:pt x="10" y="242"/>
                    <a:pt x="23" y="290"/>
                    <a:pt x="46" y="331"/>
                  </a:cubicBezTo>
                  <a:lnTo>
                    <a:pt x="16" y="446"/>
                  </a:lnTo>
                  <a:lnTo>
                    <a:pt x="16" y="446"/>
                  </a:lnTo>
                  <a:cubicBezTo>
                    <a:pt x="0" y="505"/>
                    <a:pt x="20" y="567"/>
                    <a:pt x="65" y="607"/>
                  </a:cubicBezTo>
                  <a:lnTo>
                    <a:pt x="65" y="607"/>
                  </a:lnTo>
                  <a:cubicBezTo>
                    <a:pt x="95" y="633"/>
                    <a:pt x="142" y="620"/>
                    <a:pt x="155" y="582"/>
                  </a:cubicBezTo>
                  <a:lnTo>
                    <a:pt x="186" y="422"/>
                  </a:lnTo>
                  <a:lnTo>
                    <a:pt x="186" y="422"/>
                  </a:lnTo>
                  <a:cubicBezTo>
                    <a:pt x="312" y="420"/>
                    <a:pt x="386" y="331"/>
                    <a:pt x="386" y="195"/>
                  </a:cubicBez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4" name="Freeform 419">
              <a:extLst>
                <a:ext uri="{FF2B5EF4-FFF2-40B4-BE49-F238E27FC236}">
                  <a16:creationId xmlns:a16="http://schemas.microsoft.com/office/drawing/2014/main" id="{DA4620F8-06BC-3A43-BF41-E072D6A18034}"/>
                </a:ext>
              </a:extLst>
            </p:cNvPr>
            <p:cNvSpPr>
              <a:spLocks noChangeArrowheads="1"/>
            </p:cNvSpPr>
            <p:nvPr/>
          </p:nvSpPr>
          <p:spPr bwMode="auto">
            <a:xfrm>
              <a:off x="4031650" y="3413865"/>
              <a:ext cx="1186497" cy="1016212"/>
            </a:xfrm>
            <a:custGeom>
              <a:avLst/>
              <a:gdLst>
                <a:gd name="T0" fmla="*/ 776 w 954"/>
                <a:gd name="T1" fmla="*/ 122 h 814"/>
                <a:gd name="T2" fmla="*/ 776 w 954"/>
                <a:gd name="T3" fmla="*/ 122 h 814"/>
                <a:gd name="T4" fmla="*/ 525 w 954"/>
                <a:gd name="T5" fmla="*/ 243 h 814"/>
                <a:gd name="T6" fmla="*/ 525 w 954"/>
                <a:gd name="T7" fmla="*/ 243 h 814"/>
                <a:gd name="T8" fmla="*/ 488 w 954"/>
                <a:gd name="T9" fmla="*/ 228 h 814"/>
                <a:gd name="T10" fmla="*/ 488 w 954"/>
                <a:gd name="T11" fmla="*/ 228 h 814"/>
                <a:gd name="T12" fmla="*/ 526 w 954"/>
                <a:gd name="T13" fmla="*/ 282 h 814"/>
                <a:gd name="T14" fmla="*/ 526 w 954"/>
                <a:gd name="T15" fmla="*/ 282 h 814"/>
                <a:gd name="T16" fmla="*/ 386 w 954"/>
                <a:gd name="T17" fmla="*/ 545 h 814"/>
                <a:gd name="T18" fmla="*/ 386 w 954"/>
                <a:gd name="T19" fmla="*/ 545 h 814"/>
                <a:gd name="T20" fmla="*/ 135 w 954"/>
                <a:gd name="T21" fmla="*/ 813 h 814"/>
                <a:gd name="T22" fmla="*/ 135 w 954"/>
                <a:gd name="T23" fmla="*/ 813 h 814"/>
                <a:gd name="T24" fmla="*/ 195 w 954"/>
                <a:gd name="T25" fmla="*/ 425 h 814"/>
                <a:gd name="T26" fmla="*/ 195 w 954"/>
                <a:gd name="T27" fmla="*/ 425 h 814"/>
                <a:gd name="T28" fmla="*/ 630 w 954"/>
                <a:gd name="T29" fmla="*/ 0 h 814"/>
                <a:gd name="T30" fmla="*/ 630 w 954"/>
                <a:gd name="T31" fmla="*/ 0 h 814"/>
                <a:gd name="T32" fmla="*/ 776 w 954"/>
                <a:gd name="T33" fmla="*/ 12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4" h="814">
                  <a:moveTo>
                    <a:pt x="776" y="122"/>
                  </a:moveTo>
                  <a:lnTo>
                    <a:pt x="776" y="122"/>
                  </a:lnTo>
                  <a:cubicBezTo>
                    <a:pt x="776" y="122"/>
                    <a:pt x="614" y="236"/>
                    <a:pt x="525" y="243"/>
                  </a:cubicBezTo>
                  <a:lnTo>
                    <a:pt x="525" y="243"/>
                  </a:lnTo>
                  <a:cubicBezTo>
                    <a:pt x="525" y="243"/>
                    <a:pt x="500" y="216"/>
                    <a:pt x="488" y="228"/>
                  </a:cubicBezTo>
                  <a:lnTo>
                    <a:pt x="488" y="228"/>
                  </a:lnTo>
                  <a:cubicBezTo>
                    <a:pt x="475" y="239"/>
                    <a:pt x="482" y="290"/>
                    <a:pt x="526" y="282"/>
                  </a:cubicBezTo>
                  <a:lnTo>
                    <a:pt x="526" y="282"/>
                  </a:lnTo>
                  <a:cubicBezTo>
                    <a:pt x="526" y="282"/>
                    <a:pt x="588" y="466"/>
                    <a:pt x="386" y="545"/>
                  </a:cubicBezTo>
                  <a:lnTo>
                    <a:pt x="386" y="545"/>
                  </a:lnTo>
                  <a:cubicBezTo>
                    <a:pt x="186" y="625"/>
                    <a:pt x="135" y="813"/>
                    <a:pt x="135" y="813"/>
                  </a:cubicBezTo>
                  <a:lnTo>
                    <a:pt x="135" y="813"/>
                  </a:lnTo>
                  <a:cubicBezTo>
                    <a:pt x="135" y="813"/>
                    <a:pt x="0" y="575"/>
                    <a:pt x="195" y="425"/>
                  </a:cubicBezTo>
                  <a:lnTo>
                    <a:pt x="195" y="425"/>
                  </a:lnTo>
                  <a:cubicBezTo>
                    <a:pt x="481" y="204"/>
                    <a:pt x="424" y="0"/>
                    <a:pt x="630" y="0"/>
                  </a:cubicBezTo>
                  <a:lnTo>
                    <a:pt x="630" y="0"/>
                  </a:lnTo>
                  <a:cubicBezTo>
                    <a:pt x="953" y="0"/>
                    <a:pt x="776" y="122"/>
                    <a:pt x="776" y="122"/>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5" name="Freeform 420">
              <a:extLst>
                <a:ext uri="{FF2B5EF4-FFF2-40B4-BE49-F238E27FC236}">
                  <a16:creationId xmlns:a16="http://schemas.microsoft.com/office/drawing/2014/main" id="{546BDA0F-728C-3D40-B8B1-0A73EBD635A0}"/>
                </a:ext>
              </a:extLst>
            </p:cNvPr>
            <p:cNvSpPr>
              <a:spLocks noChangeArrowheads="1"/>
            </p:cNvSpPr>
            <p:nvPr/>
          </p:nvSpPr>
          <p:spPr bwMode="auto">
            <a:xfrm>
              <a:off x="8376649" y="7352375"/>
              <a:ext cx="1235937" cy="812971"/>
            </a:xfrm>
            <a:custGeom>
              <a:avLst/>
              <a:gdLst>
                <a:gd name="T0" fmla="*/ 992 w 993"/>
                <a:gd name="T1" fmla="*/ 652 h 653"/>
                <a:gd name="T2" fmla="*/ 0 w 993"/>
                <a:gd name="T3" fmla="*/ 652 h 653"/>
                <a:gd name="T4" fmla="*/ 0 w 993"/>
                <a:gd name="T5" fmla="*/ 0 h 653"/>
                <a:gd name="T6" fmla="*/ 992 w 993"/>
                <a:gd name="T7" fmla="*/ 0 h 653"/>
                <a:gd name="T8" fmla="*/ 992 w 993"/>
                <a:gd name="T9" fmla="*/ 652 h 653"/>
              </a:gdLst>
              <a:ahLst/>
              <a:cxnLst>
                <a:cxn ang="0">
                  <a:pos x="T0" y="T1"/>
                </a:cxn>
                <a:cxn ang="0">
                  <a:pos x="T2" y="T3"/>
                </a:cxn>
                <a:cxn ang="0">
                  <a:pos x="T4" y="T5"/>
                </a:cxn>
                <a:cxn ang="0">
                  <a:pos x="T6" y="T7"/>
                </a:cxn>
                <a:cxn ang="0">
                  <a:pos x="T8" y="T9"/>
                </a:cxn>
              </a:cxnLst>
              <a:rect l="0" t="0" r="r" b="b"/>
              <a:pathLst>
                <a:path w="993" h="653">
                  <a:moveTo>
                    <a:pt x="992" y="652"/>
                  </a:moveTo>
                  <a:lnTo>
                    <a:pt x="0" y="652"/>
                  </a:lnTo>
                  <a:lnTo>
                    <a:pt x="0" y="0"/>
                  </a:lnTo>
                  <a:lnTo>
                    <a:pt x="992" y="0"/>
                  </a:lnTo>
                  <a:lnTo>
                    <a:pt x="992" y="652"/>
                  </a:lnTo>
                </a:path>
              </a:pathLst>
            </a:custGeom>
            <a:solidFill>
              <a:srgbClr val="005BE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6" name="Freeform 421">
              <a:extLst>
                <a:ext uri="{FF2B5EF4-FFF2-40B4-BE49-F238E27FC236}">
                  <a16:creationId xmlns:a16="http://schemas.microsoft.com/office/drawing/2014/main" id="{9E9C303F-BE88-EB4B-BDD1-F3C7E39867FC}"/>
                </a:ext>
              </a:extLst>
            </p:cNvPr>
            <p:cNvSpPr>
              <a:spLocks noChangeArrowheads="1"/>
            </p:cNvSpPr>
            <p:nvPr/>
          </p:nvSpPr>
          <p:spPr bwMode="auto">
            <a:xfrm>
              <a:off x="9579627" y="7945627"/>
              <a:ext cx="258171" cy="450430"/>
            </a:xfrm>
            <a:custGeom>
              <a:avLst/>
              <a:gdLst>
                <a:gd name="T0" fmla="*/ 113 w 209"/>
                <a:gd name="T1" fmla="*/ 0 h 361"/>
                <a:gd name="T2" fmla="*/ 0 w 209"/>
                <a:gd name="T3" fmla="*/ 99 h 361"/>
                <a:gd name="T4" fmla="*/ 41 w 209"/>
                <a:gd name="T5" fmla="*/ 360 h 361"/>
                <a:gd name="T6" fmla="*/ 208 w 209"/>
                <a:gd name="T7" fmla="*/ 305 h 361"/>
                <a:gd name="T8" fmla="*/ 113 w 209"/>
                <a:gd name="T9" fmla="*/ 0 h 361"/>
              </a:gdLst>
              <a:ahLst/>
              <a:cxnLst>
                <a:cxn ang="0">
                  <a:pos x="T0" y="T1"/>
                </a:cxn>
                <a:cxn ang="0">
                  <a:pos x="T2" y="T3"/>
                </a:cxn>
                <a:cxn ang="0">
                  <a:pos x="T4" y="T5"/>
                </a:cxn>
                <a:cxn ang="0">
                  <a:pos x="T6" y="T7"/>
                </a:cxn>
                <a:cxn ang="0">
                  <a:pos x="T8" y="T9"/>
                </a:cxn>
              </a:cxnLst>
              <a:rect l="0" t="0" r="r" b="b"/>
              <a:pathLst>
                <a:path w="209" h="361">
                  <a:moveTo>
                    <a:pt x="113" y="0"/>
                  </a:moveTo>
                  <a:lnTo>
                    <a:pt x="0" y="99"/>
                  </a:lnTo>
                  <a:lnTo>
                    <a:pt x="41" y="360"/>
                  </a:lnTo>
                  <a:lnTo>
                    <a:pt x="208" y="305"/>
                  </a:lnTo>
                  <a:lnTo>
                    <a:pt x="113" y="0"/>
                  </a:lnTo>
                </a:path>
              </a:pathLst>
            </a:custGeom>
            <a:solidFill>
              <a:srgbClr val="53B88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7" name="Freeform 422">
              <a:extLst>
                <a:ext uri="{FF2B5EF4-FFF2-40B4-BE49-F238E27FC236}">
                  <a16:creationId xmlns:a16="http://schemas.microsoft.com/office/drawing/2014/main" id="{C21151A7-6AC7-9F42-8704-A7694033E42F}"/>
                </a:ext>
              </a:extLst>
            </p:cNvPr>
            <p:cNvSpPr>
              <a:spLocks noChangeArrowheads="1"/>
            </p:cNvSpPr>
            <p:nvPr/>
          </p:nvSpPr>
          <p:spPr bwMode="auto">
            <a:xfrm>
              <a:off x="9475259" y="8264222"/>
              <a:ext cx="587757" cy="582263"/>
            </a:xfrm>
            <a:custGeom>
              <a:avLst/>
              <a:gdLst>
                <a:gd name="T0" fmla="*/ 331 w 470"/>
                <a:gd name="T1" fmla="*/ 56 h 468"/>
                <a:gd name="T2" fmla="*/ 331 w 470"/>
                <a:gd name="T3" fmla="*/ 56 h 468"/>
                <a:gd name="T4" fmla="*/ 95 w 470"/>
                <a:gd name="T5" fmla="*/ 118 h 468"/>
                <a:gd name="T6" fmla="*/ 95 w 470"/>
                <a:gd name="T7" fmla="*/ 118 h 468"/>
                <a:gd name="T8" fmla="*/ 25 w 470"/>
                <a:gd name="T9" fmla="*/ 155 h 468"/>
                <a:gd name="T10" fmla="*/ 61 w 470"/>
                <a:gd name="T11" fmla="*/ 178 h 468"/>
                <a:gd name="T12" fmla="*/ 61 w 470"/>
                <a:gd name="T13" fmla="*/ 178 h 468"/>
                <a:gd name="T14" fmla="*/ 89 w 470"/>
                <a:gd name="T15" fmla="*/ 407 h 468"/>
                <a:gd name="T16" fmla="*/ 89 w 470"/>
                <a:gd name="T17" fmla="*/ 407 h 468"/>
                <a:gd name="T18" fmla="*/ 410 w 470"/>
                <a:gd name="T19" fmla="*/ 349 h 468"/>
                <a:gd name="T20" fmla="*/ 410 w 470"/>
                <a:gd name="T21" fmla="*/ 349 h 468"/>
                <a:gd name="T22" fmla="*/ 331 w 470"/>
                <a:gd name="T23" fmla="*/ 5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468">
                  <a:moveTo>
                    <a:pt x="331" y="56"/>
                  </a:moveTo>
                  <a:lnTo>
                    <a:pt x="331" y="56"/>
                  </a:lnTo>
                  <a:cubicBezTo>
                    <a:pt x="234" y="0"/>
                    <a:pt x="153" y="28"/>
                    <a:pt x="95" y="118"/>
                  </a:cubicBezTo>
                  <a:lnTo>
                    <a:pt x="95" y="118"/>
                  </a:lnTo>
                  <a:cubicBezTo>
                    <a:pt x="71" y="125"/>
                    <a:pt x="38" y="138"/>
                    <a:pt x="25" y="155"/>
                  </a:cubicBezTo>
                  <a:lnTo>
                    <a:pt x="61" y="178"/>
                  </a:lnTo>
                  <a:lnTo>
                    <a:pt x="61" y="178"/>
                  </a:lnTo>
                  <a:cubicBezTo>
                    <a:pt x="17" y="267"/>
                    <a:pt x="0" y="356"/>
                    <a:pt x="89" y="407"/>
                  </a:cubicBezTo>
                  <a:lnTo>
                    <a:pt x="89" y="407"/>
                  </a:lnTo>
                  <a:cubicBezTo>
                    <a:pt x="192" y="467"/>
                    <a:pt x="351" y="452"/>
                    <a:pt x="410" y="349"/>
                  </a:cubicBezTo>
                  <a:lnTo>
                    <a:pt x="410" y="349"/>
                  </a:lnTo>
                  <a:cubicBezTo>
                    <a:pt x="469" y="247"/>
                    <a:pt x="434" y="115"/>
                    <a:pt x="331" y="56"/>
                  </a:cubicBez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8" name="Freeform 423">
              <a:extLst>
                <a:ext uri="{FF2B5EF4-FFF2-40B4-BE49-F238E27FC236}">
                  <a16:creationId xmlns:a16="http://schemas.microsoft.com/office/drawing/2014/main" id="{7A979386-2019-6947-836A-AC23DEB0E703}"/>
                </a:ext>
              </a:extLst>
            </p:cNvPr>
            <p:cNvSpPr>
              <a:spLocks noChangeArrowheads="1"/>
            </p:cNvSpPr>
            <p:nvPr/>
          </p:nvSpPr>
          <p:spPr bwMode="auto">
            <a:xfrm>
              <a:off x="9607092" y="8736624"/>
              <a:ext cx="230708" cy="324092"/>
            </a:xfrm>
            <a:custGeom>
              <a:avLst/>
              <a:gdLst>
                <a:gd name="T0" fmla="*/ 186 w 187"/>
                <a:gd name="T1" fmla="*/ 258 h 259"/>
                <a:gd name="T2" fmla="*/ 0 w 187"/>
                <a:gd name="T3" fmla="*/ 258 h 259"/>
                <a:gd name="T4" fmla="*/ 0 w 187"/>
                <a:gd name="T5" fmla="*/ 0 h 259"/>
                <a:gd name="T6" fmla="*/ 186 w 187"/>
                <a:gd name="T7" fmla="*/ 0 h 259"/>
                <a:gd name="T8" fmla="*/ 186 w 187"/>
                <a:gd name="T9" fmla="*/ 258 h 259"/>
              </a:gdLst>
              <a:ahLst/>
              <a:cxnLst>
                <a:cxn ang="0">
                  <a:pos x="T0" y="T1"/>
                </a:cxn>
                <a:cxn ang="0">
                  <a:pos x="T2" y="T3"/>
                </a:cxn>
                <a:cxn ang="0">
                  <a:pos x="T4" y="T5"/>
                </a:cxn>
                <a:cxn ang="0">
                  <a:pos x="T6" y="T7"/>
                </a:cxn>
                <a:cxn ang="0">
                  <a:pos x="T8" y="T9"/>
                </a:cxn>
              </a:cxnLst>
              <a:rect l="0" t="0" r="r" b="b"/>
              <a:pathLst>
                <a:path w="187" h="259">
                  <a:moveTo>
                    <a:pt x="186" y="258"/>
                  </a:moveTo>
                  <a:lnTo>
                    <a:pt x="0" y="258"/>
                  </a:lnTo>
                  <a:lnTo>
                    <a:pt x="0" y="0"/>
                  </a:lnTo>
                  <a:lnTo>
                    <a:pt x="186" y="0"/>
                  </a:lnTo>
                  <a:lnTo>
                    <a:pt x="186" y="258"/>
                  </a:ln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9" name="Freeform 48">
              <a:extLst>
                <a:ext uri="{FF2B5EF4-FFF2-40B4-BE49-F238E27FC236}">
                  <a16:creationId xmlns:a16="http://schemas.microsoft.com/office/drawing/2014/main" id="{F319442B-DE57-1E45-B8EC-CA8809CB7D79}"/>
                </a:ext>
              </a:extLst>
            </p:cNvPr>
            <p:cNvSpPr>
              <a:spLocks noChangeArrowheads="1"/>
            </p:cNvSpPr>
            <p:nvPr/>
          </p:nvSpPr>
          <p:spPr bwMode="auto">
            <a:xfrm>
              <a:off x="8404115" y="8154360"/>
              <a:ext cx="1778504" cy="1970756"/>
            </a:xfrm>
            <a:custGeom>
              <a:avLst/>
              <a:gdLst>
                <a:gd name="connsiteX0" fmla="*/ 237147 w 1778504"/>
                <a:gd name="connsiteY0" fmla="*/ 0 h 1970756"/>
                <a:gd name="connsiteX1" fmla="*/ 565409 w 1778504"/>
                <a:gd name="connsiteY1" fmla="*/ 607389 h 1970756"/>
                <a:gd name="connsiteX2" fmla="*/ 1102656 w 1778504"/>
                <a:gd name="connsiteY2" fmla="*/ 873396 h 1970756"/>
                <a:gd name="connsiteX3" fmla="*/ 1778504 w 1778504"/>
                <a:gd name="connsiteY3" fmla="*/ 873396 h 1970756"/>
                <a:gd name="connsiteX4" fmla="*/ 1688842 w 1778504"/>
                <a:gd name="connsiteY4" fmla="*/ 1671135 h 1970756"/>
                <a:gd name="connsiteX5" fmla="*/ 1708767 w 1778504"/>
                <a:gd name="connsiteY5" fmla="*/ 1934552 h 1970756"/>
                <a:gd name="connsiteX6" fmla="*/ 884381 w 1778504"/>
                <a:gd name="connsiteY6" fmla="*/ 1970756 h 1970756"/>
                <a:gd name="connsiteX7" fmla="*/ 954118 w 1778504"/>
                <a:gd name="connsiteY7" fmla="*/ 1470140 h 1970756"/>
                <a:gd name="connsiteX8" fmla="*/ 932948 w 1778504"/>
                <a:gd name="connsiteY8" fmla="*/ 1393986 h 1970756"/>
                <a:gd name="connsiteX9" fmla="*/ 933123 w 1778504"/>
                <a:gd name="connsiteY9" fmla="*/ 1244586 h 1970756"/>
                <a:gd name="connsiteX10" fmla="*/ 946624 w 1778504"/>
                <a:gd name="connsiteY10" fmla="*/ 1207154 h 1970756"/>
                <a:gd name="connsiteX11" fmla="*/ 383180 w 1778504"/>
                <a:gd name="connsiteY11" fmla="*/ 847606 h 1970756"/>
                <a:gd name="connsiteX12" fmla="*/ 0 w 1778504"/>
                <a:gd name="connsiteY12" fmla="*/ 87125 h 197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504" h="1970756">
                  <a:moveTo>
                    <a:pt x="237147" y="0"/>
                  </a:moveTo>
                  <a:lnTo>
                    <a:pt x="565409" y="607389"/>
                  </a:lnTo>
                  <a:lnTo>
                    <a:pt x="1102656" y="873396"/>
                  </a:lnTo>
                  <a:lnTo>
                    <a:pt x="1778504" y="873396"/>
                  </a:lnTo>
                  <a:lnTo>
                    <a:pt x="1688842" y="1671135"/>
                  </a:lnTo>
                  <a:lnTo>
                    <a:pt x="1708767" y="1934552"/>
                  </a:lnTo>
                  <a:lnTo>
                    <a:pt x="884381" y="1970756"/>
                  </a:lnTo>
                  <a:lnTo>
                    <a:pt x="954118" y="1470140"/>
                  </a:lnTo>
                  <a:lnTo>
                    <a:pt x="932948" y="1393986"/>
                  </a:lnTo>
                  <a:cubicBezTo>
                    <a:pt x="919872" y="1344361"/>
                    <a:pt x="920105" y="1293332"/>
                    <a:pt x="933123" y="1244586"/>
                  </a:cubicBezTo>
                  <a:lnTo>
                    <a:pt x="946624" y="1207154"/>
                  </a:lnTo>
                  <a:lnTo>
                    <a:pt x="383180" y="847606"/>
                  </a:lnTo>
                  <a:lnTo>
                    <a:pt x="0" y="87125"/>
                  </a:lnTo>
                  <a:close/>
                </a:path>
              </a:pathLst>
            </a:custGeom>
            <a:solidFill>
              <a:srgbClr val="51AC5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50" name="Freeform 49">
              <a:extLst>
                <a:ext uri="{FF2B5EF4-FFF2-40B4-BE49-F238E27FC236}">
                  <a16:creationId xmlns:a16="http://schemas.microsoft.com/office/drawing/2014/main" id="{6C9D13BD-9DC7-8C45-998E-D690A79DF2E4}"/>
                </a:ext>
              </a:extLst>
            </p:cNvPr>
            <p:cNvSpPr>
              <a:spLocks noChangeArrowheads="1"/>
            </p:cNvSpPr>
            <p:nvPr/>
          </p:nvSpPr>
          <p:spPr bwMode="auto">
            <a:xfrm>
              <a:off x="8903980" y="10087914"/>
              <a:ext cx="1366526" cy="2503580"/>
            </a:xfrm>
            <a:custGeom>
              <a:avLst/>
              <a:gdLst>
                <a:gd name="connsiteX0" fmla="*/ 1210830 w 1366526"/>
                <a:gd name="connsiteY0" fmla="*/ 0 h 2503580"/>
                <a:gd name="connsiteX1" fmla="*/ 1183427 w 1366526"/>
                <a:gd name="connsiteY1" fmla="*/ 556456 h 2503580"/>
                <a:gd name="connsiteX2" fmla="*/ 1082536 w 1366526"/>
                <a:gd name="connsiteY2" fmla="*/ 1140299 h 2503580"/>
                <a:gd name="connsiteX3" fmla="*/ 1366526 w 1366526"/>
                <a:gd name="connsiteY3" fmla="*/ 2312963 h 2503580"/>
                <a:gd name="connsiteX4" fmla="*/ 977908 w 1366526"/>
                <a:gd name="connsiteY4" fmla="*/ 2448654 h 2503580"/>
                <a:gd name="connsiteX5" fmla="*/ 604237 w 1366526"/>
                <a:gd name="connsiteY5" fmla="*/ 1206277 h 2503580"/>
                <a:gd name="connsiteX6" fmla="*/ 642925 w 1366526"/>
                <a:gd name="connsiteY6" fmla="*/ 909736 h 2503580"/>
                <a:gd name="connsiteX7" fmla="*/ 450318 w 1366526"/>
                <a:gd name="connsiteY7" fmla="*/ 1195560 h 2503580"/>
                <a:gd name="connsiteX8" fmla="*/ 473953 w 1366526"/>
                <a:gd name="connsiteY8" fmla="*/ 2461185 h 2503580"/>
                <a:gd name="connsiteX9" fmla="*/ 65931 w 1366526"/>
                <a:gd name="connsiteY9" fmla="*/ 2503580 h 2503580"/>
                <a:gd name="connsiteX10" fmla="*/ 0 w 1366526"/>
                <a:gd name="connsiteY10" fmla="*/ 1184338 h 2503580"/>
                <a:gd name="connsiteX11" fmla="*/ 384387 w 1366526"/>
                <a:gd name="connsiteY11" fmla="*/ 37170 h 2503580"/>
                <a:gd name="connsiteX12" fmla="*/ 976518 w 1366526"/>
                <a:gd name="connsiteY12" fmla="*/ 10985 h 2503580"/>
                <a:gd name="connsiteX13" fmla="*/ 976518 w 1366526"/>
                <a:gd name="connsiteY13" fmla="*/ 11612 h 250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6526" h="2503580">
                  <a:moveTo>
                    <a:pt x="1210830" y="0"/>
                  </a:moveTo>
                  <a:cubicBezTo>
                    <a:pt x="1270617" y="168057"/>
                    <a:pt x="1264390" y="374705"/>
                    <a:pt x="1183427" y="556456"/>
                  </a:cubicBezTo>
                  <a:cubicBezTo>
                    <a:pt x="1070081" y="812898"/>
                    <a:pt x="1082536" y="1140299"/>
                    <a:pt x="1082536" y="1140299"/>
                  </a:cubicBezTo>
                  <a:lnTo>
                    <a:pt x="1366526" y="2312963"/>
                  </a:lnTo>
                  <a:lnTo>
                    <a:pt x="977908" y="2448654"/>
                  </a:lnTo>
                  <a:lnTo>
                    <a:pt x="604237" y="1206277"/>
                  </a:lnTo>
                  <a:lnTo>
                    <a:pt x="642925" y="909736"/>
                  </a:lnTo>
                  <a:lnTo>
                    <a:pt x="450318" y="1195560"/>
                  </a:lnTo>
                  <a:lnTo>
                    <a:pt x="473953" y="2461185"/>
                  </a:lnTo>
                  <a:lnTo>
                    <a:pt x="65931" y="2503580"/>
                  </a:lnTo>
                  <a:lnTo>
                    <a:pt x="0" y="1184338"/>
                  </a:lnTo>
                  <a:lnTo>
                    <a:pt x="384387" y="37170"/>
                  </a:lnTo>
                  <a:lnTo>
                    <a:pt x="976518" y="10985"/>
                  </a:lnTo>
                  <a:lnTo>
                    <a:pt x="976518" y="11612"/>
                  </a:lnTo>
                  <a:close/>
                </a:path>
              </a:pathLst>
            </a:custGeom>
            <a:solidFill>
              <a:srgbClr val="A740A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51" name="Freeform 426">
              <a:extLst>
                <a:ext uri="{FF2B5EF4-FFF2-40B4-BE49-F238E27FC236}">
                  <a16:creationId xmlns:a16="http://schemas.microsoft.com/office/drawing/2014/main" id="{8914698B-A3B3-0344-93E6-1E043D019430}"/>
                </a:ext>
              </a:extLst>
            </p:cNvPr>
            <p:cNvSpPr>
              <a:spLocks noChangeArrowheads="1"/>
            </p:cNvSpPr>
            <p:nvPr/>
          </p:nvSpPr>
          <p:spPr bwMode="auto">
            <a:xfrm>
              <a:off x="8673275" y="12548798"/>
              <a:ext cx="675646" cy="340569"/>
            </a:xfrm>
            <a:custGeom>
              <a:avLst/>
              <a:gdLst>
                <a:gd name="T0" fmla="*/ 537 w 543"/>
                <a:gd name="T1" fmla="*/ 271 h 272"/>
                <a:gd name="T2" fmla="*/ 452 w 543"/>
                <a:gd name="T3" fmla="*/ 271 h 272"/>
                <a:gd name="T4" fmla="*/ 453 w 543"/>
                <a:gd name="T5" fmla="*/ 166 h 272"/>
                <a:gd name="T6" fmla="*/ 375 w 543"/>
                <a:gd name="T7" fmla="*/ 271 h 272"/>
                <a:gd name="T8" fmla="*/ 0 w 543"/>
                <a:gd name="T9" fmla="*/ 271 h 272"/>
                <a:gd name="T10" fmla="*/ 0 w 543"/>
                <a:gd name="T11" fmla="*/ 187 h 272"/>
                <a:gd name="T12" fmla="*/ 201 w 543"/>
                <a:gd name="T13" fmla="*/ 185 h 272"/>
                <a:gd name="T14" fmla="*/ 272 w 543"/>
                <a:gd name="T15" fmla="*/ 28 h 272"/>
                <a:gd name="T16" fmla="*/ 542 w 543"/>
                <a:gd name="T17" fmla="*/ 0 h 272"/>
                <a:gd name="T18" fmla="*/ 537 w 543"/>
                <a:gd name="T19" fmla="*/ 27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3" h="272">
                  <a:moveTo>
                    <a:pt x="537" y="271"/>
                  </a:moveTo>
                  <a:lnTo>
                    <a:pt x="452" y="271"/>
                  </a:lnTo>
                  <a:lnTo>
                    <a:pt x="453" y="166"/>
                  </a:lnTo>
                  <a:lnTo>
                    <a:pt x="375" y="271"/>
                  </a:lnTo>
                  <a:lnTo>
                    <a:pt x="0" y="271"/>
                  </a:lnTo>
                  <a:lnTo>
                    <a:pt x="0" y="187"/>
                  </a:lnTo>
                  <a:lnTo>
                    <a:pt x="201" y="185"/>
                  </a:lnTo>
                  <a:lnTo>
                    <a:pt x="272" y="28"/>
                  </a:lnTo>
                  <a:lnTo>
                    <a:pt x="542" y="0"/>
                  </a:lnTo>
                  <a:lnTo>
                    <a:pt x="537" y="271"/>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2" name="Freeform 427">
              <a:extLst>
                <a:ext uri="{FF2B5EF4-FFF2-40B4-BE49-F238E27FC236}">
                  <a16:creationId xmlns:a16="http://schemas.microsoft.com/office/drawing/2014/main" id="{D4616658-C43E-2D43-A345-901EB6A67CE4}"/>
                </a:ext>
              </a:extLst>
            </p:cNvPr>
            <p:cNvSpPr>
              <a:spLocks noChangeArrowheads="1"/>
            </p:cNvSpPr>
            <p:nvPr/>
          </p:nvSpPr>
          <p:spPr bwMode="auto">
            <a:xfrm>
              <a:off x="8942436" y="12570768"/>
              <a:ext cx="164791" cy="159301"/>
            </a:xfrm>
            <a:custGeom>
              <a:avLst/>
              <a:gdLst>
                <a:gd name="T0" fmla="*/ 132 w 133"/>
                <a:gd name="T1" fmla="*/ 35 h 130"/>
                <a:gd name="T2" fmla="*/ 131 w 133"/>
                <a:gd name="T3" fmla="*/ 0 h 130"/>
                <a:gd name="T4" fmla="*/ 55 w 133"/>
                <a:gd name="T5" fmla="*/ 8 h 130"/>
                <a:gd name="T6" fmla="*/ 0 w 133"/>
                <a:gd name="T7" fmla="*/ 129 h 130"/>
                <a:gd name="T8" fmla="*/ 38 w 133"/>
                <a:gd name="T9" fmla="*/ 129 h 130"/>
                <a:gd name="T10" fmla="*/ 38 w 133"/>
                <a:gd name="T11" fmla="*/ 129 h 130"/>
                <a:gd name="T12" fmla="*/ 132 w 133"/>
                <a:gd name="T13" fmla="*/ 35 h 130"/>
              </a:gdLst>
              <a:ahLst/>
              <a:cxnLst>
                <a:cxn ang="0">
                  <a:pos x="T0" y="T1"/>
                </a:cxn>
                <a:cxn ang="0">
                  <a:pos x="T2" y="T3"/>
                </a:cxn>
                <a:cxn ang="0">
                  <a:pos x="T4" y="T5"/>
                </a:cxn>
                <a:cxn ang="0">
                  <a:pos x="T6" y="T7"/>
                </a:cxn>
                <a:cxn ang="0">
                  <a:pos x="T8" y="T9"/>
                </a:cxn>
                <a:cxn ang="0">
                  <a:pos x="T10" y="T11"/>
                </a:cxn>
                <a:cxn ang="0">
                  <a:pos x="T12" y="T13"/>
                </a:cxn>
              </a:cxnLst>
              <a:rect l="0" t="0" r="r" b="b"/>
              <a:pathLst>
                <a:path w="133" h="130">
                  <a:moveTo>
                    <a:pt x="132" y="35"/>
                  </a:moveTo>
                  <a:lnTo>
                    <a:pt x="131" y="0"/>
                  </a:lnTo>
                  <a:lnTo>
                    <a:pt x="55" y="8"/>
                  </a:lnTo>
                  <a:lnTo>
                    <a:pt x="0" y="129"/>
                  </a:lnTo>
                  <a:lnTo>
                    <a:pt x="38" y="129"/>
                  </a:lnTo>
                  <a:lnTo>
                    <a:pt x="38" y="129"/>
                  </a:lnTo>
                  <a:cubicBezTo>
                    <a:pt x="90" y="129"/>
                    <a:pt x="132" y="87"/>
                    <a:pt x="132" y="35"/>
                  </a:cubicBez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3" name="Freeform 428">
              <a:extLst>
                <a:ext uri="{FF2B5EF4-FFF2-40B4-BE49-F238E27FC236}">
                  <a16:creationId xmlns:a16="http://schemas.microsoft.com/office/drawing/2014/main" id="{D0CD5969-7207-E245-9BFC-775B3340AB9A}"/>
                </a:ext>
              </a:extLst>
            </p:cNvPr>
            <p:cNvSpPr>
              <a:spLocks noChangeArrowheads="1"/>
            </p:cNvSpPr>
            <p:nvPr/>
          </p:nvSpPr>
          <p:spPr bwMode="auto">
            <a:xfrm>
              <a:off x="9623571" y="12416966"/>
              <a:ext cx="675642" cy="477896"/>
            </a:xfrm>
            <a:custGeom>
              <a:avLst/>
              <a:gdLst>
                <a:gd name="T0" fmla="*/ 543 w 544"/>
                <a:gd name="T1" fmla="*/ 267 h 384"/>
                <a:gd name="T2" fmla="*/ 460 w 544"/>
                <a:gd name="T3" fmla="*/ 285 h 384"/>
                <a:gd name="T4" fmla="*/ 438 w 544"/>
                <a:gd name="T5" fmla="*/ 182 h 384"/>
                <a:gd name="T6" fmla="*/ 384 w 544"/>
                <a:gd name="T7" fmla="*/ 301 h 384"/>
                <a:gd name="T8" fmla="*/ 19 w 544"/>
                <a:gd name="T9" fmla="*/ 383 h 384"/>
                <a:gd name="T10" fmla="*/ 0 w 544"/>
                <a:gd name="T11" fmla="*/ 301 h 384"/>
                <a:gd name="T12" fmla="*/ 195 w 544"/>
                <a:gd name="T13" fmla="*/ 254 h 384"/>
                <a:gd name="T14" fmla="*/ 231 w 544"/>
                <a:gd name="T15" fmla="*/ 90 h 384"/>
                <a:gd name="T16" fmla="*/ 488 w 544"/>
                <a:gd name="T17" fmla="*/ 0 h 384"/>
                <a:gd name="T18" fmla="*/ 543 w 544"/>
                <a:gd name="T19" fmla="*/ 26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4" h="384">
                  <a:moveTo>
                    <a:pt x="543" y="267"/>
                  </a:moveTo>
                  <a:lnTo>
                    <a:pt x="460" y="285"/>
                  </a:lnTo>
                  <a:lnTo>
                    <a:pt x="438" y="182"/>
                  </a:lnTo>
                  <a:lnTo>
                    <a:pt x="384" y="301"/>
                  </a:lnTo>
                  <a:lnTo>
                    <a:pt x="19" y="383"/>
                  </a:lnTo>
                  <a:lnTo>
                    <a:pt x="0" y="301"/>
                  </a:lnTo>
                  <a:lnTo>
                    <a:pt x="195" y="254"/>
                  </a:lnTo>
                  <a:lnTo>
                    <a:pt x="231" y="90"/>
                  </a:lnTo>
                  <a:lnTo>
                    <a:pt x="488" y="0"/>
                  </a:lnTo>
                  <a:lnTo>
                    <a:pt x="543" y="267"/>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4" name="Freeform 429">
              <a:extLst>
                <a:ext uri="{FF2B5EF4-FFF2-40B4-BE49-F238E27FC236}">
                  <a16:creationId xmlns:a16="http://schemas.microsoft.com/office/drawing/2014/main" id="{121BEA68-56F3-6C4B-9EAC-9A333793CBFC}"/>
                </a:ext>
              </a:extLst>
            </p:cNvPr>
            <p:cNvSpPr>
              <a:spLocks noChangeArrowheads="1"/>
            </p:cNvSpPr>
            <p:nvPr/>
          </p:nvSpPr>
          <p:spPr bwMode="auto">
            <a:xfrm>
              <a:off x="9876251" y="12493868"/>
              <a:ext cx="148310" cy="192257"/>
            </a:xfrm>
            <a:custGeom>
              <a:avLst/>
              <a:gdLst>
                <a:gd name="T0" fmla="*/ 108 w 120"/>
                <a:gd name="T1" fmla="*/ 32 h 154"/>
                <a:gd name="T2" fmla="*/ 101 w 120"/>
                <a:gd name="T3" fmla="*/ 0 h 154"/>
                <a:gd name="T4" fmla="*/ 27 w 120"/>
                <a:gd name="T5" fmla="*/ 26 h 154"/>
                <a:gd name="T6" fmla="*/ 0 w 120"/>
                <a:gd name="T7" fmla="*/ 153 h 154"/>
                <a:gd name="T8" fmla="*/ 37 w 120"/>
                <a:gd name="T9" fmla="*/ 144 h 154"/>
                <a:gd name="T10" fmla="*/ 37 w 120"/>
                <a:gd name="T11" fmla="*/ 144 h 154"/>
                <a:gd name="T12" fmla="*/ 108 w 120"/>
                <a:gd name="T13" fmla="*/ 32 h 154"/>
              </a:gdLst>
              <a:ahLst/>
              <a:cxnLst>
                <a:cxn ang="0">
                  <a:pos x="T0" y="T1"/>
                </a:cxn>
                <a:cxn ang="0">
                  <a:pos x="T2" y="T3"/>
                </a:cxn>
                <a:cxn ang="0">
                  <a:pos x="T4" y="T5"/>
                </a:cxn>
                <a:cxn ang="0">
                  <a:pos x="T6" y="T7"/>
                </a:cxn>
                <a:cxn ang="0">
                  <a:pos x="T8" y="T9"/>
                </a:cxn>
                <a:cxn ang="0">
                  <a:pos x="T10" y="T11"/>
                </a:cxn>
                <a:cxn ang="0">
                  <a:pos x="T12" y="T13"/>
                </a:cxn>
              </a:cxnLst>
              <a:rect l="0" t="0" r="r" b="b"/>
              <a:pathLst>
                <a:path w="120" h="154">
                  <a:moveTo>
                    <a:pt x="108" y="32"/>
                  </a:moveTo>
                  <a:lnTo>
                    <a:pt x="101" y="0"/>
                  </a:lnTo>
                  <a:lnTo>
                    <a:pt x="27" y="26"/>
                  </a:lnTo>
                  <a:lnTo>
                    <a:pt x="0" y="153"/>
                  </a:lnTo>
                  <a:lnTo>
                    <a:pt x="37" y="144"/>
                  </a:lnTo>
                  <a:lnTo>
                    <a:pt x="37" y="144"/>
                  </a:lnTo>
                  <a:cubicBezTo>
                    <a:pt x="88" y="133"/>
                    <a:pt x="119" y="83"/>
                    <a:pt x="108" y="32"/>
                  </a:cubicBez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5" name="Freeform 431">
              <a:extLst>
                <a:ext uri="{FF2B5EF4-FFF2-40B4-BE49-F238E27FC236}">
                  <a16:creationId xmlns:a16="http://schemas.microsoft.com/office/drawing/2014/main" id="{C952A7D4-08AD-4940-8258-736AF7C6EA15}"/>
                </a:ext>
              </a:extLst>
            </p:cNvPr>
            <p:cNvSpPr>
              <a:spLocks noChangeArrowheads="1"/>
            </p:cNvSpPr>
            <p:nvPr/>
          </p:nvSpPr>
          <p:spPr bwMode="auto">
            <a:xfrm>
              <a:off x="8343690" y="7857736"/>
              <a:ext cx="269161" cy="373528"/>
            </a:xfrm>
            <a:custGeom>
              <a:avLst/>
              <a:gdLst>
                <a:gd name="T0" fmla="*/ 214 w 215"/>
                <a:gd name="T1" fmla="*/ 246 h 301"/>
                <a:gd name="T2" fmla="*/ 186 w 215"/>
                <a:gd name="T3" fmla="*/ 174 h 301"/>
                <a:gd name="T4" fmla="*/ 193 w 215"/>
                <a:gd name="T5" fmla="*/ 71 h 301"/>
                <a:gd name="T6" fmla="*/ 178 w 215"/>
                <a:gd name="T7" fmla="*/ 0 h 301"/>
                <a:gd name="T8" fmla="*/ 162 w 215"/>
                <a:gd name="T9" fmla="*/ 20 h 301"/>
                <a:gd name="T10" fmla="*/ 162 w 215"/>
                <a:gd name="T11" fmla="*/ 20 h 301"/>
                <a:gd name="T12" fmla="*/ 144 w 215"/>
                <a:gd name="T13" fmla="*/ 85 h 301"/>
                <a:gd name="T14" fmla="*/ 128 w 215"/>
                <a:gd name="T15" fmla="*/ 130 h 301"/>
                <a:gd name="T16" fmla="*/ 53 w 215"/>
                <a:gd name="T17" fmla="*/ 97 h 301"/>
                <a:gd name="T18" fmla="*/ 25 w 215"/>
                <a:gd name="T19" fmla="*/ 8 h 301"/>
                <a:gd name="T20" fmla="*/ 0 w 215"/>
                <a:gd name="T21" fmla="*/ 82 h 301"/>
                <a:gd name="T22" fmla="*/ 10 w 215"/>
                <a:gd name="T23" fmla="*/ 124 h 301"/>
                <a:gd name="T24" fmla="*/ 0 w 215"/>
                <a:gd name="T25" fmla="*/ 161 h 301"/>
                <a:gd name="T26" fmla="*/ 14 w 215"/>
                <a:gd name="T27" fmla="*/ 193 h 301"/>
                <a:gd name="T28" fmla="*/ 8 w 215"/>
                <a:gd name="T29" fmla="*/ 238 h 301"/>
                <a:gd name="T30" fmla="*/ 25 w 215"/>
                <a:gd name="T31" fmla="*/ 260 h 301"/>
                <a:gd name="T32" fmla="*/ 71 w 215"/>
                <a:gd name="T33" fmla="*/ 300 h 301"/>
                <a:gd name="T34" fmla="*/ 214 w 215"/>
                <a:gd name="T35" fmla="*/ 24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301">
                  <a:moveTo>
                    <a:pt x="214" y="246"/>
                  </a:moveTo>
                  <a:lnTo>
                    <a:pt x="186" y="174"/>
                  </a:lnTo>
                  <a:lnTo>
                    <a:pt x="193" y="71"/>
                  </a:lnTo>
                  <a:lnTo>
                    <a:pt x="178" y="0"/>
                  </a:lnTo>
                  <a:lnTo>
                    <a:pt x="162" y="20"/>
                  </a:lnTo>
                  <a:lnTo>
                    <a:pt x="162" y="20"/>
                  </a:lnTo>
                  <a:cubicBezTo>
                    <a:pt x="147" y="38"/>
                    <a:pt x="141" y="62"/>
                    <a:pt x="144" y="85"/>
                  </a:cubicBezTo>
                  <a:lnTo>
                    <a:pt x="128" y="130"/>
                  </a:lnTo>
                  <a:lnTo>
                    <a:pt x="53" y="97"/>
                  </a:lnTo>
                  <a:lnTo>
                    <a:pt x="25" y="8"/>
                  </a:lnTo>
                  <a:lnTo>
                    <a:pt x="0" y="82"/>
                  </a:lnTo>
                  <a:lnTo>
                    <a:pt x="10" y="124"/>
                  </a:lnTo>
                  <a:lnTo>
                    <a:pt x="0" y="161"/>
                  </a:lnTo>
                  <a:lnTo>
                    <a:pt x="14" y="193"/>
                  </a:lnTo>
                  <a:lnTo>
                    <a:pt x="8" y="238"/>
                  </a:lnTo>
                  <a:lnTo>
                    <a:pt x="25" y="260"/>
                  </a:lnTo>
                  <a:lnTo>
                    <a:pt x="71" y="300"/>
                  </a:lnTo>
                  <a:lnTo>
                    <a:pt x="214" y="246"/>
                  </a:ln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6" name="Freeform 432">
              <a:extLst>
                <a:ext uri="{FF2B5EF4-FFF2-40B4-BE49-F238E27FC236}">
                  <a16:creationId xmlns:a16="http://schemas.microsoft.com/office/drawing/2014/main" id="{79B0C134-F929-434A-BCB9-18424FF1D2A5}"/>
                </a:ext>
              </a:extLst>
            </p:cNvPr>
            <p:cNvSpPr>
              <a:spLocks noChangeArrowheads="1"/>
            </p:cNvSpPr>
            <p:nvPr/>
          </p:nvSpPr>
          <p:spPr bwMode="auto">
            <a:xfrm>
              <a:off x="9508218" y="7687454"/>
              <a:ext cx="186763" cy="362541"/>
            </a:xfrm>
            <a:custGeom>
              <a:avLst/>
              <a:gdLst>
                <a:gd name="T0" fmla="*/ 151 w 152"/>
                <a:gd name="T1" fmla="*/ 228 h 290"/>
                <a:gd name="T2" fmla="*/ 84 w 152"/>
                <a:gd name="T3" fmla="*/ 289 h 290"/>
                <a:gd name="T4" fmla="*/ 18 w 152"/>
                <a:gd name="T5" fmla="*/ 238 h 290"/>
                <a:gd name="T6" fmla="*/ 0 w 152"/>
                <a:gd name="T7" fmla="*/ 171 h 290"/>
                <a:gd name="T8" fmla="*/ 18 w 152"/>
                <a:gd name="T9" fmla="*/ 66 h 290"/>
                <a:gd name="T10" fmla="*/ 44 w 152"/>
                <a:gd name="T11" fmla="*/ 132 h 290"/>
                <a:gd name="T12" fmla="*/ 37 w 152"/>
                <a:gd name="T13" fmla="*/ 154 h 290"/>
                <a:gd name="T14" fmla="*/ 84 w 152"/>
                <a:gd name="T15" fmla="*/ 184 h 290"/>
                <a:gd name="T16" fmla="*/ 84 w 152"/>
                <a:gd name="T17" fmla="*/ 0 h 290"/>
                <a:gd name="T18" fmla="*/ 125 w 152"/>
                <a:gd name="T19" fmla="*/ 88 h 290"/>
                <a:gd name="T20" fmla="*/ 151 w 152"/>
                <a:gd name="T21" fmla="*/ 139 h 290"/>
                <a:gd name="T22" fmla="*/ 151 w 152"/>
                <a:gd name="T23" fmla="*/ 22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2" h="290">
                  <a:moveTo>
                    <a:pt x="151" y="228"/>
                  </a:moveTo>
                  <a:lnTo>
                    <a:pt x="84" y="289"/>
                  </a:lnTo>
                  <a:lnTo>
                    <a:pt x="18" y="238"/>
                  </a:lnTo>
                  <a:lnTo>
                    <a:pt x="0" y="171"/>
                  </a:lnTo>
                  <a:lnTo>
                    <a:pt x="18" y="66"/>
                  </a:lnTo>
                  <a:lnTo>
                    <a:pt x="44" y="132"/>
                  </a:lnTo>
                  <a:lnTo>
                    <a:pt x="37" y="154"/>
                  </a:lnTo>
                  <a:lnTo>
                    <a:pt x="84" y="184"/>
                  </a:lnTo>
                  <a:lnTo>
                    <a:pt x="84" y="0"/>
                  </a:lnTo>
                  <a:lnTo>
                    <a:pt x="125" y="88"/>
                  </a:lnTo>
                  <a:lnTo>
                    <a:pt x="151" y="139"/>
                  </a:lnTo>
                  <a:lnTo>
                    <a:pt x="151" y="228"/>
                  </a:ln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7" name="Freeform 433">
              <a:extLst>
                <a:ext uri="{FF2B5EF4-FFF2-40B4-BE49-F238E27FC236}">
                  <a16:creationId xmlns:a16="http://schemas.microsoft.com/office/drawing/2014/main" id="{C5641E76-6565-B149-B57A-5FD0F4A0F9E0}"/>
                </a:ext>
              </a:extLst>
            </p:cNvPr>
            <p:cNvSpPr>
              <a:spLocks noChangeArrowheads="1"/>
            </p:cNvSpPr>
            <p:nvPr/>
          </p:nvSpPr>
          <p:spPr bwMode="auto">
            <a:xfrm>
              <a:off x="9326947" y="8115910"/>
              <a:ext cx="1422696" cy="1620446"/>
            </a:xfrm>
            <a:custGeom>
              <a:avLst/>
              <a:gdLst>
                <a:gd name="T0" fmla="*/ 291 w 1142"/>
                <a:gd name="T1" fmla="*/ 110 h 1303"/>
                <a:gd name="T2" fmla="*/ 291 w 1142"/>
                <a:gd name="T3" fmla="*/ 110 h 1303"/>
                <a:gd name="T4" fmla="*/ 311 w 1142"/>
                <a:gd name="T5" fmla="*/ 173 h 1303"/>
                <a:gd name="T6" fmla="*/ 311 w 1142"/>
                <a:gd name="T7" fmla="*/ 173 h 1303"/>
                <a:gd name="T8" fmla="*/ 325 w 1142"/>
                <a:gd name="T9" fmla="*/ 442 h 1303"/>
                <a:gd name="T10" fmla="*/ 325 w 1142"/>
                <a:gd name="T11" fmla="*/ 442 h 1303"/>
                <a:gd name="T12" fmla="*/ 355 w 1142"/>
                <a:gd name="T13" fmla="*/ 749 h 1303"/>
                <a:gd name="T14" fmla="*/ 355 w 1142"/>
                <a:gd name="T15" fmla="*/ 749 h 1303"/>
                <a:gd name="T16" fmla="*/ 571 w 1142"/>
                <a:gd name="T17" fmla="*/ 1250 h 1303"/>
                <a:gd name="T18" fmla="*/ 571 w 1142"/>
                <a:gd name="T19" fmla="*/ 1250 h 1303"/>
                <a:gd name="T20" fmla="*/ 703 w 1142"/>
                <a:gd name="T21" fmla="*/ 608 h 1303"/>
                <a:gd name="T22" fmla="*/ 703 w 1142"/>
                <a:gd name="T23" fmla="*/ 608 h 1303"/>
                <a:gd name="T24" fmla="*/ 538 w 1142"/>
                <a:gd name="T25" fmla="*/ 49 h 1303"/>
                <a:gd name="T26" fmla="*/ 538 w 1142"/>
                <a:gd name="T27" fmla="*/ 49 h 1303"/>
                <a:gd name="T28" fmla="*/ 291 w 1142"/>
                <a:gd name="T29" fmla="*/ 11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2" h="1303">
                  <a:moveTo>
                    <a:pt x="291" y="110"/>
                  </a:moveTo>
                  <a:lnTo>
                    <a:pt x="291" y="110"/>
                  </a:lnTo>
                  <a:cubicBezTo>
                    <a:pt x="290" y="132"/>
                    <a:pt x="297" y="154"/>
                    <a:pt x="311" y="173"/>
                  </a:cubicBezTo>
                  <a:lnTo>
                    <a:pt x="311" y="173"/>
                  </a:lnTo>
                  <a:cubicBezTo>
                    <a:pt x="335" y="206"/>
                    <a:pt x="386" y="302"/>
                    <a:pt x="325" y="442"/>
                  </a:cubicBezTo>
                  <a:lnTo>
                    <a:pt x="325" y="442"/>
                  </a:lnTo>
                  <a:cubicBezTo>
                    <a:pt x="249" y="619"/>
                    <a:pt x="355" y="749"/>
                    <a:pt x="355" y="749"/>
                  </a:cubicBezTo>
                  <a:lnTo>
                    <a:pt x="355" y="749"/>
                  </a:lnTo>
                  <a:cubicBezTo>
                    <a:pt x="355" y="749"/>
                    <a:pt x="0" y="1302"/>
                    <a:pt x="571" y="1250"/>
                  </a:cubicBezTo>
                  <a:lnTo>
                    <a:pt x="571" y="1250"/>
                  </a:lnTo>
                  <a:cubicBezTo>
                    <a:pt x="1141" y="1200"/>
                    <a:pt x="803" y="688"/>
                    <a:pt x="703" y="608"/>
                  </a:cubicBezTo>
                  <a:lnTo>
                    <a:pt x="703" y="608"/>
                  </a:lnTo>
                  <a:cubicBezTo>
                    <a:pt x="703" y="608"/>
                    <a:pt x="844" y="121"/>
                    <a:pt x="538" y="49"/>
                  </a:cubicBezTo>
                  <a:lnTo>
                    <a:pt x="538" y="49"/>
                  </a:lnTo>
                  <a:cubicBezTo>
                    <a:pt x="331" y="0"/>
                    <a:pt x="293" y="61"/>
                    <a:pt x="291" y="110"/>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grpSp>
      <p:sp>
        <p:nvSpPr>
          <p:cNvPr id="58" name="Freeform 133">
            <a:extLst>
              <a:ext uri="{FF2B5EF4-FFF2-40B4-BE49-F238E27FC236}">
                <a16:creationId xmlns:a16="http://schemas.microsoft.com/office/drawing/2014/main" id="{FDF93C9B-49AB-B843-924E-5504F7CCD4FB}"/>
              </a:ext>
            </a:extLst>
          </p:cNvPr>
          <p:cNvSpPr>
            <a:spLocks noChangeArrowheads="1"/>
          </p:cNvSpPr>
          <p:nvPr/>
        </p:nvSpPr>
        <p:spPr bwMode="auto">
          <a:xfrm>
            <a:off x="4371470" y="1117023"/>
            <a:ext cx="739501" cy="655046"/>
          </a:xfrm>
          <a:custGeom>
            <a:avLst/>
            <a:gdLst>
              <a:gd name="T0" fmla="*/ 1215 w 1584"/>
              <a:gd name="T1" fmla="*/ 0 h 1404"/>
              <a:gd name="T2" fmla="*/ 1061 w 1584"/>
              <a:gd name="T3" fmla="*/ 0 h 1404"/>
              <a:gd name="T4" fmla="*/ 405 w 1584"/>
              <a:gd name="T5" fmla="*/ 0 h 1404"/>
              <a:gd name="T6" fmla="*/ 0 w 1584"/>
              <a:gd name="T7" fmla="*/ 701 h 1404"/>
              <a:gd name="T8" fmla="*/ 405 w 1584"/>
              <a:gd name="T9" fmla="*/ 1403 h 1404"/>
              <a:gd name="T10" fmla="*/ 1061 w 1584"/>
              <a:gd name="T11" fmla="*/ 1403 h 1404"/>
              <a:gd name="T12" fmla="*/ 1215 w 1584"/>
              <a:gd name="T13" fmla="*/ 1403 h 1404"/>
              <a:gd name="T14" fmla="*/ 1583 w 1584"/>
              <a:gd name="T15" fmla="*/ 1403 h 1404"/>
              <a:gd name="T16" fmla="*/ 1583 w 1584"/>
              <a:gd name="T17" fmla="*/ 0 h 1404"/>
              <a:gd name="T18" fmla="*/ 1215 w 1584"/>
              <a:gd name="T19" fmla="*/ 0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4" h="1404">
                <a:moveTo>
                  <a:pt x="1215" y="0"/>
                </a:moveTo>
                <a:lnTo>
                  <a:pt x="1061" y="0"/>
                </a:lnTo>
                <a:lnTo>
                  <a:pt x="405" y="0"/>
                </a:lnTo>
                <a:lnTo>
                  <a:pt x="0" y="701"/>
                </a:lnTo>
                <a:lnTo>
                  <a:pt x="405" y="1403"/>
                </a:lnTo>
                <a:lnTo>
                  <a:pt x="1061" y="1403"/>
                </a:lnTo>
                <a:lnTo>
                  <a:pt x="1215" y="1403"/>
                </a:lnTo>
                <a:lnTo>
                  <a:pt x="1583" y="1403"/>
                </a:lnTo>
                <a:lnTo>
                  <a:pt x="1583" y="0"/>
                </a:lnTo>
                <a:lnTo>
                  <a:pt x="1215" y="0"/>
                </a:lnTo>
              </a:path>
            </a:pathLst>
          </a:custGeom>
          <a:solidFill>
            <a:srgbClr val="FFC7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75" dirty="0">
              <a:latin typeface="Poppins" pitchFamily="2" charset="77"/>
            </a:endParaRPr>
          </a:p>
        </p:txBody>
      </p:sp>
      <p:sp>
        <p:nvSpPr>
          <p:cNvPr id="3" name="CaixaDeTexto 2">
            <a:extLst>
              <a:ext uri="{FF2B5EF4-FFF2-40B4-BE49-F238E27FC236}">
                <a16:creationId xmlns:a16="http://schemas.microsoft.com/office/drawing/2014/main" id="{A32147C2-8A1A-3AC4-78EF-B27F1279C566}"/>
              </a:ext>
            </a:extLst>
          </p:cNvPr>
          <p:cNvSpPr txBox="1"/>
          <p:nvPr/>
        </p:nvSpPr>
        <p:spPr>
          <a:xfrm>
            <a:off x="243444" y="341158"/>
            <a:ext cx="8786797" cy="669414"/>
          </a:xfrm>
          <a:prstGeom prst="rect">
            <a:avLst/>
          </a:prstGeom>
          <a:noFill/>
        </p:spPr>
        <p:txBody>
          <a:bodyPr wrap="square">
            <a:spAutoFit/>
          </a:bodyPr>
          <a:lstStyle/>
          <a:p>
            <a:pPr algn="just"/>
            <a:r>
              <a:rPr lang="pt-BR" sz="1875" dirty="0">
                <a:latin typeface="rawline"/>
              </a:rPr>
              <a:t>Art. 124. Os contratos regidos por esta Lei </a:t>
            </a:r>
            <a:r>
              <a:rPr lang="pt-BR" sz="1875" b="1" dirty="0">
                <a:latin typeface="rawline"/>
              </a:rPr>
              <a:t>PODERÃO SER ALTERADOS</a:t>
            </a:r>
            <a:r>
              <a:rPr lang="pt-BR" sz="1875" dirty="0">
                <a:latin typeface="rawline"/>
              </a:rPr>
              <a:t>, com as </a:t>
            </a:r>
            <a:r>
              <a:rPr lang="pt-BR" sz="1875" b="1" dirty="0">
                <a:latin typeface="rawline"/>
              </a:rPr>
              <a:t>DEVIDAS JUSTIFICATIVAS</a:t>
            </a:r>
            <a:r>
              <a:rPr lang="pt-BR" sz="1875" dirty="0">
                <a:latin typeface="rawline"/>
              </a:rPr>
              <a:t>, nos seguintes casos:</a:t>
            </a:r>
          </a:p>
        </p:txBody>
      </p:sp>
      <p:sp>
        <p:nvSpPr>
          <p:cNvPr id="68" name="CaixaDeTexto 67">
            <a:extLst>
              <a:ext uri="{FF2B5EF4-FFF2-40B4-BE49-F238E27FC236}">
                <a16:creationId xmlns:a16="http://schemas.microsoft.com/office/drawing/2014/main" id="{DCEB653F-7190-C214-3254-5E58EF92752D}"/>
              </a:ext>
            </a:extLst>
          </p:cNvPr>
          <p:cNvSpPr txBox="1"/>
          <p:nvPr/>
        </p:nvSpPr>
        <p:spPr>
          <a:xfrm>
            <a:off x="4677488" y="1177789"/>
            <a:ext cx="331517" cy="611706"/>
          </a:xfrm>
          <a:prstGeom prst="rect">
            <a:avLst/>
          </a:prstGeom>
          <a:noFill/>
        </p:spPr>
        <p:txBody>
          <a:bodyPr wrap="square">
            <a:spAutoFit/>
          </a:bodyPr>
          <a:lstStyle/>
          <a:p>
            <a:r>
              <a:rPr lang="pt-BR" sz="3375" dirty="0">
                <a:latin typeface="Aharoni" panose="02010803020104030203" pitchFamily="2" charset="-79"/>
                <a:cs typeface="Aharoni" panose="02010803020104030203" pitchFamily="2" charset="-79"/>
              </a:rPr>
              <a:t>I</a:t>
            </a:r>
          </a:p>
        </p:txBody>
      </p:sp>
      <p:sp>
        <p:nvSpPr>
          <p:cNvPr id="70" name="CaixaDeTexto 69">
            <a:extLst>
              <a:ext uri="{FF2B5EF4-FFF2-40B4-BE49-F238E27FC236}">
                <a16:creationId xmlns:a16="http://schemas.microsoft.com/office/drawing/2014/main" id="{25143784-6A90-12A4-B68E-DA1B2CB07786}"/>
              </a:ext>
            </a:extLst>
          </p:cNvPr>
          <p:cNvSpPr txBox="1"/>
          <p:nvPr/>
        </p:nvSpPr>
        <p:spPr>
          <a:xfrm>
            <a:off x="4877354" y="1260867"/>
            <a:ext cx="4266646" cy="357790"/>
          </a:xfrm>
          <a:prstGeom prst="rect">
            <a:avLst/>
          </a:prstGeom>
          <a:noFill/>
        </p:spPr>
        <p:txBody>
          <a:bodyPr wrap="square">
            <a:spAutoFit/>
          </a:bodyPr>
          <a:lstStyle/>
          <a:p>
            <a:pPr marL="265510"/>
            <a:r>
              <a:rPr lang="pt-BR" sz="1725" dirty="0">
                <a:latin typeface="Aharoni" panose="02010803020104030203" pitchFamily="2" charset="-79"/>
                <a:cs typeface="Aharoni" panose="02010803020104030203" pitchFamily="2" charset="-79"/>
              </a:rPr>
              <a:t>Unilateralmente pela Administração;</a:t>
            </a:r>
          </a:p>
        </p:txBody>
      </p:sp>
      <p:sp>
        <p:nvSpPr>
          <p:cNvPr id="74" name="CaixaDeTexto 73">
            <a:extLst>
              <a:ext uri="{FF2B5EF4-FFF2-40B4-BE49-F238E27FC236}">
                <a16:creationId xmlns:a16="http://schemas.microsoft.com/office/drawing/2014/main" id="{880C8DC3-B619-003B-FE30-8CB264325F4C}"/>
              </a:ext>
            </a:extLst>
          </p:cNvPr>
          <p:cNvSpPr txBox="1"/>
          <p:nvPr/>
        </p:nvSpPr>
        <p:spPr>
          <a:xfrm>
            <a:off x="4367350" y="1972442"/>
            <a:ext cx="4608070" cy="888705"/>
          </a:xfrm>
          <a:prstGeom prst="rect">
            <a:avLst/>
          </a:prstGeom>
          <a:noFill/>
        </p:spPr>
        <p:txBody>
          <a:bodyPr wrap="square">
            <a:spAutoFit/>
          </a:bodyPr>
          <a:lstStyle/>
          <a:p>
            <a:pPr marL="538163" algn="r"/>
            <a:r>
              <a:rPr lang="pt-BR" sz="1725" dirty="0">
                <a:latin typeface="rawline"/>
              </a:rPr>
              <a:t>Quando houver </a:t>
            </a:r>
            <a:r>
              <a:rPr lang="pt-BR" sz="1725" b="1" dirty="0">
                <a:solidFill>
                  <a:srgbClr val="0070C0"/>
                </a:solidFill>
                <a:latin typeface="rawline"/>
              </a:rPr>
              <a:t>MODIFICAÇÃO DO PROJETO OU DAS ESPECIFICAÇÕES</a:t>
            </a:r>
            <a:r>
              <a:rPr lang="pt-BR" sz="1725" dirty="0">
                <a:latin typeface="rawline"/>
              </a:rPr>
              <a:t>, para melhor adequação técnica a seus objetivos;</a:t>
            </a:r>
          </a:p>
        </p:txBody>
      </p:sp>
      <p:sp>
        <p:nvSpPr>
          <p:cNvPr id="76" name="CaixaDeTexto 75">
            <a:extLst>
              <a:ext uri="{FF2B5EF4-FFF2-40B4-BE49-F238E27FC236}">
                <a16:creationId xmlns:a16="http://schemas.microsoft.com/office/drawing/2014/main" id="{98B1F54E-D30A-298A-FB53-4CAD54E2DDAD}"/>
              </a:ext>
            </a:extLst>
          </p:cNvPr>
          <p:cNvSpPr txBox="1"/>
          <p:nvPr/>
        </p:nvSpPr>
        <p:spPr>
          <a:xfrm>
            <a:off x="4305552" y="2875140"/>
            <a:ext cx="4724689" cy="1154162"/>
          </a:xfrm>
          <a:prstGeom prst="rect">
            <a:avLst/>
          </a:prstGeom>
          <a:noFill/>
        </p:spPr>
        <p:txBody>
          <a:bodyPr wrap="square">
            <a:spAutoFit/>
          </a:bodyPr>
          <a:lstStyle/>
          <a:p>
            <a:pPr algn="r"/>
            <a:r>
              <a:rPr lang="pt-BR" sz="1725" dirty="0">
                <a:latin typeface="rawline"/>
              </a:rPr>
              <a:t>Quando for necessária a</a:t>
            </a:r>
            <a:r>
              <a:rPr lang="pt-BR" sz="1725" dirty="0">
                <a:solidFill>
                  <a:srgbClr val="0070C0"/>
                </a:solidFill>
                <a:latin typeface="rawline"/>
              </a:rPr>
              <a:t> </a:t>
            </a:r>
            <a:r>
              <a:rPr lang="pt-BR" sz="1725" b="1" dirty="0">
                <a:solidFill>
                  <a:srgbClr val="0070C0"/>
                </a:solidFill>
                <a:latin typeface="rawline"/>
              </a:rPr>
              <a:t>MODIFICAÇÃO DO VALOR CONTRATUAL </a:t>
            </a:r>
            <a:r>
              <a:rPr lang="pt-BR" sz="1725" b="1" dirty="0">
                <a:latin typeface="rawline"/>
              </a:rPr>
              <a:t>em decorrência de </a:t>
            </a:r>
            <a:r>
              <a:rPr lang="pt-BR" sz="1725" b="1" dirty="0">
                <a:solidFill>
                  <a:srgbClr val="0070C0"/>
                </a:solidFill>
                <a:latin typeface="rawline"/>
              </a:rPr>
              <a:t>ACRÉSCIMO OU DIMINUIÇÃO QUANTITATIVA DE SEU OBJETO</a:t>
            </a:r>
            <a:r>
              <a:rPr lang="pt-BR" sz="1725" dirty="0">
                <a:latin typeface="rawline"/>
              </a:rPr>
              <a:t>, nos limites permitidos por esta Lei;</a:t>
            </a:r>
            <a:endParaRPr lang="pt-BR" sz="1725" dirty="0"/>
          </a:p>
        </p:txBody>
      </p:sp>
    </p:spTree>
    <p:extLst>
      <p:ext uri="{BB962C8B-B14F-4D97-AF65-F5344CB8AC3E}">
        <p14:creationId xmlns:p14="http://schemas.microsoft.com/office/powerpoint/2010/main" val="188959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0"/>
                                  </p:stCondLst>
                                  <p:childTnLst>
                                    <p:set>
                                      <p:cBhvr>
                                        <p:cTn id="11" dur="1" fill="hold">
                                          <p:stCondLst>
                                            <p:cond delay="0"/>
                                          </p:stCondLst>
                                        </p:cTn>
                                        <p:tgtEl>
                                          <p:spTgt spid="66"/>
                                        </p:tgtEl>
                                        <p:attrNameLst>
                                          <p:attrName>style.visibility</p:attrName>
                                        </p:attrNameLst>
                                      </p:cBhvr>
                                      <p:to>
                                        <p:strVal val="visible"/>
                                      </p:to>
                                    </p:set>
                                    <p:animScale>
                                      <p:cBhvr>
                                        <p:cTn id="12" dur="10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6"/>
                                        </p:tgtEl>
                                        <p:attrNameLst>
                                          <p:attrName>ppt_x</p:attrName>
                                          <p:attrName>ppt_y</p:attrName>
                                        </p:attrNameLst>
                                      </p:cBhvr>
                                    </p:animMotion>
                                    <p:animEffect transition="in" filter="fade">
                                      <p:cBhvr>
                                        <p:cTn id="14" dur="1000"/>
                                        <p:tgtEl>
                                          <p:spTgt spid="6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1+#ppt_w/2"/>
                                          </p:val>
                                        </p:tav>
                                        <p:tav tm="100000">
                                          <p:val>
                                            <p:strVal val="#ppt_x"/>
                                          </p:val>
                                        </p:tav>
                                      </p:tavLst>
                                    </p:anim>
                                    <p:anim calcmode="lin" valueType="num">
                                      <p:cBhvr additive="base">
                                        <p:cTn id="20" dur="500" fill="hold"/>
                                        <p:tgtEl>
                                          <p:spTgt spid="58"/>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 calcmode="lin" valueType="num">
                                      <p:cBhvr additive="base">
                                        <p:cTn id="24" dur="500" fill="hold"/>
                                        <p:tgtEl>
                                          <p:spTgt spid="68"/>
                                        </p:tgtEl>
                                        <p:attrNameLst>
                                          <p:attrName>ppt_x</p:attrName>
                                        </p:attrNameLst>
                                      </p:cBhvr>
                                      <p:tavLst>
                                        <p:tav tm="0">
                                          <p:val>
                                            <p:strVal val="1+#ppt_w/2"/>
                                          </p:val>
                                        </p:tav>
                                        <p:tav tm="100000">
                                          <p:val>
                                            <p:strVal val="#ppt_x"/>
                                          </p:val>
                                        </p:tav>
                                      </p:tavLst>
                                    </p:anim>
                                    <p:anim calcmode="lin" valueType="num">
                                      <p:cBhvr additive="base">
                                        <p:cTn id="25" dur="500" fill="hold"/>
                                        <p:tgtEl>
                                          <p:spTgt spid="68"/>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2" fill="hold" grpId="0" nodeType="afterEffect">
                                  <p:stCondLst>
                                    <p:cond delay="100"/>
                                  </p:stCondLst>
                                  <p:childTnLst>
                                    <p:set>
                                      <p:cBhvr>
                                        <p:cTn id="28" dur="1" fill="hold">
                                          <p:stCondLst>
                                            <p:cond delay="0"/>
                                          </p:stCondLst>
                                        </p:cTn>
                                        <p:tgtEl>
                                          <p:spTgt spid="70"/>
                                        </p:tgtEl>
                                        <p:attrNameLst>
                                          <p:attrName>style.visibility</p:attrName>
                                        </p:attrNameLst>
                                      </p:cBhvr>
                                      <p:to>
                                        <p:strVal val="visible"/>
                                      </p:to>
                                    </p:set>
                                    <p:anim calcmode="lin" valueType="num">
                                      <p:cBhvr additive="base">
                                        <p:cTn id="29" dur="500" fill="hold"/>
                                        <p:tgtEl>
                                          <p:spTgt spid="70"/>
                                        </p:tgtEl>
                                        <p:attrNameLst>
                                          <p:attrName>ppt_x</p:attrName>
                                        </p:attrNameLst>
                                      </p:cBhvr>
                                      <p:tavLst>
                                        <p:tav tm="0">
                                          <p:val>
                                            <p:strVal val="1+#ppt_w/2"/>
                                          </p:val>
                                        </p:tav>
                                        <p:tav tm="100000">
                                          <p:val>
                                            <p:strVal val="#ppt_x"/>
                                          </p:val>
                                        </p:tav>
                                      </p:tavLst>
                                    </p:anim>
                                    <p:anim calcmode="lin" valueType="num">
                                      <p:cBhvr additive="base">
                                        <p:cTn id="30"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barn(inVertical)">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76"/>
                                        </p:tgtEl>
                                        <p:attrNameLst>
                                          <p:attrName>style.visibility</p:attrName>
                                        </p:attrNameLst>
                                      </p:cBhvr>
                                      <p:to>
                                        <p:strVal val="visible"/>
                                      </p:to>
                                    </p:set>
                                    <p:anim calcmode="lin" valueType="num">
                                      <p:cBhvr additive="base">
                                        <p:cTn id="40" dur="500" fill="hold"/>
                                        <p:tgtEl>
                                          <p:spTgt spid="76"/>
                                        </p:tgtEl>
                                        <p:attrNameLst>
                                          <p:attrName>ppt_x</p:attrName>
                                        </p:attrNameLst>
                                      </p:cBhvr>
                                      <p:tavLst>
                                        <p:tav tm="0">
                                          <p:val>
                                            <p:strVal val="1+#ppt_w/2"/>
                                          </p:val>
                                        </p:tav>
                                        <p:tav tm="100000">
                                          <p:val>
                                            <p:strVal val="#ppt_x"/>
                                          </p:val>
                                        </p:tav>
                                      </p:tavLst>
                                    </p:anim>
                                    <p:anim calcmode="lin" valueType="num">
                                      <p:cBhvr additive="base">
                                        <p:cTn id="41" dur="5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3" grpId="0"/>
      <p:bldP spid="68" grpId="0"/>
      <p:bldP spid="70" grpId="0"/>
      <p:bldP spid="74" grpId="0"/>
      <p:bldP spid="7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7D51B0AC-E7CB-AB4F-AB99-8EE090C118CF}"/>
              </a:ext>
            </a:extLst>
          </p:cNvPr>
          <p:cNvGrpSpPr/>
          <p:nvPr/>
        </p:nvGrpSpPr>
        <p:grpSpPr>
          <a:xfrm>
            <a:off x="243444" y="868519"/>
            <a:ext cx="4200121" cy="3575973"/>
            <a:chOff x="1631188" y="3358934"/>
            <a:chExt cx="11200322" cy="9535928"/>
          </a:xfrm>
        </p:grpSpPr>
        <p:sp>
          <p:nvSpPr>
            <p:cNvPr id="14" name="Freeform 381">
              <a:extLst>
                <a:ext uri="{FF2B5EF4-FFF2-40B4-BE49-F238E27FC236}">
                  <a16:creationId xmlns:a16="http://schemas.microsoft.com/office/drawing/2014/main" id="{20895088-A5E3-5542-996F-10EB216A5773}"/>
                </a:ext>
              </a:extLst>
            </p:cNvPr>
            <p:cNvSpPr>
              <a:spLocks noChangeArrowheads="1"/>
            </p:cNvSpPr>
            <p:nvPr/>
          </p:nvSpPr>
          <p:spPr bwMode="auto">
            <a:xfrm>
              <a:off x="11546139" y="8357606"/>
              <a:ext cx="181269" cy="142819"/>
            </a:xfrm>
            <a:custGeom>
              <a:avLst/>
              <a:gdLst>
                <a:gd name="T0" fmla="*/ 143 w 144"/>
                <a:gd name="T1" fmla="*/ 57 h 114"/>
                <a:gd name="T2" fmla="*/ 143 w 144"/>
                <a:gd name="T3" fmla="*/ 57 h 114"/>
                <a:gd name="T4" fmla="*/ 72 w 144"/>
                <a:gd name="T5" fmla="*/ 113 h 114"/>
                <a:gd name="T6" fmla="*/ 72 w 144"/>
                <a:gd name="T7" fmla="*/ 113 h 114"/>
                <a:gd name="T8" fmla="*/ 0 w 144"/>
                <a:gd name="T9" fmla="*/ 57 h 114"/>
                <a:gd name="T10" fmla="*/ 0 w 144"/>
                <a:gd name="T11" fmla="*/ 57 h 114"/>
                <a:gd name="T12" fmla="*/ 72 w 144"/>
                <a:gd name="T13" fmla="*/ 0 h 114"/>
                <a:gd name="T14" fmla="*/ 72 w 144"/>
                <a:gd name="T15" fmla="*/ 0 h 114"/>
                <a:gd name="T16" fmla="*/ 143 w 144"/>
                <a:gd name="T17"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14">
                  <a:moveTo>
                    <a:pt x="143" y="57"/>
                  </a:moveTo>
                  <a:lnTo>
                    <a:pt x="143" y="57"/>
                  </a:lnTo>
                  <a:cubicBezTo>
                    <a:pt x="143" y="88"/>
                    <a:pt x="111" y="113"/>
                    <a:pt x="72" y="113"/>
                  </a:cubicBezTo>
                  <a:lnTo>
                    <a:pt x="72" y="113"/>
                  </a:lnTo>
                  <a:cubicBezTo>
                    <a:pt x="32" y="113"/>
                    <a:pt x="0" y="88"/>
                    <a:pt x="0" y="57"/>
                  </a:cubicBezTo>
                  <a:lnTo>
                    <a:pt x="0" y="57"/>
                  </a:lnTo>
                  <a:cubicBezTo>
                    <a:pt x="0" y="25"/>
                    <a:pt x="32" y="0"/>
                    <a:pt x="72" y="0"/>
                  </a:cubicBezTo>
                  <a:lnTo>
                    <a:pt x="72" y="0"/>
                  </a:lnTo>
                  <a:cubicBezTo>
                    <a:pt x="111" y="0"/>
                    <a:pt x="143" y="25"/>
                    <a:pt x="143" y="57"/>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5" name="Freeform 382">
              <a:extLst>
                <a:ext uri="{FF2B5EF4-FFF2-40B4-BE49-F238E27FC236}">
                  <a16:creationId xmlns:a16="http://schemas.microsoft.com/office/drawing/2014/main" id="{0B507192-8EEE-2B48-B51C-B0499BEE7BE5}"/>
                </a:ext>
              </a:extLst>
            </p:cNvPr>
            <p:cNvSpPr>
              <a:spLocks noChangeArrowheads="1"/>
            </p:cNvSpPr>
            <p:nvPr/>
          </p:nvSpPr>
          <p:spPr bwMode="auto">
            <a:xfrm>
              <a:off x="6624368" y="3358934"/>
              <a:ext cx="571276" cy="576768"/>
            </a:xfrm>
            <a:custGeom>
              <a:avLst/>
              <a:gdLst>
                <a:gd name="T0" fmla="*/ 229 w 458"/>
                <a:gd name="T1" fmla="*/ 315 h 465"/>
                <a:gd name="T2" fmla="*/ 229 w 458"/>
                <a:gd name="T3" fmla="*/ 315 h 465"/>
                <a:gd name="T4" fmla="*/ 147 w 458"/>
                <a:gd name="T5" fmla="*/ 232 h 465"/>
                <a:gd name="T6" fmla="*/ 147 w 458"/>
                <a:gd name="T7" fmla="*/ 232 h 465"/>
                <a:gd name="T8" fmla="*/ 229 w 458"/>
                <a:gd name="T9" fmla="*/ 150 h 465"/>
                <a:gd name="T10" fmla="*/ 229 w 458"/>
                <a:gd name="T11" fmla="*/ 150 h 465"/>
                <a:gd name="T12" fmla="*/ 311 w 458"/>
                <a:gd name="T13" fmla="*/ 232 h 465"/>
                <a:gd name="T14" fmla="*/ 311 w 458"/>
                <a:gd name="T15" fmla="*/ 232 h 465"/>
                <a:gd name="T16" fmla="*/ 229 w 458"/>
                <a:gd name="T17" fmla="*/ 315 h 465"/>
                <a:gd name="T18" fmla="*/ 457 w 458"/>
                <a:gd name="T19" fmla="*/ 278 h 465"/>
                <a:gd name="T20" fmla="*/ 457 w 458"/>
                <a:gd name="T21" fmla="*/ 186 h 465"/>
                <a:gd name="T22" fmla="*/ 410 w 458"/>
                <a:gd name="T23" fmla="*/ 186 h 465"/>
                <a:gd name="T24" fmla="*/ 410 w 458"/>
                <a:gd name="T25" fmla="*/ 186 h 465"/>
                <a:gd name="T26" fmla="*/ 389 w 458"/>
                <a:gd name="T27" fmla="*/ 135 h 465"/>
                <a:gd name="T28" fmla="*/ 422 w 458"/>
                <a:gd name="T29" fmla="*/ 100 h 465"/>
                <a:gd name="T30" fmla="*/ 358 w 458"/>
                <a:gd name="T31" fmla="*/ 35 h 465"/>
                <a:gd name="T32" fmla="*/ 325 w 458"/>
                <a:gd name="T33" fmla="*/ 70 h 465"/>
                <a:gd name="T34" fmla="*/ 325 w 458"/>
                <a:gd name="T35" fmla="*/ 70 h 465"/>
                <a:gd name="T36" fmla="*/ 275 w 458"/>
                <a:gd name="T37" fmla="*/ 49 h 465"/>
                <a:gd name="T38" fmla="*/ 275 w 458"/>
                <a:gd name="T39" fmla="*/ 0 h 465"/>
                <a:gd name="T40" fmla="*/ 183 w 458"/>
                <a:gd name="T41" fmla="*/ 0 h 465"/>
                <a:gd name="T42" fmla="*/ 183 w 458"/>
                <a:gd name="T43" fmla="*/ 49 h 465"/>
                <a:gd name="T44" fmla="*/ 183 w 458"/>
                <a:gd name="T45" fmla="*/ 49 h 465"/>
                <a:gd name="T46" fmla="*/ 133 w 458"/>
                <a:gd name="T47" fmla="*/ 70 h 465"/>
                <a:gd name="T48" fmla="*/ 99 w 458"/>
                <a:gd name="T49" fmla="*/ 35 h 465"/>
                <a:gd name="T50" fmla="*/ 35 w 458"/>
                <a:gd name="T51" fmla="*/ 100 h 465"/>
                <a:gd name="T52" fmla="*/ 69 w 458"/>
                <a:gd name="T53" fmla="*/ 135 h 465"/>
                <a:gd name="T54" fmla="*/ 69 w 458"/>
                <a:gd name="T55" fmla="*/ 135 h 465"/>
                <a:gd name="T56" fmla="*/ 47 w 458"/>
                <a:gd name="T57" fmla="*/ 186 h 465"/>
                <a:gd name="T58" fmla="*/ 0 w 458"/>
                <a:gd name="T59" fmla="*/ 186 h 465"/>
                <a:gd name="T60" fmla="*/ 0 w 458"/>
                <a:gd name="T61" fmla="*/ 278 h 465"/>
                <a:gd name="T62" fmla="*/ 47 w 458"/>
                <a:gd name="T63" fmla="*/ 278 h 465"/>
                <a:gd name="T64" fmla="*/ 47 w 458"/>
                <a:gd name="T65" fmla="*/ 278 h 465"/>
                <a:gd name="T66" fmla="*/ 69 w 458"/>
                <a:gd name="T67" fmla="*/ 330 h 465"/>
                <a:gd name="T68" fmla="*/ 35 w 458"/>
                <a:gd name="T69" fmla="*/ 364 h 465"/>
                <a:gd name="T70" fmla="*/ 99 w 458"/>
                <a:gd name="T71" fmla="*/ 429 h 465"/>
                <a:gd name="T72" fmla="*/ 133 w 458"/>
                <a:gd name="T73" fmla="*/ 395 h 465"/>
                <a:gd name="T74" fmla="*/ 133 w 458"/>
                <a:gd name="T75" fmla="*/ 395 h 465"/>
                <a:gd name="T76" fmla="*/ 183 w 458"/>
                <a:gd name="T77" fmla="*/ 415 h 465"/>
                <a:gd name="T78" fmla="*/ 183 w 458"/>
                <a:gd name="T79" fmla="*/ 464 h 465"/>
                <a:gd name="T80" fmla="*/ 275 w 458"/>
                <a:gd name="T81" fmla="*/ 464 h 465"/>
                <a:gd name="T82" fmla="*/ 275 w 458"/>
                <a:gd name="T83" fmla="*/ 415 h 465"/>
                <a:gd name="T84" fmla="*/ 275 w 458"/>
                <a:gd name="T85" fmla="*/ 415 h 465"/>
                <a:gd name="T86" fmla="*/ 325 w 458"/>
                <a:gd name="T87" fmla="*/ 395 h 465"/>
                <a:gd name="T88" fmla="*/ 358 w 458"/>
                <a:gd name="T89" fmla="*/ 429 h 465"/>
                <a:gd name="T90" fmla="*/ 422 w 458"/>
                <a:gd name="T91" fmla="*/ 364 h 465"/>
                <a:gd name="T92" fmla="*/ 389 w 458"/>
                <a:gd name="T93" fmla="*/ 330 h 465"/>
                <a:gd name="T94" fmla="*/ 389 w 458"/>
                <a:gd name="T95" fmla="*/ 330 h 465"/>
                <a:gd name="T96" fmla="*/ 410 w 458"/>
                <a:gd name="T97" fmla="*/ 278 h 465"/>
                <a:gd name="T98" fmla="*/ 457 w 458"/>
                <a:gd name="T99" fmla="*/ 278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8" h="465">
                  <a:moveTo>
                    <a:pt x="229" y="315"/>
                  </a:moveTo>
                  <a:lnTo>
                    <a:pt x="229" y="315"/>
                  </a:lnTo>
                  <a:cubicBezTo>
                    <a:pt x="183" y="315"/>
                    <a:pt x="147" y="277"/>
                    <a:pt x="147" y="232"/>
                  </a:cubicBezTo>
                  <a:lnTo>
                    <a:pt x="147" y="232"/>
                  </a:lnTo>
                  <a:cubicBezTo>
                    <a:pt x="147" y="187"/>
                    <a:pt x="183" y="150"/>
                    <a:pt x="229" y="150"/>
                  </a:cubicBezTo>
                  <a:lnTo>
                    <a:pt x="229" y="150"/>
                  </a:lnTo>
                  <a:cubicBezTo>
                    <a:pt x="275" y="150"/>
                    <a:pt x="311" y="187"/>
                    <a:pt x="311" y="232"/>
                  </a:cubicBezTo>
                  <a:lnTo>
                    <a:pt x="311" y="232"/>
                  </a:lnTo>
                  <a:cubicBezTo>
                    <a:pt x="311" y="277"/>
                    <a:pt x="275" y="315"/>
                    <a:pt x="229" y="315"/>
                  </a:cubicBezTo>
                  <a:close/>
                  <a:moveTo>
                    <a:pt x="457" y="278"/>
                  </a:moveTo>
                  <a:lnTo>
                    <a:pt x="457" y="186"/>
                  </a:lnTo>
                  <a:lnTo>
                    <a:pt x="410" y="186"/>
                  </a:lnTo>
                  <a:lnTo>
                    <a:pt x="410" y="186"/>
                  </a:lnTo>
                  <a:cubicBezTo>
                    <a:pt x="406" y="168"/>
                    <a:pt x="399" y="150"/>
                    <a:pt x="389" y="135"/>
                  </a:cubicBezTo>
                  <a:lnTo>
                    <a:pt x="422" y="100"/>
                  </a:lnTo>
                  <a:lnTo>
                    <a:pt x="358" y="35"/>
                  </a:lnTo>
                  <a:lnTo>
                    <a:pt x="325" y="70"/>
                  </a:lnTo>
                  <a:lnTo>
                    <a:pt x="325" y="70"/>
                  </a:lnTo>
                  <a:cubicBezTo>
                    <a:pt x="309" y="61"/>
                    <a:pt x="292" y="53"/>
                    <a:pt x="275" y="49"/>
                  </a:cubicBezTo>
                  <a:lnTo>
                    <a:pt x="275" y="0"/>
                  </a:lnTo>
                  <a:lnTo>
                    <a:pt x="183" y="0"/>
                  </a:lnTo>
                  <a:lnTo>
                    <a:pt x="183" y="49"/>
                  </a:lnTo>
                  <a:lnTo>
                    <a:pt x="183" y="49"/>
                  </a:lnTo>
                  <a:cubicBezTo>
                    <a:pt x="166" y="53"/>
                    <a:pt x="149" y="61"/>
                    <a:pt x="133" y="70"/>
                  </a:cubicBezTo>
                  <a:lnTo>
                    <a:pt x="99" y="35"/>
                  </a:lnTo>
                  <a:lnTo>
                    <a:pt x="35" y="100"/>
                  </a:lnTo>
                  <a:lnTo>
                    <a:pt x="69" y="135"/>
                  </a:lnTo>
                  <a:lnTo>
                    <a:pt x="69" y="135"/>
                  </a:lnTo>
                  <a:cubicBezTo>
                    <a:pt x="59" y="150"/>
                    <a:pt x="52" y="168"/>
                    <a:pt x="47" y="186"/>
                  </a:cubicBezTo>
                  <a:lnTo>
                    <a:pt x="0" y="186"/>
                  </a:lnTo>
                  <a:lnTo>
                    <a:pt x="0" y="278"/>
                  </a:lnTo>
                  <a:lnTo>
                    <a:pt x="47" y="278"/>
                  </a:lnTo>
                  <a:lnTo>
                    <a:pt x="47" y="278"/>
                  </a:lnTo>
                  <a:cubicBezTo>
                    <a:pt x="52" y="297"/>
                    <a:pt x="59" y="314"/>
                    <a:pt x="69" y="330"/>
                  </a:cubicBezTo>
                  <a:lnTo>
                    <a:pt x="35" y="364"/>
                  </a:lnTo>
                  <a:lnTo>
                    <a:pt x="99" y="429"/>
                  </a:lnTo>
                  <a:lnTo>
                    <a:pt x="133" y="395"/>
                  </a:lnTo>
                  <a:lnTo>
                    <a:pt x="133" y="395"/>
                  </a:lnTo>
                  <a:cubicBezTo>
                    <a:pt x="149" y="404"/>
                    <a:pt x="166" y="410"/>
                    <a:pt x="183" y="415"/>
                  </a:cubicBezTo>
                  <a:lnTo>
                    <a:pt x="183" y="464"/>
                  </a:lnTo>
                  <a:lnTo>
                    <a:pt x="275" y="464"/>
                  </a:lnTo>
                  <a:lnTo>
                    <a:pt x="275" y="415"/>
                  </a:lnTo>
                  <a:lnTo>
                    <a:pt x="275" y="415"/>
                  </a:lnTo>
                  <a:cubicBezTo>
                    <a:pt x="292" y="410"/>
                    <a:pt x="309" y="404"/>
                    <a:pt x="325" y="395"/>
                  </a:cubicBezTo>
                  <a:lnTo>
                    <a:pt x="358" y="429"/>
                  </a:lnTo>
                  <a:lnTo>
                    <a:pt x="422" y="364"/>
                  </a:lnTo>
                  <a:lnTo>
                    <a:pt x="389" y="330"/>
                  </a:lnTo>
                  <a:lnTo>
                    <a:pt x="389" y="330"/>
                  </a:lnTo>
                  <a:cubicBezTo>
                    <a:pt x="399" y="314"/>
                    <a:pt x="406" y="297"/>
                    <a:pt x="410" y="278"/>
                  </a:cubicBezTo>
                  <a:lnTo>
                    <a:pt x="457" y="278"/>
                  </a:lnTo>
                  <a:close/>
                </a:path>
              </a:pathLst>
            </a:custGeom>
            <a:solidFill>
              <a:srgbClr val="5ED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6" name="Freeform 383">
              <a:extLst>
                <a:ext uri="{FF2B5EF4-FFF2-40B4-BE49-F238E27FC236}">
                  <a16:creationId xmlns:a16="http://schemas.microsoft.com/office/drawing/2014/main" id="{9F8813DF-8685-5C4E-B47B-0E484783E7C2}"/>
                </a:ext>
              </a:extLst>
            </p:cNvPr>
            <p:cNvSpPr>
              <a:spLocks noChangeArrowheads="1"/>
            </p:cNvSpPr>
            <p:nvPr/>
          </p:nvSpPr>
          <p:spPr bwMode="auto">
            <a:xfrm>
              <a:off x="5910273" y="3694007"/>
              <a:ext cx="329582" cy="335077"/>
            </a:xfrm>
            <a:custGeom>
              <a:avLst/>
              <a:gdLst>
                <a:gd name="T0" fmla="*/ 132 w 265"/>
                <a:gd name="T1" fmla="*/ 182 h 270"/>
                <a:gd name="T2" fmla="*/ 132 w 265"/>
                <a:gd name="T3" fmla="*/ 182 h 270"/>
                <a:gd name="T4" fmla="*/ 84 w 265"/>
                <a:gd name="T5" fmla="*/ 135 h 270"/>
                <a:gd name="T6" fmla="*/ 84 w 265"/>
                <a:gd name="T7" fmla="*/ 135 h 270"/>
                <a:gd name="T8" fmla="*/ 132 w 265"/>
                <a:gd name="T9" fmla="*/ 87 h 270"/>
                <a:gd name="T10" fmla="*/ 132 w 265"/>
                <a:gd name="T11" fmla="*/ 87 h 270"/>
                <a:gd name="T12" fmla="*/ 179 w 265"/>
                <a:gd name="T13" fmla="*/ 135 h 270"/>
                <a:gd name="T14" fmla="*/ 179 w 265"/>
                <a:gd name="T15" fmla="*/ 135 h 270"/>
                <a:gd name="T16" fmla="*/ 132 w 265"/>
                <a:gd name="T17" fmla="*/ 182 h 270"/>
                <a:gd name="T18" fmla="*/ 264 w 265"/>
                <a:gd name="T19" fmla="*/ 161 h 270"/>
                <a:gd name="T20" fmla="*/ 264 w 265"/>
                <a:gd name="T21" fmla="*/ 108 h 270"/>
                <a:gd name="T22" fmla="*/ 237 w 265"/>
                <a:gd name="T23" fmla="*/ 108 h 270"/>
                <a:gd name="T24" fmla="*/ 237 w 265"/>
                <a:gd name="T25" fmla="*/ 108 h 270"/>
                <a:gd name="T26" fmla="*/ 224 w 265"/>
                <a:gd name="T27" fmla="*/ 78 h 270"/>
                <a:gd name="T28" fmla="*/ 243 w 265"/>
                <a:gd name="T29" fmla="*/ 58 h 270"/>
                <a:gd name="T30" fmla="*/ 207 w 265"/>
                <a:gd name="T31" fmla="*/ 21 h 270"/>
                <a:gd name="T32" fmla="*/ 187 w 265"/>
                <a:gd name="T33" fmla="*/ 40 h 270"/>
                <a:gd name="T34" fmla="*/ 187 w 265"/>
                <a:gd name="T35" fmla="*/ 40 h 270"/>
                <a:gd name="T36" fmla="*/ 158 w 265"/>
                <a:gd name="T37" fmla="*/ 29 h 270"/>
                <a:gd name="T38" fmla="*/ 158 w 265"/>
                <a:gd name="T39" fmla="*/ 0 h 270"/>
                <a:gd name="T40" fmla="*/ 106 w 265"/>
                <a:gd name="T41" fmla="*/ 0 h 270"/>
                <a:gd name="T42" fmla="*/ 106 w 265"/>
                <a:gd name="T43" fmla="*/ 29 h 270"/>
                <a:gd name="T44" fmla="*/ 106 w 265"/>
                <a:gd name="T45" fmla="*/ 29 h 270"/>
                <a:gd name="T46" fmla="*/ 76 w 265"/>
                <a:gd name="T47" fmla="*/ 40 h 270"/>
                <a:gd name="T48" fmla="*/ 57 w 265"/>
                <a:gd name="T49" fmla="*/ 21 h 270"/>
                <a:gd name="T50" fmla="*/ 20 w 265"/>
                <a:gd name="T51" fmla="*/ 58 h 270"/>
                <a:gd name="T52" fmla="*/ 39 w 265"/>
                <a:gd name="T53" fmla="*/ 78 h 270"/>
                <a:gd name="T54" fmla="*/ 39 w 265"/>
                <a:gd name="T55" fmla="*/ 78 h 270"/>
                <a:gd name="T56" fmla="*/ 27 w 265"/>
                <a:gd name="T57" fmla="*/ 108 h 270"/>
                <a:gd name="T58" fmla="*/ 0 w 265"/>
                <a:gd name="T59" fmla="*/ 108 h 270"/>
                <a:gd name="T60" fmla="*/ 0 w 265"/>
                <a:gd name="T61" fmla="*/ 161 h 270"/>
                <a:gd name="T62" fmla="*/ 27 w 265"/>
                <a:gd name="T63" fmla="*/ 161 h 270"/>
                <a:gd name="T64" fmla="*/ 27 w 265"/>
                <a:gd name="T65" fmla="*/ 161 h 270"/>
                <a:gd name="T66" fmla="*/ 39 w 265"/>
                <a:gd name="T67" fmla="*/ 191 h 270"/>
                <a:gd name="T68" fmla="*/ 20 w 265"/>
                <a:gd name="T69" fmla="*/ 210 h 270"/>
                <a:gd name="T70" fmla="*/ 57 w 265"/>
                <a:gd name="T71" fmla="*/ 248 h 270"/>
                <a:gd name="T72" fmla="*/ 76 w 265"/>
                <a:gd name="T73" fmla="*/ 228 h 270"/>
                <a:gd name="T74" fmla="*/ 76 w 265"/>
                <a:gd name="T75" fmla="*/ 228 h 270"/>
                <a:gd name="T76" fmla="*/ 106 w 265"/>
                <a:gd name="T77" fmla="*/ 240 h 270"/>
                <a:gd name="T78" fmla="*/ 106 w 265"/>
                <a:gd name="T79" fmla="*/ 269 h 270"/>
                <a:gd name="T80" fmla="*/ 158 w 265"/>
                <a:gd name="T81" fmla="*/ 269 h 270"/>
                <a:gd name="T82" fmla="*/ 158 w 265"/>
                <a:gd name="T83" fmla="*/ 240 h 270"/>
                <a:gd name="T84" fmla="*/ 158 w 265"/>
                <a:gd name="T85" fmla="*/ 240 h 270"/>
                <a:gd name="T86" fmla="*/ 187 w 265"/>
                <a:gd name="T87" fmla="*/ 228 h 270"/>
                <a:gd name="T88" fmla="*/ 207 w 265"/>
                <a:gd name="T89" fmla="*/ 248 h 270"/>
                <a:gd name="T90" fmla="*/ 243 w 265"/>
                <a:gd name="T91" fmla="*/ 210 h 270"/>
                <a:gd name="T92" fmla="*/ 224 w 265"/>
                <a:gd name="T93" fmla="*/ 191 h 270"/>
                <a:gd name="T94" fmla="*/ 224 w 265"/>
                <a:gd name="T95" fmla="*/ 191 h 270"/>
                <a:gd name="T96" fmla="*/ 237 w 265"/>
                <a:gd name="T97" fmla="*/ 161 h 270"/>
                <a:gd name="T98" fmla="*/ 264 w 265"/>
                <a:gd name="T99" fmla="*/ 16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5" h="270">
                  <a:moveTo>
                    <a:pt x="132" y="182"/>
                  </a:moveTo>
                  <a:lnTo>
                    <a:pt x="132" y="182"/>
                  </a:lnTo>
                  <a:cubicBezTo>
                    <a:pt x="106" y="182"/>
                    <a:pt x="84" y="161"/>
                    <a:pt x="84" y="135"/>
                  </a:cubicBezTo>
                  <a:lnTo>
                    <a:pt x="84" y="135"/>
                  </a:lnTo>
                  <a:cubicBezTo>
                    <a:pt x="84" y="108"/>
                    <a:pt x="106" y="87"/>
                    <a:pt x="132" y="87"/>
                  </a:cubicBezTo>
                  <a:lnTo>
                    <a:pt x="132" y="87"/>
                  </a:lnTo>
                  <a:cubicBezTo>
                    <a:pt x="158" y="87"/>
                    <a:pt x="179" y="108"/>
                    <a:pt x="179" y="135"/>
                  </a:cubicBezTo>
                  <a:lnTo>
                    <a:pt x="179" y="135"/>
                  </a:lnTo>
                  <a:cubicBezTo>
                    <a:pt x="179" y="161"/>
                    <a:pt x="158" y="182"/>
                    <a:pt x="132" y="182"/>
                  </a:cubicBezTo>
                  <a:close/>
                  <a:moveTo>
                    <a:pt x="264" y="161"/>
                  </a:moveTo>
                  <a:lnTo>
                    <a:pt x="264" y="108"/>
                  </a:lnTo>
                  <a:lnTo>
                    <a:pt x="237" y="108"/>
                  </a:lnTo>
                  <a:lnTo>
                    <a:pt x="237" y="108"/>
                  </a:lnTo>
                  <a:cubicBezTo>
                    <a:pt x="234" y="97"/>
                    <a:pt x="229" y="87"/>
                    <a:pt x="224" y="78"/>
                  </a:cubicBezTo>
                  <a:lnTo>
                    <a:pt x="243" y="58"/>
                  </a:lnTo>
                  <a:lnTo>
                    <a:pt x="207" y="21"/>
                  </a:lnTo>
                  <a:lnTo>
                    <a:pt x="187" y="40"/>
                  </a:lnTo>
                  <a:lnTo>
                    <a:pt x="187" y="40"/>
                  </a:lnTo>
                  <a:cubicBezTo>
                    <a:pt x="178" y="35"/>
                    <a:pt x="168" y="31"/>
                    <a:pt x="158" y="29"/>
                  </a:cubicBezTo>
                  <a:lnTo>
                    <a:pt x="158" y="0"/>
                  </a:lnTo>
                  <a:lnTo>
                    <a:pt x="106" y="0"/>
                  </a:lnTo>
                  <a:lnTo>
                    <a:pt x="106" y="29"/>
                  </a:lnTo>
                  <a:lnTo>
                    <a:pt x="106" y="29"/>
                  </a:lnTo>
                  <a:cubicBezTo>
                    <a:pt x="95" y="31"/>
                    <a:pt x="86" y="35"/>
                    <a:pt x="76" y="40"/>
                  </a:cubicBezTo>
                  <a:lnTo>
                    <a:pt x="57" y="21"/>
                  </a:lnTo>
                  <a:lnTo>
                    <a:pt x="20" y="58"/>
                  </a:lnTo>
                  <a:lnTo>
                    <a:pt x="39" y="78"/>
                  </a:lnTo>
                  <a:lnTo>
                    <a:pt x="39" y="78"/>
                  </a:lnTo>
                  <a:cubicBezTo>
                    <a:pt x="34" y="87"/>
                    <a:pt x="30" y="97"/>
                    <a:pt x="27" y="108"/>
                  </a:cubicBezTo>
                  <a:lnTo>
                    <a:pt x="0" y="108"/>
                  </a:lnTo>
                  <a:lnTo>
                    <a:pt x="0" y="161"/>
                  </a:lnTo>
                  <a:lnTo>
                    <a:pt x="27" y="161"/>
                  </a:lnTo>
                  <a:lnTo>
                    <a:pt x="27" y="161"/>
                  </a:lnTo>
                  <a:cubicBezTo>
                    <a:pt x="30" y="172"/>
                    <a:pt x="34" y="182"/>
                    <a:pt x="39" y="191"/>
                  </a:cubicBezTo>
                  <a:lnTo>
                    <a:pt x="20" y="210"/>
                  </a:lnTo>
                  <a:lnTo>
                    <a:pt x="57" y="248"/>
                  </a:lnTo>
                  <a:lnTo>
                    <a:pt x="76" y="228"/>
                  </a:lnTo>
                  <a:lnTo>
                    <a:pt x="76" y="228"/>
                  </a:lnTo>
                  <a:cubicBezTo>
                    <a:pt x="86" y="234"/>
                    <a:pt x="95" y="237"/>
                    <a:pt x="106" y="240"/>
                  </a:cubicBezTo>
                  <a:lnTo>
                    <a:pt x="106" y="269"/>
                  </a:lnTo>
                  <a:lnTo>
                    <a:pt x="158" y="269"/>
                  </a:lnTo>
                  <a:lnTo>
                    <a:pt x="158" y="240"/>
                  </a:lnTo>
                  <a:lnTo>
                    <a:pt x="158" y="240"/>
                  </a:lnTo>
                  <a:cubicBezTo>
                    <a:pt x="168" y="237"/>
                    <a:pt x="178" y="234"/>
                    <a:pt x="187" y="228"/>
                  </a:cubicBezTo>
                  <a:lnTo>
                    <a:pt x="207" y="248"/>
                  </a:lnTo>
                  <a:lnTo>
                    <a:pt x="243" y="210"/>
                  </a:lnTo>
                  <a:lnTo>
                    <a:pt x="224" y="191"/>
                  </a:lnTo>
                  <a:lnTo>
                    <a:pt x="224" y="191"/>
                  </a:lnTo>
                  <a:cubicBezTo>
                    <a:pt x="229" y="182"/>
                    <a:pt x="234" y="172"/>
                    <a:pt x="237" y="161"/>
                  </a:cubicBezTo>
                  <a:lnTo>
                    <a:pt x="264" y="161"/>
                  </a:lnTo>
                  <a:close/>
                </a:path>
              </a:pathLst>
            </a:custGeom>
            <a:solidFill>
              <a:srgbClr val="F2672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7" name="Freeform 384">
              <a:extLst>
                <a:ext uri="{FF2B5EF4-FFF2-40B4-BE49-F238E27FC236}">
                  <a16:creationId xmlns:a16="http://schemas.microsoft.com/office/drawing/2014/main" id="{ED291934-EF38-4A4F-B037-D09B016AD40E}"/>
                </a:ext>
              </a:extLst>
            </p:cNvPr>
            <p:cNvSpPr>
              <a:spLocks noChangeArrowheads="1"/>
            </p:cNvSpPr>
            <p:nvPr/>
          </p:nvSpPr>
          <p:spPr bwMode="auto">
            <a:xfrm>
              <a:off x="10002591" y="3935703"/>
              <a:ext cx="2164260" cy="763535"/>
            </a:xfrm>
            <a:custGeom>
              <a:avLst/>
              <a:gdLst>
                <a:gd name="T0" fmla="*/ 1383 w 1739"/>
                <a:gd name="T1" fmla="*/ 480 h 613"/>
                <a:gd name="T2" fmla="*/ 1383 w 1739"/>
                <a:gd name="T3" fmla="*/ 480 h 613"/>
                <a:gd name="T4" fmla="*/ 1364 w 1739"/>
                <a:gd name="T5" fmla="*/ 480 h 613"/>
                <a:gd name="T6" fmla="*/ 1364 w 1739"/>
                <a:gd name="T7" fmla="*/ 480 h 613"/>
                <a:gd name="T8" fmla="*/ 1364 w 1739"/>
                <a:gd name="T9" fmla="*/ 460 h 613"/>
                <a:gd name="T10" fmla="*/ 1364 w 1739"/>
                <a:gd name="T11" fmla="*/ 460 h 613"/>
                <a:gd name="T12" fmla="*/ 856 w 1739"/>
                <a:gd name="T13" fmla="*/ 0 h 613"/>
                <a:gd name="T14" fmla="*/ 856 w 1739"/>
                <a:gd name="T15" fmla="*/ 0 h 613"/>
                <a:gd name="T16" fmla="*/ 395 w 1739"/>
                <a:gd name="T17" fmla="*/ 268 h 613"/>
                <a:gd name="T18" fmla="*/ 395 w 1739"/>
                <a:gd name="T19" fmla="*/ 268 h 613"/>
                <a:gd name="T20" fmla="*/ 246 w 1739"/>
                <a:gd name="T21" fmla="*/ 192 h 613"/>
                <a:gd name="T22" fmla="*/ 246 w 1739"/>
                <a:gd name="T23" fmla="*/ 192 h 613"/>
                <a:gd name="T24" fmla="*/ 0 w 1739"/>
                <a:gd name="T25" fmla="*/ 562 h 613"/>
                <a:gd name="T26" fmla="*/ 0 w 1739"/>
                <a:gd name="T27" fmla="*/ 562 h 613"/>
                <a:gd name="T28" fmla="*/ 1 w 1739"/>
                <a:gd name="T29" fmla="*/ 612 h 613"/>
                <a:gd name="T30" fmla="*/ 377 w 1739"/>
                <a:gd name="T31" fmla="*/ 612 h 613"/>
                <a:gd name="T32" fmla="*/ 489 w 1739"/>
                <a:gd name="T33" fmla="*/ 612 h 613"/>
                <a:gd name="T34" fmla="*/ 1026 w 1739"/>
                <a:gd name="T35" fmla="*/ 612 h 613"/>
                <a:gd name="T36" fmla="*/ 1335 w 1739"/>
                <a:gd name="T37" fmla="*/ 612 h 613"/>
                <a:gd name="T38" fmla="*/ 1738 w 1739"/>
                <a:gd name="T39" fmla="*/ 612 h 613"/>
                <a:gd name="T40" fmla="*/ 1738 w 1739"/>
                <a:gd name="T41" fmla="*/ 612 h 613"/>
                <a:gd name="T42" fmla="*/ 1383 w 1739"/>
                <a:gd name="T43" fmla="*/ 48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39" h="613">
                  <a:moveTo>
                    <a:pt x="1383" y="480"/>
                  </a:moveTo>
                  <a:lnTo>
                    <a:pt x="1383" y="480"/>
                  </a:lnTo>
                  <a:cubicBezTo>
                    <a:pt x="1376" y="480"/>
                    <a:pt x="1370" y="480"/>
                    <a:pt x="1364" y="480"/>
                  </a:cubicBezTo>
                  <a:lnTo>
                    <a:pt x="1364" y="480"/>
                  </a:lnTo>
                  <a:cubicBezTo>
                    <a:pt x="1364" y="474"/>
                    <a:pt x="1364" y="467"/>
                    <a:pt x="1364" y="460"/>
                  </a:cubicBezTo>
                  <a:lnTo>
                    <a:pt x="1364" y="460"/>
                  </a:lnTo>
                  <a:cubicBezTo>
                    <a:pt x="1364" y="206"/>
                    <a:pt x="1137" y="0"/>
                    <a:pt x="856" y="0"/>
                  </a:cubicBezTo>
                  <a:lnTo>
                    <a:pt x="856" y="0"/>
                  </a:lnTo>
                  <a:cubicBezTo>
                    <a:pt x="652" y="0"/>
                    <a:pt x="476" y="110"/>
                    <a:pt x="395" y="268"/>
                  </a:cubicBezTo>
                  <a:lnTo>
                    <a:pt x="395" y="268"/>
                  </a:lnTo>
                  <a:cubicBezTo>
                    <a:pt x="354" y="220"/>
                    <a:pt x="302" y="192"/>
                    <a:pt x="246" y="192"/>
                  </a:cubicBezTo>
                  <a:lnTo>
                    <a:pt x="246" y="192"/>
                  </a:lnTo>
                  <a:cubicBezTo>
                    <a:pt x="110" y="192"/>
                    <a:pt x="0" y="357"/>
                    <a:pt x="0" y="562"/>
                  </a:cubicBezTo>
                  <a:lnTo>
                    <a:pt x="0" y="562"/>
                  </a:lnTo>
                  <a:cubicBezTo>
                    <a:pt x="0" y="579"/>
                    <a:pt x="0" y="596"/>
                    <a:pt x="1" y="612"/>
                  </a:cubicBezTo>
                  <a:lnTo>
                    <a:pt x="377" y="612"/>
                  </a:lnTo>
                  <a:lnTo>
                    <a:pt x="489" y="612"/>
                  </a:lnTo>
                  <a:lnTo>
                    <a:pt x="1026" y="612"/>
                  </a:lnTo>
                  <a:lnTo>
                    <a:pt x="1335" y="612"/>
                  </a:lnTo>
                  <a:lnTo>
                    <a:pt x="1738" y="612"/>
                  </a:lnTo>
                  <a:lnTo>
                    <a:pt x="1738" y="612"/>
                  </a:lnTo>
                  <a:cubicBezTo>
                    <a:pt x="1647" y="530"/>
                    <a:pt x="1521" y="480"/>
                    <a:pt x="1383" y="480"/>
                  </a:cubicBezTo>
                </a:path>
              </a:pathLst>
            </a:custGeom>
            <a:solidFill>
              <a:srgbClr val="65CD1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8" name="Freeform 385">
              <a:extLst>
                <a:ext uri="{FF2B5EF4-FFF2-40B4-BE49-F238E27FC236}">
                  <a16:creationId xmlns:a16="http://schemas.microsoft.com/office/drawing/2014/main" id="{17A47D67-01C9-464B-A022-4CC267BA75D3}"/>
                </a:ext>
              </a:extLst>
            </p:cNvPr>
            <p:cNvSpPr>
              <a:spLocks noChangeArrowheads="1"/>
            </p:cNvSpPr>
            <p:nvPr/>
          </p:nvSpPr>
          <p:spPr bwMode="auto">
            <a:xfrm>
              <a:off x="1631188" y="7539140"/>
              <a:ext cx="2422434" cy="895368"/>
            </a:xfrm>
            <a:custGeom>
              <a:avLst/>
              <a:gdLst>
                <a:gd name="T0" fmla="*/ 1944 w 1945"/>
                <a:gd name="T1" fmla="*/ 564 h 717"/>
                <a:gd name="T2" fmla="*/ 1944 w 1945"/>
                <a:gd name="T3" fmla="*/ 564 h 717"/>
                <a:gd name="T4" fmla="*/ 1553 w 1945"/>
                <a:gd name="T5" fmla="*/ 172 h 717"/>
                <a:gd name="T6" fmla="*/ 1553 w 1945"/>
                <a:gd name="T7" fmla="*/ 172 h 717"/>
                <a:gd name="T8" fmla="*/ 1418 w 1945"/>
                <a:gd name="T9" fmla="*/ 197 h 717"/>
                <a:gd name="T10" fmla="*/ 1418 w 1945"/>
                <a:gd name="T11" fmla="*/ 197 h 717"/>
                <a:gd name="T12" fmla="*/ 944 w 1945"/>
                <a:gd name="T13" fmla="*/ 0 h 717"/>
                <a:gd name="T14" fmla="*/ 944 w 1945"/>
                <a:gd name="T15" fmla="*/ 0 h 717"/>
                <a:gd name="T16" fmla="*/ 291 w 1945"/>
                <a:gd name="T17" fmla="*/ 519 h 717"/>
                <a:gd name="T18" fmla="*/ 291 w 1945"/>
                <a:gd name="T19" fmla="*/ 519 h 717"/>
                <a:gd name="T20" fmla="*/ 0 w 1945"/>
                <a:gd name="T21" fmla="*/ 716 h 717"/>
                <a:gd name="T22" fmla="*/ 1914 w 1945"/>
                <a:gd name="T23" fmla="*/ 716 h 717"/>
                <a:gd name="T24" fmla="*/ 1914 w 1945"/>
                <a:gd name="T25" fmla="*/ 716 h 717"/>
                <a:gd name="T26" fmla="*/ 1944 w 1945"/>
                <a:gd name="T27" fmla="*/ 564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5" h="717">
                  <a:moveTo>
                    <a:pt x="1944" y="564"/>
                  </a:moveTo>
                  <a:lnTo>
                    <a:pt x="1944" y="564"/>
                  </a:lnTo>
                  <a:cubicBezTo>
                    <a:pt x="1944" y="348"/>
                    <a:pt x="1769" y="172"/>
                    <a:pt x="1553" y="172"/>
                  </a:cubicBezTo>
                  <a:lnTo>
                    <a:pt x="1553" y="172"/>
                  </a:lnTo>
                  <a:cubicBezTo>
                    <a:pt x="1505" y="172"/>
                    <a:pt x="1460" y="181"/>
                    <a:pt x="1418" y="197"/>
                  </a:cubicBezTo>
                  <a:lnTo>
                    <a:pt x="1418" y="197"/>
                  </a:lnTo>
                  <a:cubicBezTo>
                    <a:pt x="1296" y="75"/>
                    <a:pt x="1129" y="0"/>
                    <a:pt x="944" y="0"/>
                  </a:cubicBezTo>
                  <a:lnTo>
                    <a:pt x="944" y="0"/>
                  </a:lnTo>
                  <a:cubicBezTo>
                    <a:pt x="626" y="0"/>
                    <a:pt x="359" y="222"/>
                    <a:pt x="291" y="519"/>
                  </a:cubicBezTo>
                  <a:lnTo>
                    <a:pt x="291" y="519"/>
                  </a:lnTo>
                  <a:cubicBezTo>
                    <a:pt x="177" y="558"/>
                    <a:pt x="77" y="626"/>
                    <a:pt x="0" y="716"/>
                  </a:cubicBezTo>
                  <a:lnTo>
                    <a:pt x="1914" y="716"/>
                  </a:lnTo>
                  <a:lnTo>
                    <a:pt x="1914" y="716"/>
                  </a:lnTo>
                  <a:cubicBezTo>
                    <a:pt x="1933" y="669"/>
                    <a:pt x="1944" y="618"/>
                    <a:pt x="1944" y="564"/>
                  </a:cubicBezTo>
                </a:path>
              </a:pathLst>
            </a:custGeom>
            <a:solidFill>
              <a:srgbClr val="51AC5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9" name="Freeform 386">
              <a:extLst>
                <a:ext uri="{FF2B5EF4-FFF2-40B4-BE49-F238E27FC236}">
                  <a16:creationId xmlns:a16="http://schemas.microsoft.com/office/drawing/2014/main" id="{AA665FA0-06B3-9943-B5A4-7A3A93F6558C}"/>
                </a:ext>
              </a:extLst>
            </p:cNvPr>
            <p:cNvSpPr>
              <a:spLocks noChangeArrowheads="1"/>
            </p:cNvSpPr>
            <p:nvPr/>
          </p:nvSpPr>
          <p:spPr bwMode="auto">
            <a:xfrm>
              <a:off x="11260500" y="7379843"/>
              <a:ext cx="758041" cy="862407"/>
            </a:xfrm>
            <a:custGeom>
              <a:avLst/>
              <a:gdLst>
                <a:gd name="T0" fmla="*/ 283 w 607"/>
                <a:gd name="T1" fmla="*/ 13 h 691"/>
                <a:gd name="T2" fmla="*/ 283 w 607"/>
                <a:gd name="T3" fmla="*/ 13 h 691"/>
                <a:gd name="T4" fmla="*/ 4 w 607"/>
                <a:gd name="T5" fmla="*/ 299 h 691"/>
                <a:gd name="T6" fmla="*/ 4 w 607"/>
                <a:gd name="T7" fmla="*/ 299 h 691"/>
                <a:gd name="T8" fmla="*/ 99 w 607"/>
                <a:gd name="T9" fmla="*/ 532 h 691"/>
                <a:gd name="T10" fmla="*/ 99 w 607"/>
                <a:gd name="T11" fmla="*/ 532 h 691"/>
                <a:gd name="T12" fmla="*/ 165 w 607"/>
                <a:gd name="T13" fmla="*/ 686 h 691"/>
                <a:gd name="T14" fmla="*/ 165 w 607"/>
                <a:gd name="T15" fmla="*/ 690 h 691"/>
                <a:gd name="T16" fmla="*/ 444 w 607"/>
                <a:gd name="T17" fmla="*/ 690 h 691"/>
                <a:gd name="T18" fmla="*/ 444 w 607"/>
                <a:gd name="T19" fmla="*/ 687 h 691"/>
                <a:gd name="T20" fmla="*/ 444 w 607"/>
                <a:gd name="T21" fmla="*/ 687 h 691"/>
                <a:gd name="T22" fmla="*/ 510 w 607"/>
                <a:gd name="T23" fmla="*/ 532 h 691"/>
                <a:gd name="T24" fmla="*/ 510 w 607"/>
                <a:gd name="T25" fmla="*/ 532 h 691"/>
                <a:gd name="T26" fmla="*/ 606 w 607"/>
                <a:gd name="T27" fmla="*/ 313 h 691"/>
                <a:gd name="T28" fmla="*/ 606 w 607"/>
                <a:gd name="T29" fmla="*/ 313 h 691"/>
                <a:gd name="T30" fmla="*/ 283 w 607"/>
                <a:gd name="T31" fmla="*/ 13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7" h="691">
                  <a:moveTo>
                    <a:pt x="283" y="13"/>
                  </a:moveTo>
                  <a:lnTo>
                    <a:pt x="283" y="13"/>
                  </a:lnTo>
                  <a:cubicBezTo>
                    <a:pt x="132" y="23"/>
                    <a:pt x="11" y="147"/>
                    <a:pt x="4" y="299"/>
                  </a:cubicBezTo>
                  <a:lnTo>
                    <a:pt x="4" y="299"/>
                  </a:lnTo>
                  <a:cubicBezTo>
                    <a:pt x="0" y="392"/>
                    <a:pt x="38" y="475"/>
                    <a:pt x="99" y="532"/>
                  </a:cubicBezTo>
                  <a:lnTo>
                    <a:pt x="99" y="532"/>
                  </a:lnTo>
                  <a:cubicBezTo>
                    <a:pt x="142" y="572"/>
                    <a:pt x="165" y="628"/>
                    <a:pt x="165" y="686"/>
                  </a:cubicBezTo>
                  <a:lnTo>
                    <a:pt x="165" y="690"/>
                  </a:lnTo>
                  <a:lnTo>
                    <a:pt x="444" y="690"/>
                  </a:lnTo>
                  <a:lnTo>
                    <a:pt x="444" y="687"/>
                  </a:lnTo>
                  <a:lnTo>
                    <a:pt x="444" y="687"/>
                  </a:lnTo>
                  <a:cubicBezTo>
                    <a:pt x="444" y="629"/>
                    <a:pt x="468" y="573"/>
                    <a:pt x="510" y="532"/>
                  </a:cubicBezTo>
                  <a:lnTo>
                    <a:pt x="510" y="532"/>
                  </a:lnTo>
                  <a:cubicBezTo>
                    <a:pt x="568" y="478"/>
                    <a:pt x="606" y="400"/>
                    <a:pt x="606" y="313"/>
                  </a:cubicBezTo>
                  <a:lnTo>
                    <a:pt x="606" y="313"/>
                  </a:lnTo>
                  <a:cubicBezTo>
                    <a:pt x="606" y="140"/>
                    <a:pt x="459" y="0"/>
                    <a:pt x="283" y="13"/>
                  </a:cubicBezTo>
                </a:path>
              </a:pathLst>
            </a:custGeom>
            <a:solidFill>
              <a:srgbClr val="FEE23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0" name="Freeform 387">
              <a:extLst>
                <a:ext uri="{FF2B5EF4-FFF2-40B4-BE49-F238E27FC236}">
                  <a16:creationId xmlns:a16="http://schemas.microsoft.com/office/drawing/2014/main" id="{AF5BFD6D-D134-054B-85A8-1FB074DEE90A}"/>
                </a:ext>
              </a:extLst>
            </p:cNvPr>
            <p:cNvSpPr>
              <a:spLocks noChangeArrowheads="1"/>
            </p:cNvSpPr>
            <p:nvPr/>
          </p:nvSpPr>
          <p:spPr bwMode="auto">
            <a:xfrm>
              <a:off x="11463740" y="8335634"/>
              <a:ext cx="346064" cy="93380"/>
            </a:xfrm>
            <a:custGeom>
              <a:avLst/>
              <a:gdLst>
                <a:gd name="T0" fmla="*/ 76 w 280"/>
                <a:gd name="T1" fmla="*/ 76 h 77"/>
                <a:gd name="T2" fmla="*/ 203 w 280"/>
                <a:gd name="T3" fmla="*/ 76 h 77"/>
                <a:gd name="T4" fmla="*/ 203 w 280"/>
                <a:gd name="T5" fmla="*/ 76 h 77"/>
                <a:gd name="T6" fmla="*/ 279 w 280"/>
                <a:gd name="T7" fmla="*/ 0 h 77"/>
                <a:gd name="T8" fmla="*/ 0 w 280"/>
                <a:gd name="T9" fmla="*/ 0 h 77"/>
                <a:gd name="T10" fmla="*/ 0 w 280"/>
                <a:gd name="T11" fmla="*/ 0 h 77"/>
                <a:gd name="T12" fmla="*/ 76 w 280"/>
                <a:gd name="T13" fmla="*/ 76 h 77"/>
              </a:gdLst>
              <a:ahLst/>
              <a:cxnLst>
                <a:cxn ang="0">
                  <a:pos x="T0" y="T1"/>
                </a:cxn>
                <a:cxn ang="0">
                  <a:pos x="T2" y="T3"/>
                </a:cxn>
                <a:cxn ang="0">
                  <a:pos x="T4" y="T5"/>
                </a:cxn>
                <a:cxn ang="0">
                  <a:pos x="T6" y="T7"/>
                </a:cxn>
                <a:cxn ang="0">
                  <a:pos x="T8" y="T9"/>
                </a:cxn>
                <a:cxn ang="0">
                  <a:pos x="T10" y="T11"/>
                </a:cxn>
                <a:cxn ang="0">
                  <a:pos x="T12" y="T13"/>
                </a:cxn>
              </a:cxnLst>
              <a:rect l="0" t="0" r="r" b="b"/>
              <a:pathLst>
                <a:path w="280" h="77">
                  <a:moveTo>
                    <a:pt x="76" y="76"/>
                  </a:moveTo>
                  <a:lnTo>
                    <a:pt x="203" y="76"/>
                  </a:lnTo>
                  <a:lnTo>
                    <a:pt x="203" y="76"/>
                  </a:lnTo>
                  <a:cubicBezTo>
                    <a:pt x="246" y="76"/>
                    <a:pt x="279" y="42"/>
                    <a:pt x="279" y="0"/>
                  </a:cubicBezTo>
                  <a:lnTo>
                    <a:pt x="0" y="0"/>
                  </a:lnTo>
                  <a:lnTo>
                    <a:pt x="0" y="0"/>
                  </a:lnTo>
                  <a:cubicBezTo>
                    <a:pt x="0" y="42"/>
                    <a:pt x="34" y="76"/>
                    <a:pt x="76" y="76"/>
                  </a:cubicBezTo>
                </a:path>
              </a:pathLst>
            </a:custGeom>
            <a:solidFill>
              <a:srgbClr val="6E41C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1" name="Freeform 388">
              <a:extLst>
                <a:ext uri="{FF2B5EF4-FFF2-40B4-BE49-F238E27FC236}">
                  <a16:creationId xmlns:a16="http://schemas.microsoft.com/office/drawing/2014/main" id="{9FF99850-6F34-DB43-A637-CACE61FAB8CA}"/>
                </a:ext>
              </a:extLst>
            </p:cNvPr>
            <p:cNvSpPr>
              <a:spLocks noChangeArrowheads="1"/>
            </p:cNvSpPr>
            <p:nvPr/>
          </p:nvSpPr>
          <p:spPr bwMode="auto">
            <a:xfrm>
              <a:off x="11463740" y="8242249"/>
              <a:ext cx="346064" cy="93383"/>
            </a:xfrm>
            <a:custGeom>
              <a:avLst/>
              <a:gdLst>
                <a:gd name="T0" fmla="*/ 0 w 280"/>
                <a:gd name="T1" fmla="*/ 75 h 76"/>
                <a:gd name="T2" fmla="*/ 279 w 280"/>
                <a:gd name="T3" fmla="*/ 75 h 76"/>
                <a:gd name="T4" fmla="*/ 279 w 280"/>
                <a:gd name="T5" fmla="*/ 0 h 76"/>
                <a:gd name="T6" fmla="*/ 0 w 280"/>
                <a:gd name="T7" fmla="*/ 0 h 76"/>
                <a:gd name="T8" fmla="*/ 0 w 280"/>
                <a:gd name="T9" fmla="*/ 75 h 76"/>
              </a:gdLst>
              <a:ahLst/>
              <a:cxnLst>
                <a:cxn ang="0">
                  <a:pos x="T0" y="T1"/>
                </a:cxn>
                <a:cxn ang="0">
                  <a:pos x="T2" y="T3"/>
                </a:cxn>
                <a:cxn ang="0">
                  <a:pos x="T4" y="T5"/>
                </a:cxn>
                <a:cxn ang="0">
                  <a:pos x="T6" y="T7"/>
                </a:cxn>
                <a:cxn ang="0">
                  <a:pos x="T8" y="T9"/>
                </a:cxn>
              </a:cxnLst>
              <a:rect l="0" t="0" r="r" b="b"/>
              <a:pathLst>
                <a:path w="280" h="76">
                  <a:moveTo>
                    <a:pt x="0" y="75"/>
                  </a:moveTo>
                  <a:lnTo>
                    <a:pt x="279" y="75"/>
                  </a:lnTo>
                  <a:lnTo>
                    <a:pt x="279" y="0"/>
                  </a:lnTo>
                  <a:lnTo>
                    <a:pt x="0" y="0"/>
                  </a:lnTo>
                  <a:lnTo>
                    <a:pt x="0" y="75"/>
                  </a:lnTo>
                </a:path>
              </a:pathLst>
            </a:custGeom>
            <a:solidFill>
              <a:srgbClr val="5ED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2" name="Freeform 389">
              <a:extLst>
                <a:ext uri="{FF2B5EF4-FFF2-40B4-BE49-F238E27FC236}">
                  <a16:creationId xmlns:a16="http://schemas.microsoft.com/office/drawing/2014/main" id="{0461B2BB-B0FC-B34E-ADF1-487D720628AD}"/>
                </a:ext>
              </a:extLst>
            </p:cNvPr>
            <p:cNvSpPr>
              <a:spLocks noChangeArrowheads="1"/>
            </p:cNvSpPr>
            <p:nvPr/>
          </p:nvSpPr>
          <p:spPr bwMode="auto">
            <a:xfrm>
              <a:off x="11496699" y="7720411"/>
              <a:ext cx="296624" cy="521838"/>
            </a:xfrm>
            <a:custGeom>
              <a:avLst/>
              <a:gdLst>
                <a:gd name="T0" fmla="*/ 147 w 237"/>
                <a:gd name="T1" fmla="*/ 420 h 421"/>
                <a:gd name="T2" fmla="*/ 125 w 237"/>
                <a:gd name="T3" fmla="*/ 415 h 421"/>
                <a:gd name="T4" fmla="*/ 205 w 237"/>
                <a:gd name="T5" fmla="*/ 42 h 421"/>
                <a:gd name="T6" fmla="*/ 121 w 237"/>
                <a:gd name="T7" fmla="*/ 111 h 421"/>
                <a:gd name="T8" fmla="*/ 121 w 237"/>
                <a:gd name="T9" fmla="*/ 111 h 421"/>
                <a:gd name="T10" fmla="*/ 106 w 237"/>
                <a:gd name="T11" fmla="*/ 110 h 421"/>
                <a:gd name="T12" fmla="*/ 30 w 237"/>
                <a:gd name="T13" fmla="*/ 43 h 421"/>
                <a:gd name="T14" fmla="*/ 101 w 237"/>
                <a:gd name="T15" fmla="*/ 416 h 421"/>
                <a:gd name="T16" fmla="*/ 78 w 237"/>
                <a:gd name="T17" fmla="*/ 420 h 421"/>
                <a:gd name="T18" fmla="*/ 1 w 237"/>
                <a:gd name="T19" fmla="*/ 14 h 421"/>
                <a:gd name="T20" fmla="*/ 1 w 237"/>
                <a:gd name="T21" fmla="*/ 14 h 421"/>
                <a:gd name="T22" fmla="*/ 6 w 237"/>
                <a:gd name="T23" fmla="*/ 2 h 421"/>
                <a:gd name="T24" fmla="*/ 6 w 237"/>
                <a:gd name="T25" fmla="*/ 2 h 421"/>
                <a:gd name="T26" fmla="*/ 20 w 237"/>
                <a:gd name="T27" fmla="*/ 3 h 421"/>
                <a:gd name="T28" fmla="*/ 114 w 237"/>
                <a:gd name="T29" fmla="*/ 87 h 421"/>
                <a:gd name="T30" fmla="*/ 216 w 237"/>
                <a:gd name="T31" fmla="*/ 3 h 421"/>
                <a:gd name="T32" fmla="*/ 216 w 237"/>
                <a:gd name="T33" fmla="*/ 3 h 421"/>
                <a:gd name="T34" fmla="*/ 229 w 237"/>
                <a:gd name="T35" fmla="*/ 3 h 421"/>
                <a:gd name="T36" fmla="*/ 229 w 237"/>
                <a:gd name="T37" fmla="*/ 3 h 421"/>
                <a:gd name="T38" fmla="*/ 235 w 237"/>
                <a:gd name="T39" fmla="*/ 15 h 421"/>
                <a:gd name="T40" fmla="*/ 147 w 237"/>
                <a:gd name="T41" fmla="*/ 42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7" h="421">
                  <a:moveTo>
                    <a:pt x="147" y="420"/>
                  </a:moveTo>
                  <a:lnTo>
                    <a:pt x="125" y="415"/>
                  </a:lnTo>
                  <a:lnTo>
                    <a:pt x="205" y="42"/>
                  </a:lnTo>
                  <a:lnTo>
                    <a:pt x="121" y="111"/>
                  </a:lnTo>
                  <a:lnTo>
                    <a:pt x="121" y="111"/>
                  </a:lnTo>
                  <a:cubicBezTo>
                    <a:pt x="116" y="114"/>
                    <a:pt x="110" y="114"/>
                    <a:pt x="106" y="110"/>
                  </a:cubicBezTo>
                  <a:lnTo>
                    <a:pt x="30" y="43"/>
                  </a:lnTo>
                  <a:lnTo>
                    <a:pt x="101" y="416"/>
                  </a:lnTo>
                  <a:lnTo>
                    <a:pt x="78" y="420"/>
                  </a:lnTo>
                  <a:lnTo>
                    <a:pt x="1" y="14"/>
                  </a:lnTo>
                  <a:lnTo>
                    <a:pt x="1" y="14"/>
                  </a:lnTo>
                  <a:cubicBezTo>
                    <a:pt x="0" y="10"/>
                    <a:pt x="2" y="5"/>
                    <a:pt x="6" y="2"/>
                  </a:cubicBezTo>
                  <a:lnTo>
                    <a:pt x="6" y="2"/>
                  </a:lnTo>
                  <a:cubicBezTo>
                    <a:pt x="10" y="0"/>
                    <a:pt x="16" y="0"/>
                    <a:pt x="20" y="3"/>
                  </a:cubicBezTo>
                  <a:lnTo>
                    <a:pt x="114" y="87"/>
                  </a:lnTo>
                  <a:lnTo>
                    <a:pt x="216" y="3"/>
                  </a:lnTo>
                  <a:lnTo>
                    <a:pt x="216" y="3"/>
                  </a:lnTo>
                  <a:cubicBezTo>
                    <a:pt x="220" y="0"/>
                    <a:pt x="225" y="0"/>
                    <a:pt x="229" y="3"/>
                  </a:cubicBezTo>
                  <a:lnTo>
                    <a:pt x="229" y="3"/>
                  </a:lnTo>
                  <a:cubicBezTo>
                    <a:pt x="234" y="5"/>
                    <a:pt x="236" y="10"/>
                    <a:pt x="235" y="15"/>
                  </a:cubicBezTo>
                  <a:lnTo>
                    <a:pt x="147" y="42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3" name="Freeform 390">
              <a:extLst>
                <a:ext uri="{FF2B5EF4-FFF2-40B4-BE49-F238E27FC236}">
                  <a16:creationId xmlns:a16="http://schemas.microsoft.com/office/drawing/2014/main" id="{7A774AF7-DE56-B848-87C7-56D368DE626A}"/>
                </a:ext>
              </a:extLst>
            </p:cNvPr>
            <p:cNvSpPr>
              <a:spLocks noChangeArrowheads="1"/>
            </p:cNvSpPr>
            <p:nvPr/>
          </p:nvSpPr>
          <p:spPr bwMode="auto">
            <a:xfrm>
              <a:off x="2455146" y="4276272"/>
              <a:ext cx="10376364" cy="5657836"/>
            </a:xfrm>
            <a:custGeom>
              <a:avLst/>
              <a:gdLst>
                <a:gd name="T0" fmla="*/ 3061 w 8330"/>
                <a:gd name="T1" fmla="*/ 24 h 4542"/>
                <a:gd name="T2" fmla="*/ 3409 w 8330"/>
                <a:gd name="T3" fmla="*/ 7 h 4542"/>
                <a:gd name="T4" fmla="*/ 3407 w 8330"/>
                <a:gd name="T5" fmla="*/ 54 h 4542"/>
                <a:gd name="T6" fmla="*/ 2349 w 8330"/>
                <a:gd name="T7" fmla="*/ 46 h 4542"/>
                <a:gd name="T8" fmla="*/ 2698 w 8330"/>
                <a:gd name="T9" fmla="*/ 36 h 4542"/>
                <a:gd name="T10" fmla="*/ 2329 w 8330"/>
                <a:gd name="T11" fmla="*/ 72 h 4542"/>
                <a:gd name="T12" fmla="*/ 3793 w 8330"/>
                <a:gd name="T13" fmla="*/ 58 h 4542"/>
                <a:gd name="T14" fmla="*/ 4141 w 8330"/>
                <a:gd name="T15" fmla="*/ 77 h 4542"/>
                <a:gd name="T16" fmla="*/ 4134 w 8330"/>
                <a:gd name="T17" fmla="*/ 123 h 4542"/>
                <a:gd name="T18" fmla="*/ 4666 w 8330"/>
                <a:gd name="T19" fmla="*/ 220 h 4542"/>
                <a:gd name="T20" fmla="*/ 4518 w 8330"/>
                <a:gd name="T21" fmla="*/ 166 h 4542"/>
                <a:gd name="T22" fmla="*/ 4676 w 8330"/>
                <a:gd name="T23" fmla="*/ 175 h 4542"/>
                <a:gd name="T24" fmla="*/ 5552 w 8330"/>
                <a:gd name="T25" fmla="*/ 470 h 4542"/>
                <a:gd name="T26" fmla="*/ 5229 w 8330"/>
                <a:gd name="T27" fmla="*/ 342 h 4542"/>
                <a:gd name="T28" fmla="*/ 5582 w 8330"/>
                <a:gd name="T29" fmla="*/ 457 h 4542"/>
                <a:gd name="T30" fmla="*/ 881 w 8330"/>
                <a:gd name="T31" fmla="*/ 508 h 4542"/>
                <a:gd name="T32" fmla="*/ 1185 w 8330"/>
                <a:gd name="T33" fmla="*/ 335 h 4542"/>
                <a:gd name="T34" fmla="*/ 1202 w 8330"/>
                <a:gd name="T35" fmla="*/ 377 h 4542"/>
                <a:gd name="T36" fmla="*/ 6229 w 8330"/>
                <a:gd name="T37" fmla="*/ 747 h 4542"/>
                <a:gd name="T38" fmla="*/ 5921 w 8330"/>
                <a:gd name="T39" fmla="*/ 585 h 4542"/>
                <a:gd name="T40" fmla="*/ 6260 w 8330"/>
                <a:gd name="T41" fmla="*/ 736 h 4542"/>
                <a:gd name="T42" fmla="*/ 315 w 8330"/>
                <a:gd name="T43" fmla="*/ 968 h 4542"/>
                <a:gd name="T44" fmla="*/ 547 w 8330"/>
                <a:gd name="T45" fmla="*/ 706 h 4542"/>
                <a:gd name="T46" fmla="*/ 577 w 8330"/>
                <a:gd name="T47" fmla="*/ 742 h 4542"/>
                <a:gd name="T48" fmla="*/ 6869 w 8330"/>
                <a:gd name="T49" fmla="*/ 1099 h 4542"/>
                <a:gd name="T50" fmla="*/ 6582 w 8330"/>
                <a:gd name="T51" fmla="*/ 902 h 4542"/>
                <a:gd name="T52" fmla="*/ 6901 w 8330"/>
                <a:gd name="T53" fmla="*/ 1092 h 4542"/>
                <a:gd name="T54" fmla="*/ 7452 w 8330"/>
                <a:gd name="T55" fmla="*/ 1535 h 4542"/>
                <a:gd name="T56" fmla="*/ 7199 w 8330"/>
                <a:gd name="T57" fmla="*/ 1299 h 4542"/>
                <a:gd name="T58" fmla="*/ 7485 w 8330"/>
                <a:gd name="T59" fmla="*/ 1533 h 4542"/>
                <a:gd name="T60" fmla="*/ 22 w 8330"/>
                <a:gd name="T61" fmla="*/ 1628 h 4542"/>
                <a:gd name="T62" fmla="*/ 17 w 8330"/>
                <a:gd name="T63" fmla="*/ 1521 h 4542"/>
                <a:gd name="T64" fmla="*/ 124 w 8330"/>
                <a:gd name="T65" fmla="*/ 1274 h 4542"/>
                <a:gd name="T66" fmla="*/ 48 w 8330"/>
                <a:gd name="T67" fmla="*/ 1609 h 4542"/>
                <a:gd name="T68" fmla="*/ 7741 w 8330"/>
                <a:gd name="T69" fmla="*/ 1821 h 4542"/>
                <a:gd name="T70" fmla="*/ 7775 w 8330"/>
                <a:gd name="T71" fmla="*/ 1791 h 4542"/>
                <a:gd name="T72" fmla="*/ 7973 w 8330"/>
                <a:gd name="T73" fmla="*/ 2078 h 4542"/>
                <a:gd name="T74" fmla="*/ 6 w 8330"/>
                <a:gd name="T75" fmla="*/ 2016 h 4542"/>
                <a:gd name="T76" fmla="*/ 51 w 8330"/>
                <a:gd name="T77" fmla="*/ 2009 h 4542"/>
                <a:gd name="T78" fmla="*/ 124 w 8330"/>
                <a:gd name="T79" fmla="*/ 2345 h 4542"/>
                <a:gd name="T80" fmla="*/ 8247 w 8330"/>
                <a:gd name="T81" fmla="*/ 2723 h 4542"/>
                <a:gd name="T82" fmla="*/ 8185 w 8330"/>
                <a:gd name="T83" fmla="*/ 2403 h 4542"/>
                <a:gd name="T84" fmla="*/ 8275 w 8330"/>
                <a:gd name="T85" fmla="*/ 2740 h 4542"/>
                <a:gd name="T86" fmla="*/ 8139 w 8330"/>
                <a:gd name="T87" fmla="*/ 3620 h 4542"/>
                <a:gd name="T88" fmla="*/ 8282 w 8330"/>
                <a:gd name="T89" fmla="*/ 3122 h 4542"/>
                <a:gd name="T90" fmla="*/ 8302 w 8330"/>
                <a:gd name="T91" fmla="*/ 3311 h 4542"/>
                <a:gd name="T92" fmla="*/ 8247 w 8330"/>
                <a:gd name="T93" fmla="*/ 2723 h 4542"/>
                <a:gd name="T94" fmla="*/ 7662 w 8330"/>
                <a:gd name="T95" fmla="*/ 4154 h 4542"/>
                <a:gd name="T96" fmla="*/ 7935 w 8330"/>
                <a:gd name="T97" fmla="*/ 3943 h 4542"/>
                <a:gd name="T98" fmla="*/ 7657 w 8330"/>
                <a:gd name="T99" fmla="*/ 4186 h 4542"/>
                <a:gd name="T100" fmla="*/ 7021 w 8330"/>
                <a:gd name="T101" fmla="*/ 4493 h 4542"/>
                <a:gd name="T102" fmla="*/ 7347 w 8330"/>
                <a:gd name="T103" fmla="*/ 4374 h 4542"/>
                <a:gd name="T104" fmla="*/ 7007 w 8330"/>
                <a:gd name="T105" fmla="*/ 4522 h 4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30" h="4542">
                  <a:moveTo>
                    <a:pt x="3407" y="54"/>
                  </a:moveTo>
                  <a:lnTo>
                    <a:pt x="3407" y="54"/>
                  </a:lnTo>
                  <a:cubicBezTo>
                    <a:pt x="3299" y="49"/>
                    <a:pt x="3190" y="46"/>
                    <a:pt x="3083" y="46"/>
                  </a:cubicBezTo>
                  <a:lnTo>
                    <a:pt x="3083" y="46"/>
                  </a:lnTo>
                  <a:cubicBezTo>
                    <a:pt x="3071" y="46"/>
                    <a:pt x="3061" y="36"/>
                    <a:pt x="3061" y="24"/>
                  </a:cubicBezTo>
                  <a:lnTo>
                    <a:pt x="3061" y="24"/>
                  </a:lnTo>
                  <a:lnTo>
                    <a:pt x="3061" y="24"/>
                  </a:lnTo>
                  <a:cubicBezTo>
                    <a:pt x="3060" y="11"/>
                    <a:pt x="3071" y="0"/>
                    <a:pt x="3083" y="0"/>
                  </a:cubicBezTo>
                  <a:lnTo>
                    <a:pt x="3083" y="0"/>
                  </a:lnTo>
                  <a:cubicBezTo>
                    <a:pt x="3191" y="0"/>
                    <a:pt x="3300" y="2"/>
                    <a:pt x="3409" y="7"/>
                  </a:cubicBezTo>
                  <a:lnTo>
                    <a:pt x="3409" y="7"/>
                  </a:lnTo>
                  <a:cubicBezTo>
                    <a:pt x="3422" y="8"/>
                    <a:pt x="3431" y="19"/>
                    <a:pt x="3431" y="31"/>
                  </a:cubicBezTo>
                  <a:lnTo>
                    <a:pt x="3431" y="31"/>
                  </a:lnTo>
                  <a:lnTo>
                    <a:pt x="3431" y="31"/>
                  </a:lnTo>
                  <a:cubicBezTo>
                    <a:pt x="3430" y="44"/>
                    <a:pt x="3419" y="54"/>
                    <a:pt x="3407" y="54"/>
                  </a:cubicBezTo>
                  <a:close/>
                  <a:moveTo>
                    <a:pt x="2329" y="72"/>
                  </a:moveTo>
                  <a:lnTo>
                    <a:pt x="2329" y="72"/>
                  </a:lnTo>
                  <a:lnTo>
                    <a:pt x="2329" y="72"/>
                  </a:lnTo>
                  <a:cubicBezTo>
                    <a:pt x="2328" y="59"/>
                    <a:pt x="2336" y="47"/>
                    <a:pt x="2349" y="46"/>
                  </a:cubicBezTo>
                  <a:lnTo>
                    <a:pt x="2349" y="46"/>
                  </a:lnTo>
                  <a:cubicBezTo>
                    <a:pt x="2455" y="33"/>
                    <a:pt x="2564" y="22"/>
                    <a:pt x="2673" y="14"/>
                  </a:cubicBezTo>
                  <a:lnTo>
                    <a:pt x="2673" y="14"/>
                  </a:lnTo>
                  <a:cubicBezTo>
                    <a:pt x="2686" y="14"/>
                    <a:pt x="2697" y="24"/>
                    <a:pt x="2698" y="36"/>
                  </a:cubicBezTo>
                  <a:lnTo>
                    <a:pt x="2698" y="36"/>
                  </a:lnTo>
                  <a:lnTo>
                    <a:pt x="2698" y="36"/>
                  </a:lnTo>
                  <a:cubicBezTo>
                    <a:pt x="2699" y="49"/>
                    <a:pt x="2689" y="60"/>
                    <a:pt x="2676" y="61"/>
                  </a:cubicBezTo>
                  <a:lnTo>
                    <a:pt x="2676" y="61"/>
                  </a:lnTo>
                  <a:cubicBezTo>
                    <a:pt x="2568" y="68"/>
                    <a:pt x="2460" y="78"/>
                    <a:pt x="2355" y="92"/>
                  </a:cubicBezTo>
                  <a:lnTo>
                    <a:pt x="2355" y="92"/>
                  </a:lnTo>
                  <a:cubicBezTo>
                    <a:pt x="2342" y="93"/>
                    <a:pt x="2331" y="85"/>
                    <a:pt x="2329" y="72"/>
                  </a:cubicBezTo>
                  <a:close/>
                  <a:moveTo>
                    <a:pt x="4134" y="123"/>
                  </a:moveTo>
                  <a:lnTo>
                    <a:pt x="4134" y="123"/>
                  </a:lnTo>
                  <a:cubicBezTo>
                    <a:pt x="4027" y="107"/>
                    <a:pt x="3920" y="94"/>
                    <a:pt x="3813" y="83"/>
                  </a:cubicBezTo>
                  <a:lnTo>
                    <a:pt x="3813" y="83"/>
                  </a:lnTo>
                  <a:cubicBezTo>
                    <a:pt x="3801" y="82"/>
                    <a:pt x="3792" y="71"/>
                    <a:pt x="3793" y="58"/>
                  </a:cubicBezTo>
                  <a:lnTo>
                    <a:pt x="3793" y="58"/>
                  </a:lnTo>
                  <a:lnTo>
                    <a:pt x="3793" y="58"/>
                  </a:lnTo>
                  <a:cubicBezTo>
                    <a:pt x="3794" y="45"/>
                    <a:pt x="3805" y="36"/>
                    <a:pt x="3818" y="37"/>
                  </a:cubicBezTo>
                  <a:lnTo>
                    <a:pt x="3818" y="37"/>
                  </a:lnTo>
                  <a:cubicBezTo>
                    <a:pt x="3925" y="48"/>
                    <a:pt x="4033" y="61"/>
                    <a:pt x="4141" y="77"/>
                  </a:cubicBezTo>
                  <a:lnTo>
                    <a:pt x="4141" y="77"/>
                  </a:lnTo>
                  <a:cubicBezTo>
                    <a:pt x="4154" y="79"/>
                    <a:pt x="4162" y="91"/>
                    <a:pt x="4160" y="104"/>
                  </a:cubicBezTo>
                  <a:lnTo>
                    <a:pt x="4160" y="104"/>
                  </a:lnTo>
                  <a:lnTo>
                    <a:pt x="4160" y="104"/>
                  </a:lnTo>
                  <a:cubicBezTo>
                    <a:pt x="4159" y="117"/>
                    <a:pt x="4147" y="125"/>
                    <a:pt x="4134" y="123"/>
                  </a:cubicBezTo>
                  <a:close/>
                  <a:moveTo>
                    <a:pt x="4880" y="246"/>
                  </a:moveTo>
                  <a:lnTo>
                    <a:pt x="4880" y="246"/>
                  </a:lnTo>
                  <a:cubicBezTo>
                    <a:pt x="4877" y="259"/>
                    <a:pt x="4864" y="266"/>
                    <a:pt x="4851" y="263"/>
                  </a:cubicBezTo>
                  <a:lnTo>
                    <a:pt x="4851" y="263"/>
                  </a:lnTo>
                  <a:cubicBezTo>
                    <a:pt x="4790" y="248"/>
                    <a:pt x="4728" y="234"/>
                    <a:pt x="4666" y="220"/>
                  </a:cubicBezTo>
                  <a:lnTo>
                    <a:pt x="4666" y="220"/>
                  </a:lnTo>
                  <a:cubicBezTo>
                    <a:pt x="4623" y="211"/>
                    <a:pt x="4579" y="201"/>
                    <a:pt x="4536" y="193"/>
                  </a:cubicBezTo>
                  <a:lnTo>
                    <a:pt x="4536" y="193"/>
                  </a:lnTo>
                  <a:cubicBezTo>
                    <a:pt x="4523" y="191"/>
                    <a:pt x="4515" y="178"/>
                    <a:pt x="4518" y="166"/>
                  </a:cubicBezTo>
                  <a:lnTo>
                    <a:pt x="4518" y="166"/>
                  </a:lnTo>
                  <a:lnTo>
                    <a:pt x="4518" y="166"/>
                  </a:lnTo>
                  <a:cubicBezTo>
                    <a:pt x="4520" y="153"/>
                    <a:pt x="4532" y="145"/>
                    <a:pt x="4545" y="148"/>
                  </a:cubicBezTo>
                  <a:lnTo>
                    <a:pt x="4545" y="148"/>
                  </a:lnTo>
                  <a:cubicBezTo>
                    <a:pt x="4588" y="156"/>
                    <a:pt x="4632" y="165"/>
                    <a:pt x="4676" y="175"/>
                  </a:cubicBezTo>
                  <a:lnTo>
                    <a:pt x="4676" y="175"/>
                  </a:lnTo>
                  <a:cubicBezTo>
                    <a:pt x="4738" y="188"/>
                    <a:pt x="4801" y="203"/>
                    <a:pt x="4862" y="218"/>
                  </a:cubicBezTo>
                  <a:lnTo>
                    <a:pt x="4862" y="218"/>
                  </a:lnTo>
                  <a:cubicBezTo>
                    <a:pt x="4875" y="221"/>
                    <a:pt x="4883" y="234"/>
                    <a:pt x="4880" y="246"/>
                  </a:cubicBezTo>
                  <a:close/>
                  <a:moveTo>
                    <a:pt x="5552" y="470"/>
                  </a:moveTo>
                  <a:lnTo>
                    <a:pt x="5552" y="470"/>
                  </a:lnTo>
                  <a:cubicBezTo>
                    <a:pt x="5452" y="435"/>
                    <a:pt x="5349" y="401"/>
                    <a:pt x="5245" y="370"/>
                  </a:cubicBezTo>
                  <a:lnTo>
                    <a:pt x="5245" y="370"/>
                  </a:lnTo>
                  <a:cubicBezTo>
                    <a:pt x="5233" y="366"/>
                    <a:pt x="5226" y="354"/>
                    <a:pt x="5229" y="342"/>
                  </a:cubicBezTo>
                  <a:lnTo>
                    <a:pt x="5229" y="342"/>
                  </a:lnTo>
                  <a:lnTo>
                    <a:pt x="5229" y="342"/>
                  </a:lnTo>
                  <a:cubicBezTo>
                    <a:pt x="5233" y="329"/>
                    <a:pt x="5246" y="323"/>
                    <a:pt x="5259" y="326"/>
                  </a:cubicBezTo>
                  <a:lnTo>
                    <a:pt x="5259" y="326"/>
                  </a:lnTo>
                  <a:cubicBezTo>
                    <a:pt x="5363" y="358"/>
                    <a:pt x="5467" y="391"/>
                    <a:pt x="5568" y="427"/>
                  </a:cubicBezTo>
                  <a:lnTo>
                    <a:pt x="5568" y="427"/>
                  </a:lnTo>
                  <a:cubicBezTo>
                    <a:pt x="5580" y="431"/>
                    <a:pt x="5586" y="444"/>
                    <a:pt x="5582" y="457"/>
                  </a:cubicBezTo>
                  <a:lnTo>
                    <a:pt x="5582" y="457"/>
                  </a:lnTo>
                  <a:lnTo>
                    <a:pt x="5582" y="457"/>
                  </a:lnTo>
                  <a:cubicBezTo>
                    <a:pt x="5578" y="468"/>
                    <a:pt x="5565" y="475"/>
                    <a:pt x="5552" y="470"/>
                  </a:cubicBezTo>
                  <a:close/>
                  <a:moveTo>
                    <a:pt x="881" y="508"/>
                  </a:moveTo>
                  <a:lnTo>
                    <a:pt x="881" y="508"/>
                  </a:lnTo>
                  <a:lnTo>
                    <a:pt x="881" y="508"/>
                  </a:lnTo>
                  <a:cubicBezTo>
                    <a:pt x="875" y="497"/>
                    <a:pt x="879" y="483"/>
                    <a:pt x="890" y="476"/>
                  </a:cubicBezTo>
                  <a:lnTo>
                    <a:pt x="890" y="476"/>
                  </a:lnTo>
                  <a:cubicBezTo>
                    <a:pt x="982" y="425"/>
                    <a:pt x="1081" y="378"/>
                    <a:pt x="1185" y="335"/>
                  </a:cubicBezTo>
                  <a:lnTo>
                    <a:pt x="1185" y="335"/>
                  </a:lnTo>
                  <a:cubicBezTo>
                    <a:pt x="1197" y="330"/>
                    <a:pt x="1210" y="336"/>
                    <a:pt x="1215" y="348"/>
                  </a:cubicBezTo>
                  <a:lnTo>
                    <a:pt x="1215" y="348"/>
                  </a:lnTo>
                  <a:lnTo>
                    <a:pt x="1215" y="348"/>
                  </a:lnTo>
                  <a:cubicBezTo>
                    <a:pt x="1220" y="359"/>
                    <a:pt x="1214" y="373"/>
                    <a:pt x="1202" y="377"/>
                  </a:cubicBezTo>
                  <a:lnTo>
                    <a:pt x="1202" y="377"/>
                  </a:lnTo>
                  <a:cubicBezTo>
                    <a:pt x="1100" y="420"/>
                    <a:pt x="1003" y="467"/>
                    <a:pt x="912" y="517"/>
                  </a:cubicBezTo>
                  <a:lnTo>
                    <a:pt x="912" y="517"/>
                  </a:lnTo>
                  <a:cubicBezTo>
                    <a:pt x="901" y="523"/>
                    <a:pt x="887" y="519"/>
                    <a:pt x="881" y="508"/>
                  </a:cubicBezTo>
                  <a:close/>
                  <a:moveTo>
                    <a:pt x="6229" y="747"/>
                  </a:moveTo>
                  <a:lnTo>
                    <a:pt x="6229" y="747"/>
                  </a:lnTo>
                  <a:cubicBezTo>
                    <a:pt x="6133" y="702"/>
                    <a:pt x="6034" y="658"/>
                    <a:pt x="5934" y="616"/>
                  </a:cubicBezTo>
                  <a:lnTo>
                    <a:pt x="5934" y="616"/>
                  </a:lnTo>
                  <a:cubicBezTo>
                    <a:pt x="5922" y="611"/>
                    <a:pt x="5916" y="597"/>
                    <a:pt x="5921" y="585"/>
                  </a:cubicBezTo>
                  <a:lnTo>
                    <a:pt x="5921" y="585"/>
                  </a:lnTo>
                  <a:lnTo>
                    <a:pt x="5921" y="585"/>
                  </a:lnTo>
                  <a:cubicBezTo>
                    <a:pt x="5926" y="574"/>
                    <a:pt x="5940" y="568"/>
                    <a:pt x="5952" y="573"/>
                  </a:cubicBezTo>
                  <a:lnTo>
                    <a:pt x="5952" y="573"/>
                  </a:lnTo>
                  <a:cubicBezTo>
                    <a:pt x="6052" y="615"/>
                    <a:pt x="6152" y="659"/>
                    <a:pt x="6249" y="705"/>
                  </a:cubicBezTo>
                  <a:lnTo>
                    <a:pt x="6249" y="705"/>
                  </a:lnTo>
                  <a:cubicBezTo>
                    <a:pt x="6261" y="711"/>
                    <a:pt x="6265" y="724"/>
                    <a:pt x="6260" y="736"/>
                  </a:cubicBezTo>
                  <a:lnTo>
                    <a:pt x="6260" y="736"/>
                  </a:lnTo>
                  <a:lnTo>
                    <a:pt x="6260" y="736"/>
                  </a:lnTo>
                  <a:cubicBezTo>
                    <a:pt x="6255" y="748"/>
                    <a:pt x="6240" y="752"/>
                    <a:pt x="6229" y="747"/>
                  </a:cubicBezTo>
                  <a:close/>
                  <a:moveTo>
                    <a:pt x="315" y="968"/>
                  </a:moveTo>
                  <a:lnTo>
                    <a:pt x="315" y="968"/>
                  </a:lnTo>
                  <a:lnTo>
                    <a:pt x="315" y="968"/>
                  </a:lnTo>
                  <a:cubicBezTo>
                    <a:pt x="306" y="960"/>
                    <a:pt x="304" y="945"/>
                    <a:pt x="313" y="935"/>
                  </a:cubicBezTo>
                  <a:lnTo>
                    <a:pt x="313" y="935"/>
                  </a:lnTo>
                  <a:cubicBezTo>
                    <a:pt x="380" y="854"/>
                    <a:pt x="459" y="778"/>
                    <a:pt x="547" y="706"/>
                  </a:cubicBezTo>
                  <a:lnTo>
                    <a:pt x="547" y="706"/>
                  </a:lnTo>
                  <a:cubicBezTo>
                    <a:pt x="557" y="697"/>
                    <a:pt x="572" y="699"/>
                    <a:pt x="580" y="710"/>
                  </a:cubicBezTo>
                  <a:lnTo>
                    <a:pt x="580" y="710"/>
                  </a:lnTo>
                  <a:lnTo>
                    <a:pt x="580" y="710"/>
                  </a:lnTo>
                  <a:cubicBezTo>
                    <a:pt x="588" y="720"/>
                    <a:pt x="586" y="733"/>
                    <a:pt x="577" y="742"/>
                  </a:cubicBezTo>
                  <a:lnTo>
                    <a:pt x="577" y="742"/>
                  </a:lnTo>
                  <a:cubicBezTo>
                    <a:pt x="491" y="812"/>
                    <a:pt x="414" y="887"/>
                    <a:pt x="348" y="965"/>
                  </a:cubicBezTo>
                  <a:lnTo>
                    <a:pt x="348" y="965"/>
                  </a:lnTo>
                  <a:cubicBezTo>
                    <a:pt x="340" y="974"/>
                    <a:pt x="325" y="976"/>
                    <a:pt x="315" y="968"/>
                  </a:cubicBezTo>
                  <a:close/>
                  <a:moveTo>
                    <a:pt x="6869" y="1099"/>
                  </a:moveTo>
                  <a:lnTo>
                    <a:pt x="6869" y="1099"/>
                  </a:lnTo>
                  <a:cubicBezTo>
                    <a:pt x="6780" y="1042"/>
                    <a:pt x="6687" y="987"/>
                    <a:pt x="6591" y="934"/>
                  </a:cubicBezTo>
                  <a:lnTo>
                    <a:pt x="6591" y="934"/>
                  </a:lnTo>
                  <a:cubicBezTo>
                    <a:pt x="6580" y="927"/>
                    <a:pt x="6576" y="913"/>
                    <a:pt x="6582" y="902"/>
                  </a:cubicBezTo>
                  <a:lnTo>
                    <a:pt x="6582" y="902"/>
                  </a:lnTo>
                  <a:lnTo>
                    <a:pt x="6582" y="902"/>
                  </a:lnTo>
                  <a:cubicBezTo>
                    <a:pt x="6589" y="891"/>
                    <a:pt x="6603" y="887"/>
                    <a:pt x="6614" y="893"/>
                  </a:cubicBezTo>
                  <a:lnTo>
                    <a:pt x="6614" y="893"/>
                  </a:lnTo>
                  <a:cubicBezTo>
                    <a:pt x="6710" y="946"/>
                    <a:pt x="6804" y="1003"/>
                    <a:pt x="6894" y="1060"/>
                  </a:cubicBezTo>
                  <a:lnTo>
                    <a:pt x="6894" y="1060"/>
                  </a:lnTo>
                  <a:cubicBezTo>
                    <a:pt x="6905" y="1066"/>
                    <a:pt x="6908" y="1081"/>
                    <a:pt x="6901" y="1092"/>
                  </a:cubicBezTo>
                  <a:lnTo>
                    <a:pt x="6901" y="1092"/>
                  </a:lnTo>
                  <a:lnTo>
                    <a:pt x="6901" y="1092"/>
                  </a:lnTo>
                  <a:cubicBezTo>
                    <a:pt x="6894" y="1102"/>
                    <a:pt x="6879" y="1105"/>
                    <a:pt x="6869" y="1099"/>
                  </a:cubicBezTo>
                  <a:close/>
                  <a:moveTo>
                    <a:pt x="7452" y="1535"/>
                  </a:moveTo>
                  <a:lnTo>
                    <a:pt x="7452" y="1535"/>
                  </a:lnTo>
                  <a:cubicBezTo>
                    <a:pt x="7375" y="1466"/>
                    <a:pt x="7291" y="1398"/>
                    <a:pt x="7204" y="1331"/>
                  </a:cubicBezTo>
                  <a:lnTo>
                    <a:pt x="7204" y="1331"/>
                  </a:lnTo>
                  <a:cubicBezTo>
                    <a:pt x="7193" y="1323"/>
                    <a:pt x="7191" y="1309"/>
                    <a:pt x="7199" y="1299"/>
                  </a:cubicBezTo>
                  <a:lnTo>
                    <a:pt x="7199" y="1299"/>
                  </a:lnTo>
                  <a:lnTo>
                    <a:pt x="7199" y="1299"/>
                  </a:lnTo>
                  <a:cubicBezTo>
                    <a:pt x="7207" y="1288"/>
                    <a:pt x="7221" y="1286"/>
                    <a:pt x="7232" y="1294"/>
                  </a:cubicBezTo>
                  <a:lnTo>
                    <a:pt x="7232" y="1294"/>
                  </a:lnTo>
                  <a:cubicBezTo>
                    <a:pt x="7320" y="1361"/>
                    <a:pt x="7404" y="1431"/>
                    <a:pt x="7484" y="1501"/>
                  </a:cubicBezTo>
                  <a:lnTo>
                    <a:pt x="7484" y="1501"/>
                  </a:lnTo>
                  <a:cubicBezTo>
                    <a:pt x="7493" y="1509"/>
                    <a:pt x="7494" y="1524"/>
                    <a:pt x="7485" y="1533"/>
                  </a:cubicBezTo>
                  <a:lnTo>
                    <a:pt x="7485" y="1533"/>
                  </a:lnTo>
                  <a:lnTo>
                    <a:pt x="7485" y="1533"/>
                  </a:lnTo>
                  <a:cubicBezTo>
                    <a:pt x="7477" y="1543"/>
                    <a:pt x="7462" y="1544"/>
                    <a:pt x="7452" y="1535"/>
                  </a:cubicBezTo>
                  <a:close/>
                  <a:moveTo>
                    <a:pt x="22" y="1628"/>
                  </a:moveTo>
                  <a:lnTo>
                    <a:pt x="22" y="1628"/>
                  </a:lnTo>
                  <a:lnTo>
                    <a:pt x="22" y="1628"/>
                  </a:lnTo>
                  <a:cubicBezTo>
                    <a:pt x="9" y="1626"/>
                    <a:pt x="0" y="1615"/>
                    <a:pt x="2" y="1602"/>
                  </a:cubicBezTo>
                  <a:lnTo>
                    <a:pt x="2" y="1602"/>
                  </a:lnTo>
                  <a:cubicBezTo>
                    <a:pt x="6" y="1574"/>
                    <a:pt x="11" y="1548"/>
                    <a:pt x="17" y="1521"/>
                  </a:cubicBezTo>
                  <a:lnTo>
                    <a:pt x="17" y="1521"/>
                  </a:lnTo>
                  <a:cubicBezTo>
                    <a:pt x="35" y="1440"/>
                    <a:pt x="60" y="1362"/>
                    <a:pt x="93" y="1286"/>
                  </a:cubicBezTo>
                  <a:lnTo>
                    <a:pt x="93" y="1286"/>
                  </a:lnTo>
                  <a:cubicBezTo>
                    <a:pt x="98" y="1274"/>
                    <a:pt x="112" y="1268"/>
                    <a:pt x="124" y="1274"/>
                  </a:cubicBezTo>
                  <a:lnTo>
                    <a:pt x="124" y="1274"/>
                  </a:lnTo>
                  <a:lnTo>
                    <a:pt x="124" y="1274"/>
                  </a:lnTo>
                  <a:cubicBezTo>
                    <a:pt x="135" y="1279"/>
                    <a:pt x="140" y="1292"/>
                    <a:pt x="135" y="1304"/>
                  </a:cubicBezTo>
                  <a:lnTo>
                    <a:pt x="135" y="1304"/>
                  </a:lnTo>
                  <a:cubicBezTo>
                    <a:pt x="104" y="1377"/>
                    <a:pt x="79" y="1453"/>
                    <a:pt x="62" y="1530"/>
                  </a:cubicBezTo>
                  <a:lnTo>
                    <a:pt x="62" y="1530"/>
                  </a:lnTo>
                  <a:cubicBezTo>
                    <a:pt x="57" y="1556"/>
                    <a:pt x="52" y="1582"/>
                    <a:pt x="48" y="1609"/>
                  </a:cubicBezTo>
                  <a:lnTo>
                    <a:pt x="48" y="1609"/>
                  </a:lnTo>
                  <a:cubicBezTo>
                    <a:pt x="46" y="1621"/>
                    <a:pt x="34" y="1630"/>
                    <a:pt x="22" y="1628"/>
                  </a:cubicBezTo>
                  <a:close/>
                  <a:moveTo>
                    <a:pt x="7940" y="2073"/>
                  </a:moveTo>
                  <a:lnTo>
                    <a:pt x="7940" y="2073"/>
                  </a:lnTo>
                  <a:cubicBezTo>
                    <a:pt x="7881" y="1988"/>
                    <a:pt x="7814" y="1904"/>
                    <a:pt x="7741" y="1821"/>
                  </a:cubicBezTo>
                  <a:lnTo>
                    <a:pt x="7741" y="1821"/>
                  </a:lnTo>
                  <a:cubicBezTo>
                    <a:pt x="7733" y="1812"/>
                    <a:pt x="7733" y="1797"/>
                    <a:pt x="7742" y="1789"/>
                  </a:cubicBezTo>
                  <a:lnTo>
                    <a:pt x="7742" y="1789"/>
                  </a:lnTo>
                  <a:lnTo>
                    <a:pt x="7742" y="1789"/>
                  </a:lnTo>
                  <a:cubicBezTo>
                    <a:pt x="7752" y="1780"/>
                    <a:pt x="7767" y="1781"/>
                    <a:pt x="7775" y="1791"/>
                  </a:cubicBezTo>
                  <a:lnTo>
                    <a:pt x="7775" y="1791"/>
                  </a:lnTo>
                  <a:cubicBezTo>
                    <a:pt x="7850" y="1875"/>
                    <a:pt x="7918" y="1960"/>
                    <a:pt x="7978" y="2047"/>
                  </a:cubicBezTo>
                  <a:lnTo>
                    <a:pt x="7978" y="2047"/>
                  </a:lnTo>
                  <a:cubicBezTo>
                    <a:pt x="7985" y="2057"/>
                    <a:pt x="7983" y="2072"/>
                    <a:pt x="7973" y="2078"/>
                  </a:cubicBezTo>
                  <a:lnTo>
                    <a:pt x="7973" y="2078"/>
                  </a:lnTo>
                  <a:lnTo>
                    <a:pt x="7973" y="2078"/>
                  </a:lnTo>
                  <a:cubicBezTo>
                    <a:pt x="7962" y="2085"/>
                    <a:pt x="7948" y="2082"/>
                    <a:pt x="7940" y="2073"/>
                  </a:cubicBezTo>
                  <a:lnTo>
                    <a:pt x="93" y="2332"/>
                  </a:lnTo>
                  <a:lnTo>
                    <a:pt x="93" y="2332"/>
                  </a:lnTo>
                  <a:cubicBezTo>
                    <a:pt x="52" y="2226"/>
                    <a:pt x="23" y="2120"/>
                    <a:pt x="6" y="2016"/>
                  </a:cubicBezTo>
                  <a:lnTo>
                    <a:pt x="6" y="2016"/>
                  </a:lnTo>
                  <a:cubicBezTo>
                    <a:pt x="4" y="2003"/>
                    <a:pt x="13" y="1991"/>
                    <a:pt x="25" y="1990"/>
                  </a:cubicBezTo>
                  <a:lnTo>
                    <a:pt x="26" y="1990"/>
                  </a:lnTo>
                  <a:lnTo>
                    <a:pt x="26" y="1990"/>
                  </a:lnTo>
                  <a:cubicBezTo>
                    <a:pt x="38" y="1988"/>
                    <a:pt x="50" y="1996"/>
                    <a:pt x="51" y="2009"/>
                  </a:cubicBezTo>
                  <a:lnTo>
                    <a:pt x="51" y="2009"/>
                  </a:lnTo>
                  <a:cubicBezTo>
                    <a:pt x="68" y="2109"/>
                    <a:pt x="97" y="2212"/>
                    <a:pt x="136" y="2315"/>
                  </a:cubicBezTo>
                  <a:lnTo>
                    <a:pt x="136" y="2315"/>
                  </a:lnTo>
                  <a:cubicBezTo>
                    <a:pt x="141" y="2326"/>
                    <a:pt x="135" y="2340"/>
                    <a:pt x="124" y="2345"/>
                  </a:cubicBezTo>
                  <a:lnTo>
                    <a:pt x="124" y="2345"/>
                  </a:lnTo>
                  <a:lnTo>
                    <a:pt x="124" y="2345"/>
                  </a:lnTo>
                  <a:cubicBezTo>
                    <a:pt x="111" y="2350"/>
                    <a:pt x="98" y="2343"/>
                    <a:pt x="93" y="2332"/>
                  </a:cubicBezTo>
                  <a:lnTo>
                    <a:pt x="7940" y="2073"/>
                  </a:lnTo>
                  <a:close/>
                  <a:moveTo>
                    <a:pt x="8247" y="2723"/>
                  </a:moveTo>
                  <a:lnTo>
                    <a:pt x="8247" y="2723"/>
                  </a:lnTo>
                  <a:cubicBezTo>
                    <a:pt x="8223" y="2623"/>
                    <a:pt x="8189" y="2523"/>
                    <a:pt x="8143" y="2422"/>
                  </a:cubicBezTo>
                  <a:lnTo>
                    <a:pt x="8143" y="2422"/>
                  </a:lnTo>
                  <a:cubicBezTo>
                    <a:pt x="8138" y="2410"/>
                    <a:pt x="8143" y="2397"/>
                    <a:pt x="8154" y="2391"/>
                  </a:cubicBezTo>
                  <a:lnTo>
                    <a:pt x="8154" y="2391"/>
                  </a:lnTo>
                  <a:cubicBezTo>
                    <a:pt x="8166" y="2386"/>
                    <a:pt x="8179" y="2391"/>
                    <a:pt x="8185" y="2403"/>
                  </a:cubicBezTo>
                  <a:lnTo>
                    <a:pt x="8185" y="2403"/>
                  </a:lnTo>
                  <a:cubicBezTo>
                    <a:pt x="8232" y="2506"/>
                    <a:pt x="8268" y="2610"/>
                    <a:pt x="8293" y="2713"/>
                  </a:cubicBezTo>
                  <a:lnTo>
                    <a:pt x="8293" y="2713"/>
                  </a:lnTo>
                  <a:cubicBezTo>
                    <a:pt x="8295" y="2725"/>
                    <a:pt x="8287" y="2738"/>
                    <a:pt x="8275" y="2740"/>
                  </a:cubicBezTo>
                  <a:lnTo>
                    <a:pt x="8275" y="2740"/>
                  </a:lnTo>
                  <a:cubicBezTo>
                    <a:pt x="8262" y="2743"/>
                    <a:pt x="8250" y="2736"/>
                    <a:pt x="8247" y="2723"/>
                  </a:cubicBezTo>
                  <a:lnTo>
                    <a:pt x="8148" y="3651"/>
                  </a:lnTo>
                  <a:lnTo>
                    <a:pt x="8148" y="3651"/>
                  </a:lnTo>
                  <a:lnTo>
                    <a:pt x="8148" y="3651"/>
                  </a:lnTo>
                  <a:cubicBezTo>
                    <a:pt x="8137" y="3645"/>
                    <a:pt x="8133" y="3631"/>
                    <a:pt x="8139" y="3620"/>
                  </a:cubicBezTo>
                  <a:lnTo>
                    <a:pt x="8139" y="3620"/>
                  </a:lnTo>
                  <a:cubicBezTo>
                    <a:pt x="8193" y="3519"/>
                    <a:pt x="8232" y="3412"/>
                    <a:pt x="8256" y="3302"/>
                  </a:cubicBezTo>
                  <a:lnTo>
                    <a:pt x="8256" y="3302"/>
                  </a:lnTo>
                  <a:cubicBezTo>
                    <a:pt x="8269" y="3243"/>
                    <a:pt x="8278" y="3182"/>
                    <a:pt x="8282" y="3122"/>
                  </a:cubicBezTo>
                  <a:lnTo>
                    <a:pt x="8282" y="3122"/>
                  </a:lnTo>
                  <a:cubicBezTo>
                    <a:pt x="8283" y="3110"/>
                    <a:pt x="8294" y="3100"/>
                    <a:pt x="8306" y="3100"/>
                  </a:cubicBezTo>
                  <a:lnTo>
                    <a:pt x="8306" y="3100"/>
                  </a:lnTo>
                  <a:cubicBezTo>
                    <a:pt x="8319" y="3101"/>
                    <a:pt x="8329" y="3112"/>
                    <a:pt x="8328" y="3125"/>
                  </a:cubicBezTo>
                  <a:lnTo>
                    <a:pt x="8328" y="3125"/>
                  </a:lnTo>
                  <a:cubicBezTo>
                    <a:pt x="8324" y="3188"/>
                    <a:pt x="8315" y="3250"/>
                    <a:pt x="8302" y="3311"/>
                  </a:cubicBezTo>
                  <a:lnTo>
                    <a:pt x="8302" y="3311"/>
                  </a:lnTo>
                  <a:cubicBezTo>
                    <a:pt x="8277" y="3426"/>
                    <a:pt x="8236" y="3537"/>
                    <a:pt x="8180" y="3642"/>
                  </a:cubicBezTo>
                  <a:lnTo>
                    <a:pt x="8180" y="3642"/>
                  </a:lnTo>
                  <a:cubicBezTo>
                    <a:pt x="8174" y="3653"/>
                    <a:pt x="8160" y="3657"/>
                    <a:pt x="8148" y="3651"/>
                  </a:cubicBezTo>
                  <a:lnTo>
                    <a:pt x="8247" y="2723"/>
                  </a:lnTo>
                  <a:close/>
                  <a:moveTo>
                    <a:pt x="7657" y="4186"/>
                  </a:moveTo>
                  <a:lnTo>
                    <a:pt x="7657" y="4186"/>
                  </a:lnTo>
                  <a:lnTo>
                    <a:pt x="7657" y="4186"/>
                  </a:lnTo>
                  <a:cubicBezTo>
                    <a:pt x="7650" y="4175"/>
                    <a:pt x="7651" y="4161"/>
                    <a:pt x="7662" y="4154"/>
                  </a:cubicBezTo>
                  <a:lnTo>
                    <a:pt x="7662" y="4154"/>
                  </a:lnTo>
                  <a:cubicBezTo>
                    <a:pt x="7751" y="4088"/>
                    <a:pt x="7831" y="4018"/>
                    <a:pt x="7902" y="3944"/>
                  </a:cubicBezTo>
                  <a:lnTo>
                    <a:pt x="7902" y="3944"/>
                  </a:lnTo>
                  <a:cubicBezTo>
                    <a:pt x="7911" y="3935"/>
                    <a:pt x="7926" y="3934"/>
                    <a:pt x="7935" y="3943"/>
                  </a:cubicBezTo>
                  <a:lnTo>
                    <a:pt x="7935" y="3943"/>
                  </a:lnTo>
                  <a:lnTo>
                    <a:pt x="7935" y="3943"/>
                  </a:lnTo>
                  <a:cubicBezTo>
                    <a:pt x="7944" y="3952"/>
                    <a:pt x="7944" y="3966"/>
                    <a:pt x="7935" y="3976"/>
                  </a:cubicBezTo>
                  <a:lnTo>
                    <a:pt x="7935" y="3976"/>
                  </a:lnTo>
                  <a:cubicBezTo>
                    <a:pt x="7863" y="4052"/>
                    <a:pt x="7780" y="4123"/>
                    <a:pt x="7689" y="4191"/>
                  </a:cubicBezTo>
                  <a:lnTo>
                    <a:pt x="7689" y="4191"/>
                  </a:lnTo>
                  <a:cubicBezTo>
                    <a:pt x="7679" y="4199"/>
                    <a:pt x="7664" y="4196"/>
                    <a:pt x="7657" y="4186"/>
                  </a:cubicBezTo>
                  <a:lnTo>
                    <a:pt x="7007" y="4522"/>
                  </a:lnTo>
                  <a:lnTo>
                    <a:pt x="7007" y="4522"/>
                  </a:lnTo>
                  <a:lnTo>
                    <a:pt x="7007" y="4522"/>
                  </a:lnTo>
                  <a:cubicBezTo>
                    <a:pt x="7003" y="4511"/>
                    <a:pt x="7009" y="4497"/>
                    <a:pt x="7021" y="4493"/>
                  </a:cubicBezTo>
                  <a:lnTo>
                    <a:pt x="7021" y="4493"/>
                  </a:lnTo>
                  <a:cubicBezTo>
                    <a:pt x="7125" y="4454"/>
                    <a:pt x="7223" y="4410"/>
                    <a:pt x="7315" y="4364"/>
                  </a:cubicBezTo>
                  <a:lnTo>
                    <a:pt x="7315" y="4364"/>
                  </a:lnTo>
                  <a:cubicBezTo>
                    <a:pt x="7327" y="4358"/>
                    <a:pt x="7341" y="4363"/>
                    <a:pt x="7347" y="4374"/>
                  </a:cubicBezTo>
                  <a:lnTo>
                    <a:pt x="7347" y="4374"/>
                  </a:lnTo>
                  <a:lnTo>
                    <a:pt x="7347" y="4374"/>
                  </a:lnTo>
                  <a:cubicBezTo>
                    <a:pt x="7353" y="4385"/>
                    <a:pt x="7348" y="4399"/>
                    <a:pt x="7337" y="4405"/>
                  </a:cubicBezTo>
                  <a:lnTo>
                    <a:pt x="7337" y="4405"/>
                  </a:lnTo>
                  <a:cubicBezTo>
                    <a:pt x="7243" y="4453"/>
                    <a:pt x="7142" y="4496"/>
                    <a:pt x="7037" y="4536"/>
                  </a:cubicBezTo>
                  <a:lnTo>
                    <a:pt x="7037" y="4536"/>
                  </a:lnTo>
                  <a:cubicBezTo>
                    <a:pt x="7026" y="4541"/>
                    <a:pt x="7012" y="4535"/>
                    <a:pt x="7007" y="4522"/>
                  </a:cubicBezTo>
                  <a:lnTo>
                    <a:pt x="7657" y="4186"/>
                  </a:lnTo>
                  <a:close/>
                </a:path>
              </a:pathLst>
            </a:custGeom>
            <a:solidFill>
              <a:srgbClr val="5ED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4" name="Freeform 391">
              <a:extLst>
                <a:ext uri="{FF2B5EF4-FFF2-40B4-BE49-F238E27FC236}">
                  <a16:creationId xmlns:a16="http://schemas.microsoft.com/office/drawing/2014/main" id="{8E237071-BA0C-C54D-8BCF-F56ED42A3E9F}"/>
                </a:ext>
              </a:extLst>
            </p:cNvPr>
            <p:cNvSpPr>
              <a:spLocks noChangeArrowheads="1"/>
            </p:cNvSpPr>
            <p:nvPr/>
          </p:nvSpPr>
          <p:spPr bwMode="auto">
            <a:xfrm>
              <a:off x="5333501" y="10780036"/>
              <a:ext cx="3696820" cy="1713830"/>
            </a:xfrm>
            <a:custGeom>
              <a:avLst/>
              <a:gdLst>
                <a:gd name="T0" fmla="*/ 2307 w 2968"/>
                <a:gd name="T1" fmla="*/ 1121 h 1377"/>
                <a:gd name="T2" fmla="*/ 2307 w 2968"/>
                <a:gd name="T3" fmla="*/ 0 h 1377"/>
                <a:gd name="T4" fmla="*/ 660 w 2968"/>
                <a:gd name="T5" fmla="*/ 0 h 1377"/>
                <a:gd name="T6" fmla="*/ 660 w 2968"/>
                <a:gd name="T7" fmla="*/ 1121 h 1377"/>
                <a:gd name="T8" fmla="*/ 0 w 2968"/>
                <a:gd name="T9" fmla="*/ 1376 h 1377"/>
                <a:gd name="T10" fmla="*/ 660 w 2968"/>
                <a:gd name="T11" fmla="*/ 1376 h 1377"/>
                <a:gd name="T12" fmla="*/ 2307 w 2968"/>
                <a:gd name="T13" fmla="*/ 1376 h 1377"/>
                <a:gd name="T14" fmla="*/ 2967 w 2968"/>
                <a:gd name="T15" fmla="*/ 1376 h 1377"/>
                <a:gd name="T16" fmla="*/ 2307 w 2968"/>
                <a:gd name="T17" fmla="*/ 112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8" h="1377">
                  <a:moveTo>
                    <a:pt x="2307" y="1121"/>
                  </a:moveTo>
                  <a:lnTo>
                    <a:pt x="2307" y="0"/>
                  </a:lnTo>
                  <a:lnTo>
                    <a:pt x="660" y="0"/>
                  </a:lnTo>
                  <a:lnTo>
                    <a:pt x="660" y="1121"/>
                  </a:lnTo>
                  <a:lnTo>
                    <a:pt x="0" y="1376"/>
                  </a:lnTo>
                  <a:lnTo>
                    <a:pt x="660" y="1376"/>
                  </a:lnTo>
                  <a:lnTo>
                    <a:pt x="2307" y="1376"/>
                  </a:lnTo>
                  <a:lnTo>
                    <a:pt x="2967" y="1376"/>
                  </a:lnTo>
                  <a:lnTo>
                    <a:pt x="2307" y="1121"/>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5" name="Freeform 392">
              <a:extLst>
                <a:ext uri="{FF2B5EF4-FFF2-40B4-BE49-F238E27FC236}">
                  <a16:creationId xmlns:a16="http://schemas.microsoft.com/office/drawing/2014/main" id="{D3A9369D-D348-C340-908A-DDBE0CE3B1CB}"/>
                </a:ext>
              </a:extLst>
            </p:cNvPr>
            <p:cNvSpPr>
              <a:spLocks noChangeArrowheads="1"/>
            </p:cNvSpPr>
            <p:nvPr/>
          </p:nvSpPr>
          <p:spPr bwMode="auto">
            <a:xfrm>
              <a:off x="3213185" y="5786859"/>
              <a:ext cx="7629842" cy="5201912"/>
            </a:xfrm>
            <a:custGeom>
              <a:avLst/>
              <a:gdLst>
                <a:gd name="T0" fmla="*/ 6125 w 6126"/>
                <a:gd name="T1" fmla="*/ 4173 h 4174"/>
                <a:gd name="T2" fmla="*/ 0 w 6126"/>
                <a:gd name="T3" fmla="*/ 4173 h 4174"/>
                <a:gd name="T4" fmla="*/ 0 w 6126"/>
                <a:gd name="T5" fmla="*/ 0 h 4174"/>
                <a:gd name="T6" fmla="*/ 6125 w 6126"/>
                <a:gd name="T7" fmla="*/ 0 h 4174"/>
                <a:gd name="T8" fmla="*/ 6125 w 6126"/>
                <a:gd name="T9" fmla="*/ 4173 h 4174"/>
              </a:gdLst>
              <a:ahLst/>
              <a:cxnLst>
                <a:cxn ang="0">
                  <a:pos x="T0" y="T1"/>
                </a:cxn>
                <a:cxn ang="0">
                  <a:pos x="T2" y="T3"/>
                </a:cxn>
                <a:cxn ang="0">
                  <a:pos x="T4" y="T5"/>
                </a:cxn>
                <a:cxn ang="0">
                  <a:pos x="T6" y="T7"/>
                </a:cxn>
                <a:cxn ang="0">
                  <a:pos x="T8" y="T9"/>
                </a:cxn>
              </a:cxnLst>
              <a:rect l="0" t="0" r="r" b="b"/>
              <a:pathLst>
                <a:path w="6126" h="4174">
                  <a:moveTo>
                    <a:pt x="6125" y="4173"/>
                  </a:moveTo>
                  <a:lnTo>
                    <a:pt x="0" y="4173"/>
                  </a:lnTo>
                  <a:lnTo>
                    <a:pt x="0" y="0"/>
                  </a:lnTo>
                  <a:lnTo>
                    <a:pt x="6125" y="0"/>
                  </a:lnTo>
                  <a:lnTo>
                    <a:pt x="6125" y="4173"/>
                  </a:lnTo>
                </a:path>
              </a:pathLst>
            </a:custGeom>
            <a:solidFill>
              <a:srgbClr val="5ED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6" name="Freeform 393">
              <a:extLst>
                <a:ext uri="{FF2B5EF4-FFF2-40B4-BE49-F238E27FC236}">
                  <a16:creationId xmlns:a16="http://schemas.microsoft.com/office/drawing/2014/main" id="{63680404-F61A-984F-8B88-31E567770408}"/>
                </a:ext>
              </a:extLst>
            </p:cNvPr>
            <p:cNvSpPr>
              <a:spLocks noChangeArrowheads="1"/>
            </p:cNvSpPr>
            <p:nvPr/>
          </p:nvSpPr>
          <p:spPr bwMode="auto">
            <a:xfrm>
              <a:off x="3443895" y="6001089"/>
              <a:ext cx="7173917" cy="4778950"/>
            </a:xfrm>
            <a:custGeom>
              <a:avLst/>
              <a:gdLst>
                <a:gd name="T0" fmla="*/ 5757 w 5758"/>
                <a:gd name="T1" fmla="*/ 3836 h 3837"/>
                <a:gd name="T2" fmla="*/ 0 w 5758"/>
                <a:gd name="T3" fmla="*/ 3836 h 3837"/>
                <a:gd name="T4" fmla="*/ 0 w 5758"/>
                <a:gd name="T5" fmla="*/ 0 h 3837"/>
                <a:gd name="T6" fmla="*/ 5757 w 5758"/>
                <a:gd name="T7" fmla="*/ 0 h 3837"/>
                <a:gd name="T8" fmla="*/ 5757 w 5758"/>
                <a:gd name="T9" fmla="*/ 3836 h 3837"/>
              </a:gdLst>
              <a:ahLst/>
              <a:cxnLst>
                <a:cxn ang="0">
                  <a:pos x="T0" y="T1"/>
                </a:cxn>
                <a:cxn ang="0">
                  <a:pos x="T2" y="T3"/>
                </a:cxn>
                <a:cxn ang="0">
                  <a:pos x="T4" y="T5"/>
                </a:cxn>
                <a:cxn ang="0">
                  <a:pos x="T6" y="T7"/>
                </a:cxn>
                <a:cxn ang="0">
                  <a:pos x="T8" y="T9"/>
                </a:cxn>
              </a:cxnLst>
              <a:rect l="0" t="0" r="r" b="b"/>
              <a:pathLst>
                <a:path w="5758" h="3837">
                  <a:moveTo>
                    <a:pt x="5757" y="3836"/>
                  </a:moveTo>
                  <a:lnTo>
                    <a:pt x="0" y="3836"/>
                  </a:lnTo>
                  <a:lnTo>
                    <a:pt x="0" y="0"/>
                  </a:lnTo>
                  <a:lnTo>
                    <a:pt x="5757" y="0"/>
                  </a:lnTo>
                  <a:lnTo>
                    <a:pt x="5757" y="3836"/>
                  </a:lnTo>
                </a:path>
              </a:pathLst>
            </a:custGeom>
            <a:solidFill>
              <a:srgbClr val="005BE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7" name="Freeform 394">
              <a:extLst>
                <a:ext uri="{FF2B5EF4-FFF2-40B4-BE49-F238E27FC236}">
                  <a16:creationId xmlns:a16="http://schemas.microsoft.com/office/drawing/2014/main" id="{DB2B14AD-3DF3-C746-983C-CEDCDB3873F9}"/>
                </a:ext>
              </a:extLst>
            </p:cNvPr>
            <p:cNvSpPr>
              <a:spLocks noChangeArrowheads="1"/>
            </p:cNvSpPr>
            <p:nvPr/>
          </p:nvSpPr>
          <p:spPr bwMode="auto">
            <a:xfrm>
              <a:off x="5674070" y="6001089"/>
              <a:ext cx="4943740" cy="4778950"/>
            </a:xfrm>
            <a:custGeom>
              <a:avLst/>
              <a:gdLst>
                <a:gd name="T0" fmla="*/ 3966 w 3967"/>
                <a:gd name="T1" fmla="*/ 3836 h 3837"/>
                <a:gd name="T2" fmla="*/ 0 w 3967"/>
                <a:gd name="T3" fmla="*/ 3836 h 3837"/>
                <a:gd name="T4" fmla="*/ 1700 w 3967"/>
                <a:gd name="T5" fmla="*/ 0 h 3837"/>
                <a:gd name="T6" fmla="*/ 3966 w 3967"/>
                <a:gd name="T7" fmla="*/ 0 h 3837"/>
                <a:gd name="T8" fmla="*/ 3966 w 3967"/>
                <a:gd name="T9" fmla="*/ 3836 h 3837"/>
              </a:gdLst>
              <a:ahLst/>
              <a:cxnLst>
                <a:cxn ang="0">
                  <a:pos x="T0" y="T1"/>
                </a:cxn>
                <a:cxn ang="0">
                  <a:pos x="T2" y="T3"/>
                </a:cxn>
                <a:cxn ang="0">
                  <a:pos x="T4" y="T5"/>
                </a:cxn>
                <a:cxn ang="0">
                  <a:pos x="T6" y="T7"/>
                </a:cxn>
                <a:cxn ang="0">
                  <a:pos x="T8" y="T9"/>
                </a:cxn>
              </a:cxnLst>
              <a:rect l="0" t="0" r="r" b="b"/>
              <a:pathLst>
                <a:path w="3967" h="3837">
                  <a:moveTo>
                    <a:pt x="3966" y="3836"/>
                  </a:moveTo>
                  <a:lnTo>
                    <a:pt x="0" y="3836"/>
                  </a:lnTo>
                  <a:lnTo>
                    <a:pt x="1700" y="0"/>
                  </a:lnTo>
                  <a:lnTo>
                    <a:pt x="3966" y="0"/>
                  </a:lnTo>
                  <a:lnTo>
                    <a:pt x="3966" y="3836"/>
                  </a:lnTo>
                </a:path>
              </a:pathLst>
            </a:custGeom>
            <a:solidFill>
              <a:srgbClr val="FEE23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8" name="Freeform 395">
              <a:extLst>
                <a:ext uri="{FF2B5EF4-FFF2-40B4-BE49-F238E27FC236}">
                  <a16:creationId xmlns:a16="http://schemas.microsoft.com/office/drawing/2014/main" id="{363AFA21-F2D1-084B-8BF5-57A31E99F31D}"/>
                </a:ext>
              </a:extLst>
            </p:cNvPr>
            <p:cNvSpPr>
              <a:spLocks noChangeArrowheads="1"/>
            </p:cNvSpPr>
            <p:nvPr/>
          </p:nvSpPr>
          <p:spPr bwMode="auto">
            <a:xfrm>
              <a:off x="8612852" y="5407837"/>
              <a:ext cx="1219456" cy="379022"/>
            </a:xfrm>
            <a:custGeom>
              <a:avLst/>
              <a:gdLst>
                <a:gd name="T0" fmla="*/ 0 w 979"/>
                <a:gd name="T1" fmla="*/ 304 h 305"/>
                <a:gd name="T2" fmla="*/ 951 w 979"/>
                <a:gd name="T3" fmla="*/ 304 h 305"/>
                <a:gd name="T4" fmla="*/ 951 w 979"/>
                <a:gd name="T5" fmla="*/ 304 h 305"/>
                <a:gd name="T6" fmla="*/ 438 w 979"/>
                <a:gd name="T7" fmla="*/ 0 h 305"/>
                <a:gd name="T8" fmla="*/ 0 w 979"/>
                <a:gd name="T9" fmla="*/ 0 h 305"/>
                <a:gd name="T10" fmla="*/ 0 w 979"/>
                <a:gd name="T11" fmla="*/ 304 h 305"/>
              </a:gdLst>
              <a:ahLst/>
              <a:cxnLst>
                <a:cxn ang="0">
                  <a:pos x="T0" y="T1"/>
                </a:cxn>
                <a:cxn ang="0">
                  <a:pos x="T2" y="T3"/>
                </a:cxn>
                <a:cxn ang="0">
                  <a:pos x="T4" y="T5"/>
                </a:cxn>
                <a:cxn ang="0">
                  <a:pos x="T6" y="T7"/>
                </a:cxn>
                <a:cxn ang="0">
                  <a:pos x="T8" y="T9"/>
                </a:cxn>
                <a:cxn ang="0">
                  <a:pos x="T10" y="T11"/>
                </a:cxn>
              </a:cxnLst>
              <a:rect l="0" t="0" r="r" b="b"/>
              <a:pathLst>
                <a:path w="979" h="305">
                  <a:moveTo>
                    <a:pt x="0" y="304"/>
                  </a:moveTo>
                  <a:lnTo>
                    <a:pt x="951" y="304"/>
                  </a:lnTo>
                  <a:lnTo>
                    <a:pt x="951" y="304"/>
                  </a:lnTo>
                  <a:cubicBezTo>
                    <a:pt x="951" y="304"/>
                    <a:pt x="978" y="0"/>
                    <a:pt x="438" y="0"/>
                  </a:cubicBezTo>
                  <a:lnTo>
                    <a:pt x="0" y="0"/>
                  </a:lnTo>
                  <a:lnTo>
                    <a:pt x="0" y="304"/>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9" name="Freeform 396">
              <a:extLst>
                <a:ext uri="{FF2B5EF4-FFF2-40B4-BE49-F238E27FC236}">
                  <a16:creationId xmlns:a16="http://schemas.microsoft.com/office/drawing/2014/main" id="{95BE3622-39B1-1B4B-ADB4-6B97CD6482F1}"/>
                </a:ext>
              </a:extLst>
            </p:cNvPr>
            <p:cNvSpPr>
              <a:spLocks noChangeArrowheads="1"/>
            </p:cNvSpPr>
            <p:nvPr/>
          </p:nvSpPr>
          <p:spPr bwMode="auto">
            <a:xfrm>
              <a:off x="5756467" y="5407839"/>
              <a:ext cx="3427661" cy="2960754"/>
            </a:xfrm>
            <a:custGeom>
              <a:avLst/>
              <a:gdLst>
                <a:gd name="T0" fmla="*/ 2751 w 2752"/>
                <a:gd name="T1" fmla="*/ 0 h 2375"/>
                <a:gd name="T2" fmla="*/ 504 w 2752"/>
                <a:gd name="T3" fmla="*/ 0 h 2375"/>
                <a:gd name="T4" fmla="*/ 504 w 2752"/>
                <a:gd name="T5" fmla="*/ 0 h 2375"/>
                <a:gd name="T6" fmla="*/ 315 w 2752"/>
                <a:gd name="T7" fmla="*/ 2374 h 2375"/>
                <a:gd name="T8" fmla="*/ 2126 w 2752"/>
                <a:gd name="T9" fmla="*/ 2374 h 2375"/>
                <a:gd name="T10" fmla="*/ 2126 w 2752"/>
                <a:gd name="T11" fmla="*/ 2374 h 2375"/>
                <a:gd name="T12" fmla="*/ 2362 w 2752"/>
                <a:gd name="T13" fmla="*/ 2119 h 2375"/>
                <a:gd name="T14" fmla="*/ 2362 w 2752"/>
                <a:gd name="T15" fmla="*/ 2119 h 2375"/>
                <a:gd name="T16" fmla="*/ 2751 w 2752"/>
                <a:gd name="T17" fmla="*/ 0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2" h="2375">
                  <a:moveTo>
                    <a:pt x="2751" y="0"/>
                  </a:moveTo>
                  <a:lnTo>
                    <a:pt x="504" y="0"/>
                  </a:lnTo>
                  <a:lnTo>
                    <a:pt x="504" y="0"/>
                  </a:lnTo>
                  <a:cubicBezTo>
                    <a:pt x="504" y="0"/>
                    <a:pt x="0" y="147"/>
                    <a:pt x="315" y="2374"/>
                  </a:cubicBezTo>
                  <a:lnTo>
                    <a:pt x="2126" y="2374"/>
                  </a:lnTo>
                  <a:lnTo>
                    <a:pt x="2126" y="2374"/>
                  </a:lnTo>
                  <a:cubicBezTo>
                    <a:pt x="2263" y="2374"/>
                    <a:pt x="2373" y="2257"/>
                    <a:pt x="2362" y="2119"/>
                  </a:cubicBezTo>
                  <a:lnTo>
                    <a:pt x="2362" y="2119"/>
                  </a:lnTo>
                  <a:cubicBezTo>
                    <a:pt x="2314" y="1506"/>
                    <a:pt x="2249" y="0"/>
                    <a:pt x="2751" y="0"/>
                  </a:cubicBezTo>
                </a:path>
              </a:pathLst>
            </a:custGeom>
            <a:solidFill>
              <a:srgbClr val="D2D4D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0" name="Freeform 397">
              <a:extLst>
                <a:ext uri="{FF2B5EF4-FFF2-40B4-BE49-F238E27FC236}">
                  <a16:creationId xmlns:a16="http://schemas.microsoft.com/office/drawing/2014/main" id="{CA158043-4E1E-154D-BDFC-78CCE791BBDF}"/>
                </a:ext>
              </a:extLst>
            </p:cNvPr>
            <p:cNvSpPr>
              <a:spLocks noChangeArrowheads="1"/>
            </p:cNvSpPr>
            <p:nvPr/>
          </p:nvSpPr>
          <p:spPr bwMode="auto">
            <a:xfrm>
              <a:off x="5734497" y="8011542"/>
              <a:ext cx="2647648" cy="351554"/>
            </a:xfrm>
            <a:custGeom>
              <a:avLst/>
              <a:gdLst>
                <a:gd name="T0" fmla="*/ 2123 w 2124"/>
                <a:gd name="T1" fmla="*/ 281 h 282"/>
                <a:gd name="T2" fmla="*/ 2123 w 2124"/>
                <a:gd name="T3" fmla="*/ 281 h 282"/>
                <a:gd name="T4" fmla="*/ 1955 w 2124"/>
                <a:gd name="T5" fmla="*/ 0 h 282"/>
                <a:gd name="T6" fmla="*/ 0 w 2124"/>
                <a:gd name="T7" fmla="*/ 0 h 282"/>
                <a:gd name="T8" fmla="*/ 0 w 2124"/>
                <a:gd name="T9" fmla="*/ 0 h 282"/>
                <a:gd name="T10" fmla="*/ 210 w 2124"/>
                <a:gd name="T11" fmla="*/ 281 h 282"/>
                <a:gd name="T12" fmla="*/ 2123 w 2124"/>
                <a:gd name="T13" fmla="*/ 281 h 282"/>
              </a:gdLst>
              <a:ahLst/>
              <a:cxnLst>
                <a:cxn ang="0">
                  <a:pos x="T0" y="T1"/>
                </a:cxn>
                <a:cxn ang="0">
                  <a:pos x="T2" y="T3"/>
                </a:cxn>
                <a:cxn ang="0">
                  <a:pos x="T4" y="T5"/>
                </a:cxn>
                <a:cxn ang="0">
                  <a:pos x="T6" y="T7"/>
                </a:cxn>
                <a:cxn ang="0">
                  <a:pos x="T8" y="T9"/>
                </a:cxn>
                <a:cxn ang="0">
                  <a:pos x="T10" y="T11"/>
                </a:cxn>
                <a:cxn ang="0">
                  <a:pos x="T12" y="T13"/>
                </a:cxn>
              </a:cxnLst>
              <a:rect l="0" t="0" r="r" b="b"/>
              <a:pathLst>
                <a:path w="2124" h="282">
                  <a:moveTo>
                    <a:pt x="2123" y="281"/>
                  </a:moveTo>
                  <a:lnTo>
                    <a:pt x="2123" y="281"/>
                  </a:lnTo>
                  <a:cubicBezTo>
                    <a:pt x="2123" y="281"/>
                    <a:pt x="1955" y="193"/>
                    <a:pt x="1955" y="0"/>
                  </a:cubicBezTo>
                  <a:lnTo>
                    <a:pt x="0" y="0"/>
                  </a:lnTo>
                  <a:lnTo>
                    <a:pt x="0" y="0"/>
                  </a:lnTo>
                  <a:cubicBezTo>
                    <a:pt x="0" y="0"/>
                    <a:pt x="19" y="281"/>
                    <a:pt x="210" y="281"/>
                  </a:cubicBezTo>
                  <a:lnTo>
                    <a:pt x="2123" y="281"/>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1" name="Freeform 30">
              <a:extLst>
                <a:ext uri="{FF2B5EF4-FFF2-40B4-BE49-F238E27FC236}">
                  <a16:creationId xmlns:a16="http://schemas.microsoft.com/office/drawing/2014/main" id="{DE474FC1-9DA1-CB46-8C4C-B854D2897C0D}"/>
                </a:ext>
              </a:extLst>
            </p:cNvPr>
            <p:cNvSpPr>
              <a:spLocks noChangeArrowheads="1"/>
            </p:cNvSpPr>
            <p:nvPr/>
          </p:nvSpPr>
          <p:spPr bwMode="auto">
            <a:xfrm>
              <a:off x="6206897" y="5693475"/>
              <a:ext cx="2300339" cy="2003680"/>
            </a:xfrm>
            <a:custGeom>
              <a:avLst/>
              <a:gdLst>
                <a:gd name="connsiteX0" fmla="*/ 28645 w 2300339"/>
                <a:gd name="connsiteY0" fmla="*/ 1944540 h 2003680"/>
                <a:gd name="connsiteX1" fmla="*/ 2271694 w 2300339"/>
                <a:gd name="connsiteY1" fmla="*/ 1944540 h 2003680"/>
                <a:gd name="connsiteX2" fmla="*/ 2300339 w 2300339"/>
                <a:gd name="connsiteY2" fmla="*/ 1974110 h 2003680"/>
                <a:gd name="connsiteX3" fmla="*/ 2271694 w 2300339"/>
                <a:gd name="connsiteY3" fmla="*/ 2003680 h 2003680"/>
                <a:gd name="connsiteX4" fmla="*/ 28645 w 2300339"/>
                <a:gd name="connsiteY4" fmla="*/ 2003680 h 2003680"/>
                <a:gd name="connsiteX5" fmla="*/ 0 w 2300339"/>
                <a:gd name="connsiteY5" fmla="*/ 1974110 h 2003680"/>
                <a:gd name="connsiteX6" fmla="*/ 28645 w 2300339"/>
                <a:gd name="connsiteY6" fmla="*/ 1944540 h 2003680"/>
                <a:gd name="connsiteX7" fmla="*/ 28645 w 2300339"/>
                <a:gd name="connsiteY7" fmla="*/ 1697352 h 2003680"/>
                <a:gd name="connsiteX8" fmla="*/ 2271694 w 2300339"/>
                <a:gd name="connsiteY8" fmla="*/ 1697352 h 2003680"/>
                <a:gd name="connsiteX9" fmla="*/ 2300339 w 2300339"/>
                <a:gd name="connsiteY9" fmla="*/ 1726920 h 2003680"/>
                <a:gd name="connsiteX10" fmla="*/ 2271694 w 2300339"/>
                <a:gd name="connsiteY10" fmla="*/ 1756488 h 2003680"/>
                <a:gd name="connsiteX11" fmla="*/ 28645 w 2300339"/>
                <a:gd name="connsiteY11" fmla="*/ 1756488 h 2003680"/>
                <a:gd name="connsiteX12" fmla="*/ 0 w 2300339"/>
                <a:gd name="connsiteY12" fmla="*/ 1726920 h 2003680"/>
                <a:gd name="connsiteX13" fmla="*/ 28645 w 2300339"/>
                <a:gd name="connsiteY13" fmla="*/ 1697352 h 2003680"/>
                <a:gd name="connsiteX14" fmla="*/ 28645 w 2300339"/>
                <a:gd name="connsiteY14" fmla="*/ 1444672 h 2003680"/>
                <a:gd name="connsiteX15" fmla="*/ 2271694 w 2300339"/>
                <a:gd name="connsiteY15" fmla="*/ 1444672 h 2003680"/>
                <a:gd name="connsiteX16" fmla="*/ 2300339 w 2300339"/>
                <a:gd name="connsiteY16" fmla="*/ 1474240 h 2003680"/>
                <a:gd name="connsiteX17" fmla="*/ 2271694 w 2300339"/>
                <a:gd name="connsiteY17" fmla="*/ 1503808 h 2003680"/>
                <a:gd name="connsiteX18" fmla="*/ 28645 w 2300339"/>
                <a:gd name="connsiteY18" fmla="*/ 1503808 h 2003680"/>
                <a:gd name="connsiteX19" fmla="*/ 0 w 2300339"/>
                <a:gd name="connsiteY19" fmla="*/ 1474240 h 2003680"/>
                <a:gd name="connsiteX20" fmla="*/ 28645 w 2300339"/>
                <a:gd name="connsiteY20" fmla="*/ 1444672 h 2003680"/>
                <a:gd name="connsiteX21" fmla="*/ 28645 w 2300339"/>
                <a:gd name="connsiteY21" fmla="*/ 1197486 h 2003680"/>
                <a:gd name="connsiteX22" fmla="*/ 2271694 w 2300339"/>
                <a:gd name="connsiteY22" fmla="*/ 1197486 h 2003680"/>
                <a:gd name="connsiteX23" fmla="*/ 2300339 w 2300339"/>
                <a:gd name="connsiteY23" fmla="*/ 1227699 h 2003680"/>
                <a:gd name="connsiteX24" fmla="*/ 2271694 w 2300339"/>
                <a:gd name="connsiteY24" fmla="*/ 1256652 h 2003680"/>
                <a:gd name="connsiteX25" fmla="*/ 28645 w 2300339"/>
                <a:gd name="connsiteY25" fmla="*/ 1256652 h 2003680"/>
                <a:gd name="connsiteX26" fmla="*/ 0 w 2300339"/>
                <a:gd name="connsiteY26" fmla="*/ 1227699 h 2003680"/>
                <a:gd name="connsiteX27" fmla="*/ 28645 w 2300339"/>
                <a:gd name="connsiteY27" fmla="*/ 1197486 h 2003680"/>
                <a:gd name="connsiteX28" fmla="*/ 28645 w 2300339"/>
                <a:gd name="connsiteY28" fmla="*/ 950298 h 2003680"/>
                <a:gd name="connsiteX29" fmla="*/ 2271694 w 2300339"/>
                <a:gd name="connsiteY29" fmla="*/ 950298 h 2003680"/>
                <a:gd name="connsiteX30" fmla="*/ 2300339 w 2300339"/>
                <a:gd name="connsiteY30" fmla="*/ 979250 h 2003680"/>
                <a:gd name="connsiteX31" fmla="*/ 2271694 w 2300339"/>
                <a:gd name="connsiteY31" fmla="*/ 1009460 h 2003680"/>
                <a:gd name="connsiteX32" fmla="*/ 28645 w 2300339"/>
                <a:gd name="connsiteY32" fmla="*/ 1009460 h 2003680"/>
                <a:gd name="connsiteX33" fmla="*/ 0 w 2300339"/>
                <a:gd name="connsiteY33" fmla="*/ 979250 h 2003680"/>
                <a:gd name="connsiteX34" fmla="*/ 28645 w 2300339"/>
                <a:gd name="connsiteY34" fmla="*/ 950298 h 2003680"/>
                <a:gd name="connsiteX35" fmla="*/ 1116321 w 2300339"/>
                <a:gd name="connsiteY35" fmla="*/ 565785 h 2003680"/>
                <a:gd name="connsiteX36" fmla="*/ 2271643 w 2300339"/>
                <a:gd name="connsiteY36" fmla="*/ 565785 h 2003680"/>
                <a:gd name="connsiteX37" fmla="*/ 2300338 w 2300339"/>
                <a:gd name="connsiteY37" fmla="*/ 595353 h 2003680"/>
                <a:gd name="connsiteX38" fmla="*/ 2271643 w 2300339"/>
                <a:gd name="connsiteY38" fmla="*/ 624921 h 2003680"/>
                <a:gd name="connsiteX39" fmla="*/ 1116321 w 2300339"/>
                <a:gd name="connsiteY39" fmla="*/ 624921 h 2003680"/>
                <a:gd name="connsiteX40" fmla="*/ 1087625 w 2300339"/>
                <a:gd name="connsiteY40" fmla="*/ 595353 h 2003680"/>
                <a:gd name="connsiteX41" fmla="*/ 1116321 w 2300339"/>
                <a:gd name="connsiteY41" fmla="*/ 565785 h 2003680"/>
                <a:gd name="connsiteX42" fmla="*/ 1116321 w 2300339"/>
                <a:gd name="connsiteY42" fmla="*/ 335077 h 2003680"/>
                <a:gd name="connsiteX43" fmla="*/ 2271643 w 2300339"/>
                <a:gd name="connsiteY43" fmla="*/ 335077 h 2003680"/>
                <a:gd name="connsiteX44" fmla="*/ 2300338 w 2300339"/>
                <a:gd name="connsiteY44" fmla="*/ 364645 h 2003680"/>
                <a:gd name="connsiteX45" fmla="*/ 2271643 w 2300339"/>
                <a:gd name="connsiteY45" fmla="*/ 394213 h 2003680"/>
                <a:gd name="connsiteX46" fmla="*/ 1116321 w 2300339"/>
                <a:gd name="connsiteY46" fmla="*/ 394213 h 2003680"/>
                <a:gd name="connsiteX47" fmla="*/ 1087625 w 2300339"/>
                <a:gd name="connsiteY47" fmla="*/ 364645 h 2003680"/>
                <a:gd name="connsiteX48" fmla="*/ 1116321 w 2300339"/>
                <a:gd name="connsiteY48" fmla="*/ 335077 h 2003680"/>
                <a:gd name="connsiteX49" fmla="*/ 1116321 w 2300339"/>
                <a:gd name="connsiteY49" fmla="*/ 109863 h 2003680"/>
                <a:gd name="connsiteX50" fmla="*/ 2271643 w 2300339"/>
                <a:gd name="connsiteY50" fmla="*/ 109863 h 2003680"/>
                <a:gd name="connsiteX51" fmla="*/ 2300338 w 2300339"/>
                <a:gd name="connsiteY51" fmla="*/ 140076 h 2003680"/>
                <a:gd name="connsiteX52" fmla="*/ 2271643 w 2300339"/>
                <a:gd name="connsiteY52" fmla="*/ 169029 h 2003680"/>
                <a:gd name="connsiteX53" fmla="*/ 1116321 w 2300339"/>
                <a:gd name="connsiteY53" fmla="*/ 169029 h 2003680"/>
                <a:gd name="connsiteX54" fmla="*/ 1087625 w 2300339"/>
                <a:gd name="connsiteY54" fmla="*/ 140076 h 2003680"/>
                <a:gd name="connsiteX55" fmla="*/ 1116321 w 2300339"/>
                <a:gd name="connsiteY55" fmla="*/ 109863 h 2003680"/>
                <a:gd name="connsiteX56" fmla="*/ 200724 w 2300339"/>
                <a:gd name="connsiteY56" fmla="*/ 0 h 2003680"/>
                <a:gd name="connsiteX57" fmla="*/ 949051 w 2300339"/>
                <a:gd name="connsiteY57" fmla="*/ 0 h 2003680"/>
                <a:gd name="connsiteX58" fmla="*/ 944062 w 2300339"/>
                <a:gd name="connsiteY58" fmla="*/ 47335 h 2003680"/>
                <a:gd name="connsiteX59" fmla="*/ 942815 w 2300339"/>
                <a:gd name="connsiteY59" fmla="*/ 718750 h 2003680"/>
                <a:gd name="connsiteX60" fmla="*/ 949051 w 2300339"/>
                <a:gd name="connsiteY60" fmla="*/ 789754 h 2003680"/>
                <a:gd name="connsiteX61" fmla="*/ 200724 w 2300339"/>
                <a:gd name="connsiteY61" fmla="*/ 789754 h 2003680"/>
                <a:gd name="connsiteX62" fmla="*/ 194488 w 2300339"/>
                <a:gd name="connsiteY62" fmla="*/ 718750 h 2003680"/>
                <a:gd name="connsiteX63" fmla="*/ 195736 w 2300339"/>
                <a:gd name="connsiteY63" fmla="*/ 47335 h 200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300339" h="2003680">
                  <a:moveTo>
                    <a:pt x="28645" y="1944540"/>
                  </a:moveTo>
                  <a:lnTo>
                    <a:pt x="2271694" y="1944540"/>
                  </a:lnTo>
                  <a:cubicBezTo>
                    <a:pt x="2287885" y="1944540"/>
                    <a:pt x="2300339" y="1957397"/>
                    <a:pt x="2300339" y="1974110"/>
                  </a:cubicBezTo>
                  <a:cubicBezTo>
                    <a:pt x="2300339" y="1990823"/>
                    <a:pt x="2287885" y="2003680"/>
                    <a:pt x="2271694" y="2003680"/>
                  </a:cubicBezTo>
                  <a:lnTo>
                    <a:pt x="28645" y="2003680"/>
                  </a:lnTo>
                  <a:cubicBezTo>
                    <a:pt x="12454" y="2003680"/>
                    <a:pt x="0" y="1990823"/>
                    <a:pt x="0" y="1974110"/>
                  </a:cubicBezTo>
                  <a:cubicBezTo>
                    <a:pt x="0" y="1957397"/>
                    <a:pt x="12454" y="1944540"/>
                    <a:pt x="28645" y="1944540"/>
                  </a:cubicBezTo>
                  <a:close/>
                  <a:moveTo>
                    <a:pt x="28645" y="1697352"/>
                  </a:moveTo>
                  <a:lnTo>
                    <a:pt x="2271694" y="1697352"/>
                  </a:lnTo>
                  <a:cubicBezTo>
                    <a:pt x="2287885" y="1697352"/>
                    <a:pt x="2300339" y="1710208"/>
                    <a:pt x="2300339" y="1726920"/>
                  </a:cubicBezTo>
                  <a:cubicBezTo>
                    <a:pt x="2300339" y="1743632"/>
                    <a:pt x="2287885" y="1756488"/>
                    <a:pt x="2271694" y="1756488"/>
                  </a:cubicBezTo>
                  <a:lnTo>
                    <a:pt x="28645" y="1756488"/>
                  </a:lnTo>
                  <a:cubicBezTo>
                    <a:pt x="12454" y="1756488"/>
                    <a:pt x="0" y="1743632"/>
                    <a:pt x="0" y="1726920"/>
                  </a:cubicBezTo>
                  <a:cubicBezTo>
                    <a:pt x="0" y="1710208"/>
                    <a:pt x="12454" y="1697352"/>
                    <a:pt x="28645" y="1697352"/>
                  </a:cubicBezTo>
                  <a:close/>
                  <a:moveTo>
                    <a:pt x="28645" y="1444672"/>
                  </a:moveTo>
                  <a:lnTo>
                    <a:pt x="2271694" y="1444672"/>
                  </a:lnTo>
                  <a:cubicBezTo>
                    <a:pt x="2287885" y="1444672"/>
                    <a:pt x="2300339" y="1457528"/>
                    <a:pt x="2300339" y="1474240"/>
                  </a:cubicBezTo>
                  <a:cubicBezTo>
                    <a:pt x="2300339" y="1489667"/>
                    <a:pt x="2287885" y="1503808"/>
                    <a:pt x="2271694" y="1503808"/>
                  </a:cubicBezTo>
                  <a:lnTo>
                    <a:pt x="28645" y="1503808"/>
                  </a:lnTo>
                  <a:cubicBezTo>
                    <a:pt x="12454" y="1503808"/>
                    <a:pt x="0" y="1489667"/>
                    <a:pt x="0" y="1474240"/>
                  </a:cubicBezTo>
                  <a:cubicBezTo>
                    <a:pt x="0" y="1457528"/>
                    <a:pt x="12454" y="1444672"/>
                    <a:pt x="28645" y="1444672"/>
                  </a:cubicBezTo>
                  <a:close/>
                  <a:moveTo>
                    <a:pt x="28645" y="1197486"/>
                  </a:moveTo>
                  <a:lnTo>
                    <a:pt x="2271694" y="1197486"/>
                  </a:lnTo>
                  <a:cubicBezTo>
                    <a:pt x="2287885" y="1197486"/>
                    <a:pt x="2300339" y="1211334"/>
                    <a:pt x="2300339" y="1227699"/>
                  </a:cubicBezTo>
                  <a:cubicBezTo>
                    <a:pt x="2300339" y="1244064"/>
                    <a:pt x="2287885" y="1256652"/>
                    <a:pt x="2271694" y="1256652"/>
                  </a:cubicBezTo>
                  <a:lnTo>
                    <a:pt x="28645" y="1256652"/>
                  </a:lnTo>
                  <a:cubicBezTo>
                    <a:pt x="12454" y="1256652"/>
                    <a:pt x="0" y="1244064"/>
                    <a:pt x="0" y="1227699"/>
                  </a:cubicBezTo>
                  <a:cubicBezTo>
                    <a:pt x="0" y="1211334"/>
                    <a:pt x="12454" y="1197486"/>
                    <a:pt x="28645" y="1197486"/>
                  </a:cubicBezTo>
                  <a:close/>
                  <a:moveTo>
                    <a:pt x="28645" y="950298"/>
                  </a:moveTo>
                  <a:lnTo>
                    <a:pt x="2271694" y="950298"/>
                  </a:lnTo>
                  <a:cubicBezTo>
                    <a:pt x="2287885" y="950298"/>
                    <a:pt x="2300339" y="962886"/>
                    <a:pt x="2300339" y="979250"/>
                  </a:cubicBezTo>
                  <a:cubicBezTo>
                    <a:pt x="2300339" y="995614"/>
                    <a:pt x="2287885" y="1009460"/>
                    <a:pt x="2271694" y="1009460"/>
                  </a:cubicBezTo>
                  <a:lnTo>
                    <a:pt x="28645" y="1009460"/>
                  </a:lnTo>
                  <a:cubicBezTo>
                    <a:pt x="12454" y="1009460"/>
                    <a:pt x="0" y="995614"/>
                    <a:pt x="0" y="979250"/>
                  </a:cubicBezTo>
                  <a:cubicBezTo>
                    <a:pt x="0" y="962886"/>
                    <a:pt x="12454" y="950298"/>
                    <a:pt x="28645" y="950298"/>
                  </a:cubicBezTo>
                  <a:close/>
                  <a:moveTo>
                    <a:pt x="1116321" y="565785"/>
                  </a:moveTo>
                  <a:lnTo>
                    <a:pt x="2271643" y="565785"/>
                  </a:lnTo>
                  <a:cubicBezTo>
                    <a:pt x="2287862" y="565785"/>
                    <a:pt x="2300338" y="578641"/>
                    <a:pt x="2300338" y="595353"/>
                  </a:cubicBezTo>
                  <a:cubicBezTo>
                    <a:pt x="2300338" y="612065"/>
                    <a:pt x="2287862" y="624921"/>
                    <a:pt x="2271643" y="624921"/>
                  </a:cubicBezTo>
                  <a:lnTo>
                    <a:pt x="1116321" y="624921"/>
                  </a:lnTo>
                  <a:cubicBezTo>
                    <a:pt x="1100102" y="624921"/>
                    <a:pt x="1087625" y="612065"/>
                    <a:pt x="1087625" y="595353"/>
                  </a:cubicBezTo>
                  <a:cubicBezTo>
                    <a:pt x="1087625" y="578641"/>
                    <a:pt x="1100102" y="565785"/>
                    <a:pt x="1116321" y="565785"/>
                  </a:cubicBezTo>
                  <a:close/>
                  <a:moveTo>
                    <a:pt x="1116321" y="335077"/>
                  </a:moveTo>
                  <a:lnTo>
                    <a:pt x="2271643" y="335077"/>
                  </a:lnTo>
                  <a:cubicBezTo>
                    <a:pt x="2287862" y="335077"/>
                    <a:pt x="2300338" y="347933"/>
                    <a:pt x="2300338" y="364645"/>
                  </a:cubicBezTo>
                  <a:cubicBezTo>
                    <a:pt x="2300338" y="381357"/>
                    <a:pt x="2287862" y="394213"/>
                    <a:pt x="2271643" y="394213"/>
                  </a:cubicBezTo>
                  <a:lnTo>
                    <a:pt x="1116321" y="394213"/>
                  </a:lnTo>
                  <a:cubicBezTo>
                    <a:pt x="1100102" y="394213"/>
                    <a:pt x="1087625" y="381357"/>
                    <a:pt x="1087625" y="364645"/>
                  </a:cubicBezTo>
                  <a:cubicBezTo>
                    <a:pt x="1087625" y="347933"/>
                    <a:pt x="1100102" y="335077"/>
                    <a:pt x="1116321" y="335077"/>
                  </a:cubicBezTo>
                  <a:close/>
                  <a:moveTo>
                    <a:pt x="1116321" y="109863"/>
                  </a:moveTo>
                  <a:lnTo>
                    <a:pt x="2271643" y="109863"/>
                  </a:lnTo>
                  <a:cubicBezTo>
                    <a:pt x="2287862" y="109863"/>
                    <a:pt x="2300338" y="123711"/>
                    <a:pt x="2300338" y="140076"/>
                  </a:cubicBezTo>
                  <a:cubicBezTo>
                    <a:pt x="2300338" y="155182"/>
                    <a:pt x="2287862" y="169029"/>
                    <a:pt x="2271643" y="169029"/>
                  </a:cubicBezTo>
                  <a:lnTo>
                    <a:pt x="1116321" y="169029"/>
                  </a:lnTo>
                  <a:cubicBezTo>
                    <a:pt x="1100102" y="169029"/>
                    <a:pt x="1087625" y="155182"/>
                    <a:pt x="1087625" y="140076"/>
                  </a:cubicBezTo>
                  <a:cubicBezTo>
                    <a:pt x="1087625" y="123711"/>
                    <a:pt x="1100102" y="109863"/>
                    <a:pt x="1116321" y="109863"/>
                  </a:cubicBezTo>
                  <a:close/>
                  <a:moveTo>
                    <a:pt x="200724" y="0"/>
                  </a:moveTo>
                  <a:lnTo>
                    <a:pt x="949051" y="0"/>
                  </a:lnTo>
                  <a:lnTo>
                    <a:pt x="944062" y="47335"/>
                  </a:lnTo>
                  <a:cubicBezTo>
                    <a:pt x="924107" y="270310"/>
                    <a:pt x="922860" y="495776"/>
                    <a:pt x="942815" y="718750"/>
                  </a:cubicBezTo>
                  <a:lnTo>
                    <a:pt x="949051" y="789754"/>
                  </a:lnTo>
                  <a:lnTo>
                    <a:pt x="200724" y="789754"/>
                  </a:lnTo>
                  <a:lnTo>
                    <a:pt x="194488" y="718750"/>
                  </a:lnTo>
                  <a:cubicBezTo>
                    <a:pt x="175780" y="495776"/>
                    <a:pt x="175780" y="270310"/>
                    <a:pt x="195736" y="47335"/>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32" name="Freeform 407">
              <a:extLst>
                <a:ext uri="{FF2B5EF4-FFF2-40B4-BE49-F238E27FC236}">
                  <a16:creationId xmlns:a16="http://schemas.microsoft.com/office/drawing/2014/main" id="{91FB753A-F714-E44D-9ED0-D888E95CCC0C}"/>
                </a:ext>
              </a:extLst>
            </p:cNvPr>
            <p:cNvSpPr>
              <a:spLocks noChangeArrowheads="1"/>
            </p:cNvSpPr>
            <p:nvPr/>
          </p:nvSpPr>
          <p:spPr bwMode="auto">
            <a:xfrm>
              <a:off x="4449124" y="5254031"/>
              <a:ext cx="1021706" cy="1647914"/>
            </a:xfrm>
            <a:custGeom>
              <a:avLst/>
              <a:gdLst>
                <a:gd name="T0" fmla="*/ 728 w 820"/>
                <a:gd name="T1" fmla="*/ 586 h 1322"/>
                <a:gd name="T2" fmla="*/ 331 w 820"/>
                <a:gd name="T3" fmla="*/ 1321 h 1322"/>
                <a:gd name="T4" fmla="*/ 144 w 820"/>
                <a:gd name="T5" fmla="*/ 1096 h 1322"/>
                <a:gd name="T6" fmla="*/ 427 w 820"/>
                <a:gd name="T7" fmla="*/ 422 h 1322"/>
                <a:gd name="T8" fmla="*/ 166 w 820"/>
                <a:gd name="T9" fmla="*/ 422 h 1322"/>
                <a:gd name="T10" fmla="*/ 166 w 820"/>
                <a:gd name="T11" fmla="*/ 422 h 1322"/>
                <a:gd name="T12" fmla="*/ 0 w 820"/>
                <a:gd name="T13" fmla="*/ 256 h 1322"/>
                <a:gd name="T14" fmla="*/ 0 w 820"/>
                <a:gd name="T15" fmla="*/ 0 h 1322"/>
                <a:gd name="T16" fmla="*/ 648 w 820"/>
                <a:gd name="T17" fmla="*/ 0 h 1322"/>
                <a:gd name="T18" fmla="*/ 718 w 820"/>
                <a:gd name="T19" fmla="*/ 169 h 1322"/>
                <a:gd name="T20" fmla="*/ 718 w 820"/>
                <a:gd name="T21" fmla="*/ 169 h 1322"/>
                <a:gd name="T22" fmla="*/ 792 w 820"/>
                <a:gd name="T23" fmla="*/ 213 h 1322"/>
                <a:gd name="T24" fmla="*/ 792 w 820"/>
                <a:gd name="T25" fmla="*/ 213 h 1322"/>
                <a:gd name="T26" fmla="*/ 813 w 820"/>
                <a:gd name="T27" fmla="*/ 336 h 1322"/>
                <a:gd name="T28" fmla="*/ 813 w 820"/>
                <a:gd name="T29" fmla="*/ 336 h 1322"/>
                <a:gd name="T30" fmla="*/ 728 w 820"/>
                <a:gd name="T31" fmla="*/ 586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0" h="1322">
                  <a:moveTo>
                    <a:pt x="728" y="586"/>
                  </a:moveTo>
                  <a:lnTo>
                    <a:pt x="331" y="1321"/>
                  </a:lnTo>
                  <a:lnTo>
                    <a:pt x="144" y="1096"/>
                  </a:lnTo>
                  <a:lnTo>
                    <a:pt x="427" y="422"/>
                  </a:lnTo>
                  <a:lnTo>
                    <a:pt x="166" y="422"/>
                  </a:lnTo>
                  <a:lnTo>
                    <a:pt x="166" y="422"/>
                  </a:lnTo>
                  <a:cubicBezTo>
                    <a:pt x="75" y="422"/>
                    <a:pt x="0" y="348"/>
                    <a:pt x="0" y="256"/>
                  </a:cubicBezTo>
                  <a:lnTo>
                    <a:pt x="0" y="0"/>
                  </a:lnTo>
                  <a:lnTo>
                    <a:pt x="648" y="0"/>
                  </a:lnTo>
                  <a:lnTo>
                    <a:pt x="718" y="169"/>
                  </a:lnTo>
                  <a:lnTo>
                    <a:pt x="718" y="169"/>
                  </a:lnTo>
                  <a:cubicBezTo>
                    <a:pt x="750" y="169"/>
                    <a:pt x="778" y="186"/>
                    <a:pt x="792" y="213"/>
                  </a:cubicBezTo>
                  <a:lnTo>
                    <a:pt x="792" y="213"/>
                  </a:lnTo>
                  <a:cubicBezTo>
                    <a:pt x="811" y="250"/>
                    <a:pt x="819" y="293"/>
                    <a:pt x="813" y="336"/>
                  </a:cubicBezTo>
                  <a:lnTo>
                    <a:pt x="813" y="336"/>
                  </a:lnTo>
                  <a:cubicBezTo>
                    <a:pt x="800" y="423"/>
                    <a:pt x="772" y="508"/>
                    <a:pt x="728" y="586"/>
                  </a:cubicBezTo>
                </a:path>
              </a:pathLst>
            </a:custGeom>
            <a:solidFill>
              <a:srgbClr val="E444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3" name="Freeform 408">
              <a:extLst>
                <a:ext uri="{FF2B5EF4-FFF2-40B4-BE49-F238E27FC236}">
                  <a16:creationId xmlns:a16="http://schemas.microsoft.com/office/drawing/2014/main" id="{7214F424-7674-6944-8BD4-9A59F1F99B3A}"/>
                </a:ext>
              </a:extLst>
            </p:cNvPr>
            <p:cNvSpPr>
              <a:spLocks noChangeArrowheads="1"/>
            </p:cNvSpPr>
            <p:nvPr/>
          </p:nvSpPr>
          <p:spPr bwMode="auto">
            <a:xfrm>
              <a:off x="4762225" y="3518231"/>
              <a:ext cx="417471" cy="823956"/>
            </a:xfrm>
            <a:custGeom>
              <a:avLst/>
              <a:gdLst>
                <a:gd name="T0" fmla="*/ 218 w 335"/>
                <a:gd name="T1" fmla="*/ 0 h 663"/>
                <a:gd name="T2" fmla="*/ 188 w 335"/>
                <a:gd name="T3" fmla="*/ 0 h 663"/>
                <a:gd name="T4" fmla="*/ 188 w 335"/>
                <a:gd name="T5" fmla="*/ 0 h 663"/>
                <a:gd name="T6" fmla="*/ 79 w 335"/>
                <a:gd name="T7" fmla="*/ 91 h 663"/>
                <a:gd name="T8" fmla="*/ 0 w 335"/>
                <a:gd name="T9" fmla="*/ 521 h 663"/>
                <a:gd name="T10" fmla="*/ 269 w 335"/>
                <a:gd name="T11" fmla="*/ 662 h 663"/>
                <a:gd name="T12" fmla="*/ 269 w 335"/>
                <a:gd name="T13" fmla="*/ 662 h 663"/>
                <a:gd name="T14" fmla="*/ 247 w 335"/>
                <a:gd name="T15" fmla="*/ 374 h 663"/>
                <a:gd name="T16" fmla="*/ 247 w 335"/>
                <a:gd name="T17" fmla="*/ 374 h 663"/>
                <a:gd name="T18" fmla="*/ 218 w 335"/>
                <a:gd name="T19" fmla="*/ 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663">
                  <a:moveTo>
                    <a:pt x="218" y="0"/>
                  </a:moveTo>
                  <a:lnTo>
                    <a:pt x="188" y="0"/>
                  </a:lnTo>
                  <a:lnTo>
                    <a:pt x="188" y="0"/>
                  </a:lnTo>
                  <a:cubicBezTo>
                    <a:pt x="134" y="0"/>
                    <a:pt x="88" y="38"/>
                    <a:pt x="79" y="91"/>
                  </a:cubicBezTo>
                  <a:lnTo>
                    <a:pt x="0" y="521"/>
                  </a:lnTo>
                  <a:lnTo>
                    <a:pt x="269" y="662"/>
                  </a:lnTo>
                  <a:lnTo>
                    <a:pt x="269" y="662"/>
                  </a:lnTo>
                  <a:cubicBezTo>
                    <a:pt x="269" y="662"/>
                    <a:pt x="236" y="502"/>
                    <a:pt x="247" y="374"/>
                  </a:cubicBezTo>
                  <a:lnTo>
                    <a:pt x="247" y="374"/>
                  </a:lnTo>
                  <a:cubicBezTo>
                    <a:pt x="259" y="248"/>
                    <a:pt x="334" y="142"/>
                    <a:pt x="218" y="0"/>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4" name="Freeform 409">
              <a:extLst>
                <a:ext uri="{FF2B5EF4-FFF2-40B4-BE49-F238E27FC236}">
                  <a16:creationId xmlns:a16="http://schemas.microsoft.com/office/drawing/2014/main" id="{6173E485-E052-4548-8A00-515571765D8D}"/>
                </a:ext>
              </a:extLst>
            </p:cNvPr>
            <p:cNvSpPr>
              <a:spLocks noChangeArrowheads="1"/>
            </p:cNvSpPr>
            <p:nvPr/>
          </p:nvSpPr>
          <p:spPr bwMode="auto">
            <a:xfrm>
              <a:off x="3938267" y="4018101"/>
              <a:ext cx="1274386" cy="1241428"/>
            </a:xfrm>
            <a:custGeom>
              <a:avLst/>
              <a:gdLst>
                <a:gd name="T0" fmla="*/ 559 w 1021"/>
                <a:gd name="T1" fmla="*/ 0 h 997"/>
                <a:gd name="T2" fmla="*/ 234 w 1021"/>
                <a:gd name="T3" fmla="*/ 133 h 997"/>
                <a:gd name="T4" fmla="*/ 175 w 1021"/>
                <a:gd name="T5" fmla="*/ 753 h 997"/>
                <a:gd name="T6" fmla="*/ 66 w 1021"/>
                <a:gd name="T7" fmla="*/ 936 h 997"/>
                <a:gd name="T8" fmla="*/ 58 w 1021"/>
                <a:gd name="T9" fmla="*/ 936 h 997"/>
                <a:gd name="T10" fmla="*/ 58 w 1021"/>
                <a:gd name="T11" fmla="*/ 936 h 997"/>
                <a:gd name="T12" fmla="*/ 0 w 1021"/>
                <a:gd name="T13" fmla="*/ 996 h 997"/>
                <a:gd name="T14" fmla="*/ 734 w 1021"/>
                <a:gd name="T15" fmla="*/ 996 h 997"/>
                <a:gd name="T16" fmla="*/ 746 w 1021"/>
                <a:gd name="T17" fmla="*/ 688 h 997"/>
                <a:gd name="T18" fmla="*/ 841 w 1021"/>
                <a:gd name="T19" fmla="*/ 577 h 997"/>
                <a:gd name="T20" fmla="*/ 841 w 1021"/>
                <a:gd name="T21" fmla="*/ 996 h 997"/>
                <a:gd name="T22" fmla="*/ 1020 w 1021"/>
                <a:gd name="T23" fmla="*/ 996 h 997"/>
                <a:gd name="T24" fmla="*/ 997 w 1021"/>
                <a:gd name="T25" fmla="*/ 319 h 997"/>
                <a:gd name="T26" fmla="*/ 976 w 1021"/>
                <a:gd name="T27" fmla="*/ 286 h 997"/>
                <a:gd name="T28" fmla="*/ 976 w 1021"/>
                <a:gd name="T29" fmla="*/ 286 h 997"/>
                <a:gd name="T30" fmla="*/ 837 w 1021"/>
                <a:gd name="T31" fmla="*/ 138 h 997"/>
                <a:gd name="T32" fmla="*/ 693 w 1021"/>
                <a:gd name="T33" fmla="*/ 30 h 997"/>
                <a:gd name="T34" fmla="*/ 559 w 1021"/>
                <a:gd name="T35" fmla="*/ 0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1" h="997">
                  <a:moveTo>
                    <a:pt x="559" y="0"/>
                  </a:moveTo>
                  <a:lnTo>
                    <a:pt x="234" y="133"/>
                  </a:lnTo>
                  <a:lnTo>
                    <a:pt x="175" y="753"/>
                  </a:lnTo>
                  <a:lnTo>
                    <a:pt x="66" y="936"/>
                  </a:lnTo>
                  <a:lnTo>
                    <a:pt x="58" y="936"/>
                  </a:lnTo>
                  <a:lnTo>
                    <a:pt x="58" y="936"/>
                  </a:lnTo>
                  <a:cubicBezTo>
                    <a:pt x="25" y="937"/>
                    <a:pt x="0" y="963"/>
                    <a:pt x="0" y="996"/>
                  </a:cubicBezTo>
                  <a:lnTo>
                    <a:pt x="734" y="996"/>
                  </a:lnTo>
                  <a:lnTo>
                    <a:pt x="746" y="688"/>
                  </a:lnTo>
                  <a:lnTo>
                    <a:pt x="841" y="577"/>
                  </a:lnTo>
                  <a:lnTo>
                    <a:pt x="841" y="996"/>
                  </a:lnTo>
                  <a:lnTo>
                    <a:pt x="1020" y="996"/>
                  </a:lnTo>
                  <a:lnTo>
                    <a:pt x="997" y="319"/>
                  </a:lnTo>
                  <a:lnTo>
                    <a:pt x="976" y="286"/>
                  </a:lnTo>
                  <a:lnTo>
                    <a:pt x="976" y="286"/>
                  </a:lnTo>
                  <a:cubicBezTo>
                    <a:pt x="938" y="229"/>
                    <a:pt x="891" y="179"/>
                    <a:pt x="837" y="138"/>
                  </a:cubicBezTo>
                  <a:lnTo>
                    <a:pt x="693" y="30"/>
                  </a:lnTo>
                  <a:lnTo>
                    <a:pt x="559" y="0"/>
                  </a:lnTo>
                </a:path>
              </a:pathLst>
            </a:custGeom>
            <a:solidFill>
              <a:srgbClr val="6E41C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5" name="Freeform 410">
              <a:extLst>
                <a:ext uri="{FF2B5EF4-FFF2-40B4-BE49-F238E27FC236}">
                  <a16:creationId xmlns:a16="http://schemas.microsoft.com/office/drawing/2014/main" id="{747945D8-E1F7-CF48-9B85-C7BE5C7A0901}"/>
                </a:ext>
              </a:extLst>
            </p:cNvPr>
            <p:cNvSpPr>
              <a:spLocks noChangeArrowheads="1"/>
            </p:cNvSpPr>
            <p:nvPr/>
          </p:nvSpPr>
          <p:spPr bwMode="auto">
            <a:xfrm>
              <a:off x="4157991" y="4182891"/>
              <a:ext cx="521842" cy="1076636"/>
            </a:xfrm>
            <a:custGeom>
              <a:avLst/>
              <a:gdLst>
                <a:gd name="T0" fmla="*/ 59 w 418"/>
                <a:gd name="T1" fmla="*/ 0 h 864"/>
                <a:gd name="T2" fmla="*/ 129 w 418"/>
                <a:gd name="T3" fmla="*/ 13 h 864"/>
                <a:gd name="T4" fmla="*/ 129 w 418"/>
                <a:gd name="T5" fmla="*/ 13 h 864"/>
                <a:gd name="T6" fmla="*/ 226 w 418"/>
                <a:gd name="T7" fmla="*/ 107 h 864"/>
                <a:gd name="T8" fmla="*/ 242 w 418"/>
                <a:gd name="T9" fmla="*/ 175 h 864"/>
                <a:gd name="T10" fmla="*/ 242 w 418"/>
                <a:gd name="T11" fmla="*/ 175 h 864"/>
                <a:gd name="T12" fmla="*/ 244 w 418"/>
                <a:gd name="T13" fmla="*/ 222 h 864"/>
                <a:gd name="T14" fmla="*/ 194 w 418"/>
                <a:gd name="T15" fmla="*/ 526 h 864"/>
                <a:gd name="T16" fmla="*/ 417 w 418"/>
                <a:gd name="T17" fmla="*/ 751 h 864"/>
                <a:gd name="T18" fmla="*/ 362 w 418"/>
                <a:gd name="T19" fmla="*/ 863 h 864"/>
                <a:gd name="T20" fmla="*/ 0 w 418"/>
                <a:gd name="T21" fmla="*/ 620 h 864"/>
                <a:gd name="T22" fmla="*/ 59 w 418"/>
                <a:gd name="T2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8" h="864">
                  <a:moveTo>
                    <a:pt x="59" y="0"/>
                  </a:moveTo>
                  <a:lnTo>
                    <a:pt x="129" y="13"/>
                  </a:lnTo>
                  <a:lnTo>
                    <a:pt x="129" y="13"/>
                  </a:lnTo>
                  <a:cubicBezTo>
                    <a:pt x="177" y="22"/>
                    <a:pt x="215" y="60"/>
                    <a:pt x="226" y="107"/>
                  </a:cubicBezTo>
                  <a:lnTo>
                    <a:pt x="242" y="175"/>
                  </a:lnTo>
                  <a:lnTo>
                    <a:pt x="242" y="175"/>
                  </a:lnTo>
                  <a:cubicBezTo>
                    <a:pt x="245" y="191"/>
                    <a:pt x="246" y="207"/>
                    <a:pt x="244" y="222"/>
                  </a:cubicBezTo>
                  <a:lnTo>
                    <a:pt x="194" y="526"/>
                  </a:lnTo>
                  <a:lnTo>
                    <a:pt x="417" y="751"/>
                  </a:lnTo>
                  <a:lnTo>
                    <a:pt x="362" y="863"/>
                  </a:lnTo>
                  <a:lnTo>
                    <a:pt x="0" y="620"/>
                  </a:lnTo>
                  <a:lnTo>
                    <a:pt x="59" y="0"/>
                  </a:lnTo>
                </a:path>
              </a:pathLst>
            </a:custGeom>
            <a:solidFill>
              <a:srgbClr val="A740A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6" name="Freeform 411">
              <a:extLst>
                <a:ext uri="{FF2B5EF4-FFF2-40B4-BE49-F238E27FC236}">
                  <a16:creationId xmlns:a16="http://schemas.microsoft.com/office/drawing/2014/main" id="{F260F510-DA17-8B40-BFDE-92C027168BF4}"/>
                </a:ext>
              </a:extLst>
            </p:cNvPr>
            <p:cNvSpPr>
              <a:spLocks noChangeArrowheads="1"/>
            </p:cNvSpPr>
            <p:nvPr/>
          </p:nvSpPr>
          <p:spPr bwMode="auto">
            <a:xfrm>
              <a:off x="3938269" y="5254031"/>
              <a:ext cx="1021706" cy="1647914"/>
            </a:xfrm>
            <a:custGeom>
              <a:avLst/>
              <a:gdLst>
                <a:gd name="T0" fmla="*/ 727 w 821"/>
                <a:gd name="T1" fmla="*/ 586 h 1322"/>
                <a:gd name="T2" fmla="*/ 331 w 821"/>
                <a:gd name="T3" fmla="*/ 1321 h 1322"/>
                <a:gd name="T4" fmla="*/ 143 w 821"/>
                <a:gd name="T5" fmla="*/ 1096 h 1322"/>
                <a:gd name="T6" fmla="*/ 426 w 821"/>
                <a:gd name="T7" fmla="*/ 422 h 1322"/>
                <a:gd name="T8" fmla="*/ 165 w 821"/>
                <a:gd name="T9" fmla="*/ 422 h 1322"/>
                <a:gd name="T10" fmla="*/ 165 w 821"/>
                <a:gd name="T11" fmla="*/ 422 h 1322"/>
                <a:gd name="T12" fmla="*/ 0 w 821"/>
                <a:gd name="T13" fmla="*/ 256 h 1322"/>
                <a:gd name="T14" fmla="*/ 0 w 821"/>
                <a:gd name="T15" fmla="*/ 0 h 1322"/>
                <a:gd name="T16" fmla="*/ 819 w 821"/>
                <a:gd name="T17" fmla="*/ 0 h 1322"/>
                <a:gd name="T18" fmla="*/ 760 w 821"/>
                <a:gd name="T19" fmla="*/ 169 h 1322"/>
                <a:gd name="T20" fmla="*/ 760 w 821"/>
                <a:gd name="T21" fmla="*/ 169 h 1322"/>
                <a:gd name="T22" fmla="*/ 812 w 821"/>
                <a:gd name="T23" fmla="*/ 336 h 1322"/>
                <a:gd name="T24" fmla="*/ 812 w 821"/>
                <a:gd name="T25" fmla="*/ 336 h 1322"/>
                <a:gd name="T26" fmla="*/ 727 w 821"/>
                <a:gd name="T27" fmla="*/ 586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1" h="1322">
                  <a:moveTo>
                    <a:pt x="727" y="586"/>
                  </a:moveTo>
                  <a:lnTo>
                    <a:pt x="331" y="1321"/>
                  </a:lnTo>
                  <a:lnTo>
                    <a:pt x="143" y="1096"/>
                  </a:lnTo>
                  <a:lnTo>
                    <a:pt x="426" y="422"/>
                  </a:lnTo>
                  <a:lnTo>
                    <a:pt x="165" y="422"/>
                  </a:lnTo>
                  <a:lnTo>
                    <a:pt x="165" y="422"/>
                  </a:lnTo>
                  <a:cubicBezTo>
                    <a:pt x="74" y="422"/>
                    <a:pt x="0" y="348"/>
                    <a:pt x="0" y="256"/>
                  </a:cubicBezTo>
                  <a:lnTo>
                    <a:pt x="0" y="0"/>
                  </a:lnTo>
                  <a:lnTo>
                    <a:pt x="819" y="0"/>
                  </a:lnTo>
                  <a:lnTo>
                    <a:pt x="760" y="169"/>
                  </a:lnTo>
                  <a:lnTo>
                    <a:pt x="760" y="169"/>
                  </a:lnTo>
                  <a:cubicBezTo>
                    <a:pt x="801" y="214"/>
                    <a:pt x="820" y="275"/>
                    <a:pt x="812" y="336"/>
                  </a:cubicBezTo>
                  <a:lnTo>
                    <a:pt x="812" y="336"/>
                  </a:lnTo>
                  <a:cubicBezTo>
                    <a:pt x="799" y="423"/>
                    <a:pt x="771" y="508"/>
                    <a:pt x="727" y="586"/>
                  </a:cubicBezTo>
                </a:path>
              </a:pathLst>
            </a:custGeom>
            <a:solidFill>
              <a:srgbClr val="F2672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7" name="Freeform 412">
              <a:extLst>
                <a:ext uri="{FF2B5EF4-FFF2-40B4-BE49-F238E27FC236}">
                  <a16:creationId xmlns:a16="http://schemas.microsoft.com/office/drawing/2014/main" id="{309E757C-C973-A840-A248-0994D2D71B25}"/>
                </a:ext>
              </a:extLst>
            </p:cNvPr>
            <p:cNvSpPr>
              <a:spLocks noChangeArrowheads="1"/>
            </p:cNvSpPr>
            <p:nvPr/>
          </p:nvSpPr>
          <p:spPr bwMode="auto">
            <a:xfrm>
              <a:off x="4245878" y="5385867"/>
              <a:ext cx="241693" cy="82397"/>
            </a:xfrm>
            <a:custGeom>
              <a:avLst/>
              <a:gdLst>
                <a:gd name="T0" fmla="*/ 0 w 194"/>
                <a:gd name="T1" fmla="*/ 0 h 64"/>
                <a:gd name="T2" fmla="*/ 193 w 194"/>
                <a:gd name="T3" fmla="*/ 0 h 64"/>
                <a:gd name="T4" fmla="*/ 193 w 194"/>
                <a:gd name="T5" fmla="*/ 63 h 64"/>
                <a:gd name="T6" fmla="*/ 0 w 194"/>
                <a:gd name="T7" fmla="*/ 63 h 64"/>
                <a:gd name="T8" fmla="*/ 0 w 194"/>
                <a:gd name="T9" fmla="*/ 0 h 64"/>
              </a:gdLst>
              <a:ahLst/>
              <a:cxnLst>
                <a:cxn ang="0">
                  <a:pos x="T0" y="T1"/>
                </a:cxn>
                <a:cxn ang="0">
                  <a:pos x="T2" y="T3"/>
                </a:cxn>
                <a:cxn ang="0">
                  <a:pos x="T4" y="T5"/>
                </a:cxn>
                <a:cxn ang="0">
                  <a:pos x="T6" y="T7"/>
                </a:cxn>
                <a:cxn ang="0">
                  <a:pos x="T8" y="T9"/>
                </a:cxn>
              </a:cxnLst>
              <a:rect l="0" t="0" r="r" b="b"/>
              <a:pathLst>
                <a:path w="194" h="64">
                  <a:moveTo>
                    <a:pt x="0" y="0"/>
                  </a:moveTo>
                  <a:lnTo>
                    <a:pt x="193" y="0"/>
                  </a:lnTo>
                  <a:lnTo>
                    <a:pt x="193" y="63"/>
                  </a:lnTo>
                  <a:lnTo>
                    <a:pt x="0" y="63"/>
                  </a:lnTo>
                  <a:lnTo>
                    <a:pt x="0"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8" name="Freeform 413">
              <a:extLst>
                <a:ext uri="{FF2B5EF4-FFF2-40B4-BE49-F238E27FC236}">
                  <a16:creationId xmlns:a16="http://schemas.microsoft.com/office/drawing/2014/main" id="{02979589-AB03-B94F-B55E-EA03296E5705}"/>
                </a:ext>
              </a:extLst>
            </p:cNvPr>
            <p:cNvSpPr>
              <a:spLocks noChangeArrowheads="1"/>
            </p:cNvSpPr>
            <p:nvPr/>
          </p:nvSpPr>
          <p:spPr bwMode="auto">
            <a:xfrm>
              <a:off x="3888833" y="6654763"/>
              <a:ext cx="444936" cy="708601"/>
            </a:xfrm>
            <a:custGeom>
              <a:avLst/>
              <a:gdLst>
                <a:gd name="T0" fmla="*/ 207 w 357"/>
                <a:gd name="T1" fmla="*/ 0 h 570"/>
                <a:gd name="T2" fmla="*/ 146 w 357"/>
                <a:gd name="T3" fmla="*/ 137 h 570"/>
                <a:gd name="T4" fmla="*/ 146 w 357"/>
                <a:gd name="T5" fmla="*/ 137 h 570"/>
                <a:gd name="T6" fmla="*/ 44 w 357"/>
                <a:gd name="T7" fmla="*/ 238 h 570"/>
                <a:gd name="T8" fmla="*/ 0 w 357"/>
                <a:gd name="T9" fmla="*/ 342 h 570"/>
                <a:gd name="T10" fmla="*/ 0 w 357"/>
                <a:gd name="T11" fmla="*/ 342 h 570"/>
                <a:gd name="T12" fmla="*/ 48 w 357"/>
                <a:gd name="T13" fmla="*/ 322 h 570"/>
                <a:gd name="T14" fmla="*/ 83 w 357"/>
                <a:gd name="T15" fmla="*/ 239 h 570"/>
                <a:gd name="T16" fmla="*/ 83 w 357"/>
                <a:gd name="T17" fmla="*/ 239 h 570"/>
                <a:gd name="T18" fmla="*/ 60 w 357"/>
                <a:gd name="T19" fmla="*/ 374 h 570"/>
                <a:gd name="T20" fmla="*/ 268 w 357"/>
                <a:gd name="T21" fmla="*/ 569 h 570"/>
                <a:gd name="T22" fmla="*/ 268 w 357"/>
                <a:gd name="T23" fmla="*/ 569 h 570"/>
                <a:gd name="T24" fmla="*/ 288 w 357"/>
                <a:gd name="T25" fmla="*/ 348 h 570"/>
                <a:gd name="T26" fmla="*/ 288 w 357"/>
                <a:gd name="T27" fmla="*/ 348 h 570"/>
                <a:gd name="T28" fmla="*/ 294 w 357"/>
                <a:gd name="T29" fmla="*/ 279 h 570"/>
                <a:gd name="T30" fmla="*/ 356 w 357"/>
                <a:gd name="T31" fmla="*/ 179 h 570"/>
                <a:gd name="T32" fmla="*/ 207 w 357"/>
                <a:gd name="T33"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570">
                  <a:moveTo>
                    <a:pt x="207" y="0"/>
                  </a:moveTo>
                  <a:lnTo>
                    <a:pt x="146" y="137"/>
                  </a:lnTo>
                  <a:lnTo>
                    <a:pt x="146" y="137"/>
                  </a:lnTo>
                  <a:cubicBezTo>
                    <a:pt x="99" y="156"/>
                    <a:pt x="63" y="192"/>
                    <a:pt x="44" y="238"/>
                  </a:cubicBezTo>
                  <a:lnTo>
                    <a:pt x="0" y="342"/>
                  </a:lnTo>
                  <a:lnTo>
                    <a:pt x="0" y="342"/>
                  </a:lnTo>
                  <a:cubicBezTo>
                    <a:pt x="19" y="350"/>
                    <a:pt x="41" y="341"/>
                    <a:pt x="48" y="322"/>
                  </a:cubicBezTo>
                  <a:lnTo>
                    <a:pt x="83" y="239"/>
                  </a:lnTo>
                  <a:lnTo>
                    <a:pt x="83" y="239"/>
                  </a:lnTo>
                  <a:cubicBezTo>
                    <a:pt x="83" y="239"/>
                    <a:pt x="104" y="269"/>
                    <a:pt x="60" y="374"/>
                  </a:cubicBezTo>
                  <a:lnTo>
                    <a:pt x="268" y="569"/>
                  </a:lnTo>
                  <a:lnTo>
                    <a:pt x="268" y="569"/>
                  </a:lnTo>
                  <a:cubicBezTo>
                    <a:pt x="309" y="502"/>
                    <a:pt x="316" y="420"/>
                    <a:pt x="288" y="348"/>
                  </a:cubicBezTo>
                  <a:lnTo>
                    <a:pt x="288" y="348"/>
                  </a:lnTo>
                  <a:cubicBezTo>
                    <a:pt x="278" y="326"/>
                    <a:pt x="281" y="300"/>
                    <a:pt x="294" y="279"/>
                  </a:cubicBezTo>
                  <a:lnTo>
                    <a:pt x="356" y="179"/>
                  </a:lnTo>
                  <a:lnTo>
                    <a:pt x="207"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9" name="Freeform 414">
              <a:extLst>
                <a:ext uri="{FF2B5EF4-FFF2-40B4-BE49-F238E27FC236}">
                  <a16:creationId xmlns:a16="http://schemas.microsoft.com/office/drawing/2014/main" id="{13F00EF2-476B-534D-8393-B7F6DF9F9680}"/>
                </a:ext>
              </a:extLst>
            </p:cNvPr>
            <p:cNvSpPr>
              <a:spLocks noChangeArrowheads="1"/>
            </p:cNvSpPr>
            <p:nvPr/>
          </p:nvSpPr>
          <p:spPr bwMode="auto">
            <a:xfrm>
              <a:off x="4394193" y="6654763"/>
              <a:ext cx="444936" cy="708601"/>
            </a:xfrm>
            <a:custGeom>
              <a:avLst/>
              <a:gdLst>
                <a:gd name="T0" fmla="*/ 206 w 357"/>
                <a:gd name="T1" fmla="*/ 0 h 570"/>
                <a:gd name="T2" fmla="*/ 145 w 357"/>
                <a:gd name="T3" fmla="*/ 137 h 570"/>
                <a:gd name="T4" fmla="*/ 145 w 357"/>
                <a:gd name="T5" fmla="*/ 137 h 570"/>
                <a:gd name="T6" fmla="*/ 43 w 357"/>
                <a:gd name="T7" fmla="*/ 238 h 570"/>
                <a:gd name="T8" fmla="*/ 0 w 357"/>
                <a:gd name="T9" fmla="*/ 342 h 570"/>
                <a:gd name="T10" fmla="*/ 0 w 357"/>
                <a:gd name="T11" fmla="*/ 342 h 570"/>
                <a:gd name="T12" fmla="*/ 48 w 357"/>
                <a:gd name="T13" fmla="*/ 322 h 570"/>
                <a:gd name="T14" fmla="*/ 82 w 357"/>
                <a:gd name="T15" fmla="*/ 239 h 570"/>
                <a:gd name="T16" fmla="*/ 82 w 357"/>
                <a:gd name="T17" fmla="*/ 239 h 570"/>
                <a:gd name="T18" fmla="*/ 59 w 357"/>
                <a:gd name="T19" fmla="*/ 374 h 570"/>
                <a:gd name="T20" fmla="*/ 267 w 357"/>
                <a:gd name="T21" fmla="*/ 569 h 570"/>
                <a:gd name="T22" fmla="*/ 267 w 357"/>
                <a:gd name="T23" fmla="*/ 569 h 570"/>
                <a:gd name="T24" fmla="*/ 287 w 357"/>
                <a:gd name="T25" fmla="*/ 348 h 570"/>
                <a:gd name="T26" fmla="*/ 287 w 357"/>
                <a:gd name="T27" fmla="*/ 348 h 570"/>
                <a:gd name="T28" fmla="*/ 293 w 357"/>
                <a:gd name="T29" fmla="*/ 279 h 570"/>
                <a:gd name="T30" fmla="*/ 356 w 357"/>
                <a:gd name="T31" fmla="*/ 179 h 570"/>
                <a:gd name="T32" fmla="*/ 206 w 357"/>
                <a:gd name="T33"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570">
                  <a:moveTo>
                    <a:pt x="206" y="0"/>
                  </a:moveTo>
                  <a:lnTo>
                    <a:pt x="145" y="137"/>
                  </a:lnTo>
                  <a:lnTo>
                    <a:pt x="145" y="137"/>
                  </a:lnTo>
                  <a:cubicBezTo>
                    <a:pt x="99" y="156"/>
                    <a:pt x="62" y="192"/>
                    <a:pt x="43" y="238"/>
                  </a:cubicBezTo>
                  <a:lnTo>
                    <a:pt x="0" y="342"/>
                  </a:lnTo>
                  <a:lnTo>
                    <a:pt x="0" y="342"/>
                  </a:lnTo>
                  <a:cubicBezTo>
                    <a:pt x="19" y="350"/>
                    <a:pt x="40" y="341"/>
                    <a:pt x="48" y="322"/>
                  </a:cubicBezTo>
                  <a:lnTo>
                    <a:pt x="82" y="239"/>
                  </a:lnTo>
                  <a:lnTo>
                    <a:pt x="82" y="239"/>
                  </a:lnTo>
                  <a:cubicBezTo>
                    <a:pt x="82" y="239"/>
                    <a:pt x="102" y="270"/>
                    <a:pt x="59" y="374"/>
                  </a:cubicBezTo>
                  <a:lnTo>
                    <a:pt x="267" y="569"/>
                  </a:lnTo>
                  <a:lnTo>
                    <a:pt x="267" y="569"/>
                  </a:lnTo>
                  <a:cubicBezTo>
                    <a:pt x="309" y="503"/>
                    <a:pt x="316" y="421"/>
                    <a:pt x="287" y="348"/>
                  </a:cubicBezTo>
                  <a:lnTo>
                    <a:pt x="287" y="348"/>
                  </a:lnTo>
                  <a:cubicBezTo>
                    <a:pt x="278" y="326"/>
                    <a:pt x="280" y="300"/>
                    <a:pt x="293" y="279"/>
                  </a:cubicBezTo>
                  <a:lnTo>
                    <a:pt x="356" y="179"/>
                  </a:lnTo>
                  <a:lnTo>
                    <a:pt x="206"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0" name="Freeform 415">
              <a:extLst>
                <a:ext uri="{FF2B5EF4-FFF2-40B4-BE49-F238E27FC236}">
                  <a16:creationId xmlns:a16="http://schemas.microsoft.com/office/drawing/2014/main" id="{0387134D-E012-1B4A-A143-99A69FE91A5E}"/>
                </a:ext>
              </a:extLst>
            </p:cNvPr>
            <p:cNvSpPr>
              <a:spLocks noChangeArrowheads="1"/>
            </p:cNvSpPr>
            <p:nvPr/>
          </p:nvSpPr>
          <p:spPr bwMode="auto">
            <a:xfrm>
              <a:off x="4103060" y="6693210"/>
              <a:ext cx="120848" cy="197750"/>
            </a:xfrm>
            <a:custGeom>
              <a:avLst/>
              <a:gdLst>
                <a:gd name="T0" fmla="*/ 95 w 96"/>
                <a:gd name="T1" fmla="*/ 46 h 159"/>
                <a:gd name="T2" fmla="*/ 46 w 96"/>
                <a:gd name="T3" fmla="*/ 142 h 159"/>
                <a:gd name="T4" fmla="*/ 46 w 96"/>
                <a:gd name="T5" fmla="*/ 142 h 159"/>
                <a:gd name="T6" fmla="*/ 11 w 96"/>
                <a:gd name="T7" fmla="*/ 150 h 159"/>
                <a:gd name="T8" fmla="*/ 11 w 96"/>
                <a:gd name="T9" fmla="*/ 150 h 159"/>
                <a:gd name="T10" fmla="*/ 4 w 96"/>
                <a:gd name="T11" fmla="*/ 123 h 159"/>
                <a:gd name="T12" fmla="*/ 58 w 96"/>
                <a:gd name="T13" fmla="*/ 0 h 159"/>
                <a:gd name="T14" fmla="*/ 95 w 96"/>
                <a:gd name="T15" fmla="*/ 46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59">
                  <a:moveTo>
                    <a:pt x="95" y="46"/>
                  </a:moveTo>
                  <a:lnTo>
                    <a:pt x="46" y="142"/>
                  </a:lnTo>
                  <a:lnTo>
                    <a:pt x="46" y="142"/>
                  </a:lnTo>
                  <a:cubicBezTo>
                    <a:pt x="39" y="155"/>
                    <a:pt x="23" y="158"/>
                    <a:pt x="11" y="150"/>
                  </a:cubicBezTo>
                  <a:lnTo>
                    <a:pt x="11" y="150"/>
                  </a:lnTo>
                  <a:cubicBezTo>
                    <a:pt x="3" y="143"/>
                    <a:pt x="0" y="133"/>
                    <a:pt x="4" y="123"/>
                  </a:cubicBezTo>
                  <a:lnTo>
                    <a:pt x="58" y="0"/>
                  </a:lnTo>
                  <a:lnTo>
                    <a:pt x="95" y="46"/>
                  </a:lnTo>
                </a:path>
              </a:pathLst>
            </a:custGeom>
            <a:solidFill>
              <a:srgbClr val="D2D4D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1" name="Freeform 416">
              <a:extLst>
                <a:ext uri="{FF2B5EF4-FFF2-40B4-BE49-F238E27FC236}">
                  <a16:creationId xmlns:a16="http://schemas.microsoft.com/office/drawing/2014/main" id="{9CF5A1BF-7071-2A43-B836-E5AA97716CE6}"/>
                </a:ext>
              </a:extLst>
            </p:cNvPr>
            <p:cNvSpPr>
              <a:spLocks noChangeArrowheads="1"/>
            </p:cNvSpPr>
            <p:nvPr/>
          </p:nvSpPr>
          <p:spPr bwMode="auto">
            <a:xfrm>
              <a:off x="4619406" y="6698705"/>
              <a:ext cx="120848" cy="197750"/>
            </a:xfrm>
            <a:custGeom>
              <a:avLst/>
              <a:gdLst>
                <a:gd name="T0" fmla="*/ 95 w 96"/>
                <a:gd name="T1" fmla="*/ 45 h 159"/>
                <a:gd name="T2" fmla="*/ 45 w 96"/>
                <a:gd name="T3" fmla="*/ 142 h 159"/>
                <a:gd name="T4" fmla="*/ 45 w 96"/>
                <a:gd name="T5" fmla="*/ 142 h 159"/>
                <a:gd name="T6" fmla="*/ 10 w 96"/>
                <a:gd name="T7" fmla="*/ 149 h 159"/>
                <a:gd name="T8" fmla="*/ 10 w 96"/>
                <a:gd name="T9" fmla="*/ 149 h 159"/>
                <a:gd name="T10" fmla="*/ 4 w 96"/>
                <a:gd name="T11" fmla="*/ 123 h 159"/>
                <a:gd name="T12" fmla="*/ 57 w 96"/>
                <a:gd name="T13" fmla="*/ 0 h 159"/>
                <a:gd name="T14" fmla="*/ 95 w 96"/>
                <a:gd name="T15" fmla="*/ 45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59">
                  <a:moveTo>
                    <a:pt x="95" y="45"/>
                  </a:moveTo>
                  <a:lnTo>
                    <a:pt x="45" y="142"/>
                  </a:lnTo>
                  <a:lnTo>
                    <a:pt x="45" y="142"/>
                  </a:lnTo>
                  <a:cubicBezTo>
                    <a:pt x="39" y="154"/>
                    <a:pt x="22" y="158"/>
                    <a:pt x="10" y="149"/>
                  </a:cubicBezTo>
                  <a:lnTo>
                    <a:pt x="10" y="149"/>
                  </a:lnTo>
                  <a:cubicBezTo>
                    <a:pt x="3" y="142"/>
                    <a:pt x="0" y="131"/>
                    <a:pt x="4" y="123"/>
                  </a:cubicBezTo>
                  <a:lnTo>
                    <a:pt x="57" y="0"/>
                  </a:lnTo>
                  <a:lnTo>
                    <a:pt x="95" y="45"/>
                  </a:lnTo>
                </a:path>
              </a:pathLst>
            </a:custGeom>
            <a:solidFill>
              <a:srgbClr val="D2D4D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2" name="Freeform 417">
              <a:extLst>
                <a:ext uri="{FF2B5EF4-FFF2-40B4-BE49-F238E27FC236}">
                  <a16:creationId xmlns:a16="http://schemas.microsoft.com/office/drawing/2014/main" id="{DCAF9997-31DD-0144-A0A8-8CA3E597FE5E}"/>
                </a:ext>
              </a:extLst>
            </p:cNvPr>
            <p:cNvSpPr>
              <a:spLocks noChangeArrowheads="1"/>
            </p:cNvSpPr>
            <p:nvPr/>
          </p:nvSpPr>
          <p:spPr bwMode="auto">
            <a:xfrm>
              <a:off x="4438137" y="4907973"/>
              <a:ext cx="1159031" cy="560291"/>
            </a:xfrm>
            <a:custGeom>
              <a:avLst/>
              <a:gdLst>
                <a:gd name="T0" fmla="*/ 726 w 929"/>
                <a:gd name="T1" fmla="*/ 449 h 450"/>
                <a:gd name="T2" fmla="*/ 0 w 929"/>
                <a:gd name="T3" fmla="*/ 449 h 450"/>
                <a:gd name="T4" fmla="*/ 202 w 929"/>
                <a:gd name="T5" fmla="*/ 0 h 450"/>
                <a:gd name="T6" fmla="*/ 928 w 929"/>
                <a:gd name="T7" fmla="*/ 0 h 450"/>
                <a:gd name="T8" fmla="*/ 726 w 929"/>
                <a:gd name="T9" fmla="*/ 449 h 450"/>
              </a:gdLst>
              <a:ahLst/>
              <a:cxnLst>
                <a:cxn ang="0">
                  <a:pos x="T0" y="T1"/>
                </a:cxn>
                <a:cxn ang="0">
                  <a:pos x="T2" y="T3"/>
                </a:cxn>
                <a:cxn ang="0">
                  <a:pos x="T4" y="T5"/>
                </a:cxn>
                <a:cxn ang="0">
                  <a:pos x="T6" y="T7"/>
                </a:cxn>
                <a:cxn ang="0">
                  <a:pos x="T8" y="T9"/>
                </a:cxn>
              </a:cxnLst>
              <a:rect l="0" t="0" r="r" b="b"/>
              <a:pathLst>
                <a:path w="929" h="450">
                  <a:moveTo>
                    <a:pt x="726" y="449"/>
                  </a:moveTo>
                  <a:lnTo>
                    <a:pt x="0" y="449"/>
                  </a:lnTo>
                  <a:lnTo>
                    <a:pt x="202" y="0"/>
                  </a:lnTo>
                  <a:lnTo>
                    <a:pt x="928" y="0"/>
                  </a:lnTo>
                  <a:lnTo>
                    <a:pt x="726" y="449"/>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3" name="Freeform 418">
              <a:extLst>
                <a:ext uri="{FF2B5EF4-FFF2-40B4-BE49-F238E27FC236}">
                  <a16:creationId xmlns:a16="http://schemas.microsoft.com/office/drawing/2014/main" id="{D9834458-AC5F-6549-9E80-756AB3C52DC8}"/>
                </a:ext>
              </a:extLst>
            </p:cNvPr>
            <p:cNvSpPr>
              <a:spLocks noChangeArrowheads="1"/>
            </p:cNvSpPr>
            <p:nvPr/>
          </p:nvSpPr>
          <p:spPr bwMode="auto">
            <a:xfrm>
              <a:off x="4602928" y="3468793"/>
              <a:ext cx="483389" cy="790999"/>
            </a:xfrm>
            <a:custGeom>
              <a:avLst/>
              <a:gdLst>
                <a:gd name="T0" fmla="*/ 386 w 387"/>
                <a:gd name="T1" fmla="*/ 195 h 634"/>
                <a:gd name="T2" fmla="*/ 386 w 387"/>
                <a:gd name="T3" fmla="*/ 195 h 634"/>
                <a:gd name="T4" fmla="*/ 198 w 387"/>
                <a:gd name="T5" fmla="*/ 0 h 634"/>
                <a:gd name="T6" fmla="*/ 198 w 387"/>
                <a:gd name="T7" fmla="*/ 0 h 634"/>
                <a:gd name="T8" fmla="*/ 10 w 387"/>
                <a:gd name="T9" fmla="*/ 195 h 634"/>
                <a:gd name="T10" fmla="*/ 10 w 387"/>
                <a:gd name="T11" fmla="*/ 195 h 634"/>
                <a:gd name="T12" fmla="*/ 46 w 387"/>
                <a:gd name="T13" fmla="*/ 331 h 634"/>
                <a:gd name="T14" fmla="*/ 16 w 387"/>
                <a:gd name="T15" fmla="*/ 446 h 634"/>
                <a:gd name="T16" fmla="*/ 16 w 387"/>
                <a:gd name="T17" fmla="*/ 446 h 634"/>
                <a:gd name="T18" fmla="*/ 65 w 387"/>
                <a:gd name="T19" fmla="*/ 607 h 634"/>
                <a:gd name="T20" fmla="*/ 65 w 387"/>
                <a:gd name="T21" fmla="*/ 607 h 634"/>
                <a:gd name="T22" fmla="*/ 155 w 387"/>
                <a:gd name="T23" fmla="*/ 582 h 634"/>
                <a:gd name="T24" fmla="*/ 186 w 387"/>
                <a:gd name="T25" fmla="*/ 422 h 634"/>
                <a:gd name="T26" fmla="*/ 186 w 387"/>
                <a:gd name="T27" fmla="*/ 422 h 634"/>
                <a:gd name="T28" fmla="*/ 386 w 387"/>
                <a:gd name="T29" fmla="*/ 195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7" h="634">
                  <a:moveTo>
                    <a:pt x="386" y="195"/>
                  </a:moveTo>
                  <a:lnTo>
                    <a:pt x="386" y="195"/>
                  </a:lnTo>
                  <a:cubicBezTo>
                    <a:pt x="386" y="87"/>
                    <a:pt x="302" y="0"/>
                    <a:pt x="198" y="0"/>
                  </a:cubicBezTo>
                  <a:lnTo>
                    <a:pt x="198" y="0"/>
                  </a:lnTo>
                  <a:cubicBezTo>
                    <a:pt x="94" y="0"/>
                    <a:pt x="10" y="87"/>
                    <a:pt x="10" y="195"/>
                  </a:cubicBezTo>
                  <a:lnTo>
                    <a:pt x="10" y="195"/>
                  </a:lnTo>
                  <a:cubicBezTo>
                    <a:pt x="10" y="242"/>
                    <a:pt x="23" y="290"/>
                    <a:pt x="46" y="331"/>
                  </a:cubicBezTo>
                  <a:lnTo>
                    <a:pt x="16" y="446"/>
                  </a:lnTo>
                  <a:lnTo>
                    <a:pt x="16" y="446"/>
                  </a:lnTo>
                  <a:cubicBezTo>
                    <a:pt x="0" y="505"/>
                    <a:pt x="20" y="567"/>
                    <a:pt x="65" y="607"/>
                  </a:cubicBezTo>
                  <a:lnTo>
                    <a:pt x="65" y="607"/>
                  </a:lnTo>
                  <a:cubicBezTo>
                    <a:pt x="95" y="633"/>
                    <a:pt x="142" y="620"/>
                    <a:pt x="155" y="582"/>
                  </a:cubicBezTo>
                  <a:lnTo>
                    <a:pt x="186" y="422"/>
                  </a:lnTo>
                  <a:lnTo>
                    <a:pt x="186" y="422"/>
                  </a:lnTo>
                  <a:cubicBezTo>
                    <a:pt x="312" y="420"/>
                    <a:pt x="386" y="331"/>
                    <a:pt x="386" y="195"/>
                  </a:cubicBez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4" name="Freeform 419">
              <a:extLst>
                <a:ext uri="{FF2B5EF4-FFF2-40B4-BE49-F238E27FC236}">
                  <a16:creationId xmlns:a16="http://schemas.microsoft.com/office/drawing/2014/main" id="{DA4620F8-06BC-3A43-BF41-E072D6A18034}"/>
                </a:ext>
              </a:extLst>
            </p:cNvPr>
            <p:cNvSpPr>
              <a:spLocks noChangeArrowheads="1"/>
            </p:cNvSpPr>
            <p:nvPr/>
          </p:nvSpPr>
          <p:spPr bwMode="auto">
            <a:xfrm>
              <a:off x="4031650" y="3413865"/>
              <a:ext cx="1186497" cy="1016212"/>
            </a:xfrm>
            <a:custGeom>
              <a:avLst/>
              <a:gdLst>
                <a:gd name="T0" fmla="*/ 776 w 954"/>
                <a:gd name="T1" fmla="*/ 122 h 814"/>
                <a:gd name="T2" fmla="*/ 776 w 954"/>
                <a:gd name="T3" fmla="*/ 122 h 814"/>
                <a:gd name="T4" fmla="*/ 525 w 954"/>
                <a:gd name="T5" fmla="*/ 243 h 814"/>
                <a:gd name="T6" fmla="*/ 525 w 954"/>
                <a:gd name="T7" fmla="*/ 243 h 814"/>
                <a:gd name="T8" fmla="*/ 488 w 954"/>
                <a:gd name="T9" fmla="*/ 228 h 814"/>
                <a:gd name="T10" fmla="*/ 488 w 954"/>
                <a:gd name="T11" fmla="*/ 228 h 814"/>
                <a:gd name="T12" fmla="*/ 526 w 954"/>
                <a:gd name="T13" fmla="*/ 282 h 814"/>
                <a:gd name="T14" fmla="*/ 526 w 954"/>
                <a:gd name="T15" fmla="*/ 282 h 814"/>
                <a:gd name="T16" fmla="*/ 386 w 954"/>
                <a:gd name="T17" fmla="*/ 545 h 814"/>
                <a:gd name="T18" fmla="*/ 386 w 954"/>
                <a:gd name="T19" fmla="*/ 545 h 814"/>
                <a:gd name="T20" fmla="*/ 135 w 954"/>
                <a:gd name="T21" fmla="*/ 813 h 814"/>
                <a:gd name="T22" fmla="*/ 135 w 954"/>
                <a:gd name="T23" fmla="*/ 813 h 814"/>
                <a:gd name="T24" fmla="*/ 195 w 954"/>
                <a:gd name="T25" fmla="*/ 425 h 814"/>
                <a:gd name="T26" fmla="*/ 195 w 954"/>
                <a:gd name="T27" fmla="*/ 425 h 814"/>
                <a:gd name="T28" fmla="*/ 630 w 954"/>
                <a:gd name="T29" fmla="*/ 0 h 814"/>
                <a:gd name="T30" fmla="*/ 630 w 954"/>
                <a:gd name="T31" fmla="*/ 0 h 814"/>
                <a:gd name="T32" fmla="*/ 776 w 954"/>
                <a:gd name="T33" fmla="*/ 12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4" h="814">
                  <a:moveTo>
                    <a:pt x="776" y="122"/>
                  </a:moveTo>
                  <a:lnTo>
                    <a:pt x="776" y="122"/>
                  </a:lnTo>
                  <a:cubicBezTo>
                    <a:pt x="776" y="122"/>
                    <a:pt x="614" y="236"/>
                    <a:pt x="525" y="243"/>
                  </a:cubicBezTo>
                  <a:lnTo>
                    <a:pt x="525" y="243"/>
                  </a:lnTo>
                  <a:cubicBezTo>
                    <a:pt x="525" y="243"/>
                    <a:pt x="500" y="216"/>
                    <a:pt x="488" y="228"/>
                  </a:cubicBezTo>
                  <a:lnTo>
                    <a:pt x="488" y="228"/>
                  </a:lnTo>
                  <a:cubicBezTo>
                    <a:pt x="475" y="239"/>
                    <a:pt x="482" y="290"/>
                    <a:pt x="526" y="282"/>
                  </a:cubicBezTo>
                  <a:lnTo>
                    <a:pt x="526" y="282"/>
                  </a:lnTo>
                  <a:cubicBezTo>
                    <a:pt x="526" y="282"/>
                    <a:pt x="588" y="466"/>
                    <a:pt x="386" y="545"/>
                  </a:cubicBezTo>
                  <a:lnTo>
                    <a:pt x="386" y="545"/>
                  </a:lnTo>
                  <a:cubicBezTo>
                    <a:pt x="186" y="625"/>
                    <a:pt x="135" y="813"/>
                    <a:pt x="135" y="813"/>
                  </a:cubicBezTo>
                  <a:lnTo>
                    <a:pt x="135" y="813"/>
                  </a:lnTo>
                  <a:cubicBezTo>
                    <a:pt x="135" y="813"/>
                    <a:pt x="0" y="575"/>
                    <a:pt x="195" y="425"/>
                  </a:cubicBezTo>
                  <a:lnTo>
                    <a:pt x="195" y="425"/>
                  </a:lnTo>
                  <a:cubicBezTo>
                    <a:pt x="481" y="204"/>
                    <a:pt x="424" y="0"/>
                    <a:pt x="630" y="0"/>
                  </a:cubicBezTo>
                  <a:lnTo>
                    <a:pt x="630" y="0"/>
                  </a:lnTo>
                  <a:cubicBezTo>
                    <a:pt x="953" y="0"/>
                    <a:pt x="776" y="122"/>
                    <a:pt x="776" y="122"/>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5" name="Freeform 420">
              <a:extLst>
                <a:ext uri="{FF2B5EF4-FFF2-40B4-BE49-F238E27FC236}">
                  <a16:creationId xmlns:a16="http://schemas.microsoft.com/office/drawing/2014/main" id="{546BDA0F-728C-3D40-B8B1-0A73EBD635A0}"/>
                </a:ext>
              </a:extLst>
            </p:cNvPr>
            <p:cNvSpPr>
              <a:spLocks noChangeArrowheads="1"/>
            </p:cNvSpPr>
            <p:nvPr/>
          </p:nvSpPr>
          <p:spPr bwMode="auto">
            <a:xfrm>
              <a:off x="8376649" y="7352375"/>
              <a:ext cx="1235937" cy="812971"/>
            </a:xfrm>
            <a:custGeom>
              <a:avLst/>
              <a:gdLst>
                <a:gd name="T0" fmla="*/ 992 w 993"/>
                <a:gd name="T1" fmla="*/ 652 h 653"/>
                <a:gd name="T2" fmla="*/ 0 w 993"/>
                <a:gd name="T3" fmla="*/ 652 h 653"/>
                <a:gd name="T4" fmla="*/ 0 w 993"/>
                <a:gd name="T5" fmla="*/ 0 h 653"/>
                <a:gd name="T6" fmla="*/ 992 w 993"/>
                <a:gd name="T7" fmla="*/ 0 h 653"/>
                <a:gd name="T8" fmla="*/ 992 w 993"/>
                <a:gd name="T9" fmla="*/ 652 h 653"/>
              </a:gdLst>
              <a:ahLst/>
              <a:cxnLst>
                <a:cxn ang="0">
                  <a:pos x="T0" y="T1"/>
                </a:cxn>
                <a:cxn ang="0">
                  <a:pos x="T2" y="T3"/>
                </a:cxn>
                <a:cxn ang="0">
                  <a:pos x="T4" y="T5"/>
                </a:cxn>
                <a:cxn ang="0">
                  <a:pos x="T6" y="T7"/>
                </a:cxn>
                <a:cxn ang="0">
                  <a:pos x="T8" y="T9"/>
                </a:cxn>
              </a:cxnLst>
              <a:rect l="0" t="0" r="r" b="b"/>
              <a:pathLst>
                <a:path w="993" h="653">
                  <a:moveTo>
                    <a:pt x="992" y="652"/>
                  </a:moveTo>
                  <a:lnTo>
                    <a:pt x="0" y="652"/>
                  </a:lnTo>
                  <a:lnTo>
                    <a:pt x="0" y="0"/>
                  </a:lnTo>
                  <a:lnTo>
                    <a:pt x="992" y="0"/>
                  </a:lnTo>
                  <a:lnTo>
                    <a:pt x="992" y="652"/>
                  </a:lnTo>
                </a:path>
              </a:pathLst>
            </a:custGeom>
            <a:solidFill>
              <a:srgbClr val="005BE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6" name="Freeform 421">
              <a:extLst>
                <a:ext uri="{FF2B5EF4-FFF2-40B4-BE49-F238E27FC236}">
                  <a16:creationId xmlns:a16="http://schemas.microsoft.com/office/drawing/2014/main" id="{9E9C303F-BE88-EB4B-BDD1-F3C7E39867FC}"/>
                </a:ext>
              </a:extLst>
            </p:cNvPr>
            <p:cNvSpPr>
              <a:spLocks noChangeArrowheads="1"/>
            </p:cNvSpPr>
            <p:nvPr/>
          </p:nvSpPr>
          <p:spPr bwMode="auto">
            <a:xfrm>
              <a:off x="9579627" y="7945627"/>
              <a:ext cx="258171" cy="450430"/>
            </a:xfrm>
            <a:custGeom>
              <a:avLst/>
              <a:gdLst>
                <a:gd name="T0" fmla="*/ 113 w 209"/>
                <a:gd name="T1" fmla="*/ 0 h 361"/>
                <a:gd name="T2" fmla="*/ 0 w 209"/>
                <a:gd name="T3" fmla="*/ 99 h 361"/>
                <a:gd name="T4" fmla="*/ 41 w 209"/>
                <a:gd name="T5" fmla="*/ 360 h 361"/>
                <a:gd name="T6" fmla="*/ 208 w 209"/>
                <a:gd name="T7" fmla="*/ 305 h 361"/>
                <a:gd name="T8" fmla="*/ 113 w 209"/>
                <a:gd name="T9" fmla="*/ 0 h 361"/>
              </a:gdLst>
              <a:ahLst/>
              <a:cxnLst>
                <a:cxn ang="0">
                  <a:pos x="T0" y="T1"/>
                </a:cxn>
                <a:cxn ang="0">
                  <a:pos x="T2" y="T3"/>
                </a:cxn>
                <a:cxn ang="0">
                  <a:pos x="T4" y="T5"/>
                </a:cxn>
                <a:cxn ang="0">
                  <a:pos x="T6" y="T7"/>
                </a:cxn>
                <a:cxn ang="0">
                  <a:pos x="T8" y="T9"/>
                </a:cxn>
              </a:cxnLst>
              <a:rect l="0" t="0" r="r" b="b"/>
              <a:pathLst>
                <a:path w="209" h="361">
                  <a:moveTo>
                    <a:pt x="113" y="0"/>
                  </a:moveTo>
                  <a:lnTo>
                    <a:pt x="0" y="99"/>
                  </a:lnTo>
                  <a:lnTo>
                    <a:pt x="41" y="360"/>
                  </a:lnTo>
                  <a:lnTo>
                    <a:pt x="208" y="305"/>
                  </a:lnTo>
                  <a:lnTo>
                    <a:pt x="113" y="0"/>
                  </a:lnTo>
                </a:path>
              </a:pathLst>
            </a:custGeom>
            <a:solidFill>
              <a:srgbClr val="53B88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7" name="Freeform 422">
              <a:extLst>
                <a:ext uri="{FF2B5EF4-FFF2-40B4-BE49-F238E27FC236}">
                  <a16:creationId xmlns:a16="http://schemas.microsoft.com/office/drawing/2014/main" id="{C21151A7-6AC7-9F42-8704-A7694033E42F}"/>
                </a:ext>
              </a:extLst>
            </p:cNvPr>
            <p:cNvSpPr>
              <a:spLocks noChangeArrowheads="1"/>
            </p:cNvSpPr>
            <p:nvPr/>
          </p:nvSpPr>
          <p:spPr bwMode="auto">
            <a:xfrm>
              <a:off x="9475259" y="8264222"/>
              <a:ext cx="587757" cy="582263"/>
            </a:xfrm>
            <a:custGeom>
              <a:avLst/>
              <a:gdLst>
                <a:gd name="T0" fmla="*/ 331 w 470"/>
                <a:gd name="T1" fmla="*/ 56 h 468"/>
                <a:gd name="T2" fmla="*/ 331 w 470"/>
                <a:gd name="T3" fmla="*/ 56 h 468"/>
                <a:gd name="T4" fmla="*/ 95 w 470"/>
                <a:gd name="T5" fmla="*/ 118 h 468"/>
                <a:gd name="T6" fmla="*/ 95 w 470"/>
                <a:gd name="T7" fmla="*/ 118 h 468"/>
                <a:gd name="T8" fmla="*/ 25 w 470"/>
                <a:gd name="T9" fmla="*/ 155 h 468"/>
                <a:gd name="T10" fmla="*/ 61 w 470"/>
                <a:gd name="T11" fmla="*/ 178 h 468"/>
                <a:gd name="T12" fmla="*/ 61 w 470"/>
                <a:gd name="T13" fmla="*/ 178 h 468"/>
                <a:gd name="T14" fmla="*/ 89 w 470"/>
                <a:gd name="T15" fmla="*/ 407 h 468"/>
                <a:gd name="T16" fmla="*/ 89 w 470"/>
                <a:gd name="T17" fmla="*/ 407 h 468"/>
                <a:gd name="T18" fmla="*/ 410 w 470"/>
                <a:gd name="T19" fmla="*/ 349 h 468"/>
                <a:gd name="T20" fmla="*/ 410 w 470"/>
                <a:gd name="T21" fmla="*/ 349 h 468"/>
                <a:gd name="T22" fmla="*/ 331 w 470"/>
                <a:gd name="T23" fmla="*/ 5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468">
                  <a:moveTo>
                    <a:pt x="331" y="56"/>
                  </a:moveTo>
                  <a:lnTo>
                    <a:pt x="331" y="56"/>
                  </a:lnTo>
                  <a:cubicBezTo>
                    <a:pt x="234" y="0"/>
                    <a:pt x="153" y="28"/>
                    <a:pt x="95" y="118"/>
                  </a:cubicBezTo>
                  <a:lnTo>
                    <a:pt x="95" y="118"/>
                  </a:lnTo>
                  <a:cubicBezTo>
                    <a:pt x="71" y="125"/>
                    <a:pt x="38" y="138"/>
                    <a:pt x="25" y="155"/>
                  </a:cubicBezTo>
                  <a:lnTo>
                    <a:pt x="61" y="178"/>
                  </a:lnTo>
                  <a:lnTo>
                    <a:pt x="61" y="178"/>
                  </a:lnTo>
                  <a:cubicBezTo>
                    <a:pt x="17" y="267"/>
                    <a:pt x="0" y="356"/>
                    <a:pt x="89" y="407"/>
                  </a:cubicBezTo>
                  <a:lnTo>
                    <a:pt x="89" y="407"/>
                  </a:lnTo>
                  <a:cubicBezTo>
                    <a:pt x="192" y="467"/>
                    <a:pt x="351" y="452"/>
                    <a:pt x="410" y="349"/>
                  </a:cubicBezTo>
                  <a:lnTo>
                    <a:pt x="410" y="349"/>
                  </a:lnTo>
                  <a:cubicBezTo>
                    <a:pt x="469" y="247"/>
                    <a:pt x="434" y="115"/>
                    <a:pt x="331" y="56"/>
                  </a:cubicBez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8" name="Freeform 423">
              <a:extLst>
                <a:ext uri="{FF2B5EF4-FFF2-40B4-BE49-F238E27FC236}">
                  <a16:creationId xmlns:a16="http://schemas.microsoft.com/office/drawing/2014/main" id="{7A979386-2019-6947-836A-AC23DEB0E703}"/>
                </a:ext>
              </a:extLst>
            </p:cNvPr>
            <p:cNvSpPr>
              <a:spLocks noChangeArrowheads="1"/>
            </p:cNvSpPr>
            <p:nvPr/>
          </p:nvSpPr>
          <p:spPr bwMode="auto">
            <a:xfrm>
              <a:off x="9607092" y="8736624"/>
              <a:ext cx="230708" cy="324092"/>
            </a:xfrm>
            <a:custGeom>
              <a:avLst/>
              <a:gdLst>
                <a:gd name="T0" fmla="*/ 186 w 187"/>
                <a:gd name="T1" fmla="*/ 258 h 259"/>
                <a:gd name="T2" fmla="*/ 0 w 187"/>
                <a:gd name="T3" fmla="*/ 258 h 259"/>
                <a:gd name="T4" fmla="*/ 0 w 187"/>
                <a:gd name="T5" fmla="*/ 0 h 259"/>
                <a:gd name="T6" fmla="*/ 186 w 187"/>
                <a:gd name="T7" fmla="*/ 0 h 259"/>
                <a:gd name="T8" fmla="*/ 186 w 187"/>
                <a:gd name="T9" fmla="*/ 258 h 259"/>
              </a:gdLst>
              <a:ahLst/>
              <a:cxnLst>
                <a:cxn ang="0">
                  <a:pos x="T0" y="T1"/>
                </a:cxn>
                <a:cxn ang="0">
                  <a:pos x="T2" y="T3"/>
                </a:cxn>
                <a:cxn ang="0">
                  <a:pos x="T4" y="T5"/>
                </a:cxn>
                <a:cxn ang="0">
                  <a:pos x="T6" y="T7"/>
                </a:cxn>
                <a:cxn ang="0">
                  <a:pos x="T8" y="T9"/>
                </a:cxn>
              </a:cxnLst>
              <a:rect l="0" t="0" r="r" b="b"/>
              <a:pathLst>
                <a:path w="187" h="259">
                  <a:moveTo>
                    <a:pt x="186" y="258"/>
                  </a:moveTo>
                  <a:lnTo>
                    <a:pt x="0" y="258"/>
                  </a:lnTo>
                  <a:lnTo>
                    <a:pt x="0" y="0"/>
                  </a:lnTo>
                  <a:lnTo>
                    <a:pt x="186" y="0"/>
                  </a:lnTo>
                  <a:lnTo>
                    <a:pt x="186" y="258"/>
                  </a:ln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9" name="Freeform 48">
              <a:extLst>
                <a:ext uri="{FF2B5EF4-FFF2-40B4-BE49-F238E27FC236}">
                  <a16:creationId xmlns:a16="http://schemas.microsoft.com/office/drawing/2014/main" id="{F319442B-DE57-1E45-B8EC-CA8809CB7D79}"/>
                </a:ext>
              </a:extLst>
            </p:cNvPr>
            <p:cNvSpPr>
              <a:spLocks noChangeArrowheads="1"/>
            </p:cNvSpPr>
            <p:nvPr/>
          </p:nvSpPr>
          <p:spPr bwMode="auto">
            <a:xfrm>
              <a:off x="8404115" y="8154360"/>
              <a:ext cx="1778504" cy="1970756"/>
            </a:xfrm>
            <a:custGeom>
              <a:avLst/>
              <a:gdLst>
                <a:gd name="connsiteX0" fmla="*/ 237147 w 1778504"/>
                <a:gd name="connsiteY0" fmla="*/ 0 h 1970756"/>
                <a:gd name="connsiteX1" fmla="*/ 565409 w 1778504"/>
                <a:gd name="connsiteY1" fmla="*/ 607389 h 1970756"/>
                <a:gd name="connsiteX2" fmla="*/ 1102656 w 1778504"/>
                <a:gd name="connsiteY2" fmla="*/ 873396 h 1970756"/>
                <a:gd name="connsiteX3" fmla="*/ 1778504 w 1778504"/>
                <a:gd name="connsiteY3" fmla="*/ 873396 h 1970756"/>
                <a:gd name="connsiteX4" fmla="*/ 1688842 w 1778504"/>
                <a:gd name="connsiteY4" fmla="*/ 1671135 h 1970756"/>
                <a:gd name="connsiteX5" fmla="*/ 1708767 w 1778504"/>
                <a:gd name="connsiteY5" fmla="*/ 1934552 h 1970756"/>
                <a:gd name="connsiteX6" fmla="*/ 884381 w 1778504"/>
                <a:gd name="connsiteY6" fmla="*/ 1970756 h 1970756"/>
                <a:gd name="connsiteX7" fmla="*/ 954118 w 1778504"/>
                <a:gd name="connsiteY7" fmla="*/ 1470140 h 1970756"/>
                <a:gd name="connsiteX8" fmla="*/ 932948 w 1778504"/>
                <a:gd name="connsiteY8" fmla="*/ 1393986 h 1970756"/>
                <a:gd name="connsiteX9" fmla="*/ 933123 w 1778504"/>
                <a:gd name="connsiteY9" fmla="*/ 1244586 h 1970756"/>
                <a:gd name="connsiteX10" fmla="*/ 946624 w 1778504"/>
                <a:gd name="connsiteY10" fmla="*/ 1207154 h 1970756"/>
                <a:gd name="connsiteX11" fmla="*/ 383180 w 1778504"/>
                <a:gd name="connsiteY11" fmla="*/ 847606 h 1970756"/>
                <a:gd name="connsiteX12" fmla="*/ 0 w 1778504"/>
                <a:gd name="connsiteY12" fmla="*/ 87125 h 197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504" h="1970756">
                  <a:moveTo>
                    <a:pt x="237147" y="0"/>
                  </a:moveTo>
                  <a:lnTo>
                    <a:pt x="565409" y="607389"/>
                  </a:lnTo>
                  <a:lnTo>
                    <a:pt x="1102656" y="873396"/>
                  </a:lnTo>
                  <a:lnTo>
                    <a:pt x="1778504" y="873396"/>
                  </a:lnTo>
                  <a:lnTo>
                    <a:pt x="1688842" y="1671135"/>
                  </a:lnTo>
                  <a:lnTo>
                    <a:pt x="1708767" y="1934552"/>
                  </a:lnTo>
                  <a:lnTo>
                    <a:pt x="884381" y="1970756"/>
                  </a:lnTo>
                  <a:lnTo>
                    <a:pt x="954118" y="1470140"/>
                  </a:lnTo>
                  <a:lnTo>
                    <a:pt x="932948" y="1393986"/>
                  </a:lnTo>
                  <a:cubicBezTo>
                    <a:pt x="919872" y="1344361"/>
                    <a:pt x="920105" y="1293332"/>
                    <a:pt x="933123" y="1244586"/>
                  </a:cubicBezTo>
                  <a:lnTo>
                    <a:pt x="946624" y="1207154"/>
                  </a:lnTo>
                  <a:lnTo>
                    <a:pt x="383180" y="847606"/>
                  </a:lnTo>
                  <a:lnTo>
                    <a:pt x="0" y="87125"/>
                  </a:lnTo>
                  <a:close/>
                </a:path>
              </a:pathLst>
            </a:custGeom>
            <a:solidFill>
              <a:srgbClr val="51AC5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50" name="Freeform 49">
              <a:extLst>
                <a:ext uri="{FF2B5EF4-FFF2-40B4-BE49-F238E27FC236}">
                  <a16:creationId xmlns:a16="http://schemas.microsoft.com/office/drawing/2014/main" id="{6C9D13BD-9DC7-8C45-998E-D690A79DF2E4}"/>
                </a:ext>
              </a:extLst>
            </p:cNvPr>
            <p:cNvSpPr>
              <a:spLocks noChangeArrowheads="1"/>
            </p:cNvSpPr>
            <p:nvPr/>
          </p:nvSpPr>
          <p:spPr bwMode="auto">
            <a:xfrm>
              <a:off x="8903980" y="10087914"/>
              <a:ext cx="1366526" cy="2503580"/>
            </a:xfrm>
            <a:custGeom>
              <a:avLst/>
              <a:gdLst>
                <a:gd name="connsiteX0" fmla="*/ 1210830 w 1366526"/>
                <a:gd name="connsiteY0" fmla="*/ 0 h 2503580"/>
                <a:gd name="connsiteX1" fmla="*/ 1183427 w 1366526"/>
                <a:gd name="connsiteY1" fmla="*/ 556456 h 2503580"/>
                <a:gd name="connsiteX2" fmla="*/ 1082536 w 1366526"/>
                <a:gd name="connsiteY2" fmla="*/ 1140299 h 2503580"/>
                <a:gd name="connsiteX3" fmla="*/ 1366526 w 1366526"/>
                <a:gd name="connsiteY3" fmla="*/ 2312963 h 2503580"/>
                <a:gd name="connsiteX4" fmla="*/ 977908 w 1366526"/>
                <a:gd name="connsiteY4" fmla="*/ 2448654 h 2503580"/>
                <a:gd name="connsiteX5" fmla="*/ 604237 w 1366526"/>
                <a:gd name="connsiteY5" fmla="*/ 1206277 h 2503580"/>
                <a:gd name="connsiteX6" fmla="*/ 642925 w 1366526"/>
                <a:gd name="connsiteY6" fmla="*/ 909736 h 2503580"/>
                <a:gd name="connsiteX7" fmla="*/ 450318 w 1366526"/>
                <a:gd name="connsiteY7" fmla="*/ 1195560 h 2503580"/>
                <a:gd name="connsiteX8" fmla="*/ 473953 w 1366526"/>
                <a:gd name="connsiteY8" fmla="*/ 2461185 h 2503580"/>
                <a:gd name="connsiteX9" fmla="*/ 65931 w 1366526"/>
                <a:gd name="connsiteY9" fmla="*/ 2503580 h 2503580"/>
                <a:gd name="connsiteX10" fmla="*/ 0 w 1366526"/>
                <a:gd name="connsiteY10" fmla="*/ 1184338 h 2503580"/>
                <a:gd name="connsiteX11" fmla="*/ 384387 w 1366526"/>
                <a:gd name="connsiteY11" fmla="*/ 37170 h 2503580"/>
                <a:gd name="connsiteX12" fmla="*/ 976518 w 1366526"/>
                <a:gd name="connsiteY12" fmla="*/ 10985 h 2503580"/>
                <a:gd name="connsiteX13" fmla="*/ 976518 w 1366526"/>
                <a:gd name="connsiteY13" fmla="*/ 11612 h 250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6526" h="2503580">
                  <a:moveTo>
                    <a:pt x="1210830" y="0"/>
                  </a:moveTo>
                  <a:cubicBezTo>
                    <a:pt x="1270617" y="168057"/>
                    <a:pt x="1264390" y="374705"/>
                    <a:pt x="1183427" y="556456"/>
                  </a:cubicBezTo>
                  <a:cubicBezTo>
                    <a:pt x="1070081" y="812898"/>
                    <a:pt x="1082536" y="1140299"/>
                    <a:pt x="1082536" y="1140299"/>
                  </a:cubicBezTo>
                  <a:lnTo>
                    <a:pt x="1366526" y="2312963"/>
                  </a:lnTo>
                  <a:lnTo>
                    <a:pt x="977908" y="2448654"/>
                  </a:lnTo>
                  <a:lnTo>
                    <a:pt x="604237" y="1206277"/>
                  </a:lnTo>
                  <a:lnTo>
                    <a:pt x="642925" y="909736"/>
                  </a:lnTo>
                  <a:lnTo>
                    <a:pt x="450318" y="1195560"/>
                  </a:lnTo>
                  <a:lnTo>
                    <a:pt x="473953" y="2461185"/>
                  </a:lnTo>
                  <a:lnTo>
                    <a:pt x="65931" y="2503580"/>
                  </a:lnTo>
                  <a:lnTo>
                    <a:pt x="0" y="1184338"/>
                  </a:lnTo>
                  <a:lnTo>
                    <a:pt x="384387" y="37170"/>
                  </a:lnTo>
                  <a:lnTo>
                    <a:pt x="976518" y="10985"/>
                  </a:lnTo>
                  <a:lnTo>
                    <a:pt x="976518" y="11612"/>
                  </a:lnTo>
                  <a:close/>
                </a:path>
              </a:pathLst>
            </a:custGeom>
            <a:solidFill>
              <a:srgbClr val="A740A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51" name="Freeform 426">
              <a:extLst>
                <a:ext uri="{FF2B5EF4-FFF2-40B4-BE49-F238E27FC236}">
                  <a16:creationId xmlns:a16="http://schemas.microsoft.com/office/drawing/2014/main" id="{8914698B-A3B3-0344-93E6-1E043D019430}"/>
                </a:ext>
              </a:extLst>
            </p:cNvPr>
            <p:cNvSpPr>
              <a:spLocks noChangeArrowheads="1"/>
            </p:cNvSpPr>
            <p:nvPr/>
          </p:nvSpPr>
          <p:spPr bwMode="auto">
            <a:xfrm>
              <a:off x="8673275" y="12548798"/>
              <a:ext cx="675646" cy="340569"/>
            </a:xfrm>
            <a:custGeom>
              <a:avLst/>
              <a:gdLst>
                <a:gd name="T0" fmla="*/ 537 w 543"/>
                <a:gd name="T1" fmla="*/ 271 h 272"/>
                <a:gd name="T2" fmla="*/ 452 w 543"/>
                <a:gd name="T3" fmla="*/ 271 h 272"/>
                <a:gd name="T4" fmla="*/ 453 w 543"/>
                <a:gd name="T5" fmla="*/ 166 h 272"/>
                <a:gd name="T6" fmla="*/ 375 w 543"/>
                <a:gd name="T7" fmla="*/ 271 h 272"/>
                <a:gd name="T8" fmla="*/ 0 w 543"/>
                <a:gd name="T9" fmla="*/ 271 h 272"/>
                <a:gd name="T10" fmla="*/ 0 w 543"/>
                <a:gd name="T11" fmla="*/ 187 h 272"/>
                <a:gd name="T12" fmla="*/ 201 w 543"/>
                <a:gd name="T13" fmla="*/ 185 h 272"/>
                <a:gd name="T14" fmla="*/ 272 w 543"/>
                <a:gd name="T15" fmla="*/ 28 h 272"/>
                <a:gd name="T16" fmla="*/ 542 w 543"/>
                <a:gd name="T17" fmla="*/ 0 h 272"/>
                <a:gd name="T18" fmla="*/ 537 w 543"/>
                <a:gd name="T19" fmla="*/ 27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3" h="272">
                  <a:moveTo>
                    <a:pt x="537" y="271"/>
                  </a:moveTo>
                  <a:lnTo>
                    <a:pt x="452" y="271"/>
                  </a:lnTo>
                  <a:lnTo>
                    <a:pt x="453" y="166"/>
                  </a:lnTo>
                  <a:lnTo>
                    <a:pt x="375" y="271"/>
                  </a:lnTo>
                  <a:lnTo>
                    <a:pt x="0" y="271"/>
                  </a:lnTo>
                  <a:lnTo>
                    <a:pt x="0" y="187"/>
                  </a:lnTo>
                  <a:lnTo>
                    <a:pt x="201" y="185"/>
                  </a:lnTo>
                  <a:lnTo>
                    <a:pt x="272" y="28"/>
                  </a:lnTo>
                  <a:lnTo>
                    <a:pt x="542" y="0"/>
                  </a:lnTo>
                  <a:lnTo>
                    <a:pt x="537" y="271"/>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2" name="Freeform 427">
              <a:extLst>
                <a:ext uri="{FF2B5EF4-FFF2-40B4-BE49-F238E27FC236}">
                  <a16:creationId xmlns:a16="http://schemas.microsoft.com/office/drawing/2014/main" id="{D4616658-C43E-2D43-A345-901EB6A67CE4}"/>
                </a:ext>
              </a:extLst>
            </p:cNvPr>
            <p:cNvSpPr>
              <a:spLocks noChangeArrowheads="1"/>
            </p:cNvSpPr>
            <p:nvPr/>
          </p:nvSpPr>
          <p:spPr bwMode="auto">
            <a:xfrm>
              <a:off x="8942436" y="12570768"/>
              <a:ext cx="164791" cy="159301"/>
            </a:xfrm>
            <a:custGeom>
              <a:avLst/>
              <a:gdLst>
                <a:gd name="T0" fmla="*/ 132 w 133"/>
                <a:gd name="T1" fmla="*/ 35 h 130"/>
                <a:gd name="T2" fmla="*/ 131 w 133"/>
                <a:gd name="T3" fmla="*/ 0 h 130"/>
                <a:gd name="T4" fmla="*/ 55 w 133"/>
                <a:gd name="T5" fmla="*/ 8 h 130"/>
                <a:gd name="T6" fmla="*/ 0 w 133"/>
                <a:gd name="T7" fmla="*/ 129 h 130"/>
                <a:gd name="T8" fmla="*/ 38 w 133"/>
                <a:gd name="T9" fmla="*/ 129 h 130"/>
                <a:gd name="T10" fmla="*/ 38 w 133"/>
                <a:gd name="T11" fmla="*/ 129 h 130"/>
                <a:gd name="T12" fmla="*/ 132 w 133"/>
                <a:gd name="T13" fmla="*/ 35 h 130"/>
              </a:gdLst>
              <a:ahLst/>
              <a:cxnLst>
                <a:cxn ang="0">
                  <a:pos x="T0" y="T1"/>
                </a:cxn>
                <a:cxn ang="0">
                  <a:pos x="T2" y="T3"/>
                </a:cxn>
                <a:cxn ang="0">
                  <a:pos x="T4" y="T5"/>
                </a:cxn>
                <a:cxn ang="0">
                  <a:pos x="T6" y="T7"/>
                </a:cxn>
                <a:cxn ang="0">
                  <a:pos x="T8" y="T9"/>
                </a:cxn>
                <a:cxn ang="0">
                  <a:pos x="T10" y="T11"/>
                </a:cxn>
                <a:cxn ang="0">
                  <a:pos x="T12" y="T13"/>
                </a:cxn>
              </a:cxnLst>
              <a:rect l="0" t="0" r="r" b="b"/>
              <a:pathLst>
                <a:path w="133" h="130">
                  <a:moveTo>
                    <a:pt x="132" y="35"/>
                  </a:moveTo>
                  <a:lnTo>
                    <a:pt x="131" y="0"/>
                  </a:lnTo>
                  <a:lnTo>
                    <a:pt x="55" y="8"/>
                  </a:lnTo>
                  <a:lnTo>
                    <a:pt x="0" y="129"/>
                  </a:lnTo>
                  <a:lnTo>
                    <a:pt x="38" y="129"/>
                  </a:lnTo>
                  <a:lnTo>
                    <a:pt x="38" y="129"/>
                  </a:lnTo>
                  <a:cubicBezTo>
                    <a:pt x="90" y="129"/>
                    <a:pt x="132" y="87"/>
                    <a:pt x="132" y="35"/>
                  </a:cubicBez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3" name="Freeform 428">
              <a:extLst>
                <a:ext uri="{FF2B5EF4-FFF2-40B4-BE49-F238E27FC236}">
                  <a16:creationId xmlns:a16="http://schemas.microsoft.com/office/drawing/2014/main" id="{D0CD5969-7207-E245-9BFC-775B3340AB9A}"/>
                </a:ext>
              </a:extLst>
            </p:cNvPr>
            <p:cNvSpPr>
              <a:spLocks noChangeArrowheads="1"/>
            </p:cNvSpPr>
            <p:nvPr/>
          </p:nvSpPr>
          <p:spPr bwMode="auto">
            <a:xfrm>
              <a:off x="9623571" y="12416966"/>
              <a:ext cx="675642" cy="477896"/>
            </a:xfrm>
            <a:custGeom>
              <a:avLst/>
              <a:gdLst>
                <a:gd name="T0" fmla="*/ 543 w 544"/>
                <a:gd name="T1" fmla="*/ 267 h 384"/>
                <a:gd name="T2" fmla="*/ 460 w 544"/>
                <a:gd name="T3" fmla="*/ 285 h 384"/>
                <a:gd name="T4" fmla="*/ 438 w 544"/>
                <a:gd name="T5" fmla="*/ 182 h 384"/>
                <a:gd name="T6" fmla="*/ 384 w 544"/>
                <a:gd name="T7" fmla="*/ 301 h 384"/>
                <a:gd name="T8" fmla="*/ 19 w 544"/>
                <a:gd name="T9" fmla="*/ 383 h 384"/>
                <a:gd name="T10" fmla="*/ 0 w 544"/>
                <a:gd name="T11" fmla="*/ 301 h 384"/>
                <a:gd name="T12" fmla="*/ 195 w 544"/>
                <a:gd name="T13" fmla="*/ 254 h 384"/>
                <a:gd name="T14" fmla="*/ 231 w 544"/>
                <a:gd name="T15" fmla="*/ 90 h 384"/>
                <a:gd name="T16" fmla="*/ 488 w 544"/>
                <a:gd name="T17" fmla="*/ 0 h 384"/>
                <a:gd name="T18" fmla="*/ 543 w 544"/>
                <a:gd name="T19" fmla="*/ 26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4" h="384">
                  <a:moveTo>
                    <a:pt x="543" y="267"/>
                  </a:moveTo>
                  <a:lnTo>
                    <a:pt x="460" y="285"/>
                  </a:lnTo>
                  <a:lnTo>
                    <a:pt x="438" y="182"/>
                  </a:lnTo>
                  <a:lnTo>
                    <a:pt x="384" y="301"/>
                  </a:lnTo>
                  <a:lnTo>
                    <a:pt x="19" y="383"/>
                  </a:lnTo>
                  <a:lnTo>
                    <a:pt x="0" y="301"/>
                  </a:lnTo>
                  <a:lnTo>
                    <a:pt x="195" y="254"/>
                  </a:lnTo>
                  <a:lnTo>
                    <a:pt x="231" y="90"/>
                  </a:lnTo>
                  <a:lnTo>
                    <a:pt x="488" y="0"/>
                  </a:lnTo>
                  <a:lnTo>
                    <a:pt x="543" y="267"/>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4" name="Freeform 429">
              <a:extLst>
                <a:ext uri="{FF2B5EF4-FFF2-40B4-BE49-F238E27FC236}">
                  <a16:creationId xmlns:a16="http://schemas.microsoft.com/office/drawing/2014/main" id="{121BEA68-56F3-6C4B-9EAC-9A333793CBFC}"/>
                </a:ext>
              </a:extLst>
            </p:cNvPr>
            <p:cNvSpPr>
              <a:spLocks noChangeArrowheads="1"/>
            </p:cNvSpPr>
            <p:nvPr/>
          </p:nvSpPr>
          <p:spPr bwMode="auto">
            <a:xfrm>
              <a:off x="9876251" y="12493868"/>
              <a:ext cx="148310" cy="192257"/>
            </a:xfrm>
            <a:custGeom>
              <a:avLst/>
              <a:gdLst>
                <a:gd name="T0" fmla="*/ 108 w 120"/>
                <a:gd name="T1" fmla="*/ 32 h 154"/>
                <a:gd name="T2" fmla="*/ 101 w 120"/>
                <a:gd name="T3" fmla="*/ 0 h 154"/>
                <a:gd name="T4" fmla="*/ 27 w 120"/>
                <a:gd name="T5" fmla="*/ 26 h 154"/>
                <a:gd name="T6" fmla="*/ 0 w 120"/>
                <a:gd name="T7" fmla="*/ 153 h 154"/>
                <a:gd name="T8" fmla="*/ 37 w 120"/>
                <a:gd name="T9" fmla="*/ 144 h 154"/>
                <a:gd name="T10" fmla="*/ 37 w 120"/>
                <a:gd name="T11" fmla="*/ 144 h 154"/>
                <a:gd name="T12" fmla="*/ 108 w 120"/>
                <a:gd name="T13" fmla="*/ 32 h 154"/>
              </a:gdLst>
              <a:ahLst/>
              <a:cxnLst>
                <a:cxn ang="0">
                  <a:pos x="T0" y="T1"/>
                </a:cxn>
                <a:cxn ang="0">
                  <a:pos x="T2" y="T3"/>
                </a:cxn>
                <a:cxn ang="0">
                  <a:pos x="T4" y="T5"/>
                </a:cxn>
                <a:cxn ang="0">
                  <a:pos x="T6" y="T7"/>
                </a:cxn>
                <a:cxn ang="0">
                  <a:pos x="T8" y="T9"/>
                </a:cxn>
                <a:cxn ang="0">
                  <a:pos x="T10" y="T11"/>
                </a:cxn>
                <a:cxn ang="0">
                  <a:pos x="T12" y="T13"/>
                </a:cxn>
              </a:cxnLst>
              <a:rect l="0" t="0" r="r" b="b"/>
              <a:pathLst>
                <a:path w="120" h="154">
                  <a:moveTo>
                    <a:pt x="108" y="32"/>
                  </a:moveTo>
                  <a:lnTo>
                    <a:pt x="101" y="0"/>
                  </a:lnTo>
                  <a:lnTo>
                    <a:pt x="27" y="26"/>
                  </a:lnTo>
                  <a:lnTo>
                    <a:pt x="0" y="153"/>
                  </a:lnTo>
                  <a:lnTo>
                    <a:pt x="37" y="144"/>
                  </a:lnTo>
                  <a:lnTo>
                    <a:pt x="37" y="144"/>
                  </a:lnTo>
                  <a:cubicBezTo>
                    <a:pt x="88" y="133"/>
                    <a:pt x="119" y="83"/>
                    <a:pt x="108" y="32"/>
                  </a:cubicBez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5" name="Freeform 431">
              <a:extLst>
                <a:ext uri="{FF2B5EF4-FFF2-40B4-BE49-F238E27FC236}">
                  <a16:creationId xmlns:a16="http://schemas.microsoft.com/office/drawing/2014/main" id="{C952A7D4-08AD-4940-8258-736AF7C6EA15}"/>
                </a:ext>
              </a:extLst>
            </p:cNvPr>
            <p:cNvSpPr>
              <a:spLocks noChangeArrowheads="1"/>
            </p:cNvSpPr>
            <p:nvPr/>
          </p:nvSpPr>
          <p:spPr bwMode="auto">
            <a:xfrm>
              <a:off x="8343690" y="7857736"/>
              <a:ext cx="269161" cy="373528"/>
            </a:xfrm>
            <a:custGeom>
              <a:avLst/>
              <a:gdLst>
                <a:gd name="T0" fmla="*/ 214 w 215"/>
                <a:gd name="T1" fmla="*/ 246 h 301"/>
                <a:gd name="T2" fmla="*/ 186 w 215"/>
                <a:gd name="T3" fmla="*/ 174 h 301"/>
                <a:gd name="T4" fmla="*/ 193 w 215"/>
                <a:gd name="T5" fmla="*/ 71 h 301"/>
                <a:gd name="T6" fmla="*/ 178 w 215"/>
                <a:gd name="T7" fmla="*/ 0 h 301"/>
                <a:gd name="T8" fmla="*/ 162 w 215"/>
                <a:gd name="T9" fmla="*/ 20 h 301"/>
                <a:gd name="T10" fmla="*/ 162 w 215"/>
                <a:gd name="T11" fmla="*/ 20 h 301"/>
                <a:gd name="T12" fmla="*/ 144 w 215"/>
                <a:gd name="T13" fmla="*/ 85 h 301"/>
                <a:gd name="T14" fmla="*/ 128 w 215"/>
                <a:gd name="T15" fmla="*/ 130 h 301"/>
                <a:gd name="T16" fmla="*/ 53 w 215"/>
                <a:gd name="T17" fmla="*/ 97 h 301"/>
                <a:gd name="T18" fmla="*/ 25 w 215"/>
                <a:gd name="T19" fmla="*/ 8 h 301"/>
                <a:gd name="T20" fmla="*/ 0 w 215"/>
                <a:gd name="T21" fmla="*/ 82 h 301"/>
                <a:gd name="T22" fmla="*/ 10 w 215"/>
                <a:gd name="T23" fmla="*/ 124 h 301"/>
                <a:gd name="T24" fmla="*/ 0 w 215"/>
                <a:gd name="T25" fmla="*/ 161 h 301"/>
                <a:gd name="T26" fmla="*/ 14 w 215"/>
                <a:gd name="T27" fmla="*/ 193 h 301"/>
                <a:gd name="T28" fmla="*/ 8 w 215"/>
                <a:gd name="T29" fmla="*/ 238 h 301"/>
                <a:gd name="T30" fmla="*/ 25 w 215"/>
                <a:gd name="T31" fmla="*/ 260 h 301"/>
                <a:gd name="T32" fmla="*/ 71 w 215"/>
                <a:gd name="T33" fmla="*/ 300 h 301"/>
                <a:gd name="T34" fmla="*/ 214 w 215"/>
                <a:gd name="T35" fmla="*/ 24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301">
                  <a:moveTo>
                    <a:pt x="214" y="246"/>
                  </a:moveTo>
                  <a:lnTo>
                    <a:pt x="186" y="174"/>
                  </a:lnTo>
                  <a:lnTo>
                    <a:pt x="193" y="71"/>
                  </a:lnTo>
                  <a:lnTo>
                    <a:pt x="178" y="0"/>
                  </a:lnTo>
                  <a:lnTo>
                    <a:pt x="162" y="20"/>
                  </a:lnTo>
                  <a:lnTo>
                    <a:pt x="162" y="20"/>
                  </a:lnTo>
                  <a:cubicBezTo>
                    <a:pt x="147" y="38"/>
                    <a:pt x="141" y="62"/>
                    <a:pt x="144" y="85"/>
                  </a:cubicBezTo>
                  <a:lnTo>
                    <a:pt x="128" y="130"/>
                  </a:lnTo>
                  <a:lnTo>
                    <a:pt x="53" y="97"/>
                  </a:lnTo>
                  <a:lnTo>
                    <a:pt x="25" y="8"/>
                  </a:lnTo>
                  <a:lnTo>
                    <a:pt x="0" y="82"/>
                  </a:lnTo>
                  <a:lnTo>
                    <a:pt x="10" y="124"/>
                  </a:lnTo>
                  <a:lnTo>
                    <a:pt x="0" y="161"/>
                  </a:lnTo>
                  <a:lnTo>
                    <a:pt x="14" y="193"/>
                  </a:lnTo>
                  <a:lnTo>
                    <a:pt x="8" y="238"/>
                  </a:lnTo>
                  <a:lnTo>
                    <a:pt x="25" y="260"/>
                  </a:lnTo>
                  <a:lnTo>
                    <a:pt x="71" y="300"/>
                  </a:lnTo>
                  <a:lnTo>
                    <a:pt x="214" y="246"/>
                  </a:ln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6" name="Freeform 432">
              <a:extLst>
                <a:ext uri="{FF2B5EF4-FFF2-40B4-BE49-F238E27FC236}">
                  <a16:creationId xmlns:a16="http://schemas.microsoft.com/office/drawing/2014/main" id="{79B0C134-F929-434A-BCB9-18424FF1D2A5}"/>
                </a:ext>
              </a:extLst>
            </p:cNvPr>
            <p:cNvSpPr>
              <a:spLocks noChangeArrowheads="1"/>
            </p:cNvSpPr>
            <p:nvPr/>
          </p:nvSpPr>
          <p:spPr bwMode="auto">
            <a:xfrm>
              <a:off x="9508218" y="7687454"/>
              <a:ext cx="186763" cy="362541"/>
            </a:xfrm>
            <a:custGeom>
              <a:avLst/>
              <a:gdLst>
                <a:gd name="T0" fmla="*/ 151 w 152"/>
                <a:gd name="T1" fmla="*/ 228 h 290"/>
                <a:gd name="T2" fmla="*/ 84 w 152"/>
                <a:gd name="T3" fmla="*/ 289 h 290"/>
                <a:gd name="T4" fmla="*/ 18 w 152"/>
                <a:gd name="T5" fmla="*/ 238 h 290"/>
                <a:gd name="T6" fmla="*/ 0 w 152"/>
                <a:gd name="T7" fmla="*/ 171 h 290"/>
                <a:gd name="T8" fmla="*/ 18 w 152"/>
                <a:gd name="T9" fmla="*/ 66 h 290"/>
                <a:gd name="T10" fmla="*/ 44 w 152"/>
                <a:gd name="T11" fmla="*/ 132 h 290"/>
                <a:gd name="T12" fmla="*/ 37 w 152"/>
                <a:gd name="T13" fmla="*/ 154 h 290"/>
                <a:gd name="T14" fmla="*/ 84 w 152"/>
                <a:gd name="T15" fmla="*/ 184 h 290"/>
                <a:gd name="T16" fmla="*/ 84 w 152"/>
                <a:gd name="T17" fmla="*/ 0 h 290"/>
                <a:gd name="T18" fmla="*/ 125 w 152"/>
                <a:gd name="T19" fmla="*/ 88 h 290"/>
                <a:gd name="T20" fmla="*/ 151 w 152"/>
                <a:gd name="T21" fmla="*/ 139 h 290"/>
                <a:gd name="T22" fmla="*/ 151 w 152"/>
                <a:gd name="T23" fmla="*/ 22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2" h="290">
                  <a:moveTo>
                    <a:pt x="151" y="228"/>
                  </a:moveTo>
                  <a:lnTo>
                    <a:pt x="84" y="289"/>
                  </a:lnTo>
                  <a:lnTo>
                    <a:pt x="18" y="238"/>
                  </a:lnTo>
                  <a:lnTo>
                    <a:pt x="0" y="171"/>
                  </a:lnTo>
                  <a:lnTo>
                    <a:pt x="18" y="66"/>
                  </a:lnTo>
                  <a:lnTo>
                    <a:pt x="44" y="132"/>
                  </a:lnTo>
                  <a:lnTo>
                    <a:pt x="37" y="154"/>
                  </a:lnTo>
                  <a:lnTo>
                    <a:pt x="84" y="184"/>
                  </a:lnTo>
                  <a:lnTo>
                    <a:pt x="84" y="0"/>
                  </a:lnTo>
                  <a:lnTo>
                    <a:pt x="125" y="88"/>
                  </a:lnTo>
                  <a:lnTo>
                    <a:pt x="151" y="139"/>
                  </a:lnTo>
                  <a:lnTo>
                    <a:pt x="151" y="228"/>
                  </a:ln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7" name="Freeform 433">
              <a:extLst>
                <a:ext uri="{FF2B5EF4-FFF2-40B4-BE49-F238E27FC236}">
                  <a16:creationId xmlns:a16="http://schemas.microsoft.com/office/drawing/2014/main" id="{C5641E76-6565-B149-B57A-5FD0F4A0F9E0}"/>
                </a:ext>
              </a:extLst>
            </p:cNvPr>
            <p:cNvSpPr>
              <a:spLocks noChangeArrowheads="1"/>
            </p:cNvSpPr>
            <p:nvPr/>
          </p:nvSpPr>
          <p:spPr bwMode="auto">
            <a:xfrm>
              <a:off x="9326947" y="8115910"/>
              <a:ext cx="1422696" cy="1620446"/>
            </a:xfrm>
            <a:custGeom>
              <a:avLst/>
              <a:gdLst>
                <a:gd name="T0" fmla="*/ 291 w 1142"/>
                <a:gd name="T1" fmla="*/ 110 h 1303"/>
                <a:gd name="T2" fmla="*/ 291 w 1142"/>
                <a:gd name="T3" fmla="*/ 110 h 1303"/>
                <a:gd name="T4" fmla="*/ 311 w 1142"/>
                <a:gd name="T5" fmla="*/ 173 h 1303"/>
                <a:gd name="T6" fmla="*/ 311 w 1142"/>
                <a:gd name="T7" fmla="*/ 173 h 1303"/>
                <a:gd name="T8" fmla="*/ 325 w 1142"/>
                <a:gd name="T9" fmla="*/ 442 h 1303"/>
                <a:gd name="T10" fmla="*/ 325 w 1142"/>
                <a:gd name="T11" fmla="*/ 442 h 1303"/>
                <a:gd name="T12" fmla="*/ 355 w 1142"/>
                <a:gd name="T13" fmla="*/ 749 h 1303"/>
                <a:gd name="T14" fmla="*/ 355 w 1142"/>
                <a:gd name="T15" fmla="*/ 749 h 1303"/>
                <a:gd name="T16" fmla="*/ 571 w 1142"/>
                <a:gd name="T17" fmla="*/ 1250 h 1303"/>
                <a:gd name="T18" fmla="*/ 571 w 1142"/>
                <a:gd name="T19" fmla="*/ 1250 h 1303"/>
                <a:gd name="T20" fmla="*/ 703 w 1142"/>
                <a:gd name="T21" fmla="*/ 608 h 1303"/>
                <a:gd name="T22" fmla="*/ 703 w 1142"/>
                <a:gd name="T23" fmla="*/ 608 h 1303"/>
                <a:gd name="T24" fmla="*/ 538 w 1142"/>
                <a:gd name="T25" fmla="*/ 49 h 1303"/>
                <a:gd name="T26" fmla="*/ 538 w 1142"/>
                <a:gd name="T27" fmla="*/ 49 h 1303"/>
                <a:gd name="T28" fmla="*/ 291 w 1142"/>
                <a:gd name="T29" fmla="*/ 11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2" h="1303">
                  <a:moveTo>
                    <a:pt x="291" y="110"/>
                  </a:moveTo>
                  <a:lnTo>
                    <a:pt x="291" y="110"/>
                  </a:lnTo>
                  <a:cubicBezTo>
                    <a:pt x="290" y="132"/>
                    <a:pt x="297" y="154"/>
                    <a:pt x="311" y="173"/>
                  </a:cubicBezTo>
                  <a:lnTo>
                    <a:pt x="311" y="173"/>
                  </a:lnTo>
                  <a:cubicBezTo>
                    <a:pt x="335" y="206"/>
                    <a:pt x="386" y="302"/>
                    <a:pt x="325" y="442"/>
                  </a:cubicBezTo>
                  <a:lnTo>
                    <a:pt x="325" y="442"/>
                  </a:lnTo>
                  <a:cubicBezTo>
                    <a:pt x="249" y="619"/>
                    <a:pt x="355" y="749"/>
                    <a:pt x="355" y="749"/>
                  </a:cubicBezTo>
                  <a:lnTo>
                    <a:pt x="355" y="749"/>
                  </a:lnTo>
                  <a:cubicBezTo>
                    <a:pt x="355" y="749"/>
                    <a:pt x="0" y="1302"/>
                    <a:pt x="571" y="1250"/>
                  </a:cubicBezTo>
                  <a:lnTo>
                    <a:pt x="571" y="1250"/>
                  </a:lnTo>
                  <a:cubicBezTo>
                    <a:pt x="1141" y="1200"/>
                    <a:pt x="803" y="688"/>
                    <a:pt x="703" y="608"/>
                  </a:cubicBezTo>
                  <a:lnTo>
                    <a:pt x="703" y="608"/>
                  </a:lnTo>
                  <a:cubicBezTo>
                    <a:pt x="703" y="608"/>
                    <a:pt x="844" y="121"/>
                    <a:pt x="538" y="49"/>
                  </a:cubicBezTo>
                  <a:lnTo>
                    <a:pt x="538" y="49"/>
                  </a:lnTo>
                  <a:cubicBezTo>
                    <a:pt x="331" y="0"/>
                    <a:pt x="293" y="61"/>
                    <a:pt x="291" y="110"/>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grpSp>
      <p:sp>
        <p:nvSpPr>
          <p:cNvPr id="58" name="Freeform 133">
            <a:extLst>
              <a:ext uri="{FF2B5EF4-FFF2-40B4-BE49-F238E27FC236}">
                <a16:creationId xmlns:a16="http://schemas.microsoft.com/office/drawing/2014/main" id="{FDF93C9B-49AB-B843-924E-5504F7CCD4FB}"/>
              </a:ext>
            </a:extLst>
          </p:cNvPr>
          <p:cNvSpPr>
            <a:spLocks noChangeArrowheads="1"/>
          </p:cNvSpPr>
          <p:nvPr/>
        </p:nvSpPr>
        <p:spPr bwMode="auto">
          <a:xfrm>
            <a:off x="4364260" y="849981"/>
            <a:ext cx="739501" cy="655046"/>
          </a:xfrm>
          <a:custGeom>
            <a:avLst/>
            <a:gdLst>
              <a:gd name="T0" fmla="*/ 1215 w 1584"/>
              <a:gd name="T1" fmla="*/ 0 h 1404"/>
              <a:gd name="T2" fmla="*/ 1061 w 1584"/>
              <a:gd name="T3" fmla="*/ 0 h 1404"/>
              <a:gd name="T4" fmla="*/ 405 w 1584"/>
              <a:gd name="T5" fmla="*/ 0 h 1404"/>
              <a:gd name="T6" fmla="*/ 0 w 1584"/>
              <a:gd name="T7" fmla="*/ 701 h 1404"/>
              <a:gd name="T8" fmla="*/ 405 w 1584"/>
              <a:gd name="T9" fmla="*/ 1403 h 1404"/>
              <a:gd name="T10" fmla="*/ 1061 w 1584"/>
              <a:gd name="T11" fmla="*/ 1403 h 1404"/>
              <a:gd name="T12" fmla="*/ 1215 w 1584"/>
              <a:gd name="T13" fmla="*/ 1403 h 1404"/>
              <a:gd name="T14" fmla="*/ 1583 w 1584"/>
              <a:gd name="T15" fmla="*/ 1403 h 1404"/>
              <a:gd name="T16" fmla="*/ 1583 w 1584"/>
              <a:gd name="T17" fmla="*/ 0 h 1404"/>
              <a:gd name="T18" fmla="*/ 1215 w 1584"/>
              <a:gd name="T19" fmla="*/ 0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4" h="1404">
                <a:moveTo>
                  <a:pt x="1215" y="0"/>
                </a:moveTo>
                <a:lnTo>
                  <a:pt x="1061" y="0"/>
                </a:lnTo>
                <a:lnTo>
                  <a:pt x="405" y="0"/>
                </a:lnTo>
                <a:lnTo>
                  <a:pt x="0" y="701"/>
                </a:lnTo>
                <a:lnTo>
                  <a:pt x="405" y="1403"/>
                </a:lnTo>
                <a:lnTo>
                  <a:pt x="1061" y="1403"/>
                </a:lnTo>
                <a:lnTo>
                  <a:pt x="1215" y="1403"/>
                </a:lnTo>
                <a:lnTo>
                  <a:pt x="1583" y="1403"/>
                </a:lnTo>
                <a:lnTo>
                  <a:pt x="1583" y="0"/>
                </a:lnTo>
                <a:lnTo>
                  <a:pt x="1215" y="0"/>
                </a:lnTo>
              </a:path>
            </a:pathLst>
          </a:custGeom>
          <a:solidFill>
            <a:srgbClr val="FFC7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75" dirty="0">
              <a:latin typeface="Poppins" pitchFamily="2" charset="77"/>
            </a:endParaRPr>
          </a:p>
        </p:txBody>
      </p:sp>
      <p:sp>
        <p:nvSpPr>
          <p:cNvPr id="3" name="CaixaDeTexto 2">
            <a:extLst>
              <a:ext uri="{FF2B5EF4-FFF2-40B4-BE49-F238E27FC236}">
                <a16:creationId xmlns:a16="http://schemas.microsoft.com/office/drawing/2014/main" id="{A32147C2-8A1A-3AC4-78EF-B27F1279C566}"/>
              </a:ext>
            </a:extLst>
          </p:cNvPr>
          <p:cNvSpPr txBox="1"/>
          <p:nvPr/>
        </p:nvSpPr>
        <p:spPr>
          <a:xfrm>
            <a:off x="243444" y="191529"/>
            <a:ext cx="8324384" cy="669414"/>
          </a:xfrm>
          <a:prstGeom prst="rect">
            <a:avLst/>
          </a:prstGeom>
          <a:noFill/>
        </p:spPr>
        <p:txBody>
          <a:bodyPr wrap="square">
            <a:spAutoFit/>
          </a:bodyPr>
          <a:lstStyle/>
          <a:p>
            <a:pPr algn="just"/>
            <a:r>
              <a:rPr lang="pt-BR" sz="1875" dirty="0">
                <a:latin typeface="rawline"/>
              </a:rPr>
              <a:t>Art. 124. Os contratos regidos por esta Lei </a:t>
            </a:r>
            <a:r>
              <a:rPr lang="pt-BR" sz="1875" b="1" dirty="0">
                <a:latin typeface="rawline"/>
              </a:rPr>
              <a:t>PODERÃO SER ALTERADOS</a:t>
            </a:r>
            <a:r>
              <a:rPr lang="pt-BR" sz="1875" dirty="0">
                <a:latin typeface="rawline"/>
              </a:rPr>
              <a:t>, com as </a:t>
            </a:r>
            <a:r>
              <a:rPr lang="pt-BR" sz="1875" b="1" dirty="0">
                <a:latin typeface="rawline"/>
              </a:rPr>
              <a:t>DEVIDAS JUSTIFICATIVAS</a:t>
            </a:r>
            <a:r>
              <a:rPr lang="pt-BR" sz="1875" dirty="0">
                <a:latin typeface="rawline"/>
              </a:rPr>
              <a:t>, nos seguintes casos:</a:t>
            </a:r>
          </a:p>
        </p:txBody>
      </p:sp>
      <p:sp>
        <p:nvSpPr>
          <p:cNvPr id="68" name="CaixaDeTexto 67">
            <a:extLst>
              <a:ext uri="{FF2B5EF4-FFF2-40B4-BE49-F238E27FC236}">
                <a16:creationId xmlns:a16="http://schemas.microsoft.com/office/drawing/2014/main" id="{DCEB653F-7190-C214-3254-5E58EF92752D}"/>
              </a:ext>
            </a:extLst>
          </p:cNvPr>
          <p:cNvSpPr txBox="1"/>
          <p:nvPr/>
        </p:nvSpPr>
        <p:spPr>
          <a:xfrm>
            <a:off x="4614045" y="912030"/>
            <a:ext cx="618997" cy="611706"/>
          </a:xfrm>
          <a:prstGeom prst="rect">
            <a:avLst/>
          </a:prstGeom>
          <a:noFill/>
        </p:spPr>
        <p:txBody>
          <a:bodyPr wrap="square">
            <a:spAutoFit/>
          </a:bodyPr>
          <a:lstStyle/>
          <a:p>
            <a:r>
              <a:rPr lang="pt-BR" sz="3375" dirty="0">
                <a:latin typeface="Aharoni" panose="02010803020104030203" pitchFamily="2" charset="-79"/>
                <a:cs typeface="Aharoni" panose="02010803020104030203" pitchFamily="2" charset="-79"/>
              </a:rPr>
              <a:t>II</a:t>
            </a:r>
          </a:p>
        </p:txBody>
      </p:sp>
      <p:sp>
        <p:nvSpPr>
          <p:cNvPr id="70" name="CaixaDeTexto 69">
            <a:extLst>
              <a:ext uri="{FF2B5EF4-FFF2-40B4-BE49-F238E27FC236}">
                <a16:creationId xmlns:a16="http://schemas.microsoft.com/office/drawing/2014/main" id="{25143784-6A90-12A4-B68E-DA1B2CB07786}"/>
              </a:ext>
            </a:extLst>
          </p:cNvPr>
          <p:cNvSpPr txBox="1"/>
          <p:nvPr/>
        </p:nvSpPr>
        <p:spPr>
          <a:xfrm>
            <a:off x="4877354" y="976663"/>
            <a:ext cx="4266646" cy="357790"/>
          </a:xfrm>
          <a:prstGeom prst="rect">
            <a:avLst/>
          </a:prstGeom>
          <a:noFill/>
        </p:spPr>
        <p:txBody>
          <a:bodyPr wrap="square">
            <a:spAutoFit/>
          </a:bodyPr>
          <a:lstStyle/>
          <a:p>
            <a:pPr marL="265510"/>
            <a:r>
              <a:rPr lang="pt-BR" sz="1725" dirty="0">
                <a:latin typeface="Aharoni" panose="02010803020104030203" pitchFamily="2" charset="-79"/>
                <a:cs typeface="Aharoni" panose="02010803020104030203" pitchFamily="2" charset="-79"/>
              </a:rPr>
              <a:t>Por acordo entre as partes;</a:t>
            </a:r>
          </a:p>
        </p:txBody>
      </p:sp>
      <p:sp>
        <p:nvSpPr>
          <p:cNvPr id="4" name="CaixaDeTexto 3">
            <a:extLst>
              <a:ext uri="{FF2B5EF4-FFF2-40B4-BE49-F238E27FC236}">
                <a16:creationId xmlns:a16="http://schemas.microsoft.com/office/drawing/2014/main" id="{2A9A5DF7-3768-F453-490E-4DF5F788A201}"/>
              </a:ext>
            </a:extLst>
          </p:cNvPr>
          <p:cNvSpPr txBox="1"/>
          <p:nvPr/>
        </p:nvSpPr>
        <p:spPr>
          <a:xfrm>
            <a:off x="4964807" y="1288149"/>
            <a:ext cx="4091738" cy="623248"/>
          </a:xfrm>
          <a:prstGeom prst="rect">
            <a:avLst/>
          </a:prstGeom>
          <a:noFill/>
        </p:spPr>
        <p:txBody>
          <a:bodyPr wrap="square">
            <a:spAutoFit/>
          </a:bodyPr>
          <a:lstStyle/>
          <a:p>
            <a:pPr marL="198835" algn="r"/>
            <a:r>
              <a:rPr lang="pt-BR" sz="1725" dirty="0">
                <a:latin typeface="rawline"/>
              </a:rPr>
              <a:t>Quando conveniente a substituição da garantia de execução;</a:t>
            </a:r>
          </a:p>
        </p:txBody>
      </p:sp>
      <p:sp>
        <p:nvSpPr>
          <p:cNvPr id="6" name="CaixaDeTexto 5">
            <a:extLst>
              <a:ext uri="{FF2B5EF4-FFF2-40B4-BE49-F238E27FC236}">
                <a16:creationId xmlns:a16="http://schemas.microsoft.com/office/drawing/2014/main" id="{C8F5D694-4A9E-FBDA-6A0F-DC4B9B29B48D}"/>
              </a:ext>
            </a:extLst>
          </p:cNvPr>
          <p:cNvSpPr txBox="1"/>
          <p:nvPr/>
        </p:nvSpPr>
        <p:spPr>
          <a:xfrm>
            <a:off x="4341309" y="2054022"/>
            <a:ext cx="4711038" cy="1419619"/>
          </a:xfrm>
          <a:prstGeom prst="rect">
            <a:avLst/>
          </a:prstGeom>
          <a:noFill/>
        </p:spPr>
        <p:txBody>
          <a:bodyPr wrap="square">
            <a:spAutoFit/>
          </a:bodyPr>
          <a:lstStyle/>
          <a:p>
            <a:pPr algn="r"/>
            <a:r>
              <a:rPr lang="pt-BR" sz="1725" dirty="0">
                <a:latin typeface="rawline"/>
              </a:rPr>
              <a:t>Quando necessária a </a:t>
            </a:r>
            <a:r>
              <a:rPr lang="pt-BR" sz="1725" b="1" dirty="0">
                <a:solidFill>
                  <a:srgbClr val="0070C0"/>
                </a:solidFill>
                <a:latin typeface="rawline"/>
              </a:rPr>
              <a:t>MODIFICAÇÃO DO REGIME DE EXECUÇÃO DA OBRA OU DO SERVIÇO</a:t>
            </a:r>
            <a:r>
              <a:rPr lang="pt-BR" sz="1725" dirty="0">
                <a:latin typeface="rawline"/>
              </a:rPr>
              <a:t>, bem como do </a:t>
            </a:r>
            <a:r>
              <a:rPr lang="pt-BR" sz="1725" b="1" dirty="0">
                <a:solidFill>
                  <a:srgbClr val="0070C0"/>
                </a:solidFill>
                <a:latin typeface="rawline"/>
              </a:rPr>
              <a:t>MODO DE FORNECIMENTO</a:t>
            </a:r>
            <a:r>
              <a:rPr lang="pt-BR" sz="1725" dirty="0">
                <a:latin typeface="rawline"/>
              </a:rPr>
              <a:t>, em face de verificação técnica da inaplicabilidade dos termos contratuais originários;</a:t>
            </a:r>
            <a:endParaRPr lang="pt-BR" sz="1725" dirty="0"/>
          </a:p>
        </p:txBody>
      </p:sp>
      <p:sp>
        <p:nvSpPr>
          <p:cNvPr id="8" name="CaixaDeTexto 7">
            <a:extLst>
              <a:ext uri="{FF2B5EF4-FFF2-40B4-BE49-F238E27FC236}">
                <a16:creationId xmlns:a16="http://schemas.microsoft.com/office/drawing/2014/main" id="{035E4C8A-EF4E-8731-64EA-7F34A382972D}"/>
              </a:ext>
            </a:extLst>
          </p:cNvPr>
          <p:cNvSpPr txBox="1"/>
          <p:nvPr/>
        </p:nvSpPr>
        <p:spPr>
          <a:xfrm>
            <a:off x="3520733" y="3546378"/>
            <a:ext cx="4786574" cy="1077218"/>
          </a:xfrm>
          <a:prstGeom prst="rect">
            <a:avLst/>
          </a:prstGeom>
          <a:noFill/>
        </p:spPr>
        <p:txBody>
          <a:bodyPr wrap="square">
            <a:spAutoFit/>
          </a:bodyPr>
          <a:lstStyle/>
          <a:p>
            <a:pPr algn="r"/>
            <a:r>
              <a:rPr lang="pt-BR" sz="1600" dirty="0">
                <a:latin typeface="rawline"/>
              </a:rPr>
              <a:t>Quando necessária a</a:t>
            </a:r>
            <a:r>
              <a:rPr lang="pt-BR" sz="1600" b="1" dirty="0">
                <a:latin typeface="rawline"/>
              </a:rPr>
              <a:t> </a:t>
            </a:r>
            <a:r>
              <a:rPr lang="pt-BR" sz="1600" b="1" dirty="0">
                <a:solidFill>
                  <a:srgbClr val="0070C0"/>
                </a:solidFill>
                <a:latin typeface="rawline"/>
              </a:rPr>
              <a:t>MODIFICAÇÃO DA FORMA DE PAGAMENTO</a:t>
            </a:r>
            <a:r>
              <a:rPr lang="pt-BR" sz="1600" b="1" dirty="0">
                <a:latin typeface="rawline"/>
              </a:rPr>
              <a:t> </a:t>
            </a:r>
            <a:r>
              <a:rPr lang="pt-BR" sz="1600" dirty="0">
                <a:latin typeface="rawline"/>
              </a:rPr>
              <a:t>diante de circunstâncias supervenientes, mantido o valor inicial atualizado e </a:t>
            </a:r>
            <a:r>
              <a:rPr lang="pt-BR" sz="1600" b="1" dirty="0">
                <a:solidFill>
                  <a:srgbClr val="0070C0"/>
                </a:solidFill>
                <a:latin typeface="rawline"/>
              </a:rPr>
              <a:t>VEDADA A ANTECIPAÇÃO DO PAGAMENTO</a:t>
            </a:r>
            <a:r>
              <a:rPr lang="pt-BR" sz="1600" dirty="0">
                <a:solidFill>
                  <a:srgbClr val="0070C0"/>
                </a:solidFill>
                <a:latin typeface="rawline"/>
              </a:rPr>
              <a:t> </a:t>
            </a:r>
            <a:r>
              <a:rPr lang="pt-BR" sz="1600" dirty="0">
                <a:latin typeface="rawline"/>
              </a:rPr>
              <a:t>...;</a:t>
            </a:r>
            <a:endParaRPr lang="pt-BR" sz="1600" dirty="0"/>
          </a:p>
        </p:txBody>
      </p:sp>
    </p:spTree>
    <p:extLst>
      <p:ext uri="{BB962C8B-B14F-4D97-AF65-F5344CB8AC3E}">
        <p14:creationId xmlns:p14="http://schemas.microsoft.com/office/powerpoint/2010/main" val="76622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Scale>
                                      <p:cBhvr>
                                        <p:cTn id="7" dur="10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6"/>
                                        </p:tgtEl>
                                        <p:attrNameLst>
                                          <p:attrName>ppt_x</p:attrName>
                                          <p:attrName>ppt_y</p:attrName>
                                        </p:attrNameLst>
                                      </p:cBhvr>
                                    </p:animMotion>
                                    <p:animEffect transition="in" filter="fade">
                                      <p:cBhvr>
                                        <p:cTn id="9" dur="1000"/>
                                        <p:tgtEl>
                                          <p:spTgt spid="6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additive="base">
                                        <p:cTn id="14" dur="500" fill="hold"/>
                                        <p:tgtEl>
                                          <p:spTgt spid="58"/>
                                        </p:tgtEl>
                                        <p:attrNameLst>
                                          <p:attrName>ppt_x</p:attrName>
                                        </p:attrNameLst>
                                      </p:cBhvr>
                                      <p:tavLst>
                                        <p:tav tm="0">
                                          <p:val>
                                            <p:strVal val="1+#ppt_w/2"/>
                                          </p:val>
                                        </p:tav>
                                        <p:tav tm="100000">
                                          <p:val>
                                            <p:strVal val="#ppt_x"/>
                                          </p:val>
                                        </p:tav>
                                      </p:tavLst>
                                    </p:anim>
                                    <p:anim calcmode="lin" valueType="num">
                                      <p:cBhvr additive="base">
                                        <p:cTn id="15" dur="500" fill="hold"/>
                                        <p:tgtEl>
                                          <p:spTgt spid="58"/>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2" fill="hold" grpId="0" nodeType="after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1+#ppt_w/2"/>
                                          </p:val>
                                        </p:tav>
                                        <p:tav tm="100000">
                                          <p:val>
                                            <p:strVal val="#ppt_x"/>
                                          </p:val>
                                        </p:tav>
                                      </p:tavLst>
                                    </p:anim>
                                    <p:anim calcmode="lin" valueType="num">
                                      <p:cBhvr additive="base">
                                        <p:cTn id="20" dur="500" fill="hold"/>
                                        <p:tgtEl>
                                          <p:spTgt spid="68"/>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2" fill="hold" grpId="0" nodeType="afterEffect">
                                  <p:stCondLst>
                                    <p:cond delay="200"/>
                                  </p:stCondLst>
                                  <p:childTnLst>
                                    <p:set>
                                      <p:cBhvr>
                                        <p:cTn id="23" dur="1" fill="hold">
                                          <p:stCondLst>
                                            <p:cond delay="0"/>
                                          </p:stCondLst>
                                        </p:cTn>
                                        <p:tgtEl>
                                          <p:spTgt spid="70"/>
                                        </p:tgtEl>
                                        <p:attrNameLst>
                                          <p:attrName>style.visibility</p:attrName>
                                        </p:attrNameLst>
                                      </p:cBhvr>
                                      <p:to>
                                        <p:strVal val="visible"/>
                                      </p:to>
                                    </p:set>
                                    <p:anim calcmode="lin" valueType="num">
                                      <p:cBhvr additive="base">
                                        <p:cTn id="24" dur="500" fill="hold"/>
                                        <p:tgtEl>
                                          <p:spTgt spid="70"/>
                                        </p:tgtEl>
                                        <p:attrNameLst>
                                          <p:attrName>ppt_x</p:attrName>
                                        </p:attrNameLst>
                                      </p:cBhvr>
                                      <p:tavLst>
                                        <p:tav tm="0">
                                          <p:val>
                                            <p:strVal val="1+#ppt_w/2"/>
                                          </p:val>
                                        </p:tav>
                                        <p:tav tm="100000">
                                          <p:val>
                                            <p:strVal val="#ppt_x"/>
                                          </p:val>
                                        </p:tav>
                                      </p:tavLst>
                                    </p:anim>
                                    <p:anim calcmode="lin" valueType="num">
                                      <p:cBhvr additive="base">
                                        <p:cTn id="25"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1+#ppt_w/2"/>
                                          </p:val>
                                        </p:tav>
                                        <p:tav tm="100000">
                                          <p:val>
                                            <p:strVal val="#ppt_x"/>
                                          </p:val>
                                        </p:tav>
                                      </p:tavLst>
                                    </p:anim>
                                    <p:anim calcmode="lin" valueType="num">
                                      <p:cBhvr additive="base">
                                        <p:cTn id="3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1+#ppt_w/2"/>
                                          </p:val>
                                        </p:tav>
                                        <p:tav tm="100000">
                                          <p:val>
                                            <p:strVal val="#ppt_x"/>
                                          </p:val>
                                        </p:tav>
                                      </p:tavLst>
                                    </p:anim>
                                    <p:anim calcmode="lin" valueType="num">
                                      <p:cBhvr additive="base">
                                        <p:cTn id="37"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1+#ppt_w/2"/>
                                          </p:val>
                                        </p:tav>
                                        <p:tav tm="100000">
                                          <p:val>
                                            <p:strVal val="#ppt_x"/>
                                          </p:val>
                                        </p:tav>
                                      </p:tavLst>
                                    </p:anim>
                                    <p:anim calcmode="lin" valueType="num">
                                      <p:cBhvr additive="base">
                                        <p:cTn id="4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8" grpId="0"/>
      <p:bldP spid="70" grpId="0"/>
      <p:bldP spid="4" grpId="0"/>
      <p:bldP spid="6"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7D51B0AC-E7CB-AB4F-AB99-8EE090C118CF}"/>
              </a:ext>
            </a:extLst>
          </p:cNvPr>
          <p:cNvGrpSpPr/>
          <p:nvPr/>
        </p:nvGrpSpPr>
        <p:grpSpPr>
          <a:xfrm>
            <a:off x="243444" y="776370"/>
            <a:ext cx="4200121" cy="3575973"/>
            <a:chOff x="1631188" y="3358934"/>
            <a:chExt cx="11200322" cy="9535928"/>
          </a:xfrm>
        </p:grpSpPr>
        <p:sp>
          <p:nvSpPr>
            <p:cNvPr id="14" name="Freeform 381">
              <a:extLst>
                <a:ext uri="{FF2B5EF4-FFF2-40B4-BE49-F238E27FC236}">
                  <a16:creationId xmlns:a16="http://schemas.microsoft.com/office/drawing/2014/main" id="{20895088-A5E3-5542-996F-10EB216A5773}"/>
                </a:ext>
              </a:extLst>
            </p:cNvPr>
            <p:cNvSpPr>
              <a:spLocks noChangeArrowheads="1"/>
            </p:cNvSpPr>
            <p:nvPr/>
          </p:nvSpPr>
          <p:spPr bwMode="auto">
            <a:xfrm>
              <a:off x="11546139" y="8357606"/>
              <a:ext cx="181269" cy="142819"/>
            </a:xfrm>
            <a:custGeom>
              <a:avLst/>
              <a:gdLst>
                <a:gd name="T0" fmla="*/ 143 w 144"/>
                <a:gd name="T1" fmla="*/ 57 h 114"/>
                <a:gd name="T2" fmla="*/ 143 w 144"/>
                <a:gd name="T3" fmla="*/ 57 h 114"/>
                <a:gd name="T4" fmla="*/ 72 w 144"/>
                <a:gd name="T5" fmla="*/ 113 h 114"/>
                <a:gd name="T6" fmla="*/ 72 w 144"/>
                <a:gd name="T7" fmla="*/ 113 h 114"/>
                <a:gd name="T8" fmla="*/ 0 w 144"/>
                <a:gd name="T9" fmla="*/ 57 h 114"/>
                <a:gd name="T10" fmla="*/ 0 w 144"/>
                <a:gd name="T11" fmla="*/ 57 h 114"/>
                <a:gd name="T12" fmla="*/ 72 w 144"/>
                <a:gd name="T13" fmla="*/ 0 h 114"/>
                <a:gd name="T14" fmla="*/ 72 w 144"/>
                <a:gd name="T15" fmla="*/ 0 h 114"/>
                <a:gd name="T16" fmla="*/ 143 w 144"/>
                <a:gd name="T17"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14">
                  <a:moveTo>
                    <a:pt x="143" y="57"/>
                  </a:moveTo>
                  <a:lnTo>
                    <a:pt x="143" y="57"/>
                  </a:lnTo>
                  <a:cubicBezTo>
                    <a:pt x="143" y="88"/>
                    <a:pt x="111" y="113"/>
                    <a:pt x="72" y="113"/>
                  </a:cubicBezTo>
                  <a:lnTo>
                    <a:pt x="72" y="113"/>
                  </a:lnTo>
                  <a:cubicBezTo>
                    <a:pt x="32" y="113"/>
                    <a:pt x="0" y="88"/>
                    <a:pt x="0" y="57"/>
                  </a:cubicBezTo>
                  <a:lnTo>
                    <a:pt x="0" y="57"/>
                  </a:lnTo>
                  <a:cubicBezTo>
                    <a:pt x="0" y="25"/>
                    <a:pt x="32" y="0"/>
                    <a:pt x="72" y="0"/>
                  </a:cubicBezTo>
                  <a:lnTo>
                    <a:pt x="72" y="0"/>
                  </a:lnTo>
                  <a:cubicBezTo>
                    <a:pt x="111" y="0"/>
                    <a:pt x="143" y="25"/>
                    <a:pt x="143" y="57"/>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5" name="Freeform 382">
              <a:extLst>
                <a:ext uri="{FF2B5EF4-FFF2-40B4-BE49-F238E27FC236}">
                  <a16:creationId xmlns:a16="http://schemas.microsoft.com/office/drawing/2014/main" id="{0B507192-8EEE-2B48-B51C-B0499BEE7BE5}"/>
                </a:ext>
              </a:extLst>
            </p:cNvPr>
            <p:cNvSpPr>
              <a:spLocks noChangeArrowheads="1"/>
            </p:cNvSpPr>
            <p:nvPr/>
          </p:nvSpPr>
          <p:spPr bwMode="auto">
            <a:xfrm>
              <a:off x="6624368" y="3358934"/>
              <a:ext cx="571276" cy="576768"/>
            </a:xfrm>
            <a:custGeom>
              <a:avLst/>
              <a:gdLst>
                <a:gd name="T0" fmla="*/ 229 w 458"/>
                <a:gd name="T1" fmla="*/ 315 h 465"/>
                <a:gd name="T2" fmla="*/ 229 w 458"/>
                <a:gd name="T3" fmla="*/ 315 h 465"/>
                <a:gd name="T4" fmla="*/ 147 w 458"/>
                <a:gd name="T5" fmla="*/ 232 h 465"/>
                <a:gd name="T6" fmla="*/ 147 w 458"/>
                <a:gd name="T7" fmla="*/ 232 h 465"/>
                <a:gd name="T8" fmla="*/ 229 w 458"/>
                <a:gd name="T9" fmla="*/ 150 h 465"/>
                <a:gd name="T10" fmla="*/ 229 w 458"/>
                <a:gd name="T11" fmla="*/ 150 h 465"/>
                <a:gd name="T12" fmla="*/ 311 w 458"/>
                <a:gd name="T13" fmla="*/ 232 h 465"/>
                <a:gd name="T14" fmla="*/ 311 w 458"/>
                <a:gd name="T15" fmla="*/ 232 h 465"/>
                <a:gd name="T16" fmla="*/ 229 w 458"/>
                <a:gd name="T17" fmla="*/ 315 h 465"/>
                <a:gd name="T18" fmla="*/ 457 w 458"/>
                <a:gd name="T19" fmla="*/ 278 h 465"/>
                <a:gd name="T20" fmla="*/ 457 w 458"/>
                <a:gd name="T21" fmla="*/ 186 h 465"/>
                <a:gd name="T22" fmla="*/ 410 w 458"/>
                <a:gd name="T23" fmla="*/ 186 h 465"/>
                <a:gd name="T24" fmla="*/ 410 w 458"/>
                <a:gd name="T25" fmla="*/ 186 h 465"/>
                <a:gd name="T26" fmla="*/ 389 w 458"/>
                <a:gd name="T27" fmla="*/ 135 h 465"/>
                <a:gd name="T28" fmla="*/ 422 w 458"/>
                <a:gd name="T29" fmla="*/ 100 h 465"/>
                <a:gd name="T30" fmla="*/ 358 w 458"/>
                <a:gd name="T31" fmla="*/ 35 h 465"/>
                <a:gd name="T32" fmla="*/ 325 w 458"/>
                <a:gd name="T33" fmla="*/ 70 h 465"/>
                <a:gd name="T34" fmla="*/ 325 w 458"/>
                <a:gd name="T35" fmla="*/ 70 h 465"/>
                <a:gd name="T36" fmla="*/ 275 w 458"/>
                <a:gd name="T37" fmla="*/ 49 h 465"/>
                <a:gd name="T38" fmla="*/ 275 w 458"/>
                <a:gd name="T39" fmla="*/ 0 h 465"/>
                <a:gd name="T40" fmla="*/ 183 w 458"/>
                <a:gd name="T41" fmla="*/ 0 h 465"/>
                <a:gd name="T42" fmla="*/ 183 w 458"/>
                <a:gd name="T43" fmla="*/ 49 h 465"/>
                <a:gd name="T44" fmla="*/ 183 w 458"/>
                <a:gd name="T45" fmla="*/ 49 h 465"/>
                <a:gd name="T46" fmla="*/ 133 w 458"/>
                <a:gd name="T47" fmla="*/ 70 h 465"/>
                <a:gd name="T48" fmla="*/ 99 w 458"/>
                <a:gd name="T49" fmla="*/ 35 h 465"/>
                <a:gd name="T50" fmla="*/ 35 w 458"/>
                <a:gd name="T51" fmla="*/ 100 h 465"/>
                <a:gd name="T52" fmla="*/ 69 w 458"/>
                <a:gd name="T53" fmla="*/ 135 h 465"/>
                <a:gd name="T54" fmla="*/ 69 w 458"/>
                <a:gd name="T55" fmla="*/ 135 h 465"/>
                <a:gd name="T56" fmla="*/ 47 w 458"/>
                <a:gd name="T57" fmla="*/ 186 h 465"/>
                <a:gd name="T58" fmla="*/ 0 w 458"/>
                <a:gd name="T59" fmla="*/ 186 h 465"/>
                <a:gd name="T60" fmla="*/ 0 w 458"/>
                <a:gd name="T61" fmla="*/ 278 h 465"/>
                <a:gd name="T62" fmla="*/ 47 w 458"/>
                <a:gd name="T63" fmla="*/ 278 h 465"/>
                <a:gd name="T64" fmla="*/ 47 w 458"/>
                <a:gd name="T65" fmla="*/ 278 h 465"/>
                <a:gd name="T66" fmla="*/ 69 w 458"/>
                <a:gd name="T67" fmla="*/ 330 h 465"/>
                <a:gd name="T68" fmla="*/ 35 w 458"/>
                <a:gd name="T69" fmla="*/ 364 h 465"/>
                <a:gd name="T70" fmla="*/ 99 w 458"/>
                <a:gd name="T71" fmla="*/ 429 h 465"/>
                <a:gd name="T72" fmla="*/ 133 w 458"/>
                <a:gd name="T73" fmla="*/ 395 h 465"/>
                <a:gd name="T74" fmla="*/ 133 w 458"/>
                <a:gd name="T75" fmla="*/ 395 h 465"/>
                <a:gd name="T76" fmla="*/ 183 w 458"/>
                <a:gd name="T77" fmla="*/ 415 h 465"/>
                <a:gd name="T78" fmla="*/ 183 w 458"/>
                <a:gd name="T79" fmla="*/ 464 h 465"/>
                <a:gd name="T80" fmla="*/ 275 w 458"/>
                <a:gd name="T81" fmla="*/ 464 h 465"/>
                <a:gd name="T82" fmla="*/ 275 w 458"/>
                <a:gd name="T83" fmla="*/ 415 h 465"/>
                <a:gd name="T84" fmla="*/ 275 w 458"/>
                <a:gd name="T85" fmla="*/ 415 h 465"/>
                <a:gd name="T86" fmla="*/ 325 w 458"/>
                <a:gd name="T87" fmla="*/ 395 h 465"/>
                <a:gd name="T88" fmla="*/ 358 w 458"/>
                <a:gd name="T89" fmla="*/ 429 h 465"/>
                <a:gd name="T90" fmla="*/ 422 w 458"/>
                <a:gd name="T91" fmla="*/ 364 h 465"/>
                <a:gd name="T92" fmla="*/ 389 w 458"/>
                <a:gd name="T93" fmla="*/ 330 h 465"/>
                <a:gd name="T94" fmla="*/ 389 w 458"/>
                <a:gd name="T95" fmla="*/ 330 h 465"/>
                <a:gd name="T96" fmla="*/ 410 w 458"/>
                <a:gd name="T97" fmla="*/ 278 h 465"/>
                <a:gd name="T98" fmla="*/ 457 w 458"/>
                <a:gd name="T99" fmla="*/ 278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8" h="465">
                  <a:moveTo>
                    <a:pt x="229" y="315"/>
                  </a:moveTo>
                  <a:lnTo>
                    <a:pt x="229" y="315"/>
                  </a:lnTo>
                  <a:cubicBezTo>
                    <a:pt x="183" y="315"/>
                    <a:pt x="147" y="277"/>
                    <a:pt x="147" y="232"/>
                  </a:cubicBezTo>
                  <a:lnTo>
                    <a:pt x="147" y="232"/>
                  </a:lnTo>
                  <a:cubicBezTo>
                    <a:pt x="147" y="187"/>
                    <a:pt x="183" y="150"/>
                    <a:pt x="229" y="150"/>
                  </a:cubicBezTo>
                  <a:lnTo>
                    <a:pt x="229" y="150"/>
                  </a:lnTo>
                  <a:cubicBezTo>
                    <a:pt x="275" y="150"/>
                    <a:pt x="311" y="187"/>
                    <a:pt x="311" y="232"/>
                  </a:cubicBezTo>
                  <a:lnTo>
                    <a:pt x="311" y="232"/>
                  </a:lnTo>
                  <a:cubicBezTo>
                    <a:pt x="311" y="277"/>
                    <a:pt x="275" y="315"/>
                    <a:pt x="229" y="315"/>
                  </a:cubicBezTo>
                  <a:close/>
                  <a:moveTo>
                    <a:pt x="457" y="278"/>
                  </a:moveTo>
                  <a:lnTo>
                    <a:pt x="457" y="186"/>
                  </a:lnTo>
                  <a:lnTo>
                    <a:pt x="410" y="186"/>
                  </a:lnTo>
                  <a:lnTo>
                    <a:pt x="410" y="186"/>
                  </a:lnTo>
                  <a:cubicBezTo>
                    <a:pt x="406" y="168"/>
                    <a:pt x="399" y="150"/>
                    <a:pt x="389" y="135"/>
                  </a:cubicBezTo>
                  <a:lnTo>
                    <a:pt x="422" y="100"/>
                  </a:lnTo>
                  <a:lnTo>
                    <a:pt x="358" y="35"/>
                  </a:lnTo>
                  <a:lnTo>
                    <a:pt x="325" y="70"/>
                  </a:lnTo>
                  <a:lnTo>
                    <a:pt x="325" y="70"/>
                  </a:lnTo>
                  <a:cubicBezTo>
                    <a:pt x="309" y="61"/>
                    <a:pt x="292" y="53"/>
                    <a:pt x="275" y="49"/>
                  </a:cubicBezTo>
                  <a:lnTo>
                    <a:pt x="275" y="0"/>
                  </a:lnTo>
                  <a:lnTo>
                    <a:pt x="183" y="0"/>
                  </a:lnTo>
                  <a:lnTo>
                    <a:pt x="183" y="49"/>
                  </a:lnTo>
                  <a:lnTo>
                    <a:pt x="183" y="49"/>
                  </a:lnTo>
                  <a:cubicBezTo>
                    <a:pt x="166" y="53"/>
                    <a:pt x="149" y="61"/>
                    <a:pt x="133" y="70"/>
                  </a:cubicBezTo>
                  <a:lnTo>
                    <a:pt x="99" y="35"/>
                  </a:lnTo>
                  <a:lnTo>
                    <a:pt x="35" y="100"/>
                  </a:lnTo>
                  <a:lnTo>
                    <a:pt x="69" y="135"/>
                  </a:lnTo>
                  <a:lnTo>
                    <a:pt x="69" y="135"/>
                  </a:lnTo>
                  <a:cubicBezTo>
                    <a:pt x="59" y="150"/>
                    <a:pt x="52" y="168"/>
                    <a:pt x="47" y="186"/>
                  </a:cubicBezTo>
                  <a:lnTo>
                    <a:pt x="0" y="186"/>
                  </a:lnTo>
                  <a:lnTo>
                    <a:pt x="0" y="278"/>
                  </a:lnTo>
                  <a:lnTo>
                    <a:pt x="47" y="278"/>
                  </a:lnTo>
                  <a:lnTo>
                    <a:pt x="47" y="278"/>
                  </a:lnTo>
                  <a:cubicBezTo>
                    <a:pt x="52" y="297"/>
                    <a:pt x="59" y="314"/>
                    <a:pt x="69" y="330"/>
                  </a:cubicBezTo>
                  <a:lnTo>
                    <a:pt x="35" y="364"/>
                  </a:lnTo>
                  <a:lnTo>
                    <a:pt x="99" y="429"/>
                  </a:lnTo>
                  <a:lnTo>
                    <a:pt x="133" y="395"/>
                  </a:lnTo>
                  <a:lnTo>
                    <a:pt x="133" y="395"/>
                  </a:lnTo>
                  <a:cubicBezTo>
                    <a:pt x="149" y="404"/>
                    <a:pt x="166" y="410"/>
                    <a:pt x="183" y="415"/>
                  </a:cubicBezTo>
                  <a:lnTo>
                    <a:pt x="183" y="464"/>
                  </a:lnTo>
                  <a:lnTo>
                    <a:pt x="275" y="464"/>
                  </a:lnTo>
                  <a:lnTo>
                    <a:pt x="275" y="415"/>
                  </a:lnTo>
                  <a:lnTo>
                    <a:pt x="275" y="415"/>
                  </a:lnTo>
                  <a:cubicBezTo>
                    <a:pt x="292" y="410"/>
                    <a:pt x="309" y="404"/>
                    <a:pt x="325" y="395"/>
                  </a:cubicBezTo>
                  <a:lnTo>
                    <a:pt x="358" y="429"/>
                  </a:lnTo>
                  <a:lnTo>
                    <a:pt x="422" y="364"/>
                  </a:lnTo>
                  <a:lnTo>
                    <a:pt x="389" y="330"/>
                  </a:lnTo>
                  <a:lnTo>
                    <a:pt x="389" y="330"/>
                  </a:lnTo>
                  <a:cubicBezTo>
                    <a:pt x="399" y="314"/>
                    <a:pt x="406" y="297"/>
                    <a:pt x="410" y="278"/>
                  </a:cubicBezTo>
                  <a:lnTo>
                    <a:pt x="457" y="278"/>
                  </a:lnTo>
                  <a:close/>
                </a:path>
              </a:pathLst>
            </a:custGeom>
            <a:solidFill>
              <a:srgbClr val="5ED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6" name="Freeform 383">
              <a:extLst>
                <a:ext uri="{FF2B5EF4-FFF2-40B4-BE49-F238E27FC236}">
                  <a16:creationId xmlns:a16="http://schemas.microsoft.com/office/drawing/2014/main" id="{9F8813DF-8685-5C4E-B47B-0E484783E7C2}"/>
                </a:ext>
              </a:extLst>
            </p:cNvPr>
            <p:cNvSpPr>
              <a:spLocks noChangeArrowheads="1"/>
            </p:cNvSpPr>
            <p:nvPr/>
          </p:nvSpPr>
          <p:spPr bwMode="auto">
            <a:xfrm>
              <a:off x="5910273" y="3694007"/>
              <a:ext cx="329582" cy="335077"/>
            </a:xfrm>
            <a:custGeom>
              <a:avLst/>
              <a:gdLst>
                <a:gd name="T0" fmla="*/ 132 w 265"/>
                <a:gd name="T1" fmla="*/ 182 h 270"/>
                <a:gd name="T2" fmla="*/ 132 w 265"/>
                <a:gd name="T3" fmla="*/ 182 h 270"/>
                <a:gd name="T4" fmla="*/ 84 w 265"/>
                <a:gd name="T5" fmla="*/ 135 h 270"/>
                <a:gd name="T6" fmla="*/ 84 w 265"/>
                <a:gd name="T7" fmla="*/ 135 h 270"/>
                <a:gd name="T8" fmla="*/ 132 w 265"/>
                <a:gd name="T9" fmla="*/ 87 h 270"/>
                <a:gd name="T10" fmla="*/ 132 w 265"/>
                <a:gd name="T11" fmla="*/ 87 h 270"/>
                <a:gd name="T12" fmla="*/ 179 w 265"/>
                <a:gd name="T13" fmla="*/ 135 h 270"/>
                <a:gd name="T14" fmla="*/ 179 w 265"/>
                <a:gd name="T15" fmla="*/ 135 h 270"/>
                <a:gd name="T16" fmla="*/ 132 w 265"/>
                <a:gd name="T17" fmla="*/ 182 h 270"/>
                <a:gd name="T18" fmla="*/ 264 w 265"/>
                <a:gd name="T19" fmla="*/ 161 h 270"/>
                <a:gd name="T20" fmla="*/ 264 w 265"/>
                <a:gd name="T21" fmla="*/ 108 h 270"/>
                <a:gd name="T22" fmla="*/ 237 w 265"/>
                <a:gd name="T23" fmla="*/ 108 h 270"/>
                <a:gd name="T24" fmla="*/ 237 w 265"/>
                <a:gd name="T25" fmla="*/ 108 h 270"/>
                <a:gd name="T26" fmla="*/ 224 w 265"/>
                <a:gd name="T27" fmla="*/ 78 h 270"/>
                <a:gd name="T28" fmla="*/ 243 w 265"/>
                <a:gd name="T29" fmla="*/ 58 h 270"/>
                <a:gd name="T30" fmla="*/ 207 w 265"/>
                <a:gd name="T31" fmla="*/ 21 h 270"/>
                <a:gd name="T32" fmla="*/ 187 w 265"/>
                <a:gd name="T33" fmla="*/ 40 h 270"/>
                <a:gd name="T34" fmla="*/ 187 w 265"/>
                <a:gd name="T35" fmla="*/ 40 h 270"/>
                <a:gd name="T36" fmla="*/ 158 w 265"/>
                <a:gd name="T37" fmla="*/ 29 h 270"/>
                <a:gd name="T38" fmla="*/ 158 w 265"/>
                <a:gd name="T39" fmla="*/ 0 h 270"/>
                <a:gd name="T40" fmla="*/ 106 w 265"/>
                <a:gd name="T41" fmla="*/ 0 h 270"/>
                <a:gd name="T42" fmla="*/ 106 w 265"/>
                <a:gd name="T43" fmla="*/ 29 h 270"/>
                <a:gd name="T44" fmla="*/ 106 w 265"/>
                <a:gd name="T45" fmla="*/ 29 h 270"/>
                <a:gd name="T46" fmla="*/ 76 w 265"/>
                <a:gd name="T47" fmla="*/ 40 h 270"/>
                <a:gd name="T48" fmla="*/ 57 w 265"/>
                <a:gd name="T49" fmla="*/ 21 h 270"/>
                <a:gd name="T50" fmla="*/ 20 w 265"/>
                <a:gd name="T51" fmla="*/ 58 h 270"/>
                <a:gd name="T52" fmla="*/ 39 w 265"/>
                <a:gd name="T53" fmla="*/ 78 h 270"/>
                <a:gd name="T54" fmla="*/ 39 w 265"/>
                <a:gd name="T55" fmla="*/ 78 h 270"/>
                <a:gd name="T56" fmla="*/ 27 w 265"/>
                <a:gd name="T57" fmla="*/ 108 h 270"/>
                <a:gd name="T58" fmla="*/ 0 w 265"/>
                <a:gd name="T59" fmla="*/ 108 h 270"/>
                <a:gd name="T60" fmla="*/ 0 w 265"/>
                <a:gd name="T61" fmla="*/ 161 h 270"/>
                <a:gd name="T62" fmla="*/ 27 w 265"/>
                <a:gd name="T63" fmla="*/ 161 h 270"/>
                <a:gd name="T64" fmla="*/ 27 w 265"/>
                <a:gd name="T65" fmla="*/ 161 h 270"/>
                <a:gd name="T66" fmla="*/ 39 w 265"/>
                <a:gd name="T67" fmla="*/ 191 h 270"/>
                <a:gd name="T68" fmla="*/ 20 w 265"/>
                <a:gd name="T69" fmla="*/ 210 h 270"/>
                <a:gd name="T70" fmla="*/ 57 w 265"/>
                <a:gd name="T71" fmla="*/ 248 h 270"/>
                <a:gd name="T72" fmla="*/ 76 w 265"/>
                <a:gd name="T73" fmla="*/ 228 h 270"/>
                <a:gd name="T74" fmla="*/ 76 w 265"/>
                <a:gd name="T75" fmla="*/ 228 h 270"/>
                <a:gd name="T76" fmla="*/ 106 w 265"/>
                <a:gd name="T77" fmla="*/ 240 h 270"/>
                <a:gd name="T78" fmla="*/ 106 w 265"/>
                <a:gd name="T79" fmla="*/ 269 h 270"/>
                <a:gd name="T80" fmla="*/ 158 w 265"/>
                <a:gd name="T81" fmla="*/ 269 h 270"/>
                <a:gd name="T82" fmla="*/ 158 w 265"/>
                <a:gd name="T83" fmla="*/ 240 h 270"/>
                <a:gd name="T84" fmla="*/ 158 w 265"/>
                <a:gd name="T85" fmla="*/ 240 h 270"/>
                <a:gd name="T86" fmla="*/ 187 w 265"/>
                <a:gd name="T87" fmla="*/ 228 h 270"/>
                <a:gd name="T88" fmla="*/ 207 w 265"/>
                <a:gd name="T89" fmla="*/ 248 h 270"/>
                <a:gd name="T90" fmla="*/ 243 w 265"/>
                <a:gd name="T91" fmla="*/ 210 h 270"/>
                <a:gd name="T92" fmla="*/ 224 w 265"/>
                <a:gd name="T93" fmla="*/ 191 h 270"/>
                <a:gd name="T94" fmla="*/ 224 w 265"/>
                <a:gd name="T95" fmla="*/ 191 h 270"/>
                <a:gd name="T96" fmla="*/ 237 w 265"/>
                <a:gd name="T97" fmla="*/ 161 h 270"/>
                <a:gd name="T98" fmla="*/ 264 w 265"/>
                <a:gd name="T99" fmla="*/ 16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5" h="270">
                  <a:moveTo>
                    <a:pt x="132" y="182"/>
                  </a:moveTo>
                  <a:lnTo>
                    <a:pt x="132" y="182"/>
                  </a:lnTo>
                  <a:cubicBezTo>
                    <a:pt x="106" y="182"/>
                    <a:pt x="84" y="161"/>
                    <a:pt x="84" y="135"/>
                  </a:cubicBezTo>
                  <a:lnTo>
                    <a:pt x="84" y="135"/>
                  </a:lnTo>
                  <a:cubicBezTo>
                    <a:pt x="84" y="108"/>
                    <a:pt x="106" y="87"/>
                    <a:pt x="132" y="87"/>
                  </a:cubicBezTo>
                  <a:lnTo>
                    <a:pt x="132" y="87"/>
                  </a:lnTo>
                  <a:cubicBezTo>
                    <a:pt x="158" y="87"/>
                    <a:pt x="179" y="108"/>
                    <a:pt x="179" y="135"/>
                  </a:cubicBezTo>
                  <a:lnTo>
                    <a:pt x="179" y="135"/>
                  </a:lnTo>
                  <a:cubicBezTo>
                    <a:pt x="179" y="161"/>
                    <a:pt x="158" y="182"/>
                    <a:pt x="132" y="182"/>
                  </a:cubicBezTo>
                  <a:close/>
                  <a:moveTo>
                    <a:pt x="264" y="161"/>
                  </a:moveTo>
                  <a:lnTo>
                    <a:pt x="264" y="108"/>
                  </a:lnTo>
                  <a:lnTo>
                    <a:pt x="237" y="108"/>
                  </a:lnTo>
                  <a:lnTo>
                    <a:pt x="237" y="108"/>
                  </a:lnTo>
                  <a:cubicBezTo>
                    <a:pt x="234" y="97"/>
                    <a:pt x="229" y="87"/>
                    <a:pt x="224" y="78"/>
                  </a:cubicBezTo>
                  <a:lnTo>
                    <a:pt x="243" y="58"/>
                  </a:lnTo>
                  <a:lnTo>
                    <a:pt x="207" y="21"/>
                  </a:lnTo>
                  <a:lnTo>
                    <a:pt x="187" y="40"/>
                  </a:lnTo>
                  <a:lnTo>
                    <a:pt x="187" y="40"/>
                  </a:lnTo>
                  <a:cubicBezTo>
                    <a:pt x="178" y="35"/>
                    <a:pt x="168" y="31"/>
                    <a:pt x="158" y="29"/>
                  </a:cubicBezTo>
                  <a:lnTo>
                    <a:pt x="158" y="0"/>
                  </a:lnTo>
                  <a:lnTo>
                    <a:pt x="106" y="0"/>
                  </a:lnTo>
                  <a:lnTo>
                    <a:pt x="106" y="29"/>
                  </a:lnTo>
                  <a:lnTo>
                    <a:pt x="106" y="29"/>
                  </a:lnTo>
                  <a:cubicBezTo>
                    <a:pt x="95" y="31"/>
                    <a:pt x="86" y="35"/>
                    <a:pt x="76" y="40"/>
                  </a:cubicBezTo>
                  <a:lnTo>
                    <a:pt x="57" y="21"/>
                  </a:lnTo>
                  <a:lnTo>
                    <a:pt x="20" y="58"/>
                  </a:lnTo>
                  <a:lnTo>
                    <a:pt x="39" y="78"/>
                  </a:lnTo>
                  <a:lnTo>
                    <a:pt x="39" y="78"/>
                  </a:lnTo>
                  <a:cubicBezTo>
                    <a:pt x="34" y="87"/>
                    <a:pt x="30" y="97"/>
                    <a:pt x="27" y="108"/>
                  </a:cubicBezTo>
                  <a:lnTo>
                    <a:pt x="0" y="108"/>
                  </a:lnTo>
                  <a:lnTo>
                    <a:pt x="0" y="161"/>
                  </a:lnTo>
                  <a:lnTo>
                    <a:pt x="27" y="161"/>
                  </a:lnTo>
                  <a:lnTo>
                    <a:pt x="27" y="161"/>
                  </a:lnTo>
                  <a:cubicBezTo>
                    <a:pt x="30" y="172"/>
                    <a:pt x="34" y="182"/>
                    <a:pt x="39" y="191"/>
                  </a:cubicBezTo>
                  <a:lnTo>
                    <a:pt x="20" y="210"/>
                  </a:lnTo>
                  <a:lnTo>
                    <a:pt x="57" y="248"/>
                  </a:lnTo>
                  <a:lnTo>
                    <a:pt x="76" y="228"/>
                  </a:lnTo>
                  <a:lnTo>
                    <a:pt x="76" y="228"/>
                  </a:lnTo>
                  <a:cubicBezTo>
                    <a:pt x="86" y="234"/>
                    <a:pt x="95" y="237"/>
                    <a:pt x="106" y="240"/>
                  </a:cubicBezTo>
                  <a:lnTo>
                    <a:pt x="106" y="269"/>
                  </a:lnTo>
                  <a:lnTo>
                    <a:pt x="158" y="269"/>
                  </a:lnTo>
                  <a:lnTo>
                    <a:pt x="158" y="240"/>
                  </a:lnTo>
                  <a:lnTo>
                    <a:pt x="158" y="240"/>
                  </a:lnTo>
                  <a:cubicBezTo>
                    <a:pt x="168" y="237"/>
                    <a:pt x="178" y="234"/>
                    <a:pt x="187" y="228"/>
                  </a:cubicBezTo>
                  <a:lnTo>
                    <a:pt x="207" y="248"/>
                  </a:lnTo>
                  <a:lnTo>
                    <a:pt x="243" y="210"/>
                  </a:lnTo>
                  <a:lnTo>
                    <a:pt x="224" y="191"/>
                  </a:lnTo>
                  <a:lnTo>
                    <a:pt x="224" y="191"/>
                  </a:lnTo>
                  <a:cubicBezTo>
                    <a:pt x="229" y="182"/>
                    <a:pt x="234" y="172"/>
                    <a:pt x="237" y="161"/>
                  </a:cubicBezTo>
                  <a:lnTo>
                    <a:pt x="264" y="161"/>
                  </a:lnTo>
                  <a:close/>
                </a:path>
              </a:pathLst>
            </a:custGeom>
            <a:solidFill>
              <a:srgbClr val="F2672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7" name="Freeform 384">
              <a:extLst>
                <a:ext uri="{FF2B5EF4-FFF2-40B4-BE49-F238E27FC236}">
                  <a16:creationId xmlns:a16="http://schemas.microsoft.com/office/drawing/2014/main" id="{ED291934-EF38-4A4F-B037-D09B016AD40E}"/>
                </a:ext>
              </a:extLst>
            </p:cNvPr>
            <p:cNvSpPr>
              <a:spLocks noChangeArrowheads="1"/>
            </p:cNvSpPr>
            <p:nvPr/>
          </p:nvSpPr>
          <p:spPr bwMode="auto">
            <a:xfrm>
              <a:off x="10002591" y="3935703"/>
              <a:ext cx="2164260" cy="763535"/>
            </a:xfrm>
            <a:custGeom>
              <a:avLst/>
              <a:gdLst>
                <a:gd name="T0" fmla="*/ 1383 w 1739"/>
                <a:gd name="T1" fmla="*/ 480 h 613"/>
                <a:gd name="T2" fmla="*/ 1383 w 1739"/>
                <a:gd name="T3" fmla="*/ 480 h 613"/>
                <a:gd name="T4" fmla="*/ 1364 w 1739"/>
                <a:gd name="T5" fmla="*/ 480 h 613"/>
                <a:gd name="T6" fmla="*/ 1364 w 1739"/>
                <a:gd name="T7" fmla="*/ 480 h 613"/>
                <a:gd name="T8" fmla="*/ 1364 w 1739"/>
                <a:gd name="T9" fmla="*/ 460 h 613"/>
                <a:gd name="T10" fmla="*/ 1364 w 1739"/>
                <a:gd name="T11" fmla="*/ 460 h 613"/>
                <a:gd name="T12" fmla="*/ 856 w 1739"/>
                <a:gd name="T13" fmla="*/ 0 h 613"/>
                <a:gd name="T14" fmla="*/ 856 w 1739"/>
                <a:gd name="T15" fmla="*/ 0 h 613"/>
                <a:gd name="T16" fmla="*/ 395 w 1739"/>
                <a:gd name="T17" fmla="*/ 268 h 613"/>
                <a:gd name="T18" fmla="*/ 395 w 1739"/>
                <a:gd name="T19" fmla="*/ 268 h 613"/>
                <a:gd name="T20" fmla="*/ 246 w 1739"/>
                <a:gd name="T21" fmla="*/ 192 h 613"/>
                <a:gd name="T22" fmla="*/ 246 w 1739"/>
                <a:gd name="T23" fmla="*/ 192 h 613"/>
                <a:gd name="T24" fmla="*/ 0 w 1739"/>
                <a:gd name="T25" fmla="*/ 562 h 613"/>
                <a:gd name="T26" fmla="*/ 0 w 1739"/>
                <a:gd name="T27" fmla="*/ 562 h 613"/>
                <a:gd name="T28" fmla="*/ 1 w 1739"/>
                <a:gd name="T29" fmla="*/ 612 h 613"/>
                <a:gd name="T30" fmla="*/ 377 w 1739"/>
                <a:gd name="T31" fmla="*/ 612 h 613"/>
                <a:gd name="T32" fmla="*/ 489 w 1739"/>
                <a:gd name="T33" fmla="*/ 612 h 613"/>
                <a:gd name="T34" fmla="*/ 1026 w 1739"/>
                <a:gd name="T35" fmla="*/ 612 h 613"/>
                <a:gd name="T36" fmla="*/ 1335 w 1739"/>
                <a:gd name="T37" fmla="*/ 612 h 613"/>
                <a:gd name="T38" fmla="*/ 1738 w 1739"/>
                <a:gd name="T39" fmla="*/ 612 h 613"/>
                <a:gd name="T40" fmla="*/ 1738 w 1739"/>
                <a:gd name="T41" fmla="*/ 612 h 613"/>
                <a:gd name="T42" fmla="*/ 1383 w 1739"/>
                <a:gd name="T43" fmla="*/ 48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39" h="613">
                  <a:moveTo>
                    <a:pt x="1383" y="480"/>
                  </a:moveTo>
                  <a:lnTo>
                    <a:pt x="1383" y="480"/>
                  </a:lnTo>
                  <a:cubicBezTo>
                    <a:pt x="1376" y="480"/>
                    <a:pt x="1370" y="480"/>
                    <a:pt x="1364" y="480"/>
                  </a:cubicBezTo>
                  <a:lnTo>
                    <a:pt x="1364" y="480"/>
                  </a:lnTo>
                  <a:cubicBezTo>
                    <a:pt x="1364" y="474"/>
                    <a:pt x="1364" y="467"/>
                    <a:pt x="1364" y="460"/>
                  </a:cubicBezTo>
                  <a:lnTo>
                    <a:pt x="1364" y="460"/>
                  </a:lnTo>
                  <a:cubicBezTo>
                    <a:pt x="1364" y="206"/>
                    <a:pt x="1137" y="0"/>
                    <a:pt x="856" y="0"/>
                  </a:cubicBezTo>
                  <a:lnTo>
                    <a:pt x="856" y="0"/>
                  </a:lnTo>
                  <a:cubicBezTo>
                    <a:pt x="652" y="0"/>
                    <a:pt x="476" y="110"/>
                    <a:pt x="395" y="268"/>
                  </a:cubicBezTo>
                  <a:lnTo>
                    <a:pt x="395" y="268"/>
                  </a:lnTo>
                  <a:cubicBezTo>
                    <a:pt x="354" y="220"/>
                    <a:pt x="302" y="192"/>
                    <a:pt x="246" y="192"/>
                  </a:cubicBezTo>
                  <a:lnTo>
                    <a:pt x="246" y="192"/>
                  </a:lnTo>
                  <a:cubicBezTo>
                    <a:pt x="110" y="192"/>
                    <a:pt x="0" y="357"/>
                    <a:pt x="0" y="562"/>
                  </a:cubicBezTo>
                  <a:lnTo>
                    <a:pt x="0" y="562"/>
                  </a:lnTo>
                  <a:cubicBezTo>
                    <a:pt x="0" y="579"/>
                    <a:pt x="0" y="596"/>
                    <a:pt x="1" y="612"/>
                  </a:cubicBezTo>
                  <a:lnTo>
                    <a:pt x="377" y="612"/>
                  </a:lnTo>
                  <a:lnTo>
                    <a:pt x="489" y="612"/>
                  </a:lnTo>
                  <a:lnTo>
                    <a:pt x="1026" y="612"/>
                  </a:lnTo>
                  <a:lnTo>
                    <a:pt x="1335" y="612"/>
                  </a:lnTo>
                  <a:lnTo>
                    <a:pt x="1738" y="612"/>
                  </a:lnTo>
                  <a:lnTo>
                    <a:pt x="1738" y="612"/>
                  </a:lnTo>
                  <a:cubicBezTo>
                    <a:pt x="1647" y="530"/>
                    <a:pt x="1521" y="480"/>
                    <a:pt x="1383" y="480"/>
                  </a:cubicBezTo>
                </a:path>
              </a:pathLst>
            </a:custGeom>
            <a:solidFill>
              <a:srgbClr val="65CD1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8" name="Freeform 385">
              <a:extLst>
                <a:ext uri="{FF2B5EF4-FFF2-40B4-BE49-F238E27FC236}">
                  <a16:creationId xmlns:a16="http://schemas.microsoft.com/office/drawing/2014/main" id="{17A47D67-01C9-464B-A022-4CC267BA75D3}"/>
                </a:ext>
              </a:extLst>
            </p:cNvPr>
            <p:cNvSpPr>
              <a:spLocks noChangeArrowheads="1"/>
            </p:cNvSpPr>
            <p:nvPr/>
          </p:nvSpPr>
          <p:spPr bwMode="auto">
            <a:xfrm>
              <a:off x="1631188" y="7539140"/>
              <a:ext cx="2422434" cy="895368"/>
            </a:xfrm>
            <a:custGeom>
              <a:avLst/>
              <a:gdLst>
                <a:gd name="T0" fmla="*/ 1944 w 1945"/>
                <a:gd name="T1" fmla="*/ 564 h 717"/>
                <a:gd name="T2" fmla="*/ 1944 w 1945"/>
                <a:gd name="T3" fmla="*/ 564 h 717"/>
                <a:gd name="T4" fmla="*/ 1553 w 1945"/>
                <a:gd name="T5" fmla="*/ 172 h 717"/>
                <a:gd name="T6" fmla="*/ 1553 w 1945"/>
                <a:gd name="T7" fmla="*/ 172 h 717"/>
                <a:gd name="T8" fmla="*/ 1418 w 1945"/>
                <a:gd name="T9" fmla="*/ 197 h 717"/>
                <a:gd name="T10" fmla="*/ 1418 w 1945"/>
                <a:gd name="T11" fmla="*/ 197 h 717"/>
                <a:gd name="T12" fmla="*/ 944 w 1945"/>
                <a:gd name="T13" fmla="*/ 0 h 717"/>
                <a:gd name="T14" fmla="*/ 944 w 1945"/>
                <a:gd name="T15" fmla="*/ 0 h 717"/>
                <a:gd name="T16" fmla="*/ 291 w 1945"/>
                <a:gd name="T17" fmla="*/ 519 h 717"/>
                <a:gd name="T18" fmla="*/ 291 w 1945"/>
                <a:gd name="T19" fmla="*/ 519 h 717"/>
                <a:gd name="T20" fmla="*/ 0 w 1945"/>
                <a:gd name="T21" fmla="*/ 716 h 717"/>
                <a:gd name="T22" fmla="*/ 1914 w 1945"/>
                <a:gd name="T23" fmla="*/ 716 h 717"/>
                <a:gd name="T24" fmla="*/ 1914 w 1945"/>
                <a:gd name="T25" fmla="*/ 716 h 717"/>
                <a:gd name="T26" fmla="*/ 1944 w 1945"/>
                <a:gd name="T27" fmla="*/ 564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5" h="717">
                  <a:moveTo>
                    <a:pt x="1944" y="564"/>
                  </a:moveTo>
                  <a:lnTo>
                    <a:pt x="1944" y="564"/>
                  </a:lnTo>
                  <a:cubicBezTo>
                    <a:pt x="1944" y="348"/>
                    <a:pt x="1769" y="172"/>
                    <a:pt x="1553" y="172"/>
                  </a:cubicBezTo>
                  <a:lnTo>
                    <a:pt x="1553" y="172"/>
                  </a:lnTo>
                  <a:cubicBezTo>
                    <a:pt x="1505" y="172"/>
                    <a:pt x="1460" y="181"/>
                    <a:pt x="1418" y="197"/>
                  </a:cubicBezTo>
                  <a:lnTo>
                    <a:pt x="1418" y="197"/>
                  </a:lnTo>
                  <a:cubicBezTo>
                    <a:pt x="1296" y="75"/>
                    <a:pt x="1129" y="0"/>
                    <a:pt x="944" y="0"/>
                  </a:cubicBezTo>
                  <a:lnTo>
                    <a:pt x="944" y="0"/>
                  </a:lnTo>
                  <a:cubicBezTo>
                    <a:pt x="626" y="0"/>
                    <a:pt x="359" y="222"/>
                    <a:pt x="291" y="519"/>
                  </a:cubicBezTo>
                  <a:lnTo>
                    <a:pt x="291" y="519"/>
                  </a:lnTo>
                  <a:cubicBezTo>
                    <a:pt x="177" y="558"/>
                    <a:pt x="77" y="626"/>
                    <a:pt x="0" y="716"/>
                  </a:cubicBezTo>
                  <a:lnTo>
                    <a:pt x="1914" y="716"/>
                  </a:lnTo>
                  <a:lnTo>
                    <a:pt x="1914" y="716"/>
                  </a:lnTo>
                  <a:cubicBezTo>
                    <a:pt x="1933" y="669"/>
                    <a:pt x="1944" y="618"/>
                    <a:pt x="1944" y="564"/>
                  </a:cubicBezTo>
                </a:path>
              </a:pathLst>
            </a:custGeom>
            <a:solidFill>
              <a:srgbClr val="51AC5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9" name="Freeform 386">
              <a:extLst>
                <a:ext uri="{FF2B5EF4-FFF2-40B4-BE49-F238E27FC236}">
                  <a16:creationId xmlns:a16="http://schemas.microsoft.com/office/drawing/2014/main" id="{AA665FA0-06B3-9943-B5A4-7A3A93F6558C}"/>
                </a:ext>
              </a:extLst>
            </p:cNvPr>
            <p:cNvSpPr>
              <a:spLocks noChangeArrowheads="1"/>
            </p:cNvSpPr>
            <p:nvPr/>
          </p:nvSpPr>
          <p:spPr bwMode="auto">
            <a:xfrm>
              <a:off x="11260500" y="7379843"/>
              <a:ext cx="758041" cy="862407"/>
            </a:xfrm>
            <a:custGeom>
              <a:avLst/>
              <a:gdLst>
                <a:gd name="T0" fmla="*/ 283 w 607"/>
                <a:gd name="T1" fmla="*/ 13 h 691"/>
                <a:gd name="T2" fmla="*/ 283 w 607"/>
                <a:gd name="T3" fmla="*/ 13 h 691"/>
                <a:gd name="T4" fmla="*/ 4 w 607"/>
                <a:gd name="T5" fmla="*/ 299 h 691"/>
                <a:gd name="T6" fmla="*/ 4 w 607"/>
                <a:gd name="T7" fmla="*/ 299 h 691"/>
                <a:gd name="T8" fmla="*/ 99 w 607"/>
                <a:gd name="T9" fmla="*/ 532 h 691"/>
                <a:gd name="T10" fmla="*/ 99 w 607"/>
                <a:gd name="T11" fmla="*/ 532 h 691"/>
                <a:gd name="T12" fmla="*/ 165 w 607"/>
                <a:gd name="T13" fmla="*/ 686 h 691"/>
                <a:gd name="T14" fmla="*/ 165 w 607"/>
                <a:gd name="T15" fmla="*/ 690 h 691"/>
                <a:gd name="T16" fmla="*/ 444 w 607"/>
                <a:gd name="T17" fmla="*/ 690 h 691"/>
                <a:gd name="T18" fmla="*/ 444 w 607"/>
                <a:gd name="T19" fmla="*/ 687 h 691"/>
                <a:gd name="T20" fmla="*/ 444 w 607"/>
                <a:gd name="T21" fmla="*/ 687 h 691"/>
                <a:gd name="T22" fmla="*/ 510 w 607"/>
                <a:gd name="T23" fmla="*/ 532 h 691"/>
                <a:gd name="T24" fmla="*/ 510 w 607"/>
                <a:gd name="T25" fmla="*/ 532 h 691"/>
                <a:gd name="T26" fmla="*/ 606 w 607"/>
                <a:gd name="T27" fmla="*/ 313 h 691"/>
                <a:gd name="T28" fmla="*/ 606 w 607"/>
                <a:gd name="T29" fmla="*/ 313 h 691"/>
                <a:gd name="T30" fmla="*/ 283 w 607"/>
                <a:gd name="T31" fmla="*/ 13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7" h="691">
                  <a:moveTo>
                    <a:pt x="283" y="13"/>
                  </a:moveTo>
                  <a:lnTo>
                    <a:pt x="283" y="13"/>
                  </a:lnTo>
                  <a:cubicBezTo>
                    <a:pt x="132" y="23"/>
                    <a:pt x="11" y="147"/>
                    <a:pt x="4" y="299"/>
                  </a:cubicBezTo>
                  <a:lnTo>
                    <a:pt x="4" y="299"/>
                  </a:lnTo>
                  <a:cubicBezTo>
                    <a:pt x="0" y="392"/>
                    <a:pt x="38" y="475"/>
                    <a:pt x="99" y="532"/>
                  </a:cubicBezTo>
                  <a:lnTo>
                    <a:pt x="99" y="532"/>
                  </a:lnTo>
                  <a:cubicBezTo>
                    <a:pt x="142" y="572"/>
                    <a:pt x="165" y="628"/>
                    <a:pt x="165" y="686"/>
                  </a:cubicBezTo>
                  <a:lnTo>
                    <a:pt x="165" y="690"/>
                  </a:lnTo>
                  <a:lnTo>
                    <a:pt x="444" y="690"/>
                  </a:lnTo>
                  <a:lnTo>
                    <a:pt x="444" y="687"/>
                  </a:lnTo>
                  <a:lnTo>
                    <a:pt x="444" y="687"/>
                  </a:lnTo>
                  <a:cubicBezTo>
                    <a:pt x="444" y="629"/>
                    <a:pt x="468" y="573"/>
                    <a:pt x="510" y="532"/>
                  </a:cubicBezTo>
                  <a:lnTo>
                    <a:pt x="510" y="532"/>
                  </a:lnTo>
                  <a:cubicBezTo>
                    <a:pt x="568" y="478"/>
                    <a:pt x="606" y="400"/>
                    <a:pt x="606" y="313"/>
                  </a:cubicBezTo>
                  <a:lnTo>
                    <a:pt x="606" y="313"/>
                  </a:lnTo>
                  <a:cubicBezTo>
                    <a:pt x="606" y="140"/>
                    <a:pt x="459" y="0"/>
                    <a:pt x="283" y="13"/>
                  </a:cubicBezTo>
                </a:path>
              </a:pathLst>
            </a:custGeom>
            <a:solidFill>
              <a:srgbClr val="FEE23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0" name="Freeform 387">
              <a:extLst>
                <a:ext uri="{FF2B5EF4-FFF2-40B4-BE49-F238E27FC236}">
                  <a16:creationId xmlns:a16="http://schemas.microsoft.com/office/drawing/2014/main" id="{AF5BFD6D-D134-054B-85A8-1FB074DEE90A}"/>
                </a:ext>
              </a:extLst>
            </p:cNvPr>
            <p:cNvSpPr>
              <a:spLocks noChangeArrowheads="1"/>
            </p:cNvSpPr>
            <p:nvPr/>
          </p:nvSpPr>
          <p:spPr bwMode="auto">
            <a:xfrm>
              <a:off x="11463740" y="8335634"/>
              <a:ext cx="346064" cy="93380"/>
            </a:xfrm>
            <a:custGeom>
              <a:avLst/>
              <a:gdLst>
                <a:gd name="T0" fmla="*/ 76 w 280"/>
                <a:gd name="T1" fmla="*/ 76 h 77"/>
                <a:gd name="T2" fmla="*/ 203 w 280"/>
                <a:gd name="T3" fmla="*/ 76 h 77"/>
                <a:gd name="T4" fmla="*/ 203 w 280"/>
                <a:gd name="T5" fmla="*/ 76 h 77"/>
                <a:gd name="T6" fmla="*/ 279 w 280"/>
                <a:gd name="T7" fmla="*/ 0 h 77"/>
                <a:gd name="T8" fmla="*/ 0 w 280"/>
                <a:gd name="T9" fmla="*/ 0 h 77"/>
                <a:gd name="T10" fmla="*/ 0 w 280"/>
                <a:gd name="T11" fmla="*/ 0 h 77"/>
                <a:gd name="T12" fmla="*/ 76 w 280"/>
                <a:gd name="T13" fmla="*/ 76 h 77"/>
              </a:gdLst>
              <a:ahLst/>
              <a:cxnLst>
                <a:cxn ang="0">
                  <a:pos x="T0" y="T1"/>
                </a:cxn>
                <a:cxn ang="0">
                  <a:pos x="T2" y="T3"/>
                </a:cxn>
                <a:cxn ang="0">
                  <a:pos x="T4" y="T5"/>
                </a:cxn>
                <a:cxn ang="0">
                  <a:pos x="T6" y="T7"/>
                </a:cxn>
                <a:cxn ang="0">
                  <a:pos x="T8" y="T9"/>
                </a:cxn>
                <a:cxn ang="0">
                  <a:pos x="T10" y="T11"/>
                </a:cxn>
                <a:cxn ang="0">
                  <a:pos x="T12" y="T13"/>
                </a:cxn>
              </a:cxnLst>
              <a:rect l="0" t="0" r="r" b="b"/>
              <a:pathLst>
                <a:path w="280" h="77">
                  <a:moveTo>
                    <a:pt x="76" y="76"/>
                  </a:moveTo>
                  <a:lnTo>
                    <a:pt x="203" y="76"/>
                  </a:lnTo>
                  <a:lnTo>
                    <a:pt x="203" y="76"/>
                  </a:lnTo>
                  <a:cubicBezTo>
                    <a:pt x="246" y="76"/>
                    <a:pt x="279" y="42"/>
                    <a:pt x="279" y="0"/>
                  </a:cubicBezTo>
                  <a:lnTo>
                    <a:pt x="0" y="0"/>
                  </a:lnTo>
                  <a:lnTo>
                    <a:pt x="0" y="0"/>
                  </a:lnTo>
                  <a:cubicBezTo>
                    <a:pt x="0" y="42"/>
                    <a:pt x="34" y="76"/>
                    <a:pt x="76" y="76"/>
                  </a:cubicBezTo>
                </a:path>
              </a:pathLst>
            </a:custGeom>
            <a:solidFill>
              <a:srgbClr val="6E41C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1" name="Freeform 388">
              <a:extLst>
                <a:ext uri="{FF2B5EF4-FFF2-40B4-BE49-F238E27FC236}">
                  <a16:creationId xmlns:a16="http://schemas.microsoft.com/office/drawing/2014/main" id="{9FF99850-6F34-DB43-A637-CACE61FAB8CA}"/>
                </a:ext>
              </a:extLst>
            </p:cNvPr>
            <p:cNvSpPr>
              <a:spLocks noChangeArrowheads="1"/>
            </p:cNvSpPr>
            <p:nvPr/>
          </p:nvSpPr>
          <p:spPr bwMode="auto">
            <a:xfrm>
              <a:off x="11463740" y="8242249"/>
              <a:ext cx="346064" cy="93383"/>
            </a:xfrm>
            <a:custGeom>
              <a:avLst/>
              <a:gdLst>
                <a:gd name="T0" fmla="*/ 0 w 280"/>
                <a:gd name="T1" fmla="*/ 75 h 76"/>
                <a:gd name="T2" fmla="*/ 279 w 280"/>
                <a:gd name="T3" fmla="*/ 75 h 76"/>
                <a:gd name="T4" fmla="*/ 279 w 280"/>
                <a:gd name="T5" fmla="*/ 0 h 76"/>
                <a:gd name="T6" fmla="*/ 0 w 280"/>
                <a:gd name="T7" fmla="*/ 0 h 76"/>
                <a:gd name="T8" fmla="*/ 0 w 280"/>
                <a:gd name="T9" fmla="*/ 75 h 76"/>
              </a:gdLst>
              <a:ahLst/>
              <a:cxnLst>
                <a:cxn ang="0">
                  <a:pos x="T0" y="T1"/>
                </a:cxn>
                <a:cxn ang="0">
                  <a:pos x="T2" y="T3"/>
                </a:cxn>
                <a:cxn ang="0">
                  <a:pos x="T4" y="T5"/>
                </a:cxn>
                <a:cxn ang="0">
                  <a:pos x="T6" y="T7"/>
                </a:cxn>
                <a:cxn ang="0">
                  <a:pos x="T8" y="T9"/>
                </a:cxn>
              </a:cxnLst>
              <a:rect l="0" t="0" r="r" b="b"/>
              <a:pathLst>
                <a:path w="280" h="76">
                  <a:moveTo>
                    <a:pt x="0" y="75"/>
                  </a:moveTo>
                  <a:lnTo>
                    <a:pt x="279" y="75"/>
                  </a:lnTo>
                  <a:lnTo>
                    <a:pt x="279" y="0"/>
                  </a:lnTo>
                  <a:lnTo>
                    <a:pt x="0" y="0"/>
                  </a:lnTo>
                  <a:lnTo>
                    <a:pt x="0" y="75"/>
                  </a:lnTo>
                </a:path>
              </a:pathLst>
            </a:custGeom>
            <a:solidFill>
              <a:srgbClr val="5ED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2" name="Freeform 389">
              <a:extLst>
                <a:ext uri="{FF2B5EF4-FFF2-40B4-BE49-F238E27FC236}">
                  <a16:creationId xmlns:a16="http://schemas.microsoft.com/office/drawing/2014/main" id="{0461B2BB-B0FC-B34E-ADF1-487D720628AD}"/>
                </a:ext>
              </a:extLst>
            </p:cNvPr>
            <p:cNvSpPr>
              <a:spLocks noChangeArrowheads="1"/>
            </p:cNvSpPr>
            <p:nvPr/>
          </p:nvSpPr>
          <p:spPr bwMode="auto">
            <a:xfrm>
              <a:off x="11496699" y="7720411"/>
              <a:ext cx="296624" cy="521838"/>
            </a:xfrm>
            <a:custGeom>
              <a:avLst/>
              <a:gdLst>
                <a:gd name="T0" fmla="*/ 147 w 237"/>
                <a:gd name="T1" fmla="*/ 420 h 421"/>
                <a:gd name="T2" fmla="*/ 125 w 237"/>
                <a:gd name="T3" fmla="*/ 415 h 421"/>
                <a:gd name="T4" fmla="*/ 205 w 237"/>
                <a:gd name="T5" fmla="*/ 42 h 421"/>
                <a:gd name="T6" fmla="*/ 121 w 237"/>
                <a:gd name="T7" fmla="*/ 111 h 421"/>
                <a:gd name="T8" fmla="*/ 121 w 237"/>
                <a:gd name="T9" fmla="*/ 111 h 421"/>
                <a:gd name="T10" fmla="*/ 106 w 237"/>
                <a:gd name="T11" fmla="*/ 110 h 421"/>
                <a:gd name="T12" fmla="*/ 30 w 237"/>
                <a:gd name="T13" fmla="*/ 43 h 421"/>
                <a:gd name="T14" fmla="*/ 101 w 237"/>
                <a:gd name="T15" fmla="*/ 416 h 421"/>
                <a:gd name="T16" fmla="*/ 78 w 237"/>
                <a:gd name="T17" fmla="*/ 420 h 421"/>
                <a:gd name="T18" fmla="*/ 1 w 237"/>
                <a:gd name="T19" fmla="*/ 14 h 421"/>
                <a:gd name="T20" fmla="*/ 1 w 237"/>
                <a:gd name="T21" fmla="*/ 14 h 421"/>
                <a:gd name="T22" fmla="*/ 6 w 237"/>
                <a:gd name="T23" fmla="*/ 2 h 421"/>
                <a:gd name="T24" fmla="*/ 6 w 237"/>
                <a:gd name="T25" fmla="*/ 2 h 421"/>
                <a:gd name="T26" fmla="*/ 20 w 237"/>
                <a:gd name="T27" fmla="*/ 3 h 421"/>
                <a:gd name="T28" fmla="*/ 114 w 237"/>
                <a:gd name="T29" fmla="*/ 87 h 421"/>
                <a:gd name="T30" fmla="*/ 216 w 237"/>
                <a:gd name="T31" fmla="*/ 3 h 421"/>
                <a:gd name="T32" fmla="*/ 216 w 237"/>
                <a:gd name="T33" fmla="*/ 3 h 421"/>
                <a:gd name="T34" fmla="*/ 229 w 237"/>
                <a:gd name="T35" fmla="*/ 3 h 421"/>
                <a:gd name="T36" fmla="*/ 229 w 237"/>
                <a:gd name="T37" fmla="*/ 3 h 421"/>
                <a:gd name="T38" fmla="*/ 235 w 237"/>
                <a:gd name="T39" fmla="*/ 15 h 421"/>
                <a:gd name="T40" fmla="*/ 147 w 237"/>
                <a:gd name="T41" fmla="*/ 42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7" h="421">
                  <a:moveTo>
                    <a:pt x="147" y="420"/>
                  </a:moveTo>
                  <a:lnTo>
                    <a:pt x="125" y="415"/>
                  </a:lnTo>
                  <a:lnTo>
                    <a:pt x="205" y="42"/>
                  </a:lnTo>
                  <a:lnTo>
                    <a:pt x="121" y="111"/>
                  </a:lnTo>
                  <a:lnTo>
                    <a:pt x="121" y="111"/>
                  </a:lnTo>
                  <a:cubicBezTo>
                    <a:pt x="116" y="114"/>
                    <a:pt x="110" y="114"/>
                    <a:pt x="106" y="110"/>
                  </a:cubicBezTo>
                  <a:lnTo>
                    <a:pt x="30" y="43"/>
                  </a:lnTo>
                  <a:lnTo>
                    <a:pt x="101" y="416"/>
                  </a:lnTo>
                  <a:lnTo>
                    <a:pt x="78" y="420"/>
                  </a:lnTo>
                  <a:lnTo>
                    <a:pt x="1" y="14"/>
                  </a:lnTo>
                  <a:lnTo>
                    <a:pt x="1" y="14"/>
                  </a:lnTo>
                  <a:cubicBezTo>
                    <a:pt x="0" y="10"/>
                    <a:pt x="2" y="5"/>
                    <a:pt x="6" y="2"/>
                  </a:cubicBezTo>
                  <a:lnTo>
                    <a:pt x="6" y="2"/>
                  </a:lnTo>
                  <a:cubicBezTo>
                    <a:pt x="10" y="0"/>
                    <a:pt x="16" y="0"/>
                    <a:pt x="20" y="3"/>
                  </a:cubicBezTo>
                  <a:lnTo>
                    <a:pt x="114" y="87"/>
                  </a:lnTo>
                  <a:lnTo>
                    <a:pt x="216" y="3"/>
                  </a:lnTo>
                  <a:lnTo>
                    <a:pt x="216" y="3"/>
                  </a:lnTo>
                  <a:cubicBezTo>
                    <a:pt x="220" y="0"/>
                    <a:pt x="225" y="0"/>
                    <a:pt x="229" y="3"/>
                  </a:cubicBezTo>
                  <a:lnTo>
                    <a:pt x="229" y="3"/>
                  </a:lnTo>
                  <a:cubicBezTo>
                    <a:pt x="234" y="5"/>
                    <a:pt x="236" y="10"/>
                    <a:pt x="235" y="15"/>
                  </a:cubicBezTo>
                  <a:lnTo>
                    <a:pt x="147" y="42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3" name="Freeform 390">
              <a:extLst>
                <a:ext uri="{FF2B5EF4-FFF2-40B4-BE49-F238E27FC236}">
                  <a16:creationId xmlns:a16="http://schemas.microsoft.com/office/drawing/2014/main" id="{7A774AF7-DE56-B848-87C7-56D368DE626A}"/>
                </a:ext>
              </a:extLst>
            </p:cNvPr>
            <p:cNvSpPr>
              <a:spLocks noChangeArrowheads="1"/>
            </p:cNvSpPr>
            <p:nvPr/>
          </p:nvSpPr>
          <p:spPr bwMode="auto">
            <a:xfrm>
              <a:off x="2455146" y="4276272"/>
              <a:ext cx="10376364" cy="5657836"/>
            </a:xfrm>
            <a:custGeom>
              <a:avLst/>
              <a:gdLst>
                <a:gd name="T0" fmla="*/ 3061 w 8330"/>
                <a:gd name="T1" fmla="*/ 24 h 4542"/>
                <a:gd name="T2" fmla="*/ 3409 w 8330"/>
                <a:gd name="T3" fmla="*/ 7 h 4542"/>
                <a:gd name="T4" fmla="*/ 3407 w 8330"/>
                <a:gd name="T5" fmla="*/ 54 h 4542"/>
                <a:gd name="T6" fmla="*/ 2349 w 8330"/>
                <a:gd name="T7" fmla="*/ 46 h 4542"/>
                <a:gd name="T8" fmla="*/ 2698 w 8330"/>
                <a:gd name="T9" fmla="*/ 36 h 4542"/>
                <a:gd name="T10" fmla="*/ 2329 w 8330"/>
                <a:gd name="T11" fmla="*/ 72 h 4542"/>
                <a:gd name="T12" fmla="*/ 3793 w 8330"/>
                <a:gd name="T13" fmla="*/ 58 h 4542"/>
                <a:gd name="T14" fmla="*/ 4141 w 8330"/>
                <a:gd name="T15" fmla="*/ 77 h 4542"/>
                <a:gd name="T16" fmla="*/ 4134 w 8330"/>
                <a:gd name="T17" fmla="*/ 123 h 4542"/>
                <a:gd name="T18" fmla="*/ 4666 w 8330"/>
                <a:gd name="T19" fmla="*/ 220 h 4542"/>
                <a:gd name="T20" fmla="*/ 4518 w 8330"/>
                <a:gd name="T21" fmla="*/ 166 h 4542"/>
                <a:gd name="T22" fmla="*/ 4676 w 8330"/>
                <a:gd name="T23" fmla="*/ 175 h 4542"/>
                <a:gd name="T24" fmla="*/ 5552 w 8330"/>
                <a:gd name="T25" fmla="*/ 470 h 4542"/>
                <a:gd name="T26" fmla="*/ 5229 w 8330"/>
                <a:gd name="T27" fmla="*/ 342 h 4542"/>
                <a:gd name="T28" fmla="*/ 5582 w 8330"/>
                <a:gd name="T29" fmla="*/ 457 h 4542"/>
                <a:gd name="T30" fmla="*/ 881 w 8330"/>
                <a:gd name="T31" fmla="*/ 508 h 4542"/>
                <a:gd name="T32" fmla="*/ 1185 w 8330"/>
                <a:gd name="T33" fmla="*/ 335 h 4542"/>
                <a:gd name="T34" fmla="*/ 1202 w 8330"/>
                <a:gd name="T35" fmla="*/ 377 h 4542"/>
                <a:gd name="T36" fmla="*/ 6229 w 8330"/>
                <a:gd name="T37" fmla="*/ 747 h 4542"/>
                <a:gd name="T38" fmla="*/ 5921 w 8330"/>
                <a:gd name="T39" fmla="*/ 585 h 4542"/>
                <a:gd name="T40" fmla="*/ 6260 w 8330"/>
                <a:gd name="T41" fmla="*/ 736 h 4542"/>
                <a:gd name="T42" fmla="*/ 315 w 8330"/>
                <a:gd name="T43" fmla="*/ 968 h 4542"/>
                <a:gd name="T44" fmla="*/ 547 w 8330"/>
                <a:gd name="T45" fmla="*/ 706 h 4542"/>
                <a:gd name="T46" fmla="*/ 577 w 8330"/>
                <a:gd name="T47" fmla="*/ 742 h 4542"/>
                <a:gd name="T48" fmla="*/ 6869 w 8330"/>
                <a:gd name="T49" fmla="*/ 1099 h 4542"/>
                <a:gd name="T50" fmla="*/ 6582 w 8330"/>
                <a:gd name="T51" fmla="*/ 902 h 4542"/>
                <a:gd name="T52" fmla="*/ 6901 w 8330"/>
                <a:gd name="T53" fmla="*/ 1092 h 4542"/>
                <a:gd name="T54" fmla="*/ 7452 w 8330"/>
                <a:gd name="T55" fmla="*/ 1535 h 4542"/>
                <a:gd name="T56" fmla="*/ 7199 w 8330"/>
                <a:gd name="T57" fmla="*/ 1299 h 4542"/>
                <a:gd name="T58" fmla="*/ 7485 w 8330"/>
                <a:gd name="T59" fmla="*/ 1533 h 4542"/>
                <a:gd name="T60" fmla="*/ 22 w 8330"/>
                <a:gd name="T61" fmla="*/ 1628 h 4542"/>
                <a:gd name="T62" fmla="*/ 17 w 8330"/>
                <a:gd name="T63" fmla="*/ 1521 h 4542"/>
                <a:gd name="T64" fmla="*/ 124 w 8330"/>
                <a:gd name="T65" fmla="*/ 1274 h 4542"/>
                <a:gd name="T66" fmla="*/ 48 w 8330"/>
                <a:gd name="T67" fmla="*/ 1609 h 4542"/>
                <a:gd name="T68" fmla="*/ 7741 w 8330"/>
                <a:gd name="T69" fmla="*/ 1821 h 4542"/>
                <a:gd name="T70" fmla="*/ 7775 w 8330"/>
                <a:gd name="T71" fmla="*/ 1791 h 4542"/>
                <a:gd name="T72" fmla="*/ 7973 w 8330"/>
                <a:gd name="T73" fmla="*/ 2078 h 4542"/>
                <a:gd name="T74" fmla="*/ 6 w 8330"/>
                <a:gd name="T75" fmla="*/ 2016 h 4542"/>
                <a:gd name="T76" fmla="*/ 51 w 8330"/>
                <a:gd name="T77" fmla="*/ 2009 h 4542"/>
                <a:gd name="T78" fmla="*/ 124 w 8330"/>
                <a:gd name="T79" fmla="*/ 2345 h 4542"/>
                <a:gd name="T80" fmla="*/ 8247 w 8330"/>
                <a:gd name="T81" fmla="*/ 2723 h 4542"/>
                <a:gd name="T82" fmla="*/ 8185 w 8330"/>
                <a:gd name="T83" fmla="*/ 2403 h 4542"/>
                <a:gd name="T84" fmla="*/ 8275 w 8330"/>
                <a:gd name="T85" fmla="*/ 2740 h 4542"/>
                <a:gd name="T86" fmla="*/ 8139 w 8330"/>
                <a:gd name="T87" fmla="*/ 3620 h 4542"/>
                <a:gd name="T88" fmla="*/ 8282 w 8330"/>
                <a:gd name="T89" fmla="*/ 3122 h 4542"/>
                <a:gd name="T90" fmla="*/ 8302 w 8330"/>
                <a:gd name="T91" fmla="*/ 3311 h 4542"/>
                <a:gd name="T92" fmla="*/ 8247 w 8330"/>
                <a:gd name="T93" fmla="*/ 2723 h 4542"/>
                <a:gd name="T94" fmla="*/ 7662 w 8330"/>
                <a:gd name="T95" fmla="*/ 4154 h 4542"/>
                <a:gd name="T96" fmla="*/ 7935 w 8330"/>
                <a:gd name="T97" fmla="*/ 3943 h 4542"/>
                <a:gd name="T98" fmla="*/ 7657 w 8330"/>
                <a:gd name="T99" fmla="*/ 4186 h 4542"/>
                <a:gd name="T100" fmla="*/ 7021 w 8330"/>
                <a:gd name="T101" fmla="*/ 4493 h 4542"/>
                <a:gd name="T102" fmla="*/ 7347 w 8330"/>
                <a:gd name="T103" fmla="*/ 4374 h 4542"/>
                <a:gd name="T104" fmla="*/ 7007 w 8330"/>
                <a:gd name="T105" fmla="*/ 4522 h 4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30" h="4542">
                  <a:moveTo>
                    <a:pt x="3407" y="54"/>
                  </a:moveTo>
                  <a:lnTo>
                    <a:pt x="3407" y="54"/>
                  </a:lnTo>
                  <a:cubicBezTo>
                    <a:pt x="3299" y="49"/>
                    <a:pt x="3190" y="46"/>
                    <a:pt x="3083" y="46"/>
                  </a:cubicBezTo>
                  <a:lnTo>
                    <a:pt x="3083" y="46"/>
                  </a:lnTo>
                  <a:cubicBezTo>
                    <a:pt x="3071" y="46"/>
                    <a:pt x="3061" y="36"/>
                    <a:pt x="3061" y="24"/>
                  </a:cubicBezTo>
                  <a:lnTo>
                    <a:pt x="3061" y="24"/>
                  </a:lnTo>
                  <a:lnTo>
                    <a:pt x="3061" y="24"/>
                  </a:lnTo>
                  <a:cubicBezTo>
                    <a:pt x="3060" y="11"/>
                    <a:pt x="3071" y="0"/>
                    <a:pt x="3083" y="0"/>
                  </a:cubicBezTo>
                  <a:lnTo>
                    <a:pt x="3083" y="0"/>
                  </a:lnTo>
                  <a:cubicBezTo>
                    <a:pt x="3191" y="0"/>
                    <a:pt x="3300" y="2"/>
                    <a:pt x="3409" y="7"/>
                  </a:cubicBezTo>
                  <a:lnTo>
                    <a:pt x="3409" y="7"/>
                  </a:lnTo>
                  <a:cubicBezTo>
                    <a:pt x="3422" y="8"/>
                    <a:pt x="3431" y="19"/>
                    <a:pt x="3431" y="31"/>
                  </a:cubicBezTo>
                  <a:lnTo>
                    <a:pt x="3431" y="31"/>
                  </a:lnTo>
                  <a:lnTo>
                    <a:pt x="3431" y="31"/>
                  </a:lnTo>
                  <a:cubicBezTo>
                    <a:pt x="3430" y="44"/>
                    <a:pt x="3419" y="54"/>
                    <a:pt x="3407" y="54"/>
                  </a:cubicBezTo>
                  <a:close/>
                  <a:moveTo>
                    <a:pt x="2329" y="72"/>
                  </a:moveTo>
                  <a:lnTo>
                    <a:pt x="2329" y="72"/>
                  </a:lnTo>
                  <a:lnTo>
                    <a:pt x="2329" y="72"/>
                  </a:lnTo>
                  <a:cubicBezTo>
                    <a:pt x="2328" y="59"/>
                    <a:pt x="2336" y="47"/>
                    <a:pt x="2349" y="46"/>
                  </a:cubicBezTo>
                  <a:lnTo>
                    <a:pt x="2349" y="46"/>
                  </a:lnTo>
                  <a:cubicBezTo>
                    <a:pt x="2455" y="33"/>
                    <a:pt x="2564" y="22"/>
                    <a:pt x="2673" y="14"/>
                  </a:cubicBezTo>
                  <a:lnTo>
                    <a:pt x="2673" y="14"/>
                  </a:lnTo>
                  <a:cubicBezTo>
                    <a:pt x="2686" y="14"/>
                    <a:pt x="2697" y="24"/>
                    <a:pt x="2698" y="36"/>
                  </a:cubicBezTo>
                  <a:lnTo>
                    <a:pt x="2698" y="36"/>
                  </a:lnTo>
                  <a:lnTo>
                    <a:pt x="2698" y="36"/>
                  </a:lnTo>
                  <a:cubicBezTo>
                    <a:pt x="2699" y="49"/>
                    <a:pt x="2689" y="60"/>
                    <a:pt x="2676" y="61"/>
                  </a:cubicBezTo>
                  <a:lnTo>
                    <a:pt x="2676" y="61"/>
                  </a:lnTo>
                  <a:cubicBezTo>
                    <a:pt x="2568" y="68"/>
                    <a:pt x="2460" y="78"/>
                    <a:pt x="2355" y="92"/>
                  </a:cubicBezTo>
                  <a:lnTo>
                    <a:pt x="2355" y="92"/>
                  </a:lnTo>
                  <a:cubicBezTo>
                    <a:pt x="2342" y="93"/>
                    <a:pt x="2331" y="85"/>
                    <a:pt x="2329" y="72"/>
                  </a:cubicBezTo>
                  <a:close/>
                  <a:moveTo>
                    <a:pt x="4134" y="123"/>
                  </a:moveTo>
                  <a:lnTo>
                    <a:pt x="4134" y="123"/>
                  </a:lnTo>
                  <a:cubicBezTo>
                    <a:pt x="4027" y="107"/>
                    <a:pt x="3920" y="94"/>
                    <a:pt x="3813" y="83"/>
                  </a:cubicBezTo>
                  <a:lnTo>
                    <a:pt x="3813" y="83"/>
                  </a:lnTo>
                  <a:cubicBezTo>
                    <a:pt x="3801" y="82"/>
                    <a:pt x="3792" y="71"/>
                    <a:pt x="3793" y="58"/>
                  </a:cubicBezTo>
                  <a:lnTo>
                    <a:pt x="3793" y="58"/>
                  </a:lnTo>
                  <a:lnTo>
                    <a:pt x="3793" y="58"/>
                  </a:lnTo>
                  <a:cubicBezTo>
                    <a:pt x="3794" y="45"/>
                    <a:pt x="3805" y="36"/>
                    <a:pt x="3818" y="37"/>
                  </a:cubicBezTo>
                  <a:lnTo>
                    <a:pt x="3818" y="37"/>
                  </a:lnTo>
                  <a:cubicBezTo>
                    <a:pt x="3925" y="48"/>
                    <a:pt x="4033" y="61"/>
                    <a:pt x="4141" y="77"/>
                  </a:cubicBezTo>
                  <a:lnTo>
                    <a:pt x="4141" y="77"/>
                  </a:lnTo>
                  <a:cubicBezTo>
                    <a:pt x="4154" y="79"/>
                    <a:pt x="4162" y="91"/>
                    <a:pt x="4160" y="104"/>
                  </a:cubicBezTo>
                  <a:lnTo>
                    <a:pt x="4160" y="104"/>
                  </a:lnTo>
                  <a:lnTo>
                    <a:pt x="4160" y="104"/>
                  </a:lnTo>
                  <a:cubicBezTo>
                    <a:pt x="4159" y="117"/>
                    <a:pt x="4147" y="125"/>
                    <a:pt x="4134" y="123"/>
                  </a:cubicBezTo>
                  <a:close/>
                  <a:moveTo>
                    <a:pt x="4880" y="246"/>
                  </a:moveTo>
                  <a:lnTo>
                    <a:pt x="4880" y="246"/>
                  </a:lnTo>
                  <a:cubicBezTo>
                    <a:pt x="4877" y="259"/>
                    <a:pt x="4864" y="266"/>
                    <a:pt x="4851" y="263"/>
                  </a:cubicBezTo>
                  <a:lnTo>
                    <a:pt x="4851" y="263"/>
                  </a:lnTo>
                  <a:cubicBezTo>
                    <a:pt x="4790" y="248"/>
                    <a:pt x="4728" y="234"/>
                    <a:pt x="4666" y="220"/>
                  </a:cubicBezTo>
                  <a:lnTo>
                    <a:pt x="4666" y="220"/>
                  </a:lnTo>
                  <a:cubicBezTo>
                    <a:pt x="4623" y="211"/>
                    <a:pt x="4579" y="201"/>
                    <a:pt x="4536" y="193"/>
                  </a:cubicBezTo>
                  <a:lnTo>
                    <a:pt x="4536" y="193"/>
                  </a:lnTo>
                  <a:cubicBezTo>
                    <a:pt x="4523" y="191"/>
                    <a:pt x="4515" y="178"/>
                    <a:pt x="4518" y="166"/>
                  </a:cubicBezTo>
                  <a:lnTo>
                    <a:pt x="4518" y="166"/>
                  </a:lnTo>
                  <a:lnTo>
                    <a:pt x="4518" y="166"/>
                  </a:lnTo>
                  <a:cubicBezTo>
                    <a:pt x="4520" y="153"/>
                    <a:pt x="4532" y="145"/>
                    <a:pt x="4545" y="148"/>
                  </a:cubicBezTo>
                  <a:lnTo>
                    <a:pt x="4545" y="148"/>
                  </a:lnTo>
                  <a:cubicBezTo>
                    <a:pt x="4588" y="156"/>
                    <a:pt x="4632" y="165"/>
                    <a:pt x="4676" y="175"/>
                  </a:cubicBezTo>
                  <a:lnTo>
                    <a:pt x="4676" y="175"/>
                  </a:lnTo>
                  <a:cubicBezTo>
                    <a:pt x="4738" y="188"/>
                    <a:pt x="4801" y="203"/>
                    <a:pt x="4862" y="218"/>
                  </a:cubicBezTo>
                  <a:lnTo>
                    <a:pt x="4862" y="218"/>
                  </a:lnTo>
                  <a:cubicBezTo>
                    <a:pt x="4875" y="221"/>
                    <a:pt x="4883" y="234"/>
                    <a:pt x="4880" y="246"/>
                  </a:cubicBezTo>
                  <a:close/>
                  <a:moveTo>
                    <a:pt x="5552" y="470"/>
                  </a:moveTo>
                  <a:lnTo>
                    <a:pt x="5552" y="470"/>
                  </a:lnTo>
                  <a:cubicBezTo>
                    <a:pt x="5452" y="435"/>
                    <a:pt x="5349" y="401"/>
                    <a:pt x="5245" y="370"/>
                  </a:cubicBezTo>
                  <a:lnTo>
                    <a:pt x="5245" y="370"/>
                  </a:lnTo>
                  <a:cubicBezTo>
                    <a:pt x="5233" y="366"/>
                    <a:pt x="5226" y="354"/>
                    <a:pt x="5229" y="342"/>
                  </a:cubicBezTo>
                  <a:lnTo>
                    <a:pt x="5229" y="342"/>
                  </a:lnTo>
                  <a:lnTo>
                    <a:pt x="5229" y="342"/>
                  </a:lnTo>
                  <a:cubicBezTo>
                    <a:pt x="5233" y="329"/>
                    <a:pt x="5246" y="323"/>
                    <a:pt x="5259" y="326"/>
                  </a:cubicBezTo>
                  <a:lnTo>
                    <a:pt x="5259" y="326"/>
                  </a:lnTo>
                  <a:cubicBezTo>
                    <a:pt x="5363" y="358"/>
                    <a:pt x="5467" y="391"/>
                    <a:pt x="5568" y="427"/>
                  </a:cubicBezTo>
                  <a:lnTo>
                    <a:pt x="5568" y="427"/>
                  </a:lnTo>
                  <a:cubicBezTo>
                    <a:pt x="5580" y="431"/>
                    <a:pt x="5586" y="444"/>
                    <a:pt x="5582" y="457"/>
                  </a:cubicBezTo>
                  <a:lnTo>
                    <a:pt x="5582" y="457"/>
                  </a:lnTo>
                  <a:lnTo>
                    <a:pt x="5582" y="457"/>
                  </a:lnTo>
                  <a:cubicBezTo>
                    <a:pt x="5578" y="468"/>
                    <a:pt x="5565" y="475"/>
                    <a:pt x="5552" y="470"/>
                  </a:cubicBezTo>
                  <a:close/>
                  <a:moveTo>
                    <a:pt x="881" y="508"/>
                  </a:moveTo>
                  <a:lnTo>
                    <a:pt x="881" y="508"/>
                  </a:lnTo>
                  <a:lnTo>
                    <a:pt x="881" y="508"/>
                  </a:lnTo>
                  <a:cubicBezTo>
                    <a:pt x="875" y="497"/>
                    <a:pt x="879" y="483"/>
                    <a:pt x="890" y="476"/>
                  </a:cubicBezTo>
                  <a:lnTo>
                    <a:pt x="890" y="476"/>
                  </a:lnTo>
                  <a:cubicBezTo>
                    <a:pt x="982" y="425"/>
                    <a:pt x="1081" y="378"/>
                    <a:pt x="1185" y="335"/>
                  </a:cubicBezTo>
                  <a:lnTo>
                    <a:pt x="1185" y="335"/>
                  </a:lnTo>
                  <a:cubicBezTo>
                    <a:pt x="1197" y="330"/>
                    <a:pt x="1210" y="336"/>
                    <a:pt x="1215" y="348"/>
                  </a:cubicBezTo>
                  <a:lnTo>
                    <a:pt x="1215" y="348"/>
                  </a:lnTo>
                  <a:lnTo>
                    <a:pt x="1215" y="348"/>
                  </a:lnTo>
                  <a:cubicBezTo>
                    <a:pt x="1220" y="359"/>
                    <a:pt x="1214" y="373"/>
                    <a:pt x="1202" y="377"/>
                  </a:cubicBezTo>
                  <a:lnTo>
                    <a:pt x="1202" y="377"/>
                  </a:lnTo>
                  <a:cubicBezTo>
                    <a:pt x="1100" y="420"/>
                    <a:pt x="1003" y="467"/>
                    <a:pt x="912" y="517"/>
                  </a:cubicBezTo>
                  <a:lnTo>
                    <a:pt x="912" y="517"/>
                  </a:lnTo>
                  <a:cubicBezTo>
                    <a:pt x="901" y="523"/>
                    <a:pt x="887" y="519"/>
                    <a:pt x="881" y="508"/>
                  </a:cubicBezTo>
                  <a:close/>
                  <a:moveTo>
                    <a:pt x="6229" y="747"/>
                  </a:moveTo>
                  <a:lnTo>
                    <a:pt x="6229" y="747"/>
                  </a:lnTo>
                  <a:cubicBezTo>
                    <a:pt x="6133" y="702"/>
                    <a:pt x="6034" y="658"/>
                    <a:pt x="5934" y="616"/>
                  </a:cubicBezTo>
                  <a:lnTo>
                    <a:pt x="5934" y="616"/>
                  </a:lnTo>
                  <a:cubicBezTo>
                    <a:pt x="5922" y="611"/>
                    <a:pt x="5916" y="597"/>
                    <a:pt x="5921" y="585"/>
                  </a:cubicBezTo>
                  <a:lnTo>
                    <a:pt x="5921" y="585"/>
                  </a:lnTo>
                  <a:lnTo>
                    <a:pt x="5921" y="585"/>
                  </a:lnTo>
                  <a:cubicBezTo>
                    <a:pt x="5926" y="574"/>
                    <a:pt x="5940" y="568"/>
                    <a:pt x="5952" y="573"/>
                  </a:cubicBezTo>
                  <a:lnTo>
                    <a:pt x="5952" y="573"/>
                  </a:lnTo>
                  <a:cubicBezTo>
                    <a:pt x="6052" y="615"/>
                    <a:pt x="6152" y="659"/>
                    <a:pt x="6249" y="705"/>
                  </a:cubicBezTo>
                  <a:lnTo>
                    <a:pt x="6249" y="705"/>
                  </a:lnTo>
                  <a:cubicBezTo>
                    <a:pt x="6261" y="711"/>
                    <a:pt x="6265" y="724"/>
                    <a:pt x="6260" y="736"/>
                  </a:cubicBezTo>
                  <a:lnTo>
                    <a:pt x="6260" y="736"/>
                  </a:lnTo>
                  <a:lnTo>
                    <a:pt x="6260" y="736"/>
                  </a:lnTo>
                  <a:cubicBezTo>
                    <a:pt x="6255" y="748"/>
                    <a:pt x="6240" y="752"/>
                    <a:pt x="6229" y="747"/>
                  </a:cubicBezTo>
                  <a:close/>
                  <a:moveTo>
                    <a:pt x="315" y="968"/>
                  </a:moveTo>
                  <a:lnTo>
                    <a:pt x="315" y="968"/>
                  </a:lnTo>
                  <a:lnTo>
                    <a:pt x="315" y="968"/>
                  </a:lnTo>
                  <a:cubicBezTo>
                    <a:pt x="306" y="960"/>
                    <a:pt x="304" y="945"/>
                    <a:pt x="313" y="935"/>
                  </a:cubicBezTo>
                  <a:lnTo>
                    <a:pt x="313" y="935"/>
                  </a:lnTo>
                  <a:cubicBezTo>
                    <a:pt x="380" y="854"/>
                    <a:pt x="459" y="778"/>
                    <a:pt x="547" y="706"/>
                  </a:cubicBezTo>
                  <a:lnTo>
                    <a:pt x="547" y="706"/>
                  </a:lnTo>
                  <a:cubicBezTo>
                    <a:pt x="557" y="697"/>
                    <a:pt x="572" y="699"/>
                    <a:pt x="580" y="710"/>
                  </a:cubicBezTo>
                  <a:lnTo>
                    <a:pt x="580" y="710"/>
                  </a:lnTo>
                  <a:lnTo>
                    <a:pt x="580" y="710"/>
                  </a:lnTo>
                  <a:cubicBezTo>
                    <a:pt x="588" y="720"/>
                    <a:pt x="586" y="733"/>
                    <a:pt x="577" y="742"/>
                  </a:cubicBezTo>
                  <a:lnTo>
                    <a:pt x="577" y="742"/>
                  </a:lnTo>
                  <a:cubicBezTo>
                    <a:pt x="491" y="812"/>
                    <a:pt x="414" y="887"/>
                    <a:pt x="348" y="965"/>
                  </a:cubicBezTo>
                  <a:lnTo>
                    <a:pt x="348" y="965"/>
                  </a:lnTo>
                  <a:cubicBezTo>
                    <a:pt x="340" y="974"/>
                    <a:pt x="325" y="976"/>
                    <a:pt x="315" y="968"/>
                  </a:cubicBezTo>
                  <a:close/>
                  <a:moveTo>
                    <a:pt x="6869" y="1099"/>
                  </a:moveTo>
                  <a:lnTo>
                    <a:pt x="6869" y="1099"/>
                  </a:lnTo>
                  <a:cubicBezTo>
                    <a:pt x="6780" y="1042"/>
                    <a:pt x="6687" y="987"/>
                    <a:pt x="6591" y="934"/>
                  </a:cubicBezTo>
                  <a:lnTo>
                    <a:pt x="6591" y="934"/>
                  </a:lnTo>
                  <a:cubicBezTo>
                    <a:pt x="6580" y="927"/>
                    <a:pt x="6576" y="913"/>
                    <a:pt x="6582" y="902"/>
                  </a:cubicBezTo>
                  <a:lnTo>
                    <a:pt x="6582" y="902"/>
                  </a:lnTo>
                  <a:lnTo>
                    <a:pt x="6582" y="902"/>
                  </a:lnTo>
                  <a:cubicBezTo>
                    <a:pt x="6589" y="891"/>
                    <a:pt x="6603" y="887"/>
                    <a:pt x="6614" y="893"/>
                  </a:cubicBezTo>
                  <a:lnTo>
                    <a:pt x="6614" y="893"/>
                  </a:lnTo>
                  <a:cubicBezTo>
                    <a:pt x="6710" y="946"/>
                    <a:pt x="6804" y="1003"/>
                    <a:pt x="6894" y="1060"/>
                  </a:cubicBezTo>
                  <a:lnTo>
                    <a:pt x="6894" y="1060"/>
                  </a:lnTo>
                  <a:cubicBezTo>
                    <a:pt x="6905" y="1066"/>
                    <a:pt x="6908" y="1081"/>
                    <a:pt x="6901" y="1092"/>
                  </a:cubicBezTo>
                  <a:lnTo>
                    <a:pt x="6901" y="1092"/>
                  </a:lnTo>
                  <a:lnTo>
                    <a:pt x="6901" y="1092"/>
                  </a:lnTo>
                  <a:cubicBezTo>
                    <a:pt x="6894" y="1102"/>
                    <a:pt x="6879" y="1105"/>
                    <a:pt x="6869" y="1099"/>
                  </a:cubicBezTo>
                  <a:close/>
                  <a:moveTo>
                    <a:pt x="7452" y="1535"/>
                  </a:moveTo>
                  <a:lnTo>
                    <a:pt x="7452" y="1535"/>
                  </a:lnTo>
                  <a:cubicBezTo>
                    <a:pt x="7375" y="1466"/>
                    <a:pt x="7291" y="1398"/>
                    <a:pt x="7204" y="1331"/>
                  </a:cubicBezTo>
                  <a:lnTo>
                    <a:pt x="7204" y="1331"/>
                  </a:lnTo>
                  <a:cubicBezTo>
                    <a:pt x="7193" y="1323"/>
                    <a:pt x="7191" y="1309"/>
                    <a:pt x="7199" y="1299"/>
                  </a:cubicBezTo>
                  <a:lnTo>
                    <a:pt x="7199" y="1299"/>
                  </a:lnTo>
                  <a:lnTo>
                    <a:pt x="7199" y="1299"/>
                  </a:lnTo>
                  <a:cubicBezTo>
                    <a:pt x="7207" y="1288"/>
                    <a:pt x="7221" y="1286"/>
                    <a:pt x="7232" y="1294"/>
                  </a:cubicBezTo>
                  <a:lnTo>
                    <a:pt x="7232" y="1294"/>
                  </a:lnTo>
                  <a:cubicBezTo>
                    <a:pt x="7320" y="1361"/>
                    <a:pt x="7404" y="1431"/>
                    <a:pt x="7484" y="1501"/>
                  </a:cubicBezTo>
                  <a:lnTo>
                    <a:pt x="7484" y="1501"/>
                  </a:lnTo>
                  <a:cubicBezTo>
                    <a:pt x="7493" y="1509"/>
                    <a:pt x="7494" y="1524"/>
                    <a:pt x="7485" y="1533"/>
                  </a:cubicBezTo>
                  <a:lnTo>
                    <a:pt x="7485" y="1533"/>
                  </a:lnTo>
                  <a:lnTo>
                    <a:pt x="7485" y="1533"/>
                  </a:lnTo>
                  <a:cubicBezTo>
                    <a:pt x="7477" y="1543"/>
                    <a:pt x="7462" y="1544"/>
                    <a:pt x="7452" y="1535"/>
                  </a:cubicBezTo>
                  <a:close/>
                  <a:moveTo>
                    <a:pt x="22" y="1628"/>
                  </a:moveTo>
                  <a:lnTo>
                    <a:pt x="22" y="1628"/>
                  </a:lnTo>
                  <a:lnTo>
                    <a:pt x="22" y="1628"/>
                  </a:lnTo>
                  <a:cubicBezTo>
                    <a:pt x="9" y="1626"/>
                    <a:pt x="0" y="1615"/>
                    <a:pt x="2" y="1602"/>
                  </a:cubicBezTo>
                  <a:lnTo>
                    <a:pt x="2" y="1602"/>
                  </a:lnTo>
                  <a:cubicBezTo>
                    <a:pt x="6" y="1574"/>
                    <a:pt x="11" y="1548"/>
                    <a:pt x="17" y="1521"/>
                  </a:cubicBezTo>
                  <a:lnTo>
                    <a:pt x="17" y="1521"/>
                  </a:lnTo>
                  <a:cubicBezTo>
                    <a:pt x="35" y="1440"/>
                    <a:pt x="60" y="1362"/>
                    <a:pt x="93" y="1286"/>
                  </a:cubicBezTo>
                  <a:lnTo>
                    <a:pt x="93" y="1286"/>
                  </a:lnTo>
                  <a:cubicBezTo>
                    <a:pt x="98" y="1274"/>
                    <a:pt x="112" y="1268"/>
                    <a:pt x="124" y="1274"/>
                  </a:cubicBezTo>
                  <a:lnTo>
                    <a:pt x="124" y="1274"/>
                  </a:lnTo>
                  <a:lnTo>
                    <a:pt x="124" y="1274"/>
                  </a:lnTo>
                  <a:cubicBezTo>
                    <a:pt x="135" y="1279"/>
                    <a:pt x="140" y="1292"/>
                    <a:pt x="135" y="1304"/>
                  </a:cubicBezTo>
                  <a:lnTo>
                    <a:pt x="135" y="1304"/>
                  </a:lnTo>
                  <a:cubicBezTo>
                    <a:pt x="104" y="1377"/>
                    <a:pt x="79" y="1453"/>
                    <a:pt x="62" y="1530"/>
                  </a:cubicBezTo>
                  <a:lnTo>
                    <a:pt x="62" y="1530"/>
                  </a:lnTo>
                  <a:cubicBezTo>
                    <a:pt x="57" y="1556"/>
                    <a:pt x="52" y="1582"/>
                    <a:pt x="48" y="1609"/>
                  </a:cubicBezTo>
                  <a:lnTo>
                    <a:pt x="48" y="1609"/>
                  </a:lnTo>
                  <a:cubicBezTo>
                    <a:pt x="46" y="1621"/>
                    <a:pt x="34" y="1630"/>
                    <a:pt x="22" y="1628"/>
                  </a:cubicBezTo>
                  <a:close/>
                  <a:moveTo>
                    <a:pt x="7940" y="2073"/>
                  </a:moveTo>
                  <a:lnTo>
                    <a:pt x="7940" y="2073"/>
                  </a:lnTo>
                  <a:cubicBezTo>
                    <a:pt x="7881" y="1988"/>
                    <a:pt x="7814" y="1904"/>
                    <a:pt x="7741" y="1821"/>
                  </a:cubicBezTo>
                  <a:lnTo>
                    <a:pt x="7741" y="1821"/>
                  </a:lnTo>
                  <a:cubicBezTo>
                    <a:pt x="7733" y="1812"/>
                    <a:pt x="7733" y="1797"/>
                    <a:pt x="7742" y="1789"/>
                  </a:cubicBezTo>
                  <a:lnTo>
                    <a:pt x="7742" y="1789"/>
                  </a:lnTo>
                  <a:lnTo>
                    <a:pt x="7742" y="1789"/>
                  </a:lnTo>
                  <a:cubicBezTo>
                    <a:pt x="7752" y="1780"/>
                    <a:pt x="7767" y="1781"/>
                    <a:pt x="7775" y="1791"/>
                  </a:cubicBezTo>
                  <a:lnTo>
                    <a:pt x="7775" y="1791"/>
                  </a:lnTo>
                  <a:cubicBezTo>
                    <a:pt x="7850" y="1875"/>
                    <a:pt x="7918" y="1960"/>
                    <a:pt x="7978" y="2047"/>
                  </a:cubicBezTo>
                  <a:lnTo>
                    <a:pt x="7978" y="2047"/>
                  </a:lnTo>
                  <a:cubicBezTo>
                    <a:pt x="7985" y="2057"/>
                    <a:pt x="7983" y="2072"/>
                    <a:pt x="7973" y="2078"/>
                  </a:cubicBezTo>
                  <a:lnTo>
                    <a:pt x="7973" y="2078"/>
                  </a:lnTo>
                  <a:lnTo>
                    <a:pt x="7973" y="2078"/>
                  </a:lnTo>
                  <a:cubicBezTo>
                    <a:pt x="7962" y="2085"/>
                    <a:pt x="7948" y="2082"/>
                    <a:pt x="7940" y="2073"/>
                  </a:cubicBezTo>
                  <a:lnTo>
                    <a:pt x="93" y="2332"/>
                  </a:lnTo>
                  <a:lnTo>
                    <a:pt x="93" y="2332"/>
                  </a:lnTo>
                  <a:cubicBezTo>
                    <a:pt x="52" y="2226"/>
                    <a:pt x="23" y="2120"/>
                    <a:pt x="6" y="2016"/>
                  </a:cubicBezTo>
                  <a:lnTo>
                    <a:pt x="6" y="2016"/>
                  </a:lnTo>
                  <a:cubicBezTo>
                    <a:pt x="4" y="2003"/>
                    <a:pt x="13" y="1991"/>
                    <a:pt x="25" y="1990"/>
                  </a:cubicBezTo>
                  <a:lnTo>
                    <a:pt x="26" y="1990"/>
                  </a:lnTo>
                  <a:lnTo>
                    <a:pt x="26" y="1990"/>
                  </a:lnTo>
                  <a:cubicBezTo>
                    <a:pt x="38" y="1988"/>
                    <a:pt x="50" y="1996"/>
                    <a:pt x="51" y="2009"/>
                  </a:cubicBezTo>
                  <a:lnTo>
                    <a:pt x="51" y="2009"/>
                  </a:lnTo>
                  <a:cubicBezTo>
                    <a:pt x="68" y="2109"/>
                    <a:pt x="97" y="2212"/>
                    <a:pt x="136" y="2315"/>
                  </a:cubicBezTo>
                  <a:lnTo>
                    <a:pt x="136" y="2315"/>
                  </a:lnTo>
                  <a:cubicBezTo>
                    <a:pt x="141" y="2326"/>
                    <a:pt x="135" y="2340"/>
                    <a:pt x="124" y="2345"/>
                  </a:cubicBezTo>
                  <a:lnTo>
                    <a:pt x="124" y="2345"/>
                  </a:lnTo>
                  <a:lnTo>
                    <a:pt x="124" y="2345"/>
                  </a:lnTo>
                  <a:cubicBezTo>
                    <a:pt x="111" y="2350"/>
                    <a:pt x="98" y="2343"/>
                    <a:pt x="93" y="2332"/>
                  </a:cubicBezTo>
                  <a:lnTo>
                    <a:pt x="7940" y="2073"/>
                  </a:lnTo>
                  <a:close/>
                  <a:moveTo>
                    <a:pt x="8247" y="2723"/>
                  </a:moveTo>
                  <a:lnTo>
                    <a:pt x="8247" y="2723"/>
                  </a:lnTo>
                  <a:cubicBezTo>
                    <a:pt x="8223" y="2623"/>
                    <a:pt x="8189" y="2523"/>
                    <a:pt x="8143" y="2422"/>
                  </a:cubicBezTo>
                  <a:lnTo>
                    <a:pt x="8143" y="2422"/>
                  </a:lnTo>
                  <a:cubicBezTo>
                    <a:pt x="8138" y="2410"/>
                    <a:pt x="8143" y="2397"/>
                    <a:pt x="8154" y="2391"/>
                  </a:cubicBezTo>
                  <a:lnTo>
                    <a:pt x="8154" y="2391"/>
                  </a:lnTo>
                  <a:cubicBezTo>
                    <a:pt x="8166" y="2386"/>
                    <a:pt x="8179" y="2391"/>
                    <a:pt x="8185" y="2403"/>
                  </a:cubicBezTo>
                  <a:lnTo>
                    <a:pt x="8185" y="2403"/>
                  </a:lnTo>
                  <a:cubicBezTo>
                    <a:pt x="8232" y="2506"/>
                    <a:pt x="8268" y="2610"/>
                    <a:pt x="8293" y="2713"/>
                  </a:cubicBezTo>
                  <a:lnTo>
                    <a:pt x="8293" y="2713"/>
                  </a:lnTo>
                  <a:cubicBezTo>
                    <a:pt x="8295" y="2725"/>
                    <a:pt x="8287" y="2738"/>
                    <a:pt x="8275" y="2740"/>
                  </a:cubicBezTo>
                  <a:lnTo>
                    <a:pt x="8275" y="2740"/>
                  </a:lnTo>
                  <a:cubicBezTo>
                    <a:pt x="8262" y="2743"/>
                    <a:pt x="8250" y="2736"/>
                    <a:pt x="8247" y="2723"/>
                  </a:cubicBezTo>
                  <a:lnTo>
                    <a:pt x="8148" y="3651"/>
                  </a:lnTo>
                  <a:lnTo>
                    <a:pt x="8148" y="3651"/>
                  </a:lnTo>
                  <a:lnTo>
                    <a:pt x="8148" y="3651"/>
                  </a:lnTo>
                  <a:cubicBezTo>
                    <a:pt x="8137" y="3645"/>
                    <a:pt x="8133" y="3631"/>
                    <a:pt x="8139" y="3620"/>
                  </a:cubicBezTo>
                  <a:lnTo>
                    <a:pt x="8139" y="3620"/>
                  </a:lnTo>
                  <a:cubicBezTo>
                    <a:pt x="8193" y="3519"/>
                    <a:pt x="8232" y="3412"/>
                    <a:pt x="8256" y="3302"/>
                  </a:cubicBezTo>
                  <a:lnTo>
                    <a:pt x="8256" y="3302"/>
                  </a:lnTo>
                  <a:cubicBezTo>
                    <a:pt x="8269" y="3243"/>
                    <a:pt x="8278" y="3182"/>
                    <a:pt x="8282" y="3122"/>
                  </a:cubicBezTo>
                  <a:lnTo>
                    <a:pt x="8282" y="3122"/>
                  </a:lnTo>
                  <a:cubicBezTo>
                    <a:pt x="8283" y="3110"/>
                    <a:pt x="8294" y="3100"/>
                    <a:pt x="8306" y="3100"/>
                  </a:cubicBezTo>
                  <a:lnTo>
                    <a:pt x="8306" y="3100"/>
                  </a:lnTo>
                  <a:cubicBezTo>
                    <a:pt x="8319" y="3101"/>
                    <a:pt x="8329" y="3112"/>
                    <a:pt x="8328" y="3125"/>
                  </a:cubicBezTo>
                  <a:lnTo>
                    <a:pt x="8328" y="3125"/>
                  </a:lnTo>
                  <a:cubicBezTo>
                    <a:pt x="8324" y="3188"/>
                    <a:pt x="8315" y="3250"/>
                    <a:pt x="8302" y="3311"/>
                  </a:cubicBezTo>
                  <a:lnTo>
                    <a:pt x="8302" y="3311"/>
                  </a:lnTo>
                  <a:cubicBezTo>
                    <a:pt x="8277" y="3426"/>
                    <a:pt x="8236" y="3537"/>
                    <a:pt x="8180" y="3642"/>
                  </a:cubicBezTo>
                  <a:lnTo>
                    <a:pt x="8180" y="3642"/>
                  </a:lnTo>
                  <a:cubicBezTo>
                    <a:pt x="8174" y="3653"/>
                    <a:pt x="8160" y="3657"/>
                    <a:pt x="8148" y="3651"/>
                  </a:cubicBezTo>
                  <a:lnTo>
                    <a:pt x="8247" y="2723"/>
                  </a:lnTo>
                  <a:close/>
                  <a:moveTo>
                    <a:pt x="7657" y="4186"/>
                  </a:moveTo>
                  <a:lnTo>
                    <a:pt x="7657" y="4186"/>
                  </a:lnTo>
                  <a:lnTo>
                    <a:pt x="7657" y="4186"/>
                  </a:lnTo>
                  <a:cubicBezTo>
                    <a:pt x="7650" y="4175"/>
                    <a:pt x="7651" y="4161"/>
                    <a:pt x="7662" y="4154"/>
                  </a:cubicBezTo>
                  <a:lnTo>
                    <a:pt x="7662" y="4154"/>
                  </a:lnTo>
                  <a:cubicBezTo>
                    <a:pt x="7751" y="4088"/>
                    <a:pt x="7831" y="4018"/>
                    <a:pt x="7902" y="3944"/>
                  </a:cubicBezTo>
                  <a:lnTo>
                    <a:pt x="7902" y="3944"/>
                  </a:lnTo>
                  <a:cubicBezTo>
                    <a:pt x="7911" y="3935"/>
                    <a:pt x="7926" y="3934"/>
                    <a:pt x="7935" y="3943"/>
                  </a:cubicBezTo>
                  <a:lnTo>
                    <a:pt x="7935" y="3943"/>
                  </a:lnTo>
                  <a:lnTo>
                    <a:pt x="7935" y="3943"/>
                  </a:lnTo>
                  <a:cubicBezTo>
                    <a:pt x="7944" y="3952"/>
                    <a:pt x="7944" y="3966"/>
                    <a:pt x="7935" y="3976"/>
                  </a:cubicBezTo>
                  <a:lnTo>
                    <a:pt x="7935" y="3976"/>
                  </a:lnTo>
                  <a:cubicBezTo>
                    <a:pt x="7863" y="4052"/>
                    <a:pt x="7780" y="4123"/>
                    <a:pt x="7689" y="4191"/>
                  </a:cubicBezTo>
                  <a:lnTo>
                    <a:pt x="7689" y="4191"/>
                  </a:lnTo>
                  <a:cubicBezTo>
                    <a:pt x="7679" y="4199"/>
                    <a:pt x="7664" y="4196"/>
                    <a:pt x="7657" y="4186"/>
                  </a:cubicBezTo>
                  <a:lnTo>
                    <a:pt x="7007" y="4522"/>
                  </a:lnTo>
                  <a:lnTo>
                    <a:pt x="7007" y="4522"/>
                  </a:lnTo>
                  <a:lnTo>
                    <a:pt x="7007" y="4522"/>
                  </a:lnTo>
                  <a:cubicBezTo>
                    <a:pt x="7003" y="4511"/>
                    <a:pt x="7009" y="4497"/>
                    <a:pt x="7021" y="4493"/>
                  </a:cubicBezTo>
                  <a:lnTo>
                    <a:pt x="7021" y="4493"/>
                  </a:lnTo>
                  <a:cubicBezTo>
                    <a:pt x="7125" y="4454"/>
                    <a:pt x="7223" y="4410"/>
                    <a:pt x="7315" y="4364"/>
                  </a:cubicBezTo>
                  <a:lnTo>
                    <a:pt x="7315" y="4364"/>
                  </a:lnTo>
                  <a:cubicBezTo>
                    <a:pt x="7327" y="4358"/>
                    <a:pt x="7341" y="4363"/>
                    <a:pt x="7347" y="4374"/>
                  </a:cubicBezTo>
                  <a:lnTo>
                    <a:pt x="7347" y="4374"/>
                  </a:lnTo>
                  <a:lnTo>
                    <a:pt x="7347" y="4374"/>
                  </a:lnTo>
                  <a:cubicBezTo>
                    <a:pt x="7353" y="4385"/>
                    <a:pt x="7348" y="4399"/>
                    <a:pt x="7337" y="4405"/>
                  </a:cubicBezTo>
                  <a:lnTo>
                    <a:pt x="7337" y="4405"/>
                  </a:lnTo>
                  <a:cubicBezTo>
                    <a:pt x="7243" y="4453"/>
                    <a:pt x="7142" y="4496"/>
                    <a:pt x="7037" y="4536"/>
                  </a:cubicBezTo>
                  <a:lnTo>
                    <a:pt x="7037" y="4536"/>
                  </a:lnTo>
                  <a:cubicBezTo>
                    <a:pt x="7026" y="4541"/>
                    <a:pt x="7012" y="4535"/>
                    <a:pt x="7007" y="4522"/>
                  </a:cubicBezTo>
                  <a:lnTo>
                    <a:pt x="7657" y="4186"/>
                  </a:lnTo>
                  <a:close/>
                </a:path>
              </a:pathLst>
            </a:custGeom>
            <a:solidFill>
              <a:srgbClr val="5ED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4" name="Freeform 391">
              <a:extLst>
                <a:ext uri="{FF2B5EF4-FFF2-40B4-BE49-F238E27FC236}">
                  <a16:creationId xmlns:a16="http://schemas.microsoft.com/office/drawing/2014/main" id="{8E237071-BA0C-C54D-8BCF-F56ED42A3E9F}"/>
                </a:ext>
              </a:extLst>
            </p:cNvPr>
            <p:cNvSpPr>
              <a:spLocks noChangeArrowheads="1"/>
            </p:cNvSpPr>
            <p:nvPr/>
          </p:nvSpPr>
          <p:spPr bwMode="auto">
            <a:xfrm>
              <a:off x="5333501" y="10780036"/>
              <a:ext cx="3696820" cy="1713830"/>
            </a:xfrm>
            <a:custGeom>
              <a:avLst/>
              <a:gdLst>
                <a:gd name="T0" fmla="*/ 2307 w 2968"/>
                <a:gd name="T1" fmla="*/ 1121 h 1377"/>
                <a:gd name="T2" fmla="*/ 2307 w 2968"/>
                <a:gd name="T3" fmla="*/ 0 h 1377"/>
                <a:gd name="T4" fmla="*/ 660 w 2968"/>
                <a:gd name="T5" fmla="*/ 0 h 1377"/>
                <a:gd name="T6" fmla="*/ 660 w 2968"/>
                <a:gd name="T7" fmla="*/ 1121 h 1377"/>
                <a:gd name="T8" fmla="*/ 0 w 2968"/>
                <a:gd name="T9" fmla="*/ 1376 h 1377"/>
                <a:gd name="T10" fmla="*/ 660 w 2968"/>
                <a:gd name="T11" fmla="*/ 1376 h 1377"/>
                <a:gd name="T12" fmla="*/ 2307 w 2968"/>
                <a:gd name="T13" fmla="*/ 1376 h 1377"/>
                <a:gd name="T14" fmla="*/ 2967 w 2968"/>
                <a:gd name="T15" fmla="*/ 1376 h 1377"/>
                <a:gd name="T16" fmla="*/ 2307 w 2968"/>
                <a:gd name="T17" fmla="*/ 112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8" h="1377">
                  <a:moveTo>
                    <a:pt x="2307" y="1121"/>
                  </a:moveTo>
                  <a:lnTo>
                    <a:pt x="2307" y="0"/>
                  </a:lnTo>
                  <a:lnTo>
                    <a:pt x="660" y="0"/>
                  </a:lnTo>
                  <a:lnTo>
                    <a:pt x="660" y="1121"/>
                  </a:lnTo>
                  <a:lnTo>
                    <a:pt x="0" y="1376"/>
                  </a:lnTo>
                  <a:lnTo>
                    <a:pt x="660" y="1376"/>
                  </a:lnTo>
                  <a:lnTo>
                    <a:pt x="2307" y="1376"/>
                  </a:lnTo>
                  <a:lnTo>
                    <a:pt x="2967" y="1376"/>
                  </a:lnTo>
                  <a:lnTo>
                    <a:pt x="2307" y="1121"/>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5" name="Freeform 392">
              <a:extLst>
                <a:ext uri="{FF2B5EF4-FFF2-40B4-BE49-F238E27FC236}">
                  <a16:creationId xmlns:a16="http://schemas.microsoft.com/office/drawing/2014/main" id="{D3A9369D-D348-C340-908A-DDBE0CE3B1CB}"/>
                </a:ext>
              </a:extLst>
            </p:cNvPr>
            <p:cNvSpPr>
              <a:spLocks noChangeArrowheads="1"/>
            </p:cNvSpPr>
            <p:nvPr/>
          </p:nvSpPr>
          <p:spPr bwMode="auto">
            <a:xfrm>
              <a:off x="3213185" y="5786859"/>
              <a:ext cx="7629842" cy="5201912"/>
            </a:xfrm>
            <a:custGeom>
              <a:avLst/>
              <a:gdLst>
                <a:gd name="T0" fmla="*/ 6125 w 6126"/>
                <a:gd name="T1" fmla="*/ 4173 h 4174"/>
                <a:gd name="T2" fmla="*/ 0 w 6126"/>
                <a:gd name="T3" fmla="*/ 4173 h 4174"/>
                <a:gd name="T4" fmla="*/ 0 w 6126"/>
                <a:gd name="T5" fmla="*/ 0 h 4174"/>
                <a:gd name="T6" fmla="*/ 6125 w 6126"/>
                <a:gd name="T7" fmla="*/ 0 h 4174"/>
                <a:gd name="T8" fmla="*/ 6125 w 6126"/>
                <a:gd name="T9" fmla="*/ 4173 h 4174"/>
              </a:gdLst>
              <a:ahLst/>
              <a:cxnLst>
                <a:cxn ang="0">
                  <a:pos x="T0" y="T1"/>
                </a:cxn>
                <a:cxn ang="0">
                  <a:pos x="T2" y="T3"/>
                </a:cxn>
                <a:cxn ang="0">
                  <a:pos x="T4" y="T5"/>
                </a:cxn>
                <a:cxn ang="0">
                  <a:pos x="T6" y="T7"/>
                </a:cxn>
                <a:cxn ang="0">
                  <a:pos x="T8" y="T9"/>
                </a:cxn>
              </a:cxnLst>
              <a:rect l="0" t="0" r="r" b="b"/>
              <a:pathLst>
                <a:path w="6126" h="4174">
                  <a:moveTo>
                    <a:pt x="6125" y="4173"/>
                  </a:moveTo>
                  <a:lnTo>
                    <a:pt x="0" y="4173"/>
                  </a:lnTo>
                  <a:lnTo>
                    <a:pt x="0" y="0"/>
                  </a:lnTo>
                  <a:lnTo>
                    <a:pt x="6125" y="0"/>
                  </a:lnTo>
                  <a:lnTo>
                    <a:pt x="6125" y="4173"/>
                  </a:lnTo>
                </a:path>
              </a:pathLst>
            </a:custGeom>
            <a:solidFill>
              <a:srgbClr val="5ED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6" name="Freeform 393">
              <a:extLst>
                <a:ext uri="{FF2B5EF4-FFF2-40B4-BE49-F238E27FC236}">
                  <a16:creationId xmlns:a16="http://schemas.microsoft.com/office/drawing/2014/main" id="{63680404-F61A-984F-8B88-31E567770408}"/>
                </a:ext>
              </a:extLst>
            </p:cNvPr>
            <p:cNvSpPr>
              <a:spLocks noChangeArrowheads="1"/>
            </p:cNvSpPr>
            <p:nvPr/>
          </p:nvSpPr>
          <p:spPr bwMode="auto">
            <a:xfrm>
              <a:off x="3443895" y="6001089"/>
              <a:ext cx="7173917" cy="4778950"/>
            </a:xfrm>
            <a:custGeom>
              <a:avLst/>
              <a:gdLst>
                <a:gd name="T0" fmla="*/ 5757 w 5758"/>
                <a:gd name="T1" fmla="*/ 3836 h 3837"/>
                <a:gd name="T2" fmla="*/ 0 w 5758"/>
                <a:gd name="T3" fmla="*/ 3836 h 3837"/>
                <a:gd name="T4" fmla="*/ 0 w 5758"/>
                <a:gd name="T5" fmla="*/ 0 h 3837"/>
                <a:gd name="T6" fmla="*/ 5757 w 5758"/>
                <a:gd name="T7" fmla="*/ 0 h 3837"/>
                <a:gd name="T8" fmla="*/ 5757 w 5758"/>
                <a:gd name="T9" fmla="*/ 3836 h 3837"/>
              </a:gdLst>
              <a:ahLst/>
              <a:cxnLst>
                <a:cxn ang="0">
                  <a:pos x="T0" y="T1"/>
                </a:cxn>
                <a:cxn ang="0">
                  <a:pos x="T2" y="T3"/>
                </a:cxn>
                <a:cxn ang="0">
                  <a:pos x="T4" y="T5"/>
                </a:cxn>
                <a:cxn ang="0">
                  <a:pos x="T6" y="T7"/>
                </a:cxn>
                <a:cxn ang="0">
                  <a:pos x="T8" y="T9"/>
                </a:cxn>
              </a:cxnLst>
              <a:rect l="0" t="0" r="r" b="b"/>
              <a:pathLst>
                <a:path w="5758" h="3837">
                  <a:moveTo>
                    <a:pt x="5757" y="3836"/>
                  </a:moveTo>
                  <a:lnTo>
                    <a:pt x="0" y="3836"/>
                  </a:lnTo>
                  <a:lnTo>
                    <a:pt x="0" y="0"/>
                  </a:lnTo>
                  <a:lnTo>
                    <a:pt x="5757" y="0"/>
                  </a:lnTo>
                  <a:lnTo>
                    <a:pt x="5757" y="3836"/>
                  </a:lnTo>
                </a:path>
              </a:pathLst>
            </a:custGeom>
            <a:solidFill>
              <a:srgbClr val="005BE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7" name="Freeform 394">
              <a:extLst>
                <a:ext uri="{FF2B5EF4-FFF2-40B4-BE49-F238E27FC236}">
                  <a16:creationId xmlns:a16="http://schemas.microsoft.com/office/drawing/2014/main" id="{DB2B14AD-3DF3-C746-983C-CEDCDB3873F9}"/>
                </a:ext>
              </a:extLst>
            </p:cNvPr>
            <p:cNvSpPr>
              <a:spLocks noChangeArrowheads="1"/>
            </p:cNvSpPr>
            <p:nvPr/>
          </p:nvSpPr>
          <p:spPr bwMode="auto">
            <a:xfrm>
              <a:off x="5674070" y="6001089"/>
              <a:ext cx="4943740" cy="4778950"/>
            </a:xfrm>
            <a:custGeom>
              <a:avLst/>
              <a:gdLst>
                <a:gd name="T0" fmla="*/ 3966 w 3967"/>
                <a:gd name="T1" fmla="*/ 3836 h 3837"/>
                <a:gd name="T2" fmla="*/ 0 w 3967"/>
                <a:gd name="T3" fmla="*/ 3836 h 3837"/>
                <a:gd name="T4" fmla="*/ 1700 w 3967"/>
                <a:gd name="T5" fmla="*/ 0 h 3837"/>
                <a:gd name="T6" fmla="*/ 3966 w 3967"/>
                <a:gd name="T7" fmla="*/ 0 h 3837"/>
                <a:gd name="T8" fmla="*/ 3966 w 3967"/>
                <a:gd name="T9" fmla="*/ 3836 h 3837"/>
              </a:gdLst>
              <a:ahLst/>
              <a:cxnLst>
                <a:cxn ang="0">
                  <a:pos x="T0" y="T1"/>
                </a:cxn>
                <a:cxn ang="0">
                  <a:pos x="T2" y="T3"/>
                </a:cxn>
                <a:cxn ang="0">
                  <a:pos x="T4" y="T5"/>
                </a:cxn>
                <a:cxn ang="0">
                  <a:pos x="T6" y="T7"/>
                </a:cxn>
                <a:cxn ang="0">
                  <a:pos x="T8" y="T9"/>
                </a:cxn>
              </a:cxnLst>
              <a:rect l="0" t="0" r="r" b="b"/>
              <a:pathLst>
                <a:path w="3967" h="3837">
                  <a:moveTo>
                    <a:pt x="3966" y="3836"/>
                  </a:moveTo>
                  <a:lnTo>
                    <a:pt x="0" y="3836"/>
                  </a:lnTo>
                  <a:lnTo>
                    <a:pt x="1700" y="0"/>
                  </a:lnTo>
                  <a:lnTo>
                    <a:pt x="3966" y="0"/>
                  </a:lnTo>
                  <a:lnTo>
                    <a:pt x="3966" y="3836"/>
                  </a:lnTo>
                </a:path>
              </a:pathLst>
            </a:custGeom>
            <a:solidFill>
              <a:srgbClr val="FEE23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8" name="Freeform 395">
              <a:extLst>
                <a:ext uri="{FF2B5EF4-FFF2-40B4-BE49-F238E27FC236}">
                  <a16:creationId xmlns:a16="http://schemas.microsoft.com/office/drawing/2014/main" id="{363AFA21-F2D1-084B-8BF5-57A31E99F31D}"/>
                </a:ext>
              </a:extLst>
            </p:cNvPr>
            <p:cNvSpPr>
              <a:spLocks noChangeArrowheads="1"/>
            </p:cNvSpPr>
            <p:nvPr/>
          </p:nvSpPr>
          <p:spPr bwMode="auto">
            <a:xfrm>
              <a:off x="8612852" y="5407837"/>
              <a:ext cx="1219456" cy="379022"/>
            </a:xfrm>
            <a:custGeom>
              <a:avLst/>
              <a:gdLst>
                <a:gd name="T0" fmla="*/ 0 w 979"/>
                <a:gd name="T1" fmla="*/ 304 h 305"/>
                <a:gd name="T2" fmla="*/ 951 w 979"/>
                <a:gd name="T3" fmla="*/ 304 h 305"/>
                <a:gd name="T4" fmla="*/ 951 w 979"/>
                <a:gd name="T5" fmla="*/ 304 h 305"/>
                <a:gd name="T6" fmla="*/ 438 w 979"/>
                <a:gd name="T7" fmla="*/ 0 h 305"/>
                <a:gd name="T8" fmla="*/ 0 w 979"/>
                <a:gd name="T9" fmla="*/ 0 h 305"/>
                <a:gd name="T10" fmla="*/ 0 w 979"/>
                <a:gd name="T11" fmla="*/ 304 h 305"/>
              </a:gdLst>
              <a:ahLst/>
              <a:cxnLst>
                <a:cxn ang="0">
                  <a:pos x="T0" y="T1"/>
                </a:cxn>
                <a:cxn ang="0">
                  <a:pos x="T2" y="T3"/>
                </a:cxn>
                <a:cxn ang="0">
                  <a:pos x="T4" y="T5"/>
                </a:cxn>
                <a:cxn ang="0">
                  <a:pos x="T6" y="T7"/>
                </a:cxn>
                <a:cxn ang="0">
                  <a:pos x="T8" y="T9"/>
                </a:cxn>
                <a:cxn ang="0">
                  <a:pos x="T10" y="T11"/>
                </a:cxn>
              </a:cxnLst>
              <a:rect l="0" t="0" r="r" b="b"/>
              <a:pathLst>
                <a:path w="979" h="305">
                  <a:moveTo>
                    <a:pt x="0" y="304"/>
                  </a:moveTo>
                  <a:lnTo>
                    <a:pt x="951" y="304"/>
                  </a:lnTo>
                  <a:lnTo>
                    <a:pt x="951" y="304"/>
                  </a:lnTo>
                  <a:cubicBezTo>
                    <a:pt x="951" y="304"/>
                    <a:pt x="978" y="0"/>
                    <a:pt x="438" y="0"/>
                  </a:cubicBezTo>
                  <a:lnTo>
                    <a:pt x="0" y="0"/>
                  </a:lnTo>
                  <a:lnTo>
                    <a:pt x="0" y="304"/>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9" name="Freeform 396">
              <a:extLst>
                <a:ext uri="{FF2B5EF4-FFF2-40B4-BE49-F238E27FC236}">
                  <a16:creationId xmlns:a16="http://schemas.microsoft.com/office/drawing/2014/main" id="{95BE3622-39B1-1B4B-ADB4-6B97CD6482F1}"/>
                </a:ext>
              </a:extLst>
            </p:cNvPr>
            <p:cNvSpPr>
              <a:spLocks noChangeArrowheads="1"/>
            </p:cNvSpPr>
            <p:nvPr/>
          </p:nvSpPr>
          <p:spPr bwMode="auto">
            <a:xfrm>
              <a:off x="5756467" y="5407839"/>
              <a:ext cx="3427661" cy="2960754"/>
            </a:xfrm>
            <a:custGeom>
              <a:avLst/>
              <a:gdLst>
                <a:gd name="T0" fmla="*/ 2751 w 2752"/>
                <a:gd name="T1" fmla="*/ 0 h 2375"/>
                <a:gd name="T2" fmla="*/ 504 w 2752"/>
                <a:gd name="T3" fmla="*/ 0 h 2375"/>
                <a:gd name="T4" fmla="*/ 504 w 2752"/>
                <a:gd name="T5" fmla="*/ 0 h 2375"/>
                <a:gd name="T6" fmla="*/ 315 w 2752"/>
                <a:gd name="T7" fmla="*/ 2374 h 2375"/>
                <a:gd name="T8" fmla="*/ 2126 w 2752"/>
                <a:gd name="T9" fmla="*/ 2374 h 2375"/>
                <a:gd name="T10" fmla="*/ 2126 w 2752"/>
                <a:gd name="T11" fmla="*/ 2374 h 2375"/>
                <a:gd name="T12" fmla="*/ 2362 w 2752"/>
                <a:gd name="T13" fmla="*/ 2119 h 2375"/>
                <a:gd name="T14" fmla="*/ 2362 w 2752"/>
                <a:gd name="T15" fmla="*/ 2119 h 2375"/>
                <a:gd name="T16" fmla="*/ 2751 w 2752"/>
                <a:gd name="T17" fmla="*/ 0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2" h="2375">
                  <a:moveTo>
                    <a:pt x="2751" y="0"/>
                  </a:moveTo>
                  <a:lnTo>
                    <a:pt x="504" y="0"/>
                  </a:lnTo>
                  <a:lnTo>
                    <a:pt x="504" y="0"/>
                  </a:lnTo>
                  <a:cubicBezTo>
                    <a:pt x="504" y="0"/>
                    <a:pt x="0" y="147"/>
                    <a:pt x="315" y="2374"/>
                  </a:cubicBezTo>
                  <a:lnTo>
                    <a:pt x="2126" y="2374"/>
                  </a:lnTo>
                  <a:lnTo>
                    <a:pt x="2126" y="2374"/>
                  </a:lnTo>
                  <a:cubicBezTo>
                    <a:pt x="2263" y="2374"/>
                    <a:pt x="2373" y="2257"/>
                    <a:pt x="2362" y="2119"/>
                  </a:cubicBezTo>
                  <a:lnTo>
                    <a:pt x="2362" y="2119"/>
                  </a:lnTo>
                  <a:cubicBezTo>
                    <a:pt x="2314" y="1506"/>
                    <a:pt x="2249" y="0"/>
                    <a:pt x="2751" y="0"/>
                  </a:cubicBezTo>
                </a:path>
              </a:pathLst>
            </a:custGeom>
            <a:solidFill>
              <a:srgbClr val="D2D4D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0" name="Freeform 397">
              <a:extLst>
                <a:ext uri="{FF2B5EF4-FFF2-40B4-BE49-F238E27FC236}">
                  <a16:creationId xmlns:a16="http://schemas.microsoft.com/office/drawing/2014/main" id="{CA158043-4E1E-154D-BDFC-78CCE791BBDF}"/>
                </a:ext>
              </a:extLst>
            </p:cNvPr>
            <p:cNvSpPr>
              <a:spLocks noChangeArrowheads="1"/>
            </p:cNvSpPr>
            <p:nvPr/>
          </p:nvSpPr>
          <p:spPr bwMode="auto">
            <a:xfrm>
              <a:off x="5734497" y="8011542"/>
              <a:ext cx="2647648" cy="351554"/>
            </a:xfrm>
            <a:custGeom>
              <a:avLst/>
              <a:gdLst>
                <a:gd name="T0" fmla="*/ 2123 w 2124"/>
                <a:gd name="T1" fmla="*/ 281 h 282"/>
                <a:gd name="T2" fmla="*/ 2123 w 2124"/>
                <a:gd name="T3" fmla="*/ 281 h 282"/>
                <a:gd name="T4" fmla="*/ 1955 w 2124"/>
                <a:gd name="T5" fmla="*/ 0 h 282"/>
                <a:gd name="T6" fmla="*/ 0 w 2124"/>
                <a:gd name="T7" fmla="*/ 0 h 282"/>
                <a:gd name="T8" fmla="*/ 0 w 2124"/>
                <a:gd name="T9" fmla="*/ 0 h 282"/>
                <a:gd name="T10" fmla="*/ 210 w 2124"/>
                <a:gd name="T11" fmla="*/ 281 h 282"/>
                <a:gd name="T12" fmla="*/ 2123 w 2124"/>
                <a:gd name="T13" fmla="*/ 281 h 282"/>
              </a:gdLst>
              <a:ahLst/>
              <a:cxnLst>
                <a:cxn ang="0">
                  <a:pos x="T0" y="T1"/>
                </a:cxn>
                <a:cxn ang="0">
                  <a:pos x="T2" y="T3"/>
                </a:cxn>
                <a:cxn ang="0">
                  <a:pos x="T4" y="T5"/>
                </a:cxn>
                <a:cxn ang="0">
                  <a:pos x="T6" y="T7"/>
                </a:cxn>
                <a:cxn ang="0">
                  <a:pos x="T8" y="T9"/>
                </a:cxn>
                <a:cxn ang="0">
                  <a:pos x="T10" y="T11"/>
                </a:cxn>
                <a:cxn ang="0">
                  <a:pos x="T12" y="T13"/>
                </a:cxn>
              </a:cxnLst>
              <a:rect l="0" t="0" r="r" b="b"/>
              <a:pathLst>
                <a:path w="2124" h="282">
                  <a:moveTo>
                    <a:pt x="2123" y="281"/>
                  </a:moveTo>
                  <a:lnTo>
                    <a:pt x="2123" y="281"/>
                  </a:lnTo>
                  <a:cubicBezTo>
                    <a:pt x="2123" y="281"/>
                    <a:pt x="1955" y="193"/>
                    <a:pt x="1955" y="0"/>
                  </a:cubicBezTo>
                  <a:lnTo>
                    <a:pt x="0" y="0"/>
                  </a:lnTo>
                  <a:lnTo>
                    <a:pt x="0" y="0"/>
                  </a:lnTo>
                  <a:cubicBezTo>
                    <a:pt x="0" y="0"/>
                    <a:pt x="19" y="281"/>
                    <a:pt x="210" y="281"/>
                  </a:cubicBezTo>
                  <a:lnTo>
                    <a:pt x="2123" y="281"/>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1" name="Freeform 30">
              <a:extLst>
                <a:ext uri="{FF2B5EF4-FFF2-40B4-BE49-F238E27FC236}">
                  <a16:creationId xmlns:a16="http://schemas.microsoft.com/office/drawing/2014/main" id="{DE474FC1-9DA1-CB46-8C4C-B854D2897C0D}"/>
                </a:ext>
              </a:extLst>
            </p:cNvPr>
            <p:cNvSpPr>
              <a:spLocks noChangeArrowheads="1"/>
            </p:cNvSpPr>
            <p:nvPr/>
          </p:nvSpPr>
          <p:spPr bwMode="auto">
            <a:xfrm>
              <a:off x="6206897" y="5693475"/>
              <a:ext cx="2300339" cy="2003680"/>
            </a:xfrm>
            <a:custGeom>
              <a:avLst/>
              <a:gdLst>
                <a:gd name="connsiteX0" fmla="*/ 28645 w 2300339"/>
                <a:gd name="connsiteY0" fmla="*/ 1944540 h 2003680"/>
                <a:gd name="connsiteX1" fmla="*/ 2271694 w 2300339"/>
                <a:gd name="connsiteY1" fmla="*/ 1944540 h 2003680"/>
                <a:gd name="connsiteX2" fmla="*/ 2300339 w 2300339"/>
                <a:gd name="connsiteY2" fmla="*/ 1974110 h 2003680"/>
                <a:gd name="connsiteX3" fmla="*/ 2271694 w 2300339"/>
                <a:gd name="connsiteY3" fmla="*/ 2003680 h 2003680"/>
                <a:gd name="connsiteX4" fmla="*/ 28645 w 2300339"/>
                <a:gd name="connsiteY4" fmla="*/ 2003680 h 2003680"/>
                <a:gd name="connsiteX5" fmla="*/ 0 w 2300339"/>
                <a:gd name="connsiteY5" fmla="*/ 1974110 h 2003680"/>
                <a:gd name="connsiteX6" fmla="*/ 28645 w 2300339"/>
                <a:gd name="connsiteY6" fmla="*/ 1944540 h 2003680"/>
                <a:gd name="connsiteX7" fmla="*/ 28645 w 2300339"/>
                <a:gd name="connsiteY7" fmla="*/ 1697352 h 2003680"/>
                <a:gd name="connsiteX8" fmla="*/ 2271694 w 2300339"/>
                <a:gd name="connsiteY8" fmla="*/ 1697352 h 2003680"/>
                <a:gd name="connsiteX9" fmla="*/ 2300339 w 2300339"/>
                <a:gd name="connsiteY9" fmla="*/ 1726920 h 2003680"/>
                <a:gd name="connsiteX10" fmla="*/ 2271694 w 2300339"/>
                <a:gd name="connsiteY10" fmla="*/ 1756488 h 2003680"/>
                <a:gd name="connsiteX11" fmla="*/ 28645 w 2300339"/>
                <a:gd name="connsiteY11" fmla="*/ 1756488 h 2003680"/>
                <a:gd name="connsiteX12" fmla="*/ 0 w 2300339"/>
                <a:gd name="connsiteY12" fmla="*/ 1726920 h 2003680"/>
                <a:gd name="connsiteX13" fmla="*/ 28645 w 2300339"/>
                <a:gd name="connsiteY13" fmla="*/ 1697352 h 2003680"/>
                <a:gd name="connsiteX14" fmla="*/ 28645 w 2300339"/>
                <a:gd name="connsiteY14" fmla="*/ 1444672 h 2003680"/>
                <a:gd name="connsiteX15" fmla="*/ 2271694 w 2300339"/>
                <a:gd name="connsiteY15" fmla="*/ 1444672 h 2003680"/>
                <a:gd name="connsiteX16" fmla="*/ 2300339 w 2300339"/>
                <a:gd name="connsiteY16" fmla="*/ 1474240 h 2003680"/>
                <a:gd name="connsiteX17" fmla="*/ 2271694 w 2300339"/>
                <a:gd name="connsiteY17" fmla="*/ 1503808 h 2003680"/>
                <a:gd name="connsiteX18" fmla="*/ 28645 w 2300339"/>
                <a:gd name="connsiteY18" fmla="*/ 1503808 h 2003680"/>
                <a:gd name="connsiteX19" fmla="*/ 0 w 2300339"/>
                <a:gd name="connsiteY19" fmla="*/ 1474240 h 2003680"/>
                <a:gd name="connsiteX20" fmla="*/ 28645 w 2300339"/>
                <a:gd name="connsiteY20" fmla="*/ 1444672 h 2003680"/>
                <a:gd name="connsiteX21" fmla="*/ 28645 w 2300339"/>
                <a:gd name="connsiteY21" fmla="*/ 1197486 h 2003680"/>
                <a:gd name="connsiteX22" fmla="*/ 2271694 w 2300339"/>
                <a:gd name="connsiteY22" fmla="*/ 1197486 h 2003680"/>
                <a:gd name="connsiteX23" fmla="*/ 2300339 w 2300339"/>
                <a:gd name="connsiteY23" fmla="*/ 1227699 h 2003680"/>
                <a:gd name="connsiteX24" fmla="*/ 2271694 w 2300339"/>
                <a:gd name="connsiteY24" fmla="*/ 1256652 h 2003680"/>
                <a:gd name="connsiteX25" fmla="*/ 28645 w 2300339"/>
                <a:gd name="connsiteY25" fmla="*/ 1256652 h 2003680"/>
                <a:gd name="connsiteX26" fmla="*/ 0 w 2300339"/>
                <a:gd name="connsiteY26" fmla="*/ 1227699 h 2003680"/>
                <a:gd name="connsiteX27" fmla="*/ 28645 w 2300339"/>
                <a:gd name="connsiteY27" fmla="*/ 1197486 h 2003680"/>
                <a:gd name="connsiteX28" fmla="*/ 28645 w 2300339"/>
                <a:gd name="connsiteY28" fmla="*/ 950298 h 2003680"/>
                <a:gd name="connsiteX29" fmla="*/ 2271694 w 2300339"/>
                <a:gd name="connsiteY29" fmla="*/ 950298 h 2003680"/>
                <a:gd name="connsiteX30" fmla="*/ 2300339 w 2300339"/>
                <a:gd name="connsiteY30" fmla="*/ 979250 h 2003680"/>
                <a:gd name="connsiteX31" fmla="*/ 2271694 w 2300339"/>
                <a:gd name="connsiteY31" fmla="*/ 1009460 h 2003680"/>
                <a:gd name="connsiteX32" fmla="*/ 28645 w 2300339"/>
                <a:gd name="connsiteY32" fmla="*/ 1009460 h 2003680"/>
                <a:gd name="connsiteX33" fmla="*/ 0 w 2300339"/>
                <a:gd name="connsiteY33" fmla="*/ 979250 h 2003680"/>
                <a:gd name="connsiteX34" fmla="*/ 28645 w 2300339"/>
                <a:gd name="connsiteY34" fmla="*/ 950298 h 2003680"/>
                <a:gd name="connsiteX35" fmla="*/ 1116321 w 2300339"/>
                <a:gd name="connsiteY35" fmla="*/ 565785 h 2003680"/>
                <a:gd name="connsiteX36" fmla="*/ 2271643 w 2300339"/>
                <a:gd name="connsiteY36" fmla="*/ 565785 h 2003680"/>
                <a:gd name="connsiteX37" fmla="*/ 2300338 w 2300339"/>
                <a:gd name="connsiteY37" fmla="*/ 595353 h 2003680"/>
                <a:gd name="connsiteX38" fmla="*/ 2271643 w 2300339"/>
                <a:gd name="connsiteY38" fmla="*/ 624921 h 2003680"/>
                <a:gd name="connsiteX39" fmla="*/ 1116321 w 2300339"/>
                <a:gd name="connsiteY39" fmla="*/ 624921 h 2003680"/>
                <a:gd name="connsiteX40" fmla="*/ 1087625 w 2300339"/>
                <a:gd name="connsiteY40" fmla="*/ 595353 h 2003680"/>
                <a:gd name="connsiteX41" fmla="*/ 1116321 w 2300339"/>
                <a:gd name="connsiteY41" fmla="*/ 565785 h 2003680"/>
                <a:gd name="connsiteX42" fmla="*/ 1116321 w 2300339"/>
                <a:gd name="connsiteY42" fmla="*/ 335077 h 2003680"/>
                <a:gd name="connsiteX43" fmla="*/ 2271643 w 2300339"/>
                <a:gd name="connsiteY43" fmla="*/ 335077 h 2003680"/>
                <a:gd name="connsiteX44" fmla="*/ 2300338 w 2300339"/>
                <a:gd name="connsiteY44" fmla="*/ 364645 h 2003680"/>
                <a:gd name="connsiteX45" fmla="*/ 2271643 w 2300339"/>
                <a:gd name="connsiteY45" fmla="*/ 394213 h 2003680"/>
                <a:gd name="connsiteX46" fmla="*/ 1116321 w 2300339"/>
                <a:gd name="connsiteY46" fmla="*/ 394213 h 2003680"/>
                <a:gd name="connsiteX47" fmla="*/ 1087625 w 2300339"/>
                <a:gd name="connsiteY47" fmla="*/ 364645 h 2003680"/>
                <a:gd name="connsiteX48" fmla="*/ 1116321 w 2300339"/>
                <a:gd name="connsiteY48" fmla="*/ 335077 h 2003680"/>
                <a:gd name="connsiteX49" fmla="*/ 1116321 w 2300339"/>
                <a:gd name="connsiteY49" fmla="*/ 109863 h 2003680"/>
                <a:gd name="connsiteX50" fmla="*/ 2271643 w 2300339"/>
                <a:gd name="connsiteY50" fmla="*/ 109863 h 2003680"/>
                <a:gd name="connsiteX51" fmla="*/ 2300338 w 2300339"/>
                <a:gd name="connsiteY51" fmla="*/ 140076 h 2003680"/>
                <a:gd name="connsiteX52" fmla="*/ 2271643 w 2300339"/>
                <a:gd name="connsiteY52" fmla="*/ 169029 h 2003680"/>
                <a:gd name="connsiteX53" fmla="*/ 1116321 w 2300339"/>
                <a:gd name="connsiteY53" fmla="*/ 169029 h 2003680"/>
                <a:gd name="connsiteX54" fmla="*/ 1087625 w 2300339"/>
                <a:gd name="connsiteY54" fmla="*/ 140076 h 2003680"/>
                <a:gd name="connsiteX55" fmla="*/ 1116321 w 2300339"/>
                <a:gd name="connsiteY55" fmla="*/ 109863 h 2003680"/>
                <a:gd name="connsiteX56" fmla="*/ 200724 w 2300339"/>
                <a:gd name="connsiteY56" fmla="*/ 0 h 2003680"/>
                <a:gd name="connsiteX57" fmla="*/ 949051 w 2300339"/>
                <a:gd name="connsiteY57" fmla="*/ 0 h 2003680"/>
                <a:gd name="connsiteX58" fmla="*/ 944062 w 2300339"/>
                <a:gd name="connsiteY58" fmla="*/ 47335 h 2003680"/>
                <a:gd name="connsiteX59" fmla="*/ 942815 w 2300339"/>
                <a:gd name="connsiteY59" fmla="*/ 718750 h 2003680"/>
                <a:gd name="connsiteX60" fmla="*/ 949051 w 2300339"/>
                <a:gd name="connsiteY60" fmla="*/ 789754 h 2003680"/>
                <a:gd name="connsiteX61" fmla="*/ 200724 w 2300339"/>
                <a:gd name="connsiteY61" fmla="*/ 789754 h 2003680"/>
                <a:gd name="connsiteX62" fmla="*/ 194488 w 2300339"/>
                <a:gd name="connsiteY62" fmla="*/ 718750 h 2003680"/>
                <a:gd name="connsiteX63" fmla="*/ 195736 w 2300339"/>
                <a:gd name="connsiteY63" fmla="*/ 47335 h 200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300339" h="2003680">
                  <a:moveTo>
                    <a:pt x="28645" y="1944540"/>
                  </a:moveTo>
                  <a:lnTo>
                    <a:pt x="2271694" y="1944540"/>
                  </a:lnTo>
                  <a:cubicBezTo>
                    <a:pt x="2287885" y="1944540"/>
                    <a:pt x="2300339" y="1957397"/>
                    <a:pt x="2300339" y="1974110"/>
                  </a:cubicBezTo>
                  <a:cubicBezTo>
                    <a:pt x="2300339" y="1990823"/>
                    <a:pt x="2287885" y="2003680"/>
                    <a:pt x="2271694" y="2003680"/>
                  </a:cubicBezTo>
                  <a:lnTo>
                    <a:pt x="28645" y="2003680"/>
                  </a:lnTo>
                  <a:cubicBezTo>
                    <a:pt x="12454" y="2003680"/>
                    <a:pt x="0" y="1990823"/>
                    <a:pt x="0" y="1974110"/>
                  </a:cubicBezTo>
                  <a:cubicBezTo>
                    <a:pt x="0" y="1957397"/>
                    <a:pt x="12454" y="1944540"/>
                    <a:pt x="28645" y="1944540"/>
                  </a:cubicBezTo>
                  <a:close/>
                  <a:moveTo>
                    <a:pt x="28645" y="1697352"/>
                  </a:moveTo>
                  <a:lnTo>
                    <a:pt x="2271694" y="1697352"/>
                  </a:lnTo>
                  <a:cubicBezTo>
                    <a:pt x="2287885" y="1697352"/>
                    <a:pt x="2300339" y="1710208"/>
                    <a:pt x="2300339" y="1726920"/>
                  </a:cubicBezTo>
                  <a:cubicBezTo>
                    <a:pt x="2300339" y="1743632"/>
                    <a:pt x="2287885" y="1756488"/>
                    <a:pt x="2271694" y="1756488"/>
                  </a:cubicBezTo>
                  <a:lnTo>
                    <a:pt x="28645" y="1756488"/>
                  </a:lnTo>
                  <a:cubicBezTo>
                    <a:pt x="12454" y="1756488"/>
                    <a:pt x="0" y="1743632"/>
                    <a:pt x="0" y="1726920"/>
                  </a:cubicBezTo>
                  <a:cubicBezTo>
                    <a:pt x="0" y="1710208"/>
                    <a:pt x="12454" y="1697352"/>
                    <a:pt x="28645" y="1697352"/>
                  </a:cubicBezTo>
                  <a:close/>
                  <a:moveTo>
                    <a:pt x="28645" y="1444672"/>
                  </a:moveTo>
                  <a:lnTo>
                    <a:pt x="2271694" y="1444672"/>
                  </a:lnTo>
                  <a:cubicBezTo>
                    <a:pt x="2287885" y="1444672"/>
                    <a:pt x="2300339" y="1457528"/>
                    <a:pt x="2300339" y="1474240"/>
                  </a:cubicBezTo>
                  <a:cubicBezTo>
                    <a:pt x="2300339" y="1489667"/>
                    <a:pt x="2287885" y="1503808"/>
                    <a:pt x="2271694" y="1503808"/>
                  </a:cubicBezTo>
                  <a:lnTo>
                    <a:pt x="28645" y="1503808"/>
                  </a:lnTo>
                  <a:cubicBezTo>
                    <a:pt x="12454" y="1503808"/>
                    <a:pt x="0" y="1489667"/>
                    <a:pt x="0" y="1474240"/>
                  </a:cubicBezTo>
                  <a:cubicBezTo>
                    <a:pt x="0" y="1457528"/>
                    <a:pt x="12454" y="1444672"/>
                    <a:pt x="28645" y="1444672"/>
                  </a:cubicBezTo>
                  <a:close/>
                  <a:moveTo>
                    <a:pt x="28645" y="1197486"/>
                  </a:moveTo>
                  <a:lnTo>
                    <a:pt x="2271694" y="1197486"/>
                  </a:lnTo>
                  <a:cubicBezTo>
                    <a:pt x="2287885" y="1197486"/>
                    <a:pt x="2300339" y="1211334"/>
                    <a:pt x="2300339" y="1227699"/>
                  </a:cubicBezTo>
                  <a:cubicBezTo>
                    <a:pt x="2300339" y="1244064"/>
                    <a:pt x="2287885" y="1256652"/>
                    <a:pt x="2271694" y="1256652"/>
                  </a:cubicBezTo>
                  <a:lnTo>
                    <a:pt x="28645" y="1256652"/>
                  </a:lnTo>
                  <a:cubicBezTo>
                    <a:pt x="12454" y="1256652"/>
                    <a:pt x="0" y="1244064"/>
                    <a:pt x="0" y="1227699"/>
                  </a:cubicBezTo>
                  <a:cubicBezTo>
                    <a:pt x="0" y="1211334"/>
                    <a:pt x="12454" y="1197486"/>
                    <a:pt x="28645" y="1197486"/>
                  </a:cubicBezTo>
                  <a:close/>
                  <a:moveTo>
                    <a:pt x="28645" y="950298"/>
                  </a:moveTo>
                  <a:lnTo>
                    <a:pt x="2271694" y="950298"/>
                  </a:lnTo>
                  <a:cubicBezTo>
                    <a:pt x="2287885" y="950298"/>
                    <a:pt x="2300339" y="962886"/>
                    <a:pt x="2300339" y="979250"/>
                  </a:cubicBezTo>
                  <a:cubicBezTo>
                    <a:pt x="2300339" y="995614"/>
                    <a:pt x="2287885" y="1009460"/>
                    <a:pt x="2271694" y="1009460"/>
                  </a:cubicBezTo>
                  <a:lnTo>
                    <a:pt x="28645" y="1009460"/>
                  </a:lnTo>
                  <a:cubicBezTo>
                    <a:pt x="12454" y="1009460"/>
                    <a:pt x="0" y="995614"/>
                    <a:pt x="0" y="979250"/>
                  </a:cubicBezTo>
                  <a:cubicBezTo>
                    <a:pt x="0" y="962886"/>
                    <a:pt x="12454" y="950298"/>
                    <a:pt x="28645" y="950298"/>
                  </a:cubicBezTo>
                  <a:close/>
                  <a:moveTo>
                    <a:pt x="1116321" y="565785"/>
                  </a:moveTo>
                  <a:lnTo>
                    <a:pt x="2271643" y="565785"/>
                  </a:lnTo>
                  <a:cubicBezTo>
                    <a:pt x="2287862" y="565785"/>
                    <a:pt x="2300338" y="578641"/>
                    <a:pt x="2300338" y="595353"/>
                  </a:cubicBezTo>
                  <a:cubicBezTo>
                    <a:pt x="2300338" y="612065"/>
                    <a:pt x="2287862" y="624921"/>
                    <a:pt x="2271643" y="624921"/>
                  </a:cubicBezTo>
                  <a:lnTo>
                    <a:pt x="1116321" y="624921"/>
                  </a:lnTo>
                  <a:cubicBezTo>
                    <a:pt x="1100102" y="624921"/>
                    <a:pt x="1087625" y="612065"/>
                    <a:pt x="1087625" y="595353"/>
                  </a:cubicBezTo>
                  <a:cubicBezTo>
                    <a:pt x="1087625" y="578641"/>
                    <a:pt x="1100102" y="565785"/>
                    <a:pt x="1116321" y="565785"/>
                  </a:cubicBezTo>
                  <a:close/>
                  <a:moveTo>
                    <a:pt x="1116321" y="335077"/>
                  </a:moveTo>
                  <a:lnTo>
                    <a:pt x="2271643" y="335077"/>
                  </a:lnTo>
                  <a:cubicBezTo>
                    <a:pt x="2287862" y="335077"/>
                    <a:pt x="2300338" y="347933"/>
                    <a:pt x="2300338" y="364645"/>
                  </a:cubicBezTo>
                  <a:cubicBezTo>
                    <a:pt x="2300338" y="381357"/>
                    <a:pt x="2287862" y="394213"/>
                    <a:pt x="2271643" y="394213"/>
                  </a:cubicBezTo>
                  <a:lnTo>
                    <a:pt x="1116321" y="394213"/>
                  </a:lnTo>
                  <a:cubicBezTo>
                    <a:pt x="1100102" y="394213"/>
                    <a:pt x="1087625" y="381357"/>
                    <a:pt x="1087625" y="364645"/>
                  </a:cubicBezTo>
                  <a:cubicBezTo>
                    <a:pt x="1087625" y="347933"/>
                    <a:pt x="1100102" y="335077"/>
                    <a:pt x="1116321" y="335077"/>
                  </a:cubicBezTo>
                  <a:close/>
                  <a:moveTo>
                    <a:pt x="1116321" y="109863"/>
                  </a:moveTo>
                  <a:lnTo>
                    <a:pt x="2271643" y="109863"/>
                  </a:lnTo>
                  <a:cubicBezTo>
                    <a:pt x="2287862" y="109863"/>
                    <a:pt x="2300338" y="123711"/>
                    <a:pt x="2300338" y="140076"/>
                  </a:cubicBezTo>
                  <a:cubicBezTo>
                    <a:pt x="2300338" y="155182"/>
                    <a:pt x="2287862" y="169029"/>
                    <a:pt x="2271643" y="169029"/>
                  </a:cubicBezTo>
                  <a:lnTo>
                    <a:pt x="1116321" y="169029"/>
                  </a:lnTo>
                  <a:cubicBezTo>
                    <a:pt x="1100102" y="169029"/>
                    <a:pt x="1087625" y="155182"/>
                    <a:pt x="1087625" y="140076"/>
                  </a:cubicBezTo>
                  <a:cubicBezTo>
                    <a:pt x="1087625" y="123711"/>
                    <a:pt x="1100102" y="109863"/>
                    <a:pt x="1116321" y="109863"/>
                  </a:cubicBezTo>
                  <a:close/>
                  <a:moveTo>
                    <a:pt x="200724" y="0"/>
                  </a:moveTo>
                  <a:lnTo>
                    <a:pt x="949051" y="0"/>
                  </a:lnTo>
                  <a:lnTo>
                    <a:pt x="944062" y="47335"/>
                  </a:lnTo>
                  <a:cubicBezTo>
                    <a:pt x="924107" y="270310"/>
                    <a:pt x="922860" y="495776"/>
                    <a:pt x="942815" y="718750"/>
                  </a:cubicBezTo>
                  <a:lnTo>
                    <a:pt x="949051" y="789754"/>
                  </a:lnTo>
                  <a:lnTo>
                    <a:pt x="200724" y="789754"/>
                  </a:lnTo>
                  <a:lnTo>
                    <a:pt x="194488" y="718750"/>
                  </a:lnTo>
                  <a:cubicBezTo>
                    <a:pt x="175780" y="495776"/>
                    <a:pt x="175780" y="270310"/>
                    <a:pt x="195736" y="47335"/>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32" name="Freeform 407">
              <a:extLst>
                <a:ext uri="{FF2B5EF4-FFF2-40B4-BE49-F238E27FC236}">
                  <a16:creationId xmlns:a16="http://schemas.microsoft.com/office/drawing/2014/main" id="{91FB753A-F714-E44D-9ED0-D888E95CCC0C}"/>
                </a:ext>
              </a:extLst>
            </p:cNvPr>
            <p:cNvSpPr>
              <a:spLocks noChangeArrowheads="1"/>
            </p:cNvSpPr>
            <p:nvPr/>
          </p:nvSpPr>
          <p:spPr bwMode="auto">
            <a:xfrm>
              <a:off x="4449124" y="5254031"/>
              <a:ext cx="1021706" cy="1647914"/>
            </a:xfrm>
            <a:custGeom>
              <a:avLst/>
              <a:gdLst>
                <a:gd name="T0" fmla="*/ 728 w 820"/>
                <a:gd name="T1" fmla="*/ 586 h 1322"/>
                <a:gd name="T2" fmla="*/ 331 w 820"/>
                <a:gd name="T3" fmla="*/ 1321 h 1322"/>
                <a:gd name="T4" fmla="*/ 144 w 820"/>
                <a:gd name="T5" fmla="*/ 1096 h 1322"/>
                <a:gd name="T6" fmla="*/ 427 w 820"/>
                <a:gd name="T7" fmla="*/ 422 h 1322"/>
                <a:gd name="T8" fmla="*/ 166 w 820"/>
                <a:gd name="T9" fmla="*/ 422 h 1322"/>
                <a:gd name="T10" fmla="*/ 166 w 820"/>
                <a:gd name="T11" fmla="*/ 422 h 1322"/>
                <a:gd name="T12" fmla="*/ 0 w 820"/>
                <a:gd name="T13" fmla="*/ 256 h 1322"/>
                <a:gd name="T14" fmla="*/ 0 w 820"/>
                <a:gd name="T15" fmla="*/ 0 h 1322"/>
                <a:gd name="T16" fmla="*/ 648 w 820"/>
                <a:gd name="T17" fmla="*/ 0 h 1322"/>
                <a:gd name="T18" fmla="*/ 718 w 820"/>
                <a:gd name="T19" fmla="*/ 169 h 1322"/>
                <a:gd name="T20" fmla="*/ 718 w 820"/>
                <a:gd name="T21" fmla="*/ 169 h 1322"/>
                <a:gd name="T22" fmla="*/ 792 w 820"/>
                <a:gd name="T23" fmla="*/ 213 h 1322"/>
                <a:gd name="T24" fmla="*/ 792 w 820"/>
                <a:gd name="T25" fmla="*/ 213 h 1322"/>
                <a:gd name="T26" fmla="*/ 813 w 820"/>
                <a:gd name="T27" fmla="*/ 336 h 1322"/>
                <a:gd name="T28" fmla="*/ 813 w 820"/>
                <a:gd name="T29" fmla="*/ 336 h 1322"/>
                <a:gd name="T30" fmla="*/ 728 w 820"/>
                <a:gd name="T31" fmla="*/ 586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0" h="1322">
                  <a:moveTo>
                    <a:pt x="728" y="586"/>
                  </a:moveTo>
                  <a:lnTo>
                    <a:pt x="331" y="1321"/>
                  </a:lnTo>
                  <a:lnTo>
                    <a:pt x="144" y="1096"/>
                  </a:lnTo>
                  <a:lnTo>
                    <a:pt x="427" y="422"/>
                  </a:lnTo>
                  <a:lnTo>
                    <a:pt x="166" y="422"/>
                  </a:lnTo>
                  <a:lnTo>
                    <a:pt x="166" y="422"/>
                  </a:lnTo>
                  <a:cubicBezTo>
                    <a:pt x="75" y="422"/>
                    <a:pt x="0" y="348"/>
                    <a:pt x="0" y="256"/>
                  </a:cubicBezTo>
                  <a:lnTo>
                    <a:pt x="0" y="0"/>
                  </a:lnTo>
                  <a:lnTo>
                    <a:pt x="648" y="0"/>
                  </a:lnTo>
                  <a:lnTo>
                    <a:pt x="718" y="169"/>
                  </a:lnTo>
                  <a:lnTo>
                    <a:pt x="718" y="169"/>
                  </a:lnTo>
                  <a:cubicBezTo>
                    <a:pt x="750" y="169"/>
                    <a:pt x="778" y="186"/>
                    <a:pt x="792" y="213"/>
                  </a:cubicBezTo>
                  <a:lnTo>
                    <a:pt x="792" y="213"/>
                  </a:lnTo>
                  <a:cubicBezTo>
                    <a:pt x="811" y="250"/>
                    <a:pt x="819" y="293"/>
                    <a:pt x="813" y="336"/>
                  </a:cubicBezTo>
                  <a:lnTo>
                    <a:pt x="813" y="336"/>
                  </a:lnTo>
                  <a:cubicBezTo>
                    <a:pt x="800" y="423"/>
                    <a:pt x="772" y="508"/>
                    <a:pt x="728" y="586"/>
                  </a:cubicBezTo>
                </a:path>
              </a:pathLst>
            </a:custGeom>
            <a:solidFill>
              <a:srgbClr val="E444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3" name="Freeform 408">
              <a:extLst>
                <a:ext uri="{FF2B5EF4-FFF2-40B4-BE49-F238E27FC236}">
                  <a16:creationId xmlns:a16="http://schemas.microsoft.com/office/drawing/2014/main" id="{7214F424-7674-6944-8BD4-9A59F1F99B3A}"/>
                </a:ext>
              </a:extLst>
            </p:cNvPr>
            <p:cNvSpPr>
              <a:spLocks noChangeArrowheads="1"/>
            </p:cNvSpPr>
            <p:nvPr/>
          </p:nvSpPr>
          <p:spPr bwMode="auto">
            <a:xfrm>
              <a:off x="4762225" y="3518231"/>
              <a:ext cx="417471" cy="823956"/>
            </a:xfrm>
            <a:custGeom>
              <a:avLst/>
              <a:gdLst>
                <a:gd name="T0" fmla="*/ 218 w 335"/>
                <a:gd name="T1" fmla="*/ 0 h 663"/>
                <a:gd name="T2" fmla="*/ 188 w 335"/>
                <a:gd name="T3" fmla="*/ 0 h 663"/>
                <a:gd name="T4" fmla="*/ 188 w 335"/>
                <a:gd name="T5" fmla="*/ 0 h 663"/>
                <a:gd name="T6" fmla="*/ 79 w 335"/>
                <a:gd name="T7" fmla="*/ 91 h 663"/>
                <a:gd name="T8" fmla="*/ 0 w 335"/>
                <a:gd name="T9" fmla="*/ 521 h 663"/>
                <a:gd name="T10" fmla="*/ 269 w 335"/>
                <a:gd name="T11" fmla="*/ 662 h 663"/>
                <a:gd name="T12" fmla="*/ 269 w 335"/>
                <a:gd name="T13" fmla="*/ 662 h 663"/>
                <a:gd name="T14" fmla="*/ 247 w 335"/>
                <a:gd name="T15" fmla="*/ 374 h 663"/>
                <a:gd name="T16" fmla="*/ 247 w 335"/>
                <a:gd name="T17" fmla="*/ 374 h 663"/>
                <a:gd name="T18" fmla="*/ 218 w 335"/>
                <a:gd name="T19" fmla="*/ 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663">
                  <a:moveTo>
                    <a:pt x="218" y="0"/>
                  </a:moveTo>
                  <a:lnTo>
                    <a:pt x="188" y="0"/>
                  </a:lnTo>
                  <a:lnTo>
                    <a:pt x="188" y="0"/>
                  </a:lnTo>
                  <a:cubicBezTo>
                    <a:pt x="134" y="0"/>
                    <a:pt x="88" y="38"/>
                    <a:pt x="79" y="91"/>
                  </a:cubicBezTo>
                  <a:lnTo>
                    <a:pt x="0" y="521"/>
                  </a:lnTo>
                  <a:lnTo>
                    <a:pt x="269" y="662"/>
                  </a:lnTo>
                  <a:lnTo>
                    <a:pt x="269" y="662"/>
                  </a:lnTo>
                  <a:cubicBezTo>
                    <a:pt x="269" y="662"/>
                    <a:pt x="236" y="502"/>
                    <a:pt x="247" y="374"/>
                  </a:cubicBezTo>
                  <a:lnTo>
                    <a:pt x="247" y="374"/>
                  </a:lnTo>
                  <a:cubicBezTo>
                    <a:pt x="259" y="248"/>
                    <a:pt x="334" y="142"/>
                    <a:pt x="218" y="0"/>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4" name="Freeform 409">
              <a:extLst>
                <a:ext uri="{FF2B5EF4-FFF2-40B4-BE49-F238E27FC236}">
                  <a16:creationId xmlns:a16="http://schemas.microsoft.com/office/drawing/2014/main" id="{6173E485-E052-4548-8A00-515571765D8D}"/>
                </a:ext>
              </a:extLst>
            </p:cNvPr>
            <p:cNvSpPr>
              <a:spLocks noChangeArrowheads="1"/>
            </p:cNvSpPr>
            <p:nvPr/>
          </p:nvSpPr>
          <p:spPr bwMode="auto">
            <a:xfrm>
              <a:off x="3938267" y="4018101"/>
              <a:ext cx="1274386" cy="1241428"/>
            </a:xfrm>
            <a:custGeom>
              <a:avLst/>
              <a:gdLst>
                <a:gd name="T0" fmla="*/ 559 w 1021"/>
                <a:gd name="T1" fmla="*/ 0 h 997"/>
                <a:gd name="T2" fmla="*/ 234 w 1021"/>
                <a:gd name="T3" fmla="*/ 133 h 997"/>
                <a:gd name="T4" fmla="*/ 175 w 1021"/>
                <a:gd name="T5" fmla="*/ 753 h 997"/>
                <a:gd name="T6" fmla="*/ 66 w 1021"/>
                <a:gd name="T7" fmla="*/ 936 h 997"/>
                <a:gd name="T8" fmla="*/ 58 w 1021"/>
                <a:gd name="T9" fmla="*/ 936 h 997"/>
                <a:gd name="T10" fmla="*/ 58 w 1021"/>
                <a:gd name="T11" fmla="*/ 936 h 997"/>
                <a:gd name="T12" fmla="*/ 0 w 1021"/>
                <a:gd name="T13" fmla="*/ 996 h 997"/>
                <a:gd name="T14" fmla="*/ 734 w 1021"/>
                <a:gd name="T15" fmla="*/ 996 h 997"/>
                <a:gd name="T16" fmla="*/ 746 w 1021"/>
                <a:gd name="T17" fmla="*/ 688 h 997"/>
                <a:gd name="T18" fmla="*/ 841 w 1021"/>
                <a:gd name="T19" fmla="*/ 577 h 997"/>
                <a:gd name="T20" fmla="*/ 841 w 1021"/>
                <a:gd name="T21" fmla="*/ 996 h 997"/>
                <a:gd name="T22" fmla="*/ 1020 w 1021"/>
                <a:gd name="T23" fmla="*/ 996 h 997"/>
                <a:gd name="T24" fmla="*/ 997 w 1021"/>
                <a:gd name="T25" fmla="*/ 319 h 997"/>
                <a:gd name="T26" fmla="*/ 976 w 1021"/>
                <a:gd name="T27" fmla="*/ 286 h 997"/>
                <a:gd name="T28" fmla="*/ 976 w 1021"/>
                <a:gd name="T29" fmla="*/ 286 h 997"/>
                <a:gd name="T30" fmla="*/ 837 w 1021"/>
                <a:gd name="T31" fmla="*/ 138 h 997"/>
                <a:gd name="T32" fmla="*/ 693 w 1021"/>
                <a:gd name="T33" fmla="*/ 30 h 997"/>
                <a:gd name="T34" fmla="*/ 559 w 1021"/>
                <a:gd name="T35" fmla="*/ 0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1" h="997">
                  <a:moveTo>
                    <a:pt x="559" y="0"/>
                  </a:moveTo>
                  <a:lnTo>
                    <a:pt x="234" y="133"/>
                  </a:lnTo>
                  <a:lnTo>
                    <a:pt x="175" y="753"/>
                  </a:lnTo>
                  <a:lnTo>
                    <a:pt x="66" y="936"/>
                  </a:lnTo>
                  <a:lnTo>
                    <a:pt x="58" y="936"/>
                  </a:lnTo>
                  <a:lnTo>
                    <a:pt x="58" y="936"/>
                  </a:lnTo>
                  <a:cubicBezTo>
                    <a:pt x="25" y="937"/>
                    <a:pt x="0" y="963"/>
                    <a:pt x="0" y="996"/>
                  </a:cubicBezTo>
                  <a:lnTo>
                    <a:pt x="734" y="996"/>
                  </a:lnTo>
                  <a:lnTo>
                    <a:pt x="746" y="688"/>
                  </a:lnTo>
                  <a:lnTo>
                    <a:pt x="841" y="577"/>
                  </a:lnTo>
                  <a:lnTo>
                    <a:pt x="841" y="996"/>
                  </a:lnTo>
                  <a:lnTo>
                    <a:pt x="1020" y="996"/>
                  </a:lnTo>
                  <a:lnTo>
                    <a:pt x="997" y="319"/>
                  </a:lnTo>
                  <a:lnTo>
                    <a:pt x="976" y="286"/>
                  </a:lnTo>
                  <a:lnTo>
                    <a:pt x="976" y="286"/>
                  </a:lnTo>
                  <a:cubicBezTo>
                    <a:pt x="938" y="229"/>
                    <a:pt x="891" y="179"/>
                    <a:pt x="837" y="138"/>
                  </a:cubicBezTo>
                  <a:lnTo>
                    <a:pt x="693" y="30"/>
                  </a:lnTo>
                  <a:lnTo>
                    <a:pt x="559" y="0"/>
                  </a:lnTo>
                </a:path>
              </a:pathLst>
            </a:custGeom>
            <a:solidFill>
              <a:srgbClr val="6E41C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5" name="Freeform 410">
              <a:extLst>
                <a:ext uri="{FF2B5EF4-FFF2-40B4-BE49-F238E27FC236}">
                  <a16:creationId xmlns:a16="http://schemas.microsoft.com/office/drawing/2014/main" id="{747945D8-E1F7-CF48-9B85-C7BE5C7A0901}"/>
                </a:ext>
              </a:extLst>
            </p:cNvPr>
            <p:cNvSpPr>
              <a:spLocks noChangeArrowheads="1"/>
            </p:cNvSpPr>
            <p:nvPr/>
          </p:nvSpPr>
          <p:spPr bwMode="auto">
            <a:xfrm>
              <a:off x="4157991" y="4182891"/>
              <a:ext cx="521842" cy="1076636"/>
            </a:xfrm>
            <a:custGeom>
              <a:avLst/>
              <a:gdLst>
                <a:gd name="T0" fmla="*/ 59 w 418"/>
                <a:gd name="T1" fmla="*/ 0 h 864"/>
                <a:gd name="T2" fmla="*/ 129 w 418"/>
                <a:gd name="T3" fmla="*/ 13 h 864"/>
                <a:gd name="T4" fmla="*/ 129 w 418"/>
                <a:gd name="T5" fmla="*/ 13 h 864"/>
                <a:gd name="T6" fmla="*/ 226 w 418"/>
                <a:gd name="T7" fmla="*/ 107 h 864"/>
                <a:gd name="T8" fmla="*/ 242 w 418"/>
                <a:gd name="T9" fmla="*/ 175 h 864"/>
                <a:gd name="T10" fmla="*/ 242 w 418"/>
                <a:gd name="T11" fmla="*/ 175 h 864"/>
                <a:gd name="T12" fmla="*/ 244 w 418"/>
                <a:gd name="T13" fmla="*/ 222 h 864"/>
                <a:gd name="T14" fmla="*/ 194 w 418"/>
                <a:gd name="T15" fmla="*/ 526 h 864"/>
                <a:gd name="T16" fmla="*/ 417 w 418"/>
                <a:gd name="T17" fmla="*/ 751 h 864"/>
                <a:gd name="T18" fmla="*/ 362 w 418"/>
                <a:gd name="T19" fmla="*/ 863 h 864"/>
                <a:gd name="T20" fmla="*/ 0 w 418"/>
                <a:gd name="T21" fmla="*/ 620 h 864"/>
                <a:gd name="T22" fmla="*/ 59 w 418"/>
                <a:gd name="T2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8" h="864">
                  <a:moveTo>
                    <a:pt x="59" y="0"/>
                  </a:moveTo>
                  <a:lnTo>
                    <a:pt x="129" y="13"/>
                  </a:lnTo>
                  <a:lnTo>
                    <a:pt x="129" y="13"/>
                  </a:lnTo>
                  <a:cubicBezTo>
                    <a:pt x="177" y="22"/>
                    <a:pt x="215" y="60"/>
                    <a:pt x="226" y="107"/>
                  </a:cubicBezTo>
                  <a:lnTo>
                    <a:pt x="242" y="175"/>
                  </a:lnTo>
                  <a:lnTo>
                    <a:pt x="242" y="175"/>
                  </a:lnTo>
                  <a:cubicBezTo>
                    <a:pt x="245" y="191"/>
                    <a:pt x="246" y="207"/>
                    <a:pt x="244" y="222"/>
                  </a:cubicBezTo>
                  <a:lnTo>
                    <a:pt x="194" y="526"/>
                  </a:lnTo>
                  <a:lnTo>
                    <a:pt x="417" y="751"/>
                  </a:lnTo>
                  <a:lnTo>
                    <a:pt x="362" y="863"/>
                  </a:lnTo>
                  <a:lnTo>
                    <a:pt x="0" y="620"/>
                  </a:lnTo>
                  <a:lnTo>
                    <a:pt x="59" y="0"/>
                  </a:lnTo>
                </a:path>
              </a:pathLst>
            </a:custGeom>
            <a:solidFill>
              <a:srgbClr val="A740A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6" name="Freeform 411">
              <a:extLst>
                <a:ext uri="{FF2B5EF4-FFF2-40B4-BE49-F238E27FC236}">
                  <a16:creationId xmlns:a16="http://schemas.microsoft.com/office/drawing/2014/main" id="{F260F510-DA17-8B40-BFDE-92C027168BF4}"/>
                </a:ext>
              </a:extLst>
            </p:cNvPr>
            <p:cNvSpPr>
              <a:spLocks noChangeArrowheads="1"/>
            </p:cNvSpPr>
            <p:nvPr/>
          </p:nvSpPr>
          <p:spPr bwMode="auto">
            <a:xfrm>
              <a:off x="3938269" y="5254031"/>
              <a:ext cx="1021706" cy="1647914"/>
            </a:xfrm>
            <a:custGeom>
              <a:avLst/>
              <a:gdLst>
                <a:gd name="T0" fmla="*/ 727 w 821"/>
                <a:gd name="T1" fmla="*/ 586 h 1322"/>
                <a:gd name="T2" fmla="*/ 331 w 821"/>
                <a:gd name="T3" fmla="*/ 1321 h 1322"/>
                <a:gd name="T4" fmla="*/ 143 w 821"/>
                <a:gd name="T5" fmla="*/ 1096 h 1322"/>
                <a:gd name="T6" fmla="*/ 426 w 821"/>
                <a:gd name="T7" fmla="*/ 422 h 1322"/>
                <a:gd name="T8" fmla="*/ 165 w 821"/>
                <a:gd name="T9" fmla="*/ 422 h 1322"/>
                <a:gd name="T10" fmla="*/ 165 w 821"/>
                <a:gd name="T11" fmla="*/ 422 h 1322"/>
                <a:gd name="T12" fmla="*/ 0 w 821"/>
                <a:gd name="T13" fmla="*/ 256 h 1322"/>
                <a:gd name="T14" fmla="*/ 0 w 821"/>
                <a:gd name="T15" fmla="*/ 0 h 1322"/>
                <a:gd name="T16" fmla="*/ 819 w 821"/>
                <a:gd name="T17" fmla="*/ 0 h 1322"/>
                <a:gd name="T18" fmla="*/ 760 w 821"/>
                <a:gd name="T19" fmla="*/ 169 h 1322"/>
                <a:gd name="T20" fmla="*/ 760 w 821"/>
                <a:gd name="T21" fmla="*/ 169 h 1322"/>
                <a:gd name="T22" fmla="*/ 812 w 821"/>
                <a:gd name="T23" fmla="*/ 336 h 1322"/>
                <a:gd name="T24" fmla="*/ 812 w 821"/>
                <a:gd name="T25" fmla="*/ 336 h 1322"/>
                <a:gd name="T26" fmla="*/ 727 w 821"/>
                <a:gd name="T27" fmla="*/ 586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1" h="1322">
                  <a:moveTo>
                    <a:pt x="727" y="586"/>
                  </a:moveTo>
                  <a:lnTo>
                    <a:pt x="331" y="1321"/>
                  </a:lnTo>
                  <a:lnTo>
                    <a:pt x="143" y="1096"/>
                  </a:lnTo>
                  <a:lnTo>
                    <a:pt x="426" y="422"/>
                  </a:lnTo>
                  <a:lnTo>
                    <a:pt x="165" y="422"/>
                  </a:lnTo>
                  <a:lnTo>
                    <a:pt x="165" y="422"/>
                  </a:lnTo>
                  <a:cubicBezTo>
                    <a:pt x="74" y="422"/>
                    <a:pt x="0" y="348"/>
                    <a:pt x="0" y="256"/>
                  </a:cubicBezTo>
                  <a:lnTo>
                    <a:pt x="0" y="0"/>
                  </a:lnTo>
                  <a:lnTo>
                    <a:pt x="819" y="0"/>
                  </a:lnTo>
                  <a:lnTo>
                    <a:pt x="760" y="169"/>
                  </a:lnTo>
                  <a:lnTo>
                    <a:pt x="760" y="169"/>
                  </a:lnTo>
                  <a:cubicBezTo>
                    <a:pt x="801" y="214"/>
                    <a:pt x="820" y="275"/>
                    <a:pt x="812" y="336"/>
                  </a:cubicBezTo>
                  <a:lnTo>
                    <a:pt x="812" y="336"/>
                  </a:lnTo>
                  <a:cubicBezTo>
                    <a:pt x="799" y="423"/>
                    <a:pt x="771" y="508"/>
                    <a:pt x="727" y="586"/>
                  </a:cubicBezTo>
                </a:path>
              </a:pathLst>
            </a:custGeom>
            <a:solidFill>
              <a:srgbClr val="F2672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7" name="Freeform 412">
              <a:extLst>
                <a:ext uri="{FF2B5EF4-FFF2-40B4-BE49-F238E27FC236}">
                  <a16:creationId xmlns:a16="http://schemas.microsoft.com/office/drawing/2014/main" id="{309E757C-C973-A840-A248-0994D2D71B25}"/>
                </a:ext>
              </a:extLst>
            </p:cNvPr>
            <p:cNvSpPr>
              <a:spLocks noChangeArrowheads="1"/>
            </p:cNvSpPr>
            <p:nvPr/>
          </p:nvSpPr>
          <p:spPr bwMode="auto">
            <a:xfrm>
              <a:off x="4245878" y="5385867"/>
              <a:ext cx="241693" cy="82397"/>
            </a:xfrm>
            <a:custGeom>
              <a:avLst/>
              <a:gdLst>
                <a:gd name="T0" fmla="*/ 0 w 194"/>
                <a:gd name="T1" fmla="*/ 0 h 64"/>
                <a:gd name="T2" fmla="*/ 193 w 194"/>
                <a:gd name="T3" fmla="*/ 0 h 64"/>
                <a:gd name="T4" fmla="*/ 193 w 194"/>
                <a:gd name="T5" fmla="*/ 63 h 64"/>
                <a:gd name="T6" fmla="*/ 0 w 194"/>
                <a:gd name="T7" fmla="*/ 63 h 64"/>
                <a:gd name="T8" fmla="*/ 0 w 194"/>
                <a:gd name="T9" fmla="*/ 0 h 64"/>
              </a:gdLst>
              <a:ahLst/>
              <a:cxnLst>
                <a:cxn ang="0">
                  <a:pos x="T0" y="T1"/>
                </a:cxn>
                <a:cxn ang="0">
                  <a:pos x="T2" y="T3"/>
                </a:cxn>
                <a:cxn ang="0">
                  <a:pos x="T4" y="T5"/>
                </a:cxn>
                <a:cxn ang="0">
                  <a:pos x="T6" y="T7"/>
                </a:cxn>
                <a:cxn ang="0">
                  <a:pos x="T8" y="T9"/>
                </a:cxn>
              </a:cxnLst>
              <a:rect l="0" t="0" r="r" b="b"/>
              <a:pathLst>
                <a:path w="194" h="64">
                  <a:moveTo>
                    <a:pt x="0" y="0"/>
                  </a:moveTo>
                  <a:lnTo>
                    <a:pt x="193" y="0"/>
                  </a:lnTo>
                  <a:lnTo>
                    <a:pt x="193" y="63"/>
                  </a:lnTo>
                  <a:lnTo>
                    <a:pt x="0" y="63"/>
                  </a:lnTo>
                  <a:lnTo>
                    <a:pt x="0"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8" name="Freeform 413">
              <a:extLst>
                <a:ext uri="{FF2B5EF4-FFF2-40B4-BE49-F238E27FC236}">
                  <a16:creationId xmlns:a16="http://schemas.microsoft.com/office/drawing/2014/main" id="{02979589-AB03-B94F-B55E-EA03296E5705}"/>
                </a:ext>
              </a:extLst>
            </p:cNvPr>
            <p:cNvSpPr>
              <a:spLocks noChangeArrowheads="1"/>
            </p:cNvSpPr>
            <p:nvPr/>
          </p:nvSpPr>
          <p:spPr bwMode="auto">
            <a:xfrm>
              <a:off x="3888833" y="6654763"/>
              <a:ext cx="444936" cy="708601"/>
            </a:xfrm>
            <a:custGeom>
              <a:avLst/>
              <a:gdLst>
                <a:gd name="T0" fmla="*/ 207 w 357"/>
                <a:gd name="T1" fmla="*/ 0 h 570"/>
                <a:gd name="T2" fmla="*/ 146 w 357"/>
                <a:gd name="T3" fmla="*/ 137 h 570"/>
                <a:gd name="T4" fmla="*/ 146 w 357"/>
                <a:gd name="T5" fmla="*/ 137 h 570"/>
                <a:gd name="T6" fmla="*/ 44 w 357"/>
                <a:gd name="T7" fmla="*/ 238 h 570"/>
                <a:gd name="T8" fmla="*/ 0 w 357"/>
                <a:gd name="T9" fmla="*/ 342 h 570"/>
                <a:gd name="T10" fmla="*/ 0 w 357"/>
                <a:gd name="T11" fmla="*/ 342 h 570"/>
                <a:gd name="T12" fmla="*/ 48 w 357"/>
                <a:gd name="T13" fmla="*/ 322 h 570"/>
                <a:gd name="T14" fmla="*/ 83 w 357"/>
                <a:gd name="T15" fmla="*/ 239 h 570"/>
                <a:gd name="T16" fmla="*/ 83 w 357"/>
                <a:gd name="T17" fmla="*/ 239 h 570"/>
                <a:gd name="T18" fmla="*/ 60 w 357"/>
                <a:gd name="T19" fmla="*/ 374 h 570"/>
                <a:gd name="T20" fmla="*/ 268 w 357"/>
                <a:gd name="T21" fmla="*/ 569 h 570"/>
                <a:gd name="T22" fmla="*/ 268 w 357"/>
                <a:gd name="T23" fmla="*/ 569 h 570"/>
                <a:gd name="T24" fmla="*/ 288 w 357"/>
                <a:gd name="T25" fmla="*/ 348 h 570"/>
                <a:gd name="T26" fmla="*/ 288 w 357"/>
                <a:gd name="T27" fmla="*/ 348 h 570"/>
                <a:gd name="T28" fmla="*/ 294 w 357"/>
                <a:gd name="T29" fmla="*/ 279 h 570"/>
                <a:gd name="T30" fmla="*/ 356 w 357"/>
                <a:gd name="T31" fmla="*/ 179 h 570"/>
                <a:gd name="T32" fmla="*/ 207 w 357"/>
                <a:gd name="T33"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570">
                  <a:moveTo>
                    <a:pt x="207" y="0"/>
                  </a:moveTo>
                  <a:lnTo>
                    <a:pt x="146" y="137"/>
                  </a:lnTo>
                  <a:lnTo>
                    <a:pt x="146" y="137"/>
                  </a:lnTo>
                  <a:cubicBezTo>
                    <a:pt x="99" y="156"/>
                    <a:pt x="63" y="192"/>
                    <a:pt x="44" y="238"/>
                  </a:cubicBezTo>
                  <a:lnTo>
                    <a:pt x="0" y="342"/>
                  </a:lnTo>
                  <a:lnTo>
                    <a:pt x="0" y="342"/>
                  </a:lnTo>
                  <a:cubicBezTo>
                    <a:pt x="19" y="350"/>
                    <a:pt x="41" y="341"/>
                    <a:pt x="48" y="322"/>
                  </a:cubicBezTo>
                  <a:lnTo>
                    <a:pt x="83" y="239"/>
                  </a:lnTo>
                  <a:lnTo>
                    <a:pt x="83" y="239"/>
                  </a:lnTo>
                  <a:cubicBezTo>
                    <a:pt x="83" y="239"/>
                    <a:pt x="104" y="269"/>
                    <a:pt x="60" y="374"/>
                  </a:cubicBezTo>
                  <a:lnTo>
                    <a:pt x="268" y="569"/>
                  </a:lnTo>
                  <a:lnTo>
                    <a:pt x="268" y="569"/>
                  </a:lnTo>
                  <a:cubicBezTo>
                    <a:pt x="309" y="502"/>
                    <a:pt x="316" y="420"/>
                    <a:pt x="288" y="348"/>
                  </a:cubicBezTo>
                  <a:lnTo>
                    <a:pt x="288" y="348"/>
                  </a:lnTo>
                  <a:cubicBezTo>
                    <a:pt x="278" y="326"/>
                    <a:pt x="281" y="300"/>
                    <a:pt x="294" y="279"/>
                  </a:cubicBezTo>
                  <a:lnTo>
                    <a:pt x="356" y="179"/>
                  </a:lnTo>
                  <a:lnTo>
                    <a:pt x="207"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9" name="Freeform 414">
              <a:extLst>
                <a:ext uri="{FF2B5EF4-FFF2-40B4-BE49-F238E27FC236}">
                  <a16:creationId xmlns:a16="http://schemas.microsoft.com/office/drawing/2014/main" id="{13F00EF2-476B-534D-8393-B7F6DF9F9680}"/>
                </a:ext>
              </a:extLst>
            </p:cNvPr>
            <p:cNvSpPr>
              <a:spLocks noChangeArrowheads="1"/>
            </p:cNvSpPr>
            <p:nvPr/>
          </p:nvSpPr>
          <p:spPr bwMode="auto">
            <a:xfrm>
              <a:off x="4394193" y="6654763"/>
              <a:ext cx="444936" cy="708601"/>
            </a:xfrm>
            <a:custGeom>
              <a:avLst/>
              <a:gdLst>
                <a:gd name="T0" fmla="*/ 206 w 357"/>
                <a:gd name="T1" fmla="*/ 0 h 570"/>
                <a:gd name="T2" fmla="*/ 145 w 357"/>
                <a:gd name="T3" fmla="*/ 137 h 570"/>
                <a:gd name="T4" fmla="*/ 145 w 357"/>
                <a:gd name="T5" fmla="*/ 137 h 570"/>
                <a:gd name="T6" fmla="*/ 43 w 357"/>
                <a:gd name="T7" fmla="*/ 238 h 570"/>
                <a:gd name="T8" fmla="*/ 0 w 357"/>
                <a:gd name="T9" fmla="*/ 342 h 570"/>
                <a:gd name="T10" fmla="*/ 0 w 357"/>
                <a:gd name="T11" fmla="*/ 342 h 570"/>
                <a:gd name="T12" fmla="*/ 48 w 357"/>
                <a:gd name="T13" fmla="*/ 322 h 570"/>
                <a:gd name="T14" fmla="*/ 82 w 357"/>
                <a:gd name="T15" fmla="*/ 239 h 570"/>
                <a:gd name="T16" fmla="*/ 82 w 357"/>
                <a:gd name="T17" fmla="*/ 239 h 570"/>
                <a:gd name="T18" fmla="*/ 59 w 357"/>
                <a:gd name="T19" fmla="*/ 374 h 570"/>
                <a:gd name="T20" fmla="*/ 267 w 357"/>
                <a:gd name="T21" fmla="*/ 569 h 570"/>
                <a:gd name="T22" fmla="*/ 267 w 357"/>
                <a:gd name="T23" fmla="*/ 569 h 570"/>
                <a:gd name="T24" fmla="*/ 287 w 357"/>
                <a:gd name="T25" fmla="*/ 348 h 570"/>
                <a:gd name="T26" fmla="*/ 287 w 357"/>
                <a:gd name="T27" fmla="*/ 348 h 570"/>
                <a:gd name="T28" fmla="*/ 293 w 357"/>
                <a:gd name="T29" fmla="*/ 279 h 570"/>
                <a:gd name="T30" fmla="*/ 356 w 357"/>
                <a:gd name="T31" fmla="*/ 179 h 570"/>
                <a:gd name="T32" fmla="*/ 206 w 357"/>
                <a:gd name="T33"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570">
                  <a:moveTo>
                    <a:pt x="206" y="0"/>
                  </a:moveTo>
                  <a:lnTo>
                    <a:pt x="145" y="137"/>
                  </a:lnTo>
                  <a:lnTo>
                    <a:pt x="145" y="137"/>
                  </a:lnTo>
                  <a:cubicBezTo>
                    <a:pt x="99" y="156"/>
                    <a:pt x="62" y="192"/>
                    <a:pt x="43" y="238"/>
                  </a:cubicBezTo>
                  <a:lnTo>
                    <a:pt x="0" y="342"/>
                  </a:lnTo>
                  <a:lnTo>
                    <a:pt x="0" y="342"/>
                  </a:lnTo>
                  <a:cubicBezTo>
                    <a:pt x="19" y="350"/>
                    <a:pt x="40" y="341"/>
                    <a:pt x="48" y="322"/>
                  </a:cubicBezTo>
                  <a:lnTo>
                    <a:pt x="82" y="239"/>
                  </a:lnTo>
                  <a:lnTo>
                    <a:pt x="82" y="239"/>
                  </a:lnTo>
                  <a:cubicBezTo>
                    <a:pt x="82" y="239"/>
                    <a:pt x="102" y="270"/>
                    <a:pt x="59" y="374"/>
                  </a:cubicBezTo>
                  <a:lnTo>
                    <a:pt x="267" y="569"/>
                  </a:lnTo>
                  <a:lnTo>
                    <a:pt x="267" y="569"/>
                  </a:lnTo>
                  <a:cubicBezTo>
                    <a:pt x="309" y="503"/>
                    <a:pt x="316" y="421"/>
                    <a:pt x="287" y="348"/>
                  </a:cubicBezTo>
                  <a:lnTo>
                    <a:pt x="287" y="348"/>
                  </a:lnTo>
                  <a:cubicBezTo>
                    <a:pt x="278" y="326"/>
                    <a:pt x="280" y="300"/>
                    <a:pt x="293" y="279"/>
                  </a:cubicBezTo>
                  <a:lnTo>
                    <a:pt x="356" y="179"/>
                  </a:lnTo>
                  <a:lnTo>
                    <a:pt x="206"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0" name="Freeform 415">
              <a:extLst>
                <a:ext uri="{FF2B5EF4-FFF2-40B4-BE49-F238E27FC236}">
                  <a16:creationId xmlns:a16="http://schemas.microsoft.com/office/drawing/2014/main" id="{0387134D-E012-1B4A-A143-99A69FE91A5E}"/>
                </a:ext>
              </a:extLst>
            </p:cNvPr>
            <p:cNvSpPr>
              <a:spLocks noChangeArrowheads="1"/>
            </p:cNvSpPr>
            <p:nvPr/>
          </p:nvSpPr>
          <p:spPr bwMode="auto">
            <a:xfrm>
              <a:off x="4103060" y="6693210"/>
              <a:ext cx="120848" cy="197750"/>
            </a:xfrm>
            <a:custGeom>
              <a:avLst/>
              <a:gdLst>
                <a:gd name="T0" fmla="*/ 95 w 96"/>
                <a:gd name="T1" fmla="*/ 46 h 159"/>
                <a:gd name="T2" fmla="*/ 46 w 96"/>
                <a:gd name="T3" fmla="*/ 142 h 159"/>
                <a:gd name="T4" fmla="*/ 46 w 96"/>
                <a:gd name="T5" fmla="*/ 142 h 159"/>
                <a:gd name="T6" fmla="*/ 11 w 96"/>
                <a:gd name="T7" fmla="*/ 150 h 159"/>
                <a:gd name="T8" fmla="*/ 11 w 96"/>
                <a:gd name="T9" fmla="*/ 150 h 159"/>
                <a:gd name="T10" fmla="*/ 4 w 96"/>
                <a:gd name="T11" fmla="*/ 123 h 159"/>
                <a:gd name="T12" fmla="*/ 58 w 96"/>
                <a:gd name="T13" fmla="*/ 0 h 159"/>
                <a:gd name="T14" fmla="*/ 95 w 96"/>
                <a:gd name="T15" fmla="*/ 46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59">
                  <a:moveTo>
                    <a:pt x="95" y="46"/>
                  </a:moveTo>
                  <a:lnTo>
                    <a:pt x="46" y="142"/>
                  </a:lnTo>
                  <a:lnTo>
                    <a:pt x="46" y="142"/>
                  </a:lnTo>
                  <a:cubicBezTo>
                    <a:pt x="39" y="155"/>
                    <a:pt x="23" y="158"/>
                    <a:pt x="11" y="150"/>
                  </a:cubicBezTo>
                  <a:lnTo>
                    <a:pt x="11" y="150"/>
                  </a:lnTo>
                  <a:cubicBezTo>
                    <a:pt x="3" y="143"/>
                    <a:pt x="0" y="133"/>
                    <a:pt x="4" y="123"/>
                  </a:cubicBezTo>
                  <a:lnTo>
                    <a:pt x="58" y="0"/>
                  </a:lnTo>
                  <a:lnTo>
                    <a:pt x="95" y="46"/>
                  </a:lnTo>
                </a:path>
              </a:pathLst>
            </a:custGeom>
            <a:solidFill>
              <a:srgbClr val="D2D4D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1" name="Freeform 416">
              <a:extLst>
                <a:ext uri="{FF2B5EF4-FFF2-40B4-BE49-F238E27FC236}">
                  <a16:creationId xmlns:a16="http://schemas.microsoft.com/office/drawing/2014/main" id="{9CF5A1BF-7071-2A43-B836-E5AA97716CE6}"/>
                </a:ext>
              </a:extLst>
            </p:cNvPr>
            <p:cNvSpPr>
              <a:spLocks noChangeArrowheads="1"/>
            </p:cNvSpPr>
            <p:nvPr/>
          </p:nvSpPr>
          <p:spPr bwMode="auto">
            <a:xfrm>
              <a:off x="4619406" y="6698705"/>
              <a:ext cx="120848" cy="197750"/>
            </a:xfrm>
            <a:custGeom>
              <a:avLst/>
              <a:gdLst>
                <a:gd name="T0" fmla="*/ 95 w 96"/>
                <a:gd name="T1" fmla="*/ 45 h 159"/>
                <a:gd name="T2" fmla="*/ 45 w 96"/>
                <a:gd name="T3" fmla="*/ 142 h 159"/>
                <a:gd name="T4" fmla="*/ 45 w 96"/>
                <a:gd name="T5" fmla="*/ 142 h 159"/>
                <a:gd name="T6" fmla="*/ 10 w 96"/>
                <a:gd name="T7" fmla="*/ 149 h 159"/>
                <a:gd name="T8" fmla="*/ 10 w 96"/>
                <a:gd name="T9" fmla="*/ 149 h 159"/>
                <a:gd name="T10" fmla="*/ 4 w 96"/>
                <a:gd name="T11" fmla="*/ 123 h 159"/>
                <a:gd name="T12" fmla="*/ 57 w 96"/>
                <a:gd name="T13" fmla="*/ 0 h 159"/>
                <a:gd name="T14" fmla="*/ 95 w 96"/>
                <a:gd name="T15" fmla="*/ 45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59">
                  <a:moveTo>
                    <a:pt x="95" y="45"/>
                  </a:moveTo>
                  <a:lnTo>
                    <a:pt x="45" y="142"/>
                  </a:lnTo>
                  <a:lnTo>
                    <a:pt x="45" y="142"/>
                  </a:lnTo>
                  <a:cubicBezTo>
                    <a:pt x="39" y="154"/>
                    <a:pt x="22" y="158"/>
                    <a:pt x="10" y="149"/>
                  </a:cubicBezTo>
                  <a:lnTo>
                    <a:pt x="10" y="149"/>
                  </a:lnTo>
                  <a:cubicBezTo>
                    <a:pt x="3" y="142"/>
                    <a:pt x="0" y="131"/>
                    <a:pt x="4" y="123"/>
                  </a:cubicBezTo>
                  <a:lnTo>
                    <a:pt x="57" y="0"/>
                  </a:lnTo>
                  <a:lnTo>
                    <a:pt x="95" y="45"/>
                  </a:lnTo>
                </a:path>
              </a:pathLst>
            </a:custGeom>
            <a:solidFill>
              <a:srgbClr val="D2D4D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2" name="Freeform 417">
              <a:extLst>
                <a:ext uri="{FF2B5EF4-FFF2-40B4-BE49-F238E27FC236}">
                  <a16:creationId xmlns:a16="http://schemas.microsoft.com/office/drawing/2014/main" id="{DCAF9997-31DD-0144-A0A8-8CA3E597FE5E}"/>
                </a:ext>
              </a:extLst>
            </p:cNvPr>
            <p:cNvSpPr>
              <a:spLocks noChangeArrowheads="1"/>
            </p:cNvSpPr>
            <p:nvPr/>
          </p:nvSpPr>
          <p:spPr bwMode="auto">
            <a:xfrm>
              <a:off x="4438137" y="4907973"/>
              <a:ext cx="1159031" cy="560291"/>
            </a:xfrm>
            <a:custGeom>
              <a:avLst/>
              <a:gdLst>
                <a:gd name="T0" fmla="*/ 726 w 929"/>
                <a:gd name="T1" fmla="*/ 449 h 450"/>
                <a:gd name="T2" fmla="*/ 0 w 929"/>
                <a:gd name="T3" fmla="*/ 449 h 450"/>
                <a:gd name="T4" fmla="*/ 202 w 929"/>
                <a:gd name="T5" fmla="*/ 0 h 450"/>
                <a:gd name="T6" fmla="*/ 928 w 929"/>
                <a:gd name="T7" fmla="*/ 0 h 450"/>
                <a:gd name="T8" fmla="*/ 726 w 929"/>
                <a:gd name="T9" fmla="*/ 449 h 450"/>
              </a:gdLst>
              <a:ahLst/>
              <a:cxnLst>
                <a:cxn ang="0">
                  <a:pos x="T0" y="T1"/>
                </a:cxn>
                <a:cxn ang="0">
                  <a:pos x="T2" y="T3"/>
                </a:cxn>
                <a:cxn ang="0">
                  <a:pos x="T4" y="T5"/>
                </a:cxn>
                <a:cxn ang="0">
                  <a:pos x="T6" y="T7"/>
                </a:cxn>
                <a:cxn ang="0">
                  <a:pos x="T8" y="T9"/>
                </a:cxn>
              </a:cxnLst>
              <a:rect l="0" t="0" r="r" b="b"/>
              <a:pathLst>
                <a:path w="929" h="450">
                  <a:moveTo>
                    <a:pt x="726" y="449"/>
                  </a:moveTo>
                  <a:lnTo>
                    <a:pt x="0" y="449"/>
                  </a:lnTo>
                  <a:lnTo>
                    <a:pt x="202" y="0"/>
                  </a:lnTo>
                  <a:lnTo>
                    <a:pt x="928" y="0"/>
                  </a:lnTo>
                  <a:lnTo>
                    <a:pt x="726" y="449"/>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3" name="Freeform 418">
              <a:extLst>
                <a:ext uri="{FF2B5EF4-FFF2-40B4-BE49-F238E27FC236}">
                  <a16:creationId xmlns:a16="http://schemas.microsoft.com/office/drawing/2014/main" id="{D9834458-AC5F-6549-9E80-756AB3C52DC8}"/>
                </a:ext>
              </a:extLst>
            </p:cNvPr>
            <p:cNvSpPr>
              <a:spLocks noChangeArrowheads="1"/>
            </p:cNvSpPr>
            <p:nvPr/>
          </p:nvSpPr>
          <p:spPr bwMode="auto">
            <a:xfrm>
              <a:off x="4602928" y="3468793"/>
              <a:ext cx="483389" cy="790999"/>
            </a:xfrm>
            <a:custGeom>
              <a:avLst/>
              <a:gdLst>
                <a:gd name="T0" fmla="*/ 386 w 387"/>
                <a:gd name="T1" fmla="*/ 195 h 634"/>
                <a:gd name="T2" fmla="*/ 386 w 387"/>
                <a:gd name="T3" fmla="*/ 195 h 634"/>
                <a:gd name="T4" fmla="*/ 198 w 387"/>
                <a:gd name="T5" fmla="*/ 0 h 634"/>
                <a:gd name="T6" fmla="*/ 198 w 387"/>
                <a:gd name="T7" fmla="*/ 0 h 634"/>
                <a:gd name="T8" fmla="*/ 10 w 387"/>
                <a:gd name="T9" fmla="*/ 195 h 634"/>
                <a:gd name="T10" fmla="*/ 10 w 387"/>
                <a:gd name="T11" fmla="*/ 195 h 634"/>
                <a:gd name="T12" fmla="*/ 46 w 387"/>
                <a:gd name="T13" fmla="*/ 331 h 634"/>
                <a:gd name="T14" fmla="*/ 16 w 387"/>
                <a:gd name="T15" fmla="*/ 446 h 634"/>
                <a:gd name="T16" fmla="*/ 16 w 387"/>
                <a:gd name="T17" fmla="*/ 446 h 634"/>
                <a:gd name="T18" fmla="*/ 65 w 387"/>
                <a:gd name="T19" fmla="*/ 607 h 634"/>
                <a:gd name="T20" fmla="*/ 65 w 387"/>
                <a:gd name="T21" fmla="*/ 607 h 634"/>
                <a:gd name="T22" fmla="*/ 155 w 387"/>
                <a:gd name="T23" fmla="*/ 582 h 634"/>
                <a:gd name="T24" fmla="*/ 186 w 387"/>
                <a:gd name="T25" fmla="*/ 422 h 634"/>
                <a:gd name="T26" fmla="*/ 186 w 387"/>
                <a:gd name="T27" fmla="*/ 422 h 634"/>
                <a:gd name="T28" fmla="*/ 386 w 387"/>
                <a:gd name="T29" fmla="*/ 195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7" h="634">
                  <a:moveTo>
                    <a:pt x="386" y="195"/>
                  </a:moveTo>
                  <a:lnTo>
                    <a:pt x="386" y="195"/>
                  </a:lnTo>
                  <a:cubicBezTo>
                    <a:pt x="386" y="87"/>
                    <a:pt x="302" y="0"/>
                    <a:pt x="198" y="0"/>
                  </a:cubicBezTo>
                  <a:lnTo>
                    <a:pt x="198" y="0"/>
                  </a:lnTo>
                  <a:cubicBezTo>
                    <a:pt x="94" y="0"/>
                    <a:pt x="10" y="87"/>
                    <a:pt x="10" y="195"/>
                  </a:cubicBezTo>
                  <a:lnTo>
                    <a:pt x="10" y="195"/>
                  </a:lnTo>
                  <a:cubicBezTo>
                    <a:pt x="10" y="242"/>
                    <a:pt x="23" y="290"/>
                    <a:pt x="46" y="331"/>
                  </a:cubicBezTo>
                  <a:lnTo>
                    <a:pt x="16" y="446"/>
                  </a:lnTo>
                  <a:lnTo>
                    <a:pt x="16" y="446"/>
                  </a:lnTo>
                  <a:cubicBezTo>
                    <a:pt x="0" y="505"/>
                    <a:pt x="20" y="567"/>
                    <a:pt x="65" y="607"/>
                  </a:cubicBezTo>
                  <a:lnTo>
                    <a:pt x="65" y="607"/>
                  </a:lnTo>
                  <a:cubicBezTo>
                    <a:pt x="95" y="633"/>
                    <a:pt x="142" y="620"/>
                    <a:pt x="155" y="582"/>
                  </a:cubicBezTo>
                  <a:lnTo>
                    <a:pt x="186" y="422"/>
                  </a:lnTo>
                  <a:lnTo>
                    <a:pt x="186" y="422"/>
                  </a:lnTo>
                  <a:cubicBezTo>
                    <a:pt x="312" y="420"/>
                    <a:pt x="386" y="331"/>
                    <a:pt x="386" y="195"/>
                  </a:cubicBez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4" name="Freeform 419">
              <a:extLst>
                <a:ext uri="{FF2B5EF4-FFF2-40B4-BE49-F238E27FC236}">
                  <a16:creationId xmlns:a16="http://schemas.microsoft.com/office/drawing/2014/main" id="{DA4620F8-06BC-3A43-BF41-E072D6A18034}"/>
                </a:ext>
              </a:extLst>
            </p:cNvPr>
            <p:cNvSpPr>
              <a:spLocks noChangeArrowheads="1"/>
            </p:cNvSpPr>
            <p:nvPr/>
          </p:nvSpPr>
          <p:spPr bwMode="auto">
            <a:xfrm>
              <a:off x="4031650" y="3413865"/>
              <a:ext cx="1186497" cy="1016212"/>
            </a:xfrm>
            <a:custGeom>
              <a:avLst/>
              <a:gdLst>
                <a:gd name="T0" fmla="*/ 776 w 954"/>
                <a:gd name="T1" fmla="*/ 122 h 814"/>
                <a:gd name="T2" fmla="*/ 776 w 954"/>
                <a:gd name="T3" fmla="*/ 122 h 814"/>
                <a:gd name="T4" fmla="*/ 525 w 954"/>
                <a:gd name="T5" fmla="*/ 243 h 814"/>
                <a:gd name="T6" fmla="*/ 525 w 954"/>
                <a:gd name="T7" fmla="*/ 243 h 814"/>
                <a:gd name="T8" fmla="*/ 488 w 954"/>
                <a:gd name="T9" fmla="*/ 228 h 814"/>
                <a:gd name="T10" fmla="*/ 488 w 954"/>
                <a:gd name="T11" fmla="*/ 228 h 814"/>
                <a:gd name="T12" fmla="*/ 526 w 954"/>
                <a:gd name="T13" fmla="*/ 282 h 814"/>
                <a:gd name="T14" fmla="*/ 526 w 954"/>
                <a:gd name="T15" fmla="*/ 282 h 814"/>
                <a:gd name="T16" fmla="*/ 386 w 954"/>
                <a:gd name="T17" fmla="*/ 545 h 814"/>
                <a:gd name="T18" fmla="*/ 386 w 954"/>
                <a:gd name="T19" fmla="*/ 545 h 814"/>
                <a:gd name="T20" fmla="*/ 135 w 954"/>
                <a:gd name="T21" fmla="*/ 813 h 814"/>
                <a:gd name="T22" fmla="*/ 135 w 954"/>
                <a:gd name="T23" fmla="*/ 813 h 814"/>
                <a:gd name="T24" fmla="*/ 195 w 954"/>
                <a:gd name="T25" fmla="*/ 425 h 814"/>
                <a:gd name="T26" fmla="*/ 195 w 954"/>
                <a:gd name="T27" fmla="*/ 425 h 814"/>
                <a:gd name="T28" fmla="*/ 630 w 954"/>
                <a:gd name="T29" fmla="*/ 0 h 814"/>
                <a:gd name="T30" fmla="*/ 630 w 954"/>
                <a:gd name="T31" fmla="*/ 0 h 814"/>
                <a:gd name="T32" fmla="*/ 776 w 954"/>
                <a:gd name="T33" fmla="*/ 12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4" h="814">
                  <a:moveTo>
                    <a:pt x="776" y="122"/>
                  </a:moveTo>
                  <a:lnTo>
                    <a:pt x="776" y="122"/>
                  </a:lnTo>
                  <a:cubicBezTo>
                    <a:pt x="776" y="122"/>
                    <a:pt x="614" y="236"/>
                    <a:pt x="525" y="243"/>
                  </a:cubicBezTo>
                  <a:lnTo>
                    <a:pt x="525" y="243"/>
                  </a:lnTo>
                  <a:cubicBezTo>
                    <a:pt x="525" y="243"/>
                    <a:pt x="500" y="216"/>
                    <a:pt x="488" y="228"/>
                  </a:cubicBezTo>
                  <a:lnTo>
                    <a:pt x="488" y="228"/>
                  </a:lnTo>
                  <a:cubicBezTo>
                    <a:pt x="475" y="239"/>
                    <a:pt x="482" y="290"/>
                    <a:pt x="526" y="282"/>
                  </a:cubicBezTo>
                  <a:lnTo>
                    <a:pt x="526" y="282"/>
                  </a:lnTo>
                  <a:cubicBezTo>
                    <a:pt x="526" y="282"/>
                    <a:pt x="588" y="466"/>
                    <a:pt x="386" y="545"/>
                  </a:cubicBezTo>
                  <a:lnTo>
                    <a:pt x="386" y="545"/>
                  </a:lnTo>
                  <a:cubicBezTo>
                    <a:pt x="186" y="625"/>
                    <a:pt x="135" y="813"/>
                    <a:pt x="135" y="813"/>
                  </a:cubicBezTo>
                  <a:lnTo>
                    <a:pt x="135" y="813"/>
                  </a:lnTo>
                  <a:cubicBezTo>
                    <a:pt x="135" y="813"/>
                    <a:pt x="0" y="575"/>
                    <a:pt x="195" y="425"/>
                  </a:cubicBezTo>
                  <a:lnTo>
                    <a:pt x="195" y="425"/>
                  </a:lnTo>
                  <a:cubicBezTo>
                    <a:pt x="481" y="204"/>
                    <a:pt x="424" y="0"/>
                    <a:pt x="630" y="0"/>
                  </a:cubicBezTo>
                  <a:lnTo>
                    <a:pt x="630" y="0"/>
                  </a:lnTo>
                  <a:cubicBezTo>
                    <a:pt x="953" y="0"/>
                    <a:pt x="776" y="122"/>
                    <a:pt x="776" y="122"/>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5" name="Freeform 420">
              <a:extLst>
                <a:ext uri="{FF2B5EF4-FFF2-40B4-BE49-F238E27FC236}">
                  <a16:creationId xmlns:a16="http://schemas.microsoft.com/office/drawing/2014/main" id="{546BDA0F-728C-3D40-B8B1-0A73EBD635A0}"/>
                </a:ext>
              </a:extLst>
            </p:cNvPr>
            <p:cNvSpPr>
              <a:spLocks noChangeArrowheads="1"/>
            </p:cNvSpPr>
            <p:nvPr/>
          </p:nvSpPr>
          <p:spPr bwMode="auto">
            <a:xfrm>
              <a:off x="8376649" y="7352375"/>
              <a:ext cx="1235937" cy="812971"/>
            </a:xfrm>
            <a:custGeom>
              <a:avLst/>
              <a:gdLst>
                <a:gd name="T0" fmla="*/ 992 w 993"/>
                <a:gd name="T1" fmla="*/ 652 h 653"/>
                <a:gd name="T2" fmla="*/ 0 w 993"/>
                <a:gd name="T3" fmla="*/ 652 h 653"/>
                <a:gd name="T4" fmla="*/ 0 w 993"/>
                <a:gd name="T5" fmla="*/ 0 h 653"/>
                <a:gd name="T6" fmla="*/ 992 w 993"/>
                <a:gd name="T7" fmla="*/ 0 h 653"/>
                <a:gd name="T8" fmla="*/ 992 w 993"/>
                <a:gd name="T9" fmla="*/ 652 h 653"/>
              </a:gdLst>
              <a:ahLst/>
              <a:cxnLst>
                <a:cxn ang="0">
                  <a:pos x="T0" y="T1"/>
                </a:cxn>
                <a:cxn ang="0">
                  <a:pos x="T2" y="T3"/>
                </a:cxn>
                <a:cxn ang="0">
                  <a:pos x="T4" y="T5"/>
                </a:cxn>
                <a:cxn ang="0">
                  <a:pos x="T6" y="T7"/>
                </a:cxn>
                <a:cxn ang="0">
                  <a:pos x="T8" y="T9"/>
                </a:cxn>
              </a:cxnLst>
              <a:rect l="0" t="0" r="r" b="b"/>
              <a:pathLst>
                <a:path w="993" h="653">
                  <a:moveTo>
                    <a:pt x="992" y="652"/>
                  </a:moveTo>
                  <a:lnTo>
                    <a:pt x="0" y="652"/>
                  </a:lnTo>
                  <a:lnTo>
                    <a:pt x="0" y="0"/>
                  </a:lnTo>
                  <a:lnTo>
                    <a:pt x="992" y="0"/>
                  </a:lnTo>
                  <a:lnTo>
                    <a:pt x="992" y="652"/>
                  </a:lnTo>
                </a:path>
              </a:pathLst>
            </a:custGeom>
            <a:solidFill>
              <a:srgbClr val="005BE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6" name="Freeform 421">
              <a:extLst>
                <a:ext uri="{FF2B5EF4-FFF2-40B4-BE49-F238E27FC236}">
                  <a16:creationId xmlns:a16="http://schemas.microsoft.com/office/drawing/2014/main" id="{9E9C303F-BE88-EB4B-BDD1-F3C7E39867FC}"/>
                </a:ext>
              </a:extLst>
            </p:cNvPr>
            <p:cNvSpPr>
              <a:spLocks noChangeArrowheads="1"/>
            </p:cNvSpPr>
            <p:nvPr/>
          </p:nvSpPr>
          <p:spPr bwMode="auto">
            <a:xfrm>
              <a:off x="9579627" y="7945627"/>
              <a:ext cx="258171" cy="450430"/>
            </a:xfrm>
            <a:custGeom>
              <a:avLst/>
              <a:gdLst>
                <a:gd name="T0" fmla="*/ 113 w 209"/>
                <a:gd name="T1" fmla="*/ 0 h 361"/>
                <a:gd name="T2" fmla="*/ 0 w 209"/>
                <a:gd name="T3" fmla="*/ 99 h 361"/>
                <a:gd name="T4" fmla="*/ 41 w 209"/>
                <a:gd name="T5" fmla="*/ 360 h 361"/>
                <a:gd name="T6" fmla="*/ 208 w 209"/>
                <a:gd name="T7" fmla="*/ 305 h 361"/>
                <a:gd name="T8" fmla="*/ 113 w 209"/>
                <a:gd name="T9" fmla="*/ 0 h 361"/>
              </a:gdLst>
              <a:ahLst/>
              <a:cxnLst>
                <a:cxn ang="0">
                  <a:pos x="T0" y="T1"/>
                </a:cxn>
                <a:cxn ang="0">
                  <a:pos x="T2" y="T3"/>
                </a:cxn>
                <a:cxn ang="0">
                  <a:pos x="T4" y="T5"/>
                </a:cxn>
                <a:cxn ang="0">
                  <a:pos x="T6" y="T7"/>
                </a:cxn>
                <a:cxn ang="0">
                  <a:pos x="T8" y="T9"/>
                </a:cxn>
              </a:cxnLst>
              <a:rect l="0" t="0" r="r" b="b"/>
              <a:pathLst>
                <a:path w="209" h="361">
                  <a:moveTo>
                    <a:pt x="113" y="0"/>
                  </a:moveTo>
                  <a:lnTo>
                    <a:pt x="0" y="99"/>
                  </a:lnTo>
                  <a:lnTo>
                    <a:pt x="41" y="360"/>
                  </a:lnTo>
                  <a:lnTo>
                    <a:pt x="208" y="305"/>
                  </a:lnTo>
                  <a:lnTo>
                    <a:pt x="113" y="0"/>
                  </a:lnTo>
                </a:path>
              </a:pathLst>
            </a:custGeom>
            <a:solidFill>
              <a:srgbClr val="53B88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7" name="Freeform 422">
              <a:extLst>
                <a:ext uri="{FF2B5EF4-FFF2-40B4-BE49-F238E27FC236}">
                  <a16:creationId xmlns:a16="http://schemas.microsoft.com/office/drawing/2014/main" id="{C21151A7-6AC7-9F42-8704-A7694033E42F}"/>
                </a:ext>
              </a:extLst>
            </p:cNvPr>
            <p:cNvSpPr>
              <a:spLocks noChangeArrowheads="1"/>
            </p:cNvSpPr>
            <p:nvPr/>
          </p:nvSpPr>
          <p:spPr bwMode="auto">
            <a:xfrm>
              <a:off x="9475259" y="8264222"/>
              <a:ext cx="587757" cy="582263"/>
            </a:xfrm>
            <a:custGeom>
              <a:avLst/>
              <a:gdLst>
                <a:gd name="T0" fmla="*/ 331 w 470"/>
                <a:gd name="T1" fmla="*/ 56 h 468"/>
                <a:gd name="T2" fmla="*/ 331 w 470"/>
                <a:gd name="T3" fmla="*/ 56 h 468"/>
                <a:gd name="T4" fmla="*/ 95 w 470"/>
                <a:gd name="T5" fmla="*/ 118 h 468"/>
                <a:gd name="T6" fmla="*/ 95 w 470"/>
                <a:gd name="T7" fmla="*/ 118 h 468"/>
                <a:gd name="T8" fmla="*/ 25 w 470"/>
                <a:gd name="T9" fmla="*/ 155 h 468"/>
                <a:gd name="T10" fmla="*/ 61 w 470"/>
                <a:gd name="T11" fmla="*/ 178 h 468"/>
                <a:gd name="T12" fmla="*/ 61 w 470"/>
                <a:gd name="T13" fmla="*/ 178 h 468"/>
                <a:gd name="T14" fmla="*/ 89 w 470"/>
                <a:gd name="T15" fmla="*/ 407 h 468"/>
                <a:gd name="T16" fmla="*/ 89 w 470"/>
                <a:gd name="T17" fmla="*/ 407 h 468"/>
                <a:gd name="T18" fmla="*/ 410 w 470"/>
                <a:gd name="T19" fmla="*/ 349 h 468"/>
                <a:gd name="T20" fmla="*/ 410 w 470"/>
                <a:gd name="T21" fmla="*/ 349 h 468"/>
                <a:gd name="T22" fmla="*/ 331 w 470"/>
                <a:gd name="T23" fmla="*/ 5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468">
                  <a:moveTo>
                    <a:pt x="331" y="56"/>
                  </a:moveTo>
                  <a:lnTo>
                    <a:pt x="331" y="56"/>
                  </a:lnTo>
                  <a:cubicBezTo>
                    <a:pt x="234" y="0"/>
                    <a:pt x="153" y="28"/>
                    <a:pt x="95" y="118"/>
                  </a:cubicBezTo>
                  <a:lnTo>
                    <a:pt x="95" y="118"/>
                  </a:lnTo>
                  <a:cubicBezTo>
                    <a:pt x="71" y="125"/>
                    <a:pt x="38" y="138"/>
                    <a:pt x="25" y="155"/>
                  </a:cubicBezTo>
                  <a:lnTo>
                    <a:pt x="61" y="178"/>
                  </a:lnTo>
                  <a:lnTo>
                    <a:pt x="61" y="178"/>
                  </a:lnTo>
                  <a:cubicBezTo>
                    <a:pt x="17" y="267"/>
                    <a:pt x="0" y="356"/>
                    <a:pt x="89" y="407"/>
                  </a:cubicBezTo>
                  <a:lnTo>
                    <a:pt x="89" y="407"/>
                  </a:lnTo>
                  <a:cubicBezTo>
                    <a:pt x="192" y="467"/>
                    <a:pt x="351" y="452"/>
                    <a:pt x="410" y="349"/>
                  </a:cubicBezTo>
                  <a:lnTo>
                    <a:pt x="410" y="349"/>
                  </a:lnTo>
                  <a:cubicBezTo>
                    <a:pt x="469" y="247"/>
                    <a:pt x="434" y="115"/>
                    <a:pt x="331" y="56"/>
                  </a:cubicBez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8" name="Freeform 423">
              <a:extLst>
                <a:ext uri="{FF2B5EF4-FFF2-40B4-BE49-F238E27FC236}">
                  <a16:creationId xmlns:a16="http://schemas.microsoft.com/office/drawing/2014/main" id="{7A979386-2019-6947-836A-AC23DEB0E703}"/>
                </a:ext>
              </a:extLst>
            </p:cNvPr>
            <p:cNvSpPr>
              <a:spLocks noChangeArrowheads="1"/>
            </p:cNvSpPr>
            <p:nvPr/>
          </p:nvSpPr>
          <p:spPr bwMode="auto">
            <a:xfrm>
              <a:off x="9607092" y="8736624"/>
              <a:ext cx="230708" cy="324092"/>
            </a:xfrm>
            <a:custGeom>
              <a:avLst/>
              <a:gdLst>
                <a:gd name="T0" fmla="*/ 186 w 187"/>
                <a:gd name="T1" fmla="*/ 258 h 259"/>
                <a:gd name="T2" fmla="*/ 0 w 187"/>
                <a:gd name="T3" fmla="*/ 258 h 259"/>
                <a:gd name="T4" fmla="*/ 0 w 187"/>
                <a:gd name="T5" fmla="*/ 0 h 259"/>
                <a:gd name="T6" fmla="*/ 186 w 187"/>
                <a:gd name="T7" fmla="*/ 0 h 259"/>
                <a:gd name="T8" fmla="*/ 186 w 187"/>
                <a:gd name="T9" fmla="*/ 258 h 259"/>
              </a:gdLst>
              <a:ahLst/>
              <a:cxnLst>
                <a:cxn ang="0">
                  <a:pos x="T0" y="T1"/>
                </a:cxn>
                <a:cxn ang="0">
                  <a:pos x="T2" y="T3"/>
                </a:cxn>
                <a:cxn ang="0">
                  <a:pos x="T4" y="T5"/>
                </a:cxn>
                <a:cxn ang="0">
                  <a:pos x="T6" y="T7"/>
                </a:cxn>
                <a:cxn ang="0">
                  <a:pos x="T8" y="T9"/>
                </a:cxn>
              </a:cxnLst>
              <a:rect l="0" t="0" r="r" b="b"/>
              <a:pathLst>
                <a:path w="187" h="259">
                  <a:moveTo>
                    <a:pt x="186" y="258"/>
                  </a:moveTo>
                  <a:lnTo>
                    <a:pt x="0" y="258"/>
                  </a:lnTo>
                  <a:lnTo>
                    <a:pt x="0" y="0"/>
                  </a:lnTo>
                  <a:lnTo>
                    <a:pt x="186" y="0"/>
                  </a:lnTo>
                  <a:lnTo>
                    <a:pt x="186" y="258"/>
                  </a:ln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9" name="Freeform 48">
              <a:extLst>
                <a:ext uri="{FF2B5EF4-FFF2-40B4-BE49-F238E27FC236}">
                  <a16:creationId xmlns:a16="http://schemas.microsoft.com/office/drawing/2014/main" id="{F319442B-DE57-1E45-B8EC-CA8809CB7D79}"/>
                </a:ext>
              </a:extLst>
            </p:cNvPr>
            <p:cNvSpPr>
              <a:spLocks noChangeArrowheads="1"/>
            </p:cNvSpPr>
            <p:nvPr/>
          </p:nvSpPr>
          <p:spPr bwMode="auto">
            <a:xfrm>
              <a:off x="8404115" y="8154360"/>
              <a:ext cx="1778504" cy="1970756"/>
            </a:xfrm>
            <a:custGeom>
              <a:avLst/>
              <a:gdLst>
                <a:gd name="connsiteX0" fmla="*/ 237147 w 1778504"/>
                <a:gd name="connsiteY0" fmla="*/ 0 h 1970756"/>
                <a:gd name="connsiteX1" fmla="*/ 565409 w 1778504"/>
                <a:gd name="connsiteY1" fmla="*/ 607389 h 1970756"/>
                <a:gd name="connsiteX2" fmla="*/ 1102656 w 1778504"/>
                <a:gd name="connsiteY2" fmla="*/ 873396 h 1970756"/>
                <a:gd name="connsiteX3" fmla="*/ 1778504 w 1778504"/>
                <a:gd name="connsiteY3" fmla="*/ 873396 h 1970756"/>
                <a:gd name="connsiteX4" fmla="*/ 1688842 w 1778504"/>
                <a:gd name="connsiteY4" fmla="*/ 1671135 h 1970756"/>
                <a:gd name="connsiteX5" fmla="*/ 1708767 w 1778504"/>
                <a:gd name="connsiteY5" fmla="*/ 1934552 h 1970756"/>
                <a:gd name="connsiteX6" fmla="*/ 884381 w 1778504"/>
                <a:gd name="connsiteY6" fmla="*/ 1970756 h 1970756"/>
                <a:gd name="connsiteX7" fmla="*/ 954118 w 1778504"/>
                <a:gd name="connsiteY7" fmla="*/ 1470140 h 1970756"/>
                <a:gd name="connsiteX8" fmla="*/ 932948 w 1778504"/>
                <a:gd name="connsiteY8" fmla="*/ 1393986 h 1970756"/>
                <a:gd name="connsiteX9" fmla="*/ 933123 w 1778504"/>
                <a:gd name="connsiteY9" fmla="*/ 1244586 h 1970756"/>
                <a:gd name="connsiteX10" fmla="*/ 946624 w 1778504"/>
                <a:gd name="connsiteY10" fmla="*/ 1207154 h 1970756"/>
                <a:gd name="connsiteX11" fmla="*/ 383180 w 1778504"/>
                <a:gd name="connsiteY11" fmla="*/ 847606 h 1970756"/>
                <a:gd name="connsiteX12" fmla="*/ 0 w 1778504"/>
                <a:gd name="connsiteY12" fmla="*/ 87125 h 197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504" h="1970756">
                  <a:moveTo>
                    <a:pt x="237147" y="0"/>
                  </a:moveTo>
                  <a:lnTo>
                    <a:pt x="565409" y="607389"/>
                  </a:lnTo>
                  <a:lnTo>
                    <a:pt x="1102656" y="873396"/>
                  </a:lnTo>
                  <a:lnTo>
                    <a:pt x="1778504" y="873396"/>
                  </a:lnTo>
                  <a:lnTo>
                    <a:pt x="1688842" y="1671135"/>
                  </a:lnTo>
                  <a:lnTo>
                    <a:pt x="1708767" y="1934552"/>
                  </a:lnTo>
                  <a:lnTo>
                    <a:pt x="884381" y="1970756"/>
                  </a:lnTo>
                  <a:lnTo>
                    <a:pt x="954118" y="1470140"/>
                  </a:lnTo>
                  <a:lnTo>
                    <a:pt x="932948" y="1393986"/>
                  </a:lnTo>
                  <a:cubicBezTo>
                    <a:pt x="919872" y="1344361"/>
                    <a:pt x="920105" y="1293332"/>
                    <a:pt x="933123" y="1244586"/>
                  </a:cubicBezTo>
                  <a:lnTo>
                    <a:pt x="946624" y="1207154"/>
                  </a:lnTo>
                  <a:lnTo>
                    <a:pt x="383180" y="847606"/>
                  </a:lnTo>
                  <a:lnTo>
                    <a:pt x="0" y="87125"/>
                  </a:lnTo>
                  <a:close/>
                </a:path>
              </a:pathLst>
            </a:custGeom>
            <a:solidFill>
              <a:srgbClr val="51AC5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50" name="Freeform 49">
              <a:extLst>
                <a:ext uri="{FF2B5EF4-FFF2-40B4-BE49-F238E27FC236}">
                  <a16:creationId xmlns:a16="http://schemas.microsoft.com/office/drawing/2014/main" id="{6C9D13BD-9DC7-8C45-998E-D690A79DF2E4}"/>
                </a:ext>
              </a:extLst>
            </p:cNvPr>
            <p:cNvSpPr>
              <a:spLocks noChangeArrowheads="1"/>
            </p:cNvSpPr>
            <p:nvPr/>
          </p:nvSpPr>
          <p:spPr bwMode="auto">
            <a:xfrm>
              <a:off x="8903980" y="10087914"/>
              <a:ext cx="1366526" cy="2503580"/>
            </a:xfrm>
            <a:custGeom>
              <a:avLst/>
              <a:gdLst>
                <a:gd name="connsiteX0" fmla="*/ 1210830 w 1366526"/>
                <a:gd name="connsiteY0" fmla="*/ 0 h 2503580"/>
                <a:gd name="connsiteX1" fmla="*/ 1183427 w 1366526"/>
                <a:gd name="connsiteY1" fmla="*/ 556456 h 2503580"/>
                <a:gd name="connsiteX2" fmla="*/ 1082536 w 1366526"/>
                <a:gd name="connsiteY2" fmla="*/ 1140299 h 2503580"/>
                <a:gd name="connsiteX3" fmla="*/ 1366526 w 1366526"/>
                <a:gd name="connsiteY3" fmla="*/ 2312963 h 2503580"/>
                <a:gd name="connsiteX4" fmla="*/ 977908 w 1366526"/>
                <a:gd name="connsiteY4" fmla="*/ 2448654 h 2503580"/>
                <a:gd name="connsiteX5" fmla="*/ 604237 w 1366526"/>
                <a:gd name="connsiteY5" fmla="*/ 1206277 h 2503580"/>
                <a:gd name="connsiteX6" fmla="*/ 642925 w 1366526"/>
                <a:gd name="connsiteY6" fmla="*/ 909736 h 2503580"/>
                <a:gd name="connsiteX7" fmla="*/ 450318 w 1366526"/>
                <a:gd name="connsiteY7" fmla="*/ 1195560 h 2503580"/>
                <a:gd name="connsiteX8" fmla="*/ 473953 w 1366526"/>
                <a:gd name="connsiteY8" fmla="*/ 2461185 h 2503580"/>
                <a:gd name="connsiteX9" fmla="*/ 65931 w 1366526"/>
                <a:gd name="connsiteY9" fmla="*/ 2503580 h 2503580"/>
                <a:gd name="connsiteX10" fmla="*/ 0 w 1366526"/>
                <a:gd name="connsiteY10" fmla="*/ 1184338 h 2503580"/>
                <a:gd name="connsiteX11" fmla="*/ 384387 w 1366526"/>
                <a:gd name="connsiteY11" fmla="*/ 37170 h 2503580"/>
                <a:gd name="connsiteX12" fmla="*/ 976518 w 1366526"/>
                <a:gd name="connsiteY12" fmla="*/ 10985 h 2503580"/>
                <a:gd name="connsiteX13" fmla="*/ 976518 w 1366526"/>
                <a:gd name="connsiteY13" fmla="*/ 11612 h 250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6526" h="2503580">
                  <a:moveTo>
                    <a:pt x="1210830" y="0"/>
                  </a:moveTo>
                  <a:cubicBezTo>
                    <a:pt x="1270617" y="168057"/>
                    <a:pt x="1264390" y="374705"/>
                    <a:pt x="1183427" y="556456"/>
                  </a:cubicBezTo>
                  <a:cubicBezTo>
                    <a:pt x="1070081" y="812898"/>
                    <a:pt x="1082536" y="1140299"/>
                    <a:pt x="1082536" y="1140299"/>
                  </a:cubicBezTo>
                  <a:lnTo>
                    <a:pt x="1366526" y="2312963"/>
                  </a:lnTo>
                  <a:lnTo>
                    <a:pt x="977908" y="2448654"/>
                  </a:lnTo>
                  <a:lnTo>
                    <a:pt x="604237" y="1206277"/>
                  </a:lnTo>
                  <a:lnTo>
                    <a:pt x="642925" y="909736"/>
                  </a:lnTo>
                  <a:lnTo>
                    <a:pt x="450318" y="1195560"/>
                  </a:lnTo>
                  <a:lnTo>
                    <a:pt x="473953" y="2461185"/>
                  </a:lnTo>
                  <a:lnTo>
                    <a:pt x="65931" y="2503580"/>
                  </a:lnTo>
                  <a:lnTo>
                    <a:pt x="0" y="1184338"/>
                  </a:lnTo>
                  <a:lnTo>
                    <a:pt x="384387" y="37170"/>
                  </a:lnTo>
                  <a:lnTo>
                    <a:pt x="976518" y="10985"/>
                  </a:lnTo>
                  <a:lnTo>
                    <a:pt x="976518" y="11612"/>
                  </a:lnTo>
                  <a:close/>
                </a:path>
              </a:pathLst>
            </a:custGeom>
            <a:solidFill>
              <a:srgbClr val="A740A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51" name="Freeform 426">
              <a:extLst>
                <a:ext uri="{FF2B5EF4-FFF2-40B4-BE49-F238E27FC236}">
                  <a16:creationId xmlns:a16="http://schemas.microsoft.com/office/drawing/2014/main" id="{8914698B-A3B3-0344-93E6-1E043D019430}"/>
                </a:ext>
              </a:extLst>
            </p:cNvPr>
            <p:cNvSpPr>
              <a:spLocks noChangeArrowheads="1"/>
            </p:cNvSpPr>
            <p:nvPr/>
          </p:nvSpPr>
          <p:spPr bwMode="auto">
            <a:xfrm>
              <a:off x="8673275" y="12548798"/>
              <a:ext cx="675646" cy="340569"/>
            </a:xfrm>
            <a:custGeom>
              <a:avLst/>
              <a:gdLst>
                <a:gd name="T0" fmla="*/ 537 w 543"/>
                <a:gd name="T1" fmla="*/ 271 h 272"/>
                <a:gd name="T2" fmla="*/ 452 w 543"/>
                <a:gd name="T3" fmla="*/ 271 h 272"/>
                <a:gd name="T4" fmla="*/ 453 w 543"/>
                <a:gd name="T5" fmla="*/ 166 h 272"/>
                <a:gd name="T6" fmla="*/ 375 w 543"/>
                <a:gd name="T7" fmla="*/ 271 h 272"/>
                <a:gd name="T8" fmla="*/ 0 w 543"/>
                <a:gd name="T9" fmla="*/ 271 h 272"/>
                <a:gd name="T10" fmla="*/ 0 w 543"/>
                <a:gd name="T11" fmla="*/ 187 h 272"/>
                <a:gd name="T12" fmla="*/ 201 w 543"/>
                <a:gd name="T13" fmla="*/ 185 h 272"/>
                <a:gd name="T14" fmla="*/ 272 w 543"/>
                <a:gd name="T15" fmla="*/ 28 h 272"/>
                <a:gd name="T16" fmla="*/ 542 w 543"/>
                <a:gd name="T17" fmla="*/ 0 h 272"/>
                <a:gd name="T18" fmla="*/ 537 w 543"/>
                <a:gd name="T19" fmla="*/ 27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3" h="272">
                  <a:moveTo>
                    <a:pt x="537" y="271"/>
                  </a:moveTo>
                  <a:lnTo>
                    <a:pt x="452" y="271"/>
                  </a:lnTo>
                  <a:lnTo>
                    <a:pt x="453" y="166"/>
                  </a:lnTo>
                  <a:lnTo>
                    <a:pt x="375" y="271"/>
                  </a:lnTo>
                  <a:lnTo>
                    <a:pt x="0" y="271"/>
                  </a:lnTo>
                  <a:lnTo>
                    <a:pt x="0" y="187"/>
                  </a:lnTo>
                  <a:lnTo>
                    <a:pt x="201" y="185"/>
                  </a:lnTo>
                  <a:lnTo>
                    <a:pt x="272" y="28"/>
                  </a:lnTo>
                  <a:lnTo>
                    <a:pt x="542" y="0"/>
                  </a:lnTo>
                  <a:lnTo>
                    <a:pt x="537" y="271"/>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2" name="Freeform 427">
              <a:extLst>
                <a:ext uri="{FF2B5EF4-FFF2-40B4-BE49-F238E27FC236}">
                  <a16:creationId xmlns:a16="http://schemas.microsoft.com/office/drawing/2014/main" id="{D4616658-C43E-2D43-A345-901EB6A67CE4}"/>
                </a:ext>
              </a:extLst>
            </p:cNvPr>
            <p:cNvSpPr>
              <a:spLocks noChangeArrowheads="1"/>
            </p:cNvSpPr>
            <p:nvPr/>
          </p:nvSpPr>
          <p:spPr bwMode="auto">
            <a:xfrm>
              <a:off x="8942436" y="12570768"/>
              <a:ext cx="164791" cy="159301"/>
            </a:xfrm>
            <a:custGeom>
              <a:avLst/>
              <a:gdLst>
                <a:gd name="T0" fmla="*/ 132 w 133"/>
                <a:gd name="T1" fmla="*/ 35 h 130"/>
                <a:gd name="T2" fmla="*/ 131 w 133"/>
                <a:gd name="T3" fmla="*/ 0 h 130"/>
                <a:gd name="T4" fmla="*/ 55 w 133"/>
                <a:gd name="T5" fmla="*/ 8 h 130"/>
                <a:gd name="T6" fmla="*/ 0 w 133"/>
                <a:gd name="T7" fmla="*/ 129 h 130"/>
                <a:gd name="T8" fmla="*/ 38 w 133"/>
                <a:gd name="T9" fmla="*/ 129 h 130"/>
                <a:gd name="T10" fmla="*/ 38 w 133"/>
                <a:gd name="T11" fmla="*/ 129 h 130"/>
                <a:gd name="T12" fmla="*/ 132 w 133"/>
                <a:gd name="T13" fmla="*/ 35 h 130"/>
              </a:gdLst>
              <a:ahLst/>
              <a:cxnLst>
                <a:cxn ang="0">
                  <a:pos x="T0" y="T1"/>
                </a:cxn>
                <a:cxn ang="0">
                  <a:pos x="T2" y="T3"/>
                </a:cxn>
                <a:cxn ang="0">
                  <a:pos x="T4" y="T5"/>
                </a:cxn>
                <a:cxn ang="0">
                  <a:pos x="T6" y="T7"/>
                </a:cxn>
                <a:cxn ang="0">
                  <a:pos x="T8" y="T9"/>
                </a:cxn>
                <a:cxn ang="0">
                  <a:pos x="T10" y="T11"/>
                </a:cxn>
                <a:cxn ang="0">
                  <a:pos x="T12" y="T13"/>
                </a:cxn>
              </a:cxnLst>
              <a:rect l="0" t="0" r="r" b="b"/>
              <a:pathLst>
                <a:path w="133" h="130">
                  <a:moveTo>
                    <a:pt x="132" y="35"/>
                  </a:moveTo>
                  <a:lnTo>
                    <a:pt x="131" y="0"/>
                  </a:lnTo>
                  <a:lnTo>
                    <a:pt x="55" y="8"/>
                  </a:lnTo>
                  <a:lnTo>
                    <a:pt x="0" y="129"/>
                  </a:lnTo>
                  <a:lnTo>
                    <a:pt x="38" y="129"/>
                  </a:lnTo>
                  <a:lnTo>
                    <a:pt x="38" y="129"/>
                  </a:lnTo>
                  <a:cubicBezTo>
                    <a:pt x="90" y="129"/>
                    <a:pt x="132" y="87"/>
                    <a:pt x="132" y="35"/>
                  </a:cubicBez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3" name="Freeform 428">
              <a:extLst>
                <a:ext uri="{FF2B5EF4-FFF2-40B4-BE49-F238E27FC236}">
                  <a16:creationId xmlns:a16="http://schemas.microsoft.com/office/drawing/2014/main" id="{D0CD5969-7207-E245-9BFC-775B3340AB9A}"/>
                </a:ext>
              </a:extLst>
            </p:cNvPr>
            <p:cNvSpPr>
              <a:spLocks noChangeArrowheads="1"/>
            </p:cNvSpPr>
            <p:nvPr/>
          </p:nvSpPr>
          <p:spPr bwMode="auto">
            <a:xfrm>
              <a:off x="9623571" y="12416966"/>
              <a:ext cx="675642" cy="477896"/>
            </a:xfrm>
            <a:custGeom>
              <a:avLst/>
              <a:gdLst>
                <a:gd name="T0" fmla="*/ 543 w 544"/>
                <a:gd name="T1" fmla="*/ 267 h 384"/>
                <a:gd name="T2" fmla="*/ 460 w 544"/>
                <a:gd name="T3" fmla="*/ 285 h 384"/>
                <a:gd name="T4" fmla="*/ 438 w 544"/>
                <a:gd name="T5" fmla="*/ 182 h 384"/>
                <a:gd name="T6" fmla="*/ 384 w 544"/>
                <a:gd name="T7" fmla="*/ 301 h 384"/>
                <a:gd name="T8" fmla="*/ 19 w 544"/>
                <a:gd name="T9" fmla="*/ 383 h 384"/>
                <a:gd name="T10" fmla="*/ 0 w 544"/>
                <a:gd name="T11" fmla="*/ 301 h 384"/>
                <a:gd name="T12" fmla="*/ 195 w 544"/>
                <a:gd name="T13" fmla="*/ 254 h 384"/>
                <a:gd name="T14" fmla="*/ 231 w 544"/>
                <a:gd name="T15" fmla="*/ 90 h 384"/>
                <a:gd name="T16" fmla="*/ 488 w 544"/>
                <a:gd name="T17" fmla="*/ 0 h 384"/>
                <a:gd name="T18" fmla="*/ 543 w 544"/>
                <a:gd name="T19" fmla="*/ 26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4" h="384">
                  <a:moveTo>
                    <a:pt x="543" y="267"/>
                  </a:moveTo>
                  <a:lnTo>
                    <a:pt x="460" y="285"/>
                  </a:lnTo>
                  <a:lnTo>
                    <a:pt x="438" y="182"/>
                  </a:lnTo>
                  <a:lnTo>
                    <a:pt x="384" y="301"/>
                  </a:lnTo>
                  <a:lnTo>
                    <a:pt x="19" y="383"/>
                  </a:lnTo>
                  <a:lnTo>
                    <a:pt x="0" y="301"/>
                  </a:lnTo>
                  <a:lnTo>
                    <a:pt x="195" y="254"/>
                  </a:lnTo>
                  <a:lnTo>
                    <a:pt x="231" y="90"/>
                  </a:lnTo>
                  <a:lnTo>
                    <a:pt x="488" y="0"/>
                  </a:lnTo>
                  <a:lnTo>
                    <a:pt x="543" y="267"/>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4" name="Freeform 429">
              <a:extLst>
                <a:ext uri="{FF2B5EF4-FFF2-40B4-BE49-F238E27FC236}">
                  <a16:creationId xmlns:a16="http://schemas.microsoft.com/office/drawing/2014/main" id="{121BEA68-56F3-6C4B-9EAC-9A333793CBFC}"/>
                </a:ext>
              </a:extLst>
            </p:cNvPr>
            <p:cNvSpPr>
              <a:spLocks noChangeArrowheads="1"/>
            </p:cNvSpPr>
            <p:nvPr/>
          </p:nvSpPr>
          <p:spPr bwMode="auto">
            <a:xfrm>
              <a:off x="9876251" y="12493868"/>
              <a:ext cx="148310" cy="192257"/>
            </a:xfrm>
            <a:custGeom>
              <a:avLst/>
              <a:gdLst>
                <a:gd name="T0" fmla="*/ 108 w 120"/>
                <a:gd name="T1" fmla="*/ 32 h 154"/>
                <a:gd name="T2" fmla="*/ 101 w 120"/>
                <a:gd name="T3" fmla="*/ 0 h 154"/>
                <a:gd name="T4" fmla="*/ 27 w 120"/>
                <a:gd name="T5" fmla="*/ 26 h 154"/>
                <a:gd name="T6" fmla="*/ 0 w 120"/>
                <a:gd name="T7" fmla="*/ 153 h 154"/>
                <a:gd name="T8" fmla="*/ 37 w 120"/>
                <a:gd name="T9" fmla="*/ 144 h 154"/>
                <a:gd name="T10" fmla="*/ 37 w 120"/>
                <a:gd name="T11" fmla="*/ 144 h 154"/>
                <a:gd name="T12" fmla="*/ 108 w 120"/>
                <a:gd name="T13" fmla="*/ 32 h 154"/>
              </a:gdLst>
              <a:ahLst/>
              <a:cxnLst>
                <a:cxn ang="0">
                  <a:pos x="T0" y="T1"/>
                </a:cxn>
                <a:cxn ang="0">
                  <a:pos x="T2" y="T3"/>
                </a:cxn>
                <a:cxn ang="0">
                  <a:pos x="T4" y="T5"/>
                </a:cxn>
                <a:cxn ang="0">
                  <a:pos x="T6" y="T7"/>
                </a:cxn>
                <a:cxn ang="0">
                  <a:pos x="T8" y="T9"/>
                </a:cxn>
                <a:cxn ang="0">
                  <a:pos x="T10" y="T11"/>
                </a:cxn>
                <a:cxn ang="0">
                  <a:pos x="T12" y="T13"/>
                </a:cxn>
              </a:cxnLst>
              <a:rect l="0" t="0" r="r" b="b"/>
              <a:pathLst>
                <a:path w="120" h="154">
                  <a:moveTo>
                    <a:pt x="108" y="32"/>
                  </a:moveTo>
                  <a:lnTo>
                    <a:pt x="101" y="0"/>
                  </a:lnTo>
                  <a:lnTo>
                    <a:pt x="27" y="26"/>
                  </a:lnTo>
                  <a:lnTo>
                    <a:pt x="0" y="153"/>
                  </a:lnTo>
                  <a:lnTo>
                    <a:pt x="37" y="144"/>
                  </a:lnTo>
                  <a:lnTo>
                    <a:pt x="37" y="144"/>
                  </a:lnTo>
                  <a:cubicBezTo>
                    <a:pt x="88" y="133"/>
                    <a:pt x="119" y="83"/>
                    <a:pt x="108" y="32"/>
                  </a:cubicBez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5" name="Freeform 431">
              <a:extLst>
                <a:ext uri="{FF2B5EF4-FFF2-40B4-BE49-F238E27FC236}">
                  <a16:creationId xmlns:a16="http://schemas.microsoft.com/office/drawing/2014/main" id="{C952A7D4-08AD-4940-8258-736AF7C6EA15}"/>
                </a:ext>
              </a:extLst>
            </p:cNvPr>
            <p:cNvSpPr>
              <a:spLocks noChangeArrowheads="1"/>
            </p:cNvSpPr>
            <p:nvPr/>
          </p:nvSpPr>
          <p:spPr bwMode="auto">
            <a:xfrm>
              <a:off x="8343690" y="7857736"/>
              <a:ext cx="269161" cy="373528"/>
            </a:xfrm>
            <a:custGeom>
              <a:avLst/>
              <a:gdLst>
                <a:gd name="T0" fmla="*/ 214 w 215"/>
                <a:gd name="T1" fmla="*/ 246 h 301"/>
                <a:gd name="T2" fmla="*/ 186 w 215"/>
                <a:gd name="T3" fmla="*/ 174 h 301"/>
                <a:gd name="T4" fmla="*/ 193 w 215"/>
                <a:gd name="T5" fmla="*/ 71 h 301"/>
                <a:gd name="T6" fmla="*/ 178 w 215"/>
                <a:gd name="T7" fmla="*/ 0 h 301"/>
                <a:gd name="T8" fmla="*/ 162 w 215"/>
                <a:gd name="T9" fmla="*/ 20 h 301"/>
                <a:gd name="T10" fmla="*/ 162 w 215"/>
                <a:gd name="T11" fmla="*/ 20 h 301"/>
                <a:gd name="T12" fmla="*/ 144 w 215"/>
                <a:gd name="T13" fmla="*/ 85 h 301"/>
                <a:gd name="T14" fmla="*/ 128 w 215"/>
                <a:gd name="T15" fmla="*/ 130 h 301"/>
                <a:gd name="T16" fmla="*/ 53 w 215"/>
                <a:gd name="T17" fmla="*/ 97 h 301"/>
                <a:gd name="T18" fmla="*/ 25 w 215"/>
                <a:gd name="T19" fmla="*/ 8 h 301"/>
                <a:gd name="T20" fmla="*/ 0 w 215"/>
                <a:gd name="T21" fmla="*/ 82 h 301"/>
                <a:gd name="T22" fmla="*/ 10 w 215"/>
                <a:gd name="T23" fmla="*/ 124 h 301"/>
                <a:gd name="T24" fmla="*/ 0 w 215"/>
                <a:gd name="T25" fmla="*/ 161 h 301"/>
                <a:gd name="T26" fmla="*/ 14 w 215"/>
                <a:gd name="T27" fmla="*/ 193 h 301"/>
                <a:gd name="T28" fmla="*/ 8 w 215"/>
                <a:gd name="T29" fmla="*/ 238 h 301"/>
                <a:gd name="T30" fmla="*/ 25 w 215"/>
                <a:gd name="T31" fmla="*/ 260 h 301"/>
                <a:gd name="T32" fmla="*/ 71 w 215"/>
                <a:gd name="T33" fmla="*/ 300 h 301"/>
                <a:gd name="T34" fmla="*/ 214 w 215"/>
                <a:gd name="T35" fmla="*/ 24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301">
                  <a:moveTo>
                    <a:pt x="214" y="246"/>
                  </a:moveTo>
                  <a:lnTo>
                    <a:pt x="186" y="174"/>
                  </a:lnTo>
                  <a:lnTo>
                    <a:pt x="193" y="71"/>
                  </a:lnTo>
                  <a:lnTo>
                    <a:pt x="178" y="0"/>
                  </a:lnTo>
                  <a:lnTo>
                    <a:pt x="162" y="20"/>
                  </a:lnTo>
                  <a:lnTo>
                    <a:pt x="162" y="20"/>
                  </a:lnTo>
                  <a:cubicBezTo>
                    <a:pt x="147" y="38"/>
                    <a:pt x="141" y="62"/>
                    <a:pt x="144" y="85"/>
                  </a:cubicBezTo>
                  <a:lnTo>
                    <a:pt x="128" y="130"/>
                  </a:lnTo>
                  <a:lnTo>
                    <a:pt x="53" y="97"/>
                  </a:lnTo>
                  <a:lnTo>
                    <a:pt x="25" y="8"/>
                  </a:lnTo>
                  <a:lnTo>
                    <a:pt x="0" y="82"/>
                  </a:lnTo>
                  <a:lnTo>
                    <a:pt x="10" y="124"/>
                  </a:lnTo>
                  <a:lnTo>
                    <a:pt x="0" y="161"/>
                  </a:lnTo>
                  <a:lnTo>
                    <a:pt x="14" y="193"/>
                  </a:lnTo>
                  <a:lnTo>
                    <a:pt x="8" y="238"/>
                  </a:lnTo>
                  <a:lnTo>
                    <a:pt x="25" y="260"/>
                  </a:lnTo>
                  <a:lnTo>
                    <a:pt x="71" y="300"/>
                  </a:lnTo>
                  <a:lnTo>
                    <a:pt x="214" y="246"/>
                  </a:ln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6" name="Freeform 432">
              <a:extLst>
                <a:ext uri="{FF2B5EF4-FFF2-40B4-BE49-F238E27FC236}">
                  <a16:creationId xmlns:a16="http://schemas.microsoft.com/office/drawing/2014/main" id="{79B0C134-F929-434A-BCB9-18424FF1D2A5}"/>
                </a:ext>
              </a:extLst>
            </p:cNvPr>
            <p:cNvSpPr>
              <a:spLocks noChangeArrowheads="1"/>
            </p:cNvSpPr>
            <p:nvPr/>
          </p:nvSpPr>
          <p:spPr bwMode="auto">
            <a:xfrm>
              <a:off x="9508218" y="7687454"/>
              <a:ext cx="186763" cy="362541"/>
            </a:xfrm>
            <a:custGeom>
              <a:avLst/>
              <a:gdLst>
                <a:gd name="T0" fmla="*/ 151 w 152"/>
                <a:gd name="T1" fmla="*/ 228 h 290"/>
                <a:gd name="T2" fmla="*/ 84 w 152"/>
                <a:gd name="T3" fmla="*/ 289 h 290"/>
                <a:gd name="T4" fmla="*/ 18 w 152"/>
                <a:gd name="T5" fmla="*/ 238 h 290"/>
                <a:gd name="T6" fmla="*/ 0 w 152"/>
                <a:gd name="T7" fmla="*/ 171 h 290"/>
                <a:gd name="T8" fmla="*/ 18 w 152"/>
                <a:gd name="T9" fmla="*/ 66 h 290"/>
                <a:gd name="T10" fmla="*/ 44 w 152"/>
                <a:gd name="T11" fmla="*/ 132 h 290"/>
                <a:gd name="T12" fmla="*/ 37 w 152"/>
                <a:gd name="T13" fmla="*/ 154 h 290"/>
                <a:gd name="T14" fmla="*/ 84 w 152"/>
                <a:gd name="T15" fmla="*/ 184 h 290"/>
                <a:gd name="T16" fmla="*/ 84 w 152"/>
                <a:gd name="T17" fmla="*/ 0 h 290"/>
                <a:gd name="T18" fmla="*/ 125 w 152"/>
                <a:gd name="T19" fmla="*/ 88 h 290"/>
                <a:gd name="T20" fmla="*/ 151 w 152"/>
                <a:gd name="T21" fmla="*/ 139 h 290"/>
                <a:gd name="T22" fmla="*/ 151 w 152"/>
                <a:gd name="T23" fmla="*/ 22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2" h="290">
                  <a:moveTo>
                    <a:pt x="151" y="228"/>
                  </a:moveTo>
                  <a:lnTo>
                    <a:pt x="84" y="289"/>
                  </a:lnTo>
                  <a:lnTo>
                    <a:pt x="18" y="238"/>
                  </a:lnTo>
                  <a:lnTo>
                    <a:pt x="0" y="171"/>
                  </a:lnTo>
                  <a:lnTo>
                    <a:pt x="18" y="66"/>
                  </a:lnTo>
                  <a:lnTo>
                    <a:pt x="44" y="132"/>
                  </a:lnTo>
                  <a:lnTo>
                    <a:pt x="37" y="154"/>
                  </a:lnTo>
                  <a:lnTo>
                    <a:pt x="84" y="184"/>
                  </a:lnTo>
                  <a:lnTo>
                    <a:pt x="84" y="0"/>
                  </a:lnTo>
                  <a:lnTo>
                    <a:pt x="125" y="88"/>
                  </a:lnTo>
                  <a:lnTo>
                    <a:pt x="151" y="139"/>
                  </a:lnTo>
                  <a:lnTo>
                    <a:pt x="151" y="228"/>
                  </a:ln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7" name="Freeform 433">
              <a:extLst>
                <a:ext uri="{FF2B5EF4-FFF2-40B4-BE49-F238E27FC236}">
                  <a16:creationId xmlns:a16="http://schemas.microsoft.com/office/drawing/2014/main" id="{C5641E76-6565-B149-B57A-5FD0F4A0F9E0}"/>
                </a:ext>
              </a:extLst>
            </p:cNvPr>
            <p:cNvSpPr>
              <a:spLocks noChangeArrowheads="1"/>
            </p:cNvSpPr>
            <p:nvPr/>
          </p:nvSpPr>
          <p:spPr bwMode="auto">
            <a:xfrm>
              <a:off x="9326947" y="8115910"/>
              <a:ext cx="1422696" cy="1620446"/>
            </a:xfrm>
            <a:custGeom>
              <a:avLst/>
              <a:gdLst>
                <a:gd name="T0" fmla="*/ 291 w 1142"/>
                <a:gd name="T1" fmla="*/ 110 h 1303"/>
                <a:gd name="T2" fmla="*/ 291 w 1142"/>
                <a:gd name="T3" fmla="*/ 110 h 1303"/>
                <a:gd name="T4" fmla="*/ 311 w 1142"/>
                <a:gd name="T5" fmla="*/ 173 h 1303"/>
                <a:gd name="T6" fmla="*/ 311 w 1142"/>
                <a:gd name="T7" fmla="*/ 173 h 1303"/>
                <a:gd name="T8" fmla="*/ 325 w 1142"/>
                <a:gd name="T9" fmla="*/ 442 h 1303"/>
                <a:gd name="T10" fmla="*/ 325 w 1142"/>
                <a:gd name="T11" fmla="*/ 442 h 1303"/>
                <a:gd name="T12" fmla="*/ 355 w 1142"/>
                <a:gd name="T13" fmla="*/ 749 h 1303"/>
                <a:gd name="T14" fmla="*/ 355 w 1142"/>
                <a:gd name="T15" fmla="*/ 749 h 1303"/>
                <a:gd name="T16" fmla="*/ 571 w 1142"/>
                <a:gd name="T17" fmla="*/ 1250 h 1303"/>
                <a:gd name="T18" fmla="*/ 571 w 1142"/>
                <a:gd name="T19" fmla="*/ 1250 h 1303"/>
                <a:gd name="T20" fmla="*/ 703 w 1142"/>
                <a:gd name="T21" fmla="*/ 608 h 1303"/>
                <a:gd name="T22" fmla="*/ 703 w 1142"/>
                <a:gd name="T23" fmla="*/ 608 h 1303"/>
                <a:gd name="T24" fmla="*/ 538 w 1142"/>
                <a:gd name="T25" fmla="*/ 49 h 1303"/>
                <a:gd name="T26" fmla="*/ 538 w 1142"/>
                <a:gd name="T27" fmla="*/ 49 h 1303"/>
                <a:gd name="T28" fmla="*/ 291 w 1142"/>
                <a:gd name="T29" fmla="*/ 11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2" h="1303">
                  <a:moveTo>
                    <a:pt x="291" y="110"/>
                  </a:moveTo>
                  <a:lnTo>
                    <a:pt x="291" y="110"/>
                  </a:lnTo>
                  <a:cubicBezTo>
                    <a:pt x="290" y="132"/>
                    <a:pt x="297" y="154"/>
                    <a:pt x="311" y="173"/>
                  </a:cubicBezTo>
                  <a:lnTo>
                    <a:pt x="311" y="173"/>
                  </a:lnTo>
                  <a:cubicBezTo>
                    <a:pt x="335" y="206"/>
                    <a:pt x="386" y="302"/>
                    <a:pt x="325" y="442"/>
                  </a:cubicBezTo>
                  <a:lnTo>
                    <a:pt x="325" y="442"/>
                  </a:lnTo>
                  <a:cubicBezTo>
                    <a:pt x="249" y="619"/>
                    <a:pt x="355" y="749"/>
                    <a:pt x="355" y="749"/>
                  </a:cubicBezTo>
                  <a:lnTo>
                    <a:pt x="355" y="749"/>
                  </a:lnTo>
                  <a:cubicBezTo>
                    <a:pt x="355" y="749"/>
                    <a:pt x="0" y="1302"/>
                    <a:pt x="571" y="1250"/>
                  </a:cubicBezTo>
                  <a:lnTo>
                    <a:pt x="571" y="1250"/>
                  </a:lnTo>
                  <a:cubicBezTo>
                    <a:pt x="1141" y="1200"/>
                    <a:pt x="803" y="688"/>
                    <a:pt x="703" y="608"/>
                  </a:cubicBezTo>
                  <a:lnTo>
                    <a:pt x="703" y="608"/>
                  </a:lnTo>
                  <a:cubicBezTo>
                    <a:pt x="703" y="608"/>
                    <a:pt x="844" y="121"/>
                    <a:pt x="538" y="49"/>
                  </a:cubicBezTo>
                  <a:lnTo>
                    <a:pt x="538" y="49"/>
                  </a:lnTo>
                  <a:cubicBezTo>
                    <a:pt x="331" y="0"/>
                    <a:pt x="293" y="61"/>
                    <a:pt x="291" y="110"/>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grpSp>
      <p:sp>
        <p:nvSpPr>
          <p:cNvPr id="58" name="Freeform 133">
            <a:extLst>
              <a:ext uri="{FF2B5EF4-FFF2-40B4-BE49-F238E27FC236}">
                <a16:creationId xmlns:a16="http://schemas.microsoft.com/office/drawing/2014/main" id="{FDF93C9B-49AB-B843-924E-5504F7CCD4FB}"/>
              </a:ext>
            </a:extLst>
          </p:cNvPr>
          <p:cNvSpPr>
            <a:spLocks noChangeArrowheads="1"/>
          </p:cNvSpPr>
          <p:nvPr/>
        </p:nvSpPr>
        <p:spPr bwMode="auto">
          <a:xfrm>
            <a:off x="4364260" y="757832"/>
            <a:ext cx="739501" cy="655046"/>
          </a:xfrm>
          <a:custGeom>
            <a:avLst/>
            <a:gdLst>
              <a:gd name="T0" fmla="*/ 1215 w 1584"/>
              <a:gd name="T1" fmla="*/ 0 h 1404"/>
              <a:gd name="T2" fmla="*/ 1061 w 1584"/>
              <a:gd name="T3" fmla="*/ 0 h 1404"/>
              <a:gd name="T4" fmla="*/ 405 w 1584"/>
              <a:gd name="T5" fmla="*/ 0 h 1404"/>
              <a:gd name="T6" fmla="*/ 0 w 1584"/>
              <a:gd name="T7" fmla="*/ 701 h 1404"/>
              <a:gd name="T8" fmla="*/ 405 w 1584"/>
              <a:gd name="T9" fmla="*/ 1403 h 1404"/>
              <a:gd name="T10" fmla="*/ 1061 w 1584"/>
              <a:gd name="T11" fmla="*/ 1403 h 1404"/>
              <a:gd name="T12" fmla="*/ 1215 w 1584"/>
              <a:gd name="T13" fmla="*/ 1403 h 1404"/>
              <a:gd name="T14" fmla="*/ 1583 w 1584"/>
              <a:gd name="T15" fmla="*/ 1403 h 1404"/>
              <a:gd name="T16" fmla="*/ 1583 w 1584"/>
              <a:gd name="T17" fmla="*/ 0 h 1404"/>
              <a:gd name="T18" fmla="*/ 1215 w 1584"/>
              <a:gd name="T19" fmla="*/ 0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4" h="1404">
                <a:moveTo>
                  <a:pt x="1215" y="0"/>
                </a:moveTo>
                <a:lnTo>
                  <a:pt x="1061" y="0"/>
                </a:lnTo>
                <a:lnTo>
                  <a:pt x="405" y="0"/>
                </a:lnTo>
                <a:lnTo>
                  <a:pt x="0" y="701"/>
                </a:lnTo>
                <a:lnTo>
                  <a:pt x="405" y="1403"/>
                </a:lnTo>
                <a:lnTo>
                  <a:pt x="1061" y="1403"/>
                </a:lnTo>
                <a:lnTo>
                  <a:pt x="1215" y="1403"/>
                </a:lnTo>
                <a:lnTo>
                  <a:pt x="1583" y="1403"/>
                </a:lnTo>
                <a:lnTo>
                  <a:pt x="1583" y="0"/>
                </a:lnTo>
                <a:lnTo>
                  <a:pt x="1215" y="0"/>
                </a:lnTo>
              </a:path>
            </a:pathLst>
          </a:custGeom>
          <a:solidFill>
            <a:srgbClr val="FFC7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75" dirty="0">
              <a:latin typeface="Poppins" pitchFamily="2" charset="77"/>
            </a:endParaRPr>
          </a:p>
        </p:txBody>
      </p:sp>
      <p:sp>
        <p:nvSpPr>
          <p:cNvPr id="3" name="CaixaDeTexto 2">
            <a:extLst>
              <a:ext uri="{FF2B5EF4-FFF2-40B4-BE49-F238E27FC236}">
                <a16:creationId xmlns:a16="http://schemas.microsoft.com/office/drawing/2014/main" id="{A32147C2-8A1A-3AC4-78EF-B27F1279C566}"/>
              </a:ext>
            </a:extLst>
          </p:cNvPr>
          <p:cNvSpPr txBox="1"/>
          <p:nvPr/>
        </p:nvSpPr>
        <p:spPr>
          <a:xfrm>
            <a:off x="243444" y="104870"/>
            <a:ext cx="8324384" cy="669414"/>
          </a:xfrm>
          <a:prstGeom prst="rect">
            <a:avLst/>
          </a:prstGeom>
          <a:noFill/>
        </p:spPr>
        <p:txBody>
          <a:bodyPr wrap="square">
            <a:spAutoFit/>
          </a:bodyPr>
          <a:lstStyle/>
          <a:p>
            <a:pPr algn="just"/>
            <a:r>
              <a:rPr lang="pt-BR" sz="1875" dirty="0">
                <a:latin typeface="rawline"/>
              </a:rPr>
              <a:t>Art. 124. Os contratos regidos por esta Lei </a:t>
            </a:r>
            <a:r>
              <a:rPr lang="pt-BR" sz="1875" b="1" dirty="0">
                <a:latin typeface="rawline"/>
              </a:rPr>
              <a:t>PODERÃO SER ALTERADOS</a:t>
            </a:r>
            <a:r>
              <a:rPr lang="pt-BR" sz="1875" dirty="0">
                <a:latin typeface="rawline"/>
              </a:rPr>
              <a:t>, com as </a:t>
            </a:r>
            <a:r>
              <a:rPr lang="pt-BR" sz="1875" b="1" dirty="0">
                <a:latin typeface="rawline"/>
              </a:rPr>
              <a:t>DEVIDAS JUSTIFICATIVAS</a:t>
            </a:r>
            <a:r>
              <a:rPr lang="pt-BR" sz="1875" dirty="0">
                <a:latin typeface="rawline"/>
              </a:rPr>
              <a:t>, nos seguintes casos:</a:t>
            </a:r>
          </a:p>
        </p:txBody>
      </p:sp>
      <p:sp>
        <p:nvSpPr>
          <p:cNvPr id="68" name="CaixaDeTexto 67">
            <a:extLst>
              <a:ext uri="{FF2B5EF4-FFF2-40B4-BE49-F238E27FC236}">
                <a16:creationId xmlns:a16="http://schemas.microsoft.com/office/drawing/2014/main" id="{DCEB653F-7190-C214-3254-5E58EF92752D}"/>
              </a:ext>
            </a:extLst>
          </p:cNvPr>
          <p:cNvSpPr txBox="1"/>
          <p:nvPr/>
        </p:nvSpPr>
        <p:spPr>
          <a:xfrm>
            <a:off x="4614045" y="819881"/>
            <a:ext cx="618997" cy="611706"/>
          </a:xfrm>
          <a:prstGeom prst="rect">
            <a:avLst/>
          </a:prstGeom>
          <a:noFill/>
        </p:spPr>
        <p:txBody>
          <a:bodyPr wrap="square">
            <a:spAutoFit/>
          </a:bodyPr>
          <a:lstStyle/>
          <a:p>
            <a:r>
              <a:rPr lang="pt-BR" sz="3375" dirty="0">
                <a:latin typeface="Aharoni" panose="02010803020104030203" pitchFamily="2" charset="-79"/>
                <a:cs typeface="Aharoni" panose="02010803020104030203" pitchFamily="2" charset="-79"/>
              </a:rPr>
              <a:t>II</a:t>
            </a:r>
          </a:p>
        </p:txBody>
      </p:sp>
      <p:sp>
        <p:nvSpPr>
          <p:cNvPr id="70" name="CaixaDeTexto 69">
            <a:extLst>
              <a:ext uri="{FF2B5EF4-FFF2-40B4-BE49-F238E27FC236}">
                <a16:creationId xmlns:a16="http://schemas.microsoft.com/office/drawing/2014/main" id="{25143784-6A90-12A4-B68E-DA1B2CB07786}"/>
              </a:ext>
            </a:extLst>
          </p:cNvPr>
          <p:cNvSpPr txBox="1"/>
          <p:nvPr/>
        </p:nvSpPr>
        <p:spPr>
          <a:xfrm>
            <a:off x="4877354" y="884514"/>
            <a:ext cx="4266646" cy="357790"/>
          </a:xfrm>
          <a:prstGeom prst="rect">
            <a:avLst/>
          </a:prstGeom>
          <a:noFill/>
        </p:spPr>
        <p:txBody>
          <a:bodyPr wrap="square">
            <a:spAutoFit/>
          </a:bodyPr>
          <a:lstStyle/>
          <a:p>
            <a:pPr marL="265510"/>
            <a:r>
              <a:rPr lang="pt-BR" sz="1725" dirty="0">
                <a:latin typeface="Aharoni" panose="02010803020104030203" pitchFamily="2" charset="-79"/>
                <a:cs typeface="Aharoni" panose="02010803020104030203" pitchFamily="2" charset="-79"/>
              </a:rPr>
              <a:t>Por acordo entre as partes;</a:t>
            </a:r>
          </a:p>
        </p:txBody>
      </p:sp>
      <p:sp>
        <p:nvSpPr>
          <p:cNvPr id="5" name="CaixaDeTexto 4">
            <a:extLst>
              <a:ext uri="{FF2B5EF4-FFF2-40B4-BE49-F238E27FC236}">
                <a16:creationId xmlns:a16="http://schemas.microsoft.com/office/drawing/2014/main" id="{062361F5-D8EB-AAE1-D2D7-76542DC3EFFC}"/>
              </a:ext>
            </a:extLst>
          </p:cNvPr>
          <p:cNvSpPr txBox="1"/>
          <p:nvPr/>
        </p:nvSpPr>
        <p:spPr>
          <a:xfrm>
            <a:off x="3995538" y="1574155"/>
            <a:ext cx="5110126" cy="2215991"/>
          </a:xfrm>
          <a:prstGeom prst="rect">
            <a:avLst/>
          </a:prstGeom>
          <a:noFill/>
        </p:spPr>
        <p:txBody>
          <a:bodyPr wrap="square">
            <a:spAutoFit/>
          </a:bodyPr>
          <a:lstStyle/>
          <a:p>
            <a:pPr algn="r"/>
            <a:r>
              <a:rPr lang="pt-BR" sz="1725" dirty="0">
                <a:latin typeface="rawline"/>
              </a:rPr>
              <a:t>Para restabelecer o </a:t>
            </a:r>
            <a:r>
              <a:rPr lang="pt-BR" sz="1725" b="1" dirty="0">
                <a:solidFill>
                  <a:srgbClr val="0070C0"/>
                </a:solidFill>
                <a:latin typeface="rawline"/>
              </a:rPr>
              <a:t>EQUILÍBRIO ECONÔMICO-FINANCEIRO INICIAL DO CONTRATO </a:t>
            </a:r>
            <a:r>
              <a:rPr lang="pt-BR" sz="1725" dirty="0">
                <a:latin typeface="rawline"/>
              </a:rPr>
              <a:t>em caso de </a:t>
            </a:r>
            <a:r>
              <a:rPr lang="pt-BR" sz="1725" b="1" dirty="0">
                <a:solidFill>
                  <a:srgbClr val="0070C0"/>
                </a:solidFill>
                <a:latin typeface="rawline"/>
              </a:rPr>
              <a:t>FORÇA MAIOR</a:t>
            </a:r>
            <a:r>
              <a:rPr lang="pt-BR" sz="1725" b="1" dirty="0">
                <a:latin typeface="rawline"/>
              </a:rPr>
              <a:t>, caso </a:t>
            </a:r>
            <a:r>
              <a:rPr lang="pt-BR" sz="1725" b="1" dirty="0">
                <a:solidFill>
                  <a:srgbClr val="0070C0"/>
                </a:solidFill>
                <a:latin typeface="rawline"/>
              </a:rPr>
              <a:t>FORTUITO OU FATO DO PRÍNCIPE </a:t>
            </a:r>
            <a:r>
              <a:rPr lang="pt-BR" sz="1725" b="1" dirty="0">
                <a:latin typeface="rawline"/>
              </a:rPr>
              <a:t>ou em decorrência de </a:t>
            </a:r>
            <a:r>
              <a:rPr lang="pt-BR" sz="1725" b="1" dirty="0">
                <a:solidFill>
                  <a:srgbClr val="0070C0"/>
                </a:solidFill>
                <a:latin typeface="rawline"/>
              </a:rPr>
              <a:t>FATOS IMPREVISÍVEIS OU PREVISÍVEIS DE CONSEQUÊNCIAS INCALCULÁVEIS, QUE INVIABILIZEM A EXECUÇÃO DO CONTRA</a:t>
            </a:r>
            <a:r>
              <a:rPr lang="pt-BR" sz="1725" b="1" dirty="0">
                <a:solidFill>
                  <a:srgbClr val="00B0F0"/>
                </a:solidFill>
                <a:latin typeface="rawline"/>
              </a:rPr>
              <a:t>TO</a:t>
            </a:r>
            <a:r>
              <a:rPr lang="pt-BR" sz="1725" dirty="0">
                <a:latin typeface="rawline"/>
              </a:rPr>
              <a:t> tal como pactuado, respeitada, em qualquer caso, a repartição objetiva de risco estabelecida no contrato;</a:t>
            </a:r>
            <a:endParaRPr lang="pt-BR" sz="1725" dirty="0"/>
          </a:p>
        </p:txBody>
      </p:sp>
    </p:spTree>
    <p:extLst>
      <p:ext uri="{BB962C8B-B14F-4D97-AF65-F5344CB8AC3E}">
        <p14:creationId xmlns:p14="http://schemas.microsoft.com/office/powerpoint/2010/main" val="372627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7D51B0AC-E7CB-AB4F-AB99-8EE090C118CF}"/>
              </a:ext>
            </a:extLst>
          </p:cNvPr>
          <p:cNvGrpSpPr/>
          <p:nvPr/>
        </p:nvGrpSpPr>
        <p:grpSpPr>
          <a:xfrm>
            <a:off x="114541" y="840166"/>
            <a:ext cx="4200121" cy="3575973"/>
            <a:chOff x="1631188" y="3358934"/>
            <a:chExt cx="11200322" cy="9535928"/>
          </a:xfrm>
        </p:grpSpPr>
        <p:sp>
          <p:nvSpPr>
            <p:cNvPr id="14" name="Freeform 381">
              <a:extLst>
                <a:ext uri="{FF2B5EF4-FFF2-40B4-BE49-F238E27FC236}">
                  <a16:creationId xmlns:a16="http://schemas.microsoft.com/office/drawing/2014/main" id="{20895088-A5E3-5542-996F-10EB216A5773}"/>
                </a:ext>
              </a:extLst>
            </p:cNvPr>
            <p:cNvSpPr>
              <a:spLocks noChangeArrowheads="1"/>
            </p:cNvSpPr>
            <p:nvPr/>
          </p:nvSpPr>
          <p:spPr bwMode="auto">
            <a:xfrm>
              <a:off x="11546139" y="8357606"/>
              <a:ext cx="181269" cy="142819"/>
            </a:xfrm>
            <a:custGeom>
              <a:avLst/>
              <a:gdLst>
                <a:gd name="T0" fmla="*/ 143 w 144"/>
                <a:gd name="T1" fmla="*/ 57 h 114"/>
                <a:gd name="T2" fmla="*/ 143 w 144"/>
                <a:gd name="T3" fmla="*/ 57 h 114"/>
                <a:gd name="T4" fmla="*/ 72 w 144"/>
                <a:gd name="T5" fmla="*/ 113 h 114"/>
                <a:gd name="T6" fmla="*/ 72 w 144"/>
                <a:gd name="T7" fmla="*/ 113 h 114"/>
                <a:gd name="T8" fmla="*/ 0 w 144"/>
                <a:gd name="T9" fmla="*/ 57 h 114"/>
                <a:gd name="T10" fmla="*/ 0 w 144"/>
                <a:gd name="T11" fmla="*/ 57 h 114"/>
                <a:gd name="T12" fmla="*/ 72 w 144"/>
                <a:gd name="T13" fmla="*/ 0 h 114"/>
                <a:gd name="T14" fmla="*/ 72 w 144"/>
                <a:gd name="T15" fmla="*/ 0 h 114"/>
                <a:gd name="T16" fmla="*/ 143 w 144"/>
                <a:gd name="T17"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14">
                  <a:moveTo>
                    <a:pt x="143" y="57"/>
                  </a:moveTo>
                  <a:lnTo>
                    <a:pt x="143" y="57"/>
                  </a:lnTo>
                  <a:cubicBezTo>
                    <a:pt x="143" y="88"/>
                    <a:pt x="111" y="113"/>
                    <a:pt x="72" y="113"/>
                  </a:cubicBezTo>
                  <a:lnTo>
                    <a:pt x="72" y="113"/>
                  </a:lnTo>
                  <a:cubicBezTo>
                    <a:pt x="32" y="113"/>
                    <a:pt x="0" y="88"/>
                    <a:pt x="0" y="57"/>
                  </a:cubicBezTo>
                  <a:lnTo>
                    <a:pt x="0" y="57"/>
                  </a:lnTo>
                  <a:cubicBezTo>
                    <a:pt x="0" y="25"/>
                    <a:pt x="32" y="0"/>
                    <a:pt x="72" y="0"/>
                  </a:cubicBezTo>
                  <a:lnTo>
                    <a:pt x="72" y="0"/>
                  </a:lnTo>
                  <a:cubicBezTo>
                    <a:pt x="111" y="0"/>
                    <a:pt x="143" y="25"/>
                    <a:pt x="143" y="57"/>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5" name="Freeform 382">
              <a:extLst>
                <a:ext uri="{FF2B5EF4-FFF2-40B4-BE49-F238E27FC236}">
                  <a16:creationId xmlns:a16="http://schemas.microsoft.com/office/drawing/2014/main" id="{0B507192-8EEE-2B48-B51C-B0499BEE7BE5}"/>
                </a:ext>
              </a:extLst>
            </p:cNvPr>
            <p:cNvSpPr>
              <a:spLocks noChangeArrowheads="1"/>
            </p:cNvSpPr>
            <p:nvPr/>
          </p:nvSpPr>
          <p:spPr bwMode="auto">
            <a:xfrm>
              <a:off x="6624368" y="3358934"/>
              <a:ext cx="571276" cy="576768"/>
            </a:xfrm>
            <a:custGeom>
              <a:avLst/>
              <a:gdLst>
                <a:gd name="T0" fmla="*/ 229 w 458"/>
                <a:gd name="T1" fmla="*/ 315 h 465"/>
                <a:gd name="T2" fmla="*/ 229 w 458"/>
                <a:gd name="T3" fmla="*/ 315 h 465"/>
                <a:gd name="T4" fmla="*/ 147 w 458"/>
                <a:gd name="T5" fmla="*/ 232 h 465"/>
                <a:gd name="T6" fmla="*/ 147 w 458"/>
                <a:gd name="T7" fmla="*/ 232 h 465"/>
                <a:gd name="T8" fmla="*/ 229 w 458"/>
                <a:gd name="T9" fmla="*/ 150 h 465"/>
                <a:gd name="T10" fmla="*/ 229 w 458"/>
                <a:gd name="T11" fmla="*/ 150 h 465"/>
                <a:gd name="T12" fmla="*/ 311 w 458"/>
                <a:gd name="T13" fmla="*/ 232 h 465"/>
                <a:gd name="T14" fmla="*/ 311 w 458"/>
                <a:gd name="T15" fmla="*/ 232 h 465"/>
                <a:gd name="T16" fmla="*/ 229 w 458"/>
                <a:gd name="T17" fmla="*/ 315 h 465"/>
                <a:gd name="T18" fmla="*/ 457 w 458"/>
                <a:gd name="T19" fmla="*/ 278 h 465"/>
                <a:gd name="T20" fmla="*/ 457 w 458"/>
                <a:gd name="T21" fmla="*/ 186 h 465"/>
                <a:gd name="T22" fmla="*/ 410 w 458"/>
                <a:gd name="T23" fmla="*/ 186 h 465"/>
                <a:gd name="T24" fmla="*/ 410 w 458"/>
                <a:gd name="T25" fmla="*/ 186 h 465"/>
                <a:gd name="T26" fmla="*/ 389 w 458"/>
                <a:gd name="T27" fmla="*/ 135 h 465"/>
                <a:gd name="T28" fmla="*/ 422 w 458"/>
                <a:gd name="T29" fmla="*/ 100 h 465"/>
                <a:gd name="T30" fmla="*/ 358 w 458"/>
                <a:gd name="T31" fmla="*/ 35 h 465"/>
                <a:gd name="T32" fmla="*/ 325 w 458"/>
                <a:gd name="T33" fmla="*/ 70 h 465"/>
                <a:gd name="T34" fmla="*/ 325 w 458"/>
                <a:gd name="T35" fmla="*/ 70 h 465"/>
                <a:gd name="T36" fmla="*/ 275 w 458"/>
                <a:gd name="T37" fmla="*/ 49 h 465"/>
                <a:gd name="T38" fmla="*/ 275 w 458"/>
                <a:gd name="T39" fmla="*/ 0 h 465"/>
                <a:gd name="T40" fmla="*/ 183 w 458"/>
                <a:gd name="T41" fmla="*/ 0 h 465"/>
                <a:gd name="T42" fmla="*/ 183 w 458"/>
                <a:gd name="T43" fmla="*/ 49 h 465"/>
                <a:gd name="T44" fmla="*/ 183 w 458"/>
                <a:gd name="T45" fmla="*/ 49 h 465"/>
                <a:gd name="T46" fmla="*/ 133 w 458"/>
                <a:gd name="T47" fmla="*/ 70 h 465"/>
                <a:gd name="T48" fmla="*/ 99 w 458"/>
                <a:gd name="T49" fmla="*/ 35 h 465"/>
                <a:gd name="T50" fmla="*/ 35 w 458"/>
                <a:gd name="T51" fmla="*/ 100 h 465"/>
                <a:gd name="T52" fmla="*/ 69 w 458"/>
                <a:gd name="T53" fmla="*/ 135 h 465"/>
                <a:gd name="T54" fmla="*/ 69 w 458"/>
                <a:gd name="T55" fmla="*/ 135 h 465"/>
                <a:gd name="T56" fmla="*/ 47 w 458"/>
                <a:gd name="T57" fmla="*/ 186 h 465"/>
                <a:gd name="T58" fmla="*/ 0 w 458"/>
                <a:gd name="T59" fmla="*/ 186 h 465"/>
                <a:gd name="T60" fmla="*/ 0 w 458"/>
                <a:gd name="T61" fmla="*/ 278 h 465"/>
                <a:gd name="T62" fmla="*/ 47 w 458"/>
                <a:gd name="T63" fmla="*/ 278 h 465"/>
                <a:gd name="T64" fmla="*/ 47 w 458"/>
                <a:gd name="T65" fmla="*/ 278 h 465"/>
                <a:gd name="T66" fmla="*/ 69 w 458"/>
                <a:gd name="T67" fmla="*/ 330 h 465"/>
                <a:gd name="T68" fmla="*/ 35 w 458"/>
                <a:gd name="T69" fmla="*/ 364 h 465"/>
                <a:gd name="T70" fmla="*/ 99 w 458"/>
                <a:gd name="T71" fmla="*/ 429 h 465"/>
                <a:gd name="T72" fmla="*/ 133 w 458"/>
                <a:gd name="T73" fmla="*/ 395 h 465"/>
                <a:gd name="T74" fmla="*/ 133 w 458"/>
                <a:gd name="T75" fmla="*/ 395 h 465"/>
                <a:gd name="T76" fmla="*/ 183 w 458"/>
                <a:gd name="T77" fmla="*/ 415 h 465"/>
                <a:gd name="T78" fmla="*/ 183 w 458"/>
                <a:gd name="T79" fmla="*/ 464 h 465"/>
                <a:gd name="T80" fmla="*/ 275 w 458"/>
                <a:gd name="T81" fmla="*/ 464 h 465"/>
                <a:gd name="T82" fmla="*/ 275 w 458"/>
                <a:gd name="T83" fmla="*/ 415 h 465"/>
                <a:gd name="T84" fmla="*/ 275 w 458"/>
                <a:gd name="T85" fmla="*/ 415 h 465"/>
                <a:gd name="T86" fmla="*/ 325 w 458"/>
                <a:gd name="T87" fmla="*/ 395 h 465"/>
                <a:gd name="T88" fmla="*/ 358 w 458"/>
                <a:gd name="T89" fmla="*/ 429 h 465"/>
                <a:gd name="T90" fmla="*/ 422 w 458"/>
                <a:gd name="T91" fmla="*/ 364 h 465"/>
                <a:gd name="T92" fmla="*/ 389 w 458"/>
                <a:gd name="T93" fmla="*/ 330 h 465"/>
                <a:gd name="T94" fmla="*/ 389 w 458"/>
                <a:gd name="T95" fmla="*/ 330 h 465"/>
                <a:gd name="T96" fmla="*/ 410 w 458"/>
                <a:gd name="T97" fmla="*/ 278 h 465"/>
                <a:gd name="T98" fmla="*/ 457 w 458"/>
                <a:gd name="T99" fmla="*/ 278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8" h="465">
                  <a:moveTo>
                    <a:pt x="229" y="315"/>
                  </a:moveTo>
                  <a:lnTo>
                    <a:pt x="229" y="315"/>
                  </a:lnTo>
                  <a:cubicBezTo>
                    <a:pt x="183" y="315"/>
                    <a:pt x="147" y="277"/>
                    <a:pt x="147" y="232"/>
                  </a:cubicBezTo>
                  <a:lnTo>
                    <a:pt x="147" y="232"/>
                  </a:lnTo>
                  <a:cubicBezTo>
                    <a:pt x="147" y="187"/>
                    <a:pt x="183" y="150"/>
                    <a:pt x="229" y="150"/>
                  </a:cubicBezTo>
                  <a:lnTo>
                    <a:pt x="229" y="150"/>
                  </a:lnTo>
                  <a:cubicBezTo>
                    <a:pt x="275" y="150"/>
                    <a:pt x="311" y="187"/>
                    <a:pt x="311" y="232"/>
                  </a:cubicBezTo>
                  <a:lnTo>
                    <a:pt x="311" y="232"/>
                  </a:lnTo>
                  <a:cubicBezTo>
                    <a:pt x="311" y="277"/>
                    <a:pt x="275" y="315"/>
                    <a:pt x="229" y="315"/>
                  </a:cubicBezTo>
                  <a:close/>
                  <a:moveTo>
                    <a:pt x="457" y="278"/>
                  </a:moveTo>
                  <a:lnTo>
                    <a:pt x="457" y="186"/>
                  </a:lnTo>
                  <a:lnTo>
                    <a:pt x="410" y="186"/>
                  </a:lnTo>
                  <a:lnTo>
                    <a:pt x="410" y="186"/>
                  </a:lnTo>
                  <a:cubicBezTo>
                    <a:pt x="406" y="168"/>
                    <a:pt x="399" y="150"/>
                    <a:pt x="389" y="135"/>
                  </a:cubicBezTo>
                  <a:lnTo>
                    <a:pt x="422" y="100"/>
                  </a:lnTo>
                  <a:lnTo>
                    <a:pt x="358" y="35"/>
                  </a:lnTo>
                  <a:lnTo>
                    <a:pt x="325" y="70"/>
                  </a:lnTo>
                  <a:lnTo>
                    <a:pt x="325" y="70"/>
                  </a:lnTo>
                  <a:cubicBezTo>
                    <a:pt x="309" y="61"/>
                    <a:pt x="292" y="53"/>
                    <a:pt x="275" y="49"/>
                  </a:cubicBezTo>
                  <a:lnTo>
                    <a:pt x="275" y="0"/>
                  </a:lnTo>
                  <a:lnTo>
                    <a:pt x="183" y="0"/>
                  </a:lnTo>
                  <a:lnTo>
                    <a:pt x="183" y="49"/>
                  </a:lnTo>
                  <a:lnTo>
                    <a:pt x="183" y="49"/>
                  </a:lnTo>
                  <a:cubicBezTo>
                    <a:pt x="166" y="53"/>
                    <a:pt x="149" y="61"/>
                    <a:pt x="133" y="70"/>
                  </a:cubicBezTo>
                  <a:lnTo>
                    <a:pt x="99" y="35"/>
                  </a:lnTo>
                  <a:lnTo>
                    <a:pt x="35" y="100"/>
                  </a:lnTo>
                  <a:lnTo>
                    <a:pt x="69" y="135"/>
                  </a:lnTo>
                  <a:lnTo>
                    <a:pt x="69" y="135"/>
                  </a:lnTo>
                  <a:cubicBezTo>
                    <a:pt x="59" y="150"/>
                    <a:pt x="52" y="168"/>
                    <a:pt x="47" y="186"/>
                  </a:cubicBezTo>
                  <a:lnTo>
                    <a:pt x="0" y="186"/>
                  </a:lnTo>
                  <a:lnTo>
                    <a:pt x="0" y="278"/>
                  </a:lnTo>
                  <a:lnTo>
                    <a:pt x="47" y="278"/>
                  </a:lnTo>
                  <a:lnTo>
                    <a:pt x="47" y="278"/>
                  </a:lnTo>
                  <a:cubicBezTo>
                    <a:pt x="52" y="297"/>
                    <a:pt x="59" y="314"/>
                    <a:pt x="69" y="330"/>
                  </a:cubicBezTo>
                  <a:lnTo>
                    <a:pt x="35" y="364"/>
                  </a:lnTo>
                  <a:lnTo>
                    <a:pt x="99" y="429"/>
                  </a:lnTo>
                  <a:lnTo>
                    <a:pt x="133" y="395"/>
                  </a:lnTo>
                  <a:lnTo>
                    <a:pt x="133" y="395"/>
                  </a:lnTo>
                  <a:cubicBezTo>
                    <a:pt x="149" y="404"/>
                    <a:pt x="166" y="410"/>
                    <a:pt x="183" y="415"/>
                  </a:cubicBezTo>
                  <a:lnTo>
                    <a:pt x="183" y="464"/>
                  </a:lnTo>
                  <a:lnTo>
                    <a:pt x="275" y="464"/>
                  </a:lnTo>
                  <a:lnTo>
                    <a:pt x="275" y="415"/>
                  </a:lnTo>
                  <a:lnTo>
                    <a:pt x="275" y="415"/>
                  </a:lnTo>
                  <a:cubicBezTo>
                    <a:pt x="292" y="410"/>
                    <a:pt x="309" y="404"/>
                    <a:pt x="325" y="395"/>
                  </a:cubicBezTo>
                  <a:lnTo>
                    <a:pt x="358" y="429"/>
                  </a:lnTo>
                  <a:lnTo>
                    <a:pt x="422" y="364"/>
                  </a:lnTo>
                  <a:lnTo>
                    <a:pt x="389" y="330"/>
                  </a:lnTo>
                  <a:lnTo>
                    <a:pt x="389" y="330"/>
                  </a:lnTo>
                  <a:cubicBezTo>
                    <a:pt x="399" y="314"/>
                    <a:pt x="406" y="297"/>
                    <a:pt x="410" y="278"/>
                  </a:cubicBezTo>
                  <a:lnTo>
                    <a:pt x="457" y="278"/>
                  </a:lnTo>
                  <a:close/>
                </a:path>
              </a:pathLst>
            </a:custGeom>
            <a:solidFill>
              <a:srgbClr val="5ED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6" name="Freeform 383">
              <a:extLst>
                <a:ext uri="{FF2B5EF4-FFF2-40B4-BE49-F238E27FC236}">
                  <a16:creationId xmlns:a16="http://schemas.microsoft.com/office/drawing/2014/main" id="{9F8813DF-8685-5C4E-B47B-0E484783E7C2}"/>
                </a:ext>
              </a:extLst>
            </p:cNvPr>
            <p:cNvSpPr>
              <a:spLocks noChangeArrowheads="1"/>
            </p:cNvSpPr>
            <p:nvPr/>
          </p:nvSpPr>
          <p:spPr bwMode="auto">
            <a:xfrm>
              <a:off x="5910273" y="3694007"/>
              <a:ext cx="329582" cy="335077"/>
            </a:xfrm>
            <a:custGeom>
              <a:avLst/>
              <a:gdLst>
                <a:gd name="T0" fmla="*/ 132 w 265"/>
                <a:gd name="T1" fmla="*/ 182 h 270"/>
                <a:gd name="T2" fmla="*/ 132 w 265"/>
                <a:gd name="T3" fmla="*/ 182 h 270"/>
                <a:gd name="T4" fmla="*/ 84 w 265"/>
                <a:gd name="T5" fmla="*/ 135 h 270"/>
                <a:gd name="T6" fmla="*/ 84 w 265"/>
                <a:gd name="T7" fmla="*/ 135 h 270"/>
                <a:gd name="T8" fmla="*/ 132 w 265"/>
                <a:gd name="T9" fmla="*/ 87 h 270"/>
                <a:gd name="T10" fmla="*/ 132 w 265"/>
                <a:gd name="T11" fmla="*/ 87 h 270"/>
                <a:gd name="T12" fmla="*/ 179 w 265"/>
                <a:gd name="T13" fmla="*/ 135 h 270"/>
                <a:gd name="T14" fmla="*/ 179 w 265"/>
                <a:gd name="T15" fmla="*/ 135 h 270"/>
                <a:gd name="T16" fmla="*/ 132 w 265"/>
                <a:gd name="T17" fmla="*/ 182 h 270"/>
                <a:gd name="T18" fmla="*/ 264 w 265"/>
                <a:gd name="T19" fmla="*/ 161 h 270"/>
                <a:gd name="T20" fmla="*/ 264 w 265"/>
                <a:gd name="T21" fmla="*/ 108 h 270"/>
                <a:gd name="T22" fmla="*/ 237 w 265"/>
                <a:gd name="T23" fmla="*/ 108 h 270"/>
                <a:gd name="T24" fmla="*/ 237 w 265"/>
                <a:gd name="T25" fmla="*/ 108 h 270"/>
                <a:gd name="T26" fmla="*/ 224 w 265"/>
                <a:gd name="T27" fmla="*/ 78 h 270"/>
                <a:gd name="T28" fmla="*/ 243 w 265"/>
                <a:gd name="T29" fmla="*/ 58 h 270"/>
                <a:gd name="T30" fmla="*/ 207 w 265"/>
                <a:gd name="T31" fmla="*/ 21 h 270"/>
                <a:gd name="T32" fmla="*/ 187 w 265"/>
                <a:gd name="T33" fmla="*/ 40 h 270"/>
                <a:gd name="T34" fmla="*/ 187 w 265"/>
                <a:gd name="T35" fmla="*/ 40 h 270"/>
                <a:gd name="T36" fmla="*/ 158 w 265"/>
                <a:gd name="T37" fmla="*/ 29 h 270"/>
                <a:gd name="T38" fmla="*/ 158 w 265"/>
                <a:gd name="T39" fmla="*/ 0 h 270"/>
                <a:gd name="T40" fmla="*/ 106 w 265"/>
                <a:gd name="T41" fmla="*/ 0 h 270"/>
                <a:gd name="T42" fmla="*/ 106 w 265"/>
                <a:gd name="T43" fmla="*/ 29 h 270"/>
                <a:gd name="T44" fmla="*/ 106 w 265"/>
                <a:gd name="T45" fmla="*/ 29 h 270"/>
                <a:gd name="T46" fmla="*/ 76 w 265"/>
                <a:gd name="T47" fmla="*/ 40 h 270"/>
                <a:gd name="T48" fmla="*/ 57 w 265"/>
                <a:gd name="T49" fmla="*/ 21 h 270"/>
                <a:gd name="T50" fmla="*/ 20 w 265"/>
                <a:gd name="T51" fmla="*/ 58 h 270"/>
                <a:gd name="T52" fmla="*/ 39 w 265"/>
                <a:gd name="T53" fmla="*/ 78 h 270"/>
                <a:gd name="T54" fmla="*/ 39 w 265"/>
                <a:gd name="T55" fmla="*/ 78 h 270"/>
                <a:gd name="T56" fmla="*/ 27 w 265"/>
                <a:gd name="T57" fmla="*/ 108 h 270"/>
                <a:gd name="T58" fmla="*/ 0 w 265"/>
                <a:gd name="T59" fmla="*/ 108 h 270"/>
                <a:gd name="T60" fmla="*/ 0 w 265"/>
                <a:gd name="T61" fmla="*/ 161 h 270"/>
                <a:gd name="T62" fmla="*/ 27 w 265"/>
                <a:gd name="T63" fmla="*/ 161 h 270"/>
                <a:gd name="T64" fmla="*/ 27 w 265"/>
                <a:gd name="T65" fmla="*/ 161 h 270"/>
                <a:gd name="T66" fmla="*/ 39 w 265"/>
                <a:gd name="T67" fmla="*/ 191 h 270"/>
                <a:gd name="T68" fmla="*/ 20 w 265"/>
                <a:gd name="T69" fmla="*/ 210 h 270"/>
                <a:gd name="T70" fmla="*/ 57 w 265"/>
                <a:gd name="T71" fmla="*/ 248 h 270"/>
                <a:gd name="T72" fmla="*/ 76 w 265"/>
                <a:gd name="T73" fmla="*/ 228 h 270"/>
                <a:gd name="T74" fmla="*/ 76 w 265"/>
                <a:gd name="T75" fmla="*/ 228 h 270"/>
                <a:gd name="T76" fmla="*/ 106 w 265"/>
                <a:gd name="T77" fmla="*/ 240 h 270"/>
                <a:gd name="T78" fmla="*/ 106 w 265"/>
                <a:gd name="T79" fmla="*/ 269 h 270"/>
                <a:gd name="T80" fmla="*/ 158 w 265"/>
                <a:gd name="T81" fmla="*/ 269 h 270"/>
                <a:gd name="T82" fmla="*/ 158 w 265"/>
                <a:gd name="T83" fmla="*/ 240 h 270"/>
                <a:gd name="T84" fmla="*/ 158 w 265"/>
                <a:gd name="T85" fmla="*/ 240 h 270"/>
                <a:gd name="T86" fmla="*/ 187 w 265"/>
                <a:gd name="T87" fmla="*/ 228 h 270"/>
                <a:gd name="T88" fmla="*/ 207 w 265"/>
                <a:gd name="T89" fmla="*/ 248 h 270"/>
                <a:gd name="T90" fmla="*/ 243 w 265"/>
                <a:gd name="T91" fmla="*/ 210 h 270"/>
                <a:gd name="T92" fmla="*/ 224 w 265"/>
                <a:gd name="T93" fmla="*/ 191 h 270"/>
                <a:gd name="T94" fmla="*/ 224 w 265"/>
                <a:gd name="T95" fmla="*/ 191 h 270"/>
                <a:gd name="T96" fmla="*/ 237 w 265"/>
                <a:gd name="T97" fmla="*/ 161 h 270"/>
                <a:gd name="T98" fmla="*/ 264 w 265"/>
                <a:gd name="T99" fmla="*/ 16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5" h="270">
                  <a:moveTo>
                    <a:pt x="132" y="182"/>
                  </a:moveTo>
                  <a:lnTo>
                    <a:pt x="132" y="182"/>
                  </a:lnTo>
                  <a:cubicBezTo>
                    <a:pt x="106" y="182"/>
                    <a:pt x="84" y="161"/>
                    <a:pt x="84" y="135"/>
                  </a:cubicBezTo>
                  <a:lnTo>
                    <a:pt x="84" y="135"/>
                  </a:lnTo>
                  <a:cubicBezTo>
                    <a:pt x="84" y="108"/>
                    <a:pt x="106" y="87"/>
                    <a:pt x="132" y="87"/>
                  </a:cubicBezTo>
                  <a:lnTo>
                    <a:pt x="132" y="87"/>
                  </a:lnTo>
                  <a:cubicBezTo>
                    <a:pt x="158" y="87"/>
                    <a:pt x="179" y="108"/>
                    <a:pt x="179" y="135"/>
                  </a:cubicBezTo>
                  <a:lnTo>
                    <a:pt x="179" y="135"/>
                  </a:lnTo>
                  <a:cubicBezTo>
                    <a:pt x="179" y="161"/>
                    <a:pt x="158" y="182"/>
                    <a:pt x="132" y="182"/>
                  </a:cubicBezTo>
                  <a:close/>
                  <a:moveTo>
                    <a:pt x="264" y="161"/>
                  </a:moveTo>
                  <a:lnTo>
                    <a:pt x="264" y="108"/>
                  </a:lnTo>
                  <a:lnTo>
                    <a:pt x="237" y="108"/>
                  </a:lnTo>
                  <a:lnTo>
                    <a:pt x="237" y="108"/>
                  </a:lnTo>
                  <a:cubicBezTo>
                    <a:pt x="234" y="97"/>
                    <a:pt x="229" y="87"/>
                    <a:pt x="224" y="78"/>
                  </a:cubicBezTo>
                  <a:lnTo>
                    <a:pt x="243" y="58"/>
                  </a:lnTo>
                  <a:lnTo>
                    <a:pt x="207" y="21"/>
                  </a:lnTo>
                  <a:lnTo>
                    <a:pt x="187" y="40"/>
                  </a:lnTo>
                  <a:lnTo>
                    <a:pt x="187" y="40"/>
                  </a:lnTo>
                  <a:cubicBezTo>
                    <a:pt x="178" y="35"/>
                    <a:pt x="168" y="31"/>
                    <a:pt x="158" y="29"/>
                  </a:cubicBezTo>
                  <a:lnTo>
                    <a:pt x="158" y="0"/>
                  </a:lnTo>
                  <a:lnTo>
                    <a:pt x="106" y="0"/>
                  </a:lnTo>
                  <a:lnTo>
                    <a:pt x="106" y="29"/>
                  </a:lnTo>
                  <a:lnTo>
                    <a:pt x="106" y="29"/>
                  </a:lnTo>
                  <a:cubicBezTo>
                    <a:pt x="95" y="31"/>
                    <a:pt x="86" y="35"/>
                    <a:pt x="76" y="40"/>
                  </a:cubicBezTo>
                  <a:lnTo>
                    <a:pt x="57" y="21"/>
                  </a:lnTo>
                  <a:lnTo>
                    <a:pt x="20" y="58"/>
                  </a:lnTo>
                  <a:lnTo>
                    <a:pt x="39" y="78"/>
                  </a:lnTo>
                  <a:lnTo>
                    <a:pt x="39" y="78"/>
                  </a:lnTo>
                  <a:cubicBezTo>
                    <a:pt x="34" y="87"/>
                    <a:pt x="30" y="97"/>
                    <a:pt x="27" y="108"/>
                  </a:cubicBezTo>
                  <a:lnTo>
                    <a:pt x="0" y="108"/>
                  </a:lnTo>
                  <a:lnTo>
                    <a:pt x="0" y="161"/>
                  </a:lnTo>
                  <a:lnTo>
                    <a:pt x="27" y="161"/>
                  </a:lnTo>
                  <a:lnTo>
                    <a:pt x="27" y="161"/>
                  </a:lnTo>
                  <a:cubicBezTo>
                    <a:pt x="30" y="172"/>
                    <a:pt x="34" y="182"/>
                    <a:pt x="39" y="191"/>
                  </a:cubicBezTo>
                  <a:lnTo>
                    <a:pt x="20" y="210"/>
                  </a:lnTo>
                  <a:lnTo>
                    <a:pt x="57" y="248"/>
                  </a:lnTo>
                  <a:lnTo>
                    <a:pt x="76" y="228"/>
                  </a:lnTo>
                  <a:lnTo>
                    <a:pt x="76" y="228"/>
                  </a:lnTo>
                  <a:cubicBezTo>
                    <a:pt x="86" y="234"/>
                    <a:pt x="95" y="237"/>
                    <a:pt x="106" y="240"/>
                  </a:cubicBezTo>
                  <a:lnTo>
                    <a:pt x="106" y="269"/>
                  </a:lnTo>
                  <a:lnTo>
                    <a:pt x="158" y="269"/>
                  </a:lnTo>
                  <a:lnTo>
                    <a:pt x="158" y="240"/>
                  </a:lnTo>
                  <a:lnTo>
                    <a:pt x="158" y="240"/>
                  </a:lnTo>
                  <a:cubicBezTo>
                    <a:pt x="168" y="237"/>
                    <a:pt x="178" y="234"/>
                    <a:pt x="187" y="228"/>
                  </a:cubicBezTo>
                  <a:lnTo>
                    <a:pt x="207" y="248"/>
                  </a:lnTo>
                  <a:lnTo>
                    <a:pt x="243" y="210"/>
                  </a:lnTo>
                  <a:lnTo>
                    <a:pt x="224" y="191"/>
                  </a:lnTo>
                  <a:lnTo>
                    <a:pt x="224" y="191"/>
                  </a:lnTo>
                  <a:cubicBezTo>
                    <a:pt x="229" y="182"/>
                    <a:pt x="234" y="172"/>
                    <a:pt x="237" y="161"/>
                  </a:cubicBezTo>
                  <a:lnTo>
                    <a:pt x="264" y="161"/>
                  </a:lnTo>
                  <a:close/>
                </a:path>
              </a:pathLst>
            </a:custGeom>
            <a:solidFill>
              <a:srgbClr val="F2672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7" name="Freeform 384">
              <a:extLst>
                <a:ext uri="{FF2B5EF4-FFF2-40B4-BE49-F238E27FC236}">
                  <a16:creationId xmlns:a16="http://schemas.microsoft.com/office/drawing/2014/main" id="{ED291934-EF38-4A4F-B037-D09B016AD40E}"/>
                </a:ext>
              </a:extLst>
            </p:cNvPr>
            <p:cNvSpPr>
              <a:spLocks noChangeArrowheads="1"/>
            </p:cNvSpPr>
            <p:nvPr/>
          </p:nvSpPr>
          <p:spPr bwMode="auto">
            <a:xfrm>
              <a:off x="10002591" y="3935703"/>
              <a:ext cx="2164260" cy="763535"/>
            </a:xfrm>
            <a:custGeom>
              <a:avLst/>
              <a:gdLst>
                <a:gd name="T0" fmla="*/ 1383 w 1739"/>
                <a:gd name="T1" fmla="*/ 480 h 613"/>
                <a:gd name="T2" fmla="*/ 1383 w 1739"/>
                <a:gd name="T3" fmla="*/ 480 h 613"/>
                <a:gd name="T4" fmla="*/ 1364 w 1739"/>
                <a:gd name="T5" fmla="*/ 480 h 613"/>
                <a:gd name="T6" fmla="*/ 1364 w 1739"/>
                <a:gd name="T7" fmla="*/ 480 h 613"/>
                <a:gd name="T8" fmla="*/ 1364 w 1739"/>
                <a:gd name="T9" fmla="*/ 460 h 613"/>
                <a:gd name="T10" fmla="*/ 1364 w 1739"/>
                <a:gd name="T11" fmla="*/ 460 h 613"/>
                <a:gd name="T12" fmla="*/ 856 w 1739"/>
                <a:gd name="T13" fmla="*/ 0 h 613"/>
                <a:gd name="T14" fmla="*/ 856 w 1739"/>
                <a:gd name="T15" fmla="*/ 0 h 613"/>
                <a:gd name="T16" fmla="*/ 395 w 1739"/>
                <a:gd name="T17" fmla="*/ 268 h 613"/>
                <a:gd name="T18" fmla="*/ 395 w 1739"/>
                <a:gd name="T19" fmla="*/ 268 h 613"/>
                <a:gd name="T20" fmla="*/ 246 w 1739"/>
                <a:gd name="T21" fmla="*/ 192 h 613"/>
                <a:gd name="T22" fmla="*/ 246 w 1739"/>
                <a:gd name="T23" fmla="*/ 192 h 613"/>
                <a:gd name="T24" fmla="*/ 0 w 1739"/>
                <a:gd name="T25" fmla="*/ 562 h 613"/>
                <a:gd name="T26" fmla="*/ 0 w 1739"/>
                <a:gd name="T27" fmla="*/ 562 h 613"/>
                <a:gd name="T28" fmla="*/ 1 w 1739"/>
                <a:gd name="T29" fmla="*/ 612 h 613"/>
                <a:gd name="T30" fmla="*/ 377 w 1739"/>
                <a:gd name="T31" fmla="*/ 612 h 613"/>
                <a:gd name="T32" fmla="*/ 489 w 1739"/>
                <a:gd name="T33" fmla="*/ 612 h 613"/>
                <a:gd name="T34" fmla="*/ 1026 w 1739"/>
                <a:gd name="T35" fmla="*/ 612 h 613"/>
                <a:gd name="T36" fmla="*/ 1335 w 1739"/>
                <a:gd name="T37" fmla="*/ 612 h 613"/>
                <a:gd name="T38" fmla="*/ 1738 w 1739"/>
                <a:gd name="T39" fmla="*/ 612 h 613"/>
                <a:gd name="T40" fmla="*/ 1738 w 1739"/>
                <a:gd name="T41" fmla="*/ 612 h 613"/>
                <a:gd name="T42" fmla="*/ 1383 w 1739"/>
                <a:gd name="T43" fmla="*/ 48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39" h="613">
                  <a:moveTo>
                    <a:pt x="1383" y="480"/>
                  </a:moveTo>
                  <a:lnTo>
                    <a:pt x="1383" y="480"/>
                  </a:lnTo>
                  <a:cubicBezTo>
                    <a:pt x="1376" y="480"/>
                    <a:pt x="1370" y="480"/>
                    <a:pt x="1364" y="480"/>
                  </a:cubicBezTo>
                  <a:lnTo>
                    <a:pt x="1364" y="480"/>
                  </a:lnTo>
                  <a:cubicBezTo>
                    <a:pt x="1364" y="474"/>
                    <a:pt x="1364" y="467"/>
                    <a:pt x="1364" y="460"/>
                  </a:cubicBezTo>
                  <a:lnTo>
                    <a:pt x="1364" y="460"/>
                  </a:lnTo>
                  <a:cubicBezTo>
                    <a:pt x="1364" y="206"/>
                    <a:pt x="1137" y="0"/>
                    <a:pt x="856" y="0"/>
                  </a:cubicBezTo>
                  <a:lnTo>
                    <a:pt x="856" y="0"/>
                  </a:lnTo>
                  <a:cubicBezTo>
                    <a:pt x="652" y="0"/>
                    <a:pt x="476" y="110"/>
                    <a:pt x="395" y="268"/>
                  </a:cubicBezTo>
                  <a:lnTo>
                    <a:pt x="395" y="268"/>
                  </a:lnTo>
                  <a:cubicBezTo>
                    <a:pt x="354" y="220"/>
                    <a:pt x="302" y="192"/>
                    <a:pt x="246" y="192"/>
                  </a:cubicBezTo>
                  <a:lnTo>
                    <a:pt x="246" y="192"/>
                  </a:lnTo>
                  <a:cubicBezTo>
                    <a:pt x="110" y="192"/>
                    <a:pt x="0" y="357"/>
                    <a:pt x="0" y="562"/>
                  </a:cubicBezTo>
                  <a:lnTo>
                    <a:pt x="0" y="562"/>
                  </a:lnTo>
                  <a:cubicBezTo>
                    <a:pt x="0" y="579"/>
                    <a:pt x="0" y="596"/>
                    <a:pt x="1" y="612"/>
                  </a:cubicBezTo>
                  <a:lnTo>
                    <a:pt x="377" y="612"/>
                  </a:lnTo>
                  <a:lnTo>
                    <a:pt x="489" y="612"/>
                  </a:lnTo>
                  <a:lnTo>
                    <a:pt x="1026" y="612"/>
                  </a:lnTo>
                  <a:lnTo>
                    <a:pt x="1335" y="612"/>
                  </a:lnTo>
                  <a:lnTo>
                    <a:pt x="1738" y="612"/>
                  </a:lnTo>
                  <a:lnTo>
                    <a:pt x="1738" y="612"/>
                  </a:lnTo>
                  <a:cubicBezTo>
                    <a:pt x="1647" y="530"/>
                    <a:pt x="1521" y="480"/>
                    <a:pt x="1383" y="480"/>
                  </a:cubicBezTo>
                </a:path>
              </a:pathLst>
            </a:custGeom>
            <a:solidFill>
              <a:srgbClr val="65CD1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8" name="Freeform 385">
              <a:extLst>
                <a:ext uri="{FF2B5EF4-FFF2-40B4-BE49-F238E27FC236}">
                  <a16:creationId xmlns:a16="http://schemas.microsoft.com/office/drawing/2014/main" id="{17A47D67-01C9-464B-A022-4CC267BA75D3}"/>
                </a:ext>
              </a:extLst>
            </p:cNvPr>
            <p:cNvSpPr>
              <a:spLocks noChangeArrowheads="1"/>
            </p:cNvSpPr>
            <p:nvPr/>
          </p:nvSpPr>
          <p:spPr bwMode="auto">
            <a:xfrm>
              <a:off x="1631188" y="7539140"/>
              <a:ext cx="2422434" cy="895368"/>
            </a:xfrm>
            <a:custGeom>
              <a:avLst/>
              <a:gdLst>
                <a:gd name="T0" fmla="*/ 1944 w 1945"/>
                <a:gd name="T1" fmla="*/ 564 h 717"/>
                <a:gd name="T2" fmla="*/ 1944 w 1945"/>
                <a:gd name="T3" fmla="*/ 564 h 717"/>
                <a:gd name="T4" fmla="*/ 1553 w 1945"/>
                <a:gd name="T5" fmla="*/ 172 h 717"/>
                <a:gd name="T6" fmla="*/ 1553 w 1945"/>
                <a:gd name="T7" fmla="*/ 172 h 717"/>
                <a:gd name="T8" fmla="*/ 1418 w 1945"/>
                <a:gd name="T9" fmla="*/ 197 h 717"/>
                <a:gd name="T10" fmla="*/ 1418 w 1945"/>
                <a:gd name="T11" fmla="*/ 197 h 717"/>
                <a:gd name="T12" fmla="*/ 944 w 1945"/>
                <a:gd name="T13" fmla="*/ 0 h 717"/>
                <a:gd name="T14" fmla="*/ 944 w 1945"/>
                <a:gd name="T15" fmla="*/ 0 h 717"/>
                <a:gd name="T16" fmla="*/ 291 w 1945"/>
                <a:gd name="T17" fmla="*/ 519 h 717"/>
                <a:gd name="T18" fmla="*/ 291 w 1945"/>
                <a:gd name="T19" fmla="*/ 519 h 717"/>
                <a:gd name="T20" fmla="*/ 0 w 1945"/>
                <a:gd name="T21" fmla="*/ 716 h 717"/>
                <a:gd name="T22" fmla="*/ 1914 w 1945"/>
                <a:gd name="T23" fmla="*/ 716 h 717"/>
                <a:gd name="T24" fmla="*/ 1914 w 1945"/>
                <a:gd name="T25" fmla="*/ 716 h 717"/>
                <a:gd name="T26" fmla="*/ 1944 w 1945"/>
                <a:gd name="T27" fmla="*/ 564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5" h="717">
                  <a:moveTo>
                    <a:pt x="1944" y="564"/>
                  </a:moveTo>
                  <a:lnTo>
                    <a:pt x="1944" y="564"/>
                  </a:lnTo>
                  <a:cubicBezTo>
                    <a:pt x="1944" y="348"/>
                    <a:pt x="1769" y="172"/>
                    <a:pt x="1553" y="172"/>
                  </a:cubicBezTo>
                  <a:lnTo>
                    <a:pt x="1553" y="172"/>
                  </a:lnTo>
                  <a:cubicBezTo>
                    <a:pt x="1505" y="172"/>
                    <a:pt x="1460" y="181"/>
                    <a:pt x="1418" y="197"/>
                  </a:cubicBezTo>
                  <a:lnTo>
                    <a:pt x="1418" y="197"/>
                  </a:lnTo>
                  <a:cubicBezTo>
                    <a:pt x="1296" y="75"/>
                    <a:pt x="1129" y="0"/>
                    <a:pt x="944" y="0"/>
                  </a:cubicBezTo>
                  <a:lnTo>
                    <a:pt x="944" y="0"/>
                  </a:lnTo>
                  <a:cubicBezTo>
                    <a:pt x="626" y="0"/>
                    <a:pt x="359" y="222"/>
                    <a:pt x="291" y="519"/>
                  </a:cubicBezTo>
                  <a:lnTo>
                    <a:pt x="291" y="519"/>
                  </a:lnTo>
                  <a:cubicBezTo>
                    <a:pt x="177" y="558"/>
                    <a:pt x="77" y="626"/>
                    <a:pt x="0" y="716"/>
                  </a:cubicBezTo>
                  <a:lnTo>
                    <a:pt x="1914" y="716"/>
                  </a:lnTo>
                  <a:lnTo>
                    <a:pt x="1914" y="716"/>
                  </a:lnTo>
                  <a:cubicBezTo>
                    <a:pt x="1933" y="669"/>
                    <a:pt x="1944" y="618"/>
                    <a:pt x="1944" y="564"/>
                  </a:cubicBezTo>
                </a:path>
              </a:pathLst>
            </a:custGeom>
            <a:solidFill>
              <a:srgbClr val="51AC5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9" name="Freeform 386">
              <a:extLst>
                <a:ext uri="{FF2B5EF4-FFF2-40B4-BE49-F238E27FC236}">
                  <a16:creationId xmlns:a16="http://schemas.microsoft.com/office/drawing/2014/main" id="{AA665FA0-06B3-9943-B5A4-7A3A93F6558C}"/>
                </a:ext>
              </a:extLst>
            </p:cNvPr>
            <p:cNvSpPr>
              <a:spLocks noChangeArrowheads="1"/>
            </p:cNvSpPr>
            <p:nvPr/>
          </p:nvSpPr>
          <p:spPr bwMode="auto">
            <a:xfrm>
              <a:off x="11260500" y="7379843"/>
              <a:ext cx="758041" cy="862407"/>
            </a:xfrm>
            <a:custGeom>
              <a:avLst/>
              <a:gdLst>
                <a:gd name="T0" fmla="*/ 283 w 607"/>
                <a:gd name="T1" fmla="*/ 13 h 691"/>
                <a:gd name="T2" fmla="*/ 283 w 607"/>
                <a:gd name="T3" fmla="*/ 13 h 691"/>
                <a:gd name="T4" fmla="*/ 4 w 607"/>
                <a:gd name="T5" fmla="*/ 299 h 691"/>
                <a:gd name="T6" fmla="*/ 4 w 607"/>
                <a:gd name="T7" fmla="*/ 299 h 691"/>
                <a:gd name="T8" fmla="*/ 99 w 607"/>
                <a:gd name="T9" fmla="*/ 532 h 691"/>
                <a:gd name="T10" fmla="*/ 99 w 607"/>
                <a:gd name="T11" fmla="*/ 532 h 691"/>
                <a:gd name="T12" fmla="*/ 165 w 607"/>
                <a:gd name="T13" fmla="*/ 686 h 691"/>
                <a:gd name="T14" fmla="*/ 165 w 607"/>
                <a:gd name="T15" fmla="*/ 690 h 691"/>
                <a:gd name="T16" fmla="*/ 444 w 607"/>
                <a:gd name="T17" fmla="*/ 690 h 691"/>
                <a:gd name="T18" fmla="*/ 444 w 607"/>
                <a:gd name="T19" fmla="*/ 687 h 691"/>
                <a:gd name="T20" fmla="*/ 444 w 607"/>
                <a:gd name="T21" fmla="*/ 687 h 691"/>
                <a:gd name="T22" fmla="*/ 510 w 607"/>
                <a:gd name="T23" fmla="*/ 532 h 691"/>
                <a:gd name="T24" fmla="*/ 510 w 607"/>
                <a:gd name="T25" fmla="*/ 532 h 691"/>
                <a:gd name="T26" fmla="*/ 606 w 607"/>
                <a:gd name="T27" fmla="*/ 313 h 691"/>
                <a:gd name="T28" fmla="*/ 606 w 607"/>
                <a:gd name="T29" fmla="*/ 313 h 691"/>
                <a:gd name="T30" fmla="*/ 283 w 607"/>
                <a:gd name="T31" fmla="*/ 13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7" h="691">
                  <a:moveTo>
                    <a:pt x="283" y="13"/>
                  </a:moveTo>
                  <a:lnTo>
                    <a:pt x="283" y="13"/>
                  </a:lnTo>
                  <a:cubicBezTo>
                    <a:pt x="132" y="23"/>
                    <a:pt x="11" y="147"/>
                    <a:pt x="4" y="299"/>
                  </a:cubicBezTo>
                  <a:lnTo>
                    <a:pt x="4" y="299"/>
                  </a:lnTo>
                  <a:cubicBezTo>
                    <a:pt x="0" y="392"/>
                    <a:pt x="38" y="475"/>
                    <a:pt x="99" y="532"/>
                  </a:cubicBezTo>
                  <a:lnTo>
                    <a:pt x="99" y="532"/>
                  </a:lnTo>
                  <a:cubicBezTo>
                    <a:pt x="142" y="572"/>
                    <a:pt x="165" y="628"/>
                    <a:pt x="165" y="686"/>
                  </a:cubicBezTo>
                  <a:lnTo>
                    <a:pt x="165" y="690"/>
                  </a:lnTo>
                  <a:lnTo>
                    <a:pt x="444" y="690"/>
                  </a:lnTo>
                  <a:lnTo>
                    <a:pt x="444" y="687"/>
                  </a:lnTo>
                  <a:lnTo>
                    <a:pt x="444" y="687"/>
                  </a:lnTo>
                  <a:cubicBezTo>
                    <a:pt x="444" y="629"/>
                    <a:pt x="468" y="573"/>
                    <a:pt x="510" y="532"/>
                  </a:cubicBezTo>
                  <a:lnTo>
                    <a:pt x="510" y="532"/>
                  </a:lnTo>
                  <a:cubicBezTo>
                    <a:pt x="568" y="478"/>
                    <a:pt x="606" y="400"/>
                    <a:pt x="606" y="313"/>
                  </a:cubicBezTo>
                  <a:lnTo>
                    <a:pt x="606" y="313"/>
                  </a:lnTo>
                  <a:cubicBezTo>
                    <a:pt x="606" y="140"/>
                    <a:pt x="459" y="0"/>
                    <a:pt x="283" y="13"/>
                  </a:cubicBezTo>
                </a:path>
              </a:pathLst>
            </a:custGeom>
            <a:solidFill>
              <a:srgbClr val="FEE23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0" name="Freeform 387">
              <a:extLst>
                <a:ext uri="{FF2B5EF4-FFF2-40B4-BE49-F238E27FC236}">
                  <a16:creationId xmlns:a16="http://schemas.microsoft.com/office/drawing/2014/main" id="{AF5BFD6D-D134-054B-85A8-1FB074DEE90A}"/>
                </a:ext>
              </a:extLst>
            </p:cNvPr>
            <p:cNvSpPr>
              <a:spLocks noChangeArrowheads="1"/>
            </p:cNvSpPr>
            <p:nvPr/>
          </p:nvSpPr>
          <p:spPr bwMode="auto">
            <a:xfrm>
              <a:off x="11463740" y="8335634"/>
              <a:ext cx="346064" cy="93380"/>
            </a:xfrm>
            <a:custGeom>
              <a:avLst/>
              <a:gdLst>
                <a:gd name="T0" fmla="*/ 76 w 280"/>
                <a:gd name="T1" fmla="*/ 76 h 77"/>
                <a:gd name="T2" fmla="*/ 203 w 280"/>
                <a:gd name="T3" fmla="*/ 76 h 77"/>
                <a:gd name="T4" fmla="*/ 203 w 280"/>
                <a:gd name="T5" fmla="*/ 76 h 77"/>
                <a:gd name="T6" fmla="*/ 279 w 280"/>
                <a:gd name="T7" fmla="*/ 0 h 77"/>
                <a:gd name="T8" fmla="*/ 0 w 280"/>
                <a:gd name="T9" fmla="*/ 0 h 77"/>
                <a:gd name="T10" fmla="*/ 0 w 280"/>
                <a:gd name="T11" fmla="*/ 0 h 77"/>
                <a:gd name="T12" fmla="*/ 76 w 280"/>
                <a:gd name="T13" fmla="*/ 76 h 77"/>
              </a:gdLst>
              <a:ahLst/>
              <a:cxnLst>
                <a:cxn ang="0">
                  <a:pos x="T0" y="T1"/>
                </a:cxn>
                <a:cxn ang="0">
                  <a:pos x="T2" y="T3"/>
                </a:cxn>
                <a:cxn ang="0">
                  <a:pos x="T4" y="T5"/>
                </a:cxn>
                <a:cxn ang="0">
                  <a:pos x="T6" y="T7"/>
                </a:cxn>
                <a:cxn ang="0">
                  <a:pos x="T8" y="T9"/>
                </a:cxn>
                <a:cxn ang="0">
                  <a:pos x="T10" y="T11"/>
                </a:cxn>
                <a:cxn ang="0">
                  <a:pos x="T12" y="T13"/>
                </a:cxn>
              </a:cxnLst>
              <a:rect l="0" t="0" r="r" b="b"/>
              <a:pathLst>
                <a:path w="280" h="77">
                  <a:moveTo>
                    <a:pt x="76" y="76"/>
                  </a:moveTo>
                  <a:lnTo>
                    <a:pt x="203" y="76"/>
                  </a:lnTo>
                  <a:lnTo>
                    <a:pt x="203" y="76"/>
                  </a:lnTo>
                  <a:cubicBezTo>
                    <a:pt x="246" y="76"/>
                    <a:pt x="279" y="42"/>
                    <a:pt x="279" y="0"/>
                  </a:cubicBezTo>
                  <a:lnTo>
                    <a:pt x="0" y="0"/>
                  </a:lnTo>
                  <a:lnTo>
                    <a:pt x="0" y="0"/>
                  </a:lnTo>
                  <a:cubicBezTo>
                    <a:pt x="0" y="42"/>
                    <a:pt x="34" y="76"/>
                    <a:pt x="76" y="76"/>
                  </a:cubicBezTo>
                </a:path>
              </a:pathLst>
            </a:custGeom>
            <a:solidFill>
              <a:srgbClr val="6E41C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1" name="Freeform 388">
              <a:extLst>
                <a:ext uri="{FF2B5EF4-FFF2-40B4-BE49-F238E27FC236}">
                  <a16:creationId xmlns:a16="http://schemas.microsoft.com/office/drawing/2014/main" id="{9FF99850-6F34-DB43-A637-CACE61FAB8CA}"/>
                </a:ext>
              </a:extLst>
            </p:cNvPr>
            <p:cNvSpPr>
              <a:spLocks noChangeArrowheads="1"/>
            </p:cNvSpPr>
            <p:nvPr/>
          </p:nvSpPr>
          <p:spPr bwMode="auto">
            <a:xfrm>
              <a:off x="11463740" y="8242249"/>
              <a:ext cx="346064" cy="93383"/>
            </a:xfrm>
            <a:custGeom>
              <a:avLst/>
              <a:gdLst>
                <a:gd name="T0" fmla="*/ 0 w 280"/>
                <a:gd name="T1" fmla="*/ 75 h 76"/>
                <a:gd name="T2" fmla="*/ 279 w 280"/>
                <a:gd name="T3" fmla="*/ 75 h 76"/>
                <a:gd name="T4" fmla="*/ 279 w 280"/>
                <a:gd name="T5" fmla="*/ 0 h 76"/>
                <a:gd name="T6" fmla="*/ 0 w 280"/>
                <a:gd name="T7" fmla="*/ 0 h 76"/>
                <a:gd name="T8" fmla="*/ 0 w 280"/>
                <a:gd name="T9" fmla="*/ 75 h 76"/>
              </a:gdLst>
              <a:ahLst/>
              <a:cxnLst>
                <a:cxn ang="0">
                  <a:pos x="T0" y="T1"/>
                </a:cxn>
                <a:cxn ang="0">
                  <a:pos x="T2" y="T3"/>
                </a:cxn>
                <a:cxn ang="0">
                  <a:pos x="T4" y="T5"/>
                </a:cxn>
                <a:cxn ang="0">
                  <a:pos x="T6" y="T7"/>
                </a:cxn>
                <a:cxn ang="0">
                  <a:pos x="T8" y="T9"/>
                </a:cxn>
              </a:cxnLst>
              <a:rect l="0" t="0" r="r" b="b"/>
              <a:pathLst>
                <a:path w="280" h="76">
                  <a:moveTo>
                    <a:pt x="0" y="75"/>
                  </a:moveTo>
                  <a:lnTo>
                    <a:pt x="279" y="75"/>
                  </a:lnTo>
                  <a:lnTo>
                    <a:pt x="279" y="0"/>
                  </a:lnTo>
                  <a:lnTo>
                    <a:pt x="0" y="0"/>
                  </a:lnTo>
                  <a:lnTo>
                    <a:pt x="0" y="75"/>
                  </a:lnTo>
                </a:path>
              </a:pathLst>
            </a:custGeom>
            <a:solidFill>
              <a:srgbClr val="5ED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2" name="Freeform 389">
              <a:extLst>
                <a:ext uri="{FF2B5EF4-FFF2-40B4-BE49-F238E27FC236}">
                  <a16:creationId xmlns:a16="http://schemas.microsoft.com/office/drawing/2014/main" id="{0461B2BB-B0FC-B34E-ADF1-487D720628AD}"/>
                </a:ext>
              </a:extLst>
            </p:cNvPr>
            <p:cNvSpPr>
              <a:spLocks noChangeArrowheads="1"/>
            </p:cNvSpPr>
            <p:nvPr/>
          </p:nvSpPr>
          <p:spPr bwMode="auto">
            <a:xfrm>
              <a:off x="11496699" y="7720411"/>
              <a:ext cx="296624" cy="521838"/>
            </a:xfrm>
            <a:custGeom>
              <a:avLst/>
              <a:gdLst>
                <a:gd name="T0" fmla="*/ 147 w 237"/>
                <a:gd name="T1" fmla="*/ 420 h 421"/>
                <a:gd name="T2" fmla="*/ 125 w 237"/>
                <a:gd name="T3" fmla="*/ 415 h 421"/>
                <a:gd name="T4" fmla="*/ 205 w 237"/>
                <a:gd name="T5" fmla="*/ 42 h 421"/>
                <a:gd name="T6" fmla="*/ 121 w 237"/>
                <a:gd name="T7" fmla="*/ 111 h 421"/>
                <a:gd name="T8" fmla="*/ 121 w 237"/>
                <a:gd name="T9" fmla="*/ 111 h 421"/>
                <a:gd name="T10" fmla="*/ 106 w 237"/>
                <a:gd name="T11" fmla="*/ 110 h 421"/>
                <a:gd name="T12" fmla="*/ 30 w 237"/>
                <a:gd name="T13" fmla="*/ 43 h 421"/>
                <a:gd name="T14" fmla="*/ 101 w 237"/>
                <a:gd name="T15" fmla="*/ 416 h 421"/>
                <a:gd name="T16" fmla="*/ 78 w 237"/>
                <a:gd name="T17" fmla="*/ 420 h 421"/>
                <a:gd name="T18" fmla="*/ 1 w 237"/>
                <a:gd name="T19" fmla="*/ 14 h 421"/>
                <a:gd name="T20" fmla="*/ 1 w 237"/>
                <a:gd name="T21" fmla="*/ 14 h 421"/>
                <a:gd name="T22" fmla="*/ 6 w 237"/>
                <a:gd name="T23" fmla="*/ 2 h 421"/>
                <a:gd name="T24" fmla="*/ 6 w 237"/>
                <a:gd name="T25" fmla="*/ 2 h 421"/>
                <a:gd name="T26" fmla="*/ 20 w 237"/>
                <a:gd name="T27" fmla="*/ 3 h 421"/>
                <a:gd name="T28" fmla="*/ 114 w 237"/>
                <a:gd name="T29" fmla="*/ 87 h 421"/>
                <a:gd name="T30" fmla="*/ 216 w 237"/>
                <a:gd name="T31" fmla="*/ 3 h 421"/>
                <a:gd name="T32" fmla="*/ 216 w 237"/>
                <a:gd name="T33" fmla="*/ 3 h 421"/>
                <a:gd name="T34" fmla="*/ 229 w 237"/>
                <a:gd name="T35" fmla="*/ 3 h 421"/>
                <a:gd name="T36" fmla="*/ 229 w 237"/>
                <a:gd name="T37" fmla="*/ 3 h 421"/>
                <a:gd name="T38" fmla="*/ 235 w 237"/>
                <a:gd name="T39" fmla="*/ 15 h 421"/>
                <a:gd name="T40" fmla="*/ 147 w 237"/>
                <a:gd name="T41" fmla="*/ 42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7" h="421">
                  <a:moveTo>
                    <a:pt x="147" y="420"/>
                  </a:moveTo>
                  <a:lnTo>
                    <a:pt x="125" y="415"/>
                  </a:lnTo>
                  <a:lnTo>
                    <a:pt x="205" y="42"/>
                  </a:lnTo>
                  <a:lnTo>
                    <a:pt x="121" y="111"/>
                  </a:lnTo>
                  <a:lnTo>
                    <a:pt x="121" y="111"/>
                  </a:lnTo>
                  <a:cubicBezTo>
                    <a:pt x="116" y="114"/>
                    <a:pt x="110" y="114"/>
                    <a:pt x="106" y="110"/>
                  </a:cubicBezTo>
                  <a:lnTo>
                    <a:pt x="30" y="43"/>
                  </a:lnTo>
                  <a:lnTo>
                    <a:pt x="101" y="416"/>
                  </a:lnTo>
                  <a:lnTo>
                    <a:pt x="78" y="420"/>
                  </a:lnTo>
                  <a:lnTo>
                    <a:pt x="1" y="14"/>
                  </a:lnTo>
                  <a:lnTo>
                    <a:pt x="1" y="14"/>
                  </a:lnTo>
                  <a:cubicBezTo>
                    <a:pt x="0" y="10"/>
                    <a:pt x="2" y="5"/>
                    <a:pt x="6" y="2"/>
                  </a:cubicBezTo>
                  <a:lnTo>
                    <a:pt x="6" y="2"/>
                  </a:lnTo>
                  <a:cubicBezTo>
                    <a:pt x="10" y="0"/>
                    <a:pt x="16" y="0"/>
                    <a:pt x="20" y="3"/>
                  </a:cubicBezTo>
                  <a:lnTo>
                    <a:pt x="114" y="87"/>
                  </a:lnTo>
                  <a:lnTo>
                    <a:pt x="216" y="3"/>
                  </a:lnTo>
                  <a:lnTo>
                    <a:pt x="216" y="3"/>
                  </a:lnTo>
                  <a:cubicBezTo>
                    <a:pt x="220" y="0"/>
                    <a:pt x="225" y="0"/>
                    <a:pt x="229" y="3"/>
                  </a:cubicBezTo>
                  <a:lnTo>
                    <a:pt x="229" y="3"/>
                  </a:lnTo>
                  <a:cubicBezTo>
                    <a:pt x="234" y="5"/>
                    <a:pt x="236" y="10"/>
                    <a:pt x="235" y="15"/>
                  </a:cubicBezTo>
                  <a:lnTo>
                    <a:pt x="147" y="42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3" name="Freeform 390">
              <a:extLst>
                <a:ext uri="{FF2B5EF4-FFF2-40B4-BE49-F238E27FC236}">
                  <a16:creationId xmlns:a16="http://schemas.microsoft.com/office/drawing/2014/main" id="{7A774AF7-DE56-B848-87C7-56D368DE626A}"/>
                </a:ext>
              </a:extLst>
            </p:cNvPr>
            <p:cNvSpPr>
              <a:spLocks noChangeArrowheads="1"/>
            </p:cNvSpPr>
            <p:nvPr/>
          </p:nvSpPr>
          <p:spPr bwMode="auto">
            <a:xfrm>
              <a:off x="2455146" y="4276272"/>
              <a:ext cx="10376364" cy="5657836"/>
            </a:xfrm>
            <a:custGeom>
              <a:avLst/>
              <a:gdLst>
                <a:gd name="T0" fmla="*/ 3061 w 8330"/>
                <a:gd name="T1" fmla="*/ 24 h 4542"/>
                <a:gd name="T2" fmla="*/ 3409 w 8330"/>
                <a:gd name="T3" fmla="*/ 7 h 4542"/>
                <a:gd name="T4" fmla="*/ 3407 w 8330"/>
                <a:gd name="T5" fmla="*/ 54 h 4542"/>
                <a:gd name="T6" fmla="*/ 2349 w 8330"/>
                <a:gd name="T7" fmla="*/ 46 h 4542"/>
                <a:gd name="T8" fmla="*/ 2698 w 8330"/>
                <a:gd name="T9" fmla="*/ 36 h 4542"/>
                <a:gd name="T10" fmla="*/ 2329 w 8330"/>
                <a:gd name="T11" fmla="*/ 72 h 4542"/>
                <a:gd name="T12" fmla="*/ 3793 w 8330"/>
                <a:gd name="T13" fmla="*/ 58 h 4542"/>
                <a:gd name="T14" fmla="*/ 4141 w 8330"/>
                <a:gd name="T15" fmla="*/ 77 h 4542"/>
                <a:gd name="T16" fmla="*/ 4134 w 8330"/>
                <a:gd name="T17" fmla="*/ 123 h 4542"/>
                <a:gd name="T18" fmla="*/ 4666 w 8330"/>
                <a:gd name="T19" fmla="*/ 220 h 4542"/>
                <a:gd name="T20" fmla="*/ 4518 w 8330"/>
                <a:gd name="T21" fmla="*/ 166 h 4542"/>
                <a:gd name="T22" fmla="*/ 4676 w 8330"/>
                <a:gd name="T23" fmla="*/ 175 h 4542"/>
                <a:gd name="T24" fmla="*/ 5552 w 8330"/>
                <a:gd name="T25" fmla="*/ 470 h 4542"/>
                <a:gd name="T26" fmla="*/ 5229 w 8330"/>
                <a:gd name="T27" fmla="*/ 342 h 4542"/>
                <a:gd name="T28" fmla="*/ 5582 w 8330"/>
                <a:gd name="T29" fmla="*/ 457 h 4542"/>
                <a:gd name="T30" fmla="*/ 881 w 8330"/>
                <a:gd name="T31" fmla="*/ 508 h 4542"/>
                <a:gd name="T32" fmla="*/ 1185 w 8330"/>
                <a:gd name="T33" fmla="*/ 335 h 4542"/>
                <a:gd name="T34" fmla="*/ 1202 w 8330"/>
                <a:gd name="T35" fmla="*/ 377 h 4542"/>
                <a:gd name="T36" fmla="*/ 6229 w 8330"/>
                <a:gd name="T37" fmla="*/ 747 h 4542"/>
                <a:gd name="T38" fmla="*/ 5921 w 8330"/>
                <a:gd name="T39" fmla="*/ 585 h 4542"/>
                <a:gd name="T40" fmla="*/ 6260 w 8330"/>
                <a:gd name="T41" fmla="*/ 736 h 4542"/>
                <a:gd name="T42" fmla="*/ 315 w 8330"/>
                <a:gd name="T43" fmla="*/ 968 h 4542"/>
                <a:gd name="T44" fmla="*/ 547 w 8330"/>
                <a:gd name="T45" fmla="*/ 706 h 4542"/>
                <a:gd name="T46" fmla="*/ 577 w 8330"/>
                <a:gd name="T47" fmla="*/ 742 h 4542"/>
                <a:gd name="T48" fmla="*/ 6869 w 8330"/>
                <a:gd name="T49" fmla="*/ 1099 h 4542"/>
                <a:gd name="T50" fmla="*/ 6582 w 8330"/>
                <a:gd name="T51" fmla="*/ 902 h 4542"/>
                <a:gd name="T52" fmla="*/ 6901 w 8330"/>
                <a:gd name="T53" fmla="*/ 1092 h 4542"/>
                <a:gd name="T54" fmla="*/ 7452 w 8330"/>
                <a:gd name="T55" fmla="*/ 1535 h 4542"/>
                <a:gd name="T56" fmla="*/ 7199 w 8330"/>
                <a:gd name="T57" fmla="*/ 1299 h 4542"/>
                <a:gd name="T58" fmla="*/ 7485 w 8330"/>
                <a:gd name="T59" fmla="*/ 1533 h 4542"/>
                <a:gd name="T60" fmla="*/ 22 w 8330"/>
                <a:gd name="T61" fmla="*/ 1628 h 4542"/>
                <a:gd name="T62" fmla="*/ 17 w 8330"/>
                <a:gd name="T63" fmla="*/ 1521 h 4542"/>
                <a:gd name="T64" fmla="*/ 124 w 8330"/>
                <a:gd name="T65" fmla="*/ 1274 h 4542"/>
                <a:gd name="T66" fmla="*/ 48 w 8330"/>
                <a:gd name="T67" fmla="*/ 1609 h 4542"/>
                <a:gd name="T68" fmla="*/ 7741 w 8330"/>
                <a:gd name="T69" fmla="*/ 1821 h 4542"/>
                <a:gd name="T70" fmla="*/ 7775 w 8330"/>
                <a:gd name="T71" fmla="*/ 1791 h 4542"/>
                <a:gd name="T72" fmla="*/ 7973 w 8330"/>
                <a:gd name="T73" fmla="*/ 2078 h 4542"/>
                <a:gd name="T74" fmla="*/ 6 w 8330"/>
                <a:gd name="T75" fmla="*/ 2016 h 4542"/>
                <a:gd name="T76" fmla="*/ 51 w 8330"/>
                <a:gd name="T77" fmla="*/ 2009 h 4542"/>
                <a:gd name="T78" fmla="*/ 124 w 8330"/>
                <a:gd name="T79" fmla="*/ 2345 h 4542"/>
                <a:gd name="T80" fmla="*/ 8247 w 8330"/>
                <a:gd name="T81" fmla="*/ 2723 h 4542"/>
                <a:gd name="T82" fmla="*/ 8185 w 8330"/>
                <a:gd name="T83" fmla="*/ 2403 h 4542"/>
                <a:gd name="T84" fmla="*/ 8275 w 8330"/>
                <a:gd name="T85" fmla="*/ 2740 h 4542"/>
                <a:gd name="T86" fmla="*/ 8139 w 8330"/>
                <a:gd name="T87" fmla="*/ 3620 h 4542"/>
                <a:gd name="T88" fmla="*/ 8282 w 8330"/>
                <a:gd name="T89" fmla="*/ 3122 h 4542"/>
                <a:gd name="T90" fmla="*/ 8302 w 8330"/>
                <a:gd name="T91" fmla="*/ 3311 h 4542"/>
                <a:gd name="T92" fmla="*/ 8247 w 8330"/>
                <a:gd name="T93" fmla="*/ 2723 h 4542"/>
                <a:gd name="T94" fmla="*/ 7662 w 8330"/>
                <a:gd name="T95" fmla="*/ 4154 h 4542"/>
                <a:gd name="T96" fmla="*/ 7935 w 8330"/>
                <a:gd name="T97" fmla="*/ 3943 h 4542"/>
                <a:gd name="T98" fmla="*/ 7657 w 8330"/>
                <a:gd name="T99" fmla="*/ 4186 h 4542"/>
                <a:gd name="T100" fmla="*/ 7021 w 8330"/>
                <a:gd name="T101" fmla="*/ 4493 h 4542"/>
                <a:gd name="T102" fmla="*/ 7347 w 8330"/>
                <a:gd name="T103" fmla="*/ 4374 h 4542"/>
                <a:gd name="T104" fmla="*/ 7007 w 8330"/>
                <a:gd name="T105" fmla="*/ 4522 h 4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30" h="4542">
                  <a:moveTo>
                    <a:pt x="3407" y="54"/>
                  </a:moveTo>
                  <a:lnTo>
                    <a:pt x="3407" y="54"/>
                  </a:lnTo>
                  <a:cubicBezTo>
                    <a:pt x="3299" y="49"/>
                    <a:pt x="3190" y="46"/>
                    <a:pt x="3083" y="46"/>
                  </a:cubicBezTo>
                  <a:lnTo>
                    <a:pt x="3083" y="46"/>
                  </a:lnTo>
                  <a:cubicBezTo>
                    <a:pt x="3071" y="46"/>
                    <a:pt x="3061" y="36"/>
                    <a:pt x="3061" y="24"/>
                  </a:cubicBezTo>
                  <a:lnTo>
                    <a:pt x="3061" y="24"/>
                  </a:lnTo>
                  <a:lnTo>
                    <a:pt x="3061" y="24"/>
                  </a:lnTo>
                  <a:cubicBezTo>
                    <a:pt x="3060" y="11"/>
                    <a:pt x="3071" y="0"/>
                    <a:pt x="3083" y="0"/>
                  </a:cubicBezTo>
                  <a:lnTo>
                    <a:pt x="3083" y="0"/>
                  </a:lnTo>
                  <a:cubicBezTo>
                    <a:pt x="3191" y="0"/>
                    <a:pt x="3300" y="2"/>
                    <a:pt x="3409" y="7"/>
                  </a:cubicBezTo>
                  <a:lnTo>
                    <a:pt x="3409" y="7"/>
                  </a:lnTo>
                  <a:cubicBezTo>
                    <a:pt x="3422" y="8"/>
                    <a:pt x="3431" y="19"/>
                    <a:pt x="3431" y="31"/>
                  </a:cubicBezTo>
                  <a:lnTo>
                    <a:pt x="3431" y="31"/>
                  </a:lnTo>
                  <a:lnTo>
                    <a:pt x="3431" y="31"/>
                  </a:lnTo>
                  <a:cubicBezTo>
                    <a:pt x="3430" y="44"/>
                    <a:pt x="3419" y="54"/>
                    <a:pt x="3407" y="54"/>
                  </a:cubicBezTo>
                  <a:close/>
                  <a:moveTo>
                    <a:pt x="2329" y="72"/>
                  </a:moveTo>
                  <a:lnTo>
                    <a:pt x="2329" y="72"/>
                  </a:lnTo>
                  <a:lnTo>
                    <a:pt x="2329" y="72"/>
                  </a:lnTo>
                  <a:cubicBezTo>
                    <a:pt x="2328" y="59"/>
                    <a:pt x="2336" y="47"/>
                    <a:pt x="2349" y="46"/>
                  </a:cubicBezTo>
                  <a:lnTo>
                    <a:pt x="2349" y="46"/>
                  </a:lnTo>
                  <a:cubicBezTo>
                    <a:pt x="2455" y="33"/>
                    <a:pt x="2564" y="22"/>
                    <a:pt x="2673" y="14"/>
                  </a:cubicBezTo>
                  <a:lnTo>
                    <a:pt x="2673" y="14"/>
                  </a:lnTo>
                  <a:cubicBezTo>
                    <a:pt x="2686" y="14"/>
                    <a:pt x="2697" y="24"/>
                    <a:pt x="2698" y="36"/>
                  </a:cubicBezTo>
                  <a:lnTo>
                    <a:pt x="2698" y="36"/>
                  </a:lnTo>
                  <a:lnTo>
                    <a:pt x="2698" y="36"/>
                  </a:lnTo>
                  <a:cubicBezTo>
                    <a:pt x="2699" y="49"/>
                    <a:pt x="2689" y="60"/>
                    <a:pt x="2676" y="61"/>
                  </a:cubicBezTo>
                  <a:lnTo>
                    <a:pt x="2676" y="61"/>
                  </a:lnTo>
                  <a:cubicBezTo>
                    <a:pt x="2568" y="68"/>
                    <a:pt x="2460" y="78"/>
                    <a:pt x="2355" y="92"/>
                  </a:cubicBezTo>
                  <a:lnTo>
                    <a:pt x="2355" y="92"/>
                  </a:lnTo>
                  <a:cubicBezTo>
                    <a:pt x="2342" y="93"/>
                    <a:pt x="2331" y="85"/>
                    <a:pt x="2329" y="72"/>
                  </a:cubicBezTo>
                  <a:close/>
                  <a:moveTo>
                    <a:pt x="4134" y="123"/>
                  </a:moveTo>
                  <a:lnTo>
                    <a:pt x="4134" y="123"/>
                  </a:lnTo>
                  <a:cubicBezTo>
                    <a:pt x="4027" y="107"/>
                    <a:pt x="3920" y="94"/>
                    <a:pt x="3813" y="83"/>
                  </a:cubicBezTo>
                  <a:lnTo>
                    <a:pt x="3813" y="83"/>
                  </a:lnTo>
                  <a:cubicBezTo>
                    <a:pt x="3801" y="82"/>
                    <a:pt x="3792" y="71"/>
                    <a:pt x="3793" y="58"/>
                  </a:cubicBezTo>
                  <a:lnTo>
                    <a:pt x="3793" y="58"/>
                  </a:lnTo>
                  <a:lnTo>
                    <a:pt x="3793" y="58"/>
                  </a:lnTo>
                  <a:cubicBezTo>
                    <a:pt x="3794" y="45"/>
                    <a:pt x="3805" y="36"/>
                    <a:pt x="3818" y="37"/>
                  </a:cubicBezTo>
                  <a:lnTo>
                    <a:pt x="3818" y="37"/>
                  </a:lnTo>
                  <a:cubicBezTo>
                    <a:pt x="3925" y="48"/>
                    <a:pt x="4033" y="61"/>
                    <a:pt x="4141" y="77"/>
                  </a:cubicBezTo>
                  <a:lnTo>
                    <a:pt x="4141" y="77"/>
                  </a:lnTo>
                  <a:cubicBezTo>
                    <a:pt x="4154" y="79"/>
                    <a:pt x="4162" y="91"/>
                    <a:pt x="4160" y="104"/>
                  </a:cubicBezTo>
                  <a:lnTo>
                    <a:pt x="4160" y="104"/>
                  </a:lnTo>
                  <a:lnTo>
                    <a:pt x="4160" y="104"/>
                  </a:lnTo>
                  <a:cubicBezTo>
                    <a:pt x="4159" y="117"/>
                    <a:pt x="4147" y="125"/>
                    <a:pt x="4134" y="123"/>
                  </a:cubicBezTo>
                  <a:close/>
                  <a:moveTo>
                    <a:pt x="4880" y="246"/>
                  </a:moveTo>
                  <a:lnTo>
                    <a:pt x="4880" y="246"/>
                  </a:lnTo>
                  <a:cubicBezTo>
                    <a:pt x="4877" y="259"/>
                    <a:pt x="4864" y="266"/>
                    <a:pt x="4851" y="263"/>
                  </a:cubicBezTo>
                  <a:lnTo>
                    <a:pt x="4851" y="263"/>
                  </a:lnTo>
                  <a:cubicBezTo>
                    <a:pt x="4790" y="248"/>
                    <a:pt x="4728" y="234"/>
                    <a:pt x="4666" y="220"/>
                  </a:cubicBezTo>
                  <a:lnTo>
                    <a:pt x="4666" y="220"/>
                  </a:lnTo>
                  <a:cubicBezTo>
                    <a:pt x="4623" y="211"/>
                    <a:pt x="4579" y="201"/>
                    <a:pt x="4536" y="193"/>
                  </a:cubicBezTo>
                  <a:lnTo>
                    <a:pt x="4536" y="193"/>
                  </a:lnTo>
                  <a:cubicBezTo>
                    <a:pt x="4523" y="191"/>
                    <a:pt x="4515" y="178"/>
                    <a:pt x="4518" y="166"/>
                  </a:cubicBezTo>
                  <a:lnTo>
                    <a:pt x="4518" y="166"/>
                  </a:lnTo>
                  <a:lnTo>
                    <a:pt x="4518" y="166"/>
                  </a:lnTo>
                  <a:cubicBezTo>
                    <a:pt x="4520" y="153"/>
                    <a:pt x="4532" y="145"/>
                    <a:pt x="4545" y="148"/>
                  </a:cubicBezTo>
                  <a:lnTo>
                    <a:pt x="4545" y="148"/>
                  </a:lnTo>
                  <a:cubicBezTo>
                    <a:pt x="4588" y="156"/>
                    <a:pt x="4632" y="165"/>
                    <a:pt x="4676" y="175"/>
                  </a:cubicBezTo>
                  <a:lnTo>
                    <a:pt x="4676" y="175"/>
                  </a:lnTo>
                  <a:cubicBezTo>
                    <a:pt x="4738" y="188"/>
                    <a:pt x="4801" y="203"/>
                    <a:pt x="4862" y="218"/>
                  </a:cubicBezTo>
                  <a:lnTo>
                    <a:pt x="4862" y="218"/>
                  </a:lnTo>
                  <a:cubicBezTo>
                    <a:pt x="4875" y="221"/>
                    <a:pt x="4883" y="234"/>
                    <a:pt x="4880" y="246"/>
                  </a:cubicBezTo>
                  <a:close/>
                  <a:moveTo>
                    <a:pt x="5552" y="470"/>
                  </a:moveTo>
                  <a:lnTo>
                    <a:pt x="5552" y="470"/>
                  </a:lnTo>
                  <a:cubicBezTo>
                    <a:pt x="5452" y="435"/>
                    <a:pt x="5349" y="401"/>
                    <a:pt x="5245" y="370"/>
                  </a:cubicBezTo>
                  <a:lnTo>
                    <a:pt x="5245" y="370"/>
                  </a:lnTo>
                  <a:cubicBezTo>
                    <a:pt x="5233" y="366"/>
                    <a:pt x="5226" y="354"/>
                    <a:pt x="5229" y="342"/>
                  </a:cubicBezTo>
                  <a:lnTo>
                    <a:pt x="5229" y="342"/>
                  </a:lnTo>
                  <a:lnTo>
                    <a:pt x="5229" y="342"/>
                  </a:lnTo>
                  <a:cubicBezTo>
                    <a:pt x="5233" y="329"/>
                    <a:pt x="5246" y="323"/>
                    <a:pt x="5259" y="326"/>
                  </a:cubicBezTo>
                  <a:lnTo>
                    <a:pt x="5259" y="326"/>
                  </a:lnTo>
                  <a:cubicBezTo>
                    <a:pt x="5363" y="358"/>
                    <a:pt x="5467" y="391"/>
                    <a:pt x="5568" y="427"/>
                  </a:cubicBezTo>
                  <a:lnTo>
                    <a:pt x="5568" y="427"/>
                  </a:lnTo>
                  <a:cubicBezTo>
                    <a:pt x="5580" y="431"/>
                    <a:pt x="5586" y="444"/>
                    <a:pt x="5582" y="457"/>
                  </a:cubicBezTo>
                  <a:lnTo>
                    <a:pt x="5582" y="457"/>
                  </a:lnTo>
                  <a:lnTo>
                    <a:pt x="5582" y="457"/>
                  </a:lnTo>
                  <a:cubicBezTo>
                    <a:pt x="5578" y="468"/>
                    <a:pt x="5565" y="475"/>
                    <a:pt x="5552" y="470"/>
                  </a:cubicBezTo>
                  <a:close/>
                  <a:moveTo>
                    <a:pt x="881" y="508"/>
                  </a:moveTo>
                  <a:lnTo>
                    <a:pt x="881" y="508"/>
                  </a:lnTo>
                  <a:lnTo>
                    <a:pt x="881" y="508"/>
                  </a:lnTo>
                  <a:cubicBezTo>
                    <a:pt x="875" y="497"/>
                    <a:pt x="879" y="483"/>
                    <a:pt x="890" y="476"/>
                  </a:cubicBezTo>
                  <a:lnTo>
                    <a:pt x="890" y="476"/>
                  </a:lnTo>
                  <a:cubicBezTo>
                    <a:pt x="982" y="425"/>
                    <a:pt x="1081" y="378"/>
                    <a:pt x="1185" y="335"/>
                  </a:cubicBezTo>
                  <a:lnTo>
                    <a:pt x="1185" y="335"/>
                  </a:lnTo>
                  <a:cubicBezTo>
                    <a:pt x="1197" y="330"/>
                    <a:pt x="1210" y="336"/>
                    <a:pt x="1215" y="348"/>
                  </a:cubicBezTo>
                  <a:lnTo>
                    <a:pt x="1215" y="348"/>
                  </a:lnTo>
                  <a:lnTo>
                    <a:pt x="1215" y="348"/>
                  </a:lnTo>
                  <a:cubicBezTo>
                    <a:pt x="1220" y="359"/>
                    <a:pt x="1214" y="373"/>
                    <a:pt x="1202" y="377"/>
                  </a:cubicBezTo>
                  <a:lnTo>
                    <a:pt x="1202" y="377"/>
                  </a:lnTo>
                  <a:cubicBezTo>
                    <a:pt x="1100" y="420"/>
                    <a:pt x="1003" y="467"/>
                    <a:pt x="912" y="517"/>
                  </a:cubicBezTo>
                  <a:lnTo>
                    <a:pt x="912" y="517"/>
                  </a:lnTo>
                  <a:cubicBezTo>
                    <a:pt x="901" y="523"/>
                    <a:pt x="887" y="519"/>
                    <a:pt x="881" y="508"/>
                  </a:cubicBezTo>
                  <a:close/>
                  <a:moveTo>
                    <a:pt x="6229" y="747"/>
                  </a:moveTo>
                  <a:lnTo>
                    <a:pt x="6229" y="747"/>
                  </a:lnTo>
                  <a:cubicBezTo>
                    <a:pt x="6133" y="702"/>
                    <a:pt x="6034" y="658"/>
                    <a:pt x="5934" y="616"/>
                  </a:cubicBezTo>
                  <a:lnTo>
                    <a:pt x="5934" y="616"/>
                  </a:lnTo>
                  <a:cubicBezTo>
                    <a:pt x="5922" y="611"/>
                    <a:pt x="5916" y="597"/>
                    <a:pt x="5921" y="585"/>
                  </a:cubicBezTo>
                  <a:lnTo>
                    <a:pt x="5921" y="585"/>
                  </a:lnTo>
                  <a:lnTo>
                    <a:pt x="5921" y="585"/>
                  </a:lnTo>
                  <a:cubicBezTo>
                    <a:pt x="5926" y="574"/>
                    <a:pt x="5940" y="568"/>
                    <a:pt x="5952" y="573"/>
                  </a:cubicBezTo>
                  <a:lnTo>
                    <a:pt x="5952" y="573"/>
                  </a:lnTo>
                  <a:cubicBezTo>
                    <a:pt x="6052" y="615"/>
                    <a:pt x="6152" y="659"/>
                    <a:pt x="6249" y="705"/>
                  </a:cubicBezTo>
                  <a:lnTo>
                    <a:pt x="6249" y="705"/>
                  </a:lnTo>
                  <a:cubicBezTo>
                    <a:pt x="6261" y="711"/>
                    <a:pt x="6265" y="724"/>
                    <a:pt x="6260" y="736"/>
                  </a:cubicBezTo>
                  <a:lnTo>
                    <a:pt x="6260" y="736"/>
                  </a:lnTo>
                  <a:lnTo>
                    <a:pt x="6260" y="736"/>
                  </a:lnTo>
                  <a:cubicBezTo>
                    <a:pt x="6255" y="748"/>
                    <a:pt x="6240" y="752"/>
                    <a:pt x="6229" y="747"/>
                  </a:cubicBezTo>
                  <a:close/>
                  <a:moveTo>
                    <a:pt x="315" y="968"/>
                  </a:moveTo>
                  <a:lnTo>
                    <a:pt x="315" y="968"/>
                  </a:lnTo>
                  <a:lnTo>
                    <a:pt x="315" y="968"/>
                  </a:lnTo>
                  <a:cubicBezTo>
                    <a:pt x="306" y="960"/>
                    <a:pt x="304" y="945"/>
                    <a:pt x="313" y="935"/>
                  </a:cubicBezTo>
                  <a:lnTo>
                    <a:pt x="313" y="935"/>
                  </a:lnTo>
                  <a:cubicBezTo>
                    <a:pt x="380" y="854"/>
                    <a:pt x="459" y="778"/>
                    <a:pt x="547" y="706"/>
                  </a:cubicBezTo>
                  <a:lnTo>
                    <a:pt x="547" y="706"/>
                  </a:lnTo>
                  <a:cubicBezTo>
                    <a:pt x="557" y="697"/>
                    <a:pt x="572" y="699"/>
                    <a:pt x="580" y="710"/>
                  </a:cubicBezTo>
                  <a:lnTo>
                    <a:pt x="580" y="710"/>
                  </a:lnTo>
                  <a:lnTo>
                    <a:pt x="580" y="710"/>
                  </a:lnTo>
                  <a:cubicBezTo>
                    <a:pt x="588" y="720"/>
                    <a:pt x="586" y="733"/>
                    <a:pt x="577" y="742"/>
                  </a:cubicBezTo>
                  <a:lnTo>
                    <a:pt x="577" y="742"/>
                  </a:lnTo>
                  <a:cubicBezTo>
                    <a:pt x="491" y="812"/>
                    <a:pt x="414" y="887"/>
                    <a:pt x="348" y="965"/>
                  </a:cubicBezTo>
                  <a:lnTo>
                    <a:pt x="348" y="965"/>
                  </a:lnTo>
                  <a:cubicBezTo>
                    <a:pt x="340" y="974"/>
                    <a:pt x="325" y="976"/>
                    <a:pt x="315" y="968"/>
                  </a:cubicBezTo>
                  <a:close/>
                  <a:moveTo>
                    <a:pt x="6869" y="1099"/>
                  </a:moveTo>
                  <a:lnTo>
                    <a:pt x="6869" y="1099"/>
                  </a:lnTo>
                  <a:cubicBezTo>
                    <a:pt x="6780" y="1042"/>
                    <a:pt x="6687" y="987"/>
                    <a:pt x="6591" y="934"/>
                  </a:cubicBezTo>
                  <a:lnTo>
                    <a:pt x="6591" y="934"/>
                  </a:lnTo>
                  <a:cubicBezTo>
                    <a:pt x="6580" y="927"/>
                    <a:pt x="6576" y="913"/>
                    <a:pt x="6582" y="902"/>
                  </a:cubicBezTo>
                  <a:lnTo>
                    <a:pt x="6582" y="902"/>
                  </a:lnTo>
                  <a:lnTo>
                    <a:pt x="6582" y="902"/>
                  </a:lnTo>
                  <a:cubicBezTo>
                    <a:pt x="6589" y="891"/>
                    <a:pt x="6603" y="887"/>
                    <a:pt x="6614" y="893"/>
                  </a:cubicBezTo>
                  <a:lnTo>
                    <a:pt x="6614" y="893"/>
                  </a:lnTo>
                  <a:cubicBezTo>
                    <a:pt x="6710" y="946"/>
                    <a:pt x="6804" y="1003"/>
                    <a:pt x="6894" y="1060"/>
                  </a:cubicBezTo>
                  <a:lnTo>
                    <a:pt x="6894" y="1060"/>
                  </a:lnTo>
                  <a:cubicBezTo>
                    <a:pt x="6905" y="1066"/>
                    <a:pt x="6908" y="1081"/>
                    <a:pt x="6901" y="1092"/>
                  </a:cubicBezTo>
                  <a:lnTo>
                    <a:pt x="6901" y="1092"/>
                  </a:lnTo>
                  <a:lnTo>
                    <a:pt x="6901" y="1092"/>
                  </a:lnTo>
                  <a:cubicBezTo>
                    <a:pt x="6894" y="1102"/>
                    <a:pt x="6879" y="1105"/>
                    <a:pt x="6869" y="1099"/>
                  </a:cubicBezTo>
                  <a:close/>
                  <a:moveTo>
                    <a:pt x="7452" y="1535"/>
                  </a:moveTo>
                  <a:lnTo>
                    <a:pt x="7452" y="1535"/>
                  </a:lnTo>
                  <a:cubicBezTo>
                    <a:pt x="7375" y="1466"/>
                    <a:pt x="7291" y="1398"/>
                    <a:pt x="7204" y="1331"/>
                  </a:cubicBezTo>
                  <a:lnTo>
                    <a:pt x="7204" y="1331"/>
                  </a:lnTo>
                  <a:cubicBezTo>
                    <a:pt x="7193" y="1323"/>
                    <a:pt x="7191" y="1309"/>
                    <a:pt x="7199" y="1299"/>
                  </a:cubicBezTo>
                  <a:lnTo>
                    <a:pt x="7199" y="1299"/>
                  </a:lnTo>
                  <a:lnTo>
                    <a:pt x="7199" y="1299"/>
                  </a:lnTo>
                  <a:cubicBezTo>
                    <a:pt x="7207" y="1288"/>
                    <a:pt x="7221" y="1286"/>
                    <a:pt x="7232" y="1294"/>
                  </a:cubicBezTo>
                  <a:lnTo>
                    <a:pt x="7232" y="1294"/>
                  </a:lnTo>
                  <a:cubicBezTo>
                    <a:pt x="7320" y="1361"/>
                    <a:pt x="7404" y="1431"/>
                    <a:pt x="7484" y="1501"/>
                  </a:cubicBezTo>
                  <a:lnTo>
                    <a:pt x="7484" y="1501"/>
                  </a:lnTo>
                  <a:cubicBezTo>
                    <a:pt x="7493" y="1509"/>
                    <a:pt x="7494" y="1524"/>
                    <a:pt x="7485" y="1533"/>
                  </a:cubicBezTo>
                  <a:lnTo>
                    <a:pt x="7485" y="1533"/>
                  </a:lnTo>
                  <a:lnTo>
                    <a:pt x="7485" y="1533"/>
                  </a:lnTo>
                  <a:cubicBezTo>
                    <a:pt x="7477" y="1543"/>
                    <a:pt x="7462" y="1544"/>
                    <a:pt x="7452" y="1535"/>
                  </a:cubicBezTo>
                  <a:close/>
                  <a:moveTo>
                    <a:pt x="22" y="1628"/>
                  </a:moveTo>
                  <a:lnTo>
                    <a:pt x="22" y="1628"/>
                  </a:lnTo>
                  <a:lnTo>
                    <a:pt x="22" y="1628"/>
                  </a:lnTo>
                  <a:cubicBezTo>
                    <a:pt x="9" y="1626"/>
                    <a:pt x="0" y="1615"/>
                    <a:pt x="2" y="1602"/>
                  </a:cubicBezTo>
                  <a:lnTo>
                    <a:pt x="2" y="1602"/>
                  </a:lnTo>
                  <a:cubicBezTo>
                    <a:pt x="6" y="1574"/>
                    <a:pt x="11" y="1548"/>
                    <a:pt x="17" y="1521"/>
                  </a:cubicBezTo>
                  <a:lnTo>
                    <a:pt x="17" y="1521"/>
                  </a:lnTo>
                  <a:cubicBezTo>
                    <a:pt x="35" y="1440"/>
                    <a:pt x="60" y="1362"/>
                    <a:pt x="93" y="1286"/>
                  </a:cubicBezTo>
                  <a:lnTo>
                    <a:pt x="93" y="1286"/>
                  </a:lnTo>
                  <a:cubicBezTo>
                    <a:pt x="98" y="1274"/>
                    <a:pt x="112" y="1268"/>
                    <a:pt x="124" y="1274"/>
                  </a:cubicBezTo>
                  <a:lnTo>
                    <a:pt x="124" y="1274"/>
                  </a:lnTo>
                  <a:lnTo>
                    <a:pt x="124" y="1274"/>
                  </a:lnTo>
                  <a:cubicBezTo>
                    <a:pt x="135" y="1279"/>
                    <a:pt x="140" y="1292"/>
                    <a:pt x="135" y="1304"/>
                  </a:cubicBezTo>
                  <a:lnTo>
                    <a:pt x="135" y="1304"/>
                  </a:lnTo>
                  <a:cubicBezTo>
                    <a:pt x="104" y="1377"/>
                    <a:pt x="79" y="1453"/>
                    <a:pt x="62" y="1530"/>
                  </a:cubicBezTo>
                  <a:lnTo>
                    <a:pt x="62" y="1530"/>
                  </a:lnTo>
                  <a:cubicBezTo>
                    <a:pt x="57" y="1556"/>
                    <a:pt x="52" y="1582"/>
                    <a:pt x="48" y="1609"/>
                  </a:cubicBezTo>
                  <a:lnTo>
                    <a:pt x="48" y="1609"/>
                  </a:lnTo>
                  <a:cubicBezTo>
                    <a:pt x="46" y="1621"/>
                    <a:pt x="34" y="1630"/>
                    <a:pt x="22" y="1628"/>
                  </a:cubicBezTo>
                  <a:close/>
                  <a:moveTo>
                    <a:pt x="7940" y="2073"/>
                  </a:moveTo>
                  <a:lnTo>
                    <a:pt x="7940" y="2073"/>
                  </a:lnTo>
                  <a:cubicBezTo>
                    <a:pt x="7881" y="1988"/>
                    <a:pt x="7814" y="1904"/>
                    <a:pt x="7741" y="1821"/>
                  </a:cubicBezTo>
                  <a:lnTo>
                    <a:pt x="7741" y="1821"/>
                  </a:lnTo>
                  <a:cubicBezTo>
                    <a:pt x="7733" y="1812"/>
                    <a:pt x="7733" y="1797"/>
                    <a:pt x="7742" y="1789"/>
                  </a:cubicBezTo>
                  <a:lnTo>
                    <a:pt x="7742" y="1789"/>
                  </a:lnTo>
                  <a:lnTo>
                    <a:pt x="7742" y="1789"/>
                  </a:lnTo>
                  <a:cubicBezTo>
                    <a:pt x="7752" y="1780"/>
                    <a:pt x="7767" y="1781"/>
                    <a:pt x="7775" y="1791"/>
                  </a:cubicBezTo>
                  <a:lnTo>
                    <a:pt x="7775" y="1791"/>
                  </a:lnTo>
                  <a:cubicBezTo>
                    <a:pt x="7850" y="1875"/>
                    <a:pt x="7918" y="1960"/>
                    <a:pt x="7978" y="2047"/>
                  </a:cubicBezTo>
                  <a:lnTo>
                    <a:pt x="7978" y="2047"/>
                  </a:lnTo>
                  <a:cubicBezTo>
                    <a:pt x="7985" y="2057"/>
                    <a:pt x="7983" y="2072"/>
                    <a:pt x="7973" y="2078"/>
                  </a:cubicBezTo>
                  <a:lnTo>
                    <a:pt x="7973" y="2078"/>
                  </a:lnTo>
                  <a:lnTo>
                    <a:pt x="7973" y="2078"/>
                  </a:lnTo>
                  <a:cubicBezTo>
                    <a:pt x="7962" y="2085"/>
                    <a:pt x="7948" y="2082"/>
                    <a:pt x="7940" y="2073"/>
                  </a:cubicBezTo>
                  <a:lnTo>
                    <a:pt x="93" y="2332"/>
                  </a:lnTo>
                  <a:lnTo>
                    <a:pt x="93" y="2332"/>
                  </a:lnTo>
                  <a:cubicBezTo>
                    <a:pt x="52" y="2226"/>
                    <a:pt x="23" y="2120"/>
                    <a:pt x="6" y="2016"/>
                  </a:cubicBezTo>
                  <a:lnTo>
                    <a:pt x="6" y="2016"/>
                  </a:lnTo>
                  <a:cubicBezTo>
                    <a:pt x="4" y="2003"/>
                    <a:pt x="13" y="1991"/>
                    <a:pt x="25" y="1990"/>
                  </a:cubicBezTo>
                  <a:lnTo>
                    <a:pt x="26" y="1990"/>
                  </a:lnTo>
                  <a:lnTo>
                    <a:pt x="26" y="1990"/>
                  </a:lnTo>
                  <a:cubicBezTo>
                    <a:pt x="38" y="1988"/>
                    <a:pt x="50" y="1996"/>
                    <a:pt x="51" y="2009"/>
                  </a:cubicBezTo>
                  <a:lnTo>
                    <a:pt x="51" y="2009"/>
                  </a:lnTo>
                  <a:cubicBezTo>
                    <a:pt x="68" y="2109"/>
                    <a:pt x="97" y="2212"/>
                    <a:pt x="136" y="2315"/>
                  </a:cubicBezTo>
                  <a:lnTo>
                    <a:pt x="136" y="2315"/>
                  </a:lnTo>
                  <a:cubicBezTo>
                    <a:pt x="141" y="2326"/>
                    <a:pt x="135" y="2340"/>
                    <a:pt x="124" y="2345"/>
                  </a:cubicBezTo>
                  <a:lnTo>
                    <a:pt x="124" y="2345"/>
                  </a:lnTo>
                  <a:lnTo>
                    <a:pt x="124" y="2345"/>
                  </a:lnTo>
                  <a:cubicBezTo>
                    <a:pt x="111" y="2350"/>
                    <a:pt x="98" y="2343"/>
                    <a:pt x="93" y="2332"/>
                  </a:cubicBezTo>
                  <a:lnTo>
                    <a:pt x="7940" y="2073"/>
                  </a:lnTo>
                  <a:close/>
                  <a:moveTo>
                    <a:pt x="8247" y="2723"/>
                  </a:moveTo>
                  <a:lnTo>
                    <a:pt x="8247" y="2723"/>
                  </a:lnTo>
                  <a:cubicBezTo>
                    <a:pt x="8223" y="2623"/>
                    <a:pt x="8189" y="2523"/>
                    <a:pt x="8143" y="2422"/>
                  </a:cubicBezTo>
                  <a:lnTo>
                    <a:pt x="8143" y="2422"/>
                  </a:lnTo>
                  <a:cubicBezTo>
                    <a:pt x="8138" y="2410"/>
                    <a:pt x="8143" y="2397"/>
                    <a:pt x="8154" y="2391"/>
                  </a:cubicBezTo>
                  <a:lnTo>
                    <a:pt x="8154" y="2391"/>
                  </a:lnTo>
                  <a:cubicBezTo>
                    <a:pt x="8166" y="2386"/>
                    <a:pt x="8179" y="2391"/>
                    <a:pt x="8185" y="2403"/>
                  </a:cubicBezTo>
                  <a:lnTo>
                    <a:pt x="8185" y="2403"/>
                  </a:lnTo>
                  <a:cubicBezTo>
                    <a:pt x="8232" y="2506"/>
                    <a:pt x="8268" y="2610"/>
                    <a:pt x="8293" y="2713"/>
                  </a:cubicBezTo>
                  <a:lnTo>
                    <a:pt x="8293" y="2713"/>
                  </a:lnTo>
                  <a:cubicBezTo>
                    <a:pt x="8295" y="2725"/>
                    <a:pt x="8287" y="2738"/>
                    <a:pt x="8275" y="2740"/>
                  </a:cubicBezTo>
                  <a:lnTo>
                    <a:pt x="8275" y="2740"/>
                  </a:lnTo>
                  <a:cubicBezTo>
                    <a:pt x="8262" y="2743"/>
                    <a:pt x="8250" y="2736"/>
                    <a:pt x="8247" y="2723"/>
                  </a:cubicBezTo>
                  <a:lnTo>
                    <a:pt x="8148" y="3651"/>
                  </a:lnTo>
                  <a:lnTo>
                    <a:pt x="8148" y="3651"/>
                  </a:lnTo>
                  <a:lnTo>
                    <a:pt x="8148" y="3651"/>
                  </a:lnTo>
                  <a:cubicBezTo>
                    <a:pt x="8137" y="3645"/>
                    <a:pt x="8133" y="3631"/>
                    <a:pt x="8139" y="3620"/>
                  </a:cubicBezTo>
                  <a:lnTo>
                    <a:pt x="8139" y="3620"/>
                  </a:lnTo>
                  <a:cubicBezTo>
                    <a:pt x="8193" y="3519"/>
                    <a:pt x="8232" y="3412"/>
                    <a:pt x="8256" y="3302"/>
                  </a:cubicBezTo>
                  <a:lnTo>
                    <a:pt x="8256" y="3302"/>
                  </a:lnTo>
                  <a:cubicBezTo>
                    <a:pt x="8269" y="3243"/>
                    <a:pt x="8278" y="3182"/>
                    <a:pt x="8282" y="3122"/>
                  </a:cubicBezTo>
                  <a:lnTo>
                    <a:pt x="8282" y="3122"/>
                  </a:lnTo>
                  <a:cubicBezTo>
                    <a:pt x="8283" y="3110"/>
                    <a:pt x="8294" y="3100"/>
                    <a:pt x="8306" y="3100"/>
                  </a:cubicBezTo>
                  <a:lnTo>
                    <a:pt x="8306" y="3100"/>
                  </a:lnTo>
                  <a:cubicBezTo>
                    <a:pt x="8319" y="3101"/>
                    <a:pt x="8329" y="3112"/>
                    <a:pt x="8328" y="3125"/>
                  </a:cubicBezTo>
                  <a:lnTo>
                    <a:pt x="8328" y="3125"/>
                  </a:lnTo>
                  <a:cubicBezTo>
                    <a:pt x="8324" y="3188"/>
                    <a:pt x="8315" y="3250"/>
                    <a:pt x="8302" y="3311"/>
                  </a:cubicBezTo>
                  <a:lnTo>
                    <a:pt x="8302" y="3311"/>
                  </a:lnTo>
                  <a:cubicBezTo>
                    <a:pt x="8277" y="3426"/>
                    <a:pt x="8236" y="3537"/>
                    <a:pt x="8180" y="3642"/>
                  </a:cubicBezTo>
                  <a:lnTo>
                    <a:pt x="8180" y="3642"/>
                  </a:lnTo>
                  <a:cubicBezTo>
                    <a:pt x="8174" y="3653"/>
                    <a:pt x="8160" y="3657"/>
                    <a:pt x="8148" y="3651"/>
                  </a:cubicBezTo>
                  <a:lnTo>
                    <a:pt x="8247" y="2723"/>
                  </a:lnTo>
                  <a:close/>
                  <a:moveTo>
                    <a:pt x="7657" y="4186"/>
                  </a:moveTo>
                  <a:lnTo>
                    <a:pt x="7657" y="4186"/>
                  </a:lnTo>
                  <a:lnTo>
                    <a:pt x="7657" y="4186"/>
                  </a:lnTo>
                  <a:cubicBezTo>
                    <a:pt x="7650" y="4175"/>
                    <a:pt x="7651" y="4161"/>
                    <a:pt x="7662" y="4154"/>
                  </a:cubicBezTo>
                  <a:lnTo>
                    <a:pt x="7662" y="4154"/>
                  </a:lnTo>
                  <a:cubicBezTo>
                    <a:pt x="7751" y="4088"/>
                    <a:pt x="7831" y="4018"/>
                    <a:pt x="7902" y="3944"/>
                  </a:cubicBezTo>
                  <a:lnTo>
                    <a:pt x="7902" y="3944"/>
                  </a:lnTo>
                  <a:cubicBezTo>
                    <a:pt x="7911" y="3935"/>
                    <a:pt x="7926" y="3934"/>
                    <a:pt x="7935" y="3943"/>
                  </a:cubicBezTo>
                  <a:lnTo>
                    <a:pt x="7935" y="3943"/>
                  </a:lnTo>
                  <a:lnTo>
                    <a:pt x="7935" y="3943"/>
                  </a:lnTo>
                  <a:cubicBezTo>
                    <a:pt x="7944" y="3952"/>
                    <a:pt x="7944" y="3966"/>
                    <a:pt x="7935" y="3976"/>
                  </a:cubicBezTo>
                  <a:lnTo>
                    <a:pt x="7935" y="3976"/>
                  </a:lnTo>
                  <a:cubicBezTo>
                    <a:pt x="7863" y="4052"/>
                    <a:pt x="7780" y="4123"/>
                    <a:pt x="7689" y="4191"/>
                  </a:cubicBezTo>
                  <a:lnTo>
                    <a:pt x="7689" y="4191"/>
                  </a:lnTo>
                  <a:cubicBezTo>
                    <a:pt x="7679" y="4199"/>
                    <a:pt x="7664" y="4196"/>
                    <a:pt x="7657" y="4186"/>
                  </a:cubicBezTo>
                  <a:lnTo>
                    <a:pt x="7007" y="4522"/>
                  </a:lnTo>
                  <a:lnTo>
                    <a:pt x="7007" y="4522"/>
                  </a:lnTo>
                  <a:lnTo>
                    <a:pt x="7007" y="4522"/>
                  </a:lnTo>
                  <a:cubicBezTo>
                    <a:pt x="7003" y="4511"/>
                    <a:pt x="7009" y="4497"/>
                    <a:pt x="7021" y="4493"/>
                  </a:cubicBezTo>
                  <a:lnTo>
                    <a:pt x="7021" y="4493"/>
                  </a:lnTo>
                  <a:cubicBezTo>
                    <a:pt x="7125" y="4454"/>
                    <a:pt x="7223" y="4410"/>
                    <a:pt x="7315" y="4364"/>
                  </a:cubicBezTo>
                  <a:lnTo>
                    <a:pt x="7315" y="4364"/>
                  </a:lnTo>
                  <a:cubicBezTo>
                    <a:pt x="7327" y="4358"/>
                    <a:pt x="7341" y="4363"/>
                    <a:pt x="7347" y="4374"/>
                  </a:cubicBezTo>
                  <a:lnTo>
                    <a:pt x="7347" y="4374"/>
                  </a:lnTo>
                  <a:lnTo>
                    <a:pt x="7347" y="4374"/>
                  </a:lnTo>
                  <a:cubicBezTo>
                    <a:pt x="7353" y="4385"/>
                    <a:pt x="7348" y="4399"/>
                    <a:pt x="7337" y="4405"/>
                  </a:cubicBezTo>
                  <a:lnTo>
                    <a:pt x="7337" y="4405"/>
                  </a:lnTo>
                  <a:cubicBezTo>
                    <a:pt x="7243" y="4453"/>
                    <a:pt x="7142" y="4496"/>
                    <a:pt x="7037" y="4536"/>
                  </a:cubicBezTo>
                  <a:lnTo>
                    <a:pt x="7037" y="4536"/>
                  </a:lnTo>
                  <a:cubicBezTo>
                    <a:pt x="7026" y="4541"/>
                    <a:pt x="7012" y="4535"/>
                    <a:pt x="7007" y="4522"/>
                  </a:cubicBezTo>
                  <a:lnTo>
                    <a:pt x="7657" y="4186"/>
                  </a:lnTo>
                  <a:close/>
                </a:path>
              </a:pathLst>
            </a:custGeom>
            <a:solidFill>
              <a:srgbClr val="5ED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4" name="Freeform 391">
              <a:extLst>
                <a:ext uri="{FF2B5EF4-FFF2-40B4-BE49-F238E27FC236}">
                  <a16:creationId xmlns:a16="http://schemas.microsoft.com/office/drawing/2014/main" id="{8E237071-BA0C-C54D-8BCF-F56ED42A3E9F}"/>
                </a:ext>
              </a:extLst>
            </p:cNvPr>
            <p:cNvSpPr>
              <a:spLocks noChangeArrowheads="1"/>
            </p:cNvSpPr>
            <p:nvPr/>
          </p:nvSpPr>
          <p:spPr bwMode="auto">
            <a:xfrm>
              <a:off x="5333501" y="10780036"/>
              <a:ext cx="3696820" cy="1713830"/>
            </a:xfrm>
            <a:custGeom>
              <a:avLst/>
              <a:gdLst>
                <a:gd name="T0" fmla="*/ 2307 w 2968"/>
                <a:gd name="T1" fmla="*/ 1121 h 1377"/>
                <a:gd name="T2" fmla="*/ 2307 w 2968"/>
                <a:gd name="T3" fmla="*/ 0 h 1377"/>
                <a:gd name="T4" fmla="*/ 660 w 2968"/>
                <a:gd name="T5" fmla="*/ 0 h 1377"/>
                <a:gd name="T6" fmla="*/ 660 w 2968"/>
                <a:gd name="T7" fmla="*/ 1121 h 1377"/>
                <a:gd name="T8" fmla="*/ 0 w 2968"/>
                <a:gd name="T9" fmla="*/ 1376 h 1377"/>
                <a:gd name="T10" fmla="*/ 660 w 2968"/>
                <a:gd name="T11" fmla="*/ 1376 h 1377"/>
                <a:gd name="T12" fmla="*/ 2307 w 2968"/>
                <a:gd name="T13" fmla="*/ 1376 h 1377"/>
                <a:gd name="T14" fmla="*/ 2967 w 2968"/>
                <a:gd name="T15" fmla="*/ 1376 h 1377"/>
                <a:gd name="T16" fmla="*/ 2307 w 2968"/>
                <a:gd name="T17" fmla="*/ 112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8" h="1377">
                  <a:moveTo>
                    <a:pt x="2307" y="1121"/>
                  </a:moveTo>
                  <a:lnTo>
                    <a:pt x="2307" y="0"/>
                  </a:lnTo>
                  <a:lnTo>
                    <a:pt x="660" y="0"/>
                  </a:lnTo>
                  <a:lnTo>
                    <a:pt x="660" y="1121"/>
                  </a:lnTo>
                  <a:lnTo>
                    <a:pt x="0" y="1376"/>
                  </a:lnTo>
                  <a:lnTo>
                    <a:pt x="660" y="1376"/>
                  </a:lnTo>
                  <a:lnTo>
                    <a:pt x="2307" y="1376"/>
                  </a:lnTo>
                  <a:lnTo>
                    <a:pt x="2967" y="1376"/>
                  </a:lnTo>
                  <a:lnTo>
                    <a:pt x="2307" y="1121"/>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5" name="Freeform 392">
              <a:extLst>
                <a:ext uri="{FF2B5EF4-FFF2-40B4-BE49-F238E27FC236}">
                  <a16:creationId xmlns:a16="http://schemas.microsoft.com/office/drawing/2014/main" id="{D3A9369D-D348-C340-908A-DDBE0CE3B1CB}"/>
                </a:ext>
              </a:extLst>
            </p:cNvPr>
            <p:cNvSpPr>
              <a:spLocks noChangeArrowheads="1"/>
            </p:cNvSpPr>
            <p:nvPr/>
          </p:nvSpPr>
          <p:spPr bwMode="auto">
            <a:xfrm>
              <a:off x="3213185" y="5786859"/>
              <a:ext cx="7629842" cy="5201912"/>
            </a:xfrm>
            <a:custGeom>
              <a:avLst/>
              <a:gdLst>
                <a:gd name="T0" fmla="*/ 6125 w 6126"/>
                <a:gd name="T1" fmla="*/ 4173 h 4174"/>
                <a:gd name="T2" fmla="*/ 0 w 6126"/>
                <a:gd name="T3" fmla="*/ 4173 h 4174"/>
                <a:gd name="T4" fmla="*/ 0 w 6126"/>
                <a:gd name="T5" fmla="*/ 0 h 4174"/>
                <a:gd name="T6" fmla="*/ 6125 w 6126"/>
                <a:gd name="T7" fmla="*/ 0 h 4174"/>
                <a:gd name="T8" fmla="*/ 6125 w 6126"/>
                <a:gd name="T9" fmla="*/ 4173 h 4174"/>
              </a:gdLst>
              <a:ahLst/>
              <a:cxnLst>
                <a:cxn ang="0">
                  <a:pos x="T0" y="T1"/>
                </a:cxn>
                <a:cxn ang="0">
                  <a:pos x="T2" y="T3"/>
                </a:cxn>
                <a:cxn ang="0">
                  <a:pos x="T4" y="T5"/>
                </a:cxn>
                <a:cxn ang="0">
                  <a:pos x="T6" y="T7"/>
                </a:cxn>
                <a:cxn ang="0">
                  <a:pos x="T8" y="T9"/>
                </a:cxn>
              </a:cxnLst>
              <a:rect l="0" t="0" r="r" b="b"/>
              <a:pathLst>
                <a:path w="6126" h="4174">
                  <a:moveTo>
                    <a:pt x="6125" y="4173"/>
                  </a:moveTo>
                  <a:lnTo>
                    <a:pt x="0" y="4173"/>
                  </a:lnTo>
                  <a:lnTo>
                    <a:pt x="0" y="0"/>
                  </a:lnTo>
                  <a:lnTo>
                    <a:pt x="6125" y="0"/>
                  </a:lnTo>
                  <a:lnTo>
                    <a:pt x="6125" y="4173"/>
                  </a:lnTo>
                </a:path>
              </a:pathLst>
            </a:custGeom>
            <a:solidFill>
              <a:srgbClr val="5ED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6" name="Freeform 393">
              <a:extLst>
                <a:ext uri="{FF2B5EF4-FFF2-40B4-BE49-F238E27FC236}">
                  <a16:creationId xmlns:a16="http://schemas.microsoft.com/office/drawing/2014/main" id="{63680404-F61A-984F-8B88-31E567770408}"/>
                </a:ext>
              </a:extLst>
            </p:cNvPr>
            <p:cNvSpPr>
              <a:spLocks noChangeArrowheads="1"/>
            </p:cNvSpPr>
            <p:nvPr/>
          </p:nvSpPr>
          <p:spPr bwMode="auto">
            <a:xfrm>
              <a:off x="3443895" y="6001089"/>
              <a:ext cx="7173917" cy="4778950"/>
            </a:xfrm>
            <a:custGeom>
              <a:avLst/>
              <a:gdLst>
                <a:gd name="T0" fmla="*/ 5757 w 5758"/>
                <a:gd name="T1" fmla="*/ 3836 h 3837"/>
                <a:gd name="T2" fmla="*/ 0 w 5758"/>
                <a:gd name="T3" fmla="*/ 3836 h 3837"/>
                <a:gd name="T4" fmla="*/ 0 w 5758"/>
                <a:gd name="T5" fmla="*/ 0 h 3837"/>
                <a:gd name="T6" fmla="*/ 5757 w 5758"/>
                <a:gd name="T7" fmla="*/ 0 h 3837"/>
                <a:gd name="T8" fmla="*/ 5757 w 5758"/>
                <a:gd name="T9" fmla="*/ 3836 h 3837"/>
              </a:gdLst>
              <a:ahLst/>
              <a:cxnLst>
                <a:cxn ang="0">
                  <a:pos x="T0" y="T1"/>
                </a:cxn>
                <a:cxn ang="0">
                  <a:pos x="T2" y="T3"/>
                </a:cxn>
                <a:cxn ang="0">
                  <a:pos x="T4" y="T5"/>
                </a:cxn>
                <a:cxn ang="0">
                  <a:pos x="T6" y="T7"/>
                </a:cxn>
                <a:cxn ang="0">
                  <a:pos x="T8" y="T9"/>
                </a:cxn>
              </a:cxnLst>
              <a:rect l="0" t="0" r="r" b="b"/>
              <a:pathLst>
                <a:path w="5758" h="3837">
                  <a:moveTo>
                    <a:pt x="5757" y="3836"/>
                  </a:moveTo>
                  <a:lnTo>
                    <a:pt x="0" y="3836"/>
                  </a:lnTo>
                  <a:lnTo>
                    <a:pt x="0" y="0"/>
                  </a:lnTo>
                  <a:lnTo>
                    <a:pt x="5757" y="0"/>
                  </a:lnTo>
                  <a:lnTo>
                    <a:pt x="5757" y="3836"/>
                  </a:lnTo>
                </a:path>
              </a:pathLst>
            </a:custGeom>
            <a:solidFill>
              <a:srgbClr val="005BE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7" name="Freeform 394">
              <a:extLst>
                <a:ext uri="{FF2B5EF4-FFF2-40B4-BE49-F238E27FC236}">
                  <a16:creationId xmlns:a16="http://schemas.microsoft.com/office/drawing/2014/main" id="{DB2B14AD-3DF3-C746-983C-CEDCDB3873F9}"/>
                </a:ext>
              </a:extLst>
            </p:cNvPr>
            <p:cNvSpPr>
              <a:spLocks noChangeArrowheads="1"/>
            </p:cNvSpPr>
            <p:nvPr/>
          </p:nvSpPr>
          <p:spPr bwMode="auto">
            <a:xfrm>
              <a:off x="5674070" y="6001089"/>
              <a:ext cx="4943740" cy="4778950"/>
            </a:xfrm>
            <a:custGeom>
              <a:avLst/>
              <a:gdLst>
                <a:gd name="T0" fmla="*/ 3966 w 3967"/>
                <a:gd name="T1" fmla="*/ 3836 h 3837"/>
                <a:gd name="T2" fmla="*/ 0 w 3967"/>
                <a:gd name="T3" fmla="*/ 3836 h 3837"/>
                <a:gd name="T4" fmla="*/ 1700 w 3967"/>
                <a:gd name="T5" fmla="*/ 0 h 3837"/>
                <a:gd name="T6" fmla="*/ 3966 w 3967"/>
                <a:gd name="T7" fmla="*/ 0 h 3837"/>
                <a:gd name="T8" fmla="*/ 3966 w 3967"/>
                <a:gd name="T9" fmla="*/ 3836 h 3837"/>
              </a:gdLst>
              <a:ahLst/>
              <a:cxnLst>
                <a:cxn ang="0">
                  <a:pos x="T0" y="T1"/>
                </a:cxn>
                <a:cxn ang="0">
                  <a:pos x="T2" y="T3"/>
                </a:cxn>
                <a:cxn ang="0">
                  <a:pos x="T4" y="T5"/>
                </a:cxn>
                <a:cxn ang="0">
                  <a:pos x="T6" y="T7"/>
                </a:cxn>
                <a:cxn ang="0">
                  <a:pos x="T8" y="T9"/>
                </a:cxn>
              </a:cxnLst>
              <a:rect l="0" t="0" r="r" b="b"/>
              <a:pathLst>
                <a:path w="3967" h="3837">
                  <a:moveTo>
                    <a:pt x="3966" y="3836"/>
                  </a:moveTo>
                  <a:lnTo>
                    <a:pt x="0" y="3836"/>
                  </a:lnTo>
                  <a:lnTo>
                    <a:pt x="1700" y="0"/>
                  </a:lnTo>
                  <a:lnTo>
                    <a:pt x="3966" y="0"/>
                  </a:lnTo>
                  <a:lnTo>
                    <a:pt x="3966" y="3836"/>
                  </a:lnTo>
                </a:path>
              </a:pathLst>
            </a:custGeom>
            <a:solidFill>
              <a:srgbClr val="FEE23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8" name="Freeform 395">
              <a:extLst>
                <a:ext uri="{FF2B5EF4-FFF2-40B4-BE49-F238E27FC236}">
                  <a16:creationId xmlns:a16="http://schemas.microsoft.com/office/drawing/2014/main" id="{363AFA21-F2D1-084B-8BF5-57A31E99F31D}"/>
                </a:ext>
              </a:extLst>
            </p:cNvPr>
            <p:cNvSpPr>
              <a:spLocks noChangeArrowheads="1"/>
            </p:cNvSpPr>
            <p:nvPr/>
          </p:nvSpPr>
          <p:spPr bwMode="auto">
            <a:xfrm>
              <a:off x="8612852" y="5407837"/>
              <a:ext cx="1219456" cy="379022"/>
            </a:xfrm>
            <a:custGeom>
              <a:avLst/>
              <a:gdLst>
                <a:gd name="T0" fmla="*/ 0 w 979"/>
                <a:gd name="T1" fmla="*/ 304 h 305"/>
                <a:gd name="T2" fmla="*/ 951 w 979"/>
                <a:gd name="T3" fmla="*/ 304 h 305"/>
                <a:gd name="T4" fmla="*/ 951 w 979"/>
                <a:gd name="T5" fmla="*/ 304 h 305"/>
                <a:gd name="T6" fmla="*/ 438 w 979"/>
                <a:gd name="T7" fmla="*/ 0 h 305"/>
                <a:gd name="T8" fmla="*/ 0 w 979"/>
                <a:gd name="T9" fmla="*/ 0 h 305"/>
                <a:gd name="T10" fmla="*/ 0 w 979"/>
                <a:gd name="T11" fmla="*/ 304 h 305"/>
              </a:gdLst>
              <a:ahLst/>
              <a:cxnLst>
                <a:cxn ang="0">
                  <a:pos x="T0" y="T1"/>
                </a:cxn>
                <a:cxn ang="0">
                  <a:pos x="T2" y="T3"/>
                </a:cxn>
                <a:cxn ang="0">
                  <a:pos x="T4" y="T5"/>
                </a:cxn>
                <a:cxn ang="0">
                  <a:pos x="T6" y="T7"/>
                </a:cxn>
                <a:cxn ang="0">
                  <a:pos x="T8" y="T9"/>
                </a:cxn>
                <a:cxn ang="0">
                  <a:pos x="T10" y="T11"/>
                </a:cxn>
              </a:cxnLst>
              <a:rect l="0" t="0" r="r" b="b"/>
              <a:pathLst>
                <a:path w="979" h="305">
                  <a:moveTo>
                    <a:pt x="0" y="304"/>
                  </a:moveTo>
                  <a:lnTo>
                    <a:pt x="951" y="304"/>
                  </a:lnTo>
                  <a:lnTo>
                    <a:pt x="951" y="304"/>
                  </a:lnTo>
                  <a:cubicBezTo>
                    <a:pt x="951" y="304"/>
                    <a:pt x="978" y="0"/>
                    <a:pt x="438" y="0"/>
                  </a:cubicBezTo>
                  <a:lnTo>
                    <a:pt x="0" y="0"/>
                  </a:lnTo>
                  <a:lnTo>
                    <a:pt x="0" y="304"/>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9" name="Freeform 396">
              <a:extLst>
                <a:ext uri="{FF2B5EF4-FFF2-40B4-BE49-F238E27FC236}">
                  <a16:creationId xmlns:a16="http://schemas.microsoft.com/office/drawing/2014/main" id="{95BE3622-39B1-1B4B-ADB4-6B97CD6482F1}"/>
                </a:ext>
              </a:extLst>
            </p:cNvPr>
            <p:cNvSpPr>
              <a:spLocks noChangeArrowheads="1"/>
            </p:cNvSpPr>
            <p:nvPr/>
          </p:nvSpPr>
          <p:spPr bwMode="auto">
            <a:xfrm>
              <a:off x="5756467" y="5407839"/>
              <a:ext cx="3427661" cy="2960754"/>
            </a:xfrm>
            <a:custGeom>
              <a:avLst/>
              <a:gdLst>
                <a:gd name="T0" fmla="*/ 2751 w 2752"/>
                <a:gd name="T1" fmla="*/ 0 h 2375"/>
                <a:gd name="T2" fmla="*/ 504 w 2752"/>
                <a:gd name="T3" fmla="*/ 0 h 2375"/>
                <a:gd name="T4" fmla="*/ 504 w 2752"/>
                <a:gd name="T5" fmla="*/ 0 h 2375"/>
                <a:gd name="T6" fmla="*/ 315 w 2752"/>
                <a:gd name="T7" fmla="*/ 2374 h 2375"/>
                <a:gd name="T8" fmla="*/ 2126 w 2752"/>
                <a:gd name="T9" fmla="*/ 2374 h 2375"/>
                <a:gd name="T10" fmla="*/ 2126 w 2752"/>
                <a:gd name="T11" fmla="*/ 2374 h 2375"/>
                <a:gd name="T12" fmla="*/ 2362 w 2752"/>
                <a:gd name="T13" fmla="*/ 2119 h 2375"/>
                <a:gd name="T14" fmla="*/ 2362 w 2752"/>
                <a:gd name="T15" fmla="*/ 2119 h 2375"/>
                <a:gd name="T16" fmla="*/ 2751 w 2752"/>
                <a:gd name="T17" fmla="*/ 0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2" h="2375">
                  <a:moveTo>
                    <a:pt x="2751" y="0"/>
                  </a:moveTo>
                  <a:lnTo>
                    <a:pt x="504" y="0"/>
                  </a:lnTo>
                  <a:lnTo>
                    <a:pt x="504" y="0"/>
                  </a:lnTo>
                  <a:cubicBezTo>
                    <a:pt x="504" y="0"/>
                    <a:pt x="0" y="147"/>
                    <a:pt x="315" y="2374"/>
                  </a:cubicBezTo>
                  <a:lnTo>
                    <a:pt x="2126" y="2374"/>
                  </a:lnTo>
                  <a:lnTo>
                    <a:pt x="2126" y="2374"/>
                  </a:lnTo>
                  <a:cubicBezTo>
                    <a:pt x="2263" y="2374"/>
                    <a:pt x="2373" y="2257"/>
                    <a:pt x="2362" y="2119"/>
                  </a:cubicBezTo>
                  <a:lnTo>
                    <a:pt x="2362" y="2119"/>
                  </a:lnTo>
                  <a:cubicBezTo>
                    <a:pt x="2314" y="1506"/>
                    <a:pt x="2249" y="0"/>
                    <a:pt x="2751" y="0"/>
                  </a:cubicBezTo>
                </a:path>
              </a:pathLst>
            </a:custGeom>
            <a:solidFill>
              <a:srgbClr val="D2D4D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0" name="Freeform 397">
              <a:extLst>
                <a:ext uri="{FF2B5EF4-FFF2-40B4-BE49-F238E27FC236}">
                  <a16:creationId xmlns:a16="http://schemas.microsoft.com/office/drawing/2014/main" id="{CA158043-4E1E-154D-BDFC-78CCE791BBDF}"/>
                </a:ext>
              </a:extLst>
            </p:cNvPr>
            <p:cNvSpPr>
              <a:spLocks noChangeArrowheads="1"/>
            </p:cNvSpPr>
            <p:nvPr/>
          </p:nvSpPr>
          <p:spPr bwMode="auto">
            <a:xfrm>
              <a:off x="5734497" y="8011542"/>
              <a:ext cx="2647648" cy="351554"/>
            </a:xfrm>
            <a:custGeom>
              <a:avLst/>
              <a:gdLst>
                <a:gd name="T0" fmla="*/ 2123 w 2124"/>
                <a:gd name="T1" fmla="*/ 281 h 282"/>
                <a:gd name="T2" fmla="*/ 2123 w 2124"/>
                <a:gd name="T3" fmla="*/ 281 h 282"/>
                <a:gd name="T4" fmla="*/ 1955 w 2124"/>
                <a:gd name="T5" fmla="*/ 0 h 282"/>
                <a:gd name="T6" fmla="*/ 0 w 2124"/>
                <a:gd name="T7" fmla="*/ 0 h 282"/>
                <a:gd name="T8" fmla="*/ 0 w 2124"/>
                <a:gd name="T9" fmla="*/ 0 h 282"/>
                <a:gd name="T10" fmla="*/ 210 w 2124"/>
                <a:gd name="T11" fmla="*/ 281 h 282"/>
                <a:gd name="T12" fmla="*/ 2123 w 2124"/>
                <a:gd name="T13" fmla="*/ 281 h 282"/>
              </a:gdLst>
              <a:ahLst/>
              <a:cxnLst>
                <a:cxn ang="0">
                  <a:pos x="T0" y="T1"/>
                </a:cxn>
                <a:cxn ang="0">
                  <a:pos x="T2" y="T3"/>
                </a:cxn>
                <a:cxn ang="0">
                  <a:pos x="T4" y="T5"/>
                </a:cxn>
                <a:cxn ang="0">
                  <a:pos x="T6" y="T7"/>
                </a:cxn>
                <a:cxn ang="0">
                  <a:pos x="T8" y="T9"/>
                </a:cxn>
                <a:cxn ang="0">
                  <a:pos x="T10" y="T11"/>
                </a:cxn>
                <a:cxn ang="0">
                  <a:pos x="T12" y="T13"/>
                </a:cxn>
              </a:cxnLst>
              <a:rect l="0" t="0" r="r" b="b"/>
              <a:pathLst>
                <a:path w="2124" h="282">
                  <a:moveTo>
                    <a:pt x="2123" y="281"/>
                  </a:moveTo>
                  <a:lnTo>
                    <a:pt x="2123" y="281"/>
                  </a:lnTo>
                  <a:cubicBezTo>
                    <a:pt x="2123" y="281"/>
                    <a:pt x="1955" y="193"/>
                    <a:pt x="1955" y="0"/>
                  </a:cubicBezTo>
                  <a:lnTo>
                    <a:pt x="0" y="0"/>
                  </a:lnTo>
                  <a:lnTo>
                    <a:pt x="0" y="0"/>
                  </a:lnTo>
                  <a:cubicBezTo>
                    <a:pt x="0" y="0"/>
                    <a:pt x="19" y="281"/>
                    <a:pt x="210" y="281"/>
                  </a:cubicBezTo>
                  <a:lnTo>
                    <a:pt x="2123" y="281"/>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1" name="Freeform 30">
              <a:extLst>
                <a:ext uri="{FF2B5EF4-FFF2-40B4-BE49-F238E27FC236}">
                  <a16:creationId xmlns:a16="http://schemas.microsoft.com/office/drawing/2014/main" id="{DE474FC1-9DA1-CB46-8C4C-B854D2897C0D}"/>
                </a:ext>
              </a:extLst>
            </p:cNvPr>
            <p:cNvSpPr>
              <a:spLocks noChangeArrowheads="1"/>
            </p:cNvSpPr>
            <p:nvPr/>
          </p:nvSpPr>
          <p:spPr bwMode="auto">
            <a:xfrm>
              <a:off x="6206897" y="5693475"/>
              <a:ext cx="2300339" cy="2003680"/>
            </a:xfrm>
            <a:custGeom>
              <a:avLst/>
              <a:gdLst>
                <a:gd name="connsiteX0" fmla="*/ 28645 w 2300339"/>
                <a:gd name="connsiteY0" fmla="*/ 1944540 h 2003680"/>
                <a:gd name="connsiteX1" fmla="*/ 2271694 w 2300339"/>
                <a:gd name="connsiteY1" fmla="*/ 1944540 h 2003680"/>
                <a:gd name="connsiteX2" fmla="*/ 2300339 w 2300339"/>
                <a:gd name="connsiteY2" fmla="*/ 1974110 h 2003680"/>
                <a:gd name="connsiteX3" fmla="*/ 2271694 w 2300339"/>
                <a:gd name="connsiteY3" fmla="*/ 2003680 h 2003680"/>
                <a:gd name="connsiteX4" fmla="*/ 28645 w 2300339"/>
                <a:gd name="connsiteY4" fmla="*/ 2003680 h 2003680"/>
                <a:gd name="connsiteX5" fmla="*/ 0 w 2300339"/>
                <a:gd name="connsiteY5" fmla="*/ 1974110 h 2003680"/>
                <a:gd name="connsiteX6" fmla="*/ 28645 w 2300339"/>
                <a:gd name="connsiteY6" fmla="*/ 1944540 h 2003680"/>
                <a:gd name="connsiteX7" fmla="*/ 28645 w 2300339"/>
                <a:gd name="connsiteY7" fmla="*/ 1697352 h 2003680"/>
                <a:gd name="connsiteX8" fmla="*/ 2271694 w 2300339"/>
                <a:gd name="connsiteY8" fmla="*/ 1697352 h 2003680"/>
                <a:gd name="connsiteX9" fmla="*/ 2300339 w 2300339"/>
                <a:gd name="connsiteY9" fmla="*/ 1726920 h 2003680"/>
                <a:gd name="connsiteX10" fmla="*/ 2271694 w 2300339"/>
                <a:gd name="connsiteY10" fmla="*/ 1756488 h 2003680"/>
                <a:gd name="connsiteX11" fmla="*/ 28645 w 2300339"/>
                <a:gd name="connsiteY11" fmla="*/ 1756488 h 2003680"/>
                <a:gd name="connsiteX12" fmla="*/ 0 w 2300339"/>
                <a:gd name="connsiteY12" fmla="*/ 1726920 h 2003680"/>
                <a:gd name="connsiteX13" fmla="*/ 28645 w 2300339"/>
                <a:gd name="connsiteY13" fmla="*/ 1697352 h 2003680"/>
                <a:gd name="connsiteX14" fmla="*/ 28645 w 2300339"/>
                <a:gd name="connsiteY14" fmla="*/ 1444672 h 2003680"/>
                <a:gd name="connsiteX15" fmla="*/ 2271694 w 2300339"/>
                <a:gd name="connsiteY15" fmla="*/ 1444672 h 2003680"/>
                <a:gd name="connsiteX16" fmla="*/ 2300339 w 2300339"/>
                <a:gd name="connsiteY16" fmla="*/ 1474240 h 2003680"/>
                <a:gd name="connsiteX17" fmla="*/ 2271694 w 2300339"/>
                <a:gd name="connsiteY17" fmla="*/ 1503808 h 2003680"/>
                <a:gd name="connsiteX18" fmla="*/ 28645 w 2300339"/>
                <a:gd name="connsiteY18" fmla="*/ 1503808 h 2003680"/>
                <a:gd name="connsiteX19" fmla="*/ 0 w 2300339"/>
                <a:gd name="connsiteY19" fmla="*/ 1474240 h 2003680"/>
                <a:gd name="connsiteX20" fmla="*/ 28645 w 2300339"/>
                <a:gd name="connsiteY20" fmla="*/ 1444672 h 2003680"/>
                <a:gd name="connsiteX21" fmla="*/ 28645 w 2300339"/>
                <a:gd name="connsiteY21" fmla="*/ 1197486 h 2003680"/>
                <a:gd name="connsiteX22" fmla="*/ 2271694 w 2300339"/>
                <a:gd name="connsiteY22" fmla="*/ 1197486 h 2003680"/>
                <a:gd name="connsiteX23" fmla="*/ 2300339 w 2300339"/>
                <a:gd name="connsiteY23" fmla="*/ 1227699 h 2003680"/>
                <a:gd name="connsiteX24" fmla="*/ 2271694 w 2300339"/>
                <a:gd name="connsiteY24" fmla="*/ 1256652 h 2003680"/>
                <a:gd name="connsiteX25" fmla="*/ 28645 w 2300339"/>
                <a:gd name="connsiteY25" fmla="*/ 1256652 h 2003680"/>
                <a:gd name="connsiteX26" fmla="*/ 0 w 2300339"/>
                <a:gd name="connsiteY26" fmla="*/ 1227699 h 2003680"/>
                <a:gd name="connsiteX27" fmla="*/ 28645 w 2300339"/>
                <a:gd name="connsiteY27" fmla="*/ 1197486 h 2003680"/>
                <a:gd name="connsiteX28" fmla="*/ 28645 w 2300339"/>
                <a:gd name="connsiteY28" fmla="*/ 950298 h 2003680"/>
                <a:gd name="connsiteX29" fmla="*/ 2271694 w 2300339"/>
                <a:gd name="connsiteY29" fmla="*/ 950298 h 2003680"/>
                <a:gd name="connsiteX30" fmla="*/ 2300339 w 2300339"/>
                <a:gd name="connsiteY30" fmla="*/ 979250 h 2003680"/>
                <a:gd name="connsiteX31" fmla="*/ 2271694 w 2300339"/>
                <a:gd name="connsiteY31" fmla="*/ 1009460 h 2003680"/>
                <a:gd name="connsiteX32" fmla="*/ 28645 w 2300339"/>
                <a:gd name="connsiteY32" fmla="*/ 1009460 h 2003680"/>
                <a:gd name="connsiteX33" fmla="*/ 0 w 2300339"/>
                <a:gd name="connsiteY33" fmla="*/ 979250 h 2003680"/>
                <a:gd name="connsiteX34" fmla="*/ 28645 w 2300339"/>
                <a:gd name="connsiteY34" fmla="*/ 950298 h 2003680"/>
                <a:gd name="connsiteX35" fmla="*/ 1116321 w 2300339"/>
                <a:gd name="connsiteY35" fmla="*/ 565785 h 2003680"/>
                <a:gd name="connsiteX36" fmla="*/ 2271643 w 2300339"/>
                <a:gd name="connsiteY36" fmla="*/ 565785 h 2003680"/>
                <a:gd name="connsiteX37" fmla="*/ 2300338 w 2300339"/>
                <a:gd name="connsiteY37" fmla="*/ 595353 h 2003680"/>
                <a:gd name="connsiteX38" fmla="*/ 2271643 w 2300339"/>
                <a:gd name="connsiteY38" fmla="*/ 624921 h 2003680"/>
                <a:gd name="connsiteX39" fmla="*/ 1116321 w 2300339"/>
                <a:gd name="connsiteY39" fmla="*/ 624921 h 2003680"/>
                <a:gd name="connsiteX40" fmla="*/ 1087625 w 2300339"/>
                <a:gd name="connsiteY40" fmla="*/ 595353 h 2003680"/>
                <a:gd name="connsiteX41" fmla="*/ 1116321 w 2300339"/>
                <a:gd name="connsiteY41" fmla="*/ 565785 h 2003680"/>
                <a:gd name="connsiteX42" fmla="*/ 1116321 w 2300339"/>
                <a:gd name="connsiteY42" fmla="*/ 335077 h 2003680"/>
                <a:gd name="connsiteX43" fmla="*/ 2271643 w 2300339"/>
                <a:gd name="connsiteY43" fmla="*/ 335077 h 2003680"/>
                <a:gd name="connsiteX44" fmla="*/ 2300338 w 2300339"/>
                <a:gd name="connsiteY44" fmla="*/ 364645 h 2003680"/>
                <a:gd name="connsiteX45" fmla="*/ 2271643 w 2300339"/>
                <a:gd name="connsiteY45" fmla="*/ 394213 h 2003680"/>
                <a:gd name="connsiteX46" fmla="*/ 1116321 w 2300339"/>
                <a:gd name="connsiteY46" fmla="*/ 394213 h 2003680"/>
                <a:gd name="connsiteX47" fmla="*/ 1087625 w 2300339"/>
                <a:gd name="connsiteY47" fmla="*/ 364645 h 2003680"/>
                <a:gd name="connsiteX48" fmla="*/ 1116321 w 2300339"/>
                <a:gd name="connsiteY48" fmla="*/ 335077 h 2003680"/>
                <a:gd name="connsiteX49" fmla="*/ 1116321 w 2300339"/>
                <a:gd name="connsiteY49" fmla="*/ 109863 h 2003680"/>
                <a:gd name="connsiteX50" fmla="*/ 2271643 w 2300339"/>
                <a:gd name="connsiteY50" fmla="*/ 109863 h 2003680"/>
                <a:gd name="connsiteX51" fmla="*/ 2300338 w 2300339"/>
                <a:gd name="connsiteY51" fmla="*/ 140076 h 2003680"/>
                <a:gd name="connsiteX52" fmla="*/ 2271643 w 2300339"/>
                <a:gd name="connsiteY52" fmla="*/ 169029 h 2003680"/>
                <a:gd name="connsiteX53" fmla="*/ 1116321 w 2300339"/>
                <a:gd name="connsiteY53" fmla="*/ 169029 h 2003680"/>
                <a:gd name="connsiteX54" fmla="*/ 1087625 w 2300339"/>
                <a:gd name="connsiteY54" fmla="*/ 140076 h 2003680"/>
                <a:gd name="connsiteX55" fmla="*/ 1116321 w 2300339"/>
                <a:gd name="connsiteY55" fmla="*/ 109863 h 2003680"/>
                <a:gd name="connsiteX56" fmla="*/ 200724 w 2300339"/>
                <a:gd name="connsiteY56" fmla="*/ 0 h 2003680"/>
                <a:gd name="connsiteX57" fmla="*/ 949051 w 2300339"/>
                <a:gd name="connsiteY57" fmla="*/ 0 h 2003680"/>
                <a:gd name="connsiteX58" fmla="*/ 944062 w 2300339"/>
                <a:gd name="connsiteY58" fmla="*/ 47335 h 2003680"/>
                <a:gd name="connsiteX59" fmla="*/ 942815 w 2300339"/>
                <a:gd name="connsiteY59" fmla="*/ 718750 h 2003680"/>
                <a:gd name="connsiteX60" fmla="*/ 949051 w 2300339"/>
                <a:gd name="connsiteY60" fmla="*/ 789754 h 2003680"/>
                <a:gd name="connsiteX61" fmla="*/ 200724 w 2300339"/>
                <a:gd name="connsiteY61" fmla="*/ 789754 h 2003680"/>
                <a:gd name="connsiteX62" fmla="*/ 194488 w 2300339"/>
                <a:gd name="connsiteY62" fmla="*/ 718750 h 2003680"/>
                <a:gd name="connsiteX63" fmla="*/ 195736 w 2300339"/>
                <a:gd name="connsiteY63" fmla="*/ 47335 h 200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300339" h="2003680">
                  <a:moveTo>
                    <a:pt x="28645" y="1944540"/>
                  </a:moveTo>
                  <a:lnTo>
                    <a:pt x="2271694" y="1944540"/>
                  </a:lnTo>
                  <a:cubicBezTo>
                    <a:pt x="2287885" y="1944540"/>
                    <a:pt x="2300339" y="1957397"/>
                    <a:pt x="2300339" y="1974110"/>
                  </a:cubicBezTo>
                  <a:cubicBezTo>
                    <a:pt x="2300339" y="1990823"/>
                    <a:pt x="2287885" y="2003680"/>
                    <a:pt x="2271694" y="2003680"/>
                  </a:cubicBezTo>
                  <a:lnTo>
                    <a:pt x="28645" y="2003680"/>
                  </a:lnTo>
                  <a:cubicBezTo>
                    <a:pt x="12454" y="2003680"/>
                    <a:pt x="0" y="1990823"/>
                    <a:pt x="0" y="1974110"/>
                  </a:cubicBezTo>
                  <a:cubicBezTo>
                    <a:pt x="0" y="1957397"/>
                    <a:pt x="12454" y="1944540"/>
                    <a:pt x="28645" y="1944540"/>
                  </a:cubicBezTo>
                  <a:close/>
                  <a:moveTo>
                    <a:pt x="28645" y="1697352"/>
                  </a:moveTo>
                  <a:lnTo>
                    <a:pt x="2271694" y="1697352"/>
                  </a:lnTo>
                  <a:cubicBezTo>
                    <a:pt x="2287885" y="1697352"/>
                    <a:pt x="2300339" y="1710208"/>
                    <a:pt x="2300339" y="1726920"/>
                  </a:cubicBezTo>
                  <a:cubicBezTo>
                    <a:pt x="2300339" y="1743632"/>
                    <a:pt x="2287885" y="1756488"/>
                    <a:pt x="2271694" y="1756488"/>
                  </a:cubicBezTo>
                  <a:lnTo>
                    <a:pt x="28645" y="1756488"/>
                  </a:lnTo>
                  <a:cubicBezTo>
                    <a:pt x="12454" y="1756488"/>
                    <a:pt x="0" y="1743632"/>
                    <a:pt x="0" y="1726920"/>
                  </a:cubicBezTo>
                  <a:cubicBezTo>
                    <a:pt x="0" y="1710208"/>
                    <a:pt x="12454" y="1697352"/>
                    <a:pt x="28645" y="1697352"/>
                  </a:cubicBezTo>
                  <a:close/>
                  <a:moveTo>
                    <a:pt x="28645" y="1444672"/>
                  </a:moveTo>
                  <a:lnTo>
                    <a:pt x="2271694" y="1444672"/>
                  </a:lnTo>
                  <a:cubicBezTo>
                    <a:pt x="2287885" y="1444672"/>
                    <a:pt x="2300339" y="1457528"/>
                    <a:pt x="2300339" y="1474240"/>
                  </a:cubicBezTo>
                  <a:cubicBezTo>
                    <a:pt x="2300339" y="1489667"/>
                    <a:pt x="2287885" y="1503808"/>
                    <a:pt x="2271694" y="1503808"/>
                  </a:cubicBezTo>
                  <a:lnTo>
                    <a:pt x="28645" y="1503808"/>
                  </a:lnTo>
                  <a:cubicBezTo>
                    <a:pt x="12454" y="1503808"/>
                    <a:pt x="0" y="1489667"/>
                    <a:pt x="0" y="1474240"/>
                  </a:cubicBezTo>
                  <a:cubicBezTo>
                    <a:pt x="0" y="1457528"/>
                    <a:pt x="12454" y="1444672"/>
                    <a:pt x="28645" y="1444672"/>
                  </a:cubicBezTo>
                  <a:close/>
                  <a:moveTo>
                    <a:pt x="28645" y="1197486"/>
                  </a:moveTo>
                  <a:lnTo>
                    <a:pt x="2271694" y="1197486"/>
                  </a:lnTo>
                  <a:cubicBezTo>
                    <a:pt x="2287885" y="1197486"/>
                    <a:pt x="2300339" y="1211334"/>
                    <a:pt x="2300339" y="1227699"/>
                  </a:cubicBezTo>
                  <a:cubicBezTo>
                    <a:pt x="2300339" y="1244064"/>
                    <a:pt x="2287885" y="1256652"/>
                    <a:pt x="2271694" y="1256652"/>
                  </a:cubicBezTo>
                  <a:lnTo>
                    <a:pt x="28645" y="1256652"/>
                  </a:lnTo>
                  <a:cubicBezTo>
                    <a:pt x="12454" y="1256652"/>
                    <a:pt x="0" y="1244064"/>
                    <a:pt x="0" y="1227699"/>
                  </a:cubicBezTo>
                  <a:cubicBezTo>
                    <a:pt x="0" y="1211334"/>
                    <a:pt x="12454" y="1197486"/>
                    <a:pt x="28645" y="1197486"/>
                  </a:cubicBezTo>
                  <a:close/>
                  <a:moveTo>
                    <a:pt x="28645" y="950298"/>
                  </a:moveTo>
                  <a:lnTo>
                    <a:pt x="2271694" y="950298"/>
                  </a:lnTo>
                  <a:cubicBezTo>
                    <a:pt x="2287885" y="950298"/>
                    <a:pt x="2300339" y="962886"/>
                    <a:pt x="2300339" y="979250"/>
                  </a:cubicBezTo>
                  <a:cubicBezTo>
                    <a:pt x="2300339" y="995614"/>
                    <a:pt x="2287885" y="1009460"/>
                    <a:pt x="2271694" y="1009460"/>
                  </a:cubicBezTo>
                  <a:lnTo>
                    <a:pt x="28645" y="1009460"/>
                  </a:lnTo>
                  <a:cubicBezTo>
                    <a:pt x="12454" y="1009460"/>
                    <a:pt x="0" y="995614"/>
                    <a:pt x="0" y="979250"/>
                  </a:cubicBezTo>
                  <a:cubicBezTo>
                    <a:pt x="0" y="962886"/>
                    <a:pt x="12454" y="950298"/>
                    <a:pt x="28645" y="950298"/>
                  </a:cubicBezTo>
                  <a:close/>
                  <a:moveTo>
                    <a:pt x="1116321" y="565785"/>
                  </a:moveTo>
                  <a:lnTo>
                    <a:pt x="2271643" y="565785"/>
                  </a:lnTo>
                  <a:cubicBezTo>
                    <a:pt x="2287862" y="565785"/>
                    <a:pt x="2300338" y="578641"/>
                    <a:pt x="2300338" y="595353"/>
                  </a:cubicBezTo>
                  <a:cubicBezTo>
                    <a:pt x="2300338" y="612065"/>
                    <a:pt x="2287862" y="624921"/>
                    <a:pt x="2271643" y="624921"/>
                  </a:cubicBezTo>
                  <a:lnTo>
                    <a:pt x="1116321" y="624921"/>
                  </a:lnTo>
                  <a:cubicBezTo>
                    <a:pt x="1100102" y="624921"/>
                    <a:pt x="1087625" y="612065"/>
                    <a:pt x="1087625" y="595353"/>
                  </a:cubicBezTo>
                  <a:cubicBezTo>
                    <a:pt x="1087625" y="578641"/>
                    <a:pt x="1100102" y="565785"/>
                    <a:pt x="1116321" y="565785"/>
                  </a:cubicBezTo>
                  <a:close/>
                  <a:moveTo>
                    <a:pt x="1116321" y="335077"/>
                  </a:moveTo>
                  <a:lnTo>
                    <a:pt x="2271643" y="335077"/>
                  </a:lnTo>
                  <a:cubicBezTo>
                    <a:pt x="2287862" y="335077"/>
                    <a:pt x="2300338" y="347933"/>
                    <a:pt x="2300338" y="364645"/>
                  </a:cubicBezTo>
                  <a:cubicBezTo>
                    <a:pt x="2300338" y="381357"/>
                    <a:pt x="2287862" y="394213"/>
                    <a:pt x="2271643" y="394213"/>
                  </a:cubicBezTo>
                  <a:lnTo>
                    <a:pt x="1116321" y="394213"/>
                  </a:lnTo>
                  <a:cubicBezTo>
                    <a:pt x="1100102" y="394213"/>
                    <a:pt x="1087625" y="381357"/>
                    <a:pt x="1087625" y="364645"/>
                  </a:cubicBezTo>
                  <a:cubicBezTo>
                    <a:pt x="1087625" y="347933"/>
                    <a:pt x="1100102" y="335077"/>
                    <a:pt x="1116321" y="335077"/>
                  </a:cubicBezTo>
                  <a:close/>
                  <a:moveTo>
                    <a:pt x="1116321" y="109863"/>
                  </a:moveTo>
                  <a:lnTo>
                    <a:pt x="2271643" y="109863"/>
                  </a:lnTo>
                  <a:cubicBezTo>
                    <a:pt x="2287862" y="109863"/>
                    <a:pt x="2300338" y="123711"/>
                    <a:pt x="2300338" y="140076"/>
                  </a:cubicBezTo>
                  <a:cubicBezTo>
                    <a:pt x="2300338" y="155182"/>
                    <a:pt x="2287862" y="169029"/>
                    <a:pt x="2271643" y="169029"/>
                  </a:cubicBezTo>
                  <a:lnTo>
                    <a:pt x="1116321" y="169029"/>
                  </a:lnTo>
                  <a:cubicBezTo>
                    <a:pt x="1100102" y="169029"/>
                    <a:pt x="1087625" y="155182"/>
                    <a:pt x="1087625" y="140076"/>
                  </a:cubicBezTo>
                  <a:cubicBezTo>
                    <a:pt x="1087625" y="123711"/>
                    <a:pt x="1100102" y="109863"/>
                    <a:pt x="1116321" y="109863"/>
                  </a:cubicBezTo>
                  <a:close/>
                  <a:moveTo>
                    <a:pt x="200724" y="0"/>
                  </a:moveTo>
                  <a:lnTo>
                    <a:pt x="949051" y="0"/>
                  </a:lnTo>
                  <a:lnTo>
                    <a:pt x="944062" y="47335"/>
                  </a:lnTo>
                  <a:cubicBezTo>
                    <a:pt x="924107" y="270310"/>
                    <a:pt x="922860" y="495776"/>
                    <a:pt x="942815" y="718750"/>
                  </a:cubicBezTo>
                  <a:lnTo>
                    <a:pt x="949051" y="789754"/>
                  </a:lnTo>
                  <a:lnTo>
                    <a:pt x="200724" y="789754"/>
                  </a:lnTo>
                  <a:lnTo>
                    <a:pt x="194488" y="718750"/>
                  </a:lnTo>
                  <a:cubicBezTo>
                    <a:pt x="175780" y="495776"/>
                    <a:pt x="175780" y="270310"/>
                    <a:pt x="195736" y="47335"/>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32" name="Freeform 407">
              <a:extLst>
                <a:ext uri="{FF2B5EF4-FFF2-40B4-BE49-F238E27FC236}">
                  <a16:creationId xmlns:a16="http://schemas.microsoft.com/office/drawing/2014/main" id="{91FB753A-F714-E44D-9ED0-D888E95CCC0C}"/>
                </a:ext>
              </a:extLst>
            </p:cNvPr>
            <p:cNvSpPr>
              <a:spLocks noChangeArrowheads="1"/>
            </p:cNvSpPr>
            <p:nvPr/>
          </p:nvSpPr>
          <p:spPr bwMode="auto">
            <a:xfrm>
              <a:off x="4449124" y="5254031"/>
              <a:ext cx="1021706" cy="1647914"/>
            </a:xfrm>
            <a:custGeom>
              <a:avLst/>
              <a:gdLst>
                <a:gd name="T0" fmla="*/ 728 w 820"/>
                <a:gd name="T1" fmla="*/ 586 h 1322"/>
                <a:gd name="T2" fmla="*/ 331 w 820"/>
                <a:gd name="T3" fmla="*/ 1321 h 1322"/>
                <a:gd name="T4" fmla="*/ 144 w 820"/>
                <a:gd name="T5" fmla="*/ 1096 h 1322"/>
                <a:gd name="T6" fmla="*/ 427 w 820"/>
                <a:gd name="T7" fmla="*/ 422 h 1322"/>
                <a:gd name="T8" fmla="*/ 166 w 820"/>
                <a:gd name="T9" fmla="*/ 422 h 1322"/>
                <a:gd name="T10" fmla="*/ 166 w 820"/>
                <a:gd name="T11" fmla="*/ 422 h 1322"/>
                <a:gd name="T12" fmla="*/ 0 w 820"/>
                <a:gd name="T13" fmla="*/ 256 h 1322"/>
                <a:gd name="T14" fmla="*/ 0 w 820"/>
                <a:gd name="T15" fmla="*/ 0 h 1322"/>
                <a:gd name="T16" fmla="*/ 648 w 820"/>
                <a:gd name="T17" fmla="*/ 0 h 1322"/>
                <a:gd name="T18" fmla="*/ 718 w 820"/>
                <a:gd name="T19" fmla="*/ 169 h 1322"/>
                <a:gd name="T20" fmla="*/ 718 w 820"/>
                <a:gd name="T21" fmla="*/ 169 h 1322"/>
                <a:gd name="T22" fmla="*/ 792 w 820"/>
                <a:gd name="T23" fmla="*/ 213 h 1322"/>
                <a:gd name="T24" fmla="*/ 792 w 820"/>
                <a:gd name="T25" fmla="*/ 213 h 1322"/>
                <a:gd name="T26" fmla="*/ 813 w 820"/>
                <a:gd name="T27" fmla="*/ 336 h 1322"/>
                <a:gd name="T28" fmla="*/ 813 w 820"/>
                <a:gd name="T29" fmla="*/ 336 h 1322"/>
                <a:gd name="T30" fmla="*/ 728 w 820"/>
                <a:gd name="T31" fmla="*/ 586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0" h="1322">
                  <a:moveTo>
                    <a:pt x="728" y="586"/>
                  </a:moveTo>
                  <a:lnTo>
                    <a:pt x="331" y="1321"/>
                  </a:lnTo>
                  <a:lnTo>
                    <a:pt x="144" y="1096"/>
                  </a:lnTo>
                  <a:lnTo>
                    <a:pt x="427" y="422"/>
                  </a:lnTo>
                  <a:lnTo>
                    <a:pt x="166" y="422"/>
                  </a:lnTo>
                  <a:lnTo>
                    <a:pt x="166" y="422"/>
                  </a:lnTo>
                  <a:cubicBezTo>
                    <a:pt x="75" y="422"/>
                    <a:pt x="0" y="348"/>
                    <a:pt x="0" y="256"/>
                  </a:cubicBezTo>
                  <a:lnTo>
                    <a:pt x="0" y="0"/>
                  </a:lnTo>
                  <a:lnTo>
                    <a:pt x="648" y="0"/>
                  </a:lnTo>
                  <a:lnTo>
                    <a:pt x="718" y="169"/>
                  </a:lnTo>
                  <a:lnTo>
                    <a:pt x="718" y="169"/>
                  </a:lnTo>
                  <a:cubicBezTo>
                    <a:pt x="750" y="169"/>
                    <a:pt x="778" y="186"/>
                    <a:pt x="792" y="213"/>
                  </a:cubicBezTo>
                  <a:lnTo>
                    <a:pt x="792" y="213"/>
                  </a:lnTo>
                  <a:cubicBezTo>
                    <a:pt x="811" y="250"/>
                    <a:pt x="819" y="293"/>
                    <a:pt x="813" y="336"/>
                  </a:cubicBezTo>
                  <a:lnTo>
                    <a:pt x="813" y="336"/>
                  </a:lnTo>
                  <a:cubicBezTo>
                    <a:pt x="800" y="423"/>
                    <a:pt x="772" y="508"/>
                    <a:pt x="728" y="586"/>
                  </a:cubicBezTo>
                </a:path>
              </a:pathLst>
            </a:custGeom>
            <a:solidFill>
              <a:srgbClr val="E444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3" name="Freeform 408">
              <a:extLst>
                <a:ext uri="{FF2B5EF4-FFF2-40B4-BE49-F238E27FC236}">
                  <a16:creationId xmlns:a16="http://schemas.microsoft.com/office/drawing/2014/main" id="{7214F424-7674-6944-8BD4-9A59F1F99B3A}"/>
                </a:ext>
              </a:extLst>
            </p:cNvPr>
            <p:cNvSpPr>
              <a:spLocks noChangeArrowheads="1"/>
            </p:cNvSpPr>
            <p:nvPr/>
          </p:nvSpPr>
          <p:spPr bwMode="auto">
            <a:xfrm>
              <a:off x="4762225" y="3518231"/>
              <a:ext cx="417471" cy="823956"/>
            </a:xfrm>
            <a:custGeom>
              <a:avLst/>
              <a:gdLst>
                <a:gd name="T0" fmla="*/ 218 w 335"/>
                <a:gd name="T1" fmla="*/ 0 h 663"/>
                <a:gd name="T2" fmla="*/ 188 w 335"/>
                <a:gd name="T3" fmla="*/ 0 h 663"/>
                <a:gd name="T4" fmla="*/ 188 w 335"/>
                <a:gd name="T5" fmla="*/ 0 h 663"/>
                <a:gd name="T6" fmla="*/ 79 w 335"/>
                <a:gd name="T7" fmla="*/ 91 h 663"/>
                <a:gd name="T8" fmla="*/ 0 w 335"/>
                <a:gd name="T9" fmla="*/ 521 h 663"/>
                <a:gd name="T10" fmla="*/ 269 w 335"/>
                <a:gd name="T11" fmla="*/ 662 h 663"/>
                <a:gd name="T12" fmla="*/ 269 w 335"/>
                <a:gd name="T13" fmla="*/ 662 h 663"/>
                <a:gd name="T14" fmla="*/ 247 w 335"/>
                <a:gd name="T15" fmla="*/ 374 h 663"/>
                <a:gd name="T16" fmla="*/ 247 w 335"/>
                <a:gd name="T17" fmla="*/ 374 h 663"/>
                <a:gd name="T18" fmla="*/ 218 w 335"/>
                <a:gd name="T19" fmla="*/ 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663">
                  <a:moveTo>
                    <a:pt x="218" y="0"/>
                  </a:moveTo>
                  <a:lnTo>
                    <a:pt x="188" y="0"/>
                  </a:lnTo>
                  <a:lnTo>
                    <a:pt x="188" y="0"/>
                  </a:lnTo>
                  <a:cubicBezTo>
                    <a:pt x="134" y="0"/>
                    <a:pt x="88" y="38"/>
                    <a:pt x="79" y="91"/>
                  </a:cubicBezTo>
                  <a:lnTo>
                    <a:pt x="0" y="521"/>
                  </a:lnTo>
                  <a:lnTo>
                    <a:pt x="269" y="662"/>
                  </a:lnTo>
                  <a:lnTo>
                    <a:pt x="269" y="662"/>
                  </a:lnTo>
                  <a:cubicBezTo>
                    <a:pt x="269" y="662"/>
                    <a:pt x="236" y="502"/>
                    <a:pt x="247" y="374"/>
                  </a:cubicBezTo>
                  <a:lnTo>
                    <a:pt x="247" y="374"/>
                  </a:lnTo>
                  <a:cubicBezTo>
                    <a:pt x="259" y="248"/>
                    <a:pt x="334" y="142"/>
                    <a:pt x="218" y="0"/>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4" name="Freeform 409">
              <a:extLst>
                <a:ext uri="{FF2B5EF4-FFF2-40B4-BE49-F238E27FC236}">
                  <a16:creationId xmlns:a16="http://schemas.microsoft.com/office/drawing/2014/main" id="{6173E485-E052-4548-8A00-515571765D8D}"/>
                </a:ext>
              </a:extLst>
            </p:cNvPr>
            <p:cNvSpPr>
              <a:spLocks noChangeArrowheads="1"/>
            </p:cNvSpPr>
            <p:nvPr/>
          </p:nvSpPr>
          <p:spPr bwMode="auto">
            <a:xfrm>
              <a:off x="3938267" y="4018101"/>
              <a:ext cx="1274386" cy="1241428"/>
            </a:xfrm>
            <a:custGeom>
              <a:avLst/>
              <a:gdLst>
                <a:gd name="T0" fmla="*/ 559 w 1021"/>
                <a:gd name="T1" fmla="*/ 0 h 997"/>
                <a:gd name="T2" fmla="*/ 234 w 1021"/>
                <a:gd name="T3" fmla="*/ 133 h 997"/>
                <a:gd name="T4" fmla="*/ 175 w 1021"/>
                <a:gd name="T5" fmla="*/ 753 h 997"/>
                <a:gd name="T6" fmla="*/ 66 w 1021"/>
                <a:gd name="T7" fmla="*/ 936 h 997"/>
                <a:gd name="T8" fmla="*/ 58 w 1021"/>
                <a:gd name="T9" fmla="*/ 936 h 997"/>
                <a:gd name="T10" fmla="*/ 58 w 1021"/>
                <a:gd name="T11" fmla="*/ 936 h 997"/>
                <a:gd name="T12" fmla="*/ 0 w 1021"/>
                <a:gd name="T13" fmla="*/ 996 h 997"/>
                <a:gd name="T14" fmla="*/ 734 w 1021"/>
                <a:gd name="T15" fmla="*/ 996 h 997"/>
                <a:gd name="T16" fmla="*/ 746 w 1021"/>
                <a:gd name="T17" fmla="*/ 688 h 997"/>
                <a:gd name="T18" fmla="*/ 841 w 1021"/>
                <a:gd name="T19" fmla="*/ 577 h 997"/>
                <a:gd name="T20" fmla="*/ 841 w 1021"/>
                <a:gd name="T21" fmla="*/ 996 h 997"/>
                <a:gd name="T22" fmla="*/ 1020 w 1021"/>
                <a:gd name="T23" fmla="*/ 996 h 997"/>
                <a:gd name="T24" fmla="*/ 997 w 1021"/>
                <a:gd name="T25" fmla="*/ 319 h 997"/>
                <a:gd name="T26" fmla="*/ 976 w 1021"/>
                <a:gd name="T27" fmla="*/ 286 h 997"/>
                <a:gd name="T28" fmla="*/ 976 w 1021"/>
                <a:gd name="T29" fmla="*/ 286 h 997"/>
                <a:gd name="T30" fmla="*/ 837 w 1021"/>
                <a:gd name="T31" fmla="*/ 138 h 997"/>
                <a:gd name="T32" fmla="*/ 693 w 1021"/>
                <a:gd name="T33" fmla="*/ 30 h 997"/>
                <a:gd name="T34" fmla="*/ 559 w 1021"/>
                <a:gd name="T35" fmla="*/ 0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1" h="997">
                  <a:moveTo>
                    <a:pt x="559" y="0"/>
                  </a:moveTo>
                  <a:lnTo>
                    <a:pt x="234" y="133"/>
                  </a:lnTo>
                  <a:lnTo>
                    <a:pt x="175" y="753"/>
                  </a:lnTo>
                  <a:lnTo>
                    <a:pt x="66" y="936"/>
                  </a:lnTo>
                  <a:lnTo>
                    <a:pt x="58" y="936"/>
                  </a:lnTo>
                  <a:lnTo>
                    <a:pt x="58" y="936"/>
                  </a:lnTo>
                  <a:cubicBezTo>
                    <a:pt x="25" y="937"/>
                    <a:pt x="0" y="963"/>
                    <a:pt x="0" y="996"/>
                  </a:cubicBezTo>
                  <a:lnTo>
                    <a:pt x="734" y="996"/>
                  </a:lnTo>
                  <a:lnTo>
                    <a:pt x="746" y="688"/>
                  </a:lnTo>
                  <a:lnTo>
                    <a:pt x="841" y="577"/>
                  </a:lnTo>
                  <a:lnTo>
                    <a:pt x="841" y="996"/>
                  </a:lnTo>
                  <a:lnTo>
                    <a:pt x="1020" y="996"/>
                  </a:lnTo>
                  <a:lnTo>
                    <a:pt x="997" y="319"/>
                  </a:lnTo>
                  <a:lnTo>
                    <a:pt x="976" y="286"/>
                  </a:lnTo>
                  <a:lnTo>
                    <a:pt x="976" y="286"/>
                  </a:lnTo>
                  <a:cubicBezTo>
                    <a:pt x="938" y="229"/>
                    <a:pt x="891" y="179"/>
                    <a:pt x="837" y="138"/>
                  </a:cubicBezTo>
                  <a:lnTo>
                    <a:pt x="693" y="30"/>
                  </a:lnTo>
                  <a:lnTo>
                    <a:pt x="559" y="0"/>
                  </a:lnTo>
                </a:path>
              </a:pathLst>
            </a:custGeom>
            <a:solidFill>
              <a:srgbClr val="6E41C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5" name="Freeform 410">
              <a:extLst>
                <a:ext uri="{FF2B5EF4-FFF2-40B4-BE49-F238E27FC236}">
                  <a16:creationId xmlns:a16="http://schemas.microsoft.com/office/drawing/2014/main" id="{747945D8-E1F7-CF48-9B85-C7BE5C7A0901}"/>
                </a:ext>
              </a:extLst>
            </p:cNvPr>
            <p:cNvSpPr>
              <a:spLocks noChangeArrowheads="1"/>
            </p:cNvSpPr>
            <p:nvPr/>
          </p:nvSpPr>
          <p:spPr bwMode="auto">
            <a:xfrm>
              <a:off x="4157991" y="4182891"/>
              <a:ext cx="521842" cy="1076636"/>
            </a:xfrm>
            <a:custGeom>
              <a:avLst/>
              <a:gdLst>
                <a:gd name="T0" fmla="*/ 59 w 418"/>
                <a:gd name="T1" fmla="*/ 0 h 864"/>
                <a:gd name="T2" fmla="*/ 129 w 418"/>
                <a:gd name="T3" fmla="*/ 13 h 864"/>
                <a:gd name="T4" fmla="*/ 129 w 418"/>
                <a:gd name="T5" fmla="*/ 13 h 864"/>
                <a:gd name="T6" fmla="*/ 226 w 418"/>
                <a:gd name="T7" fmla="*/ 107 h 864"/>
                <a:gd name="T8" fmla="*/ 242 w 418"/>
                <a:gd name="T9" fmla="*/ 175 h 864"/>
                <a:gd name="T10" fmla="*/ 242 w 418"/>
                <a:gd name="T11" fmla="*/ 175 h 864"/>
                <a:gd name="T12" fmla="*/ 244 w 418"/>
                <a:gd name="T13" fmla="*/ 222 h 864"/>
                <a:gd name="T14" fmla="*/ 194 w 418"/>
                <a:gd name="T15" fmla="*/ 526 h 864"/>
                <a:gd name="T16" fmla="*/ 417 w 418"/>
                <a:gd name="T17" fmla="*/ 751 h 864"/>
                <a:gd name="T18" fmla="*/ 362 w 418"/>
                <a:gd name="T19" fmla="*/ 863 h 864"/>
                <a:gd name="T20" fmla="*/ 0 w 418"/>
                <a:gd name="T21" fmla="*/ 620 h 864"/>
                <a:gd name="T22" fmla="*/ 59 w 418"/>
                <a:gd name="T2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8" h="864">
                  <a:moveTo>
                    <a:pt x="59" y="0"/>
                  </a:moveTo>
                  <a:lnTo>
                    <a:pt x="129" y="13"/>
                  </a:lnTo>
                  <a:lnTo>
                    <a:pt x="129" y="13"/>
                  </a:lnTo>
                  <a:cubicBezTo>
                    <a:pt x="177" y="22"/>
                    <a:pt x="215" y="60"/>
                    <a:pt x="226" y="107"/>
                  </a:cubicBezTo>
                  <a:lnTo>
                    <a:pt x="242" y="175"/>
                  </a:lnTo>
                  <a:lnTo>
                    <a:pt x="242" y="175"/>
                  </a:lnTo>
                  <a:cubicBezTo>
                    <a:pt x="245" y="191"/>
                    <a:pt x="246" y="207"/>
                    <a:pt x="244" y="222"/>
                  </a:cubicBezTo>
                  <a:lnTo>
                    <a:pt x="194" y="526"/>
                  </a:lnTo>
                  <a:lnTo>
                    <a:pt x="417" y="751"/>
                  </a:lnTo>
                  <a:lnTo>
                    <a:pt x="362" y="863"/>
                  </a:lnTo>
                  <a:lnTo>
                    <a:pt x="0" y="620"/>
                  </a:lnTo>
                  <a:lnTo>
                    <a:pt x="59" y="0"/>
                  </a:lnTo>
                </a:path>
              </a:pathLst>
            </a:custGeom>
            <a:solidFill>
              <a:srgbClr val="A740A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6" name="Freeform 411">
              <a:extLst>
                <a:ext uri="{FF2B5EF4-FFF2-40B4-BE49-F238E27FC236}">
                  <a16:creationId xmlns:a16="http://schemas.microsoft.com/office/drawing/2014/main" id="{F260F510-DA17-8B40-BFDE-92C027168BF4}"/>
                </a:ext>
              </a:extLst>
            </p:cNvPr>
            <p:cNvSpPr>
              <a:spLocks noChangeArrowheads="1"/>
            </p:cNvSpPr>
            <p:nvPr/>
          </p:nvSpPr>
          <p:spPr bwMode="auto">
            <a:xfrm>
              <a:off x="3938269" y="5254031"/>
              <a:ext cx="1021706" cy="1647914"/>
            </a:xfrm>
            <a:custGeom>
              <a:avLst/>
              <a:gdLst>
                <a:gd name="T0" fmla="*/ 727 w 821"/>
                <a:gd name="T1" fmla="*/ 586 h 1322"/>
                <a:gd name="T2" fmla="*/ 331 w 821"/>
                <a:gd name="T3" fmla="*/ 1321 h 1322"/>
                <a:gd name="T4" fmla="*/ 143 w 821"/>
                <a:gd name="T5" fmla="*/ 1096 h 1322"/>
                <a:gd name="T6" fmla="*/ 426 w 821"/>
                <a:gd name="T7" fmla="*/ 422 h 1322"/>
                <a:gd name="T8" fmla="*/ 165 w 821"/>
                <a:gd name="T9" fmla="*/ 422 h 1322"/>
                <a:gd name="T10" fmla="*/ 165 w 821"/>
                <a:gd name="T11" fmla="*/ 422 h 1322"/>
                <a:gd name="T12" fmla="*/ 0 w 821"/>
                <a:gd name="T13" fmla="*/ 256 h 1322"/>
                <a:gd name="T14" fmla="*/ 0 w 821"/>
                <a:gd name="T15" fmla="*/ 0 h 1322"/>
                <a:gd name="T16" fmla="*/ 819 w 821"/>
                <a:gd name="T17" fmla="*/ 0 h 1322"/>
                <a:gd name="T18" fmla="*/ 760 w 821"/>
                <a:gd name="T19" fmla="*/ 169 h 1322"/>
                <a:gd name="T20" fmla="*/ 760 w 821"/>
                <a:gd name="T21" fmla="*/ 169 h 1322"/>
                <a:gd name="T22" fmla="*/ 812 w 821"/>
                <a:gd name="T23" fmla="*/ 336 h 1322"/>
                <a:gd name="T24" fmla="*/ 812 w 821"/>
                <a:gd name="T25" fmla="*/ 336 h 1322"/>
                <a:gd name="T26" fmla="*/ 727 w 821"/>
                <a:gd name="T27" fmla="*/ 586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1" h="1322">
                  <a:moveTo>
                    <a:pt x="727" y="586"/>
                  </a:moveTo>
                  <a:lnTo>
                    <a:pt x="331" y="1321"/>
                  </a:lnTo>
                  <a:lnTo>
                    <a:pt x="143" y="1096"/>
                  </a:lnTo>
                  <a:lnTo>
                    <a:pt x="426" y="422"/>
                  </a:lnTo>
                  <a:lnTo>
                    <a:pt x="165" y="422"/>
                  </a:lnTo>
                  <a:lnTo>
                    <a:pt x="165" y="422"/>
                  </a:lnTo>
                  <a:cubicBezTo>
                    <a:pt x="74" y="422"/>
                    <a:pt x="0" y="348"/>
                    <a:pt x="0" y="256"/>
                  </a:cubicBezTo>
                  <a:lnTo>
                    <a:pt x="0" y="0"/>
                  </a:lnTo>
                  <a:lnTo>
                    <a:pt x="819" y="0"/>
                  </a:lnTo>
                  <a:lnTo>
                    <a:pt x="760" y="169"/>
                  </a:lnTo>
                  <a:lnTo>
                    <a:pt x="760" y="169"/>
                  </a:lnTo>
                  <a:cubicBezTo>
                    <a:pt x="801" y="214"/>
                    <a:pt x="820" y="275"/>
                    <a:pt x="812" y="336"/>
                  </a:cubicBezTo>
                  <a:lnTo>
                    <a:pt x="812" y="336"/>
                  </a:lnTo>
                  <a:cubicBezTo>
                    <a:pt x="799" y="423"/>
                    <a:pt x="771" y="508"/>
                    <a:pt x="727" y="586"/>
                  </a:cubicBezTo>
                </a:path>
              </a:pathLst>
            </a:custGeom>
            <a:solidFill>
              <a:srgbClr val="F2672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7" name="Freeform 412">
              <a:extLst>
                <a:ext uri="{FF2B5EF4-FFF2-40B4-BE49-F238E27FC236}">
                  <a16:creationId xmlns:a16="http://schemas.microsoft.com/office/drawing/2014/main" id="{309E757C-C973-A840-A248-0994D2D71B25}"/>
                </a:ext>
              </a:extLst>
            </p:cNvPr>
            <p:cNvSpPr>
              <a:spLocks noChangeArrowheads="1"/>
            </p:cNvSpPr>
            <p:nvPr/>
          </p:nvSpPr>
          <p:spPr bwMode="auto">
            <a:xfrm>
              <a:off x="4245878" y="5385867"/>
              <a:ext cx="241693" cy="82397"/>
            </a:xfrm>
            <a:custGeom>
              <a:avLst/>
              <a:gdLst>
                <a:gd name="T0" fmla="*/ 0 w 194"/>
                <a:gd name="T1" fmla="*/ 0 h 64"/>
                <a:gd name="T2" fmla="*/ 193 w 194"/>
                <a:gd name="T3" fmla="*/ 0 h 64"/>
                <a:gd name="T4" fmla="*/ 193 w 194"/>
                <a:gd name="T5" fmla="*/ 63 h 64"/>
                <a:gd name="T6" fmla="*/ 0 w 194"/>
                <a:gd name="T7" fmla="*/ 63 h 64"/>
                <a:gd name="T8" fmla="*/ 0 w 194"/>
                <a:gd name="T9" fmla="*/ 0 h 64"/>
              </a:gdLst>
              <a:ahLst/>
              <a:cxnLst>
                <a:cxn ang="0">
                  <a:pos x="T0" y="T1"/>
                </a:cxn>
                <a:cxn ang="0">
                  <a:pos x="T2" y="T3"/>
                </a:cxn>
                <a:cxn ang="0">
                  <a:pos x="T4" y="T5"/>
                </a:cxn>
                <a:cxn ang="0">
                  <a:pos x="T6" y="T7"/>
                </a:cxn>
                <a:cxn ang="0">
                  <a:pos x="T8" y="T9"/>
                </a:cxn>
              </a:cxnLst>
              <a:rect l="0" t="0" r="r" b="b"/>
              <a:pathLst>
                <a:path w="194" h="64">
                  <a:moveTo>
                    <a:pt x="0" y="0"/>
                  </a:moveTo>
                  <a:lnTo>
                    <a:pt x="193" y="0"/>
                  </a:lnTo>
                  <a:lnTo>
                    <a:pt x="193" y="63"/>
                  </a:lnTo>
                  <a:lnTo>
                    <a:pt x="0" y="63"/>
                  </a:lnTo>
                  <a:lnTo>
                    <a:pt x="0"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8" name="Freeform 413">
              <a:extLst>
                <a:ext uri="{FF2B5EF4-FFF2-40B4-BE49-F238E27FC236}">
                  <a16:creationId xmlns:a16="http://schemas.microsoft.com/office/drawing/2014/main" id="{02979589-AB03-B94F-B55E-EA03296E5705}"/>
                </a:ext>
              </a:extLst>
            </p:cNvPr>
            <p:cNvSpPr>
              <a:spLocks noChangeArrowheads="1"/>
            </p:cNvSpPr>
            <p:nvPr/>
          </p:nvSpPr>
          <p:spPr bwMode="auto">
            <a:xfrm>
              <a:off x="3888833" y="6654763"/>
              <a:ext cx="444936" cy="708601"/>
            </a:xfrm>
            <a:custGeom>
              <a:avLst/>
              <a:gdLst>
                <a:gd name="T0" fmla="*/ 207 w 357"/>
                <a:gd name="T1" fmla="*/ 0 h 570"/>
                <a:gd name="T2" fmla="*/ 146 w 357"/>
                <a:gd name="T3" fmla="*/ 137 h 570"/>
                <a:gd name="T4" fmla="*/ 146 w 357"/>
                <a:gd name="T5" fmla="*/ 137 h 570"/>
                <a:gd name="T6" fmla="*/ 44 w 357"/>
                <a:gd name="T7" fmla="*/ 238 h 570"/>
                <a:gd name="T8" fmla="*/ 0 w 357"/>
                <a:gd name="T9" fmla="*/ 342 h 570"/>
                <a:gd name="T10" fmla="*/ 0 w 357"/>
                <a:gd name="T11" fmla="*/ 342 h 570"/>
                <a:gd name="T12" fmla="*/ 48 w 357"/>
                <a:gd name="T13" fmla="*/ 322 h 570"/>
                <a:gd name="T14" fmla="*/ 83 w 357"/>
                <a:gd name="T15" fmla="*/ 239 h 570"/>
                <a:gd name="T16" fmla="*/ 83 w 357"/>
                <a:gd name="T17" fmla="*/ 239 h 570"/>
                <a:gd name="T18" fmla="*/ 60 w 357"/>
                <a:gd name="T19" fmla="*/ 374 h 570"/>
                <a:gd name="T20" fmla="*/ 268 w 357"/>
                <a:gd name="T21" fmla="*/ 569 h 570"/>
                <a:gd name="T22" fmla="*/ 268 w 357"/>
                <a:gd name="T23" fmla="*/ 569 h 570"/>
                <a:gd name="T24" fmla="*/ 288 w 357"/>
                <a:gd name="T25" fmla="*/ 348 h 570"/>
                <a:gd name="T26" fmla="*/ 288 w 357"/>
                <a:gd name="T27" fmla="*/ 348 h 570"/>
                <a:gd name="T28" fmla="*/ 294 w 357"/>
                <a:gd name="T29" fmla="*/ 279 h 570"/>
                <a:gd name="T30" fmla="*/ 356 w 357"/>
                <a:gd name="T31" fmla="*/ 179 h 570"/>
                <a:gd name="T32" fmla="*/ 207 w 357"/>
                <a:gd name="T33"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570">
                  <a:moveTo>
                    <a:pt x="207" y="0"/>
                  </a:moveTo>
                  <a:lnTo>
                    <a:pt x="146" y="137"/>
                  </a:lnTo>
                  <a:lnTo>
                    <a:pt x="146" y="137"/>
                  </a:lnTo>
                  <a:cubicBezTo>
                    <a:pt x="99" y="156"/>
                    <a:pt x="63" y="192"/>
                    <a:pt x="44" y="238"/>
                  </a:cubicBezTo>
                  <a:lnTo>
                    <a:pt x="0" y="342"/>
                  </a:lnTo>
                  <a:lnTo>
                    <a:pt x="0" y="342"/>
                  </a:lnTo>
                  <a:cubicBezTo>
                    <a:pt x="19" y="350"/>
                    <a:pt x="41" y="341"/>
                    <a:pt x="48" y="322"/>
                  </a:cubicBezTo>
                  <a:lnTo>
                    <a:pt x="83" y="239"/>
                  </a:lnTo>
                  <a:lnTo>
                    <a:pt x="83" y="239"/>
                  </a:lnTo>
                  <a:cubicBezTo>
                    <a:pt x="83" y="239"/>
                    <a:pt x="104" y="269"/>
                    <a:pt x="60" y="374"/>
                  </a:cubicBezTo>
                  <a:lnTo>
                    <a:pt x="268" y="569"/>
                  </a:lnTo>
                  <a:lnTo>
                    <a:pt x="268" y="569"/>
                  </a:lnTo>
                  <a:cubicBezTo>
                    <a:pt x="309" y="502"/>
                    <a:pt x="316" y="420"/>
                    <a:pt x="288" y="348"/>
                  </a:cubicBezTo>
                  <a:lnTo>
                    <a:pt x="288" y="348"/>
                  </a:lnTo>
                  <a:cubicBezTo>
                    <a:pt x="278" y="326"/>
                    <a:pt x="281" y="300"/>
                    <a:pt x="294" y="279"/>
                  </a:cubicBezTo>
                  <a:lnTo>
                    <a:pt x="356" y="179"/>
                  </a:lnTo>
                  <a:lnTo>
                    <a:pt x="207"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9" name="Freeform 414">
              <a:extLst>
                <a:ext uri="{FF2B5EF4-FFF2-40B4-BE49-F238E27FC236}">
                  <a16:creationId xmlns:a16="http://schemas.microsoft.com/office/drawing/2014/main" id="{13F00EF2-476B-534D-8393-B7F6DF9F9680}"/>
                </a:ext>
              </a:extLst>
            </p:cNvPr>
            <p:cNvSpPr>
              <a:spLocks noChangeArrowheads="1"/>
            </p:cNvSpPr>
            <p:nvPr/>
          </p:nvSpPr>
          <p:spPr bwMode="auto">
            <a:xfrm>
              <a:off x="4394193" y="6654763"/>
              <a:ext cx="444936" cy="708601"/>
            </a:xfrm>
            <a:custGeom>
              <a:avLst/>
              <a:gdLst>
                <a:gd name="T0" fmla="*/ 206 w 357"/>
                <a:gd name="T1" fmla="*/ 0 h 570"/>
                <a:gd name="T2" fmla="*/ 145 w 357"/>
                <a:gd name="T3" fmla="*/ 137 h 570"/>
                <a:gd name="T4" fmla="*/ 145 w 357"/>
                <a:gd name="T5" fmla="*/ 137 h 570"/>
                <a:gd name="T6" fmla="*/ 43 w 357"/>
                <a:gd name="T7" fmla="*/ 238 h 570"/>
                <a:gd name="T8" fmla="*/ 0 w 357"/>
                <a:gd name="T9" fmla="*/ 342 h 570"/>
                <a:gd name="T10" fmla="*/ 0 w 357"/>
                <a:gd name="T11" fmla="*/ 342 h 570"/>
                <a:gd name="T12" fmla="*/ 48 w 357"/>
                <a:gd name="T13" fmla="*/ 322 h 570"/>
                <a:gd name="T14" fmla="*/ 82 w 357"/>
                <a:gd name="T15" fmla="*/ 239 h 570"/>
                <a:gd name="T16" fmla="*/ 82 w 357"/>
                <a:gd name="T17" fmla="*/ 239 h 570"/>
                <a:gd name="T18" fmla="*/ 59 w 357"/>
                <a:gd name="T19" fmla="*/ 374 h 570"/>
                <a:gd name="T20" fmla="*/ 267 w 357"/>
                <a:gd name="T21" fmla="*/ 569 h 570"/>
                <a:gd name="T22" fmla="*/ 267 w 357"/>
                <a:gd name="T23" fmla="*/ 569 h 570"/>
                <a:gd name="T24" fmla="*/ 287 w 357"/>
                <a:gd name="T25" fmla="*/ 348 h 570"/>
                <a:gd name="T26" fmla="*/ 287 w 357"/>
                <a:gd name="T27" fmla="*/ 348 h 570"/>
                <a:gd name="T28" fmla="*/ 293 w 357"/>
                <a:gd name="T29" fmla="*/ 279 h 570"/>
                <a:gd name="T30" fmla="*/ 356 w 357"/>
                <a:gd name="T31" fmla="*/ 179 h 570"/>
                <a:gd name="T32" fmla="*/ 206 w 357"/>
                <a:gd name="T33"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570">
                  <a:moveTo>
                    <a:pt x="206" y="0"/>
                  </a:moveTo>
                  <a:lnTo>
                    <a:pt x="145" y="137"/>
                  </a:lnTo>
                  <a:lnTo>
                    <a:pt x="145" y="137"/>
                  </a:lnTo>
                  <a:cubicBezTo>
                    <a:pt x="99" y="156"/>
                    <a:pt x="62" y="192"/>
                    <a:pt x="43" y="238"/>
                  </a:cubicBezTo>
                  <a:lnTo>
                    <a:pt x="0" y="342"/>
                  </a:lnTo>
                  <a:lnTo>
                    <a:pt x="0" y="342"/>
                  </a:lnTo>
                  <a:cubicBezTo>
                    <a:pt x="19" y="350"/>
                    <a:pt x="40" y="341"/>
                    <a:pt x="48" y="322"/>
                  </a:cubicBezTo>
                  <a:lnTo>
                    <a:pt x="82" y="239"/>
                  </a:lnTo>
                  <a:lnTo>
                    <a:pt x="82" y="239"/>
                  </a:lnTo>
                  <a:cubicBezTo>
                    <a:pt x="82" y="239"/>
                    <a:pt x="102" y="270"/>
                    <a:pt x="59" y="374"/>
                  </a:cubicBezTo>
                  <a:lnTo>
                    <a:pt x="267" y="569"/>
                  </a:lnTo>
                  <a:lnTo>
                    <a:pt x="267" y="569"/>
                  </a:lnTo>
                  <a:cubicBezTo>
                    <a:pt x="309" y="503"/>
                    <a:pt x="316" y="421"/>
                    <a:pt x="287" y="348"/>
                  </a:cubicBezTo>
                  <a:lnTo>
                    <a:pt x="287" y="348"/>
                  </a:lnTo>
                  <a:cubicBezTo>
                    <a:pt x="278" y="326"/>
                    <a:pt x="280" y="300"/>
                    <a:pt x="293" y="279"/>
                  </a:cubicBezTo>
                  <a:lnTo>
                    <a:pt x="356" y="179"/>
                  </a:lnTo>
                  <a:lnTo>
                    <a:pt x="206"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0" name="Freeform 415">
              <a:extLst>
                <a:ext uri="{FF2B5EF4-FFF2-40B4-BE49-F238E27FC236}">
                  <a16:creationId xmlns:a16="http://schemas.microsoft.com/office/drawing/2014/main" id="{0387134D-E012-1B4A-A143-99A69FE91A5E}"/>
                </a:ext>
              </a:extLst>
            </p:cNvPr>
            <p:cNvSpPr>
              <a:spLocks noChangeArrowheads="1"/>
            </p:cNvSpPr>
            <p:nvPr/>
          </p:nvSpPr>
          <p:spPr bwMode="auto">
            <a:xfrm>
              <a:off x="4103060" y="6693210"/>
              <a:ext cx="120848" cy="197750"/>
            </a:xfrm>
            <a:custGeom>
              <a:avLst/>
              <a:gdLst>
                <a:gd name="T0" fmla="*/ 95 w 96"/>
                <a:gd name="T1" fmla="*/ 46 h 159"/>
                <a:gd name="T2" fmla="*/ 46 w 96"/>
                <a:gd name="T3" fmla="*/ 142 h 159"/>
                <a:gd name="T4" fmla="*/ 46 w 96"/>
                <a:gd name="T5" fmla="*/ 142 h 159"/>
                <a:gd name="T6" fmla="*/ 11 w 96"/>
                <a:gd name="T7" fmla="*/ 150 h 159"/>
                <a:gd name="T8" fmla="*/ 11 w 96"/>
                <a:gd name="T9" fmla="*/ 150 h 159"/>
                <a:gd name="T10" fmla="*/ 4 w 96"/>
                <a:gd name="T11" fmla="*/ 123 h 159"/>
                <a:gd name="T12" fmla="*/ 58 w 96"/>
                <a:gd name="T13" fmla="*/ 0 h 159"/>
                <a:gd name="T14" fmla="*/ 95 w 96"/>
                <a:gd name="T15" fmla="*/ 46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59">
                  <a:moveTo>
                    <a:pt x="95" y="46"/>
                  </a:moveTo>
                  <a:lnTo>
                    <a:pt x="46" y="142"/>
                  </a:lnTo>
                  <a:lnTo>
                    <a:pt x="46" y="142"/>
                  </a:lnTo>
                  <a:cubicBezTo>
                    <a:pt x="39" y="155"/>
                    <a:pt x="23" y="158"/>
                    <a:pt x="11" y="150"/>
                  </a:cubicBezTo>
                  <a:lnTo>
                    <a:pt x="11" y="150"/>
                  </a:lnTo>
                  <a:cubicBezTo>
                    <a:pt x="3" y="143"/>
                    <a:pt x="0" y="133"/>
                    <a:pt x="4" y="123"/>
                  </a:cubicBezTo>
                  <a:lnTo>
                    <a:pt x="58" y="0"/>
                  </a:lnTo>
                  <a:lnTo>
                    <a:pt x="95" y="46"/>
                  </a:lnTo>
                </a:path>
              </a:pathLst>
            </a:custGeom>
            <a:solidFill>
              <a:srgbClr val="D2D4D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1" name="Freeform 416">
              <a:extLst>
                <a:ext uri="{FF2B5EF4-FFF2-40B4-BE49-F238E27FC236}">
                  <a16:creationId xmlns:a16="http://schemas.microsoft.com/office/drawing/2014/main" id="{9CF5A1BF-7071-2A43-B836-E5AA97716CE6}"/>
                </a:ext>
              </a:extLst>
            </p:cNvPr>
            <p:cNvSpPr>
              <a:spLocks noChangeArrowheads="1"/>
            </p:cNvSpPr>
            <p:nvPr/>
          </p:nvSpPr>
          <p:spPr bwMode="auto">
            <a:xfrm>
              <a:off x="4619406" y="6698705"/>
              <a:ext cx="120848" cy="197750"/>
            </a:xfrm>
            <a:custGeom>
              <a:avLst/>
              <a:gdLst>
                <a:gd name="T0" fmla="*/ 95 w 96"/>
                <a:gd name="T1" fmla="*/ 45 h 159"/>
                <a:gd name="T2" fmla="*/ 45 w 96"/>
                <a:gd name="T3" fmla="*/ 142 h 159"/>
                <a:gd name="T4" fmla="*/ 45 w 96"/>
                <a:gd name="T5" fmla="*/ 142 h 159"/>
                <a:gd name="T6" fmla="*/ 10 w 96"/>
                <a:gd name="T7" fmla="*/ 149 h 159"/>
                <a:gd name="T8" fmla="*/ 10 w 96"/>
                <a:gd name="T9" fmla="*/ 149 h 159"/>
                <a:gd name="T10" fmla="*/ 4 w 96"/>
                <a:gd name="T11" fmla="*/ 123 h 159"/>
                <a:gd name="T12" fmla="*/ 57 w 96"/>
                <a:gd name="T13" fmla="*/ 0 h 159"/>
                <a:gd name="T14" fmla="*/ 95 w 96"/>
                <a:gd name="T15" fmla="*/ 45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59">
                  <a:moveTo>
                    <a:pt x="95" y="45"/>
                  </a:moveTo>
                  <a:lnTo>
                    <a:pt x="45" y="142"/>
                  </a:lnTo>
                  <a:lnTo>
                    <a:pt x="45" y="142"/>
                  </a:lnTo>
                  <a:cubicBezTo>
                    <a:pt x="39" y="154"/>
                    <a:pt x="22" y="158"/>
                    <a:pt x="10" y="149"/>
                  </a:cubicBezTo>
                  <a:lnTo>
                    <a:pt x="10" y="149"/>
                  </a:lnTo>
                  <a:cubicBezTo>
                    <a:pt x="3" y="142"/>
                    <a:pt x="0" y="131"/>
                    <a:pt x="4" y="123"/>
                  </a:cubicBezTo>
                  <a:lnTo>
                    <a:pt x="57" y="0"/>
                  </a:lnTo>
                  <a:lnTo>
                    <a:pt x="95" y="45"/>
                  </a:lnTo>
                </a:path>
              </a:pathLst>
            </a:custGeom>
            <a:solidFill>
              <a:srgbClr val="D2D4D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2" name="Freeform 417">
              <a:extLst>
                <a:ext uri="{FF2B5EF4-FFF2-40B4-BE49-F238E27FC236}">
                  <a16:creationId xmlns:a16="http://schemas.microsoft.com/office/drawing/2014/main" id="{DCAF9997-31DD-0144-A0A8-8CA3E597FE5E}"/>
                </a:ext>
              </a:extLst>
            </p:cNvPr>
            <p:cNvSpPr>
              <a:spLocks noChangeArrowheads="1"/>
            </p:cNvSpPr>
            <p:nvPr/>
          </p:nvSpPr>
          <p:spPr bwMode="auto">
            <a:xfrm>
              <a:off x="4438137" y="4907973"/>
              <a:ext cx="1159031" cy="560291"/>
            </a:xfrm>
            <a:custGeom>
              <a:avLst/>
              <a:gdLst>
                <a:gd name="T0" fmla="*/ 726 w 929"/>
                <a:gd name="T1" fmla="*/ 449 h 450"/>
                <a:gd name="T2" fmla="*/ 0 w 929"/>
                <a:gd name="T3" fmla="*/ 449 h 450"/>
                <a:gd name="T4" fmla="*/ 202 w 929"/>
                <a:gd name="T5" fmla="*/ 0 h 450"/>
                <a:gd name="T6" fmla="*/ 928 w 929"/>
                <a:gd name="T7" fmla="*/ 0 h 450"/>
                <a:gd name="T8" fmla="*/ 726 w 929"/>
                <a:gd name="T9" fmla="*/ 449 h 450"/>
              </a:gdLst>
              <a:ahLst/>
              <a:cxnLst>
                <a:cxn ang="0">
                  <a:pos x="T0" y="T1"/>
                </a:cxn>
                <a:cxn ang="0">
                  <a:pos x="T2" y="T3"/>
                </a:cxn>
                <a:cxn ang="0">
                  <a:pos x="T4" y="T5"/>
                </a:cxn>
                <a:cxn ang="0">
                  <a:pos x="T6" y="T7"/>
                </a:cxn>
                <a:cxn ang="0">
                  <a:pos x="T8" y="T9"/>
                </a:cxn>
              </a:cxnLst>
              <a:rect l="0" t="0" r="r" b="b"/>
              <a:pathLst>
                <a:path w="929" h="450">
                  <a:moveTo>
                    <a:pt x="726" y="449"/>
                  </a:moveTo>
                  <a:lnTo>
                    <a:pt x="0" y="449"/>
                  </a:lnTo>
                  <a:lnTo>
                    <a:pt x="202" y="0"/>
                  </a:lnTo>
                  <a:lnTo>
                    <a:pt x="928" y="0"/>
                  </a:lnTo>
                  <a:lnTo>
                    <a:pt x="726" y="449"/>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3" name="Freeform 418">
              <a:extLst>
                <a:ext uri="{FF2B5EF4-FFF2-40B4-BE49-F238E27FC236}">
                  <a16:creationId xmlns:a16="http://schemas.microsoft.com/office/drawing/2014/main" id="{D9834458-AC5F-6549-9E80-756AB3C52DC8}"/>
                </a:ext>
              </a:extLst>
            </p:cNvPr>
            <p:cNvSpPr>
              <a:spLocks noChangeArrowheads="1"/>
            </p:cNvSpPr>
            <p:nvPr/>
          </p:nvSpPr>
          <p:spPr bwMode="auto">
            <a:xfrm>
              <a:off x="4602928" y="3468793"/>
              <a:ext cx="483389" cy="790999"/>
            </a:xfrm>
            <a:custGeom>
              <a:avLst/>
              <a:gdLst>
                <a:gd name="T0" fmla="*/ 386 w 387"/>
                <a:gd name="T1" fmla="*/ 195 h 634"/>
                <a:gd name="T2" fmla="*/ 386 w 387"/>
                <a:gd name="T3" fmla="*/ 195 h 634"/>
                <a:gd name="T4" fmla="*/ 198 w 387"/>
                <a:gd name="T5" fmla="*/ 0 h 634"/>
                <a:gd name="T6" fmla="*/ 198 w 387"/>
                <a:gd name="T7" fmla="*/ 0 h 634"/>
                <a:gd name="T8" fmla="*/ 10 w 387"/>
                <a:gd name="T9" fmla="*/ 195 h 634"/>
                <a:gd name="T10" fmla="*/ 10 w 387"/>
                <a:gd name="T11" fmla="*/ 195 h 634"/>
                <a:gd name="T12" fmla="*/ 46 w 387"/>
                <a:gd name="T13" fmla="*/ 331 h 634"/>
                <a:gd name="T14" fmla="*/ 16 w 387"/>
                <a:gd name="T15" fmla="*/ 446 h 634"/>
                <a:gd name="T16" fmla="*/ 16 w 387"/>
                <a:gd name="T17" fmla="*/ 446 h 634"/>
                <a:gd name="T18" fmla="*/ 65 w 387"/>
                <a:gd name="T19" fmla="*/ 607 h 634"/>
                <a:gd name="T20" fmla="*/ 65 w 387"/>
                <a:gd name="T21" fmla="*/ 607 h 634"/>
                <a:gd name="T22" fmla="*/ 155 w 387"/>
                <a:gd name="T23" fmla="*/ 582 h 634"/>
                <a:gd name="T24" fmla="*/ 186 w 387"/>
                <a:gd name="T25" fmla="*/ 422 h 634"/>
                <a:gd name="T26" fmla="*/ 186 w 387"/>
                <a:gd name="T27" fmla="*/ 422 h 634"/>
                <a:gd name="T28" fmla="*/ 386 w 387"/>
                <a:gd name="T29" fmla="*/ 195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7" h="634">
                  <a:moveTo>
                    <a:pt x="386" y="195"/>
                  </a:moveTo>
                  <a:lnTo>
                    <a:pt x="386" y="195"/>
                  </a:lnTo>
                  <a:cubicBezTo>
                    <a:pt x="386" y="87"/>
                    <a:pt x="302" y="0"/>
                    <a:pt x="198" y="0"/>
                  </a:cubicBezTo>
                  <a:lnTo>
                    <a:pt x="198" y="0"/>
                  </a:lnTo>
                  <a:cubicBezTo>
                    <a:pt x="94" y="0"/>
                    <a:pt x="10" y="87"/>
                    <a:pt x="10" y="195"/>
                  </a:cubicBezTo>
                  <a:lnTo>
                    <a:pt x="10" y="195"/>
                  </a:lnTo>
                  <a:cubicBezTo>
                    <a:pt x="10" y="242"/>
                    <a:pt x="23" y="290"/>
                    <a:pt x="46" y="331"/>
                  </a:cubicBezTo>
                  <a:lnTo>
                    <a:pt x="16" y="446"/>
                  </a:lnTo>
                  <a:lnTo>
                    <a:pt x="16" y="446"/>
                  </a:lnTo>
                  <a:cubicBezTo>
                    <a:pt x="0" y="505"/>
                    <a:pt x="20" y="567"/>
                    <a:pt x="65" y="607"/>
                  </a:cubicBezTo>
                  <a:lnTo>
                    <a:pt x="65" y="607"/>
                  </a:lnTo>
                  <a:cubicBezTo>
                    <a:pt x="95" y="633"/>
                    <a:pt x="142" y="620"/>
                    <a:pt x="155" y="582"/>
                  </a:cubicBezTo>
                  <a:lnTo>
                    <a:pt x="186" y="422"/>
                  </a:lnTo>
                  <a:lnTo>
                    <a:pt x="186" y="422"/>
                  </a:lnTo>
                  <a:cubicBezTo>
                    <a:pt x="312" y="420"/>
                    <a:pt x="386" y="331"/>
                    <a:pt x="386" y="195"/>
                  </a:cubicBez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4" name="Freeform 419">
              <a:extLst>
                <a:ext uri="{FF2B5EF4-FFF2-40B4-BE49-F238E27FC236}">
                  <a16:creationId xmlns:a16="http://schemas.microsoft.com/office/drawing/2014/main" id="{DA4620F8-06BC-3A43-BF41-E072D6A18034}"/>
                </a:ext>
              </a:extLst>
            </p:cNvPr>
            <p:cNvSpPr>
              <a:spLocks noChangeArrowheads="1"/>
            </p:cNvSpPr>
            <p:nvPr/>
          </p:nvSpPr>
          <p:spPr bwMode="auto">
            <a:xfrm>
              <a:off x="4031650" y="3413865"/>
              <a:ext cx="1186497" cy="1016212"/>
            </a:xfrm>
            <a:custGeom>
              <a:avLst/>
              <a:gdLst>
                <a:gd name="T0" fmla="*/ 776 w 954"/>
                <a:gd name="T1" fmla="*/ 122 h 814"/>
                <a:gd name="T2" fmla="*/ 776 w 954"/>
                <a:gd name="T3" fmla="*/ 122 h 814"/>
                <a:gd name="T4" fmla="*/ 525 w 954"/>
                <a:gd name="T5" fmla="*/ 243 h 814"/>
                <a:gd name="T6" fmla="*/ 525 w 954"/>
                <a:gd name="T7" fmla="*/ 243 h 814"/>
                <a:gd name="T8" fmla="*/ 488 w 954"/>
                <a:gd name="T9" fmla="*/ 228 h 814"/>
                <a:gd name="T10" fmla="*/ 488 w 954"/>
                <a:gd name="T11" fmla="*/ 228 h 814"/>
                <a:gd name="T12" fmla="*/ 526 w 954"/>
                <a:gd name="T13" fmla="*/ 282 h 814"/>
                <a:gd name="T14" fmla="*/ 526 w 954"/>
                <a:gd name="T15" fmla="*/ 282 h 814"/>
                <a:gd name="T16" fmla="*/ 386 w 954"/>
                <a:gd name="T17" fmla="*/ 545 h 814"/>
                <a:gd name="T18" fmla="*/ 386 w 954"/>
                <a:gd name="T19" fmla="*/ 545 h 814"/>
                <a:gd name="T20" fmla="*/ 135 w 954"/>
                <a:gd name="T21" fmla="*/ 813 h 814"/>
                <a:gd name="T22" fmla="*/ 135 w 954"/>
                <a:gd name="T23" fmla="*/ 813 h 814"/>
                <a:gd name="T24" fmla="*/ 195 w 954"/>
                <a:gd name="T25" fmla="*/ 425 h 814"/>
                <a:gd name="T26" fmla="*/ 195 w 954"/>
                <a:gd name="T27" fmla="*/ 425 h 814"/>
                <a:gd name="T28" fmla="*/ 630 w 954"/>
                <a:gd name="T29" fmla="*/ 0 h 814"/>
                <a:gd name="T30" fmla="*/ 630 w 954"/>
                <a:gd name="T31" fmla="*/ 0 h 814"/>
                <a:gd name="T32" fmla="*/ 776 w 954"/>
                <a:gd name="T33" fmla="*/ 12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4" h="814">
                  <a:moveTo>
                    <a:pt x="776" y="122"/>
                  </a:moveTo>
                  <a:lnTo>
                    <a:pt x="776" y="122"/>
                  </a:lnTo>
                  <a:cubicBezTo>
                    <a:pt x="776" y="122"/>
                    <a:pt x="614" y="236"/>
                    <a:pt x="525" y="243"/>
                  </a:cubicBezTo>
                  <a:lnTo>
                    <a:pt x="525" y="243"/>
                  </a:lnTo>
                  <a:cubicBezTo>
                    <a:pt x="525" y="243"/>
                    <a:pt x="500" y="216"/>
                    <a:pt x="488" y="228"/>
                  </a:cubicBezTo>
                  <a:lnTo>
                    <a:pt x="488" y="228"/>
                  </a:lnTo>
                  <a:cubicBezTo>
                    <a:pt x="475" y="239"/>
                    <a:pt x="482" y="290"/>
                    <a:pt x="526" y="282"/>
                  </a:cubicBezTo>
                  <a:lnTo>
                    <a:pt x="526" y="282"/>
                  </a:lnTo>
                  <a:cubicBezTo>
                    <a:pt x="526" y="282"/>
                    <a:pt x="588" y="466"/>
                    <a:pt x="386" y="545"/>
                  </a:cubicBezTo>
                  <a:lnTo>
                    <a:pt x="386" y="545"/>
                  </a:lnTo>
                  <a:cubicBezTo>
                    <a:pt x="186" y="625"/>
                    <a:pt x="135" y="813"/>
                    <a:pt x="135" y="813"/>
                  </a:cubicBezTo>
                  <a:lnTo>
                    <a:pt x="135" y="813"/>
                  </a:lnTo>
                  <a:cubicBezTo>
                    <a:pt x="135" y="813"/>
                    <a:pt x="0" y="575"/>
                    <a:pt x="195" y="425"/>
                  </a:cubicBezTo>
                  <a:lnTo>
                    <a:pt x="195" y="425"/>
                  </a:lnTo>
                  <a:cubicBezTo>
                    <a:pt x="481" y="204"/>
                    <a:pt x="424" y="0"/>
                    <a:pt x="630" y="0"/>
                  </a:cubicBezTo>
                  <a:lnTo>
                    <a:pt x="630" y="0"/>
                  </a:lnTo>
                  <a:cubicBezTo>
                    <a:pt x="953" y="0"/>
                    <a:pt x="776" y="122"/>
                    <a:pt x="776" y="122"/>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5" name="Freeform 420">
              <a:extLst>
                <a:ext uri="{FF2B5EF4-FFF2-40B4-BE49-F238E27FC236}">
                  <a16:creationId xmlns:a16="http://schemas.microsoft.com/office/drawing/2014/main" id="{546BDA0F-728C-3D40-B8B1-0A73EBD635A0}"/>
                </a:ext>
              </a:extLst>
            </p:cNvPr>
            <p:cNvSpPr>
              <a:spLocks noChangeArrowheads="1"/>
            </p:cNvSpPr>
            <p:nvPr/>
          </p:nvSpPr>
          <p:spPr bwMode="auto">
            <a:xfrm>
              <a:off x="8376649" y="7352375"/>
              <a:ext cx="1235937" cy="812971"/>
            </a:xfrm>
            <a:custGeom>
              <a:avLst/>
              <a:gdLst>
                <a:gd name="T0" fmla="*/ 992 w 993"/>
                <a:gd name="T1" fmla="*/ 652 h 653"/>
                <a:gd name="T2" fmla="*/ 0 w 993"/>
                <a:gd name="T3" fmla="*/ 652 h 653"/>
                <a:gd name="T4" fmla="*/ 0 w 993"/>
                <a:gd name="T5" fmla="*/ 0 h 653"/>
                <a:gd name="T6" fmla="*/ 992 w 993"/>
                <a:gd name="T7" fmla="*/ 0 h 653"/>
                <a:gd name="T8" fmla="*/ 992 w 993"/>
                <a:gd name="T9" fmla="*/ 652 h 653"/>
              </a:gdLst>
              <a:ahLst/>
              <a:cxnLst>
                <a:cxn ang="0">
                  <a:pos x="T0" y="T1"/>
                </a:cxn>
                <a:cxn ang="0">
                  <a:pos x="T2" y="T3"/>
                </a:cxn>
                <a:cxn ang="0">
                  <a:pos x="T4" y="T5"/>
                </a:cxn>
                <a:cxn ang="0">
                  <a:pos x="T6" y="T7"/>
                </a:cxn>
                <a:cxn ang="0">
                  <a:pos x="T8" y="T9"/>
                </a:cxn>
              </a:cxnLst>
              <a:rect l="0" t="0" r="r" b="b"/>
              <a:pathLst>
                <a:path w="993" h="653">
                  <a:moveTo>
                    <a:pt x="992" y="652"/>
                  </a:moveTo>
                  <a:lnTo>
                    <a:pt x="0" y="652"/>
                  </a:lnTo>
                  <a:lnTo>
                    <a:pt x="0" y="0"/>
                  </a:lnTo>
                  <a:lnTo>
                    <a:pt x="992" y="0"/>
                  </a:lnTo>
                  <a:lnTo>
                    <a:pt x="992" y="652"/>
                  </a:lnTo>
                </a:path>
              </a:pathLst>
            </a:custGeom>
            <a:solidFill>
              <a:srgbClr val="005BE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6" name="Freeform 421">
              <a:extLst>
                <a:ext uri="{FF2B5EF4-FFF2-40B4-BE49-F238E27FC236}">
                  <a16:creationId xmlns:a16="http://schemas.microsoft.com/office/drawing/2014/main" id="{9E9C303F-BE88-EB4B-BDD1-F3C7E39867FC}"/>
                </a:ext>
              </a:extLst>
            </p:cNvPr>
            <p:cNvSpPr>
              <a:spLocks noChangeArrowheads="1"/>
            </p:cNvSpPr>
            <p:nvPr/>
          </p:nvSpPr>
          <p:spPr bwMode="auto">
            <a:xfrm>
              <a:off x="9579627" y="7945627"/>
              <a:ext cx="258171" cy="450430"/>
            </a:xfrm>
            <a:custGeom>
              <a:avLst/>
              <a:gdLst>
                <a:gd name="T0" fmla="*/ 113 w 209"/>
                <a:gd name="T1" fmla="*/ 0 h 361"/>
                <a:gd name="T2" fmla="*/ 0 w 209"/>
                <a:gd name="T3" fmla="*/ 99 h 361"/>
                <a:gd name="T4" fmla="*/ 41 w 209"/>
                <a:gd name="T5" fmla="*/ 360 h 361"/>
                <a:gd name="T6" fmla="*/ 208 w 209"/>
                <a:gd name="T7" fmla="*/ 305 h 361"/>
                <a:gd name="T8" fmla="*/ 113 w 209"/>
                <a:gd name="T9" fmla="*/ 0 h 361"/>
              </a:gdLst>
              <a:ahLst/>
              <a:cxnLst>
                <a:cxn ang="0">
                  <a:pos x="T0" y="T1"/>
                </a:cxn>
                <a:cxn ang="0">
                  <a:pos x="T2" y="T3"/>
                </a:cxn>
                <a:cxn ang="0">
                  <a:pos x="T4" y="T5"/>
                </a:cxn>
                <a:cxn ang="0">
                  <a:pos x="T6" y="T7"/>
                </a:cxn>
                <a:cxn ang="0">
                  <a:pos x="T8" y="T9"/>
                </a:cxn>
              </a:cxnLst>
              <a:rect l="0" t="0" r="r" b="b"/>
              <a:pathLst>
                <a:path w="209" h="361">
                  <a:moveTo>
                    <a:pt x="113" y="0"/>
                  </a:moveTo>
                  <a:lnTo>
                    <a:pt x="0" y="99"/>
                  </a:lnTo>
                  <a:lnTo>
                    <a:pt x="41" y="360"/>
                  </a:lnTo>
                  <a:lnTo>
                    <a:pt x="208" y="305"/>
                  </a:lnTo>
                  <a:lnTo>
                    <a:pt x="113" y="0"/>
                  </a:lnTo>
                </a:path>
              </a:pathLst>
            </a:custGeom>
            <a:solidFill>
              <a:srgbClr val="53B88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7" name="Freeform 422">
              <a:extLst>
                <a:ext uri="{FF2B5EF4-FFF2-40B4-BE49-F238E27FC236}">
                  <a16:creationId xmlns:a16="http://schemas.microsoft.com/office/drawing/2014/main" id="{C21151A7-6AC7-9F42-8704-A7694033E42F}"/>
                </a:ext>
              </a:extLst>
            </p:cNvPr>
            <p:cNvSpPr>
              <a:spLocks noChangeArrowheads="1"/>
            </p:cNvSpPr>
            <p:nvPr/>
          </p:nvSpPr>
          <p:spPr bwMode="auto">
            <a:xfrm>
              <a:off x="9475259" y="8264222"/>
              <a:ext cx="587757" cy="582263"/>
            </a:xfrm>
            <a:custGeom>
              <a:avLst/>
              <a:gdLst>
                <a:gd name="T0" fmla="*/ 331 w 470"/>
                <a:gd name="T1" fmla="*/ 56 h 468"/>
                <a:gd name="T2" fmla="*/ 331 w 470"/>
                <a:gd name="T3" fmla="*/ 56 h 468"/>
                <a:gd name="T4" fmla="*/ 95 w 470"/>
                <a:gd name="T5" fmla="*/ 118 h 468"/>
                <a:gd name="T6" fmla="*/ 95 w 470"/>
                <a:gd name="T7" fmla="*/ 118 h 468"/>
                <a:gd name="T8" fmla="*/ 25 w 470"/>
                <a:gd name="T9" fmla="*/ 155 h 468"/>
                <a:gd name="T10" fmla="*/ 61 w 470"/>
                <a:gd name="T11" fmla="*/ 178 h 468"/>
                <a:gd name="T12" fmla="*/ 61 w 470"/>
                <a:gd name="T13" fmla="*/ 178 h 468"/>
                <a:gd name="T14" fmla="*/ 89 w 470"/>
                <a:gd name="T15" fmla="*/ 407 h 468"/>
                <a:gd name="T16" fmla="*/ 89 w 470"/>
                <a:gd name="T17" fmla="*/ 407 h 468"/>
                <a:gd name="T18" fmla="*/ 410 w 470"/>
                <a:gd name="T19" fmla="*/ 349 h 468"/>
                <a:gd name="T20" fmla="*/ 410 w 470"/>
                <a:gd name="T21" fmla="*/ 349 h 468"/>
                <a:gd name="T22" fmla="*/ 331 w 470"/>
                <a:gd name="T23" fmla="*/ 5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468">
                  <a:moveTo>
                    <a:pt x="331" y="56"/>
                  </a:moveTo>
                  <a:lnTo>
                    <a:pt x="331" y="56"/>
                  </a:lnTo>
                  <a:cubicBezTo>
                    <a:pt x="234" y="0"/>
                    <a:pt x="153" y="28"/>
                    <a:pt x="95" y="118"/>
                  </a:cubicBezTo>
                  <a:lnTo>
                    <a:pt x="95" y="118"/>
                  </a:lnTo>
                  <a:cubicBezTo>
                    <a:pt x="71" y="125"/>
                    <a:pt x="38" y="138"/>
                    <a:pt x="25" y="155"/>
                  </a:cubicBezTo>
                  <a:lnTo>
                    <a:pt x="61" y="178"/>
                  </a:lnTo>
                  <a:lnTo>
                    <a:pt x="61" y="178"/>
                  </a:lnTo>
                  <a:cubicBezTo>
                    <a:pt x="17" y="267"/>
                    <a:pt x="0" y="356"/>
                    <a:pt x="89" y="407"/>
                  </a:cubicBezTo>
                  <a:lnTo>
                    <a:pt x="89" y="407"/>
                  </a:lnTo>
                  <a:cubicBezTo>
                    <a:pt x="192" y="467"/>
                    <a:pt x="351" y="452"/>
                    <a:pt x="410" y="349"/>
                  </a:cubicBezTo>
                  <a:lnTo>
                    <a:pt x="410" y="349"/>
                  </a:lnTo>
                  <a:cubicBezTo>
                    <a:pt x="469" y="247"/>
                    <a:pt x="434" y="115"/>
                    <a:pt x="331" y="56"/>
                  </a:cubicBez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8" name="Freeform 423">
              <a:extLst>
                <a:ext uri="{FF2B5EF4-FFF2-40B4-BE49-F238E27FC236}">
                  <a16:creationId xmlns:a16="http://schemas.microsoft.com/office/drawing/2014/main" id="{7A979386-2019-6947-836A-AC23DEB0E703}"/>
                </a:ext>
              </a:extLst>
            </p:cNvPr>
            <p:cNvSpPr>
              <a:spLocks noChangeArrowheads="1"/>
            </p:cNvSpPr>
            <p:nvPr/>
          </p:nvSpPr>
          <p:spPr bwMode="auto">
            <a:xfrm>
              <a:off x="9607092" y="8736624"/>
              <a:ext cx="230708" cy="324092"/>
            </a:xfrm>
            <a:custGeom>
              <a:avLst/>
              <a:gdLst>
                <a:gd name="T0" fmla="*/ 186 w 187"/>
                <a:gd name="T1" fmla="*/ 258 h 259"/>
                <a:gd name="T2" fmla="*/ 0 w 187"/>
                <a:gd name="T3" fmla="*/ 258 h 259"/>
                <a:gd name="T4" fmla="*/ 0 w 187"/>
                <a:gd name="T5" fmla="*/ 0 h 259"/>
                <a:gd name="T6" fmla="*/ 186 w 187"/>
                <a:gd name="T7" fmla="*/ 0 h 259"/>
                <a:gd name="T8" fmla="*/ 186 w 187"/>
                <a:gd name="T9" fmla="*/ 258 h 259"/>
              </a:gdLst>
              <a:ahLst/>
              <a:cxnLst>
                <a:cxn ang="0">
                  <a:pos x="T0" y="T1"/>
                </a:cxn>
                <a:cxn ang="0">
                  <a:pos x="T2" y="T3"/>
                </a:cxn>
                <a:cxn ang="0">
                  <a:pos x="T4" y="T5"/>
                </a:cxn>
                <a:cxn ang="0">
                  <a:pos x="T6" y="T7"/>
                </a:cxn>
                <a:cxn ang="0">
                  <a:pos x="T8" y="T9"/>
                </a:cxn>
              </a:cxnLst>
              <a:rect l="0" t="0" r="r" b="b"/>
              <a:pathLst>
                <a:path w="187" h="259">
                  <a:moveTo>
                    <a:pt x="186" y="258"/>
                  </a:moveTo>
                  <a:lnTo>
                    <a:pt x="0" y="258"/>
                  </a:lnTo>
                  <a:lnTo>
                    <a:pt x="0" y="0"/>
                  </a:lnTo>
                  <a:lnTo>
                    <a:pt x="186" y="0"/>
                  </a:lnTo>
                  <a:lnTo>
                    <a:pt x="186" y="258"/>
                  </a:ln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9" name="Freeform 48">
              <a:extLst>
                <a:ext uri="{FF2B5EF4-FFF2-40B4-BE49-F238E27FC236}">
                  <a16:creationId xmlns:a16="http://schemas.microsoft.com/office/drawing/2014/main" id="{F319442B-DE57-1E45-B8EC-CA8809CB7D79}"/>
                </a:ext>
              </a:extLst>
            </p:cNvPr>
            <p:cNvSpPr>
              <a:spLocks noChangeArrowheads="1"/>
            </p:cNvSpPr>
            <p:nvPr/>
          </p:nvSpPr>
          <p:spPr bwMode="auto">
            <a:xfrm>
              <a:off x="8404115" y="8154360"/>
              <a:ext cx="1778504" cy="1970756"/>
            </a:xfrm>
            <a:custGeom>
              <a:avLst/>
              <a:gdLst>
                <a:gd name="connsiteX0" fmla="*/ 237147 w 1778504"/>
                <a:gd name="connsiteY0" fmla="*/ 0 h 1970756"/>
                <a:gd name="connsiteX1" fmla="*/ 565409 w 1778504"/>
                <a:gd name="connsiteY1" fmla="*/ 607389 h 1970756"/>
                <a:gd name="connsiteX2" fmla="*/ 1102656 w 1778504"/>
                <a:gd name="connsiteY2" fmla="*/ 873396 h 1970756"/>
                <a:gd name="connsiteX3" fmla="*/ 1778504 w 1778504"/>
                <a:gd name="connsiteY3" fmla="*/ 873396 h 1970756"/>
                <a:gd name="connsiteX4" fmla="*/ 1688842 w 1778504"/>
                <a:gd name="connsiteY4" fmla="*/ 1671135 h 1970756"/>
                <a:gd name="connsiteX5" fmla="*/ 1708767 w 1778504"/>
                <a:gd name="connsiteY5" fmla="*/ 1934552 h 1970756"/>
                <a:gd name="connsiteX6" fmla="*/ 884381 w 1778504"/>
                <a:gd name="connsiteY6" fmla="*/ 1970756 h 1970756"/>
                <a:gd name="connsiteX7" fmla="*/ 954118 w 1778504"/>
                <a:gd name="connsiteY7" fmla="*/ 1470140 h 1970756"/>
                <a:gd name="connsiteX8" fmla="*/ 932948 w 1778504"/>
                <a:gd name="connsiteY8" fmla="*/ 1393986 h 1970756"/>
                <a:gd name="connsiteX9" fmla="*/ 933123 w 1778504"/>
                <a:gd name="connsiteY9" fmla="*/ 1244586 h 1970756"/>
                <a:gd name="connsiteX10" fmla="*/ 946624 w 1778504"/>
                <a:gd name="connsiteY10" fmla="*/ 1207154 h 1970756"/>
                <a:gd name="connsiteX11" fmla="*/ 383180 w 1778504"/>
                <a:gd name="connsiteY11" fmla="*/ 847606 h 1970756"/>
                <a:gd name="connsiteX12" fmla="*/ 0 w 1778504"/>
                <a:gd name="connsiteY12" fmla="*/ 87125 h 197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504" h="1970756">
                  <a:moveTo>
                    <a:pt x="237147" y="0"/>
                  </a:moveTo>
                  <a:lnTo>
                    <a:pt x="565409" y="607389"/>
                  </a:lnTo>
                  <a:lnTo>
                    <a:pt x="1102656" y="873396"/>
                  </a:lnTo>
                  <a:lnTo>
                    <a:pt x="1778504" y="873396"/>
                  </a:lnTo>
                  <a:lnTo>
                    <a:pt x="1688842" y="1671135"/>
                  </a:lnTo>
                  <a:lnTo>
                    <a:pt x="1708767" y="1934552"/>
                  </a:lnTo>
                  <a:lnTo>
                    <a:pt x="884381" y="1970756"/>
                  </a:lnTo>
                  <a:lnTo>
                    <a:pt x="954118" y="1470140"/>
                  </a:lnTo>
                  <a:lnTo>
                    <a:pt x="932948" y="1393986"/>
                  </a:lnTo>
                  <a:cubicBezTo>
                    <a:pt x="919872" y="1344361"/>
                    <a:pt x="920105" y="1293332"/>
                    <a:pt x="933123" y="1244586"/>
                  </a:cubicBezTo>
                  <a:lnTo>
                    <a:pt x="946624" y="1207154"/>
                  </a:lnTo>
                  <a:lnTo>
                    <a:pt x="383180" y="847606"/>
                  </a:lnTo>
                  <a:lnTo>
                    <a:pt x="0" y="87125"/>
                  </a:lnTo>
                  <a:close/>
                </a:path>
              </a:pathLst>
            </a:custGeom>
            <a:solidFill>
              <a:srgbClr val="51AC5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50" name="Freeform 49">
              <a:extLst>
                <a:ext uri="{FF2B5EF4-FFF2-40B4-BE49-F238E27FC236}">
                  <a16:creationId xmlns:a16="http://schemas.microsoft.com/office/drawing/2014/main" id="{6C9D13BD-9DC7-8C45-998E-D690A79DF2E4}"/>
                </a:ext>
              </a:extLst>
            </p:cNvPr>
            <p:cNvSpPr>
              <a:spLocks noChangeArrowheads="1"/>
            </p:cNvSpPr>
            <p:nvPr/>
          </p:nvSpPr>
          <p:spPr bwMode="auto">
            <a:xfrm>
              <a:off x="8903980" y="10087914"/>
              <a:ext cx="1366526" cy="2503580"/>
            </a:xfrm>
            <a:custGeom>
              <a:avLst/>
              <a:gdLst>
                <a:gd name="connsiteX0" fmla="*/ 1210830 w 1366526"/>
                <a:gd name="connsiteY0" fmla="*/ 0 h 2503580"/>
                <a:gd name="connsiteX1" fmla="*/ 1183427 w 1366526"/>
                <a:gd name="connsiteY1" fmla="*/ 556456 h 2503580"/>
                <a:gd name="connsiteX2" fmla="*/ 1082536 w 1366526"/>
                <a:gd name="connsiteY2" fmla="*/ 1140299 h 2503580"/>
                <a:gd name="connsiteX3" fmla="*/ 1366526 w 1366526"/>
                <a:gd name="connsiteY3" fmla="*/ 2312963 h 2503580"/>
                <a:gd name="connsiteX4" fmla="*/ 977908 w 1366526"/>
                <a:gd name="connsiteY4" fmla="*/ 2448654 h 2503580"/>
                <a:gd name="connsiteX5" fmla="*/ 604237 w 1366526"/>
                <a:gd name="connsiteY5" fmla="*/ 1206277 h 2503580"/>
                <a:gd name="connsiteX6" fmla="*/ 642925 w 1366526"/>
                <a:gd name="connsiteY6" fmla="*/ 909736 h 2503580"/>
                <a:gd name="connsiteX7" fmla="*/ 450318 w 1366526"/>
                <a:gd name="connsiteY7" fmla="*/ 1195560 h 2503580"/>
                <a:gd name="connsiteX8" fmla="*/ 473953 w 1366526"/>
                <a:gd name="connsiteY8" fmla="*/ 2461185 h 2503580"/>
                <a:gd name="connsiteX9" fmla="*/ 65931 w 1366526"/>
                <a:gd name="connsiteY9" fmla="*/ 2503580 h 2503580"/>
                <a:gd name="connsiteX10" fmla="*/ 0 w 1366526"/>
                <a:gd name="connsiteY10" fmla="*/ 1184338 h 2503580"/>
                <a:gd name="connsiteX11" fmla="*/ 384387 w 1366526"/>
                <a:gd name="connsiteY11" fmla="*/ 37170 h 2503580"/>
                <a:gd name="connsiteX12" fmla="*/ 976518 w 1366526"/>
                <a:gd name="connsiteY12" fmla="*/ 10985 h 2503580"/>
                <a:gd name="connsiteX13" fmla="*/ 976518 w 1366526"/>
                <a:gd name="connsiteY13" fmla="*/ 11612 h 250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6526" h="2503580">
                  <a:moveTo>
                    <a:pt x="1210830" y="0"/>
                  </a:moveTo>
                  <a:cubicBezTo>
                    <a:pt x="1270617" y="168057"/>
                    <a:pt x="1264390" y="374705"/>
                    <a:pt x="1183427" y="556456"/>
                  </a:cubicBezTo>
                  <a:cubicBezTo>
                    <a:pt x="1070081" y="812898"/>
                    <a:pt x="1082536" y="1140299"/>
                    <a:pt x="1082536" y="1140299"/>
                  </a:cubicBezTo>
                  <a:lnTo>
                    <a:pt x="1366526" y="2312963"/>
                  </a:lnTo>
                  <a:lnTo>
                    <a:pt x="977908" y="2448654"/>
                  </a:lnTo>
                  <a:lnTo>
                    <a:pt x="604237" y="1206277"/>
                  </a:lnTo>
                  <a:lnTo>
                    <a:pt x="642925" y="909736"/>
                  </a:lnTo>
                  <a:lnTo>
                    <a:pt x="450318" y="1195560"/>
                  </a:lnTo>
                  <a:lnTo>
                    <a:pt x="473953" y="2461185"/>
                  </a:lnTo>
                  <a:lnTo>
                    <a:pt x="65931" y="2503580"/>
                  </a:lnTo>
                  <a:lnTo>
                    <a:pt x="0" y="1184338"/>
                  </a:lnTo>
                  <a:lnTo>
                    <a:pt x="384387" y="37170"/>
                  </a:lnTo>
                  <a:lnTo>
                    <a:pt x="976518" y="10985"/>
                  </a:lnTo>
                  <a:lnTo>
                    <a:pt x="976518" y="11612"/>
                  </a:lnTo>
                  <a:close/>
                </a:path>
              </a:pathLst>
            </a:custGeom>
            <a:solidFill>
              <a:srgbClr val="A740A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51" name="Freeform 426">
              <a:extLst>
                <a:ext uri="{FF2B5EF4-FFF2-40B4-BE49-F238E27FC236}">
                  <a16:creationId xmlns:a16="http://schemas.microsoft.com/office/drawing/2014/main" id="{8914698B-A3B3-0344-93E6-1E043D019430}"/>
                </a:ext>
              </a:extLst>
            </p:cNvPr>
            <p:cNvSpPr>
              <a:spLocks noChangeArrowheads="1"/>
            </p:cNvSpPr>
            <p:nvPr/>
          </p:nvSpPr>
          <p:spPr bwMode="auto">
            <a:xfrm>
              <a:off x="8673275" y="12548798"/>
              <a:ext cx="675646" cy="340569"/>
            </a:xfrm>
            <a:custGeom>
              <a:avLst/>
              <a:gdLst>
                <a:gd name="T0" fmla="*/ 537 w 543"/>
                <a:gd name="T1" fmla="*/ 271 h 272"/>
                <a:gd name="T2" fmla="*/ 452 w 543"/>
                <a:gd name="T3" fmla="*/ 271 h 272"/>
                <a:gd name="T4" fmla="*/ 453 w 543"/>
                <a:gd name="T5" fmla="*/ 166 h 272"/>
                <a:gd name="T6" fmla="*/ 375 w 543"/>
                <a:gd name="T7" fmla="*/ 271 h 272"/>
                <a:gd name="T8" fmla="*/ 0 w 543"/>
                <a:gd name="T9" fmla="*/ 271 h 272"/>
                <a:gd name="T10" fmla="*/ 0 w 543"/>
                <a:gd name="T11" fmla="*/ 187 h 272"/>
                <a:gd name="T12" fmla="*/ 201 w 543"/>
                <a:gd name="T13" fmla="*/ 185 h 272"/>
                <a:gd name="T14" fmla="*/ 272 w 543"/>
                <a:gd name="T15" fmla="*/ 28 h 272"/>
                <a:gd name="T16" fmla="*/ 542 w 543"/>
                <a:gd name="T17" fmla="*/ 0 h 272"/>
                <a:gd name="T18" fmla="*/ 537 w 543"/>
                <a:gd name="T19" fmla="*/ 27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3" h="272">
                  <a:moveTo>
                    <a:pt x="537" y="271"/>
                  </a:moveTo>
                  <a:lnTo>
                    <a:pt x="452" y="271"/>
                  </a:lnTo>
                  <a:lnTo>
                    <a:pt x="453" y="166"/>
                  </a:lnTo>
                  <a:lnTo>
                    <a:pt x="375" y="271"/>
                  </a:lnTo>
                  <a:lnTo>
                    <a:pt x="0" y="271"/>
                  </a:lnTo>
                  <a:lnTo>
                    <a:pt x="0" y="187"/>
                  </a:lnTo>
                  <a:lnTo>
                    <a:pt x="201" y="185"/>
                  </a:lnTo>
                  <a:lnTo>
                    <a:pt x="272" y="28"/>
                  </a:lnTo>
                  <a:lnTo>
                    <a:pt x="542" y="0"/>
                  </a:lnTo>
                  <a:lnTo>
                    <a:pt x="537" y="271"/>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2" name="Freeform 427">
              <a:extLst>
                <a:ext uri="{FF2B5EF4-FFF2-40B4-BE49-F238E27FC236}">
                  <a16:creationId xmlns:a16="http://schemas.microsoft.com/office/drawing/2014/main" id="{D4616658-C43E-2D43-A345-901EB6A67CE4}"/>
                </a:ext>
              </a:extLst>
            </p:cNvPr>
            <p:cNvSpPr>
              <a:spLocks noChangeArrowheads="1"/>
            </p:cNvSpPr>
            <p:nvPr/>
          </p:nvSpPr>
          <p:spPr bwMode="auto">
            <a:xfrm>
              <a:off x="8942436" y="12570768"/>
              <a:ext cx="164791" cy="159301"/>
            </a:xfrm>
            <a:custGeom>
              <a:avLst/>
              <a:gdLst>
                <a:gd name="T0" fmla="*/ 132 w 133"/>
                <a:gd name="T1" fmla="*/ 35 h 130"/>
                <a:gd name="T2" fmla="*/ 131 w 133"/>
                <a:gd name="T3" fmla="*/ 0 h 130"/>
                <a:gd name="T4" fmla="*/ 55 w 133"/>
                <a:gd name="T5" fmla="*/ 8 h 130"/>
                <a:gd name="T6" fmla="*/ 0 w 133"/>
                <a:gd name="T7" fmla="*/ 129 h 130"/>
                <a:gd name="T8" fmla="*/ 38 w 133"/>
                <a:gd name="T9" fmla="*/ 129 h 130"/>
                <a:gd name="T10" fmla="*/ 38 w 133"/>
                <a:gd name="T11" fmla="*/ 129 h 130"/>
                <a:gd name="T12" fmla="*/ 132 w 133"/>
                <a:gd name="T13" fmla="*/ 35 h 130"/>
              </a:gdLst>
              <a:ahLst/>
              <a:cxnLst>
                <a:cxn ang="0">
                  <a:pos x="T0" y="T1"/>
                </a:cxn>
                <a:cxn ang="0">
                  <a:pos x="T2" y="T3"/>
                </a:cxn>
                <a:cxn ang="0">
                  <a:pos x="T4" y="T5"/>
                </a:cxn>
                <a:cxn ang="0">
                  <a:pos x="T6" y="T7"/>
                </a:cxn>
                <a:cxn ang="0">
                  <a:pos x="T8" y="T9"/>
                </a:cxn>
                <a:cxn ang="0">
                  <a:pos x="T10" y="T11"/>
                </a:cxn>
                <a:cxn ang="0">
                  <a:pos x="T12" y="T13"/>
                </a:cxn>
              </a:cxnLst>
              <a:rect l="0" t="0" r="r" b="b"/>
              <a:pathLst>
                <a:path w="133" h="130">
                  <a:moveTo>
                    <a:pt x="132" y="35"/>
                  </a:moveTo>
                  <a:lnTo>
                    <a:pt x="131" y="0"/>
                  </a:lnTo>
                  <a:lnTo>
                    <a:pt x="55" y="8"/>
                  </a:lnTo>
                  <a:lnTo>
                    <a:pt x="0" y="129"/>
                  </a:lnTo>
                  <a:lnTo>
                    <a:pt x="38" y="129"/>
                  </a:lnTo>
                  <a:lnTo>
                    <a:pt x="38" y="129"/>
                  </a:lnTo>
                  <a:cubicBezTo>
                    <a:pt x="90" y="129"/>
                    <a:pt x="132" y="87"/>
                    <a:pt x="132" y="35"/>
                  </a:cubicBez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3" name="Freeform 428">
              <a:extLst>
                <a:ext uri="{FF2B5EF4-FFF2-40B4-BE49-F238E27FC236}">
                  <a16:creationId xmlns:a16="http://schemas.microsoft.com/office/drawing/2014/main" id="{D0CD5969-7207-E245-9BFC-775B3340AB9A}"/>
                </a:ext>
              </a:extLst>
            </p:cNvPr>
            <p:cNvSpPr>
              <a:spLocks noChangeArrowheads="1"/>
            </p:cNvSpPr>
            <p:nvPr/>
          </p:nvSpPr>
          <p:spPr bwMode="auto">
            <a:xfrm>
              <a:off x="9623571" y="12416966"/>
              <a:ext cx="675642" cy="477896"/>
            </a:xfrm>
            <a:custGeom>
              <a:avLst/>
              <a:gdLst>
                <a:gd name="T0" fmla="*/ 543 w 544"/>
                <a:gd name="T1" fmla="*/ 267 h 384"/>
                <a:gd name="T2" fmla="*/ 460 w 544"/>
                <a:gd name="T3" fmla="*/ 285 h 384"/>
                <a:gd name="T4" fmla="*/ 438 w 544"/>
                <a:gd name="T5" fmla="*/ 182 h 384"/>
                <a:gd name="T6" fmla="*/ 384 w 544"/>
                <a:gd name="T7" fmla="*/ 301 h 384"/>
                <a:gd name="T8" fmla="*/ 19 w 544"/>
                <a:gd name="T9" fmla="*/ 383 h 384"/>
                <a:gd name="T10" fmla="*/ 0 w 544"/>
                <a:gd name="T11" fmla="*/ 301 h 384"/>
                <a:gd name="T12" fmla="*/ 195 w 544"/>
                <a:gd name="T13" fmla="*/ 254 h 384"/>
                <a:gd name="T14" fmla="*/ 231 w 544"/>
                <a:gd name="T15" fmla="*/ 90 h 384"/>
                <a:gd name="T16" fmla="*/ 488 w 544"/>
                <a:gd name="T17" fmla="*/ 0 h 384"/>
                <a:gd name="T18" fmla="*/ 543 w 544"/>
                <a:gd name="T19" fmla="*/ 26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4" h="384">
                  <a:moveTo>
                    <a:pt x="543" y="267"/>
                  </a:moveTo>
                  <a:lnTo>
                    <a:pt x="460" y="285"/>
                  </a:lnTo>
                  <a:lnTo>
                    <a:pt x="438" y="182"/>
                  </a:lnTo>
                  <a:lnTo>
                    <a:pt x="384" y="301"/>
                  </a:lnTo>
                  <a:lnTo>
                    <a:pt x="19" y="383"/>
                  </a:lnTo>
                  <a:lnTo>
                    <a:pt x="0" y="301"/>
                  </a:lnTo>
                  <a:lnTo>
                    <a:pt x="195" y="254"/>
                  </a:lnTo>
                  <a:lnTo>
                    <a:pt x="231" y="90"/>
                  </a:lnTo>
                  <a:lnTo>
                    <a:pt x="488" y="0"/>
                  </a:lnTo>
                  <a:lnTo>
                    <a:pt x="543" y="267"/>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4" name="Freeform 429">
              <a:extLst>
                <a:ext uri="{FF2B5EF4-FFF2-40B4-BE49-F238E27FC236}">
                  <a16:creationId xmlns:a16="http://schemas.microsoft.com/office/drawing/2014/main" id="{121BEA68-56F3-6C4B-9EAC-9A333793CBFC}"/>
                </a:ext>
              </a:extLst>
            </p:cNvPr>
            <p:cNvSpPr>
              <a:spLocks noChangeArrowheads="1"/>
            </p:cNvSpPr>
            <p:nvPr/>
          </p:nvSpPr>
          <p:spPr bwMode="auto">
            <a:xfrm>
              <a:off x="9876251" y="12493868"/>
              <a:ext cx="148310" cy="192257"/>
            </a:xfrm>
            <a:custGeom>
              <a:avLst/>
              <a:gdLst>
                <a:gd name="T0" fmla="*/ 108 w 120"/>
                <a:gd name="T1" fmla="*/ 32 h 154"/>
                <a:gd name="T2" fmla="*/ 101 w 120"/>
                <a:gd name="T3" fmla="*/ 0 h 154"/>
                <a:gd name="T4" fmla="*/ 27 w 120"/>
                <a:gd name="T5" fmla="*/ 26 h 154"/>
                <a:gd name="T6" fmla="*/ 0 w 120"/>
                <a:gd name="T7" fmla="*/ 153 h 154"/>
                <a:gd name="T8" fmla="*/ 37 w 120"/>
                <a:gd name="T9" fmla="*/ 144 h 154"/>
                <a:gd name="T10" fmla="*/ 37 w 120"/>
                <a:gd name="T11" fmla="*/ 144 h 154"/>
                <a:gd name="T12" fmla="*/ 108 w 120"/>
                <a:gd name="T13" fmla="*/ 32 h 154"/>
              </a:gdLst>
              <a:ahLst/>
              <a:cxnLst>
                <a:cxn ang="0">
                  <a:pos x="T0" y="T1"/>
                </a:cxn>
                <a:cxn ang="0">
                  <a:pos x="T2" y="T3"/>
                </a:cxn>
                <a:cxn ang="0">
                  <a:pos x="T4" y="T5"/>
                </a:cxn>
                <a:cxn ang="0">
                  <a:pos x="T6" y="T7"/>
                </a:cxn>
                <a:cxn ang="0">
                  <a:pos x="T8" y="T9"/>
                </a:cxn>
                <a:cxn ang="0">
                  <a:pos x="T10" y="T11"/>
                </a:cxn>
                <a:cxn ang="0">
                  <a:pos x="T12" y="T13"/>
                </a:cxn>
              </a:cxnLst>
              <a:rect l="0" t="0" r="r" b="b"/>
              <a:pathLst>
                <a:path w="120" h="154">
                  <a:moveTo>
                    <a:pt x="108" y="32"/>
                  </a:moveTo>
                  <a:lnTo>
                    <a:pt x="101" y="0"/>
                  </a:lnTo>
                  <a:lnTo>
                    <a:pt x="27" y="26"/>
                  </a:lnTo>
                  <a:lnTo>
                    <a:pt x="0" y="153"/>
                  </a:lnTo>
                  <a:lnTo>
                    <a:pt x="37" y="144"/>
                  </a:lnTo>
                  <a:lnTo>
                    <a:pt x="37" y="144"/>
                  </a:lnTo>
                  <a:cubicBezTo>
                    <a:pt x="88" y="133"/>
                    <a:pt x="119" y="83"/>
                    <a:pt x="108" y="32"/>
                  </a:cubicBez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5" name="Freeform 431">
              <a:extLst>
                <a:ext uri="{FF2B5EF4-FFF2-40B4-BE49-F238E27FC236}">
                  <a16:creationId xmlns:a16="http://schemas.microsoft.com/office/drawing/2014/main" id="{C952A7D4-08AD-4940-8258-736AF7C6EA15}"/>
                </a:ext>
              </a:extLst>
            </p:cNvPr>
            <p:cNvSpPr>
              <a:spLocks noChangeArrowheads="1"/>
            </p:cNvSpPr>
            <p:nvPr/>
          </p:nvSpPr>
          <p:spPr bwMode="auto">
            <a:xfrm>
              <a:off x="8343690" y="7857736"/>
              <a:ext cx="269161" cy="373528"/>
            </a:xfrm>
            <a:custGeom>
              <a:avLst/>
              <a:gdLst>
                <a:gd name="T0" fmla="*/ 214 w 215"/>
                <a:gd name="T1" fmla="*/ 246 h 301"/>
                <a:gd name="T2" fmla="*/ 186 w 215"/>
                <a:gd name="T3" fmla="*/ 174 h 301"/>
                <a:gd name="T4" fmla="*/ 193 w 215"/>
                <a:gd name="T5" fmla="*/ 71 h 301"/>
                <a:gd name="T6" fmla="*/ 178 w 215"/>
                <a:gd name="T7" fmla="*/ 0 h 301"/>
                <a:gd name="T8" fmla="*/ 162 w 215"/>
                <a:gd name="T9" fmla="*/ 20 h 301"/>
                <a:gd name="T10" fmla="*/ 162 w 215"/>
                <a:gd name="T11" fmla="*/ 20 h 301"/>
                <a:gd name="T12" fmla="*/ 144 w 215"/>
                <a:gd name="T13" fmla="*/ 85 h 301"/>
                <a:gd name="T14" fmla="*/ 128 w 215"/>
                <a:gd name="T15" fmla="*/ 130 h 301"/>
                <a:gd name="T16" fmla="*/ 53 w 215"/>
                <a:gd name="T17" fmla="*/ 97 h 301"/>
                <a:gd name="T18" fmla="*/ 25 w 215"/>
                <a:gd name="T19" fmla="*/ 8 h 301"/>
                <a:gd name="T20" fmla="*/ 0 w 215"/>
                <a:gd name="T21" fmla="*/ 82 h 301"/>
                <a:gd name="T22" fmla="*/ 10 w 215"/>
                <a:gd name="T23" fmla="*/ 124 h 301"/>
                <a:gd name="T24" fmla="*/ 0 w 215"/>
                <a:gd name="T25" fmla="*/ 161 h 301"/>
                <a:gd name="T26" fmla="*/ 14 w 215"/>
                <a:gd name="T27" fmla="*/ 193 h 301"/>
                <a:gd name="T28" fmla="*/ 8 w 215"/>
                <a:gd name="T29" fmla="*/ 238 h 301"/>
                <a:gd name="T30" fmla="*/ 25 w 215"/>
                <a:gd name="T31" fmla="*/ 260 h 301"/>
                <a:gd name="T32" fmla="*/ 71 w 215"/>
                <a:gd name="T33" fmla="*/ 300 h 301"/>
                <a:gd name="T34" fmla="*/ 214 w 215"/>
                <a:gd name="T35" fmla="*/ 24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301">
                  <a:moveTo>
                    <a:pt x="214" y="246"/>
                  </a:moveTo>
                  <a:lnTo>
                    <a:pt x="186" y="174"/>
                  </a:lnTo>
                  <a:lnTo>
                    <a:pt x="193" y="71"/>
                  </a:lnTo>
                  <a:lnTo>
                    <a:pt x="178" y="0"/>
                  </a:lnTo>
                  <a:lnTo>
                    <a:pt x="162" y="20"/>
                  </a:lnTo>
                  <a:lnTo>
                    <a:pt x="162" y="20"/>
                  </a:lnTo>
                  <a:cubicBezTo>
                    <a:pt x="147" y="38"/>
                    <a:pt x="141" y="62"/>
                    <a:pt x="144" y="85"/>
                  </a:cubicBezTo>
                  <a:lnTo>
                    <a:pt x="128" y="130"/>
                  </a:lnTo>
                  <a:lnTo>
                    <a:pt x="53" y="97"/>
                  </a:lnTo>
                  <a:lnTo>
                    <a:pt x="25" y="8"/>
                  </a:lnTo>
                  <a:lnTo>
                    <a:pt x="0" y="82"/>
                  </a:lnTo>
                  <a:lnTo>
                    <a:pt x="10" y="124"/>
                  </a:lnTo>
                  <a:lnTo>
                    <a:pt x="0" y="161"/>
                  </a:lnTo>
                  <a:lnTo>
                    <a:pt x="14" y="193"/>
                  </a:lnTo>
                  <a:lnTo>
                    <a:pt x="8" y="238"/>
                  </a:lnTo>
                  <a:lnTo>
                    <a:pt x="25" y="260"/>
                  </a:lnTo>
                  <a:lnTo>
                    <a:pt x="71" y="300"/>
                  </a:lnTo>
                  <a:lnTo>
                    <a:pt x="214" y="246"/>
                  </a:ln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6" name="Freeform 432">
              <a:extLst>
                <a:ext uri="{FF2B5EF4-FFF2-40B4-BE49-F238E27FC236}">
                  <a16:creationId xmlns:a16="http://schemas.microsoft.com/office/drawing/2014/main" id="{79B0C134-F929-434A-BCB9-18424FF1D2A5}"/>
                </a:ext>
              </a:extLst>
            </p:cNvPr>
            <p:cNvSpPr>
              <a:spLocks noChangeArrowheads="1"/>
            </p:cNvSpPr>
            <p:nvPr/>
          </p:nvSpPr>
          <p:spPr bwMode="auto">
            <a:xfrm>
              <a:off x="9508218" y="7687454"/>
              <a:ext cx="186763" cy="362541"/>
            </a:xfrm>
            <a:custGeom>
              <a:avLst/>
              <a:gdLst>
                <a:gd name="T0" fmla="*/ 151 w 152"/>
                <a:gd name="T1" fmla="*/ 228 h 290"/>
                <a:gd name="T2" fmla="*/ 84 w 152"/>
                <a:gd name="T3" fmla="*/ 289 h 290"/>
                <a:gd name="T4" fmla="*/ 18 w 152"/>
                <a:gd name="T5" fmla="*/ 238 h 290"/>
                <a:gd name="T6" fmla="*/ 0 w 152"/>
                <a:gd name="T7" fmla="*/ 171 h 290"/>
                <a:gd name="T8" fmla="*/ 18 w 152"/>
                <a:gd name="T9" fmla="*/ 66 h 290"/>
                <a:gd name="T10" fmla="*/ 44 w 152"/>
                <a:gd name="T11" fmla="*/ 132 h 290"/>
                <a:gd name="T12" fmla="*/ 37 w 152"/>
                <a:gd name="T13" fmla="*/ 154 h 290"/>
                <a:gd name="T14" fmla="*/ 84 w 152"/>
                <a:gd name="T15" fmla="*/ 184 h 290"/>
                <a:gd name="T16" fmla="*/ 84 w 152"/>
                <a:gd name="T17" fmla="*/ 0 h 290"/>
                <a:gd name="T18" fmla="*/ 125 w 152"/>
                <a:gd name="T19" fmla="*/ 88 h 290"/>
                <a:gd name="T20" fmla="*/ 151 w 152"/>
                <a:gd name="T21" fmla="*/ 139 h 290"/>
                <a:gd name="T22" fmla="*/ 151 w 152"/>
                <a:gd name="T23" fmla="*/ 22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2" h="290">
                  <a:moveTo>
                    <a:pt x="151" y="228"/>
                  </a:moveTo>
                  <a:lnTo>
                    <a:pt x="84" y="289"/>
                  </a:lnTo>
                  <a:lnTo>
                    <a:pt x="18" y="238"/>
                  </a:lnTo>
                  <a:lnTo>
                    <a:pt x="0" y="171"/>
                  </a:lnTo>
                  <a:lnTo>
                    <a:pt x="18" y="66"/>
                  </a:lnTo>
                  <a:lnTo>
                    <a:pt x="44" y="132"/>
                  </a:lnTo>
                  <a:lnTo>
                    <a:pt x="37" y="154"/>
                  </a:lnTo>
                  <a:lnTo>
                    <a:pt x="84" y="184"/>
                  </a:lnTo>
                  <a:lnTo>
                    <a:pt x="84" y="0"/>
                  </a:lnTo>
                  <a:lnTo>
                    <a:pt x="125" y="88"/>
                  </a:lnTo>
                  <a:lnTo>
                    <a:pt x="151" y="139"/>
                  </a:lnTo>
                  <a:lnTo>
                    <a:pt x="151" y="228"/>
                  </a:lnTo>
                </a:path>
              </a:pathLst>
            </a:custGeom>
            <a:solidFill>
              <a:srgbClr val="EC55B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7" name="Freeform 433">
              <a:extLst>
                <a:ext uri="{FF2B5EF4-FFF2-40B4-BE49-F238E27FC236}">
                  <a16:creationId xmlns:a16="http://schemas.microsoft.com/office/drawing/2014/main" id="{C5641E76-6565-B149-B57A-5FD0F4A0F9E0}"/>
                </a:ext>
              </a:extLst>
            </p:cNvPr>
            <p:cNvSpPr>
              <a:spLocks noChangeArrowheads="1"/>
            </p:cNvSpPr>
            <p:nvPr/>
          </p:nvSpPr>
          <p:spPr bwMode="auto">
            <a:xfrm>
              <a:off x="9326947" y="8115910"/>
              <a:ext cx="1422696" cy="1620446"/>
            </a:xfrm>
            <a:custGeom>
              <a:avLst/>
              <a:gdLst>
                <a:gd name="T0" fmla="*/ 291 w 1142"/>
                <a:gd name="T1" fmla="*/ 110 h 1303"/>
                <a:gd name="T2" fmla="*/ 291 w 1142"/>
                <a:gd name="T3" fmla="*/ 110 h 1303"/>
                <a:gd name="T4" fmla="*/ 311 w 1142"/>
                <a:gd name="T5" fmla="*/ 173 h 1303"/>
                <a:gd name="T6" fmla="*/ 311 w 1142"/>
                <a:gd name="T7" fmla="*/ 173 h 1303"/>
                <a:gd name="T8" fmla="*/ 325 w 1142"/>
                <a:gd name="T9" fmla="*/ 442 h 1303"/>
                <a:gd name="T10" fmla="*/ 325 w 1142"/>
                <a:gd name="T11" fmla="*/ 442 h 1303"/>
                <a:gd name="T12" fmla="*/ 355 w 1142"/>
                <a:gd name="T13" fmla="*/ 749 h 1303"/>
                <a:gd name="T14" fmla="*/ 355 w 1142"/>
                <a:gd name="T15" fmla="*/ 749 h 1303"/>
                <a:gd name="T16" fmla="*/ 571 w 1142"/>
                <a:gd name="T17" fmla="*/ 1250 h 1303"/>
                <a:gd name="T18" fmla="*/ 571 w 1142"/>
                <a:gd name="T19" fmla="*/ 1250 h 1303"/>
                <a:gd name="T20" fmla="*/ 703 w 1142"/>
                <a:gd name="T21" fmla="*/ 608 h 1303"/>
                <a:gd name="T22" fmla="*/ 703 w 1142"/>
                <a:gd name="T23" fmla="*/ 608 h 1303"/>
                <a:gd name="T24" fmla="*/ 538 w 1142"/>
                <a:gd name="T25" fmla="*/ 49 h 1303"/>
                <a:gd name="T26" fmla="*/ 538 w 1142"/>
                <a:gd name="T27" fmla="*/ 49 h 1303"/>
                <a:gd name="T28" fmla="*/ 291 w 1142"/>
                <a:gd name="T29" fmla="*/ 11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2" h="1303">
                  <a:moveTo>
                    <a:pt x="291" y="110"/>
                  </a:moveTo>
                  <a:lnTo>
                    <a:pt x="291" y="110"/>
                  </a:lnTo>
                  <a:cubicBezTo>
                    <a:pt x="290" y="132"/>
                    <a:pt x="297" y="154"/>
                    <a:pt x="311" y="173"/>
                  </a:cubicBezTo>
                  <a:lnTo>
                    <a:pt x="311" y="173"/>
                  </a:lnTo>
                  <a:cubicBezTo>
                    <a:pt x="335" y="206"/>
                    <a:pt x="386" y="302"/>
                    <a:pt x="325" y="442"/>
                  </a:cubicBezTo>
                  <a:lnTo>
                    <a:pt x="325" y="442"/>
                  </a:lnTo>
                  <a:cubicBezTo>
                    <a:pt x="249" y="619"/>
                    <a:pt x="355" y="749"/>
                    <a:pt x="355" y="749"/>
                  </a:cubicBezTo>
                  <a:lnTo>
                    <a:pt x="355" y="749"/>
                  </a:lnTo>
                  <a:cubicBezTo>
                    <a:pt x="355" y="749"/>
                    <a:pt x="0" y="1302"/>
                    <a:pt x="571" y="1250"/>
                  </a:cubicBezTo>
                  <a:lnTo>
                    <a:pt x="571" y="1250"/>
                  </a:lnTo>
                  <a:cubicBezTo>
                    <a:pt x="1141" y="1200"/>
                    <a:pt x="803" y="688"/>
                    <a:pt x="703" y="608"/>
                  </a:cubicBezTo>
                  <a:lnTo>
                    <a:pt x="703" y="608"/>
                  </a:lnTo>
                  <a:cubicBezTo>
                    <a:pt x="703" y="608"/>
                    <a:pt x="844" y="121"/>
                    <a:pt x="538" y="49"/>
                  </a:cubicBezTo>
                  <a:lnTo>
                    <a:pt x="538" y="49"/>
                  </a:lnTo>
                  <a:cubicBezTo>
                    <a:pt x="331" y="0"/>
                    <a:pt x="293" y="61"/>
                    <a:pt x="291" y="110"/>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grpSp>
      <p:sp>
        <p:nvSpPr>
          <p:cNvPr id="3" name="CaixaDeTexto 2">
            <a:extLst>
              <a:ext uri="{FF2B5EF4-FFF2-40B4-BE49-F238E27FC236}">
                <a16:creationId xmlns:a16="http://schemas.microsoft.com/office/drawing/2014/main" id="{A32147C2-8A1A-3AC4-78EF-B27F1279C566}"/>
              </a:ext>
            </a:extLst>
          </p:cNvPr>
          <p:cNvSpPr txBox="1"/>
          <p:nvPr/>
        </p:nvSpPr>
        <p:spPr>
          <a:xfrm>
            <a:off x="240604" y="162776"/>
            <a:ext cx="8324384" cy="669414"/>
          </a:xfrm>
          <a:prstGeom prst="rect">
            <a:avLst/>
          </a:prstGeom>
          <a:noFill/>
        </p:spPr>
        <p:txBody>
          <a:bodyPr wrap="square">
            <a:spAutoFit/>
          </a:bodyPr>
          <a:lstStyle/>
          <a:p>
            <a:pPr algn="just"/>
            <a:r>
              <a:rPr lang="pt-BR" sz="1875" dirty="0">
                <a:latin typeface="rawline"/>
              </a:rPr>
              <a:t>Art. 124. Os contratos regidos por esta Lei </a:t>
            </a:r>
            <a:r>
              <a:rPr lang="pt-BR" sz="1875" b="1" dirty="0">
                <a:latin typeface="rawline"/>
              </a:rPr>
              <a:t>PODERÃO SER ALTERADOS</a:t>
            </a:r>
            <a:r>
              <a:rPr lang="pt-BR" sz="1875" dirty="0">
                <a:latin typeface="rawline"/>
              </a:rPr>
              <a:t>, com as </a:t>
            </a:r>
            <a:r>
              <a:rPr lang="pt-BR" sz="1875" b="1" dirty="0">
                <a:latin typeface="rawline"/>
              </a:rPr>
              <a:t>DEVIDAS JUSTIFICATIVAS</a:t>
            </a:r>
            <a:r>
              <a:rPr lang="pt-BR" sz="1875" dirty="0">
                <a:latin typeface="rawline"/>
              </a:rPr>
              <a:t>, nos seguintes casos:</a:t>
            </a:r>
          </a:p>
        </p:txBody>
      </p:sp>
      <p:sp>
        <p:nvSpPr>
          <p:cNvPr id="4" name="Freeform 205">
            <a:extLst>
              <a:ext uri="{FF2B5EF4-FFF2-40B4-BE49-F238E27FC236}">
                <a16:creationId xmlns:a16="http://schemas.microsoft.com/office/drawing/2014/main" id="{FA654225-4890-6395-A13A-9163A22EB360}"/>
              </a:ext>
            </a:extLst>
          </p:cNvPr>
          <p:cNvSpPr>
            <a:spLocks noChangeArrowheads="1"/>
          </p:cNvSpPr>
          <p:nvPr/>
        </p:nvSpPr>
        <p:spPr bwMode="auto">
          <a:xfrm>
            <a:off x="4264248" y="1008780"/>
            <a:ext cx="739501" cy="655046"/>
          </a:xfrm>
          <a:custGeom>
            <a:avLst/>
            <a:gdLst>
              <a:gd name="T0" fmla="*/ 1215 w 1584"/>
              <a:gd name="T1" fmla="*/ 0 h 1403"/>
              <a:gd name="T2" fmla="*/ 1061 w 1584"/>
              <a:gd name="T3" fmla="*/ 0 h 1403"/>
              <a:gd name="T4" fmla="*/ 405 w 1584"/>
              <a:gd name="T5" fmla="*/ 0 h 1403"/>
              <a:gd name="T6" fmla="*/ 0 w 1584"/>
              <a:gd name="T7" fmla="*/ 700 h 1403"/>
              <a:gd name="T8" fmla="*/ 405 w 1584"/>
              <a:gd name="T9" fmla="*/ 1402 h 1403"/>
              <a:gd name="T10" fmla="*/ 1061 w 1584"/>
              <a:gd name="T11" fmla="*/ 1402 h 1403"/>
              <a:gd name="T12" fmla="*/ 1215 w 1584"/>
              <a:gd name="T13" fmla="*/ 1402 h 1403"/>
              <a:gd name="T14" fmla="*/ 1583 w 1584"/>
              <a:gd name="T15" fmla="*/ 1402 h 1403"/>
              <a:gd name="T16" fmla="*/ 1583 w 1584"/>
              <a:gd name="T17" fmla="*/ 0 h 1403"/>
              <a:gd name="T18" fmla="*/ 1215 w 1584"/>
              <a:gd name="T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4" h="1403">
                <a:moveTo>
                  <a:pt x="1215" y="0"/>
                </a:moveTo>
                <a:lnTo>
                  <a:pt x="1061" y="0"/>
                </a:lnTo>
                <a:lnTo>
                  <a:pt x="405" y="0"/>
                </a:lnTo>
                <a:lnTo>
                  <a:pt x="0" y="700"/>
                </a:lnTo>
                <a:lnTo>
                  <a:pt x="405" y="1402"/>
                </a:lnTo>
                <a:lnTo>
                  <a:pt x="1061" y="1402"/>
                </a:lnTo>
                <a:lnTo>
                  <a:pt x="1215" y="1402"/>
                </a:lnTo>
                <a:lnTo>
                  <a:pt x="1583" y="1402"/>
                </a:lnTo>
                <a:lnTo>
                  <a:pt x="1583" y="0"/>
                </a:lnTo>
                <a:lnTo>
                  <a:pt x="1215" y="0"/>
                </a:lnTo>
              </a:path>
            </a:pathLst>
          </a:custGeom>
          <a:solidFill>
            <a:srgbClr val="F2672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7" name="CaixaDeTexto 6">
            <a:extLst>
              <a:ext uri="{FF2B5EF4-FFF2-40B4-BE49-F238E27FC236}">
                <a16:creationId xmlns:a16="http://schemas.microsoft.com/office/drawing/2014/main" id="{C7AA29B5-8410-EFFA-3CBD-9E00FCA31818}"/>
              </a:ext>
            </a:extLst>
          </p:cNvPr>
          <p:cNvSpPr txBox="1"/>
          <p:nvPr/>
        </p:nvSpPr>
        <p:spPr>
          <a:xfrm>
            <a:off x="4402796" y="1106452"/>
            <a:ext cx="677296" cy="438582"/>
          </a:xfrm>
          <a:prstGeom prst="rect">
            <a:avLst/>
          </a:prstGeom>
          <a:noFill/>
        </p:spPr>
        <p:txBody>
          <a:bodyPr wrap="square">
            <a:spAutoFit/>
          </a:bodyPr>
          <a:lstStyle/>
          <a:p>
            <a:r>
              <a:rPr lang="pt-BR" sz="2250" b="1" dirty="0">
                <a:latin typeface="Aharoni" panose="02010803020104030203" pitchFamily="2" charset="-79"/>
                <a:cs typeface="Aharoni" panose="02010803020104030203" pitchFamily="2" charset="-79"/>
              </a:rPr>
              <a:t>§ 1º </a:t>
            </a:r>
          </a:p>
        </p:txBody>
      </p:sp>
      <p:sp>
        <p:nvSpPr>
          <p:cNvPr id="9" name="CaixaDeTexto 8">
            <a:extLst>
              <a:ext uri="{FF2B5EF4-FFF2-40B4-BE49-F238E27FC236}">
                <a16:creationId xmlns:a16="http://schemas.microsoft.com/office/drawing/2014/main" id="{82982E92-54C8-E78A-B27B-29CB6B4D2DA0}"/>
              </a:ext>
            </a:extLst>
          </p:cNvPr>
          <p:cNvSpPr txBox="1"/>
          <p:nvPr/>
        </p:nvSpPr>
        <p:spPr>
          <a:xfrm>
            <a:off x="5080092" y="640153"/>
            <a:ext cx="3960219" cy="1938992"/>
          </a:xfrm>
          <a:prstGeom prst="rect">
            <a:avLst/>
          </a:prstGeom>
          <a:noFill/>
        </p:spPr>
        <p:txBody>
          <a:bodyPr wrap="square">
            <a:spAutoFit/>
          </a:bodyPr>
          <a:lstStyle/>
          <a:p>
            <a:pPr algn="just"/>
            <a:r>
              <a:rPr lang="pt-BR" sz="1500" dirty="0">
                <a:latin typeface="rawline"/>
              </a:rPr>
              <a:t>Se forem decorrentes de </a:t>
            </a:r>
            <a:r>
              <a:rPr lang="pt-BR" sz="1500" b="1" dirty="0">
                <a:solidFill>
                  <a:srgbClr val="0070C0"/>
                </a:solidFill>
                <a:latin typeface="rawline"/>
              </a:rPr>
              <a:t>FALHAS DE PROJETO</a:t>
            </a:r>
            <a:r>
              <a:rPr lang="pt-BR" sz="1500" dirty="0">
                <a:latin typeface="rawline"/>
              </a:rPr>
              <a:t>, as alterações de contratos de obras e serviços de engenharia </a:t>
            </a:r>
            <a:r>
              <a:rPr lang="pt-BR" sz="1500" b="1" dirty="0">
                <a:solidFill>
                  <a:srgbClr val="0070C0"/>
                </a:solidFill>
                <a:latin typeface="rawline"/>
              </a:rPr>
              <a:t>ENSEJARÃO APURAÇÃO DE RESPONSABILIDADE DO RESPONSÁVEL TÉCNICO E ADOÇÃO DAS PROVIDÊNCIAS NECESSÁRIAS</a:t>
            </a:r>
            <a:r>
              <a:rPr lang="pt-BR" sz="1500" dirty="0">
                <a:solidFill>
                  <a:srgbClr val="0070C0"/>
                </a:solidFill>
                <a:latin typeface="rawline"/>
              </a:rPr>
              <a:t> </a:t>
            </a:r>
            <a:r>
              <a:rPr lang="pt-BR" sz="1500" dirty="0">
                <a:latin typeface="rawline"/>
              </a:rPr>
              <a:t>para o ressarcimento dos danos causados à Administração.</a:t>
            </a:r>
          </a:p>
          <a:p>
            <a:pPr algn="just"/>
            <a:endParaRPr lang="pt-BR" sz="1500" dirty="0">
              <a:latin typeface="rawline"/>
            </a:endParaRPr>
          </a:p>
        </p:txBody>
      </p:sp>
      <p:sp>
        <p:nvSpPr>
          <p:cNvPr id="10" name="Freeform 277">
            <a:extLst>
              <a:ext uri="{FF2B5EF4-FFF2-40B4-BE49-F238E27FC236}">
                <a16:creationId xmlns:a16="http://schemas.microsoft.com/office/drawing/2014/main" id="{CD2ECC70-39FE-ECD6-4FF1-24B2586B5493}"/>
              </a:ext>
            </a:extLst>
          </p:cNvPr>
          <p:cNvSpPr>
            <a:spLocks noChangeArrowheads="1"/>
          </p:cNvSpPr>
          <p:nvPr/>
        </p:nvSpPr>
        <p:spPr bwMode="auto">
          <a:xfrm>
            <a:off x="4345797" y="3177909"/>
            <a:ext cx="739501" cy="655046"/>
          </a:xfrm>
          <a:custGeom>
            <a:avLst/>
            <a:gdLst>
              <a:gd name="T0" fmla="*/ 1215 w 1584"/>
              <a:gd name="T1" fmla="*/ 0 h 1404"/>
              <a:gd name="T2" fmla="*/ 1061 w 1584"/>
              <a:gd name="T3" fmla="*/ 0 h 1404"/>
              <a:gd name="T4" fmla="*/ 405 w 1584"/>
              <a:gd name="T5" fmla="*/ 0 h 1404"/>
              <a:gd name="T6" fmla="*/ 0 w 1584"/>
              <a:gd name="T7" fmla="*/ 702 h 1404"/>
              <a:gd name="T8" fmla="*/ 405 w 1584"/>
              <a:gd name="T9" fmla="*/ 1403 h 1404"/>
              <a:gd name="T10" fmla="*/ 1061 w 1584"/>
              <a:gd name="T11" fmla="*/ 1403 h 1404"/>
              <a:gd name="T12" fmla="*/ 1215 w 1584"/>
              <a:gd name="T13" fmla="*/ 1403 h 1404"/>
              <a:gd name="T14" fmla="*/ 1583 w 1584"/>
              <a:gd name="T15" fmla="*/ 1403 h 1404"/>
              <a:gd name="T16" fmla="*/ 1583 w 1584"/>
              <a:gd name="T17" fmla="*/ 0 h 1404"/>
              <a:gd name="T18" fmla="*/ 1215 w 1584"/>
              <a:gd name="T19" fmla="*/ 0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4" h="1404">
                <a:moveTo>
                  <a:pt x="1215" y="0"/>
                </a:moveTo>
                <a:lnTo>
                  <a:pt x="1061" y="0"/>
                </a:lnTo>
                <a:lnTo>
                  <a:pt x="405" y="0"/>
                </a:lnTo>
                <a:lnTo>
                  <a:pt x="0" y="702"/>
                </a:lnTo>
                <a:lnTo>
                  <a:pt x="405" y="1403"/>
                </a:lnTo>
                <a:lnTo>
                  <a:pt x="1061" y="1403"/>
                </a:lnTo>
                <a:lnTo>
                  <a:pt x="1215" y="1403"/>
                </a:lnTo>
                <a:lnTo>
                  <a:pt x="1583" y="1403"/>
                </a:lnTo>
                <a:lnTo>
                  <a:pt x="1583" y="0"/>
                </a:lnTo>
                <a:lnTo>
                  <a:pt x="1215" y="0"/>
                </a:lnTo>
              </a:path>
            </a:pathLst>
          </a:custGeom>
          <a:solidFill>
            <a:srgbClr val="51AC5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2" name="CaixaDeTexto 11">
            <a:extLst>
              <a:ext uri="{FF2B5EF4-FFF2-40B4-BE49-F238E27FC236}">
                <a16:creationId xmlns:a16="http://schemas.microsoft.com/office/drawing/2014/main" id="{3231350E-9DEB-B0DF-DBD0-D21B63256B02}"/>
              </a:ext>
            </a:extLst>
          </p:cNvPr>
          <p:cNvSpPr txBox="1"/>
          <p:nvPr/>
        </p:nvSpPr>
        <p:spPr>
          <a:xfrm>
            <a:off x="4509901" y="3297683"/>
            <a:ext cx="739500" cy="438582"/>
          </a:xfrm>
          <a:prstGeom prst="rect">
            <a:avLst/>
          </a:prstGeom>
          <a:noFill/>
        </p:spPr>
        <p:txBody>
          <a:bodyPr wrap="square">
            <a:spAutoFit/>
          </a:bodyPr>
          <a:lstStyle/>
          <a:p>
            <a:r>
              <a:rPr lang="pt-BR" sz="2250" b="1" dirty="0">
                <a:latin typeface="Aharoni" panose="02010803020104030203" pitchFamily="2" charset="-79"/>
                <a:cs typeface="Aharoni" panose="02010803020104030203" pitchFamily="2" charset="-79"/>
              </a:rPr>
              <a:t>§ 2º </a:t>
            </a:r>
          </a:p>
        </p:txBody>
      </p:sp>
      <p:sp>
        <p:nvSpPr>
          <p:cNvPr id="59" name="CaixaDeTexto 58">
            <a:extLst>
              <a:ext uri="{FF2B5EF4-FFF2-40B4-BE49-F238E27FC236}">
                <a16:creationId xmlns:a16="http://schemas.microsoft.com/office/drawing/2014/main" id="{A89C1083-2C92-FABF-2D32-B849CBE709EB}"/>
              </a:ext>
            </a:extLst>
          </p:cNvPr>
          <p:cNvSpPr txBox="1"/>
          <p:nvPr/>
        </p:nvSpPr>
        <p:spPr>
          <a:xfrm>
            <a:off x="5138322" y="2411229"/>
            <a:ext cx="3891137" cy="1938992"/>
          </a:xfrm>
          <a:prstGeom prst="rect">
            <a:avLst/>
          </a:prstGeom>
          <a:noFill/>
        </p:spPr>
        <p:txBody>
          <a:bodyPr wrap="square">
            <a:spAutoFit/>
          </a:bodyPr>
          <a:lstStyle/>
          <a:p>
            <a:pPr algn="just"/>
            <a:r>
              <a:rPr lang="pt-BR" sz="1500" dirty="0">
                <a:latin typeface="rawline"/>
              </a:rPr>
              <a:t>Será aplicado o equilíbrio econômico-financeiro às contratações de obras e serviços de engenharia, quando a </a:t>
            </a:r>
            <a:r>
              <a:rPr lang="pt-BR" sz="1500" b="1" dirty="0">
                <a:solidFill>
                  <a:srgbClr val="0070C0"/>
                </a:solidFill>
                <a:latin typeface="rawline"/>
              </a:rPr>
              <a:t>EXECUÇÃO FOR OBSTADA PELO ATRASO NA CONCLUSÃO</a:t>
            </a:r>
            <a:r>
              <a:rPr lang="pt-BR" sz="1500" dirty="0">
                <a:solidFill>
                  <a:srgbClr val="0070C0"/>
                </a:solidFill>
                <a:latin typeface="rawline"/>
              </a:rPr>
              <a:t> </a:t>
            </a:r>
            <a:r>
              <a:rPr lang="pt-BR" sz="1500" dirty="0">
                <a:latin typeface="rawline"/>
              </a:rPr>
              <a:t>de procedimentos de </a:t>
            </a:r>
            <a:r>
              <a:rPr lang="pt-BR" sz="1500" b="1" dirty="0">
                <a:solidFill>
                  <a:srgbClr val="0070C0"/>
                </a:solidFill>
                <a:latin typeface="rawline"/>
              </a:rPr>
              <a:t>DESAPROPRIAÇÃO, DESOCUPAÇÃO, SERVIDÃO ADMINISTRATIVA OU LICENCIAMENTO AMBIENTAL</a:t>
            </a:r>
            <a:r>
              <a:rPr lang="pt-BR" sz="1500" dirty="0">
                <a:latin typeface="rawline"/>
              </a:rPr>
              <a:t>, por circunstâncias alheias ao contratado.</a:t>
            </a:r>
            <a:endParaRPr lang="pt-BR" sz="1500" dirty="0"/>
          </a:p>
        </p:txBody>
      </p:sp>
    </p:spTree>
    <p:extLst>
      <p:ext uri="{BB962C8B-B14F-4D97-AF65-F5344CB8AC3E}">
        <p14:creationId xmlns:p14="http://schemas.microsoft.com/office/powerpoint/2010/main" val="26463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2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200"/>
                            </p:stCondLst>
                            <p:childTnLst>
                              <p:par>
                                <p:cTn id="15" presetID="2" presetClass="entr" presetSubtype="2" fill="hold" grpId="0" nodeType="afterEffect">
                                  <p:stCondLst>
                                    <p:cond delay="30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2" fill="hold" grpId="0" nodeType="afterEffect">
                                  <p:stCondLst>
                                    <p:cond delay="2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childTnLst>
                          </p:cTn>
                        </p:par>
                        <p:par>
                          <p:cTn id="30" fill="hold">
                            <p:stCondLst>
                              <p:cond delay="1200"/>
                            </p:stCondLst>
                            <p:childTnLst>
                              <p:par>
                                <p:cTn id="31" presetID="2" presetClass="entr" presetSubtype="2" fill="hold" grpId="0" nodeType="afterEffect">
                                  <p:stCondLst>
                                    <p:cond delay="300"/>
                                  </p:stCondLst>
                                  <p:childTnLst>
                                    <p:set>
                                      <p:cBhvr>
                                        <p:cTn id="32" dur="1" fill="hold">
                                          <p:stCondLst>
                                            <p:cond delay="0"/>
                                          </p:stCondLst>
                                        </p:cTn>
                                        <p:tgtEl>
                                          <p:spTgt spid="59"/>
                                        </p:tgtEl>
                                        <p:attrNameLst>
                                          <p:attrName>style.visibility</p:attrName>
                                        </p:attrNameLst>
                                      </p:cBhvr>
                                      <p:to>
                                        <p:strVal val="visible"/>
                                      </p:to>
                                    </p:set>
                                    <p:anim calcmode="lin" valueType="num">
                                      <p:cBhvr additive="base">
                                        <p:cTn id="33" dur="500" fill="hold"/>
                                        <p:tgtEl>
                                          <p:spTgt spid="59"/>
                                        </p:tgtEl>
                                        <p:attrNameLst>
                                          <p:attrName>ppt_x</p:attrName>
                                        </p:attrNameLst>
                                      </p:cBhvr>
                                      <p:tavLst>
                                        <p:tav tm="0">
                                          <p:val>
                                            <p:strVal val="1+#ppt_w/2"/>
                                          </p:val>
                                        </p:tav>
                                        <p:tav tm="100000">
                                          <p:val>
                                            <p:strVal val="#ppt_x"/>
                                          </p:val>
                                        </p:tav>
                                      </p:tavLst>
                                    </p:anim>
                                    <p:anim calcmode="lin" valueType="num">
                                      <p:cBhvr additive="base">
                                        <p:cTn id="34"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0" grpId="0" animBg="1"/>
      <p:bldP spid="12" grpId="0"/>
      <p:bldP spid="5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FC6DFEC0-2E48-105B-1711-968F1FEBD64C}"/>
              </a:ext>
            </a:extLst>
          </p:cNvPr>
          <p:cNvSpPr txBox="1"/>
          <p:nvPr/>
        </p:nvSpPr>
        <p:spPr>
          <a:xfrm>
            <a:off x="192982" y="1069258"/>
            <a:ext cx="4837389" cy="2977738"/>
          </a:xfrm>
          <a:prstGeom prst="rect">
            <a:avLst/>
          </a:prstGeom>
          <a:noFill/>
        </p:spPr>
        <p:txBody>
          <a:bodyPr wrap="square">
            <a:spAutoFit/>
          </a:bodyPr>
          <a:lstStyle/>
          <a:p>
            <a:r>
              <a:rPr lang="pt-BR" sz="1875" dirty="0">
                <a:latin typeface="rawline"/>
              </a:rPr>
              <a:t>Art. 125. Nas alterações unilaterais..., o contratado será </a:t>
            </a:r>
            <a:r>
              <a:rPr lang="pt-BR" sz="1875" b="1" dirty="0">
                <a:solidFill>
                  <a:srgbClr val="0070C0"/>
                </a:solidFill>
                <a:latin typeface="rawline"/>
              </a:rPr>
              <a:t>OBRIGADO A ACEITAR</a:t>
            </a:r>
            <a:r>
              <a:rPr lang="pt-BR" sz="1875" dirty="0">
                <a:latin typeface="rawline"/>
              </a:rPr>
              <a:t>, nas mesmas condições contratuais, </a:t>
            </a:r>
            <a:r>
              <a:rPr lang="pt-BR" sz="1875" b="1" dirty="0">
                <a:solidFill>
                  <a:srgbClr val="0070C0"/>
                </a:solidFill>
                <a:latin typeface="rawline"/>
              </a:rPr>
              <a:t>ACRÉSCIMOS OU SUPRESSÕES</a:t>
            </a:r>
            <a:r>
              <a:rPr lang="pt-BR" sz="1875" dirty="0">
                <a:solidFill>
                  <a:srgbClr val="0070C0"/>
                </a:solidFill>
                <a:latin typeface="rawline"/>
              </a:rPr>
              <a:t> de </a:t>
            </a:r>
            <a:r>
              <a:rPr lang="pt-BR" sz="1875" b="1" dirty="0">
                <a:solidFill>
                  <a:srgbClr val="0070C0"/>
                </a:solidFill>
                <a:latin typeface="rawline"/>
              </a:rPr>
              <a:t>ATÉ 25% (VINTE E CINCO POR CENTO)</a:t>
            </a:r>
            <a:r>
              <a:rPr lang="pt-BR" sz="1875" dirty="0">
                <a:solidFill>
                  <a:srgbClr val="0070C0"/>
                </a:solidFill>
                <a:latin typeface="rawline"/>
              </a:rPr>
              <a:t> do </a:t>
            </a:r>
            <a:r>
              <a:rPr lang="pt-BR" sz="1875" b="1" dirty="0">
                <a:solidFill>
                  <a:srgbClr val="0070C0"/>
                </a:solidFill>
                <a:latin typeface="rawline"/>
              </a:rPr>
              <a:t>VALOR INICIAL ATUALIZADO</a:t>
            </a:r>
            <a:r>
              <a:rPr lang="pt-BR" sz="1875" dirty="0">
                <a:solidFill>
                  <a:srgbClr val="0070C0"/>
                </a:solidFill>
                <a:latin typeface="rawline"/>
              </a:rPr>
              <a:t> </a:t>
            </a:r>
            <a:r>
              <a:rPr lang="pt-BR" sz="1875" dirty="0">
                <a:latin typeface="rawline"/>
              </a:rPr>
              <a:t>do contrato que se fizerem nas </a:t>
            </a:r>
            <a:r>
              <a:rPr lang="pt-BR" sz="1875" b="1" dirty="0">
                <a:solidFill>
                  <a:srgbClr val="0070C0"/>
                </a:solidFill>
                <a:latin typeface="rawline"/>
              </a:rPr>
              <a:t>OBRAS, NOS SERVIÇOS OU NAS COMPRAS</a:t>
            </a:r>
            <a:r>
              <a:rPr lang="pt-BR" sz="1875" dirty="0">
                <a:latin typeface="rawline"/>
              </a:rPr>
              <a:t>, e, no caso de </a:t>
            </a:r>
            <a:r>
              <a:rPr lang="pt-BR" sz="1875" b="1" dirty="0">
                <a:solidFill>
                  <a:srgbClr val="0070C0"/>
                </a:solidFill>
                <a:latin typeface="rawline"/>
              </a:rPr>
              <a:t>REFORMA DE EDIFÍCIO OU DE EQUIPAMENTO</a:t>
            </a:r>
            <a:r>
              <a:rPr lang="pt-BR" sz="1875" dirty="0">
                <a:latin typeface="rawline"/>
              </a:rPr>
              <a:t>, o limite para os acréscimos será de </a:t>
            </a:r>
            <a:r>
              <a:rPr lang="pt-BR" sz="1875" b="1" dirty="0">
                <a:solidFill>
                  <a:srgbClr val="0070C0"/>
                </a:solidFill>
                <a:latin typeface="rawline"/>
              </a:rPr>
              <a:t>50% (CINQUENTA POR CENTO).</a:t>
            </a:r>
            <a:endParaRPr lang="pt-BR" sz="1875" b="1" dirty="0">
              <a:solidFill>
                <a:srgbClr val="0070C0"/>
              </a:solidFill>
            </a:endParaRPr>
          </a:p>
        </p:txBody>
      </p:sp>
      <p:pic>
        <p:nvPicPr>
          <p:cNvPr id="1026" name="Picture 2" descr="Imagem gerada">
            <a:extLst>
              <a:ext uri="{FF2B5EF4-FFF2-40B4-BE49-F238E27FC236}">
                <a16:creationId xmlns:a16="http://schemas.microsoft.com/office/drawing/2014/main" id="{9F687F62-2BA7-459D-4E80-BD9F8B581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317" y="415636"/>
            <a:ext cx="3839441" cy="38394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03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5" presetClass="entr" presetSubtype="0" fill="hold" nodeType="afterEffect">
                                  <p:stCondLst>
                                    <p:cond delay="30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000"/>
                                        <p:tgtEl>
                                          <p:spTgt spid="1026"/>
                                        </p:tgtEl>
                                      </p:cBhvr>
                                    </p:animEffect>
                                    <p:anim calcmode="lin" valueType="num">
                                      <p:cBhvr>
                                        <p:cTn id="13" dur="2000" fill="hold"/>
                                        <p:tgtEl>
                                          <p:spTgt spid="1026"/>
                                        </p:tgtEl>
                                        <p:attrNameLst>
                                          <p:attrName>ppt_w</p:attrName>
                                        </p:attrNameLst>
                                      </p:cBhvr>
                                      <p:tavLst>
                                        <p:tav tm="0" fmla="#ppt_w*sin(2.5*pi*$)">
                                          <p:val>
                                            <p:fltVal val="0"/>
                                          </p:val>
                                        </p:tav>
                                        <p:tav tm="100000">
                                          <p:val>
                                            <p:fltVal val="1"/>
                                          </p:val>
                                        </p:tav>
                                      </p:tavLst>
                                    </p:anim>
                                    <p:anim calcmode="lin" valueType="num">
                                      <p:cBhvr>
                                        <p:cTn id="14"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823913"/>
            <a:ext cx="9146382" cy="3506391"/>
            <a:chOff x="0" y="1098550"/>
            <a:chExt cx="12195176" cy="4675188"/>
          </a:xfrm>
        </p:grpSpPr>
        <p:sp>
          <p:nvSpPr>
            <p:cNvPr id="6" name="Freeform 6"/>
            <p:cNvSpPr>
              <a:spLocks noEditPoints="1"/>
            </p:cNvSpPr>
            <p:nvPr/>
          </p:nvSpPr>
          <p:spPr bwMode="auto">
            <a:xfrm>
              <a:off x="0" y="1098550"/>
              <a:ext cx="4306888" cy="2466975"/>
            </a:xfrm>
            <a:custGeom>
              <a:avLst/>
              <a:gdLst>
                <a:gd name="T0" fmla="*/ 456 w 1130"/>
                <a:gd name="T1" fmla="*/ 647 h 647"/>
                <a:gd name="T2" fmla="*/ 0 w 1130"/>
                <a:gd name="T3" fmla="*/ 647 h 647"/>
                <a:gd name="T4" fmla="*/ 0 w 1130"/>
                <a:gd name="T5" fmla="*/ 579 h 647"/>
                <a:gd name="T6" fmla="*/ 353 w 1130"/>
                <a:gd name="T7" fmla="*/ 579 h 647"/>
                <a:gd name="T8" fmla="*/ 456 w 1130"/>
                <a:gd name="T9" fmla="*/ 647 h 647"/>
                <a:gd name="T10" fmla="*/ 593 w 1130"/>
                <a:gd name="T11" fmla="*/ 579 h 647"/>
                <a:gd name="T12" fmla="*/ 337 w 1130"/>
                <a:gd name="T13" fmla="*/ 323 h 647"/>
                <a:gd name="T14" fmla="*/ 593 w 1130"/>
                <a:gd name="T15" fmla="*/ 67 h 647"/>
                <a:gd name="T16" fmla="*/ 849 w 1130"/>
                <a:gd name="T17" fmla="*/ 323 h 647"/>
                <a:gd name="T18" fmla="*/ 710 w 1130"/>
                <a:gd name="T19" fmla="*/ 551 h 647"/>
                <a:gd name="T20" fmla="*/ 822 w 1130"/>
                <a:gd name="T21" fmla="*/ 551 h 647"/>
                <a:gd name="T22" fmla="*/ 917 w 1130"/>
                <a:gd name="T23" fmla="*/ 323 h 647"/>
                <a:gd name="T24" fmla="*/ 593 w 1130"/>
                <a:gd name="T25" fmla="*/ 0 h 647"/>
                <a:gd name="T26" fmla="*/ 270 w 1130"/>
                <a:gd name="T27" fmla="*/ 323 h 647"/>
                <a:gd name="T28" fmla="*/ 593 w 1130"/>
                <a:gd name="T29" fmla="*/ 647 h 647"/>
                <a:gd name="T30" fmla="*/ 1027 w 1130"/>
                <a:gd name="T31" fmla="*/ 647 h 647"/>
                <a:gd name="T32" fmla="*/ 1130 w 1130"/>
                <a:gd name="T33" fmla="*/ 579 h 647"/>
                <a:gd name="T34" fmla="*/ 593 w 1130"/>
                <a:gd name="T35" fmla="*/ 579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0" h="647">
                  <a:moveTo>
                    <a:pt x="456" y="647"/>
                  </a:moveTo>
                  <a:cubicBezTo>
                    <a:pt x="0" y="647"/>
                    <a:pt x="0" y="647"/>
                    <a:pt x="0" y="647"/>
                  </a:cubicBezTo>
                  <a:cubicBezTo>
                    <a:pt x="0" y="579"/>
                    <a:pt x="0" y="579"/>
                    <a:pt x="0" y="579"/>
                  </a:cubicBezTo>
                  <a:cubicBezTo>
                    <a:pt x="353" y="579"/>
                    <a:pt x="353" y="579"/>
                    <a:pt x="353" y="579"/>
                  </a:cubicBezTo>
                  <a:cubicBezTo>
                    <a:pt x="383" y="607"/>
                    <a:pt x="418" y="630"/>
                    <a:pt x="456" y="647"/>
                  </a:cubicBezTo>
                  <a:close/>
                  <a:moveTo>
                    <a:pt x="593" y="579"/>
                  </a:moveTo>
                  <a:cubicBezTo>
                    <a:pt x="452" y="579"/>
                    <a:pt x="337" y="464"/>
                    <a:pt x="337" y="323"/>
                  </a:cubicBezTo>
                  <a:cubicBezTo>
                    <a:pt x="337" y="182"/>
                    <a:pt x="452" y="67"/>
                    <a:pt x="593" y="67"/>
                  </a:cubicBezTo>
                  <a:cubicBezTo>
                    <a:pt x="734" y="67"/>
                    <a:pt x="849" y="182"/>
                    <a:pt x="849" y="323"/>
                  </a:cubicBezTo>
                  <a:cubicBezTo>
                    <a:pt x="849" y="422"/>
                    <a:pt x="793" y="508"/>
                    <a:pt x="710" y="551"/>
                  </a:cubicBezTo>
                  <a:cubicBezTo>
                    <a:pt x="822" y="551"/>
                    <a:pt x="822" y="551"/>
                    <a:pt x="822" y="551"/>
                  </a:cubicBezTo>
                  <a:cubicBezTo>
                    <a:pt x="881" y="493"/>
                    <a:pt x="917" y="412"/>
                    <a:pt x="917" y="323"/>
                  </a:cubicBezTo>
                  <a:cubicBezTo>
                    <a:pt x="917" y="145"/>
                    <a:pt x="772" y="0"/>
                    <a:pt x="593" y="0"/>
                  </a:cubicBezTo>
                  <a:cubicBezTo>
                    <a:pt x="415" y="0"/>
                    <a:pt x="270" y="145"/>
                    <a:pt x="270" y="323"/>
                  </a:cubicBezTo>
                  <a:cubicBezTo>
                    <a:pt x="270" y="502"/>
                    <a:pt x="415" y="647"/>
                    <a:pt x="593" y="647"/>
                  </a:cubicBezTo>
                  <a:cubicBezTo>
                    <a:pt x="596" y="647"/>
                    <a:pt x="1027" y="647"/>
                    <a:pt x="1027" y="647"/>
                  </a:cubicBezTo>
                  <a:cubicBezTo>
                    <a:pt x="1057" y="619"/>
                    <a:pt x="1092" y="596"/>
                    <a:pt x="1130" y="579"/>
                  </a:cubicBezTo>
                  <a:lnTo>
                    <a:pt x="593" y="579"/>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7" name="Freeform 7"/>
            <p:cNvSpPr>
              <a:spLocks/>
            </p:cNvSpPr>
            <p:nvPr/>
          </p:nvSpPr>
          <p:spPr bwMode="auto">
            <a:xfrm>
              <a:off x="3597275" y="3306763"/>
              <a:ext cx="3281363" cy="2466975"/>
            </a:xfrm>
            <a:custGeom>
              <a:avLst/>
              <a:gdLst>
                <a:gd name="T0" fmla="*/ 440 w 861"/>
                <a:gd name="T1" fmla="*/ 96 h 647"/>
                <a:gd name="T2" fmla="*/ 580 w 861"/>
                <a:gd name="T3" fmla="*/ 324 h 647"/>
                <a:gd name="T4" fmla="*/ 323 w 861"/>
                <a:gd name="T5" fmla="*/ 580 h 647"/>
                <a:gd name="T6" fmla="*/ 67 w 861"/>
                <a:gd name="T7" fmla="*/ 324 h 647"/>
                <a:gd name="T8" fmla="*/ 323 w 861"/>
                <a:gd name="T9" fmla="*/ 68 h 647"/>
                <a:gd name="T10" fmla="*/ 861 w 861"/>
                <a:gd name="T11" fmla="*/ 68 h 647"/>
                <a:gd name="T12" fmla="*/ 772 w 861"/>
                <a:gd name="T13" fmla="*/ 13 h 647"/>
                <a:gd name="T14" fmla="*/ 765 w 861"/>
                <a:gd name="T15" fmla="*/ 7 h 647"/>
                <a:gd name="T16" fmla="*/ 758 w 861"/>
                <a:gd name="T17" fmla="*/ 0 h 647"/>
                <a:gd name="T18" fmla="*/ 323 w 861"/>
                <a:gd name="T19" fmla="*/ 0 h 647"/>
                <a:gd name="T20" fmla="*/ 0 w 861"/>
                <a:gd name="T21" fmla="*/ 324 h 647"/>
                <a:gd name="T22" fmla="*/ 323 w 861"/>
                <a:gd name="T23" fmla="*/ 647 h 647"/>
                <a:gd name="T24" fmla="*/ 647 w 861"/>
                <a:gd name="T25" fmla="*/ 324 h 647"/>
                <a:gd name="T26" fmla="*/ 553 w 861"/>
                <a:gd name="T27" fmla="*/ 96 h 647"/>
                <a:gd name="T28" fmla="*/ 440 w 861"/>
                <a:gd name="T29" fmla="*/ 96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1" h="647">
                  <a:moveTo>
                    <a:pt x="440" y="96"/>
                  </a:moveTo>
                  <a:cubicBezTo>
                    <a:pt x="523" y="139"/>
                    <a:pt x="580" y="225"/>
                    <a:pt x="580" y="324"/>
                  </a:cubicBezTo>
                  <a:cubicBezTo>
                    <a:pt x="580" y="465"/>
                    <a:pt x="465" y="580"/>
                    <a:pt x="323" y="580"/>
                  </a:cubicBezTo>
                  <a:cubicBezTo>
                    <a:pt x="182" y="580"/>
                    <a:pt x="67" y="465"/>
                    <a:pt x="67" y="324"/>
                  </a:cubicBezTo>
                  <a:cubicBezTo>
                    <a:pt x="67" y="183"/>
                    <a:pt x="182" y="68"/>
                    <a:pt x="323" y="68"/>
                  </a:cubicBezTo>
                  <a:cubicBezTo>
                    <a:pt x="861" y="68"/>
                    <a:pt x="861" y="68"/>
                    <a:pt x="861" y="68"/>
                  </a:cubicBezTo>
                  <a:cubicBezTo>
                    <a:pt x="829" y="54"/>
                    <a:pt x="799" y="36"/>
                    <a:pt x="772" y="13"/>
                  </a:cubicBezTo>
                  <a:cubicBezTo>
                    <a:pt x="765" y="7"/>
                    <a:pt x="765" y="7"/>
                    <a:pt x="765" y="7"/>
                  </a:cubicBezTo>
                  <a:cubicBezTo>
                    <a:pt x="763" y="5"/>
                    <a:pt x="760" y="3"/>
                    <a:pt x="758" y="0"/>
                  </a:cubicBezTo>
                  <a:cubicBezTo>
                    <a:pt x="323" y="0"/>
                    <a:pt x="323" y="0"/>
                    <a:pt x="323" y="0"/>
                  </a:cubicBezTo>
                  <a:cubicBezTo>
                    <a:pt x="145" y="0"/>
                    <a:pt x="0" y="145"/>
                    <a:pt x="0" y="324"/>
                  </a:cubicBezTo>
                  <a:cubicBezTo>
                    <a:pt x="0" y="502"/>
                    <a:pt x="145" y="647"/>
                    <a:pt x="323" y="647"/>
                  </a:cubicBezTo>
                  <a:cubicBezTo>
                    <a:pt x="502" y="647"/>
                    <a:pt x="647" y="502"/>
                    <a:pt x="647" y="324"/>
                  </a:cubicBezTo>
                  <a:cubicBezTo>
                    <a:pt x="647" y="238"/>
                    <a:pt x="613" y="156"/>
                    <a:pt x="553" y="96"/>
                  </a:cubicBezTo>
                  <a:lnTo>
                    <a:pt x="440" y="96"/>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8" name="Freeform 8"/>
            <p:cNvSpPr>
              <a:spLocks/>
            </p:cNvSpPr>
            <p:nvPr/>
          </p:nvSpPr>
          <p:spPr bwMode="auto">
            <a:xfrm>
              <a:off x="6170613" y="1098550"/>
              <a:ext cx="3276600" cy="2466975"/>
            </a:xfrm>
            <a:custGeom>
              <a:avLst/>
              <a:gdLst>
                <a:gd name="T0" fmla="*/ 860 w 860"/>
                <a:gd name="T1" fmla="*/ 579 h 647"/>
                <a:gd name="T2" fmla="*/ 323 w 860"/>
                <a:gd name="T3" fmla="*/ 579 h 647"/>
                <a:gd name="T4" fmla="*/ 67 w 860"/>
                <a:gd name="T5" fmla="*/ 323 h 647"/>
                <a:gd name="T6" fmla="*/ 323 w 860"/>
                <a:gd name="T7" fmla="*/ 67 h 647"/>
                <a:gd name="T8" fmla="*/ 579 w 860"/>
                <a:gd name="T9" fmla="*/ 323 h 647"/>
                <a:gd name="T10" fmla="*/ 440 w 860"/>
                <a:gd name="T11" fmla="*/ 551 h 647"/>
                <a:gd name="T12" fmla="*/ 552 w 860"/>
                <a:gd name="T13" fmla="*/ 551 h 647"/>
                <a:gd name="T14" fmla="*/ 646 w 860"/>
                <a:gd name="T15" fmla="*/ 323 h 647"/>
                <a:gd name="T16" fmla="*/ 323 w 860"/>
                <a:gd name="T17" fmla="*/ 0 h 647"/>
                <a:gd name="T18" fmla="*/ 0 w 860"/>
                <a:gd name="T19" fmla="*/ 323 h 647"/>
                <a:gd name="T20" fmla="*/ 109 w 860"/>
                <a:gd name="T21" fmla="*/ 565 h 647"/>
                <a:gd name="T22" fmla="*/ 115 w 860"/>
                <a:gd name="T23" fmla="*/ 571 h 647"/>
                <a:gd name="T24" fmla="*/ 323 w 860"/>
                <a:gd name="T25" fmla="*/ 647 h 647"/>
                <a:gd name="T26" fmla="*/ 757 w 860"/>
                <a:gd name="T27" fmla="*/ 647 h 647"/>
                <a:gd name="T28" fmla="*/ 860 w 860"/>
                <a:gd name="T29" fmla="*/ 579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0" h="647">
                  <a:moveTo>
                    <a:pt x="860" y="579"/>
                  </a:moveTo>
                  <a:cubicBezTo>
                    <a:pt x="323" y="579"/>
                    <a:pt x="323" y="579"/>
                    <a:pt x="323" y="579"/>
                  </a:cubicBezTo>
                  <a:cubicBezTo>
                    <a:pt x="182" y="579"/>
                    <a:pt x="67" y="464"/>
                    <a:pt x="67" y="323"/>
                  </a:cubicBezTo>
                  <a:cubicBezTo>
                    <a:pt x="67" y="182"/>
                    <a:pt x="182" y="67"/>
                    <a:pt x="323" y="67"/>
                  </a:cubicBezTo>
                  <a:cubicBezTo>
                    <a:pt x="464" y="67"/>
                    <a:pt x="579" y="182"/>
                    <a:pt x="579" y="323"/>
                  </a:cubicBezTo>
                  <a:cubicBezTo>
                    <a:pt x="579" y="422"/>
                    <a:pt x="523" y="508"/>
                    <a:pt x="440" y="551"/>
                  </a:cubicBezTo>
                  <a:cubicBezTo>
                    <a:pt x="552" y="551"/>
                    <a:pt x="552" y="551"/>
                    <a:pt x="552" y="551"/>
                  </a:cubicBezTo>
                  <a:cubicBezTo>
                    <a:pt x="612" y="491"/>
                    <a:pt x="646" y="409"/>
                    <a:pt x="646" y="323"/>
                  </a:cubicBezTo>
                  <a:cubicBezTo>
                    <a:pt x="646" y="145"/>
                    <a:pt x="501" y="0"/>
                    <a:pt x="323" y="0"/>
                  </a:cubicBezTo>
                  <a:cubicBezTo>
                    <a:pt x="145" y="0"/>
                    <a:pt x="0" y="145"/>
                    <a:pt x="0" y="323"/>
                  </a:cubicBezTo>
                  <a:cubicBezTo>
                    <a:pt x="0" y="416"/>
                    <a:pt x="40" y="504"/>
                    <a:pt x="109" y="565"/>
                  </a:cubicBezTo>
                  <a:cubicBezTo>
                    <a:pt x="115" y="571"/>
                    <a:pt x="115" y="571"/>
                    <a:pt x="115" y="571"/>
                  </a:cubicBezTo>
                  <a:cubicBezTo>
                    <a:pt x="173" y="620"/>
                    <a:pt x="247" y="647"/>
                    <a:pt x="323" y="647"/>
                  </a:cubicBezTo>
                  <a:cubicBezTo>
                    <a:pt x="757" y="647"/>
                    <a:pt x="757" y="647"/>
                    <a:pt x="757" y="647"/>
                  </a:cubicBezTo>
                  <a:cubicBezTo>
                    <a:pt x="787" y="619"/>
                    <a:pt x="822" y="596"/>
                    <a:pt x="860" y="579"/>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9" name="Freeform 9"/>
            <p:cNvSpPr>
              <a:spLocks/>
            </p:cNvSpPr>
            <p:nvPr/>
          </p:nvSpPr>
          <p:spPr bwMode="auto">
            <a:xfrm>
              <a:off x="8739188" y="3306763"/>
              <a:ext cx="3455988" cy="2466975"/>
            </a:xfrm>
            <a:custGeom>
              <a:avLst/>
              <a:gdLst>
                <a:gd name="T0" fmla="*/ 907 w 907"/>
                <a:gd name="T1" fmla="*/ 68 h 647"/>
                <a:gd name="T2" fmla="*/ 907 w 907"/>
                <a:gd name="T3" fmla="*/ 0 h 647"/>
                <a:gd name="T4" fmla="*/ 323 w 907"/>
                <a:gd name="T5" fmla="*/ 0 h 647"/>
                <a:gd name="T6" fmla="*/ 0 w 907"/>
                <a:gd name="T7" fmla="*/ 324 h 647"/>
                <a:gd name="T8" fmla="*/ 323 w 907"/>
                <a:gd name="T9" fmla="*/ 647 h 647"/>
                <a:gd name="T10" fmla="*/ 647 w 907"/>
                <a:gd name="T11" fmla="*/ 324 h 647"/>
                <a:gd name="T12" fmla="*/ 552 w 907"/>
                <a:gd name="T13" fmla="*/ 96 h 647"/>
                <a:gd name="T14" fmla="*/ 440 w 907"/>
                <a:gd name="T15" fmla="*/ 96 h 647"/>
                <a:gd name="T16" fmla="*/ 579 w 907"/>
                <a:gd name="T17" fmla="*/ 324 h 647"/>
                <a:gd name="T18" fmla="*/ 323 w 907"/>
                <a:gd name="T19" fmla="*/ 580 h 647"/>
                <a:gd name="T20" fmla="*/ 67 w 907"/>
                <a:gd name="T21" fmla="*/ 324 h 647"/>
                <a:gd name="T22" fmla="*/ 323 w 907"/>
                <a:gd name="T23" fmla="*/ 68 h 647"/>
                <a:gd name="T24" fmla="*/ 907 w 907"/>
                <a:gd name="T25" fmla="*/ 68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647">
                  <a:moveTo>
                    <a:pt x="907" y="68"/>
                  </a:moveTo>
                  <a:cubicBezTo>
                    <a:pt x="907" y="0"/>
                    <a:pt x="907" y="0"/>
                    <a:pt x="907" y="0"/>
                  </a:cubicBezTo>
                  <a:cubicBezTo>
                    <a:pt x="323" y="0"/>
                    <a:pt x="323" y="0"/>
                    <a:pt x="323" y="0"/>
                  </a:cubicBezTo>
                  <a:cubicBezTo>
                    <a:pt x="145" y="0"/>
                    <a:pt x="0" y="145"/>
                    <a:pt x="0" y="324"/>
                  </a:cubicBezTo>
                  <a:cubicBezTo>
                    <a:pt x="0" y="502"/>
                    <a:pt x="145" y="647"/>
                    <a:pt x="323" y="647"/>
                  </a:cubicBezTo>
                  <a:cubicBezTo>
                    <a:pt x="502" y="647"/>
                    <a:pt x="647" y="502"/>
                    <a:pt x="647" y="324"/>
                  </a:cubicBezTo>
                  <a:cubicBezTo>
                    <a:pt x="647" y="238"/>
                    <a:pt x="613" y="156"/>
                    <a:pt x="552" y="96"/>
                  </a:cubicBezTo>
                  <a:cubicBezTo>
                    <a:pt x="440" y="96"/>
                    <a:pt x="440" y="96"/>
                    <a:pt x="440" y="96"/>
                  </a:cubicBezTo>
                  <a:cubicBezTo>
                    <a:pt x="523" y="139"/>
                    <a:pt x="579" y="225"/>
                    <a:pt x="579" y="324"/>
                  </a:cubicBezTo>
                  <a:cubicBezTo>
                    <a:pt x="579" y="465"/>
                    <a:pt x="465" y="580"/>
                    <a:pt x="323" y="580"/>
                  </a:cubicBezTo>
                  <a:cubicBezTo>
                    <a:pt x="182" y="580"/>
                    <a:pt x="67" y="465"/>
                    <a:pt x="67" y="324"/>
                  </a:cubicBezTo>
                  <a:cubicBezTo>
                    <a:pt x="67" y="183"/>
                    <a:pt x="182" y="68"/>
                    <a:pt x="323" y="68"/>
                  </a:cubicBezTo>
                  <a:lnTo>
                    <a:pt x="907" y="68"/>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grpSp>
      <p:sp>
        <p:nvSpPr>
          <p:cNvPr id="3" name="CaixaDeTexto 2">
            <a:extLst>
              <a:ext uri="{FF2B5EF4-FFF2-40B4-BE49-F238E27FC236}">
                <a16:creationId xmlns:a16="http://schemas.microsoft.com/office/drawing/2014/main" id="{D68B74FC-6736-DD8B-CC01-6AE80162532E}"/>
              </a:ext>
            </a:extLst>
          </p:cNvPr>
          <p:cNvSpPr txBox="1"/>
          <p:nvPr/>
        </p:nvSpPr>
        <p:spPr>
          <a:xfrm>
            <a:off x="1217166" y="1570133"/>
            <a:ext cx="986165" cy="380873"/>
          </a:xfrm>
          <a:prstGeom prst="rect">
            <a:avLst/>
          </a:prstGeom>
          <a:noFill/>
        </p:spPr>
        <p:txBody>
          <a:bodyPr wrap="square">
            <a:spAutoFit/>
          </a:bodyPr>
          <a:lstStyle/>
          <a:p>
            <a:r>
              <a:rPr lang="pt-BR" sz="1875" b="1" dirty="0">
                <a:latin typeface="Aharoni" panose="02010803020104030203" pitchFamily="2" charset="-79"/>
                <a:cs typeface="Aharoni" panose="02010803020104030203" pitchFamily="2" charset="-79"/>
              </a:rPr>
              <a:t>Art. 127</a:t>
            </a:r>
          </a:p>
        </p:txBody>
      </p:sp>
      <p:sp>
        <p:nvSpPr>
          <p:cNvPr id="5" name="CaixaDeTexto 4">
            <a:extLst>
              <a:ext uri="{FF2B5EF4-FFF2-40B4-BE49-F238E27FC236}">
                <a16:creationId xmlns:a16="http://schemas.microsoft.com/office/drawing/2014/main" id="{A5A2E695-5CF3-EC9D-D7BA-6F05F1C93C18}"/>
              </a:ext>
            </a:extLst>
          </p:cNvPr>
          <p:cNvSpPr txBox="1"/>
          <p:nvPr/>
        </p:nvSpPr>
        <p:spPr>
          <a:xfrm>
            <a:off x="-39940" y="2730417"/>
            <a:ext cx="2777837" cy="1631216"/>
          </a:xfrm>
          <a:prstGeom prst="rect">
            <a:avLst/>
          </a:prstGeom>
          <a:noFill/>
        </p:spPr>
        <p:txBody>
          <a:bodyPr wrap="square">
            <a:spAutoFit/>
          </a:bodyPr>
          <a:lstStyle/>
          <a:p>
            <a:pPr algn="ctr"/>
            <a:r>
              <a:rPr lang="pt-BR" sz="1000" dirty="0">
                <a:latin typeface="Aharoni" panose="02010803020104030203" pitchFamily="2" charset="-79"/>
                <a:cs typeface="Aharoni" panose="02010803020104030203" pitchFamily="2" charset="-79"/>
              </a:rPr>
              <a:t>Se o contrato </a:t>
            </a:r>
            <a:r>
              <a:rPr lang="pt-BR" sz="1000" b="1" dirty="0">
                <a:latin typeface="Aharoni" panose="02010803020104030203" pitchFamily="2" charset="-79"/>
                <a:cs typeface="Aharoni" panose="02010803020104030203" pitchFamily="2" charset="-79"/>
              </a:rPr>
              <a:t>NÃO CONTEMPLAR preços unitários para OBRAS OU SERVIÇOS</a:t>
            </a:r>
            <a:r>
              <a:rPr lang="pt-BR" sz="1000" dirty="0">
                <a:latin typeface="Aharoni" panose="02010803020104030203" pitchFamily="2" charset="-79"/>
                <a:cs typeface="Aharoni" panose="02010803020104030203" pitchFamily="2" charset="-79"/>
              </a:rPr>
              <a:t> cujo aditamento se fizer necessário, esses serão fixados por meio da aplicação da </a:t>
            </a:r>
            <a:r>
              <a:rPr lang="pt-BR" sz="1000" b="1" dirty="0">
                <a:latin typeface="Aharoni" panose="02010803020104030203" pitchFamily="2" charset="-79"/>
                <a:cs typeface="Aharoni" panose="02010803020104030203" pitchFamily="2" charset="-79"/>
              </a:rPr>
              <a:t>relação geral entre os valores da PROPOSTA E O DO ORÇAMENTO-BASE DA ADMINISTRAÇÃO SOBRE OS PREÇOS REFERENCIAIS OU DE MERCADO VIGENTES NA DATA DO ADITAMENTO</a:t>
            </a:r>
            <a:r>
              <a:rPr lang="pt-BR" sz="1000" dirty="0">
                <a:latin typeface="Aharoni" panose="02010803020104030203" pitchFamily="2" charset="-79"/>
                <a:cs typeface="Aharoni" panose="02010803020104030203" pitchFamily="2" charset="-79"/>
              </a:rPr>
              <a:t>, respeitados os limites estabelecidos no art. 125 desta Lei</a:t>
            </a:r>
          </a:p>
        </p:txBody>
      </p:sp>
      <p:sp>
        <p:nvSpPr>
          <p:cNvPr id="16" name="CaixaDeTexto 15">
            <a:extLst>
              <a:ext uri="{FF2B5EF4-FFF2-40B4-BE49-F238E27FC236}">
                <a16:creationId xmlns:a16="http://schemas.microsoft.com/office/drawing/2014/main" id="{3131E3A7-19F1-FDD7-7B86-6F8BA9D768E2}"/>
              </a:ext>
            </a:extLst>
          </p:cNvPr>
          <p:cNvSpPr txBox="1"/>
          <p:nvPr/>
        </p:nvSpPr>
        <p:spPr>
          <a:xfrm>
            <a:off x="3166897" y="3226293"/>
            <a:ext cx="986165" cy="380873"/>
          </a:xfrm>
          <a:prstGeom prst="rect">
            <a:avLst/>
          </a:prstGeom>
          <a:noFill/>
        </p:spPr>
        <p:txBody>
          <a:bodyPr wrap="square">
            <a:spAutoFit/>
          </a:bodyPr>
          <a:lstStyle/>
          <a:p>
            <a:r>
              <a:rPr lang="pt-BR" sz="1875" b="1" dirty="0">
                <a:latin typeface="Aharoni" panose="02010803020104030203" pitchFamily="2" charset="-79"/>
                <a:cs typeface="Aharoni" panose="02010803020104030203" pitchFamily="2" charset="-79"/>
              </a:rPr>
              <a:t>Art. 128</a:t>
            </a:r>
          </a:p>
        </p:txBody>
      </p:sp>
      <p:sp>
        <p:nvSpPr>
          <p:cNvPr id="27" name="CaixaDeTexto 26">
            <a:extLst>
              <a:ext uri="{FF2B5EF4-FFF2-40B4-BE49-F238E27FC236}">
                <a16:creationId xmlns:a16="http://schemas.microsoft.com/office/drawing/2014/main" id="{8DBD7064-5F8A-ABCA-B97D-19737278E681}"/>
              </a:ext>
            </a:extLst>
          </p:cNvPr>
          <p:cNvSpPr txBox="1"/>
          <p:nvPr/>
        </p:nvSpPr>
        <p:spPr>
          <a:xfrm>
            <a:off x="2549831" y="77692"/>
            <a:ext cx="2164317" cy="2123658"/>
          </a:xfrm>
          <a:prstGeom prst="rect">
            <a:avLst/>
          </a:prstGeom>
          <a:noFill/>
        </p:spPr>
        <p:txBody>
          <a:bodyPr wrap="square">
            <a:spAutoFit/>
          </a:bodyPr>
          <a:lstStyle/>
          <a:p>
            <a:pPr algn="ctr"/>
            <a:r>
              <a:rPr lang="pt-BR" sz="1200" dirty="0">
                <a:latin typeface="Aharoni" panose="02010803020104030203" pitchFamily="2" charset="-79"/>
                <a:cs typeface="Aharoni" panose="02010803020104030203" pitchFamily="2" charset="-79"/>
              </a:rPr>
              <a:t>Nas contratações de obras e serviços de engenharia, a diferença percentual entre o valor global do contrato e o preço global de referência não poderá ser reduzida em favor do contratado em decorrência de aditamentos que modifiquem a planilha orçamentária.</a:t>
            </a:r>
          </a:p>
        </p:txBody>
      </p:sp>
      <p:sp>
        <p:nvSpPr>
          <p:cNvPr id="28" name="CaixaDeTexto 27">
            <a:extLst>
              <a:ext uri="{FF2B5EF4-FFF2-40B4-BE49-F238E27FC236}">
                <a16:creationId xmlns:a16="http://schemas.microsoft.com/office/drawing/2014/main" id="{1183AADA-9F9D-A5EB-EA10-A446A0E4FB96}"/>
              </a:ext>
            </a:extLst>
          </p:cNvPr>
          <p:cNvSpPr txBox="1"/>
          <p:nvPr/>
        </p:nvSpPr>
        <p:spPr>
          <a:xfrm>
            <a:off x="6990651" y="3226293"/>
            <a:ext cx="986165" cy="380873"/>
          </a:xfrm>
          <a:prstGeom prst="rect">
            <a:avLst/>
          </a:prstGeom>
          <a:noFill/>
        </p:spPr>
        <p:txBody>
          <a:bodyPr wrap="square">
            <a:spAutoFit/>
          </a:bodyPr>
          <a:lstStyle/>
          <a:p>
            <a:r>
              <a:rPr lang="pt-BR" sz="1875" b="1" dirty="0">
                <a:latin typeface="Aharoni" panose="02010803020104030203" pitchFamily="2" charset="-79"/>
                <a:cs typeface="Aharoni" panose="02010803020104030203" pitchFamily="2" charset="-79"/>
              </a:rPr>
              <a:t>Art. 130</a:t>
            </a:r>
          </a:p>
        </p:txBody>
      </p:sp>
      <p:sp>
        <p:nvSpPr>
          <p:cNvPr id="30" name="CaixaDeTexto 29">
            <a:extLst>
              <a:ext uri="{FF2B5EF4-FFF2-40B4-BE49-F238E27FC236}">
                <a16:creationId xmlns:a16="http://schemas.microsoft.com/office/drawing/2014/main" id="{7EEC7657-D9CA-1F3B-69EE-FE662F84C7FF}"/>
              </a:ext>
            </a:extLst>
          </p:cNvPr>
          <p:cNvSpPr txBox="1"/>
          <p:nvPr/>
        </p:nvSpPr>
        <p:spPr>
          <a:xfrm>
            <a:off x="6554391" y="167971"/>
            <a:ext cx="2082820" cy="1938992"/>
          </a:xfrm>
          <a:prstGeom prst="rect">
            <a:avLst/>
          </a:prstGeom>
          <a:noFill/>
        </p:spPr>
        <p:txBody>
          <a:bodyPr wrap="square">
            <a:spAutoFit/>
          </a:bodyPr>
          <a:lstStyle/>
          <a:p>
            <a:pPr algn="ctr"/>
            <a:r>
              <a:rPr lang="pt-BR" sz="1200" dirty="0">
                <a:latin typeface="Aharoni" panose="02010803020104030203" pitchFamily="2" charset="-79"/>
                <a:cs typeface="Aharoni" panose="02010803020104030203" pitchFamily="2" charset="-79"/>
              </a:rPr>
              <a:t>Caso haja alteração unilateral do contrato que AUMENTE OU DIMINUA OS ENCARGOS DO CONTRATADO, a Administração </a:t>
            </a:r>
            <a:r>
              <a:rPr lang="pt-BR" sz="1200" b="1" dirty="0">
                <a:latin typeface="Aharoni" panose="02010803020104030203" pitchFamily="2" charset="-79"/>
                <a:cs typeface="Aharoni" panose="02010803020104030203" pitchFamily="2" charset="-79"/>
              </a:rPr>
              <a:t>DEVERÁ RESTABELECER</a:t>
            </a:r>
            <a:r>
              <a:rPr lang="pt-BR" sz="1200" dirty="0">
                <a:latin typeface="Aharoni" panose="02010803020104030203" pitchFamily="2" charset="-79"/>
                <a:cs typeface="Aharoni" panose="02010803020104030203" pitchFamily="2" charset="-79"/>
              </a:rPr>
              <a:t>, no mesmo termo aditivo, o equilíbrio econômico-financeiro inicial.</a:t>
            </a:r>
          </a:p>
        </p:txBody>
      </p:sp>
      <p:sp>
        <p:nvSpPr>
          <p:cNvPr id="31" name="CaixaDeTexto 30">
            <a:extLst>
              <a:ext uri="{FF2B5EF4-FFF2-40B4-BE49-F238E27FC236}">
                <a16:creationId xmlns:a16="http://schemas.microsoft.com/office/drawing/2014/main" id="{DDCF1EBF-EE17-3448-C456-1A1C0E208129}"/>
              </a:ext>
            </a:extLst>
          </p:cNvPr>
          <p:cNvSpPr txBox="1"/>
          <p:nvPr/>
        </p:nvSpPr>
        <p:spPr>
          <a:xfrm>
            <a:off x="5070409" y="1570133"/>
            <a:ext cx="986165" cy="380873"/>
          </a:xfrm>
          <a:prstGeom prst="rect">
            <a:avLst/>
          </a:prstGeom>
          <a:noFill/>
        </p:spPr>
        <p:txBody>
          <a:bodyPr wrap="square">
            <a:spAutoFit/>
          </a:bodyPr>
          <a:lstStyle/>
          <a:p>
            <a:r>
              <a:rPr lang="pt-BR" sz="1875" b="1" dirty="0">
                <a:latin typeface="Aharoni" panose="02010803020104030203" pitchFamily="2" charset="-79"/>
                <a:cs typeface="Aharoni" panose="02010803020104030203" pitchFamily="2" charset="-79"/>
              </a:rPr>
              <a:t>Art. 129</a:t>
            </a:r>
          </a:p>
        </p:txBody>
      </p:sp>
      <p:sp>
        <p:nvSpPr>
          <p:cNvPr id="33" name="CaixaDeTexto 32">
            <a:extLst>
              <a:ext uri="{FF2B5EF4-FFF2-40B4-BE49-F238E27FC236}">
                <a16:creationId xmlns:a16="http://schemas.microsoft.com/office/drawing/2014/main" id="{C02DD589-5D6E-51BA-ED3B-39FF475E3BDC}"/>
              </a:ext>
            </a:extLst>
          </p:cNvPr>
          <p:cNvSpPr txBox="1"/>
          <p:nvPr/>
        </p:nvSpPr>
        <p:spPr>
          <a:xfrm>
            <a:off x="4438435" y="2697226"/>
            <a:ext cx="2231723" cy="2031325"/>
          </a:xfrm>
          <a:prstGeom prst="rect">
            <a:avLst/>
          </a:prstGeom>
          <a:noFill/>
        </p:spPr>
        <p:txBody>
          <a:bodyPr wrap="square">
            <a:spAutoFit/>
          </a:bodyPr>
          <a:lstStyle/>
          <a:p>
            <a:pPr algn="ctr"/>
            <a:r>
              <a:rPr lang="pt-BR" sz="900" dirty="0">
                <a:latin typeface="Aharoni" panose="02010803020104030203" pitchFamily="2" charset="-79"/>
                <a:cs typeface="Aharoni" panose="02010803020104030203" pitchFamily="2" charset="-79"/>
              </a:rPr>
              <a:t>Nas alterações contratuais para SUPRESSÃO DE OBRAS, BENS OU SERVIÇOS, se o contratado já HOUVER </a:t>
            </a:r>
            <a:r>
              <a:rPr lang="pt-BR" sz="900" b="1" dirty="0">
                <a:latin typeface="Aharoni" panose="02010803020104030203" pitchFamily="2" charset="-79"/>
                <a:cs typeface="Aharoni" panose="02010803020104030203" pitchFamily="2" charset="-79"/>
              </a:rPr>
              <a:t>ADQUIRIDO OS MATERIAIS E OS COLOCADO NO LOCAL DOS TRABALHOS</a:t>
            </a:r>
            <a:r>
              <a:rPr lang="pt-BR" sz="900" dirty="0">
                <a:latin typeface="Aharoni" panose="02010803020104030203" pitchFamily="2" charset="-79"/>
                <a:cs typeface="Aharoni" panose="02010803020104030203" pitchFamily="2" charset="-79"/>
              </a:rPr>
              <a:t>, estes </a:t>
            </a:r>
            <a:r>
              <a:rPr lang="pt-BR" sz="900" b="1" dirty="0">
                <a:latin typeface="Aharoni" panose="02010803020104030203" pitchFamily="2" charset="-79"/>
                <a:cs typeface="Aharoni" panose="02010803020104030203" pitchFamily="2" charset="-79"/>
              </a:rPr>
              <a:t>DEVERÃO SER PAGOS pela administração pelos CUSTOS DE AQUISIÇÃO regularmente comprovados e monetariamente reajustados, podendo caber indenização por outros danos eventualmente decorrentes da supressão</a:t>
            </a:r>
            <a:r>
              <a:rPr lang="pt-BR" sz="900" dirty="0">
                <a:latin typeface="Aharoni" panose="02010803020104030203" pitchFamily="2" charset="-79"/>
                <a:cs typeface="Aharoni" panose="02010803020104030203" pitchFamily="2" charset="-79"/>
              </a:rPr>
              <a:t>, desde que </a:t>
            </a:r>
            <a:r>
              <a:rPr lang="pt-BR" sz="900" b="1" dirty="0">
                <a:latin typeface="Aharoni" panose="02010803020104030203" pitchFamily="2" charset="-79"/>
                <a:cs typeface="Aharoni" panose="02010803020104030203" pitchFamily="2" charset="-79"/>
              </a:rPr>
              <a:t>regularmente comprovados</a:t>
            </a:r>
            <a:r>
              <a:rPr lang="pt-BR" sz="900" dirty="0">
                <a:latin typeface="Aharoni" panose="02010803020104030203" pitchFamily="2" charset="-79"/>
                <a:cs typeface="Aharoni" panose="02010803020104030203" pitchFamily="2" charset="-79"/>
              </a:rPr>
              <a:t>.</a:t>
            </a:r>
          </a:p>
        </p:txBody>
      </p:sp>
    </p:spTree>
    <p:extLst>
      <p:ext uri="{BB962C8B-B14F-4D97-AF65-F5344CB8AC3E}">
        <p14:creationId xmlns:p14="http://schemas.microsoft.com/office/powerpoint/2010/main" val="77970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30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par>
                          <p:cTn id="22" fill="hold">
                            <p:stCondLst>
                              <p:cond delay="500"/>
                            </p:stCondLst>
                            <p:childTnLst>
                              <p:par>
                                <p:cTn id="23" presetID="22" presetClass="entr" presetSubtype="4" fill="hold" grpId="0" nodeType="afterEffect">
                                  <p:stCondLst>
                                    <p:cond delay="30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arn(inVertical)">
                                      <p:cBhvr>
                                        <p:cTn id="30" dur="500"/>
                                        <p:tgtEl>
                                          <p:spTgt spid="31"/>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30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6" grpId="0"/>
      <p:bldP spid="27" grpId="0"/>
      <p:bldP spid="28" grpId="0"/>
      <p:bldP spid="30" grpId="0"/>
      <p:bldP spid="31" grpId="0"/>
      <p:bldP spid="3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9FA3575-3E8F-D146-8AFF-AB1FC557E4D9}"/>
              </a:ext>
            </a:extLst>
          </p:cNvPr>
          <p:cNvGrpSpPr/>
          <p:nvPr/>
        </p:nvGrpSpPr>
        <p:grpSpPr>
          <a:xfrm>
            <a:off x="2401948" y="68899"/>
            <a:ext cx="4548243" cy="3627470"/>
            <a:chOff x="10233297" y="3287523"/>
            <a:chExt cx="12128648" cy="9673254"/>
          </a:xfrm>
        </p:grpSpPr>
        <p:sp>
          <p:nvSpPr>
            <p:cNvPr id="12" name="Freeform 62">
              <a:extLst>
                <a:ext uri="{FF2B5EF4-FFF2-40B4-BE49-F238E27FC236}">
                  <a16:creationId xmlns:a16="http://schemas.microsoft.com/office/drawing/2014/main" id="{4D19F74C-C40D-2E45-846E-C950B9BD2B30}"/>
                </a:ext>
              </a:extLst>
            </p:cNvPr>
            <p:cNvSpPr>
              <a:spLocks noChangeArrowheads="1"/>
            </p:cNvSpPr>
            <p:nvPr/>
          </p:nvSpPr>
          <p:spPr bwMode="auto">
            <a:xfrm>
              <a:off x="13397292" y="5045298"/>
              <a:ext cx="3015684" cy="3180475"/>
            </a:xfrm>
            <a:custGeom>
              <a:avLst/>
              <a:gdLst>
                <a:gd name="T0" fmla="*/ 2422 w 2423"/>
                <a:gd name="T1" fmla="*/ 530 h 2554"/>
                <a:gd name="T2" fmla="*/ 399 w 2423"/>
                <a:gd name="T3" fmla="*/ 2553 h 2554"/>
                <a:gd name="T4" fmla="*/ 0 w 2423"/>
                <a:gd name="T5" fmla="*/ 1178 h 2554"/>
                <a:gd name="T6" fmla="*/ 1179 w 2423"/>
                <a:gd name="T7" fmla="*/ 0 h 2554"/>
                <a:gd name="T8" fmla="*/ 2422 w 2423"/>
                <a:gd name="T9" fmla="*/ 530 h 2554"/>
              </a:gdLst>
              <a:ahLst/>
              <a:cxnLst>
                <a:cxn ang="0">
                  <a:pos x="T0" y="T1"/>
                </a:cxn>
                <a:cxn ang="0">
                  <a:pos x="T2" y="T3"/>
                </a:cxn>
                <a:cxn ang="0">
                  <a:pos x="T4" y="T5"/>
                </a:cxn>
                <a:cxn ang="0">
                  <a:pos x="T6" y="T7"/>
                </a:cxn>
                <a:cxn ang="0">
                  <a:pos x="T8" y="T9"/>
                </a:cxn>
              </a:cxnLst>
              <a:rect l="0" t="0" r="r" b="b"/>
              <a:pathLst>
                <a:path w="2423" h="2554">
                  <a:moveTo>
                    <a:pt x="2422" y="530"/>
                  </a:moveTo>
                  <a:lnTo>
                    <a:pt x="399" y="2553"/>
                  </a:lnTo>
                  <a:lnTo>
                    <a:pt x="0" y="1178"/>
                  </a:lnTo>
                  <a:lnTo>
                    <a:pt x="1179" y="0"/>
                  </a:lnTo>
                  <a:lnTo>
                    <a:pt x="2422" y="530"/>
                  </a:lnTo>
                </a:path>
              </a:pathLst>
            </a:custGeom>
            <a:solidFill>
              <a:srgbClr val="FDAC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3" name="Freeform 63">
              <a:extLst>
                <a:ext uri="{FF2B5EF4-FFF2-40B4-BE49-F238E27FC236}">
                  <a16:creationId xmlns:a16="http://schemas.microsoft.com/office/drawing/2014/main" id="{912A7FED-2283-7947-9C86-7FD3237CDDE6}"/>
                </a:ext>
              </a:extLst>
            </p:cNvPr>
            <p:cNvSpPr>
              <a:spLocks noChangeArrowheads="1"/>
            </p:cNvSpPr>
            <p:nvPr/>
          </p:nvSpPr>
          <p:spPr bwMode="auto">
            <a:xfrm>
              <a:off x="13397292" y="5045298"/>
              <a:ext cx="1472136" cy="3180475"/>
            </a:xfrm>
            <a:custGeom>
              <a:avLst/>
              <a:gdLst>
                <a:gd name="T0" fmla="*/ 0 w 1180"/>
                <a:gd name="T1" fmla="*/ 1178 h 2554"/>
                <a:gd name="T2" fmla="*/ 399 w 1180"/>
                <a:gd name="T3" fmla="*/ 2553 h 2554"/>
                <a:gd name="T4" fmla="*/ 403 w 1180"/>
                <a:gd name="T5" fmla="*/ 2548 h 2554"/>
                <a:gd name="T6" fmla="*/ 1179 w 1180"/>
                <a:gd name="T7" fmla="*/ 0 h 2554"/>
                <a:gd name="T8" fmla="*/ 0 w 1180"/>
                <a:gd name="T9" fmla="*/ 1178 h 2554"/>
              </a:gdLst>
              <a:ahLst/>
              <a:cxnLst>
                <a:cxn ang="0">
                  <a:pos x="T0" y="T1"/>
                </a:cxn>
                <a:cxn ang="0">
                  <a:pos x="T2" y="T3"/>
                </a:cxn>
                <a:cxn ang="0">
                  <a:pos x="T4" y="T5"/>
                </a:cxn>
                <a:cxn ang="0">
                  <a:pos x="T6" y="T7"/>
                </a:cxn>
                <a:cxn ang="0">
                  <a:pos x="T8" y="T9"/>
                </a:cxn>
              </a:cxnLst>
              <a:rect l="0" t="0" r="r" b="b"/>
              <a:pathLst>
                <a:path w="1180" h="2554">
                  <a:moveTo>
                    <a:pt x="0" y="1178"/>
                  </a:moveTo>
                  <a:lnTo>
                    <a:pt x="399" y="2553"/>
                  </a:lnTo>
                  <a:lnTo>
                    <a:pt x="403" y="2548"/>
                  </a:lnTo>
                  <a:lnTo>
                    <a:pt x="1179" y="0"/>
                  </a:lnTo>
                  <a:lnTo>
                    <a:pt x="0" y="1178"/>
                  </a:lnTo>
                </a:path>
              </a:pathLst>
            </a:custGeom>
            <a:solidFill>
              <a:srgbClr val="FF929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4" name="Freeform 64">
              <a:extLst>
                <a:ext uri="{FF2B5EF4-FFF2-40B4-BE49-F238E27FC236}">
                  <a16:creationId xmlns:a16="http://schemas.microsoft.com/office/drawing/2014/main" id="{3E707FDD-BB93-FA46-A751-F787A67CFC07}"/>
                </a:ext>
              </a:extLst>
            </p:cNvPr>
            <p:cNvSpPr>
              <a:spLocks noChangeArrowheads="1"/>
            </p:cNvSpPr>
            <p:nvPr/>
          </p:nvSpPr>
          <p:spPr bwMode="auto">
            <a:xfrm>
              <a:off x="10266256" y="6533915"/>
              <a:ext cx="5520514" cy="4334012"/>
            </a:xfrm>
            <a:custGeom>
              <a:avLst/>
              <a:gdLst>
                <a:gd name="T0" fmla="*/ 656 w 4430"/>
                <a:gd name="T1" fmla="*/ 3226 h 3479"/>
                <a:gd name="T2" fmla="*/ 656 w 4430"/>
                <a:gd name="T3" fmla="*/ 3226 h 3479"/>
                <a:gd name="T4" fmla="*/ 63 w 4430"/>
                <a:gd name="T5" fmla="*/ 3066 h 3479"/>
                <a:gd name="T6" fmla="*/ 63 w 4430"/>
                <a:gd name="T7" fmla="*/ 3066 h 3479"/>
                <a:gd name="T8" fmla="*/ 109 w 4430"/>
                <a:gd name="T9" fmla="*/ 2712 h 3479"/>
                <a:gd name="T10" fmla="*/ 109 w 4430"/>
                <a:gd name="T11" fmla="*/ 2712 h 3479"/>
                <a:gd name="T12" fmla="*/ 1095 w 4430"/>
                <a:gd name="T13" fmla="*/ 1595 h 3479"/>
                <a:gd name="T14" fmla="*/ 1095 w 4430"/>
                <a:gd name="T15" fmla="*/ 1595 h 3479"/>
                <a:gd name="T16" fmla="*/ 2721 w 4430"/>
                <a:gd name="T17" fmla="*/ 922 h 3479"/>
                <a:gd name="T18" fmla="*/ 2721 w 4430"/>
                <a:gd name="T19" fmla="*/ 922 h 3479"/>
                <a:gd name="T20" fmla="*/ 4139 w 4430"/>
                <a:gd name="T21" fmla="*/ 405 h 3479"/>
                <a:gd name="T22" fmla="*/ 4139 w 4430"/>
                <a:gd name="T23" fmla="*/ 405 h 3479"/>
                <a:gd name="T24" fmla="*/ 4402 w 4430"/>
                <a:gd name="T25" fmla="*/ 12 h 3479"/>
                <a:gd name="T26" fmla="*/ 4402 w 4430"/>
                <a:gd name="T27" fmla="*/ 12 h 3479"/>
                <a:gd name="T28" fmla="*/ 4417 w 4430"/>
                <a:gd name="T29" fmla="*/ 2 h 3479"/>
                <a:gd name="T30" fmla="*/ 4417 w 4430"/>
                <a:gd name="T31" fmla="*/ 2 h 3479"/>
                <a:gd name="T32" fmla="*/ 4428 w 4430"/>
                <a:gd name="T33" fmla="*/ 17 h 3479"/>
                <a:gd name="T34" fmla="*/ 4428 w 4430"/>
                <a:gd name="T35" fmla="*/ 17 h 3479"/>
                <a:gd name="T36" fmla="*/ 4156 w 4430"/>
                <a:gd name="T37" fmla="*/ 424 h 3479"/>
                <a:gd name="T38" fmla="*/ 4156 w 4430"/>
                <a:gd name="T39" fmla="*/ 424 h 3479"/>
                <a:gd name="T40" fmla="*/ 2724 w 4430"/>
                <a:gd name="T41" fmla="*/ 946 h 3479"/>
                <a:gd name="T42" fmla="*/ 2724 w 4430"/>
                <a:gd name="T43" fmla="*/ 946 h 3479"/>
                <a:gd name="T44" fmla="*/ 1111 w 4430"/>
                <a:gd name="T45" fmla="*/ 1615 h 3479"/>
                <a:gd name="T46" fmla="*/ 1111 w 4430"/>
                <a:gd name="T47" fmla="*/ 1615 h 3479"/>
                <a:gd name="T48" fmla="*/ 131 w 4430"/>
                <a:gd name="T49" fmla="*/ 2726 h 3479"/>
                <a:gd name="T50" fmla="*/ 131 w 4430"/>
                <a:gd name="T51" fmla="*/ 2726 h 3479"/>
                <a:gd name="T52" fmla="*/ 84 w 4430"/>
                <a:gd name="T53" fmla="*/ 3051 h 3479"/>
                <a:gd name="T54" fmla="*/ 84 w 4430"/>
                <a:gd name="T55" fmla="*/ 3051 h 3479"/>
                <a:gd name="T56" fmla="*/ 2803 w 4430"/>
                <a:gd name="T57" fmla="*/ 2846 h 3479"/>
                <a:gd name="T58" fmla="*/ 2803 w 4430"/>
                <a:gd name="T59" fmla="*/ 2846 h 3479"/>
                <a:gd name="T60" fmla="*/ 2818 w 4430"/>
                <a:gd name="T61" fmla="*/ 2855 h 3479"/>
                <a:gd name="T62" fmla="*/ 2818 w 4430"/>
                <a:gd name="T63" fmla="*/ 2855 h 3479"/>
                <a:gd name="T64" fmla="*/ 2809 w 4430"/>
                <a:gd name="T65" fmla="*/ 2871 h 3479"/>
                <a:gd name="T66" fmla="*/ 2809 w 4430"/>
                <a:gd name="T67" fmla="*/ 2871 h 3479"/>
                <a:gd name="T68" fmla="*/ 1562 w 4430"/>
                <a:gd name="T69" fmla="*/ 3136 h 3479"/>
                <a:gd name="T70" fmla="*/ 1562 w 4430"/>
                <a:gd name="T71" fmla="*/ 3136 h 3479"/>
                <a:gd name="T72" fmla="*/ 656 w 4430"/>
                <a:gd name="T73" fmla="*/ 3226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30" h="3479">
                  <a:moveTo>
                    <a:pt x="656" y="3226"/>
                  </a:moveTo>
                  <a:lnTo>
                    <a:pt x="656" y="3226"/>
                  </a:lnTo>
                  <a:cubicBezTo>
                    <a:pt x="340" y="3226"/>
                    <a:pt x="141" y="3173"/>
                    <a:pt x="63" y="3066"/>
                  </a:cubicBezTo>
                  <a:lnTo>
                    <a:pt x="63" y="3066"/>
                  </a:lnTo>
                  <a:cubicBezTo>
                    <a:pt x="0" y="2980"/>
                    <a:pt x="15" y="2861"/>
                    <a:pt x="109" y="2712"/>
                  </a:cubicBezTo>
                  <a:lnTo>
                    <a:pt x="109" y="2712"/>
                  </a:lnTo>
                  <a:cubicBezTo>
                    <a:pt x="391" y="2264"/>
                    <a:pt x="722" y="1888"/>
                    <a:pt x="1095" y="1595"/>
                  </a:cubicBezTo>
                  <a:lnTo>
                    <a:pt x="1095" y="1595"/>
                  </a:lnTo>
                  <a:cubicBezTo>
                    <a:pt x="1586" y="1208"/>
                    <a:pt x="2133" y="981"/>
                    <a:pt x="2721" y="922"/>
                  </a:cubicBezTo>
                  <a:lnTo>
                    <a:pt x="2721" y="922"/>
                  </a:lnTo>
                  <a:cubicBezTo>
                    <a:pt x="3159" y="876"/>
                    <a:pt x="3761" y="750"/>
                    <a:pt x="4139" y="405"/>
                  </a:cubicBezTo>
                  <a:lnTo>
                    <a:pt x="4139" y="405"/>
                  </a:lnTo>
                  <a:cubicBezTo>
                    <a:pt x="4363" y="201"/>
                    <a:pt x="4402" y="14"/>
                    <a:pt x="4402" y="12"/>
                  </a:cubicBezTo>
                  <a:lnTo>
                    <a:pt x="4402" y="12"/>
                  </a:lnTo>
                  <a:cubicBezTo>
                    <a:pt x="4404" y="5"/>
                    <a:pt x="4410" y="0"/>
                    <a:pt x="4417" y="2"/>
                  </a:cubicBezTo>
                  <a:lnTo>
                    <a:pt x="4417" y="2"/>
                  </a:lnTo>
                  <a:cubicBezTo>
                    <a:pt x="4424" y="3"/>
                    <a:pt x="4429" y="10"/>
                    <a:pt x="4428" y="17"/>
                  </a:cubicBezTo>
                  <a:lnTo>
                    <a:pt x="4428" y="17"/>
                  </a:lnTo>
                  <a:cubicBezTo>
                    <a:pt x="4426" y="25"/>
                    <a:pt x="4386" y="214"/>
                    <a:pt x="4156" y="424"/>
                  </a:cubicBezTo>
                  <a:lnTo>
                    <a:pt x="4156" y="424"/>
                  </a:lnTo>
                  <a:cubicBezTo>
                    <a:pt x="3773" y="774"/>
                    <a:pt x="3166" y="901"/>
                    <a:pt x="2724" y="946"/>
                  </a:cubicBezTo>
                  <a:lnTo>
                    <a:pt x="2724" y="946"/>
                  </a:lnTo>
                  <a:cubicBezTo>
                    <a:pt x="2140" y="1006"/>
                    <a:pt x="1597" y="1232"/>
                    <a:pt x="1111" y="1615"/>
                  </a:cubicBezTo>
                  <a:lnTo>
                    <a:pt x="1111" y="1615"/>
                  </a:lnTo>
                  <a:cubicBezTo>
                    <a:pt x="741" y="1906"/>
                    <a:pt x="411" y="2280"/>
                    <a:pt x="131" y="2726"/>
                  </a:cubicBezTo>
                  <a:lnTo>
                    <a:pt x="131" y="2726"/>
                  </a:lnTo>
                  <a:cubicBezTo>
                    <a:pt x="44" y="2865"/>
                    <a:pt x="28" y="2974"/>
                    <a:pt x="84" y="3051"/>
                  </a:cubicBezTo>
                  <a:lnTo>
                    <a:pt x="84" y="3051"/>
                  </a:lnTo>
                  <a:cubicBezTo>
                    <a:pt x="398" y="3478"/>
                    <a:pt x="2779" y="2853"/>
                    <a:pt x="2803" y="2846"/>
                  </a:cubicBezTo>
                  <a:lnTo>
                    <a:pt x="2803" y="2846"/>
                  </a:lnTo>
                  <a:cubicBezTo>
                    <a:pt x="2810" y="2844"/>
                    <a:pt x="2817" y="2848"/>
                    <a:pt x="2818" y="2855"/>
                  </a:cubicBezTo>
                  <a:lnTo>
                    <a:pt x="2818" y="2855"/>
                  </a:lnTo>
                  <a:cubicBezTo>
                    <a:pt x="2820" y="2862"/>
                    <a:pt x="2816" y="2869"/>
                    <a:pt x="2809" y="2871"/>
                  </a:cubicBezTo>
                  <a:lnTo>
                    <a:pt x="2809" y="2871"/>
                  </a:lnTo>
                  <a:cubicBezTo>
                    <a:pt x="2803" y="2872"/>
                    <a:pt x="2199" y="3032"/>
                    <a:pt x="1562" y="3136"/>
                  </a:cubicBezTo>
                  <a:lnTo>
                    <a:pt x="1562" y="3136"/>
                  </a:lnTo>
                  <a:cubicBezTo>
                    <a:pt x="1196" y="3196"/>
                    <a:pt x="892" y="3226"/>
                    <a:pt x="656" y="3226"/>
                  </a:cubicBezTo>
                </a:path>
              </a:pathLst>
            </a:custGeom>
            <a:solidFill>
              <a:srgbClr val="DEDED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5" name="Freeform 65">
              <a:extLst>
                <a:ext uri="{FF2B5EF4-FFF2-40B4-BE49-F238E27FC236}">
                  <a16:creationId xmlns:a16="http://schemas.microsoft.com/office/drawing/2014/main" id="{DD1239EE-B1AD-A34A-BF4B-E994502F3A3A}"/>
                </a:ext>
              </a:extLst>
            </p:cNvPr>
            <p:cNvSpPr>
              <a:spLocks noChangeArrowheads="1"/>
            </p:cNvSpPr>
            <p:nvPr/>
          </p:nvSpPr>
          <p:spPr bwMode="auto">
            <a:xfrm>
              <a:off x="20785444" y="6314194"/>
              <a:ext cx="714095" cy="714095"/>
            </a:xfrm>
            <a:custGeom>
              <a:avLst/>
              <a:gdLst>
                <a:gd name="T0" fmla="*/ 287 w 575"/>
                <a:gd name="T1" fmla="*/ 35 h 575"/>
                <a:gd name="T2" fmla="*/ 287 w 575"/>
                <a:gd name="T3" fmla="*/ 35 h 575"/>
                <a:gd name="T4" fmla="*/ 34 w 575"/>
                <a:gd name="T5" fmla="*/ 288 h 575"/>
                <a:gd name="T6" fmla="*/ 34 w 575"/>
                <a:gd name="T7" fmla="*/ 288 h 575"/>
                <a:gd name="T8" fmla="*/ 287 w 575"/>
                <a:gd name="T9" fmla="*/ 539 h 575"/>
                <a:gd name="T10" fmla="*/ 287 w 575"/>
                <a:gd name="T11" fmla="*/ 539 h 575"/>
                <a:gd name="T12" fmla="*/ 540 w 575"/>
                <a:gd name="T13" fmla="*/ 288 h 575"/>
                <a:gd name="T14" fmla="*/ 540 w 575"/>
                <a:gd name="T15" fmla="*/ 288 h 575"/>
                <a:gd name="T16" fmla="*/ 287 w 575"/>
                <a:gd name="T17" fmla="*/ 35 h 575"/>
                <a:gd name="T18" fmla="*/ 287 w 575"/>
                <a:gd name="T19" fmla="*/ 574 h 575"/>
                <a:gd name="T20" fmla="*/ 287 w 575"/>
                <a:gd name="T21" fmla="*/ 574 h 575"/>
                <a:gd name="T22" fmla="*/ 0 w 575"/>
                <a:gd name="T23" fmla="*/ 288 h 575"/>
                <a:gd name="T24" fmla="*/ 0 w 575"/>
                <a:gd name="T25" fmla="*/ 288 h 575"/>
                <a:gd name="T26" fmla="*/ 287 w 575"/>
                <a:gd name="T27" fmla="*/ 0 h 575"/>
                <a:gd name="T28" fmla="*/ 287 w 575"/>
                <a:gd name="T29" fmla="*/ 0 h 575"/>
                <a:gd name="T30" fmla="*/ 574 w 575"/>
                <a:gd name="T31" fmla="*/ 288 h 575"/>
                <a:gd name="T32" fmla="*/ 574 w 575"/>
                <a:gd name="T33" fmla="*/ 288 h 575"/>
                <a:gd name="T34" fmla="*/ 287 w 575"/>
                <a:gd name="T35" fmla="*/ 574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5" h="575">
                  <a:moveTo>
                    <a:pt x="287" y="35"/>
                  </a:moveTo>
                  <a:lnTo>
                    <a:pt x="287" y="35"/>
                  </a:lnTo>
                  <a:cubicBezTo>
                    <a:pt x="147" y="35"/>
                    <a:pt x="34" y="148"/>
                    <a:pt x="34" y="288"/>
                  </a:cubicBezTo>
                  <a:lnTo>
                    <a:pt x="34" y="288"/>
                  </a:lnTo>
                  <a:cubicBezTo>
                    <a:pt x="34" y="427"/>
                    <a:pt x="147" y="539"/>
                    <a:pt x="287" y="539"/>
                  </a:cubicBezTo>
                  <a:lnTo>
                    <a:pt x="287" y="539"/>
                  </a:lnTo>
                  <a:cubicBezTo>
                    <a:pt x="426" y="539"/>
                    <a:pt x="540" y="427"/>
                    <a:pt x="540" y="288"/>
                  </a:cubicBezTo>
                  <a:lnTo>
                    <a:pt x="540" y="288"/>
                  </a:lnTo>
                  <a:cubicBezTo>
                    <a:pt x="540" y="148"/>
                    <a:pt x="426" y="35"/>
                    <a:pt x="287" y="35"/>
                  </a:cubicBezTo>
                  <a:close/>
                  <a:moveTo>
                    <a:pt x="287" y="574"/>
                  </a:moveTo>
                  <a:lnTo>
                    <a:pt x="287" y="574"/>
                  </a:lnTo>
                  <a:cubicBezTo>
                    <a:pt x="129" y="574"/>
                    <a:pt x="0" y="445"/>
                    <a:pt x="0" y="288"/>
                  </a:cubicBezTo>
                  <a:lnTo>
                    <a:pt x="0" y="288"/>
                  </a:lnTo>
                  <a:cubicBezTo>
                    <a:pt x="0" y="129"/>
                    <a:pt x="129" y="0"/>
                    <a:pt x="287" y="0"/>
                  </a:cubicBezTo>
                  <a:lnTo>
                    <a:pt x="287" y="0"/>
                  </a:lnTo>
                  <a:cubicBezTo>
                    <a:pt x="445" y="0"/>
                    <a:pt x="574" y="129"/>
                    <a:pt x="574" y="288"/>
                  </a:cubicBezTo>
                  <a:lnTo>
                    <a:pt x="574" y="288"/>
                  </a:lnTo>
                  <a:cubicBezTo>
                    <a:pt x="574" y="445"/>
                    <a:pt x="445" y="574"/>
                    <a:pt x="287" y="574"/>
                  </a:cubicBezTo>
                  <a:close/>
                </a:path>
              </a:pathLst>
            </a:custGeom>
            <a:solidFill>
              <a:srgbClr val="0079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6" name="Freeform 66">
              <a:extLst>
                <a:ext uri="{FF2B5EF4-FFF2-40B4-BE49-F238E27FC236}">
                  <a16:creationId xmlns:a16="http://schemas.microsoft.com/office/drawing/2014/main" id="{C74A759E-31A7-B040-AE50-ABD00AB84756}"/>
                </a:ext>
              </a:extLst>
            </p:cNvPr>
            <p:cNvSpPr>
              <a:spLocks noChangeArrowheads="1"/>
            </p:cNvSpPr>
            <p:nvPr/>
          </p:nvSpPr>
          <p:spPr bwMode="auto">
            <a:xfrm>
              <a:off x="20527267" y="10483413"/>
              <a:ext cx="302120" cy="302120"/>
            </a:xfrm>
            <a:custGeom>
              <a:avLst/>
              <a:gdLst>
                <a:gd name="T0" fmla="*/ 0 w 244"/>
                <a:gd name="T1" fmla="*/ 121 h 244"/>
                <a:gd name="T2" fmla="*/ 0 w 244"/>
                <a:gd name="T3" fmla="*/ 121 h 244"/>
                <a:gd name="T4" fmla="*/ 122 w 244"/>
                <a:gd name="T5" fmla="*/ 243 h 244"/>
                <a:gd name="T6" fmla="*/ 122 w 244"/>
                <a:gd name="T7" fmla="*/ 243 h 244"/>
                <a:gd name="T8" fmla="*/ 243 w 244"/>
                <a:gd name="T9" fmla="*/ 121 h 244"/>
                <a:gd name="T10" fmla="*/ 243 w 244"/>
                <a:gd name="T11" fmla="*/ 121 h 244"/>
                <a:gd name="T12" fmla="*/ 122 w 244"/>
                <a:gd name="T13" fmla="*/ 0 h 244"/>
                <a:gd name="T14" fmla="*/ 122 w 244"/>
                <a:gd name="T15" fmla="*/ 0 h 244"/>
                <a:gd name="T16" fmla="*/ 0 w 244"/>
                <a:gd name="T17" fmla="*/ 121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244">
                  <a:moveTo>
                    <a:pt x="0" y="121"/>
                  </a:moveTo>
                  <a:lnTo>
                    <a:pt x="0" y="121"/>
                  </a:lnTo>
                  <a:cubicBezTo>
                    <a:pt x="0" y="189"/>
                    <a:pt x="54" y="243"/>
                    <a:pt x="122" y="243"/>
                  </a:cubicBezTo>
                  <a:lnTo>
                    <a:pt x="122" y="243"/>
                  </a:lnTo>
                  <a:cubicBezTo>
                    <a:pt x="189" y="243"/>
                    <a:pt x="243" y="189"/>
                    <a:pt x="243" y="121"/>
                  </a:cubicBezTo>
                  <a:lnTo>
                    <a:pt x="243" y="121"/>
                  </a:lnTo>
                  <a:cubicBezTo>
                    <a:pt x="243" y="55"/>
                    <a:pt x="189" y="0"/>
                    <a:pt x="122" y="0"/>
                  </a:cubicBezTo>
                  <a:lnTo>
                    <a:pt x="122" y="0"/>
                  </a:lnTo>
                  <a:cubicBezTo>
                    <a:pt x="54" y="0"/>
                    <a:pt x="0" y="55"/>
                    <a:pt x="0" y="121"/>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7" name="Freeform 67">
              <a:extLst>
                <a:ext uri="{FF2B5EF4-FFF2-40B4-BE49-F238E27FC236}">
                  <a16:creationId xmlns:a16="http://schemas.microsoft.com/office/drawing/2014/main" id="{47F50D3F-4FD5-F34B-B17F-B431A8683C2A}"/>
                </a:ext>
              </a:extLst>
            </p:cNvPr>
            <p:cNvSpPr>
              <a:spLocks noChangeArrowheads="1"/>
            </p:cNvSpPr>
            <p:nvPr/>
          </p:nvSpPr>
          <p:spPr bwMode="auto">
            <a:xfrm>
              <a:off x="16275649" y="4073030"/>
              <a:ext cx="241693" cy="241693"/>
            </a:xfrm>
            <a:custGeom>
              <a:avLst/>
              <a:gdLst>
                <a:gd name="T0" fmla="*/ 97 w 196"/>
                <a:gd name="T1" fmla="*/ 34 h 196"/>
                <a:gd name="T2" fmla="*/ 97 w 196"/>
                <a:gd name="T3" fmla="*/ 34 h 196"/>
                <a:gd name="T4" fmla="*/ 34 w 196"/>
                <a:gd name="T5" fmla="*/ 97 h 196"/>
                <a:gd name="T6" fmla="*/ 34 w 196"/>
                <a:gd name="T7" fmla="*/ 97 h 196"/>
                <a:gd name="T8" fmla="*/ 97 w 196"/>
                <a:gd name="T9" fmla="*/ 161 h 196"/>
                <a:gd name="T10" fmla="*/ 97 w 196"/>
                <a:gd name="T11" fmla="*/ 161 h 196"/>
                <a:gd name="T12" fmla="*/ 161 w 196"/>
                <a:gd name="T13" fmla="*/ 97 h 196"/>
                <a:gd name="T14" fmla="*/ 161 w 196"/>
                <a:gd name="T15" fmla="*/ 97 h 196"/>
                <a:gd name="T16" fmla="*/ 97 w 196"/>
                <a:gd name="T17" fmla="*/ 34 h 196"/>
                <a:gd name="T18" fmla="*/ 97 w 196"/>
                <a:gd name="T19" fmla="*/ 195 h 196"/>
                <a:gd name="T20" fmla="*/ 97 w 196"/>
                <a:gd name="T21" fmla="*/ 195 h 196"/>
                <a:gd name="T22" fmla="*/ 0 w 196"/>
                <a:gd name="T23" fmla="*/ 97 h 196"/>
                <a:gd name="T24" fmla="*/ 0 w 196"/>
                <a:gd name="T25" fmla="*/ 97 h 196"/>
                <a:gd name="T26" fmla="*/ 97 w 196"/>
                <a:gd name="T27" fmla="*/ 0 h 196"/>
                <a:gd name="T28" fmla="*/ 97 w 196"/>
                <a:gd name="T29" fmla="*/ 0 h 196"/>
                <a:gd name="T30" fmla="*/ 195 w 196"/>
                <a:gd name="T31" fmla="*/ 97 h 196"/>
                <a:gd name="T32" fmla="*/ 195 w 196"/>
                <a:gd name="T33" fmla="*/ 97 h 196"/>
                <a:gd name="T34" fmla="*/ 97 w 196"/>
                <a:gd name="T35" fmla="*/ 19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6" h="196">
                  <a:moveTo>
                    <a:pt x="97" y="34"/>
                  </a:moveTo>
                  <a:lnTo>
                    <a:pt x="97" y="34"/>
                  </a:lnTo>
                  <a:cubicBezTo>
                    <a:pt x="62" y="34"/>
                    <a:pt x="34" y="62"/>
                    <a:pt x="34" y="97"/>
                  </a:cubicBezTo>
                  <a:lnTo>
                    <a:pt x="34" y="97"/>
                  </a:lnTo>
                  <a:cubicBezTo>
                    <a:pt x="34" y="132"/>
                    <a:pt x="62" y="161"/>
                    <a:pt x="97" y="161"/>
                  </a:cubicBezTo>
                  <a:lnTo>
                    <a:pt x="97" y="161"/>
                  </a:lnTo>
                  <a:cubicBezTo>
                    <a:pt x="133" y="161"/>
                    <a:pt x="161" y="132"/>
                    <a:pt x="161" y="97"/>
                  </a:cubicBezTo>
                  <a:lnTo>
                    <a:pt x="161" y="97"/>
                  </a:lnTo>
                  <a:cubicBezTo>
                    <a:pt x="161" y="62"/>
                    <a:pt x="133" y="34"/>
                    <a:pt x="97" y="34"/>
                  </a:cubicBezTo>
                  <a:close/>
                  <a:moveTo>
                    <a:pt x="97" y="195"/>
                  </a:moveTo>
                  <a:lnTo>
                    <a:pt x="97" y="195"/>
                  </a:lnTo>
                  <a:cubicBezTo>
                    <a:pt x="43" y="195"/>
                    <a:pt x="0" y="151"/>
                    <a:pt x="0" y="97"/>
                  </a:cubicBezTo>
                  <a:lnTo>
                    <a:pt x="0" y="97"/>
                  </a:lnTo>
                  <a:cubicBezTo>
                    <a:pt x="0" y="43"/>
                    <a:pt x="43" y="0"/>
                    <a:pt x="97" y="0"/>
                  </a:cubicBezTo>
                  <a:lnTo>
                    <a:pt x="97" y="0"/>
                  </a:lnTo>
                  <a:cubicBezTo>
                    <a:pt x="151" y="0"/>
                    <a:pt x="195" y="43"/>
                    <a:pt x="195" y="97"/>
                  </a:cubicBezTo>
                  <a:lnTo>
                    <a:pt x="195" y="97"/>
                  </a:lnTo>
                  <a:cubicBezTo>
                    <a:pt x="195" y="151"/>
                    <a:pt x="151" y="195"/>
                    <a:pt x="97" y="195"/>
                  </a:cubicBezTo>
                  <a:close/>
                </a:path>
              </a:pathLst>
            </a:custGeom>
            <a:solidFill>
              <a:srgbClr val="FF9C0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8" name="Freeform 68">
              <a:extLst>
                <a:ext uri="{FF2B5EF4-FFF2-40B4-BE49-F238E27FC236}">
                  <a16:creationId xmlns:a16="http://schemas.microsoft.com/office/drawing/2014/main" id="{16D6DA5B-C241-4343-B85F-F2B5F99D86C8}"/>
                </a:ext>
              </a:extLst>
            </p:cNvPr>
            <p:cNvSpPr>
              <a:spLocks noChangeArrowheads="1"/>
            </p:cNvSpPr>
            <p:nvPr/>
          </p:nvSpPr>
          <p:spPr bwMode="auto">
            <a:xfrm>
              <a:off x="15720853" y="7280967"/>
              <a:ext cx="197750" cy="197750"/>
            </a:xfrm>
            <a:custGeom>
              <a:avLst/>
              <a:gdLst>
                <a:gd name="T0" fmla="*/ 156 w 157"/>
                <a:gd name="T1" fmla="*/ 78 h 157"/>
                <a:gd name="T2" fmla="*/ 156 w 157"/>
                <a:gd name="T3" fmla="*/ 78 h 157"/>
                <a:gd name="T4" fmla="*/ 79 w 157"/>
                <a:gd name="T5" fmla="*/ 156 h 157"/>
                <a:gd name="T6" fmla="*/ 79 w 157"/>
                <a:gd name="T7" fmla="*/ 156 h 157"/>
                <a:gd name="T8" fmla="*/ 0 w 157"/>
                <a:gd name="T9" fmla="*/ 78 h 157"/>
                <a:gd name="T10" fmla="*/ 0 w 157"/>
                <a:gd name="T11" fmla="*/ 78 h 157"/>
                <a:gd name="T12" fmla="*/ 79 w 157"/>
                <a:gd name="T13" fmla="*/ 0 h 157"/>
                <a:gd name="T14" fmla="*/ 79 w 157"/>
                <a:gd name="T15" fmla="*/ 0 h 157"/>
                <a:gd name="T16" fmla="*/ 156 w 157"/>
                <a:gd name="T17"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57">
                  <a:moveTo>
                    <a:pt x="156" y="78"/>
                  </a:moveTo>
                  <a:lnTo>
                    <a:pt x="156" y="78"/>
                  </a:lnTo>
                  <a:cubicBezTo>
                    <a:pt x="156" y="121"/>
                    <a:pt x="121" y="156"/>
                    <a:pt x="79" y="156"/>
                  </a:cubicBezTo>
                  <a:lnTo>
                    <a:pt x="79" y="156"/>
                  </a:lnTo>
                  <a:cubicBezTo>
                    <a:pt x="35" y="156"/>
                    <a:pt x="0" y="121"/>
                    <a:pt x="0" y="78"/>
                  </a:cubicBezTo>
                  <a:lnTo>
                    <a:pt x="0" y="78"/>
                  </a:lnTo>
                  <a:cubicBezTo>
                    <a:pt x="0" y="34"/>
                    <a:pt x="35" y="0"/>
                    <a:pt x="79" y="0"/>
                  </a:cubicBezTo>
                  <a:lnTo>
                    <a:pt x="79" y="0"/>
                  </a:lnTo>
                  <a:cubicBezTo>
                    <a:pt x="121" y="0"/>
                    <a:pt x="156" y="34"/>
                    <a:pt x="156" y="78"/>
                  </a:cubicBezTo>
                </a:path>
              </a:pathLst>
            </a:custGeom>
            <a:solidFill>
              <a:srgbClr val="ACAB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19" name="Freeform 69">
              <a:extLst>
                <a:ext uri="{FF2B5EF4-FFF2-40B4-BE49-F238E27FC236}">
                  <a16:creationId xmlns:a16="http://schemas.microsoft.com/office/drawing/2014/main" id="{BA3A7596-E51C-B347-922E-97DEC510D2A1}"/>
                </a:ext>
              </a:extLst>
            </p:cNvPr>
            <p:cNvSpPr>
              <a:spLocks noChangeArrowheads="1"/>
            </p:cNvSpPr>
            <p:nvPr/>
          </p:nvSpPr>
          <p:spPr bwMode="auto">
            <a:xfrm>
              <a:off x="13386307" y="8626762"/>
              <a:ext cx="461415" cy="461415"/>
            </a:xfrm>
            <a:custGeom>
              <a:avLst/>
              <a:gdLst>
                <a:gd name="T0" fmla="*/ 186 w 372"/>
                <a:gd name="T1" fmla="*/ 34 h 372"/>
                <a:gd name="T2" fmla="*/ 186 w 372"/>
                <a:gd name="T3" fmla="*/ 34 h 372"/>
                <a:gd name="T4" fmla="*/ 35 w 372"/>
                <a:gd name="T5" fmla="*/ 185 h 372"/>
                <a:gd name="T6" fmla="*/ 35 w 372"/>
                <a:gd name="T7" fmla="*/ 185 h 372"/>
                <a:gd name="T8" fmla="*/ 186 w 372"/>
                <a:gd name="T9" fmla="*/ 336 h 372"/>
                <a:gd name="T10" fmla="*/ 186 w 372"/>
                <a:gd name="T11" fmla="*/ 336 h 372"/>
                <a:gd name="T12" fmla="*/ 337 w 372"/>
                <a:gd name="T13" fmla="*/ 185 h 372"/>
                <a:gd name="T14" fmla="*/ 337 w 372"/>
                <a:gd name="T15" fmla="*/ 185 h 372"/>
                <a:gd name="T16" fmla="*/ 186 w 372"/>
                <a:gd name="T17" fmla="*/ 34 h 372"/>
                <a:gd name="T18" fmla="*/ 186 w 372"/>
                <a:gd name="T19" fmla="*/ 371 h 372"/>
                <a:gd name="T20" fmla="*/ 186 w 372"/>
                <a:gd name="T21" fmla="*/ 371 h 372"/>
                <a:gd name="T22" fmla="*/ 0 w 372"/>
                <a:gd name="T23" fmla="*/ 185 h 372"/>
                <a:gd name="T24" fmla="*/ 0 w 372"/>
                <a:gd name="T25" fmla="*/ 185 h 372"/>
                <a:gd name="T26" fmla="*/ 186 w 372"/>
                <a:gd name="T27" fmla="*/ 0 h 372"/>
                <a:gd name="T28" fmla="*/ 186 w 372"/>
                <a:gd name="T29" fmla="*/ 0 h 372"/>
                <a:gd name="T30" fmla="*/ 371 w 372"/>
                <a:gd name="T31" fmla="*/ 185 h 372"/>
                <a:gd name="T32" fmla="*/ 371 w 372"/>
                <a:gd name="T33" fmla="*/ 185 h 372"/>
                <a:gd name="T34" fmla="*/ 186 w 372"/>
                <a:gd name="T35" fmla="*/ 371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2" h="372">
                  <a:moveTo>
                    <a:pt x="186" y="34"/>
                  </a:moveTo>
                  <a:lnTo>
                    <a:pt x="186" y="34"/>
                  </a:lnTo>
                  <a:cubicBezTo>
                    <a:pt x="102" y="34"/>
                    <a:pt x="35" y="102"/>
                    <a:pt x="35" y="185"/>
                  </a:cubicBezTo>
                  <a:lnTo>
                    <a:pt x="35" y="185"/>
                  </a:lnTo>
                  <a:cubicBezTo>
                    <a:pt x="35" y="268"/>
                    <a:pt x="102" y="336"/>
                    <a:pt x="186" y="336"/>
                  </a:cubicBezTo>
                  <a:lnTo>
                    <a:pt x="186" y="336"/>
                  </a:lnTo>
                  <a:cubicBezTo>
                    <a:pt x="269" y="336"/>
                    <a:pt x="337" y="268"/>
                    <a:pt x="337" y="185"/>
                  </a:cubicBezTo>
                  <a:lnTo>
                    <a:pt x="337" y="185"/>
                  </a:lnTo>
                  <a:cubicBezTo>
                    <a:pt x="337" y="102"/>
                    <a:pt x="269" y="34"/>
                    <a:pt x="186" y="34"/>
                  </a:cubicBezTo>
                  <a:close/>
                  <a:moveTo>
                    <a:pt x="186" y="371"/>
                  </a:moveTo>
                  <a:lnTo>
                    <a:pt x="186" y="371"/>
                  </a:lnTo>
                  <a:cubicBezTo>
                    <a:pt x="83" y="371"/>
                    <a:pt x="0" y="288"/>
                    <a:pt x="0" y="185"/>
                  </a:cubicBezTo>
                  <a:lnTo>
                    <a:pt x="0" y="185"/>
                  </a:lnTo>
                  <a:cubicBezTo>
                    <a:pt x="0" y="83"/>
                    <a:pt x="83" y="0"/>
                    <a:pt x="186" y="0"/>
                  </a:cubicBezTo>
                  <a:lnTo>
                    <a:pt x="186" y="0"/>
                  </a:lnTo>
                  <a:cubicBezTo>
                    <a:pt x="288" y="0"/>
                    <a:pt x="371" y="83"/>
                    <a:pt x="371" y="185"/>
                  </a:cubicBezTo>
                  <a:lnTo>
                    <a:pt x="371" y="185"/>
                  </a:lnTo>
                  <a:cubicBezTo>
                    <a:pt x="371" y="288"/>
                    <a:pt x="288" y="371"/>
                    <a:pt x="186" y="371"/>
                  </a:cubicBezTo>
                  <a:close/>
                </a:path>
              </a:pathLst>
            </a:custGeom>
            <a:solidFill>
              <a:srgbClr val="FFC70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0" name="Freeform 70">
              <a:extLst>
                <a:ext uri="{FF2B5EF4-FFF2-40B4-BE49-F238E27FC236}">
                  <a16:creationId xmlns:a16="http://schemas.microsoft.com/office/drawing/2014/main" id="{95EE6DE6-5D24-1144-98F9-B02B7D5657C1}"/>
                </a:ext>
              </a:extLst>
            </p:cNvPr>
            <p:cNvSpPr>
              <a:spLocks noChangeArrowheads="1"/>
            </p:cNvSpPr>
            <p:nvPr/>
          </p:nvSpPr>
          <p:spPr bwMode="auto">
            <a:xfrm>
              <a:off x="16835940" y="10637219"/>
              <a:ext cx="714095" cy="714095"/>
            </a:xfrm>
            <a:custGeom>
              <a:avLst/>
              <a:gdLst>
                <a:gd name="T0" fmla="*/ 286 w 575"/>
                <a:gd name="T1" fmla="*/ 34 h 575"/>
                <a:gd name="T2" fmla="*/ 286 w 575"/>
                <a:gd name="T3" fmla="*/ 34 h 575"/>
                <a:gd name="T4" fmla="*/ 34 w 575"/>
                <a:gd name="T5" fmla="*/ 287 h 575"/>
                <a:gd name="T6" fmla="*/ 34 w 575"/>
                <a:gd name="T7" fmla="*/ 287 h 575"/>
                <a:gd name="T8" fmla="*/ 286 w 575"/>
                <a:gd name="T9" fmla="*/ 540 h 575"/>
                <a:gd name="T10" fmla="*/ 286 w 575"/>
                <a:gd name="T11" fmla="*/ 540 h 575"/>
                <a:gd name="T12" fmla="*/ 540 w 575"/>
                <a:gd name="T13" fmla="*/ 287 h 575"/>
                <a:gd name="T14" fmla="*/ 540 w 575"/>
                <a:gd name="T15" fmla="*/ 287 h 575"/>
                <a:gd name="T16" fmla="*/ 286 w 575"/>
                <a:gd name="T17" fmla="*/ 34 h 575"/>
                <a:gd name="T18" fmla="*/ 286 w 575"/>
                <a:gd name="T19" fmla="*/ 574 h 575"/>
                <a:gd name="T20" fmla="*/ 286 w 575"/>
                <a:gd name="T21" fmla="*/ 574 h 575"/>
                <a:gd name="T22" fmla="*/ 0 w 575"/>
                <a:gd name="T23" fmla="*/ 287 h 575"/>
                <a:gd name="T24" fmla="*/ 0 w 575"/>
                <a:gd name="T25" fmla="*/ 287 h 575"/>
                <a:gd name="T26" fmla="*/ 286 w 575"/>
                <a:gd name="T27" fmla="*/ 0 h 575"/>
                <a:gd name="T28" fmla="*/ 286 w 575"/>
                <a:gd name="T29" fmla="*/ 0 h 575"/>
                <a:gd name="T30" fmla="*/ 574 w 575"/>
                <a:gd name="T31" fmla="*/ 287 h 575"/>
                <a:gd name="T32" fmla="*/ 574 w 575"/>
                <a:gd name="T33" fmla="*/ 287 h 575"/>
                <a:gd name="T34" fmla="*/ 286 w 575"/>
                <a:gd name="T35" fmla="*/ 574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5" h="575">
                  <a:moveTo>
                    <a:pt x="286" y="34"/>
                  </a:moveTo>
                  <a:lnTo>
                    <a:pt x="286" y="34"/>
                  </a:lnTo>
                  <a:cubicBezTo>
                    <a:pt x="147" y="34"/>
                    <a:pt x="34" y="148"/>
                    <a:pt x="34" y="287"/>
                  </a:cubicBezTo>
                  <a:lnTo>
                    <a:pt x="34" y="287"/>
                  </a:lnTo>
                  <a:cubicBezTo>
                    <a:pt x="34" y="427"/>
                    <a:pt x="147" y="540"/>
                    <a:pt x="286" y="540"/>
                  </a:cubicBezTo>
                  <a:lnTo>
                    <a:pt x="286" y="540"/>
                  </a:lnTo>
                  <a:cubicBezTo>
                    <a:pt x="426" y="540"/>
                    <a:pt x="540" y="427"/>
                    <a:pt x="540" y="287"/>
                  </a:cubicBezTo>
                  <a:lnTo>
                    <a:pt x="540" y="287"/>
                  </a:lnTo>
                  <a:cubicBezTo>
                    <a:pt x="540" y="148"/>
                    <a:pt x="426" y="34"/>
                    <a:pt x="286" y="34"/>
                  </a:cubicBezTo>
                  <a:close/>
                  <a:moveTo>
                    <a:pt x="286" y="574"/>
                  </a:moveTo>
                  <a:lnTo>
                    <a:pt x="286" y="574"/>
                  </a:lnTo>
                  <a:cubicBezTo>
                    <a:pt x="128" y="574"/>
                    <a:pt x="0" y="446"/>
                    <a:pt x="0" y="287"/>
                  </a:cubicBezTo>
                  <a:lnTo>
                    <a:pt x="0" y="287"/>
                  </a:lnTo>
                  <a:cubicBezTo>
                    <a:pt x="0" y="129"/>
                    <a:pt x="128" y="0"/>
                    <a:pt x="286" y="0"/>
                  </a:cubicBezTo>
                  <a:lnTo>
                    <a:pt x="286" y="0"/>
                  </a:lnTo>
                  <a:cubicBezTo>
                    <a:pt x="445" y="0"/>
                    <a:pt x="574" y="129"/>
                    <a:pt x="574" y="287"/>
                  </a:cubicBezTo>
                  <a:lnTo>
                    <a:pt x="574" y="287"/>
                  </a:lnTo>
                  <a:cubicBezTo>
                    <a:pt x="574" y="446"/>
                    <a:pt x="445" y="574"/>
                    <a:pt x="286" y="574"/>
                  </a:cubicBezTo>
                  <a:close/>
                </a:path>
              </a:pathLst>
            </a:custGeom>
            <a:solidFill>
              <a:srgbClr val="00A8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1" name="Freeform 71">
              <a:extLst>
                <a:ext uri="{FF2B5EF4-FFF2-40B4-BE49-F238E27FC236}">
                  <a16:creationId xmlns:a16="http://schemas.microsoft.com/office/drawing/2014/main" id="{73603D64-30DA-8A46-BB1E-B30BE6206B0C}"/>
                </a:ext>
              </a:extLst>
            </p:cNvPr>
            <p:cNvSpPr>
              <a:spLocks noChangeArrowheads="1"/>
            </p:cNvSpPr>
            <p:nvPr/>
          </p:nvSpPr>
          <p:spPr bwMode="auto">
            <a:xfrm>
              <a:off x="11167116" y="11488641"/>
              <a:ext cx="230709" cy="230708"/>
            </a:xfrm>
            <a:custGeom>
              <a:avLst/>
              <a:gdLst>
                <a:gd name="T0" fmla="*/ 92 w 184"/>
                <a:gd name="T1" fmla="*/ 34 h 184"/>
                <a:gd name="T2" fmla="*/ 92 w 184"/>
                <a:gd name="T3" fmla="*/ 34 h 184"/>
                <a:gd name="T4" fmla="*/ 34 w 184"/>
                <a:gd name="T5" fmla="*/ 91 h 184"/>
                <a:gd name="T6" fmla="*/ 34 w 184"/>
                <a:gd name="T7" fmla="*/ 91 h 184"/>
                <a:gd name="T8" fmla="*/ 92 w 184"/>
                <a:gd name="T9" fmla="*/ 149 h 184"/>
                <a:gd name="T10" fmla="*/ 92 w 184"/>
                <a:gd name="T11" fmla="*/ 149 h 184"/>
                <a:gd name="T12" fmla="*/ 148 w 184"/>
                <a:gd name="T13" fmla="*/ 91 h 184"/>
                <a:gd name="T14" fmla="*/ 148 w 184"/>
                <a:gd name="T15" fmla="*/ 91 h 184"/>
                <a:gd name="T16" fmla="*/ 92 w 184"/>
                <a:gd name="T17" fmla="*/ 34 h 184"/>
                <a:gd name="T18" fmla="*/ 92 w 184"/>
                <a:gd name="T19" fmla="*/ 183 h 184"/>
                <a:gd name="T20" fmla="*/ 92 w 184"/>
                <a:gd name="T21" fmla="*/ 183 h 184"/>
                <a:gd name="T22" fmla="*/ 0 w 184"/>
                <a:gd name="T23" fmla="*/ 91 h 184"/>
                <a:gd name="T24" fmla="*/ 0 w 184"/>
                <a:gd name="T25" fmla="*/ 91 h 184"/>
                <a:gd name="T26" fmla="*/ 92 w 184"/>
                <a:gd name="T27" fmla="*/ 0 h 184"/>
                <a:gd name="T28" fmla="*/ 92 w 184"/>
                <a:gd name="T29" fmla="*/ 0 h 184"/>
                <a:gd name="T30" fmla="*/ 183 w 184"/>
                <a:gd name="T31" fmla="*/ 91 h 184"/>
                <a:gd name="T32" fmla="*/ 183 w 184"/>
                <a:gd name="T33" fmla="*/ 91 h 184"/>
                <a:gd name="T34" fmla="*/ 92 w 184"/>
                <a:gd name="T35" fmla="*/ 18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4" h="184">
                  <a:moveTo>
                    <a:pt x="92" y="34"/>
                  </a:moveTo>
                  <a:lnTo>
                    <a:pt x="92" y="34"/>
                  </a:lnTo>
                  <a:cubicBezTo>
                    <a:pt x="60" y="34"/>
                    <a:pt x="34" y="60"/>
                    <a:pt x="34" y="91"/>
                  </a:cubicBezTo>
                  <a:lnTo>
                    <a:pt x="34" y="91"/>
                  </a:lnTo>
                  <a:cubicBezTo>
                    <a:pt x="34" y="123"/>
                    <a:pt x="60" y="149"/>
                    <a:pt x="92" y="149"/>
                  </a:cubicBezTo>
                  <a:lnTo>
                    <a:pt x="92" y="149"/>
                  </a:lnTo>
                  <a:cubicBezTo>
                    <a:pt x="123" y="149"/>
                    <a:pt x="148" y="123"/>
                    <a:pt x="148" y="91"/>
                  </a:cubicBezTo>
                  <a:lnTo>
                    <a:pt x="148" y="91"/>
                  </a:lnTo>
                  <a:cubicBezTo>
                    <a:pt x="148" y="60"/>
                    <a:pt x="123" y="34"/>
                    <a:pt x="92" y="34"/>
                  </a:cubicBezTo>
                  <a:close/>
                  <a:moveTo>
                    <a:pt x="92" y="183"/>
                  </a:moveTo>
                  <a:lnTo>
                    <a:pt x="92" y="183"/>
                  </a:lnTo>
                  <a:cubicBezTo>
                    <a:pt x="41" y="183"/>
                    <a:pt x="0" y="142"/>
                    <a:pt x="0" y="91"/>
                  </a:cubicBezTo>
                  <a:lnTo>
                    <a:pt x="0" y="91"/>
                  </a:lnTo>
                  <a:cubicBezTo>
                    <a:pt x="0" y="41"/>
                    <a:pt x="41" y="0"/>
                    <a:pt x="92" y="0"/>
                  </a:cubicBezTo>
                  <a:lnTo>
                    <a:pt x="92" y="0"/>
                  </a:lnTo>
                  <a:cubicBezTo>
                    <a:pt x="142" y="0"/>
                    <a:pt x="183" y="41"/>
                    <a:pt x="183" y="91"/>
                  </a:cubicBezTo>
                  <a:lnTo>
                    <a:pt x="183" y="91"/>
                  </a:lnTo>
                  <a:cubicBezTo>
                    <a:pt x="183" y="142"/>
                    <a:pt x="142" y="183"/>
                    <a:pt x="92" y="183"/>
                  </a:cubicBezTo>
                  <a:close/>
                </a:path>
              </a:pathLst>
            </a:custGeom>
            <a:solidFill>
              <a:srgbClr val="00BB8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2" name="Freeform 72">
              <a:extLst>
                <a:ext uri="{FF2B5EF4-FFF2-40B4-BE49-F238E27FC236}">
                  <a16:creationId xmlns:a16="http://schemas.microsoft.com/office/drawing/2014/main" id="{740F24D2-5A58-0449-AF3D-FD871E2A0392}"/>
                </a:ext>
              </a:extLst>
            </p:cNvPr>
            <p:cNvSpPr>
              <a:spLocks noChangeArrowheads="1"/>
            </p:cNvSpPr>
            <p:nvPr/>
          </p:nvSpPr>
          <p:spPr bwMode="auto">
            <a:xfrm>
              <a:off x="19346262" y="10780038"/>
              <a:ext cx="324088" cy="324092"/>
            </a:xfrm>
            <a:custGeom>
              <a:avLst/>
              <a:gdLst>
                <a:gd name="T0" fmla="*/ 49 w 260"/>
                <a:gd name="T1" fmla="*/ 129 h 259"/>
                <a:gd name="T2" fmla="*/ 129 w 260"/>
                <a:gd name="T3" fmla="*/ 210 h 259"/>
                <a:gd name="T4" fmla="*/ 210 w 260"/>
                <a:gd name="T5" fmla="*/ 129 h 259"/>
                <a:gd name="T6" fmla="*/ 129 w 260"/>
                <a:gd name="T7" fmla="*/ 48 h 259"/>
                <a:gd name="T8" fmla="*/ 49 w 260"/>
                <a:gd name="T9" fmla="*/ 129 h 259"/>
                <a:gd name="T10" fmla="*/ 129 w 260"/>
                <a:gd name="T11" fmla="*/ 258 h 259"/>
                <a:gd name="T12" fmla="*/ 0 w 260"/>
                <a:gd name="T13" fmla="*/ 129 h 259"/>
                <a:gd name="T14" fmla="*/ 129 w 260"/>
                <a:gd name="T15" fmla="*/ 0 h 259"/>
                <a:gd name="T16" fmla="*/ 259 w 260"/>
                <a:gd name="T17" fmla="*/ 129 h 259"/>
                <a:gd name="T18" fmla="*/ 129 w 260"/>
                <a:gd name="T19" fmla="*/ 25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 h="259">
                  <a:moveTo>
                    <a:pt x="49" y="129"/>
                  </a:moveTo>
                  <a:lnTo>
                    <a:pt x="129" y="210"/>
                  </a:lnTo>
                  <a:lnTo>
                    <a:pt x="210" y="129"/>
                  </a:lnTo>
                  <a:lnTo>
                    <a:pt x="129" y="48"/>
                  </a:lnTo>
                  <a:lnTo>
                    <a:pt x="49" y="129"/>
                  </a:lnTo>
                  <a:close/>
                  <a:moveTo>
                    <a:pt x="129" y="258"/>
                  </a:moveTo>
                  <a:lnTo>
                    <a:pt x="0" y="129"/>
                  </a:lnTo>
                  <a:lnTo>
                    <a:pt x="129" y="0"/>
                  </a:lnTo>
                  <a:lnTo>
                    <a:pt x="259" y="129"/>
                  </a:lnTo>
                  <a:lnTo>
                    <a:pt x="129" y="258"/>
                  </a:lnTo>
                  <a:close/>
                </a:path>
              </a:pathLst>
            </a:custGeom>
            <a:solidFill>
              <a:srgbClr val="FF676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3" name="Freeform 73">
              <a:extLst>
                <a:ext uri="{FF2B5EF4-FFF2-40B4-BE49-F238E27FC236}">
                  <a16:creationId xmlns:a16="http://schemas.microsoft.com/office/drawing/2014/main" id="{AF8D2A4D-8FA4-7848-B71D-CF37892F3CBC}"/>
                </a:ext>
              </a:extLst>
            </p:cNvPr>
            <p:cNvSpPr>
              <a:spLocks noChangeArrowheads="1"/>
            </p:cNvSpPr>
            <p:nvPr/>
          </p:nvSpPr>
          <p:spPr bwMode="auto">
            <a:xfrm>
              <a:off x="19104569" y="7995063"/>
              <a:ext cx="433949" cy="433949"/>
            </a:xfrm>
            <a:custGeom>
              <a:avLst/>
              <a:gdLst>
                <a:gd name="T0" fmla="*/ 49 w 349"/>
                <a:gd name="T1" fmla="*/ 174 h 349"/>
                <a:gd name="T2" fmla="*/ 174 w 349"/>
                <a:gd name="T3" fmla="*/ 299 h 349"/>
                <a:gd name="T4" fmla="*/ 299 w 349"/>
                <a:gd name="T5" fmla="*/ 174 h 349"/>
                <a:gd name="T6" fmla="*/ 174 w 349"/>
                <a:gd name="T7" fmla="*/ 49 h 349"/>
                <a:gd name="T8" fmla="*/ 49 w 349"/>
                <a:gd name="T9" fmla="*/ 174 h 349"/>
                <a:gd name="T10" fmla="*/ 174 w 349"/>
                <a:gd name="T11" fmla="*/ 348 h 349"/>
                <a:gd name="T12" fmla="*/ 0 w 349"/>
                <a:gd name="T13" fmla="*/ 174 h 349"/>
                <a:gd name="T14" fmla="*/ 174 w 349"/>
                <a:gd name="T15" fmla="*/ 0 h 349"/>
                <a:gd name="T16" fmla="*/ 348 w 349"/>
                <a:gd name="T17" fmla="*/ 174 h 349"/>
                <a:gd name="T18" fmla="*/ 174 w 349"/>
                <a:gd name="T19" fmla="*/ 34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9" h="349">
                  <a:moveTo>
                    <a:pt x="49" y="174"/>
                  </a:moveTo>
                  <a:lnTo>
                    <a:pt x="174" y="299"/>
                  </a:lnTo>
                  <a:lnTo>
                    <a:pt x="299" y="174"/>
                  </a:lnTo>
                  <a:lnTo>
                    <a:pt x="174" y="49"/>
                  </a:lnTo>
                  <a:lnTo>
                    <a:pt x="49" y="174"/>
                  </a:lnTo>
                  <a:close/>
                  <a:moveTo>
                    <a:pt x="174" y="348"/>
                  </a:moveTo>
                  <a:lnTo>
                    <a:pt x="0" y="174"/>
                  </a:lnTo>
                  <a:lnTo>
                    <a:pt x="174" y="0"/>
                  </a:lnTo>
                  <a:lnTo>
                    <a:pt x="348" y="174"/>
                  </a:lnTo>
                  <a:lnTo>
                    <a:pt x="174" y="348"/>
                  </a:lnTo>
                  <a:close/>
                </a:path>
              </a:pathLst>
            </a:custGeom>
            <a:solidFill>
              <a:srgbClr val="FFC70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4" name="Freeform 74">
              <a:extLst>
                <a:ext uri="{FF2B5EF4-FFF2-40B4-BE49-F238E27FC236}">
                  <a16:creationId xmlns:a16="http://schemas.microsoft.com/office/drawing/2014/main" id="{54A960A5-00FA-6D4F-95AC-E50487E4CE3D}"/>
                </a:ext>
              </a:extLst>
            </p:cNvPr>
            <p:cNvSpPr>
              <a:spLocks noChangeArrowheads="1"/>
            </p:cNvSpPr>
            <p:nvPr/>
          </p:nvSpPr>
          <p:spPr bwMode="auto">
            <a:xfrm>
              <a:off x="13534621" y="10598770"/>
              <a:ext cx="400990" cy="400990"/>
            </a:xfrm>
            <a:custGeom>
              <a:avLst/>
              <a:gdLst>
                <a:gd name="T0" fmla="*/ 321 w 322"/>
                <a:gd name="T1" fmla="*/ 161 h 322"/>
                <a:gd name="T2" fmla="*/ 160 w 322"/>
                <a:gd name="T3" fmla="*/ 321 h 322"/>
                <a:gd name="T4" fmla="*/ 0 w 322"/>
                <a:gd name="T5" fmla="*/ 161 h 322"/>
                <a:gd name="T6" fmla="*/ 160 w 322"/>
                <a:gd name="T7" fmla="*/ 0 h 322"/>
                <a:gd name="T8" fmla="*/ 321 w 322"/>
                <a:gd name="T9" fmla="*/ 161 h 322"/>
              </a:gdLst>
              <a:ahLst/>
              <a:cxnLst>
                <a:cxn ang="0">
                  <a:pos x="T0" y="T1"/>
                </a:cxn>
                <a:cxn ang="0">
                  <a:pos x="T2" y="T3"/>
                </a:cxn>
                <a:cxn ang="0">
                  <a:pos x="T4" y="T5"/>
                </a:cxn>
                <a:cxn ang="0">
                  <a:pos x="T6" y="T7"/>
                </a:cxn>
                <a:cxn ang="0">
                  <a:pos x="T8" y="T9"/>
                </a:cxn>
              </a:cxnLst>
              <a:rect l="0" t="0" r="r" b="b"/>
              <a:pathLst>
                <a:path w="322" h="322">
                  <a:moveTo>
                    <a:pt x="321" y="161"/>
                  </a:moveTo>
                  <a:lnTo>
                    <a:pt x="160" y="321"/>
                  </a:lnTo>
                  <a:lnTo>
                    <a:pt x="0" y="161"/>
                  </a:lnTo>
                  <a:lnTo>
                    <a:pt x="160" y="0"/>
                  </a:lnTo>
                  <a:lnTo>
                    <a:pt x="321" y="161"/>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5" name="Freeform 75">
              <a:extLst>
                <a:ext uri="{FF2B5EF4-FFF2-40B4-BE49-F238E27FC236}">
                  <a16:creationId xmlns:a16="http://schemas.microsoft.com/office/drawing/2014/main" id="{DD20D24A-B98B-024C-8F40-9E3E1648CE5D}"/>
                </a:ext>
              </a:extLst>
            </p:cNvPr>
            <p:cNvSpPr>
              <a:spLocks noChangeArrowheads="1"/>
            </p:cNvSpPr>
            <p:nvPr/>
          </p:nvSpPr>
          <p:spPr bwMode="auto">
            <a:xfrm>
              <a:off x="18928793" y="6781099"/>
              <a:ext cx="3433152" cy="3389210"/>
            </a:xfrm>
            <a:custGeom>
              <a:avLst/>
              <a:gdLst>
                <a:gd name="T0" fmla="*/ 1907 w 2757"/>
                <a:gd name="T1" fmla="*/ 2719 h 2720"/>
                <a:gd name="T2" fmla="*/ 0 w 2757"/>
                <a:gd name="T3" fmla="*/ 1952 h 2720"/>
                <a:gd name="T4" fmla="*/ 2756 w 2757"/>
                <a:gd name="T5" fmla="*/ 0 h 2720"/>
                <a:gd name="T6" fmla="*/ 1907 w 2757"/>
                <a:gd name="T7" fmla="*/ 2719 h 2720"/>
              </a:gdLst>
              <a:ahLst/>
              <a:cxnLst>
                <a:cxn ang="0">
                  <a:pos x="T0" y="T1"/>
                </a:cxn>
                <a:cxn ang="0">
                  <a:pos x="T2" y="T3"/>
                </a:cxn>
                <a:cxn ang="0">
                  <a:pos x="T4" y="T5"/>
                </a:cxn>
                <a:cxn ang="0">
                  <a:pos x="T6" y="T7"/>
                </a:cxn>
              </a:cxnLst>
              <a:rect l="0" t="0" r="r" b="b"/>
              <a:pathLst>
                <a:path w="2757" h="2720">
                  <a:moveTo>
                    <a:pt x="1907" y="2719"/>
                  </a:moveTo>
                  <a:lnTo>
                    <a:pt x="0" y="1952"/>
                  </a:lnTo>
                  <a:lnTo>
                    <a:pt x="2756" y="0"/>
                  </a:lnTo>
                  <a:lnTo>
                    <a:pt x="1907" y="2719"/>
                  </a:lnTo>
                </a:path>
              </a:pathLst>
            </a:custGeom>
            <a:solidFill>
              <a:srgbClr val="00A97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6" name="Freeform 76">
              <a:extLst>
                <a:ext uri="{FF2B5EF4-FFF2-40B4-BE49-F238E27FC236}">
                  <a16:creationId xmlns:a16="http://schemas.microsoft.com/office/drawing/2014/main" id="{977ABC36-8738-A940-9967-50955485024D}"/>
                </a:ext>
              </a:extLst>
            </p:cNvPr>
            <p:cNvSpPr>
              <a:spLocks noChangeArrowheads="1"/>
            </p:cNvSpPr>
            <p:nvPr/>
          </p:nvSpPr>
          <p:spPr bwMode="auto">
            <a:xfrm>
              <a:off x="11265990" y="11224974"/>
              <a:ext cx="9129444" cy="1735803"/>
            </a:xfrm>
            <a:custGeom>
              <a:avLst/>
              <a:gdLst>
                <a:gd name="T0" fmla="*/ 5790 w 7331"/>
                <a:gd name="T1" fmla="*/ 1393 h 1394"/>
                <a:gd name="T2" fmla="*/ 0 w 7331"/>
                <a:gd name="T3" fmla="*/ 1393 h 1394"/>
                <a:gd name="T4" fmla="*/ 1538 w 7331"/>
                <a:gd name="T5" fmla="*/ 0 h 1394"/>
                <a:gd name="T6" fmla="*/ 7330 w 7331"/>
                <a:gd name="T7" fmla="*/ 0 h 1394"/>
                <a:gd name="T8" fmla="*/ 5790 w 7331"/>
                <a:gd name="T9" fmla="*/ 1393 h 1394"/>
              </a:gdLst>
              <a:ahLst/>
              <a:cxnLst>
                <a:cxn ang="0">
                  <a:pos x="T0" y="T1"/>
                </a:cxn>
                <a:cxn ang="0">
                  <a:pos x="T2" y="T3"/>
                </a:cxn>
                <a:cxn ang="0">
                  <a:pos x="T4" y="T5"/>
                </a:cxn>
                <a:cxn ang="0">
                  <a:pos x="T6" y="T7"/>
                </a:cxn>
                <a:cxn ang="0">
                  <a:pos x="T8" y="T9"/>
                </a:cxn>
              </a:cxnLst>
              <a:rect l="0" t="0" r="r" b="b"/>
              <a:pathLst>
                <a:path w="7331" h="1394">
                  <a:moveTo>
                    <a:pt x="5790" y="1393"/>
                  </a:moveTo>
                  <a:lnTo>
                    <a:pt x="0" y="1393"/>
                  </a:lnTo>
                  <a:lnTo>
                    <a:pt x="1538" y="0"/>
                  </a:lnTo>
                  <a:lnTo>
                    <a:pt x="7330" y="0"/>
                  </a:lnTo>
                  <a:lnTo>
                    <a:pt x="5790" y="1393"/>
                  </a:lnTo>
                </a:path>
              </a:pathLst>
            </a:custGeom>
            <a:solidFill>
              <a:srgbClr val="DEDED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7" name="Freeform 77">
              <a:extLst>
                <a:ext uri="{FF2B5EF4-FFF2-40B4-BE49-F238E27FC236}">
                  <a16:creationId xmlns:a16="http://schemas.microsoft.com/office/drawing/2014/main" id="{DA50EAA8-435B-E647-B55D-69CAE2134F6E}"/>
                </a:ext>
              </a:extLst>
            </p:cNvPr>
            <p:cNvSpPr>
              <a:spLocks noChangeArrowheads="1"/>
            </p:cNvSpPr>
            <p:nvPr/>
          </p:nvSpPr>
          <p:spPr bwMode="auto">
            <a:xfrm>
              <a:off x="18928793" y="8000557"/>
              <a:ext cx="2378487" cy="2169754"/>
            </a:xfrm>
            <a:custGeom>
              <a:avLst/>
              <a:gdLst>
                <a:gd name="T0" fmla="*/ 0 w 1909"/>
                <a:gd name="T1" fmla="*/ 973 h 1741"/>
                <a:gd name="T2" fmla="*/ 1907 w 1909"/>
                <a:gd name="T3" fmla="*/ 1740 h 1741"/>
                <a:gd name="T4" fmla="*/ 1908 w 1909"/>
                <a:gd name="T5" fmla="*/ 1737 h 1741"/>
                <a:gd name="T6" fmla="*/ 1373 w 1909"/>
                <a:gd name="T7" fmla="*/ 0 h 1741"/>
                <a:gd name="T8" fmla="*/ 0 w 1909"/>
                <a:gd name="T9" fmla="*/ 973 h 1741"/>
              </a:gdLst>
              <a:ahLst/>
              <a:cxnLst>
                <a:cxn ang="0">
                  <a:pos x="T0" y="T1"/>
                </a:cxn>
                <a:cxn ang="0">
                  <a:pos x="T2" y="T3"/>
                </a:cxn>
                <a:cxn ang="0">
                  <a:pos x="T4" y="T5"/>
                </a:cxn>
                <a:cxn ang="0">
                  <a:pos x="T6" y="T7"/>
                </a:cxn>
                <a:cxn ang="0">
                  <a:pos x="T8" y="T9"/>
                </a:cxn>
              </a:cxnLst>
              <a:rect l="0" t="0" r="r" b="b"/>
              <a:pathLst>
                <a:path w="1909" h="1741">
                  <a:moveTo>
                    <a:pt x="0" y="973"/>
                  </a:moveTo>
                  <a:lnTo>
                    <a:pt x="1907" y="1740"/>
                  </a:lnTo>
                  <a:lnTo>
                    <a:pt x="1908" y="1737"/>
                  </a:lnTo>
                  <a:lnTo>
                    <a:pt x="1373" y="0"/>
                  </a:lnTo>
                  <a:lnTo>
                    <a:pt x="0" y="973"/>
                  </a:lnTo>
                </a:path>
              </a:pathLst>
            </a:custGeom>
            <a:solidFill>
              <a:srgbClr val="009B7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8" name="Freeform 78">
              <a:extLst>
                <a:ext uri="{FF2B5EF4-FFF2-40B4-BE49-F238E27FC236}">
                  <a16:creationId xmlns:a16="http://schemas.microsoft.com/office/drawing/2014/main" id="{4F90D578-9C44-D24F-91B3-1049B9FDF52B}"/>
                </a:ext>
              </a:extLst>
            </p:cNvPr>
            <p:cNvSpPr>
              <a:spLocks noChangeArrowheads="1"/>
            </p:cNvSpPr>
            <p:nvPr/>
          </p:nvSpPr>
          <p:spPr bwMode="auto">
            <a:xfrm>
              <a:off x="10233297" y="7758860"/>
              <a:ext cx="2263136" cy="2263136"/>
            </a:xfrm>
            <a:custGeom>
              <a:avLst/>
              <a:gdLst>
                <a:gd name="T0" fmla="*/ 1815 w 1816"/>
                <a:gd name="T1" fmla="*/ 908 h 1816"/>
                <a:gd name="T2" fmla="*/ 1815 w 1816"/>
                <a:gd name="T3" fmla="*/ 908 h 1816"/>
                <a:gd name="T4" fmla="*/ 908 w 1816"/>
                <a:gd name="T5" fmla="*/ 1815 h 1816"/>
                <a:gd name="T6" fmla="*/ 908 w 1816"/>
                <a:gd name="T7" fmla="*/ 1815 h 1816"/>
                <a:gd name="T8" fmla="*/ 0 w 1816"/>
                <a:gd name="T9" fmla="*/ 908 h 1816"/>
                <a:gd name="T10" fmla="*/ 0 w 1816"/>
                <a:gd name="T11" fmla="*/ 908 h 1816"/>
                <a:gd name="T12" fmla="*/ 908 w 1816"/>
                <a:gd name="T13" fmla="*/ 0 h 1816"/>
                <a:gd name="T14" fmla="*/ 908 w 1816"/>
                <a:gd name="T15" fmla="*/ 0 h 1816"/>
                <a:gd name="T16" fmla="*/ 1815 w 1816"/>
                <a:gd name="T17" fmla="*/ 908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6" h="1816">
                  <a:moveTo>
                    <a:pt x="1815" y="908"/>
                  </a:moveTo>
                  <a:lnTo>
                    <a:pt x="1815" y="908"/>
                  </a:lnTo>
                  <a:cubicBezTo>
                    <a:pt x="1815" y="1410"/>
                    <a:pt x="1410" y="1815"/>
                    <a:pt x="908" y="1815"/>
                  </a:cubicBezTo>
                  <a:lnTo>
                    <a:pt x="908" y="1815"/>
                  </a:lnTo>
                  <a:cubicBezTo>
                    <a:pt x="407" y="1815"/>
                    <a:pt x="0" y="1410"/>
                    <a:pt x="0" y="908"/>
                  </a:cubicBezTo>
                  <a:lnTo>
                    <a:pt x="0" y="908"/>
                  </a:lnTo>
                  <a:cubicBezTo>
                    <a:pt x="0" y="407"/>
                    <a:pt x="407" y="0"/>
                    <a:pt x="908" y="0"/>
                  </a:cubicBezTo>
                  <a:lnTo>
                    <a:pt x="908" y="0"/>
                  </a:lnTo>
                  <a:cubicBezTo>
                    <a:pt x="1410" y="0"/>
                    <a:pt x="1815" y="407"/>
                    <a:pt x="1815" y="908"/>
                  </a:cubicBezTo>
                </a:path>
              </a:pathLst>
            </a:custGeom>
            <a:solidFill>
              <a:srgbClr val="FFC70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29" name="Freeform 79">
              <a:extLst>
                <a:ext uri="{FF2B5EF4-FFF2-40B4-BE49-F238E27FC236}">
                  <a16:creationId xmlns:a16="http://schemas.microsoft.com/office/drawing/2014/main" id="{58F6E7D4-CA4C-A946-8FA0-A369A511D49A}"/>
                </a:ext>
              </a:extLst>
            </p:cNvPr>
            <p:cNvSpPr>
              <a:spLocks noChangeArrowheads="1"/>
            </p:cNvSpPr>
            <p:nvPr/>
          </p:nvSpPr>
          <p:spPr bwMode="auto">
            <a:xfrm>
              <a:off x="10562880" y="8082952"/>
              <a:ext cx="1933552" cy="1933551"/>
            </a:xfrm>
            <a:custGeom>
              <a:avLst/>
              <a:gdLst>
                <a:gd name="T0" fmla="*/ 1284 w 1554"/>
                <a:gd name="T1" fmla="*/ 0 h 1554"/>
                <a:gd name="T2" fmla="*/ 0 w 1554"/>
                <a:gd name="T3" fmla="*/ 1284 h 1554"/>
                <a:gd name="T4" fmla="*/ 0 w 1554"/>
                <a:gd name="T5" fmla="*/ 1284 h 1554"/>
                <a:gd name="T6" fmla="*/ 646 w 1554"/>
                <a:gd name="T7" fmla="*/ 1553 h 1554"/>
                <a:gd name="T8" fmla="*/ 646 w 1554"/>
                <a:gd name="T9" fmla="*/ 1553 h 1554"/>
                <a:gd name="T10" fmla="*/ 1553 w 1554"/>
                <a:gd name="T11" fmla="*/ 646 h 1554"/>
                <a:gd name="T12" fmla="*/ 1553 w 1554"/>
                <a:gd name="T13" fmla="*/ 646 h 1554"/>
                <a:gd name="T14" fmla="*/ 1284 w 1554"/>
                <a:gd name="T15" fmla="*/ 0 h 1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4" h="1554">
                  <a:moveTo>
                    <a:pt x="1284" y="0"/>
                  </a:moveTo>
                  <a:lnTo>
                    <a:pt x="0" y="1284"/>
                  </a:lnTo>
                  <a:lnTo>
                    <a:pt x="0" y="1284"/>
                  </a:lnTo>
                  <a:cubicBezTo>
                    <a:pt x="165" y="1450"/>
                    <a:pt x="394" y="1553"/>
                    <a:pt x="646" y="1553"/>
                  </a:cubicBezTo>
                  <a:lnTo>
                    <a:pt x="646" y="1553"/>
                  </a:lnTo>
                  <a:cubicBezTo>
                    <a:pt x="1148" y="1553"/>
                    <a:pt x="1553" y="1148"/>
                    <a:pt x="1553" y="646"/>
                  </a:cubicBezTo>
                  <a:lnTo>
                    <a:pt x="1553" y="646"/>
                  </a:lnTo>
                  <a:cubicBezTo>
                    <a:pt x="1553" y="393"/>
                    <a:pt x="1449" y="165"/>
                    <a:pt x="1284" y="0"/>
                  </a:cubicBezTo>
                </a:path>
              </a:pathLst>
            </a:custGeom>
            <a:solidFill>
              <a:srgbClr val="FFB7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0" name="Freeform 80">
              <a:extLst>
                <a:ext uri="{FF2B5EF4-FFF2-40B4-BE49-F238E27FC236}">
                  <a16:creationId xmlns:a16="http://schemas.microsoft.com/office/drawing/2014/main" id="{D77A57BC-0D5B-3941-8C7B-3CB9EC822BEA}"/>
                </a:ext>
              </a:extLst>
            </p:cNvPr>
            <p:cNvSpPr>
              <a:spLocks noChangeArrowheads="1"/>
            </p:cNvSpPr>
            <p:nvPr/>
          </p:nvSpPr>
          <p:spPr bwMode="auto">
            <a:xfrm>
              <a:off x="11265992" y="11224974"/>
              <a:ext cx="5526005" cy="1735803"/>
            </a:xfrm>
            <a:custGeom>
              <a:avLst/>
              <a:gdLst>
                <a:gd name="T0" fmla="*/ 1538 w 4437"/>
                <a:gd name="T1" fmla="*/ 0 h 1394"/>
                <a:gd name="T2" fmla="*/ 0 w 4437"/>
                <a:gd name="T3" fmla="*/ 1393 h 1394"/>
                <a:gd name="T4" fmla="*/ 1997 w 4437"/>
                <a:gd name="T5" fmla="*/ 1393 h 1394"/>
                <a:gd name="T6" fmla="*/ 4436 w 4437"/>
                <a:gd name="T7" fmla="*/ 0 h 1394"/>
                <a:gd name="T8" fmla="*/ 1538 w 4437"/>
                <a:gd name="T9" fmla="*/ 0 h 1394"/>
              </a:gdLst>
              <a:ahLst/>
              <a:cxnLst>
                <a:cxn ang="0">
                  <a:pos x="T0" y="T1"/>
                </a:cxn>
                <a:cxn ang="0">
                  <a:pos x="T2" y="T3"/>
                </a:cxn>
                <a:cxn ang="0">
                  <a:pos x="T4" y="T5"/>
                </a:cxn>
                <a:cxn ang="0">
                  <a:pos x="T6" y="T7"/>
                </a:cxn>
                <a:cxn ang="0">
                  <a:pos x="T8" y="T9"/>
                </a:cxn>
              </a:cxnLst>
              <a:rect l="0" t="0" r="r" b="b"/>
              <a:pathLst>
                <a:path w="4437" h="1394">
                  <a:moveTo>
                    <a:pt x="1538" y="0"/>
                  </a:moveTo>
                  <a:lnTo>
                    <a:pt x="0" y="1393"/>
                  </a:lnTo>
                  <a:lnTo>
                    <a:pt x="1997" y="1393"/>
                  </a:lnTo>
                  <a:lnTo>
                    <a:pt x="4436" y="0"/>
                  </a:lnTo>
                  <a:lnTo>
                    <a:pt x="1538" y="0"/>
                  </a:lnTo>
                </a:path>
              </a:pathLst>
            </a:custGeom>
            <a:solidFill>
              <a:srgbClr val="C0C0C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1" name="Freeform 81">
              <a:extLst>
                <a:ext uri="{FF2B5EF4-FFF2-40B4-BE49-F238E27FC236}">
                  <a16:creationId xmlns:a16="http://schemas.microsoft.com/office/drawing/2014/main" id="{78076D23-78F5-1F4F-8A6E-C5D6694A0147}"/>
                </a:ext>
              </a:extLst>
            </p:cNvPr>
            <p:cNvSpPr>
              <a:spLocks noChangeArrowheads="1"/>
            </p:cNvSpPr>
            <p:nvPr/>
          </p:nvSpPr>
          <p:spPr bwMode="auto">
            <a:xfrm>
              <a:off x="17484121" y="4177396"/>
              <a:ext cx="3438647" cy="4295561"/>
            </a:xfrm>
            <a:custGeom>
              <a:avLst/>
              <a:gdLst>
                <a:gd name="T0" fmla="*/ 2376 w 2760"/>
                <a:gd name="T1" fmla="*/ 3446 h 3447"/>
                <a:gd name="T2" fmla="*/ 2376 w 2760"/>
                <a:gd name="T3" fmla="*/ 3446 h 3447"/>
                <a:gd name="T4" fmla="*/ 2369 w 2760"/>
                <a:gd name="T5" fmla="*/ 3444 h 3447"/>
                <a:gd name="T6" fmla="*/ 2369 w 2760"/>
                <a:gd name="T7" fmla="*/ 3444 h 3447"/>
                <a:gd name="T8" fmla="*/ 2310 w 2760"/>
                <a:gd name="T9" fmla="*/ 2006 h 3447"/>
                <a:gd name="T10" fmla="*/ 2310 w 2760"/>
                <a:gd name="T11" fmla="*/ 2006 h 3447"/>
                <a:gd name="T12" fmla="*/ 2422 w 2760"/>
                <a:gd name="T13" fmla="*/ 476 h 3447"/>
                <a:gd name="T14" fmla="*/ 2422 w 2760"/>
                <a:gd name="T15" fmla="*/ 476 h 3447"/>
                <a:gd name="T16" fmla="*/ 1754 w 2760"/>
                <a:gd name="T17" fmla="*/ 68 h 3447"/>
                <a:gd name="T18" fmla="*/ 1754 w 2760"/>
                <a:gd name="T19" fmla="*/ 68 h 3447"/>
                <a:gd name="T20" fmla="*/ 961 w 2760"/>
                <a:gd name="T21" fmla="*/ 104 h 3447"/>
                <a:gd name="T22" fmla="*/ 961 w 2760"/>
                <a:gd name="T23" fmla="*/ 104 h 3447"/>
                <a:gd name="T24" fmla="*/ 21 w 2760"/>
                <a:gd name="T25" fmla="*/ 451 h 3447"/>
                <a:gd name="T26" fmla="*/ 21 w 2760"/>
                <a:gd name="T27" fmla="*/ 451 h 3447"/>
                <a:gd name="T28" fmla="*/ 3 w 2760"/>
                <a:gd name="T29" fmla="*/ 446 h 3447"/>
                <a:gd name="T30" fmla="*/ 3 w 2760"/>
                <a:gd name="T31" fmla="*/ 446 h 3447"/>
                <a:gd name="T32" fmla="*/ 8 w 2760"/>
                <a:gd name="T33" fmla="*/ 429 h 3447"/>
                <a:gd name="T34" fmla="*/ 8 w 2760"/>
                <a:gd name="T35" fmla="*/ 429 h 3447"/>
                <a:gd name="T36" fmla="*/ 955 w 2760"/>
                <a:gd name="T37" fmla="*/ 79 h 3447"/>
                <a:gd name="T38" fmla="*/ 955 w 2760"/>
                <a:gd name="T39" fmla="*/ 79 h 3447"/>
                <a:gd name="T40" fmla="*/ 1758 w 2760"/>
                <a:gd name="T41" fmla="*/ 43 h 3447"/>
                <a:gd name="T42" fmla="*/ 1758 w 2760"/>
                <a:gd name="T43" fmla="*/ 43 h 3447"/>
                <a:gd name="T44" fmla="*/ 2442 w 2760"/>
                <a:gd name="T45" fmla="*/ 460 h 3447"/>
                <a:gd name="T46" fmla="*/ 2442 w 2760"/>
                <a:gd name="T47" fmla="*/ 460 h 3447"/>
                <a:gd name="T48" fmla="*/ 2600 w 2760"/>
                <a:gd name="T49" fmla="*/ 1221 h 3447"/>
                <a:gd name="T50" fmla="*/ 2600 w 2760"/>
                <a:gd name="T51" fmla="*/ 1221 h 3447"/>
                <a:gd name="T52" fmla="*/ 2333 w 2760"/>
                <a:gd name="T53" fmla="*/ 2016 h 3447"/>
                <a:gd name="T54" fmla="*/ 2333 w 2760"/>
                <a:gd name="T55" fmla="*/ 2016 h 3447"/>
                <a:gd name="T56" fmla="*/ 2083 w 2760"/>
                <a:gd name="T57" fmla="*/ 2802 h 3447"/>
                <a:gd name="T58" fmla="*/ 2083 w 2760"/>
                <a:gd name="T59" fmla="*/ 2802 h 3447"/>
                <a:gd name="T60" fmla="*/ 2383 w 2760"/>
                <a:gd name="T61" fmla="*/ 3422 h 3447"/>
                <a:gd name="T62" fmla="*/ 2383 w 2760"/>
                <a:gd name="T63" fmla="*/ 3422 h 3447"/>
                <a:gd name="T64" fmla="*/ 2387 w 2760"/>
                <a:gd name="T65" fmla="*/ 3440 h 3447"/>
                <a:gd name="T66" fmla="*/ 2387 w 2760"/>
                <a:gd name="T67" fmla="*/ 3440 h 3447"/>
                <a:gd name="T68" fmla="*/ 2376 w 2760"/>
                <a:gd name="T69" fmla="*/ 3446 h 3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60" h="3447">
                  <a:moveTo>
                    <a:pt x="2376" y="3446"/>
                  </a:moveTo>
                  <a:lnTo>
                    <a:pt x="2376" y="3446"/>
                  </a:lnTo>
                  <a:cubicBezTo>
                    <a:pt x="2373" y="3446"/>
                    <a:pt x="2371" y="3445"/>
                    <a:pt x="2369" y="3444"/>
                  </a:cubicBezTo>
                  <a:lnTo>
                    <a:pt x="2369" y="3444"/>
                  </a:lnTo>
                  <a:cubicBezTo>
                    <a:pt x="1852" y="3092"/>
                    <a:pt x="2074" y="2564"/>
                    <a:pt x="2310" y="2006"/>
                  </a:cubicBezTo>
                  <a:lnTo>
                    <a:pt x="2310" y="2006"/>
                  </a:lnTo>
                  <a:cubicBezTo>
                    <a:pt x="2531" y="1480"/>
                    <a:pt x="2759" y="938"/>
                    <a:pt x="2422" y="476"/>
                  </a:cubicBezTo>
                  <a:lnTo>
                    <a:pt x="2422" y="476"/>
                  </a:lnTo>
                  <a:cubicBezTo>
                    <a:pt x="2263" y="258"/>
                    <a:pt x="2038" y="121"/>
                    <a:pt x="1754" y="68"/>
                  </a:cubicBezTo>
                  <a:lnTo>
                    <a:pt x="1754" y="68"/>
                  </a:lnTo>
                  <a:cubicBezTo>
                    <a:pt x="1526" y="26"/>
                    <a:pt x="1259" y="38"/>
                    <a:pt x="961" y="104"/>
                  </a:cubicBezTo>
                  <a:lnTo>
                    <a:pt x="961" y="104"/>
                  </a:lnTo>
                  <a:cubicBezTo>
                    <a:pt x="453" y="216"/>
                    <a:pt x="25" y="449"/>
                    <a:pt x="21" y="451"/>
                  </a:cubicBezTo>
                  <a:lnTo>
                    <a:pt x="21" y="451"/>
                  </a:lnTo>
                  <a:cubicBezTo>
                    <a:pt x="15" y="455"/>
                    <a:pt x="7" y="452"/>
                    <a:pt x="3" y="446"/>
                  </a:cubicBezTo>
                  <a:lnTo>
                    <a:pt x="3" y="446"/>
                  </a:lnTo>
                  <a:cubicBezTo>
                    <a:pt x="0" y="440"/>
                    <a:pt x="2" y="432"/>
                    <a:pt x="8" y="429"/>
                  </a:cubicBezTo>
                  <a:lnTo>
                    <a:pt x="8" y="429"/>
                  </a:lnTo>
                  <a:cubicBezTo>
                    <a:pt x="13" y="427"/>
                    <a:pt x="443" y="192"/>
                    <a:pt x="955" y="79"/>
                  </a:cubicBezTo>
                  <a:lnTo>
                    <a:pt x="955" y="79"/>
                  </a:lnTo>
                  <a:cubicBezTo>
                    <a:pt x="1257" y="13"/>
                    <a:pt x="1527" y="0"/>
                    <a:pt x="1758" y="43"/>
                  </a:cubicBezTo>
                  <a:lnTo>
                    <a:pt x="1758" y="43"/>
                  </a:lnTo>
                  <a:cubicBezTo>
                    <a:pt x="2049" y="97"/>
                    <a:pt x="2279" y="237"/>
                    <a:pt x="2442" y="460"/>
                  </a:cubicBezTo>
                  <a:lnTo>
                    <a:pt x="2442" y="460"/>
                  </a:lnTo>
                  <a:cubicBezTo>
                    <a:pt x="2597" y="673"/>
                    <a:pt x="2649" y="922"/>
                    <a:pt x="2600" y="1221"/>
                  </a:cubicBezTo>
                  <a:lnTo>
                    <a:pt x="2600" y="1221"/>
                  </a:lnTo>
                  <a:cubicBezTo>
                    <a:pt x="2557" y="1485"/>
                    <a:pt x="2443" y="1755"/>
                    <a:pt x="2333" y="2016"/>
                  </a:cubicBezTo>
                  <a:lnTo>
                    <a:pt x="2333" y="2016"/>
                  </a:lnTo>
                  <a:cubicBezTo>
                    <a:pt x="2215" y="2295"/>
                    <a:pt x="2103" y="2561"/>
                    <a:pt x="2083" y="2802"/>
                  </a:cubicBezTo>
                  <a:lnTo>
                    <a:pt x="2083" y="2802"/>
                  </a:lnTo>
                  <a:cubicBezTo>
                    <a:pt x="2060" y="3071"/>
                    <a:pt x="2156" y="3268"/>
                    <a:pt x="2383" y="3422"/>
                  </a:cubicBezTo>
                  <a:lnTo>
                    <a:pt x="2383" y="3422"/>
                  </a:lnTo>
                  <a:cubicBezTo>
                    <a:pt x="2389" y="3427"/>
                    <a:pt x="2390" y="3435"/>
                    <a:pt x="2387" y="3440"/>
                  </a:cubicBezTo>
                  <a:lnTo>
                    <a:pt x="2387" y="3440"/>
                  </a:lnTo>
                  <a:cubicBezTo>
                    <a:pt x="2384" y="3444"/>
                    <a:pt x="2380" y="3446"/>
                    <a:pt x="2376" y="3446"/>
                  </a:cubicBezTo>
                </a:path>
              </a:pathLst>
            </a:custGeom>
            <a:solidFill>
              <a:srgbClr val="DEDED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2" name="Freeform 82">
              <a:extLst>
                <a:ext uri="{FF2B5EF4-FFF2-40B4-BE49-F238E27FC236}">
                  <a16:creationId xmlns:a16="http://schemas.microsoft.com/office/drawing/2014/main" id="{36FE5038-A177-6649-988E-CDFB5E8FCDA4}"/>
                </a:ext>
              </a:extLst>
            </p:cNvPr>
            <p:cNvSpPr>
              <a:spLocks noChangeArrowheads="1"/>
            </p:cNvSpPr>
            <p:nvPr/>
          </p:nvSpPr>
          <p:spPr bwMode="auto">
            <a:xfrm>
              <a:off x="17846660" y="9994533"/>
              <a:ext cx="1785242" cy="867902"/>
            </a:xfrm>
            <a:custGeom>
              <a:avLst/>
              <a:gdLst>
                <a:gd name="T0" fmla="*/ 14 w 1433"/>
                <a:gd name="T1" fmla="*/ 697 h 698"/>
                <a:gd name="T2" fmla="*/ 14 w 1433"/>
                <a:gd name="T3" fmla="*/ 697 h 698"/>
                <a:gd name="T4" fmla="*/ 1 w 1433"/>
                <a:gd name="T5" fmla="*/ 685 h 698"/>
                <a:gd name="T6" fmla="*/ 1 w 1433"/>
                <a:gd name="T7" fmla="*/ 685 h 698"/>
                <a:gd name="T8" fmla="*/ 12 w 1433"/>
                <a:gd name="T9" fmla="*/ 671 h 698"/>
                <a:gd name="T10" fmla="*/ 12 w 1433"/>
                <a:gd name="T11" fmla="*/ 671 h 698"/>
                <a:gd name="T12" fmla="*/ 1039 w 1433"/>
                <a:gd name="T13" fmla="*/ 297 h 698"/>
                <a:gd name="T14" fmla="*/ 1039 w 1433"/>
                <a:gd name="T15" fmla="*/ 297 h 698"/>
                <a:gd name="T16" fmla="*/ 1408 w 1433"/>
                <a:gd name="T17" fmla="*/ 6 h 698"/>
                <a:gd name="T18" fmla="*/ 1408 w 1433"/>
                <a:gd name="T19" fmla="*/ 6 h 698"/>
                <a:gd name="T20" fmla="*/ 1426 w 1433"/>
                <a:gd name="T21" fmla="*/ 5 h 698"/>
                <a:gd name="T22" fmla="*/ 1426 w 1433"/>
                <a:gd name="T23" fmla="*/ 5 h 698"/>
                <a:gd name="T24" fmla="*/ 1427 w 1433"/>
                <a:gd name="T25" fmla="*/ 23 h 698"/>
                <a:gd name="T26" fmla="*/ 1427 w 1433"/>
                <a:gd name="T27" fmla="*/ 23 h 698"/>
                <a:gd name="T28" fmla="*/ 1054 w 1433"/>
                <a:gd name="T29" fmla="*/ 318 h 698"/>
                <a:gd name="T30" fmla="*/ 1054 w 1433"/>
                <a:gd name="T31" fmla="*/ 318 h 698"/>
                <a:gd name="T32" fmla="*/ 16 w 1433"/>
                <a:gd name="T33" fmla="*/ 697 h 698"/>
                <a:gd name="T34" fmla="*/ 16 w 1433"/>
                <a:gd name="T35" fmla="*/ 697 h 698"/>
                <a:gd name="T36" fmla="*/ 14 w 1433"/>
                <a:gd name="T37" fmla="*/ 697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33" h="698">
                  <a:moveTo>
                    <a:pt x="14" y="697"/>
                  </a:moveTo>
                  <a:lnTo>
                    <a:pt x="14" y="697"/>
                  </a:lnTo>
                  <a:cubicBezTo>
                    <a:pt x="8" y="697"/>
                    <a:pt x="2" y="692"/>
                    <a:pt x="1" y="685"/>
                  </a:cubicBezTo>
                  <a:lnTo>
                    <a:pt x="1" y="685"/>
                  </a:lnTo>
                  <a:cubicBezTo>
                    <a:pt x="0" y="678"/>
                    <a:pt x="5" y="672"/>
                    <a:pt x="12" y="671"/>
                  </a:cubicBezTo>
                  <a:lnTo>
                    <a:pt x="12" y="671"/>
                  </a:lnTo>
                  <a:cubicBezTo>
                    <a:pt x="466" y="614"/>
                    <a:pt x="821" y="436"/>
                    <a:pt x="1039" y="297"/>
                  </a:cubicBezTo>
                  <a:lnTo>
                    <a:pt x="1039" y="297"/>
                  </a:lnTo>
                  <a:cubicBezTo>
                    <a:pt x="1276" y="146"/>
                    <a:pt x="1407" y="7"/>
                    <a:pt x="1408" y="6"/>
                  </a:cubicBezTo>
                  <a:lnTo>
                    <a:pt x="1408" y="6"/>
                  </a:lnTo>
                  <a:cubicBezTo>
                    <a:pt x="1413" y="0"/>
                    <a:pt x="1422" y="0"/>
                    <a:pt x="1426" y="5"/>
                  </a:cubicBezTo>
                  <a:lnTo>
                    <a:pt x="1426" y="5"/>
                  </a:lnTo>
                  <a:cubicBezTo>
                    <a:pt x="1431" y="10"/>
                    <a:pt x="1432" y="18"/>
                    <a:pt x="1427" y="23"/>
                  </a:cubicBezTo>
                  <a:lnTo>
                    <a:pt x="1427" y="23"/>
                  </a:lnTo>
                  <a:cubicBezTo>
                    <a:pt x="1426" y="25"/>
                    <a:pt x="1293" y="166"/>
                    <a:pt x="1054" y="318"/>
                  </a:cubicBezTo>
                  <a:lnTo>
                    <a:pt x="1054" y="318"/>
                  </a:lnTo>
                  <a:cubicBezTo>
                    <a:pt x="833" y="459"/>
                    <a:pt x="474" y="639"/>
                    <a:pt x="16" y="697"/>
                  </a:cubicBezTo>
                  <a:lnTo>
                    <a:pt x="16" y="697"/>
                  </a:lnTo>
                  <a:cubicBezTo>
                    <a:pt x="15" y="697"/>
                    <a:pt x="14" y="697"/>
                    <a:pt x="14" y="697"/>
                  </a:cubicBezTo>
                </a:path>
              </a:pathLst>
            </a:custGeom>
            <a:solidFill>
              <a:srgbClr val="DEDED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3" name="Freeform 83">
              <a:extLst>
                <a:ext uri="{FF2B5EF4-FFF2-40B4-BE49-F238E27FC236}">
                  <a16:creationId xmlns:a16="http://schemas.microsoft.com/office/drawing/2014/main" id="{02A65145-6ABB-6E42-A39E-6DB9A1FEB0BD}"/>
                </a:ext>
              </a:extLst>
            </p:cNvPr>
            <p:cNvSpPr>
              <a:spLocks noChangeArrowheads="1"/>
            </p:cNvSpPr>
            <p:nvPr/>
          </p:nvSpPr>
          <p:spPr bwMode="auto">
            <a:xfrm>
              <a:off x="17610463" y="3287523"/>
              <a:ext cx="3433152" cy="3444142"/>
            </a:xfrm>
            <a:custGeom>
              <a:avLst/>
              <a:gdLst>
                <a:gd name="T0" fmla="*/ 2756 w 2757"/>
                <a:gd name="T1" fmla="*/ 1095 h 2765"/>
                <a:gd name="T2" fmla="*/ 1645 w 2757"/>
                <a:gd name="T3" fmla="*/ 2764 h 2765"/>
                <a:gd name="T4" fmla="*/ 0 w 2757"/>
                <a:gd name="T5" fmla="*/ 1669 h 2765"/>
                <a:gd name="T6" fmla="*/ 1110 w 2757"/>
                <a:gd name="T7" fmla="*/ 0 h 2765"/>
                <a:gd name="T8" fmla="*/ 2756 w 2757"/>
                <a:gd name="T9" fmla="*/ 1095 h 2765"/>
              </a:gdLst>
              <a:ahLst/>
              <a:cxnLst>
                <a:cxn ang="0">
                  <a:pos x="T0" y="T1"/>
                </a:cxn>
                <a:cxn ang="0">
                  <a:pos x="T2" y="T3"/>
                </a:cxn>
                <a:cxn ang="0">
                  <a:pos x="T4" y="T5"/>
                </a:cxn>
                <a:cxn ang="0">
                  <a:pos x="T6" y="T7"/>
                </a:cxn>
                <a:cxn ang="0">
                  <a:pos x="T8" y="T9"/>
                </a:cxn>
              </a:cxnLst>
              <a:rect l="0" t="0" r="r" b="b"/>
              <a:pathLst>
                <a:path w="2757" h="2765">
                  <a:moveTo>
                    <a:pt x="2756" y="1095"/>
                  </a:moveTo>
                  <a:lnTo>
                    <a:pt x="1645" y="2764"/>
                  </a:lnTo>
                  <a:lnTo>
                    <a:pt x="0" y="1669"/>
                  </a:lnTo>
                  <a:lnTo>
                    <a:pt x="1110" y="0"/>
                  </a:lnTo>
                  <a:lnTo>
                    <a:pt x="2756" y="1095"/>
                  </a:lnTo>
                </a:path>
              </a:pathLst>
            </a:custGeom>
            <a:solidFill>
              <a:srgbClr val="1ABD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4" name="Freeform 84">
              <a:extLst>
                <a:ext uri="{FF2B5EF4-FFF2-40B4-BE49-F238E27FC236}">
                  <a16:creationId xmlns:a16="http://schemas.microsoft.com/office/drawing/2014/main" id="{6C065F46-9BF0-924B-A5A0-33A0A98ED5D1}"/>
                </a:ext>
              </a:extLst>
            </p:cNvPr>
            <p:cNvSpPr>
              <a:spLocks noChangeArrowheads="1"/>
            </p:cNvSpPr>
            <p:nvPr/>
          </p:nvSpPr>
          <p:spPr bwMode="auto">
            <a:xfrm>
              <a:off x="17610461" y="3293017"/>
              <a:ext cx="2037918" cy="3433152"/>
            </a:xfrm>
            <a:custGeom>
              <a:avLst/>
              <a:gdLst>
                <a:gd name="T0" fmla="*/ 0 w 1637"/>
                <a:gd name="T1" fmla="*/ 1665 h 2755"/>
                <a:gd name="T2" fmla="*/ 1636 w 1637"/>
                <a:gd name="T3" fmla="*/ 2754 h 2755"/>
                <a:gd name="T4" fmla="*/ 1108 w 1637"/>
                <a:gd name="T5" fmla="*/ 0 h 2755"/>
                <a:gd name="T6" fmla="*/ 0 w 1637"/>
                <a:gd name="T7" fmla="*/ 1665 h 2755"/>
              </a:gdLst>
              <a:ahLst/>
              <a:cxnLst>
                <a:cxn ang="0">
                  <a:pos x="T0" y="T1"/>
                </a:cxn>
                <a:cxn ang="0">
                  <a:pos x="T2" y="T3"/>
                </a:cxn>
                <a:cxn ang="0">
                  <a:pos x="T4" y="T5"/>
                </a:cxn>
                <a:cxn ang="0">
                  <a:pos x="T6" y="T7"/>
                </a:cxn>
              </a:cxnLst>
              <a:rect l="0" t="0" r="r" b="b"/>
              <a:pathLst>
                <a:path w="1637" h="2755">
                  <a:moveTo>
                    <a:pt x="0" y="1665"/>
                  </a:moveTo>
                  <a:lnTo>
                    <a:pt x="1636" y="2754"/>
                  </a:lnTo>
                  <a:lnTo>
                    <a:pt x="1108" y="0"/>
                  </a:lnTo>
                  <a:lnTo>
                    <a:pt x="0" y="1665"/>
                  </a:lnTo>
                </a:path>
              </a:pathLst>
            </a:custGeom>
            <a:solidFill>
              <a:srgbClr val="00A8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5" name="Freeform 85">
              <a:extLst>
                <a:ext uri="{FF2B5EF4-FFF2-40B4-BE49-F238E27FC236}">
                  <a16:creationId xmlns:a16="http://schemas.microsoft.com/office/drawing/2014/main" id="{DFE39A20-C1DF-444E-8048-B366305E79B1}"/>
                </a:ext>
              </a:extLst>
            </p:cNvPr>
            <p:cNvSpPr>
              <a:spLocks noChangeArrowheads="1"/>
            </p:cNvSpPr>
            <p:nvPr/>
          </p:nvSpPr>
          <p:spPr bwMode="auto">
            <a:xfrm>
              <a:off x="12392067" y="7231529"/>
              <a:ext cx="258171" cy="258175"/>
            </a:xfrm>
            <a:custGeom>
              <a:avLst/>
              <a:gdLst>
                <a:gd name="T0" fmla="*/ 47 w 206"/>
                <a:gd name="T1" fmla="*/ 103 h 206"/>
                <a:gd name="T2" fmla="*/ 102 w 206"/>
                <a:gd name="T3" fmla="*/ 157 h 206"/>
                <a:gd name="T4" fmla="*/ 156 w 206"/>
                <a:gd name="T5" fmla="*/ 103 h 206"/>
                <a:gd name="T6" fmla="*/ 102 w 206"/>
                <a:gd name="T7" fmla="*/ 48 h 206"/>
                <a:gd name="T8" fmla="*/ 47 w 206"/>
                <a:gd name="T9" fmla="*/ 103 h 206"/>
                <a:gd name="T10" fmla="*/ 102 w 206"/>
                <a:gd name="T11" fmla="*/ 205 h 206"/>
                <a:gd name="T12" fmla="*/ 0 w 206"/>
                <a:gd name="T13" fmla="*/ 103 h 206"/>
                <a:gd name="T14" fmla="*/ 102 w 206"/>
                <a:gd name="T15" fmla="*/ 0 h 206"/>
                <a:gd name="T16" fmla="*/ 205 w 206"/>
                <a:gd name="T17" fmla="*/ 103 h 206"/>
                <a:gd name="T18" fmla="*/ 102 w 206"/>
                <a:gd name="T19" fmla="*/ 20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6" h="206">
                  <a:moveTo>
                    <a:pt x="47" y="103"/>
                  </a:moveTo>
                  <a:lnTo>
                    <a:pt x="102" y="157"/>
                  </a:lnTo>
                  <a:lnTo>
                    <a:pt x="156" y="103"/>
                  </a:lnTo>
                  <a:lnTo>
                    <a:pt x="102" y="48"/>
                  </a:lnTo>
                  <a:lnTo>
                    <a:pt x="47" y="103"/>
                  </a:lnTo>
                  <a:close/>
                  <a:moveTo>
                    <a:pt x="102" y="205"/>
                  </a:moveTo>
                  <a:lnTo>
                    <a:pt x="0" y="103"/>
                  </a:lnTo>
                  <a:lnTo>
                    <a:pt x="102" y="0"/>
                  </a:lnTo>
                  <a:lnTo>
                    <a:pt x="205" y="103"/>
                  </a:lnTo>
                  <a:lnTo>
                    <a:pt x="102" y="205"/>
                  </a:lnTo>
                  <a:close/>
                </a:path>
              </a:pathLst>
            </a:custGeom>
            <a:solidFill>
              <a:srgbClr val="FF676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6" name="Freeform 86">
              <a:extLst>
                <a:ext uri="{FF2B5EF4-FFF2-40B4-BE49-F238E27FC236}">
                  <a16:creationId xmlns:a16="http://schemas.microsoft.com/office/drawing/2014/main" id="{2021E597-1C7C-8C47-A7BA-0B8B0F0665C0}"/>
                </a:ext>
              </a:extLst>
            </p:cNvPr>
            <p:cNvSpPr>
              <a:spLocks noChangeArrowheads="1"/>
            </p:cNvSpPr>
            <p:nvPr/>
          </p:nvSpPr>
          <p:spPr bwMode="auto">
            <a:xfrm>
              <a:off x="13584057" y="10263691"/>
              <a:ext cx="1636928" cy="1592984"/>
            </a:xfrm>
            <a:custGeom>
              <a:avLst/>
              <a:gdLst>
                <a:gd name="T0" fmla="*/ 1313 w 1314"/>
                <a:gd name="T1" fmla="*/ 1 h 1277"/>
                <a:gd name="T2" fmla="*/ 822 w 1314"/>
                <a:gd name="T3" fmla="*/ 0 h 1277"/>
                <a:gd name="T4" fmla="*/ 775 w 1314"/>
                <a:gd name="T5" fmla="*/ 93 h 1277"/>
                <a:gd name="T6" fmla="*/ 775 w 1314"/>
                <a:gd name="T7" fmla="*/ 93 h 1277"/>
                <a:gd name="T8" fmla="*/ 727 w 1314"/>
                <a:gd name="T9" fmla="*/ 459 h 1277"/>
                <a:gd name="T10" fmla="*/ 848 w 1314"/>
                <a:gd name="T11" fmla="*/ 1024 h 1277"/>
                <a:gd name="T12" fmla="*/ 0 w 1314"/>
                <a:gd name="T13" fmla="*/ 1039 h 1277"/>
                <a:gd name="T14" fmla="*/ 51 w 1314"/>
                <a:gd name="T15" fmla="*/ 1242 h 1277"/>
                <a:gd name="T16" fmla="*/ 1282 w 1314"/>
                <a:gd name="T17" fmla="*/ 1276 h 1277"/>
                <a:gd name="T18" fmla="*/ 1313 w 1314"/>
                <a:gd name="T19" fmla="*/ 1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4" h="1277">
                  <a:moveTo>
                    <a:pt x="1313" y="1"/>
                  </a:moveTo>
                  <a:lnTo>
                    <a:pt x="822" y="0"/>
                  </a:lnTo>
                  <a:lnTo>
                    <a:pt x="775" y="93"/>
                  </a:lnTo>
                  <a:lnTo>
                    <a:pt x="775" y="93"/>
                  </a:lnTo>
                  <a:cubicBezTo>
                    <a:pt x="717" y="206"/>
                    <a:pt x="701" y="335"/>
                    <a:pt x="727" y="459"/>
                  </a:cubicBezTo>
                  <a:lnTo>
                    <a:pt x="848" y="1024"/>
                  </a:lnTo>
                  <a:lnTo>
                    <a:pt x="0" y="1039"/>
                  </a:lnTo>
                  <a:lnTo>
                    <a:pt x="51" y="1242"/>
                  </a:lnTo>
                  <a:lnTo>
                    <a:pt x="1282" y="1276"/>
                  </a:lnTo>
                  <a:lnTo>
                    <a:pt x="1313" y="1"/>
                  </a:lnTo>
                </a:path>
              </a:pathLst>
            </a:custGeom>
            <a:solidFill>
              <a:srgbClr val="0079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7" name="Freeform 87">
              <a:extLst>
                <a:ext uri="{FF2B5EF4-FFF2-40B4-BE49-F238E27FC236}">
                  <a16:creationId xmlns:a16="http://schemas.microsoft.com/office/drawing/2014/main" id="{56EA6B2C-FD86-E843-BD01-971E1C5FFC0D}"/>
                </a:ext>
              </a:extLst>
            </p:cNvPr>
            <p:cNvSpPr>
              <a:spLocks noChangeArrowheads="1"/>
            </p:cNvSpPr>
            <p:nvPr/>
          </p:nvSpPr>
          <p:spPr bwMode="auto">
            <a:xfrm>
              <a:off x="13375322" y="11560051"/>
              <a:ext cx="274652" cy="252680"/>
            </a:xfrm>
            <a:custGeom>
              <a:avLst/>
              <a:gdLst>
                <a:gd name="T0" fmla="*/ 0 w 219"/>
                <a:gd name="T1" fmla="*/ 2 h 204"/>
                <a:gd name="T2" fmla="*/ 39 w 219"/>
                <a:gd name="T3" fmla="*/ 199 h 204"/>
                <a:gd name="T4" fmla="*/ 218 w 219"/>
                <a:gd name="T5" fmla="*/ 203 h 204"/>
                <a:gd name="T6" fmla="*/ 167 w 219"/>
                <a:gd name="T7" fmla="*/ 0 h 204"/>
                <a:gd name="T8" fmla="*/ 0 w 219"/>
                <a:gd name="T9" fmla="*/ 2 h 204"/>
              </a:gdLst>
              <a:ahLst/>
              <a:cxnLst>
                <a:cxn ang="0">
                  <a:pos x="T0" y="T1"/>
                </a:cxn>
                <a:cxn ang="0">
                  <a:pos x="T2" y="T3"/>
                </a:cxn>
                <a:cxn ang="0">
                  <a:pos x="T4" y="T5"/>
                </a:cxn>
                <a:cxn ang="0">
                  <a:pos x="T6" y="T7"/>
                </a:cxn>
                <a:cxn ang="0">
                  <a:pos x="T8" y="T9"/>
                </a:cxn>
              </a:cxnLst>
              <a:rect l="0" t="0" r="r" b="b"/>
              <a:pathLst>
                <a:path w="219" h="204">
                  <a:moveTo>
                    <a:pt x="0" y="2"/>
                  </a:moveTo>
                  <a:lnTo>
                    <a:pt x="39" y="199"/>
                  </a:lnTo>
                  <a:lnTo>
                    <a:pt x="218" y="203"/>
                  </a:lnTo>
                  <a:lnTo>
                    <a:pt x="167" y="0"/>
                  </a:lnTo>
                  <a:lnTo>
                    <a:pt x="0" y="2"/>
                  </a:lnTo>
                </a:path>
              </a:pathLst>
            </a:custGeom>
            <a:solidFill>
              <a:srgbClr val="51515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8" name="Freeform 88">
              <a:extLst>
                <a:ext uri="{FF2B5EF4-FFF2-40B4-BE49-F238E27FC236}">
                  <a16:creationId xmlns:a16="http://schemas.microsoft.com/office/drawing/2014/main" id="{9C16D5B3-9EEF-CB41-B9BF-FA1555AC894C}"/>
                </a:ext>
              </a:extLst>
            </p:cNvPr>
            <p:cNvSpPr>
              <a:spLocks noChangeArrowheads="1"/>
            </p:cNvSpPr>
            <p:nvPr/>
          </p:nvSpPr>
          <p:spPr bwMode="auto">
            <a:xfrm>
              <a:off x="15429721" y="9417761"/>
              <a:ext cx="274652" cy="488883"/>
            </a:xfrm>
            <a:custGeom>
              <a:avLst/>
              <a:gdLst>
                <a:gd name="T0" fmla="*/ 125 w 222"/>
                <a:gd name="T1" fmla="*/ 0 h 394"/>
                <a:gd name="T2" fmla="*/ 221 w 222"/>
                <a:gd name="T3" fmla="*/ 173 h 394"/>
                <a:gd name="T4" fmla="*/ 136 w 222"/>
                <a:gd name="T5" fmla="*/ 393 h 394"/>
                <a:gd name="T6" fmla="*/ 0 w 222"/>
                <a:gd name="T7" fmla="*/ 207 h 394"/>
                <a:gd name="T8" fmla="*/ 125 w 222"/>
                <a:gd name="T9" fmla="*/ 0 h 394"/>
              </a:gdLst>
              <a:ahLst/>
              <a:cxnLst>
                <a:cxn ang="0">
                  <a:pos x="T0" y="T1"/>
                </a:cxn>
                <a:cxn ang="0">
                  <a:pos x="T2" y="T3"/>
                </a:cxn>
                <a:cxn ang="0">
                  <a:pos x="T4" y="T5"/>
                </a:cxn>
                <a:cxn ang="0">
                  <a:pos x="T6" y="T7"/>
                </a:cxn>
                <a:cxn ang="0">
                  <a:pos x="T8" y="T9"/>
                </a:cxn>
              </a:cxnLst>
              <a:rect l="0" t="0" r="r" b="b"/>
              <a:pathLst>
                <a:path w="222" h="394">
                  <a:moveTo>
                    <a:pt x="125" y="0"/>
                  </a:moveTo>
                  <a:lnTo>
                    <a:pt x="221" y="173"/>
                  </a:lnTo>
                  <a:lnTo>
                    <a:pt x="136" y="393"/>
                  </a:lnTo>
                  <a:lnTo>
                    <a:pt x="0" y="207"/>
                  </a:lnTo>
                  <a:lnTo>
                    <a:pt x="125"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39" name="Freeform 89">
              <a:extLst>
                <a:ext uri="{FF2B5EF4-FFF2-40B4-BE49-F238E27FC236}">
                  <a16:creationId xmlns:a16="http://schemas.microsoft.com/office/drawing/2014/main" id="{EF298979-DA72-ED43-9319-A6F6A55F4E9E}"/>
                </a:ext>
              </a:extLst>
            </p:cNvPr>
            <p:cNvSpPr>
              <a:spLocks noChangeArrowheads="1"/>
            </p:cNvSpPr>
            <p:nvPr/>
          </p:nvSpPr>
          <p:spPr bwMode="auto">
            <a:xfrm>
              <a:off x="14083925" y="8077459"/>
              <a:ext cx="955791" cy="1642422"/>
            </a:xfrm>
            <a:custGeom>
              <a:avLst/>
              <a:gdLst>
                <a:gd name="T0" fmla="*/ 768 w 769"/>
                <a:gd name="T1" fmla="*/ 175 h 1317"/>
                <a:gd name="T2" fmla="*/ 768 w 769"/>
                <a:gd name="T3" fmla="*/ 175 h 1317"/>
                <a:gd name="T4" fmla="*/ 476 w 769"/>
                <a:gd name="T5" fmla="*/ 0 h 1317"/>
                <a:gd name="T6" fmla="*/ 476 w 769"/>
                <a:gd name="T7" fmla="*/ 0 h 1317"/>
                <a:gd name="T8" fmla="*/ 235 w 769"/>
                <a:gd name="T9" fmla="*/ 683 h 1317"/>
                <a:gd name="T10" fmla="*/ 235 w 769"/>
                <a:gd name="T11" fmla="*/ 683 h 1317"/>
                <a:gd name="T12" fmla="*/ 244 w 769"/>
                <a:gd name="T13" fmla="*/ 1316 h 1317"/>
                <a:gd name="T14" fmla="*/ 244 w 769"/>
                <a:gd name="T15" fmla="*/ 1316 h 1317"/>
                <a:gd name="T16" fmla="*/ 448 w 769"/>
                <a:gd name="T17" fmla="*/ 861 h 1317"/>
                <a:gd name="T18" fmla="*/ 448 w 769"/>
                <a:gd name="T19" fmla="*/ 861 h 1317"/>
                <a:gd name="T20" fmla="*/ 640 w 769"/>
                <a:gd name="T21" fmla="*/ 410 h 1317"/>
                <a:gd name="T22" fmla="*/ 768 w 769"/>
                <a:gd name="T23" fmla="*/ 175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9" h="1317">
                  <a:moveTo>
                    <a:pt x="768" y="175"/>
                  </a:moveTo>
                  <a:lnTo>
                    <a:pt x="768" y="175"/>
                  </a:lnTo>
                  <a:cubicBezTo>
                    <a:pt x="768" y="175"/>
                    <a:pt x="667" y="0"/>
                    <a:pt x="476" y="0"/>
                  </a:cubicBezTo>
                  <a:lnTo>
                    <a:pt x="476" y="0"/>
                  </a:lnTo>
                  <a:cubicBezTo>
                    <a:pt x="166" y="0"/>
                    <a:pt x="351" y="554"/>
                    <a:pt x="235" y="683"/>
                  </a:cubicBezTo>
                  <a:lnTo>
                    <a:pt x="235" y="683"/>
                  </a:lnTo>
                  <a:cubicBezTo>
                    <a:pt x="75" y="862"/>
                    <a:pt x="0" y="1082"/>
                    <a:pt x="244" y="1316"/>
                  </a:cubicBezTo>
                  <a:lnTo>
                    <a:pt x="244" y="1316"/>
                  </a:lnTo>
                  <a:cubicBezTo>
                    <a:pt x="244" y="1316"/>
                    <a:pt x="136" y="1031"/>
                    <a:pt x="448" y="861"/>
                  </a:cubicBezTo>
                  <a:lnTo>
                    <a:pt x="448" y="861"/>
                  </a:lnTo>
                  <a:cubicBezTo>
                    <a:pt x="670" y="740"/>
                    <a:pt x="421" y="529"/>
                    <a:pt x="640" y="410"/>
                  </a:cubicBezTo>
                  <a:lnTo>
                    <a:pt x="768" y="175"/>
                  </a:lnTo>
                </a:path>
              </a:pathLst>
            </a:custGeom>
            <a:solidFill>
              <a:srgbClr val="00A8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0" name="Freeform 90">
              <a:extLst>
                <a:ext uri="{FF2B5EF4-FFF2-40B4-BE49-F238E27FC236}">
                  <a16:creationId xmlns:a16="http://schemas.microsoft.com/office/drawing/2014/main" id="{64FB510D-9971-E74F-B26D-FB23823992D4}"/>
                </a:ext>
              </a:extLst>
            </p:cNvPr>
            <p:cNvSpPr>
              <a:spLocks noChangeArrowheads="1"/>
            </p:cNvSpPr>
            <p:nvPr/>
          </p:nvSpPr>
          <p:spPr bwMode="auto">
            <a:xfrm>
              <a:off x="15319858" y="9055220"/>
              <a:ext cx="351554" cy="593250"/>
            </a:xfrm>
            <a:custGeom>
              <a:avLst/>
              <a:gdLst>
                <a:gd name="T0" fmla="*/ 0 w 284"/>
                <a:gd name="T1" fmla="*/ 0 h 476"/>
                <a:gd name="T2" fmla="*/ 0 w 284"/>
                <a:gd name="T3" fmla="*/ 0 h 476"/>
                <a:gd name="T4" fmla="*/ 0 w 284"/>
                <a:gd name="T5" fmla="*/ 0 h 476"/>
                <a:gd name="T6" fmla="*/ 264 w 284"/>
                <a:gd name="T7" fmla="*/ 318 h 476"/>
                <a:gd name="T8" fmla="*/ 283 w 284"/>
                <a:gd name="T9" fmla="*/ 372 h 476"/>
                <a:gd name="T10" fmla="*/ 96 w 284"/>
                <a:gd name="T11" fmla="*/ 475 h 476"/>
                <a:gd name="T12" fmla="*/ 0 w 284"/>
                <a:gd name="T13" fmla="*/ 0 h 476"/>
              </a:gdLst>
              <a:ahLst/>
              <a:cxnLst>
                <a:cxn ang="0">
                  <a:pos x="T0" y="T1"/>
                </a:cxn>
                <a:cxn ang="0">
                  <a:pos x="T2" y="T3"/>
                </a:cxn>
                <a:cxn ang="0">
                  <a:pos x="T4" y="T5"/>
                </a:cxn>
                <a:cxn ang="0">
                  <a:pos x="T6" y="T7"/>
                </a:cxn>
                <a:cxn ang="0">
                  <a:pos x="T8" y="T9"/>
                </a:cxn>
                <a:cxn ang="0">
                  <a:pos x="T10" y="T11"/>
                </a:cxn>
                <a:cxn ang="0">
                  <a:pos x="T12" y="T13"/>
                </a:cxn>
              </a:cxnLst>
              <a:rect l="0" t="0" r="r" b="b"/>
              <a:pathLst>
                <a:path w="284" h="476">
                  <a:moveTo>
                    <a:pt x="0" y="0"/>
                  </a:moveTo>
                  <a:lnTo>
                    <a:pt x="0" y="0"/>
                  </a:lnTo>
                  <a:lnTo>
                    <a:pt x="0" y="0"/>
                  </a:lnTo>
                  <a:cubicBezTo>
                    <a:pt x="123" y="72"/>
                    <a:pt x="216" y="185"/>
                    <a:pt x="264" y="318"/>
                  </a:cubicBezTo>
                  <a:lnTo>
                    <a:pt x="283" y="372"/>
                  </a:lnTo>
                  <a:lnTo>
                    <a:pt x="96" y="475"/>
                  </a:lnTo>
                  <a:lnTo>
                    <a:pt x="0" y="0"/>
                  </a:lnTo>
                </a:path>
              </a:pathLst>
            </a:custGeom>
            <a:solidFill>
              <a:srgbClr val="FDAC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1" name="Freeform 91">
              <a:extLst>
                <a:ext uri="{FF2B5EF4-FFF2-40B4-BE49-F238E27FC236}">
                  <a16:creationId xmlns:a16="http://schemas.microsoft.com/office/drawing/2014/main" id="{17F6580C-6C00-804C-A73C-1364BA32AFC4}"/>
                </a:ext>
              </a:extLst>
            </p:cNvPr>
            <p:cNvSpPr>
              <a:spLocks noChangeArrowheads="1"/>
            </p:cNvSpPr>
            <p:nvPr/>
          </p:nvSpPr>
          <p:spPr bwMode="auto">
            <a:xfrm>
              <a:off x="14418998" y="8989303"/>
              <a:ext cx="1076637" cy="1279881"/>
            </a:xfrm>
            <a:custGeom>
              <a:avLst/>
              <a:gdLst>
                <a:gd name="T0" fmla="*/ 713 w 865"/>
                <a:gd name="T1" fmla="*/ 1026 h 1027"/>
                <a:gd name="T2" fmla="*/ 153 w 865"/>
                <a:gd name="T3" fmla="*/ 1026 h 1027"/>
                <a:gd name="T4" fmla="*/ 87 w 865"/>
                <a:gd name="T5" fmla="*/ 526 h 1027"/>
                <a:gd name="T6" fmla="*/ 0 w 865"/>
                <a:gd name="T7" fmla="*/ 529 h 1027"/>
                <a:gd name="T8" fmla="*/ 35 w 865"/>
                <a:gd name="T9" fmla="*/ 234 h 1027"/>
                <a:gd name="T10" fmla="*/ 35 w 865"/>
                <a:gd name="T11" fmla="*/ 234 h 1027"/>
                <a:gd name="T12" fmla="*/ 83 w 865"/>
                <a:gd name="T13" fmla="*/ 147 h 1027"/>
                <a:gd name="T14" fmla="*/ 83 w 865"/>
                <a:gd name="T15" fmla="*/ 147 h 1027"/>
                <a:gd name="T16" fmla="*/ 457 w 865"/>
                <a:gd name="T17" fmla="*/ 1 h 1027"/>
                <a:gd name="T18" fmla="*/ 630 w 865"/>
                <a:gd name="T19" fmla="*/ 0 h 1027"/>
                <a:gd name="T20" fmla="*/ 647 w 865"/>
                <a:gd name="T21" fmla="*/ 6 h 1027"/>
                <a:gd name="T22" fmla="*/ 647 w 865"/>
                <a:gd name="T23" fmla="*/ 6 h 1027"/>
                <a:gd name="T24" fmla="*/ 779 w 865"/>
                <a:gd name="T25" fmla="*/ 116 h 1027"/>
                <a:gd name="T26" fmla="*/ 779 w 865"/>
                <a:gd name="T27" fmla="*/ 116 h 1027"/>
                <a:gd name="T28" fmla="*/ 811 w 865"/>
                <a:gd name="T29" fmla="*/ 205 h 1027"/>
                <a:gd name="T30" fmla="*/ 850 w 865"/>
                <a:gd name="T31" fmla="*/ 429 h 1027"/>
                <a:gd name="T32" fmla="*/ 850 w 865"/>
                <a:gd name="T33" fmla="*/ 429 h 1027"/>
                <a:gd name="T34" fmla="*/ 777 w 865"/>
                <a:gd name="T35" fmla="*/ 662 h 1027"/>
                <a:gd name="T36" fmla="*/ 713 w 865"/>
                <a:gd name="T37" fmla="*/ 1026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5" h="1027">
                  <a:moveTo>
                    <a:pt x="713" y="1026"/>
                  </a:moveTo>
                  <a:lnTo>
                    <a:pt x="153" y="1026"/>
                  </a:lnTo>
                  <a:lnTo>
                    <a:pt x="87" y="526"/>
                  </a:lnTo>
                  <a:lnTo>
                    <a:pt x="0" y="529"/>
                  </a:lnTo>
                  <a:lnTo>
                    <a:pt x="35" y="234"/>
                  </a:lnTo>
                  <a:lnTo>
                    <a:pt x="35" y="234"/>
                  </a:lnTo>
                  <a:cubicBezTo>
                    <a:pt x="39" y="200"/>
                    <a:pt x="56" y="169"/>
                    <a:pt x="83" y="147"/>
                  </a:cubicBezTo>
                  <a:lnTo>
                    <a:pt x="83" y="147"/>
                  </a:lnTo>
                  <a:cubicBezTo>
                    <a:pt x="190" y="61"/>
                    <a:pt x="320" y="10"/>
                    <a:pt x="457" y="1"/>
                  </a:cubicBezTo>
                  <a:lnTo>
                    <a:pt x="630" y="0"/>
                  </a:lnTo>
                  <a:lnTo>
                    <a:pt x="647" y="6"/>
                  </a:lnTo>
                  <a:lnTo>
                    <a:pt x="647" y="6"/>
                  </a:lnTo>
                  <a:cubicBezTo>
                    <a:pt x="703" y="27"/>
                    <a:pt x="749" y="66"/>
                    <a:pt x="779" y="116"/>
                  </a:cubicBezTo>
                  <a:lnTo>
                    <a:pt x="779" y="116"/>
                  </a:lnTo>
                  <a:cubicBezTo>
                    <a:pt x="795" y="143"/>
                    <a:pt x="806" y="174"/>
                    <a:pt x="811" y="205"/>
                  </a:cubicBezTo>
                  <a:lnTo>
                    <a:pt x="850" y="429"/>
                  </a:lnTo>
                  <a:lnTo>
                    <a:pt x="850" y="429"/>
                  </a:lnTo>
                  <a:cubicBezTo>
                    <a:pt x="864" y="514"/>
                    <a:pt x="837" y="601"/>
                    <a:pt x="777" y="662"/>
                  </a:cubicBezTo>
                  <a:lnTo>
                    <a:pt x="713" y="1026"/>
                  </a:lnTo>
                </a:path>
              </a:pathLst>
            </a:custGeom>
            <a:solidFill>
              <a:srgbClr val="FF676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2" name="Freeform 92">
              <a:extLst>
                <a:ext uri="{FF2B5EF4-FFF2-40B4-BE49-F238E27FC236}">
                  <a16:creationId xmlns:a16="http://schemas.microsoft.com/office/drawing/2014/main" id="{43E3896B-9FE0-064B-B50C-4D495BD57DFA}"/>
                </a:ext>
              </a:extLst>
            </p:cNvPr>
            <p:cNvSpPr>
              <a:spLocks noChangeArrowheads="1"/>
            </p:cNvSpPr>
            <p:nvPr/>
          </p:nvSpPr>
          <p:spPr bwMode="auto">
            <a:xfrm>
              <a:off x="16341565" y="11499628"/>
              <a:ext cx="335077" cy="291129"/>
            </a:xfrm>
            <a:custGeom>
              <a:avLst/>
              <a:gdLst>
                <a:gd name="T0" fmla="*/ 0 w 271"/>
                <a:gd name="T1" fmla="*/ 90 h 234"/>
                <a:gd name="T2" fmla="*/ 68 w 271"/>
                <a:gd name="T3" fmla="*/ 233 h 234"/>
                <a:gd name="T4" fmla="*/ 270 w 271"/>
                <a:gd name="T5" fmla="*/ 208 h 234"/>
                <a:gd name="T6" fmla="*/ 201 w 271"/>
                <a:gd name="T7" fmla="*/ 0 h 234"/>
                <a:gd name="T8" fmla="*/ 0 w 271"/>
                <a:gd name="T9" fmla="*/ 90 h 234"/>
              </a:gdLst>
              <a:ahLst/>
              <a:cxnLst>
                <a:cxn ang="0">
                  <a:pos x="T0" y="T1"/>
                </a:cxn>
                <a:cxn ang="0">
                  <a:pos x="T2" y="T3"/>
                </a:cxn>
                <a:cxn ang="0">
                  <a:pos x="T4" y="T5"/>
                </a:cxn>
                <a:cxn ang="0">
                  <a:pos x="T6" y="T7"/>
                </a:cxn>
                <a:cxn ang="0">
                  <a:pos x="T8" y="T9"/>
                </a:cxn>
              </a:cxnLst>
              <a:rect l="0" t="0" r="r" b="b"/>
              <a:pathLst>
                <a:path w="271" h="234">
                  <a:moveTo>
                    <a:pt x="0" y="90"/>
                  </a:moveTo>
                  <a:lnTo>
                    <a:pt x="68" y="233"/>
                  </a:lnTo>
                  <a:lnTo>
                    <a:pt x="270" y="208"/>
                  </a:lnTo>
                  <a:lnTo>
                    <a:pt x="201" y="0"/>
                  </a:lnTo>
                  <a:lnTo>
                    <a:pt x="0" y="90"/>
                  </a:lnTo>
                </a:path>
              </a:pathLst>
            </a:custGeom>
            <a:solidFill>
              <a:srgbClr val="51515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3" name="Freeform 93">
              <a:extLst>
                <a:ext uri="{FF2B5EF4-FFF2-40B4-BE49-F238E27FC236}">
                  <a16:creationId xmlns:a16="http://schemas.microsoft.com/office/drawing/2014/main" id="{EB1657BC-3829-C540-9ACA-BEB8CE52A3AE}"/>
                </a:ext>
              </a:extLst>
            </p:cNvPr>
            <p:cNvSpPr>
              <a:spLocks noChangeArrowheads="1"/>
            </p:cNvSpPr>
            <p:nvPr/>
          </p:nvSpPr>
          <p:spPr bwMode="auto">
            <a:xfrm>
              <a:off x="15204507" y="10263689"/>
              <a:ext cx="1395234" cy="1345798"/>
            </a:xfrm>
            <a:custGeom>
              <a:avLst/>
              <a:gdLst>
                <a:gd name="T0" fmla="*/ 860 w 1118"/>
                <a:gd name="T1" fmla="*/ 156 h 1081"/>
                <a:gd name="T2" fmla="*/ 141 w 1118"/>
                <a:gd name="T3" fmla="*/ 0 h 1081"/>
                <a:gd name="T4" fmla="*/ 13 w 1118"/>
                <a:gd name="T5" fmla="*/ 1 h 1081"/>
                <a:gd name="T6" fmla="*/ 0 w 1118"/>
                <a:gd name="T7" fmla="*/ 524 h 1081"/>
                <a:gd name="T8" fmla="*/ 632 w 1118"/>
                <a:gd name="T9" fmla="*/ 529 h 1081"/>
                <a:gd name="T10" fmla="*/ 916 w 1118"/>
                <a:gd name="T11" fmla="*/ 1080 h 1081"/>
                <a:gd name="T12" fmla="*/ 1117 w 1118"/>
                <a:gd name="T13" fmla="*/ 990 h 1081"/>
                <a:gd name="T14" fmla="*/ 860 w 1118"/>
                <a:gd name="T15" fmla="*/ 156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8" h="1081">
                  <a:moveTo>
                    <a:pt x="860" y="156"/>
                  </a:moveTo>
                  <a:lnTo>
                    <a:pt x="141" y="0"/>
                  </a:lnTo>
                  <a:lnTo>
                    <a:pt x="13" y="1"/>
                  </a:lnTo>
                  <a:lnTo>
                    <a:pt x="0" y="524"/>
                  </a:lnTo>
                  <a:lnTo>
                    <a:pt x="632" y="529"/>
                  </a:lnTo>
                  <a:lnTo>
                    <a:pt x="916" y="1080"/>
                  </a:lnTo>
                  <a:lnTo>
                    <a:pt x="1117" y="990"/>
                  </a:lnTo>
                  <a:lnTo>
                    <a:pt x="860" y="156"/>
                  </a:lnTo>
                </a:path>
              </a:pathLst>
            </a:custGeom>
            <a:solidFill>
              <a:srgbClr val="1059B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4" name="Freeform 94">
              <a:extLst>
                <a:ext uri="{FF2B5EF4-FFF2-40B4-BE49-F238E27FC236}">
                  <a16:creationId xmlns:a16="http://schemas.microsoft.com/office/drawing/2014/main" id="{A60A2B9E-6201-794A-ABF8-C6214A226D87}"/>
                </a:ext>
              </a:extLst>
            </p:cNvPr>
            <p:cNvSpPr>
              <a:spLocks noChangeArrowheads="1"/>
            </p:cNvSpPr>
            <p:nvPr/>
          </p:nvSpPr>
          <p:spPr bwMode="auto">
            <a:xfrm>
              <a:off x="16385508" y="11614979"/>
              <a:ext cx="686633" cy="307611"/>
            </a:xfrm>
            <a:custGeom>
              <a:avLst/>
              <a:gdLst>
                <a:gd name="T0" fmla="*/ 552 w 553"/>
                <a:gd name="T1" fmla="*/ 248 h 249"/>
                <a:gd name="T2" fmla="*/ 547 w 553"/>
                <a:gd name="T3" fmla="*/ 187 h 249"/>
                <a:gd name="T4" fmla="*/ 411 w 553"/>
                <a:gd name="T5" fmla="*/ 176 h 249"/>
                <a:gd name="T6" fmla="*/ 327 w 553"/>
                <a:gd name="T7" fmla="*/ 79 h 249"/>
                <a:gd name="T8" fmla="*/ 301 w 553"/>
                <a:gd name="T9" fmla="*/ 82 h 249"/>
                <a:gd name="T10" fmla="*/ 277 w 553"/>
                <a:gd name="T11" fmla="*/ 0 h 249"/>
                <a:gd name="T12" fmla="*/ 273 w 553"/>
                <a:gd name="T13" fmla="*/ 1 h 249"/>
                <a:gd name="T14" fmla="*/ 273 w 553"/>
                <a:gd name="T15" fmla="*/ 1 h 249"/>
                <a:gd name="T16" fmla="*/ 234 w 553"/>
                <a:gd name="T17" fmla="*/ 82 h 249"/>
                <a:gd name="T18" fmla="*/ 235 w 553"/>
                <a:gd name="T19" fmla="*/ 86 h 249"/>
                <a:gd name="T20" fmla="*/ 68 w 553"/>
                <a:gd name="T21" fmla="*/ 97 h 249"/>
                <a:gd name="T22" fmla="*/ 68 w 553"/>
                <a:gd name="T23" fmla="*/ 97 h 249"/>
                <a:gd name="T24" fmla="*/ 2 w 553"/>
                <a:gd name="T25" fmla="*/ 173 h 249"/>
                <a:gd name="T26" fmla="*/ 8 w 553"/>
                <a:gd name="T27" fmla="*/ 248 h 249"/>
                <a:gd name="T28" fmla="*/ 313 w 553"/>
                <a:gd name="T29" fmla="*/ 248 h 249"/>
                <a:gd name="T30" fmla="*/ 552 w 553"/>
                <a:gd name="T31" fmla="*/ 248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3" h="249">
                  <a:moveTo>
                    <a:pt x="552" y="248"/>
                  </a:moveTo>
                  <a:lnTo>
                    <a:pt x="547" y="187"/>
                  </a:lnTo>
                  <a:lnTo>
                    <a:pt x="411" y="176"/>
                  </a:lnTo>
                  <a:lnTo>
                    <a:pt x="327" y="79"/>
                  </a:lnTo>
                  <a:lnTo>
                    <a:pt x="301" y="82"/>
                  </a:lnTo>
                  <a:lnTo>
                    <a:pt x="277" y="0"/>
                  </a:lnTo>
                  <a:lnTo>
                    <a:pt x="273" y="1"/>
                  </a:lnTo>
                  <a:lnTo>
                    <a:pt x="273" y="1"/>
                  </a:lnTo>
                  <a:cubicBezTo>
                    <a:pt x="240" y="12"/>
                    <a:pt x="223" y="48"/>
                    <a:pt x="234" y="82"/>
                  </a:cubicBezTo>
                  <a:lnTo>
                    <a:pt x="235" y="86"/>
                  </a:lnTo>
                  <a:lnTo>
                    <a:pt x="68" y="97"/>
                  </a:lnTo>
                  <a:lnTo>
                    <a:pt x="68" y="97"/>
                  </a:lnTo>
                  <a:cubicBezTo>
                    <a:pt x="29" y="100"/>
                    <a:pt x="0" y="134"/>
                    <a:pt x="2" y="173"/>
                  </a:cubicBezTo>
                  <a:lnTo>
                    <a:pt x="8" y="248"/>
                  </a:lnTo>
                  <a:lnTo>
                    <a:pt x="313" y="248"/>
                  </a:lnTo>
                  <a:lnTo>
                    <a:pt x="552" y="248"/>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5" name="Freeform 96">
              <a:extLst>
                <a:ext uri="{FF2B5EF4-FFF2-40B4-BE49-F238E27FC236}">
                  <a16:creationId xmlns:a16="http://schemas.microsoft.com/office/drawing/2014/main" id="{C9B818E4-CEDC-8543-B872-83EE1CBB3C60}"/>
                </a:ext>
              </a:extLst>
            </p:cNvPr>
            <p:cNvSpPr>
              <a:spLocks noChangeArrowheads="1"/>
            </p:cNvSpPr>
            <p:nvPr/>
          </p:nvSpPr>
          <p:spPr bwMode="auto">
            <a:xfrm>
              <a:off x="13188557" y="11510615"/>
              <a:ext cx="521842" cy="516346"/>
            </a:xfrm>
            <a:custGeom>
              <a:avLst/>
              <a:gdLst>
                <a:gd name="T0" fmla="*/ 155 w 421"/>
                <a:gd name="T1" fmla="*/ 414 h 415"/>
                <a:gd name="T2" fmla="*/ 420 w 421"/>
                <a:gd name="T3" fmla="*/ 414 h 415"/>
                <a:gd name="T4" fmla="*/ 420 w 421"/>
                <a:gd name="T5" fmla="*/ 414 h 415"/>
                <a:gd name="T6" fmla="*/ 357 w 421"/>
                <a:gd name="T7" fmla="*/ 369 h 415"/>
                <a:gd name="T8" fmla="*/ 256 w 421"/>
                <a:gd name="T9" fmla="*/ 348 h 415"/>
                <a:gd name="T10" fmla="*/ 243 w 421"/>
                <a:gd name="T11" fmla="*/ 293 h 415"/>
                <a:gd name="T12" fmla="*/ 333 w 421"/>
                <a:gd name="T13" fmla="*/ 276 h 415"/>
                <a:gd name="T14" fmla="*/ 331 w 421"/>
                <a:gd name="T15" fmla="*/ 272 h 415"/>
                <a:gd name="T16" fmla="*/ 331 w 421"/>
                <a:gd name="T17" fmla="*/ 272 h 415"/>
                <a:gd name="T18" fmla="*/ 232 w 421"/>
                <a:gd name="T19" fmla="*/ 228 h 415"/>
                <a:gd name="T20" fmla="*/ 228 w 421"/>
                <a:gd name="T21" fmla="*/ 230 h 415"/>
                <a:gd name="T22" fmla="*/ 179 w 421"/>
                <a:gd name="T23" fmla="*/ 67 h 415"/>
                <a:gd name="T24" fmla="*/ 179 w 421"/>
                <a:gd name="T25" fmla="*/ 67 h 415"/>
                <a:gd name="T26" fmla="*/ 82 w 421"/>
                <a:gd name="T27" fmla="*/ 12 h 415"/>
                <a:gd name="T28" fmla="*/ 0 w 421"/>
                <a:gd name="T29" fmla="*/ 35 h 415"/>
                <a:gd name="T30" fmla="*/ 72 w 421"/>
                <a:gd name="T31" fmla="*/ 369 h 415"/>
                <a:gd name="T32" fmla="*/ 155 w 421"/>
                <a:gd name="T33" fmla="*/ 414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1" h="415">
                  <a:moveTo>
                    <a:pt x="155" y="414"/>
                  </a:moveTo>
                  <a:lnTo>
                    <a:pt x="420" y="414"/>
                  </a:lnTo>
                  <a:lnTo>
                    <a:pt x="420" y="414"/>
                  </a:lnTo>
                  <a:cubicBezTo>
                    <a:pt x="406" y="391"/>
                    <a:pt x="384" y="375"/>
                    <a:pt x="357" y="369"/>
                  </a:cubicBezTo>
                  <a:lnTo>
                    <a:pt x="256" y="348"/>
                  </a:lnTo>
                  <a:lnTo>
                    <a:pt x="243" y="293"/>
                  </a:lnTo>
                  <a:lnTo>
                    <a:pt x="333" y="276"/>
                  </a:lnTo>
                  <a:lnTo>
                    <a:pt x="331" y="272"/>
                  </a:lnTo>
                  <a:lnTo>
                    <a:pt x="331" y="272"/>
                  </a:lnTo>
                  <a:cubicBezTo>
                    <a:pt x="311" y="238"/>
                    <a:pt x="265" y="208"/>
                    <a:pt x="232" y="228"/>
                  </a:cubicBezTo>
                  <a:lnTo>
                    <a:pt x="228" y="230"/>
                  </a:lnTo>
                  <a:lnTo>
                    <a:pt x="179" y="67"/>
                  </a:lnTo>
                  <a:lnTo>
                    <a:pt x="179" y="67"/>
                  </a:lnTo>
                  <a:cubicBezTo>
                    <a:pt x="168" y="25"/>
                    <a:pt x="124" y="0"/>
                    <a:pt x="82" y="12"/>
                  </a:cubicBezTo>
                  <a:lnTo>
                    <a:pt x="0" y="35"/>
                  </a:lnTo>
                  <a:lnTo>
                    <a:pt x="72" y="369"/>
                  </a:lnTo>
                  <a:lnTo>
                    <a:pt x="155" y="414"/>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6" name="Freeform 98">
              <a:extLst>
                <a:ext uri="{FF2B5EF4-FFF2-40B4-BE49-F238E27FC236}">
                  <a16:creationId xmlns:a16="http://schemas.microsoft.com/office/drawing/2014/main" id="{886BB9C0-EE08-934E-A151-B5FCD5701AF6}"/>
                </a:ext>
              </a:extLst>
            </p:cNvPr>
            <p:cNvSpPr>
              <a:spLocks noChangeArrowheads="1"/>
            </p:cNvSpPr>
            <p:nvPr/>
          </p:nvSpPr>
          <p:spPr bwMode="auto">
            <a:xfrm>
              <a:off x="14451957" y="9631990"/>
              <a:ext cx="1581997" cy="1027199"/>
            </a:xfrm>
            <a:custGeom>
              <a:avLst/>
              <a:gdLst>
                <a:gd name="T0" fmla="*/ 289 w 1270"/>
                <a:gd name="T1" fmla="*/ 0 h 826"/>
                <a:gd name="T2" fmla="*/ 297 w 1270"/>
                <a:gd name="T3" fmla="*/ 334 h 826"/>
                <a:gd name="T4" fmla="*/ 855 w 1270"/>
                <a:gd name="T5" fmla="*/ 563 h 826"/>
                <a:gd name="T6" fmla="*/ 942 w 1270"/>
                <a:gd name="T7" fmla="*/ 526 h 826"/>
                <a:gd name="T8" fmla="*/ 1041 w 1270"/>
                <a:gd name="T9" fmla="*/ 522 h 826"/>
                <a:gd name="T10" fmla="*/ 1095 w 1270"/>
                <a:gd name="T11" fmla="*/ 554 h 826"/>
                <a:gd name="T12" fmla="*/ 1095 w 1270"/>
                <a:gd name="T13" fmla="*/ 554 h 826"/>
                <a:gd name="T14" fmla="*/ 1026 w 1270"/>
                <a:gd name="T15" fmla="*/ 566 h 826"/>
                <a:gd name="T16" fmla="*/ 1000 w 1270"/>
                <a:gd name="T17" fmla="*/ 586 h 826"/>
                <a:gd name="T18" fmla="*/ 1140 w 1270"/>
                <a:gd name="T19" fmla="*/ 605 h 826"/>
                <a:gd name="T20" fmla="*/ 1246 w 1270"/>
                <a:gd name="T21" fmla="*/ 644 h 826"/>
                <a:gd name="T22" fmla="*/ 1252 w 1270"/>
                <a:gd name="T23" fmla="*/ 655 h 826"/>
                <a:gd name="T24" fmla="*/ 1252 w 1270"/>
                <a:gd name="T25" fmla="*/ 655 h 826"/>
                <a:gd name="T26" fmla="*/ 1233 w 1270"/>
                <a:gd name="T27" fmla="*/ 682 h 826"/>
                <a:gd name="T28" fmla="*/ 1211 w 1270"/>
                <a:gd name="T29" fmla="*/ 681 h 826"/>
                <a:gd name="T30" fmla="*/ 1265 w 1270"/>
                <a:gd name="T31" fmla="*/ 711 h 826"/>
                <a:gd name="T32" fmla="*/ 1265 w 1270"/>
                <a:gd name="T33" fmla="*/ 712 h 826"/>
                <a:gd name="T34" fmla="*/ 1265 w 1270"/>
                <a:gd name="T35" fmla="*/ 712 h 826"/>
                <a:gd name="T36" fmla="*/ 1233 w 1270"/>
                <a:gd name="T37" fmla="*/ 739 h 826"/>
                <a:gd name="T38" fmla="*/ 1208 w 1270"/>
                <a:gd name="T39" fmla="*/ 729 h 826"/>
                <a:gd name="T40" fmla="*/ 1249 w 1270"/>
                <a:gd name="T41" fmla="*/ 762 h 826"/>
                <a:gd name="T42" fmla="*/ 1249 w 1270"/>
                <a:gd name="T43" fmla="*/ 762 h 826"/>
                <a:gd name="T44" fmla="*/ 1217 w 1270"/>
                <a:gd name="T45" fmla="*/ 785 h 826"/>
                <a:gd name="T46" fmla="*/ 1175 w 1270"/>
                <a:gd name="T47" fmla="*/ 771 h 826"/>
                <a:gd name="T48" fmla="*/ 1210 w 1270"/>
                <a:gd name="T49" fmla="*/ 796 h 826"/>
                <a:gd name="T50" fmla="*/ 1210 w 1270"/>
                <a:gd name="T51" fmla="*/ 796 h 826"/>
                <a:gd name="T52" fmla="*/ 1180 w 1270"/>
                <a:gd name="T53" fmla="*/ 819 h 826"/>
                <a:gd name="T54" fmla="*/ 1136 w 1270"/>
                <a:gd name="T55" fmla="*/ 801 h 826"/>
                <a:gd name="T56" fmla="*/ 1057 w 1270"/>
                <a:gd name="T57" fmla="*/ 765 h 826"/>
                <a:gd name="T58" fmla="*/ 927 w 1270"/>
                <a:gd name="T59" fmla="*/ 759 h 826"/>
                <a:gd name="T60" fmla="*/ 754 w 1270"/>
                <a:gd name="T61" fmla="*/ 695 h 826"/>
                <a:gd name="T62" fmla="*/ 44 w 1270"/>
                <a:gd name="T63" fmla="*/ 530 h 826"/>
                <a:gd name="T64" fmla="*/ 0 w 1270"/>
                <a:gd name="T65" fmla="*/ 10 h 826"/>
                <a:gd name="T66" fmla="*/ 289 w 1270"/>
                <a:gd name="T67" fmla="*/ 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0" h="826">
                  <a:moveTo>
                    <a:pt x="289" y="0"/>
                  </a:moveTo>
                  <a:lnTo>
                    <a:pt x="297" y="334"/>
                  </a:lnTo>
                  <a:lnTo>
                    <a:pt x="855" y="563"/>
                  </a:lnTo>
                  <a:lnTo>
                    <a:pt x="942" y="526"/>
                  </a:lnTo>
                  <a:lnTo>
                    <a:pt x="1041" y="522"/>
                  </a:lnTo>
                  <a:lnTo>
                    <a:pt x="1095" y="554"/>
                  </a:lnTo>
                  <a:lnTo>
                    <a:pt x="1095" y="554"/>
                  </a:lnTo>
                  <a:cubicBezTo>
                    <a:pt x="1095" y="554"/>
                    <a:pt x="1054" y="574"/>
                    <a:pt x="1026" y="566"/>
                  </a:cubicBezTo>
                  <a:lnTo>
                    <a:pt x="1000" y="586"/>
                  </a:lnTo>
                  <a:lnTo>
                    <a:pt x="1140" y="605"/>
                  </a:lnTo>
                  <a:lnTo>
                    <a:pt x="1246" y="644"/>
                  </a:lnTo>
                  <a:lnTo>
                    <a:pt x="1252" y="655"/>
                  </a:lnTo>
                  <a:lnTo>
                    <a:pt x="1252" y="655"/>
                  </a:lnTo>
                  <a:cubicBezTo>
                    <a:pt x="1258" y="668"/>
                    <a:pt x="1247" y="684"/>
                    <a:pt x="1233" y="682"/>
                  </a:cubicBezTo>
                  <a:lnTo>
                    <a:pt x="1211" y="681"/>
                  </a:lnTo>
                  <a:lnTo>
                    <a:pt x="1265" y="711"/>
                  </a:lnTo>
                  <a:lnTo>
                    <a:pt x="1265" y="712"/>
                  </a:lnTo>
                  <a:lnTo>
                    <a:pt x="1265" y="712"/>
                  </a:lnTo>
                  <a:cubicBezTo>
                    <a:pt x="1269" y="730"/>
                    <a:pt x="1251" y="745"/>
                    <a:pt x="1233" y="739"/>
                  </a:cubicBezTo>
                  <a:lnTo>
                    <a:pt x="1208" y="729"/>
                  </a:lnTo>
                  <a:lnTo>
                    <a:pt x="1249" y="762"/>
                  </a:lnTo>
                  <a:lnTo>
                    <a:pt x="1249" y="762"/>
                  </a:lnTo>
                  <a:cubicBezTo>
                    <a:pt x="1249" y="779"/>
                    <a:pt x="1233" y="790"/>
                    <a:pt x="1217" y="785"/>
                  </a:cubicBezTo>
                  <a:lnTo>
                    <a:pt x="1175" y="771"/>
                  </a:lnTo>
                  <a:lnTo>
                    <a:pt x="1210" y="796"/>
                  </a:lnTo>
                  <a:lnTo>
                    <a:pt x="1210" y="796"/>
                  </a:lnTo>
                  <a:cubicBezTo>
                    <a:pt x="1211" y="813"/>
                    <a:pt x="1195" y="825"/>
                    <a:pt x="1180" y="819"/>
                  </a:cubicBezTo>
                  <a:lnTo>
                    <a:pt x="1136" y="801"/>
                  </a:lnTo>
                  <a:lnTo>
                    <a:pt x="1057" y="765"/>
                  </a:lnTo>
                  <a:lnTo>
                    <a:pt x="927" y="759"/>
                  </a:lnTo>
                  <a:lnTo>
                    <a:pt x="754" y="695"/>
                  </a:lnTo>
                  <a:lnTo>
                    <a:pt x="44" y="530"/>
                  </a:lnTo>
                  <a:lnTo>
                    <a:pt x="0" y="10"/>
                  </a:lnTo>
                  <a:lnTo>
                    <a:pt x="289" y="0"/>
                  </a:lnTo>
                </a:path>
              </a:pathLst>
            </a:custGeom>
            <a:solidFill>
              <a:srgbClr val="2B282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7" name="Freeform 99">
              <a:extLst>
                <a:ext uri="{FF2B5EF4-FFF2-40B4-BE49-F238E27FC236}">
                  <a16:creationId xmlns:a16="http://schemas.microsoft.com/office/drawing/2014/main" id="{EF3C7502-86CC-C449-BC51-E7F4DA0DD361}"/>
                </a:ext>
              </a:extLst>
            </p:cNvPr>
            <p:cNvSpPr>
              <a:spLocks noChangeArrowheads="1"/>
            </p:cNvSpPr>
            <p:nvPr/>
          </p:nvSpPr>
          <p:spPr bwMode="auto">
            <a:xfrm>
              <a:off x="14984783" y="8758596"/>
              <a:ext cx="219722" cy="313105"/>
            </a:xfrm>
            <a:custGeom>
              <a:avLst/>
              <a:gdLst>
                <a:gd name="T0" fmla="*/ 174 w 175"/>
                <a:gd name="T1" fmla="*/ 198 h 253"/>
                <a:gd name="T2" fmla="*/ 91 w 175"/>
                <a:gd name="T3" fmla="*/ 252 h 253"/>
                <a:gd name="T4" fmla="*/ 0 w 175"/>
                <a:gd name="T5" fmla="*/ 198 h 253"/>
                <a:gd name="T6" fmla="*/ 0 w 175"/>
                <a:gd name="T7" fmla="*/ 0 h 253"/>
                <a:gd name="T8" fmla="*/ 174 w 175"/>
                <a:gd name="T9" fmla="*/ 0 h 253"/>
                <a:gd name="T10" fmla="*/ 174 w 175"/>
                <a:gd name="T11" fmla="*/ 198 h 253"/>
              </a:gdLst>
              <a:ahLst/>
              <a:cxnLst>
                <a:cxn ang="0">
                  <a:pos x="T0" y="T1"/>
                </a:cxn>
                <a:cxn ang="0">
                  <a:pos x="T2" y="T3"/>
                </a:cxn>
                <a:cxn ang="0">
                  <a:pos x="T4" y="T5"/>
                </a:cxn>
                <a:cxn ang="0">
                  <a:pos x="T6" y="T7"/>
                </a:cxn>
                <a:cxn ang="0">
                  <a:pos x="T8" y="T9"/>
                </a:cxn>
                <a:cxn ang="0">
                  <a:pos x="T10" y="T11"/>
                </a:cxn>
              </a:cxnLst>
              <a:rect l="0" t="0" r="r" b="b"/>
              <a:pathLst>
                <a:path w="175" h="253">
                  <a:moveTo>
                    <a:pt x="174" y="198"/>
                  </a:moveTo>
                  <a:lnTo>
                    <a:pt x="91" y="252"/>
                  </a:lnTo>
                  <a:lnTo>
                    <a:pt x="0" y="198"/>
                  </a:lnTo>
                  <a:lnTo>
                    <a:pt x="0" y="0"/>
                  </a:lnTo>
                  <a:lnTo>
                    <a:pt x="174" y="0"/>
                  </a:lnTo>
                  <a:lnTo>
                    <a:pt x="174" y="198"/>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8" name="Freeform 100">
              <a:extLst>
                <a:ext uri="{FF2B5EF4-FFF2-40B4-BE49-F238E27FC236}">
                  <a16:creationId xmlns:a16="http://schemas.microsoft.com/office/drawing/2014/main" id="{C8BF29B2-60CA-0948-8EBD-C1377BFE9F59}"/>
                </a:ext>
              </a:extLst>
            </p:cNvPr>
            <p:cNvSpPr>
              <a:spLocks noChangeArrowheads="1"/>
            </p:cNvSpPr>
            <p:nvPr/>
          </p:nvSpPr>
          <p:spPr bwMode="auto">
            <a:xfrm>
              <a:off x="14907883" y="8302675"/>
              <a:ext cx="538319" cy="560291"/>
            </a:xfrm>
            <a:custGeom>
              <a:avLst/>
              <a:gdLst>
                <a:gd name="T0" fmla="*/ 430 w 431"/>
                <a:gd name="T1" fmla="*/ 224 h 450"/>
                <a:gd name="T2" fmla="*/ 430 w 431"/>
                <a:gd name="T3" fmla="*/ 224 h 450"/>
                <a:gd name="T4" fmla="*/ 224 w 431"/>
                <a:gd name="T5" fmla="*/ 449 h 450"/>
                <a:gd name="T6" fmla="*/ 224 w 431"/>
                <a:gd name="T7" fmla="*/ 449 h 450"/>
                <a:gd name="T8" fmla="*/ 0 w 431"/>
                <a:gd name="T9" fmla="*/ 224 h 450"/>
                <a:gd name="T10" fmla="*/ 0 w 431"/>
                <a:gd name="T11" fmla="*/ 224 h 450"/>
                <a:gd name="T12" fmla="*/ 224 w 431"/>
                <a:gd name="T13" fmla="*/ 0 h 450"/>
                <a:gd name="T14" fmla="*/ 224 w 431"/>
                <a:gd name="T15" fmla="*/ 0 h 450"/>
                <a:gd name="T16" fmla="*/ 430 w 431"/>
                <a:gd name="T17" fmla="*/ 224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450">
                  <a:moveTo>
                    <a:pt x="430" y="224"/>
                  </a:moveTo>
                  <a:lnTo>
                    <a:pt x="430" y="224"/>
                  </a:lnTo>
                  <a:cubicBezTo>
                    <a:pt x="430" y="410"/>
                    <a:pt x="348" y="449"/>
                    <a:pt x="224" y="449"/>
                  </a:cubicBezTo>
                  <a:lnTo>
                    <a:pt x="224" y="449"/>
                  </a:lnTo>
                  <a:cubicBezTo>
                    <a:pt x="100" y="449"/>
                    <a:pt x="0" y="349"/>
                    <a:pt x="0" y="224"/>
                  </a:cubicBezTo>
                  <a:lnTo>
                    <a:pt x="0" y="224"/>
                  </a:lnTo>
                  <a:cubicBezTo>
                    <a:pt x="0" y="101"/>
                    <a:pt x="100" y="0"/>
                    <a:pt x="224" y="0"/>
                  </a:cubicBezTo>
                  <a:lnTo>
                    <a:pt x="224" y="0"/>
                  </a:lnTo>
                  <a:cubicBezTo>
                    <a:pt x="348" y="0"/>
                    <a:pt x="430" y="101"/>
                    <a:pt x="430" y="224"/>
                  </a:cubicBezTo>
                </a:path>
              </a:pathLst>
            </a:custGeom>
            <a:solidFill>
              <a:srgbClr val="2B282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49" name="Freeform 48">
              <a:extLst>
                <a:ext uri="{FF2B5EF4-FFF2-40B4-BE49-F238E27FC236}">
                  <a16:creationId xmlns:a16="http://schemas.microsoft.com/office/drawing/2014/main" id="{95D2E533-8685-1A4D-B8AD-E8CF2E79B5EF}"/>
                </a:ext>
              </a:extLst>
            </p:cNvPr>
            <p:cNvSpPr>
              <a:spLocks noChangeArrowheads="1"/>
            </p:cNvSpPr>
            <p:nvPr/>
          </p:nvSpPr>
          <p:spPr bwMode="auto">
            <a:xfrm>
              <a:off x="14789781" y="8255164"/>
              <a:ext cx="759154" cy="1032257"/>
            </a:xfrm>
            <a:custGeom>
              <a:avLst/>
              <a:gdLst>
                <a:gd name="connsiteX0" fmla="*/ 336112 w 759154"/>
                <a:gd name="connsiteY0" fmla="*/ 527 h 1032257"/>
                <a:gd name="connsiteX1" fmla="*/ 411435 w 759154"/>
                <a:gd name="connsiteY1" fmla="*/ 2312 h 1032257"/>
                <a:gd name="connsiteX2" fmla="*/ 522959 w 759154"/>
                <a:gd name="connsiteY2" fmla="*/ 58418 h 1032257"/>
                <a:gd name="connsiteX3" fmla="*/ 542061 w 759154"/>
                <a:gd name="connsiteY3" fmla="*/ 81439 h 1032257"/>
                <a:gd name="connsiteX4" fmla="*/ 553871 w 759154"/>
                <a:gd name="connsiteY4" fmla="*/ 86169 h 1032257"/>
                <a:gd name="connsiteX5" fmla="*/ 563808 w 759154"/>
                <a:gd name="connsiteY5" fmla="*/ 92389 h 1032257"/>
                <a:gd name="connsiteX6" fmla="*/ 574987 w 759154"/>
                <a:gd name="connsiteY6" fmla="*/ 99852 h 1032257"/>
                <a:gd name="connsiteX7" fmla="*/ 583682 w 759154"/>
                <a:gd name="connsiteY7" fmla="*/ 106072 h 1032257"/>
                <a:gd name="connsiteX8" fmla="*/ 592377 w 759154"/>
                <a:gd name="connsiteY8" fmla="*/ 114779 h 1032257"/>
                <a:gd name="connsiteX9" fmla="*/ 609768 w 759154"/>
                <a:gd name="connsiteY9" fmla="*/ 132194 h 1032257"/>
                <a:gd name="connsiteX10" fmla="*/ 664423 w 759154"/>
                <a:gd name="connsiteY10" fmla="*/ 209315 h 1032257"/>
                <a:gd name="connsiteX11" fmla="*/ 741437 w 759154"/>
                <a:gd name="connsiteY11" fmla="*/ 383461 h 1032257"/>
                <a:gd name="connsiteX12" fmla="*/ 751374 w 759154"/>
                <a:gd name="connsiteY12" fmla="*/ 577510 h 1032257"/>
                <a:gd name="connsiteX13" fmla="*/ 719078 w 759154"/>
                <a:gd name="connsiteY13" fmla="*/ 669558 h 1032257"/>
                <a:gd name="connsiteX14" fmla="*/ 706656 w 759154"/>
                <a:gd name="connsiteY14" fmla="*/ 690705 h 1032257"/>
                <a:gd name="connsiteX15" fmla="*/ 694235 w 759154"/>
                <a:gd name="connsiteY15" fmla="*/ 711851 h 1032257"/>
                <a:gd name="connsiteX16" fmla="*/ 679329 w 759154"/>
                <a:gd name="connsiteY16" fmla="*/ 731753 h 1032257"/>
                <a:gd name="connsiteX17" fmla="*/ 663181 w 759154"/>
                <a:gd name="connsiteY17" fmla="*/ 751656 h 1032257"/>
                <a:gd name="connsiteX18" fmla="*/ 635853 w 759154"/>
                <a:gd name="connsiteY18" fmla="*/ 752900 h 1032257"/>
                <a:gd name="connsiteX19" fmla="*/ 634611 w 759154"/>
                <a:gd name="connsiteY19" fmla="*/ 724290 h 1032257"/>
                <a:gd name="connsiteX20" fmla="*/ 635853 w 759154"/>
                <a:gd name="connsiteY20" fmla="*/ 724290 h 1032257"/>
                <a:gd name="connsiteX21" fmla="*/ 649517 w 759154"/>
                <a:gd name="connsiteY21" fmla="*/ 708119 h 1032257"/>
                <a:gd name="connsiteX22" fmla="*/ 663181 w 759154"/>
                <a:gd name="connsiteY22" fmla="*/ 690705 h 1032257"/>
                <a:gd name="connsiteX23" fmla="*/ 675602 w 759154"/>
                <a:gd name="connsiteY23" fmla="*/ 672046 h 1032257"/>
                <a:gd name="connsiteX24" fmla="*/ 686782 w 759154"/>
                <a:gd name="connsiteY24" fmla="*/ 652144 h 1032257"/>
                <a:gd name="connsiteX25" fmla="*/ 719078 w 759154"/>
                <a:gd name="connsiteY25" fmla="*/ 570046 h 1032257"/>
                <a:gd name="connsiteX26" fmla="*/ 714109 w 759154"/>
                <a:gd name="connsiteY26" fmla="*/ 392169 h 1032257"/>
                <a:gd name="connsiteX27" fmla="*/ 645790 w 759154"/>
                <a:gd name="connsiteY27" fmla="*/ 221754 h 1032257"/>
                <a:gd name="connsiteX28" fmla="*/ 594862 w 759154"/>
                <a:gd name="connsiteY28" fmla="*/ 144632 h 1032257"/>
                <a:gd name="connsiteX29" fmla="*/ 579956 w 759154"/>
                <a:gd name="connsiteY29" fmla="*/ 128462 h 1032257"/>
                <a:gd name="connsiteX30" fmla="*/ 572503 w 759154"/>
                <a:gd name="connsiteY30" fmla="*/ 120999 h 1032257"/>
                <a:gd name="connsiteX31" fmla="*/ 563808 w 759154"/>
                <a:gd name="connsiteY31" fmla="*/ 113535 h 1032257"/>
                <a:gd name="connsiteX32" fmla="*/ 559228 w 759154"/>
                <a:gd name="connsiteY32" fmla="*/ 109604 h 1032257"/>
                <a:gd name="connsiteX33" fmla="*/ 549439 w 759154"/>
                <a:gd name="connsiteY33" fmla="*/ 112128 h 1032257"/>
                <a:gd name="connsiteX34" fmla="*/ 385823 w 759154"/>
                <a:gd name="connsiteY34" fmla="*/ 172572 h 1032257"/>
                <a:gd name="connsiteX35" fmla="*/ 357627 w 759154"/>
                <a:gd name="connsiteY35" fmla="*/ 188132 h 1032257"/>
                <a:gd name="connsiteX36" fmla="*/ 332438 w 759154"/>
                <a:gd name="connsiteY36" fmla="*/ 223742 h 1032257"/>
                <a:gd name="connsiteX37" fmla="*/ 306464 w 759154"/>
                <a:gd name="connsiteY37" fmla="*/ 273437 h 1032257"/>
                <a:gd name="connsiteX38" fmla="*/ 266885 w 759154"/>
                <a:gd name="connsiteY38" fmla="*/ 382767 h 1032257"/>
                <a:gd name="connsiteX39" fmla="*/ 245858 w 759154"/>
                <a:gd name="connsiteY39" fmla="*/ 495824 h 1032257"/>
                <a:gd name="connsiteX40" fmla="*/ 240911 w 759154"/>
                <a:gd name="connsiteY40" fmla="*/ 552974 h 1032257"/>
                <a:gd name="connsiteX41" fmla="*/ 238437 w 759154"/>
                <a:gd name="connsiteY41" fmla="*/ 611366 h 1032257"/>
                <a:gd name="connsiteX42" fmla="*/ 233490 w 759154"/>
                <a:gd name="connsiteY42" fmla="*/ 671000 h 1032257"/>
                <a:gd name="connsiteX43" fmla="*/ 229779 w 759154"/>
                <a:gd name="connsiteY43" fmla="*/ 700817 h 1032257"/>
                <a:gd name="connsiteX44" fmla="*/ 223595 w 759154"/>
                <a:gd name="connsiteY44" fmla="*/ 730634 h 1032257"/>
                <a:gd name="connsiteX45" fmla="*/ 207516 w 759154"/>
                <a:gd name="connsiteY45" fmla="*/ 787784 h 1032257"/>
                <a:gd name="connsiteX46" fmla="*/ 196384 w 759154"/>
                <a:gd name="connsiteY46" fmla="*/ 816359 h 1032257"/>
                <a:gd name="connsiteX47" fmla="*/ 190200 w 759154"/>
                <a:gd name="connsiteY47" fmla="*/ 830025 h 1032257"/>
                <a:gd name="connsiteX48" fmla="*/ 184016 w 759154"/>
                <a:gd name="connsiteY48" fmla="*/ 843692 h 1032257"/>
                <a:gd name="connsiteX49" fmla="*/ 118463 w 759154"/>
                <a:gd name="connsiteY49" fmla="*/ 945567 h 1032257"/>
                <a:gd name="connsiteX50" fmla="*/ 77647 w 759154"/>
                <a:gd name="connsiteY50" fmla="*/ 990293 h 1032257"/>
                <a:gd name="connsiteX51" fmla="*/ 55384 w 759154"/>
                <a:gd name="connsiteY51" fmla="*/ 1010171 h 1032257"/>
                <a:gd name="connsiteX52" fmla="*/ 29410 w 759154"/>
                <a:gd name="connsiteY52" fmla="*/ 1028807 h 1032257"/>
                <a:gd name="connsiteX53" fmla="*/ 3436 w 759154"/>
                <a:gd name="connsiteY53" fmla="*/ 1023837 h 1032257"/>
                <a:gd name="connsiteX54" fmla="*/ 8384 w 759154"/>
                <a:gd name="connsiteY54" fmla="*/ 996505 h 1032257"/>
                <a:gd name="connsiteX55" fmla="*/ 9620 w 759154"/>
                <a:gd name="connsiteY55" fmla="*/ 996505 h 1032257"/>
                <a:gd name="connsiteX56" fmla="*/ 31884 w 759154"/>
                <a:gd name="connsiteY56" fmla="*/ 980354 h 1032257"/>
                <a:gd name="connsiteX57" fmla="*/ 52910 w 759154"/>
                <a:gd name="connsiteY57" fmla="*/ 962960 h 1032257"/>
                <a:gd name="connsiteX58" fmla="*/ 91252 w 759154"/>
                <a:gd name="connsiteY58" fmla="*/ 923204 h 1032257"/>
                <a:gd name="connsiteX59" fmla="*/ 154332 w 759154"/>
                <a:gd name="connsiteY59" fmla="*/ 828783 h 1032257"/>
                <a:gd name="connsiteX60" fmla="*/ 161753 w 759154"/>
                <a:gd name="connsiteY60" fmla="*/ 816359 h 1032257"/>
                <a:gd name="connsiteX61" fmla="*/ 166700 w 759154"/>
                <a:gd name="connsiteY61" fmla="*/ 802693 h 1032257"/>
                <a:gd name="connsiteX62" fmla="*/ 176595 w 759154"/>
                <a:gd name="connsiteY62" fmla="*/ 776603 h 1032257"/>
                <a:gd name="connsiteX63" fmla="*/ 195148 w 759154"/>
                <a:gd name="connsiteY63" fmla="*/ 723180 h 1032257"/>
                <a:gd name="connsiteX64" fmla="*/ 201332 w 759154"/>
                <a:gd name="connsiteY64" fmla="*/ 695848 h 1032257"/>
                <a:gd name="connsiteX65" fmla="*/ 205042 w 759154"/>
                <a:gd name="connsiteY65" fmla="*/ 667273 h 1032257"/>
                <a:gd name="connsiteX66" fmla="*/ 211227 w 759154"/>
                <a:gd name="connsiteY66" fmla="*/ 610123 h 1032257"/>
                <a:gd name="connsiteX67" fmla="*/ 214937 w 759154"/>
                <a:gd name="connsiteY67" fmla="*/ 551731 h 1032257"/>
                <a:gd name="connsiteX68" fmla="*/ 219885 w 759154"/>
                <a:gd name="connsiteY68" fmla="*/ 492097 h 1032257"/>
                <a:gd name="connsiteX69" fmla="*/ 245858 w 759154"/>
                <a:gd name="connsiteY69" fmla="*/ 376555 h 1032257"/>
                <a:gd name="connsiteX70" fmla="*/ 287911 w 759154"/>
                <a:gd name="connsiteY70" fmla="*/ 265983 h 1032257"/>
                <a:gd name="connsiteX71" fmla="*/ 317596 w 759154"/>
                <a:gd name="connsiteY71" fmla="*/ 213803 h 1032257"/>
                <a:gd name="connsiteX72" fmla="*/ 317900 w 759154"/>
                <a:gd name="connsiteY72" fmla="*/ 213406 h 1032257"/>
                <a:gd name="connsiteX73" fmla="*/ 293853 w 759154"/>
                <a:gd name="connsiteY73" fmla="*/ 230855 h 1032257"/>
                <a:gd name="connsiteX74" fmla="*/ 239955 w 759154"/>
                <a:gd name="connsiteY74" fmla="*/ 307327 h 1032257"/>
                <a:gd name="connsiteX75" fmla="*/ 104511 w 759154"/>
                <a:gd name="connsiteY75" fmla="*/ 389161 h 1032257"/>
                <a:gd name="connsiteX76" fmla="*/ 336112 w 759154"/>
                <a:gd name="connsiteY76" fmla="*/ 527 h 103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59154" h="1032257">
                  <a:moveTo>
                    <a:pt x="336112" y="527"/>
                  </a:moveTo>
                  <a:cubicBezTo>
                    <a:pt x="359124" y="-536"/>
                    <a:pt x="384175" y="-13"/>
                    <a:pt x="411435" y="2312"/>
                  </a:cubicBezTo>
                  <a:cubicBezTo>
                    <a:pt x="459897" y="6032"/>
                    <a:pt x="497485" y="32690"/>
                    <a:pt x="522959" y="58418"/>
                  </a:cubicBezTo>
                  <a:lnTo>
                    <a:pt x="542061" y="81439"/>
                  </a:lnTo>
                  <a:lnTo>
                    <a:pt x="553871" y="86169"/>
                  </a:lnTo>
                  <a:cubicBezTo>
                    <a:pt x="557597" y="87413"/>
                    <a:pt x="561323" y="89901"/>
                    <a:pt x="563808" y="92389"/>
                  </a:cubicBezTo>
                  <a:cubicBezTo>
                    <a:pt x="567534" y="94877"/>
                    <a:pt x="571261" y="96121"/>
                    <a:pt x="574987" y="99852"/>
                  </a:cubicBezTo>
                  <a:lnTo>
                    <a:pt x="583682" y="106072"/>
                  </a:lnTo>
                  <a:lnTo>
                    <a:pt x="592377" y="114779"/>
                  </a:lnTo>
                  <a:cubicBezTo>
                    <a:pt x="598588" y="119755"/>
                    <a:pt x="604799" y="125974"/>
                    <a:pt x="609768" y="132194"/>
                  </a:cubicBezTo>
                  <a:cubicBezTo>
                    <a:pt x="632127" y="155828"/>
                    <a:pt x="649517" y="183193"/>
                    <a:pt x="664423" y="209315"/>
                  </a:cubicBezTo>
                  <a:cubicBezTo>
                    <a:pt x="696719" y="265291"/>
                    <a:pt x="721562" y="323754"/>
                    <a:pt x="741437" y="383461"/>
                  </a:cubicBezTo>
                  <a:cubicBezTo>
                    <a:pt x="760069" y="445656"/>
                    <a:pt x="765038" y="512827"/>
                    <a:pt x="751374" y="577510"/>
                  </a:cubicBezTo>
                  <a:cubicBezTo>
                    <a:pt x="743921" y="609851"/>
                    <a:pt x="732742" y="639705"/>
                    <a:pt x="719078" y="669558"/>
                  </a:cubicBezTo>
                  <a:cubicBezTo>
                    <a:pt x="714109" y="675778"/>
                    <a:pt x="710383" y="683241"/>
                    <a:pt x="706656" y="690705"/>
                  </a:cubicBezTo>
                  <a:cubicBezTo>
                    <a:pt x="702930" y="696924"/>
                    <a:pt x="697961" y="704388"/>
                    <a:pt x="694235" y="711851"/>
                  </a:cubicBezTo>
                  <a:cubicBezTo>
                    <a:pt x="689266" y="718070"/>
                    <a:pt x="684297" y="725534"/>
                    <a:pt x="679329" y="731753"/>
                  </a:cubicBezTo>
                  <a:cubicBezTo>
                    <a:pt x="674360" y="737973"/>
                    <a:pt x="669391" y="744192"/>
                    <a:pt x="663181" y="751656"/>
                  </a:cubicBezTo>
                  <a:cubicBezTo>
                    <a:pt x="655728" y="760363"/>
                    <a:pt x="643306" y="760363"/>
                    <a:pt x="635853" y="752900"/>
                  </a:cubicBezTo>
                  <a:cubicBezTo>
                    <a:pt x="628400" y="745436"/>
                    <a:pt x="627158" y="732997"/>
                    <a:pt x="634611" y="724290"/>
                  </a:cubicBezTo>
                  <a:lnTo>
                    <a:pt x="635853" y="724290"/>
                  </a:lnTo>
                  <a:cubicBezTo>
                    <a:pt x="640822" y="719314"/>
                    <a:pt x="645790" y="714339"/>
                    <a:pt x="649517" y="708119"/>
                  </a:cubicBezTo>
                  <a:cubicBezTo>
                    <a:pt x="654486" y="703144"/>
                    <a:pt x="659454" y="696924"/>
                    <a:pt x="663181" y="690705"/>
                  </a:cubicBezTo>
                  <a:cubicBezTo>
                    <a:pt x="666907" y="684485"/>
                    <a:pt x="670634" y="678266"/>
                    <a:pt x="675602" y="672046"/>
                  </a:cubicBezTo>
                  <a:lnTo>
                    <a:pt x="686782" y="652144"/>
                  </a:lnTo>
                  <a:cubicBezTo>
                    <a:pt x="700445" y="626022"/>
                    <a:pt x="711625" y="598656"/>
                    <a:pt x="719078" y="570046"/>
                  </a:cubicBezTo>
                  <a:cubicBezTo>
                    <a:pt x="733984" y="511583"/>
                    <a:pt x="730257" y="450632"/>
                    <a:pt x="714109" y="392169"/>
                  </a:cubicBezTo>
                  <a:cubicBezTo>
                    <a:pt x="696719" y="333705"/>
                    <a:pt x="675602" y="275242"/>
                    <a:pt x="645790" y="221754"/>
                  </a:cubicBezTo>
                  <a:cubicBezTo>
                    <a:pt x="630884" y="194388"/>
                    <a:pt x="614736" y="168267"/>
                    <a:pt x="594862" y="144632"/>
                  </a:cubicBezTo>
                  <a:cubicBezTo>
                    <a:pt x="591135" y="138413"/>
                    <a:pt x="584925" y="133438"/>
                    <a:pt x="579956" y="128462"/>
                  </a:cubicBezTo>
                  <a:lnTo>
                    <a:pt x="572503" y="120999"/>
                  </a:lnTo>
                  <a:lnTo>
                    <a:pt x="563808" y="113535"/>
                  </a:lnTo>
                  <a:lnTo>
                    <a:pt x="559228" y="109604"/>
                  </a:lnTo>
                  <a:lnTo>
                    <a:pt x="549439" y="112128"/>
                  </a:lnTo>
                  <a:cubicBezTo>
                    <a:pt x="521841" y="119545"/>
                    <a:pt x="452353" y="139866"/>
                    <a:pt x="385823" y="172572"/>
                  </a:cubicBezTo>
                  <a:lnTo>
                    <a:pt x="357627" y="188132"/>
                  </a:lnTo>
                  <a:lnTo>
                    <a:pt x="332438" y="223742"/>
                  </a:lnTo>
                  <a:cubicBezTo>
                    <a:pt x="322543" y="239893"/>
                    <a:pt x="313885" y="257286"/>
                    <a:pt x="306464" y="273437"/>
                  </a:cubicBezTo>
                  <a:cubicBezTo>
                    <a:pt x="289148" y="308224"/>
                    <a:pt x="276780" y="345495"/>
                    <a:pt x="266885" y="382767"/>
                  </a:cubicBezTo>
                  <a:cubicBezTo>
                    <a:pt x="255753" y="418796"/>
                    <a:pt x="250806" y="457310"/>
                    <a:pt x="245858" y="495824"/>
                  </a:cubicBezTo>
                  <a:cubicBezTo>
                    <a:pt x="243385" y="514460"/>
                    <a:pt x="240911" y="533095"/>
                    <a:pt x="240911" y="552974"/>
                  </a:cubicBezTo>
                  <a:cubicBezTo>
                    <a:pt x="239674" y="572852"/>
                    <a:pt x="239674" y="591488"/>
                    <a:pt x="238437" y="611366"/>
                  </a:cubicBezTo>
                  <a:cubicBezTo>
                    <a:pt x="237200" y="631244"/>
                    <a:pt x="237200" y="651122"/>
                    <a:pt x="233490" y="671000"/>
                  </a:cubicBezTo>
                  <a:lnTo>
                    <a:pt x="229779" y="700817"/>
                  </a:lnTo>
                  <a:cubicBezTo>
                    <a:pt x="228543" y="710756"/>
                    <a:pt x="224832" y="720695"/>
                    <a:pt x="223595" y="730634"/>
                  </a:cubicBezTo>
                  <a:cubicBezTo>
                    <a:pt x="219885" y="750513"/>
                    <a:pt x="212464" y="767906"/>
                    <a:pt x="207516" y="787784"/>
                  </a:cubicBezTo>
                  <a:cubicBezTo>
                    <a:pt x="203806" y="796481"/>
                    <a:pt x="200095" y="806420"/>
                    <a:pt x="196384" y="816359"/>
                  </a:cubicBezTo>
                  <a:lnTo>
                    <a:pt x="190200" y="830025"/>
                  </a:lnTo>
                  <a:lnTo>
                    <a:pt x="184016" y="843692"/>
                  </a:lnTo>
                  <a:cubicBezTo>
                    <a:pt x="166700" y="879721"/>
                    <a:pt x="144437" y="914507"/>
                    <a:pt x="118463" y="945567"/>
                  </a:cubicBezTo>
                  <a:cubicBezTo>
                    <a:pt x="107331" y="961718"/>
                    <a:pt x="92489" y="975384"/>
                    <a:pt x="77647" y="990293"/>
                  </a:cubicBezTo>
                  <a:cubicBezTo>
                    <a:pt x="70226" y="996505"/>
                    <a:pt x="62805" y="1003959"/>
                    <a:pt x="55384" y="1010171"/>
                  </a:cubicBezTo>
                  <a:cubicBezTo>
                    <a:pt x="46726" y="1016383"/>
                    <a:pt x="39305" y="1022595"/>
                    <a:pt x="29410" y="1028807"/>
                  </a:cubicBezTo>
                  <a:cubicBezTo>
                    <a:pt x="21989" y="1035019"/>
                    <a:pt x="9620" y="1032534"/>
                    <a:pt x="3436" y="1023837"/>
                  </a:cubicBezTo>
                  <a:cubicBezTo>
                    <a:pt x="-2748" y="1015140"/>
                    <a:pt x="-274" y="1002717"/>
                    <a:pt x="8384" y="996505"/>
                  </a:cubicBezTo>
                  <a:lnTo>
                    <a:pt x="9620" y="996505"/>
                  </a:lnTo>
                  <a:cubicBezTo>
                    <a:pt x="17042" y="991535"/>
                    <a:pt x="24463" y="986566"/>
                    <a:pt x="31884" y="980354"/>
                  </a:cubicBezTo>
                  <a:cubicBezTo>
                    <a:pt x="39305" y="975384"/>
                    <a:pt x="45489" y="969172"/>
                    <a:pt x="52910" y="962960"/>
                  </a:cubicBezTo>
                  <a:cubicBezTo>
                    <a:pt x="66515" y="950536"/>
                    <a:pt x="80121" y="936870"/>
                    <a:pt x="91252" y="923204"/>
                  </a:cubicBezTo>
                  <a:cubicBezTo>
                    <a:pt x="115989" y="893387"/>
                    <a:pt x="138253" y="862327"/>
                    <a:pt x="154332" y="828783"/>
                  </a:cubicBezTo>
                  <a:lnTo>
                    <a:pt x="161753" y="816359"/>
                  </a:lnTo>
                  <a:lnTo>
                    <a:pt x="166700" y="802693"/>
                  </a:lnTo>
                  <a:cubicBezTo>
                    <a:pt x="170411" y="793996"/>
                    <a:pt x="174121" y="785299"/>
                    <a:pt x="176595" y="776603"/>
                  </a:cubicBezTo>
                  <a:cubicBezTo>
                    <a:pt x="182779" y="759209"/>
                    <a:pt x="190200" y="741816"/>
                    <a:pt x="195148" y="723180"/>
                  </a:cubicBezTo>
                  <a:lnTo>
                    <a:pt x="201332" y="695848"/>
                  </a:lnTo>
                  <a:lnTo>
                    <a:pt x="205042" y="667273"/>
                  </a:lnTo>
                  <a:cubicBezTo>
                    <a:pt x="208753" y="648637"/>
                    <a:pt x="209990" y="630001"/>
                    <a:pt x="211227" y="610123"/>
                  </a:cubicBezTo>
                  <a:cubicBezTo>
                    <a:pt x="212464" y="591488"/>
                    <a:pt x="213700" y="570367"/>
                    <a:pt x="214937" y="551731"/>
                  </a:cubicBezTo>
                  <a:cubicBezTo>
                    <a:pt x="216174" y="531853"/>
                    <a:pt x="218648" y="511975"/>
                    <a:pt x="219885" y="492097"/>
                  </a:cubicBezTo>
                  <a:cubicBezTo>
                    <a:pt x="227306" y="453583"/>
                    <a:pt x="233490" y="413827"/>
                    <a:pt x="245858" y="376555"/>
                  </a:cubicBezTo>
                  <a:cubicBezTo>
                    <a:pt x="256990" y="338041"/>
                    <a:pt x="270595" y="300770"/>
                    <a:pt x="287911" y="265983"/>
                  </a:cubicBezTo>
                  <a:cubicBezTo>
                    <a:pt x="297806" y="247347"/>
                    <a:pt x="306464" y="229954"/>
                    <a:pt x="317596" y="213803"/>
                  </a:cubicBezTo>
                  <a:lnTo>
                    <a:pt x="317900" y="213406"/>
                  </a:lnTo>
                  <a:lnTo>
                    <a:pt x="293853" y="230855"/>
                  </a:lnTo>
                  <a:cubicBezTo>
                    <a:pt x="267673" y="253336"/>
                    <a:pt x="247838" y="278848"/>
                    <a:pt x="239955" y="307327"/>
                  </a:cubicBezTo>
                  <a:cubicBezTo>
                    <a:pt x="205162" y="436277"/>
                    <a:pt x="104511" y="389161"/>
                    <a:pt x="104511" y="389161"/>
                  </a:cubicBezTo>
                  <a:cubicBezTo>
                    <a:pt x="104511" y="389161"/>
                    <a:pt x="-9071" y="16465"/>
                    <a:pt x="336112" y="527"/>
                  </a:cubicBezTo>
                  <a:close/>
                </a:path>
              </a:pathLst>
            </a:custGeom>
            <a:solidFill>
              <a:srgbClr val="1ABD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50" name="Freeform 49">
              <a:extLst>
                <a:ext uri="{FF2B5EF4-FFF2-40B4-BE49-F238E27FC236}">
                  <a16:creationId xmlns:a16="http://schemas.microsoft.com/office/drawing/2014/main" id="{8A4E72A6-BD1A-8F40-8916-B416C3BD8081}"/>
                </a:ext>
              </a:extLst>
            </p:cNvPr>
            <p:cNvSpPr>
              <a:spLocks noChangeArrowheads="1"/>
            </p:cNvSpPr>
            <p:nvPr/>
          </p:nvSpPr>
          <p:spPr bwMode="auto">
            <a:xfrm>
              <a:off x="13122642" y="11549062"/>
              <a:ext cx="602989" cy="526088"/>
            </a:xfrm>
            <a:custGeom>
              <a:avLst/>
              <a:gdLst>
                <a:gd name="connsiteX0" fmla="*/ 279605 w 602989"/>
                <a:gd name="connsiteY0" fmla="*/ 346066 h 526088"/>
                <a:gd name="connsiteX1" fmla="*/ 385052 w 602989"/>
                <a:gd name="connsiteY1" fmla="*/ 346066 h 526088"/>
                <a:gd name="connsiteX2" fmla="*/ 399766 w 602989"/>
                <a:gd name="connsiteY2" fmla="*/ 359798 h 526088"/>
                <a:gd name="connsiteX3" fmla="*/ 385052 w 602989"/>
                <a:gd name="connsiteY3" fmla="*/ 372386 h 526088"/>
                <a:gd name="connsiteX4" fmla="*/ 279605 w 602989"/>
                <a:gd name="connsiteY4" fmla="*/ 372386 h 526088"/>
                <a:gd name="connsiteX5" fmla="*/ 263665 w 602989"/>
                <a:gd name="connsiteY5" fmla="*/ 359798 h 526088"/>
                <a:gd name="connsiteX6" fmla="*/ 279605 w 602989"/>
                <a:gd name="connsiteY6" fmla="*/ 346066 h 526088"/>
                <a:gd name="connsiteX7" fmla="*/ 64784 w 602989"/>
                <a:gd name="connsiteY7" fmla="*/ 0 h 526088"/>
                <a:gd name="connsiteX8" fmla="*/ 154485 w 602989"/>
                <a:gd name="connsiteY8" fmla="*/ 415398 h 526088"/>
                <a:gd name="connsiteX9" fmla="*/ 257890 w 602989"/>
                <a:gd name="connsiteY9" fmla="*/ 471365 h 526088"/>
                <a:gd name="connsiteX10" fmla="*/ 588039 w 602989"/>
                <a:gd name="connsiteY10" fmla="*/ 471365 h 526088"/>
                <a:gd name="connsiteX11" fmla="*/ 602989 w 602989"/>
                <a:gd name="connsiteY11" fmla="*/ 516139 h 526088"/>
                <a:gd name="connsiteX12" fmla="*/ 602989 w 602989"/>
                <a:gd name="connsiteY12" fmla="*/ 526088 h 526088"/>
                <a:gd name="connsiteX13" fmla="*/ 242940 w 602989"/>
                <a:gd name="connsiteY13" fmla="*/ 526088 h 526088"/>
                <a:gd name="connsiteX14" fmla="*/ 93438 w 602989"/>
                <a:gd name="connsiteY14" fmla="*/ 440272 h 526088"/>
                <a:gd name="connsiteX15" fmla="*/ 0 w 602989"/>
                <a:gd name="connsiteY15" fmla="*/ 16168 h 52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2989" h="526088">
                  <a:moveTo>
                    <a:pt x="279605" y="346066"/>
                  </a:moveTo>
                  <a:lnTo>
                    <a:pt x="385052" y="346066"/>
                  </a:lnTo>
                  <a:cubicBezTo>
                    <a:pt x="392409" y="346066"/>
                    <a:pt x="399766" y="351788"/>
                    <a:pt x="399766" y="359798"/>
                  </a:cubicBezTo>
                  <a:cubicBezTo>
                    <a:pt x="399766" y="366664"/>
                    <a:pt x="392409" y="372386"/>
                    <a:pt x="385052" y="372386"/>
                  </a:cubicBezTo>
                  <a:lnTo>
                    <a:pt x="279605" y="372386"/>
                  </a:lnTo>
                  <a:cubicBezTo>
                    <a:pt x="271022" y="372386"/>
                    <a:pt x="263665" y="366664"/>
                    <a:pt x="263665" y="359798"/>
                  </a:cubicBezTo>
                  <a:cubicBezTo>
                    <a:pt x="263665" y="351788"/>
                    <a:pt x="271022" y="346066"/>
                    <a:pt x="279605" y="346066"/>
                  </a:cubicBezTo>
                  <a:close/>
                  <a:moveTo>
                    <a:pt x="64784" y="0"/>
                  </a:moveTo>
                  <a:lnTo>
                    <a:pt x="154485" y="415398"/>
                  </a:lnTo>
                  <a:lnTo>
                    <a:pt x="257890" y="471365"/>
                  </a:lnTo>
                  <a:lnTo>
                    <a:pt x="588039" y="471365"/>
                  </a:lnTo>
                  <a:cubicBezTo>
                    <a:pt x="595514" y="485046"/>
                    <a:pt x="601743" y="499970"/>
                    <a:pt x="602989" y="516139"/>
                  </a:cubicBezTo>
                  <a:lnTo>
                    <a:pt x="602989" y="526088"/>
                  </a:lnTo>
                  <a:lnTo>
                    <a:pt x="242940" y="526088"/>
                  </a:lnTo>
                  <a:lnTo>
                    <a:pt x="93438" y="440272"/>
                  </a:lnTo>
                  <a:lnTo>
                    <a:pt x="0" y="16168"/>
                  </a:lnTo>
                  <a:close/>
                </a:path>
              </a:pathLst>
            </a:custGeom>
            <a:solidFill>
              <a:srgbClr val="1D1D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51" name="Freeform 50">
              <a:extLst>
                <a:ext uri="{FF2B5EF4-FFF2-40B4-BE49-F238E27FC236}">
                  <a16:creationId xmlns:a16="http://schemas.microsoft.com/office/drawing/2014/main" id="{77BD637C-7AFA-AF4A-86D5-211B5F079C95}"/>
                </a:ext>
              </a:extLst>
            </p:cNvPr>
            <p:cNvSpPr>
              <a:spLocks noChangeArrowheads="1"/>
            </p:cNvSpPr>
            <p:nvPr/>
          </p:nvSpPr>
          <p:spPr bwMode="auto">
            <a:xfrm>
              <a:off x="13287432" y="11642446"/>
              <a:ext cx="81164" cy="147077"/>
            </a:xfrm>
            <a:custGeom>
              <a:avLst/>
              <a:gdLst>
                <a:gd name="connsiteX0" fmla="*/ 51568 w 81164"/>
                <a:gd name="connsiteY0" fmla="*/ 87889 h 147077"/>
                <a:gd name="connsiteX1" fmla="*/ 81164 w 81164"/>
                <a:gd name="connsiteY1" fmla="*/ 117483 h 147077"/>
                <a:gd name="connsiteX2" fmla="*/ 51568 w 81164"/>
                <a:gd name="connsiteY2" fmla="*/ 147077 h 147077"/>
                <a:gd name="connsiteX3" fmla="*/ 21972 w 81164"/>
                <a:gd name="connsiteY3" fmla="*/ 117483 h 147077"/>
                <a:gd name="connsiteX4" fmla="*/ 51568 w 81164"/>
                <a:gd name="connsiteY4" fmla="*/ 87889 h 147077"/>
                <a:gd name="connsiteX5" fmla="*/ 30829 w 81164"/>
                <a:gd name="connsiteY5" fmla="*/ 0 h 147077"/>
                <a:gd name="connsiteX6" fmla="*/ 59192 w 81164"/>
                <a:gd name="connsiteY6" fmla="*/ 29594 h 147077"/>
                <a:gd name="connsiteX7" fmla="*/ 30829 w 81164"/>
                <a:gd name="connsiteY7" fmla="*/ 59188 h 147077"/>
                <a:gd name="connsiteX8" fmla="*/ 0 w 81164"/>
                <a:gd name="connsiteY8" fmla="*/ 29594 h 147077"/>
                <a:gd name="connsiteX9" fmla="*/ 30829 w 81164"/>
                <a:gd name="connsiteY9" fmla="*/ 0 h 14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164" h="147077">
                  <a:moveTo>
                    <a:pt x="51568" y="87889"/>
                  </a:moveTo>
                  <a:cubicBezTo>
                    <a:pt x="67599" y="87889"/>
                    <a:pt x="81164" y="101453"/>
                    <a:pt x="81164" y="117483"/>
                  </a:cubicBezTo>
                  <a:cubicBezTo>
                    <a:pt x="81164" y="133513"/>
                    <a:pt x="67599" y="147077"/>
                    <a:pt x="51568" y="147077"/>
                  </a:cubicBezTo>
                  <a:cubicBezTo>
                    <a:pt x="34304" y="147077"/>
                    <a:pt x="21972" y="133513"/>
                    <a:pt x="21972" y="117483"/>
                  </a:cubicBezTo>
                  <a:cubicBezTo>
                    <a:pt x="21972" y="101453"/>
                    <a:pt x="34304" y="87889"/>
                    <a:pt x="51568" y="87889"/>
                  </a:cubicBezTo>
                  <a:close/>
                  <a:moveTo>
                    <a:pt x="30829" y="0"/>
                  </a:moveTo>
                  <a:cubicBezTo>
                    <a:pt x="45627" y="0"/>
                    <a:pt x="59192" y="12331"/>
                    <a:pt x="59192" y="29594"/>
                  </a:cubicBezTo>
                  <a:cubicBezTo>
                    <a:pt x="59192" y="45624"/>
                    <a:pt x="45627" y="59188"/>
                    <a:pt x="30829" y="59188"/>
                  </a:cubicBezTo>
                  <a:cubicBezTo>
                    <a:pt x="13565" y="59188"/>
                    <a:pt x="0" y="45624"/>
                    <a:pt x="0" y="29594"/>
                  </a:cubicBezTo>
                  <a:cubicBezTo>
                    <a:pt x="0" y="12331"/>
                    <a:pt x="13565" y="0"/>
                    <a:pt x="30829" y="0"/>
                  </a:cubicBezTo>
                  <a:close/>
                </a:path>
              </a:pathLst>
            </a:custGeom>
            <a:solidFill>
              <a:srgbClr val="FFC70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52" name="Freeform 51">
              <a:extLst>
                <a:ext uri="{FF2B5EF4-FFF2-40B4-BE49-F238E27FC236}">
                  <a16:creationId xmlns:a16="http://schemas.microsoft.com/office/drawing/2014/main" id="{C6CFF41D-88E8-444F-A97D-3FE69685ADFC}"/>
                </a:ext>
              </a:extLst>
            </p:cNvPr>
            <p:cNvSpPr>
              <a:spLocks noChangeArrowheads="1"/>
            </p:cNvSpPr>
            <p:nvPr/>
          </p:nvSpPr>
          <p:spPr bwMode="auto">
            <a:xfrm>
              <a:off x="16396495" y="11753345"/>
              <a:ext cx="679889" cy="239459"/>
            </a:xfrm>
            <a:custGeom>
              <a:avLst/>
              <a:gdLst>
                <a:gd name="connsiteX0" fmla="*/ 0 w 679889"/>
                <a:gd name="connsiteY0" fmla="*/ 174740 h 239459"/>
                <a:gd name="connsiteX1" fmla="*/ 678641 w 679889"/>
                <a:gd name="connsiteY1" fmla="*/ 174740 h 239459"/>
                <a:gd name="connsiteX2" fmla="*/ 679889 w 679889"/>
                <a:gd name="connsiteY2" fmla="*/ 239459 h 239459"/>
                <a:gd name="connsiteX3" fmla="*/ 3743 w 679889"/>
                <a:gd name="connsiteY3" fmla="*/ 239459 h 239459"/>
                <a:gd name="connsiteX4" fmla="*/ 467829 w 679889"/>
                <a:gd name="connsiteY4" fmla="*/ 240 h 239459"/>
                <a:gd name="connsiteX5" fmla="*/ 485169 w 679889"/>
                <a:gd name="connsiteY5" fmla="*/ 11737 h 239459"/>
                <a:gd name="connsiteX6" fmla="*/ 474021 w 679889"/>
                <a:gd name="connsiteY6" fmla="*/ 29622 h 239459"/>
                <a:gd name="connsiteX7" fmla="*/ 381123 w 679889"/>
                <a:gd name="connsiteY7" fmla="*/ 51338 h 239459"/>
                <a:gd name="connsiteX8" fmla="*/ 378645 w 679889"/>
                <a:gd name="connsiteY8" fmla="*/ 52616 h 239459"/>
                <a:gd name="connsiteX9" fmla="*/ 363782 w 679889"/>
                <a:gd name="connsiteY9" fmla="*/ 39841 h 239459"/>
                <a:gd name="connsiteX10" fmla="*/ 374929 w 679889"/>
                <a:gd name="connsiteY10" fmla="*/ 23234 h 23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9889" h="239459">
                  <a:moveTo>
                    <a:pt x="0" y="174740"/>
                  </a:moveTo>
                  <a:lnTo>
                    <a:pt x="678641" y="174740"/>
                  </a:lnTo>
                  <a:lnTo>
                    <a:pt x="679889" y="239459"/>
                  </a:lnTo>
                  <a:lnTo>
                    <a:pt x="3743" y="239459"/>
                  </a:lnTo>
                  <a:close/>
                  <a:moveTo>
                    <a:pt x="467829" y="240"/>
                  </a:moveTo>
                  <a:cubicBezTo>
                    <a:pt x="476499" y="-1037"/>
                    <a:pt x="483931" y="2795"/>
                    <a:pt x="485169" y="11737"/>
                  </a:cubicBezTo>
                  <a:cubicBezTo>
                    <a:pt x="487647" y="19402"/>
                    <a:pt x="482691" y="27067"/>
                    <a:pt x="474021" y="29622"/>
                  </a:cubicBezTo>
                  <a:lnTo>
                    <a:pt x="381123" y="51338"/>
                  </a:lnTo>
                  <a:cubicBezTo>
                    <a:pt x="381123" y="52616"/>
                    <a:pt x="378645" y="52616"/>
                    <a:pt x="378645" y="52616"/>
                  </a:cubicBezTo>
                  <a:cubicBezTo>
                    <a:pt x="371214" y="52616"/>
                    <a:pt x="365020" y="47506"/>
                    <a:pt x="363782" y="39841"/>
                  </a:cubicBezTo>
                  <a:cubicBezTo>
                    <a:pt x="362543" y="32176"/>
                    <a:pt x="367498" y="24512"/>
                    <a:pt x="374929" y="23234"/>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53" name="Freeform 52">
              <a:extLst>
                <a:ext uri="{FF2B5EF4-FFF2-40B4-BE49-F238E27FC236}">
                  <a16:creationId xmlns:a16="http://schemas.microsoft.com/office/drawing/2014/main" id="{705A2941-A836-8E48-9733-5AB7C2D38A31}"/>
                </a:ext>
              </a:extLst>
            </p:cNvPr>
            <p:cNvSpPr>
              <a:spLocks noChangeArrowheads="1"/>
            </p:cNvSpPr>
            <p:nvPr/>
          </p:nvSpPr>
          <p:spPr bwMode="auto">
            <a:xfrm>
              <a:off x="16496537" y="11804724"/>
              <a:ext cx="137438" cy="58771"/>
            </a:xfrm>
            <a:custGeom>
              <a:avLst/>
              <a:gdLst>
                <a:gd name="connsiteX0" fmla="*/ 33547 w 137438"/>
                <a:gd name="connsiteY0" fmla="*/ 5031 h 58771"/>
                <a:gd name="connsiteX1" fmla="*/ 55403 w 137438"/>
                <a:gd name="connsiteY1" fmla="*/ 37759 h 58771"/>
                <a:gd name="connsiteX2" fmla="*/ 23262 w 137438"/>
                <a:gd name="connsiteY2" fmla="*/ 57899 h 58771"/>
                <a:gd name="connsiteX3" fmla="*/ 121 w 137438"/>
                <a:gd name="connsiteY3" fmla="*/ 26430 h 58771"/>
                <a:gd name="connsiteX4" fmla="*/ 33547 w 137438"/>
                <a:gd name="connsiteY4" fmla="*/ 5031 h 58771"/>
                <a:gd name="connsiteX5" fmla="*/ 115756 w 137438"/>
                <a:gd name="connsiteY5" fmla="*/ 797 h 58771"/>
                <a:gd name="connsiteX6" fmla="*/ 136719 w 137438"/>
                <a:gd name="connsiteY6" fmla="*/ 32268 h 58771"/>
                <a:gd name="connsiteX7" fmla="*/ 105892 w 137438"/>
                <a:gd name="connsiteY7" fmla="*/ 53668 h 58771"/>
                <a:gd name="connsiteX8" fmla="*/ 84929 w 137438"/>
                <a:gd name="connsiteY8" fmla="*/ 22197 h 58771"/>
                <a:gd name="connsiteX9" fmla="*/ 115756 w 137438"/>
                <a:gd name="connsiteY9" fmla="*/ 797 h 5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438" h="58771">
                  <a:moveTo>
                    <a:pt x="33547" y="5031"/>
                  </a:moveTo>
                  <a:cubicBezTo>
                    <a:pt x="48975" y="8807"/>
                    <a:pt x="57974" y="22653"/>
                    <a:pt x="55403" y="37759"/>
                  </a:cubicBezTo>
                  <a:cubicBezTo>
                    <a:pt x="52832" y="52864"/>
                    <a:pt x="37404" y="61675"/>
                    <a:pt x="23262" y="57899"/>
                  </a:cubicBezTo>
                  <a:cubicBezTo>
                    <a:pt x="7834" y="55381"/>
                    <a:pt x="-1165" y="41535"/>
                    <a:pt x="121" y="26430"/>
                  </a:cubicBezTo>
                  <a:cubicBezTo>
                    <a:pt x="3978" y="12583"/>
                    <a:pt x="19405" y="2513"/>
                    <a:pt x="33547" y="5031"/>
                  </a:cubicBezTo>
                  <a:close/>
                  <a:moveTo>
                    <a:pt x="115756" y="797"/>
                  </a:moveTo>
                  <a:cubicBezTo>
                    <a:pt x="129320" y="3314"/>
                    <a:pt x="140418" y="17162"/>
                    <a:pt x="136719" y="32268"/>
                  </a:cubicBezTo>
                  <a:cubicBezTo>
                    <a:pt x="134253" y="47374"/>
                    <a:pt x="119456" y="56186"/>
                    <a:pt x="105892" y="53668"/>
                  </a:cubicBezTo>
                  <a:cubicBezTo>
                    <a:pt x="91095" y="51151"/>
                    <a:pt x="81230" y="37303"/>
                    <a:pt x="84929" y="22197"/>
                  </a:cubicBezTo>
                  <a:cubicBezTo>
                    <a:pt x="87395" y="7091"/>
                    <a:pt x="100959" y="-2980"/>
                    <a:pt x="115756" y="797"/>
                  </a:cubicBezTo>
                  <a:close/>
                </a:path>
              </a:pathLst>
            </a:custGeom>
            <a:solidFill>
              <a:srgbClr val="FFC70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54" name="Freeform 110">
              <a:extLst>
                <a:ext uri="{FF2B5EF4-FFF2-40B4-BE49-F238E27FC236}">
                  <a16:creationId xmlns:a16="http://schemas.microsoft.com/office/drawing/2014/main" id="{F1EE49A3-8A12-3142-94E0-396BEB81F683}"/>
                </a:ext>
              </a:extLst>
            </p:cNvPr>
            <p:cNvSpPr>
              <a:spLocks noChangeArrowheads="1"/>
            </p:cNvSpPr>
            <p:nvPr/>
          </p:nvSpPr>
          <p:spPr bwMode="auto">
            <a:xfrm>
              <a:off x="16363538" y="9967065"/>
              <a:ext cx="340569" cy="291133"/>
            </a:xfrm>
            <a:custGeom>
              <a:avLst/>
              <a:gdLst>
                <a:gd name="T0" fmla="*/ 149 w 274"/>
                <a:gd name="T1" fmla="*/ 46 h 232"/>
                <a:gd name="T2" fmla="*/ 48 w 274"/>
                <a:gd name="T3" fmla="*/ 0 h 232"/>
                <a:gd name="T4" fmla="*/ 48 w 274"/>
                <a:gd name="T5" fmla="*/ 0 h 232"/>
                <a:gd name="T6" fmla="*/ 38 w 274"/>
                <a:gd name="T7" fmla="*/ 23 h 232"/>
                <a:gd name="T8" fmla="*/ 47 w 274"/>
                <a:gd name="T9" fmla="*/ 33 h 232"/>
                <a:gd name="T10" fmla="*/ 22 w 274"/>
                <a:gd name="T11" fmla="*/ 30 h 232"/>
                <a:gd name="T12" fmla="*/ 22 w 274"/>
                <a:gd name="T13" fmla="*/ 30 h 232"/>
                <a:gd name="T14" fmla="*/ 6 w 274"/>
                <a:gd name="T15" fmla="*/ 54 h 232"/>
                <a:gd name="T16" fmla="*/ 37 w 274"/>
                <a:gd name="T17" fmla="*/ 76 h 232"/>
                <a:gd name="T18" fmla="*/ 23 w 274"/>
                <a:gd name="T19" fmla="*/ 76 h 232"/>
                <a:gd name="T20" fmla="*/ 23 w 274"/>
                <a:gd name="T21" fmla="*/ 76 h 232"/>
                <a:gd name="T22" fmla="*/ 9 w 274"/>
                <a:gd name="T23" fmla="*/ 100 h 232"/>
                <a:gd name="T24" fmla="*/ 47 w 274"/>
                <a:gd name="T25" fmla="*/ 124 h 232"/>
                <a:gd name="T26" fmla="*/ 29 w 274"/>
                <a:gd name="T27" fmla="*/ 126 h 232"/>
                <a:gd name="T28" fmla="*/ 29 w 274"/>
                <a:gd name="T29" fmla="*/ 126 h 232"/>
                <a:gd name="T30" fmla="*/ 20 w 274"/>
                <a:gd name="T31" fmla="*/ 150 h 232"/>
                <a:gd name="T32" fmla="*/ 106 w 274"/>
                <a:gd name="T33" fmla="*/ 206 h 232"/>
                <a:gd name="T34" fmla="*/ 106 w 274"/>
                <a:gd name="T35" fmla="*/ 206 h 232"/>
                <a:gd name="T36" fmla="*/ 167 w 274"/>
                <a:gd name="T37" fmla="*/ 226 h 232"/>
                <a:gd name="T38" fmla="*/ 211 w 274"/>
                <a:gd name="T39" fmla="*/ 230 h 232"/>
                <a:gd name="T40" fmla="*/ 211 w 274"/>
                <a:gd name="T41" fmla="*/ 230 h 232"/>
                <a:gd name="T42" fmla="*/ 240 w 274"/>
                <a:gd name="T43" fmla="*/ 205 h 232"/>
                <a:gd name="T44" fmla="*/ 241 w 274"/>
                <a:gd name="T45" fmla="*/ 197 h 232"/>
                <a:gd name="T46" fmla="*/ 252 w 274"/>
                <a:gd name="T47" fmla="*/ 188 h 232"/>
                <a:gd name="T48" fmla="*/ 252 w 274"/>
                <a:gd name="T49" fmla="*/ 188 h 232"/>
                <a:gd name="T50" fmla="*/ 258 w 274"/>
                <a:gd name="T51" fmla="*/ 153 h 232"/>
                <a:gd name="T52" fmla="*/ 256 w 274"/>
                <a:gd name="T53" fmla="*/ 149 h 232"/>
                <a:gd name="T54" fmla="*/ 262 w 274"/>
                <a:gd name="T55" fmla="*/ 143 h 232"/>
                <a:gd name="T56" fmla="*/ 262 w 274"/>
                <a:gd name="T57" fmla="*/ 143 h 232"/>
                <a:gd name="T58" fmla="*/ 259 w 274"/>
                <a:gd name="T59" fmla="*/ 101 h 232"/>
                <a:gd name="T60" fmla="*/ 259 w 274"/>
                <a:gd name="T61" fmla="*/ 101 h 232"/>
                <a:gd name="T62" fmla="*/ 259 w 274"/>
                <a:gd name="T63" fmla="*/ 101 h 232"/>
                <a:gd name="T64" fmla="*/ 264 w 274"/>
                <a:gd name="T65" fmla="*/ 80 h 232"/>
                <a:gd name="T66" fmla="*/ 264 w 274"/>
                <a:gd name="T67" fmla="*/ 80 h 232"/>
                <a:gd name="T68" fmla="*/ 228 w 274"/>
                <a:gd name="T69" fmla="*/ 60 h 232"/>
                <a:gd name="T70" fmla="*/ 149 w 274"/>
                <a:gd name="T71" fmla="*/ 4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4" h="232">
                  <a:moveTo>
                    <a:pt x="149" y="46"/>
                  </a:moveTo>
                  <a:lnTo>
                    <a:pt x="48" y="0"/>
                  </a:lnTo>
                  <a:lnTo>
                    <a:pt x="48" y="0"/>
                  </a:lnTo>
                  <a:cubicBezTo>
                    <a:pt x="36" y="0"/>
                    <a:pt x="30" y="14"/>
                    <a:pt x="38" y="23"/>
                  </a:cubicBezTo>
                  <a:lnTo>
                    <a:pt x="47" y="33"/>
                  </a:lnTo>
                  <a:lnTo>
                    <a:pt x="22" y="30"/>
                  </a:lnTo>
                  <a:lnTo>
                    <a:pt x="22" y="30"/>
                  </a:lnTo>
                  <a:cubicBezTo>
                    <a:pt x="9" y="30"/>
                    <a:pt x="0" y="43"/>
                    <a:pt x="6" y="54"/>
                  </a:cubicBezTo>
                  <a:lnTo>
                    <a:pt x="37" y="76"/>
                  </a:lnTo>
                  <a:lnTo>
                    <a:pt x="23" y="76"/>
                  </a:lnTo>
                  <a:lnTo>
                    <a:pt x="23" y="76"/>
                  </a:lnTo>
                  <a:cubicBezTo>
                    <a:pt x="11" y="76"/>
                    <a:pt x="2" y="89"/>
                    <a:pt x="9" y="100"/>
                  </a:cubicBezTo>
                  <a:lnTo>
                    <a:pt x="47" y="124"/>
                  </a:lnTo>
                  <a:lnTo>
                    <a:pt x="29" y="126"/>
                  </a:lnTo>
                  <a:lnTo>
                    <a:pt x="29" y="126"/>
                  </a:lnTo>
                  <a:cubicBezTo>
                    <a:pt x="17" y="127"/>
                    <a:pt x="12" y="141"/>
                    <a:pt x="20" y="150"/>
                  </a:cubicBezTo>
                  <a:lnTo>
                    <a:pt x="106" y="206"/>
                  </a:lnTo>
                  <a:lnTo>
                    <a:pt x="106" y="206"/>
                  </a:lnTo>
                  <a:cubicBezTo>
                    <a:pt x="125" y="217"/>
                    <a:pt x="146" y="223"/>
                    <a:pt x="167" y="226"/>
                  </a:cubicBezTo>
                  <a:lnTo>
                    <a:pt x="211" y="230"/>
                  </a:lnTo>
                  <a:lnTo>
                    <a:pt x="211" y="230"/>
                  </a:lnTo>
                  <a:cubicBezTo>
                    <a:pt x="226" y="231"/>
                    <a:pt x="239" y="220"/>
                    <a:pt x="240" y="205"/>
                  </a:cubicBezTo>
                  <a:lnTo>
                    <a:pt x="241" y="197"/>
                  </a:lnTo>
                  <a:lnTo>
                    <a:pt x="252" y="188"/>
                  </a:lnTo>
                  <a:lnTo>
                    <a:pt x="252" y="188"/>
                  </a:lnTo>
                  <a:cubicBezTo>
                    <a:pt x="261" y="179"/>
                    <a:pt x="264" y="164"/>
                    <a:pt x="258" y="153"/>
                  </a:cubicBezTo>
                  <a:lnTo>
                    <a:pt x="256" y="149"/>
                  </a:lnTo>
                  <a:lnTo>
                    <a:pt x="262" y="143"/>
                  </a:lnTo>
                  <a:lnTo>
                    <a:pt x="262" y="143"/>
                  </a:lnTo>
                  <a:cubicBezTo>
                    <a:pt x="273" y="131"/>
                    <a:pt x="272" y="112"/>
                    <a:pt x="259" y="101"/>
                  </a:cubicBezTo>
                  <a:lnTo>
                    <a:pt x="259" y="101"/>
                  </a:lnTo>
                  <a:lnTo>
                    <a:pt x="259" y="101"/>
                  </a:lnTo>
                  <a:cubicBezTo>
                    <a:pt x="259" y="101"/>
                    <a:pt x="264" y="93"/>
                    <a:pt x="264" y="80"/>
                  </a:cubicBezTo>
                  <a:lnTo>
                    <a:pt x="264" y="80"/>
                  </a:lnTo>
                  <a:cubicBezTo>
                    <a:pt x="264" y="69"/>
                    <a:pt x="245" y="64"/>
                    <a:pt x="228" y="60"/>
                  </a:cubicBezTo>
                  <a:lnTo>
                    <a:pt x="149" y="46"/>
                  </a:lnTo>
                </a:path>
              </a:pathLst>
            </a:custGeom>
            <a:solidFill>
              <a:srgbClr val="2B282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5" name="Freeform 111">
              <a:extLst>
                <a:ext uri="{FF2B5EF4-FFF2-40B4-BE49-F238E27FC236}">
                  <a16:creationId xmlns:a16="http://schemas.microsoft.com/office/drawing/2014/main" id="{EFB18684-4332-CD4C-BB03-E05CCED3C2B8}"/>
                </a:ext>
              </a:extLst>
            </p:cNvPr>
            <p:cNvSpPr>
              <a:spLocks noChangeArrowheads="1"/>
            </p:cNvSpPr>
            <p:nvPr/>
          </p:nvSpPr>
          <p:spPr bwMode="auto">
            <a:xfrm>
              <a:off x="17143549" y="5072764"/>
              <a:ext cx="1098608" cy="774518"/>
            </a:xfrm>
            <a:custGeom>
              <a:avLst/>
              <a:gdLst>
                <a:gd name="T0" fmla="*/ 544 w 881"/>
                <a:gd name="T1" fmla="*/ 79 h 620"/>
                <a:gd name="T2" fmla="*/ 544 w 881"/>
                <a:gd name="T3" fmla="*/ 79 h 620"/>
                <a:gd name="T4" fmla="*/ 544 w 881"/>
                <a:gd name="T5" fmla="*/ 79 h 620"/>
                <a:gd name="T6" fmla="*/ 0 w 881"/>
                <a:gd name="T7" fmla="*/ 335 h 620"/>
                <a:gd name="T8" fmla="*/ 805 w 881"/>
                <a:gd name="T9" fmla="*/ 619 h 620"/>
                <a:gd name="T10" fmla="*/ 805 w 881"/>
                <a:gd name="T11" fmla="*/ 619 h 620"/>
                <a:gd name="T12" fmla="*/ 544 w 881"/>
                <a:gd name="T13" fmla="*/ 79 h 620"/>
              </a:gdLst>
              <a:ahLst/>
              <a:cxnLst>
                <a:cxn ang="0">
                  <a:pos x="T0" y="T1"/>
                </a:cxn>
                <a:cxn ang="0">
                  <a:pos x="T2" y="T3"/>
                </a:cxn>
                <a:cxn ang="0">
                  <a:pos x="T4" y="T5"/>
                </a:cxn>
                <a:cxn ang="0">
                  <a:pos x="T6" y="T7"/>
                </a:cxn>
                <a:cxn ang="0">
                  <a:pos x="T8" y="T9"/>
                </a:cxn>
                <a:cxn ang="0">
                  <a:pos x="T10" y="T11"/>
                </a:cxn>
                <a:cxn ang="0">
                  <a:pos x="T12" y="T13"/>
                </a:cxn>
              </a:cxnLst>
              <a:rect l="0" t="0" r="r" b="b"/>
              <a:pathLst>
                <a:path w="881" h="620">
                  <a:moveTo>
                    <a:pt x="544" y="79"/>
                  </a:moveTo>
                  <a:lnTo>
                    <a:pt x="544" y="79"/>
                  </a:lnTo>
                  <a:lnTo>
                    <a:pt x="544" y="79"/>
                  </a:lnTo>
                  <a:cubicBezTo>
                    <a:pt x="323" y="0"/>
                    <a:pt x="79" y="115"/>
                    <a:pt x="0" y="335"/>
                  </a:cubicBezTo>
                  <a:lnTo>
                    <a:pt x="805" y="619"/>
                  </a:lnTo>
                  <a:lnTo>
                    <a:pt x="805" y="619"/>
                  </a:lnTo>
                  <a:cubicBezTo>
                    <a:pt x="880" y="398"/>
                    <a:pt x="764" y="157"/>
                    <a:pt x="544" y="79"/>
                  </a:cubicBezTo>
                </a:path>
              </a:pathLst>
            </a:custGeom>
            <a:solidFill>
              <a:srgbClr val="FF676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6" name="Freeform 112">
              <a:extLst>
                <a:ext uri="{FF2B5EF4-FFF2-40B4-BE49-F238E27FC236}">
                  <a16:creationId xmlns:a16="http://schemas.microsoft.com/office/drawing/2014/main" id="{FDEF4AAB-D9B3-4E4E-AC4A-EC83533417CF}"/>
                </a:ext>
              </a:extLst>
            </p:cNvPr>
            <p:cNvSpPr>
              <a:spLocks noChangeArrowheads="1"/>
            </p:cNvSpPr>
            <p:nvPr/>
          </p:nvSpPr>
          <p:spPr bwMode="auto">
            <a:xfrm>
              <a:off x="15111122" y="5490235"/>
              <a:ext cx="3037656" cy="6047842"/>
            </a:xfrm>
            <a:custGeom>
              <a:avLst/>
              <a:gdLst>
                <a:gd name="T0" fmla="*/ 1631 w 2437"/>
                <a:gd name="T1" fmla="*/ 0 h 4854"/>
                <a:gd name="T2" fmla="*/ 1631 w 2437"/>
                <a:gd name="T3" fmla="*/ 0 h 4854"/>
                <a:gd name="T4" fmla="*/ 1630 w 2437"/>
                <a:gd name="T5" fmla="*/ 2 h 4854"/>
                <a:gd name="T6" fmla="*/ 0 w 2437"/>
                <a:gd name="T7" fmla="*/ 4566 h 4854"/>
                <a:gd name="T8" fmla="*/ 803 w 2437"/>
                <a:gd name="T9" fmla="*/ 4853 h 4854"/>
                <a:gd name="T10" fmla="*/ 2434 w 2437"/>
                <a:gd name="T11" fmla="*/ 290 h 4854"/>
                <a:gd name="T12" fmla="*/ 2434 w 2437"/>
                <a:gd name="T13" fmla="*/ 290 h 4854"/>
                <a:gd name="T14" fmla="*/ 2436 w 2437"/>
                <a:gd name="T15" fmla="*/ 284 h 4854"/>
                <a:gd name="T16" fmla="*/ 1631 w 2437"/>
                <a:gd name="T17" fmla="*/ 0 h 4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7" h="4854">
                  <a:moveTo>
                    <a:pt x="1631" y="0"/>
                  </a:moveTo>
                  <a:lnTo>
                    <a:pt x="1631" y="0"/>
                  </a:lnTo>
                  <a:cubicBezTo>
                    <a:pt x="1630" y="1"/>
                    <a:pt x="1630" y="2"/>
                    <a:pt x="1630" y="2"/>
                  </a:cubicBezTo>
                  <a:lnTo>
                    <a:pt x="0" y="4566"/>
                  </a:lnTo>
                  <a:lnTo>
                    <a:pt x="803" y="4853"/>
                  </a:lnTo>
                  <a:lnTo>
                    <a:pt x="2434" y="290"/>
                  </a:lnTo>
                  <a:lnTo>
                    <a:pt x="2434" y="290"/>
                  </a:lnTo>
                  <a:cubicBezTo>
                    <a:pt x="2434" y="288"/>
                    <a:pt x="2435" y="286"/>
                    <a:pt x="2436" y="284"/>
                  </a:cubicBezTo>
                  <a:lnTo>
                    <a:pt x="1631" y="0"/>
                  </a:lnTo>
                </a:path>
              </a:pathLst>
            </a:custGeom>
            <a:solidFill>
              <a:srgbClr val="009B7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7" name="Freeform 113">
              <a:extLst>
                <a:ext uri="{FF2B5EF4-FFF2-40B4-BE49-F238E27FC236}">
                  <a16:creationId xmlns:a16="http://schemas.microsoft.com/office/drawing/2014/main" id="{147C302A-A7FC-194D-BD0D-C197B7B6B546}"/>
                </a:ext>
              </a:extLst>
            </p:cNvPr>
            <p:cNvSpPr>
              <a:spLocks noChangeArrowheads="1"/>
            </p:cNvSpPr>
            <p:nvPr/>
          </p:nvSpPr>
          <p:spPr bwMode="auto">
            <a:xfrm>
              <a:off x="15111124" y="8588314"/>
              <a:ext cx="1917074" cy="2949763"/>
            </a:xfrm>
            <a:custGeom>
              <a:avLst/>
              <a:gdLst>
                <a:gd name="T0" fmla="*/ 0 w 1541"/>
                <a:gd name="T1" fmla="*/ 2080 h 2368"/>
                <a:gd name="T2" fmla="*/ 803 w 1541"/>
                <a:gd name="T3" fmla="*/ 2367 h 2368"/>
                <a:gd name="T4" fmla="*/ 1540 w 1541"/>
                <a:gd name="T5" fmla="*/ 305 h 2368"/>
                <a:gd name="T6" fmla="*/ 743 w 1541"/>
                <a:gd name="T7" fmla="*/ 0 h 2368"/>
                <a:gd name="T8" fmla="*/ 0 w 1541"/>
                <a:gd name="T9" fmla="*/ 2080 h 2368"/>
              </a:gdLst>
              <a:ahLst/>
              <a:cxnLst>
                <a:cxn ang="0">
                  <a:pos x="T0" y="T1"/>
                </a:cxn>
                <a:cxn ang="0">
                  <a:pos x="T2" y="T3"/>
                </a:cxn>
                <a:cxn ang="0">
                  <a:pos x="T4" y="T5"/>
                </a:cxn>
                <a:cxn ang="0">
                  <a:pos x="T6" y="T7"/>
                </a:cxn>
                <a:cxn ang="0">
                  <a:pos x="T8" y="T9"/>
                </a:cxn>
              </a:cxnLst>
              <a:rect l="0" t="0" r="r" b="b"/>
              <a:pathLst>
                <a:path w="1541" h="2368">
                  <a:moveTo>
                    <a:pt x="0" y="2080"/>
                  </a:moveTo>
                  <a:lnTo>
                    <a:pt x="803" y="2367"/>
                  </a:lnTo>
                  <a:lnTo>
                    <a:pt x="1540" y="305"/>
                  </a:lnTo>
                  <a:lnTo>
                    <a:pt x="743" y="0"/>
                  </a:lnTo>
                  <a:lnTo>
                    <a:pt x="0" y="2080"/>
                  </a:lnTo>
                </a:path>
              </a:pathLst>
            </a:custGeom>
            <a:solidFill>
              <a:srgbClr val="00BB8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8" name="Freeform 114">
              <a:extLst>
                <a:ext uri="{FF2B5EF4-FFF2-40B4-BE49-F238E27FC236}">
                  <a16:creationId xmlns:a16="http://schemas.microsoft.com/office/drawing/2014/main" id="{A75F752A-8EAB-794C-A339-E761920CAF6E}"/>
                </a:ext>
              </a:extLst>
            </p:cNvPr>
            <p:cNvSpPr>
              <a:spLocks noChangeArrowheads="1"/>
            </p:cNvSpPr>
            <p:nvPr/>
          </p:nvSpPr>
          <p:spPr bwMode="auto">
            <a:xfrm>
              <a:off x="15111124" y="11181031"/>
              <a:ext cx="999734" cy="1406219"/>
            </a:xfrm>
            <a:custGeom>
              <a:avLst/>
              <a:gdLst>
                <a:gd name="T0" fmla="*/ 0 w 804"/>
                <a:gd name="T1" fmla="*/ 0 h 1130"/>
                <a:gd name="T2" fmla="*/ 45 w 804"/>
                <a:gd name="T3" fmla="*/ 1129 h 1130"/>
                <a:gd name="T4" fmla="*/ 803 w 804"/>
                <a:gd name="T5" fmla="*/ 287 h 1130"/>
                <a:gd name="T6" fmla="*/ 0 w 804"/>
                <a:gd name="T7" fmla="*/ 0 h 1130"/>
              </a:gdLst>
              <a:ahLst/>
              <a:cxnLst>
                <a:cxn ang="0">
                  <a:pos x="T0" y="T1"/>
                </a:cxn>
                <a:cxn ang="0">
                  <a:pos x="T2" y="T3"/>
                </a:cxn>
                <a:cxn ang="0">
                  <a:pos x="T4" y="T5"/>
                </a:cxn>
                <a:cxn ang="0">
                  <a:pos x="T6" y="T7"/>
                </a:cxn>
              </a:cxnLst>
              <a:rect l="0" t="0" r="r" b="b"/>
              <a:pathLst>
                <a:path w="804" h="1130">
                  <a:moveTo>
                    <a:pt x="0" y="0"/>
                  </a:moveTo>
                  <a:lnTo>
                    <a:pt x="45" y="1129"/>
                  </a:lnTo>
                  <a:lnTo>
                    <a:pt x="803" y="287"/>
                  </a:lnTo>
                  <a:lnTo>
                    <a:pt x="0" y="0"/>
                  </a:lnTo>
                </a:path>
              </a:pathLst>
            </a:custGeom>
            <a:solidFill>
              <a:srgbClr val="FDACB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59" name="Freeform 115">
              <a:extLst>
                <a:ext uri="{FF2B5EF4-FFF2-40B4-BE49-F238E27FC236}">
                  <a16:creationId xmlns:a16="http://schemas.microsoft.com/office/drawing/2014/main" id="{9F316EE4-E579-734C-831F-DDBD1D776595}"/>
                </a:ext>
              </a:extLst>
            </p:cNvPr>
            <p:cNvSpPr>
              <a:spLocks noChangeArrowheads="1"/>
            </p:cNvSpPr>
            <p:nvPr/>
          </p:nvSpPr>
          <p:spPr bwMode="auto">
            <a:xfrm>
              <a:off x="16363538" y="9967065"/>
              <a:ext cx="340569" cy="291133"/>
            </a:xfrm>
            <a:custGeom>
              <a:avLst/>
              <a:gdLst>
                <a:gd name="T0" fmla="*/ 149 w 274"/>
                <a:gd name="T1" fmla="*/ 46 h 232"/>
                <a:gd name="T2" fmla="*/ 48 w 274"/>
                <a:gd name="T3" fmla="*/ 0 h 232"/>
                <a:gd name="T4" fmla="*/ 48 w 274"/>
                <a:gd name="T5" fmla="*/ 0 h 232"/>
                <a:gd name="T6" fmla="*/ 38 w 274"/>
                <a:gd name="T7" fmla="*/ 23 h 232"/>
                <a:gd name="T8" fmla="*/ 47 w 274"/>
                <a:gd name="T9" fmla="*/ 33 h 232"/>
                <a:gd name="T10" fmla="*/ 22 w 274"/>
                <a:gd name="T11" fmla="*/ 30 h 232"/>
                <a:gd name="T12" fmla="*/ 22 w 274"/>
                <a:gd name="T13" fmla="*/ 30 h 232"/>
                <a:gd name="T14" fmla="*/ 6 w 274"/>
                <a:gd name="T15" fmla="*/ 54 h 232"/>
                <a:gd name="T16" fmla="*/ 37 w 274"/>
                <a:gd name="T17" fmla="*/ 76 h 232"/>
                <a:gd name="T18" fmla="*/ 23 w 274"/>
                <a:gd name="T19" fmla="*/ 76 h 232"/>
                <a:gd name="T20" fmla="*/ 23 w 274"/>
                <a:gd name="T21" fmla="*/ 76 h 232"/>
                <a:gd name="T22" fmla="*/ 9 w 274"/>
                <a:gd name="T23" fmla="*/ 100 h 232"/>
                <a:gd name="T24" fmla="*/ 47 w 274"/>
                <a:gd name="T25" fmla="*/ 124 h 232"/>
                <a:gd name="T26" fmla="*/ 29 w 274"/>
                <a:gd name="T27" fmla="*/ 126 h 232"/>
                <a:gd name="T28" fmla="*/ 29 w 274"/>
                <a:gd name="T29" fmla="*/ 126 h 232"/>
                <a:gd name="T30" fmla="*/ 20 w 274"/>
                <a:gd name="T31" fmla="*/ 150 h 232"/>
                <a:gd name="T32" fmla="*/ 106 w 274"/>
                <a:gd name="T33" fmla="*/ 206 h 232"/>
                <a:gd name="T34" fmla="*/ 106 w 274"/>
                <a:gd name="T35" fmla="*/ 206 h 232"/>
                <a:gd name="T36" fmla="*/ 167 w 274"/>
                <a:gd name="T37" fmla="*/ 226 h 232"/>
                <a:gd name="T38" fmla="*/ 211 w 274"/>
                <a:gd name="T39" fmla="*/ 230 h 232"/>
                <a:gd name="T40" fmla="*/ 211 w 274"/>
                <a:gd name="T41" fmla="*/ 230 h 232"/>
                <a:gd name="T42" fmla="*/ 240 w 274"/>
                <a:gd name="T43" fmla="*/ 205 h 232"/>
                <a:gd name="T44" fmla="*/ 241 w 274"/>
                <a:gd name="T45" fmla="*/ 197 h 232"/>
                <a:gd name="T46" fmla="*/ 252 w 274"/>
                <a:gd name="T47" fmla="*/ 188 h 232"/>
                <a:gd name="T48" fmla="*/ 252 w 274"/>
                <a:gd name="T49" fmla="*/ 188 h 232"/>
                <a:gd name="T50" fmla="*/ 258 w 274"/>
                <a:gd name="T51" fmla="*/ 153 h 232"/>
                <a:gd name="T52" fmla="*/ 256 w 274"/>
                <a:gd name="T53" fmla="*/ 149 h 232"/>
                <a:gd name="T54" fmla="*/ 262 w 274"/>
                <a:gd name="T55" fmla="*/ 143 h 232"/>
                <a:gd name="T56" fmla="*/ 262 w 274"/>
                <a:gd name="T57" fmla="*/ 143 h 232"/>
                <a:gd name="T58" fmla="*/ 259 w 274"/>
                <a:gd name="T59" fmla="*/ 101 h 232"/>
                <a:gd name="T60" fmla="*/ 259 w 274"/>
                <a:gd name="T61" fmla="*/ 101 h 232"/>
                <a:gd name="T62" fmla="*/ 259 w 274"/>
                <a:gd name="T63" fmla="*/ 101 h 232"/>
                <a:gd name="T64" fmla="*/ 264 w 274"/>
                <a:gd name="T65" fmla="*/ 80 h 232"/>
                <a:gd name="T66" fmla="*/ 264 w 274"/>
                <a:gd name="T67" fmla="*/ 80 h 232"/>
                <a:gd name="T68" fmla="*/ 228 w 274"/>
                <a:gd name="T69" fmla="*/ 60 h 232"/>
                <a:gd name="T70" fmla="*/ 149 w 274"/>
                <a:gd name="T71" fmla="*/ 4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4" h="232">
                  <a:moveTo>
                    <a:pt x="149" y="46"/>
                  </a:moveTo>
                  <a:lnTo>
                    <a:pt x="48" y="0"/>
                  </a:lnTo>
                  <a:lnTo>
                    <a:pt x="48" y="0"/>
                  </a:lnTo>
                  <a:cubicBezTo>
                    <a:pt x="36" y="0"/>
                    <a:pt x="30" y="14"/>
                    <a:pt x="38" y="23"/>
                  </a:cubicBezTo>
                  <a:lnTo>
                    <a:pt x="47" y="33"/>
                  </a:lnTo>
                  <a:lnTo>
                    <a:pt x="22" y="30"/>
                  </a:lnTo>
                  <a:lnTo>
                    <a:pt x="22" y="30"/>
                  </a:lnTo>
                  <a:cubicBezTo>
                    <a:pt x="9" y="30"/>
                    <a:pt x="0" y="43"/>
                    <a:pt x="6" y="54"/>
                  </a:cubicBezTo>
                  <a:lnTo>
                    <a:pt x="37" y="76"/>
                  </a:lnTo>
                  <a:lnTo>
                    <a:pt x="23" y="76"/>
                  </a:lnTo>
                  <a:lnTo>
                    <a:pt x="23" y="76"/>
                  </a:lnTo>
                  <a:cubicBezTo>
                    <a:pt x="11" y="76"/>
                    <a:pt x="2" y="89"/>
                    <a:pt x="9" y="100"/>
                  </a:cubicBezTo>
                  <a:lnTo>
                    <a:pt x="47" y="124"/>
                  </a:lnTo>
                  <a:lnTo>
                    <a:pt x="29" y="126"/>
                  </a:lnTo>
                  <a:lnTo>
                    <a:pt x="29" y="126"/>
                  </a:lnTo>
                  <a:cubicBezTo>
                    <a:pt x="17" y="127"/>
                    <a:pt x="12" y="141"/>
                    <a:pt x="20" y="150"/>
                  </a:cubicBezTo>
                  <a:lnTo>
                    <a:pt x="106" y="206"/>
                  </a:lnTo>
                  <a:lnTo>
                    <a:pt x="106" y="206"/>
                  </a:lnTo>
                  <a:cubicBezTo>
                    <a:pt x="125" y="217"/>
                    <a:pt x="146" y="223"/>
                    <a:pt x="167" y="226"/>
                  </a:cubicBezTo>
                  <a:lnTo>
                    <a:pt x="211" y="230"/>
                  </a:lnTo>
                  <a:lnTo>
                    <a:pt x="211" y="230"/>
                  </a:lnTo>
                  <a:cubicBezTo>
                    <a:pt x="226" y="231"/>
                    <a:pt x="239" y="220"/>
                    <a:pt x="240" y="205"/>
                  </a:cubicBezTo>
                  <a:lnTo>
                    <a:pt x="241" y="197"/>
                  </a:lnTo>
                  <a:lnTo>
                    <a:pt x="252" y="188"/>
                  </a:lnTo>
                  <a:lnTo>
                    <a:pt x="252" y="188"/>
                  </a:lnTo>
                  <a:cubicBezTo>
                    <a:pt x="261" y="179"/>
                    <a:pt x="264" y="164"/>
                    <a:pt x="258" y="153"/>
                  </a:cubicBezTo>
                  <a:lnTo>
                    <a:pt x="256" y="149"/>
                  </a:lnTo>
                  <a:lnTo>
                    <a:pt x="262" y="143"/>
                  </a:lnTo>
                  <a:lnTo>
                    <a:pt x="262" y="143"/>
                  </a:lnTo>
                  <a:cubicBezTo>
                    <a:pt x="273" y="131"/>
                    <a:pt x="272" y="112"/>
                    <a:pt x="259" y="101"/>
                  </a:cubicBezTo>
                  <a:lnTo>
                    <a:pt x="259" y="101"/>
                  </a:lnTo>
                  <a:lnTo>
                    <a:pt x="259" y="101"/>
                  </a:lnTo>
                  <a:cubicBezTo>
                    <a:pt x="259" y="101"/>
                    <a:pt x="264" y="93"/>
                    <a:pt x="264" y="80"/>
                  </a:cubicBezTo>
                  <a:lnTo>
                    <a:pt x="264" y="80"/>
                  </a:lnTo>
                  <a:cubicBezTo>
                    <a:pt x="264" y="69"/>
                    <a:pt x="245" y="64"/>
                    <a:pt x="228" y="60"/>
                  </a:cubicBezTo>
                  <a:lnTo>
                    <a:pt x="149" y="46"/>
                  </a:lnTo>
                </a:path>
              </a:pathLst>
            </a:custGeom>
            <a:solidFill>
              <a:srgbClr val="2B282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60" name="Freeform 116">
              <a:extLst>
                <a:ext uri="{FF2B5EF4-FFF2-40B4-BE49-F238E27FC236}">
                  <a16:creationId xmlns:a16="http://schemas.microsoft.com/office/drawing/2014/main" id="{1412D8FE-1A69-F243-82CA-04114DA909B6}"/>
                </a:ext>
              </a:extLst>
            </p:cNvPr>
            <p:cNvSpPr>
              <a:spLocks noChangeArrowheads="1"/>
            </p:cNvSpPr>
            <p:nvPr/>
          </p:nvSpPr>
          <p:spPr bwMode="auto">
            <a:xfrm>
              <a:off x="15155067" y="12241188"/>
              <a:ext cx="241693" cy="346064"/>
            </a:xfrm>
            <a:custGeom>
              <a:avLst/>
              <a:gdLst>
                <a:gd name="T0" fmla="*/ 192 w 193"/>
                <a:gd name="T1" fmla="*/ 76 h 278"/>
                <a:gd name="T2" fmla="*/ 192 w 193"/>
                <a:gd name="T3" fmla="*/ 76 h 278"/>
                <a:gd name="T4" fmla="*/ 105 w 193"/>
                <a:gd name="T5" fmla="*/ 14 h 278"/>
                <a:gd name="T6" fmla="*/ 105 w 193"/>
                <a:gd name="T7" fmla="*/ 14 h 278"/>
                <a:gd name="T8" fmla="*/ 0 w 193"/>
                <a:gd name="T9" fmla="*/ 5 h 278"/>
                <a:gd name="T10" fmla="*/ 11 w 193"/>
                <a:gd name="T11" fmla="*/ 277 h 278"/>
                <a:gd name="T12" fmla="*/ 192 w 193"/>
                <a:gd name="T13" fmla="*/ 76 h 278"/>
              </a:gdLst>
              <a:ahLst/>
              <a:cxnLst>
                <a:cxn ang="0">
                  <a:pos x="T0" y="T1"/>
                </a:cxn>
                <a:cxn ang="0">
                  <a:pos x="T2" y="T3"/>
                </a:cxn>
                <a:cxn ang="0">
                  <a:pos x="T4" y="T5"/>
                </a:cxn>
                <a:cxn ang="0">
                  <a:pos x="T6" y="T7"/>
                </a:cxn>
                <a:cxn ang="0">
                  <a:pos x="T8" y="T9"/>
                </a:cxn>
                <a:cxn ang="0">
                  <a:pos x="T10" y="T11"/>
                </a:cxn>
                <a:cxn ang="0">
                  <a:pos x="T12" y="T13"/>
                </a:cxn>
              </a:cxnLst>
              <a:rect l="0" t="0" r="r" b="b"/>
              <a:pathLst>
                <a:path w="193" h="278">
                  <a:moveTo>
                    <a:pt x="192" y="76"/>
                  </a:moveTo>
                  <a:lnTo>
                    <a:pt x="192" y="76"/>
                  </a:lnTo>
                  <a:cubicBezTo>
                    <a:pt x="169" y="48"/>
                    <a:pt x="140" y="27"/>
                    <a:pt x="105" y="14"/>
                  </a:cubicBezTo>
                  <a:lnTo>
                    <a:pt x="105" y="14"/>
                  </a:lnTo>
                  <a:cubicBezTo>
                    <a:pt x="70" y="2"/>
                    <a:pt x="35" y="0"/>
                    <a:pt x="0" y="5"/>
                  </a:cubicBezTo>
                  <a:lnTo>
                    <a:pt x="11" y="277"/>
                  </a:lnTo>
                  <a:lnTo>
                    <a:pt x="192" y="76"/>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61" name="Freeform 117">
              <a:extLst>
                <a:ext uri="{FF2B5EF4-FFF2-40B4-BE49-F238E27FC236}">
                  <a16:creationId xmlns:a16="http://schemas.microsoft.com/office/drawing/2014/main" id="{2EE0D483-1125-2B49-B115-D8E6C97373A9}"/>
                </a:ext>
              </a:extLst>
            </p:cNvPr>
            <p:cNvSpPr>
              <a:spLocks noChangeArrowheads="1"/>
            </p:cNvSpPr>
            <p:nvPr/>
          </p:nvSpPr>
          <p:spPr bwMode="auto">
            <a:xfrm>
              <a:off x="15358312" y="10285661"/>
              <a:ext cx="675642" cy="379022"/>
            </a:xfrm>
            <a:custGeom>
              <a:avLst/>
              <a:gdLst>
                <a:gd name="T0" fmla="*/ 199 w 542"/>
                <a:gd name="T1" fmla="*/ 237 h 304"/>
                <a:gd name="T2" fmla="*/ 329 w 542"/>
                <a:gd name="T3" fmla="*/ 243 h 304"/>
                <a:gd name="T4" fmla="*/ 408 w 542"/>
                <a:gd name="T5" fmla="*/ 279 h 304"/>
                <a:gd name="T6" fmla="*/ 452 w 542"/>
                <a:gd name="T7" fmla="*/ 297 h 304"/>
                <a:gd name="T8" fmla="*/ 452 w 542"/>
                <a:gd name="T9" fmla="*/ 297 h 304"/>
                <a:gd name="T10" fmla="*/ 482 w 542"/>
                <a:gd name="T11" fmla="*/ 274 h 304"/>
                <a:gd name="T12" fmla="*/ 447 w 542"/>
                <a:gd name="T13" fmla="*/ 249 h 304"/>
                <a:gd name="T14" fmla="*/ 489 w 542"/>
                <a:gd name="T15" fmla="*/ 263 h 304"/>
                <a:gd name="T16" fmla="*/ 489 w 542"/>
                <a:gd name="T17" fmla="*/ 263 h 304"/>
                <a:gd name="T18" fmla="*/ 521 w 542"/>
                <a:gd name="T19" fmla="*/ 240 h 304"/>
                <a:gd name="T20" fmla="*/ 480 w 542"/>
                <a:gd name="T21" fmla="*/ 207 h 304"/>
                <a:gd name="T22" fmla="*/ 505 w 542"/>
                <a:gd name="T23" fmla="*/ 217 h 304"/>
                <a:gd name="T24" fmla="*/ 505 w 542"/>
                <a:gd name="T25" fmla="*/ 217 h 304"/>
                <a:gd name="T26" fmla="*/ 537 w 542"/>
                <a:gd name="T27" fmla="*/ 190 h 304"/>
                <a:gd name="T28" fmla="*/ 537 w 542"/>
                <a:gd name="T29" fmla="*/ 189 h 304"/>
                <a:gd name="T30" fmla="*/ 483 w 542"/>
                <a:gd name="T31" fmla="*/ 159 h 304"/>
                <a:gd name="T32" fmla="*/ 505 w 542"/>
                <a:gd name="T33" fmla="*/ 160 h 304"/>
                <a:gd name="T34" fmla="*/ 505 w 542"/>
                <a:gd name="T35" fmla="*/ 160 h 304"/>
                <a:gd name="T36" fmla="*/ 524 w 542"/>
                <a:gd name="T37" fmla="*/ 133 h 304"/>
                <a:gd name="T38" fmla="*/ 518 w 542"/>
                <a:gd name="T39" fmla="*/ 122 h 304"/>
                <a:gd name="T40" fmla="*/ 412 w 542"/>
                <a:gd name="T41" fmla="*/ 83 h 304"/>
                <a:gd name="T42" fmla="*/ 272 w 542"/>
                <a:gd name="T43" fmla="*/ 64 h 304"/>
                <a:gd name="T44" fmla="*/ 298 w 542"/>
                <a:gd name="T45" fmla="*/ 44 h 304"/>
                <a:gd name="T46" fmla="*/ 298 w 542"/>
                <a:gd name="T47" fmla="*/ 44 h 304"/>
                <a:gd name="T48" fmla="*/ 367 w 542"/>
                <a:gd name="T49" fmla="*/ 32 h 304"/>
                <a:gd name="T50" fmla="*/ 313 w 542"/>
                <a:gd name="T51" fmla="*/ 0 h 304"/>
                <a:gd name="T52" fmla="*/ 214 w 542"/>
                <a:gd name="T53" fmla="*/ 4 h 304"/>
                <a:gd name="T54" fmla="*/ 127 w 542"/>
                <a:gd name="T55" fmla="*/ 41 h 304"/>
                <a:gd name="T56" fmla="*/ 56 w 542"/>
                <a:gd name="T57" fmla="*/ 12 h 304"/>
                <a:gd name="T58" fmla="*/ 0 w 542"/>
                <a:gd name="T59" fmla="*/ 167 h 304"/>
                <a:gd name="T60" fmla="*/ 26 w 542"/>
                <a:gd name="T61" fmla="*/ 173 h 304"/>
                <a:gd name="T62" fmla="*/ 199 w 542"/>
                <a:gd name="T63" fmla="*/ 23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2" h="304">
                  <a:moveTo>
                    <a:pt x="199" y="237"/>
                  </a:moveTo>
                  <a:lnTo>
                    <a:pt x="329" y="243"/>
                  </a:lnTo>
                  <a:lnTo>
                    <a:pt x="408" y="279"/>
                  </a:lnTo>
                  <a:lnTo>
                    <a:pt x="452" y="297"/>
                  </a:lnTo>
                  <a:lnTo>
                    <a:pt x="452" y="297"/>
                  </a:lnTo>
                  <a:cubicBezTo>
                    <a:pt x="467" y="303"/>
                    <a:pt x="483" y="291"/>
                    <a:pt x="482" y="274"/>
                  </a:cubicBezTo>
                  <a:lnTo>
                    <a:pt x="447" y="249"/>
                  </a:lnTo>
                  <a:lnTo>
                    <a:pt x="489" y="263"/>
                  </a:lnTo>
                  <a:lnTo>
                    <a:pt x="489" y="263"/>
                  </a:lnTo>
                  <a:cubicBezTo>
                    <a:pt x="505" y="268"/>
                    <a:pt x="521" y="257"/>
                    <a:pt x="521" y="240"/>
                  </a:cubicBezTo>
                  <a:lnTo>
                    <a:pt x="480" y="207"/>
                  </a:lnTo>
                  <a:lnTo>
                    <a:pt x="505" y="217"/>
                  </a:lnTo>
                  <a:lnTo>
                    <a:pt x="505" y="217"/>
                  </a:lnTo>
                  <a:cubicBezTo>
                    <a:pt x="523" y="223"/>
                    <a:pt x="541" y="208"/>
                    <a:pt x="537" y="190"/>
                  </a:cubicBezTo>
                  <a:lnTo>
                    <a:pt x="537" y="189"/>
                  </a:lnTo>
                  <a:lnTo>
                    <a:pt x="483" y="159"/>
                  </a:lnTo>
                  <a:lnTo>
                    <a:pt x="505" y="160"/>
                  </a:lnTo>
                  <a:lnTo>
                    <a:pt x="505" y="160"/>
                  </a:lnTo>
                  <a:cubicBezTo>
                    <a:pt x="519" y="162"/>
                    <a:pt x="530" y="146"/>
                    <a:pt x="524" y="133"/>
                  </a:cubicBezTo>
                  <a:lnTo>
                    <a:pt x="518" y="122"/>
                  </a:lnTo>
                  <a:lnTo>
                    <a:pt x="412" y="83"/>
                  </a:lnTo>
                  <a:lnTo>
                    <a:pt x="272" y="64"/>
                  </a:lnTo>
                  <a:lnTo>
                    <a:pt x="298" y="44"/>
                  </a:lnTo>
                  <a:lnTo>
                    <a:pt x="298" y="44"/>
                  </a:lnTo>
                  <a:cubicBezTo>
                    <a:pt x="326" y="52"/>
                    <a:pt x="367" y="32"/>
                    <a:pt x="367" y="32"/>
                  </a:cubicBezTo>
                  <a:lnTo>
                    <a:pt x="313" y="0"/>
                  </a:lnTo>
                  <a:lnTo>
                    <a:pt x="214" y="4"/>
                  </a:lnTo>
                  <a:lnTo>
                    <a:pt x="127" y="41"/>
                  </a:lnTo>
                  <a:lnTo>
                    <a:pt x="56" y="12"/>
                  </a:lnTo>
                  <a:lnTo>
                    <a:pt x="0" y="167"/>
                  </a:lnTo>
                  <a:lnTo>
                    <a:pt x="26" y="173"/>
                  </a:lnTo>
                  <a:lnTo>
                    <a:pt x="199" y="237"/>
                  </a:lnTo>
                </a:path>
              </a:pathLst>
            </a:custGeom>
            <a:solidFill>
              <a:srgbClr val="2B282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62" name="Freeform 118">
              <a:extLst>
                <a:ext uri="{FF2B5EF4-FFF2-40B4-BE49-F238E27FC236}">
                  <a16:creationId xmlns:a16="http://schemas.microsoft.com/office/drawing/2014/main" id="{7A993195-BBBC-254C-A88B-3A87D47C716B}"/>
                </a:ext>
              </a:extLst>
            </p:cNvPr>
            <p:cNvSpPr>
              <a:spLocks noChangeArrowheads="1"/>
            </p:cNvSpPr>
            <p:nvPr/>
          </p:nvSpPr>
          <p:spPr bwMode="auto">
            <a:xfrm>
              <a:off x="18538785" y="11768784"/>
              <a:ext cx="324092" cy="285639"/>
            </a:xfrm>
            <a:custGeom>
              <a:avLst/>
              <a:gdLst>
                <a:gd name="T0" fmla="*/ 260 w 261"/>
                <a:gd name="T1" fmla="*/ 228 h 229"/>
                <a:gd name="T2" fmla="*/ 0 w 261"/>
                <a:gd name="T3" fmla="*/ 228 h 229"/>
                <a:gd name="T4" fmla="*/ 0 w 261"/>
                <a:gd name="T5" fmla="*/ 0 h 229"/>
                <a:gd name="T6" fmla="*/ 260 w 261"/>
                <a:gd name="T7" fmla="*/ 0 h 229"/>
                <a:gd name="T8" fmla="*/ 260 w 261"/>
                <a:gd name="T9" fmla="*/ 228 h 229"/>
              </a:gdLst>
              <a:ahLst/>
              <a:cxnLst>
                <a:cxn ang="0">
                  <a:pos x="T0" y="T1"/>
                </a:cxn>
                <a:cxn ang="0">
                  <a:pos x="T2" y="T3"/>
                </a:cxn>
                <a:cxn ang="0">
                  <a:pos x="T4" y="T5"/>
                </a:cxn>
                <a:cxn ang="0">
                  <a:pos x="T6" y="T7"/>
                </a:cxn>
                <a:cxn ang="0">
                  <a:pos x="T8" y="T9"/>
                </a:cxn>
              </a:cxnLst>
              <a:rect l="0" t="0" r="r" b="b"/>
              <a:pathLst>
                <a:path w="261" h="229">
                  <a:moveTo>
                    <a:pt x="260" y="228"/>
                  </a:moveTo>
                  <a:lnTo>
                    <a:pt x="0" y="228"/>
                  </a:lnTo>
                  <a:lnTo>
                    <a:pt x="0" y="0"/>
                  </a:lnTo>
                  <a:lnTo>
                    <a:pt x="260" y="0"/>
                  </a:lnTo>
                  <a:lnTo>
                    <a:pt x="260" y="228"/>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63" name="Freeform 119">
              <a:extLst>
                <a:ext uri="{FF2B5EF4-FFF2-40B4-BE49-F238E27FC236}">
                  <a16:creationId xmlns:a16="http://schemas.microsoft.com/office/drawing/2014/main" id="{5A93A450-FCFC-FA42-9904-EF6DB12E6FBF}"/>
                </a:ext>
              </a:extLst>
            </p:cNvPr>
            <p:cNvSpPr>
              <a:spLocks noChangeArrowheads="1"/>
            </p:cNvSpPr>
            <p:nvPr/>
          </p:nvSpPr>
          <p:spPr bwMode="auto">
            <a:xfrm>
              <a:off x="17522572" y="11768784"/>
              <a:ext cx="324088" cy="285639"/>
            </a:xfrm>
            <a:custGeom>
              <a:avLst/>
              <a:gdLst>
                <a:gd name="T0" fmla="*/ 260 w 261"/>
                <a:gd name="T1" fmla="*/ 228 h 229"/>
                <a:gd name="T2" fmla="*/ 0 w 261"/>
                <a:gd name="T3" fmla="*/ 228 h 229"/>
                <a:gd name="T4" fmla="*/ 0 w 261"/>
                <a:gd name="T5" fmla="*/ 0 h 229"/>
                <a:gd name="T6" fmla="*/ 260 w 261"/>
                <a:gd name="T7" fmla="*/ 0 h 229"/>
                <a:gd name="T8" fmla="*/ 260 w 261"/>
                <a:gd name="T9" fmla="*/ 228 h 229"/>
              </a:gdLst>
              <a:ahLst/>
              <a:cxnLst>
                <a:cxn ang="0">
                  <a:pos x="T0" y="T1"/>
                </a:cxn>
                <a:cxn ang="0">
                  <a:pos x="T2" y="T3"/>
                </a:cxn>
                <a:cxn ang="0">
                  <a:pos x="T4" y="T5"/>
                </a:cxn>
                <a:cxn ang="0">
                  <a:pos x="T6" y="T7"/>
                </a:cxn>
                <a:cxn ang="0">
                  <a:pos x="T8" y="T9"/>
                </a:cxn>
              </a:cxnLst>
              <a:rect l="0" t="0" r="r" b="b"/>
              <a:pathLst>
                <a:path w="261" h="229">
                  <a:moveTo>
                    <a:pt x="260" y="228"/>
                  </a:moveTo>
                  <a:lnTo>
                    <a:pt x="0" y="228"/>
                  </a:lnTo>
                  <a:lnTo>
                    <a:pt x="0" y="0"/>
                  </a:lnTo>
                  <a:lnTo>
                    <a:pt x="260" y="0"/>
                  </a:lnTo>
                  <a:lnTo>
                    <a:pt x="260" y="228"/>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64" name="Freeform 120">
              <a:extLst>
                <a:ext uri="{FF2B5EF4-FFF2-40B4-BE49-F238E27FC236}">
                  <a16:creationId xmlns:a16="http://schemas.microsoft.com/office/drawing/2014/main" id="{3907DFA2-24EE-5B42-AFC7-E7B326D95DD9}"/>
                </a:ext>
              </a:extLst>
            </p:cNvPr>
            <p:cNvSpPr>
              <a:spLocks noChangeArrowheads="1"/>
            </p:cNvSpPr>
            <p:nvPr/>
          </p:nvSpPr>
          <p:spPr bwMode="auto">
            <a:xfrm>
              <a:off x="17335809" y="8808034"/>
              <a:ext cx="752547" cy="3026667"/>
            </a:xfrm>
            <a:custGeom>
              <a:avLst/>
              <a:gdLst>
                <a:gd name="T0" fmla="*/ 513 w 606"/>
                <a:gd name="T1" fmla="*/ 2430 h 2431"/>
                <a:gd name="T2" fmla="*/ 95 w 606"/>
                <a:gd name="T3" fmla="*/ 2430 h 2431"/>
                <a:gd name="T4" fmla="*/ 0 w 606"/>
                <a:gd name="T5" fmla="*/ 1278 h 2431"/>
                <a:gd name="T6" fmla="*/ 95 w 606"/>
                <a:gd name="T7" fmla="*/ 0 h 2431"/>
                <a:gd name="T8" fmla="*/ 605 w 606"/>
                <a:gd name="T9" fmla="*/ 0 h 2431"/>
                <a:gd name="T10" fmla="*/ 418 w 606"/>
                <a:gd name="T11" fmla="*/ 1291 h 2431"/>
                <a:gd name="T12" fmla="*/ 513 w 606"/>
                <a:gd name="T13" fmla="*/ 2430 h 2431"/>
              </a:gdLst>
              <a:ahLst/>
              <a:cxnLst>
                <a:cxn ang="0">
                  <a:pos x="T0" y="T1"/>
                </a:cxn>
                <a:cxn ang="0">
                  <a:pos x="T2" y="T3"/>
                </a:cxn>
                <a:cxn ang="0">
                  <a:pos x="T4" y="T5"/>
                </a:cxn>
                <a:cxn ang="0">
                  <a:pos x="T6" y="T7"/>
                </a:cxn>
                <a:cxn ang="0">
                  <a:pos x="T8" y="T9"/>
                </a:cxn>
                <a:cxn ang="0">
                  <a:pos x="T10" y="T11"/>
                </a:cxn>
                <a:cxn ang="0">
                  <a:pos x="T12" y="T13"/>
                </a:cxn>
              </a:cxnLst>
              <a:rect l="0" t="0" r="r" b="b"/>
              <a:pathLst>
                <a:path w="606" h="2431">
                  <a:moveTo>
                    <a:pt x="513" y="2430"/>
                  </a:moveTo>
                  <a:lnTo>
                    <a:pt x="95" y="2430"/>
                  </a:lnTo>
                  <a:lnTo>
                    <a:pt x="0" y="1278"/>
                  </a:lnTo>
                  <a:lnTo>
                    <a:pt x="95" y="0"/>
                  </a:lnTo>
                  <a:lnTo>
                    <a:pt x="605" y="0"/>
                  </a:lnTo>
                  <a:lnTo>
                    <a:pt x="418" y="1291"/>
                  </a:lnTo>
                  <a:lnTo>
                    <a:pt x="513" y="2430"/>
                  </a:lnTo>
                </a:path>
              </a:pathLst>
            </a:custGeom>
            <a:solidFill>
              <a:srgbClr val="FFAB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65" name="Freeform 121">
              <a:extLst>
                <a:ext uri="{FF2B5EF4-FFF2-40B4-BE49-F238E27FC236}">
                  <a16:creationId xmlns:a16="http://schemas.microsoft.com/office/drawing/2014/main" id="{53581A83-4583-924B-8DB4-582351B2A467}"/>
                </a:ext>
              </a:extLst>
            </p:cNvPr>
            <p:cNvSpPr>
              <a:spLocks noChangeArrowheads="1"/>
            </p:cNvSpPr>
            <p:nvPr/>
          </p:nvSpPr>
          <p:spPr bwMode="auto">
            <a:xfrm>
              <a:off x="16412978" y="7050261"/>
              <a:ext cx="428458" cy="368032"/>
            </a:xfrm>
            <a:custGeom>
              <a:avLst/>
              <a:gdLst>
                <a:gd name="T0" fmla="*/ 115 w 345"/>
                <a:gd name="T1" fmla="*/ 0 h 297"/>
                <a:gd name="T2" fmla="*/ 109 w 345"/>
                <a:gd name="T3" fmla="*/ 0 h 297"/>
                <a:gd name="T4" fmla="*/ 109 w 345"/>
                <a:gd name="T5" fmla="*/ 0 h 297"/>
                <a:gd name="T6" fmla="*/ 67 w 345"/>
                <a:gd name="T7" fmla="*/ 53 h 297"/>
                <a:gd name="T8" fmla="*/ 68 w 345"/>
                <a:gd name="T9" fmla="*/ 60 h 297"/>
                <a:gd name="T10" fmla="*/ 62 w 345"/>
                <a:gd name="T11" fmla="*/ 63 h 297"/>
                <a:gd name="T12" fmla="*/ 62 w 345"/>
                <a:gd name="T13" fmla="*/ 63 h 297"/>
                <a:gd name="T14" fmla="*/ 35 w 345"/>
                <a:gd name="T15" fmla="*/ 111 h 297"/>
                <a:gd name="T16" fmla="*/ 38 w 345"/>
                <a:gd name="T17" fmla="*/ 124 h 297"/>
                <a:gd name="T18" fmla="*/ 33 w 345"/>
                <a:gd name="T19" fmla="*/ 126 h 297"/>
                <a:gd name="T20" fmla="*/ 33 w 345"/>
                <a:gd name="T21" fmla="*/ 126 h 297"/>
                <a:gd name="T22" fmla="*/ 14 w 345"/>
                <a:gd name="T23" fmla="*/ 169 h 297"/>
                <a:gd name="T24" fmla="*/ 18 w 345"/>
                <a:gd name="T25" fmla="*/ 181 h 297"/>
                <a:gd name="T26" fmla="*/ 11 w 345"/>
                <a:gd name="T27" fmla="*/ 188 h 297"/>
                <a:gd name="T28" fmla="*/ 11 w 345"/>
                <a:gd name="T29" fmla="*/ 188 h 297"/>
                <a:gd name="T30" fmla="*/ 17 w 345"/>
                <a:gd name="T31" fmla="*/ 222 h 297"/>
                <a:gd name="T32" fmla="*/ 58 w 345"/>
                <a:gd name="T33" fmla="*/ 240 h 297"/>
                <a:gd name="T34" fmla="*/ 115 w 345"/>
                <a:gd name="T35" fmla="*/ 239 h 297"/>
                <a:gd name="T36" fmla="*/ 223 w 345"/>
                <a:gd name="T37" fmla="*/ 286 h 297"/>
                <a:gd name="T38" fmla="*/ 223 w 345"/>
                <a:gd name="T39" fmla="*/ 286 h 297"/>
                <a:gd name="T40" fmla="*/ 263 w 345"/>
                <a:gd name="T41" fmla="*/ 257 h 297"/>
                <a:gd name="T42" fmla="*/ 263 w 345"/>
                <a:gd name="T43" fmla="*/ 251 h 297"/>
                <a:gd name="T44" fmla="*/ 267 w 345"/>
                <a:gd name="T45" fmla="*/ 251 h 297"/>
                <a:gd name="T46" fmla="*/ 267 w 345"/>
                <a:gd name="T47" fmla="*/ 251 h 297"/>
                <a:gd name="T48" fmla="*/ 294 w 345"/>
                <a:gd name="T49" fmla="*/ 217 h 297"/>
                <a:gd name="T50" fmla="*/ 294 w 345"/>
                <a:gd name="T51" fmla="*/ 217 h 297"/>
                <a:gd name="T52" fmla="*/ 299 w 345"/>
                <a:gd name="T53" fmla="*/ 217 h 297"/>
                <a:gd name="T54" fmla="*/ 299 w 345"/>
                <a:gd name="T55" fmla="*/ 217 h 297"/>
                <a:gd name="T56" fmla="*/ 316 w 345"/>
                <a:gd name="T57" fmla="*/ 184 h 297"/>
                <a:gd name="T58" fmla="*/ 302 w 345"/>
                <a:gd name="T59" fmla="*/ 165 h 297"/>
                <a:gd name="T60" fmla="*/ 318 w 345"/>
                <a:gd name="T61" fmla="*/ 165 h 297"/>
                <a:gd name="T62" fmla="*/ 318 w 345"/>
                <a:gd name="T63" fmla="*/ 165 h 297"/>
                <a:gd name="T64" fmla="*/ 337 w 345"/>
                <a:gd name="T65" fmla="*/ 133 h 297"/>
                <a:gd name="T66" fmla="*/ 313 w 345"/>
                <a:gd name="T67" fmla="*/ 93 h 297"/>
                <a:gd name="T68" fmla="*/ 223 w 345"/>
                <a:gd name="T69" fmla="*/ 25 h 297"/>
                <a:gd name="T70" fmla="*/ 115 w 345"/>
                <a:gd name="T71"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5" h="297">
                  <a:moveTo>
                    <a:pt x="115" y="0"/>
                  </a:moveTo>
                  <a:lnTo>
                    <a:pt x="109" y="0"/>
                  </a:lnTo>
                  <a:lnTo>
                    <a:pt x="109" y="0"/>
                  </a:lnTo>
                  <a:cubicBezTo>
                    <a:pt x="83" y="3"/>
                    <a:pt x="64" y="27"/>
                    <a:pt x="67" y="53"/>
                  </a:cubicBezTo>
                  <a:lnTo>
                    <a:pt x="68" y="60"/>
                  </a:lnTo>
                  <a:lnTo>
                    <a:pt x="62" y="63"/>
                  </a:lnTo>
                  <a:lnTo>
                    <a:pt x="62" y="63"/>
                  </a:lnTo>
                  <a:cubicBezTo>
                    <a:pt x="42" y="70"/>
                    <a:pt x="31" y="91"/>
                    <a:pt x="35" y="111"/>
                  </a:cubicBezTo>
                  <a:lnTo>
                    <a:pt x="38" y="124"/>
                  </a:lnTo>
                  <a:lnTo>
                    <a:pt x="33" y="126"/>
                  </a:lnTo>
                  <a:lnTo>
                    <a:pt x="33" y="126"/>
                  </a:lnTo>
                  <a:cubicBezTo>
                    <a:pt x="17" y="132"/>
                    <a:pt x="8" y="152"/>
                    <a:pt x="14" y="169"/>
                  </a:cubicBezTo>
                  <a:lnTo>
                    <a:pt x="18" y="181"/>
                  </a:lnTo>
                  <a:lnTo>
                    <a:pt x="11" y="188"/>
                  </a:lnTo>
                  <a:lnTo>
                    <a:pt x="11" y="188"/>
                  </a:lnTo>
                  <a:cubicBezTo>
                    <a:pt x="0" y="198"/>
                    <a:pt x="3" y="216"/>
                    <a:pt x="17" y="222"/>
                  </a:cubicBezTo>
                  <a:lnTo>
                    <a:pt x="58" y="240"/>
                  </a:lnTo>
                  <a:lnTo>
                    <a:pt x="115" y="239"/>
                  </a:lnTo>
                  <a:lnTo>
                    <a:pt x="223" y="286"/>
                  </a:lnTo>
                  <a:lnTo>
                    <a:pt x="223" y="286"/>
                  </a:lnTo>
                  <a:cubicBezTo>
                    <a:pt x="243" y="296"/>
                    <a:pt x="266" y="279"/>
                    <a:pt x="263" y="257"/>
                  </a:cubicBezTo>
                  <a:lnTo>
                    <a:pt x="263" y="251"/>
                  </a:lnTo>
                  <a:lnTo>
                    <a:pt x="267" y="251"/>
                  </a:lnTo>
                  <a:lnTo>
                    <a:pt x="267" y="251"/>
                  </a:lnTo>
                  <a:cubicBezTo>
                    <a:pt x="287" y="255"/>
                    <a:pt x="302" y="235"/>
                    <a:pt x="294" y="217"/>
                  </a:cubicBezTo>
                  <a:lnTo>
                    <a:pt x="294" y="217"/>
                  </a:lnTo>
                  <a:lnTo>
                    <a:pt x="299" y="217"/>
                  </a:lnTo>
                  <a:lnTo>
                    <a:pt x="299" y="217"/>
                  </a:lnTo>
                  <a:cubicBezTo>
                    <a:pt x="317" y="219"/>
                    <a:pt x="328" y="198"/>
                    <a:pt x="316" y="184"/>
                  </a:cubicBezTo>
                  <a:lnTo>
                    <a:pt x="302" y="165"/>
                  </a:lnTo>
                  <a:lnTo>
                    <a:pt x="318" y="165"/>
                  </a:lnTo>
                  <a:lnTo>
                    <a:pt x="318" y="165"/>
                  </a:lnTo>
                  <a:cubicBezTo>
                    <a:pt x="334" y="164"/>
                    <a:pt x="344" y="147"/>
                    <a:pt x="337" y="133"/>
                  </a:cubicBezTo>
                  <a:lnTo>
                    <a:pt x="313" y="93"/>
                  </a:lnTo>
                  <a:lnTo>
                    <a:pt x="223" y="25"/>
                  </a:lnTo>
                  <a:lnTo>
                    <a:pt x="115" y="0"/>
                  </a:lnTo>
                </a:path>
              </a:pathLst>
            </a:custGeom>
            <a:solidFill>
              <a:srgbClr val="2B282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66" name="Freeform 122">
              <a:extLst>
                <a:ext uri="{FF2B5EF4-FFF2-40B4-BE49-F238E27FC236}">
                  <a16:creationId xmlns:a16="http://schemas.microsoft.com/office/drawing/2014/main" id="{78A4BD90-D121-5A47-A1DF-41E5E13FF1A6}"/>
                </a:ext>
              </a:extLst>
            </p:cNvPr>
            <p:cNvSpPr>
              <a:spLocks noChangeArrowheads="1"/>
            </p:cNvSpPr>
            <p:nvPr/>
          </p:nvSpPr>
          <p:spPr bwMode="auto">
            <a:xfrm>
              <a:off x="17412713" y="7116176"/>
              <a:ext cx="1087623" cy="1691858"/>
            </a:xfrm>
            <a:custGeom>
              <a:avLst/>
              <a:gdLst>
                <a:gd name="T0" fmla="*/ 874 w 875"/>
                <a:gd name="T1" fmla="*/ 327 h 1359"/>
                <a:gd name="T2" fmla="*/ 836 w 875"/>
                <a:gd name="T3" fmla="*/ 252 h 1359"/>
                <a:gd name="T4" fmla="*/ 836 w 875"/>
                <a:gd name="T5" fmla="*/ 252 h 1359"/>
                <a:gd name="T6" fmla="*/ 538 w 875"/>
                <a:gd name="T7" fmla="*/ 8 h 1359"/>
                <a:gd name="T8" fmla="*/ 353 w 875"/>
                <a:gd name="T9" fmla="*/ 0 h 1359"/>
                <a:gd name="T10" fmla="*/ 210 w 875"/>
                <a:gd name="T11" fmla="*/ 38 h 1359"/>
                <a:gd name="T12" fmla="*/ 4 w 875"/>
                <a:gd name="T13" fmla="*/ 612 h 1359"/>
                <a:gd name="T14" fmla="*/ 0 w 875"/>
                <a:gd name="T15" fmla="*/ 861 h 1359"/>
                <a:gd name="T16" fmla="*/ 35 w 875"/>
                <a:gd name="T17" fmla="*/ 1358 h 1359"/>
                <a:gd name="T18" fmla="*/ 849 w 875"/>
                <a:gd name="T19" fmla="*/ 1358 h 1359"/>
                <a:gd name="T20" fmla="*/ 775 w 875"/>
                <a:gd name="T21" fmla="*/ 991 h 1359"/>
                <a:gd name="T22" fmla="*/ 874 w 875"/>
                <a:gd name="T23" fmla="*/ 327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5" h="1359">
                  <a:moveTo>
                    <a:pt x="874" y="327"/>
                  </a:moveTo>
                  <a:lnTo>
                    <a:pt x="836" y="252"/>
                  </a:lnTo>
                  <a:lnTo>
                    <a:pt x="836" y="252"/>
                  </a:lnTo>
                  <a:cubicBezTo>
                    <a:pt x="776" y="133"/>
                    <a:pt x="668" y="45"/>
                    <a:pt x="538" y="8"/>
                  </a:cubicBezTo>
                  <a:lnTo>
                    <a:pt x="353" y="0"/>
                  </a:lnTo>
                  <a:lnTo>
                    <a:pt x="210" y="38"/>
                  </a:lnTo>
                  <a:lnTo>
                    <a:pt x="4" y="612"/>
                  </a:lnTo>
                  <a:lnTo>
                    <a:pt x="0" y="861"/>
                  </a:lnTo>
                  <a:lnTo>
                    <a:pt x="35" y="1358"/>
                  </a:lnTo>
                  <a:lnTo>
                    <a:pt x="849" y="1358"/>
                  </a:lnTo>
                  <a:lnTo>
                    <a:pt x="775" y="991"/>
                  </a:lnTo>
                  <a:lnTo>
                    <a:pt x="874" y="327"/>
                  </a:lnTo>
                </a:path>
              </a:pathLst>
            </a:custGeom>
            <a:solidFill>
              <a:srgbClr val="1059B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67" name="Freeform 123">
              <a:extLst>
                <a:ext uri="{FF2B5EF4-FFF2-40B4-BE49-F238E27FC236}">
                  <a16:creationId xmlns:a16="http://schemas.microsoft.com/office/drawing/2014/main" id="{D9CB014D-E35D-2A45-9AE2-76BFADDDA40F}"/>
                </a:ext>
              </a:extLst>
            </p:cNvPr>
            <p:cNvSpPr>
              <a:spLocks noChangeArrowheads="1"/>
            </p:cNvSpPr>
            <p:nvPr/>
          </p:nvSpPr>
          <p:spPr bwMode="auto">
            <a:xfrm>
              <a:off x="16209732" y="7835766"/>
              <a:ext cx="1911580" cy="675646"/>
            </a:xfrm>
            <a:custGeom>
              <a:avLst/>
              <a:gdLst>
                <a:gd name="T0" fmla="*/ 1302 w 1533"/>
                <a:gd name="T1" fmla="*/ 0 h 541"/>
                <a:gd name="T2" fmla="*/ 1055 w 1533"/>
                <a:gd name="T3" fmla="*/ 250 h 541"/>
                <a:gd name="T4" fmla="*/ 445 w 1533"/>
                <a:gd name="T5" fmla="*/ 251 h 541"/>
                <a:gd name="T6" fmla="*/ 374 w 1533"/>
                <a:gd name="T7" fmla="*/ 176 h 541"/>
                <a:gd name="T8" fmla="*/ 296 w 1533"/>
                <a:gd name="T9" fmla="*/ 141 h 541"/>
                <a:gd name="T10" fmla="*/ 296 w 1533"/>
                <a:gd name="T11" fmla="*/ 141 h 541"/>
                <a:gd name="T12" fmla="*/ 275 w 1533"/>
                <a:gd name="T13" fmla="*/ 162 h 541"/>
                <a:gd name="T14" fmla="*/ 275 w 1533"/>
                <a:gd name="T15" fmla="*/ 162 h 541"/>
                <a:gd name="T16" fmla="*/ 304 w 1533"/>
                <a:gd name="T17" fmla="*/ 194 h 541"/>
                <a:gd name="T18" fmla="*/ 348 w 1533"/>
                <a:gd name="T19" fmla="*/ 252 h 541"/>
                <a:gd name="T20" fmla="*/ 178 w 1533"/>
                <a:gd name="T21" fmla="*/ 273 h 541"/>
                <a:gd name="T22" fmla="*/ 33 w 1533"/>
                <a:gd name="T23" fmla="*/ 258 h 541"/>
                <a:gd name="T24" fmla="*/ 33 w 1533"/>
                <a:gd name="T25" fmla="*/ 258 h 541"/>
                <a:gd name="T26" fmla="*/ 16 w 1533"/>
                <a:gd name="T27" fmla="*/ 286 h 541"/>
                <a:gd name="T28" fmla="*/ 21 w 1533"/>
                <a:gd name="T29" fmla="*/ 292 h 541"/>
                <a:gd name="T30" fmla="*/ 18 w 1533"/>
                <a:gd name="T31" fmla="*/ 294 h 541"/>
                <a:gd name="T32" fmla="*/ 18 w 1533"/>
                <a:gd name="T33" fmla="*/ 294 h 541"/>
                <a:gd name="T34" fmla="*/ 16 w 1533"/>
                <a:gd name="T35" fmla="*/ 341 h 541"/>
                <a:gd name="T36" fmla="*/ 26 w 1533"/>
                <a:gd name="T37" fmla="*/ 349 h 541"/>
                <a:gd name="T38" fmla="*/ 26 w 1533"/>
                <a:gd name="T39" fmla="*/ 349 h 541"/>
                <a:gd name="T40" fmla="*/ 32 w 1533"/>
                <a:gd name="T41" fmla="*/ 391 h 541"/>
                <a:gd name="T42" fmla="*/ 54 w 1533"/>
                <a:gd name="T43" fmla="*/ 401 h 541"/>
                <a:gd name="T44" fmla="*/ 50 w 1533"/>
                <a:gd name="T45" fmla="*/ 405 h 541"/>
                <a:gd name="T46" fmla="*/ 50 w 1533"/>
                <a:gd name="T47" fmla="*/ 405 h 541"/>
                <a:gd name="T48" fmla="*/ 67 w 1533"/>
                <a:gd name="T49" fmla="*/ 444 h 541"/>
                <a:gd name="T50" fmla="*/ 188 w 1533"/>
                <a:gd name="T51" fmla="*/ 456 h 541"/>
                <a:gd name="T52" fmla="*/ 328 w 1533"/>
                <a:gd name="T53" fmla="*/ 446 h 541"/>
                <a:gd name="T54" fmla="*/ 328 w 1533"/>
                <a:gd name="T55" fmla="*/ 446 h 541"/>
                <a:gd name="T56" fmla="*/ 399 w 1533"/>
                <a:gd name="T57" fmla="*/ 423 h 541"/>
                <a:gd name="T58" fmla="*/ 443 w 1533"/>
                <a:gd name="T59" fmla="*/ 396 h 541"/>
                <a:gd name="T60" fmla="*/ 1177 w 1533"/>
                <a:gd name="T61" fmla="*/ 540 h 541"/>
                <a:gd name="T62" fmla="*/ 1532 w 1533"/>
                <a:gd name="T63" fmla="*/ 217 h 541"/>
                <a:gd name="T64" fmla="*/ 1302 w 1533"/>
                <a:gd name="T65"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3" h="541">
                  <a:moveTo>
                    <a:pt x="1302" y="0"/>
                  </a:moveTo>
                  <a:lnTo>
                    <a:pt x="1055" y="250"/>
                  </a:lnTo>
                  <a:lnTo>
                    <a:pt x="445" y="251"/>
                  </a:lnTo>
                  <a:lnTo>
                    <a:pt x="374" y="176"/>
                  </a:lnTo>
                  <a:lnTo>
                    <a:pt x="296" y="141"/>
                  </a:lnTo>
                  <a:lnTo>
                    <a:pt x="296" y="141"/>
                  </a:lnTo>
                  <a:cubicBezTo>
                    <a:pt x="282" y="135"/>
                    <a:pt x="269" y="148"/>
                    <a:pt x="275" y="162"/>
                  </a:cubicBezTo>
                  <a:lnTo>
                    <a:pt x="275" y="162"/>
                  </a:lnTo>
                  <a:cubicBezTo>
                    <a:pt x="281" y="174"/>
                    <a:pt x="290" y="187"/>
                    <a:pt x="304" y="194"/>
                  </a:cubicBezTo>
                  <a:lnTo>
                    <a:pt x="348" y="252"/>
                  </a:lnTo>
                  <a:lnTo>
                    <a:pt x="178" y="273"/>
                  </a:lnTo>
                  <a:lnTo>
                    <a:pt x="33" y="258"/>
                  </a:lnTo>
                  <a:lnTo>
                    <a:pt x="33" y="258"/>
                  </a:lnTo>
                  <a:cubicBezTo>
                    <a:pt x="18" y="257"/>
                    <a:pt x="8" y="273"/>
                    <a:pt x="16" y="286"/>
                  </a:cubicBezTo>
                  <a:lnTo>
                    <a:pt x="21" y="292"/>
                  </a:lnTo>
                  <a:lnTo>
                    <a:pt x="18" y="294"/>
                  </a:lnTo>
                  <a:lnTo>
                    <a:pt x="18" y="294"/>
                  </a:lnTo>
                  <a:cubicBezTo>
                    <a:pt x="1" y="304"/>
                    <a:pt x="0" y="329"/>
                    <a:pt x="16" y="341"/>
                  </a:cubicBezTo>
                  <a:lnTo>
                    <a:pt x="26" y="349"/>
                  </a:lnTo>
                  <a:lnTo>
                    <a:pt x="26" y="349"/>
                  </a:lnTo>
                  <a:cubicBezTo>
                    <a:pt x="12" y="361"/>
                    <a:pt x="15" y="383"/>
                    <a:pt x="32" y="391"/>
                  </a:cubicBezTo>
                  <a:lnTo>
                    <a:pt x="54" y="401"/>
                  </a:lnTo>
                  <a:lnTo>
                    <a:pt x="50" y="405"/>
                  </a:lnTo>
                  <a:lnTo>
                    <a:pt x="50" y="405"/>
                  </a:lnTo>
                  <a:cubicBezTo>
                    <a:pt x="38" y="419"/>
                    <a:pt x="48" y="442"/>
                    <a:pt x="67" y="444"/>
                  </a:cubicBezTo>
                  <a:lnTo>
                    <a:pt x="188" y="456"/>
                  </a:lnTo>
                  <a:lnTo>
                    <a:pt x="328" y="446"/>
                  </a:lnTo>
                  <a:lnTo>
                    <a:pt x="328" y="446"/>
                  </a:lnTo>
                  <a:cubicBezTo>
                    <a:pt x="354" y="445"/>
                    <a:pt x="378" y="436"/>
                    <a:pt x="399" y="423"/>
                  </a:cubicBezTo>
                  <a:lnTo>
                    <a:pt x="443" y="396"/>
                  </a:lnTo>
                  <a:lnTo>
                    <a:pt x="1177" y="540"/>
                  </a:lnTo>
                  <a:lnTo>
                    <a:pt x="1532" y="217"/>
                  </a:lnTo>
                  <a:lnTo>
                    <a:pt x="1302" y="0"/>
                  </a:lnTo>
                </a:path>
              </a:pathLst>
            </a:custGeom>
            <a:solidFill>
              <a:srgbClr val="2B282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68" name="Freeform 124">
              <a:extLst>
                <a:ext uri="{FF2B5EF4-FFF2-40B4-BE49-F238E27FC236}">
                  <a16:creationId xmlns:a16="http://schemas.microsoft.com/office/drawing/2014/main" id="{514D5FD1-1258-5942-BD10-FB7FC25538DA}"/>
                </a:ext>
              </a:extLst>
            </p:cNvPr>
            <p:cNvSpPr>
              <a:spLocks noChangeArrowheads="1"/>
            </p:cNvSpPr>
            <p:nvPr/>
          </p:nvSpPr>
          <p:spPr bwMode="auto">
            <a:xfrm>
              <a:off x="17802714" y="7220544"/>
              <a:ext cx="818466" cy="911845"/>
            </a:xfrm>
            <a:custGeom>
              <a:avLst/>
              <a:gdLst>
                <a:gd name="T0" fmla="*/ 0 w 658"/>
                <a:gd name="T1" fmla="*/ 472 h 733"/>
                <a:gd name="T2" fmla="*/ 275 w 658"/>
                <a:gd name="T3" fmla="*/ 732 h 733"/>
                <a:gd name="T4" fmla="*/ 275 w 658"/>
                <a:gd name="T5" fmla="*/ 732 h 733"/>
                <a:gd name="T6" fmla="*/ 560 w 658"/>
                <a:gd name="T7" fmla="*/ 247 h 733"/>
                <a:gd name="T8" fmla="*/ 560 w 658"/>
                <a:gd name="T9" fmla="*/ 247 h 733"/>
                <a:gd name="T10" fmla="*/ 0 w 658"/>
                <a:gd name="T11" fmla="*/ 472 h 733"/>
              </a:gdLst>
              <a:ahLst/>
              <a:cxnLst>
                <a:cxn ang="0">
                  <a:pos x="T0" y="T1"/>
                </a:cxn>
                <a:cxn ang="0">
                  <a:pos x="T2" y="T3"/>
                </a:cxn>
                <a:cxn ang="0">
                  <a:pos x="T4" y="T5"/>
                </a:cxn>
                <a:cxn ang="0">
                  <a:pos x="T6" y="T7"/>
                </a:cxn>
                <a:cxn ang="0">
                  <a:pos x="T8" y="T9"/>
                </a:cxn>
                <a:cxn ang="0">
                  <a:pos x="T10" y="T11"/>
                </a:cxn>
              </a:cxnLst>
              <a:rect l="0" t="0" r="r" b="b"/>
              <a:pathLst>
                <a:path w="658" h="733">
                  <a:moveTo>
                    <a:pt x="0" y="472"/>
                  </a:moveTo>
                  <a:lnTo>
                    <a:pt x="275" y="732"/>
                  </a:lnTo>
                  <a:lnTo>
                    <a:pt x="275" y="732"/>
                  </a:lnTo>
                  <a:cubicBezTo>
                    <a:pt x="275" y="732"/>
                    <a:pt x="657" y="429"/>
                    <a:pt x="560" y="247"/>
                  </a:cubicBezTo>
                  <a:lnTo>
                    <a:pt x="560" y="247"/>
                  </a:lnTo>
                  <a:cubicBezTo>
                    <a:pt x="429" y="0"/>
                    <a:pt x="0" y="472"/>
                    <a:pt x="0" y="472"/>
                  </a:cubicBezTo>
                </a:path>
              </a:pathLst>
            </a:custGeom>
            <a:solidFill>
              <a:srgbClr val="0079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69" name="Freeform 125">
              <a:extLst>
                <a:ext uri="{FF2B5EF4-FFF2-40B4-BE49-F238E27FC236}">
                  <a16:creationId xmlns:a16="http://schemas.microsoft.com/office/drawing/2014/main" id="{6FB8519E-EBAC-404B-80EF-40EB46A971BF}"/>
                </a:ext>
              </a:extLst>
            </p:cNvPr>
            <p:cNvSpPr>
              <a:spLocks noChangeArrowheads="1"/>
            </p:cNvSpPr>
            <p:nvPr/>
          </p:nvSpPr>
          <p:spPr bwMode="auto">
            <a:xfrm>
              <a:off x="17808211" y="6918428"/>
              <a:ext cx="318598" cy="406485"/>
            </a:xfrm>
            <a:custGeom>
              <a:avLst/>
              <a:gdLst>
                <a:gd name="T0" fmla="*/ 255 w 256"/>
                <a:gd name="T1" fmla="*/ 220 h 326"/>
                <a:gd name="T2" fmla="*/ 197 w 256"/>
                <a:gd name="T3" fmla="*/ 277 h 326"/>
                <a:gd name="T4" fmla="*/ 197 w 256"/>
                <a:gd name="T5" fmla="*/ 277 h 326"/>
                <a:gd name="T6" fmla="*/ 28 w 256"/>
                <a:gd name="T7" fmla="*/ 261 h 326"/>
                <a:gd name="T8" fmla="*/ 0 w 256"/>
                <a:gd name="T9" fmla="*/ 220 h 326"/>
                <a:gd name="T10" fmla="*/ 35 w 256"/>
                <a:gd name="T11" fmla="*/ 160 h 326"/>
                <a:gd name="T12" fmla="*/ 35 w 256"/>
                <a:gd name="T13" fmla="*/ 0 h 326"/>
                <a:gd name="T14" fmla="*/ 220 w 256"/>
                <a:gd name="T15" fmla="*/ 0 h 326"/>
                <a:gd name="T16" fmla="*/ 220 w 256"/>
                <a:gd name="T17" fmla="*/ 168 h 326"/>
                <a:gd name="T18" fmla="*/ 255 w 256"/>
                <a:gd name="T19" fmla="*/ 22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6" h="326">
                  <a:moveTo>
                    <a:pt x="255" y="220"/>
                  </a:moveTo>
                  <a:lnTo>
                    <a:pt x="197" y="277"/>
                  </a:lnTo>
                  <a:lnTo>
                    <a:pt x="197" y="277"/>
                  </a:lnTo>
                  <a:cubicBezTo>
                    <a:pt x="147" y="325"/>
                    <a:pt x="68" y="317"/>
                    <a:pt x="28" y="261"/>
                  </a:cubicBezTo>
                  <a:lnTo>
                    <a:pt x="0" y="220"/>
                  </a:lnTo>
                  <a:lnTo>
                    <a:pt x="35" y="160"/>
                  </a:lnTo>
                  <a:lnTo>
                    <a:pt x="35" y="0"/>
                  </a:lnTo>
                  <a:lnTo>
                    <a:pt x="220" y="0"/>
                  </a:lnTo>
                  <a:lnTo>
                    <a:pt x="220" y="168"/>
                  </a:lnTo>
                  <a:lnTo>
                    <a:pt x="255" y="22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70" name="Freeform 126">
              <a:extLst>
                <a:ext uri="{FF2B5EF4-FFF2-40B4-BE49-F238E27FC236}">
                  <a16:creationId xmlns:a16="http://schemas.microsoft.com/office/drawing/2014/main" id="{2E000F55-3179-8C4D-AA7A-8A6DFB7BF4E5}"/>
                </a:ext>
              </a:extLst>
            </p:cNvPr>
            <p:cNvSpPr>
              <a:spLocks noChangeArrowheads="1"/>
            </p:cNvSpPr>
            <p:nvPr/>
          </p:nvSpPr>
          <p:spPr bwMode="auto">
            <a:xfrm>
              <a:off x="17692855" y="6424054"/>
              <a:ext cx="532827" cy="576768"/>
            </a:xfrm>
            <a:custGeom>
              <a:avLst/>
              <a:gdLst>
                <a:gd name="T0" fmla="*/ 428 w 429"/>
                <a:gd name="T1" fmla="*/ 231 h 461"/>
                <a:gd name="T2" fmla="*/ 428 w 429"/>
                <a:gd name="T3" fmla="*/ 231 h 461"/>
                <a:gd name="T4" fmla="*/ 214 w 429"/>
                <a:gd name="T5" fmla="*/ 460 h 461"/>
                <a:gd name="T6" fmla="*/ 214 w 429"/>
                <a:gd name="T7" fmla="*/ 460 h 461"/>
                <a:gd name="T8" fmla="*/ 0 w 429"/>
                <a:gd name="T9" fmla="*/ 231 h 461"/>
                <a:gd name="T10" fmla="*/ 0 w 429"/>
                <a:gd name="T11" fmla="*/ 231 h 461"/>
                <a:gd name="T12" fmla="*/ 214 w 429"/>
                <a:gd name="T13" fmla="*/ 0 h 461"/>
                <a:gd name="T14" fmla="*/ 214 w 429"/>
                <a:gd name="T15" fmla="*/ 0 h 461"/>
                <a:gd name="T16" fmla="*/ 428 w 429"/>
                <a:gd name="T17" fmla="*/ 231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9" h="461">
                  <a:moveTo>
                    <a:pt x="428" y="231"/>
                  </a:moveTo>
                  <a:lnTo>
                    <a:pt x="428" y="231"/>
                  </a:lnTo>
                  <a:cubicBezTo>
                    <a:pt x="428" y="433"/>
                    <a:pt x="332" y="460"/>
                    <a:pt x="214" y="460"/>
                  </a:cubicBezTo>
                  <a:lnTo>
                    <a:pt x="214" y="460"/>
                  </a:lnTo>
                  <a:cubicBezTo>
                    <a:pt x="96" y="460"/>
                    <a:pt x="0" y="424"/>
                    <a:pt x="0" y="231"/>
                  </a:cubicBezTo>
                  <a:lnTo>
                    <a:pt x="0" y="231"/>
                  </a:lnTo>
                  <a:cubicBezTo>
                    <a:pt x="0" y="103"/>
                    <a:pt x="96" y="0"/>
                    <a:pt x="214" y="0"/>
                  </a:cubicBezTo>
                  <a:lnTo>
                    <a:pt x="214" y="0"/>
                  </a:lnTo>
                  <a:cubicBezTo>
                    <a:pt x="332" y="0"/>
                    <a:pt x="428" y="103"/>
                    <a:pt x="428" y="231"/>
                  </a:cubicBezTo>
                </a:path>
              </a:pathLst>
            </a:custGeom>
            <a:solidFill>
              <a:srgbClr val="2B282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71" name="Freeform 127">
              <a:extLst>
                <a:ext uri="{FF2B5EF4-FFF2-40B4-BE49-F238E27FC236}">
                  <a16:creationId xmlns:a16="http://schemas.microsoft.com/office/drawing/2014/main" id="{503B3EB4-094F-4546-AE1A-782B766EC9AC}"/>
                </a:ext>
              </a:extLst>
            </p:cNvPr>
            <p:cNvSpPr>
              <a:spLocks noChangeArrowheads="1"/>
            </p:cNvSpPr>
            <p:nvPr/>
          </p:nvSpPr>
          <p:spPr bwMode="auto">
            <a:xfrm>
              <a:off x="17379752" y="6264752"/>
              <a:ext cx="1049170" cy="659165"/>
            </a:xfrm>
            <a:custGeom>
              <a:avLst/>
              <a:gdLst>
                <a:gd name="T0" fmla="*/ 589 w 844"/>
                <a:gd name="T1" fmla="*/ 218 h 531"/>
                <a:gd name="T2" fmla="*/ 589 w 844"/>
                <a:gd name="T3" fmla="*/ 218 h 531"/>
                <a:gd name="T4" fmla="*/ 184 w 844"/>
                <a:gd name="T5" fmla="*/ 239 h 531"/>
                <a:gd name="T6" fmla="*/ 184 w 844"/>
                <a:gd name="T7" fmla="*/ 239 h 531"/>
                <a:gd name="T8" fmla="*/ 385 w 844"/>
                <a:gd name="T9" fmla="*/ 66 h 531"/>
                <a:gd name="T10" fmla="*/ 385 w 844"/>
                <a:gd name="T11" fmla="*/ 66 h 531"/>
                <a:gd name="T12" fmla="*/ 649 w 844"/>
                <a:gd name="T13" fmla="*/ 7 h 531"/>
                <a:gd name="T14" fmla="*/ 649 w 844"/>
                <a:gd name="T15" fmla="*/ 7 h 531"/>
                <a:gd name="T16" fmla="*/ 712 w 844"/>
                <a:gd name="T17" fmla="*/ 171 h 531"/>
                <a:gd name="T18" fmla="*/ 712 w 844"/>
                <a:gd name="T19" fmla="*/ 171 h 531"/>
                <a:gd name="T20" fmla="*/ 778 w 844"/>
                <a:gd name="T21" fmla="*/ 401 h 531"/>
                <a:gd name="T22" fmla="*/ 778 w 844"/>
                <a:gd name="T23" fmla="*/ 401 h 531"/>
                <a:gd name="T24" fmla="*/ 639 w 844"/>
                <a:gd name="T25" fmla="*/ 530 h 531"/>
                <a:gd name="T26" fmla="*/ 595 w 844"/>
                <a:gd name="T27" fmla="*/ 417 h 531"/>
                <a:gd name="T28" fmla="*/ 595 w 844"/>
                <a:gd name="T29" fmla="*/ 417 h 531"/>
                <a:gd name="T30" fmla="*/ 640 w 844"/>
                <a:gd name="T31" fmla="*/ 416 h 531"/>
                <a:gd name="T32" fmla="*/ 640 w 844"/>
                <a:gd name="T33" fmla="*/ 416 h 531"/>
                <a:gd name="T34" fmla="*/ 632 w 844"/>
                <a:gd name="T35" fmla="*/ 331 h 531"/>
                <a:gd name="T36" fmla="*/ 632 w 844"/>
                <a:gd name="T37" fmla="*/ 331 h 531"/>
                <a:gd name="T38" fmla="*/ 587 w 844"/>
                <a:gd name="T39" fmla="*/ 313 h 531"/>
                <a:gd name="T40" fmla="*/ 589 w 844"/>
                <a:gd name="T41" fmla="*/ 218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4" h="531">
                  <a:moveTo>
                    <a:pt x="589" y="218"/>
                  </a:moveTo>
                  <a:lnTo>
                    <a:pt x="589" y="218"/>
                  </a:lnTo>
                  <a:cubicBezTo>
                    <a:pt x="589" y="218"/>
                    <a:pt x="368" y="346"/>
                    <a:pt x="184" y="239"/>
                  </a:cubicBezTo>
                  <a:lnTo>
                    <a:pt x="184" y="239"/>
                  </a:lnTo>
                  <a:cubicBezTo>
                    <a:pt x="0" y="132"/>
                    <a:pt x="218" y="44"/>
                    <a:pt x="385" y="66"/>
                  </a:cubicBezTo>
                  <a:lnTo>
                    <a:pt x="385" y="66"/>
                  </a:lnTo>
                  <a:cubicBezTo>
                    <a:pt x="551" y="87"/>
                    <a:pt x="532" y="0"/>
                    <a:pt x="649" y="7"/>
                  </a:cubicBezTo>
                  <a:lnTo>
                    <a:pt x="649" y="7"/>
                  </a:lnTo>
                  <a:cubicBezTo>
                    <a:pt x="767" y="13"/>
                    <a:pt x="765" y="139"/>
                    <a:pt x="712" y="171"/>
                  </a:cubicBezTo>
                  <a:lnTo>
                    <a:pt x="712" y="171"/>
                  </a:lnTo>
                  <a:cubicBezTo>
                    <a:pt x="712" y="171"/>
                    <a:pt x="843" y="288"/>
                    <a:pt x="778" y="401"/>
                  </a:cubicBezTo>
                  <a:lnTo>
                    <a:pt x="778" y="401"/>
                  </a:lnTo>
                  <a:cubicBezTo>
                    <a:pt x="724" y="493"/>
                    <a:pt x="639" y="530"/>
                    <a:pt x="639" y="530"/>
                  </a:cubicBezTo>
                  <a:lnTo>
                    <a:pt x="595" y="417"/>
                  </a:lnTo>
                  <a:lnTo>
                    <a:pt x="595" y="417"/>
                  </a:lnTo>
                  <a:cubicBezTo>
                    <a:pt x="595" y="417"/>
                    <a:pt x="625" y="437"/>
                    <a:pt x="640" y="416"/>
                  </a:cubicBezTo>
                  <a:lnTo>
                    <a:pt x="640" y="416"/>
                  </a:lnTo>
                  <a:cubicBezTo>
                    <a:pt x="656" y="395"/>
                    <a:pt x="661" y="321"/>
                    <a:pt x="632" y="331"/>
                  </a:cubicBezTo>
                  <a:lnTo>
                    <a:pt x="632" y="331"/>
                  </a:lnTo>
                  <a:cubicBezTo>
                    <a:pt x="593" y="343"/>
                    <a:pt x="587" y="313"/>
                    <a:pt x="587" y="313"/>
                  </a:cubicBezTo>
                  <a:lnTo>
                    <a:pt x="589" y="218"/>
                  </a:lnTo>
                </a:path>
              </a:pathLst>
            </a:custGeom>
            <a:solidFill>
              <a:srgbClr val="FF676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72" name="Freeform 128">
              <a:extLst>
                <a:ext uri="{FF2B5EF4-FFF2-40B4-BE49-F238E27FC236}">
                  <a16:creationId xmlns:a16="http://schemas.microsoft.com/office/drawing/2014/main" id="{8796AC90-043B-2243-8DCB-8E7231A7ACE1}"/>
                </a:ext>
              </a:extLst>
            </p:cNvPr>
            <p:cNvSpPr>
              <a:spLocks noChangeArrowheads="1"/>
            </p:cNvSpPr>
            <p:nvPr/>
          </p:nvSpPr>
          <p:spPr bwMode="auto">
            <a:xfrm>
              <a:off x="17835675" y="8808034"/>
              <a:ext cx="1115090" cy="3026667"/>
            </a:xfrm>
            <a:custGeom>
              <a:avLst/>
              <a:gdLst>
                <a:gd name="T0" fmla="*/ 895 w 896"/>
                <a:gd name="T1" fmla="*/ 2430 h 2431"/>
                <a:gd name="T2" fmla="*/ 478 w 896"/>
                <a:gd name="T3" fmla="*/ 2430 h 2431"/>
                <a:gd name="T4" fmla="*/ 105 w 896"/>
                <a:gd name="T5" fmla="*/ 1344 h 2431"/>
                <a:gd name="T6" fmla="*/ 0 w 896"/>
                <a:gd name="T7" fmla="*/ 0 h 2431"/>
                <a:gd name="T8" fmla="*/ 510 w 896"/>
                <a:gd name="T9" fmla="*/ 0 h 2431"/>
                <a:gd name="T10" fmla="*/ 522 w 896"/>
                <a:gd name="T11" fmla="*/ 1357 h 2431"/>
                <a:gd name="T12" fmla="*/ 895 w 896"/>
                <a:gd name="T13" fmla="*/ 2430 h 2431"/>
              </a:gdLst>
              <a:ahLst/>
              <a:cxnLst>
                <a:cxn ang="0">
                  <a:pos x="T0" y="T1"/>
                </a:cxn>
                <a:cxn ang="0">
                  <a:pos x="T2" y="T3"/>
                </a:cxn>
                <a:cxn ang="0">
                  <a:pos x="T4" y="T5"/>
                </a:cxn>
                <a:cxn ang="0">
                  <a:pos x="T6" y="T7"/>
                </a:cxn>
                <a:cxn ang="0">
                  <a:pos x="T8" y="T9"/>
                </a:cxn>
                <a:cxn ang="0">
                  <a:pos x="T10" y="T11"/>
                </a:cxn>
                <a:cxn ang="0">
                  <a:pos x="T12" y="T13"/>
                </a:cxn>
              </a:cxnLst>
              <a:rect l="0" t="0" r="r" b="b"/>
              <a:pathLst>
                <a:path w="896" h="2431">
                  <a:moveTo>
                    <a:pt x="895" y="2430"/>
                  </a:moveTo>
                  <a:lnTo>
                    <a:pt x="478" y="2430"/>
                  </a:lnTo>
                  <a:lnTo>
                    <a:pt x="105" y="1344"/>
                  </a:lnTo>
                  <a:lnTo>
                    <a:pt x="0" y="0"/>
                  </a:lnTo>
                  <a:lnTo>
                    <a:pt x="510" y="0"/>
                  </a:lnTo>
                  <a:lnTo>
                    <a:pt x="522" y="1357"/>
                  </a:lnTo>
                  <a:lnTo>
                    <a:pt x="895" y="2430"/>
                  </a:lnTo>
                </a:path>
              </a:pathLst>
            </a:custGeom>
            <a:solidFill>
              <a:srgbClr val="FFC70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73" name="Freeform 129">
              <a:extLst>
                <a:ext uri="{FF2B5EF4-FFF2-40B4-BE49-F238E27FC236}">
                  <a16:creationId xmlns:a16="http://schemas.microsoft.com/office/drawing/2014/main" id="{0048BA6D-86C7-B345-9D58-2F9F6E5BDB3A}"/>
                </a:ext>
              </a:extLst>
            </p:cNvPr>
            <p:cNvSpPr>
              <a:spLocks noChangeArrowheads="1"/>
            </p:cNvSpPr>
            <p:nvPr/>
          </p:nvSpPr>
          <p:spPr bwMode="auto">
            <a:xfrm>
              <a:off x="18115823" y="11906111"/>
              <a:ext cx="840434" cy="263667"/>
            </a:xfrm>
            <a:custGeom>
              <a:avLst/>
              <a:gdLst>
                <a:gd name="T0" fmla="*/ 672 w 673"/>
                <a:gd name="T1" fmla="*/ 211 h 212"/>
                <a:gd name="T2" fmla="*/ 0 w 673"/>
                <a:gd name="T3" fmla="*/ 211 h 212"/>
                <a:gd name="T4" fmla="*/ 0 w 673"/>
                <a:gd name="T5" fmla="*/ 211 h 212"/>
                <a:gd name="T6" fmla="*/ 69 w 673"/>
                <a:gd name="T7" fmla="*/ 120 h 212"/>
                <a:gd name="T8" fmla="*/ 138 w 673"/>
                <a:gd name="T9" fmla="*/ 100 h 212"/>
                <a:gd name="T10" fmla="*/ 268 w 673"/>
                <a:gd name="T11" fmla="*/ 21 h 212"/>
                <a:gd name="T12" fmla="*/ 416 w 673"/>
                <a:gd name="T13" fmla="*/ 21 h 212"/>
                <a:gd name="T14" fmla="*/ 438 w 673"/>
                <a:gd name="T15" fmla="*/ 49 h 212"/>
                <a:gd name="T16" fmla="*/ 438 w 673"/>
                <a:gd name="T17" fmla="*/ 49 h 212"/>
                <a:gd name="T18" fmla="*/ 555 w 673"/>
                <a:gd name="T19" fmla="*/ 50 h 212"/>
                <a:gd name="T20" fmla="*/ 577 w 673"/>
                <a:gd name="T21" fmla="*/ 21 h 212"/>
                <a:gd name="T22" fmla="*/ 577 w 673"/>
                <a:gd name="T23" fmla="*/ 21 h 212"/>
                <a:gd name="T24" fmla="*/ 630 w 673"/>
                <a:gd name="T25" fmla="*/ 31 h 212"/>
                <a:gd name="T26" fmla="*/ 672 w 673"/>
                <a:gd name="T27" fmla="*/ 21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212">
                  <a:moveTo>
                    <a:pt x="672" y="211"/>
                  </a:moveTo>
                  <a:lnTo>
                    <a:pt x="0" y="211"/>
                  </a:lnTo>
                  <a:lnTo>
                    <a:pt x="0" y="211"/>
                  </a:lnTo>
                  <a:cubicBezTo>
                    <a:pt x="0" y="169"/>
                    <a:pt x="28" y="132"/>
                    <a:pt x="69" y="120"/>
                  </a:cubicBezTo>
                  <a:lnTo>
                    <a:pt x="138" y="100"/>
                  </a:lnTo>
                  <a:lnTo>
                    <a:pt x="268" y="21"/>
                  </a:lnTo>
                  <a:lnTo>
                    <a:pt x="416" y="21"/>
                  </a:lnTo>
                  <a:lnTo>
                    <a:pt x="438" y="49"/>
                  </a:lnTo>
                  <a:lnTo>
                    <a:pt x="438" y="49"/>
                  </a:lnTo>
                  <a:cubicBezTo>
                    <a:pt x="467" y="87"/>
                    <a:pt x="525" y="87"/>
                    <a:pt x="555" y="50"/>
                  </a:cubicBezTo>
                  <a:lnTo>
                    <a:pt x="577" y="21"/>
                  </a:lnTo>
                  <a:lnTo>
                    <a:pt x="577" y="21"/>
                  </a:lnTo>
                  <a:cubicBezTo>
                    <a:pt x="591" y="0"/>
                    <a:pt x="625" y="5"/>
                    <a:pt x="630" y="31"/>
                  </a:cubicBezTo>
                  <a:lnTo>
                    <a:pt x="672" y="211"/>
                  </a:lnTo>
                </a:path>
              </a:pathLst>
            </a:custGeom>
            <a:solidFill>
              <a:srgbClr val="00A8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74" name="Freeform 130">
              <a:extLst>
                <a:ext uri="{FF2B5EF4-FFF2-40B4-BE49-F238E27FC236}">
                  <a16:creationId xmlns:a16="http://schemas.microsoft.com/office/drawing/2014/main" id="{B62CD8F5-5EFE-144B-B833-383B832E055C}"/>
                </a:ext>
              </a:extLst>
            </p:cNvPr>
            <p:cNvSpPr>
              <a:spLocks noChangeArrowheads="1"/>
            </p:cNvSpPr>
            <p:nvPr/>
          </p:nvSpPr>
          <p:spPr bwMode="auto">
            <a:xfrm>
              <a:off x="18115823" y="12169780"/>
              <a:ext cx="840434" cy="76902"/>
            </a:xfrm>
            <a:custGeom>
              <a:avLst/>
              <a:gdLst>
                <a:gd name="T0" fmla="*/ 0 w 673"/>
                <a:gd name="T1" fmla="*/ 59 h 60"/>
                <a:gd name="T2" fmla="*/ 672 w 673"/>
                <a:gd name="T3" fmla="*/ 59 h 60"/>
                <a:gd name="T4" fmla="*/ 672 w 673"/>
                <a:gd name="T5" fmla="*/ 0 h 60"/>
                <a:gd name="T6" fmla="*/ 0 w 673"/>
                <a:gd name="T7" fmla="*/ 0 h 60"/>
                <a:gd name="T8" fmla="*/ 0 w 673"/>
                <a:gd name="T9" fmla="*/ 59 h 60"/>
              </a:gdLst>
              <a:ahLst/>
              <a:cxnLst>
                <a:cxn ang="0">
                  <a:pos x="T0" y="T1"/>
                </a:cxn>
                <a:cxn ang="0">
                  <a:pos x="T2" y="T3"/>
                </a:cxn>
                <a:cxn ang="0">
                  <a:pos x="T4" y="T5"/>
                </a:cxn>
                <a:cxn ang="0">
                  <a:pos x="T6" y="T7"/>
                </a:cxn>
                <a:cxn ang="0">
                  <a:pos x="T8" y="T9"/>
                </a:cxn>
              </a:cxnLst>
              <a:rect l="0" t="0" r="r" b="b"/>
              <a:pathLst>
                <a:path w="673" h="60">
                  <a:moveTo>
                    <a:pt x="0" y="59"/>
                  </a:moveTo>
                  <a:lnTo>
                    <a:pt x="672" y="59"/>
                  </a:lnTo>
                  <a:lnTo>
                    <a:pt x="672" y="0"/>
                  </a:lnTo>
                  <a:lnTo>
                    <a:pt x="0" y="0"/>
                  </a:lnTo>
                  <a:lnTo>
                    <a:pt x="0" y="59"/>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75" name="Freeform 131">
              <a:extLst>
                <a:ext uri="{FF2B5EF4-FFF2-40B4-BE49-F238E27FC236}">
                  <a16:creationId xmlns:a16="http://schemas.microsoft.com/office/drawing/2014/main" id="{0D181EAD-6017-924D-9894-C7FEFCE8A58A}"/>
                </a:ext>
              </a:extLst>
            </p:cNvPr>
            <p:cNvSpPr>
              <a:spLocks noChangeArrowheads="1"/>
            </p:cNvSpPr>
            <p:nvPr/>
          </p:nvSpPr>
          <p:spPr bwMode="auto">
            <a:xfrm>
              <a:off x="18258643" y="11928086"/>
              <a:ext cx="225212" cy="142819"/>
            </a:xfrm>
            <a:custGeom>
              <a:avLst/>
              <a:gdLst>
                <a:gd name="T0" fmla="*/ 156 w 181"/>
                <a:gd name="T1" fmla="*/ 65 h 114"/>
                <a:gd name="T2" fmla="*/ 156 w 181"/>
                <a:gd name="T3" fmla="*/ 65 h 114"/>
                <a:gd name="T4" fmla="*/ 153 w 181"/>
                <a:gd name="T5" fmla="*/ 0 h 114"/>
                <a:gd name="T6" fmla="*/ 152 w 181"/>
                <a:gd name="T7" fmla="*/ 0 h 114"/>
                <a:gd name="T8" fmla="*/ 22 w 181"/>
                <a:gd name="T9" fmla="*/ 79 h 114"/>
                <a:gd name="T10" fmla="*/ 0 w 181"/>
                <a:gd name="T11" fmla="*/ 85 h 114"/>
                <a:gd name="T12" fmla="*/ 56 w 181"/>
                <a:gd name="T13" fmla="*/ 109 h 114"/>
                <a:gd name="T14" fmla="*/ 56 w 181"/>
                <a:gd name="T15" fmla="*/ 109 h 114"/>
                <a:gd name="T16" fmla="*/ 90 w 181"/>
                <a:gd name="T17" fmla="*/ 106 h 114"/>
                <a:gd name="T18" fmla="*/ 156 w 181"/>
                <a:gd name="T19"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114">
                  <a:moveTo>
                    <a:pt x="156" y="65"/>
                  </a:moveTo>
                  <a:lnTo>
                    <a:pt x="156" y="65"/>
                  </a:lnTo>
                  <a:cubicBezTo>
                    <a:pt x="180" y="50"/>
                    <a:pt x="179" y="14"/>
                    <a:pt x="153" y="0"/>
                  </a:cubicBezTo>
                  <a:lnTo>
                    <a:pt x="152" y="0"/>
                  </a:lnTo>
                  <a:lnTo>
                    <a:pt x="22" y="79"/>
                  </a:lnTo>
                  <a:lnTo>
                    <a:pt x="0" y="85"/>
                  </a:lnTo>
                  <a:lnTo>
                    <a:pt x="56" y="109"/>
                  </a:lnTo>
                  <a:lnTo>
                    <a:pt x="56" y="109"/>
                  </a:lnTo>
                  <a:cubicBezTo>
                    <a:pt x="67" y="113"/>
                    <a:pt x="79" y="112"/>
                    <a:pt x="90" y="106"/>
                  </a:cubicBezTo>
                  <a:lnTo>
                    <a:pt x="156" y="65"/>
                  </a:lnTo>
                </a:path>
              </a:pathLst>
            </a:custGeom>
            <a:solidFill>
              <a:srgbClr val="0079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76" name="Freeform 132">
              <a:extLst>
                <a:ext uri="{FF2B5EF4-FFF2-40B4-BE49-F238E27FC236}">
                  <a16:creationId xmlns:a16="http://schemas.microsoft.com/office/drawing/2014/main" id="{80694D15-9B04-D84F-845D-D0F3C6B66AF9}"/>
                </a:ext>
              </a:extLst>
            </p:cNvPr>
            <p:cNvSpPr>
              <a:spLocks noChangeArrowheads="1"/>
            </p:cNvSpPr>
            <p:nvPr/>
          </p:nvSpPr>
          <p:spPr bwMode="auto">
            <a:xfrm>
              <a:off x="17099606" y="11906111"/>
              <a:ext cx="840438" cy="263667"/>
            </a:xfrm>
            <a:custGeom>
              <a:avLst/>
              <a:gdLst>
                <a:gd name="T0" fmla="*/ 673 w 674"/>
                <a:gd name="T1" fmla="*/ 211 h 212"/>
                <a:gd name="T2" fmla="*/ 0 w 674"/>
                <a:gd name="T3" fmla="*/ 211 h 212"/>
                <a:gd name="T4" fmla="*/ 0 w 674"/>
                <a:gd name="T5" fmla="*/ 211 h 212"/>
                <a:gd name="T6" fmla="*/ 70 w 674"/>
                <a:gd name="T7" fmla="*/ 120 h 212"/>
                <a:gd name="T8" fmla="*/ 139 w 674"/>
                <a:gd name="T9" fmla="*/ 100 h 212"/>
                <a:gd name="T10" fmla="*/ 267 w 674"/>
                <a:gd name="T11" fmla="*/ 21 h 212"/>
                <a:gd name="T12" fmla="*/ 417 w 674"/>
                <a:gd name="T13" fmla="*/ 21 h 212"/>
                <a:gd name="T14" fmla="*/ 438 w 674"/>
                <a:gd name="T15" fmla="*/ 49 h 212"/>
                <a:gd name="T16" fmla="*/ 438 w 674"/>
                <a:gd name="T17" fmla="*/ 49 h 212"/>
                <a:gd name="T18" fmla="*/ 555 w 674"/>
                <a:gd name="T19" fmla="*/ 50 h 212"/>
                <a:gd name="T20" fmla="*/ 577 w 674"/>
                <a:gd name="T21" fmla="*/ 21 h 212"/>
                <a:gd name="T22" fmla="*/ 577 w 674"/>
                <a:gd name="T23" fmla="*/ 21 h 212"/>
                <a:gd name="T24" fmla="*/ 630 w 674"/>
                <a:gd name="T25" fmla="*/ 31 h 212"/>
                <a:gd name="T26" fmla="*/ 673 w 674"/>
                <a:gd name="T27" fmla="*/ 21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4" h="212">
                  <a:moveTo>
                    <a:pt x="673" y="211"/>
                  </a:moveTo>
                  <a:lnTo>
                    <a:pt x="0" y="211"/>
                  </a:lnTo>
                  <a:lnTo>
                    <a:pt x="0" y="211"/>
                  </a:lnTo>
                  <a:cubicBezTo>
                    <a:pt x="0" y="169"/>
                    <a:pt x="28" y="132"/>
                    <a:pt x="70" y="120"/>
                  </a:cubicBezTo>
                  <a:lnTo>
                    <a:pt x="139" y="100"/>
                  </a:lnTo>
                  <a:lnTo>
                    <a:pt x="267" y="21"/>
                  </a:lnTo>
                  <a:lnTo>
                    <a:pt x="417" y="21"/>
                  </a:lnTo>
                  <a:lnTo>
                    <a:pt x="438" y="49"/>
                  </a:lnTo>
                  <a:lnTo>
                    <a:pt x="438" y="49"/>
                  </a:lnTo>
                  <a:cubicBezTo>
                    <a:pt x="468" y="87"/>
                    <a:pt x="525" y="87"/>
                    <a:pt x="555" y="50"/>
                  </a:cubicBezTo>
                  <a:lnTo>
                    <a:pt x="577" y="21"/>
                  </a:lnTo>
                  <a:lnTo>
                    <a:pt x="577" y="21"/>
                  </a:lnTo>
                  <a:cubicBezTo>
                    <a:pt x="591" y="0"/>
                    <a:pt x="625" y="5"/>
                    <a:pt x="630" y="31"/>
                  </a:cubicBezTo>
                  <a:lnTo>
                    <a:pt x="673" y="211"/>
                  </a:lnTo>
                </a:path>
              </a:pathLst>
            </a:custGeom>
            <a:solidFill>
              <a:srgbClr val="1ABD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77" name="Freeform 133">
              <a:extLst>
                <a:ext uri="{FF2B5EF4-FFF2-40B4-BE49-F238E27FC236}">
                  <a16:creationId xmlns:a16="http://schemas.microsoft.com/office/drawing/2014/main" id="{24382FAA-92D5-3041-938B-0AB9877DF3B6}"/>
                </a:ext>
              </a:extLst>
            </p:cNvPr>
            <p:cNvSpPr>
              <a:spLocks noChangeArrowheads="1"/>
            </p:cNvSpPr>
            <p:nvPr/>
          </p:nvSpPr>
          <p:spPr bwMode="auto">
            <a:xfrm>
              <a:off x="17099606" y="12169780"/>
              <a:ext cx="840438" cy="76902"/>
            </a:xfrm>
            <a:custGeom>
              <a:avLst/>
              <a:gdLst>
                <a:gd name="T0" fmla="*/ 0 w 674"/>
                <a:gd name="T1" fmla="*/ 59 h 60"/>
                <a:gd name="T2" fmla="*/ 673 w 674"/>
                <a:gd name="T3" fmla="*/ 59 h 60"/>
                <a:gd name="T4" fmla="*/ 673 w 674"/>
                <a:gd name="T5" fmla="*/ 0 h 60"/>
                <a:gd name="T6" fmla="*/ 0 w 674"/>
                <a:gd name="T7" fmla="*/ 0 h 60"/>
                <a:gd name="T8" fmla="*/ 0 w 674"/>
                <a:gd name="T9" fmla="*/ 59 h 60"/>
              </a:gdLst>
              <a:ahLst/>
              <a:cxnLst>
                <a:cxn ang="0">
                  <a:pos x="T0" y="T1"/>
                </a:cxn>
                <a:cxn ang="0">
                  <a:pos x="T2" y="T3"/>
                </a:cxn>
                <a:cxn ang="0">
                  <a:pos x="T4" y="T5"/>
                </a:cxn>
                <a:cxn ang="0">
                  <a:pos x="T6" y="T7"/>
                </a:cxn>
                <a:cxn ang="0">
                  <a:pos x="T8" y="T9"/>
                </a:cxn>
              </a:cxnLst>
              <a:rect l="0" t="0" r="r" b="b"/>
              <a:pathLst>
                <a:path w="674" h="60">
                  <a:moveTo>
                    <a:pt x="0" y="59"/>
                  </a:moveTo>
                  <a:lnTo>
                    <a:pt x="673" y="59"/>
                  </a:lnTo>
                  <a:lnTo>
                    <a:pt x="673" y="0"/>
                  </a:lnTo>
                  <a:lnTo>
                    <a:pt x="0" y="0"/>
                  </a:lnTo>
                  <a:lnTo>
                    <a:pt x="0" y="59"/>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78" name="Freeform 134">
              <a:extLst>
                <a:ext uri="{FF2B5EF4-FFF2-40B4-BE49-F238E27FC236}">
                  <a16:creationId xmlns:a16="http://schemas.microsoft.com/office/drawing/2014/main" id="{C6082AB8-2908-3448-B354-7821AF24FCA9}"/>
                </a:ext>
              </a:extLst>
            </p:cNvPr>
            <p:cNvSpPr>
              <a:spLocks noChangeArrowheads="1"/>
            </p:cNvSpPr>
            <p:nvPr/>
          </p:nvSpPr>
          <p:spPr bwMode="auto">
            <a:xfrm>
              <a:off x="17242425" y="11928086"/>
              <a:ext cx="225216" cy="142819"/>
            </a:xfrm>
            <a:custGeom>
              <a:avLst/>
              <a:gdLst>
                <a:gd name="T0" fmla="*/ 155 w 180"/>
                <a:gd name="T1" fmla="*/ 65 h 114"/>
                <a:gd name="T2" fmla="*/ 155 w 180"/>
                <a:gd name="T3" fmla="*/ 65 h 114"/>
                <a:gd name="T4" fmla="*/ 152 w 180"/>
                <a:gd name="T5" fmla="*/ 0 h 114"/>
                <a:gd name="T6" fmla="*/ 150 w 180"/>
                <a:gd name="T7" fmla="*/ 0 h 114"/>
                <a:gd name="T8" fmla="*/ 22 w 180"/>
                <a:gd name="T9" fmla="*/ 79 h 114"/>
                <a:gd name="T10" fmla="*/ 0 w 180"/>
                <a:gd name="T11" fmla="*/ 85 h 114"/>
                <a:gd name="T12" fmla="*/ 55 w 180"/>
                <a:gd name="T13" fmla="*/ 109 h 114"/>
                <a:gd name="T14" fmla="*/ 55 w 180"/>
                <a:gd name="T15" fmla="*/ 109 h 114"/>
                <a:gd name="T16" fmla="*/ 89 w 180"/>
                <a:gd name="T17" fmla="*/ 106 h 114"/>
                <a:gd name="T18" fmla="*/ 155 w 180"/>
                <a:gd name="T19"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14">
                  <a:moveTo>
                    <a:pt x="155" y="65"/>
                  </a:moveTo>
                  <a:lnTo>
                    <a:pt x="155" y="65"/>
                  </a:lnTo>
                  <a:cubicBezTo>
                    <a:pt x="179" y="50"/>
                    <a:pt x="178" y="14"/>
                    <a:pt x="152" y="0"/>
                  </a:cubicBezTo>
                  <a:lnTo>
                    <a:pt x="150" y="0"/>
                  </a:lnTo>
                  <a:lnTo>
                    <a:pt x="22" y="79"/>
                  </a:lnTo>
                  <a:lnTo>
                    <a:pt x="0" y="85"/>
                  </a:lnTo>
                  <a:lnTo>
                    <a:pt x="55" y="109"/>
                  </a:lnTo>
                  <a:lnTo>
                    <a:pt x="55" y="109"/>
                  </a:lnTo>
                  <a:cubicBezTo>
                    <a:pt x="66" y="113"/>
                    <a:pt x="78" y="112"/>
                    <a:pt x="89" y="106"/>
                  </a:cubicBezTo>
                  <a:lnTo>
                    <a:pt x="155" y="65"/>
                  </a:lnTo>
                </a:path>
              </a:pathLst>
            </a:custGeom>
            <a:solidFill>
              <a:srgbClr val="0079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dirty="0">
                <a:latin typeface="Poppins" pitchFamily="2" charset="77"/>
              </a:endParaRPr>
            </a:p>
          </p:txBody>
        </p:sp>
        <p:sp>
          <p:nvSpPr>
            <p:cNvPr id="79" name="Freeform 78">
              <a:extLst>
                <a:ext uri="{FF2B5EF4-FFF2-40B4-BE49-F238E27FC236}">
                  <a16:creationId xmlns:a16="http://schemas.microsoft.com/office/drawing/2014/main" id="{7733E552-170D-0643-920D-3DD5D0D4F159}"/>
                </a:ext>
              </a:extLst>
            </p:cNvPr>
            <p:cNvSpPr>
              <a:spLocks noChangeArrowheads="1"/>
            </p:cNvSpPr>
            <p:nvPr/>
          </p:nvSpPr>
          <p:spPr bwMode="auto">
            <a:xfrm>
              <a:off x="18298269" y="11944564"/>
              <a:ext cx="138782" cy="97613"/>
            </a:xfrm>
            <a:custGeom>
              <a:avLst/>
              <a:gdLst>
                <a:gd name="connsiteX0" fmla="*/ 37137 w 138782"/>
                <a:gd name="connsiteY0" fmla="*/ 38451 h 97613"/>
                <a:gd name="connsiteX1" fmla="*/ 38373 w 138782"/>
                <a:gd name="connsiteY1" fmla="*/ 38451 h 97613"/>
                <a:gd name="connsiteX2" fmla="*/ 91517 w 138782"/>
                <a:gd name="connsiteY2" fmla="*/ 74955 h 97613"/>
                <a:gd name="connsiteX3" fmla="*/ 89045 w 138782"/>
                <a:gd name="connsiteY3" fmla="*/ 95096 h 97613"/>
                <a:gd name="connsiteX4" fmla="*/ 79159 w 138782"/>
                <a:gd name="connsiteY4" fmla="*/ 97613 h 97613"/>
                <a:gd name="connsiteX5" fmla="*/ 68035 w 138782"/>
                <a:gd name="connsiteY5" fmla="*/ 91319 h 97613"/>
                <a:gd name="connsiteX6" fmla="*/ 38373 w 138782"/>
                <a:gd name="connsiteY6" fmla="*/ 67403 h 97613"/>
                <a:gd name="connsiteX7" fmla="*/ 26013 w 138782"/>
                <a:gd name="connsiteY7" fmla="*/ 72438 h 97613"/>
                <a:gd name="connsiteX8" fmla="*/ 5003 w 138782"/>
                <a:gd name="connsiteY8" fmla="*/ 74955 h 97613"/>
                <a:gd name="connsiteX9" fmla="*/ 2531 w 138782"/>
                <a:gd name="connsiteY9" fmla="*/ 54815 h 97613"/>
                <a:gd name="connsiteX10" fmla="*/ 37137 w 138782"/>
                <a:gd name="connsiteY10" fmla="*/ 38451 h 97613"/>
                <a:gd name="connsiteX11" fmla="*/ 82315 w 138782"/>
                <a:gd name="connsiteY11" fmla="*/ 0 h 97613"/>
                <a:gd name="connsiteX12" fmla="*/ 136697 w 138782"/>
                <a:gd name="connsiteY12" fmla="*/ 36507 h 97613"/>
                <a:gd name="connsiteX13" fmla="*/ 132989 w 138782"/>
                <a:gd name="connsiteY13" fmla="*/ 56648 h 97613"/>
                <a:gd name="connsiteX14" fmla="*/ 124337 w 138782"/>
                <a:gd name="connsiteY14" fmla="*/ 59166 h 97613"/>
                <a:gd name="connsiteX15" fmla="*/ 113213 w 138782"/>
                <a:gd name="connsiteY15" fmla="*/ 54131 h 97613"/>
                <a:gd name="connsiteX16" fmla="*/ 82315 w 138782"/>
                <a:gd name="connsiteY16" fmla="*/ 30212 h 97613"/>
                <a:gd name="connsiteX17" fmla="*/ 71193 w 138782"/>
                <a:gd name="connsiteY17" fmla="*/ 33989 h 97613"/>
                <a:gd name="connsiteX18" fmla="*/ 50181 w 138782"/>
                <a:gd name="connsiteY18" fmla="*/ 36507 h 97613"/>
                <a:gd name="connsiteX19" fmla="*/ 47709 w 138782"/>
                <a:gd name="connsiteY19" fmla="*/ 16365 h 97613"/>
                <a:gd name="connsiteX20" fmla="*/ 82315 w 138782"/>
                <a:gd name="connsiteY20" fmla="*/ 0 h 9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782" h="97613">
                  <a:moveTo>
                    <a:pt x="37137" y="38451"/>
                  </a:moveTo>
                  <a:cubicBezTo>
                    <a:pt x="37137" y="38451"/>
                    <a:pt x="37137" y="38451"/>
                    <a:pt x="38373" y="38451"/>
                  </a:cubicBezTo>
                  <a:cubicBezTo>
                    <a:pt x="55675" y="38451"/>
                    <a:pt x="74215" y="51039"/>
                    <a:pt x="91517" y="74955"/>
                  </a:cubicBezTo>
                  <a:cubicBezTo>
                    <a:pt x="96461" y="81249"/>
                    <a:pt x="93989" y="90061"/>
                    <a:pt x="89045" y="95096"/>
                  </a:cubicBezTo>
                  <a:cubicBezTo>
                    <a:pt x="85337" y="97613"/>
                    <a:pt x="82865" y="97613"/>
                    <a:pt x="79159" y="97613"/>
                  </a:cubicBezTo>
                  <a:cubicBezTo>
                    <a:pt x="75451" y="97613"/>
                    <a:pt x="70507" y="95096"/>
                    <a:pt x="68035" y="91319"/>
                  </a:cubicBezTo>
                  <a:cubicBezTo>
                    <a:pt x="56911" y="77473"/>
                    <a:pt x="45789" y="68662"/>
                    <a:pt x="38373" y="67403"/>
                  </a:cubicBezTo>
                  <a:cubicBezTo>
                    <a:pt x="29721" y="67403"/>
                    <a:pt x="26013" y="72438"/>
                    <a:pt x="26013" y="72438"/>
                  </a:cubicBezTo>
                  <a:cubicBezTo>
                    <a:pt x="21069" y="78732"/>
                    <a:pt x="12419" y="79990"/>
                    <a:pt x="5003" y="74955"/>
                  </a:cubicBezTo>
                  <a:cubicBezTo>
                    <a:pt x="-1177" y="69920"/>
                    <a:pt x="-1177" y="61109"/>
                    <a:pt x="2531" y="54815"/>
                  </a:cubicBezTo>
                  <a:cubicBezTo>
                    <a:pt x="5003" y="53556"/>
                    <a:pt x="16125" y="38451"/>
                    <a:pt x="37137" y="38451"/>
                  </a:cubicBezTo>
                  <a:close/>
                  <a:moveTo>
                    <a:pt x="82315" y="0"/>
                  </a:moveTo>
                  <a:cubicBezTo>
                    <a:pt x="100855" y="0"/>
                    <a:pt x="119393" y="12589"/>
                    <a:pt x="136697" y="36507"/>
                  </a:cubicBezTo>
                  <a:cubicBezTo>
                    <a:pt x="140405" y="42801"/>
                    <a:pt x="139169" y="51613"/>
                    <a:pt x="132989" y="56648"/>
                  </a:cubicBezTo>
                  <a:cubicBezTo>
                    <a:pt x="130517" y="57907"/>
                    <a:pt x="126809" y="59166"/>
                    <a:pt x="124337" y="59166"/>
                  </a:cubicBezTo>
                  <a:cubicBezTo>
                    <a:pt x="119393" y="59166"/>
                    <a:pt x="115685" y="57907"/>
                    <a:pt x="113213" y="54131"/>
                  </a:cubicBezTo>
                  <a:cubicBezTo>
                    <a:pt x="102091" y="37766"/>
                    <a:pt x="90967" y="30212"/>
                    <a:pt x="82315" y="30212"/>
                  </a:cubicBezTo>
                  <a:cubicBezTo>
                    <a:pt x="74901" y="28954"/>
                    <a:pt x="71193" y="33989"/>
                    <a:pt x="71193" y="33989"/>
                  </a:cubicBezTo>
                  <a:cubicBezTo>
                    <a:pt x="66249" y="40283"/>
                    <a:pt x="56361" y="42801"/>
                    <a:pt x="50181" y="36507"/>
                  </a:cubicBezTo>
                  <a:cubicBezTo>
                    <a:pt x="44001" y="31471"/>
                    <a:pt x="42767" y="22659"/>
                    <a:pt x="47709" y="16365"/>
                  </a:cubicBezTo>
                  <a:cubicBezTo>
                    <a:pt x="48945" y="13847"/>
                    <a:pt x="62541" y="0"/>
                    <a:pt x="82315" y="0"/>
                  </a:cubicBezTo>
                  <a:close/>
                </a:path>
              </a:pathLst>
            </a:custGeom>
            <a:solidFill>
              <a:srgbClr val="1D1D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sp>
          <p:nvSpPr>
            <p:cNvPr id="80" name="Freeform 79">
              <a:extLst>
                <a:ext uri="{FF2B5EF4-FFF2-40B4-BE49-F238E27FC236}">
                  <a16:creationId xmlns:a16="http://schemas.microsoft.com/office/drawing/2014/main" id="{B0C7FDD6-5266-7846-87F6-9C15B387568B}"/>
                </a:ext>
              </a:extLst>
            </p:cNvPr>
            <p:cNvSpPr>
              <a:spLocks noChangeArrowheads="1"/>
            </p:cNvSpPr>
            <p:nvPr/>
          </p:nvSpPr>
          <p:spPr bwMode="auto">
            <a:xfrm>
              <a:off x="17282257" y="11944564"/>
              <a:ext cx="137955" cy="97613"/>
            </a:xfrm>
            <a:custGeom>
              <a:avLst/>
              <a:gdLst>
                <a:gd name="connsiteX0" fmla="*/ 36937 w 137955"/>
                <a:gd name="connsiteY0" fmla="*/ 38451 h 97613"/>
                <a:gd name="connsiteX1" fmla="*/ 38173 w 137955"/>
                <a:gd name="connsiteY1" fmla="*/ 38451 h 97613"/>
                <a:gd name="connsiteX2" fmla="*/ 91317 w 137955"/>
                <a:gd name="connsiteY2" fmla="*/ 74955 h 97613"/>
                <a:gd name="connsiteX3" fmla="*/ 88845 w 137955"/>
                <a:gd name="connsiteY3" fmla="*/ 95096 h 97613"/>
                <a:gd name="connsiteX4" fmla="*/ 78959 w 137955"/>
                <a:gd name="connsiteY4" fmla="*/ 97613 h 97613"/>
                <a:gd name="connsiteX5" fmla="*/ 67835 w 137955"/>
                <a:gd name="connsiteY5" fmla="*/ 91319 h 97613"/>
                <a:gd name="connsiteX6" fmla="*/ 38173 w 137955"/>
                <a:gd name="connsiteY6" fmla="*/ 67403 h 97613"/>
                <a:gd name="connsiteX7" fmla="*/ 25813 w 137955"/>
                <a:gd name="connsiteY7" fmla="*/ 72438 h 97613"/>
                <a:gd name="connsiteX8" fmla="*/ 4803 w 137955"/>
                <a:gd name="connsiteY8" fmla="*/ 74955 h 97613"/>
                <a:gd name="connsiteX9" fmla="*/ 3567 w 137955"/>
                <a:gd name="connsiteY9" fmla="*/ 54815 h 97613"/>
                <a:gd name="connsiteX10" fmla="*/ 36937 w 137955"/>
                <a:gd name="connsiteY10" fmla="*/ 38451 h 97613"/>
                <a:gd name="connsiteX11" fmla="*/ 82117 w 137955"/>
                <a:gd name="connsiteY11" fmla="*/ 0 h 97613"/>
                <a:gd name="connsiteX12" fmla="*/ 135261 w 137955"/>
                <a:gd name="connsiteY12" fmla="*/ 36507 h 97613"/>
                <a:gd name="connsiteX13" fmla="*/ 132789 w 137955"/>
                <a:gd name="connsiteY13" fmla="*/ 56648 h 97613"/>
                <a:gd name="connsiteX14" fmla="*/ 122903 w 137955"/>
                <a:gd name="connsiteY14" fmla="*/ 59166 h 97613"/>
                <a:gd name="connsiteX15" fmla="*/ 111779 w 137955"/>
                <a:gd name="connsiteY15" fmla="*/ 54131 h 97613"/>
                <a:gd name="connsiteX16" fmla="*/ 82117 w 137955"/>
                <a:gd name="connsiteY16" fmla="*/ 30212 h 97613"/>
                <a:gd name="connsiteX17" fmla="*/ 69757 w 137955"/>
                <a:gd name="connsiteY17" fmla="*/ 33989 h 97613"/>
                <a:gd name="connsiteX18" fmla="*/ 48747 w 137955"/>
                <a:gd name="connsiteY18" fmla="*/ 36507 h 97613"/>
                <a:gd name="connsiteX19" fmla="*/ 47511 w 137955"/>
                <a:gd name="connsiteY19" fmla="*/ 16365 h 97613"/>
                <a:gd name="connsiteX20" fmla="*/ 82117 w 137955"/>
                <a:gd name="connsiteY20" fmla="*/ 0 h 9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7955" h="97613">
                  <a:moveTo>
                    <a:pt x="36937" y="38451"/>
                  </a:moveTo>
                  <a:cubicBezTo>
                    <a:pt x="36937" y="38451"/>
                    <a:pt x="36937" y="38451"/>
                    <a:pt x="38173" y="38451"/>
                  </a:cubicBezTo>
                  <a:cubicBezTo>
                    <a:pt x="55475" y="38451"/>
                    <a:pt x="74015" y="51039"/>
                    <a:pt x="91317" y="74955"/>
                  </a:cubicBezTo>
                  <a:cubicBezTo>
                    <a:pt x="96261" y="81249"/>
                    <a:pt x="95025" y="90061"/>
                    <a:pt x="88845" y="95096"/>
                  </a:cubicBezTo>
                  <a:cubicBezTo>
                    <a:pt x="85137" y="97613"/>
                    <a:pt x="82665" y="97613"/>
                    <a:pt x="78959" y="97613"/>
                  </a:cubicBezTo>
                  <a:cubicBezTo>
                    <a:pt x="75251" y="97613"/>
                    <a:pt x="70307" y="95096"/>
                    <a:pt x="67835" y="91319"/>
                  </a:cubicBezTo>
                  <a:cubicBezTo>
                    <a:pt x="56711" y="77473"/>
                    <a:pt x="46825" y="68662"/>
                    <a:pt x="38173" y="67403"/>
                  </a:cubicBezTo>
                  <a:cubicBezTo>
                    <a:pt x="29521" y="67403"/>
                    <a:pt x="25813" y="72438"/>
                    <a:pt x="25813" y="72438"/>
                  </a:cubicBezTo>
                  <a:cubicBezTo>
                    <a:pt x="20869" y="78732"/>
                    <a:pt x="10983" y="79990"/>
                    <a:pt x="4803" y="74955"/>
                  </a:cubicBezTo>
                  <a:cubicBezTo>
                    <a:pt x="-1377" y="69920"/>
                    <a:pt x="-1377" y="61109"/>
                    <a:pt x="3567" y="54815"/>
                  </a:cubicBezTo>
                  <a:cubicBezTo>
                    <a:pt x="4803" y="53556"/>
                    <a:pt x="17161" y="38451"/>
                    <a:pt x="36937" y="38451"/>
                  </a:cubicBezTo>
                  <a:close/>
                  <a:moveTo>
                    <a:pt x="82117" y="0"/>
                  </a:moveTo>
                  <a:cubicBezTo>
                    <a:pt x="99419" y="0"/>
                    <a:pt x="117959" y="12589"/>
                    <a:pt x="135261" y="36507"/>
                  </a:cubicBezTo>
                  <a:cubicBezTo>
                    <a:pt x="140205" y="42801"/>
                    <a:pt x="137733" y="51613"/>
                    <a:pt x="132789" y="56648"/>
                  </a:cubicBezTo>
                  <a:cubicBezTo>
                    <a:pt x="129081" y="57907"/>
                    <a:pt x="126609" y="59166"/>
                    <a:pt x="122903" y="59166"/>
                  </a:cubicBezTo>
                  <a:cubicBezTo>
                    <a:pt x="119195" y="59166"/>
                    <a:pt x="114251" y="57907"/>
                    <a:pt x="111779" y="54131"/>
                  </a:cubicBezTo>
                  <a:cubicBezTo>
                    <a:pt x="100655" y="37766"/>
                    <a:pt x="89533" y="30212"/>
                    <a:pt x="82117" y="30212"/>
                  </a:cubicBezTo>
                  <a:cubicBezTo>
                    <a:pt x="73465" y="28954"/>
                    <a:pt x="69757" y="33989"/>
                    <a:pt x="69757" y="33989"/>
                  </a:cubicBezTo>
                  <a:cubicBezTo>
                    <a:pt x="64813" y="40283"/>
                    <a:pt x="56163" y="42801"/>
                    <a:pt x="48747" y="36507"/>
                  </a:cubicBezTo>
                  <a:cubicBezTo>
                    <a:pt x="42567" y="31471"/>
                    <a:pt x="42567" y="22659"/>
                    <a:pt x="47511" y="16365"/>
                  </a:cubicBezTo>
                  <a:cubicBezTo>
                    <a:pt x="48747" y="13847"/>
                    <a:pt x="59869" y="0"/>
                    <a:pt x="82117"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1050" dirty="0">
                <a:latin typeface="Poppins" pitchFamily="2" charset="77"/>
              </a:endParaRPr>
            </a:p>
          </p:txBody>
        </p:sp>
      </p:grpSp>
      <p:sp>
        <p:nvSpPr>
          <p:cNvPr id="87" name="CaixaDeTexto 86">
            <a:extLst>
              <a:ext uri="{FF2B5EF4-FFF2-40B4-BE49-F238E27FC236}">
                <a16:creationId xmlns:a16="http://schemas.microsoft.com/office/drawing/2014/main" id="{D2E5D163-9377-5663-21FC-4B5D52BE5FF4}"/>
              </a:ext>
            </a:extLst>
          </p:cNvPr>
          <p:cNvSpPr txBox="1"/>
          <p:nvPr/>
        </p:nvSpPr>
        <p:spPr>
          <a:xfrm>
            <a:off x="1704681" y="3830262"/>
            <a:ext cx="6029294" cy="1015663"/>
          </a:xfrm>
          <a:prstGeom prst="rect">
            <a:avLst/>
          </a:prstGeom>
          <a:noFill/>
        </p:spPr>
        <p:txBody>
          <a:bodyPr wrap="square">
            <a:spAutoFit/>
          </a:bodyPr>
          <a:lstStyle/>
          <a:p>
            <a:pPr algn="ctr"/>
            <a:r>
              <a:rPr lang="pt-BR" sz="1500" dirty="0">
                <a:latin typeface="Aharoni" panose="02010803020104030203" pitchFamily="2" charset="-79"/>
                <a:cs typeface="Aharoni" panose="02010803020104030203" pitchFamily="2" charset="-79"/>
              </a:rPr>
              <a:t>Parágrafo único. O </a:t>
            </a:r>
            <a:r>
              <a:rPr lang="pt-BR" sz="1500" dirty="0">
                <a:solidFill>
                  <a:srgbClr val="0070C0"/>
                </a:solidFill>
                <a:latin typeface="Aharoni" panose="02010803020104030203" pitchFamily="2" charset="-79"/>
                <a:cs typeface="Aharoni" panose="02010803020104030203" pitchFamily="2" charset="-79"/>
              </a:rPr>
              <a:t>PEDIDO</a:t>
            </a:r>
            <a:r>
              <a:rPr lang="pt-BR" sz="1500" dirty="0">
                <a:latin typeface="Aharoni" panose="02010803020104030203" pitchFamily="2" charset="-79"/>
                <a:cs typeface="Aharoni" panose="02010803020104030203" pitchFamily="2" charset="-79"/>
              </a:rPr>
              <a:t> de restabelecimento do equilíbrio econômico-financeiro </a:t>
            </a:r>
            <a:r>
              <a:rPr lang="pt-BR" sz="1500" b="1" dirty="0">
                <a:solidFill>
                  <a:srgbClr val="FF0000"/>
                </a:solidFill>
                <a:latin typeface="Aharoni" panose="02010803020104030203" pitchFamily="2" charset="-79"/>
                <a:cs typeface="Aharoni" panose="02010803020104030203" pitchFamily="2" charset="-79"/>
              </a:rPr>
              <a:t>DEVERÁ</a:t>
            </a:r>
            <a:r>
              <a:rPr lang="pt-BR" sz="1500" b="1" dirty="0">
                <a:latin typeface="Aharoni" panose="02010803020104030203" pitchFamily="2" charset="-79"/>
                <a:cs typeface="Aharoni" panose="02010803020104030203" pitchFamily="2" charset="-79"/>
              </a:rPr>
              <a:t> ser formulado </a:t>
            </a:r>
            <a:r>
              <a:rPr lang="pt-BR" sz="1500" b="1" dirty="0">
                <a:solidFill>
                  <a:srgbClr val="0070C0"/>
                </a:solidFill>
                <a:latin typeface="Aharoni" panose="02010803020104030203" pitchFamily="2" charset="-79"/>
                <a:cs typeface="Aharoni" panose="02010803020104030203" pitchFamily="2" charset="-79"/>
              </a:rPr>
              <a:t>DURANTE A VIGÊNCIA DO CONTRATO</a:t>
            </a:r>
            <a:r>
              <a:rPr lang="pt-BR" sz="1500" dirty="0">
                <a:solidFill>
                  <a:srgbClr val="0070C0"/>
                </a:solidFill>
                <a:latin typeface="Aharoni" panose="02010803020104030203" pitchFamily="2" charset="-79"/>
                <a:cs typeface="Aharoni" panose="02010803020104030203" pitchFamily="2" charset="-79"/>
              </a:rPr>
              <a:t> e ANTES DE EVENTUAL PRORROGAÇÃO </a:t>
            </a:r>
            <a:r>
              <a:rPr lang="pt-BR" sz="1500" dirty="0">
                <a:latin typeface="Aharoni" panose="02010803020104030203" pitchFamily="2" charset="-79"/>
                <a:cs typeface="Aharoni" panose="02010803020104030203" pitchFamily="2" charset="-79"/>
              </a:rPr>
              <a:t>nos termos do art. 107 desta Lei.</a:t>
            </a:r>
          </a:p>
        </p:txBody>
      </p:sp>
    </p:spTree>
    <p:extLst>
      <p:ext uri="{BB962C8B-B14F-4D97-AF65-F5344CB8AC3E}">
        <p14:creationId xmlns:p14="http://schemas.microsoft.com/office/powerpoint/2010/main" val="258128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6" presetClass="entr" presetSubtype="0" fill="hold" grpId="0" nodeType="afterEffect">
                                  <p:stCondLst>
                                    <p:cond delay="400"/>
                                  </p:stCondLst>
                                  <p:childTnLst>
                                    <p:set>
                                      <p:cBhvr>
                                        <p:cTn id="10" dur="1" fill="hold">
                                          <p:stCondLst>
                                            <p:cond delay="0"/>
                                          </p:stCondLst>
                                        </p:cTn>
                                        <p:tgtEl>
                                          <p:spTgt spid="87"/>
                                        </p:tgtEl>
                                        <p:attrNameLst>
                                          <p:attrName>style.visibility</p:attrName>
                                        </p:attrNameLst>
                                      </p:cBhvr>
                                      <p:to>
                                        <p:strVal val="visible"/>
                                      </p:to>
                                    </p:set>
                                    <p:animEffect transition="in" filter="wipe(down)">
                                      <p:cBhvr>
                                        <p:cTn id="11" dur="580">
                                          <p:stCondLst>
                                            <p:cond delay="0"/>
                                          </p:stCondLst>
                                        </p:cTn>
                                        <p:tgtEl>
                                          <p:spTgt spid="87"/>
                                        </p:tgtEl>
                                      </p:cBhvr>
                                    </p:animEffect>
                                    <p:anim calcmode="lin" valueType="num">
                                      <p:cBhvr>
                                        <p:cTn id="12"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17" dur="26">
                                          <p:stCondLst>
                                            <p:cond delay="650"/>
                                          </p:stCondLst>
                                        </p:cTn>
                                        <p:tgtEl>
                                          <p:spTgt spid="87"/>
                                        </p:tgtEl>
                                      </p:cBhvr>
                                      <p:to x="100000" y="60000"/>
                                    </p:animScale>
                                    <p:animScale>
                                      <p:cBhvr>
                                        <p:cTn id="18" dur="166" decel="50000">
                                          <p:stCondLst>
                                            <p:cond delay="676"/>
                                          </p:stCondLst>
                                        </p:cTn>
                                        <p:tgtEl>
                                          <p:spTgt spid="87"/>
                                        </p:tgtEl>
                                      </p:cBhvr>
                                      <p:to x="100000" y="100000"/>
                                    </p:animScale>
                                    <p:animScale>
                                      <p:cBhvr>
                                        <p:cTn id="19" dur="26">
                                          <p:stCondLst>
                                            <p:cond delay="1312"/>
                                          </p:stCondLst>
                                        </p:cTn>
                                        <p:tgtEl>
                                          <p:spTgt spid="87"/>
                                        </p:tgtEl>
                                      </p:cBhvr>
                                      <p:to x="100000" y="80000"/>
                                    </p:animScale>
                                    <p:animScale>
                                      <p:cBhvr>
                                        <p:cTn id="20" dur="166" decel="50000">
                                          <p:stCondLst>
                                            <p:cond delay="1338"/>
                                          </p:stCondLst>
                                        </p:cTn>
                                        <p:tgtEl>
                                          <p:spTgt spid="87"/>
                                        </p:tgtEl>
                                      </p:cBhvr>
                                      <p:to x="100000" y="100000"/>
                                    </p:animScale>
                                    <p:animScale>
                                      <p:cBhvr>
                                        <p:cTn id="21" dur="26">
                                          <p:stCondLst>
                                            <p:cond delay="1642"/>
                                          </p:stCondLst>
                                        </p:cTn>
                                        <p:tgtEl>
                                          <p:spTgt spid="87"/>
                                        </p:tgtEl>
                                      </p:cBhvr>
                                      <p:to x="100000" y="90000"/>
                                    </p:animScale>
                                    <p:animScale>
                                      <p:cBhvr>
                                        <p:cTn id="22" dur="166" decel="50000">
                                          <p:stCondLst>
                                            <p:cond delay="1668"/>
                                          </p:stCondLst>
                                        </p:cTn>
                                        <p:tgtEl>
                                          <p:spTgt spid="87"/>
                                        </p:tgtEl>
                                      </p:cBhvr>
                                      <p:to x="100000" y="100000"/>
                                    </p:animScale>
                                    <p:animScale>
                                      <p:cBhvr>
                                        <p:cTn id="23" dur="26">
                                          <p:stCondLst>
                                            <p:cond delay="1808"/>
                                          </p:stCondLst>
                                        </p:cTn>
                                        <p:tgtEl>
                                          <p:spTgt spid="87"/>
                                        </p:tgtEl>
                                      </p:cBhvr>
                                      <p:to x="100000" y="95000"/>
                                    </p:animScale>
                                    <p:animScale>
                                      <p:cBhvr>
                                        <p:cTn id="24" dur="166" decel="50000">
                                          <p:stCondLst>
                                            <p:cond delay="1834"/>
                                          </p:stCondLst>
                                        </p:cTn>
                                        <p:tgtEl>
                                          <p:spTgt spid="8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Freeform 6"/>
          <p:cNvSpPr>
            <a:spLocks/>
          </p:cNvSpPr>
          <p:nvPr/>
        </p:nvSpPr>
        <p:spPr bwMode="auto">
          <a:xfrm>
            <a:off x="6128148" y="400050"/>
            <a:ext cx="322660" cy="3981450"/>
          </a:xfrm>
          <a:custGeom>
            <a:avLst/>
            <a:gdLst>
              <a:gd name="T0" fmla="*/ 91 w 113"/>
              <a:gd name="T1" fmla="*/ 515 h 1393"/>
              <a:gd name="T2" fmla="*/ 91 w 113"/>
              <a:gd name="T3" fmla="*/ 278 h 1393"/>
              <a:gd name="T4" fmla="*/ 69 w 113"/>
              <a:gd name="T5" fmla="*/ 278 h 1393"/>
              <a:gd name="T6" fmla="*/ 69 w 113"/>
              <a:gd name="T7" fmla="*/ 12 h 1393"/>
              <a:gd name="T8" fmla="*/ 57 w 113"/>
              <a:gd name="T9" fmla="*/ 0 h 1393"/>
              <a:gd name="T10" fmla="*/ 44 w 113"/>
              <a:gd name="T11" fmla="*/ 12 h 1393"/>
              <a:gd name="T12" fmla="*/ 44 w 113"/>
              <a:gd name="T13" fmla="*/ 278 h 1393"/>
              <a:gd name="T14" fmla="*/ 22 w 113"/>
              <a:gd name="T15" fmla="*/ 278 h 1393"/>
              <a:gd name="T16" fmla="*/ 22 w 113"/>
              <a:gd name="T17" fmla="*/ 515 h 1393"/>
              <a:gd name="T18" fmla="*/ 0 w 113"/>
              <a:gd name="T19" fmla="*/ 515 h 1393"/>
              <a:gd name="T20" fmla="*/ 0 w 113"/>
              <a:gd name="T21" fmla="*/ 1393 h 1393"/>
              <a:gd name="T22" fmla="*/ 113 w 113"/>
              <a:gd name="T23" fmla="*/ 1393 h 1393"/>
              <a:gd name="T24" fmla="*/ 113 w 113"/>
              <a:gd name="T25" fmla="*/ 515 h 1393"/>
              <a:gd name="T26" fmla="*/ 91 w 113"/>
              <a:gd name="T27" fmla="*/ 515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3" h="1393">
                <a:moveTo>
                  <a:pt x="91" y="515"/>
                </a:moveTo>
                <a:cubicBezTo>
                  <a:pt x="91" y="278"/>
                  <a:pt x="91" y="278"/>
                  <a:pt x="91" y="278"/>
                </a:cubicBezTo>
                <a:cubicBezTo>
                  <a:pt x="69" y="278"/>
                  <a:pt x="69" y="278"/>
                  <a:pt x="69" y="278"/>
                </a:cubicBezTo>
                <a:cubicBezTo>
                  <a:pt x="69" y="12"/>
                  <a:pt x="69" y="12"/>
                  <a:pt x="69" y="12"/>
                </a:cubicBezTo>
                <a:cubicBezTo>
                  <a:pt x="69" y="5"/>
                  <a:pt x="64" y="0"/>
                  <a:pt x="57" y="0"/>
                </a:cubicBezTo>
                <a:cubicBezTo>
                  <a:pt x="50" y="0"/>
                  <a:pt x="44" y="5"/>
                  <a:pt x="44" y="12"/>
                </a:cubicBezTo>
                <a:cubicBezTo>
                  <a:pt x="44" y="278"/>
                  <a:pt x="44" y="278"/>
                  <a:pt x="44" y="278"/>
                </a:cubicBezTo>
                <a:cubicBezTo>
                  <a:pt x="22" y="278"/>
                  <a:pt x="22" y="278"/>
                  <a:pt x="22" y="278"/>
                </a:cubicBezTo>
                <a:cubicBezTo>
                  <a:pt x="22" y="515"/>
                  <a:pt x="22" y="515"/>
                  <a:pt x="22" y="515"/>
                </a:cubicBezTo>
                <a:cubicBezTo>
                  <a:pt x="0" y="515"/>
                  <a:pt x="0" y="515"/>
                  <a:pt x="0" y="515"/>
                </a:cubicBezTo>
                <a:cubicBezTo>
                  <a:pt x="0" y="1393"/>
                  <a:pt x="0" y="1393"/>
                  <a:pt x="0" y="1393"/>
                </a:cubicBezTo>
                <a:cubicBezTo>
                  <a:pt x="113" y="1393"/>
                  <a:pt x="113" y="1393"/>
                  <a:pt x="113" y="1393"/>
                </a:cubicBezTo>
                <a:cubicBezTo>
                  <a:pt x="113" y="515"/>
                  <a:pt x="113" y="515"/>
                  <a:pt x="113" y="515"/>
                </a:cubicBezTo>
                <a:lnTo>
                  <a:pt x="91" y="515"/>
                </a:lnTo>
                <a:close/>
              </a:path>
            </a:pathLst>
          </a:custGeom>
          <a:solidFill>
            <a:srgbClr val="5A7399"/>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38" name="Freeform 7"/>
          <p:cNvSpPr>
            <a:spLocks noEditPoints="1"/>
          </p:cNvSpPr>
          <p:nvPr/>
        </p:nvSpPr>
        <p:spPr bwMode="auto">
          <a:xfrm>
            <a:off x="4272559" y="2394943"/>
            <a:ext cx="1176338" cy="1986557"/>
          </a:xfrm>
          <a:custGeom>
            <a:avLst/>
            <a:gdLst>
              <a:gd name="T0" fmla="*/ 0 w 890"/>
              <a:gd name="T1" fmla="*/ 1503 h 1503"/>
              <a:gd name="T2" fmla="*/ 890 w 890"/>
              <a:gd name="T3" fmla="*/ 0 h 1503"/>
              <a:gd name="T4" fmla="*/ 257 w 890"/>
              <a:gd name="T5" fmla="*/ 1275 h 1503"/>
              <a:gd name="T6" fmla="*/ 84 w 890"/>
              <a:gd name="T7" fmla="*/ 1200 h 1503"/>
              <a:gd name="T8" fmla="*/ 257 w 890"/>
              <a:gd name="T9" fmla="*/ 1275 h 1503"/>
              <a:gd name="T10" fmla="*/ 84 w 890"/>
              <a:gd name="T11" fmla="*/ 1102 h 1503"/>
              <a:gd name="T12" fmla="*/ 257 w 890"/>
              <a:gd name="T13" fmla="*/ 1027 h 1503"/>
              <a:gd name="T14" fmla="*/ 257 w 890"/>
              <a:gd name="T15" fmla="*/ 751 h 1503"/>
              <a:gd name="T16" fmla="*/ 84 w 890"/>
              <a:gd name="T17" fmla="*/ 677 h 1503"/>
              <a:gd name="T18" fmla="*/ 257 w 890"/>
              <a:gd name="T19" fmla="*/ 751 h 1503"/>
              <a:gd name="T20" fmla="*/ 84 w 890"/>
              <a:gd name="T21" fmla="*/ 576 h 1503"/>
              <a:gd name="T22" fmla="*/ 257 w 890"/>
              <a:gd name="T23" fmla="*/ 502 h 1503"/>
              <a:gd name="T24" fmla="*/ 257 w 890"/>
              <a:gd name="T25" fmla="*/ 403 h 1503"/>
              <a:gd name="T26" fmla="*/ 84 w 890"/>
              <a:gd name="T27" fmla="*/ 329 h 1503"/>
              <a:gd name="T28" fmla="*/ 257 w 890"/>
              <a:gd name="T29" fmla="*/ 403 h 1503"/>
              <a:gd name="T30" fmla="*/ 84 w 890"/>
              <a:gd name="T31" fmla="*/ 228 h 1503"/>
              <a:gd name="T32" fmla="*/ 257 w 890"/>
              <a:gd name="T33" fmla="*/ 154 h 1503"/>
              <a:gd name="T34" fmla="*/ 533 w 890"/>
              <a:gd name="T35" fmla="*/ 1275 h 1503"/>
              <a:gd name="T36" fmla="*/ 360 w 890"/>
              <a:gd name="T37" fmla="*/ 1200 h 1503"/>
              <a:gd name="T38" fmla="*/ 533 w 890"/>
              <a:gd name="T39" fmla="*/ 1275 h 1503"/>
              <a:gd name="T40" fmla="*/ 360 w 890"/>
              <a:gd name="T41" fmla="*/ 1102 h 1503"/>
              <a:gd name="T42" fmla="*/ 533 w 890"/>
              <a:gd name="T43" fmla="*/ 1027 h 1503"/>
              <a:gd name="T44" fmla="*/ 533 w 890"/>
              <a:gd name="T45" fmla="*/ 927 h 1503"/>
              <a:gd name="T46" fmla="*/ 360 w 890"/>
              <a:gd name="T47" fmla="*/ 852 h 1503"/>
              <a:gd name="T48" fmla="*/ 533 w 890"/>
              <a:gd name="T49" fmla="*/ 927 h 1503"/>
              <a:gd name="T50" fmla="*/ 360 w 890"/>
              <a:gd name="T51" fmla="*/ 751 h 1503"/>
              <a:gd name="T52" fmla="*/ 533 w 890"/>
              <a:gd name="T53" fmla="*/ 677 h 1503"/>
              <a:gd name="T54" fmla="*/ 533 w 890"/>
              <a:gd name="T55" fmla="*/ 576 h 1503"/>
              <a:gd name="T56" fmla="*/ 360 w 890"/>
              <a:gd name="T57" fmla="*/ 502 h 1503"/>
              <a:gd name="T58" fmla="*/ 533 w 890"/>
              <a:gd name="T59" fmla="*/ 576 h 1503"/>
              <a:gd name="T60" fmla="*/ 360 w 890"/>
              <a:gd name="T61" fmla="*/ 403 h 1503"/>
              <a:gd name="T62" fmla="*/ 533 w 890"/>
              <a:gd name="T63" fmla="*/ 329 h 1503"/>
              <a:gd name="T64" fmla="*/ 808 w 890"/>
              <a:gd name="T65" fmla="*/ 1102 h 1503"/>
              <a:gd name="T66" fmla="*/ 633 w 890"/>
              <a:gd name="T67" fmla="*/ 1027 h 1503"/>
              <a:gd name="T68" fmla="*/ 808 w 890"/>
              <a:gd name="T69" fmla="*/ 1102 h 1503"/>
              <a:gd name="T70" fmla="*/ 633 w 890"/>
              <a:gd name="T71" fmla="*/ 927 h 1503"/>
              <a:gd name="T72" fmla="*/ 808 w 890"/>
              <a:gd name="T73" fmla="*/ 852 h 1503"/>
              <a:gd name="T74" fmla="*/ 808 w 890"/>
              <a:gd name="T75" fmla="*/ 751 h 1503"/>
              <a:gd name="T76" fmla="*/ 633 w 890"/>
              <a:gd name="T77" fmla="*/ 677 h 1503"/>
              <a:gd name="T78" fmla="*/ 808 w 890"/>
              <a:gd name="T79" fmla="*/ 751 h 1503"/>
              <a:gd name="T80" fmla="*/ 633 w 890"/>
              <a:gd name="T81" fmla="*/ 403 h 1503"/>
              <a:gd name="T82" fmla="*/ 808 w 890"/>
              <a:gd name="T83" fmla="*/ 329 h 1503"/>
              <a:gd name="T84" fmla="*/ 808 w 890"/>
              <a:gd name="T85" fmla="*/ 228 h 1503"/>
              <a:gd name="T86" fmla="*/ 633 w 890"/>
              <a:gd name="T87" fmla="*/ 154 h 1503"/>
              <a:gd name="T88" fmla="*/ 808 w 890"/>
              <a:gd name="T89" fmla="*/ 228 h 1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90" h="1503">
                <a:moveTo>
                  <a:pt x="0" y="0"/>
                </a:moveTo>
                <a:lnTo>
                  <a:pt x="0" y="1503"/>
                </a:lnTo>
                <a:lnTo>
                  <a:pt x="890" y="1503"/>
                </a:lnTo>
                <a:lnTo>
                  <a:pt x="890" y="0"/>
                </a:lnTo>
                <a:lnTo>
                  <a:pt x="0" y="0"/>
                </a:lnTo>
                <a:close/>
                <a:moveTo>
                  <a:pt x="257" y="1275"/>
                </a:moveTo>
                <a:lnTo>
                  <a:pt x="84" y="1275"/>
                </a:lnTo>
                <a:lnTo>
                  <a:pt x="84" y="1200"/>
                </a:lnTo>
                <a:lnTo>
                  <a:pt x="257" y="1200"/>
                </a:lnTo>
                <a:lnTo>
                  <a:pt x="257" y="1275"/>
                </a:lnTo>
                <a:close/>
                <a:moveTo>
                  <a:pt x="257" y="1102"/>
                </a:moveTo>
                <a:lnTo>
                  <a:pt x="84" y="1102"/>
                </a:lnTo>
                <a:lnTo>
                  <a:pt x="84" y="1027"/>
                </a:lnTo>
                <a:lnTo>
                  <a:pt x="257" y="1027"/>
                </a:lnTo>
                <a:lnTo>
                  <a:pt x="257" y="1102"/>
                </a:lnTo>
                <a:close/>
                <a:moveTo>
                  <a:pt x="257" y="751"/>
                </a:moveTo>
                <a:lnTo>
                  <a:pt x="84" y="751"/>
                </a:lnTo>
                <a:lnTo>
                  <a:pt x="84" y="677"/>
                </a:lnTo>
                <a:lnTo>
                  <a:pt x="257" y="677"/>
                </a:lnTo>
                <a:lnTo>
                  <a:pt x="257" y="751"/>
                </a:lnTo>
                <a:close/>
                <a:moveTo>
                  <a:pt x="257" y="576"/>
                </a:moveTo>
                <a:lnTo>
                  <a:pt x="84" y="576"/>
                </a:lnTo>
                <a:lnTo>
                  <a:pt x="84" y="502"/>
                </a:lnTo>
                <a:lnTo>
                  <a:pt x="257" y="502"/>
                </a:lnTo>
                <a:lnTo>
                  <a:pt x="257" y="576"/>
                </a:lnTo>
                <a:close/>
                <a:moveTo>
                  <a:pt x="257" y="403"/>
                </a:moveTo>
                <a:lnTo>
                  <a:pt x="84" y="403"/>
                </a:lnTo>
                <a:lnTo>
                  <a:pt x="84" y="329"/>
                </a:lnTo>
                <a:lnTo>
                  <a:pt x="257" y="329"/>
                </a:lnTo>
                <a:lnTo>
                  <a:pt x="257" y="403"/>
                </a:lnTo>
                <a:close/>
                <a:moveTo>
                  <a:pt x="257" y="228"/>
                </a:moveTo>
                <a:lnTo>
                  <a:pt x="84" y="228"/>
                </a:lnTo>
                <a:lnTo>
                  <a:pt x="84" y="154"/>
                </a:lnTo>
                <a:lnTo>
                  <a:pt x="257" y="154"/>
                </a:lnTo>
                <a:lnTo>
                  <a:pt x="257" y="228"/>
                </a:lnTo>
                <a:close/>
                <a:moveTo>
                  <a:pt x="533" y="1275"/>
                </a:moveTo>
                <a:lnTo>
                  <a:pt x="360" y="1275"/>
                </a:lnTo>
                <a:lnTo>
                  <a:pt x="360" y="1200"/>
                </a:lnTo>
                <a:lnTo>
                  <a:pt x="533" y="1200"/>
                </a:lnTo>
                <a:lnTo>
                  <a:pt x="533" y="1275"/>
                </a:lnTo>
                <a:close/>
                <a:moveTo>
                  <a:pt x="533" y="1102"/>
                </a:moveTo>
                <a:lnTo>
                  <a:pt x="360" y="1102"/>
                </a:lnTo>
                <a:lnTo>
                  <a:pt x="360" y="1027"/>
                </a:lnTo>
                <a:lnTo>
                  <a:pt x="533" y="1027"/>
                </a:lnTo>
                <a:lnTo>
                  <a:pt x="533" y="1102"/>
                </a:lnTo>
                <a:close/>
                <a:moveTo>
                  <a:pt x="533" y="927"/>
                </a:moveTo>
                <a:lnTo>
                  <a:pt x="360" y="927"/>
                </a:lnTo>
                <a:lnTo>
                  <a:pt x="360" y="852"/>
                </a:lnTo>
                <a:lnTo>
                  <a:pt x="533" y="852"/>
                </a:lnTo>
                <a:lnTo>
                  <a:pt x="533" y="927"/>
                </a:lnTo>
                <a:close/>
                <a:moveTo>
                  <a:pt x="533" y="751"/>
                </a:moveTo>
                <a:lnTo>
                  <a:pt x="360" y="751"/>
                </a:lnTo>
                <a:lnTo>
                  <a:pt x="360" y="677"/>
                </a:lnTo>
                <a:lnTo>
                  <a:pt x="533" y="677"/>
                </a:lnTo>
                <a:lnTo>
                  <a:pt x="533" y="751"/>
                </a:lnTo>
                <a:close/>
                <a:moveTo>
                  <a:pt x="533" y="576"/>
                </a:moveTo>
                <a:lnTo>
                  <a:pt x="360" y="576"/>
                </a:lnTo>
                <a:lnTo>
                  <a:pt x="360" y="502"/>
                </a:lnTo>
                <a:lnTo>
                  <a:pt x="533" y="502"/>
                </a:lnTo>
                <a:lnTo>
                  <a:pt x="533" y="576"/>
                </a:lnTo>
                <a:close/>
                <a:moveTo>
                  <a:pt x="533" y="403"/>
                </a:moveTo>
                <a:lnTo>
                  <a:pt x="360" y="403"/>
                </a:lnTo>
                <a:lnTo>
                  <a:pt x="360" y="329"/>
                </a:lnTo>
                <a:lnTo>
                  <a:pt x="533" y="329"/>
                </a:lnTo>
                <a:lnTo>
                  <a:pt x="533" y="403"/>
                </a:lnTo>
                <a:close/>
                <a:moveTo>
                  <a:pt x="808" y="1102"/>
                </a:moveTo>
                <a:lnTo>
                  <a:pt x="633" y="1102"/>
                </a:lnTo>
                <a:lnTo>
                  <a:pt x="633" y="1027"/>
                </a:lnTo>
                <a:lnTo>
                  <a:pt x="808" y="1027"/>
                </a:lnTo>
                <a:lnTo>
                  <a:pt x="808" y="1102"/>
                </a:lnTo>
                <a:close/>
                <a:moveTo>
                  <a:pt x="808" y="927"/>
                </a:moveTo>
                <a:lnTo>
                  <a:pt x="633" y="927"/>
                </a:lnTo>
                <a:lnTo>
                  <a:pt x="633" y="852"/>
                </a:lnTo>
                <a:lnTo>
                  <a:pt x="808" y="852"/>
                </a:lnTo>
                <a:lnTo>
                  <a:pt x="808" y="927"/>
                </a:lnTo>
                <a:close/>
                <a:moveTo>
                  <a:pt x="808" y="751"/>
                </a:moveTo>
                <a:lnTo>
                  <a:pt x="633" y="751"/>
                </a:lnTo>
                <a:lnTo>
                  <a:pt x="633" y="677"/>
                </a:lnTo>
                <a:lnTo>
                  <a:pt x="808" y="677"/>
                </a:lnTo>
                <a:lnTo>
                  <a:pt x="808" y="751"/>
                </a:lnTo>
                <a:close/>
                <a:moveTo>
                  <a:pt x="808" y="403"/>
                </a:moveTo>
                <a:lnTo>
                  <a:pt x="633" y="403"/>
                </a:lnTo>
                <a:lnTo>
                  <a:pt x="633" y="329"/>
                </a:lnTo>
                <a:lnTo>
                  <a:pt x="808" y="329"/>
                </a:lnTo>
                <a:lnTo>
                  <a:pt x="808" y="403"/>
                </a:lnTo>
                <a:close/>
                <a:moveTo>
                  <a:pt x="808" y="228"/>
                </a:moveTo>
                <a:lnTo>
                  <a:pt x="633" y="228"/>
                </a:lnTo>
                <a:lnTo>
                  <a:pt x="633" y="154"/>
                </a:lnTo>
                <a:lnTo>
                  <a:pt x="808" y="154"/>
                </a:lnTo>
                <a:lnTo>
                  <a:pt x="808" y="228"/>
                </a:lnTo>
                <a:close/>
              </a:path>
            </a:pathLst>
          </a:custGeom>
          <a:solidFill>
            <a:srgbClr val="3C4D66"/>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39" name="Freeform 8"/>
          <p:cNvSpPr>
            <a:spLocks noEditPoints="1"/>
          </p:cNvSpPr>
          <p:nvPr/>
        </p:nvSpPr>
        <p:spPr bwMode="auto">
          <a:xfrm>
            <a:off x="6724650" y="902494"/>
            <a:ext cx="979885" cy="3479006"/>
          </a:xfrm>
          <a:custGeom>
            <a:avLst/>
            <a:gdLst>
              <a:gd name="T0" fmla="*/ 511 w 823"/>
              <a:gd name="T1" fmla="*/ 0 h 2922"/>
              <a:gd name="T2" fmla="*/ 70 w 823"/>
              <a:gd name="T3" fmla="*/ 139 h 2922"/>
              <a:gd name="T4" fmla="*/ 0 w 823"/>
              <a:gd name="T5" fmla="*/ 2922 h 2922"/>
              <a:gd name="T6" fmla="*/ 823 w 823"/>
              <a:gd name="T7" fmla="*/ 139 h 2922"/>
              <a:gd name="T8" fmla="*/ 343 w 823"/>
              <a:gd name="T9" fmla="*/ 2350 h 2922"/>
              <a:gd name="T10" fmla="*/ 118 w 823"/>
              <a:gd name="T11" fmla="*/ 2274 h 2922"/>
              <a:gd name="T12" fmla="*/ 343 w 823"/>
              <a:gd name="T13" fmla="*/ 2350 h 2922"/>
              <a:gd name="T14" fmla="*/ 118 w 823"/>
              <a:gd name="T15" fmla="*/ 2163 h 2922"/>
              <a:gd name="T16" fmla="*/ 343 w 823"/>
              <a:gd name="T17" fmla="*/ 2086 h 2922"/>
              <a:gd name="T18" fmla="*/ 343 w 823"/>
              <a:gd name="T19" fmla="*/ 1978 h 2922"/>
              <a:gd name="T20" fmla="*/ 118 w 823"/>
              <a:gd name="T21" fmla="*/ 1899 h 2922"/>
              <a:gd name="T22" fmla="*/ 343 w 823"/>
              <a:gd name="T23" fmla="*/ 1978 h 2922"/>
              <a:gd name="T24" fmla="*/ 118 w 823"/>
              <a:gd name="T25" fmla="*/ 1791 h 2922"/>
              <a:gd name="T26" fmla="*/ 343 w 823"/>
              <a:gd name="T27" fmla="*/ 1714 h 2922"/>
              <a:gd name="T28" fmla="*/ 343 w 823"/>
              <a:gd name="T29" fmla="*/ 1419 h 2922"/>
              <a:gd name="T30" fmla="*/ 118 w 823"/>
              <a:gd name="T31" fmla="*/ 1342 h 2922"/>
              <a:gd name="T32" fmla="*/ 343 w 823"/>
              <a:gd name="T33" fmla="*/ 1419 h 2922"/>
              <a:gd name="T34" fmla="*/ 118 w 823"/>
              <a:gd name="T35" fmla="*/ 1234 h 2922"/>
              <a:gd name="T36" fmla="*/ 343 w 823"/>
              <a:gd name="T37" fmla="*/ 1155 h 2922"/>
              <a:gd name="T38" fmla="*/ 343 w 823"/>
              <a:gd name="T39" fmla="*/ 1047 h 2922"/>
              <a:gd name="T40" fmla="*/ 118 w 823"/>
              <a:gd name="T41" fmla="*/ 970 h 2922"/>
              <a:gd name="T42" fmla="*/ 343 w 823"/>
              <a:gd name="T43" fmla="*/ 1047 h 2922"/>
              <a:gd name="T44" fmla="*/ 118 w 823"/>
              <a:gd name="T45" fmla="*/ 860 h 2922"/>
              <a:gd name="T46" fmla="*/ 343 w 823"/>
              <a:gd name="T47" fmla="*/ 783 h 2922"/>
              <a:gd name="T48" fmla="*/ 343 w 823"/>
              <a:gd name="T49" fmla="*/ 487 h 2922"/>
              <a:gd name="T50" fmla="*/ 118 w 823"/>
              <a:gd name="T51" fmla="*/ 411 h 2922"/>
              <a:gd name="T52" fmla="*/ 343 w 823"/>
              <a:gd name="T53" fmla="*/ 487 h 2922"/>
              <a:gd name="T54" fmla="*/ 480 w 823"/>
              <a:gd name="T55" fmla="*/ 2538 h 2922"/>
              <a:gd name="T56" fmla="*/ 706 w 823"/>
              <a:gd name="T57" fmla="*/ 2458 h 2922"/>
              <a:gd name="T58" fmla="*/ 706 w 823"/>
              <a:gd name="T59" fmla="*/ 2350 h 2922"/>
              <a:gd name="T60" fmla="*/ 480 w 823"/>
              <a:gd name="T61" fmla="*/ 2274 h 2922"/>
              <a:gd name="T62" fmla="*/ 706 w 823"/>
              <a:gd name="T63" fmla="*/ 2350 h 2922"/>
              <a:gd name="T64" fmla="*/ 480 w 823"/>
              <a:gd name="T65" fmla="*/ 1978 h 2922"/>
              <a:gd name="T66" fmla="*/ 706 w 823"/>
              <a:gd name="T67" fmla="*/ 1899 h 2922"/>
              <a:gd name="T68" fmla="*/ 706 w 823"/>
              <a:gd name="T69" fmla="*/ 1606 h 2922"/>
              <a:gd name="T70" fmla="*/ 480 w 823"/>
              <a:gd name="T71" fmla="*/ 1527 h 2922"/>
              <a:gd name="T72" fmla="*/ 706 w 823"/>
              <a:gd name="T73" fmla="*/ 1606 h 2922"/>
              <a:gd name="T74" fmla="*/ 480 w 823"/>
              <a:gd name="T75" fmla="*/ 1419 h 2922"/>
              <a:gd name="T76" fmla="*/ 706 w 823"/>
              <a:gd name="T77" fmla="*/ 1342 h 2922"/>
              <a:gd name="T78" fmla="*/ 706 w 823"/>
              <a:gd name="T79" fmla="*/ 1047 h 2922"/>
              <a:gd name="T80" fmla="*/ 480 w 823"/>
              <a:gd name="T81" fmla="*/ 970 h 2922"/>
              <a:gd name="T82" fmla="*/ 706 w 823"/>
              <a:gd name="T83" fmla="*/ 1047 h 2922"/>
              <a:gd name="T84" fmla="*/ 480 w 823"/>
              <a:gd name="T85" fmla="*/ 675 h 2922"/>
              <a:gd name="T86" fmla="*/ 706 w 823"/>
              <a:gd name="T87" fmla="*/ 596 h 2922"/>
              <a:gd name="T88" fmla="*/ 706 w 823"/>
              <a:gd name="T89" fmla="*/ 487 h 2922"/>
              <a:gd name="T90" fmla="*/ 480 w 823"/>
              <a:gd name="T91" fmla="*/ 411 h 2922"/>
              <a:gd name="T92" fmla="*/ 706 w 823"/>
              <a:gd name="T93" fmla="*/ 487 h 2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3" h="2922">
                <a:moveTo>
                  <a:pt x="511" y="139"/>
                </a:moveTo>
                <a:lnTo>
                  <a:pt x="511" y="0"/>
                </a:lnTo>
                <a:lnTo>
                  <a:pt x="70" y="0"/>
                </a:lnTo>
                <a:lnTo>
                  <a:pt x="70" y="139"/>
                </a:lnTo>
                <a:lnTo>
                  <a:pt x="0" y="139"/>
                </a:lnTo>
                <a:lnTo>
                  <a:pt x="0" y="2922"/>
                </a:lnTo>
                <a:lnTo>
                  <a:pt x="823" y="2922"/>
                </a:lnTo>
                <a:lnTo>
                  <a:pt x="823" y="139"/>
                </a:lnTo>
                <a:lnTo>
                  <a:pt x="511" y="139"/>
                </a:lnTo>
                <a:close/>
                <a:moveTo>
                  <a:pt x="343" y="2350"/>
                </a:moveTo>
                <a:lnTo>
                  <a:pt x="118" y="2350"/>
                </a:lnTo>
                <a:lnTo>
                  <a:pt x="118" y="2274"/>
                </a:lnTo>
                <a:lnTo>
                  <a:pt x="343" y="2274"/>
                </a:lnTo>
                <a:lnTo>
                  <a:pt x="343" y="2350"/>
                </a:lnTo>
                <a:close/>
                <a:moveTo>
                  <a:pt x="343" y="2163"/>
                </a:moveTo>
                <a:lnTo>
                  <a:pt x="118" y="2163"/>
                </a:lnTo>
                <a:lnTo>
                  <a:pt x="118" y="2086"/>
                </a:lnTo>
                <a:lnTo>
                  <a:pt x="343" y="2086"/>
                </a:lnTo>
                <a:lnTo>
                  <a:pt x="343" y="2163"/>
                </a:lnTo>
                <a:close/>
                <a:moveTo>
                  <a:pt x="343" y="1978"/>
                </a:moveTo>
                <a:lnTo>
                  <a:pt x="118" y="1978"/>
                </a:lnTo>
                <a:lnTo>
                  <a:pt x="118" y="1899"/>
                </a:lnTo>
                <a:lnTo>
                  <a:pt x="343" y="1899"/>
                </a:lnTo>
                <a:lnTo>
                  <a:pt x="343" y="1978"/>
                </a:lnTo>
                <a:close/>
                <a:moveTo>
                  <a:pt x="343" y="1791"/>
                </a:moveTo>
                <a:lnTo>
                  <a:pt x="118" y="1791"/>
                </a:lnTo>
                <a:lnTo>
                  <a:pt x="118" y="1714"/>
                </a:lnTo>
                <a:lnTo>
                  <a:pt x="343" y="1714"/>
                </a:lnTo>
                <a:lnTo>
                  <a:pt x="343" y="1791"/>
                </a:lnTo>
                <a:close/>
                <a:moveTo>
                  <a:pt x="343" y="1419"/>
                </a:moveTo>
                <a:lnTo>
                  <a:pt x="118" y="1419"/>
                </a:lnTo>
                <a:lnTo>
                  <a:pt x="118" y="1342"/>
                </a:lnTo>
                <a:lnTo>
                  <a:pt x="343" y="1342"/>
                </a:lnTo>
                <a:lnTo>
                  <a:pt x="343" y="1419"/>
                </a:lnTo>
                <a:close/>
                <a:moveTo>
                  <a:pt x="343" y="1234"/>
                </a:moveTo>
                <a:lnTo>
                  <a:pt x="118" y="1234"/>
                </a:lnTo>
                <a:lnTo>
                  <a:pt x="118" y="1155"/>
                </a:lnTo>
                <a:lnTo>
                  <a:pt x="343" y="1155"/>
                </a:lnTo>
                <a:lnTo>
                  <a:pt x="343" y="1234"/>
                </a:lnTo>
                <a:close/>
                <a:moveTo>
                  <a:pt x="343" y="1047"/>
                </a:moveTo>
                <a:lnTo>
                  <a:pt x="118" y="1047"/>
                </a:lnTo>
                <a:lnTo>
                  <a:pt x="118" y="970"/>
                </a:lnTo>
                <a:lnTo>
                  <a:pt x="343" y="970"/>
                </a:lnTo>
                <a:lnTo>
                  <a:pt x="343" y="1047"/>
                </a:lnTo>
                <a:close/>
                <a:moveTo>
                  <a:pt x="343" y="860"/>
                </a:moveTo>
                <a:lnTo>
                  <a:pt x="118" y="860"/>
                </a:lnTo>
                <a:lnTo>
                  <a:pt x="118" y="783"/>
                </a:lnTo>
                <a:lnTo>
                  <a:pt x="343" y="783"/>
                </a:lnTo>
                <a:lnTo>
                  <a:pt x="343" y="860"/>
                </a:lnTo>
                <a:close/>
                <a:moveTo>
                  <a:pt x="343" y="487"/>
                </a:moveTo>
                <a:lnTo>
                  <a:pt x="118" y="487"/>
                </a:lnTo>
                <a:lnTo>
                  <a:pt x="118" y="411"/>
                </a:lnTo>
                <a:lnTo>
                  <a:pt x="343" y="411"/>
                </a:lnTo>
                <a:lnTo>
                  <a:pt x="343" y="487"/>
                </a:lnTo>
                <a:close/>
                <a:moveTo>
                  <a:pt x="706" y="2538"/>
                </a:moveTo>
                <a:lnTo>
                  <a:pt x="480" y="2538"/>
                </a:lnTo>
                <a:lnTo>
                  <a:pt x="480" y="2458"/>
                </a:lnTo>
                <a:lnTo>
                  <a:pt x="706" y="2458"/>
                </a:lnTo>
                <a:lnTo>
                  <a:pt x="706" y="2538"/>
                </a:lnTo>
                <a:close/>
                <a:moveTo>
                  <a:pt x="706" y="2350"/>
                </a:moveTo>
                <a:lnTo>
                  <a:pt x="480" y="2350"/>
                </a:lnTo>
                <a:lnTo>
                  <a:pt x="480" y="2274"/>
                </a:lnTo>
                <a:lnTo>
                  <a:pt x="706" y="2274"/>
                </a:lnTo>
                <a:lnTo>
                  <a:pt x="706" y="2350"/>
                </a:lnTo>
                <a:close/>
                <a:moveTo>
                  <a:pt x="706" y="1978"/>
                </a:moveTo>
                <a:lnTo>
                  <a:pt x="480" y="1978"/>
                </a:lnTo>
                <a:lnTo>
                  <a:pt x="480" y="1899"/>
                </a:lnTo>
                <a:lnTo>
                  <a:pt x="706" y="1899"/>
                </a:lnTo>
                <a:lnTo>
                  <a:pt x="706" y="1978"/>
                </a:lnTo>
                <a:close/>
                <a:moveTo>
                  <a:pt x="706" y="1606"/>
                </a:moveTo>
                <a:lnTo>
                  <a:pt x="480" y="1606"/>
                </a:lnTo>
                <a:lnTo>
                  <a:pt x="480" y="1527"/>
                </a:lnTo>
                <a:lnTo>
                  <a:pt x="706" y="1527"/>
                </a:lnTo>
                <a:lnTo>
                  <a:pt x="706" y="1606"/>
                </a:lnTo>
                <a:close/>
                <a:moveTo>
                  <a:pt x="706" y="1419"/>
                </a:moveTo>
                <a:lnTo>
                  <a:pt x="480" y="1419"/>
                </a:lnTo>
                <a:lnTo>
                  <a:pt x="480" y="1342"/>
                </a:lnTo>
                <a:lnTo>
                  <a:pt x="706" y="1342"/>
                </a:lnTo>
                <a:lnTo>
                  <a:pt x="706" y="1419"/>
                </a:lnTo>
                <a:close/>
                <a:moveTo>
                  <a:pt x="706" y="1047"/>
                </a:moveTo>
                <a:lnTo>
                  <a:pt x="480" y="1047"/>
                </a:lnTo>
                <a:lnTo>
                  <a:pt x="480" y="970"/>
                </a:lnTo>
                <a:lnTo>
                  <a:pt x="706" y="970"/>
                </a:lnTo>
                <a:lnTo>
                  <a:pt x="706" y="1047"/>
                </a:lnTo>
                <a:close/>
                <a:moveTo>
                  <a:pt x="706" y="675"/>
                </a:moveTo>
                <a:lnTo>
                  <a:pt x="480" y="675"/>
                </a:lnTo>
                <a:lnTo>
                  <a:pt x="480" y="596"/>
                </a:lnTo>
                <a:lnTo>
                  <a:pt x="706" y="596"/>
                </a:lnTo>
                <a:lnTo>
                  <a:pt x="706" y="675"/>
                </a:lnTo>
                <a:close/>
                <a:moveTo>
                  <a:pt x="706" y="487"/>
                </a:moveTo>
                <a:lnTo>
                  <a:pt x="480" y="487"/>
                </a:lnTo>
                <a:lnTo>
                  <a:pt x="480" y="411"/>
                </a:lnTo>
                <a:lnTo>
                  <a:pt x="706" y="411"/>
                </a:lnTo>
                <a:lnTo>
                  <a:pt x="706" y="487"/>
                </a:lnTo>
                <a:close/>
              </a:path>
            </a:pathLst>
          </a:custGeom>
          <a:solidFill>
            <a:srgbClr val="3C4D66"/>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40" name="Freeform 9"/>
          <p:cNvSpPr>
            <a:spLocks noEditPoints="1"/>
          </p:cNvSpPr>
          <p:nvPr/>
        </p:nvSpPr>
        <p:spPr bwMode="auto">
          <a:xfrm>
            <a:off x="7849791" y="1285875"/>
            <a:ext cx="979885" cy="3095625"/>
          </a:xfrm>
          <a:custGeom>
            <a:avLst/>
            <a:gdLst>
              <a:gd name="T0" fmla="*/ 315 w 823"/>
              <a:gd name="T1" fmla="*/ 0 h 2600"/>
              <a:gd name="T2" fmla="*/ 149 w 823"/>
              <a:gd name="T3" fmla="*/ 317 h 2600"/>
              <a:gd name="T4" fmla="*/ 0 w 823"/>
              <a:gd name="T5" fmla="*/ 2600 h 2600"/>
              <a:gd name="T6" fmla="*/ 823 w 823"/>
              <a:gd name="T7" fmla="*/ 317 h 2600"/>
              <a:gd name="T8" fmla="*/ 204 w 823"/>
              <a:gd name="T9" fmla="*/ 2052 h 2600"/>
              <a:gd name="T10" fmla="*/ 92 w 823"/>
              <a:gd name="T11" fmla="*/ 1942 h 2600"/>
              <a:gd name="T12" fmla="*/ 204 w 823"/>
              <a:gd name="T13" fmla="*/ 2052 h 2600"/>
              <a:gd name="T14" fmla="*/ 92 w 823"/>
              <a:gd name="T15" fmla="*/ 1824 h 2600"/>
              <a:gd name="T16" fmla="*/ 204 w 823"/>
              <a:gd name="T17" fmla="*/ 1714 h 2600"/>
              <a:gd name="T18" fmla="*/ 204 w 823"/>
              <a:gd name="T19" fmla="*/ 1596 h 2600"/>
              <a:gd name="T20" fmla="*/ 92 w 823"/>
              <a:gd name="T21" fmla="*/ 1486 h 2600"/>
              <a:gd name="T22" fmla="*/ 204 w 823"/>
              <a:gd name="T23" fmla="*/ 1596 h 2600"/>
              <a:gd name="T24" fmla="*/ 92 w 823"/>
              <a:gd name="T25" fmla="*/ 1368 h 2600"/>
              <a:gd name="T26" fmla="*/ 204 w 823"/>
              <a:gd name="T27" fmla="*/ 1258 h 2600"/>
              <a:gd name="T28" fmla="*/ 204 w 823"/>
              <a:gd name="T29" fmla="*/ 1140 h 2600"/>
              <a:gd name="T30" fmla="*/ 92 w 823"/>
              <a:gd name="T31" fmla="*/ 1027 h 2600"/>
              <a:gd name="T32" fmla="*/ 204 w 823"/>
              <a:gd name="T33" fmla="*/ 1140 h 2600"/>
              <a:gd name="T34" fmla="*/ 92 w 823"/>
              <a:gd name="T35" fmla="*/ 912 h 2600"/>
              <a:gd name="T36" fmla="*/ 204 w 823"/>
              <a:gd name="T37" fmla="*/ 799 h 2600"/>
              <a:gd name="T38" fmla="*/ 379 w 823"/>
              <a:gd name="T39" fmla="*/ 1824 h 2600"/>
              <a:gd name="T40" fmla="*/ 269 w 823"/>
              <a:gd name="T41" fmla="*/ 1714 h 2600"/>
              <a:gd name="T42" fmla="*/ 379 w 823"/>
              <a:gd name="T43" fmla="*/ 1824 h 2600"/>
              <a:gd name="T44" fmla="*/ 269 w 823"/>
              <a:gd name="T45" fmla="*/ 1596 h 2600"/>
              <a:gd name="T46" fmla="*/ 379 w 823"/>
              <a:gd name="T47" fmla="*/ 1486 h 2600"/>
              <a:gd name="T48" fmla="*/ 379 w 823"/>
              <a:gd name="T49" fmla="*/ 1140 h 2600"/>
              <a:gd name="T50" fmla="*/ 269 w 823"/>
              <a:gd name="T51" fmla="*/ 1027 h 2600"/>
              <a:gd name="T52" fmla="*/ 379 w 823"/>
              <a:gd name="T53" fmla="*/ 1140 h 2600"/>
              <a:gd name="T54" fmla="*/ 269 w 823"/>
              <a:gd name="T55" fmla="*/ 912 h 2600"/>
              <a:gd name="T56" fmla="*/ 379 w 823"/>
              <a:gd name="T57" fmla="*/ 799 h 2600"/>
              <a:gd name="T58" fmla="*/ 379 w 823"/>
              <a:gd name="T59" fmla="*/ 684 h 2600"/>
              <a:gd name="T60" fmla="*/ 269 w 823"/>
              <a:gd name="T61" fmla="*/ 571 h 2600"/>
              <a:gd name="T62" fmla="*/ 379 w 823"/>
              <a:gd name="T63" fmla="*/ 684 h 2600"/>
              <a:gd name="T64" fmla="*/ 444 w 823"/>
              <a:gd name="T65" fmla="*/ 2052 h 2600"/>
              <a:gd name="T66" fmla="*/ 557 w 823"/>
              <a:gd name="T67" fmla="*/ 1942 h 2600"/>
              <a:gd name="T68" fmla="*/ 557 w 823"/>
              <a:gd name="T69" fmla="*/ 1824 h 2600"/>
              <a:gd name="T70" fmla="*/ 444 w 823"/>
              <a:gd name="T71" fmla="*/ 1714 h 2600"/>
              <a:gd name="T72" fmla="*/ 557 w 823"/>
              <a:gd name="T73" fmla="*/ 1824 h 2600"/>
              <a:gd name="T74" fmla="*/ 444 w 823"/>
              <a:gd name="T75" fmla="*/ 1368 h 2600"/>
              <a:gd name="T76" fmla="*/ 557 w 823"/>
              <a:gd name="T77" fmla="*/ 1258 h 2600"/>
              <a:gd name="T78" fmla="*/ 557 w 823"/>
              <a:gd name="T79" fmla="*/ 1140 h 2600"/>
              <a:gd name="T80" fmla="*/ 444 w 823"/>
              <a:gd name="T81" fmla="*/ 1027 h 2600"/>
              <a:gd name="T82" fmla="*/ 557 w 823"/>
              <a:gd name="T83" fmla="*/ 1140 h 2600"/>
              <a:gd name="T84" fmla="*/ 444 w 823"/>
              <a:gd name="T85" fmla="*/ 912 h 2600"/>
              <a:gd name="T86" fmla="*/ 557 w 823"/>
              <a:gd name="T87" fmla="*/ 799 h 2600"/>
              <a:gd name="T88" fmla="*/ 557 w 823"/>
              <a:gd name="T89" fmla="*/ 684 h 2600"/>
              <a:gd name="T90" fmla="*/ 444 w 823"/>
              <a:gd name="T91" fmla="*/ 571 h 2600"/>
              <a:gd name="T92" fmla="*/ 557 w 823"/>
              <a:gd name="T93" fmla="*/ 684 h 2600"/>
              <a:gd name="T94" fmla="*/ 619 w 823"/>
              <a:gd name="T95" fmla="*/ 2052 h 2600"/>
              <a:gd name="T96" fmla="*/ 732 w 823"/>
              <a:gd name="T97" fmla="*/ 1942 h 2600"/>
              <a:gd name="T98" fmla="*/ 732 w 823"/>
              <a:gd name="T99" fmla="*/ 1824 h 2600"/>
              <a:gd name="T100" fmla="*/ 619 w 823"/>
              <a:gd name="T101" fmla="*/ 1714 h 2600"/>
              <a:gd name="T102" fmla="*/ 732 w 823"/>
              <a:gd name="T103" fmla="*/ 1824 h 2600"/>
              <a:gd name="T104" fmla="*/ 619 w 823"/>
              <a:gd name="T105" fmla="*/ 1596 h 2600"/>
              <a:gd name="T106" fmla="*/ 732 w 823"/>
              <a:gd name="T107" fmla="*/ 1486 h 2600"/>
              <a:gd name="T108" fmla="*/ 732 w 823"/>
              <a:gd name="T109" fmla="*/ 1368 h 2600"/>
              <a:gd name="T110" fmla="*/ 619 w 823"/>
              <a:gd name="T111" fmla="*/ 1258 h 2600"/>
              <a:gd name="T112" fmla="*/ 732 w 823"/>
              <a:gd name="T113" fmla="*/ 1368 h 2600"/>
              <a:gd name="T114" fmla="*/ 619 w 823"/>
              <a:gd name="T115" fmla="*/ 912 h 2600"/>
              <a:gd name="T116" fmla="*/ 732 w 823"/>
              <a:gd name="T117" fmla="*/ 799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3" h="2600">
                <a:moveTo>
                  <a:pt x="315" y="317"/>
                </a:moveTo>
                <a:lnTo>
                  <a:pt x="315" y="0"/>
                </a:lnTo>
                <a:lnTo>
                  <a:pt x="149" y="0"/>
                </a:lnTo>
                <a:lnTo>
                  <a:pt x="149" y="317"/>
                </a:lnTo>
                <a:lnTo>
                  <a:pt x="0" y="317"/>
                </a:lnTo>
                <a:lnTo>
                  <a:pt x="0" y="2600"/>
                </a:lnTo>
                <a:lnTo>
                  <a:pt x="823" y="2600"/>
                </a:lnTo>
                <a:lnTo>
                  <a:pt x="823" y="317"/>
                </a:lnTo>
                <a:lnTo>
                  <a:pt x="315" y="317"/>
                </a:lnTo>
                <a:close/>
                <a:moveTo>
                  <a:pt x="204" y="2052"/>
                </a:moveTo>
                <a:lnTo>
                  <a:pt x="92" y="2052"/>
                </a:lnTo>
                <a:lnTo>
                  <a:pt x="92" y="1942"/>
                </a:lnTo>
                <a:lnTo>
                  <a:pt x="204" y="1942"/>
                </a:lnTo>
                <a:lnTo>
                  <a:pt x="204" y="2052"/>
                </a:lnTo>
                <a:close/>
                <a:moveTo>
                  <a:pt x="204" y="1824"/>
                </a:moveTo>
                <a:lnTo>
                  <a:pt x="92" y="1824"/>
                </a:lnTo>
                <a:lnTo>
                  <a:pt x="92" y="1714"/>
                </a:lnTo>
                <a:lnTo>
                  <a:pt x="204" y="1714"/>
                </a:lnTo>
                <a:lnTo>
                  <a:pt x="204" y="1824"/>
                </a:lnTo>
                <a:close/>
                <a:moveTo>
                  <a:pt x="204" y="1596"/>
                </a:moveTo>
                <a:lnTo>
                  <a:pt x="92" y="1596"/>
                </a:lnTo>
                <a:lnTo>
                  <a:pt x="92" y="1486"/>
                </a:lnTo>
                <a:lnTo>
                  <a:pt x="204" y="1486"/>
                </a:lnTo>
                <a:lnTo>
                  <a:pt x="204" y="1596"/>
                </a:lnTo>
                <a:close/>
                <a:moveTo>
                  <a:pt x="204" y="1368"/>
                </a:moveTo>
                <a:lnTo>
                  <a:pt x="92" y="1368"/>
                </a:lnTo>
                <a:lnTo>
                  <a:pt x="92" y="1258"/>
                </a:lnTo>
                <a:lnTo>
                  <a:pt x="204" y="1258"/>
                </a:lnTo>
                <a:lnTo>
                  <a:pt x="204" y="1368"/>
                </a:lnTo>
                <a:close/>
                <a:moveTo>
                  <a:pt x="204" y="1140"/>
                </a:moveTo>
                <a:lnTo>
                  <a:pt x="92" y="1140"/>
                </a:lnTo>
                <a:lnTo>
                  <a:pt x="92" y="1027"/>
                </a:lnTo>
                <a:lnTo>
                  <a:pt x="204" y="1027"/>
                </a:lnTo>
                <a:lnTo>
                  <a:pt x="204" y="1140"/>
                </a:lnTo>
                <a:close/>
                <a:moveTo>
                  <a:pt x="204" y="912"/>
                </a:moveTo>
                <a:lnTo>
                  <a:pt x="92" y="912"/>
                </a:lnTo>
                <a:lnTo>
                  <a:pt x="92" y="799"/>
                </a:lnTo>
                <a:lnTo>
                  <a:pt x="204" y="799"/>
                </a:lnTo>
                <a:lnTo>
                  <a:pt x="204" y="912"/>
                </a:lnTo>
                <a:close/>
                <a:moveTo>
                  <a:pt x="379" y="1824"/>
                </a:moveTo>
                <a:lnTo>
                  <a:pt x="269" y="1824"/>
                </a:lnTo>
                <a:lnTo>
                  <a:pt x="269" y="1714"/>
                </a:lnTo>
                <a:lnTo>
                  <a:pt x="379" y="1714"/>
                </a:lnTo>
                <a:lnTo>
                  <a:pt x="379" y="1824"/>
                </a:lnTo>
                <a:close/>
                <a:moveTo>
                  <a:pt x="379" y="1596"/>
                </a:moveTo>
                <a:lnTo>
                  <a:pt x="269" y="1596"/>
                </a:lnTo>
                <a:lnTo>
                  <a:pt x="269" y="1486"/>
                </a:lnTo>
                <a:lnTo>
                  <a:pt x="379" y="1486"/>
                </a:lnTo>
                <a:lnTo>
                  <a:pt x="379" y="1596"/>
                </a:lnTo>
                <a:close/>
                <a:moveTo>
                  <a:pt x="379" y="1140"/>
                </a:moveTo>
                <a:lnTo>
                  <a:pt x="269" y="1140"/>
                </a:lnTo>
                <a:lnTo>
                  <a:pt x="269" y="1027"/>
                </a:lnTo>
                <a:lnTo>
                  <a:pt x="379" y="1027"/>
                </a:lnTo>
                <a:lnTo>
                  <a:pt x="379" y="1140"/>
                </a:lnTo>
                <a:close/>
                <a:moveTo>
                  <a:pt x="379" y="912"/>
                </a:moveTo>
                <a:lnTo>
                  <a:pt x="269" y="912"/>
                </a:lnTo>
                <a:lnTo>
                  <a:pt x="269" y="799"/>
                </a:lnTo>
                <a:lnTo>
                  <a:pt x="379" y="799"/>
                </a:lnTo>
                <a:lnTo>
                  <a:pt x="379" y="912"/>
                </a:lnTo>
                <a:close/>
                <a:moveTo>
                  <a:pt x="379" y="684"/>
                </a:moveTo>
                <a:lnTo>
                  <a:pt x="269" y="684"/>
                </a:lnTo>
                <a:lnTo>
                  <a:pt x="269" y="571"/>
                </a:lnTo>
                <a:lnTo>
                  <a:pt x="379" y="571"/>
                </a:lnTo>
                <a:lnTo>
                  <a:pt x="379" y="684"/>
                </a:lnTo>
                <a:close/>
                <a:moveTo>
                  <a:pt x="557" y="2052"/>
                </a:moveTo>
                <a:lnTo>
                  <a:pt x="444" y="2052"/>
                </a:lnTo>
                <a:lnTo>
                  <a:pt x="444" y="1942"/>
                </a:lnTo>
                <a:lnTo>
                  <a:pt x="557" y="1942"/>
                </a:lnTo>
                <a:lnTo>
                  <a:pt x="557" y="2052"/>
                </a:lnTo>
                <a:close/>
                <a:moveTo>
                  <a:pt x="557" y="1824"/>
                </a:moveTo>
                <a:lnTo>
                  <a:pt x="444" y="1824"/>
                </a:lnTo>
                <a:lnTo>
                  <a:pt x="444" y="1714"/>
                </a:lnTo>
                <a:lnTo>
                  <a:pt x="557" y="1714"/>
                </a:lnTo>
                <a:lnTo>
                  <a:pt x="557" y="1824"/>
                </a:lnTo>
                <a:close/>
                <a:moveTo>
                  <a:pt x="557" y="1368"/>
                </a:moveTo>
                <a:lnTo>
                  <a:pt x="444" y="1368"/>
                </a:lnTo>
                <a:lnTo>
                  <a:pt x="444" y="1258"/>
                </a:lnTo>
                <a:lnTo>
                  <a:pt x="557" y="1258"/>
                </a:lnTo>
                <a:lnTo>
                  <a:pt x="557" y="1368"/>
                </a:lnTo>
                <a:close/>
                <a:moveTo>
                  <a:pt x="557" y="1140"/>
                </a:moveTo>
                <a:lnTo>
                  <a:pt x="444" y="1140"/>
                </a:lnTo>
                <a:lnTo>
                  <a:pt x="444" y="1027"/>
                </a:lnTo>
                <a:lnTo>
                  <a:pt x="557" y="1027"/>
                </a:lnTo>
                <a:lnTo>
                  <a:pt x="557" y="1140"/>
                </a:lnTo>
                <a:close/>
                <a:moveTo>
                  <a:pt x="557" y="912"/>
                </a:moveTo>
                <a:lnTo>
                  <a:pt x="444" y="912"/>
                </a:lnTo>
                <a:lnTo>
                  <a:pt x="444" y="799"/>
                </a:lnTo>
                <a:lnTo>
                  <a:pt x="557" y="799"/>
                </a:lnTo>
                <a:lnTo>
                  <a:pt x="557" y="912"/>
                </a:lnTo>
                <a:close/>
                <a:moveTo>
                  <a:pt x="557" y="684"/>
                </a:moveTo>
                <a:lnTo>
                  <a:pt x="444" y="684"/>
                </a:lnTo>
                <a:lnTo>
                  <a:pt x="444" y="571"/>
                </a:lnTo>
                <a:lnTo>
                  <a:pt x="557" y="571"/>
                </a:lnTo>
                <a:lnTo>
                  <a:pt x="557" y="684"/>
                </a:lnTo>
                <a:close/>
                <a:moveTo>
                  <a:pt x="732" y="2052"/>
                </a:moveTo>
                <a:lnTo>
                  <a:pt x="619" y="2052"/>
                </a:lnTo>
                <a:lnTo>
                  <a:pt x="619" y="1942"/>
                </a:lnTo>
                <a:lnTo>
                  <a:pt x="732" y="1942"/>
                </a:lnTo>
                <a:lnTo>
                  <a:pt x="732" y="2052"/>
                </a:lnTo>
                <a:close/>
                <a:moveTo>
                  <a:pt x="732" y="1824"/>
                </a:moveTo>
                <a:lnTo>
                  <a:pt x="619" y="1824"/>
                </a:lnTo>
                <a:lnTo>
                  <a:pt x="619" y="1714"/>
                </a:lnTo>
                <a:lnTo>
                  <a:pt x="732" y="1714"/>
                </a:lnTo>
                <a:lnTo>
                  <a:pt x="732" y="1824"/>
                </a:lnTo>
                <a:close/>
                <a:moveTo>
                  <a:pt x="732" y="1596"/>
                </a:moveTo>
                <a:lnTo>
                  <a:pt x="619" y="1596"/>
                </a:lnTo>
                <a:lnTo>
                  <a:pt x="619" y="1486"/>
                </a:lnTo>
                <a:lnTo>
                  <a:pt x="732" y="1486"/>
                </a:lnTo>
                <a:lnTo>
                  <a:pt x="732" y="1596"/>
                </a:lnTo>
                <a:close/>
                <a:moveTo>
                  <a:pt x="732" y="1368"/>
                </a:moveTo>
                <a:lnTo>
                  <a:pt x="619" y="1368"/>
                </a:lnTo>
                <a:lnTo>
                  <a:pt x="619" y="1258"/>
                </a:lnTo>
                <a:lnTo>
                  <a:pt x="732" y="1258"/>
                </a:lnTo>
                <a:lnTo>
                  <a:pt x="732" y="1368"/>
                </a:lnTo>
                <a:close/>
                <a:moveTo>
                  <a:pt x="732" y="912"/>
                </a:moveTo>
                <a:lnTo>
                  <a:pt x="619" y="912"/>
                </a:lnTo>
                <a:lnTo>
                  <a:pt x="619" y="799"/>
                </a:lnTo>
                <a:lnTo>
                  <a:pt x="732" y="799"/>
                </a:lnTo>
                <a:lnTo>
                  <a:pt x="732" y="912"/>
                </a:lnTo>
                <a:close/>
              </a:path>
            </a:pathLst>
          </a:custGeom>
          <a:solidFill>
            <a:srgbClr val="5A7399"/>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41" name="Freeform 10"/>
          <p:cNvSpPr>
            <a:spLocks noEditPoints="1"/>
          </p:cNvSpPr>
          <p:nvPr/>
        </p:nvSpPr>
        <p:spPr bwMode="auto">
          <a:xfrm>
            <a:off x="5740004" y="2020491"/>
            <a:ext cx="979885" cy="2361010"/>
          </a:xfrm>
          <a:custGeom>
            <a:avLst/>
            <a:gdLst>
              <a:gd name="T0" fmla="*/ 698 w 823"/>
              <a:gd name="T1" fmla="*/ 348 h 1983"/>
              <a:gd name="T2" fmla="*/ 698 w 823"/>
              <a:gd name="T3" fmla="*/ 0 h 1983"/>
              <a:gd name="T4" fmla="*/ 122 w 823"/>
              <a:gd name="T5" fmla="*/ 180 h 1983"/>
              <a:gd name="T6" fmla="*/ 122 w 823"/>
              <a:gd name="T7" fmla="*/ 348 h 1983"/>
              <a:gd name="T8" fmla="*/ 0 w 823"/>
              <a:gd name="T9" fmla="*/ 348 h 1983"/>
              <a:gd name="T10" fmla="*/ 0 w 823"/>
              <a:gd name="T11" fmla="*/ 1983 h 1983"/>
              <a:gd name="T12" fmla="*/ 823 w 823"/>
              <a:gd name="T13" fmla="*/ 1983 h 1983"/>
              <a:gd name="T14" fmla="*/ 823 w 823"/>
              <a:gd name="T15" fmla="*/ 348 h 1983"/>
              <a:gd name="T16" fmla="*/ 698 w 823"/>
              <a:gd name="T17" fmla="*/ 348 h 1983"/>
              <a:gd name="T18" fmla="*/ 321 w 823"/>
              <a:gd name="T19" fmla="*/ 1397 h 1983"/>
              <a:gd name="T20" fmla="*/ 153 w 823"/>
              <a:gd name="T21" fmla="*/ 1397 h 1983"/>
              <a:gd name="T22" fmla="*/ 153 w 823"/>
              <a:gd name="T23" fmla="*/ 1229 h 1983"/>
              <a:gd name="T24" fmla="*/ 321 w 823"/>
              <a:gd name="T25" fmla="*/ 1229 h 1983"/>
              <a:gd name="T26" fmla="*/ 321 w 823"/>
              <a:gd name="T27" fmla="*/ 1397 h 1983"/>
              <a:gd name="T28" fmla="*/ 321 w 823"/>
              <a:gd name="T29" fmla="*/ 1058 h 1983"/>
              <a:gd name="T30" fmla="*/ 153 w 823"/>
              <a:gd name="T31" fmla="*/ 1058 h 1983"/>
              <a:gd name="T32" fmla="*/ 153 w 823"/>
              <a:gd name="T33" fmla="*/ 890 h 1983"/>
              <a:gd name="T34" fmla="*/ 321 w 823"/>
              <a:gd name="T35" fmla="*/ 890 h 1983"/>
              <a:gd name="T36" fmla="*/ 321 w 823"/>
              <a:gd name="T37" fmla="*/ 1058 h 1983"/>
              <a:gd name="T38" fmla="*/ 321 w 823"/>
              <a:gd name="T39" fmla="*/ 720 h 1983"/>
              <a:gd name="T40" fmla="*/ 153 w 823"/>
              <a:gd name="T41" fmla="*/ 720 h 1983"/>
              <a:gd name="T42" fmla="*/ 153 w 823"/>
              <a:gd name="T43" fmla="*/ 552 h 1983"/>
              <a:gd name="T44" fmla="*/ 321 w 823"/>
              <a:gd name="T45" fmla="*/ 552 h 1983"/>
              <a:gd name="T46" fmla="*/ 321 w 823"/>
              <a:gd name="T47" fmla="*/ 720 h 1983"/>
              <a:gd name="T48" fmla="*/ 669 w 823"/>
              <a:gd name="T49" fmla="*/ 1397 h 1983"/>
              <a:gd name="T50" fmla="*/ 501 w 823"/>
              <a:gd name="T51" fmla="*/ 1397 h 1983"/>
              <a:gd name="T52" fmla="*/ 501 w 823"/>
              <a:gd name="T53" fmla="*/ 1229 h 1983"/>
              <a:gd name="T54" fmla="*/ 669 w 823"/>
              <a:gd name="T55" fmla="*/ 1229 h 1983"/>
              <a:gd name="T56" fmla="*/ 669 w 823"/>
              <a:gd name="T57" fmla="*/ 1397 h 1983"/>
              <a:gd name="T58" fmla="*/ 669 w 823"/>
              <a:gd name="T59" fmla="*/ 1058 h 1983"/>
              <a:gd name="T60" fmla="*/ 501 w 823"/>
              <a:gd name="T61" fmla="*/ 1058 h 1983"/>
              <a:gd name="T62" fmla="*/ 501 w 823"/>
              <a:gd name="T63" fmla="*/ 890 h 1983"/>
              <a:gd name="T64" fmla="*/ 669 w 823"/>
              <a:gd name="T65" fmla="*/ 890 h 1983"/>
              <a:gd name="T66" fmla="*/ 669 w 823"/>
              <a:gd name="T67" fmla="*/ 1058 h 1983"/>
              <a:gd name="T68" fmla="*/ 669 w 823"/>
              <a:gd name="T69" fmla="*/ 720 h 1983"/>
              <a:gd name="T70" fmla="*/ 501 w 823"/>
              <a:gd name="T71" fmla="*/ 720 h 1983"/>
              <a:gd name="T72" fmla="*/ 501 w 823"/>
              <a:gd name="T73" fmla="*/ 552 h 1983"/>
              <a:gd name="T74" fmla="*/ 669 w 823"/>
              <a:gd name="T75" fmla="*/ 552 h 1983"/>
              <a:gd name="T76" fmla="*/ 669 w 823"/>
              <a:gd name="T77" fmla="*/ 720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23" h="1983">
                <a:moveTo>
                  <a:pt x="698" y="348"/>
                </a:moveTo>
                <a:lnTo>
                  <a:pt x="698" y="0"/>
                </a:lnTo>
                <a:lnTo>
                  <a:pt x="122" y="180"/>
                </a:lnTo>
                <a:lnTo>
                  <a:pt x="122" y="348"/>
                </a:lnTo>
                <a:lnTo>
                  <a:pt x="0" y="348"/>
                </a:lnTo>
                <a:lnTo>
                  <a:pt x="0" y="1983"/>
                </a:lnTo>
                <a:lnTo>
                  <a:pt x="823" y="1983"/>
                </a:lnTo>
                <a:lnTo>
                  <a:pt x="823" y="348"/>
                </a:lnTo>
                <a:lnTo>
                  <a:pt x="698" y="348"/>
                </a:lnTo>
                <a:close/>
                <a:moveTo>
                  <a:pt x="321" y="1397"/>
                </a:moveTo>
                <a:lnTo>
                  <a:pt x="153" y="1397"/>
                </a:lnTo>
                <a:lnTo>
                  <a:pt x="153" y="1229"/>
                </a:lnTo>
                <a:lnTo>
                  <a:pt x="321" y="1229"/>
                </a:lnTo>
                <a:lnTo>
                  <a:pt x="321" y="1397"/>
                </a:lnTo>
                <a:close/>
                <a:moveTo>
                  <a:pt x="321" y="1058"/>
                </a:moveTo>
                <a:lnTo>
                  <a:pt x="153" y="1058"/>
                </a:lnTo>
                <a:lnTo>
                  <a:pt x="153" y="890"/>
                </a:lnTo>
                <a:lnTo>
                  <a:pt x="321" y="890"/>
                </a:lnTo>
                <a:lnTo>
                  <a:pt x="321" y="1058"/>
                </a:lnTo>
                <a:close/>
                <a:moveTo>
                  <a:pt x="321" y="720"/>
                </a:moveTo>
                <a:lnTo>
                  <a:pt x="153" y="720"/>
                </a:lnTo>
                <a:lnTo>
                  <a:pt x="153" y="552"/>
                </a:lnTo>
                <a:lnTo>
                  <a:pt x="321" y="552"/>
                </a:lnTo>
                <a:lnTo>
                  <a:pt x="321" y="720"/>
                </a:lnTo>
                <a:close/>
                <a:moveTo>
                  <a:pt x="669" y="1397"/>
                </a:moveTo>
                <a:lnTo>
                  <a:pt x="501" y="1397"/>
                </a:lnTo>
                <a:lnTo>
                  <a:pt x="501" y="1229"/>
                </a:lnTo>
                <a:lnTo>
                  <a:pt x="669" y="1229"/>
                </a:lnTo>
                <a:lnTo>
                  <a:pt x="669" y="1397"/>
                </a:lnTo>
                <a:close/>
                <a:moveTo>
                  <a:pt x="669" y="1058"/>
                </a:moveTo>
                <a:lnTo>
                  <a:pt x="501" y="1058"/>
                </a:lnTo>
                <a:lnTo>
                  <a:pt x="501" y="890"/>
                </a:lnTo>
                <a:lnTo>
                  <a:pt x="669" y="890"/>
                </a:lnTo>
                <a:lnTo>
                  <a:pt x="669" y="1058"/>
                </a:lnTo>
                <a:close/>
                <a:moveTo>
                  <a:pt x="669" y="720"/>
                </a:moveTo>
                <a:lnTo>
                  <a:pt x="501" y="720"/>
                </a:lnTo>
                <a:lnTo>
                  <a:pt x="501" y="552"/>
                </a:lnTo>
                <a:lnTo>
                  <a:pt x="669" y="552"/>
                </a:lnTo>
                <a:lnTo>
                  <a:pt x="669" y="720"/>
                </a:lnTo>
                <a:close/>
              </a:path>
            </a:pathLst>
          </a:custGeom>
          <a:solidFill>
            <a:srgbClr val="45597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42" name="Freeform 32"/>
          <p:cNvSpPr>
            <a:spLocks noEditPoints="1"/>
          </p:cNvSpPr>
          <p:nvPr/>
        </p:nvSpPr>
        <p:spPr bwMode="auto">
          <a:xfrm>
            <a:off x="3729038" y="1577579"/>
            <a:ext cx="591741" cy="2803922"/>
          </a:xfrm>
          <a:custGeom>
            <a:avLst/>
            <a:gdLst>
              <a:gd name="T0" fmla="*/ 254 w 497"/>
              <a:gd name="T1" fmla="*/ 0 h 2355"/>
              <a:gd name="T2" fmla="*/ 0 w 497"/>
              <a:gd name="T3" fmla="*/ 432 h 2355"/>
              <a:gd name="T4" fmla="*/ 0 w 497"/>
              <a:gd name="T5" fmla="*/ 2355 h 2355"/>
              <a:gd name="T6" fmla="*/ 497 w 497"/>
              <a:gd name="T7" fmla="*/ 2355 h 2355"/>
              <a:gd name="T8" fmla="*/ 497 w 497"/>
              <a:gd name="T9" fmla="*/ 432 h 2355"/>
              <a:gd name="T10" fmla="*/ 254 w 497"/>
              <a:gd name="T11" fmla="*/ 0 h 2355"/>
              <a:gd name="T12" fmla="*/ 149 w 497"/>
              <a:gd name="T13" fmla="*/ 2004 h 2355"/>
              <a:gd name="T14" fmla="*/ 82 w 497"/>
              <a:gd name="T15" fmla="*/ 2004 h 2355"/>
              <a:gd name="T16" fmla="*/ 82 w 497"/>
              <a:gd name="T17" fmla="*/ 1716 h 2355"/>
              <a:gd name="T18" fmla="*/ 149 w 497"/>
              <a:gd name="T19" fmla="*/ 1716 h 2355"/>
              <a:gd name="T20" fmla="*/ 149 w 497"/>
              <a:gd name="T21" fmla="*/ 2004 h 2355"/>
              <a:gd name="T22" fmla="*/ 149 w 497"/>
              <a:gd name="T23" fmla="*/ 1630 h 2355"/>
              <a:gd name="T24" fmla="*/ 82 w 497"/>
              <a:gd name="T25" fmla="*/ 1630 h 2355"/>
              <a:gd name="T26" fmla="*/ 82 w 497"/>
              <a:gd name="T27" fmla="*/ 1342 h 2355"/>
              <a:gd name="T28" fmla="*/ 149 w 497"/>
              <a:gd name="T29" fmla="*/ 1342 h 2355"/>
              <a:gd name="T30" fmla="*/ 149 w 497"/>
              <a:gd name="T31" fmla="*/ 1630 h 2355"/>
              <a:gd name="T32" fmla="*/ 149 w 497"/>
              <a:gd name="T33" fmla="*/ 878 h 2355"/>
              <a:gd name="T34" fmla="*/ 82 w 497"/>
              <a:gd name="T35" fmla="*/ 878 h 2355"/>
              <a:gd name="T36" fmla="*/ 82 w 497"/>
              <a:gd name="T37" fmla="*/ 590 h 2355"/>
              <a:gd name="T38" fmla="*/ 149 w 497"/>
              <a:gd name="T39" fmla="*/ 590 h 2355"/>
              <a:gd name="T40" fmla="*/ 149 w 497"/>
              <a:gd name="T41" fmla="*/ 878 h 2355"/>
              <a:gd name="T42" fmla="*/ 281 w 497"/>
              <a:gd name="T43" fmla="*/ 2004 h 2355"/>
              <a:gd name="T44" fmla="*/ 216 w 497"/>
              <a:gd name="T45" fmla="*/ 2004 h 2355"/>
              <a:gd name="T46" fmla="*/ 216 w 497"/>
              <a:gd name="T47" fmla="*/ 1716 h 2355"/>
              <a:gd name="T48" fmla="*/ 281 w 497"/>
              <a:gd name="T49" fmla="*/ 1716 h 2355"/>
              <a:gd name="T50" fmla="*/ 281 w 497"/>
              <a:gd name="T51" fmla="*/ 2004 h 2355"/>
              <a:gd name="T52" fmla="*/ 281 w 497"/>
              <a:gd name="T53" fmla="*/ 1630 h 2355"/>
              <a:gd name="T54" fmla="*/ 216 w 497"/>
              <a:gd name="T55" fmla="*/ 1630 h 2355"/>
              <a:gd name="T56" fmla="*/ 216 w 497"/>
              <a:gd name="T57" fmla="*/ 1342 h 2355"/>
              <a:gd name="T58" fmla="*/ 281 w 497"/>
              <a:gd name="T59" fmla="*/ 1342 h 2355"/>
              <a:gd name="T60" fmla="*/ 281 w 497"/>
              <a:gd name="T61" fmla="*/ 1630 h 2355"/>
              <a:gd name="T62" fmla="*/ 281 w 497"/>
              <a:gd name="T63" fmla="*/ 1253 h 2355"/>
              <a:gd name="T64" fmla="*/ 216 w 497"/>
              <a:gd name="T65" fmla="*/ 1253 h 2355"/>
              <a:gd name="T66" fmla="*/ 216 w 497"/>
              <a:gd name="T67" fmla="*/ 965 h 2355"/>
              <a:gd name="T68" fmla="*/ 281 w 497"/>
              <a:gd name="T69" fmla="*/ 965 h 2355"/>
              <a:gd name="T70" fmla="*/ 281 w 497"/>
              <a:gd name="T71" fmla="*/ 1253 h 2355"/>
              <a:gd name="T72" fmla="*/ 281 w 497"/>
              <a:gd name="T73" fmla="*/ 878 h 2355"/>
              <a:gd name="T74" fmla="*/ 216 w 497"/>
              <a:gd name="T75" fmla="*/ 878 h 2355"/>
              <a:gd name="T76" fmla="*/ 216 w 497"/>
              <a:gd name="T77" fmla="*/ 590 h 2355"/>
              <a:gd name="T78" fmla="*/ 281 w 497"/>
              <a:gd name="T79" fmla="*/ 590 h 2355"/>
              <a:gd name="T80" fmla="*/ 281 w 497"/>
              <a:gd name="T81" fmla="*/ 878 h 2355"/>
              <a:gd name="T82" fmla="*/ 415 w 497"/>
              <a:gd name="T83" fmla="*/ 2004 h 2355"/>
              <a:gd name="T84" fmla="*/ 348 w 497"/>
              <a:gd name="T85" fmla="*/ 2004 h 2355"/>
              <a:gd name="T86" fmla="*/ 348 w 497"/>
              <a:gd name="T87" fmla="*/ 1716 h 2355"/>
              <a:gd name="T88" fmla="*/ 415 w 497"/>
              <a:gd name="T89" fmla="*/ 1716 h 2355"/>
              <a:gd name="T90" fmla="*/ 415 w 497"/>
              <a:gd name="T91" fmla="*/ 2004 h 2355"/>
              <a:gd name="T92" fmla="*/ 415 w 497"/>
              <a:gd name="T93" fmla="*/ 1253 h 2355"/>
              <a:gd name="T94" fmla="*/ 348 w 497"/>
              <a:gd name="T95" fmla="*/ 1253 h 2355"/>
              <a:gd name="T96" fmla="*/ 348 w 497"/>
              <a:gd name="T97" fmla="*/ 965 h 2355"/>
              <a:gd name="T98" fmla="*/ 415 w 497"/>
              <a:gd name="T99" fmla="*/ 965 h 2355"/>
              <a:gd name="T100" fmla="*/ 415 w 497"/>
              <a:gd name="T101" fmla="*/ 1253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7" h="2355">
                <a:moveTo>
                  <a:pt x="254" y="0"/>
                </a:moveTo>
                <a:lnTo>
                  <a:pt x="0" y="432"/>
                </a:lnTo>
                <a:lnTo>
                  <a:pt x="0" y="2355"/>
                </a:lnTo>
                <a:lnTo>
                  <a:pt x="497" y="2355"/>
                </a:lnTo>
                <a:lnTo>
                  <a:pt x="497" y="432"/>
                </a:lnTo>
                <a:lnTo>
                  <a:pt x="254" y="0"/>
                </a:lnTo>
                <a:close/>
                <a:moveTo>
                  <a:pt x="149" y="2004"/>
                </a:moveTo>
                <a:lnTo>
                  <a:pt x="82" y="2004"/>
                </a:lnTo>
                <a:lnTo>
                  <a:pt x="82" y="1716"/>
                </a:lnTo>
                <a:lnTo>
                  <a:pt x="149" y="1716"/>
                </a:lnTo>
                <a:lnTo>
                  <a:pt x="149" y="2004"/>
                </a:lnTo>
                <a:close/>
                <a:moveTo>
                  <a:pt x="149" y="1630"/>
                </a:moveTo>
                <a:lnTo>
                  <a:pt x="82" y="1630"/>
                </a:lnTo>
                <a:lnTo>
                  <a:pt x="82" y="1342"/>
                </a:lnTo>
                <a:lnTo>
                  <a:pt x="149" y="1342"/>
                </a:lnTo>
                <a:lnTo>
                  <a:pt x="149" y="1630"/>
                </a:lnTo>
                <a:close/>
                <a:moveTo>
                  <a:pt x="149" y="878"/>
                </a:moveTo>
                <a:lnTo>
                  <a:pt x="82" y="878"/>
                </a:lnTo>
                <a:lnTo>
                  <a:pt x="82" y="590"/>
                </a:lnTo>
                <a:lnTo>
                  <a:pt x="149" y="590"/>
                </a:lnTo>
                <a:lnTo>
                  <a:pt x="149" y="878"/>
                </a:lnTo>
                <a:close/>
                <a:moveTo>
                  <a:pt x="281" y="2004"/>
                </a:moveTo>
                <a:lnTo>
                  <a:pt x="216" y="2004"/>
                </a:lnTo>
                <a:lnTo>
                  <a:pt x="216" y="1716"/>
                </a:lnTo>
                <a:lnTo>
                  <a:pt x="281" y="1716"/>
                </a:lnTo>
                <a:lnTo>
                  <a:pt x="281" y="2004"/>
                </a:lnTo>
                <a:close/>
                <a:moveTo>
                  <a:pt x="281" y="1630"/>
                </a:moveTo>
                <a:lnTo>
                  <a:pt x="216" y="1630"/>
                </a:lnTo>
                <a:lnTo>
                  <a:pt x="216" y="1342"/>
                </a:lnTo>
                <a:lnTo>
                  <a:pt x="281" y="1342"/>
                </a:lnTo>
                <a:lnTo>
                  <a:pt x="281" y="1630"/>
                </a:lnTo>
                <a:close/>
                <a:moveTo>
                  <a:pt x="281" y="1253"/>
                </a:moveTo>
                <a:lnTo>
                  <a:pt x="216" y="1253"/>
                </a:lnTo>
                <a:lnTo>
                  <a:pt x="216" y="965"/>
                </a:lnTo>
                <a:lnTo>
                  <a:pt x="281" y="965"/>
                </a:lnTo>
                <a:lnTo>
                  <a:pt x="281" y="1253"/>
                </a:lnTo>
                <a:close/>
                <a:moveTo>
                  <a:pt x="281" y="878"/>
                </a:moveTo>
                <a:lnTo>
                  <a:pt x="216" y="878"/>
                </a:lnTo>
                <a:lnTo>
                  <a:pt x="216" y="590"/>
                </a:lnTo>
                <a:lnTo>
                  <a:pt x="281" y="590"/>
                </a:lnTo>
                <a:lnTo>
                  <a:pt x="281" y="878"/>
                </a:lnTo>
                <a:close/>
                <a:moveTo>
                  <a:pt x="415" y="2004"/>
                </a:moveTo>
                <a:lnTo>
                  <a:pt x="348" y="2004"/>
                </a:lnTo>
                <a:lnTo>
                  <a:pt x="348" y="1716"/>
                </a:lnTo>
                <a:lnTo>
                  <a:pt x="415" y="1716"/>
                </a:lnTo>
                <a:lnTo>
                  <a:pt x="415" y="2004"/>
                </a:lnTo>
                <a:close/>
                <a:moveTo>
                  <a:pt x="415" y="1253"/>
                </a:moveTo>
                <a:lnTo>
                  <a:pt x="348" y="1253"/>
                </a:lnTo>
                <a:lnTo>
                  <a:pt x="348" y="965"/>
                </a:lnTo>
                <a:lnTo>
                  <a:pt x="415" y="965"/>
                </a:lnTo>
                <a:lnTo>
                  <a:pt x="415" y="1253"/>
                </a:lnTo>
                <a:close/>
              </a:path>
            </a:pathLst>
          </a:custGeom>
          <a:solidFill>
            <a:srgbClr val="5A7399"/>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43" name="Freeform 60"/>
          <p:cNvSpPr>
            <a:spLocks/>
          </p:cNvSpPr>
          <p:nvPr/>
        </p:nvSpPr>
        <p:spPr bwMode="auto">
          <a:xfrm>
            <a:off x="5811441" y="314682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4" name="Freeform 65"/>
          <p:cNvSpPr>
            <a:spLocks/>
          </p:cNvSpPr>
          <p:nvPr/>
        </p:nvSpPr>
        <p:spPr bwMode="auto">
          <a:xfrm>
            <a:off x="6050756" y="2580085"/>
            <a:ext cx="0" cy="3572"/>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nvGrpSpPr>
          <p:cNvPr id="145" name="Group 144"/>
          <p:cNvGrpSpPr/>
          <p:nvPr/>
        </p:nvGrpSpPr>
        <p:grpSpPr>
          <a:xfrm>
            <a:off x="7453313" y="2091929"/>
            <a:ext cx="594122" cy="2289572"/>
            <a:chOff x="9937750" y="2789238"/>
            <a:chExt cx="792163" cy="3052763"/>
          </a:xfrm>
        </p:grpSpPr>
        <p:sp>
          <p:nvSpPr>
            <p:cNvPr id="146" name="Rectangle 11"/>
            <p:cNvSpPr>
              <a:spLocks noChangeArrowheads="1"/>
            </p:cNvSpPr>
            <p:nvPr/>
          </p:nvSpPr>
          <p:spPr bwMode="auto">
            <a:xfrm>
              <a:off x="9937750" y="2789238"/>
              <a:ext cx="792163" cy="3052763"/>
            </a:xfrm>
            <a:prstGeom prst="rect">
              <a:avLst/>
            </a:prstGeom>
            <a:solidFill>
              <a:srgbClr val="374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7" name="Rectangle 12"/>
            <p:cNvSpPr>
              <a:spLocks noChangeArrowheads="1"/>
            </p:cNvSpPr>
            <p:nvPr/>
          </p:nvSpPr>
          <p:spPr bwMode="auto">
            <a:xfrm>
              <a:off x="10071100" y="4827588"/>
              <a:ext cx="103188" cy="4572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8" name="Rectangle 13"/>
            <p:cNvSpPr>
              <a:spLocks noChangeArrowheads="1"/>
            </p:cNvSpPr>
            <p:nvPr/>
          </p:nvSpPr>
          <p:spPr bwMode="auto">
            <a:xfrm>
              <a:off x="10071100" y="4233863"/>
              <a:ext cx="103188" cy="4572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9" name="Rectangle 14"/>
            <p:cNvSpPr>
              <a:spLocks noChangeArrowheads="1"/>
            </p:cNvSpPr>
            <p:nvPr/>
          </p:nvSpPr>
          <p:spPr bwMode="auto">
            <a:xfrm>
              <a:off x="10071100" y="3040063"/>
              <a:ext cx="103188" cy="4572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0" name="Rectangle 15"/>
            <p:cNvSpPr>
              <a:spLocks noChangeArrowheads="1"/>
            </p:cNvSpPr>
            <p:nvPr/>
          </p:nvSpPr>
          <p:spPr bwMode="auto">
            <a:xfrm>
              <a:off x="10280650" y="4827588"/>
              <a:ext cx="106363" cy="4572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1" name="Rectangle 16"/>
            <p:cNvSpPr>
              <a:spLocks noChangeArrowheads="1"/>
            </p:cNvSpPr>
            <p:nvPr/>
          </p:nvSpPr>
          <p:spPr bwMode="auto">
            <a:xfrm>
              <a:off x="10280650" y="4233863"/>
              <a:ext cx="106363" cy="4572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2" name="Rectangle 17"/>
            <p:cNvSpPr>
              <a:spLocks noChangeArrowheads="1"/>
            </p:cNvSpPr>
            <p:nvPr/>
          </p:nvSpPr>
          <p:spPr bwMode="auto">
            <a:xfrm>
              <a:off x="10280650" y="3635375"/>
              <a:ext cx="106363" cy="4572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3" name="Rectangle 18"/>
            <p:cNvSpPr>
              <a:spLocks noChangeArrowheads="1"/>
            </p:cNvSpPr>
            <p:nvPr/>
          </p:nvSpPr>
          <p:spPr bwMode="auto">
            <a:xfrm>
              <a:off x="10280650" y="3040063"/>
              <a:ext cx="106363" cy="4572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4" name="Rectangle 19"/>
            <p:cNvSpPr>
              <a:spLocks noChangeArrowheads="1"/>
            </p:cNvSpPr>
            <p:nvPr/>
          </p:nvSpPr>
          <p:spPr bwMode="auto">
            <a:xfrm>
              <a:off x="10493375" y="4827588"/>
              <a:ext cx="103188" cy="4572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5" name="Rectangle 20"/>
            <p:cNvSpPr>
              <a:spLocks noChangeArrowheads="1"/>
            </p:cNvSpPr>
            <p:nvPr/>
          </p:nvSpPr>
          <p:spPr bwMode="auto">
            <a:xfrm>
              <a:off x="10493375" y="3635375"/>
              <a:ext cx="103188" cy="4572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56" name="Group 155"/>
          <p:cNvGrpSpPr/>
          <p:nvPr/>
        </p:nvGrpSpPr>
        <p:grpSpPr>
          <a:xfrm>
            <a:off x="4863704" y="1531144"/>
            <a:ext cx="782241" cy="2850356"/>
            <a:chOff x="6354763" y="2041525"/>
            <a:chExt cx="1042988" cy="3800475"/>
          </a:xfrm>
        </p:grpSpPr>
        <p:sp>
          <p:nvSpPr>
            <p:cNvPr id="157" name="Freeform 21"/>
            <p:cNvSpPr>
              <a:spLocks/>
            </p:cNvSpPr>
            <p:nvPr/>
          </p:nvSpPr>
          <p:spPr bwMode="auto">
            <a:xfrm>
              <a:off x="6354763" y="2041525"/>
              <a:ext cx="1042988" cy="3800475"/>
            </a:xfrm>
            <a:custGeom>
              <a:avLst/>
              <a:gdLst>
                <a:gd name="T0" fmla="*/ 0 w 657"/>
                <a:gd name="T1" fmla="*/ 0 h 2394"/>
                <a:gd name="T2" fmla="*/ 0 w 657"/>
                <a:gd name="T3" fmla="*/ 2394 h 2394"/>
                <a:gd name="T4" fmla="*/ 657 w 657"/>
                <a:gd name="T5" fmla="*/ 2394 h 2394"/>
                <a:gd name="T6" fmla="*/ 657 w 657"/>
                <a:gd name="T7" fmla="*/ 444 h 2394"/>
                <a:gd name="T8" fmla="*/ 0 w 657"/>
                <a:gd name="T9" fmla="*/ 0 h 2394"/>
              </a:gdLst>
              <a:ahLst/>
              <a:cxnLst>
                <a:cxn ang="0">
                  <a:pos x="T0" y="T1"/>
                </a:cxn>
                <a:cxn ang="0">
                  <a:pos x="T2" y="T3"/>
                </a:cxn>
                <a:cxn ang="0">
                  <a:pos x="T4" y="T5"/>
                </a:cxn>
                <a:cxn ang="0">
                  <a:pos x="T6" y="T7"/>
                </a:cxn>
                <a:cxn ang="0">
                  <a:pos x="T8" y="T9"/>
                </a:cxn>
              </a:cxnLst>
              <a:rect l="0" t="0" r="r" b="b"/>
              <a:pathLst>
                <a:path w="657" h="2394">
                  <a:moveTo>
                    <a:pt x="0" y="0"/>
                  </a:moveTo>
                  <a:lnTo>
                    <a:pt x="0" y="2394"/>
                  </a:lnTo>
                  <a:lnTo>
                    <a:pt x="657" y="2394"/>
                  </a:lnTo>
                  <a:lnTo>
                    <a:pt x="657" y="444"/>
                  </a:lnTo>
                  <a:lnTo>
                    <a:pt x="0" y="0"/>
                  </a:lnTo>
                  <a:close/>
                </a:path>
              </a:pathLst>
            </a:custGeom>
            <a:solidFill>
              <a:srgbClr val="3C4D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8" name="Rectangle 22"/>
            <p:cNvSpPr>
              <a:spLocks noChangeArrowheads="1"/>
            </p:cNvSpPr>
            <p:nvPr/>
          </p:nvSpPr>
          <p:spPr bwMode="auto">
            <a:xfrm>
              <a:off x="6491288" y="5003800"/>
              <a:ext cx="769938" cy="8255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9" name="Rectangle 23"/>
            <p:cNvSpPr>
              <a:spLocks noChangeArrowheads="1"/>
            </p:cNvSpPr>
            <p:nvPr/>
          </p:nvSpPr>
          <p:spPr bwMode="auto">
            <a:xfrm>
              <a:off x="6491288" y="4778375"/>
              <a:ext cx="769938" cy="79375"/>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0" name="Rectangle 24"/>
            <p:cNvSpPr>
              <a:spLocks noChangeArrowheads="1"/>
            </p:cNvSpPr>
            <p:nvPr/>
          </p:nvSpPr>
          <p:spPr bwMode="auto">
            <a:xfrm>
              <a:off x="6491288" y="4549775"/>
              <a:ext cx="769938" cy="84138"/>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1" name="Rectangle 25"/>
            <p:cNvSpPr>
              <a:spLocks noChangeArrowheads="1"/>
            </p:cNvSpPr>
            <p:nvPr/>
          </p:nvSpPr>
          <p:spPr bwMode="auto">
            <a:xfrm>
              <a:off x="6491288" y="4324350"/>
              <a:ext cx="769938" cy="84138"/>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2" name="Rectangle 26"/>
            <p:cNvSpPr>
              <a:spLocks noChangeArrowheads="1"/>
            </p:cNvSpPr>
            <p:nvPr/>
          </p:nvSpPr>
          <p:spPr bwMode="auto">
            <a:xfrm>
              <a:off x="6491288" y="4100513"/>
              <a:ext cx="769938" cy="79375"/>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3" name="Rectangle 27"/>
            <p:cNvSpPr>
              <a:spLocks noChangeArrowheads="1"/>
            </p:cNvSpPr>
            <p:nvPr/>
          </p:nvSpPr>
          <p:spPr bwMode="auto">
            <a:xfrm>
              <a:off x="6491288" y="3871913"/>
              <a:ext cx="769938" cy="8255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4" name="Rectangle 28"/>
            <p:cNvSpPr>
              <a:spLocks noChangeArrowheads="1"/>
            </p:cNvSpPr>
            <p:nvPr/>
          </p:nvSpPr>
          <p:spPr bwMode="auto">
            <a:xfrm>
              <a:off x="6491288" y="3646488"/>
              <a:ext cx="769938" cy="84138"/>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5" name="Rectangle 29"/>
            <p:cNvSpPr>
              <a:spLocks noChangeArrowheads="1"/>
            </p:cNvSpPr>
            <p:nvPr/>
          </p:nvSpPr>
          <p:spPr bwMode="auto">
            <a:xfrm>
              <a:off x="6491288" y="3421063"/>
              <a:ext cx="769938" cy="80963"/>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6" name="Rectangle 30"/>
            <p:cNvSpPr>
              <a:spLocks noChangeArrowheads="1"/>
            </p:cNvSpPr>
            <p:nvPr/>
          </p:nvSpPr>
          <p:spPr bwMode="auto">
            <a:xfrm>
              <a:off x="6491288" y="3192463"/>
              <a:ext cx="769938" cy="84138"/>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7" name="Rectangle 31"/>
            <p:cNvSpPr>
              <a:spLocks noChangeArrowheads="1"/>
            </p:cNvSpPr>
            <p:nvPr/>
          </p:nvSpPr>
          <p:spPr bwMode="auto">
            <a:xfrm>
              <a:off x="6491288" y="2968625"/>
              <a:ext cx="769938" cy="8255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68" name="Group 167"/>
          <p:cNvGrpSpPr/>
          <p:nvPr/>
        </p:nvGrpSpPr>
        <p:grpSpPr>
          <a:xfrm>
            <a:off x="4277916" y="2740819"/>
            <a:ext cx="590550" cy="1640681"/>
            <a:chOff x="5703888" y="3654425"/>
            <a:chExt cx="787400" cy="2187575"/>
          </a:xfrm>
        </p:grpSpPr>
        <p:sp>
          <p:nvSpPr>
            <p:cNvPr id="169" name="Freeform 33"/>
            <p:cNvSpPr>
              <a:spLocks/>
            </p:cNvSpPr>
            <p:nvPr/>
          </p:nvSpPr>
          <p:spPr bwMode="auto">
            <a:xfrm>
              <a:off x="5703888" y="3654425"/>
              <a:ext cx="787400" cy="2187575"/>
            </a:xfrm>
            <a:custGeom>
              <a:avLst/>
              <a:gdLst>
                <a:gd name="T0" fmla="*/ 436 w 496"/>
                <a:gd name="T1" fmla="*/ 360 h 1378"/>
                <a:gd name="T2" fmla="*/ 436 w 496"/>
                <a:gd name="T3" fmla="*/ 264 h 1378"/>
                <a:gd name="T4" fmla="*/ 364 w 496"/>
                <a:gd name="T5" fmla="*/ 264 h 1378"/>
                <a:gd name="T6" fmla="*/ 364 w 496"/>
                <a:gd name="T7" fmla="*/ 0 h 1378"/>
                <a:gd name="T8" fmla="*/ 134 w 496"/>
                <a:gd name="T9" fmla="*/ 0 h 1378"/>
                <a:gd name="T10" fmla="*/ 134 w 496"/>
                <a:gd name="T11" fmla="*/ 264 h 1378"/>
                <a:gd name="T12" fmla="*/ 62 w 496"/>
                <a:gd name="T13" fmla="*/ 264 h 1378"/>
                <a:gd name="T14" fmla="*/ 62 w 496"/>
                <a:gd name="T15" fmla="*/ 360 h 1378"/>
                <a:gd name="T16" fmla="*/ 0 w 496"/>
                <a:gd name="T17" fmla="*/ 360 h 1378"/>
                <a:gd name="T18" fmla="*/ 0 w 496"/>
                <a:gd name="T19" fmla="*/ 1378 h 1378"/>
                <a:gd name="T20" fmla="*/ 496 w 496"/>
                <a:gd name="T21" fmla="*/ 1378 h 1378"/>
                <a:gd name="T22" fmla="*/ 496 w 496"/>
                <a:gd name="T23" fmla="*/ 360 h 1378"/>
                <a:gd name="T24" fmla="*/ 436 w 496"/>
                <a:gd name="T25" fmla="*/ 360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 h="1378">
                  <a:moveTo>
                    <a:pt x="436" y="360"/>
                  </a:moveTo>
                  <a:lnTo>
                    <a:pt x="436" y="264"/>
                  </a:lnTo>
                  <a:lnTo>
                    <a:pt x="364" y="264"/>
                  </a:lnTo>
                  <a:lnTo>
                    <a:pt x="364" y="0"/>
                  </a:lnTo>
                  <a:lnTo>
                    <a:pt x="134" y="0"/>
                  </a:lnTo>
                  <a:lnTo>
                    <a:pt x="134" y="264"/>
                  </a:lnTo>
                  <a:lnTo>
                    <a:pt x="62" y="264"/>
                  </a:lnTo>
                  <a:lnTo>
                    <a:pt x="62" y="360"/>
                  </a:lnTo>
                  <a:lnTo>
                    <a:pt x="0" y="360"/>
                  </a:lnTo>
                  <a:lnTo>
                    <a:pt x="0" y="1378"/>
                  </a:lnTo>
                  <a:lnTo>
                    <a:pt x="496" y="1378"/>
                  </a:lnTo>
                  <a:lnTo>
                    <a:pt x="496" y="360"/>
                  </a:lnTo>
                  <a:lnTo>
                    <a:pt x="436" y="360"/>
                  </a:lnTo>
                  <a:close/>
                </a:path>
              </a:pathLst>
            </a:custGeom>
            <a:solidFill>
              <a:srgbClr val="4559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0" name="Rectangle 34"/>
            <p:cNvSpPr>
              <a:spLocks noChangeArrowheads="1"/>
            </p:cNvSpPr>
            <p:nvPr/>
          </p:nvSpPr>
          <p:spPr bwMode="auto">
            <a:xfrm>
              <a:off x="5813425" y="5181600"/>
              <a:ext cx="141288" cy="165100"/>
            </a:xfrm>
            <a:prstGeom prst="rect">
              <a:avLst/>
            </a:prstGeom>
            <a:solidFill>
              <a:srgbClr val="374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1" name="Rectangle 35"/>
            <p:cNvSpPr>
              <a:spLocks noChangeArrowheads="1"/>
            </p:cNvSpPr>
            <p:nvPr/>
          </p:nvSpPr>
          <p:spPr bwMode="auto">
            <a:xfrm>
              <a:off x="5813425" y="4667250"/>
              <a:ext cx="141288" cy="165100"/>
            </a:xfrm>
            <a:prstGeom prst="rect">
              <a:avLst/>
            </a:prstGeom>
            <a:solidFill>
              <a:srgbClr val="374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2" name="Rectangle 36"/>
            <p:cNvSpPr>
              <a:spLocks noChangeArrowheads="1"/>
            </p:cNvSpPr>
            <p:nvPr/>
          </p:nvSpPr>
          <p:spPr bwMode="auto">
            <a:xfrm>
              <a:off x="5813425" y="4408488"/>
              <a:ext cx="141288" cy="163513"/>
            </a:xfrm>
            <a:prstGeom prst="rect">
              <a:avLst/>
            </a:prstGeom>
            <a:solidFill>
              <a:srgbClr val="374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3" name="Rectangle 37"/>
            <p:cNvSpPr>
              <a:spLocks noChangeArrowheads="1"/>
            </p:cNvSpPr>
            <p:nvPr/>
          </p:nvSpPr>
          <p:spPr bwMode="auto">
            <a:xfrm>
              <a:off x="6027738" y="4922838"/>
              <a:ext cx="144463" cy="168275"/>
            </a:xfrm>
            <a:prstGeom prst="rect">
              <a:avLst/>
            </a:prstGeom>
            <a:solidFill>
              <a:srgbClr val="374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4" name="Rectangle 38"/>
            <p:cNvSpPr>
              <a:spLocks noChangeArrowheads="1"/>
            </p:cNvSpPr>
            <p:nvPr/>
          </p:nvSpPr>
          <p:spPr bwMode="auto">
            <a:xfrm>
              <a:off x="6027738" y="4667250"/>
              <a:ext cx="144463" cy="165100"/>
            </a:xfrm>
            <a:prstGeom prst="rect">
              <a:avLst/>
            </a:prstGeom>
            <a:solidFill>
              <a:srgbClr val="374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5" name="Rectangle 39"/>
            <p:cNvSpPr>
              <a:spLocks noChangeArrowheads="1"/>
            </p:cNvSpPr>
            <p:nvPr/>
          </p:nvSpPr>
          <p:spPr bwMode="auto">
            <a:xfrm>
              <a:off x="6240463" y="5181600"/>
              <a:ext cx="144463" cy="165100"/>
            </a:xfrm>
            <a:prstGeom prst="rect">
              <a:avLst/>
            </a:prstGeom>
            <a:solidFill>
              <a:srgbClr val="374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6" name="Rectangle 40"/>
            <p:cNvSpPr>
              <a:spLocks noChangeArrowheads="1"/>
            </p:cNvSpPr>
            <p:nvPr/>
          </p:nvSpPr>
          <p:spPr bwMode="auto">
            <a:xfrm>
              <a:off x="6240463" y="4922838"/>
              <a:ext cx="144463" cy="168275"/>
            </a:xfrm>
            <a:prstGeom prst="rect">
              <a:avLst/>
            </a:prstGeom>
            <a:solidFill>
              <a:srgbClr val="374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7" name="Rectangle 41"/>
            <p:cNvSpPr>
              <a:spLocks noChangeArrowheads="1"/>
            </p:cNvSpPr>
            <p:nvPr/>
          </p:nvSpPr>
          <p:spPr bwMode="auto">
            <a:xfrm>
              <a:off x="6240463" y="4667250"/>
              <a:ext cx="144463" cy="165100"/>
            </a:xfrm>
            <a:prstGeom prst="rect">
              <a:avLst/>
            </a:prstGeom>
            <a:solidFill>
              <a:srgbClr val="374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8" name="Rectangle 42"/>
            <p:cNvSpPr>
              <a:spLocks noChangeArrowheads="1"/>
            </p:cNvSpPr>
            <p:nvPr/>
          </p:nvSpPr>
          <p:spPr bwMode="auto">
            <a:xfrm>
              <a:off x="6027738" y="4408488"/>
              <a:ext cx="144463" cy="163513"/>
            </a:xfrm>
            <a:prstGeom prst="rect">
              <a:avLst/>
            </a:prstGeom>
            <a:solidFill>
              <a:srgbClr val="374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79" name="Group 178"/>
          <p:cNvGrpSpPr/>
          <p:nvPr/>
        </p:nvGrpSpPr>
        <p:grpSpPr>
          <a:xfrm>
            <a:off x="5636419" y="2591991"/>
            <a:ext cx="591741" cy="1789510"/>
            <a:chOff x="7515225" y="3455988"/>
            <a:chExt cx="788988" cy="2386013"/>
          </a:xfrm>
        </p:grpSpPr>
        <p:sp>
          <p:nvSpPr>
            <p:cNvPr id="180" name="Freeform 43"/>
            <p:cNvSpPr>
              <a:spLocks/>
            </p:cNvSpPr>
            <p:nvPr/>
          </p:nvSpPr>
          <p:spPr bwMode="auto">
            <a:xfrm>
              <a:off x="7515225" y="3455988"/>
              <a:ext cx="788988" cy="2386013"/>
            </a:xfrm>
            <a:custGeom>
              <a:avLst/>
              <a:gdLst>
                <a:gd name="T0" fmla="*/ 447 w 497"/>
                <a:gd name="T1" fmla="*/ 293 h 1503"/>
                <a:gd name="T2" fmla="*/ 447 w 497"/>
                <a:gd name="T3" fmla="*/ 0 h 1503"/>
                <a:gd name="T4" fmla="*/ 346 w 497"/>
                <a:gd name="T5" fmla="*/ 0 h 1503"/>
                <a:gd name="T6" fmla="*/ 346 w 497"/>
                <a:gd name="T7" fmla="*/ 293 h 1503"/>
                <a:gd name="T8" fmla="*/ 271 w 497"/>
                <a:gd name="T9" fmla="*/ 293 h 1503"/>
                <a:gd name="T10" fmla="*/ 271 w 497"/>
                <a:gd name="T11" fmla="*/ 178 h 1503"/>
                <a:gd name="T12" fmla="*/ 173 w 497"/>
                <a:gd name="T13" fmla="*/ 178 h 1503"/>
                <a:gd name="T14" fmla="*/ 173 w 497"/>
                <a:gd name="T15" fmla="*/ 293 h 1503"/>
                <a:gd name="T16" fmla="*/ 0 w 497"/>
                <a:gd name="T17" fmla="*/ 293 h 1503"/>
                <a:gd name="T18" fmla="*/ 0 w 497"/>
                <a:gd name="T19" fmla="*/ 1503 h 1503"/>
                <a:gd name="T20" fmla="*/ 497 w 497"/>
                <a:gd name="T21" fmla="*/ 1503 h 1503"/>
                <a:gd name="T22" fmla="*/ 497 w 497"/>
                <a:gd name="T23" fmla="*/ 293 h 1503"/>
                <a:gd name="T24" fmla="*/ 447 w 497"/>
                <a:gd name="T25" fmla="*/ 293 h 1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7" h="1503">
                  <a:moveTo>
                    <a:pt x="447" y="293"/>
                  </a:moveTo>
                  <a:lnTo>
                    <a:pt x="447" y="0"/>
                  </a:lnTo>
                  <a:lnTo>
                    <a:pt x="346" y="0"/>
                  </a:lnTo>
                  <a:lnTo>
                    <a:pt x="346" y="293"/>
                  </a:lnTo>
                  <a:lnTo>
                    <a:pt x="271" y="293"/>
                  </a:lnTo>
                  <a:lnTo>
                    <a:pt x="271" y="178"/>
                  </a:lnTo>
                  <a:lnTo>
                    <a:pt x="173" y="178"/>
                  </a:lnTo>
                  <a:lnTo>
                    <a:pt x="173" y="293"/>
                  </a:lnTo>
                  <a:lnTo>
                    <a:pt x="0" y="293"/>
                  </a:lnTo>
                  <a:lnTo>
                    <a:pt x="0" y="1503"/>
                  </a:lnTo>
                  <a:lnTo>
                    <a:pt x="497" y="1503"/>
                  </a:lnTo>
                  <a:lnTo>
                    <a:pt x="497" y="293"/>
                  </a:lnTo>
                  <a:lnTo>
                    <a:pt x="447" y="293"/>
                  </a:lnTo>
                  <a:close/>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1" name="Rectangle 44"/>
            <p:cNvSpPr>
              <a:spLocks noChangeArrowheads="1"/>
            </p:cNvSpPr>
            <p:nvPr/>
          </p:nvSpPr>
          <p:spPr bwMode="auto">
            <a:xfrm>
              <a:off x="7653338" y="5276850"/>
              <a:ext cx="155575" cy="1524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2" name="Rectangle 45"/>
            <p:cNvSpPr>
              <a:spLocks noChangeArrowheads="1"/>
            </p:cNvSpPr>
            <p:nvPr/>
          </p:nvSpPr>
          <p:spPr bwMode="auto">
            <a:xfrm>
              <a:off x="7653338" y="4991100"/>
              <a:ext cx="155575" cy="157163"/>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3" name="Rectangle 46"/>
            <p:cNvSpPr>
              <a:spLocks noChangeArrowheads="1"/>
            </p:cNvSpPr>
            <p:nvPr/>
          </p:nvSpPr>
          <p:spPr bwMode="auto">
            <a:xfrm>
              <a:off x="7653338" y="4705350"/>
              <a:ext cx="155575" cy="157163"/>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4" name="Rectangle 47"/>
            <p:cNvSpPr>
              <a:spLocks noChangeArrowheads="1"/>
            </p:cNvSpPr>
            <p:nvPr/>
          </p:nvSpPr>
          <p:spPr bwMode="auto">
            <a:xfrm>
              <a:off x="7653338" y="4424363"/>
              <a:ext cx="155575" cy="155575"/>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5" name="Rectangle 48"/>
            <p:cNvSpPr>
              <a:spLocks noChangeArrowheads="1"/>
            </p:cNvSpPr>
            <p:nvPr/>
          </p:nvSpPr>
          <p:spPr bwMode="auto">
            <a:xfrm>
              <a:off x="7653338" y="4138613"/>
              <a:ext cx="155575" cy="155575"/>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6" name="Rectangle 49"/>
            <p:cNvSpPr>
              <a:spLocks noChangeArrowheads="1"/>
            </p:cNvSpPr>
            <p:nvPr/>
          </p:nvSpPr>
          <p:spPr bwMode="auto">
            <a:xfrm>
              <a:off x="8010525" y="5276850"/>
              <a:ext cx="157163" cy="1524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7" name="Rectangle 50"/>
            <p:cNvSpPr>
              <a:spLocks noChangeArrowheads="1"/>
            </p:cNvSpPr>
            <p:nvPr/>
          </p:nvSpPr>
          <p:spPr bwMode="auto">
            <a:xfrm>
              <a:off x="8010525" y="4991100"/>
              <a:ext cx="157163" cy="157163"/>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8" name="Rectangle 51"/>
            <p:cNvSpPr>
              <a:spLocks noChangeArrowheads="1"/>
            </p:cNvSpPr>
            <p:nvPr/>
          </p:nvSpPr>
          <p:spPr bwMode="auto">
            <a:xfrm>
              <a:off x="8010525" y="4705350"/>
              <a:ext cx="157163" cy="157163"/>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9" name="Rectangle 52"/>
            <p:cNvSpPr>
              <a:spLocks noChangeArrowheads="1"/>
            </p:cNvSpPr>
            <p:nvPr/>
          </p:nvSpPr>
          <p:spPr bwMode="auto">
            <a:xfrm>
              <a:off x="8010525" y="4424363"/>
              <a:ext cx="157163" cy="155575"/>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0" name="Rectangle 53"/>
            <p:cNvSpPr>
              <a:spLocks noChangeArrowheads="1"/>
            </p:cNvSpPr>
            <p:nvPr/>
          </p:nvSpPr>
          <p:spPr bwMode="auto">
            <a:xfrm>
              <a:off x="8010525" y="4138613"/>
              <a:ext cx="157163" cy="155575"/>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89" name="Cup"/>
          <p:cNvGrpSpPr/>
          <p:nvPr/>
        </p:nvGrpSpPr>
        <p:grpSpPr>
          <a:xfrm>
            <a:off x="7187804" y="2851547"/>
            <a:ext cx="1390650" cy="1938338"/>
            <a:chOff x="9583738" y="3802063"/>
            <a:chExt cx="1854200" cy="2584450"/>
          </a:xfrm>
        </p:grpSpPr>
        <p:sp>
          <p:nvSpPr>
            <p:cNvPr id="197" name="Freeform 142"/>
            <p:cNvSpPr>
              <a:spLocks/>
            </p:cNvSpPr>
            <p:nvPr/>
          </p:nvSpPr>
          <p:spPr bwMode="auto">
            <a:xfrm>
              <a:off x="10340975" y="5041900"/>
              <a:ext cx="342900" cy="769938"/>
            </a:xfrm>
            <a:custGeom>
              <a:avLst/>
              <a:gdLst>
                <a:gd name="T0" fmla="*/ 64 w 90"/>
                <a:gd name="T1" fmla="*/ 190 h 202"/>
                <a:gd name="T2" fmla="*/ 64 w 90"/>
                <a:gd name="T3" fmla="*/ 0 h 202"/>
                <a:gd name="T4" fmla="*/ 26 w 90"/>
                <a:gd name="T5" fmla="*/ 0 h 202"/>
                <a:gd name="T6" fmla="*/ 26 w 90"/>
                <a:gd name="T7" fmla="*/ 190 h 202"/>
                <a:gd name="T8" fmla="*/ 0 w 90"/>
                <a:gd name="T9" fmla="*/ 202 h 202"/>
                <a:gd name="T10" fmla="*/ 26 w 90"/>
                <a:gd name="T11" fmla="*/ 202 h 202"/>
                <a:gd name="T12" fmla="*/ 34 w 90"/>
                <a:gd name="T13" fmla="*/ 202 h 202"/>
                <a:gd name="T14" fmla="*/ 55 w 90"/>
                <a:gd name="T15" fmla="*/ 202 h 202"/>
                <a:gd name="T16" fmla="*/ 64 w 90"/>
                <a:gd name="T17" fmla="*/ 202 h 202"/>
                <a:gd name="T18" fmla="*/ 90 w 90"/>
                <a:gd name="T19" fmla="*/ 202 h 202"/>
                <a:gd name="T20" fmla="*/ 64 w 90"/>
                <a:gd name="T21" fmla="*/ 19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02">
                  <a:moveTo>
                    <a:pt x="64" y="190"/>
                  </a:moveTo>
                  <a:cubicBezTo>
                    <a:pt x="64" y="0"/>
                    <a:pt x="64" y="0"/>
                    <a:pt x="64" y="0"/>
                  </a:cubicBezTo>
                  <a:cubicBezTo>
                    <a:pt x="26" y="0"/>
                    <a:pt x="26" y="0"/>
                    <a:pt x="26" y="0"/>
                  </a:cubicBezTo>
                  <a:cubicBezTo>
                    <a:pt x="26" y="190"/>
                    <a:pt x="26" y="190"/>
                    <a:pt x="26" y="190"/>
                  </a:cubicBezTo>
                  <a:cubicBezTo>
                    <a:pt x="26" y="199"/>
                    <a:pt x="10" y="202"/>
                    <a:pt x="0" y="202"/>
                  </a:cubicBezTo>
                  <a:cubicBezTo>
                    <a:pt x="26" y="202"/>
                    <a:pt x="26" y="202"/>
                    <a:pt x="26" y="202"/>
                  </a:cubicBezTo>
                  <a:cubicBezTo>
                    <a:pt x="34" y="202"/>
                    <a:pt x="34" y="202"/>
                    <a:pt x="34" y="202"/>
                  </a:cubicBezTo>
                  <a:cubicBezTo>
                    <a:pt x="55" y="202"/>
                    <a:pt x="55" y="202"/>
                    <a:pt x="55" y="202"/>
                  </a:cubicBezTo>
                  <a:cubicBezTo>
                    <a:pt x="64" y="202"/>
                    <a:pt x="64" y="202"/>
                    <a:pt x="64" y="202"/>
                  </a:cubicBezTo>
                  <a:cubicBezTo>
                    <a:pt x="90" y="202"/>
                    <a:pt x="90" y="202"/>
                    <a:pt x="90" y="202"/>
                  </a:cubicBezTo>
                  <a:cubicBezTo>
                    <a:pt x="79" y="202"/>
                    <a:pt x="64" y="199"/>
                    <a:pt x="64" y="190"/>
                  </a:cubicBezTo>
                  <a:close/>
                </a:path>
              </a:pathLst>
            </a:custGeom>
            <a:solidFill>
              <a:srgbClr val="FFD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8" name="Freeform 143"/>
            <p:cNvSpPr>
              <a:spLocks/>
            </p:cNvSpPr>
            <p:nvPr/>
          </p:nvSpPr>
          <p:spPr bwMode="auto">
            <a:xfrm>
              <a:off x="10340975" y="5041900"/>
              <a:ext cx="176213" cy="769938"/>
            </a:xfrm>
            <a:custGeom>
              <a:avLst/>
              <a:gdLst>
                <a:gd name="T0" fmla="*/ 26 w 46"/>
                <a:gd name="T1" fmla="*/ 0 h 202"/>
                <a:gd name="T2" fmla="*/ 26 w 46"/>
                <a:gd name="T3" fmla="*/ 190 h 202"/>
                <a:gd name="T4" fmla="*/ 0 w 46"/>
                <a:gd name="T5" fmla="*/ 202 h 202"/>
                <a:gd name="T6" fmla="*/ 26 w 46"/>
                <a:gd name="T7" fmla="*/ 202 h 202"/>
                <a:gd name="T8" fmla="*/ 34 w 46"/>
                <a:gd name="T9" fmla="*/ 202 h 202"/>
                <a:gd name="T10" fmla="*/ 46 w 46"/>
                <a:gd name="T11" fmla="*/ 202 h 202"/>
                <a:gd name="T12" fmla="*/ 46 w 46"/>
                <a:gd name="T13" fmla="*/ 0 h 202"/>
                <a:gd name="T14" fmla="*/ 26 w 46"/>
                <a:gd name="T15" fmla="*/ 0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202">
                  <a:moveTo>
                    <a:pt x="26" y="0"/>
                  </a:moveTo>
                  <a:cubicBezTo>
                    <a:pt x="26" y="190"/>
                    <a:pt x="26" y="190"/>
                    <a:pt x="26" y="190"/>
                  </a:cubicBezTo>
                  <a:cubicBezTo>
                    <a:pt x="26" y="199"/>
                    <a:pt x="10" y="202"/>
                    <a:pt x="0" y="202"/>
                  </a:cubicBezTo>
                  <a:cubicBezTo>
                    <a:pt x="26" y="202"/>
                    <a:pt x="26" y="202"/>
                    <a:pt x="26" y="202"/>
                  </a:cubicBezTo>
                  <a:cubicBezTo>
                    <a:pt x="34" y="202"/>
                    <a:pt x="34" y="202"/>
                    <a:pt x="34" y="202"/>
                  </a:cubicBezTo>
                  <a:cubicBezTo>
                    <a:pt x="46" y="202"/>
                    <a:pt x="46" y="202"/>
                    <a:pt x="46" y="202"/>
                  </a:cubicBezTo>
                  <a:cubicBezTo>
                    <a:pt x="46" y="0"/>
                    <a:pt x="46" y="0"/>
                    <a:pt x="46" y="0"/>
                  </a:cubicBezTo>
                  <a:lnTo>
                    <a:pt x="26"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9" name="Freeform 144"/>
            <p:cNvSpPr>
              <a:spLocks/>
            </p:cNvSpPr>
            <p:nvPr/>
          </p:nvSpPr>
          <p:spPr bwMode="auto">
            <a:xfrm>
              <a:off x="9872663" y="4027488"/>
              <a:ext cx="1276350" cy="1284288"/>
            </a:xfrm>
            <a:custGeom>
              <a:avLst/>
              <a:gdLst>
                <a:gd name="T0" fmla="*/ 2 w 335"/>
                <a:gd name="T1" fmla="*/ 0 h 337"/>
                <a:gd name="T2" fmla="*/ 0 w 335"/>
                <a:gd name="T3" fmla="*/ 26 h 337"/>
                <a:gd name="T4" fmla="*/ 168 w 335"/>
                <a:gd name="T5" fmla="*/ 337 h 337"/>
                <a:gd name="T6" fmla="*/ 335 w 335"/>
                <a:gd name="T7" fmla="*/ 26 h 337"/>
                <a:gd name="T8" fmla="*/ 333 w 335"/>
                <a:gd name="T9" fmla="*/ 0 h 337"/>
                <a:gd name="T10" fmla="*/ 2 w 335"/>
                <a:gd name="T11" fmla="*/ 0 h 337"/>
              </a:gdLst>
              <a:ahLst/>
              <a:cxnLst>
                <a:cxn ang="0">
                  <a:pos x="T0" y="T1"/>
                </a:cxn>
                <a:cxn ang="0">
                  <a:pos x="T2" y="T3"/>
                </a:cxn>
                <a:cxn ang="0">
                  <a:pos x="T4" y="T5"/>
                </a:cxn>
                <a:cxn ang="0">
                  <a:pos x="T6" y="T7"/>
                </a:cxn>
                <a:cxn ang="0">
                  <a:pos x="T8" y="T9"/>
                </a:cxn>
                <a:cxn ang="0">
                  <a:pos x="T10" y="T11"/>
                </a:cxn>
              </a:cxnLst>
              <a:rect l="0" t="0" r="r" b="b"/>
              <a:pathLst>
                <a:path w="335" h="337">
                  <a:moveTo>
                    <a:pt x="2" y="0"/>
                  </a:moveTo>
                  <a:cubicBezTo>
                    <a:pt x="1" y="9"/>
                    <a:pt x="0" y="17"/>
                    <a:pt x="0" y="26"/>
                  </a:cubicBezTo>
                  <a:cubicBezTo>
                    <a:pt x="0" y="137"/>
                    <a:pt x="75" y="337"/>
                    <a:pt x="168" y="337"/>
                  </a:cubicBezTo>
                  <a:cubicBezTo>
                    <a:pt x="260" y="337"/>
                    <a:pt x="335" y="137"/>
                    <a:pt x="335" y="26"/>
                  </a:cubicBezTo>
                  <a:cubicBezTo>
                    <a:pt x="335" y="17"/>
                    <a:pt x="334" y="9"/>
                    <a:pt x="333" y="0"/>
                  </a:cubicBezTo>
                  <a:cubicBezTo>
                    <a:pt x="2" y="0"/>
                    <a:pt x="2" y="0"/>
                    <a:pt x="2" y="0"/>
                  </a:cubicBezTo>
                </a:path>
              </a:pathLst>
            </a:custGeom>
            <a:solidFill>
              <a:srgbClr val="FFD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0" name="Rectangle 145"/>
            <p:cNvSpPr>
              <a:spLocks noChangeArrowheads="1"/>
            </p:cNvSpPr>
            <p:nvPr/>
          </p:nvSpPr>
          <p:spPr bwMode="auto">
            <a:xfrm>
              <a:off x="10067925" y="5856288"/>
              <a:ext cx="890588" cy="469900"/>
            </a:xfrm>
            <a:prstGeom prst="rect">
              <a:avLst/>
            </a:prstGeom>
            <a:solidFill>
              <a:srgbClr val="8F5D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1" name="Rectangle 146"/>
            <p:cNvSpPr>
              <a:spLocks noChangeArrowheads="1"/>
            </p:cNvSpPr>
            <p:nvPr/>
          </p:nvSpPr>
          <p:spPr bwMode="auto">
            <a:xfrm>
              <a:off x="10025063" y="6326188"/>
              <a:ext cx="974725" cy="60325"/>
            </a:xfrm>
            <a:prstGeom prst="rect">
              <a:avLst/>
            </a:prstGeom>
            <a:solidFill>
              <a:srgbClr val="754C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2" name="Rectangle 147"/>
            <p:cNvSpPr>
              <a:spLocks noChangeArrowheads="1"/>
            </p:cNvSpPr>
            <p:nvPr/>
          </p:nvSpPr>
          <p:spPr bwMode="auto">
            <a:xfrm>
              <a:off x="10280650" y="5811838"/>
              <a:ext cx="460375" cy="44450"/>
            </a:xfrm>
            <a:prstGeom prst="rect">
              <a:avLst/>
            </a:prstGeom>
            <a:solidFill>
              <a:srgbClr val="FF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3" name="Freeform 148"/>
            <p:cNvSpPr>
              <a:spLocks/>
            </p:cNvSpPr>
            <p:nvPr/>
          </p:nvSpPr>
          <p:spPr bwMode="auto">
            <a:xfrm>
              <a:off x="10855325" y="4233863"/>
              <a:ext cx="582613" cy="830263"/>
            </a:xfrm>
            <a:custGeom>
              <a:avLst/>
              <a:gdLst>
                <a:gd name="T0" fmla="*/ 134 w 153"/>
                <a:gd name="T1" fmla="*/ 0 h 218"/>
                <a:gd name="T2" fmla="*/ 75 w 153"/>
                <a:gd name="T3" fmla="*/ 0 h 218"/>
                <a:gd name="T4" fmla="*/ 72 w 153"/>
                <a:gd name="T5" fmla="*/ 25 h 218"/>
                <a:gd name="T6" fmla="*/ 128 w 153"/>
                <a:gd name="T7" fmla="*/ 25 h 218"/>
                <a:gd name="T8" fmla="*/ 100 w 153"/>
                <a:gd name="T9" fmla="*/ 126 h 218"/>
                <a:gd name="T10" fmla="*/ 18 w 153"/>
                <a:gd name="T11" fmla="*/ 189 h 218"/>
                <a:gd name="T12" fmla="*/ 0 w 153"/>
                <a:gd name="T13" fmla="*/ 218 h 218"/>
                <a:gd name="T14" fmla="*/ 116 w 153"/>
                <a:gd name="T15" fmla="*/ 146 h 218"/>
                <a:gd name="T16" fmla="*/ 153 w 153"/>
                <a:gd name="T17" fmla="*/ 33 h 218"/>
                <a:gd name="T18" fmla="*/ 134 w 153"/>
                <a:gd name="T19"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18">
                  <a:moveTo>
                    <a:pt x="134" y="0"/>
                  </a:moveTo>
                  <a:cubicBezTo>
                    <a:pt x="75" y="0"/>
                    <a:pt x="75" y="0"/>
                    <a:pt x="75" y="0"/>
                  </a:cubicBezTo>
                  <a:cubicBezTo>
                    <a:pt x="75" y="8"/>
                    <a:pt x="73" y="16"/>
                    <a:pt x="72" y="25"/>
                  </a:cubicBezTo>
                  <a:cubicBezTo>
                    <a:pt x="128" y="25"/>
                    <a:pt x="128" y="25"/>
                    <a:pt x="128" y="25"/>
                  </a:cubicBezTo>
                  <a:cubicBezTo>
                    <a:pt x="130" y="39"/>
                    <a:pt x="125" y="85"/>
                    <a:pt x="100" y="126"/>
                  </a:cubicBezTo>
                  <a:cubicBezTo>
                    <a:pt x="85" y="150"/>
                    <a:pt x="59" y="177"/>
                    <a:pt x="18" y="189"/>
                  </a:cubicBezTo>
                  <a:cubicBezTo>
                    <a:pt x="12" y="199"/>
                    <a:pt x="6" y="209"/>
                    <a:pt x="0" y="218"/>
                  </a:cubicBezTo>
                  <a:cubicBezTo>
                    <a:pt x="60" y="210"/>
                    <a:pt x="96" y="176"/>
                    <a:pt x="116" y="146"/>
                  </a:cubicBezTo>
                  <a:cubicBezTo>
                    <a:pt x="144" y="106"/>
                    <a:pt x="153" y="60"/>
                    <a:pt x="153" y="33"/>
                  </a:cubicBezTo>
                  <a:cubicBezTo>
                    <a:pt x="153" y="6"/>
                    <a:pt x="143" y="0"/>
                    <a:pt x="134" y="0"/>
                  </a:cubicBezTo>
                  <a:close/>
                </a:path>
              </a:pathLst>
            </a:custGeom>
            <a:solidFill>
              <a:srgbClr val="FFB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4" name="Freeform 149"/>
            <p:cNvSpPr>
              <a:spLocks/>
            </p:cNvSpPr>
            <p:nvPr/>
          </p:nvSpPr>
          <p:spPr bwMode="auto">
            <a:xfrm>
              <a:off x="9583738" y="4233863"/>
              <a:ext cx="582613" cy="830263"/>
            </a:xfrm>
            <a:custGeom>
              <a:avLst/>
              <a:gdLst>
                <a:gd name="T0" fmla="*/ 19 w 153"/>
                <a:gd name="T1" fmla="*/ 0 h 218"/>
                <a:gd name="T2" fmla="*/ 78 w 153"/>
                <a:gd name="T3" fmla="*/ 0 h 218"/>
                <a:gd name="T4" fmla="*/ 81 w 153"/>
                <a:gd name="T5" fmla="*/ 25 h 218"/>
                <a:gd name="T6" fmla="*/ 25 w 153"/>
                <a:gd name="T7" fmla="*/ 25 h 218"/>
                <a:gd name="T8" fmla="*/ 54 w 153"/>
                <a:gd name="T9" fmla="*/ 126 h 218"/>
                <a:gd name="T10" fmla="*/ 135 w 153"/>
                <a:gd name="T11" fmla="*/ 189 h 218"/>
                <a:gd name="T12" fmla="*/ 153 w 153"/>
                <a:gd name="T13" fmla="*/ 218 h 218"/>
                <a:gd name="T14" fmla="*/ 37 w 153"/>
                <a:gd name="T15" fmla="*/ 146 h 218"/>
                <a:gd name="T16" fmla="*/ 0 w 153"/>
                <a:gd name="T17" fmla="*/ 33 h 218"/>
                <a:gd name="T18" fmla="*/ 19 w 153"/>
                <a:gd name="T19"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18">
                  <a:moveTo>
                    <a:pt x="19" y="0"/>
                  </a:moveTo>
                  <a:cubicBezTo>
                    <a:pt x="78" y="0"/>
                    <a:pt x="78" y="0"/>
                    <a:pt x="78" y="0"/>
                  </a:cubicBezTo>
                  <a:cubicBezTo>
                    <a:pt x="79" y="8"/>
                    <a:pt x="80" y="16"/>
                    <a:pt x="81" y="25"/>
                  </a:cubicBezTo>
                  <a:cubicBezTo>
                    <a:pt x="25" y="25"/>
                    <a:pt x="25" y="25"/>
                    <a:pt x="25" y="25"/>
                  </a:cubicBezTo>
                  <a:cubicBezTo>
                    <a:pt x="23" y="40"/>
                    <a:pt x="28" y="85"/>
                    <a:pt x="54" y="126"/>
                  </a:cubicBezTo>
                  <a:cubicBezTo>
                    <a:pt x="69" y="150"/>
                    <a:pt x="94" y="177"/>
                    <a:pt x="135" y="189"/>
                  </a:cubicBezTo>
                  <a:cubicBezTo>
                    <a:pt x="141" y="199"/>
                    <a:pt x="147" y="209"/>
                    <a:pt x="153" y="218"/>
                  </a:cubicBezTo>
                  <a:cubicBezTo>
                    <a:pt x="93" y="210"/>
                    <a:pt x="57" y="176"/>
                    <a:pt x="37" y="146"/>
                  </a:cubicBezTo>
                  <a:cubicBezTo>
                    <a:pt x="9" y="106"/>
                    <a:pt x="0" y="60"/>
                    <a:pt x="0" y="33"/>
                  </a:cubicBezTo>
                  <a:cubicBezTo>
                    <a:pt x="0" y="6"/>
                    <a:pt x="10" y="0"/>
                    <a:pt x="19" y="0"/>
                  </a:cubicBezTo>
                  <a:close/>
                </a:path>
              </a:pathLst>
            </a:custGeom>
            <a:solidFill>
              <a:srgbClr val="FFB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5" name="Freeform 150"/>
            <p:cNvSpPr>
              <a:spLocks/>
            </p:cNvSpPr>
            <p:nvPr/>
          </p:nvSpPr>
          <p:spPr bwMode="auto">
            <a:xfrm>
              <a:off x="9945688" y="4027488"/>
              <a:ext cx="571500" cy="1284288"/>
            </a:xfrm>
            <a:custGeom>
              <a:avLst/>
              <a:gdLst>
                <a:gd name="T0" fmla="*/ 67 w 150"/>
                <a:gd name="T1" fmla="*/ 0 h 337"/>
                <a:gd name="T2" fmla="*/ 2 w 150"/>
                <a:gd name="T3" fmla="*/ 0 h 337"/>
                <a:gd name="T4" fmla="*/ 0 w 150"/>
                <a:gd name="T5" fmla="*/ 26 h 337"/>
                <a:gd name="T6" fmla="*/ 150 w 150"/>
                <a:gd name="T7" fmla="*/ 337 h 337"/>
                <a:gd name="T8" fmla="*/ 67 w 150"/>
                <a:gd name="T9" fmla="*/ 0 h 337"/>
              </a:gdLst>
              <a:ahLst/>
              <a:cxnLst>
                <a:cxn ang="0">
                  <a:pos x="T0" y="T1"/>
                </a:cxn>
                <a:cxn ang="0">
                  <a:pos x="T2" y="T3"/>
                </a:cxn>
                <a:cxn ang="0">
                  <a:pos x="T4" y="T5"/>
                </a:cxn>
                <a:cxn ang="0">
                  <a:pos x="T6" y="T7"/>
                </a:cxn>
                <a:cxn ang="0">
                  <a:pos x="T8" y="T9"/>
                </a:cxn>
              </a:cxnLst>
              <a:rect l="0" t="0" r="r" b="b"/>
              <a:pathLst>
                <a:path w="150" h="337">
                  <a:moveTo>
                    <a:pt x="67" y="0"/>
                  </a:moveTo>
                  <a:cubicBezTo>
                    <a:pt x="2" y="0"/>
                    <a:pt x="2" y="0"/>
                    <a:pt x="2" y="0"/>
                  </a:cubicBezTo>
                  <a:cubicBezTo>
                    <a:pt x="1" y="9"/>
                    <a:pt x="0" y="17"/>
                    <a:pt x="0" y="26"/>
                  </a:cubicBezTo>
                  <a:cubicBezTo>
                    <a:pt x="0" y="130"/>
                    <a:pt x="66" y="314"/>
                    <a:pt x="150" y="337"/>
                  </a:cubicBezTo>
                  <a:cubicBezTo>
                    <a:pt x="67" y="213"/>
                    <a:pt x="67" y="99"/>
                    <a:pt x="67" y="0"/>
                  </a:cubicBez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6" name="Freeform 151"/>
            <p:cNvSpPr>
              <a:spLocks/>
            </p:cNvSpPr>
            <p:nvPr/>
          </p:nvSpPr>
          <p:spPr bwMode="auto">
            <a:xfrm>
              <a:off x="9801225" y="3802063"/>
              <a:ext cx="1419225" cy="247650"/>
            </a:xfrm>
            <a:custGeom>
              <a:avLst/>
              <a:gdLst>
                <a:gd name="T0" fmla="*/ 350 w 373"/>
                <a:gd name="T1" fmla="*/ 0 h 65"/>
                <a:gd name="T2" fmla="*/ 22 w 373"/>
                <a:gd name="T3" fmla="*/ 0 h 65"/>
                <a:gd name="T4" fmla="*/ 0 w 373"/>
                <a:gd name="T5" fmla="*/ 23 h 65"/>
                <a:gd name="T6" fmla="*/ 0 w 373"/>
                <a:gd name="T7" fmla="*/ 43 h 65"/>
                <a:gd name="T8" fmla="*/ 22 w 373"/>
                <a:gd name="T9" fmla="*/ 65 h 65"/>
                <a:gd name="T10" fmla="*/ 350 w 373"/>
                <a:gd name="T11" fmla="*/ 65 h 65"/>
                <a:gd name="T12" fmla="*/ 373 w 373"/>
                <a:gd name="T13" fmla="*/ 43 h 65"/>
                <a:gd name="T14" fmla="*/ 373 w 373"/>
                <a:gd name="T15" fmla="*/ 22 h 65"/>
                <a:gd name="T16" fmla="*/ 350 w 373"/>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3" h="65">
                  <a:moveTo>
                    <a:pt x="350" y="0"/>
                  </a:moveTo>
                  <a:cubicBezTo>
                    <a:pt x="22" y="0"/>
                    <a:pt x="22" y="0"/>
                    <a:pt x="22" y="0"/>
                  </a:cubicBezTo>
                  <a:cubicBezTo>
                    <a:pt x="10" y="0"/>
                    <a:pt x="0" y="10"/>
                    <a:pt x="0" y="23"/>
                  </a:cubicBezTo>
                  <a:cubicBezTo>
                    <a:pt x="0" y="43"/>
                    <a:pt x="0" y="43"/>
                    <a:pt x="0" y="43"/>
                  </a:cubicBezTo>
                  <a:cubicBezTo>
                    <a:pt x="0" y="55"/>
                    <a:pt x="10" y="65"/>
                    <a:pt x="22" y="65"/>
                  </a:cubicBezTo>
                  <a:cubicBezTo>
                    <a:pt x="350" y="65"/>
                    <a:pt x="350" y="65"/>
                    <a:pt x="350" y="65"/>
                  </a:cubicBezTo>
                  <a:cubicBezTo>
                    <a:pt x="363" y="65"/>
                    <a:pt x="373" y="55"/>
                    <a:pt x="373" y="43"/>
                  </a:cubicBezTo>
                  <a:cubicBezTo>
                    <a:pt x="373" y="22"/>
                    <a:pt x="373" y="22"/>
                    <a:pt x="373" y="22"/>
                  </a:cubicBezTo>
                  <a:cubicBezTo>
                    <a:pt x="373" y="10"/>
                    <a:pt x="363" y="0"/>
                    <a:pt x="350" y="0"/>
                  </a:cubicBezTo>
                </a:path>
              </a:pathLst>
            </a:custGeom>
            <a:solidFill>
              <a:srgbClr val="FFB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7" name="Rectangle 152"/>
            <p:cNvSpPr>
              <a:spLocks noChangeArrowheads="1"/>
            </p:cNvSpPr>
            <p:nvPr/>
          </p:nvSpPr>
          <p:spPr bwMode="auto">
            <a:xfrm>
              <a:off x="10231438" y="5948363"/>
              <a:ext cx="558800" cy="285750"/>
            </a:xfrm>
            <a:prstGeom prst="rect">
              <a:avLst/>
            </a:prstGeom>
            <a:solidFill>
              <a:srgbClr val="FFE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78" name="Man"/>
          <p:cNvGrpSpPr/>
          <p:nvPr/>
        </p:nvGrpSpPr>
        <p:grpSpPr>
          <a:xfrm>
            <a:off x="3257550" y="2169319"/>
            <a:ext cx="1939529" cy="2697957"/>
            <a:chOff x="4343400" y="2892425"/>
            <a:chExt cx="2586038" cy="3597276"/>
          </a:xfrm>
        </p:grpSpPr>
        <p:sp>
          <p:nvSpPr>
            <p:cNvPr id="218" name="Freeform 163"/>
            <p:cNvSpPr>
              <a:spLocks/>
            </p:cNvSpPr>
            <p:nvPr/>
          </p:nvSpPr>
          <p:spPr bwMode="auto">
            <a:xfrm>
              <a:off x="6096000" y="2892425"/>
              <a:ext cx="460375" cy="373063"/>
            </a:xfrm>
            <a:custGeom>
              <a:avLst/>
              <a:gdLst>
                <a:gd name="T0" fmla="*/ 15 w 121"/>
                <a:gd name="T1" fmla="*/ 90 h 98"/>
                <a:gd name="T2" fmla="*/ 28 w 121"/>
                <a:gd name="T3" fmla="*/ 73 h 98"/>
                <a:gd name="T4" fmla="*/ 47 w 121"/>
                <a:gd name="T5" fmla="*/ 60 h 98"/>
                <a:gd name="T6" fmla="*/ 78 w 121"/>
                <a:gd name="T7" fmla="*/ 65 h 98"/>
                <a:gd name="T8" fmla="*/ 99 w 121"/>
                <a:gd name="T9" fmla="*/ 53 h 98"/>
                <a:gd name="T10" fmla="*/ 107 w 121"/>
                <a:gd name="T11" fmla="*/ 50 h 98"/>
                <a:gd name="T12" fmla="*/ 112 w 121"/>
                <a:gd name="T13" fmla="*/ 55 h 98"/>
                <a:gd name="T14" fmla="*/ 116 w 121"/>
                <a:gd name="T15" fmla="*/ 63 h 98"/>
                <a:gd name="T16" fmla="*/ 118 w 121"/>
                <a:gd name="T17" fmla="*/ 35 h 98"/>
                <a:gd name="T18" fmla="*/ 98 w 121"/>
                <a:gd name="T19" fmla="*/ 18 h 98"/>
                <a:gd name="T20" fmla="*/ 53 w 121"/>
                <a:gd name="T21" fmla="*/ 2 h 98"/>
                <a:gd name="T22" fmla="*/ 10 w 121"/>
                <a:gd name="T23" fmla="*/ 17 h 98"/>
                <a:gd name="T24" fmla="*/ 0 w 121"/>
                <a:gd name="T25" fmla="*/ 55 h 98"/>
                <a:gd name="T26" fmla="*/ 2 w 121"/>
                <a:gd name="T27" fmla="*/ 96 h 98"/>
                <a:gd name="T28" fmla="*/ 2 w 121"/>
                <a:gd name="T29" fmla="*/ 98 h 98"/>
                <a:gd name="T30" fmla="*/ 15 w 121"/>
                <a:gd name="T31"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98">
                  <a:moveTo>
                    <a:pt x="15" y="90"/>
                  </a:moveTo>
                  <a:cubicBezTo>
                    <a:pt x="20" y="85"/>
                    <a:pt x="24" y="78"/>
                    <a:pt x="28" y="73"/>
                  </a:cubicBezTo>
                  <a:cubicBezTo>
                    <a:pt x="33" y="67"/>
                    <a:pt x="39" y="61"/>
                    <a:pt x="47" y="60"/>
                  </a:cubicBezTo>
                  <a:cubicBezTo>
                    <a:pt x="57" y="59"/>
                    <a:pt x="67" y="66"/>
                    <a:pt x="78" y="65"/>
                  </a:cubicBezTo>
                  <a:cubicBezTo>
                    <a:pt x="86" y="64"/>
                    <a:pt x="92" y="58"/>
                    <a:pt x="99" y="53"/>
                  </a:cubicBezTo>
                  <a:cubicBezTo>
                    <a:pt x="101" y="51"/>
                    <a:pt x="104" y="49"/>
                    <a:pt x="107" y="50"/>
                  </a:cubicBezTo>
                  <a:cubicBezTo>
                    <a:pt x="109" y="51"/>
                    <a:pt x="111" y="53"/>
                    <a:pt x="112" y="55"/>
                  </a:cubicBezTo>
                  <a:cubicBezTo>
                    <a:pt x="113" y="58"/>
                    <a:pt x="115" y="60"/>
                    <a:pt x="116" y="63"/>
                  </a:cubicBezTo>
                  <a:cubicBezTo>
                    <a:pt x="119" y="54"/>
                    <a:pt x="121" y="44"/>
                    <a:pt x="118" y="35"/>
                  </a:cubicBezTo>
                  <a:cubicBezTo>
                    <a:pt x="114" y="27"/>
                    <a:pt x="105" y="22"/>
                    <a:pt x="98" y="18"/>
                  </a:cubicBezTo>
                  <a:cubicBezTo>
                    <a:pt x="84" y="10"/>
                    <a:pt x="69" y="3"/>
                    <a:pt x="53" y="2"/>
                  </a:cubicBezTo>
                  <a:cubicBezTo>
                    <a:pt x="38" y="0"/>
                    <a:pt x="21" y="5"/>
                    <a:pt x="10" y="17"/>
                  </a:cubicBezTo>
                  <a:cubicBezTo>
                    <a:pt x="2" y="27"/>
                    <a:pt x="0" y="42"/>
                    <a:pt x="0" y="55"/>
                  </a:cubicBezTo>
                  <a:cubicBezTo>
                    <a:pt x="0" y="69"/>
                    <a:pt x="3" y="83"/>
                    <a:pt x="2" y="96"/>
                  </a:cubicBezTo>
                  <a:cubicBezTo>
                    <a:pt x="2" y="97"/>
                    <a:pt x="2" y="97"/>
                    <a:pt x="2" y="98"/>
                  </a:cubicBezTo>
                  <a:cubicBezTo>
                    <a:pt x="7" y="97"/>
                    <a:pt x="11" y="94"/>
                    <a:pt x="15" y="9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9" name="Freeform 164"/>
            <p:cNvSpPr>
              <a:spLocks/>
            </p:cNvSpPr>
            <p:nvPr/>
          </p:nvSpPr>
          <p:spPr bwMode="auto">
            <a:xfrm>
              <a:off x="6042025" y="3121025"/>
              <a:ext cx="271463" cy="400050"/>
            </a:xfrm>
            <a:custGeom>
              <a:avLst/>
              <a:gdLst>
                <a:gd name="T0" fmla="*/ 56 w 71"/>
                <a:gd name="T1" fmla="*/ 74 h 105"/>
                <a:gd name="T2" fmla="*/ 71 w 71"/>
                <a:gd name="T3" fmla="*/ 1 h 105"/>
                <a:gd name="T4" fmla="*/ 61 w 71"/>
                <a:gd name="T5" fmla="*/ 0 h 105"/>
                <a:gd name="T6" fmla="*/ 42 w 71"/>
                <a:gd name="T7" fmla="*/ 13 h 105"/>
                <a:gd name="T8" fmla="*/ 29 w 71"/>
                <a:gd name="T9" fmla="*/ 30 h 105"/>
                <a:gd name="T10" fmla="*/ 16 w 71"/>
                <a:gd name="T11" fmla="*/ 38 h 105"/>
                <a:gd name="T12" fmla="*/ 0 w 71"/>
                <a:gd name="T13" fmla="*/ 73 h 105"/>
                <a:gd name="T14" fmla="*/ 53 w 71"/>
                <a:gd name="T15" fmla="*/ 105 h 105"/>
                <a:gd name="T16" fmla="*/ 68 w 71"/>
                <a:gd name="T17" fmla="*/ 93 h 105"/>
                <a:gd name="T18" fmla="*/ 56 w 71"/>
                <a:gd name="T19" fmla="*/ 7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105">
                  <a:moveTo>
                    <a:pt x="56" y="74"/>
                  </a:moveTo>
                  <a:cubicBezTo>
                    <a:pt x="56" y="66"/>
                    <a:pt x="68" y="21"/>
                    <a:pt x="71" y="1"/>
                  </a:cubicBezTo>
                  <a:cubicBezTo>
                    <a:pt x="68" y="0"/>
                    <a:pt x="64" y="0"/>
                    <a:pt x="61" y="0"/>
                  </a:cubicBezTo>
                  <a:cubicBezTo>
                    <a:pt x="53" y="1"/>
                    <a:pt x="47" y="7"/>
                    <a:pt x="42" y="13"/>
                  </a:cubicBezTo>
                  <a:cubicBezTo>
                    <a:pt x="38" y="18"/>
                    <a:pt x="34" y="25"/>
                    <a:pt x="29" y="30"/>
                  </a:cubicBezTo>
                  <a:cubicBezTo>
                    <a:pt x="25" y="34"/>
                    <a:pt x="21" y="37"/>
                    <a:pt x="16" y="38"/>
                  </a:cubicBezTo>
                  <a:cubicBezTo>
                    <a:pt x="15" y="51"/>
                    <a:pt x="10" y="65"/>
                    <a:pt x="0" y="73"/>
                  </a:cubicBezTo>
                  <a:cubicBezTo>
                    <a:pt x="21" y="77"/>
                    <a:pt x="40" y="89"/>
                    <a:pt x="53" y="105"/>
                  </a:cubicBezTo>
                  <a:cubicBezTo>
                    <a:pt x="57" y="100"/>
                    <a:pt x="62" y="95"/>
                    <a:pt x="68" y="93"/>
                  </a:cubicBezTo>
                  <a:cubicBezTo>
                    <a:pt x="68" y="93"/>
                    <a:pt x="56" y="82"/>
                    <a:pt x="56" y="74"/>
                  </a:cubicBez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0" name="Freeform 165"/>
            <p:cNvSpPr>
              <a:spLocks/>
            </p:cNvSpPr>
            <p:nvPr/>
          </p:nvSpPr>
          <p:spPr bwMode="auto">
            <a:xfrm>
              <a:off x="6407150" y="3387725"/>
              <a:ext cx="42863" cy="49213"/>
            </a:xfrm>
            <a:custGeom>
              <a:avLst/>
              <a:gdLst>
                <a:gd name="T0" fmla="*/ 1 w 11"/>
                <a:gd name="T1" fmla="*/ 2 h 13"/>
                <a:gd name="T2" fmla="*/ 5 w 11"/>
                <a:gd name="T3" fmla="*/ 13 h 13"/>
                <a:gd name="T4" fmla="*/ 11 w 11"/>
                <a:gd name="T5" fmla="*/ 4 h 13"/>
                <a:gd name="T6" fmla="*/ 1 w 11"/>
                <a:gd name="T7" fmla="*/ 2 h 13"/>
              </a:gdLst>
              <a:ahLst/>
              <a:cxnLst>
                <a:cxn ang="0">
                  <a:pos x="T0" y="T1"/>
                </a:cxn>
                <a:cxn ang="0">
                  <a:pos x="T2" y="T3"/>
                </a:cxn>
                <a:cxn ang="0">
                  <a:pos x="T4" y="T5"/>
                </a:cxn>
                <a:cxn ang="0">
                  <a:pos x="T6" y="T7"/>
                </a:cxn>
              </a:cxnLst>
              <a:rect l="0" t="0" r="r" b="b"/>
              <a:pathLst>
                <a:path w="11" h="13">
                  <a:moveTo>
                    <a:pt x="1" y="2"/>
                  </a:moveTo>
                  <a:cubicBezTo>
                    <a:pt x="0" y="3"/>
                    <a:pt x="1" y="7"/>
                    <a:pt x="5" y="13"/>
                  </a:cubicBezTo>
                  <a:cubicBezTo>
                    <a:pt x="7" y="10"/>
                    <a:pt x="9" y="7"/>
                    <a:pt x="11" y="4"/>
                  </a:cubicBezTo>
                  <a:cubicBezTo>
                    <a:pt x="7" y="1"/>
                    <a:pt x="3" y="0"/>
                    <a:pt x="1" y="2"/>
                  </a:cubicBez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1" name="Freeform 166"/>
            <p:cNvSpPr>
              <a:spLocks/>
            </p:cNvSpPr>
            <p:nvPr/>
          </p:nvSpPr>
          <p:spPr bwMode="auto">
            <a:xfrm>
              <a:off x="6256338" y="3124200"/>
              <a:ext cx="215900" cy="381000"/>
            </a:xfrm>
            <a:custGeom>
              <a:avLst/>
              <a:gdLst>
                <a:gd name="T0" fmla="*/ 38 w 57"/>
                <a:gd name="T1" fmla="*/ 66 h 100"/>
                <a:gd name="T2" fmla="*/ 21 w 57"/>
                <a:gd name="T3" fmla="*/ 19 h 100"/>
                <a:gd name="T4" fmla="*/ 23 w 57"/>
                <a:gd name="T5" fmla="*/ 2 h 100"/>
                <a:gd name="T6" fmla="*/ 15 w 57"/>
                <a:gd name="T7" fmla="*/ 0 h 100"/>
                <a:gd name="T8" fmla="*/ 0 w 57"/>
                <a:gd name="T9" fmla="*/ 73 h 100"/>
                <a:gd name="T10" fmla="*/ 12 w 57"/>
                <a:gd name="T11" fmla="*/ 92 h 100"/>
                <a:gd name="T12" fmla="*/ 30 w 57"/>
                <a:gd name="T13" fmla="*/ 99 h 100"/>
                <a:gd name="T14" fmla="*/ 42 w 57"/>
                <a:gd name="T15" fmla="*/ 87 h 100"/>
                <a:gd name="T16" fmla="*/ 45 w 57"/>
                <a:gd name="T17" fmla="*/ 82 h 100"/>
                <a:gd name="T18" fmla="*/ 41 w 57"/>
                <a:gd name="T19" fmla="*/ 71 h 100"/>
                <a:gd name="T20" fmla="*/ 51 w 57"/>
                <a:gd name="T21" fmla="*/ 73 h 100"/>
                <a:gd name="T22" fmla="*/ 56 w 57"/>
                <a:gd name="T23" fmla="*/ 68 h 100"/>
                <a:gd name="T24" fmla="*/ 57 w 57"/>
                <a:gd name="T25" fmla="*/ 66 h 100"/>
                <a:gd name="T26" fmla="*/ 38 w 57"/>
                <a:gd name="T27" fmla="*/ 6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100">
                  <a:moveTo>
                    <a:pt x="38" y="66"/>
                  </a:moveTo>
                  <a:cubicBezTo>
                    <a:pt x="22" y="38"/>
                    <a:pt x="20" y="30"/>
                    <a:pt x="21" y="19"/>
                  </a:cubicBezTo>
                  <a:cubicBezTo>
                    <a:pt x="22" y="13"/>
                    <a:pt x="23" y="7"/>
                    <a:pt x="23" y="2"/>
                  </a:cubicBezTo>
                  <a:cubicBezTo>
                    <a:pt x="21" y="2"/>
                    <a:pt x="18" y="1"/>
                    <a:pt x="15" y="0"/>
                  </a:cubicBezTo>
                  <a:cubicBezTo>
                    <a:pt x="12" y="20"/>
                    <a:pt x="0" y="65"/>
                    <a:pt x="0" y="73"/>
                  </a:cubicBezTo>
                  <a:cubicBezTo>
                    <a:pt x="0" y="81"/>
                    <a:pt x="12" y="92"/>
                    <a:pt x="12" y="92"/>
                  </a:cubicBezTo>
                  <a:cubicBezTo>
                    <a:pt x="17" y="96"/>
                    <a:pt x="24" y="100"/>
                    <a:pt x="30" y="99"/>
                  </a:cubicBezTo>
                  <a:cubicBezTo>
                    <a:pt x="36" y="97"/>
                    <a:pt x="39" y="92"/>
                    <a:pt x="42" y="87"/>
                  </a:cubicBezTo>
                  <a:cubicBezTo>
                    <a:pt x="43" y="86"/>
                    <a:pt x="44" y="84"/>
                    <a:pt x="45" y="82"/>
                  </a:cubicBezTo>
                  <a:cubicBezTo>
                    <a:pt x="41" y="76"/>
                    <a:pt x="40" y="72"/>
                    <a:pt x="41" y="71"/>
                  </a:cubicBezTo>
                  <a:cubicBezTo>
                    <a:pt x="43" y="69"/>
                    <a:pt x="47" y="70"/>
                    <a:pt x="51" y="73"/>
                  </a:cubicBezTo>
                  <a:cubicBezTo>
                    <a:pt x="51" y="73"/>
                    <a:pt x="56" y="70"/>
                    <a:pt x="56" y="68"/>
                  </a:cubicBezTo>
                  <a:cubicBezTo>
                    <a:pt x="57" y="67"/>
                    <a:pt x="57" y="67"/>
                    <a:pt x="57" y="66"/>
                  </a:cubicBezTo>
                  <a:cubicBezTo>
                    <a:pt x="53" y="63"/>
                    <a:pt x="48" y="62"/>
                    <a:pt x="38" y="66"/>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2" name="Freeform 167"/>
            <p:cNvSpPr>
              <a:spLocks/>
            </p:cNvSpPr>
            <p:nvPr/>
          </p:nvSpPr>
          <p:spPr bwMode="auto">
            <a:xfrm>
              <a:off x="6332538" y="3078163"/>
              <a:ext cx="204788" cy="298450"/>
            </a:xfrm>
            <a:custGeom>
              <a:avLst/>
              <a:gdLst>
                <a:gd name="T0" fmla="*/ 39 w 54"/>
                <a:gd name="T1" fmla="*/ 74 h 78"/>
                <a:gd name="T2" fmla="*/ 43 w 54"/>
                <a:gd name="T3" fmla="*/ 74 h 78"/>
                <a:gd name="T4" fmla="*/ 46 w 54"/>
                <a:gd name="T5" fmla="*/ 66 h 78"/>
                <a:gd name="T6" fmla="*/ 43 w 54"/>
                <a:gd name="T7" fmla="*/ 57 h 78"/>
                <a:gd name="T8" fmla="*/ 45 w 54"/>
                <a:gd name="T9" fmla="*/ 41 h 78"/>
                <a:gd name="T10" fmla="*/ 53 w 54"/>
                <a:gd name="T11" fmla="*/ 18 h 78"/>
                <a:gd name="T12" fmla="*/ 54 w 54"/>
                <a:gd name="T13" fmla="*/ 14 h 78"/>
                <a:gd name="T14" fmla="*/ 50 w 54"/>
                <a:gd name="T15" fmla="*/ 6 h 78"/>
                <a:gd name="T16" fmla="*/ 45 w 54"/>
                <a:gd name="T17" fmla="*/ 1 h 78"/>
                <a:gd name="T18" fmla="*/ 37 w 54"/>
                <a:gd name="T19" fmla="*/ 4 h 78"/>
                <a:gd name="T20" fmla="*/ 16 w 54"/>
                <a:gd name="T21" fmla="*/ 16 h 78"/>
                <a:gd name="T22" fmla="*/ 3 w 54"/>
                <a:gd name="T23" fmla="*/ 14 h 78"/>
                <a:gd name="T24" fmla="*/ 1 w 54"/>
                <a:gd name="T25" fmla="*/ 31 h 78"/>
                <a:gd name="T26" fmla="*/ 18 w 54"/>
                <a:gd name="T27" fmla="*/ 78 h 78"/>
                <a:gd name="T28" fmla="*/ 37 w 54"/>
                <a:gd name="T29" fmla="*/ 78 h 78"/>
                <a:gd name="T30" fmla="*/ 39 w 54"/>
                <a:gd name="T31"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78">
                  <a:moveTo>
                    <a:pt x="39" y="74"/>
                  </a:moveTo>
                  <a:cubicBezTo>
                    <a:pt x="40" y="74"/>
                    <a:pt x="41" y="74"/>
                    <a:pt x="43" y="74"/>
                  </a:cubicBezTo>
                  <a:cubicBezTo>
                    <a:pt x="46" y="73"/>
                    <a:pt x="47" y="69"/>
                    <a:pt x="46" y="66"/>
                  </a:cubicBezTo>
                  <a:cubicBezTo>
                    <a:pt x="46" y="63"/>
                    <a:pt x="44" y="60"/>
                    <a:pt x="43" y="57"/>
                  </a:cubicBezTo>
                  <a:cubicBezTo>
                    <a:pt x="41" y="52"/>
                    <a:pt x="43" y="47"/>
                    <a:pt x="45" y="41"/>
                  </a:cubicBezTo>
                  <a:cubicBezTo>
                    <a:pt x="47" y="34"/>
                    <a:pt x="50" y="26"/>
                    <a:pt x="53" y="18"/>
                  </a:cubicBezTo>
                  <a:cubicBezTo>
                    <a:pt x="53" y="17"/>
                    <a:pt x="54" y="15"/>
                    <a:pt x="54" y="14"/>
                  </a:cubicBezTo>
                  <a:cubicBezTo>
                    <a:pt x="53" y="11"/>
                    <a:pt x="51" y="9"/>
                    <a:pt x="50" y="6"/>
                  </a:cubicBezTo>
                  <a:cubicBezTo>
                    <a:pt x="49" y="4"/>
                    <a:pt x="47" y="2"/>
                    <a:pt x="45" y="1"/>
                  </a:cubicBezTo>
                  <a:cubicBezTo>
                    <a:pt x="42" y="0"/>
                    <a:pt x="39" y="2"/>
                    <a:pt x="37" y="4"/>
                  </a:cubicBezTo>
                  <a:cubicBezTo>
                    <a:pt x="30" y="9"/>
                    <a:pt x="24" y="15"/>
                    <a:pt x="16" y="16"/>
                  </a:cubicBezTo>
                  <a:cubicBezTo>
                    <a:pt x="12" y="16"/>
                    <a:pt x="7" y="16"/>
                    <a:pt x="3" y="14"/>
                  </a:cubicBezTo>
                  <a:cubicBezTo>
                    <a:pt x="3" y="19"/>
                    <a:pt x="2" y="25"/>
                    <a:pt x="1" y="31"/>
                  </a:cubicBezTo>
                  <a:cubicBezTo>
                    <a:pt x="0" y="42"/>
                    <a:pt x="2" y="50"/>
                    <a:pt x="18" y="78"/>
                  </a:cubicBezTo>
                  <a:cubicBezTo>
                    <a:pt x="28" y="74"/>
                    <a:pt x="33" y="75"/>
                    <a:pt x="37" y="78"/>
                  </a:cubicBezTo>
                  <a:cubicBezTo>
                    <a:pt x="37" y="76"/>
                    <a:pt x="38" y="74"/>
                    <a:pt x="39" y="74"/>
                  </a:cubicBez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3" name="Freeform 168"/>
            <p:cNvSpPr>
              <a:spLocks/>
            </p:cNvSpPr>
            <p:nvPr/>
          </p:nvSpPr>
          <p:spPr bwMode="auto">
            <a:xfrm>
              <a:off x="6038850" y="6237288"/>
              <a:ext cx="590550" cy="252413"/>
            </a:xfrm>
            <a:custGeom>
              <a:avLst/>
              <a:gdLst>
                <a:gd name="T0" fmla="*/ 2 w 155"/>
                <a:gd name="T1" fmla="*/ 24 h 66"/>
                <a:gd name="T2" fmla="*/ 4 w 155"/>
                <a:gd name="T3" fmla="*/ 60 h 66"/>
                <a:gd name="T4" fmla="*/ 49 w 155"/>
                <a:gd name="T5" fmla="*/ 64 h 66"/>
                <a:gd name="T6" fmla="*/ 98 w 155"/>
                <a:gd name="T7" fmla="*/ 65 h 66"/>
                <a:gd name="T8" fmla="*/ 155 w 155"/>
                <a:gd name="T9" fmla="*/ 36 h 66"/>
                <a:gd name="T10" fmla="*/ 139 w 155"/>
                <a:gd name="T11" fmla="*/ 24 h 66"/>
                <a:gd name="T12" fmla="*/ 95 w 155"/>
                <a:gd name="T13" fmla="*/ 16 h 66"/>
                <a:gd name="T14" fmla="*/ 52 w 155"/>
                <a:gd name="T15" fmla="*/ 3 h 66"/>
                <a:gd name="T16" fmla="*/ 2 w 155"/>
                <a:gd name="T17" fmla="*/ 2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 h="66">
                  <a:moveTo>
                    <a:pt x="2" y="24"/>
                  </a:moveTo>
                  <a:cubicBezTo>
                    <a:pt x="0" y="34"/>
                    <a:pt x="0" y="46"/>
                    <a:pt x="4" y="60"/>
                  </a:cubicBezTo>
                  <a:cubicBezTo>
                    <a:pt x="21" y="64"/>
                    <a:pt x="44" y="64"/>
                    <a:pt x="49" y="64"/>
                  </a:cubicBezTo>
                  <a:cubicBezTo>
                    <a:pt x="54" y="63"/>
                    <a:pt x="89" y="66"/>
                    <a:pt x="98" y="65"/>
                  </a:cubicBezTo>
                  <a:cubicBezTo>
                    <a:pt x="106" y="64"/>
                    <a:pt x="155" y="54"/>
                    <a:pt x="155" y="36"/>
                  </a:cubicBezTo>
                  <a:cubicBezTo>
                    <a:pt x="153" y="30"/>
                    <a:pt x="152" y="24"/>
                    <a:pt x="139" y="24"/>
                  </a:cubicBezTo>
                  <a:cubicBezTo>
                    <a:pt x="126" y="24"/>
                    <a:pt x="103" y="24"/>
                    <a:pt x="95" y="16"/>
                  </a:cubicBezTo>
                  <a:cubicBezTo>
                    <a:pt x="87" y="8"/>
                    <a:pt x="62" y="0"/>
                    <a:pt x="52" y="3"/>
                  </a:cubicBezTo>
                  <a:cubicBezTo>
                    <a:pt x="42" y="7"/>
                    <a:pt x="2" y="24"/>
                    <a:pt x="2" y="24"/>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4" name="Freeform 169"/>
            <p:cNvSpPr>
              <a:spLocks/>
            </p:cNvSpPr>
            <p:nvPr/>
          </p:nvSpPr>
          <p:spPr bwMode="auto">
            <a:xfrm>
              <a:off x="4343400" y="5327650"/>
              <a:ext cx="358775" cy="604838"/>
            </a:xfrm>
            <a:custGeom>
              <a:avLst/>
              <a:gdLst>
                <a:gd name="T0" fmla="*/ 93 w 94"/>
                <a:gd name="T1" fmla="*/ 13 h 159"/>
                <a:gd name="T2" fmla="*/ 57 w 94"/>
                <a:gd name="T3" fmla="*/ 0 h 159"/>
                <a:gd name="T4" fmla="*/ 35 w 94"/>
                <a:gd name="T5" fmla="*/ 42 h 159"/>
                <a:gd name="T6" fmla="*/ 13 w 94"/>
                <a:gd name="T7" fmla="*/ 89 h 159"/>
                <a:gd name="T8" fmla="*/ 18 w 94"/>
                <a:gd name="T9" fmla="*/ 157 h 159"/>
                <a:gd name="T10" fmla="*/ 36 w 94"/>
                <a:gd name="T11" fmla="*/ 146 h 159"/>
                <a:gd name="T12" fmla="*/ 62 w 94"/>
                <a:gd name="T13" fmla="*/ 107 h 159"/>
                <a:gd name="T14" fmla="*/ 93 w 94"/>
                <a:gd name="T15" fmla="*/ 70 h 159"/>
                <a:gd name="T16" fmla="*/ 93 w 94"/>
                <a:gd name="T17" fmla="*/ 1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59">
                  <a:moveTo>
                    <a:pt x="93" y="13"/>
                  </a:moveTo>
                  <a:cubicBezTo>
                    <a:pt x="85" y="7"/>
                    <a:pt x="73" y="1"/>
                    <a:pt x="57" y="0"/>
                  </a:cubicBezTo>
                  <a:cubicBezTo>
                    <a:pt x="46" y="14"/>
                    <a:pt x="37" y="37"/>
                    <a:pt x="35" y="42"/>
                  </a:cubicBezTo>
                  <a:cubicBezTo>
                    <a:pt x="33" y="47"/>
                    <a:pt x="16" y="80"/>
                    <a:pt x="13" y="89"/>
                  </a:cubicBezTo>
                  <a:cubicBezTo>
                    <a:pt x="11" y="97"/>
                    <a:pt x="0" y="149"/>
                    <a:pt x="18" y="157"/>
                  </a:cubicBezTo>
                  <a:cubicBezTo>
                    <a:pt x="24" y="158"/>
                    <a:pt x="31" y="159"/>
                    <a:pt x="36" y="146"/>
                  </a:cubicBezTo>
                  <a:cubicBezTo>
                    <a:pt x="41" y="134"/>
                    <a:pt x="52" y="111"/>
                    <a:pt x="62" y="107"/>
                  </a:cubicBezTo>
                  <a:cubicBezTo>
                    <a:pt x="73" y="102"/>
                    <a:pt x="92" y="81"/>
                    <a:pt x="93" y="70"/>
                  </a:cubicBezTo>
                  <a:cubicBezTo>
                    <a:pt x="94" y="59"/>
                    <a:pt x="93" y="13"/>
                    <a:pt x="93" y="13"/>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5" name="Freeform 170"/>
            <p:cNvSpPr>
              <a:spLocks/>
            </p:cNvSpPr>
            <p:nvPr/>
          </p:nvSpPr>
          <p:spPr bwMode="auto">
            <a:xfrm>
              <a:off x="5699125" y="4672013"/>
              <a:ext cx="579438" cy="1665288"/>
            </a:xfrm>
            <a:custGeom>
              <a:avLst/>
              <a:gdLst>
                <a:gd name="T0" fmla="*/ 0 w 152"/>
                <a:gd name="T1" fmla="*/ 129 h 437"/>
                <a:gd name="T2" fmla="*/ 76 w 152"/>
                <a:gd name="T3" fmla="*/ 224 h 437"/>
                <a:gd name="T4" fmla="*/ 75 w 152"/>
                <a:gd name="T5" fmla="*/ 338 h 437"/>
                <a:gd name="T6" fmla="*/ 91 w 152"/>
                <a:gd name="T7" fmla="*/ 435 h 437"/>
                <a:gd name="T8" fmla="*/ 152 w 152"/>
                <a:gd name="T9" fmla="*/ 413 h 437"/>
                <a:gd name="T10" fmla="*/ 139 w 152"/>
                <a:gd name="T11" fmla="*/ 231 h 437"/>
                <a:gd name="T12" fmla="*/ 123 w 152"/>
                <a:gd name="T13" fmla="*/ 147 h 437"/>
                <a:gd name="T14" fmla="*/ 42 w 152"/>
                <a:gd name="T15" fmla="*/ 0 h 437"/>
                <a:gd name="T16" fmla="*/ 0 w 152"/>
                <a:gd name="T17" fmla="*/ 129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437">
                  <a:moveTo>
                    <a:pt x="0" y="129"/>
                  </a:moveTo>
                  <a:cubicBezTo>
                    <a:pt x="20" y="155"/>
                    <a:pt x="78" y="210"/>
                    <a:pt x="76" y="224"/>
                  </a:cubicBezTo>
                  <a:cubicBezTo>
                    <a:pt x="74" y="238"/>
                    <a:pt x="64" y="293"/>
                    <a:pt x="75" y="338"/>
                  </a:cubicBezTo>
                  <a:cubicBezTo>
                    <a:pt x="85" y="382"/>
                    <a:pt x="91" y="429"/>
                    <a:pt x="91" y="435"/>
                  </a:cubicBezTo>
                  <a:cubicBezTo>
                    <a:pt x="121" y="437"/>
                    <a:pt x="141" y="423"/>
                    <a:pt x="152" y="413"/>
                  </a:cubicBezTo>
                  <a:cubicBezTo>
                    <a:pt x="143" y="377"/>
                    <a:pt x="128" y="287"/>
                    <a:pt x="139" y="231"/>
                  </a:cubicBezTo>
                  <a:cubicBezTo>
                    <a:pt x="145" y="183"/>
                    <a:pt x="132" y="164"/>
                    <a:pt x="123" y="147"/>
                  </a:cubicBezTo>
                  <a:cubicBezTo>
                    <a:pt x="110" y="128"/>
                    <a:pt x="67" y="12"/>
                    <a:pt x="42" y="0"/>
                  </a:cubicBezTo>
                  <a:cubicBezTo>
                    <a:pt x="23" y="79"/>
                    <a:pt x="0" y="129"/>
                    <a:pt x="0" y="129"/>
                  </a:cubicBezTo>
                  <a:close/>
                </a:path>
              </a:pathLst>
            </a:custGeom>
            <a:solidFill>
              <a:srgbClr val="3B4B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6" name="Freeform 171"/>
            <p:cNvSpPr>
              <a:spLocks/>
            </p:cNvSpPr>
            <p:nvPr/>
          </p:nvSpPr>
          <p:spPr bwMode="auto">
            <a:xfrm>
              <a:off x="4625975" y="4565650"/>
              <a:ext cx="1320800" cy="1257300"/>
            </a:xfrm>
            <a:custGeom>
              <a:avLst/>
              <a:gdLst>
                <a:gd name="T0" fmla="*/ 222 w 347"/>
                <a:gd name="T1" fmla="*/ 0 h 330"/>
                <a:gd name="T2" fmla="*/ 227 w 347"/>
                <a:gd name="T3" fmla="*/ 92 h 330"/>
                <a:gd name="T4" fmla="*/ 215 w 347"/>
                <a:gd name="T5" fmla="*/ 253 h 330"/>
                <a:gd name="T6" fmla="*/ 18 w 347"/>
                <a:gd name="T7" fmla="*/ 213 h 330"/>
                <a:gd name="T8" fmla="*/ 18 w 347"/>
                <a:gd name="T9" fmla="*/ 278 h 330"/>
                <a:gd name="T10" fmla="*/ 161 w 347"/>
                <a:gd name="T11" fmla="*/ 301 h 330"/>
                <a:gd name="T12" fmla="*/ 263 w 347"/>
                <a:gd name="T13" fmla="*/ 308 h 330"/>
                <a:gd name="T14" fmla="*/ 306 w 347"/>
                <a:gd name="T15" fmla="*/ 187 h 330"/>
                <a:gd name="T16" fmla="*/ 347 w 347"/>
                <a:gd name="T17" fmla="*/ 43 h 330"/>
                <a:gd name="T18" fmla="*/ 279 w 347"/>
                <a:gd name="T19" fmla="*/ 27 h 330"/>
                <a:gd name="T20" fmla="*/ 222 w 347"/>
                <a:gd name="T21"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330">
                  <a:moveTo>
                    <a:pt x="222" y="0"/>
                  </a:moveTo>
                  <a:cubicBezTo>
                    <a:pt x="216" y="16"/>
                    <a:pt x="210" y="60"/>
                    <a:pt x="227" y="92"/>
                  </a:cubicBezTo>
                  <a:cubicBezTo>
                    <a:pt x="227" y="133"/>
                    <a:pt x="210" y="188"/>
                    <a:pt x="215" y="253"/>
                  </a:cubicBezTo>
                  <a:cubicBezTo>
                    <a:pt x="163" y="222"/>
                    <a:pt x="98" y="211"/>
                    <a:pt x="18" y="213"/>
                  </a:cubicBezTo>
                  <a:cubicBezTo>
                    <a:pt x="5" y="244"/>
                    <a:pt x="0" y="261"/>
                    <a:pt x="18" y="278"/>
                  </a:cubicBezTo>
                  <a:cubicBezTo>
                    <a:pt x="84" y="282"/>
                    <a:pt x="127" y="287"/>
                    <a:pt x="161" y="301"/>
                  </a:cubicBezTo>
                  <a:cubicBezTo>
                    <a:pt x="196" y="314"/>
                    <a:pt x="243" y="330"/>
                    <a:pt x="263" y="308"/>
                  </a:cubicBezTo>
                  <a:cubicBezTo>
                    <a:pt x="283" y="286"/>
                    <a:pt x="291" y="244"/>
                    <a:pt x="306" y="187"/>
                  </a:cubicBezTo>
                  <a:cubicBezTo>
                    <a:pt x="324" y="115"/>
                    <a:pt x="342" y="49"/>
                    <a:pt x="347" y="43"/>
                  </a:cubicBezTo>
                  <a:cubicBezTo>
                    <a:pt x="291" y="33"/>
                    <a:pt x="289" y="31"/>
                    <a:pt x="279" y="27"/>
                  </a:cubicBezTo>
                  <a:cubicBezTo>
                    <a:pt x="270" y="24"/>
                    <a:pt x="222" y="0"/>
                    <a:pt x="222" y="0"/>
                  </a:cubicBezTo>
                  <a:close/>
                </a:path>
              </a:pathLst>
            </a:custGeom>
            <a:solidFill>
              <a:srgbClr val="405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7" name="Freeform 172"/>
            <p:cNvSpPr>
              <a:spLocks/>
            </p:cNvSpPr>
            <p:nvPr/>
          </p:nvSpPr>
          <p:spPr bwMode="auto">
            <a:xfrm>
              <a:off x="5399088" y="3543300"/>
              <a:ext cx="392113" cy="636588"/>
            </a:xfrm>
            <a:custGeom>
              <a:avLst/>
              <a:gdLst>
                <a:gd name="T0" fmla="*/ 103 w 103"/>
                <a:gd name="T1" fmla="*/ 0 h 167"/>
                <a:gd name="T2" fmla="*/ 0 w 103"/>
                <a:gd name="T3" fmla="*/ 90 h 167"/>
                <a:gd name="T4" fmla="*/ 66 w 103"/>
                <a:gd name="T5" fmla="*/ 167 h 167"/>
                <a:gd name="T6" fmla="*/ 73 w 103"/>
                <a:gd name="T7" fmla="*/ 119 h 167"/>
                <a:gd name="T8" fmla="*/ 55 w 103"/>
                <a:gd name="T9" fmla="*/ 96 h 167"/>
                <a:gd name="T10" fmla="*/ 86 w 103"/>
                <a:gd name="T11" fmla="*/ 84 h 167"/>
                <a:gd name="T12" fmla="*/ 103 w 103"/>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103" h="167">
                  <a:moveTo>
                    <a:pt x="103" y="0"/>
                  </a:moveTo>
                  <a:cubicBezTo>
                    <a:pt x="82" y="11"/>
                    <a:pt x="1" y="65"/>
                    <a:pt x="0" y="90"/>
                  </a:cubicBezTo>
                  <a:cubicBezTo>
                    <a:pt x="0" y="111"/>
                    <a:pt x="19" y="138"/>
                    <a:pt x="66" y="167"/>
                  </a:cubicBezTo>
                  <a:cubicBezTo>
                    <a:pt x="73" y="122"/>
                    <a:pt x="73" y="119"/>
                    <a:pt x="73" y="119"/>
                  </a:cubicBezTo>
                  <a:cubicBezTo>
                    <a:pt x="55" y="96"/>
                    <a:pt x="55" y="96"/>
                    <a:pt x="55" y="96"/>
                  </a:cubicBezTo>
                  <a:cubicBezTo>
                    <a:pt x="86" y="84"/>
                    <a:pt x="86" y="84"/>
                    <a:pt x="86" y="84"/>
                  </a:cubicBezTo>
                  <a:lnTo>
                    <a:pt x="103" y="0"/>
                  </a:lnTo>
                  <a:close/>
                </a:path>
              </a:pathLst>
            </a:custGeom>
            <a:solidFill>
              <a:srgbClr val="FF9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8" name="Freeform 173"/>
            <p:cNvSpPr>
              <a:spLocks/>
            </p:cNvSpPr>
            <p:nvPr/>
          </p:nvSpPr>
          <p:spPr bwMode="auto">
            <a:xfrm>
              <a:off x="5467350" y="3368675"/>
              <a:ext cx="795338" cy="1379538"/>
            </a:xfrm>
            <a:custGeom>
              <a:avLst/>
              <a:gdLst>
                <a:gd name="T0" fmla="*/ 147 w 209"/>
                <a:gd name="T1" fmla="*/ 0 h 362"/>
                <a:gd name="T2" fmla="*/ 107 w 209"/>
                <a:gd name="T3" fmla="*/ 21 h 362"/>
                <a:gd name="T4" fmla="*/ 51 w 209"/>
                <a:gd name="T5" fmla="*/ 141 h 362"/>
                <a:gd name="T6" fmla="*/ 0 w 209"/>
                <a:gd name="T7" fmla="*/ 317 h 362"/>
                <a:gd name="T8" fmla="*/ 126 w 209"/>
                <a:gd name="T9" fmla="*/ 357 h 362"/>
                <a:gd name="T10" fmla="*/ 155 w 209"/>
                <a:gd name="T11" fmla="*/ 284 h 362"/>
                <a:gd name="T12" fmla="*/ 201 w 209"/>
                <a:gd name="T13" fmla="*/ 181 h 362"/>
                <a:gd name="T14" fmla="*/ 206 w 209"/>
                <a:gd name="T15" fmla="*/ 73 h 362"/>
                <a:gd name="T16" fmla="*/ 147 w 209"/>
                <a:gd name="T17"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362">
                  <a:moveTo>
                    <a:pt x="147" y="0"/>
                  </a:moveTo>
                  <a:cubicBezTo>
                    <a:pt x="136" y="7"/>
                    <a:pt x="119" y="12"/>
                    <a:pt x="107" y="21"/>
                  </a:cubicBezTo>
                  <a:cubicBezTo>
                    <a:pt x="75" y="45"/>
                    <a:pt x="57" y="81"/>
                    <a:pt x="51" y="141"/>
                  </a:cubicBezTo>
                  <a:cubicBezTo>
                    <a:pt x="44" y="201"/>
                    <a:pt x="28" y="279"/>
                    <a:pt x="0" y="317"/>
                  </a:cubicBezTo>
                  <a:cubicBezTo>
                    <a:pt x="70" y="362"/>
                    <a:pt x="126" y="357"/>
                    <a:pt x="126" y="357"/>
                  </a:cubicBezTo>
                  <a:cubicBezTo>
                    <a:pt x="126" y="357"/>
                    <a:pt x="148" y="308"/>
                    <a:pt x="155" y="284"/>
                  </a:cubicBezTo>
                  <a:cubicBezTo>
                    <a:pt x="163" y="261"/>
                    <a:pt x="191" y="197"/>
                    <a:pt x="201" y="181"/>
                  </a:cubicBezTo>
                  <a:cubicBezTo>
                    <a:pt x="209" y="170"/>
                    <a:pt x="203" y="111"/>
                    <a:pt x="206" y="73"/>
                  </a:cubicBezTo>
                  <a:cubicBezTo>
                    <a:pt x="187" y="20"/>
                    <a:pt x="164" y="8"/>
                    <a:pt x="147" y="0"/>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9" name="Freeform 174"/>
            <p:cNvSpPr>
              <a:spLocks/>
            </p:cNvSpPr>
            <p:nvPr/>
          </p:nvSpPr>
          <p:spPr bwMode="auto">
            <a:xfrm>
              <a:off x="6027738" y="3338513"/>
              <a:ext cx="228600" cy="307975"/>
            </a:xfrm>
            <a:custGeom>
              <a:avLst/>
              <a:gdLst>
                <a:gd name="T0" fmla="*/ 59 w 60"/>
                <a:gd name="T1" fmla="*/ 81 h 81"/>
                <a:gd name="T2" fmla="*/ 60 w 60"/>
                <a:gd name="T3" fmla="*/ 48 h 81"/>
                <a:gd name="T4" fmla="*/ 35 w 60"/>
                <a:gd name="T5" fmla="*/ 13 h 81"/>
                <a:gd name="T6" fmla="*/ 13 w 60"/>
                <a:gd name="T7" fmla="*/ 0 h 81"/>
                <a:gd name="T8" fmla="*/ 0 w 60"/>
                <a:gd name="T9" fmla="*/ 8 h 81"/>
                <a:gd name="T10" fmla="*/ 59 w 60"/>
                <a:gd name="T11" fmla="*/ 81 h 81"/>
              </a:gdLst>
              <a:ahLst/>
              <a:cxnLst>
                <a:cxn ang="0">
                  <a:pos x="T0" y="T1"/>
                </a:cxn>
                <a:cxn ang="0">
                  <a:pos x="T2" y="T3"/>
                </a:cxn>
                <a:cxn ang="0">
                  <a:pos x="T4" y="T5"/>
                </a:cxn>
                <a:cxn ang="0">
                  <a:pos x="T6" y="T7"/>
                </a:cxn>
                <a:cxn ang="0">
                  <a:pos x="T8" y="T9"/>
                </a:cxn>
                <a:cxn ang="0">
                  <a:pos x="T10" y="T11"/>
                </a:cxn>
              </a:cxnLst>
              <a:rect l="0" t="0" r="r" b="b"/>
              <a:pathLst>
                <a:path w="60" h="81">
                  <a:moveTo>
                    <a:pt x="59" y="81"/>
                  </a:moveTo>
                  <a:cubicBezTo>
                    <a:pt x="60" y="63"/>
                    <a:pt x="60" y="50"/>
                    <a:pt x="60" y="48"/>
                  </a:cubicBezTo>
                  <a:cubicBezTo>
                    <a:pt x="57" y="41"/>
                    <a:pt x="46" y="22"/>
                    <a:pt x="35" y="13"/>
                  </a:cubicBezTo>
                  <a:cubicBezTo>
                    <a:pt x="24" y="4"/>
                    <a:pt x="13" y="0"/>
                    <a:pt x="13" y="0"/>
                  </a:cubicBezTo>
                  <a:cubicBezTo>
                    <a:pt x="10" y="2"/>
                    <a:pt x="5" y="5"/>
                    <a:pt x="0" y="8"/>
                  </a:cubicBezTo>
                  <a:cubicBezTo>
                    <a:pt x="17" y="16"/>
                    <a:pt x="40" y="28"/>
                    <a:pt x="59" y="81"/>
                  </a:cubicBezTo>
                  <a:close/>
                </a:path>
              </a:pathLst>
            </a:custGeom>
            <a:solidFill>
              <a:srgbClr val="FFBA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0" name="Freeform 175"/>
            <p:cNvSpPr>
              <a:spLocks/>
            </p:cNvSpPr>
            <p:nvPr/>
          </p:nvSpPr>
          <p:spPr bwMode="auto">
            <a:xfrm>
              <a:off x="6692900" y="4195763"/>
              <a:ext cx="236538" cy="269875"/>
            </a:xfrm>
            <a:custGeom>
              <a:avLst/>
              <a:gdLst>
                <a:gd name="T0" fmla="*/ 4 w 62"/>
                <a:gd name="T1" fmla="*/ 23 h 71"/>
                <a:gd name="T2" fmla="*/ 4 w 62"/>
                <a:gd name="T3" fmla="*/ 9 h 71"/>
                <a:gd name="T4" fmla="*/ 9 w 62"/>
                <a:gd name="T5" fmla="*/ 3 h 71"/>
                <a:gd name="T6" fmla="*/ 19 w 62"/>
                <a:gd name="T7" fmla="*/ 4 h 71"/>
                <a:gd name="T8" fmla="*/ 20 w 62"/>
                <a:gd name="T9" fmla="*/ 11 h 71"/>
                <a:gd name="T10" fmla="*/ 33 w 62"/>
                <a:gd name="T11" fmla="*/ 8 h 71"/>
                <a:gd name="T12" fmla="*/ 45 w 62"/>
                <a:gd name="T13" fmla="*/ 14 h 71"/>
                <a:gd name="T14" fmla="*/ 50 w 62"/>
                <a:gd name="T15" fmla="*/ 18 h 71"/>
                <a:gd name="T16" fmla="*/ 54 w 62"/>
                <a:gd name="T17" fmla="*/ 21 h 71"/>
                <a:gd name="T18" fmla="*/ 54 w 62"/>
                <a:gd name="T19" fmla="*/ 27 h 71"/>
                <a:gd name="T20" fmla="*/ 58 w 62"/>
                <a:gd name="T21" fmla="*/ 33 h 71"/>
                <a:gd name="T22" fmla="*/ 57 w 62"/>
                <a:gd name="T23" fmla="*/ 39 h 71"/>
                <a:gd name="T24" fmla="*/ 58 w 62"/>
                <a:gd name="T25" fmla="*/ 44 h 71"/>
                <a:gd name="T26" fmla="*/ 57 w 62"/>
                <a:gd name="T27" fmla="*/ 54 h 71"/>
                <a:gd name="T28" fmla="*/ 25 w 62"/>
                <a:gd name="T29" fmla="*/ 67 h 71"/>
                <a:gd name="T30" fmla="*/ 4 w 62"/>
                <a:gd name="T31" fmla="*/ 2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71">
                  <a:moveTo>
                    <a:pt x="4" y="23"/>
                  </a:moveTo>
                  <a:cubicBezTo>
                    <a:pt x="2" y="19"/>
                    <a:pt x="0" y="11"/>
                    <a:pt x="4" y="9"/>
                  </a:cubicBezTo>
                  <a:cubicBezTo>
                    <a:pt x="7" y="7"/>
                    <a:pt x="8" y="5"/>
                    <a:pt x="9" y="3"/>
                  </a:cubicBezTo>
                  <a:cubicBezTo>
                    <a:pt x="10" y="0"/>
                    <a:pt x="18" y="0"/>
                    <a:pt x="19" y="4"/>
                  </a:cubicBezTo>
                  <a:cubicBezTo>
                    <a:pt x="20" y="7"/>
                    <a:pt x="19" y="10"/>
                    <a:pt x="20" y="11"/>
                  </a:cubicBezTo>
                  <a:cubicBezTo>
                    <a:pt x="22" y="11"/>
                    <a:pt x="30" y="10"/>
                    <a:pt x="33" y="8"/>
                  </a:cubicBezTo>
                  <a:cubicBezTo>
                    <a:pt x="36" y="5"/>
                    <a:pt x="46" y="6"/>
                    <a:pt x="45" y="14"/>
                  </a:cubicBezTo>
                  <a:cubicBezTo>
                    <a:pt x="47" y="18"/>
                    <a:pt x="48" y="19"/>
                    <a:pt x="50" y="18"/>
                  </a:cubicBezTo>
                  <a:cubicBezTo>
                    <a:pt x="52" y="18"/>
                    <a:pt x="54" y="20"/>
                    <a:pt x="54" y="21"/>
                  </a:cubicBezTo>
                  <a:cubicBezTo>
                    <a:pt x="55" y="23"/>
                    <a:pt x="54" y="26"/>
                    <a:pt x="54" y="27"/>
                  </a:cubicBezTo>
                  <a:cubicBezTo>
                    <a:pt x="54" y="28"/>
                    <a:pt x="57" y="32"/>
                    <a:pt x="58" y="33"/>
                  </a:cubicBezTo>
                  <a:cubicBezTo>
                    <a:pt x="59" y="34"/>
                    <a:pt x="57" y="38"/>
                    <a:pt x="57" y="39"/>
                  </a:cubicBezTo>
                  <a:cubicBezTo>
                    <a:pt x="56" y="41"/>
                    <a:pt x="57" y="43"/>
                    <a:pt x="58" y="44"/>
                  </a:cubicBezTo>
                  <a:cubicBezTo>
                    <a:pt x="60" y="45"/>
                    <a:pt x="62" y="50"/>
                    <a:pt x="57" y="54"/>
                  </a:cubicBezTo>
                  <a:cubicBezTo>
                    <a:pt x="51" y="57"/>
                    <a:pt x="34" y="71"/>
                    <a:pt x="25" y="67"/>
                  </a:cubicBezTo>
                  <a:cubicBezTo>
                    <a:pt x="16" y="62"/>
                    <a:pt x="4" y="23"/>
                    <a:pt x="4" y="23"/>
                  </a:cubicBez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1" name="Freeform 176"/>
            <p:cNvSpPr>
              <a:spLocks/>
            </p:cNvSpPr>
            <p:nvPr/>
          </p:nvSpPr>
          <p:spPr bwMode="auto">
            <a:xfrm>
              <a:off x="6716713" y="4291013"/>
              <a:ext cx="128588" cy="166688"/>
            </a:xfrm>
            <a:custGeom>
              <a:avLst/>
              <a:gdLst>
                <a:gd name="T0" fmla="*/ 4 w 34"/>
                <a:gd name="T1" fmla="*/ 0 h 44"/>
                <a:gd name="T2" fmla="*/ 4 w 34"/>
                <a:gd name="T3" fmla="*/ 0 h 44"/>
                <a:gd name="T4" fmla="*/ 0 w 34"/>
                <a:gd name="T5" fmla="*/ 43 h 44"/>
                <a:gd name="T6" fmla="*/ 17 w 34"/>
                <a:gd name="T7" fmla="*/ 44 h 44"/>
                <a:gd name="T8" fmla="*/ 27 w 34"/>
                <a:gd name="T9" fmla="*/ 32 h 44"/>
                <a:gd name="T10" fmla="*/ 4 w 34"/>
                <a:gd name="T11" fmla="*/ 0 h 44"/>
              </a:gdLst>
              <a:ahLst/>
              <a:cxnLst>
                <a:cxn ang="0">
                  <a:pos x="T0" y="T1"/>
                </a:cxn>
                <a:cxn ang="0">
                  <a:pos x="T2" y="T3"/>
                </a:cxn>
                <a:cxn ang="0">
                  <a:pos x="T4" y="T5"/>
                </a:cxn>
                <a:cxn ang="0">
                  <a:pos x="T6" y="T7"/>
                </a:cxn>
                <a:cxn ang="0">
                  <a:pos x="T8" y="T9"/>
                </a:cxn>
                <a:cxn ang="0">
                  <a:pos x="T10" y="T11"/>
                </a:cxn>
              </a:cxnLst>
              <a:rect l="0" t="0" r="r" b="b"/>
              <a:pathLst>
                <a:path w="34" h="44">
                  <a:moveTo>
                    <a:pt x="4" y="0"/>
                  </a:moveTo>
                  <a:cubicBezTo>
                    <a:pt x="4" y="0"/>
                    <a:pt x="4" y="0"/>
                    <a:pt x="4" y="0"/>
                  </a:cubicBezTo>
                  <a:cubicBezTo>
                    <a:pt x="8" y="12"/>
                    <a:pt x="9" y="30"/>
                    <a:pt x="0" y="43"/>
                  </a:cubicBezTo>
                  <a:cubicBezTo>
                    <a:pt x="11" y="44"/>
                    <a:pt x="17" y="44"/>
                    <a:pt x="17" y="44"/>
                  </a:cubicBezTo>
                  <a:cubicBezTo>
                    <a:pt x="17" y="44"/>
                    <a:pt x="23" y="44"/>
                    <a:pt x="27" y="32"/>
                  </a:cubicBezTo>
                  <a:cubicBezTo>
                    <a:pt x="34" y="10"/>
                    <a:pt x="8" y="0"/>
                    <a:pt x="4" y="0"/>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2" name="Freeform 177"/>
            <p:cNvSpPr>
              <a:spLocks/>
            </p:cNvSpPr>
            <p:nvPr/>
          </p:nvSpPr>
          <p:spPr bwMode="auto">
            <a:xfrm>
              <a:off x="5894388" y="3494088"/>
              <a:ext cx="855663" cy="960438"/>
            </a:xfrm>
            <a:custGeom>
              <a:avLst/>
              <a:gdLst>
                <a:gd name="T0" fmla="*/ 220 w 225"/>
                <a:gd name="T1" fmla="*/ 209 h 252"/>
                <a:gd name="T2" fmla="*/ 155 w 225"/>
                <a:gd name="T3" fmla="*/ 178 h 252"/>
                <a:gd name="T4" fmla="*/ 96 w 225"/>
                <a:gd name="T5" fmla="*/ 41 h 252"/>
                <a:gd name="T6" fmla="*/ 29 w 225"/>
                <a:gd name="T7" fmla="*/ 9 h 252"/>
                <a:gd name="T8" fmla="*/ 18 w 225"/>
                <a:gd name="T9" fmla="*/ 74 h 252"/>
                <a:gd name="T10" fmla="*/ 77 w 225"/>
                <a:gd name="T11" fmla="*/ 180 h 252"/>
                <a:gd name="T12" fmla="*/ 140 w 225"/>
                <a:gd name="T13" fmla="*/ 236 h 252"/>
                <a:gd name="T14" fmla="*/ 216 w 225"/>
                <a:gd name="T15" fmla="*/ 252 h 252"/>
                <a:gd name="T16" fmla="*/ 220 w 225"/>
                <a:gd name="T17" fmla="*/ 209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 h="252">
                  <a:moveTo>
                    <a:pt x="220" y="209"/>
                  </a:moveTo>
                  <a:cubicBezTo>
                    <a:pt x="215" y="207"/>
                    <a:pt x="170" y="188"/>
                    <a:pt x="155" y="178"/>
                  </a:cubicBezTo>
                  <a:cubicBezTo>
                    <a:pt x="140" y="167"/>
                    <a:pt x="113" y="82"/>
                    <a:pt x="96" y="41"/>
                  </a:cubicBezTo>
                  <a:cubicBezTo>
                    <a:pt x="80" y="0"/>
                    <a:pt x="44" y="4"/>
                    <a:pt x="29" y="9"/>
                  </a:cubicBezTo>
                  <a:cubicBezTo>
                    <a:pt x="29" y="9"/>
                    <a:pt x="0" y="31"/>
                    <a:pt x="18" y="74"/>
                  </a:cubicBezTo>
                  <a:cubicBezTo>
                    <a:pt x="23" y="85"/>
                    <a:pt x="60" y="148"/>
                    <a:pt x="77" y="180"/>
                  </a:cubicBezTo>
                  <a:cubicBezTo>
                    <a:pt x="95" y="211"/>
                    <a:pt x="117" y="225"/>
                    <a:pt x="140" y="236"/>
                  </a:cubicBezTo>
                  <a:cubicBezTo>
                    <a:pt x="156" y="244"/>
                    <a:pt x="194" y="249"/>
                    <a:pt x="216" y="252"/>
                  </a:cubicBezTo>
                  <a:cubicBezTo>
                    <a:pt x="225" y="239"/>
                    <a:pt x="224" y="221"/>
                    <a:pt x="220" y="209"/>
                  </a:cubicBezTo>
                  <a:close/>
                </a:path>
              </a:pathLst>
            </a:custGeom>
            <a:solidFill>
              <a:srgbClr val="FF9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79" name="Leader"/>
          <p:cNvGrpSpPr/>
          <p:nvPr/>
        </p:nvGrpSpPr>
        <p:grpSpPr>
          <a:xfrm>
            <a:off x="5313760" y="2222898"/>
            <a:ext cx="1700213" cy="2655094"/>
            <a:chOff x="7085013" y="2963863"/>
            <a:chExt cx="2266950" cy="3540125"/>
          </a:xfrm>
        </p:grpSpPr>
        <p:sp>
          <p:nvSpPr>
            <p:cNvPr id="233" name="Freeform 178"/>
            <p:cNvSpPr>
              <a:spLocks/>
            </p:cNvSpPr>
            <p:nvPr/>
          </p:nvSpPr>
          <p:spPr bwMode="auto">
            <a:xfrm>
              <a:off x="7454900" y="4400550"/>
              <a:ext cx="1352550" cy="298450"/>
            </a:xfrm>
            <a:custGeom>
              <a:avLst/>
              <a:gdLst>
                <a:gd name="T0" fmla="*/ 301 w 355"/>
                <a:gd name="T1" fmla="*/ 23 h 78"/>
                <a:gd name="T2" fmla="*/ 277 w 355"/>
                <a:gd name="T3" fmla="*/ 22 h 78"/>
                <a:gd name="T4" fmla="*/ 267 w 355"/>
                <a:gd name="T5" fmla="*/ 22 h 78"/>
                <a:gd name="T6" fmla="*/ 188 w 355"/>
                <a:gd name="T7" fmla="*/ 13 h 78"/>
                <a:gd name="T8" fmla="*/ 136 w 355"/>
                <a:gd name="T9" fmla="*/ 6 h 78"/>
                <a:gd name="T10" fmla="*/ 0 w 355"/>
                <a:gd name="T11" fmla="*/ 24 h 78"/>
                <a:gd name="T12" fmla="*/ 11 w 355"/>
                <a:gd name="T13" fmla="*/ 46 h 78"/>
                <a:gd name="T14" fmla="*/ 134 w 355"/>
                <a:gd name="T15" fmla="*/ 29 h 78"/>
                <a:gd name="T16" fmla="*/ 184 w 355"/>
                <a:gd name="T17" fmla="*/ 37 h 78"/>
                <a:gd name="T18" fmla="*/ 266 w 355"/>
                <a:gd name="T19" fmla="*/ 46 h 78"/>
                <a:gd name="T20" fmla="*/ 277 w 355"/>
                <a:gd name="T21" fmla="*/ 46 h 78"/>
                <a:gd name="T22" fmla="*/ 299 w 355"/>
                <a:gd name="T23" fmla="*/ 47 h 78"/>
                <a:gd name="T24" fmla="*/ 331 w 355"/>
                <a:gd name="T25" fmla="*/ 74 h 78"/>
                <a:gd name="T26" fmla="*/ 332 w 355"/>
                <a:gd name="T27" fmla="*/ 78 h 78"/>
                <a:gd name="T28" fmla="*/ 355 w 355"/>
                <a:gd name="T29" fmla="*/ 68 h 78"/>
                <a:gd name="T30" fmla="*/ 301 w 355"/>
                <a:gd name="T31" fmla="*/ 2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5" h="78">
                  <a:moveTo>
                    <a:pt x="301" y="23"/>
                  </a:moveTo>
                  <a:cubicBezTo>
                    <a:pt x="293" y="22"/>
                    <a:pt x="285" y="22"/>
                    <a:pt x="277" y="22"/>
                  </a:cubicBezTo>
                  <a:cubicBezTo>
                    <a:pt x="274" y="22"/>
                    <a:pt x="270" y="22"/>
                    <a:pt x="267" y="22"/>
                  </a:cubicBezTo>
                  <a:cubicBezTo>
                    <a:pt x="241" y="21"/>
                    <a:pt x="214" y="17"/>
                    <a:pt x="188" y="13"/>
                  </a:cubicBezTo>
                  <a:cubicBezTo>
                    <a:pt x="171" y="10"/>
                    <a:pt x="154" y="7"/>
                    <a:pt x="136" y="6"/>
                  </a:cubicBezTo>
                  <a:cubicBezTo>
                    <a:pt x="80" y="0"/>
                    <a:pt x="35" y="6"/>
                    <a:pt x="0" y="24"/>
                  </a:cubicBezTo>
                  <a:cubicBezTo>
                    <a:pt x="11" y="46"/>
                    <a:pt x="11" y="46"/>
                    <a:pt x="11" y="46"/>
                  </a:cubicBezTo>
                  <a:cubicBezTo>
                    <a:pt x="42" y="29"/>
                    <a:pt x="82" y="24"/>
                    <a:pt x="134" y="29"/>
                  </a:cubicBezTo>
                  <a:cubicBezTo>
                    <a:pt x="150" y="31"/>
                    <a:pt x="168" y="34"/>
                    <a:pt x="184" y="37"/>
                  </a:cubicBezTo>
                  <a:cubicBezTo>
                    <a:pt x="211" y="41"/>
                    <a:pt x="239" y="45"/>
                    <a:pt x="266" y="46"/>
                  </a:cubicBezTo>
                  <a:cubicBezTo>
                    <a:pt x="270" y="46"/>
                    <a:pt x="273" y="46"/>
                    <a:pt x="277" y="46"/>
                  </a:cubicBezTo>
                  <a:cubicBezTo>
                    <a:pt x="284" y="46"/>
                    <a:pt x="292" y="46"/>
                    <a:pt x="299" y="47"/>
                  </a:cubicBezTo>
                  <a:cubicBezTo>
                    <a:pt x="309" y="48"/>
                    <a:pt x="329" y="59"/>
                    <a:pt x="331" y="74"/>
                  </a:cubicBezTo>
                  <a:cubicBezTo>
                    <a:pt x="332" y="75"/>
                    <a:pt x="332" y="76"/>
                    <a:pt x="332" y="78"/>
                  </a:cubicBezTo>
                  <a:cubicBezTo>
                    <a:pt x="355" y="68"/>
                    <a:pt x="355" y="68"/>
                    <a:pt x="355" y="68"/>
                  </a:cubicBezTo>
                  <a:cubicBezTo>
                    <a:pt x="349" y="41"/>
                    <a:pt x="321" y="26"/>
                    <a:pt x="301" y="23"/>
                  </a:cubicBezTo>
                  <a:close/>
                </a:path>
              </a:pathLst>
            </a:custGeom>
            <a:solidFill>
              <a:srgbClr val="FF2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4" name="Freeform 179"/>
            <p:cNvSpPr>
              <a:spLocks/>
            </p:cNvSpPr>
            <p:nvPr/>
          </p:nvSpPr>
          <p:spPr bwMode="auto">
            <a:xfrm>
              <a:off x="8350250" y="2963863"/>
              <a:ext cx="495300" cy="633413"/>
            </a:xfrm>
            <a:custGeom>
              <a:avLst/>
              <a:gdLst>
                <a:gd name="T0" fmla="*/ 60 w 130"/>
                <a:gd name="T1" fmla="*/ 166 h 166"/>
                <a:gd name="T2" fmla="*/ 68 w 130"/>
                <a:gd name="T3" fmla="*/ 154 h 166"/>
                <a:gd name="T4" fmla="*/ 72 w 130"/>
                <a:gd name="T5" fmla="*/ 150 h 166"/>
                <a:gd name="T6" fmla="*/ 88 w 130"/>
                <a:gd name="T7" fmla="*/ 146 h 166"/>
                <a:gd name="T8" fmla="*/ 98 w 130"/>
                <a:gd name="T9" fmla="*/ 148 h 166"/>
                <a:gd name="T10" fmla="*/ 108 w 130"/>
                <a:gd name="T11" fmla="*/ 146 h 166"/>
                <a:gd name="T12" fmla="*/ 112 w 130"/>
                <a:gd name="T13" fmla="*/ 137 h 166"/>
                <a:gd name="T14" fmla="*/ 113 w 130"/>
                <a:gd name="T15" fmla="*/ 127 h 166"/>
                <a:gd name="T16" fmla="*/ 116 w 130"/>
                <a:gd name="T17" fmla="*/ 125 h 166"/>
                <a:gd name="T18" fmla="*/ 115 w 130"/>
                <a:gd name="T19" fmla="*/ 121 h 166"/>
                <a:gd name="T20" fmla="*/ 118 w 130"/>
                <a:gd name="T21" fmla="*/ 117 h 166"/>
                <a:gd name="T22" fmla="*/ 119 w 130"/>
                <a:gd name="T23" fmla="*/ 111 h 166"/>
                <a:gd name="T24" fmla="*/ 129 w 130"/>
                <a:gd name="T25" fmla="*/ 104 h 166"/>
                <a:gd name="T26" fmla="*/ 129 w 130"/>
                <a:gd name="T27" fmla="*/ 97 h 166"/>
                <a:gd name="T28" fmla="*/ 125 w 130"/>
                <a:gd name="T29" fmla="*/ 91 h 166"/>
                <a:gd name="T30" fmla="*/ 115 w 130"/>
                <a:gd name="T31" fmla="*/ 47 h 166"/>
                <a:gd name="T32" fmla="*/ 115 w 130"/>
                <a:gd name="T33" fmla="*/ 37 h 166"/>
                <a:gd name="T34" fmla="*/ 118 w 130"/>
                <a:gd name="T35" fmla="*/ 31 h 166"/>
                <a:gd name="T36" fmla="*/ 114 w 130"/>
                <a:gd name="T37" fmla="*/ 21 h 166"/>
                <a:gd name="T38" fmla="*/ 104 w 130"/>
                <a:gd name="T39" fmla="*/ 11 h 166"/>
                <a:gd name="T40" fmla="*/ 93 w 130"/>
                <a:gd name="T41" fmla="*/ 6 h 166"/>
                <a:gd name="T42" fmla="*/ 49 w 130"/>
                <a:gd name="T43" fmla="*/ 2 h 166"/>
                <a:gd name="T44" fmla="*/ 30 w 130"/>
                <a:gd name="T45" fmla="*/ 8 h 166"/>
                <a:gd name="T46" fmla="*/ 5 w 130"/>
                <a:gd name="T47" fmla="*/ 34 h 166"/>
                <a:gd name="T48" fmla="*/ 3 w 130"/>
                <a:gd name="T49" fmla="*/ 71 h 166"/>
                <a:gd name="T50" fmla="*/ 13 w 130"/>
                <a:gd name="T51" fmla="*/ 95 h 166"/>
                <a:gd name="T52" fmla="*/ 12 w 130"/>
                <a:gd name="T53" fmla="*/ 120 h 166"/>
                <a:gd name="T54" fmla="*/ 19 w 130"/>
                <a:gd name="T55" fmla="*/ 127 h 166"/>
                <a:gd name="T56" fmla="*/ 23 w 130"/>
                <a:gd name="T57" fmla="*/ 131 h 166"/>
                <a:gd name="T58" fmla="*/ 34 w 130"/>
                <a:gd name="T59" fmla="*/ 141 h 166"/>
                <a:gd name="T60" fmla="*/ 57 w 130"/>
                <a:gd name="T61" fmla="*/ 162 h 166"/>
                <a:gd name="T62" fmla="*/ 60 w 130"/>
                <a:gd name="T63"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 h="166">
                  <a:moveTo>
                    <a:pt x="60" y="166"/>
                  </a:moveTo>
                  <a:cubicBezTo>
                    <a:pt x="63" y="162"/>
                    <a:pt x="65" y="158"/>
                    <a:pt x="68" y="154"/>
                  </a:cubicBezTo>
                  <a:cubicBezTo>
                    <a:pt x="70" y="153"/>
                    <a:pt x="71" y="151"/>
                    <a:pt x="72" y="150"/>
                  </a:cubicBezTo>
                  <a:cubicBezTo>
                    <a:pt x="77" y="147"/>
                    <a:pt x="83" y="145"/>
                    <a:pt x="88" y="146"/>
                  </a:cubicBezTo>
                  <a:cubicBezTo>
                    <a:pt x="92" y="147"/>
                    <a:pt x="95" y="148"/>
                    <a:pt x="98" y="148"/>
                  </a:cubicBezTo>
                  <a:cubicBezTo>
                    <a:pt x="102" y="149"/>
                    <a:pt x="106" y="148"/>
                    <a:pt x="108" y="146"/>
                  </a:cubicBezTo>
                  <a:cubicBezTo>
                    <a:pt x="111" y="144"/>
                    <a:pt x="112" y="140"/>
                    <a:pt x="112" y="137"/>
                  </a:cubicBezTo>
                  <a:cubicBezTo>
                    <a:pt x="112" y="134"/>
                    <a:pt x="111" y="130"/>
                    <a:pt x="113" y="127"/>
                  </a:cubicBezTo>
                  <a:cubicBezTo>
                    <a:pt x="114" y="126"/>
                    <a:pt x="115" y="126"/>
                    <a:pt x="116" y="125"/>
                  </a:cubicBezTo>
                  <a:cubicBezTo>
                    <a:pt x="116" y="123"/>
                    <a:pt x="116" y="122"/>
                    <a:pt x="115" y="121"/>
                  </a:cubicBezTo>
                  <a:cubicBezTo>
                    <a:pt x="117" y="121"/>
                    <a:pt x="118" y="119"/>
                    <a:pt x="118" y="117"/>
                  </a:cubicBezTo>
                  <a:cubicBezTo>
                    <a:pt x="118" y="115"/>
                    <a:pt x="118" y="112"/>
                    <a:pt x="119" y="111"/>
                  </a:cubicBezTo>
                  <a:cubicBezTo>
                    <a:pt x="121" y="107"/>
                    <a:pt x="127" y="108"/>
                    <a:pt x="129" y="104"/>
                  </a:cubicBezTo>
                  <a:cubicBezTo>
                    <a:pt x="130" y="102"/>
                    <a:pt x="130" y="99"/>
                    <a:pt x="129" y="97"/>
                  </a:cubicBezTo>
                  <a:cubicBezTo>
                    <a:pt x="128" y="95"/>
                    <a:pt x="126" y="93"/>
                    <a:pt x="125" y="91"/>
                  </a:cubicBezTo>
                  <a:cubicBezTo>
                    <a:pt x="116" y="79"/>
                    <a:pt x="119" y="62"/>
                    <a:pt x="115" y="47"/>
                  </a:cubicBezTo>
                  <a:cubicBezTo>
                    <a:pt x="115" y="44"/>
                    <a:pt x="113" y="40"/>
                    <a:pt x="115" y="37"/>
                  </a:cubicBezTo>
                  <a:cubicBezTo>
                    <a:pt x="116" y="35"/>
                    <a:pt x="117" y="33"/>
                    <a:pt x="118" y="31"/>
                  </a:cubicBezTo>
                  <a:cubicBezTo>
                    <a:pt x="119" y="27"/>
                    <a:pt x="116" y="24"/>
                    <a:pt x="114" y="21"/>
                  </a:cubicBezTo>
                  <a:cubicBezTo>
                    <a:pt x="111" y="17"/>
                    <a:pt x="108" y="14"/>
                    <a:pt x="104" y="11"/>
                  </a:cubicBezTo>
                  <a:cubicBezTo>
                    <a:pt x="101" y="9"/>
                    <a:pt x="97" y="7"/>
                    <a:pt x="93" y="6"/>
                  </a:cubicBezTo>
                  <a:cubicBezTo>
                    <a:pt x="79" y="1"/>
                    <a:pt x="64" y="0"/>
                    <a:pt x="49" y="2"/>
                  </a:cubicBezTo>
                  <a:cubicBezTo>
                    <a:pt x="43" y="3"/>
                    <a:pt x="36" y="5"/>
                    <a:pt x="30" y="8"/>
                  </a:cubicBezTo>
                  <a:cubicBezTo>
                    <a:pt x="19" y="13"/>
                    <a:pt x="10" y="23"/>
                    <a:pt x="5" y="34"/>
                  </a:cubicBezTo>
                  <a:cubicBezTo>
                    <a:pt x="0" y="46"/>
                    <a:pt x="0" y="59"/>
                    <a:pt x="3" y="71"/>
                  </a:cubicBezTo>
                  <a:cubicBezTo>
                    <a:pt x="6" y="79"/>
                    <a:pt x="11" y="87"/>
                    <a:pt x="13" y="95"/>
                  </a:cubicBezTo>
                  <a:cubicBezTo>
                    <a:pt x="16" y="103"/>
                    <a:pt x="17" y="113"/>
                    <a:pt x="12" y="120"/>
                  </a:cubicBezTo>
                  <a:cubicBezTo>
                    <a:pt x="15" y="122"/>
                    <a:pt x="17" y="125"/>
                    <a:pt x="19" y="127"/>
                  </a:cubicBezTo>
                  <a:cubicBezTo>
                    <a:pt x="20" y="129"/>
                    <a:pt x="22" y="130"/>
                    <a:pt x="23" y="131"/>
                  </a:cubicBezTo>
                  <a:cubicBezTo>
                    <a:pt x="27" y="134"/>
                    <a:pt x="31" y="138"/>
                    <a:pt x="34" y="141"/>
                  </a:cubicBezTo>
                  <a:cubicBezTo>
                    <a:pt x="42" y="148"/>
                    <a:pt x="49" y="155"/>
                    <a:pt x="57" y="162"/>
                  </a:cubicBezTo>
                  <a:cubicBezTo>
                    <a:pt x="58" y="163"/>
                    <a:pt x="60" y="164"/>
                    <a:pt x="60" y="166"/>
                  </a:cubicBez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5" name="Freeform 180"/>
            <p:cNvSpPr>
              <a:spLocks/>
            </p:cNvSpPr>
            <p:nvPr/>
          </p:nvSpPr>
          <p:spPr bwMode="auto">
            <a:xfrm>
              <a:off x="8078788" y="4275138"/>
              <a:ext cx="252413" cy="396875"/>
            </a:xfrm>
            <a:custGeom>
              <a:avLst/>
              <a:gdLst>
                <a:gd name="T0" fmla="*/ 0 w 66"/>
                <a:gd name="T1" fmla="*/ 11 h 104"/>
                <a:gd name="T2" fmla="*/ 4 w 66"/>
                <a:gd name="T3" fmla="*/ 24 h 104"/>
                <a:gd name="T4" fmla="*/ 4 w 66"/>
                <a:gd name="T5" fmla="*/ 30 h 104"/>
                <a:gd name="T6" fmla="*/ 3 w 66"/>
                <a:gd name="T7" fmla="*/ 37 h 104"/>
                <a:gd name="T8" fmla="*/ 10 w 66"/>
                <a:gd name="T9" fmla="*/ 77 h 104"/>
                <a:gd name="T10" fmla="*/ 12 w 66"/>
                <a:gd name="T11" fmla="*/ 86 h 104"/>
                <a:gd name="T12" fmla="*/ 14 w 66"/>
                <a:gd name="T13" fmla="*/ 95 h 104"/>
                <a:gd name="T14" fmla="*/ 16 w 66"/>
                <a:gd name="T15" fmla="*/ 98 h 104"/>
                <a:gd name="T16" fmla="*/ 20 w 66"/>
                <a:gd name="T17" fmla="*/ 98 h 104"/>
                <a:gd name="T18" fmla="*/ 20 w 66"/>
                <a:gd name="T19" fmla="*/ 95 h 104"/>
                <a:gd name="T20" fmla="*/ 20 w 66"/>
                <a:gd name="T21" fmla="*/ 86 h 104"/>
                <a:gd name="T22" fmla="*/ 23 w 66"/>
                <a:gd name="T23" fmla="*/ 94 h 104"/>
                <a:gd name="T24" fmla="*/ 24 w 66"/>
                <a:gd name="T25" fmla="*/ 100 h 104"/>
                <a:gd name="T26" fmla="*/ 30 w 66"/>
                <a:gd name="T27" fmla="*/ 104 h 104"/>
                <a:gd name="T28" fmla="*/ 34 w 66"/>
                <a:gd name="T29" fmla="*/ 97 h 104"/>
                <a:gd name="T30" fmla="*/ 33 w 66"/>
                <a:gd name="T31" fmla="*/ 89 h 104"/>
                <a:gd name="T32" fmla="*/ 38 w 66"/>
                <a:gd name="T33" fmla="*/ 102 h 104"/>
                <a:gd name="T34" fmla="*/ 41 w 66"/>
                <a:gd name="T35" fmla="*/ 104 h 104"/>
                <a:gd name="T36" fmla="*/ 43 w 66"/>
                <a:gd name="T37" fmla="*/ 102 h 104"/>
                <a:gd name="T38" fmla="*/ 44 w 66"/>
                <a:gd name="T39" fmla="*/ 88 h 104"/>
                <a:gd name="T40" fmla="*/ 46 w 66"/>
                <a:gd name="T41" fmla="*/ 92 h 104"/>
                <a:gd name="T42" fmla="*/ 48 w 66"/>
                <a:gd name="T43" fmla="*/ 96 h 104"/>
                <a:gd name="T44" fmla="*/ 53 w 66"/>
                <a:gd name="T45" fmla="*/ 97 h 104"/>
                <a:gd name="T46" fmla="*/ 54 w 66"/>
                <a:gd name="T47" fmla="*/ 92 h 104"/>
                <a:gd name="T48" fmla="*/ 46 w 66"/>
                <a:gd name="T49" fmla="*/ 53 h 104"/>
                <a:gd name="T50" fmla="*/ 46 w 66"/>
                <a:gd name="T51" fmla="*/ 50 h 104"/>
                <a:gd name="T52" fmla="*/ 47 w 66"/>
                <a:gd name="T53" fmla="*/ 48 h 104"/>
                <a:gd name="T54" fmla="*/ 50 w 66"/>
                <a:gd name="T55" fmla="*/ 50 h 104"/>
                <a:gd name="T56" fmla="*/ 56 w 66"/>
                <a:gd name="T57" fmla="*/ 64 h 104"/>
                <a:gd name="T58" fmla="*/ 64 w 66"/>
                <a:gd name="T59" fmla="*/ 68 h 104"/>
                <a:gd name="T60" fmla="*/ 65 w 66"/>
                <a:gd name="T61" fmla="*/ 68 h 104"/>
                <a:gd name="T62" fmla="*/ 65 w 66"/>
                <a:gd name="T63" fmla="*/ 67 h 104"/>
                <a:gd name="T64" fmla="*/ 62 w 66"/>
                <a:gd name="T65" fmla="*/ 54 h 104"/>
                <a:gd name="T66" fmla="*/ 58 w 66"/>
                <a:gd name="T67" fmla="*/ 47 h 104"/>
                <a:gd name="T68" fmla="*/ 55 w 66"/>
                <a:gd name="T69" fmla="*/ 40 h 104"/>
                <a:gd name="T70" fmla="*/ 47 w 66"/>
                <a:gd name="T71" fmla="*/ 26 h 104"/>
                <a:gd name="T72" fmla="*/ 28 w 66"/>
                <a:gd name="T73" fmla="*/ 1 h 104"/>
                <a:gd name="T74" fmla="*/ 27 w 66"/>
                <a:gd name="T75" fmla="*/ 0 h 104"/>
                <a:gd name="T76" fmla="*/ 3 w 66"/>
                <a:gd name="T77" fmla="*/ 10 h 104"/>
                <a:gd name="T78" fmla="*/ 0 w 66"/>
                <a:gd name="T79" fmla="*/ 1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 h="104">
                  <a:moveTo>
                    <a:pt x="0" y="11"/>
                  </a:moveTo>
                  <a:cubicBezTo>
                    <a:pt x="3" y="14"/>
                    <a:pt x="5" y="19"/>
                    <a:pt x="4" y="24"/>
                  </a:cubicBezTo>
                  <a:cubicBezTo>
                    <a:pt x="4" y="26"/>
                    <a:pt x="4" y="28"/>
                    <a:pt x="4" y="30"/>
                  </a:cubicBezTo>
                  <a:cubicBezTo>
                    <a:pt x="3" y="32"/>
                    <a:pt x="3" y="34"/>
                    <a:pt x="3" y="37"/>
                  </a:cubicBezTo>
                  <a:cubicBezTo>
                    <a:pt x="3" y="50"/>
                    <a:pt x="6" y="64"/>
                    <a:pt x="10" y="77"/>
                  </a:cubicBezTo>
                  <a:cubicBezTo>
                    <a:pt x="10" y="80"/>
                    <a:pt x="11" y="83"/>
                    <a:pt x="12" y="86"/>
                  </a:cubicBezTo>
                  <a:cubicBezTo>
                    <a:pt x="12" y="89"/>
                    <a:pt x="13" y="92"/>
                    <a:pt x="14" y="95"/>
                  </a:cubicBezTo>
                  <a:cubicBezTo>
                    <a:pt x="14" y="96"/>
                    <a:pt x="15" y="97"/>
                    <a:pt x="16" y="98"/>
                  </a:cubicBezTo>
                  <a:cubicBezTo>
                    <a:pt x="17" y="99"/>
                    <a:pt x="19" y="99"/>
                    <a:pt x="20" y="98"/>
                  </a:cubicBezTo>
                  <a:cubicBezTo>
                    <a:pt x="20" y="97"/>
                    <a:pt x="20" y="96"/>
                    <a:pt x="20" y="95"/>
                  </a:cubicBezTo>
                  <a:cubicBezTo>
                    <a:pt x="20" y="92"/>
                    <a:pt x="20" y="89"/>
                    <a:pt x="20" y="86"/>
                  </a:cubicBezTo>
                  <a:cubicBezTo>
                    <a:pt x="21" y="88"/>
                    <a:pt x="22" y="91"/>
                    <a:pt x="23" y="94"/>
                  </a:cubicBezTo>
                  <a:cubicBezTo>
                    <a:pt x="23" y="96"/>
                    <a:pt x="23" y="98"/>
                    <a:pt x="24" y="100"/>
                  </a:cubicBezTo>
                  <a:cubicBezTo>
                    <a:pt x="25" y="102"/>
                    <a:pt x="27" y="104"/>
                    <a:pt x="30" y="104"/>
                  </a:cubicBezTo>
                  <a:cubicBezTo>
                    <a:pt x="32" y="103"/>
                    <a:pt x="34" y="100"/>
                    <a:pt x="34" y="97"/>
                  </a:cubicBezTo>
                  <a:cubicBezTo>
                    <a:pt x="34" y="94"/>
                    <a:pt x="34" y="92"/>
                    <a:pt x="33" y="89"/>
                  </a:cubicBezTo>
                  <a:cubicBezTo>
                    <a:pt x="35" y="93"/>
                    <a:pt x="35" y="99"/>
                    <a:pt x="38" y="102"/>
                  </a:cubicBezTo>
                  <a:cubicBezTo>
                    <a:pt x="39" y="103"/>
                    <a:pt x="40" y="104"/>
                    <a:pt x="41" y="104"/>
                  </a:cubicBezTo>
                  <a:cubicBezTo>
                    <a:pt x="42" y="104"/>
                    <a:pt x="42" y="103"/>
                    <a:pt x="43" y="102"/>
                  </a:cubicBezTo>
                  <a:cubicBezTo>
                    <a:pt x="45" y="98"/>
                    <a:pt x="45" y="92"/>
                    <a:pt x="44" y="88"/>
                  </a:cubicBezTo>
                  <a:cubicBezTo>
                    <a:pt x="45" y="89"/>
                    <a:pt x="45" y="91"/>
                    <a:pt x="46" y="92"/>
                  </a:cubicBezTo>
                  <a:cubicBezTo>
                    <a:pt x="46" y="94"/>
                    <a:pt x="47" y="95"/>
                    <a:pt x="48" y="96"/>
                  </a:cubicBezTo>
                  <a:cubicBezTo>
                    <a:pt x="50" y="98"/>
                    <a:pt x="52" y="98"/>
                    <a:pt x="53" y="97"/>
                  </a:cubicBezTo>
                  <a:cubicBezTo>
                    <a:pt x="54" y="96"/>
                    <a:pt x="54" y="94"/>
                    <a:pt x="54" y="92"/>
                  </a:cubicBezTo>
                  <a:cubicBezTo>
                    <a:pt x="54" y="79"/>
                    <a:pt x="48" y="66"/>
                    <a:pt x="46" y="53"/>
                  </a:cubicBezTo>
                  <a:cubicBezTo>
                    <a:pt x="46" y="52"/>
                    <a:pt x="46" y="51"/>
                    <a:pt x="46" y="50"/>
                  </a:cubicBezTo>
                  <a:cubicBezTo>
                    <a:pt x="46" y="49"/>
                    <a:pt x="46" y="49"/>
                    <a:pt x="47" y="48"/>
                  </a:cubicBezTo>
                  <a:cubicBezTo>
                    <a:pt x="48" y="48"/>
                    <a:pt x="49" y="49"/>
                    <a:pt x="50" y="50"/>
                  </a:cubicBezTo>
                  <a:cubicBezTo>
                    <a:pt x="53" y="54"/>
                    <a:pt x="53" y="60"/>
                    <a:pt x="56" y="64"/>
                  </a:cubicBezTo>
                  <a:cubicBezTo>
                    <a:pt x="58" y="66"/>
                    <a:pt x="61" y="68"/>
                    <a:pt x="64" y="68"/>
                  </a:cubicBezTo>
                  <a:cubicBezTo>
                    <a:pt x="65" y="68"/>
                    <a:pt x="65" y="68"/>
                    <a:pt x="65" y="68"/>
                  </a:cubicBezTo>
                  <a:cubicBezTo>
                    <a:pt x="65" y="68"/>
                    <a:pt x="65" y="68"/>
                    <a:pt x="65" y="67"/>
                  </a:cubicBezTo>
                  <a:cubicBezTo>
                    <a:pt x="66" y="62"/>
                    <a:pt x="64" y="58"/>
                    <a:pt x="62" y="54"/>
                  </a:cubicBezTo>
                  <a:cubicBezTo>
                    <a:pt x="61" y="51"/>
                    <a:pt x="59" y="49"/>
                    <a:pt x="58" y="47"/>
                  </a:cubicBezTo>
                  <a:cubicBezTo>
                    <a:pt x="57" y="44"/>
                    <a:pt x="56" y="42"/>
                    <a:pt x="55" y="40"/>
                  </a:cubicBezTo>
                  <a:cubicBezTo>
                    <a:pt x="53" y="35"/>
                    <a:pt x="50" y="30"/>
                    <a:pt x="47" y="26"/>
                  </a:cubicBezTo>
                  <a:cubicBezTo>
                    <a:pt x="41" y="17"/>
                    <a:pt x="34" y="9"/>
                    <a:pt x="28" y="1"/>
                  </a:cubicBezTo>
                  <a:cubicBezTo>
                    <a:pt x="27" y="0"/>
                    <a:pt x="27" y="0"/>
                    <a:pt x="27" y="0"/>
                  </a:cubicBezTo>
                  <a:cubicBezTo>
                    <a:pt x="19" y="3"/>
                    <a:pt x="11" y="7"/>
                    <a:pt x="3" y="10"/>
                  </a:cubicBezTo>
                  <a:cubicBezTo>
                    <a:pt x="2" y="10"/>
                    <a:pt x="1" y="10"/>
                    <a:pt x="0" y="11"/>
                  </a:cubicBez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6" name="Freeform 181"/>
            <p:cNvSpPr>
              <a:spLocks/>
            </p:cNvSpPr>
            <p:nvPr/>
          </p:nvSpPr>
          <p:spPr bwMode="auto">
            <a:xfrm>
              <a:off x="8034338" y="4241800"/>
              <a:ext cx="174625" cy="87313"/>
            </a:xfrm>
            <a:custGeom>
              <a:avLst/>
              <a:gdLst>
                <a:gd name="T0" fmla="*/ 0 w 46"/>
                <a:gd name="T1" fmla="*/ 17 h 23"/>
                <a:gd name="T2" fmla="*/ 5 w 46"/>
                <a:gd name="T3" fmla="*/ 23 h 23"/>
                <a:gd name="T4" fmla="*/ 11 w 46"/>
                <a:gd name="T5" fmla="*/ 22 h 23"/>
                <a:gd name="T6" fmla="*/ 28 w 46"/>
                <a:gd name="T7" fmla="*/ 17 h 23"/>
                <a:gd name="T8" fmla="*/ 33 w 46"/>
                <a:gd name="T9" fmla="*/ 16 h 23"/>
                <a:gd name="T10" fmla="*/ 45 w 46"/>
                <a:gd name="T11" fmla="*/ 10 h 23"/>
                <a:gd name="T12" fmla="*/ 46 w 46"/>
                <a:gd name="T13" fmla="*/ 10 h 23"/>
                <a:gd name="T14" fmla="*/ 46 w 46"/>
                <a:gd name="T15" fmla="*/ 9 h 23"/>
                <a:gd name="T16" fmla="*/ 44 w 46"/>
                <a:gd name="T17" fmla="*/ 0 h 23"/>
                <a:gd name="T18" fmla="*/ 0 w 46"/>
                <a:gd name="T1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3">
                  <a:moveTo>
                    <a:pt x="0" y="17"/>
                  </a:moveTo>
                  <a:cubicBezTo>
                    <a:pt x="2" y="19"/>
                    <a:pt x="4" y="21"/>
                    <a:pt x="5" y="23"/>
                  </a:cubicBezTo>
                  <a:cubicBezTo>
                    <a:pt x="7" y="23"/>
                    <a:pt x="9" y="22"/>
                    <a:pt x="11" y="22"/>
                  </a:cubicBezTo>
                  <a:cubicBezTo>
                    <a:pt x="17" y="20"/>
                    <a:pt x="22" y="19"/>
                    <a:pt x="28" y="17"/>
                  </a:cubicBezTo>
                  <a:cubicBezTo>
                    <a:pt x="30" y="17"/>
                    <a:pt x="31" y="16"/>
                    <a:pt x="33" y="16"/>
                  </a:cubicBezTo>
                  <a:cubicBezTo>
                    <a:pt x="37" y="14"/>
                    <a:pt x="41" y="12"/>
                    <a:pt x="45" y="10"/>
                  </a:cubicBezTo>
                  <a:cubicBezTo>
                    <a:pt x="46" y="10"/>
                    <a:pt x="46" y="10"/>
                    <a:pt x="46" y="10"/>
                  </a:cubicBezTo>
                  <a:cubicBezTo>
                    <a:pt x="46" y="9"/>
                    <a:pt x="46" y="9"/>
                    <a:pt x="46" y="9"/>
                  </a:cubicBezTo>
                  <a:cubicBezTo>
                    <a:pt x="46" y="6"/>
                    <a:pt x="45" y="3"/>
                    <a:pt x="44" y="0"/>
                  </a:cubicBezTo>
                  <a:cubicBezTo>
                    <a:pt x="29" y="5"/>
                    <a:pt x="14" y="11"/>
                    <a:pt x="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7" name="Freeform 182"/>
            <p:cNvSpPr>
              <a:spLocks/>
            </p:cNvSpPr>
            <p:nvPr/>
          </p:nvSpPr>
          <p:spPr bwMode="auto">
            <a:xfrm>
              <a:off x="7854950" y="3516313"/>
              <a:ext cx="384175" cy="796925"/>
            </a:xfrm>
            <a:custGeom>
              <a:avLst/>
              <a:gdLst>
                <a:gd name="T0" fmla="*/ 99 w 101"/>
                <a:gd name="T1" fmla="*/ 0 h 209"/>
                <a:gd name="T2" fmla="*/ 66 w 101"/>
                <a:gd name="T3" fmla="*/ 29 h 209"/>
                <a:gd name="T4" fmla="*/ 27 w 101"/>
                <a:gd name="T5" fmla="*/ 55 h 209"/>
                <a:gd name="T6" fmla="*/ 1 w 101"/>
                <a:gd name="T7" fmla="*/ 92 h 209"/>
                <a:gd name="T8" fmla="*/ 7 w 101"/>
                <a:gd name="T9" fmla="*/ 126 h 209"/>
                <a:gd name="T10" fmla="*/ 17 w 101"/>
                <a:gd name="T11" fmla="*/ 150 h 209"/>
                <a:gd name="T12" fmla="*/ 46 w 101"/>
                <a:gd name="T13" fmla="*/ 209 h 209"/>
                <a:gd name="T14" fmla="*/ 72 w 101"/>
                <a:gd name="T15" fmla="*/ 203 h 209"/>
                <a:gd name="T16" fmla="*/ 95 w 101"/>
                <a:gd name="T17" fmla="*/ 191 h 209"/>
                <a:gd name="T18" fmla="*/ 90 w 101"/>
                <a:gd name="T19" fmla="*/ 176 h 209"/>
                <a:gd name="T20" fmla="*/ 84 w 101"/>
                <a:gd name="T21" fmla="*/ 159 h 209"/>
                <a:gd name="T22" fmla="*/ 76 w 101"/>
                <a:gd name="T23" fmla="*/ 141 h 209"/>
                <a:gd name="T24" fmla="*/ 72 w 101"/>
                <a:gd name="T25" fmla="*/ 133 h 209"/>
                <a:gd name="T26" fmla="*/ 59 w 101"/>
                <a:gd name="T27" fmla="*/ 112 h 209"/>
                <a:gd name="T28" fmla="*/ 61 w 101"/>
                <a:gd name="T29" fmla="*/ 109 h 209"/>
                <a:gd name="T30" fmla="*/ 82 w 101"/>
                <a:gd name="T31" fmla="*/ 97 h 209"/>
                <a:gd name="T32" fmla="*/ 84 w 101"/>
                <a:gd name="T33" fmla="*/ 77 h 209"/>
                <a:gd name="T34" fmla="*/ 83 w 101"/>
                <a:gd name="T35" fmla="*/ 28 h 209"/>
                <a:gd name="T36" fmla="*/ 99 w 101"/>
                <a:gd name="T37"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209">
                  <a:moveTo>
                    <a:pt x="99" y="0"/>
                  </a:moveTo>
                  <a:cubicBezTo>
                    <a:pt x="96" y="9"/>
                    <a:pt x="73" y="24"/>
                    <a:pt x="66" y="29"/>
                  </a:cubicBezTo>
                  <a:cubicBezTo>
                    <a:pt x="53" y="38"/>
                    <a:pt x="39" y="45"/>
                    <a:pt x="27" y="55"/>
                  </a:cubicBezTo>
                  <a:cubicBezTo>
                    <a:pt x="15" y="64"/>
                    <a:pt x="4" y="77"/>
                    <a:pt x="1" y="92"/>
                  </a:cubicBezTo>
                  <a:cubicBezTo>
                    <a:pt x="0" y="104"/>
                    <a:pt x="3" y="115"/>
                    <a:pt x="7" y="126"/>
                  </a:cubicBezTo>
                  <a:cubicBezTo>
                    <a:pt x="10" y="134"/>
                    <a:pt x="13" y="142"/>
                    <a:pt x="17" y="150"/>
                  </a:cubicBezTo>
                  <a:cubicBezTo>
                    <a:pt x="26" y="170"/>
                    <a:pt x="35" y="190"/>
                    <a:pt x="46" y="209"/>
                  </a:cubicBezTo>
                  <a:cubicBezTo>
                    <a:pt x="55" y="207"/>
                    <a:pt x="63" y="206"/>
                    <a:pt x="72" y="203"/>
                  </a:cubicBezTo>
                  <a:cubicBezTo>
                    <a:pt x="80" y="200"/>
                    <a:pt x="88" y="196"/>
                    <a:pt x="95" y="191"/>
                  </a:cubicBezTo>
                  <a:cubicBezTo>
                    <a:pt x="94" y="186"/>
                    <a:pt x="92" y="181"/>
                    <a:pt x="90" y="176"/>
                  </a:cubicBezTo>
                  <a:cubicBezTo>
                    <a:pt x="88" y="170"/>
                    <a:pt x="86" y="165"/>
                    <a:pt x="84" y="159"/>
                  </a:cubicBezTo>
                  <a:cubicBezTo>
                    <a:pt x="82" y="153"/>
                    <a:pt x="79" y="147"/>
                    <a:pt x="76" y="141"/>
                  </a:cubicBezTo>
                  <a:cubicBezTo>
                    <a:pt x="75" y="138"/>
                    <a:pt x="73" y="136"/>
                    <a:pt x="72" y="133"/>
                  </a:cubicBezTo>
                  <a:cubicBezTo>
                    <a:pt x="68" y="126"/>
                    <a:pt x="63" y="119"/>
                    <a:pt x="59" y="112"/>
                  </a:cubicBezTo>
                  <a:cubicBezTo>
                    <a:pt x="58" y="111"/>
                    <a:pt x="60" y="110"/>
                    <a:pt x="61" y="109"/>
                  </a:cubicBezTo>
                  <a:cubicBezTo>
                    <a:pt x="68" y="105"/>
                    <a:pt x="77" y="103"/>
                    <a:pt x="82" y="97"/>
                  </a:cubicBezTo>
                  <a:cubicBezTo>
                    <a:pt x="86" y="91"/>
                    <a:pt x="85" y="84"/>
                    <a:pt x="84" y="77"/>
                  </a:cubicBezTo>
                  <a:cubicBezTo>
                    <a:pt x="82" y="61"/>
                    <a:pt x="80" y="44"/>
                    <a:pt x="83" y="28"/>
                  </a:cubicBezTo>
                  <a:cubicBezTo>
                    <a:pt x="84" y="22"/>
                    <a:pt x="101" y="6"/>
                    <a:pt x="99" y="0"/>
                  </a:cubicBezTo>
                  <a:close/>
                </a:path>
              </a:pathLst>
            </a:custGeom>
            <a:solidFill>
              <a:srgbClr val="0F4C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8" name="Freeform 183"/>
            <p:cNvSpPr>
              <a:spLocks/>
            </p:cNvSpPr>
            <p:nvPr/>
          </p:nvSpPr>
          <p:spPr bwMode="auto">
            <a:xfrm>
              <a:off x="7119938" y="5907088"/>
              <a:ext cx="304800" cy="596900"/>
            </a:xfrm>
            <a:custGeom>
              <a:avLst/>
              <a:gdLst>
                <a:gd name="T0" fmla="*/ 35 w 80"/>
                <a:gd name="T1" fmla="*/ 0 h 157"/>
                <a:gd name="T2" fmla="*/ 0 w 80"/>
                <a:gd name="T3" fmla="*/ 12 h 157"/>
                <a:gd name="T4" fmla="*/ 10 w 80"/>
                <a:gd name="T5" fmla="*/ 57 h 157"/>
                <a:gd name="T6" fmla="*/ 24 w 80"/>
                <a:gd name="T7" fmla="*/ 105 h 157"/>
                <a:gd name="T8" fmla="*/ 69 w 80"/>
                <a:gd name="T9" fmla="*/ 152 h 157"/>
                <a:gd name="T10" fmla="*/ 76 w 80"/>
                <a:gd name="T11" fmla="*/ 133 h 157"/>
                <a:gd name="T12" fmla="*/ 68 w 80"/>
                <a:gd name="T13" fmla="*/ 70 h 157"/>
                <a:gd name="T14" fmla="*/ 70 w 80"/>
                <a:gd name="T15" fmla="*/ 42 h 157"/>
                <a:gd name="T16" fmla="*/ 35 w 80"/>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57">
                  <a:moveTo>
                    <a:pt x="35" y="0"/>
                  </a:moveTo>
                  <a:cubicBezTo>
                    <a:pt x="25" y="0"/>
                    <a:pt x="12" y="4"/>
                    <a:pt x="0" y="12"/>
                  </a:cubicBezTo>
                  <a:cubicBezTo>
                    <a:pt x="1" y="30"/>
                    <a:pt x="8" y="52"/>
                    <a:pt x="10" y="57"/>
                  </a:cubicBezTo>
                  <a:cubicBezTo>
                    <a:pt x="12" y="62"/>
                    <a:pt x="20" y="97"/>
                    <a:pt x="24" y="105"/>
                  </a:cubicBezTo>
                  <a:cubicBezTo>
                    <a:pt x="27" y="113"/>
                    <a:pt x="52" y="157"/>
                    <a:pt x="69" y="152"/>
                  </a:cubicBezTo>
                  <a:cubicBezTo>
                    <a:pt x="74" y="148"/>
                    <a:pt x="80" y="145"/>
                    <a:pt x="76" y="133"/>
                  </a:cubicBezTo>
                  <a:cubicBezTo>
                    <a:pt x="72" y="120"/>
                    <a:pt x="63" y="80"/>
                    <a:pt x="68" y="70"/>
                  </a:cubicBezTo>
                  <a:cubicBezTo>
                    <a:pt x="73" y="60"/>
                    <a:pt x="70" y="42"/>
                    <a:pt x="70" y="42"/>
                  </a:cubicBezTo>
                  <a:cubicBezTo>
                    <a:pt x="64" y="33"/>
                    <a:pt x="35" y="0"/>
                    <a:pt x="35" y="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9" name="Freeform 184"/>
            <p:cNvSpPr>
              <a:spLocks/>
            </p:cNvSpPr>
            <p:nvPr/>
          </p:nvSpPr>
          <p:spPr bwMode="auto">
            <a:xfrm>
              <a:off x="8494713" y="6065838"/>
              <a:ext cx="547688" cy="290513"/>
            </a:xfrm>
            <a:custGeom>
              <a:avLst/>
              <a:gdLst>
                <a:gd name="T0" fmla="*/ 9 w 144"/>
                <a:gd name="T1" fmla="*/ 4 h 76"/>
                <a:gd name="T2" fmla="*/ 0 w 144"/>
                <a:gd name="T3" fmla="*/ 37 h 76"/>
                <a:gd name="T4" fmla="*/ 39 w 144"/>
                <a:gd name="T5" fmla="*/ 53 h 76"/>
                <a:gd name="T6" fmla="*/ 83 w 144"/>
                <a:gd name="T7" fmla="*/ 69 h 76"/>
                <a:gd name="T8" fmla="*/ 143 w 144"/>
                <a:gd name="T9" fmla="*/ 60 h 76"/>
                <a:gd name="T10" fmla="*/ 132 w 144"/>
                <a:gd name="T11" fmla="*/ 45 h 76"/>
                <a:gd name="T12" fmla="*/ 81 w 144"/>
                <a:gd name="T13" fmla="*/ 17 h 76"/>
                <a:gd name="T14" fmla="*/ 60 w 144"/>
                <a:gd name="T15" fmla="*/ 0 h 76"/>
                <a:gd name="T16" fmla="*/ 9 w 144"/>
                <a:gd name="T17"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76">
                  <a:moveTo>
                    <a:pt x="9" y="4"/>
                  </a:moveTo>
                  <a:cubicBezTo>
                    <a:pt x="4" y="11"/>
                    <a:pt x="0" y="23"/>
                    <a:pt x="0" y="37"/>
                  </a:cubicBezTo>
                  <a:cubicBezTo>
                    <a:pt x="14" y="45"/>
                    <a:pt x="34" y="52"/>
                    <a:pt x="39" y="53"/>
                  </a:cubicBezTo>
                  <a:cubicBezTo>
                    <a:pt x="44" y="55"/>
                    <a:pt x="75" y="67"/>
                    <a:pt x="83" y="69"/>
                  </a:cubicBezTo>
                  <a:cubicBezTo>
                    <a:pt x="91" y="71"/>
                    <a:pt x="137" y="76"/>
                    <a:pt x="143" y="60"/>
                  </a:cubicBezTo>
                  <a:cubicBezTo>
                    <a:pt x="143" y="55"/>
                    <a:pt x="144" y="49"/>
                    <a:pt x="132" y="45"/>
                  </a:cubicBezTo>
                  <a:cubicBezTo>
                    <a:pt x="121" y="41"/>
                    <a:pt x="85" y="26"/>
                    <a:pt x="81" y="17"/>
                  </a:cubicBezTo>
                  <a:cubicBezTo>
                    <a:pt x="76" y="7"/>
                    <a:pt x="60" y="0"/>
                    <a:pt x="60" y="0"/>
                  </a:cubicBezTo>
                  <a:cubicBezTo>
                    <a:pt x="50" y="0"/>
                    <a:pt x="9" y="4"/>
                    <a:pt x="9" y="4"/>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0" name="Freeform 185"/>
            <p:cNvSpPr>
              <a:spLocks/>
            </p:cNvSpPr>
            <p:nvPr/>
          </p:nvSpPr>
          <p:spPr bwMode="auto">
            <a:xfrm>
              <a:off x="8235950" y="4710113"/>
              <a:ext cx="806450" cy="1431925"/>
            </a:xfrm>
            <a:custGeom>
              <a:avLst/>
              <a:gdLst>
                <a:gd name="T0" fmla="*/ 172 w 212"/>
                <a:gd name="T1" fmla="*/ 96 h 376"/>
                <a:gd name="T2" fmla="*/ 71 w 212"/>
                <a:gd name="T3" fmla="*/ 0 h 376"/>
                <a:gd name="T4" fmla="*/ 14 w 212"/>
                <a:gd name="T5" fmla="*/ 37 h 376"/>
                <a:gd name="T6" fmla="*/ 49 w 212"/>
                <a:gd name="T7" fmla="*/ 109 h 376"/>
                <a:gd name="T8" fmla="*/ 143 w 212"/>
                <a:gd name="T9" fmla="*/ 171 h 376"/>
                <a:gd name="T10" fmla="*/ 116 w 212"/>
                <a:gd name="T11" fmla="*/ 224 h 376"/>
                <a:gd name="T12" fmla="*/ 76 w 212"/>
                <a:gd name="T13" fmla="*/ 361 h 376"/>
                <a:gd name="T14" fmla="*/ 142 w 212"/>
                <a:gd name="T15" fmla="*/ 363 h 376"/>
                <a:gd name="T16" fmla="*/ 212 w 212"/>
                <a:gd name="T17" fmla="*/ 169 h 376"/>
                <a:gd name="T18" fmla="*/ 172 w 212"/>
                <a:gd name="T19" fmla="*/ 9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376">
                  <a:moveTo>
                    <a:pt x="172" y="96"/>
                  </a:moveTo>
                  <a:cubicBezTo>
                    <a:pt x="158" y="75"/>
                    <a:pt x="90" y="10"/>
                    <a:pt x="71" y="0"/>
                  </a:cubicBezTo>
                  <a:cubicBezTo>
                    <a:pt x="48" y="4"/>
                    <a:pt x="24" y="18"/>
                    <a:pt x="14" y="37"/>
                  </a:cubicBezTo>
                  <a:cubicBezTo>
                    <a:pt x="0" y="62"/>
                    <a:pt x="27" y="93"/>
                    <a:pt x="49" y="109"/>
                  </a:cubicBezTo>
                  <a:cubicBezTo>
                    <a:pt x="72" y="126"/>
                    <a:pt x="143" y="171"/>
                    <a:pt x="143" y="171"/>
                  </a:cubicBezTo>
                  <a:cubicBezTo>
                    <a:pt x="143" y="171"/>
                    <a:pt x="122" y="213"/>
                    <a:pt x="116" y="224"/>
                  </a:cubicBezTo>
                  <a:cubicBezTo>
                    <a:pt x="100" y="257"/>
                    <a:pt x="92" y="327"/>
                    <a:pt x="76" y="361"/>
                  </a:cubicBezTo>
                  <a:cubicBezTo>
                    <a:pt x="76" y="361"/>
                    <a:pt x="112" y="376"/>
                    <a:pt x="142" y="363"/>
                  </a:cubicBezTo>
                  <a:cubicBezTo>
                    <a:pt x="156" y="321"/>
                    <a:pt x="212" y="201"/>
                    <a:pt x="212" y="169"/>
                  </a:cubicBezTo>
                  <a:cubicBezTo>
                    <a:pt x="212" y="144"/>
                    <a:pt x="184" y="113"/>
                    <a:pt x="172" y="96"/>
                  </a:cubicBezTo>
                  <a:close/>
                </a:path>
              </a:pathLst>
            </a:custGeom>
            <a:solidFill>
              <a:srgbClr val="0D44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1" name="Freeform 186"/>
            <p:cNvSpPr>
              <a:spLocks/>
            </p:cNvSpPr>
            <p:nvPr/>
          </p:nvSpPr>
          <p:spPr bwMode="auto">
            <a:xfrm>
              <a:off x="7250113" y="4824413"/>
              <a:ext cx="1190625" cy="1241425"/>
            </a:xfrm>
            <a:custGeom>
              <a:avLst/>
              <a:gdLst>
                <a:gd name="T0" fmla="*/ 198 w 313"/>
                <a:gd name="T1" fmla="*/ 0 h 326"/>
                <a:gd name="T2" fmla="*/ 155 w 313"/>
                <a:gd name="T3" fmla="*/ 113 h 326"/>
                <a:gd name="T4" fmla="*/ 138 w 313"/>
                <a:gd name="T5" fmla="*/ 151 h 326"/>
                <a:gd name="T6" fmla="*/ 84 w 313"/>
                <a:gd name="T7" fmla="*/ 185 h 326"/>
                <a:gd name="T8" fmla="*/ 0 w 313"/>
                <a:gd name="T9" fmla="*/ 284 h 326"/>
                <a:gd name="T10" fmla="*/ 34 w 313"/>
                <a:gd name="T11" fmla="*/ 326 h 326"/>
                <a:gd name="T12" fmla="*/ 86 w 313"/>
                <a:gd name="T13" fmla="*/ 281 h 326"/>
                <a:gd name="T14" fmla="*/ 176 w 313"/>
                <a:gd name="T15" fmla="*/ 216 h 326"/>
                <a:gd name="T16" fmla="*/ 313 w 313"/>
                <a:gd name="T17" fmla="*/ 11 h 326"/>
                <a:gd name="T18" fmla="*/ 198 w 313"/>
                <a:gd name="T19"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326">
                  <a:moveTo>
                    <a:pt x="198" y="0"/>
                  </a:moveTo>
                  <a:cubicBezTo>
                    <a:pt x="185" y="40"/>
                    <a:pt x="176" y="77"/>
                    <a:pt x="155" y="113"/>
                  </a:cubicBezTo>
                  <a:cubicBezTo>
                    <a:pt x="150" y="121"/>
                    <a:pt x="138" y="151"/>
                    <a:pt x="138" y="151"/>
                  </a:cubicBezTo>
                  <a:cubicBezTo>
                    <a:pt x="138" y="151"/>
                    <a:pt x="104" y="168"/>
                    <a:pt x="84" y="185"/>
                  </a:cubicBezTo>
                  <a:cubicBezTo>
                    <a:pt x="58" y="208"/>
                    <a:pt x="19" y="255"/>
                    <a:pt x="0" y="284"/>
                  </a:cubicBezTo>
                  <a:cubicBezTo>
                    <a:pt x="34" y="326"/>
                    <a:pt x="34" y="326"/>
                    <a:pt x="34" y="326"/>
                  </a:cubicBezTo>
                  <a:cubicBezTo>
                    <a:pt x="51" y="314"/>
                    <a:pt x="75" y="290"/>
                    <a:pt x="86" y="281"/>
                  </a:cubicBezTo>
                  <a:cubicBezTo>
                    <a:pt x="115" y="254"/>
                    <a:pt x="144" y="239"/>
                    <a:pt x="176" y="216"/>
                  </a:cubicBezTo>
                  <a:cubicBezTo>
                    <a:pt x="232" y="173"/>
                    <a:pt x="288" y="77"/>
                    <a:pt x="313" y="11"/>
                  </a:cubicBezTo>
                  <a:cubicBezTo>
                    <a:pt x="272" y="5"/>
                    <a:pt x="231" y="25"/>
                    <a:pt x="198" y="0"/>
                  </a:cubicBezTo>
                  <a:close/>
                </a:path>
              </a:pathLst>
            </a:custGeom>
            <a:solidFill>
              <a:srgbClr val="0F4C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2" name="Freeform 187"/>
            <p:cNvSpPr>
              <a:spLocks/>
            </p:cNvSpPr>
            <p:nvPr/>
          </p:nvSpPr>
          <p:spPr bwMode="auto">
            <a:xfrm>
              <a:off x="8350250" y="2963863"/>
              <a:ext cx="452438" cy="400050"/>
            </a:xfrm>
            <a:custGeom>
              <a:avLst/>
              <a:gdLst>
                <a:gd name="T0" fmla="*/ 41 w 119"/>
                <a:gd name="T1" fmla="*/ 87 h 105"/>
                <a:gd name="T2" fmla="*/ 39 w 119"/>
                <a:gd name="T3" fmla="*/ 72 h 105"/>
                <a:gd name="T4" fmla="*/ 42 w 119"/>
                <a:gd name="T5" fmla="*/ 57 h 105"/>
                <a:gd name="T6" fmla="*/ 54 w 119"/>
                <a:gd name="T7" fmla="*/ 57 h 105"/>
                <a:gd name="T8" fmla="*/ 61 w 119"/>
                <a:gd name="T9" fmla="*/ 69 h 105"/>
                <a:gd name="T10" fmla="*/ 62 w 119"/>
                <a:gd name="T11" fmla="*/ 75 h 105"/>
                <a:gd name="T12" fmla="*/ 70 w 119"/>
                <a:gd name="T13" fmla="*/ 79 h 105"/>
                <a:gd name="T14" fmla="*/ 77 w 119"/>
                <a:gd name="T15" fmla="*/ 72 h 105"/>
                <a:gd name="T16" fmla="*/ 78 w 119"/>
                <a:gd name="T17" fmla="*/ 61 h 105"/>
                <a:gd name="T18" fmla="*/ 80 w 119"/>
                <a:gd name="T19" fmla="*/ 51 h 105"/>
                <a:gd name="T20" fmla="*/ 88 w 119"/>
                <a:gd name="T21" fmla="*/ 43 h 105"/>
                <a:gd name="T22" fmla="*/ 90 w 119"/>
                <a:gd name="T23" fmla="*/ 35 h 105"/>
                <a:gd name="T24" fmla="*/ 91 w 119"/>
                <a:gd name="T25" fmla="*/ 28 h 105"/>
                <a:gd name="T26" fmla="*/ 95 w 119"/>
                <a:gd name="T27" fmla="*/ 28 h 105"/>
                <a:gd name="T28" fmla="*/ 114 w 119"/>
                <a:gd name="T29" fmla="*/ 38 h 105"/>
                <a:gd name="T30" fmla="*/ 115 w 119"/>
                <a:gd name="T31" fmla="*/ 37 h 105"/>
                <a:gd name="T32" fmla="*/ 118 w 119"/>
                <a:gd name="T33" fmla="*/ 31 h 105"/>
                <a:gd name="T34" fmla="*/ 114 w 119"/>
                <a:gd name="T35" fmla="*/ 21 h 105"/>
                <a:gd name="T36" fmla="*/ 104 w 119"/>
                <a:gd name="T37" fmla="*/ 11 h 105"/>
                <a:gd name="T38" fmla="*/ 93 w 119"/>
                <a:gd name="T39" fmla="*/ 6 h 105"/>
                <a:gd name="T40" fmla="*/ 49 w 119"/>
                <a:gd name="T41" fmla="*/ 2 h 105"/>
                <a:gd name="T42" fmla="*/ 30 w 119"/>
                <a:gd name="T43" fmla="*/ 8 h 105"/>
                <a:gd name="T44" fmla="*/ 5 w 119"/>
                <a:gd name="T45" fmla="*/ 34 h 105"/>
                <a:gd name="T46" fmla="*/ 3 w 119"/>
                <a:gd name="T47" fmla="*/ 71 h 105"/>
                <a:gd name="T48" fmla="*/ 13 w 119"/>
                <a:gd name="T49" fmla="*/ 95 h 105"/>
                <a:gd name="T50" fmla="*/ 15 w 119"/>
                <a:gd name="T51" fmla="*/ 105 h 105"/>
                <a:gd name="T52" fmla="*/ 32 w 119"/>
                <a:gd name="T53" fmla="*/ 99 h 105"/>
                <a:gd name="T54" fmla="*/ 41 w 119"/>
                <a:gd name="T55" fmla="*/ 8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9" h="105">
                  <a:moveTo>
                    <a:pt x="41" y="87"/>
                  </a:moveTo>
                  <a:cubicBezTo>
                    <a:pt x="42" y="82"/>
                    <a:pt x="40" y="77"/>
                    <a:pt x="39" y="72"/>
                  </a:cubicBezTo>
                  <a:cubicBezTo>
                    <a:pt x="37" y="67"/>
                    <a:pt x="38" y="60"/>
                    <a:pt x="42" y="57"/>
                  </a:cubicBezTo>
                  <a:cubicBezTo>
                    <a:pt x="45" y="54"/>
                    <a:pt x="51" y="55"/>
                    <a:pt x="54" y="57"/>
                  </a:cubicBezTo>
                  <a:cubicBezTo>
                    <a:pt x="58" y="60"/>
                    <a:pt x="60" y="64"/>
                    <a:pt x="61" y="69"/>
                  </a:cubicBezTo>
                  <a:cubicBezTo>
                    <a:pt x="61" y="71"/>
                    <a:pt x="61" y="73"/>
                    <a:pt x="62" y="75"/>
                  </a:cubicBezTo>
                  <a:cubicBezTo>
                    <a:pt x="64" y="78"/>
                    <a:pt x="67" y="79"/>
                    <a:pt x="70" y="79"/>
                  </a:cubicBezTo>
                  <a:cubicBezTo>
                    <a:pt x="73" y="78"/>
                    <a:pt x="76" y="75"/>
                    <a:pt x="77" y="72"/>
                  </a:cubicBezTo>
                  <a:cubicBezTo>
                    <a:pt x="78" y="68"/>
                    <a:pt x="78" y="65"/>
                    <a:pt x="78" y="61"/>
                  </a:cubicBezTo>
                  <a:cubicBezTo>
                    <a:pt x="78" y="57"/>
                    <a:pt x="78" y="54"/>
                    <a:pt x="80" y="51"/>
                  </a:cubicBezTo>
                  <a:cubicBezTo>
                    <a:pt x="82" y="47"/>
                    <a:pt x="85" y="45"/>
                    <a:pt x="88" y="43"/>
                  </a:cubicBezTo>
                  <a:cubicBezTo>
                    <a:pt x="89" y="40"/>
                    <a:pt x="91" y="38"/>
                    <a:pt x="90" y="35"/>
                  </a:cubicBezTo>
                  <a:cubicBezTo>
                    <a:pt x="90" y="33"/>
                    <a:pt x="89" y="30"/>
                    <a:pt x="91" y="28"/>
                  </a:cubicBezTo>
                  <a:cubicBezTo>
                    <a:pt x="92" y="28"/>
                    <a:pt x="94" y="28"/>
                    <a:pt x="95" y="28"/>
                  </a:cubicBezTo>
                  <a:cubicBezTo>
                    <a:pt x="102" y="30"/>
                    <a:pt x="109" y="33"/>
                    <a:pt x="114" y="38"/>
                  </a:cubicBezTo>
                  <a:cubicBezTo>
                    <a:pt x="115" y="37"/>
                    <a:pt x="115" y="37"/>
                    <a:pt x="115" y="37"/>
                  </a:cubicBezTo>
                  <a:cubicBezTo>
                    <a:pt x="116" y="35"/>
                    <a:pt x="117" y="33"/>
                    <a:pt x="118" y="31"/>
                  </a:cubicBezTo>
                  <a:cubicBezTo>
                    <a:pt x="119" y="27"/>
                    <a:pt x="116" y="24"/>
                    <a:pt x="114" y="21"/>
                  </a:cubicBezTo>
                  <a:cubicBezTo>
                    <a:pt x="111" y="17"/>
                    <a:pt x="108" y="14"/>
                    <a:pt x="104" y="11"/>
                  </a:cubicBezTo>
                  <a:cubicBezTo>
                    <a:pt x="101" y="9"/>
                    <a:pt x="97" y="7"/>
                    <a:pt x="93" y="6"/>
                  </a:cubicBezTo>
                  <a:cubicBezTo>
                    <a:pt x="79" y="1"/>
                    <a:pt x="64" y="0"/>
                    <a:pt x="49" y="2"/>
                  </a:cubicBezTo>
                  <a:cubicBezTo>
                    <a:pt x="43" y="3"/>
                    <a:pt x="36" y="5"/>
                    <a:pt x="30" y="8"/>
                  </a:cubicBezTo>
                  <a:cubicBezTo>
                    <a:pt x="19" y="13"/>
                    <a:pt x="10" y="23"/>
                    <a:pt x="5" y="34"/>
                  </a:cubicBezTo>
                  <a:cubicBezTo>
                    <a:pt x="0" y="46"/>
                    <a:pt x="0" y="59"/>
                    <a:pt x="3" y="71"/>
                  </a:cubicBezTo>
                  <a:cubicBezTo>
                    <a:pt x="6" y="79"/>
                    <a:pt x="11" y="87"/>
                    <a:pt x="13" y="95"/>
                  </a:cubicBezTo>
                  <a:cubicBezTo>
                    <a:pt x="14" y="98"/>
                    <a:pt x="15" y="102"/>
                    <a:pt x="15" y="105"/>
                  </a:cubicBezTo>
                  <a:cubicBezTo>
                    <a:pt x="21" y="104"/>
                    <a:pt x="27" y="102"/>
                    <a:pt x="32" y="99"/>
                  </a:cubicBezTo>
                  <a:cubicBezTo>
                    <a:pt x="36" y="96"/>
                    <a:pt x="40" y="92"/>
                    <a:pt x="41" y="87"/>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3" name="Freeform 188"/>
            <p:cNvSpPr>
              <a:spLocks/>
            </p:cNvSpPr>
            <p:nvPr/>
          </p:nvSpPr>
          <p:spPr bwMode="auto">
            <a:xfrm>
              <a:off x="7920038" y="3421063"/>
              <a:ext cx="787400" cy="1651000"/>
            </a:xfrm>
            <a:custGeom>
              <a:avLst/>
              <a:gdLst>
                <a:gd name="T0" fmla="*/ 197 w 207"/>
                <a:gd name="T1" fmla="*/ 142 h 433"/>
                <a:gd name="T2" fmla="*/ 184 w 207"/>
                <a:gd name="T3" fmla="*/ 60 h 433"/>
                <a:gd name="T4" fmla="*/ 117 w 207"/>
                <a:gd name="T5" fmla="*/ 2 h 433"/>
                <a:gd name="T6" fmla="*/ 76 w 207"/>
                <a:gd name="T7" fmla="*/ 30 h 433"/>
                <a:gd name="T8" fmla="*/ 65 w 207"/>
                <a:gd name="T9" fmla="*/ 42 h 433"/>
                <a:gd name="T10" fmla="*/ 58 w 207"/>
                <a:gd name="T11" fmla="*/ 62 h 433"/>
                <a:gd name="T12" fmla="*/ 49 w 207"/>
                <a:gd name="T13" fmla="*/ 151 h 433"/>
                <a:gd name="T14" fmla="*/ 45 w 207"/>
                <a:gd name="T15" fmla="*/ 241 h 433"/>
                <a:gd name="T16" fmla="*/ 40 w 207"/>
                <a:gd name="T17" fmla="*/ 285 h 433"/>
                <a:gd name="T18" fmla="*/ 34 w 207"/>
                <a:gd name="T19" fmla="*/ 331 h 433"/>
                <a:gd name="T20" fmla="*/ 0 w 207"/>
                <a:gd name="T21" fmla="*/ 377 h 433"/>
                <a:gd name="T22" fmla="*/ 142 w 207"/>
                <a:gd name="T23" fmla="*/ 404 h 433"/>
                <a:gd name="T24" fmla="*/ 197 w 207"/>
                <a:gd name="T25" fmla="*/ 142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433">
                  <a:moveTo>
                    <a:pt x="197" y="142"/>
                  </a:moveTo>
                  <a:cubicBezTo>
                    <a:pt x="200" y="111"/>
                    <a:pt x="184" y="60"/>
                    <a:pt x="184" y="60"/>
                  </a:cubicBezTo>
                  <a:cubicBezTo>
                    <a:pt x="163" y="28"/>
                    <a:pt x="120" y="0"/>
                    <a:pt x="117" y="2"/>
                  </a:cubicBezTo>
                  <a:cubicBezTo>
                    <a:pt x="114" y="3"/>
                    <a:pt x="92" y="16"/>
                    <a:pt x="76" y="30"/>
                  </a:cubicBezTo>
                  <a:cubicBezTo>
                    <a:pt x="76" y="30"/>
                    <a:pt x="68" y="38"/>
                    <a:pt x="65" y="42"/>
                  </a:cubicBezTo>
                  <a:cubicBezTo>
                    <a:pt x="65" y="42"/>
                    <a:pt x="59" y="56"/>
                    <a:pt x="58" y="62"/>
                  </a:cubicBezTo>
                  <a:cubicBezTo>
                    <a:pt x="51" y="91"/>
                    <a:pt x="49" y="121"/>
                    <a:pt x="49" y="151"/>
                  </a:cubicBezTo>
                  <a:cubicBezTo>
                    <a:pt x="48" y="181"/>
                    <a:pt x="49" y="211"/>
                    <a:pt x="45" y="241"/>
                  </a:cubicBezTo>
                  <a:cubicBezTo>
                    <a:pt x="44" y="256"/>
                    <a:pt x="41" y="270"/>
                    <a:pt x="40" y="285"/>
                  </a:cubicBezTo>
                  <a:cubicBezTo>
                    <a:pt x="40" y="300"/>
                    <a:pt x="38" y="316"/>
                    <a:pt x="34" y="331"/>
                  </a:cubicBezTo>
                  <a:cubicBezTo>
                    <a:pt x="28" y="350"/>
                    <a:pt x="17" y="367"/>
                    <a:pt x="0" y="377"/>
                  </a:cubicBezTo>
                  <a:cubicBezTo>
                    <a:pt x="5" y="374"/>
                    <a:pt x="112" y="433"/>
                    <a:pt x="142" y="404"/>
                  </a:cubicBezTo>
                  <a:cubicBezTo>
                    <a:pt x="207" y="340"/>
                    <a:pt x="196" y="156"/>
                    <a:pt x="197" y="142"/>
                  </a:cubicBezTo>
                  <a:close/>
                </a:path>
              </a:pathLst>
            </a:custGeom>
            <a:solidFill>
              <a:srgbClr val="1154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4" name="Freeform 189"/>
            <p:cNvSpPr>
              <a:spLocks/>
            </p:cNvSpPr>
            <p:nvPr/>
          </p:nvSpPr>
          <p:spPr bwMode="auto">
            <a:xfrm>
              <a:off x="8924925" y="3848100"/>
              <a:ext cx="427038" cy="195263"/>
            </a:xfrm>
            <a:custGeom>
              <a:avLst/>
              <a:gdLst>
                <a:gd name="T0" fmla="*/ 61 w 112"/>
                <a:gd name="T1" fmla="*/ 47 h 51"/>
                <a:gd name="T2" fmla="*/ 22 w 112"/>
                <a:gd name="T3" fmla="*/ 48 h 51"/>
                <a:gd name="T4" fmla="*/ 12 w 112"/>
                <a:gd name="T5" fmla="*/ 44 h 51"/>
                <a:gd name="T6" fmla="*/ 7 w 112"/>
                <a:gd name="T7" fmla="*/ 37 h 51"/>
                <a:gd name="T8" fmla="*/ 2 w 112"/>
                <a:gd name="T9" fmla="*/ 30 h 51"/>
                <a:gd name="T10" fmla="*/ 2 w 112"/>
                <a:gd name="T11" fmla="*/ 15 h 51"/>
                <a:gd name="T12" fmla="*/ 16 w 112"/>
                <a:gd name="T13" fmla="*/ 11 h 51"/>
                <a:gd name="T14" fmla="*/ 74 w 112"/>
                <a:gd name="T15" fmla="*/ 1 h 51"/>
                <a:gd name="T16" fmla="*/ 92 w 112"/>
                <a:gd name="T17" fmla="*/ 1 h 51"/>
                <a:gd name="T18" fmla="*/ 100 w 112"/>
                <a:gd name="T19" fmla="*/ 1 h 51"/>
                <a:gd name="T20" fmla="*/ 102 w 112"/>
                <a:gd name="T21" fmla="*/ 2 h 51"/>
                <a:gd name="T22" fmla="*/ 102 w 112"/>
                <a:gd name="T23" fmla="*/ 7 h 51"/>
                <a:gd name="T24" fmla="*/ 98 w 112"/>
                <a:gd name="T25" fmla="*/ 9 h 51"/>
                <a:gd name="T26" fmla="*/ 106 w 112"/>
                <a:gd name="T27" fmla="*/ 11 h 51"/>
                <a:gd name="T28" fmla="*/ 109 w 112"/>
                <a:gd name="T29" fmla="*/ 12 h 51"/>
                <a:gd name="T30" fmla="*/ 111 w 112"/>
                <a:gd name="T31" fmla="*/ 17 h 51"/>
                <a:gd name="T32" fmla="*/ 106 w 112"/>
                <a:gd name="T33" fmla="*/ 20 h 51"/>
                <a:gd name="T34" fmla="*/ 111 w 112"/>
                <a:gd name="T35" fmla="*/ 25 h 51"/>
                <a:gd name="T36" fmla="*/ 112 w 112"/>
                <a:gd name="T37" fmla="*/ 27 h 51"/>
                <a:gd name="T38" fmla="*/ 108 w 112"/>
                <a:gd name="T39" fmla="*/ 29 h 51"/>
                <a:gd name="T40" fmla="*/ 78 w 112"/>
                <a:gd name="T41" fmla="*/ 31 h 51"/>
                <a:gd name="T42" fmla="*/ 83 w 112"/>
                <a:gd name="T43" fmla="*/ 33 h 51"/>
                <a:gd name="T44" fmla="*/ 100 w 112"/>
                <a:gd name="T45" fmla="*/ 34 h 51"/>
                <a:gd name="T46" fmla="*/ 105 w 112"/>
                <a:gd name="T47" fmla="*/ 36 h 51"/>
                <a:gd name="T48" fmla="*/ 108 w 112"/>
                <a:gd name="T49" fmla="*/ 41 h 51"/>
                <a:gd name="T50" fmla="*/ 104 w 112"/>
                <a:gd name="T51" fmla="*/ 43 h 51"/>
                <a:gd name="T52" fmla="*/ 99 w 112"/>
                <a:gd name="T53" fmla="*/ 43 h 51"/>
                <a:gd name="T54" fmla="*/ 83 w 112"/>
                <a:gd name="T55" fmla="*/ 41 h 51"/>
                <a:gd name="T56" fmla="*/ 61 w 112"/>
                <a:gd name="T57"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51">
                  <a:moveTo>
                    <a:pt x="61" y="47"/>
                  </a:moveTo>
                  <a:cubicBezTo>
                    <a:pt x="48" y="51"/>
                    <a:pt x="34" y="51"/>
                    <a:pt x="22" y="48"/>
                  </a:cubicBezTo>
                  <a:cubicBezTo>
                    <a:pt x="18" y="47"/>
                    <a:pt x="15" y="46"/>
                    <a:pt x="12" y="44"/>
                  </a:cubicBezTo>
                  <a:cubicBezTo>
                    <a:pt x="10" y="42"/>
                    <a:pt x="8" y="40"/>
                    <a:pt x="7" y="37"/>
                  </a:cubicBezTo>
                  <a:cubicBezTo>
                    <a:pt x="5" y="35"/>
                    <a:pt x="3" y="32"/>
                    <a:pt x="2" y="30"/>
                  </a:cubicBezTo>
                  <a:cubicBezTo>
                    <a:pt x="1" y="25"/>
                    <a:pt x="0" y="20"/>
                    <a:pt x="2" y="15"/>
                  </a:cubicBezTo>
                  <a:cubicBezTo>
                    <a:pt x="6" y="14"/>
                    <a:pt x="11" y="12"/>
                    <a:pt x="16" y="11"/>
                  </a:cubicBezTo>
                  <a:cubicBezTo>
                    <a:pt x="35" y="5"/>
                    <a:pt x="54" y="3"/>
                    <a:pt x="74" y="1"/>
                  </a:cubicBezTo>
                  <a:cubicBezTo>
                    <a:pt x="80" y="1"/>
                    <a:pt x="86" y="0"/>
                    <a:pt x="92" y="1"/>
                  </a:cubicBezTo>
                  <a:cubicBezTo>
                    <a:pt x="95" y="1"/>
                    <a:pt x="97" y="1"/>
                    <a:pt x="100" y="1"/>
                  </a:cubicBezTo>
                  <a:cubicBezTo>
                    <a:pt x="101" y="1"/>
                    <a:pt x="102" y="1"/>
                    <a:pt x="102" y="2"/>
                  </a:cubicBezTo>
                  <a:cubicBezTo>
                    <a:pt x="104" y="3"/>
                    <a:pt x="104" y="5"/>
                    <a:pt x="102" y="7"/>
                  </a:cubicBezTo>
                  <a:cubicBezTo>
                    <a:pt x="101" y="8"/>
                    <a:pt x="99" y="9"/>
                    <a:pt x="98" y="9"/>
                  </a:cubicBezTo>
                  <a:cubicBezTo>
                    <a:pt x="100" y="11"/>
                    <a:pt x="103" y="11"/>
                    <a:pt x="106" y="11"/>
                  </a:cubicBezTo>
                  <a:cubicBezTo>
                    <a:pt x="107" y="11"/>
                    <a:pt x="108" y="11"/>
                    <a:pt x="109" y="12"/>
                  </a:cubicBezTo>
                  <a:cubicBezTo>
                    <a:pt x="111" y="12"/>
                    <a:pt x="111" y="15"/>
                    <a:pt x="111" y="17"/>
                  </a:cubicBezTo>
                  <a:cubicBezTo>
                    <a:pt x="110" y="18"/>
                    <a:pt x="108" y="19"/>
                    <a:pt x="106" y="20"/>
                  </a:cubicBezTo>
                  <a:cubicBezTo>
                    <a:pt x="109" y="21"/>
                    <a:pt x="111" y="23"/>
                    <a:pt x="111" y="25"/>
                  </a:cubicBezTo>
                  <a:cubicBezTo>
                    <a:pt x="112" y="26"/>
                    <a:pt x="112" y="26"/>
                    <a:pt x="112" y="27"/>
                  </a:cubicBezTo>
                  <a:cubicBezTo>
                    <a:pt x="111" y="29"/>
                    <a:pt x="109" y="29"/>
                    <a:pt x="108" y="29"/>
                  </a:cubicBezTo>
                  <a:cubicBezTo>
                    <a:pt x="98" y="30"/>
                    <a:pt x="88" y="28"/>
                    <a:pt x="78" y="31"/>
                  </a:cubicBezTo>
                  <a:cubicBezTo>
                    <a:pt x="79" y="33"/>
                    <a:pt x="81" y="33"/>
                    <a:pt x="83" y="33"/>
                  </a:cubicBezTo>
                  <a:cubicBezTo>
                    <a:pt x="88" y="34"/>
                    <a:pt x="94" y="34"/>
                    <a:pt x="100" y="34"/>
                  </a:cubicBezTo>
                  <a:cubicBezTo>
                    <a:pt x="102" y="35"/>
                    <a:pt x="104" y="35"/>
                    <a:pt x="105" y="36"/>
                  </a:cubicBezTo>
                  <a:cubicBezTo>
                    <a:pt x="107" y="37"/>
                    <a:pt x="108" y="39"/>
                    <a:pt x="108" y="41"/>
                  </a:cubicBezTo>
                  <a:cubicBezTo>
                    <a:pt x="107" y="42"/>
                    <a:pt x="106" y="43"/>
                    <a:pt x="104" y="43"/>
                  </a:cubicBezTo>
                  <a:cubicBezTo>
                    <a:pt x="103" y="44"/>
                    <a:pt x="101" y="43"/>
                    <a:pt x="99" y="43"/>
                  </a:cubicBezTo>
                  <a:cubicBezTo>
                    <a:pt x="94" y="42"/>
                    <a:pt x="88" y="41"/>
                    <a:pt x="83" y="41"/>
                  </a:cubicBezTo>
                  <a:cubicBezTo>
                    <a:pt x="75" y="42"/>
                    <a:pt x="68" y="45"/>
                    <a:pt x="61" y="47"/>
                  </a:cubicBez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5" name="Freeform 190"/>
            <p:cNvSpPr>
              <a:spLocks/>
            </p:cNvSpPr>
            <p:nvPr/>
          </p:nvSpPr>
          <p:spPr bwMode="auto">
            <a:xfrm>
              <a:off x="8890000" y="3890963"/>
              <a:ext cx="127000" cy="177800"/>
            </a:xfrm>
            <a:custGeom>
              <a:avLst/>
              <a:gdLst>
                <a:gd name="T0" fmla="*/ 0 w 33"/>
                <a:gd name="T1" fmla="*/ 4 h 47"/>
                <a:gd name="T2" fmla="*/ 12 w 33"/>
                <a:gd name="T3" fmla="*/ 1 h 47"/>
                <a:gd name="T4" fmla="*/ 21 w 33"/>
                <a:gd name="T5" fmla="*/ 10 h 47"/>
                <a:gd name="T6" fmla="*/ 29 w 33"/>
                <a:gd name="T7" fmla="*/ 25 h 47"/>
                <a:gd name="T8" fmla="*/ 33 w 33"/>
                <a:gd name="T9" fmla="*/ 41 h 47"/>
                <a:gd name="T10" fmla="*/ 33 w 33"/>
                <a:gd name="T11" fmla="*/ 42 h 47"/>
                <a:gd name="T12" fmla="*/ 32 w 33"/>
                <a:gd name="T13" fmla="*/ 42 h 47"/>
                <a:gd name="T14" fmla="*/ 25 w 33"/>
                <a:gd name="T15" fmla="*/ 47 h 47"/>
                <a:gd name="T16" fmla="*/ 17 w 33"/>
                <a:gd name="T17" fmla="*/ 29 h 47"/>
                <a:gd name="T18" fmla="*/ 11 w 33"/>
                <a:gd name="T19" fmla="*/ 17 h 47"/>
                <a:gd name="T20" fmla="*/ 9 w 33"/>
                <a:gd name="T21" fmla="*/ 13 h 47"/>
                <a:gd name="T22" fmla="*/ 7 w 33"/>
                <a:gd name="T23" fmla="*/ 10 h 47"/>
                <a:gd name="T24" fmla="*/ 0 w 33"/>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7">
                  <a:moveTo>
                    <a:pt x="0" y="4"/>
                  </a:moveTo>
                  <a:cubicBezTo>
                    <a:pt x="4" y="3"/>
                    <a:pt x="8" y="2"/>
                    <a:pt x="12" y="1"/>
                  </a:cubicBezTo>
                  <a:cubicBezTo>
                    <a:pt x="17" y="0"/>
                    <a:pt x="19" y="6"/>
                    <a:pt x="21" y="10"/>
                  </a:cubicBezTo>
                  <a:cubicBezTo>
                    <a:pt x="24" y="15"/>
                    <a:pt x="27" y="19"/>
                    <a:pt x="29" y="25"/>
                  </a:cubicBezTo>
                  <a:cubicBezTo>
                    <a:pt x="31" y="30"/>
                    <a:pt x="33" y="35"/>
                    <a:pt x="33" y="41"/>
                  </a:cubicBezTo>
                  <a:cubicBezTo>
                    <a:pt x="33" y="42"/>
                    <a:pt x="33" y="42"/>
                    <a:pt x="33" y="42"/>
                  </a:cubicBezTo>
                  <a:cubicBezTo>
                    <a:pt x="32" y="42"/>
                    <a:pt x="32" y="42"/>
                    <a:pt x="32" y="42"/>
                  </a:cubicBezTo>
                  <a:cubicBezTo>
                    <a:pt x="30" y="44"/>
                    <a:pt x="27" y="45"/>
                    <a:pt x="25" y="47"/>
                  </a:cubicBezTo>
                  <a:cubicBezTo>
                    <a:pt x="23" y="41"/>
                    <a:pt x="20" y="35"/>
                    <a:pt x="17" y="29"/>
                  </a:cubicBezTo>
                  <a:cubicBezTo>
                    <a:pt x="15" y="25"/>
                    <a:pt x="13" y="21"/>
                    <a:pt x="11" y="17"/>
                  </a:cubicBezTo>
                  <a:cubicBezTo>
                    <a:pt x="10" y="16"/>
                    <a:pt x="10" y="14"/>
                    <a:pt x="9" y="13"/>
                  </a:cubicBezTo>
                  <a:cubicBezTo>
                    <a:pt x="8" y="12"/>
                    <a:pt x="7" y="11"/>
                    <a:pt x="7" y="10"/>
                  </a:cubicBezTo>
                  <a:cubicBezTo>
                    <a:pt x="5" y="8"/>
                    <a:pt x="2" y="6"/>
                    <a:pt x="0" y="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6" name="Freeform 191"/>
            <p:cNvSpPr>
              <a:spLocks/>
            </p:cNvSpPr>
            <p:nvPr/>
          </p:nvSpPr>
          <p:spPr bwMode="auto">
            <a:xfrm>
              <a:off x="8250238" y="3643313"/>
              <a:ext cx="750888" cy="661988"/>
            </a:xfrm>
            <a:custGeom>
              <a:avLst/>
              <a:gdLst>
                <a:gd name="T0" fmla="*/ 75 w 197"/>
                <a:gd name="T1" fmla="*/ 7 h 174"/>
                <a:gd name="T2" fmla="*/ 104 w 197"/>
                <a:gd name="T3" fmla="*/ 50 h 174"/>
                <a:gd name="T4" fmla="*/ 111 w 197"/>
                <a:gd name="T5" fmla="*/ 89 h 174"/>
                <a:gd name="T6" fmla="*/ 112 w 197"/>
                <a:gd name="T7" fmla="*/ 96 h 174"/>
                <a:gd name="T8" fmla="*/ 163 w 197"/>
                <a:gd name="T9" fmla="*/ 68 h 174"/>
                <a:gd name="T10" fmla="*/ 173 w 197"/>
                <a:gd name="T11" fmla="*/ 69 h 174"/>
                <a:gd name="T12" fmla="*/ 181 w 197"/>
                <a:gd name="T13" fmla="*/ 76 h 174"/>
                <a:gd name="T14" fmla="*/ 186 w 197"/>
                <a:gd name="T15" fmla="*/ 84 h 174"/>
                <a:gd name="T16" fmla="*/ 197 w 197"/>
                <a:gd name="T17" fmla="*/ 114 h 174"/>
                <a:gd name="T18" fmla="*/ 124 w 197"/>
                <a:gd name="T19" fmla="*/ 164 h 174"/>
                <a:gd name="T20" fmla="*/ 88 w 197"/>
                <a:gd name="T21" fmla="*/ 174 h 174"/>
                <a:gd name="T22" fmla="*/ 54 w 197"/>
                <a:gd name="T23" fmla="*/ 161 h 174"/>
                <a:gd name="T24" fmla="*/ 45 w 197"/>
                <a:gd name="T25" fmla="*/ 145 h 174"/>
                <a:gd name="T26" fmla="*/ 19 w 197"/>
                <a:gd name="T27" fmla="*/ 83 h 174"/>
                <a:gd name="T28" fmla="*/ 8 w 197"/>
                <a:gd name="T29" fmla="*/ 57 h 174"/>
                <a:gd name="T30" fmla="*/ 28 w 197"/>
                <a:gd name="T31" fmla="*/ 7 h 174"/>
                <a:gd name="T32" fmla="*/ 28 w 197"/>
                <a:gd name="T33" fmla="*/ 6 h 174"/>
                <a:gd name="T34" fmla="*/ 38 w 197"/>
                <a:gd name="T35" fmla="*/ 3 h 174"/>
                <a:gd name="T36" fmla="*/ 75 w 197"/>
                <a:gd name="T37" fmla="*/ 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74">
                  <a:moveTo>
                    <a:pt x="75" y="7"/>
                  </a:moveTo>
                  <a:cubicBezTo>
                    <a:pt x="92" y="14"/>
                    <a:pt x="103" y="31"/>
                    <a:pt x="104" y="50"/>
                  </a:cubicBezTo>
                  <a:cubicBezTo>
                    <a:pt x="105" y="54"/>
                    <a:pt x="110" y="79"/>
                    <a:pt x="111" y="89"/>
                  </a:cubicBezTo>
                  <a:cubicBezTo>
                    <a:pt x="111" y="91"/>
                    <a:pt x="111" y="94"/>
                    <a:pt x="112" y="96"/>
                  </a:cubicBezTo>
                  <a:cubicBezTo>
                    <a:pt x="129" y="86"/>
                    <a:pt x="145" y="77"/>
                    <a:pt x="163" y="68"/>
                  </a:cubicBezTo>
                  <a:cubicBezTo>
                    <a:pt x="166" y="66"/>
                    <a:pt x="170" y="67"/>
                    <a:pt x="173" y="69"/>
                  </a:cubicBezTo>
                  <a:cubicBezTo>
                    <a:pt x="176" y="71"/>
                    <a:pt x="179" y="73"/>
                    <a:pt x="181" y="76"/>
                  </a:cubicBezTo>
                  <a:cubicBezTo>
                    <a:pt x="183" y="79"/>
                    <a:pt x="185" y="81"/>
                    <a:pt x="186" y="84"/>
                  </a:cubicBezTo>
                  <a:cubicBezTo>
                    <a:pt x="192" y="93"/>
                    <a:pt x="196" y="103"/>
                    <a:pt x="197" y="114"/>
                  </a:cubicBezTo>
                  <a:cubicBezTo>
                    <a:pt x="176" y="134"/>
                    <a:pt x="151" y="151"/>
                    <a:pt x="124" y="164"/>
                  </a:cubicBezTo>
                  <a:cubicBezTo>
                    <a:pt x="112" y="169"/>
                    <a:pt x="100" y="173"/>
                    <a:pt x="88" y="174"/>
                  </a:cubicBezTo>
                  <a:cubicBezTo>
                    <a:pt x="75" y="174"/>
                    <a:pt x="62" y="170"/>
                    <a:pt x="54" y="161"/>
                  </a:cubicBezTo>
                  <a:cubicBezTo>
                    <a:pt x="50" y="156"/>
                    <a:pt x="47" y="151"/>
                    <a:pt x="45" y="145"/>
                  </a:cubicBezTo>
                  <a:cubicBezTo>
                    <a:pt x="36" y="125"/>
                    <a:pt x="27" y="104"/>
                    <a:pt x="19" y="83"/>
                  </a:cubicBezTo>
                  <a:cubicBezTo>
                    <a:pt x="16" y="74"/>
                    <a:pt x="12" y="65"/>
                    <a:pt x="8" y="57"/>
                  </a:cubicBezTo>
                  <a:cubicBezTo>
                    <a:pt x="0" y="38"/>
                    <a:pt x="8" y="14"/>
                    <a:pt x="28" y="7"/>
                  </a:cubicBezTo>
                  <a:cubicBezTo>
                    <a:pt x="28" y="6"/>
                    <a:pt x="28" y="6"/>
                    <a:pt x="28" y="6"/>
                  </a:cubicBezTo>
                  <a:cubicBezTo>
                    <a:pt x="31" y="5"/>
                    <a:pt x="35" y="4"/>
                    <a:pt x="38" y="3"/>
                  </a:cubicBezTo>
                  <a:cubicBezTo>
                    <a:pt x="50" y="0"/>
                    <a:pt x="63" y="2"/>
                    <a:pt x="75" y="7"/>
                  </a:cubicBezTo>
                  <a:close/>
                </a:path>
              </a:pathLst>
            </a:custGeom>
            <a:solidFill>
              <a:srgbClr val="0F4C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7" name="Freeform 192"/>
            <p:cNvSpPr>
              <a:spLocks/>
            </p:cNvSpPr>
            <p:nvPr/>
          </p:nvSpPr>
          <p:spPr bwMode="auto">
            <a:xfrm>
              <a:off x="8364538" y="3402013"/>
              <a:ext cx="252413" cy="247650"/>
            </a:xfrm>
            <a:custGeom>
              <a:avLst/>
              <a:gdLst>
                <a:gd name="T0" fmla="*/ 59 w 66"/>
                <a:gd name="T1" fmla="*/ 49 h 65"/>
                <a:gd name="T2" fmla="*/ 6 w 66"/>
                <a:gd name="T3" fmla="*/ 3 h 65"/>
                <a:gd name="T4" fmla="*/ 0 w 66"/>
                <a:gd name="T5" fmla="*/ 7 h 65"/>
                <a:gd name="T6" fmla="*/ 17 w 66"/>
                <a:gd name="T7" fmla="*/ 18 h 65"/>
                <a:gd name="T8" fmla="*/ 27 w 66"/>
                <a:gd name="T9" fmla="*/ 27 h 65"/>
                <a:gd name="T10" fmla="*/ 48 w 66"/>
                <a:gd name="T11" fmla="*/ 46 h 65"/>
                <a:gd name="T12" fmla="*/ 47 w 66"/>
                <a:gd name="T13" fmla="*/ 46 h 65"/>
                <a:gd name="T14" fmla="*/ 66 w 66"/>
                <a:gd name="T15" fmla="*/ 65 h 65"/>
                <a:gd name="T16" fmla="*/ 59 w 66"/>
                <a:gd name="T17" fmla="*/ 4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5">
                  <a:moveTo>
                    <a:pt x="59" y="49"/>
                  </a:moveTo>
                  <a:cubicBezTo>
                    <a:pt x="48" y="25"/>
                    <a:pt x="11" y="0"/>
                    <a:pt x="6" y="3"/>
                  </a:cubicBezTo>
                  <a:cubicBezTo>
                    <a:pt x="4" y="4"/>
                    <a:pt x="2" y="5"/>
                    <a:pt x="0" y="7"/>
                  </a:cubicBezTo>
                  <a:cubicBezTo>
                    <a:pt x="6" y="9"/>
                    <a:pt x="12" y="13"/>
                    <a:pt x="17" y="18"/>
                  </a:cubicBezTo>
                  <a:cubicBezTo>
                    <a:pt x="21" y="21"/>
                    <a:pt x="24" y="24"/>
                    <a:pt x="27" y="27"/>
                  </a:cubicBezTo>
                  <a:cubicBezTo>
                    <a:pt x="34" y="34"/>
                    <a:pt x="41" y="40"/>
                    <a:pt x="48" y="46"/>
                  </a:cubicBezTo>
                  <a:cubicBezTo>
                    <a:pt x="47" y="46"/>
                    <a:pt x="47" y="46"/>
                    <a:pt x="47" y="46"/>
                  </a:cubicBezTo>
                  <a:cubicBezTo>
                    <a:pt x="54" y="52"/>
                    <a:pt x="61" y="58"/>
                    <a:pt x="66" y="65"/>
                  </a:cubicBezTo>
                  <a:cubicBezTo>
                    <a:pt x="65" y="59"/>
                    <a:pt x="62" y="54"/>
                    <a:pt x="59" y="49"/>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8" name="Freeform 193"/>
            <p:cNvSpPr>
              <a:spLocks/>
            </p:cNvSpPr>
            <p:nvPr/>
          </p:nvSpPr>
          <p:spPr bwMode="auto">
            <a:xfrm>
              <a:off x="7085013" y="4660900"/>
              <a:ext cx="1736725" cy="563563"/>
            </a:xfrm>
            <a:custGeom>
              <a:avLst/>
              <a:gdLst>
                <a:gd name="T0" fmla="*/ 452 w 456"/>
                <a:gd name="T1" fmla="*/ 0 h 148"/>
                <a:gd name="T2" fmla="*/ 429 w 456"/>
                <a:gd name="T3" fmla="*/ 10 h 148"/>
                <a:gd name="T4" fmla="*/ 410 w 456"/>
                <a:gd name="T5" fmla="*/ 40 h 148"/>
                <a:gd name="T6" fmla="*/ 360 w 456"/>
                <a:gd name="T7" fmla="*/ 43 h 148"/>
                <a:gd name="T8" fmla="*/ 343 w 456"/>
                <a:gd name="T9" fmla="*/ 41 h 148"/>
                <a:gd name="T10" fmla="*/ 168 w 456"/>
                <a:gd name="T11" fmla="*/ 38 h 148"/>
                <a:gd name="T12" fmla="*/ 0 w 456"/>
                <a:gd name="T13" fmla="*/ 135 h 148"/>
                <a:gd name="T14" fmla="*/ 20 w 456"/>
                <a:gd name="T15" fmla="*/ 148 h 148"/>
                <a:gd name="T16" fmla="*/ 171 w 456"/>
                <a:gd name="T17" fmla="*/ 61 h 148"/>
                <a:gd name="T18" fmla="*/ 341 w 456"/>
                <a:gd name="T19" fmla="*/ 65 h 148"/>
                <a:gd name="T20" fmla="*/ 358 w 456"/>
                <a:gd name="T21" fmla="*/ 67 h 148"/>
                <a:gd name="T22" fmla="*/ 420 w 456"/>
                <a:gd name="T23" fmla="*/ 62 h 148"/>
                <a:gd name="T24" fmla="*/ 452 w 456"/>
                <a:gd name="T25" fmla="*/ 3 h 148"/>
                <a:gd name="T26" fmla="*/ 452 w 456"/>
                <a:gd name="T27"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6" h="148">
                  <a:moveTo>
                    <a:pt x="452" y="0"/>
                  </a:moveTo>
                  <a:cubicBezTo>
                    <a:pt x="429" y="10"/>
                    <a:pt x="429" y="10"/>
                    <a:pt x="429" y="10"/>
                  </a:cubicBezTo>
                  <a:cubicBezTo>
                    <a:pt x="430" y="24"/>
                    <a:pt x="424" y="33"/>
                    <a:pt x="410" y="40"/>
                  </a:cubicBezTo>
                  <a:cubicBezTo>
                    <a:pt x="396" y="46"/>
                    <a:pt x="379" y="45"/>
                    <a:pt x="360" y="43"/>
                  </a:cubicBezTo>
                  <a:cubicBezTo>
                    <a:pt x="343" y="41"/>
                    <a:pt x="343" y="41"/>
                    <a:pt x="343" y="41"/>
                  </a:cubicBezTo>
                  <a:cubicBezTo>
                    <a:pt x="286" y="35"/>
                    <a:pt x="226" y="29"/>
                    <a:pt x="168" y="38"/>
                  </a:cubicBezTo>
                  <a:cubicBezTo>
                    <a:pt x="94" y="49"/>
                    <a:pt x="32" y="84"/>
                    <a:pt x="0" y="135"/>
                  </a:cubicBezTo>
                  <a:cubicBezTo>
                    <a:pt x="20" y="148"/>
                    <a:pt x="20" y="148"/>
                    <a:pt x="20" y="148"/>
                  </a:cubicBezTo>
                  <a:cubicBezTo>
                    <a:pt x="49" y="103"/>
                    <a:pt x="104" y="71"/>
                    <a:pt x="171" y="61"/>
                  </a:cubicBezTo>
                  <a:cubicBezTo>
                    <a:pt x="227" y="53"/>
                    <a:pt x="285" y="59"/>
                    <a:pt x="341" y="65"/>
                  </a:cubicBezTo>
                  <a:cubicBezTo>
                    <a:pt x="346" y="66"/>
                    <a:pt x="352" y="66"/>
                    <a:pt x="358" y="67"/>
                  </a:cubicBezTo>
                  <a:cubicBezTo>
                    <a:pt x="375" y="69"/>
                    <a:pt x="399" y="71"/>
                    <a:pt x="420" y="62"/>
                  </a:cubicBezTo>
                  <a:cubicBezTo>
                    <a:pt x="445" y="51"/>
                    <a:pt x="456" y="30"/>
                    <a:pt x="452" y="3"/>
                  </a:cubicBezTo>
                  <a:cubicBezTo>
                    <a:pt x="452" y="2"/>
                    <a:pt x="452" y="1"/>
                    <a:pt x="452" y="0"/>
                  </a:cubicBezTo>
                  <a:close/>
                </a:path>
              </a:pathLst>
            </a:custGeom>
            <a:solidFill>
              <a:srgbClr val="FF2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87" name="Target"/>
          <p:cNvGrpSpPr/>
          <p:nvPr/>
        </p:nvGrpSpPr>
        <p:grpSpPr>
          <a:xfrm>
            <a:off x="7870032" y="4043363"/>
            <a:ext cx="851297" cy="829866"/>
            <a:chOff x="10493375" y="5391150"/>
            <a:chExt cx="1135063" cy="1106488"/>
          </a:xfrm>
        </p:grpSpPr>
        <p:sp>
          <p:nvSpPr>
            <p:cNvPr id="249" name="Freeform 194"/>
            <p:cNvSpPr>
              <a:spLocks noEditPoints="1"/>
            </p:cNvSpPr>
            <p:nvPr/>
          </p:nvSpPr>
          <p:spPr bwMode="auto">
            <a:xfrm>
              <a:off x="10714038" y="5589588"/>
              <a:ext cx="701675" cy="655638"/>
            </a:xfrm>
            <a:custGeom>
              <a:avLst/>
              <a:gdLst>
                <a:gd name="T0" fmla="*/ 69 w 184"/>
                <a:gd name="T1" fmla="*/ 7 h 172"/>
                <a:gd name="T2" fmla="*/ 171 w 184"/>
                <a:gd name="T3" fmla="*/ 74 h 172"/>
                <a:gd name="T4" fmla="*/ 115 w 184"/>
                <a:gd name="T5" fmla="*/ 165 h 172"/>
                <a:gd name="T6" fmla="*/ 13 w 184"/>
                <a:gd name="T7" fmla="*/ 99 h 172"/>
                <a:gd name="T8" fmla="*/ 69 w 184"/>
                <a:gd name="T9" fmla="*/ 7 h 172"/>
                <a:gd name="T10" fmla="*/ 108 w 184"/>
                <a:gd name="T11" fmla="*/ 141 h 172"/>
                <a:gd name="T12" fmla="*/ 147 w 184"/>
                <a:gd name="T13" fmla="*/ 78 h 172"/>
                <a:gd name="T14" fmla="*/ 76 w 184"/>
                <a:gd name="T15" fmla="*/ 31 h 172"/>
                <a:gd name="T16" fmla="*/ 37 w 184"/>
                <a:gd name="T17" fmla="*/ 95 h 172"/>
                <a:gd name="T18" fmla="*/ 108 w 184"/>
                <a:gd name="T19" fmla="*/ 14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72">
                  <a:moveTo>
                    <a:pt x="69" y="7"/>
                  </a:moveTo>
                  <a:cubicBezTo>
                    <a:pt x="113" y="0"/>
                    <a:pt x="158" y="30"/>
                    <a:pt x="171" y="74"/>
                  </a:cubicBezTo>
                  <a:cubicBezTo>
                    <a:pt x="184" y="117"/>
                    <a:pt x="159" y="158"/>
                    <a:pt x="115" y="165"/>
                  </a:cubicBezTo>
                  <a:cubicBezTo>
                    <a:pt x="72" y="172"/>
                    <a:pt x="26" y="142"/>
                    <a:pt x="13" y="99"/>
                  </a:cubicBezTo>
                  <a:cubicBezTo>
                    <a:pt x="0" y="55"/>
                    <a:pt x="25" y="14"/>
                    <a:pt x="69" y="7"/>
                  </a:cubicBezTo>
                  <a:close/>
                  <a:moveTo>
                    <a:pt x="108" y="141"/>
                  </a:moveTo>
                  <a:cubicBezTo>
                    <a:pt x="138" y="136"/>
                    <a:pt x="156" y="108"/>
                    <a:pt x="147" y="78"/>
                  </a:cubicBezTo>
                  <a:cubicBezTo>
                    <a:pt x="138" y="47"/>
                    <a:pt x="106" y="27"/>
                    <a:pt x="76" y="31"/>
                  </a:cubicBezTo>
                  <a:cubicBezTo>
                    <a:pt x="46" y="36"/>
                    <a:pt x="28" y="65"/>
                    <a:pt x="37" y="95"/>
                  </a:cubicBezTo>
                  <a:cubicBezTo>
                    <a:pt x="46" y="125"/>
                    <a:pt x="78" y="146"/>
                    <a:pt x="108" y="141"/>
                  </a:cubicBezTo>
                </a:path>
              </a:pathLst>
            </a:custGeom>
            <a:solidFill>
              <a:srgbClr val="E0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0" name="Freeform 195"/>
            <p:cNvSpPr>
              <a:spLocks/>
            </p:cNvSpPr>
            <p:nvPr/>
          </p:nvSpPr>
          <p:spPr bwMode="auto">
            <a:xfrm>
              <a:off x="10950575" y="5811838"/>
              <a:ext cx="231775" cy="215900"/>
            </a:xfrm>
            <a:custGeom>
              <a:avLst/>
              <a:gdLst>
                <a:gd name="T0" fmla="*/ 22 w 61"/>
                <a:gd name="T1" fmla="*/ 2 h 57"/>
                <a:gd name="T2" fmla="*/ 56 w 61"/>
                <a:gd name="T3" fmla="*/ 24 h 57"/>
                <a:gd name="T4" fmla="*/ 38 w 61"/>
                <a:gd name="T5" fmla="*/ 54 h 57"/>
                <a:gd name="T6" fmla="*/ 4 w 61"/>
                <a:gd name="T7" fmla="*/ 32 h 57"/>
                <a:gd name="T8" fmla="*/ 22 w 61"/>
                <a:gd name="T9" fmla="*/ 2 h 57"/>
              </a:gdLst>
              <a:ahLst/>
              <a:cxnLst>
                <a:cxn ang="0">
                  <a:pos x="T0" y="T1"/>
                </a:cxn>
                <a:cxn ang="0">
                  <a:pos x="T2" y="T3"/>
                </a:cxn>
                <a:cxn ang="0">
                  <a:pos x="T4" y="T5"/>
                </a:cxn>
                <a:cxn ang="0">
                  <a:pos x="T6" y="T7"/>
                </a:cxn>
                <a:cxn ang="0">
                  <a:pos x="T8" y="T9"/>
                </a:cxn>
              </a:cxnLst>
              <a:rect l="0" t="0" r="r" b="b"/>
              <a:pathLst>
                <a:path w="61" h="57">
                  <a:moveTo>
                    <a:pt x="22" y="2"/>
                  </a:moveTo>
                  <a:cubicBezTo>
                    <a:pt x="37" y="0"/>
                    <a:pt x="52" y="10"/>
                    <a:pt x="56" y="24"/>
                  </a:cubicBezTo>
                  <a:cubicBezTo>
                    <a:pt x="61" y="39"/>
                    <a:pt x="52" y="52"/>
                    <a:pt x="38" y="54"/>
                  </a:cubicBezTo>
                  <a:cubicBezTo>
                    <a:pt x="23" y="57"/>
                    <a:pt x="8" y="47"/>
                    <a:pt x="4" y="32"/>
                  </a:cubicBezTo>
                  <a:cubicBezTo>
                    <a:pt x="0" y="18"/>
                    <a:pt x="8" y="4"/>
                    <a:pt x="22" y="2"/>
                  </a:cubicBezTo>
                  <a:close/>
                </a:path>
              </a:pathLst>
            </a:custGeom>
            <a:solidFill>
              <a:srgbClr val="E0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1" name="Freeform 196"/>
            <p:cNvSpPr>
              <a:spLocks noEditPoints="1"/>
            </p:cNvSpPr>
            <p:nvPr/>
          </p:nvSpPr>
          <p:spPr bwMode="auto">
            <a:xfrm>
              <a:off x="10607675" y="5491163"/>
              <a:ext cx="914400" cy="857250"/>
            </a:xfrm>
            <a:custGeom>
              <a:avLst/>
              <a:gdLst>
                <a:gd name="T0" fmla="*/ 90 w 240"/>
                <a:gd name="T1" fmla="*/ 9 h 225"/>
                <a:gd name="T2" fmla="*/ 223 w 240"/>
                <a:gd name="T3" fmla="*/ 96 h 225"/>
                <a:gd name="T4" fmla="*/ 150 w 240"/>
                <a:gd name="T5" fmla="*/ 215 h 225"/>
                <a:gd name="T6" fmla="*/ 17 w 240"/>
                <a:gd name="T7" fmla="*/ 129 h 225"/>
                <a:gd name="T8" fmla="*/ 90 w 240"/>
                <a:gd name="T9" fmla="*/ 9 h 225"/>
                <a:gd name="T10" fmla="*/ 143 w 240"/>
                <a:gd name="T11" fmla="*/ 191 h 225"/>
                <a:gd name="T12" fmla="*/ 199 w 240"/>
                <a:gd name="T13" fmla="*/ 100 h 225"/>
                <a:gd name="T14" fmla="*/ 97 w 240"/>
                <a:gd name="T15" fmla="*/ 33 h 225"/>
                <a:gd name="T16" fmla="*/ 41 w 240"/>
                <a:gd name="T17" fmla="*/ 125 h 225"/>
                <a:gd name="T18" fmla="*/ 143 w 240"/>
                <a:gd name="T19" fmla="*/ 19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25">
                  <a:moveTo>
                    <a:pt x="90" y="9"/>
                  </a:moveTo>
                  <a:cubicBezTo>
                    <a:pt x="147" y="0"/>
                    <a:pt x="207" y="39"/>
                    <a:pt x="223" y="96"/>
                  </a:cubicBezTo>
                  <a:cubicBezTo>
                    <a:pt x="240" y="153"/>
                    <a:pt x="207" y="206"/>
                    <a:pt x="150" y="215"/>
                  </a:cubicBezTo>
                  <a:cubicBezTo>
                    <a:pt x="93" y="225"/>
                    <a:pt x="33" y="186"/>
                    <a:pt x="17" y="129"/>
                  </a:cubicBezTo>
                  <a:cubicBezTo>
                    <a:pt x="0" y="72"/>
                    <a:pt x="33" y="18"/>
                    <a:pt x="90" y="9"/>
                  </a:cubicBezTo>
                  <a:close/>
                  <a:moveTo>
                    <a:pt x="143" y="191"/>
                  </a:moveTo>
                  <a:cubicBezTo>
                    <a:pt x="187" y="184"/>
                    <a:pt x="212" y="143"/>
                    <a:pt x="199" y="100"/>
                  </a:cubicBezTo>
                  <a:cubicBezTo>
                    <a:pt x="186" y="56"/>
                    <a:pt x="141" y="26"/>
                    <a:pt x="97" y="33"/>
                  </a:cubicBezTo>
                  <a:cubicBezTo>
                    <a:pt x="53" y="40"/>
                    <a:pt x="28" y="81"/>
                    <a:pt x="41" y="125"/>
                  </a:cubicBezTo>
                  <a:cubicBezTo>
                    <a:pt x="54" y="168"/>
                    <a:pt x="100" y="198"/>
                    <a:pt x="143" y="19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2" name="Freeform 197"/>
            <p:cNvSpPr>
              <a:spLocks noEditPoints="1"/>
            </p:cNvSpPr>
            <p:nvPr/>
          </p:nvSpPr>
          <p:spPr bwMode="auto">
            <a:xfrm>
              <a:off x="10820400" y="5692775"/>
              <a:ext cx="488950" cy="454025"/>
            </a:xfrm>
            <a:custGeom>
              <a:avLst/>
              <a:gdLst>
                <a:gd name="T0" fmla="*/ 48 w 128"/>
                <a:gd name="T1" fmla="*/ 4 h 119"/>
                <a:gd name="T2" fmla="*/ 119 w 128"/>
                <a:gd name="T3" fmla="*/ 51 h 119"/>
                <a:gd name="T4" fmla="*/ 80 w 128"/>
                <a:gd name="T5" fmla="*/ 114 h 119"/>
                <a:gd name="T6" fmla="*/ 9 w 128"/>
                <a:gd name="T7" fmla="*/ 68 h 119"/>
                <a:gd name="T8" fmla="*/ 48 w 128"/>
                <a:gd name="T9" fmla="*/ 4 h 119"/>
                <a:gd name="T10" fmla="*/ 72 w 128"/>
                <a:gd name="T11" fmla="*/ 85 h 119"/>
                <a:gd name="T12" fmla="*/ 90 w 128"/>
                <a:gd name="T13" fmla="*/ 55 h 119"/>
                <a:gd name="T14" fmla="*/ 56 w 128"/>
                <a:gd name="T15" fmla="*/ 33 h 119"/>
                <a:gd name="T16" fmla="*/ 38 w 128"/>
                <a:gd name="T17" fmla="*/ 63 h 119"/>
                <a:gd name="T18" fmla="*/ 72 w 128"/>
                <a:gd name="T19" fmla="*/ 8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19">
                  <a:moveTo>
                    <a:pt x="48" y="4"/>
                  </a:moveTo>
                  <a:cubicBezTo>
                    <a:pt x="78" y="0"/>
                    <a:pt x="110" y="20"/>
                    <a:pt x="119" y="51"/>
                  </a:cubicBezTo>
                  <a:cubicBezTo>
                    <a:pt x="128" y="81"/>
                    <a:pt x="110" y="109"/>
                    <a:pt x="80" y="114"/>
                  </a:cubicBezTo>
                  <a:cubicBezTo>
                    <a:pt x="50" y="119"/>
                    <a:pt x="18" y="98"/>
                    <a:pt x="9" y="68"/>
                  </a:cubicBezTo>
                  <a:cubicBezTo>
                    <a:pt x="0" y="38"/>
                    <a:pt x="18" y="9"/>
                    <a:pt x="48" y="4"/>
                  </a:cubicBezTo>
                  <a:close/>
                  <a:moveTo>
                    <a:pt x="72" y="85"/>
                  </a:moveTo>
                  <a:cubicBezTo>
                    <a:pt x="86" y="83"/>
                    <a:pt x="95" y="70"/>
                    <a:pt x="90" y="55"/>
                  </a:cubicBezTo>
                  <a:cubicBezTo>
                    <a:pt x="86" y="41"/>
                    <a:pt x="71" y="31"/>
                    <a:pt x="56" y="33"/>
                  </a:cubicBezTo>
                  <a:cubicBezTo>
                    <a:pt x="42" y="35"/>
                    <a:pt x="34" y="49"/>
                    <a:pt x="38" y="63"/>
                  </a:cubicBezTo>
                  <a:cubicBezTo>
                    <a:pt x="42" y="78"/>
                    <a:pt x="57" y="88"/>
                    <a:pt x="72"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3" name="Freeform 198"/>
            <p:cNvSpPr>
              <a:spLocks/>
            </p:cNvSpPr>
            <p:nvPr/>
          </p:nvSpPr>
          <p:spPr bwMode="auto">
            <a:xfrm>
              <a:off x="10493375" y="5589588"/>
              <a:ext cx="985838" cy="908050"/>
            </a:xfrm>
            <a:custGeom>
              <a:avLst/>
              <a:gdLst>
                <a:gd name="T0" fmla="*/ 259 w 259"/>
                <a:gd name="T1" fmla="*/ 173 h 238"/>
                <a:gd name="T2" fmla="*/ 249 w 259"/>
                <a:gd name="T3" fmla="*/ 186 h 238"/>
                <a:gd name="T4" fmla="*/ 177 w 259"/>
                <a:gd name="T5" fmla="*/ 227 h 238"/>
                <a:gd name="T6" fmla="*/ 12 w 259"/>
                <a:gd name="T7" fmla="*/ 119 h 238"/>
                <a:gd name="T8" fmla="*/ 31 w 259"/>
                <a:gd name="T9" fmla="*/ 12 h 238"/>
                <a:gd name="T10" fmla="*/ 41 w 259"/>
                <a:gd name="T11" fmla="*/ 0 h 238"/>
                <a:gd name="T12" fmla="*/ 22 w 259"/>
                <a:gd name="T13" fmla="*/ 106 h 238"/>
                <a:gd name="T14" fmla="*/ 187 w 259"/>
                <a:gd name="T15" fmla="*/ 214 h 238"/>
                <a:gd name="T16" fmla="*/ 259 w 259"/>
                <a:gd name="T17" fmla="*/ 17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 h="238">
                  <a:moveTo>
                    <a:pt x="259" y="173"/>
                  </a:moveTo>
                  <a:cubicBezTo>
                    <a:pt x="249" y="186"/>
                    <a:pt x="249" y="186"/>
                    <a:pt x="249" y="186"/>
                  </a:cubicBezTo>
                  <a:cubicBezTo>
                    <a:pt x="232" y="207"/>
                    <a:pt x="207" y="222"/>
                    <a:pt x="177" y="227"/>
                  </a:cubicBezTo>
                  <a:cubicBezTo>
                    <a:pt x="107" y="238"/>
                    <a:pt x="33" y="190"/>
                    <a:pt x="12" y="119"/>
                  </a:cubicBezTo>
                  <a:cubicBezTo>
                    <a:pt x="0" y="79"/>
                    <a:pt x="9" y="40"/>
                    <a:pt x="31" y="12"/>
                  </a:cubicBezTo>
                  <a:cubicBezTo>
                    <a:pt x="41" y="0"/>
                    <a:pt x="41" y="0"/>
                    <a:pt x="41" y="0"/>
                  </a:cubicBezTo>
                  <a:cubicBezTo>
                    <a:pt x="19" y="28"/>
                    <a:pt x="11" y="66"/>
                    <a:pt x="22" y="106"/>
                  </a:cubicBezTo>
                  <a:cubicBezTo>
                    <a:pt x="43" y="177"/>
                    <a:pt x="117" y="225"/>
                    <a:pt x="187" y="214"/>
                  </a:cubicBezTo>
                  <a:cubicBezTo>
                    <a:pt x="218" y="209"/>
                    <a:pt x="242" y="194"/>
                    <a:pt x="259" y="173"/>
                  </a:cubicBezTo>
                  <a:close/>
                </a:path>
              </a:pathLst>
            </a:custGeom>
            <a:solidFill>
              <a:srgbClr val="A8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4" name="Freeform 199"/>
            <p:cNvSpPr>
              <a:spLocks noEditPoints="1"/>
            </p:cNvSpPr>
            <p:nvPr/>
          </p:nvSpPr>
          <p:spPr bwMode="auto">
            <a:xfrm>
              <a:off x="10501313" y="5391150"/>
              <a:ext cx="1127125" cy="1055688"/>
            </a:xfrm>
            <a:custGeom>
              <a:avLst/>
              <a:gdLst>
                <a:gd name="T0" fmla="*/ 111 w 296"/>
                <a:gd name="T1" fmla="*/ 11 h 277"/>
                <a:gd name="T2" fmla="*/ 276 w 296"/>
                <a:gd name="T3" fmla="*/ 118 h 277"/>
                <a:gd name="T4" fmla="*/ 185 w 296"/>
                <a:gd name="T5" fmla="*/ 266 h 277"/>
                <a:gd name="T6" fmla="*/ 20 w 296"/>
                <a:gd name="T7" fmla="*/ 158 h 277"/>
                <a:gd name="T8" fmla="*/ 111 w 296"/>
                <a:gd name="T9" fmla="*/ 11 h 277"/>
                <a:gd name="T10" fmla="*/ 178 w 296"/>
                <a:gd name="T11" fmla="*/ 241 h 277"/>
                <a:gd name="T12" fmla="*/ 251 w 296"/>
                <a:gd name="T13" fmla="*/ 122 h 277"/>
                <a:gd name="T14" fmla="*/ 118 w 296"/>
                <a:gd name="T15" fmla="*/ 35 h 277"/>
                <a:gd name="T16" fmla="*/ 45 w 296"/>
                <a:gd name="T17" fmla="*/ 155 h 277"/>
                <a:gd name="T18" fmla="*/ 178 w 296"/>
                <a:gd name="T19" fmla="*/ 24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77">
                  <a:moveTo>
                    <a:pt x="111" y="11"/>
                  </a:moveTo>
                  <a:cubicBezTo>
                    <a:pt x="181" y="0"/>
                    <a:pt x="255" y="48"/>
                    <a:pt x="276" y="118"/>
                  </a:cubicBezTo>
                  <a:cubicBezTo>
                    <a:pt x="296" y="188"/>
                    <a:pt x="256" y="255"/>
                    <a:pt x="185" y="266"/>
                  </a:cubicBezTo>
                  <a:cubicBezTo>
                    <a:pt x="115" y="277"/>
                    <a:pt x="41" y="229"/>
                    <a:pt x="20" y="158"/>
                  </a:cubicBezTo>
                  <a:cubicBezTo>
                    <a:pt x="0" y="88"/>
                    <a:pt x="40" y="22"/>
                    <a:pt x="111" y="11"/>
                  </a:cubicBezTo>
                  <a:close/>
                  <a:moveTo>
                    <a:pt x="178" y="241"/>
                  </a:moveTo>
                  <a:cubicBezTo>
                    <a:pt x="235" y="232"/>
                    <a:pt x="268" y="179"/>
                    <a:pt x="251" y="122"/>
                  </a:cubicBezTo>
                  <a:cubicBezTo>
                    <a:pt x="235" y="65"/>
                    <a:pt x="175" y="26"/>
                    <a:pt x="118" y="35"/>
                  </a:cubicBezTo>
                  <a:cubicBezTo>
                    <a:pt x="61" y="44"/>
                    <a:pt x="28" y="98"/>
                    <a:pt x="45" y="155"/>
                  </a:cubicBezTo>
                  <a:cubicBezTo>
                    <a:pt x="61" y="212"/>
                    <a:pt x="121" y="251"/>
                    <a:pt x="178" y="241"/>
                  </a:cubicBezTo>
                </a:path>
              </a:pathLst>
            </a:custGeom>
            <a:solidFill>
              <a:srgbClr val="E0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5" name="Freeform 200"/>
            <p:cNvSpPr>
              <a:spLocks/>
            </p:cNvSpPr>
            <p:nvPr/>
          </p:nvSpPr>
          <p:spPr bwMode="auto">
            <a:xfrm>
              <a:off x="11056938" y="5910263"/>
              <a:ext cx="422275" cy="365125"/>
            </a:xfrm>
            <a:custGeom>
              <a:avLst/>
              <a:gdLst>
                <a:gd name="T0" fmla="*/ 2 w 111"/>
                <a:gd name="T1" fmla="*/ 0 h 96"/>
                <a:gd name="T2" fmla="*/ 0 w 111"/>
                <a:gd name="T3" fmla="*/ 3 h 96"/>
                <a:gd name="T4" fmla="*/ 105 w 111"/>
                <a:gd name="T5" fmla="*/ 96 h 96"/>
                <a:gd name="T6" fmla="*/ 111 w 111"/>
                <a:gd name="T7" fmla="*/ 88 h 96"/>
                <a:gd name="T8" fmla="*/ 2 w 111"/>
                <a:gd name="T9" fmla="*/ 0 h 96"/>
              </a:gdLst>
              <a:ahLst/>
              <a:cxnLst>
                <a:cxn ang="0">
                  <a:pos x="T0" y="T1"/>
                </a:cxn>
                <a:cxn ang="0">
                  <a:pos x="T2" y="T3"/>
                </a:cxn>
                <a:cxn ang="0">
                  <a:pos x="T4" y="T5"/>
                </a:cxn>
                <a:cxn ang="0">
                  <a:pos x="T6" y="T7"/>
                </a:cxn>
                <a:cxn ang="0">
                  <a:pos x="T8" y="T9"/>
                </a:cxn>
              </a:cxnLst>
              <a:rect l="0" t="0" r="r" b="b"/>
              <a:pathLst>
                <a:path w="111" h="96">
                  <a:moveTo>
                    <a:pt x="2" y="0"/>
                  </a:moveTo>
                  <a:cubicBezTo>
                    <a:pt x="0" y="3"/>
                    <a:pt x="0" y="3"/>
                    <a:pt x="0" y="3"/>
                  </a:cubicBezTo>
                  <a:cubicBezTo>
                    <a:pt x="105" y="96"/>
                    <a:pt x="105" y="96"/>
                    <a:pt x="105" y="96"/>
                  </a:cubicBezTo>
                  <a:cubicBezTo>
                    <a:pt x="107" y="94"/>
                    <a:pt x="109" y="91"/>
                    <a:pt x="111" y="88"/>
                  </a:cubicBezTo>
                  <a:lnTo>
                    <a:pt x="2" y="0"/>
                  </a:lnTo>
                  <a:close/>
                </a:path>
              </a:pathLst>
            </a:custGeom>
            <a:solidFill>
              <a:srgbClr val="000000">
                <a:alpha val="8000"/>
              </a:srgbClr>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281" name="Dart"/>
          <p:cNvGrpSpPr/>
          <p:nvPr/>
        </p:nvGrpSpPr>
        <p:grpSpPr>
          <a:xfrm>
            <a:off x="8290322" y="3869532"/>
            <a:ext cx="542925" cy="579835"/>
            <a:chOff x="11053763" y="5159375"/>
            <a:chExt cx="723900" cy="773113"/>
          </a:xfrm>
        </p:grpSpPr>
        <p:sp>
          <p:nvSpPr>
            <p:cNvPr id="256" name="Freeform 201"/>
            <p:cNvSpPr>
              <a:spLocks/>
            </p:cNvSpPr>
            <p:nvPr/>
          </p:nvSpPr>
          <p:spPr bwMode="auto">
            <a:xfrm>
              <a:off x="11437938" y="5314950"/>
              <a:ext cx="339725" cy="206375"/>
            </a:xfrm>
            <a:custGeom>
              <a:avLst/>
              <a:gdLst>
                <a:gd name="T0" fmla="*/ 0 w 89"/>
                <a:gd name="T1" fmla="*/ 54 h 54"/>
                <a:gd name="T2" fmla="*/ 89 w 89"/>
                <a:gd name="T3" fmla="*/ 5 h 54"/>
                <a:gd name="T4" fmla="*/ 50 w 89"/>
                <a:gd name="T5" fmla="*/ 0 h 54"/>
                <a:gd name="T6" fmla="*/ 0 w 89"/>
                <a:gd name="T7" fmla="*/ 54 h 54"/>
              </a:gdLst>
              <a:ahLst/>
              <a:cxnLst>
                <a:cxn ang="0">
                  <a:pos x="T0" y="T1"/>
                </a:cxn>
                <a:cxn ang="0">
                  <a:pos x="T2" y="T3"/>
                </a:cxn>
                <a:cxn ang="0">
                  <a:pos x="T4" y="T5"/>
                </a:cxn>
                <a:cxn ang="0">
                  <a:pos x="T6" y="T7"/>
                </a:cxn>
              </a:cxnLst>
              <a:rect l="0" t="0" r="r" b="b"/>
              <a:pathLst>
                <a:path w="89" h="54">
                  <a:moveTo>
                    <a:pt x="0" y="54"/>
                  </a:moveTo>
                  <a:cubicBezTo>
                    <a:pt x="15" y="53"/>
                    <a:pt x="69" y="37"/>
                    <a:pt x="89" y="5"/>
                  </a:cubicBezTo>
                  <a:cubicBezTo>
                    <a:pt x="72" y="4"/>
                    <a:pt x="50" y="0"/>
                    <a:pt x="50" y="0"/>
                  </a:cubicBezTo>
                  <a:lnTo>
                    <a:pt x="0" y="54"/>
                  </a:lnTo>
                  <a:close/>
                </a:path>
              </a:pathLst>
            </a:custGeom>
            <a:solidFill>
              <a:srgbClr val="FFB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7" name="Freeform 202"/>
            <p:cNvSpPr>
              <a:spLocks/>
            </p:cNvSpPr>
            <p:nvPr/>
          </p:nvSpPr>
          <p:spPr bwMode="auto">
            <a:xfrm>
              <a:off x="11053763" y="5284788"/>
              <a:ext cx="593725" cy="647700"/>
            </a:xfrm>
            <a:custGeom>
              <a:avLst/>
              <a:gdLst>
                <a:gd name="T0" fmla="*/ 155 w 156"/>
                <a:gd name="T1" fmla="*/ 5 h 170"/>
                <a:gd name="T2" fmla="*/ 150 w 156"/>
                <a:gd name="T3" fmla="*/ 1 h 170"/>
                <a:gd name="T4" fmla="*/ 147 w 156"/>
                <a:gd name="T5" fmla="*/ 1 h 170"/>
                <a:gd name="T6" fmla="*/ 2 w 156"/>
                <a:gd name="T7" fmla="*/ 161 h 170"/>
                <a:gd name="T8" fmla="*/ 2 w 156"/>
                <a:gd name="T9" fmla="*/ 162 h 170"/>
                <a:gd name="T10" fmla="*/ 0 w 156"/>
                <a:gd name="T11" fmla="*/ 166 h 170"/>
                <a:gd name="T12" fmla="*/ 4 w 156"/>
                <a:gd name="T13" fmla="*/ 170 h 170"/>
                <a:gd name="T14" fmla="*/ 9 w 156"/>
                <a:gd name="T15" fmla="*/ 168 h 170"/>
                <a:gd name="T16" fmla="*/ 155 w 156"/>
                <a:gd name="T17" fmla="*/ 8 h 170"/>
                <a:gd name="T18" fmla="*/ 155 w 156"/>
                <a:gd name="T19" fmla="*/ 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70">
                  <a:moveTo>
                    <a:pt x="155" y="5"/>
                  </a:moveTo>
                  <a:cubicBezTo>
                    <a:pt x="150" y="1"/>
                    <a:pt x="150" y="1"/>
                    <a:pt x="150" y="1"/>
                  </a:cubicBezTo>
                  <a:cubicBezTo>
                    <a:pt x="149" y="0"/>
                    <a:pt x="148" y="0"/>
                    <a:pt x="147" y="1"/>
                  </a:cubicBezTo>
                  <a:cubicBezTo>
                    <a:pt x="2" y="161"/>
                    <a:pt x="2" y="161"/>
                    <a:pt x="2" y="161"/>
                  </a:cubicBezTo>
                  <a:cubicBezTo>
                    <a:pt x="2" y="162"/>
                    <a:pt x="2" y="162"/>
                    <a:pt x="2" y="162"/>
                  </a:cubicBezTo>
                  <a:cubicBezTo>
                    <a:pt x="1" y="163"/>
                    <a:pt x="0" y="164"/>
                    <a:pt x="0" y="166"/>
                  </a:cubicBezTo>
                  <a:cubicBezTo>
                    <a:pt x="1" y="168"/>
                    <a:pt x="3" y="169"/>
                    <a:pt x="4" y="170"/>
                  </a:cubicBezTo>
                  <a:cubicBezTo>
                    <a:pt x="6" y="170"/>
                    <a:pt x="8" y="169"/>
                    <a:pt x="9" y="168"/>
                  </a:cubicBezTo>
                  <a:cubicBezTo>
                    <a:pt x="155" y="8"/>
                    <a:pt x="155" y="8"/>
                    <a:pt x="155" y="8"/>
                  </a:cubicBezTo>
                  <a:cubicBezTo>
                    <a:pt x="156" y="7"/>
                    <a:pt x="155" y="6"/>
                    <a:pt x="155" y="5"/>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8" name="Freeform 203"/>
            <p:cNvSpPr>
              <a:spLocks/>
            </p:cNvSpPr>
            <p:nvPr/>
          </p:nvSpPr>
          <p:spPr bwMode="auto">
            <a:xfrm>
              <a:off x="11056938" y="5295900"/>
              <a:ext cx="590550" cy="636588"/>
            </a:xfrm>
            <a:custGeom>
              <a:avLst/>
              <a:gdLst>
                <a:gd name="T0" fmla="*/ 154 w 155"/>
                <a:gd name="T1" fmla="*/ 2 h 167"/>
                <a:gd name="T2" fmla="*/ 151 w 155"/>
                <a:gd name="T3" fmla="*/ 0 h 167"/>
                <a:gd name="T4" fmla="*/ 151 w 155"/>
                <a:gd name="T5" fmla="*/ 2 h 167"/>
                <a:gd name="T6" fmla="*/ 5 w 155"/>
                <a:gd name="T7" fmla="*/ 162 h 167"/>
                <a:gd name="T8" fmla="*/ 1 w 155"/>
                <a:gd name="T9" fmla="*/ 164 h 167"/>
                <a:gd name="T10" fmla="*/ 0 w 155"/>
                <a:gd name="T11" fmla="*/ 164 h 167"/>
                <a:gd name="T12" fmla="*/ 3 w 155"/>
                <a:gd name="T13" fmla="*/ 167 h 167"/>
                <a:gd name="T14" fmla="*/ 8 w 155"/>
                <a:gd name="T15" fmla="*/ 165 h 167"/>
                <a:gd name="T16" fmla="*/ 154 w 155"/>
                <a:gd name="T17" fmla="*/ 5 h 167"/>
                <a:gd name="T18" fmla="*/ 154 w 155"/>
                <a:gd name="T19"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167">
                  <a:moveTo>
                    <a:pt x="154" y="2"/>
                  </a:moveTo>
                  <a:cubicBezTo>
                    <a:pt x="151" y="0"/>
                    <a:pt x="151" y="0"/>
                    <a:pt x="151" y="0"/>
                  </a:cubicBezTo>
                  <a:cubicBezTo>
                    <a:pt x="152" y="1"/>
                    <a:pt x="151" y="1"/>
                    <a:pt x="151" y="2"/>
                  </a:cubicBezTo>
                  <a:cubicBezTo>
                    <a:pt x="5" y="162"/>
                    <a:pt x="5" y="162"/>
                    <a:pt x="5" y="162"/>
                  </a:cubicBezTo>
                  <a:cubicBezTo>
                    <a:pt x="4" y="164"/>
                    <a:pt x="2" y="164"/>
                    <a:pt x="1" y="164"/>
                  </a:cubicBezTo>
                  <a:cubicBezTo>
                    <a:pt x="0" y="164"/>
                    <a:pt x="0" y="164"/>
                    <a:pt x="0" y="164"/>
                  </a:cubicBezTo>
                  <a:cubicBezTo>
                    <a:pt x="0" y="165"/>
                    <a:pt x="2" y="166"/>
                    <a:pt x="3" y="167"/>
                  </a:cubicBezTo>
                  <a:cubicBezTo>
                    <a:pt x="5" y="167"/>
                    <a:pt x="7" y="166"/>
                    <a:pt x="8" y="165"/>
                  </a:cubicBezTo>
                  <a:cubicBezTo>
                    <a:pt x="154" y="5"/>
                    <a:pt x="154" y="5"/>
                    <a:pt x="154" y="5"/>
                  </a:cubicBezTo>
                  <a:cubicBezTo>
                    <a:pt x="155" y="4"/>
                    <a:pt x="154" y="3"/>
                    <a:pt x="154" y="2"/>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9" name="Freeform 204"/>
            <p:cNvSpPr>
              <a:spLocks/>
            </p:cNvSpPr>
            <p:nvPr/>
          </p:nvSpPr>
          <p:spPr bwMode="auto">
            <a:xfrm>
              <a:off x="11430000" y="5159375"/>
              <a:ext cx="190500" cy="354013"/>
            </a:xfrm>
            <a:custGeom>
              <a:avLst/>
              <a:gdLst>
                <a:gd name="T0" fmla="*/ 1 w 50"/>
                <a:gd name="T1" fmla="*/ 93 h 93"/>
                <a:gd name="T2" fmla="*/ 41 w 50"/>
                <a:gd name="T3" fmla="*/ 0 h 93"/>
                <a:gd name="T4" fmla="*/ 50 w 50"/>
                <a:gd name="T5" fmla="*/ 38 h 93"/>
                <a:gd name="T6" fmla="*/ 1 w 50"/>
                <a:gd name="T7" fmla="*/ 93 h 93"/>
              </a:gdLst>
              <a:ahLst/>
              <a:cxnLst>
                <a:cxn ang="0">
                  <a:pos x="T0" y="T1"/>
                </a:cxn>
                <a:cxn ang="0">
                  <a:pos x="T2" y="T3"/>
                </a:cxn>
                <a:cxn ang="0">
                  <a:pos x="T4" y="T5"/>
                </a:cxn>
                <a:cxn ang="0">
                  <a:pos x="T6" y="T7"/>
                </a:cxn>
              </a:cxnLst>
              <a:rect l="0" t="0" r="r" b="b"/>
              <a:pathLst>
                <a:path w="50" h="93">
                  <a:moveTo>
                    <a:pt x="1" y="93"/>
                  </a:moveTo>
                  <a:cubicBezTo>
                    <a:pt x="0" y="78"/>
                    <a:pt x="11" y="23"/>
                    <a:pt x="41" y="0"/>
                  </a:cubicBezTo>
                  <a:cubicBezTo>
                    <a:pt x="44" y="17"/>
                    <a:pt x="50" y="38"/>
                    <a:pt x="50" y="38"/>
                  </a:cubicBezTo>
                  <a:lnTo>
                    <a:pt x="1" y="93"/>
                  </a:lnTo>
                  <a:close/>
                </a:path>
              </a:pathLst>
            </a:custGeom>
            <a:solidFill>
              <a:srgbClr val="FFD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88" name="Medal"/>
          <p:cNvGrpSpPr/>
          <p:nvPr/>
        </p:nvGrpSpPr>
        <p:grpSpPr>
          <a:xfrm>
            <a:off x="7616429" y="2851547"/>
            <a:ext cx="570310" cy="677466"/>
            <a:chOff x="10155238" y="3802063"/>
            <a:chExt cx="760413" cy="903288"/>
          </a:xfrm>
        </p:grpSpPr>
        <p:sp>
          <p:nvSpPr>
            <p:cNvPr id="260" name="Freeform 205"/>
            <p:cNvSpPr>
              <a:spLocks/>
            </p:cNvSpPr>
            <p:nvPr/>
          </p:nvSpPr>
          <p:spPr bwMode="auto">
            <a:xfrm>
              <a:off x="10155238" y="3802063"/>
              <a:ext cx="449263" cy="385763"/>
            </a:xfrm>
            <a:custGeom>
              <a:avLst/>
              <a:gdLst>
                <a:gd name="T0" fmla="*/ 283 w 283"/>
                <a:gd name="T1" fmla="*/ 243 h 243"/>
                <a:gd name="T2" fmla="*/ 196 w 283"/>
                <a:gd name="T3" fmla="*/ 243 h 243"/>
                <a:gd name="T4" fmla="*/ 0 w 283"/>
                <a:gd name="T5" fmla="*/ 0 h 243"/>
                <a:gd name="T6" fmla="*/ 105 w 283"/>
                <a:gd name="T7" fmla="*/ 0 h 243"/>
                <a:gd name="T8" fmla="*/ 283 w 283"/>
                <a:gd name="T9" fmla="*/ 243 h 243"/>
              </a:gdLst>
              <a:ahLst/>
              <a:cxnLst>
                <a:cxn ang="0">
                  <a:pos x="T0" y="T1"/>
                </a:cxn>
                <a:cxn ang="0">
                  <a:pos x="T2" y="T3"/>
                </a:cxn>
                <a:cxn ang="0">
                  <a:pos x="T4" y="T5"/>
                </a:cxn>
                <a:cxn ang="0">
                  <a:pos x="T6" y="T7"/>
                </a:cxn>
                <a:cxn ang="0">
                  <a:pos x="T8" y="T9"/>
                </a:cxn>
              </a:cxnLst>
              <a:rect l="0" t="0" r="r" b="b"/>
              <a:pathLst>
                <a:path w="283" h="243">
                  <a:moveTo>
                    <a:pt x="283" y="243"/>
                  </a:moveTo>
                  <a:lnTo>
                    <a:pt x="196" y="243"/>
                  </a:lnTo>
                  <a:lnTo>
                    <a:pt x="0" y="0"/>
                  </a:lnTo>
                  <a:lnTo>
                    <a:pt x="105" y="0"/>
                  </a:lnTo>
                  <a:lnTo>
                    <a:pt x="283" y="243"/>
                  </a:lnTo>
                  <a:close/>
                </a:path>
              </a:pathLst>
            </a:custGeom>
            <a:solidFill>
              <a:srgbClr val="3644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1" name="Freeform 206"/>
            <p:cNvSpPr>
              <a:spLocks/>
            </p:cNvSpPr>
            <p:nvPr/>
          </p:nvSpPr>
          <p:spPr bwMode="auto">
            <a:xfrm>
              <a:off x="10155238" y="3802063"/>
              <a:ext cx="449263" cy="385763"/>
            </a:xfrm>
            <a:custGeom>
              <a:avLst/>
              <a:gdLst>
                <a:gd name="T0" fmla="*/ 283 w 283"/>
                <a:gd name="T1" fmla="*/ 243 h 243"/>
                <a:gd name="T2" fmla="*/ 196 w 283"/>
                <a:gd name="T3" fmla="*/ 243 h 243"/>
                <a:gd name="T4" fmla="*/ 0 w 283"/>
                <a:gd name="T5" fmla="*/ 0 h 243"/>
                <a:gd name="T6" fmla="*/ 105 w 283"/>
                <a:gd name="T7" fmla="*/ 0 h 243"/>
                <a:gd name="T8" fmla="*/ 283 w 283"/>
                <a:gd name="T9" fmla="*/ 243 h 243"/>
              </a:gdLst>
              <a:ahLst/>
              <a:cxnLst>
                <a:cxn ang="0">
                  <a:pos x="T0" y="T1"/>
                </a:cxn>
                <a:cxn ang="0">
                  <a:pos x="T2" y="T3"/>
                </a:cxn>
                <a:cxn ang="0">
                  <a:pos x="T4" y="T5"/>
                </a:cxn>
                <a:cxn ang="0">
                  <a:pos x="T6" y="T7"/>
                </a:cxn>
                <a:cxn ang="0">
                  <a:pos x="T8" y="T9"/>
                </a:cxn>
              </a:cxnLst>
              <a:rect l="0" t="0" r="r" b="b"/>
              <a:pathLst>
                <a:path w="283" h="243">
                  <a:moveTo>
                    <a:pt x="283" y="243"/>
                  </a:moveTo>
                  <a:lnTo>
                    <a:pt x="196" y="243"/>
                  </a:lnTo>
                  <a:lnTo>
                    <a:pt x="0" y="0"/>
                  </a:lnTo>
                  <a:lnTo>
                    <a:pt x="105" y="0"/>
                  </a:lnTo>
                  <a:lnTo>
                    <a:pt x="283" y="2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2" name="Freeform 207"/>
            <p:cNvSpPr>
              <a:spLocks noEditPoints="1"/>
            </p:cNvSpPr>
            <p:nvPr/>
          </p:nvSpPr>
          <p:spPr bwMode="auto">
            <a:xfrm>
              <a:off x="10207625" y="3802063"/>
              <a:ext cx="304800" cy="350838"/>
            </a:xfrm>
            <a:custGeom>
              <a:avLst/>
              <a:gdLst>
                <a:gd name="T0" fmla="*/ 79 w 80"/>
                <a:gd name="T1" fmla="*/ 83 h 92"/>
                <a:gd name="T2" fmla="*/ 71 w 80"/>
                <a:gd name="T3" fmla="*/ 88 h 92"/>
                <a:gd name="T4" fmla="*/ 74 w 80"/>
                <a:gd name="T5" fmla="*/ 92 h 92"/>
                <a:gd name="T6" fmla="*/ 80 w 80"/>
                <a:gd name="T7" fmla="*/ 84 h 92"/>
                <a:gd name="T8" fmla="*/ 79 w 80"/>
                <a:gd name="T9" fmla="*/ 83 h 92"/>
                <a:gd name="T10" fmla="*/ 14 w 80"/>
                <a:gd name="T11" fmla="*/ 0 h 92"/>
                <a:gd name="T12" fmla="*/ 0 w 80"/>
                <a:gd name="T13" fmla="*/ 0 h 92"/>
                <a:gd name="T14" fmla="*/ 67 w 80"/>
                <a:gd name="T15" fmla="*/ 83 h 92"/>
                <a:gd name="T16" fmla="*/ 75 w 80"/>
                <a:gd name="T17" fmla="*/ 77 h 92"/>
                <a:gd name="T18" fmla="*/ 14 w 80"/>
                <a:gd name="T1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92">
                  <a:moveTo>
                    <a:pt x="79" y="83"/>
                  </a:moveTo>
                  <a:cubicBezTo>
                    <a:pt x="76" y="84"/>
                    <a:pt x="73" y="86"/>
                    <a:pt x="71" y="88"/>
                  </a:cubicBezTo>
                  <a:cubicBezTo>
                    <a:pt x="74" y="92"/>
                    <a:pt x="74" y="92"/>
                    <a:pt x="74" y="92"/>
                  </a:cubicBezTo>
                  <a:cubicBezTo>
                    <a:pt x="80" y="84"/>
                    <a:pt x="80" y="84"/>
                    <a:pt x="80" y="84"/>
                  </a:cubicBezTo>
                  <a:cubicBezTo>
                    <a:pt x="79" y="83"/>
                    <a:pt x="79" y="83"/>
                    <a:pt x="79" y="83"/>
                  </a:cubicBezTo>
                  <a:moveTo>
                    <a:pt x="14" y="0"/>
                  </a:moveTo>
                  <a:cubicBezTo>
                    <a:pt x="0" y="0"/>
                    <a:pt x="0" y="0"/>
                    <a:pt x="0" y="0"/>
                  </a:cubicBezTo>
                  <a:cubicBezTo>
                    <a:pt x="67" y="83"/>
                    <a:pt x="67" y="83"/>
                    <a:pt x="67" y="83"/>
                  </a:cubicBezTo>
                  <a:cubicBezTo>
                    <a:pt x="69" y="81"/>
                    <a:pt x="72" y="79"/>
                    <a:pt x="75" y="77"/>
                  </a:cubicBezTo>
                  <a:cubicBezTo>
                    <a:pt x="14" y="0"/>
                    <a:pt x="14" y="0"/>
                    <a:pt x="14" y="0"/>
                  </a:cubicBezTo>
                </a:path>
              </a:pathLst>
            </a:custGeom>
            <a:solidFill>
              <a:srgbClr val="3C85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3" name="Freeform 208"/>
            <p:cNvSpPr>
              <a:spLocks noEditPoints="1"/>
            </p:cNvSpPr>
            <p:nvPr/>
          </p:nvSpPr>
          <p:spPr bwMode="auto">
            <a:xfrm>
              <a:off x="10436225" y="4087813"/>
              <a:ext cx="198438" cy="198438"/>
            </a:xfrm>
            <a:custGeom>
              <a:avLst/>
              <a:gdLst>
                <a:gd name="T0" fmla="*/ 26 w 52"/>
                <a:gd name="T1" fmla="*/ 0 h 52"/>
                <a:gd name="T2" fmla="*/ 0 w 52"/>
                <a:gd name="T3" fmla="*/ 26 h 52"/>
                <a:gd name="T4" fmla="*/ 26 w 52"/>
                <a:gd name="T5" fmla="*/ 52 h 52"/>
                <a:gd name="T6" fmla="*/ 52 w 52"/>
                <a:gd name="T7" fmla="*/ 26 h 52"/>
                <a:gd name="T8" fmla="*/ 26 w 52"/>
                <a:gd name="T9" fmla="*/ 0 h 52"/>
                <a:gd name="T10" fmla="*/ 26 w 52"/>
                <a:gd name="T11" fmla="*/ 45 h 52"/>
                <a:gd name="T12" fmla="*/ 6 w 52"/>
                <a:gd name="T13" fmla="*/ 26 h 52"/>
                <a:gd name="T14" fmla="*/ 26 w 52"/>
                <a:gd name="T15" fmla="*/ 6 h 52"/>
                <a:gd name="T16" fmla="*/ 45 w 52"/>
                <a:gd name="T17" fmla="*/ 26 h 52"/>
                <a:gd name="T18" fmla="*/ 26 w 52"/>
                <a:gd name="T19"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0"/>
                  </a:moveTo>
                  <a:cubicBezTo>
                    <a:pt x="11" y="0"/>
                    <a:pt x="0" y="11"/>
                    <a:pt x="0" y="26"/>
                  </a:cubicBezTo>
                  <a:cubicBezTo>
                    <a:pt x="0" y="40"/>
                    <a:pt x="11" y="52"/>
                    <a:pt x="26" y="52"/>
                  </a:cubicBezTo>
                  <a:cubicBezTo>
                    <a:pt x="40" y="52"/>
                    <a:pt x="52" y="40"/>
                    <a:pt x="52" y="26"/>
                  </a:cubicBezTo>
                  <a:cubicBezTo>
                    <a:pt x="52" y="11"/>
                    <a:pt x="40" y="0"/>
                    <a:pt x="26" y="0"/>
                  </a:cubicBezTo>
                  <a:moveTo>
                    <a:pt x="26" y="45"/>
                  </a:moveTo>
                  <a:cubicBezTo>
                    <a:pt x="15" y="45"/>
                    <a:pt x="6" y="36"/>
                    <a:pt x="6" y="26"/>
                  </a:cubicBezTo>
                  <a:cubicBezTo>
                    <a:pt x="6" y="15"/>
                    <a:pt x="15" y="6"/>
                    <a:pt x="26" y="6"/>
                  </a:cubicBezTo>
                  <a:cubicBezTo>
                    <a:pt x="36" y="6"/>
                    <a:pt x="45" y="15"/>
                    <a:pt x="45" y="26"/>
                  </a:cubicBezTo>
                  <a:cubicBezTo>
                    <a:pt x="45" y="36"/>
                    <a:pt x="36" y="45"/>
                    <a:pt x="26" y="45"/>
                  </a:cubicBezTo>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4" name="Freeform 209"/>
            <p:cNvSpPr>
              <a:spLocks/>
            </p:cNvSpPr>
            <p:nvPr/>
          </p:nvSpPr>
          <p:spPr bwMode="auto">
            <a:xfrm>
              <a:off x="10466388" y="3802063"/>
              <a:ext cx="449263" cy="385763"/>
            </a:xfrm>
            <a:custGeom>
              <a:avLst/>
              <a:gdLst>
                <a:gd name="T0" fmla="*/ 0 w 283"/>
                <a:gd name="T1" fmla="*/ 243 h 243"/>
                <a:gd name="T2" fmla="*/ 87 w 283"/>
                <a:gd name="T3" fmla="*/ 243 h 243"/>
                <a:gd name="T4" fmla="*/ 283 w 283"/>
                <a:gd name="T5" fmla="*/ 0 h 243"/>
                <a:gd name="T6" fmla="*/ 178 w 283"/>
                <a:gd name="T7" fmla="*/ 0 h 243"/>
                <a:gd name="T8" fmla="*/ 0 w 283"/>
                <a:gd name="T9" fmla="*/ 243 h 243"/>
              </a:gdLst>
              <a:ahLst/>
              <a:cxnLst>
                <a:cxn ang="0">
                  <a:pos x="T0" y="T1"/>
                </a:cxn>
                <a:cxn ang="0">
                  <a:pos x="T2" y="T3"/>
                </a:cxn>
                <a:cxn ang="0">
                  <a:pos x="T4" y="T5"/>
                </a:cxn>
                <a:cxn ang="0">
                  <a:pos x="T6" y="T7"/>
                </a:cxn>
                <a:cxn ang="0">
                  <a:pos x="T8" y="T9"/>
                </a:cxn>
              </a:cxnLst>
              <a:rect l="0" t="0" r="r" b="b"/>
              <a:pathLst>
                <a:path w="283" h="243">
                  <a:moveTo>
                    <a:pt x="0" y="243"/>
                  </a:moveTo>
                  <a:lnTo>
                    <a:pt x="87" y="243"/>
                  </a:lnTo>
                  <a:lnTo>
                    <a:pt x="283" y="0"/>
                  </a:lnTo>
                  <a:lnTo>
                    <a:pt x="178" y="0"/>
                  </a:lnTo>
                  <a:lnTo>
                    <a:pt x="0" y="243"/>
                  </a:lnTo>
                  <a:close/>
                </a:path>
              </a:pathLst>
            </a:custGeom>
            <a:solidFill>
              <a:srgbClr val="405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5" name="Freeform 210"/>
            <p:cNvSpPr>
              <a:spLocks/>
            </p:cNvSpPr>
            <p:nvPr/>
          </p:nvSpPr>
          <p:spPr bwMode="auto">
            <a:xfrm>
              <a:off x="10466388" y="3802063"/>
              <a:ext cx="449263" cy="385763"/>
            </a:xfrm>
            <a:custGeom>
              <a:avLst/>
              <a:gdLst>
                <a:gd name="T0" fmla="*/ 0 w 283"/>
                <a:gd name="T1" fmla="*/ 243 h 243"/>
                <a:gd name="T2" fmla="*/ 87 w 283"/>
                <a:gd name="T3" fmla="*/ 243 h 243"/>
                <a:gd name="T4" fmla="*/ 283 w 283"/>
                <a:gd name="T5" fmla="*/ 0 h 243"/>
                <a:gd name="T6" fmla="*/ 178 w 283"/>
                <a:gd name="T7" fmla="*/ 0 h 243"/>
                <a:gd name="T8" fmla="*/ 0 w 283"/>
                <a:gd name="T9" fmla="*/ 243 h 243"/>
              </a:gdLst>
              <a:ahLst/>
              <a:cxnLst>
                <a:cxn ang="0">
                  <a:pos x="T0" y="T1"/>
                </a:cxn>
                <a:cxn ang="0">
                  <a:pos x="T2" y="T3"/>
                </a:cxn>
                <a:cxn ang="0">
                  <a:pos x="T4" y="T5"/>
                </a:cxn>
                <a:cxn ang="0">
                  <a:pos x="T6" y="T7"/>
                </a:cxn>
                <a:cxn ang="0">
                  <a:pos x="T8" y="T9"/>
                </a:cxn>
              </a:cxnLst>
              <a:rect l="0" t="0" r="r" b="b"/>
              <a:pathLst>
                <a:path w="283" h="243">
                  <a:moveTo>
                    <a:pt x="0" y="243"/>
                  </a:moveTo>
                  <a:lnTo>
                    <a:pt x="87" y="243"/>
                  </a:lnTo>
                  <a:lnTo>
                    <a:pt x="283" y="0"/>
                  </a:lnTo>
                  <a:lnTo>
                    <a:pt x="178" y="0"/>
                  </a:lnTo>
                  <a:lnTo>
                    <a:pt x="0" y="2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6" name="Freeform 211"/>
            <p:cNvSpPr>
              <a:spLocks/>
            </p:cNvSpPr>
            <p:nvPr/>
          </p:nvSpPr>
          <p:spPr bwMode="auto">
            <a:xfrm>
              <a:off x="10504488" y="3802063"/>
              <a:ext cx="354013" cy="385763"/>
            </a:xfrm>
            <a:custGeom>
              <a:avLst/>
              <a:gdLst>
                <a:gd name="T0" fmla="*/ 223 w 223"/>
                <a:gd name="T1" fmla="*/ 0 h 243"/>
                <a:gd name="T2" fmla="*/ 190 w 223"/>
                <a:gd name="T3" fmla="*/ 0 h 243"/>
                <a:gd name="T4" fmla="*/ 0 w 223"/>
                <a:gd name="T5" fmla="*/ 243 h 243"/>
                <a:gd name="T6" fmla="*/ 29 w 223"/>
                <a:gd name="T7" fmla="*/ 243 h 243"/>
                <a:gd name="T8" fmla="*/ 223 w 223"/>
                <a:gd name="T9" fmla="*/ 0 h 243"/>
              </a:gdLst>
              <a:ahLst/>
              <a:cxnLst>
                <a:cxn ang="0">
                  <a:pos x="T0" y="T1"/>
                </a:cxn>
                <a:cxn ang="0">
                  <a:pos x="T2" y="T3"/>
                </a:cxn>
                <a:cxn ang="0">
                  <a:pos x="T4" y="T5"/>
                </a:cxn>
                <a:cxn ang="0">
                  <a:pos x="T6" y="T7"/>
                </a:cxn>
                <a:cxn ang="0">
                  <a:pos x="T8" y="T9"/>
                </a:cxn>
              </a:cxnLst>
              <a:rect l="0" t="0" r="r" b="b"/>
              <a:pathLst>
                <a:path w="223" h="243">
                  <a:moveTo>
                    <a:pt x="223" y="0"/>
                  </a:moveTo>
                  <a:lnTo>
                    <a:pt x="190" y="0"/>
                  </a:lnTo>
                  <a:lnTo>
                    <a:pt x="0" y="243"/>
                  </a:lnTo>
                  <a:lnTo>
                    <a:pt x="29" y="243"/>
                  </a:lnTo>
                  <a:lnTo>
                    <a:pt x="223" y="0"/>
                  </a:lnTo>
                  <a:close/>
                </a:path>
              </a:pathLst>
            </a:custGeom>
            <a:solidFill>
              <a:srgbClr val="4794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7" name="Freeform 212"/>
            <p:cNvSpPr>
              <a:spLocks/>
            </p:cNvSpPr>
            <p:nvPr/>
          </p:nvSpPr>
          <p:spPr bwMode="auto">
            <a:xfrm>
              <a:off x="10504488" y="3802063"/>
              <a:ext cx="354013" cy="385763"/>
            </a:xfrm>
            <a:custGeom>
              <a:avLst/>
              <a:gdLst>
                <a:gd name="T0" fmla="*/ 223 w 223"/>
                <a:gd name="T1" fmla="*/ 0 h 243"/>
                <a:gd name="T2" fmla="*/ 190 w 223"/>
                <a:gd name="T3" fmla="*/ 0 h 243"/>
                <a:gd name="T4" fmla="*/ 0 w 223"/>
                <a:gd name="T5" fmla="*/ 243 h 243"/>
                <a:gd name="T6" fmla="*/ 29 w 223"/>
                <a:gd name="T7" fmla="*/ 243 h 243"/>
                <a:gd name="T8" fmla="*/ 223 w 223"/>
                <a:gd name="T9" fmla="*/ 0 h 243"/>
              </a:gdLst>
              <a:ahLst/>
              <a:cxnLst>
                <a:cxn ang="0">
                  <a:pos x="T0" y="T1"/>
                </a:cxn>
                <a:cxn ang="0">
                  <a:pos x="T2" y="T3"/>
                </a:cxn>
                <a:cxn ang="0">
                  <a:pos x="T4" y="T5"/>
                </a:cxn>
                <a:cxn ang="0">
                  <a:pos x="T6" y="T7"/>
                </a:cxn>
                <a:cxn ang="0">
                  <a:pos x="T8" y="T9"/>
                </a:cxn>
              </a:cxnLst>
              <a:rect l="0" t="0" r="r" b="b"/>
              <a:pathLst>
                <a:path w="223" h="243">
                  <a:moveTo>
                    <a:pt x="223" y="0"/>
                  </a:moveTo>
                  <a:lnTo>
                    <a:pt x="190" y="0"/>
                  </a:lnTo>
                  <a:lnTo>
                    <a:pt x="0" y="243"/>
                  </a:lnTo>
                  <a:lnTo>
                    <a:pt x="29" y="243"/>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8" name="Oval 213"/>
            <p:cNvSpPr>
              <a:spLocks noChangeArrowheads="1"/>
            </p:cNvSpPr>
            <p:nvPr/>
          </p:nvSpPr>
          <p:spPr bwMode="auto">
            <a:xfrm>
              <a:off x="10299700" y="4237038"/>
              <a:ext cx="468313" cy="468313"/>
            </a:xfrm>
            <a:prstGeom prst="ellipse">
              <a:avLst/>
            </a:pr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9" name="Oval 214"/>
            <p:cNvSpPr>
              <a:spLocks noChangeArrowheads="1"/>
            </p:cNvSpPr>
            <p:nvPr/>
          </p:nvSpPr>
          <p:spPr bwMode="auto">
            <a:xfrm>
              <a:off x="10345738" y="4279900"/>
              <a:ext cx="381000" cy="381000"/>
            </a:xfrm>
            <a:prstGeom prst="ellipse">
              <a:avLst/>
            </a:prstGeom>
            <a:solidFill>
              <a:srgbClr val="FFD7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0" name="Freeform 215"/>
            <p:cNvSpPr>
              <a:spLocks/>
            </p:cNvSpPr>
            <p:nvPr/>
          </p:nvSpPr>
          <p:spPr bwMode="auto">
            <a:xfrm>
              <a:off x="10348913" y="4310063"/>
              <a:ext cx="358775" cy="293688"/>
            </a:xfrm>
            <a:custGeom>
              <a:avLst/>
              <a:gdLst>
                <a:gd name="T0" fmla="*/ 12 w 94"/>
                <a:gd name="T1" fmla="*/ 77 h 77"/>
                <a:gd name="T2" fmla="*/ 94 w 94"/>
                <a:gd name="T3" fmla="*/ 20 h 77"/>
                <a:gd name="T4" fmla="*/ 76 w 94"/>
                <a:gd name="T5" fmla="*/ 0 h 77"/>
                <a:gd name="T6" fmla="*/ 0 w 94"/>
                <a:gd name="T7" fmla="*/ 53 h 77"/>
                <a:gd name="T8" fmla="*/ 12 w 94"/>
                <a:gd name="T9" fmla="*/ 77 h 77"/>
              </a:gdLst>
              <a:ahLst/>
              <a:cxnLst>
                <a:cxn ang="0">
                  <a:pos x="T0" y="T1"/>
                </a:cxn>
                <a:cxn ang="0">
                  <a:pos x="T2" y="T3"/>
                </a:cxn>
                <a:cxn ang="0">
                  <a:pos x="T4" y="T5"/>
                </a:cxn>
                <a:cxn ang="0">
                  <a:pos x="T6" y="T7"/>
                </a:cxn>
                <a:cxn ang="0">
                  <a:pos x="T8" y="T9"/>
                </a:cxn>
              </a:cxnLst>
              <a:rect l="0" t="0" r="r" b="b"/>
              <a:pathLst>
                <a:path w="94" h="77">
                  <a:moveTo>
                    <a:pt x="12" y="77"/>
                  </a:moveTo>
                  <a:cubicBezTo>
                    <a:pt x="94" y="20"/>
                    <a:pt x="94" y="20"/>
                    <a:pt x="94" y="20"/>
                  </a:cubicBezTo>
                  <a:cubicBezTo>
                    <a:pt x="90" y="12"/>
                    <a:pt x="84" y="5"/>
                    <a:pt x="76" y="0"/>
                  </a:cubicBezTo>
                  <a:cubicBezTo>
                    <a:pt x="0" y="53"/>
                    <a:pt x="0" y="53"/>
                    <a:pt x="0" y="53"/>
                  </a:cubicBezTo>
                  <a:cubicBezTo>
                    <a:pt x="2" y="62"/>
                    <a:pt x="6" y="70"/>
                    <a:pt x="12" y="77"/>
                  </a:cubicBezTo>
                  <a:close/>
                </a:path>
              </a:pathLst>
            </a:custGeom>
            <a:solidFill>
              <a:srgbClr val="FFE8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1" name="Freeform 216"/>
            <p:cNvSpPr>
              <a:spLocks/>
            </p:cNvSpPr>
            <p:nvPr/>
          </p:nvSpPr>
          <p:spPr bwMode="auto">
            <a:xfrm>
              <a:off x="10417175" y="4413250"/>
              <a:ext cx="304800" cy="223838"/>
            </a:xfrm>
            <a:custGeom>
              <a:avLst/>
              <a:gdLst>
                <a:gd name="T0" fmla="*/ 0 w 80"/>
                <a:gd name="T1" fmla="*/ 55 h 59"/>
                <a:gd name="T2" fmla="*/ 6 w 80"/>
                <a:gd name="T3" fmla="*/ 59 h 59"/>
                <a:gd name="T4" fmla="*/ 80 w 80"/>
                <a:gd name="T5" fmla="*/ 7 h 59"/>
                <a:gd name="T6" fmla="*/ 78 w 80"/>
                <a:gd name="T7" fmla="*/ 0 h 59"/>
                <a:gd name="T8" fmla="*/ 0 w 80"/>
                <a:gd name="T9" fmla="*/ 55 h 59"/>
              </a:gdLst>
              <a:ahLst/>
              <a:cxnLst>
                <a:cxn ang="0">
                  <a:pos x="T0" y="T1"/>
                </a:cxn>
                <a:cxn ang="0">
                  <a:pos x="T2" y="T3"/>
                </a:cxn>
                <a:cxn ang="0">
                  <a:pos x="T4" y="T5"/>
                </a:cxn>
                <a:cxn ang="0">
                  <a:pos x="T6" y="T7"/>
                </a:cxn>
                <a:cxn ang="0">
                  <a:pos x="T8" y="T9"/>
                </a:cxn>
              </a:cxnLst>
              <a:rect l="0" t="0" r="r" b="b"/>
              <a:pathLst>
                <a:path w="80" h="59">
                  <a:moveTo>
                    <a:pt x="0" y="55"/>
                  </a:moveTo>
                  <a:cubicBezTo>
                    <a:pt x="2" y="56"/>
                    <a:pt x="4" y="58"/>
                    <a:pt x="6" y="59"/>
                  </a:cubicBezTo>
                  <a:cubicBezTo>
                    <a:pt x="80" y="7"/>
                    <a:pt x="80" y="7"/>
                    <a:pt x="80" y="7"/>
                  </a:cubicBezTo>
                  <a:cubicBezTo>
                    <a:pt x="80" y="5"/>
                    <a:pt x="79" y="3"/>
                    <a:pt x="78" y="0"/>
                  </a:cubicBezTo>
                  <a:lnTo>
                    <a:pt x="0" y="55"/>
                  </a:lnTo>
                  <a:close/>
                </a:path>
              </a:pathLst>
            </a:custGeom>
            <a:solidFill>
              <a:srgbClr val="FFE8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2" name="Freeform 217"/>
            <p:cNvSpPr>
              <a:spLocks/>
            </p:cNvSpPr>
            <p:nvPr/>
          </p:nvSpPr>
          <p:spPr bwMode="auto">
            <a:xfrm>
              <a:off x="10345738" y="4279900"/>
              <a:ext cx="327025" cy="330200"/>
            </a:xfrm>
            <a:custGeom>
              <a:avLst/>
              <a:gdLst>
                <a:gd name="T0" fmla="*/ 2 w 86"/>
                <a:gd name="T1" fmla="*/ 53 h 87"/>
                <a:gd name="T2" fmla="*/ 52 w 86"/>
                <a:gd name="T3" fmla="*/ 3 h 87"/>
                <a:gd name="T4" fmla="*/ 86 w 86"/>
                <a:gd name="T5" fmla="*/ 16 h 87"/>
                <a:gd name="T6" fmla="*/ 50 w 86"/>
                <a:gd name="T7" fmla="*/ 0 h 87"/>
                <a:gd name="T8" fmla="*/ 0 w 86"/>
                <a:gd name="T9" fmla="*/ 50 h 87"/>
                <a:gd name="T10" fmla="*/ 16 w 86"/>
                <a:gd name="T11" fmla="*/ 87 h 87"/>
                <a:gd name="T12" fmla="*/ 2 w 86"/>
                <a:gd name="T13" fmla="*/ 53 h 87"/>
              </a:gdLst>
              <a:ahLst/>
              <a:cxnLst>
                <a:cxn ang="0">
                  <a:pos x="T0" y="T1"/>
                </a:cxn>
                <a:cxn ang="0">
                  <a:pos x="T2" y="T3"/>
                </a:cxn>
                <a:cxn ang="0">
                  <a:pos x="T4" y="T5"/>
                </a:cxn>
                <a:cxn ang="0">
                  <a:pos x="T6" y="T7"/>
                </a:cxn>
                <a:cxn ang="0">
                  <a:pos x="T8" y="T9"/>
                </a:cxn>
                <a:cxn ang="0">
                  <a:pos x="T10" y="T11"/>
                </a:cxn>
                <a:cxn ang="0">
                  <a:pos x="T12" y="T13"/>
                </a:cxn>
              </a:cxnLst>
              <a:rect l="0" t="0" r="r" b="b"/>
              <a:pathLst>
                <a:path w="86" h="87">
                  <a:moveTo>
                    <a:pt x="2" y="53"/>
                  </a:moveTo>
                  <a:cubicBezTo>
                    <a:pt x="2" y="25"/>
                    <a:pt x="25" y="3"/>
                    <a:pt x="52" y="3"/>
                  </a:cubicBezTo>
                  <a:cubicBezTo>
                    <a:pt x="65" y="3"/>
                    <a:pt x="77" y="8"/>
                    <a:pt x="86" y="16"/>
                  </a:cubicBezTo>
                  <a:cubicBezTo>
                    <a:pt x="77" y="6"/>
                    <a:pt x="64" y="0"/>
                    <a:pt x="50" y="0"/>
                  </a:cubicBezTo>
                  <a:cubicBezTo>
                    <a:pt x="22" y="0"/>
                    <a:pt x="0" y="23"/>
                    <a:pt x="0" y="50"/>
                  </a:cubicBezTo>
                  <a:cubicBezTo>
                    <a:pt x="0" y="65"/>
                    <a:pt x="6" y="78"/>
                    <a:pt x="16" y="87"/>
                  </a:cubicBezTo>
                  <a:cubicBezTo>
                    <a:pt x="7" y="78"/>
                    <a:pt x="2" y="66"/>
                    <a:pt x="2" y="53"/>
                  </a:cubicBezTo>
                  <a:close/>
                </a:path>
              </a:pathLst>
            </a:custGeom>
            <a:solidFill>
              <a:srgbClr val="FFC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3" name="Freeform 218"/>
            <p:cNvSpPr>
              <a:spLocks noEditPoints="1"/>
            </p:cNvSpPr>
            <p:nvPr/>
          </p:nvSpPr>
          <p:spPr bwMode="auto">
            <a:xfrm>
              <a:off x="10466388" y="4606925"/>
              <a:ext cx="130175" cy="26988"/>
            </a:xfrm>
            <a:custGeom>
              <a:avLst/>
              <a:gdLst>
                <a:gd name="T0" fmla="*/ 53 w 82"/>
                <a:gd name="T1" fmla="*/ 7 h 17"/>
                <a:gd name="T2" fmla="*/ 51 w 82"/>
                <a:gd name="T3" fmla="*/ 7 h 17"/>
                <a:gd name="T4" fmla="*/ 51 w 82"/>
                <a:gd name="T5" fmla="*/ 7 h 17"/>
                <a:gd name="T6" fmla="*/ 46 w 82"/>
                <a:gd name="T7" fmla="*/ 17 h 17"/>
                <a:gd name="T8" fmla="*/ 41 w 82"/>
                <a:gd name="T9" fmla="*/ 17 h 17"/>
                <a:gd name="T10" fmla="*/ 34 w 82"/>
                <a:gd name="T11" fmla="*/ 17 h 17"/>
                <a:gd name="T12" fmla="*/ 29 w 82"/>
                <a:gd name="T13" fmla="*/ 7 h 17"/>
                <a:gd name="T14" fmla="*/ 29 w 82"/>
                <a:gd name="T15" fmla="*/ 7 h 17"/>
                <a:gd name="T16" fmla="*/ 27 w 82"/>
                <a:gd name="T17" fmla="*/ 7 h 17"/>
                <a:gd name="T18" fmla="*/ 29 w 82"/>
                <a:gd name="T19" fmla="*/ 5 h 17"/>
                <a:gd name="T20" fmla="*/ 32 w 82"/>
                <a:gd name="T21" fmla="*/ 7 h 17"/>
                <a:gd name="T22" fmla="*/ 32 w 82"/>
                <a:gd name="T23" fmla="*/ 7 h 17"/>
                <a:gd name="T24" fmla="*/ 36 w 82"/>
                <a:gd name="T25" fmla="*/ 12 h 17"/>
                <a:gd name="T26" fmla="*/ 39 w 82"/>
                <a:gd name="T27" fmla="*/ 2 h 17"/>
                <a:gd name="T28" fmla="*/ 39 w 82"/>
                <a:gd name="T29" fmla="*/ 2 h 17"/>
                <a:gd name="T30" fmla="*/ 41 w 82"/>
                <a:gd name="T31" fmla="*/ 0 h 17"/>
                <a:gd name="T32" fmla="*/ 41 w 82"/>
                <a:gd name="T33" fmla="*/ 2 h 17"/>
                <a:gd name="T34" fmla="*/ 41 w 82"/>
                <a:gd name="T35" fmla="*/ 2 h 17"/>
                <a:gd name="T36" fmla="*/ 46 w 82"/>
                <a:gd name="T37" fmla="*/ 12 h 17"/>
                <a:gd name="T38" fmla="*/ 51 w 82"/>
                <a:gd name="T39" fmla="*/ 7 h 17"/>
                <a:gd name="T40" fmla="*/ 51 w 82"/>
                <a:gd name="T41" fmla="*/ 7 h 17"/>
                <a:gd name="T42" fmla="*/ 51 w 82"/>
                <a:gd name="T43" fmla="*/ 5 h 17"/>
                <a:gd name="T44" fmla="*/ 53 w 82"/>
                <a:gd name="T45" fmla="*/ 7 h 17"/>
                <a:gd name="T46" fmla="*/ 27 w 82"/>
                <a:gd name="T47" fmla="*/ 12 h 17"/>
                <a:gd name="T48" fmla="*/ 0 w 82"/>
                <a:gd name="T49" fmla="*/ 14 h 17"/>
                <a:gd name="T50" fmla="*/ 27 w 82"/>
                <a:gd name="T51" fmla="*/ 14 h 17"/>
                <a:gd name="T52" fmla="*/ 27 w 82"/>
                <a:gd name="T53" fmla="*/ 12 h 17"/>
                <a:gd name="T54" fmla="*/ 53 w 82"/>
                <a:gd name="T55" fmla="*/ 14 h 17"/>
                <a:gd name="T56" fmla="*/ 82 w 82"/>
                <a:gd name="T57" fmla="*/ 14 h 17"/>
                <a:gd name="T58" fmla="*/ 53 w 82"/>
                <a:gd name="T59" fmla="*/ 12 h 17"/>
                <a:gd name="T60" fmla="*/ 53 w 82"/>
                <a:gd name="T61"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2" h="17">
                  <a:moveTo>
                    <a:pt x="53" y="7"/>
                  </a:moveTo>
                  <a:lnTo>
                    <a:pt x="51" y="7"/>
                  </a:lnTo>
                  <a:lnTo>
                    <a:pt x="51" y="7"/>
                  </a:lnTo>
                  <a:lnTo>
                    <a:pt x="46" y="17"/>
                  </a:lnTo>
                  <a:lnTo>
                    <a:pt x="41" y="17"/>
                  </a:lnTo>
                  <a:lnTo>
                    <a:pt x="34" y="17"/>
                  </a:lnTo>
                  <a:lnTo>
                    <a:pt x="29" y="7"/>
                  </a:lnTo>
                  <a:lnTo>
                    <a:pt x="29" y="7"/>
                  </a:lnTo>
                  <a:lnTo>
                    <a:pt x="27" y="7"/>
                  </a:lnTo>
                  <a:lnTo>
                    <a:pt x="29" y="5"/>
                  </a:lnTo>
                  <a:lnTo>
                    <a:pt x="32" y="7"/>
                  </a:lnTo>
                  <a:lnTo>
                    <a:pt x="32" y="7"/>
                  </a:lnTo>
                  <a:lnTo>
                    <a:pt x="36" y="12"/>
                  </a:lnTo>
                  <a:lnTo>
                    <a:pt x="39" y="2"/>
                  </a:lnTo>
                  <a:lnTo>
                    <a:pt x="39" y="2"/>
                  </a:lnTo>
                  <a:lnTo>
                    <a:pt x="41" y="0"/>
                  </a:lnTo>
                  <a:lnTo>
                    <a:pt x="41" y="2"/>
                  </a:lnTo>
                  <a:lnTo>
                    <a:pt x="41" y="2"/>
                  </a:lnTo>
                  <a:lnTo>
                    <a:pt x="46" y="12"/>
                  </a:lnTo>
                  <a:lnTo>
                    <a:pt x="51" y="7"/>
                  </a:lnTo>
                  <a:lnTo>
                    <a:pt x="51" y="7"/>
                  </a:lnTo>
                  <a:lnTo>
                    <a:pt x="51" y="5"/>
                  </a:lnTo>
                  <a:lnTo>
                    <a:pt x="53" y="7"/>
                  </a:lnTo>
                  <a:close/>
                  <a:moveTo>
                    <a:pt x="27" y="12"/>
                  </a:moveTo>
                  <a:lnTo>
                    <a:pt x="0" y="14"/>
                  </a:lnTo>
                  <a:lnTo>
                    <a:pt x="27" y="14"/>
                  </a:lnTo>
                  <a:lnTo>
                    <a:pt x="27" y="12"/>
                  </a:lnTo>
                  <a:close/>
                  <a:moveTo>
                    <a:pt x="53" y="14"/>
                  </a:moveTo>
                  <a:lnTo>
                    <a:pt x="82" y="14"/>
                  </a:lnTo>
                  <a:lnTo>
                    <a:pt x="53" y="12"/>
                  </a:lnTo>
                  <a:lnTo>
                    <a:pt x="53" y="14"/>
                  </a:lnTo>
                  <a:close/>
                </a:path>
              </a:pathLst>
            </a:custGeom>
            <a:solidFill>
              <a:srgbClr val="FF9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4" name="Freeform 219"/>
            <p:cNvSpPr>
              <a:spLocks/>
            </p:cNvSpPr>
            <p:nvPr/>
          </p:nvSpPr>
          <p:spPr bwMode="auto">
            <a:xfrm>
              <a:off x="10623550" y="4348163"/>
              <a:ext cx="68263" cy="220663"/>
            </a:xfrm>
            <a:custGeom>
              <a:avLst/>
              <a:gdLst>
                <a:gd name="T0" fmla="*/ 4 w 18"/>
                <a:gd name="T1" fmla="*/ 3 h 58"/>
                <a:gd name="T2" fmla="*/ 5 w 18"/>
                <a:gd name="T3" fmla="*/ 6 h 58"/>
                <a:gd name="T4" fmla="*/ 6 w 18"/>
                <a:gd name="T5" fmla="*/ 6 h 58"/>
                <a:gd name="T6" fmla="*/ 7 w 18"/>
                <a:gd name="T7" fmla="*/ 3 h 58"/>
                <a:gd name="T8" fmla="*/ 7 w 18"/>
                <a:gd name="T9" fmla="*/ 8 h 58"/>
                <a:gd name="T10" fmla="*/ 9 w 18"/>
                <a:gd name="T11" fmla="*/ 11 h 58"/>
                <a:gd name="T12" fmla="*/ 10 w 18"/>
                <a:gd name="T13" fmla="*/ 8 h 58"/>
                <a:gd name="T14" fmla="*/ 10 w 18"/>
                <a:gd name="T15" fmla="*/ 13 h 58"/>
                <a:gd name="T16" fmla="*/ 11 w 18"/>
                <a:gd name="T17" fmla="*/ 16 h 58"/>
                <a:gd name="T18" fmla="*/ 13 w 18"/>
                <a:gd name="T19" fmla="*/ 13 h 58"/>
                <a:gd name="T20" fmla="*/ 12 w 18"/>
                <a:gd name="T21" fmla="*/ 19 h 58"/>
                <a:gd name="T22" fmla="*/ 13 w 18"/>
                <a:gd name="T23" fmla="*/ 22 h 58"/>
                <a:gd name="T24" fmla="*/ 16 w 18"/>
                <a:gd name="T25" fmla="*/ 19 h 58"/>
                <a:gd name="T26" fmla="*/ 13 w 18"/>
                <a:gd name="T27" fmla="*/ 25 h 58"/>
                <a:gd name="T28" fmla="*/ 15 w 18"/>
                <a:gd name="T29" fmla="*/ 27 h 58"/>
                <a:gd name="T30" fmla="*/ 17 w 18"/>
                <a:gd name="T31" fmla="*/ 29 h 58"/>
                <a:gd name="T32" fmla="*/ 13 w 18"/>
                <a:gd name="T33" fmla="*/ 37 h 58"/>
                <a:gd name="T34" fmla="*/ 18 w 18"/>
                <a:gd name="T35" fmla="*/ 34 h 58"/>
                <a:gd name="T36" fmla="*/ 14 w 18"/>
                <a:gd name="T37" fmla="*/ 40 h 58"/>
                <a:gd name="T38" fmla="*/ 14 w 18"/>
                <a:gd name="T39" fmla="*/ 43 h 58"/>
                <a:gd name="T40" fmla="*/ 15 w 18"/>
                <a:gd name="T41" fmla="*/ 46 h 58"/>
                <a:gd name="T42" fmla="*/ 10 w 18"/>
                <a:gd name="T43" fmla="*/ 48 h 58"/>
                <a:gd name="T44" fmla="*/ 10 w 18"/>
                <a:gd name="T45" fmla="*/ 51 h 58"/>
                <a:gd name="T46" fmla="*/ 12 w 18"/>
                <a:gd name="T47" fmla="*/ 53 h 58"/>
                <a:gd name="T48" fmla="*/ 7 w 18"/>
                <a:gd name="T49" fmla="*/ 56 h 58"/>
                <a:gd name="T50" fmla="*/ 2 w 18"/>
                <a:gd name="T51" fmla="*/ 58 h 58"/>
                <a:gd name="T52" fmla="*/ 6 w 18"/>
                <a:gd name="T53" fmla="*/ 47 h 58"/>
                <a:gd name="T54" fmla="*/ 8 w 18"/>
                <a:gd name="T55" fmla="*/ 46 h 58"/>
                <a:gd name="T56" fmla="*/ 11 w 18"/>
                <a:gd name="T57" fmla="*/ 44 h 58"/>
                <a:gd name="T58" fmla="*/ 9 w 18"/>
                <a:gd name="T59" fmla="*/ 37 h 58"/>
                <a:gd name="T60" fmla="*/ 12 w 18"/>
                <a:gd name="T61" fmla="*/ 41 h 58"/>
                <a:gd name="T62" fmla="*/ 10 w 18"/>
                <a:gd name="T63" fmla="*/ 33 h 58"/>
                <a:gd name="T64" fmla="*/ 12 w 18"/>
                <a:gd name="T65" fmla="*/ 31 h 58"/>
                <a:gd name="T66" fmla="*/ 13 w 18"/>
                <a:gd name="T67" fmla="*/ 30 h 58"/>
                <a:gd name="T68" fmla="*/ 10 w 18"/>
                <a:gd name="T69" fmla="*/ 26 h 58"/>
                <a:gd name="T70" fmla="*/ 11 w 18"/>
                <a:gd name="T71" fmla="*/ 24 h 58"/>
                <a:gd name="T72" fmla="*/ 12 w 18"/>
                <a:gd name="T73" fmla="*/ 22 h 58"/>
                <a:gd name="T74" fmla="*/ 8 w 18"/>
                <a:gd name="T75" fmla="*/ 18 h 58"/>
                <a:gd name="T76" fmla="*/ 12 w 18"/>
                <a:gd name="T77" fmla="*/ 19 h 58"/>
                <a:gd name="T78" fmla="*/ 10 w 18"/>
                <a:gd name="T79" fmla="*/ 16 h 58"/>
                <a:gd name="T80" fmla="*/ 6 w 18"/>
                <a:gd name="T81" fmla="*/ 13 h 58"/>
                <a:gd name="T82" fmla="*/ 10 w 18"/>
                <a:gd name="T83" fmla="*/ 14 h 58"/>
                <a:gd name="T84" fmla="*/ 5 w 18"/>
                <a:gd name="T85" fmla="*/ 10 h 58"/>
                <a:gd name="T86" fmla="*/ 5 w 18"/>
                <a:gd name="T87" fmla="*/ 8 h 58"/>
                <a:gd name="T88" fmla="*/ 7 w 18"/>
                <a:gd name="T89" fmla="*/ 9 h 58"/>
                <a:gd name="T90" fmla="*/ 3 w 18"/>
                <a:gd name="T91" fmla="*/ 6 h 58"/>
                <a:gd name="T92" fmla="*/ 2 w 18"/>
                <a:gd name="T93" fmla="*/ 4 h 58"/>
                <a:gd name="T94" fmla="*/ 4 w 18"/>
                <a:gd name="T95" fmla="*/ 4 h 58"/>
                <a:gd name="T96" fmla="*/ 1 w 18"/>
                <a:gd name="T97"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58">
                  <a:moveTo>
                    <a:pt x="1" y="1"/>
                  </a:moveTo>
                  <a:cubicBezTo>
                    <a:pt x="1" y="1"/>
                    <a:pt x="1" y="1"/>
                    <a:pt x="2" y="1"/>
                  </a:cubicBezTo>
                  <a:cubicBezTo>
                    <a:pt x="3" y="2"/>
                    <a:pt x="3" y="2"/>
                    <a:pt x="4" y="3"/>
                  </a:cubicBezTo>
                  <a:cubicBezTo>
                    <a:pt x="4" y="3"/>
                    <a:pt x="4" y="4"/>
                    <a:pt x="4" y="4"/>
                  </a:cubicBezTo>
                  <a:cubicBezTo>
                    <a:pt x="4" y="4"/>
                    <a:pt x="5" y="5"/>
                    <a:pt x="5" y="5"/>
                  </a:cubicBezTo>
                  <a:cubicBezTo>
                    <a:pt x="5" y="6"/>
                    <a:pt x="5" y="6"/>
                    <a:pt x="5" y="6"/>
                  </a:cubicBezTo>
                  <a:cubicBezTo>
                    <a:pt x="5" y="6"/>
                    <a:pt x="5" y="6"/>
                    <a:pt x="5" y="6"/>
                  </a:cubicBezTo>
                  <a:cubicBezTo>
                    <a:pt x="6" y="7"/>
                    <a:pt x="6" y="7"/>
                    <a:pt x="6" y="7"/>
                  </a:cubicBezTo>
                  <a:cubicBezTo>
                    <a:pt x="6" y="6"/>
                    <a:pt x="6" y="6"/>
                    <a:pt x="6" y="6"/>
                  </a:cubicBezTo>
                  <a:cubicBezTo>
                    <a:pt x="6" y="6"/>
                    <a:pt x="6" y="5"/>
                    <a:pt x="6" y="4"/>
                  </a:cubicBezTo>
                  <a:cubicBezTo>
                    <a:pt x="6" y="3"/>
                    <a:pt x="7" y="3"/>
                    <a:pt x="7" y="3"/>
                  </a:cubicBezTo>
                  <a:cubicBezTo>
                    <a:pt x="7" y="3"/>
                    <a:pt x="7" y="3"/>
                    <a:pt x="7" y="3"/>
                  </a:cubicBezTo>
                  <a:cubicBezTo>
                    <a:pt x="7" y="3"/>
                    <a:pt x="7" y="4"/>
                    <a:pt x="8" y="5"/>
                  </a:cubicBezTo>
                  <a:cubicBezTo>
                    <a:pt x="8" y="6"/>
                    <a:pt x="8" y="7"/>
                    <a:pt x="8" y="7"/>
                  </a:cubicBezTo>
                  <a:cubicBezTo>
                    <a:pt x="7" y="8"/>
                    <a:pt x="7" y="8"/>
                    <a:pt x="7" y="8"/>
                  </a:cubicBezTo>
                  <a:cubicBezTo>
                    <a:pt x="7" y="9"/>
                    <a:pt x="7" y="9"/>
                    <a:pt x="7" y="9"/>
                  </a:cubicBezTo>
                  <a:cubicBezTo>
                    <a:pt x="8" y="10"/>
                    <a:pt x="8" y="10"/>
                    <a:pt x="9" y="11"/>
                  </a:cubicBezTo>
                  <a:cubicBezTo>
                    <a:pt x="9" y="11"/>
                    <a:pt x="9" y="11"/>
                    <a:pt x="9" y="11"/>
                  </a:cubicBezTo>
                  <a:cubicBezTo>
                    <a:pt x="9" y="10"/>
                    <a:pt x="9" y="10"/>
                    <a:pt x="9" y="9"/>
                  </a:cubicBezTo>
                  <a:cubicBezTo>
                    <a:pt x="9" y="8"/>
                    <a:pt x="10" y="7"/>
                    <a:pt x="10" y="7"/>
                  </a:cubicBezTo>
                  <a:cubicBezTo>
                    <a:pt x="10" y="7"/>
                    <a:pt x="10" y="7"/>
                    <a:pt x="10" y="8"/>
                  </a:cubicBezTo>
                  <a:cubicBezTo>
                    <a:pt x="10" y="8"/>
                    <a:pt x="11" y="9"/>
                    <a:pt x="11" y="10"/>
                  </a:cubicBezTo>
                  <a:cubicBezTo>
                    <a:pt x="11" y="11"/>
                    <a:pt x="11" y="12"/>
                    <a:pt x="11" y="12"/>
                  </a:cubicBezTo>
                  <a:cubicBezTo>
                    <a:pt x="10" y="13"/>
                    <a:pt x="10" y="13"/>
                    <a:pt x="10" y="13"/>
                  </a:cubicBezTo>
                  <a:cubicBezTo>
                    <a:pt x="10" y="14"/>
                    <a:pt x="11" y="15"/>
                    <a:pt x="11" y="16"/>
                  </a:cubicBezTo>
                  <a:cubicBezTo>
                    <a:pt x="11" y="17"/>
                    <a:pt x="11" y="17"/>
                    <a:pt x="11" y="17"/>
                  </a:cubicBezTo>
                  <a:cubicBezTo>
                    <a:pt x="11" y="16"/>
                    <a:pt x="11" y="16"/>
                    <a:pt x="11" y="16"/>
                  </a:cubicBezTo>
                  <a:cubicBezTo>
                    <a:pt x="11" y="16"/>
                    <a:pt x="11" y="15"/>
                    <a:pt x="12" y="14"/>
                  </a:cubicBezTo>
                  <a:cubicBezTo>
                    <a:pt x="12" y="13"/>
                    <a:pt x="13" y="12"/>
                    <a:pt x="13" y="12"/>
                  </a:cubicBezTo>
                  <a:cubicBezTo>
                    <a:pt x="13" y="12"/>
                    <a:pt x="13" y="13"/>
                    <a:pt x="13" y="13"/>
                  </a:cubicBezTo>
                  <a:cubicBezTo>
                    <a:pt x="13" y="13"/>
                    <a:pt x="13" y="14"/>
                    <a:pt x="14" y="15"/>
                  </a:cubicBezTo>
                  <a:cubicBezTo>
                    <a:pt x="14" y="17"/>
                    <a:pt x="13" y="18"/>
                    <a:pt x="13" y="18"/>
                  </a:cubicBezTo>
                  <a:cubicBezTo>
                    <a:pt x="13" y="19"/>
                    <a:pt x="12" y="19"/>
                    <a:pt x="12" y="19"/>
                  </a:cubicBezTo>
                  <a:cubicBezTo>
                    <a:pt x="12" y="19"/>
                    <a:pt x="12" y="19"/>
                    <a:pt x="12" y="19"/>
                  </a:cubicBezTo>
                  <a:cubicBezTo>
                    <a:pt x="12" y="20"/>
                    <a:pt x="13" y="21"/>
                    <a:pt x="13" y="23"/>
                  </a:cubicBezTo>
                  <a:cubicBezTo>
                    <a:pt x="13" y="22"/>
                    <a:pt x="13" y="22"/>
                    <a:pt x="13" y="22"/>
                  </a:cubicBezTo>
                  <a:cubicBezTo>
                    <a:pt x="13" y="22"/>
                    <a:pt x="13" y="21"/>
                    <a:pt x="14" y="20"/>
                  </a:cubicBezTo>
                  <a:cubicBezTo>
                    <a:pt x="15" y="19"/>
                    <a:pt x="16" y="19"/>
                    <a:pt x="16" y="19"/>
                  </a:cubicBezTo>
                  <a:cubicBezTo>
                    <a:pt x="16" y="19"/>
                    <a:pt x="16" y="19"/>
                    <a:pt x="16" y="19"/>
                  </a:cubicBezTo>
                  <a:cubicBezTo>
                    <a:pt x="16" y="20"/>
                    <a:pt x="16" y="20"/>
                    <a:pt x="16" y="22"/>
                  </a:cubicBezTo>
                  <a:cubicBezTo>
                    <a:pt x="16" y="24"/>
                    <a:pt x="15" y="24"/>
                    <a:pt x="14" y="25"/>
                  </a:cubicBezTo>
                  <a:cubicBezTo>
                    <a:pt x="14" y="25"/>
                    <a:pt x="14" y="25"/>
                    <a:pt x="13" y="25"/>
                  </a:cubicBezTo>
                  <a:cubicBezTo>
                    <a:pt x="14" y="27"/>
                    <a:pt x="14" y="28"/>
                    <a:pt x="14" y="29"/>
                  </a:cubicBezTo>
                  <a:cubicBezTo>
                    <a:pt x="14" y="29"/>
                    <a:pt x="14" y="29"/>
                    <a:pt x="14" y="29"/>
                  </a:cubicBezTo>
                  <a:cubicBezTo>
                    <a:pt x="14" y="28"/>
                    <a:pt x="15" y="28"/>
                    <a:pt x="15" y="27"/>
                  </a:cubicBezTo>
                  <a:cubicBezTo>
                    <a:pt x="16" y="26"/>
                    <a:pt x="17" y="26"/>
                    <a:pt x="17" y="26"/>
                  </a:cubicBezTo>
                  <a:cubicBezTo>
                    <a:pt x="17" y="26"/>
                    <a:pt x="17" y="26"/>
                    <a:pt x="17" y="26"/>
                  </a:cubicBezTo>
                  <a:cubicBezTo>
                    <a:pt x="17" y="27"/>
                    <a:pt x="17" y="28"/>
                    <a:pt x="17" y="29"/>
                  </a:cubicBezTo>
                  <a:cubicBezTo>
                    <a:pt x="16" y="31"/>
                    <a:pt x="16" y="32"/>
                    <a:pt x="15" y="32"/>
                  </a:cubicBezTo>
                  <a:cubicBezTo>
                    <a:pt x="14" y="32"/>
                    <a:pt x="14" y="32"/>
                    <a:pt x="14" y="32"/>
                  </a:cubicBezTo>
                  <a:cubicBezTo>
                    <a:pt x="14" y="34"/>
                    <a:pt x="14" y="35"/>
                    <a:pt x="13" y="37"/>
                  </a:cubicBezTo>
                  <a:cubicBezTo>
                    <a:pt x="13" y="37"/>
                    <a:pt x="13" y="37"/>
                    <a:pt x="13" y="37"/>
                  </a:cubicBezTo>
                  <a:cubicBezTo>
                    <a:pt x="14" y="36"/>
                    <a:pt x="14" y="35"/>
                    <a:pt x="15" y="35"/>
                  </a:cubicBezTo>
                  <a:cubicBezTo>
                    <a:pt x="16" y="34"/>
                    <a:pt x="18" y="34"/>
                    <a:pt x="18" y="34"/>
                  </a:cubicBezTo>
                  <a:cubicBezTo>
                    <a:pt x="18" y="34"/>
                    <a:pt x="18" y="34"/>
                    <a:pt x="18" y="34"/>
                  </a:cubicBezTo>
                  <a:cubicBezTo>
                    <a:pt x="17" y="35"/>
                    <a:pt x="17" y="36"/>
                    <a:pt x="16" y="37"/>
                  </a:cubicBezTo>
                  <a:cubicBezTo>
                    <a:pt x="16" y="39"/>
                    <a:pt x="15" y="40"/>
                    <a:pt x="14" y="40"/>
                  </a:cubicBezTo>
                  <a:cubicBezTo>
                    <a:pt x="13" y="40"/>
                    <a:pt x="13" y="40"/>
                    <a:pt x="13" y="40"/>
                  </a:cubicBezTo>
                  <a:cubicBezTo>
                    <a:pt x="12" y="42"/>
                    <a:pt x="12" y="43"/>
                    <a:pt x="11" y="45"/>
                  </a:cubicBezTo>
                  <a:cubicBezTo>
                    <a:pt x="12" y="44"/>
                    <a:pt x="13" y="43"/>
                    <a:pt x="14" y="43"/>
                  </a:cubicBezTo>
                  <a:cubicBezTo>
                    <a:pt x="15" y="42"/>
                    <a:pt x="17" y="42"/>
                    <a:pt x="17" y="42"/>
                  </a:cubicBezTo>
                  <a:cubicBezTo>
                    <a:pt x="17" y="42"/>
                    <a:pt x="17" y="42"/>
                    <a:pt x="16" y="43"/>
                  </a:cubicBezTo>
                  <a:cubicBezTo>
                    <a:pt x="16" y="43"/>
                    <a:pt x="16" y="44"/>
                    <a:pt x="15" y="46"/>
                  </a:cubicBezTo>
                  <a:cubicBezTo>
                    <a:pt x="14" y="47"/>
                    <a:pt x="13" y="47"/>
                    <a:pt x="13" y="48"/>
                  </a:cubicBezTo>
                  <a:cubicBezTo>
                    <a:pt x="12" y="48"/>
                    <a:pt x="12" y="48"/>
                    <a:pt x="11" y="48"/>
                  </a:cubicBezTo>
                  <a:cubicBezTo>
                    <a:pt x="11" y="48"/>
                    <a:pt x="10" y="48"/>
                    <a:pt x="10" y="48"/>
                  </a:cubicBezTo>
                  <a:cubicBezTo>
                    <a:pt x="9" y="50"/>
                    <a:pt x="8" y="51"/>
                    <a:pt x="7" y="53"/>
                  </a:cubicBezTo>
                  <a:cubicBezTo>
                    <a:pt x="8" y="53"/>
                    <a:pt x="8" y="53"/>
                    <a:pt x="8" y="53"/>
                  </a:cubicBezTo>
                  <a:cubicBezTo>
                    <a:pt x="8" y="52"/>
                    <a:pt x="9" y="52"/>
                    <a:pt x="10" y="51"/>
                  </a:cubicBezTo>
                  <a:cubicBezTo>
                    <a:pt x="12" y="51"/>
                    <a:pt x="14" y="51"/>
                    <a:pt x="14" y="51"/>
                  </a:cubicBezTo>
                  <a:cubicBezTo>
                    <a:pt x="14" y="51"/>
                    <a:pt x="14" y="51"/>
                    <a:pt x="13" y="52"/>
                  </a:cubicBezTo>
                  <a:cubicBezTo>
                    <a:pt x="13" y="52"/>
                    <a:pt x="13" y="52"/>
                    <a:pt x="12" y="53"/>
                  </a:cubicBezTo>
                  <a:cubicBezTo>
                    <a:pt x="12" y="53"/>
                    <a:pt x="11" y="54"/>
                    <a:pt x="11" y="55"/>
                  </a:cubicBezTo>
                  <a:cubicBezTo>
                    <a:pt x="10" y="56"/>
                    <a:pt x="9" y="56"/>
                    <a:pt x="8" y="56"/>
                  </a:cubicBezTo>
                  <a:cubicBezTo>
                    <a:pt x="8" y="56"/>
                    <a:pt x="7" y="57"/>
                    <a:pt x="7" y="56"/>
                  </a:cubicBezTo>
                  <a:cubicBezTo>
                    <a:pt x="6" y="56"/>
                    <a:pt x="5" y="56"/>
                    <a:pt x="5" y="56"/>
                  </a:cubicBezTo>
                  <a:cubicBezTo>
                    <a:pt x="5" y="57"/>
                    <a:pt x="4" y="58"/>
                    <a:pt x="3" y="58"/>
                  </a:cubicBezTo>
                  <a:cubicBezTo>
                    <a:pt x="2" y="58"/>
                    <a:pt x="2" y="58"/>
                    <a:pt x="2" y="58"/>
                  </a:cubicBezTo>
                  <a:cubicBezTo>
                    <a:pt x="4" y="56"/>
                    <a:pt x="6" y="54"/>
                    <a:pt x="7" y="52"/>
                  </a:cubicBezTo>
                  <a:cubicBezTo>
                    <a:pt x="7" y="52"/>
                    <a:pt x="6" y="51"/>
                    <a:pt x="6" y="51"/>
                  </a:cubicBezTo>
                  <a:cubicBezTo>
                    <a:pt x="6" y="50"/>
                    <a:pt x="5" y="49"/>
                    <a:pt x="6" y="47"/>
                  </a:cubicBezTo>
                  <a:cubicBezTo>
                    <a:pt x="6" y="45"/>
                    <a:pt x="6" y="44"/>
                    <a:pt x="6" y="44"/>
                  </a:cubicBezTo>
                  <a:cubicBezTo>
                    <a:pt x="6" y="43"/>
                    <a:pt x="6" y="43"/>
                    <a:pt x="6" y="43"/>
                  </a:cubicBezTo>
                  <a:cubicBezTo>
                    <a:pt x="6" y="43"/>
                    <a:pt x="8" y="44"/>
                    <a:pt x="8" y="46"/>
                  </a:cubicBezTo>
                  <a:cubicBezTo>
                    <a:pt x="9" y="46"/>
                    <a:pt x="9" y="47"/>
                    <a:pt x="9" y="48"/>
                  </a:cubicBezTo>
                  <a:cubicBezTo>
                    <a:pt x="10" y="47"/>
                    <a:pt x="10" y="46"/>
                    <a:pt x="10" y="45"/>
                  </a:cubicBezTo>
                  <a:cubicBezTo>
                    <a:pt x="11" y="45"/>
                    <a:pt x="11" y="44"/>
                    <a:pt x="11" y="44"/>
                  </a:cubicBezTo>
                  <a:cubicBezTo>
                    <a:pt x="11" y="44"/>
                    <a:pt x="10" y="44"/>
                    <a:pt x="10" y="43"/>
                  </a:cubicBezTo>
                  <a:cubicBezTo>
                    <a:pt x="9" y="43"/>
                    <a:pt x="9" y="41"/>
                    <a:pt x="9" y="40"/>
                  </a:cubicBezTo>
                  <a:cubicBezTo>
                    <a:pt x="9" y="38"/>
                    <a:pt x="9" y="37"/>
                    <a:pt x="9" y="37"/>
                  </a:cubicBezTo>
                  <a:cubicBezTo>
                    <a:pt x="8" y="37"/>
                    <a:pt x="8" y="36"/>
                    <a:pt x="8" y="36"/>
                  </a:cubicBezTo>
                  <a:cubicBezTo>
                    <a:pt x="8" y="36"/>
                    <a:pt x="10" y="37"/>
                    <a:pt x="11" y="38"/>
                  </a:cubicBezTo>
                  <a:cubicBezTo>
                    <a:pt x="11" y="39"/>
                    <a:pt x="12" y="40"/>
                    <a:pt x="12" y="41"/>
                  </a:cubicBezTo>
                  <a:cubicBezTo>
                    <a:pt x="12" y="39"/>
                    <a:pt x="13" y="38"/>
                    <a:pt x="13" y="36"/>
                  </a:cubicBezTo>
                  <a:cubicBezTo>
                    <a:pt x="13" y="36"/>
                    <a:pt x="12" y="36"/>
                    <a:pt x="12" y="36"/>
                  </a:cubicBezTo>
                  <a:cubicBezTo>
                    <a:pt x="11" y="35"/>
                    <a:pt x="10" y="34"/>
                    <a:pt x="10" y="33"/>
                  </a:cubicBezTo>
                  <a:cubicBezTo>
                    <a:pt x="10" y="31"/>
                    <a:pt x="10" y="31"/>
                    <a:pt x="9" y="30"/>
                  </a:cubicBezTo>
                  <a:cubicBezTo>
                    <a:pt x="9" y="30"/>
                    <a:pt x="9" y="30"/>
                    <a:pt x="9" y="30"/>
                  </a:cubicBezTo>
                  <a:cubicBezTo>
                    <a:pt x="9" y="30"/>
                    <a:pt x="11" y="30"/>
                    <a:pt x="12" y="31"/>
                  </a:cubicBezTo>
                  <a:cubicBezTo>
                    <a:pt x="12" y="31"/>
                    <a:pt x="13" y="32"/>
                    <a:pt x="13" y="33"/>
                  </a:cubicBezTo>
                  <a:cubicBezTo>
                    <a:pt x="13" y="33"/>
                    <a:pt x="13" y="33"/>
                    <a:pt x="13" y="33"/>
                  </a:cubicBezTo>
                  <a:cubicBezTo>
                    <a:pt x="13" y="32"/>
                    <a:pt x="13" y="31"/>
                    <a:pt x="13" y="30"/>
                  </a:cubicBezTo>
                  <a:cubicBezTo>
                    <a:pt x="13" y="30"/>
                    <a:pt x="13" y="29"/>
                    <a:pt x="13" y="29"/>
                  </a:cubicBezTo>
                  <a:cubicBezTo>
                    <a:pt x="13" y="29"/>
                    <a:pt x="13" y="29"/>
                    <a:pt x="12" y="29"/>
                  </a:cubicBezTo>
                  <a:cubicBezTo>
                    <a:pt x="11" y="28"/>
                    <a:pt x="11" y="28"/>
                    <a:pt x="10" y="26"/>
                  </a:cubicBezTo>
                  <a:cubicBezTo>
                    <a:pt x="10" y="25"/>
                    <a:pt x="9" y="24"/>
                    <a:pt x="9" y="24"/>
                  </a:cubicBezTo>
                  <a:cubicBezTo>
                    <a:pt x="9" y="24"/>
                    <a:pt x="9" y="24"/>
                    <a:pt x="9" y="24"/>
                  </a:cubicBezTo>
                  <a:cubicBezTo>
                    <a:pt x="9" y="24"/>
                    <a:pt x="10" y="24"/>
                    <a:pt x="11" y="24"/>
                  </a:cubicBezTo>
                  <a:cubicBezTo>
                    <a:pt x="12" y="25"/>
                    <a:pt x="13" y="25"/>
                    <a:pt x="13" y="26"/>
                  </a:cubicBezTo>
                  <a:cubicBezTo>
                    <a:pt x="13" y="26"/>
                    <a:pt x="13" y="26"/>
                    <a:pt x="13" y="26"/>
                  </a:cubicBezTo>
                  <a:cubicBezTo>
                    <a:pt x="13" y="25"/>
                    <a:pt x="13" y="23"/>
                    <a:pt x="12" y="22"/>
                  </a:cubicBezTo>
                  <a:cubicBezTo>
                    <a:pt x="12" y="22"/>
                    <a:pt x="12" y="22"/>
                    <a:pt x="11" y="22"/>
                  </a:cubicBezTo>
                  <a:cubicBezTo>
                    <a:pt x="11" y="22"/>
                    <a:pt x="10" y="21"/>
                    <a:pt x="9" y="20"/>
                  </a:cubicBezTo>
                  <a:cubicBezTo>
                    <a:pt x="9" y="19"/>
                    <a:pt x="8" y="18"/>
                    <a:pt x="8" y="18"/>
                  </a:cubicBezTo>
                  <a:cubicBezTo>
                    <a:pt x="8" y="18"/>
                    <a:pt x="8" y="18"/>
                    <a:pt x="8" y="18"/>
                  </a:cubicBezTo>
                  <a:cubicBezTo>
                    <a:pt x="8" y="18"/>
                    <a:pt x="9" y="18"/>
                    <a:pt x="10" y="18"/>
                  </a:cubicBezTo>
                  <a:cubicBezTo>
                    <a:pt x="11" y="18"/>
                    <a:pt x="11" y="19"/>
                    <a:pt x="12" y="19"/>
                  </a:cubicBezTo>
                  <a:cubicBezTo>
                    <a:pt x="12" y="19"/>
                    <a:pt x="12" y="19"/>
                    <a:pt x="12" y="19"/>
                  </a:cubicBezTo>
                  <a:cubicBezTo>
                    <a:pt x="12" y="18"/>
                    <a:pt x="11" y="17"/>
                    <a:pt x="11" y="16"/>
                  </a:cubicBezTo>
                  <a:cubicBezTo>
                    <a:pt x="11" y="16"/>
                    <a:pt x="10" y="16"/>
                    <a:pt x="10" y="16"/>
                  </a:cubicBezTo>
                  <a:cubicBezTo>
                    <a:pt x="9" y="16"/>
                    <a:pt x="8" y="16"/>
                    <a:pt x="8" y="15"/>
                  </a:cubicBezTo>
                  <a:cubicBezTo>
                    <a:pt x="7" y="14"/>
                    <a:pt x="6" y="13"/>
                    <a:pt x="6" y="13"/>
                  </a:cubicBezTo>
                  <a:cubicBezTo>
                    <a:pt x="6" y="13"/>
                    <a:pt x="6" y="13"/>
                    <a:pt x="6" y="13"/>
                  </a:cubicBezTo>
                  <a:cubicBezTo>
                    <a:pt x="6" y="13"/>
                    <a:pt x="7" y="13"/>
                    <a:pt x="8" y="13"/>
                  </a:cubicBezTo>
                  <a:cubicBezTo>
                    <a:pt x="9" y="13"/>
                    <a:pt x="9" y="13"/>
                    <a:pt x="10" y="14"/>
                  </a:cubicBezTo>
                  <a:cubicBezTo>
                    <a:pt x="10" y="14"/>
                    <a:pt x="10" y="14"/>
                    <a:pt x="10" y="14"/>
                  </a:cubicBezTo>
                  <a:cubicBezTo>
                    <a:pt x="9" y="13"/>
                    <a:pt x="9" y="12"/>
                    <a:pt x="8" y="11"/>
                  </a:cubicBezTo>
                  <a:cubicBezTo>
                    <a:pt x="8" y="11"/>
                    <a:pt x="8" y="11"/>
                    <a:pt x="7" y="11"/>
                  </a:cubicBezTo>
                  <a:cubicBezTo>
                    <a:pt x="7" y="11"/>
                    <a:pt x="6" y="11"/>
                    <a:pt x="5" y="10"/>
                  </a:cubicBezTo>
                  <a:cubicBezTo>
                    <a:pt x="4" y="9"/>
                    <a:pt x="4" y="9"/>
                    <a:pt x="4" y="9"/>
                  </a:cubicBezTo>
                  <a:cubicBezTo>
                    <a:pt x="3" y="9"/>
                    <a:pt x="3" y="9"/>
                    <a:pt x="3" y="9"/>
                  </a:cubicBezTo>
                  <a:cubicBezTo>
                    <a:pt x="3" y="9"/>
                    <a:pt x="4" y="8"/>
                    <a:pt x="5" y="8"/>
                  </a:cubicBezTo>
                  <a:cubicBezTo>
                    <a:pt x="6" y="8"/>
                    <a:pt x="6" y="8"/>
                    <a:pt x="7" y="9"/>
                  </a:cubicBezTo>
                  <a:cubicBezTo>
                    <a:pt x="7" y="9"/>
                    <a:pt x="7" y="9"/>
                    <a:pt x="7" y="9"/>
                  </a:cubicBezTo>
                  <a:cubicBezTo>
                    <a:pt x="7" y="9"/>
                    <a:pt x="7" y="9"/>
                    <a:pt x="7" y="9"/>
                  </a:cubicBezTo>
                  <a:cubicBezTo>
                    <a:pt x="7" y="8"/>
                    <a:pt x="6" y="7"/>
                    <a:pt x="5" y="6"/>
                  </a:cubicBezTo>
                  <a:cubicBezTo>
                    <a:pt x="5" y="6"/>
                    <a:pt x="5" y="6"/>
                    <a:pt x="5" y="6"/>
                  </a:cubicBezTo>
                  <a:cubicBezTo>
                    <a:pt x="4" y="7"/>
                    <a:pt x="3" y="7"/>
                    <a:pt x="3" y="6"/>
                  </a:cubicBezTo>
                  <a:cubicBezTo>
                    <a:pt x="2" y="5"/>
                    <a:pt x="1" y="5"/>
                    <a:pt x="1" y="5"/>
                  </a:cubicBezTo>
                  <a:cubicBezTo>
                    <a:pt x="1" y="5"/>
                    <a:pt x="1" y="5"/>
                    <a:pt x="1" y="5"/>
                  </a:cubicBezTo>
                  <a:cubicBezTo>
                    <a:pt x="1" y="5"/>
                    <a:pt x="1" y="4"/>
                    <a:pt x="2" y="4"/>
                  </a:cubicBezTo>
                  <a:cubicBezTo>
                    <a:pt x="3" y="4"/>
                    <a:pt x="3" y="4"/>
                    <a:pt x="4" y="5"/>
                  </a:cubicBezTo>
                  <a:cubicBezTo>
                    <a:pt x="4" y="5"/>
                    <a:pt x="4" y="5"/>
                    <a:pt x="4" y="5"/>
                  </a:cubicBezTo>
                  <a:cubicBezTo>
                    <a:pt x="4" y="4"/>
                    <a:pt x="4" y="4"/>
                    <a:pt x="4" y="4"/>
                  </a:cubicBezTo>
                  <a:cubicBezTo>
                    <a:pt x="2" y="4"/>
                    <a:pt x="1" y="3"/>
                    <a:pt x="1" y="2"/>
                  </a:cubicBezTo>
                  <a:cubicBezTo>
                    <a:pt x="1" y="1"/>
                    <a:pt x="0" y="0"/>
                    <a:pt x="0" y="0"/>
                  </a:cubicBezTo>
                  <a:lnTo>
                    <a:pt x="1" y="1"/>
                  </a:lnTo>
                  <a:close/>
                </a:path>
              </a:pathLst>
            </a:custGeom>
            <a:solidFill>
              <a:srgbClr val="FF9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5" name="Freeform 220"/>
            <p:cNvSpPr>
              <a:spLocks/>
            </p:cNvSpPr>
            <p:nvPr/>
          </p:nvSpPr>
          <p:spPr bwMode="auto">
            <a:xfrm>
              <a:off x="10375900" y="4348163"/>
              <a:ext cx="68263" cy="220663"/>
            </a:xfrm>
            <a:custGeom>
              <a:avLst/>
              <a:gdLst>
                <a:gd name="T0" fmla="*/ 15 w 18"/>
                <a:gd name="T1" fmla="*/ 3 h 58"/>
                <a:gd name="T2" fmla="*/ 13 w 18"/>
                <a:gd name="T3" fmla="*/ 6 h 58"/>
                <a:gd name="T4" fmla="*/ 12 w 18"/>
                <a:gd name="T5" fmla="*/ 6 h 58"/>
                <a:gd name="T6" fmla="*/ 11 w 18"/>
                <a:gd name="T7" fmla="*/ 3 h 58"/>
                <a:gd name="T8" fmla="*/ 11 w 18"/>
                <a:gd name="T9" fmla="*/ 8 h 58"/>
                <a:gd name="T10" fmla="*/ 10 w 18"/>
                <a:gd name="T11" fmla="*/ 11 h 58"/>
                <a:gd name="T12" fmla="*/ 8 w 18"/>
                <a:gd name="T13" fmla="*/ 8 h 58"/>
                <a:gd name="T14" fmla="*/ 9 w 18"/>
                <a:gd name="T15" fmla="*/ 13 h 58"/>
                <a:gd name="T16" fmla="*/ 7 w 18"/>
                <a:gd name="T17" fmla="*/ 16 h 58"/>
                <a:gd name="T18" fmla="*/ 5 w 18"/>
                <a:gd name="T19" fmla="*/ 13 h 58"/>
                <a:gd name="T20" fmla="*/ 6 w 18"/>
                <a:gd name="T21" fmla="*/ 19 h 58"/>
                <a:gd name="T22" fmla="*/ 5 w 18"/>
                <a:gd name="T23" fmla="*/ 22 h 58"/>
                <a:gd name="T24" fmla="*/ 3 w 18"/>
                <a:gd name="T25" fmla="*/ 19 h 58"/>
                <a:gd name="T26" fmla="*/ 5 w 18"/>
                <a:gd name="T27" fmla="*/ 25 h 58"/>
                <a:gd name="T28" fmla="*/ 3 w 18"/>
                <a:gd name="T29" fmla="*/ 27 h 58"/>
                <a:gd name="T30" fmla="*/ 2 w 18"/>
                <a:gd name="T31" fmla="*/ 29 h 58"/>
                <a:gd name="T32" fmla="*/ 5 w 18"/>
                <a:gd name="T33" fmla="*/ 37 h 58"/>
                <a:gd name="T34" fmla="*/ 0 w 18"/>
                <a:gd name="T35" fmla="*/ 34 h 58"/>
                <a:gd name="T36" fmla="*/ 4 w 18"/>
                <a:gd name="T37" fmla="*/ 40 h 58"/>
                <a:gd name="T38" fmla="*/ 5 w 18"/>
                <a:gd name="T39" fmla="*/ 43 h 58"/>
                <a:gd name="T40" fmla="*/ 4 w 18"/>
                <a:gd name="T41" fmla="*/ 46 h 58"/>
                <a:gd name="T42" fmla="*/ 8 w 18"/>
                <a:gd name="T43" fmla="*/ 48 h 58"/>
                <a:gd name="T44" fmla="*/ 8 w 18"/>
                <a:gd name="T45" fmla="*/ 51 h 58"/>
                <a:gd name="T46" fmla="*/ 6 w 18"/>
                <a:gd name="T47" fmla="*/ 53 h 58"/>
                <a:gd name="T48" fmla="*/ 12 w 18"/>
                <a:gd name="T49" fmla="*/ 56 h 58"/>
                <a:gd name="T50" fmla="*/ 16 w 18"/>
                <a:gd name="T51" fmla="*/ 58 h 58"/>
                <a:gd name="T52" fmla="*/ 13 w 18"/>
                <a:gd name="T53" fmla="*/ 47 h 58"/>
                <a:gd name="T54" fmla="*/ 10 w 18"/>
                <a:gd name="T55" fmla="*/ 46 h 58"/>
                <a:gd name="T56" fmla="*/ 7 w 18"/>
                <a:gd name="T57" fmla="*/ 44 h 58"/>
                <a:gd name="T58" fmla="*/ 10 w 18"/>
                <a:gd name="T59" fmla="*/ 37 h 58"/>
                <a:gd name="T60" fmla="*/ 6 w 18"/>
                <a:gd name="T61" fmla="*/ 41 h 58"/>
                <a:gd name="T62" fmla="*/ 8 w 18"/>
                <a:gd name="T63" fmla="*/ 33 h 58"/>
                <a:gd name="T64" fmla="*/ 7 w 18"/>
                <a:gd name="T65" fmla="*/ 31 h 58"/>
                <a:gd name="T66" fmla="*/ 5 w 18"/>
                <a:gd name="T67" fmla="*/ 30 h 58"/>
                <a:gd name="T68" fmla="*/ 8 w 18"/>
                <a:gd name="T69" fmla="*/ 26 h 58"/>
                <a:gd name="T70" fmla="*/ 7 w 18"/>
                <a:gd name="T71" fmla="*/ 24 h 58"/>
                <a:gd name="T72" fmla="*/ 6 w 18"/>
                <a:gd name="T73" fmla="*/ 22 h 58"/>
                <a:gd name="T74" fmla="*/ 10 w 18"/>
                <a:gd name="T75" fmla="*/ 18 h 58"/>
                <a:gd name="T76" fmla="*/ 7 w 18"/>
                <a:gd name="T77" fmla="*/ 19 h 58"/>
                <a:gd name="T78" fmla="*/ 9 w 18"/>
                <a:gd name="T79" fmla="*/ 16 h 58"/>
                <a:gd name="T80" fmla="*/ 13 w 18"/>
                <a:gd name="T81" fmla="*/ 13 h 58"/>
                <a:gd name="T82" fmla="*/ 8 w 18"/>
                <a:gd name="T83" fmla="*/ 14 h 58"/>
                <a:gd name="T84" fmla="*/ 13 w 18"/>
                <a:gd name="T85" fmla="*/ 10 h 58"/>
                <a:gd name="T86" fmla="*/ 13 w 18"/>
                <a:gd name="T87" fmla="*/ 8 h 58"/>
                <a:gd name="T88" fmla="*/ 11 w 18"/>
                <a:gd name="T89" fmla="*/ 9 h 58"/>
                <a:gd name="T90" fmla="*/ 16 w 18"/>
                <a:gd name="T91" fmla="*/ 6 h 58"/>
                <a:gd name="T92" fmla="*/ 16 w 18"/>
                <a:gd name="T93" fmla="*/ 4 h 58"/>
                <a:gd name="T94" fmla="*/ 15 w 18"/>
                <a:gd name="T95" fmla="*/ 4 h 58"/>
                <a:gd name="T96" fmla="*/ 18 w 18"/>
                <a:gd name="T97"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58">
                  <a:moveTo>
                    <a:pt x="18" y="1"/>
                  </a:moveTo>
                  <a:cubicBezTo>
                    <a:pt x="17" y="1"/>
                    <a:pt x="17" y="1"/>
                    <a:pt x="16" y="1"/>
                  </a:cubicBezTo>
                  <a:cubicBezTo>
                    <a:pt x="15" y="2"/>
                    <a:pt x="15" y="2"/>
                    <a:pt x="15" y="3"/>
                  </a:cubicBezTo>
                  <a:cubicBezTo>
                    <a:pt x="15" y="3"/>
                    <a:pt x="15" y="4"/>
                    <a:pt x="15" y="4"/>
                  </a:cubicBezTo>
                  <a:cubicBezTo>
                    <a:pt x="14" y="4"/>
                    <a:pt x="14" y="5"/>
                    <a:pt x="13" y="5"/>
                  </a:cubicBezTo>
                  <a:cubicBezTo>
                    <a:pt x="13" y="6"/>
                    <a:pt x="13" y="6"/>
                    <a:pt x="13" y="6"/>
                  </a:cubicBezTo>
                  <a:cubicBezTo>
                    <a:pt x="13" y="6"/>
                    <a:pt x="13" y="6"/>
                    <a:pt x="13" y="6"/>
                  </a:cubicBezTo>
                  <a:cubicBezTo>
                    <a:pt x="12" y="7"/>
                    <a:pt x="12" y="7"/>
                    <a:pt x="12" y="7"/>
                  </a:cubicBezTo>
                  <a:cubicBezTo>
                    <a:pt x="12" y="6"/>
                    <a:pt x="12" y="6"/>
                    <a:pt x="12" y="6"/>
                  </a:cubicBezTo>
                  <a:cubicBezTo>
                    <a:pt x="13" y="6"/>
                    <a:pt x="13" y="5"/>
                    <a:pt x="12" y="4"/>
                  </a:cubicBezTo>
                  <a:cubicBezTo>
                    <a:pt x="12" y="3"/>
                    <a:pt x="12" y="3"/>
                    <a:pt x="12" y="3"/>
                  </a:cubicBezTo>
                  <a:cubicBezTo>
                    <a:pt x="11" y="3"/>
                    <a:pt x="11" y="3"/>
                    <a:pt x="11" y="3"/>
                  </a:cubicBezTo>
                  <a:cubicBezTo>
                    <a:pt x="11" y="3"/>
                    <a:pt x="11" y="4"/>
                    <a:pt x="11" y="5"/>
                  </a:cubicBezTo>
                  <a:cubicBezTo>
                    <a:pt x="10" y="6"/>
                    <a:pt x="10" y="7"/>
                    <a:pt x="11" y="7"/>
                  </a:cubicBezTo>
                  <a:cubicBezTo>
                    <a:pt x="11" y="8"/>
                    <a:pt x="11" y="8"/>
                    <a:pt x="11" y="8"/>
                  </a:cubicBezTo>
                  <a:cubicBezTo>
                    <a:pt x="11" y="9"/>
                    <a:pt x="11" y="9"/>
                    <a:pt x="11" y="9"/>
                  </a:cubicBezTo>
                  <a:cubicBezTo>
                    <a:pt x="10" y="10"/>
                    <a:pt x="10" y="10"/>
                    <a:pt x="9" y="11"/>
                  </a:cubicBezTo>
                  <a:cubicBezTo>
                    <a:pt x="10" y="11"/>
                    <a:pt x="10" y="11"/>
                    <a:pt x="10" y="11"/>
                  </a:cubicBezTo>
                  <a:cubicBezTo>
                    <a:pt x="10" y="10"/>
                    <a:pt x="9" y="10"/>
                    <a:pt x="9" y="9"/>
                  </a:cubicBezTo>
                  <a:cubicBezTo>
                    <a:pt x="9" y="8"/>
                    <a:pt x="8" y="7"/>
                    <a:pt x="8" y="7"/>
                  </a:cubicBezTo>
                  <a:cubicBezTo>
                    <a:pt x="8" y="7"/>
                    <a:pt x="8" y="7"/>
                    <a:pt x="8" y="8"/>
                  </a:cubicBezTo>
                  <a:cubicBezTo>
                    <a:pt x="8" y="8"/>
                    <a:pt x="8" y="9"/>
                    <a:pt x="7" y="10"/>
                  </a:cubicBezTo>
                  <a:cubicBezTo>
                    <a:pt x="7" y="11"/>
                    <a:pt x="7" y="12"/>
                    <a:pt x="8" y="12"/>
                  </a:cubicBezTo>
                  <a:cubicBezTo>
                    <a:pt x="8" y="13"/>
                    <a:pt x="8" y="13"/>
                    <a:pt x="9" y="13"/>
                  </a:cubicBezTo>
                  <a:cubicBezTo>
                    <a:pt x="8" y="14"/>
                    <a:pt x="8" y="15"/>
                    <a:pt x="7" y="16"/>
                  </a:cubicBezTo>
                  <a:cubicBezTo>
                    <a:pt x="7" y="17"/>
                    <a:pt x="7" y="17"/>
                    <a:pt x="7" y="17"/>
                  </a:cubicBezTo>
                  <a:cubicBezTo>
                    <a:pt x="7" y="16"/>
                    <a:pt x="7" y="16"/>
                    <a:pt x="7" y="16"/>
                  </a:cubicBezTo>
                  <a:cubicBezTo>
                    <a:pt x="7" y="16"/>
                    <a:pt x="7" y="15"/>
                    <a:pt x="7" y="14"/>
                  </a:cubicBezTo>
                  <a:cubicBezTo>
                    <a:pt x="6" y="13"/>
                    <a:pt x="5" y="12"/>
                    <a:pt x="5" y="12"/>
                  </a:cubicBezTo>
                  <a:cubicBezTo>
                    <a:pt x="5" y="12"/>
                    <a:pt x="5" y="13"/>
                    <a:pt x="5" y="13"/>
                  </a:cubicBezTo>
                  <a:cubicBezTo>
                    <a:pt x="5" y="13"/>
                    <a:pt x="5" y="14"/>
                    <a:pt x="5" y="15"/>
                  </a:cubicBezTo>
                  <a:cubicBezTo>
                    <a:pt x="4" y="17"/>
                    <a:pt x="5" y="18"/>
                    <a:pt x="5" y="18"/>
                  </a:cubicBezTo>
                  <a:cubicBezTo>
                    <a:pt x="6" y="19"/>
                    <a:pt x="6" y="19"/>
                    <a:pt x="6" y="19"/>
                  </a:cubicBezTo>
                  <a:cubicBezTo>
                    <a:pt x="6" y="19"/>
                    <a:pt x="6" y="19"/>
                    <a:pt x="6" y="19"/>
                  </a:cubicBezTo>
                  <a:cubicBezTo>
                    <a:pt x="6" y="20"/>
                    <a:pt x="6" y="21"/>
                    <a:pt x="5" y="23"/>
                  </a:cubicBezTo>
                  <a:cubicBezTo>
                    <a:pt x="5" y="22"/>
                    <a:pt x="5" y="22"/>
                    <a:pt x="5" y="22"/>
                  </a:cubicBezTo>
                  <a:cubicBezTo>
                    <a:pt x="5" y="22"/>
                    <a:pt x="5" y="21"/>
                    <a:pt x="4" y="20"/>
                  </a:cubicBezTo>
                  <a:cubicBezTo>
                    <a:pt x="4" y="19"/>
                    <a:pt x="3" y="19"/>
                    <a:pt x="3" y="19"/>
                  </a:cubicBezTo>
                  <a:cubicBezTo>
                    <a:pt x="3" y="19"/>
                    <a:pt x="3" y="19"/>
                    <a:pt x="3" y="19"/>
                  </a:cubicBezTo>
                  <a:cubicBezTo>
                    <a:pt x="3" y="20"/>
                    <a:pt x="3" y="20"/>
                    <a:pt x="3" y="22"/>
                  </a:cubicBezTo>
                  <a:cubicBezTo>
                    <a:pt x="3" y="24"/>
                    <a:pt x="3" y="24"/>
                    <a:pt x="4" y="25"/>
                  </a:cubicBezTo>
                  <a:cubicBezTo>
                    <a:pt x="4" y="25"/>
                    <a:pt x="5" y="25"/>
                    <a:pt x="5" y="25"/>
                  </a:cubicBezTo>
                  <a:cubicBezTo>
                    <a:pt x="5" y="27"/>
                    <a:pt x="5" y="28"/>
                    <a:pt x="5" y="29"/>
                  </a:cubicBezTo>
                  <a:cubicBezTo>
                    <a:pt x="5" y="29"/>
                    <a:pt x="5" y="29"/>
                    <a:pt x="5" y="29"/>
                  </a:cubicBezTo>
                  <a:cubicBezTo>
                    <a:pt x="4" y="28"/>
                    <a:pt x="4" y="28"/>
                    <a:pt x="3" y="27"/>
                  </a:cubicBezTo>
                  <a:cubicBezTo>
                    <a:pt x="2" y="26"/>
                    <a:pt x="1" y="26"/>
                    <a:pt x="1" y="26"/>
                  </a:cubicBezTo>
                  <a:cubicBezTo>
                    <a:pt x="1" y="26"/>
                    <a:pt x="1" y="26"/>
                    <a:pt x="1" y="26"/>
                  </a:cubicBezTo>
                  <a:cubicBezTo>
                    <a:pt x="1" y="27"/>
                    <a:pt x="1" y="28"/>
                    <a:pt x="2" y="29"/>
                  </a:cubicBezTo>
                  <a:cubicBezTo>
                    <a:pt x="2" y="31"/>
                    <a:pt x="3" y="32"/>
                    <a:pt x="3" y="32"/>
                  </a:cubicBezTo>
                  <a:cubicBezTo>
                    <a:pt x="4" y="32"/>
                    <a:pt x="4" y="32"/>
                    <a:pt x="5" y="32"/>
                  </a:cubicBezTo>
                  <a:cubicBezTo>
                    <a:pt x="5" y="34"/>
                    <a:pt x="5" y="35"/>
                    <a:pt x="5" y="37"/>
                  </a:cubicBezTo>
                  <a:cubicBezTo>
                    <a:pt x="5" y="37"/>
                    <a:pt x="5" y="37"/>
                    <a:pt x="5" y="37"/>
                  </a:cubicBezTo>
                  <a:cubicBezTo>
                    <a:pt x="4" y="36"/>
                    <a:pt x="4" y="35"/>
                    <a:pt x="3" y="35"/>
                  </a:cubicBezTo>
                  <a:cubicBezTo>
                    <a:pt x="2" y="34"/>
                    <a:pt x="0" y="34"/>
                    <a:pt x="0" y="34"/>
                  </a:cubicBezTo>
                  <a:cubicBezTo>
                    <a:pt x="0" y="34"/>
                    <a:pt x="0" y="34"/>
                    <a:pt x="1" y="34"/>
                  </a:cubicBezTo>
                  <a:cubicBezTo>
                    <a:pt x="1" y="35"/>
                    <a:pt x="1" y="36"/>
                    <a:pt x="2" y="37"/>
                  </a:cubicBezTo>
                  <a:cubicBezTo>
                    <a:pt x="2" y="39"/>
                    <a:pt x="4" y="40"/>
                    <a:pt x="4" y="40"/>
                  </a:cubicBezTo>
                  <a:cubicBezTo>
                    <a:pt x="5" y="40"/>
                    <a:pt x="5" y="40"/>
                    <a:pt x="6" y="40"/>
                  </a:cubicBezTo>
                  <a:cubicBezTo>
                    <a:pt x="6" y="42"/>
                    <a:pt x="6" y="43"/>
                    <a:pt x="7" y="45"/>
                  </a:cubicBezTo>
                  <a:cubicBezTo>
                    <a:pt x="6" y="44"/>
                    <a:pt x="5" y="43"/>
                    <a:pt x="5" y="43"/>
                  </a:cubicBezTo>
                  <a:cubicBezTo>
                    <a:pt x="3" y="42"/>
                    <a:pt x="2" y="42"/>
                    <a:pt x="2" y="42"/>
                  </a:cubicBezTo>
                  <a:cubicBezTo>
                    <a:pt x="2" y="42"/>
                    <a:pt x="2" y="42"/>
                    <a:pt x="2" y="43"/>
                  </a:cubicBezTo>
                  <a:cubicBezTo>
                    <a:pt x="2" y="43"/>
                    <a:pt x="3" y="44"/>
                    <a:pt x="4" y="46"/>
                  </a:cubicBezTo>
                  <a:cubicBezTo>
                    <a:pt x="4" y="47"/>
                    <a:pt x="5" y="47"/>
                    <a:pt x="5" y="48"/>
                  </a:cubicBezTo>
                  <a:cubicBezTo>
                    <a:pt x="6" y="48"/>
                    <a:pt x="7" y="48"/>
                    <a:pt x="7" y="48"/>
                  </a:cubicBezTo>
                  <a:cubicBezTo>
                    <a:pt x="8" y="48"/>
                    <a:pt x="8" y="48"/>
                    <a:pt x="8" y="48"/>
                  </a:cubicBezTo>
                  <a:cubicBezTo>
                    <a:pt x="9" y="50"/>
                    <a:pt x="10" y="51"/>
                    <a:pt x="11" y="53"/>
                  </a:cubicBezTo>
                  <a:cubicBezTo>
                    <a:pt x="11" y="53"/>
                    <a:pt x="11" y="53"/>
                    <a:pt x="11" y="53"/>
                  </a:cubicBezTo>
                  <a:cubicBezTo>
                    <a:pt x="10" y="52"/>
                    <a:pt x="9" y="52"/>
                    <a:pt x="8" y="51"/>
                  </a:cubicBezTo>
                  <a:cubicBezTo>
                    <a:pt x="6" y="51"/>
                    <a:pt x="4" y="51"/>
                    <a:pt x="4" y="51"/>
                  </a:cubicBezTo>
                  <a:cubicBezTo>
                    <a:pt x="4" y="51"/>
                    <a:pt x="4" y="51"/>
                    <a:pt x="5" y="52"/>
                  </a:cubicBezTo>
                  <a:cubicBezTo>
                    <a:pt x="5" y="52"/>
                    <a:pt x="5" y="52"/>
                    <a:pt x="6" y="53"/>
                  </a:cubicBezTo>
                  <a:cubicBezTo>
                    <a:pt x="6" y="53"/>
                    <a:pt x="7" y="54"/>
                    <a:pt x="8" y="55"/>
                  </a:cubicBezTo>
                  <a:cubicBezTo>
                    <a:pt x="8" y="56"/>
                    <a:pt x="9" y="56"/>
                    <a:pt x="10" y="56"/>
                  </a:cubicBezTo>
                  <a:cubicBezTo>
                    <a:pt x="11" y="56"/>
                    <a:pt x="11" y="57"/>
                    <a:pt x="12" y="56"/>
                  </a:cubicBezTo>
                  <a:cubicBezTo>
                    <a:pt x="12" y="56"/>
                    <a:pt x="13" y="56"/>
                    <a:pt x="13" y="56"/>
                  </a:cubicBezTo>
                  <a:cubicBezTo>
                    <a:pt x="14" y="57"/>
                    <a:pt x="15" y="58"/>
                    <a:pt x="15" y="58"/>
                  </a:cubicBezTo>
                  <a:cubicBezTo>
                    <a:pt x="16" y="58"/>
                    <a:pt x="16" y="58"/>
                    <a:pt x="16" y="58"/>
                  </a:cubicBezTo>
                  <a:cubicBezTo>
                    <a:pt x="14" y="56"/>
                    <a:pt x="13" y="54"/>
                    <a:pt x="11" y="52"/>
                  </a:cubicBezTo>
                  <a:cubicBezTo>
                    <a:pt x="11" y="52"/>
                    <a:pt x="12" y="51"/>
                    <a:pt x="12" y="51"/>
                  </a:cubicBezTo>
                  <a:cubicBezTo>
                    <a:pt x="13" y="50"/>
                    <a:pt x="13" y="49"/>
                    <a:pt x="13" y="47"/>
                  </a:cubicBezTo>
                  <a:cubicBezTo>
                    <a:pt x="12" y="45"/>
                    <a:pt x="12" y="44"/>
                    <a:pt x="12" y="44"/>
                  </a:cubicBezTo>
                  <a:cubicBezTo>
                    <a:pt x="12" y="43"/>
                    <a:pt x="12" y="43"/>
                    <a:pt x="12" y="43"/>
                  </a:cubicBezTo>
                  <a:cubicBezTo>
                    <a:pt x="12" y="43"/>
                    <a:pt x="11" y="44"/>
                    <a:pt x="10" y="46"/>
                  </a:cubicBezTo>
                  <a:cubicBezTo>
                    <a:pt x="10" y="46"/>
                    <a:pt x="9" y="47"/>
                    <a:pt x="9" y="48"/>
                  </a:cubicBezTo>
                  <a:cubicBezTo>
                    <a:pt x="9" y="47"/>
                    <a:pt x="8" y="46"/>
                    <a:pt x="8" y="45"/>
                  </a:cubicBezTo>
                  <a:cubicBezTo>
                    <a:pt x="8" y="45"/>
                    <a:pt x="8" y="44"/>
                    <a:pt x="7" y="44"/>
                  </a:cubicBezTo>
                  <a:cubicBezTo>
                    <a:pt x="8" y="44"/>
                    <a:pt x="8" y="44"/>
                    <a:pt x="9" y="43"/>
                  </a:cubicBezTo>
                  <a:cubicBezTo>
                    <a:pt x="9" y="43"/>
                    <a:pt x="10" y="41"/>
                    <a:pt x="10" y="40"/>
                  </a:cubicBezTo>
                  <a:cubicBezTo>
                    <a:pt x="10" y="38"/>
                    <a:pt x="10" y="37"/>
                    <a:pt x="10" y="37"/>
                  </a:cubicBezTo>
                  <a:cubicBezTo>
                    <a:pt x="10" y="37"/>
                    <a:pt x="10" y="36"/>
                    <a:pt x="10" y="36"/>
                  </a:cubicBezTo>
                  <a:cubicBezTo>
                    <a:pt x="10" y="36"/>
                    <a:pt x="8" y="37"/>
                    <a:pt x="7" y="38"/>
                  </a:cubicBezTo>
                  <a:cubicBezTo>
                    <a:pt x="7" y="39"/>
                    <a:pt x="6" y="40"/>
                    <a:pt x="6" y="41"/>
                  </a:cubicBezTo>
                  <a:cubicBezTo>
                    <a:pt x="6" y="39"/>
                    <a:pt x="6" y="38"/>
                    <a:pt x="5" y="36"/>
                  </a:cubicBezTo>
                  <a:cubicBezTo>
                    <a:pt x="6" y="36"/>
                    <a:pt x="6" y="36"/>
                    <a:pt x="7" y="36"/>
                  </a:cubicBezTo>
                  <a:cubicBezTo>
                    <a:pt x="7" y="35"/>
                    <a:pt x="8" y="34"/>
                    <a:pt x="8" y="33"/>
                  </a:cubicBezTo>
                  <a:cubicBezTo>
                    <a:pt x="9" y="31"/>
                    <a:pt x="9" y="31"/>
                    <a:pt x="9" y="30"/>
                  </a:cubicBezTo>
                  <a:cubicBezTo>
                    <a:pt x="9" y="30"/>
                    <a:pt x="9" y="30"/>
                    <a:pt x="9" y="30"/>
                  </a:cubicBezTo>
                  <a:cubicBezTo>
                    <a:pt x="9" y="30"/>
                    <a:pt x="8" y="30"/>
                    <a:pt x="7" y="31"/>
                  </a:cubicBezTo>
                  <a:cubicBezTo>
                    <a:pt x="6" y="31"/>
                    <a:pt x="5" y="32"/>
                    <a:pt x="5" y="33"/>
                  </a:cubicBezTo>
                  <a:cubicBezTo>
                    <a:pt x="5" y="33"/>
                    <a:pt x="5" y="33"/>
                    <a:pt x="5" y="33"/>
                  </a:cubicBezTo>
                  <a:cubicBezTo>
                    <a:pt x="5" y="32"/>
                    <a:pt x="5" y="31"/>
                    <a:pt x="5" y="30"/>
                  </a:cubicBezTo>
                  <a:cubicBezTo>
                    <a:pt x="5" y="30"/>
                    <a:pt x="5" y="29"/>
                    <a:pt x="5" y="29"/>
                  </a:cubicBezTo>
                  <a:cubicBezTo>
                    <a:pt x="5" y="29"/>
                    <a:pt x="6" y="29"/>
                    <a:pt x="6" y="29"/>
                  </a:cubicBezTo>
                  <a:cubicBezTo>
                    <a:pt x="7" y="28"/>
                    <a:pt x="8" y="28"/>
                    <a:pt x="8" y="26"/>
                  </a:cubicBezTo>
                  <a:cubicBezTo>
                    <a:pt x="9" y="25"/>
                    <a:pt x="9" y="24"/>
                    <a:pt x="9" y="24"/>
                  </a:cubicBezTo>
                  <a:cubicBezTo>
                    <a:pt x="9" y="24"/>
                    <a:pt x="9" y="24"/>
                    <a:pt x="9" y="24"/>
                  </a:cubicBezTo>
                  <a:cubicBezTo>
                    <a:pt x="9" y="24"/>
                    <a:pt x="8" y="24"/>
                    <a:pt x="7" y="24"/>
                  </a:cubicBezTo>
                  <a:cubicBezTo>
                    <a:pt x="6" y="25"/>
                    <a:pt x="6" y="25"/>
                    <a:pt x="5" y="26"/>
                  </a:cubicBezTo>
                  <a:cubicBezTo>
                    <a:pt x="5" y="26"/>
                    <a:pt x="5" y="26"/>
                    <a:pt x="5" y="26"/>
                  </a:cubicBezTo>
                  <a:cubicBezTo>
                    <a:pt x="5" y="25"/>
                    <a:pt x="6" y="23"/>
                    <a:pt x="6" y="22"/>
                  </a:cubicBezTo>
                  <a:cubicBezTo>
                    <a:pt x="6" y="22"/>
                    <a:pt x="6" y="22"/>
                    <a:pt x="7" y="22"/>
                  </a:cubicBezTo>
                  <a:cubicBezTo>
                    <a:pt x="8" y="22"/>
                    <a:pt x="8" y="21"/>
                    <a:pt x="9" y="20"/>
                  </a:cubicBezTo>
                  <a:cubicBezTo>
                    <a:pt x="10" y="19"/>
                    <a:pt x="10" y="18"/>
                    <a:pt x="10" y="18"/>
                  </a:cubicBezTo>
                  <a:cubicBezTo>
                    <a:pt x="11" y="18"/>
                    <a:pt x="11" y="18"/>
                    <a:pt x="11" y="18"/>
                  </a:cubicBezTo>
                  <a:cubicBezTo>
                    <a:pt x="11" y="18"/>
                    <a:pt x="9" y="18"/>
                    <a:pt x="8" y="18"/>
                  </a:cubicBezTo>
                  <a:cubicBezTo>
                    <a:pt x="8" y="18"/>
                    <a:pt x="7" y="19"/>
                    <a:pt x="7" y="19"/>
                  </a:cubicBezTo>
                  <a:cubicBezTo>
                    <a:pt x="6" y="19"/>
                    <a:pt x="6" y="19"/>
                    <a:pt x="6" y="19"/>
                  </a:cubicBezTo>
                  <a:cubicBezTo>
                    <a:pt x="7" y="18"/>
                    <a:pt x="7" y="17"/>
                    <a:pt x="8" y="16"/>
                  </a:cubicBezTo>
                  <a:cubicBezTo>
                    <a:pt x="8" y="16"/>
                    <a:pt x="8" y="16"/>
                    <a:pt x="9" y="16"/>
                  </a:cubicBezTo>
                  <a:cubicBezTo>
                    <a:pt x="9" y="16"/>
                    <a:pt x="10" y="16"/>
                    <a:pt x="11" y="15"/>
                  </a:cubicBezTo>
                  <a:cubicBezTo>
                    <a:pt x="12" y="14"/>
                    <a:pt x="12" y="13"/>
                    <a:pt x="12" y="13"/>
                  </a:cubicBezTo>
                  <a:cubicBezTo>
                    <a:pt x="13" y="13"/>
                    <a:pt x="13" y="13"/>
                    <a:pt x="13" y="13"/>
                  </a:cubicBezTo>
                  <a:cubicBezTo>
                    <a:pt x="13" y="13"/>
                    <a:pt x="11" y="13"/>
                    <a:pt x="10" y="13"/>
                  </a:cubicBezTo>
                  <a:cubicBezTo>
                    <a:pt x="10" y="13"/>
                    <a:pt x="9" y="13"/>
                    <a:pt x="9" y="14"/>
                  </a:cubicBezTo>
                  <a:cubicBezTo>
                    <a:pt x="8" y="14"/>
                    <a:pt x="8" y="14"/>
                    <a:pt x="8" y="14"/>
                  </a:cubicBezTo>
                  <a:cubicBezTo>
                    <a:pt x="9" y="13"/>
                    <a:pt x="9" y="12"/>
                    <a:pt x="10" y="11"/>
                  </a:cubicBezTo>
                  <a:cubicBezTo>
                    <a:pt x="10" y="11"/>
                    <a:pt x="10" y="11"/>
                    <a:pt x="11" y="11"/>
                  </a:cubicBezTo>
                  <a:cubicBezTo>
                    <a:pt x="12" y="11"/>
                    <a:pt x="12" y="11"/>
                    <a:pt x="13" y="10"/>
                  </a:cubicBezTo>
                  <a:cubicBezTo>
                    <a:pt x="14" y="9"/>
                    <a:pt x="14" y="9"/>
                    <a:pt x="15" y="9"/>
                  </a:cubicBezTo>
                  <a:cubicBezTo>
                    <a:pt x="15" y="9"/>
                    <a:pt x="15" y="9"/>
                    <a:pt x="15" y="9"/>
                  </a:cubicBezTo>
                  <a:cubicBezTo>
                    <a:pt x="15" y="9"/>
                    <a:pt x="14" y="8"/>
                    <a:pt x="13" y="8"/>
                  </a:cubicBezTo>
                  <a:cubicBezTo>
                    <a:pt x="12" y="8"/>
                    <a:pt x="12" y="8"/>
                    <a:pt x="11" y="9"/>
                  </a:cubicBezTo>
                  <a:cubicBezTo>
                    <a:pt x="11" y="9"/>
                    <a:pt x="11" y="9"/>
                    <a:pt x="11" y="9"/>
                  </a:cubicBezTo>
                  <a:cubicBezTo>
                    <a:pt x="11" y="9"/>
                    <a:pt x="11" y="9"/>
                    <a:pt x="11" y="9"/>
                  </a:cubicBezTo>
                  <a:cubicBezTo>
                    <a:pt x="12" y="8"/>
                    <a:pt x="12" y="7"/>
                    <a:pt x="13" y="6"/>
                  </a:cubicBezTo>
                  <a:cubicBezTo>
                    <a:pt x="13" y="6"/>
                    <a:pt x="13" y="6"/>
                    <a:pt x="14" y="6"/>
                  </a:cubicBezTo>
                  <a:cubicBezTo>
                    <a:pt x="14" y="7"/>
                    <a:pt x="15" y="7"/>
                    <a:pt x="16" y="6"/>
                  </a:cubicBezTo>
                  <a:cubicBezTo>
                    <a:pt x="17" y="5"/>
                    <a:pt x="17" y="5"/>
                    <a:pt x="17" y="5"/>
                  </a:cubicBezTo>
                  <a:cubicBezTo>
                    <a:pt x="18" y="5"/>
                    <a:pt x="18" y="5"/>
                    <a:pt x="18" y="5"/>
                  </a:cubicBezTo>
                  <a:cubicBezTo>
                    <a:pt x="18" y="5"/>
                    <a:pt x="17" y="4"/>
                    <a:pt x="16" y="4"/>
                  </a:cubicBezTo>
                  <a:cubicBezTo>
                    <a:pt x="15" y="4"/>
                    <a:pt x="15" y="4"/>
                    <a:pt x="14" y="5"/>
                  </a:cubicBezTo>
                  <a:cubicBezTo>
                    <a:pt x="14" y="5"/>
                    <a:pt x="14" y="5"/>
                    <a:pt x="14" y="5"/>
                  </a:cubicBezTo>
                  <a:cubicBezTo>
                    <a:pt x="15" y="4"/>
                    <a:pt x="15" y="4"/>
                    <a:pt x="15" y="4"/>
                  </a:cubicBezTo>
                  <a:cubicBezTo>
                    <a:pt x="16" y="4"/>
                    <a:pt x="17" y="3"/>
                    <a:pt x="17" y="2"/>
                  </a:cubicBezTo>
                  <a:cubicBezTo>
                    <a:pt x="18" y="1"/>
                    <a:pt x="18" y="0"/>
                    <a:pt x="18" y="0"/>
                  </a:cubicBezTo>
                  <a:lnTo>
                    <a:pt x="18" y="1"/>
                  </a:lnTo>
                  <a:close/>
                </a:path>
              </a:pathLst>
            </a:custGeom>
            <a:solidFill>
              <a:srgbClr val="FF9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6" name="Freeform 221"/>
            <p:cNvSpPr>
              <a:spLocks/>
            </p:cNvSpPr>
            <p:nvPr/>
          </p:nvSpPr>
          <p:spPr bwMode="auto">
            <a:xfrm>
              <a:off x="10474325" y="4378325"/>
              <a:ext cx="122238" cy="182563"/>
            </a:xfrm>
            <a:custGeom>
              <a:avLst/>
              <a:gdLst>
                <a:gd name="T0" fmla="*/ 32 w 32"/>
                <a:gd name="T1" fmla="*/ 48 h 48"/>
                <a:gd name="T2" fmla="*/ 0 w 32"/>
                <a:gd name="T3" fmla="*/ 48 h 48"/>
                <a:gd name="T4" fmla="*/ 0 w 32"/>
                <a:gd name="T5" fmla="*/ 40 h 48"/>
                <a:gd name="T6" fmla="*/ 10 w 32"/>
                <a:gd name="T7" fmla="*/ 40 h 48"/>
                <a:gd name="T8" fmla="*/ 10 w 32"/>
                <a:gd name="T9" fmla="*/ 15 h 48"/>
                <a:gd name="T10" fmla="*/ 0 w 32"/>
                <a:gd name="T11" fmla="*/ 15 h 48"/>
                <a:gd name="T12" fmla="*/ 0 w 32"/>
                <a:gd name="T13" fmla="*/ 7 h 48"/>
                <a:gd name="T14" fmla="*/ 4 w 32"/>
                <a:gd name="T15" fmla="*/ 6 h 48"/>
                <a:gd name="T16" fmla="*/ 8 w 32"/>
                <a:gd name="T17" fmla="*/ 6 h 48"/>
                <a:gd name="T18" fmla="*/ 10 w 32"/>
                <a:gd name="T19" fmla="*/ 3 h 48"/>
                <a:gd name="T20" fmla="*/ 11 w 32"/>
                <a:gd name="T21" fmla="*/ 0 h 48"/>
                <a:gd name="T22" fmla="*/ 22 w 32"/>
                <a:gd name="T23" fmla="*/ 0 h 48"/>
                <a:gd name="T24" fmla="*/ 22 w 32"/>
                <a:gd name="T25" fmla="*/ 40 h 48"/>
                <a:gd name="T26" fmla="*/ 32 w 32"/>
                <a:gd name="T27" fmla="*/ 40 h 48"/>
                <a:gd name="T28" fmla="*/ 32 w 32"/>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48">
                  <a:moveTo>
                    <a:pt x="32" y="48"/>
                  </a:moveTo>
                  <a:cubicBezTo>
                    <a:pt x="0" y="48"/>
                    <a:pt x="0" y="48"/>
                    <a:pt x="0" y="48"/>
                  </a:cubicBezTo>
                  <a:cubicBezTo>
                    <a:pt x="0" y="40"/>
                    <a:pt x="0" y="40"/>
                    <a:pt x="0" y="40"/>
                  </a:cubicBezTo>
                  <a:cubicBezTo>
                    <a:pt x="10" y="40"/>
                    <a:pt x="10" y="40"/>
                    <a:pt x="10" y="40"/>
                  </a:cubicBezTo>
                  <a:cubicBezTo>
                    <a:pt x="10" y="15"/>
                    <a:pt x="10" y="15"/>
                    <a:pt x="10" y="15"/>
                  </a:cubicBezTo>
                  <a:cubicBezTo>
                    <a:pt x="0" y="15"/>
                    <a:pt x="0" y="15"/>
                    <a:pt x="0" y="15"/>
                  </a:cubicBezTo>
                  <a:cubicBezTo>
                    <a:pt x="0" y="7"/>
                    <a:pt x="0" y="7"/>
                    <a:pt x="0" y="7"/>
                  </a:cubicBezTo>
                  <a:cubicBezTo>
                    <a:pt x="1" y="7"/>
                    <a:pt x="3" y="7"/>
                    <a:pt x="4" y="6"/>
                  </a:cubicBezTo>
                  <a:cubicBezTo>
                    <a:pt x="6" y="6"/>
                    <a:pt x="7" y="6"/>
                    <a:pt x="8" y="6"/>
                  </a:cubicBezTo>
                  <a:cubicBezTo>
                    <a:pt x="9" y="5"/>
                    <a:pt x="10" y="4"/>
                    <a:pt x="10" y="3"/>
                  </a:cubicBezTo>
                  <a:cubicBezTo>
                    <a:pt x="11" y="3"/>
                    <a:pt x="11" y="2"/>
                    <a:pt x="11" y="0"/>
                  </a:cubicBezTo>
                  <a:cubicBezTo>
                    <a:pt x="22" y="0"/>
                    <a:pt x="22" y="0"/>
                    <a:pt x="22" y="0"/>
                  </a:cubicBezTo>
                  <a:cubicBezTo>
                    <a:pt x="22" y="40"/>
                    <a:pt x="22" y="40"/>
                    <a:pt x="22" y="40"/>
                  </a:cubicBezTo>
                  <a:cubicBezTo>
                    <a:pt x="32" y="40"/>
                    <a:pt x="32" y="40"/>
                    <a:pt x="32" y="40"/>
                  </a:cubicBezTo>
                  <a:lnTo>
                    <a:pt x="32" y="48"/>
                  </a:lnTo>
                  <a:close/>
                </a:path>
              </a:pathLst>
            </a:custGeom>
            <a:solidFill>
              <a:srgbClr val="FF9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7" name="Freeform 222"/>
            <p:cNvSpPr>
              <a:spLocks noEditPoints="1"/>
            </p:cNvSpPr>
            <p:nvPr/>
          </p:nvSpPr>
          <p:spPr bwMode="auto">
            <a:xfrm>
              <a:off x="10474325" y="4298950"/>
              <a:ext cx="119063" cy="44450"/>
            </a:xfrm>
            <a:custGeom>
              <a:avLst/>
              <a:gdLst>
                <a:gd name="T0" fmla="*/ 39 w 75"/>
                <a:gd name="T1" fmla="*/ 0 h 28"/>
                <a:gd name="T2" fmla="*/ 43 w 75"/>
                <a:gd name="T3" fmla="*/ 9 h 28"/>
                <a:gd name="T4" fmla="*/ 53 w 75"/>
                <a:gd name="T5" fmla="*/ 12 h 28"/>
                <a:gd name="T6" fmla="*/ 46 w 75"/>
                <a:gd name="T7" fmla="*/ 16 h 28"/>
                <a:gd name="T8" fmla="*/ 46 w 75"/>
                <a:gd name="T9" fmla="*/ 28 h 28"/>
                <a:gd name="T10" fmla="*/ 39 w 75"/>
                <a:gd name="T11" fmla="*/ 24 h 28"/>
                <a:gd name="T12" fmla="*/ 29 w 75"/>
                <a:gd name="T13" fmla="*/ 28 h 28"/>
                <a:gd name="T14" fmla="*/ 31 w 75"/>
                <a:gd name="T15" fmla="*/ 16 h 28"/>
                <a:gd name="T16" fmla="*/ 24 w 75"/>
                <a:gd name="T17" fmla="*/ 12 h 28"/>
                <a:gd name="T18" fmla="*/ 34 w 75"/>
                <a:gd name="T19" fmla="*/ 9 h 28"/>
                <a:gd name="T20" fmla="*/ 39 w 75"/>
                <a:gd name="T21" fmla="*/ 0 h 28"/>
                <a:gd name="T22" fmla="*/ 5 w 75"/>
                <a:gd name="T23" fmla="*/ 16 h 28"/>
                <a:gd name="T24" fmla="*/ 0 w 75"/>
                <a:gd name="T25" fmla="*/ 19 h 28"/>
                <a:gd name="T26" fmla="*/ 5 w 75"/>
                <a:gd name="T27" fmla="*/ 21 h 28"/>
                <a:gd name="T28" fmla="*/ 3 w 75"/>
                <a:gd name="T29" fmla="*/ 28 h 28"/>
                <a:gd name="T30" fmla="*/ 7 w 75"/>
                <a:gd name="T31" fmla="*/ 24 h 28"/>
                <a:gd name="T32" fmla="*/ 15 w 75"/>
                <a:gd name="T33" fmla="*/ 28 h 28"/>
                <a:gd name="T34" fmla="*/ 12 w 75"/>
                <a:gd name="T35" fmla="*/ 21 h 28"/>
                <a:gd name="T36" fmla="*/ 17 w 75"/>
                <a:gd name="T37" fmla="*/ 19 h 28"/>
                <a:gd name="T38" fmla="*/ 12 w 75"/>
                <a:gd name="T39" fmla="*/ 16 h 28"/>
                <a:gd name="T40" fmla="*/ 7 w 75"/>
                <a:gd name="T41" fmla="*/ 12 h 28"/>
                <a:gd name="T42" fmla="*/ 5 w 75"/>
                <a:gd name="T43" fmla="*/ 16 h 28"/>
                <a:gd name="T44" fmla="*/ 65 w 75"/>
                <a:gd name="T45" fmla="*/ 16 h 28"/>
                <a:gd name="T46" fmla="*/ 58 w 75"/>
                <a:gd name="T47" fmla="*/ 19 h 28"/>
                <a:gd name="T48" fmla="*/ 63 w 75"/>
                <a:gd name="T49" fmla="*/ 21 h 28"/>
                <a:gd name="T50" fmla="*/ 63 w 75"/>
                <a:gd name="T51" fmla="*/ 28 h 28"/>
                <a:gd name="T52" fmla="*/ 67 w 75"/>
                <a:gd name="T53" fmla="*/ 24 h 28"/>
                <a:gd name="T54" fmla="*/ 72 w 75"/>
                <a:gd name="T55" fmla="*/ 28 h 28"/>
                <a:gd name="T56" fmla="*/ 72 w 75"/>
                <a:gd name="T57" fmla="*/ 21 h 28"/>
                <a:gd name="T58" fmla="*/ 75 w 75"/>
                <a:gd name="T59" fmla="*/ 19 h 28"/>
                <a:gd name="T60" fmla="*/ 70 w 75"/>
                <a:gd name="T61" fmla="*/ 16 h 28"/>
                <a:gd name="T62" fmla="*/ 67 w 75"/>
                <a:gd name="T63" fmla="*/ 12 h 28"/>
                <a:gd name="T64" fmla="*/ 65 w 75"/>
                <a:gd name="T65"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 h="28">
                  <a:moveTo>
                    <a:pt x="39" y="0"/>
                  </a:moveTo>
                  <a:lnTo>
                    <a:pt x="43" y="9"/>
                  </a:lnTo>
                  <a:lnTo>
                    <a:pt x="53" y="12"/>
                  </a:lnTo>
                  <a:lnTo>
                    <a:pt x="46" y="16"/>
                  </a:lnTo>
                  <a:lnTo>
                    <a:pt x="46" y="28"/>
                  </a:lnTo>
                  <a:lnTo>
                    <a:pt x="39" y="24"/>
                  </a:lnTo>
                  <a:lnTo>
                    <a:pt x="29" y="28"/>
                  </a:lnTo>
                  <a:lnTo>
                    <a:pt x="31" y="16"/>
                  </a:lnTo>
                  <a:lnTo>
                    <a:pt x="24" y="12"/>
                  </a:lnTo>
                  <a:lnTo>
                    <a:pt x="34" y="9"/>
                  </a:lnTo>
                  <a:lnTo>
                    <a:pt x="39" y="0"/>
                  </a:lnTo>
                  <a:close/>
                  <a:moveTo>
                    <a:pt x="5" y="16"/>
                  </a:moveTo>
                  <a:lnTo>
                    <a:pt x="0" y="19"/>
                  </a:lnTo>
                  <a:lnTo>
                    <a:pt x="5" y="21"/>
                  </a:lnTo>
                  <a:lnTo>
                    <a:pt x="3" y="28"/>
                  </a:lnTo>
                  <a:lnTo>
                    <a:pt x="7" y="24"/>
                  </a:lnTo>
                  <a:lnTo>
                    <a:pt x="15" y="28"/>
                  </a:lnTo>
                  <a:lnTo>
                    <a:pt x="12" y="21"/>
                  </a:lnTo>
                  <a:lnTo>
                    <a:pt x="17" y="19"/>
                  </a:lnTo>
                  <a:lnTo>
                    <a:pt x="12" y="16"/>
                  </a:lnTo>
                  <a:lnTo>
                    <a:pt x="7" y="12"/>
                  </a:lnTo>
                  <a:lnTo>
                    <a:pt x="5" y="16"/>
                  </a:lnTo>
                  <a:close/>
                  <a:moveTo>
                    <a:pt x="65" y="16"/>
                  </a:moveTo>
                  <a:lnTo>
                    <a:pt x="58" y="19"/>
                  </a:lnTo>
                  <a:lnTo>
                    <a:pt x="63" y="21"/>
                  </a:lnTo>
                  <a:lnTo>
                    <a:pt x="63" y="28"/>
                  </a:lnTo>
                  <a:lnTo>
                    <a:pt x="67" y="24"/>
                  </a:lnTo>
                  <a:lnTo>
                    <a:pt x="72" y="28"/>
                  </a:lnTo>
                  <a:lnTo>
                    <a:pt x="72" y="21"/>
                  </a:lnTo>
                  <a:lnTo>
                    <a:pt x="75" y="19"/>
                  </a:lnTo>
                  <a:lnTo>
                    <a:pt x="70" y="16"/>
                  </a:lnTo>
                  <a:lnTo>
                    <a:pt x="67" y="12"/>
                  </a:lnTo>
                  <a:lnTo>
                    <a:pt x="65" y="16"/>
                  </a:lnTo>
                  <a:close/>
                </a:path>
              </a:pathLst>
            </a:custGeom>
            <a:solidFill>
              <a:srgbClr val="FF9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23" name="Coins"/>
          <p:cNvGrpSpPr/>
          <p:nvPr/>
        </p:nvGrpSpPr>
        <p:grpSpPr>
          <a:xfrm>
            <a:off x="7185422" y="4507112"/>
            <a:ext cx="586978" cy="339923"/>
            <a:chOff x="9580562" y="6009482"/>
            <a:chExt cx="782637" cy="453231"/>
          </a:xfrm>
        </p:grpSpPr>
        <p:grpSp>
          <p:nvGrpSpPr>
            <p:cNvPr id="280" name="Coin"/>
            <p:cNvGrpSpPr/>
            <p:nvPr/>
          </p:nvGrpSpPr>
          <p:grpSpPr>
            <a:xfrm>
              <a:off x="9580563" y="6272213"/>
              <a:ext cx="719138" cy="190500"/>
              <a:chOff x="9580563" y="6272213"/>
              <a:chExt cx="719138" cy="190500"/>
            </a:xfrm>
          </p:grpSpPr>
          <p:sp>
            <p:nvSpPr>
              <p:cNvPr id="208" name="Freeform 153"/>
              <p:cNvSpPr>
                <a:spLocks noEditPoints="1"/>
              </p:cNvSpPr>
              <p:nvPr/>
            </p:nvSpPr>
            <p:spPr bwMode="auto">
              <a:xfrm>
                <a:off x="9580563" y="6272213"/>
                <a:ext cx="719138" cy="122238"/>
              </a:xfrm>
              <a:custGeom>
                <a:avLst/>
                <a:gdLst>
                  <a:gd name="T0" fmla="*/ 36 w 189"/>
                  <a:gd name="T1" fmla="*/ 5 h 32"/>
                  <a:gd name="T2" fmla="*/ 157 w 189"/>
                  <a:gd name="T3" fmla="*/ 7 h 32"/>
                  <a:gd name="T4" fmla="*/ 152 w 189"/>
                  <a:gd name="T5" fmla="*/ 27 h 32"/>
                  <a:gd name="T6" fmla="*/ 31 w 189"/>
                  <a:gd name="T7" fmla="*/ 25 h 32"/>
                  <a:gd name="T8" fmla="*/ 36 w 189"/>
                  <a:gd name="T9" fmla="*/ 5 h 32"/>
                  <a:gd name="T10" fmla="*/ 145 w 189"/>
                  <a:gd name="T11" fmla="*/ 26 h 32"/>
                  <a:gd name="T12" fmla="*/ 149 w 189"/>
                  <a:gd name="T13" fmla="*/ 8 h 32"/>
                  <a:gd name="T14" fmla="*/ 43 w 189"/>
                  <a:gd name="T15" fmla="*/ 6 h 32"/>
                  <a:gd name="T16" fmla="*/ 39 w 189"/>
                  <a:gd name="T17" fmla="*/ 24 h 32"/>
                  <a:gd name="T18" fmla="*/ 145 w 189"/>
                  <a:gd name="T1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32">
                    <a:moveTo>
                      <a:pt x="36" y="5"/>
                    </a:moveTo>
                    <a:cubicBezTo>
                      <a:pt x="71" y="0"/>
                      <a:pt x="125" y="1"/>
                      <a:pt x="157" y="7"/>
                    </a:cubicBezTo>
                    <a:cubicBezTo>
                      <a:pt x="189" y="13"/>
                      <a:pt x="186" y="22"/>
                      <a:pt x="152" y="27"/>
                    </a:cubicBezTo>
                    <a:cubicBezTo>
                      <a:pt x="117" y="32"/>
                      <a:pt x="63" y="31"/>
                      <a:pt x="31" y="25"/>
                    </a:cubicBezTo>
                    <a:cubicBezTo>
                      <a:pt x="0" y="18"/>
                      <a:pt x="2" y="10"/>
                      <a:pt x="36" y="5"/>
                    </a:cubicBezTo>
                    <a:close/>
                    <a:moveTo>
                      <a:pt x="145" y="26"/>
                    </a:moveTo>
                    <a:cubicBezTo>
                      <a:pt x="175" y="22"/>
                      <a:pt x="177" y="14"/>
                      <a:pt x="149" y="8"/>
                    </a:cubicBezTo>
                    <a:cubicBezTo>
                      <a:pt x="121" y="3"/>
                      <a:pt x="74" y="2"/>
                      <a:pt x="43" y="6"/>
                    </a:cubicBezTo>
                    <a:cubicBezTo>
                      <a:pt x="13" y="10"/>
                      <a:pt x="11" y="18"/>
                      <a:pt x="39" y="24"/>
                    </a:cubicBezTo>
                    <a:cubicBezTo>
                      <a:pt x="67" y="29"/>
                      <a:pt x="114" y="30"/>
                      <a:pt x="145" y="26"/>
                    </a:cubicBezTo>
                    <a:close/>
                  </a:path>
                </a:pathLst>
              </a:custGeom>
              <a:solidFill>
                <a:srgbClr val="FFF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9" name="Freeform 154"/>
              <p:cNvSpPr>
                <a:spLocks/>
              </p:cNvSpPr>
              <p:nvPr/>
            </p:nvSpPr>
            <p:spPr bwMode="auto">
              <a:xfrm>
                <a:off x="9621838" y="6280150"/>
                <a:ext cx="631825" cy="106363"/>
              </a:xfrm>
              <a:custGeom>
                <a:avLst/>
                <a:gdLst>
                  <a:gd name="T0" fmla="*/ 32 w 166"/>
                  <a:gd name="T1" fmla="*/ 4 h 28"/>
                  <a:gd name="T2" fmla="*/ 138 w 166"/>
                  <a:gd name="T3" fmla="*/ 6 h 28"/>
                  <a:gd name="T4" fmla="*/ 134 w 166"/>
                  <a:gd name="T5" fmla="*/ 24 h 28"/>
                  <a:gd name="T6" fmla="*/ 28 w 166"/>
                  <a:gd name="T7" fmla="*/ 22 h 28"/>
                  <a:gd name="T8" fmla="*/ 32 w 166"/>
                  <a:gd name="T9" fmla="*/ 4 h 28"/>
                </a:gdLst>
                <a:ahLst/>
                <a:cxnLst>
                  <a:cxn ang="0">
                    <a:pos x="T0" y="T1"/>
                  </a:cxn>
                  <a:cxn ang="0">
                    <a:pos x="T2" y="T3"/>
                  </a:cxn>
                  <a:cxn ang="0">
                    <a:pos x="T4" y="T5"/>
                  </a:cxn>
                  <a:cxn ang="0">
                    <a:pos x="T6" y="T7"/>
                  </a:cxn>
                  <a:cxn ang="0">
                    <a:pos x="T8" y="T9"/>
                  </a:cxn>
                </a:cxnLst>
                <a:rect l="0" t="0" r="r" b="b"/>
                <a:pathLst>
                  <a:path w="166" h="28">
                    <a:moveTo>
                      <a:pt x="32" y="4"/>
                    </a:moveTo>
                    <a:cubicBezTo>
                      <a:pt x="63" y="0"/>
                      <a:pt x="110" y="1"/>
                      <a:pt x="138" y="6"/>
                    </a:cubicBezTo>
                    <a:cubicBezTo>
                      <a:pt x="166" y="12"/>
                      <a:pt x="164" y="20"/>
                      <a:pt x="134" y="24"/>
                    </a:cubicBezTo>
                    <a:cubicBezTo>
                      <a:pt x="103" y="28"/>
                      <a:pt x="56" y="27"/>
                      <a:pt x="28" y="22"/>
                    </a:cubicBezTo>
                    <a:cubicBezTo>
                      <a:pt x="0" y="16"/>
                      <a:pt x="2" y="8"/>
                      <a:pt x="32" y="4"/>
                    </a:cubicBezTo>
                    <a:close/>
                  </a:path>
                </a:pathLst>
              </a:custGeom>
              <a:solidFill>
                <a:srgbClr val="FFD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0" name="Freeform 155"/>
              <p:cNvSpPr>
                <a:spLocks/>
              </p:cNvSpPr>
              <p:nvPr/>
            </p:nvSpPr>
            <p:spPr bwMode="auto">
              <a:xfrm>
                <a:off x="9621838" y="6291263"/>
                <a:ext cx="503238" cy="95250"/>
              </a:xfrm>
              <a:custGeom>
                <a:avLst/>
                <a:gdLst>
                  <a:gd name="T0" fmla="*/ 34 w 132"/>
                  <a:gd name="T1" fmla="*/ 18 h 25"/>
                  <a:gd name="T2" fmla="*/ 38 w 132"/>
                  <a:gd name="T3" fmla="*/ 0 h 25"/>
                  <a:gd name="T4" fmla="*/ 40 w 132"/>
                  <a:gd name="T5" fmla="*/ 0 h 25"/>
                  <a:gd name="T6" fmla="*/ 32 w 132"/>
                  <a:gd name="T7" fmla="*/ 1 h 25"/>
                  <a:gd name="T8" fmla="*/ 28 w 132"/>
                  <a:gd name="T9" fmla="*/ 19 h 25"/>
                  <a:gd name="T10" fmla="*/ 132 w 132"/>
                  <a:gd name="T11" fmla="*/ 21 h 25"/>
                  <a:gd name="T12" fmla="*/ 34 w 132"/>
                  <a:gd name="T13" fmla="*/ 18 h 25"/>
                </a:gdLst>
                <a:ahLst/>
                <a:cxnLst>
                  <a:cxn ang="0">
                    <a:pos x="T0" y="T1"/>
                  </a:cxn>
                  <a:cxn ang="0">
                    <a:pos x="T2" y="T3"/>
                  </a:cxn>
                  <a:cxn ang="0">
                    <a:pos x="T4" y="T5"/>
                  </a:cxn>
                  <a:cxn ang="0">
                    <a:pos x="T6" y="T7"/>
                  </a:cxn>
                  <a:cxn ang="0">
                    <a:pos x="T8" y="T9"/>
                  </a:cxn>
                  <a:cxn ang="0">
                    <a:pos x="T10" y="T11"/>
                  </a:cxn>
                  <a:cxn ang="0">
                    <a:pos x="T12" y="T13"/>
                  </a:cxn>
                </a:cxnLst>
                <a:rect l="0" t="0" r="r" b="b"/>
                <a:pathLst>
                  <a:path w="132" h="25">
                    <a:moveTo>
                      <a:pt x="34" y="18"/>
                    </a:moveTo>
                    <a:cubicBezTo>
                      <a:pt x="6" y="13"/>
                      <a:pt x="8" y="5"/>
                      <a:pt x="38" y="0"/>
                    </a:cubicBezTo>
                    <a:cubicBezTo>
                      <a:pt x="39" y="0"/>
                      <a:pt x="40" y="0"/>
                      <a:pt x="40" y="0"/>
                    </a:cubicBezTo>
                    <a:cubicBezTo>
                      <a:pt x="38" y="0"/>
                      <a:pt x="35" y="1"/>
                      <a:pt x="32" y="1"/>
                    </a:cubicBezTo>
                    <a:cubicBezTo>
                      <a:pt x="2" y="5"/>
                      <a:pt x="0" y="13"/>
                      <a:pt x="28" y="19"/>
                    </a:cubicBezTo>
                    <a:cubicBezTo>
                      <a:pt x="55" y="24"/>
                      <a:pt x="101" y="25"/>
                      <a:pt x="132" y="21"/>
                    </a:cubicBezTo>
                    <a:cubicBezTo>
                      <a:pt x="101" y="24"/>
                      <a:pt x="59" y="23"/>
                      <a:pt x="34" y="18"/>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1" name="Freeform 156"/>
              <p:cNvSpPr>
                <a:spLocks noEditPoints="1"/>
              </p:cNvSpPr>
              <p:nvPr/>
            </p:nvSpPr>
            <p:spPr bwMode="auto">
              <a:xfrm>
                <a:off x="9747250" y="6299200"/>
                <a:ext cx="392113" cy="68263"/>
              </a:xfrm>
              <a:custGeom>
                <a:avLst/>
                <a:gdLst>
                  <a:gd name="T0" fmla="*/ 88 w 103"/>
                  <a:gd name="T1" fmla="*/ 6 h 18"/>
                  <a:gd name="T2" fmla="*/ 96 w 103"/>
                  <a:gd name="T3" fmla="*/ 7 h 18"/>
                  <a:gd name="T4" fmla="*/ 102 w 103"/>
                  <a:gd name="T5" fmla="*/ 9 h 18"/>
                  <a:gd name="T6" fmla="*/ 103 w 103"/>
                  <a:gd name="T7" fmla="*/ 12 h 18"/>
                  <a:gd name="T8" fmla="*/ 97 w 103"/>
                  <a:gd name="T9" fmla="*/ 14 h 18"/>
                  <a:gd name="T10" fmla="*/ 91 w 103"/>
                  <a:gd name="T11" fmla="*/ 15 h 18"/>
                  <a:gd name="T12" fmla="*/ 97 w 103"/>
                  <a:gd name="T13" fmla="*/ 16 h 18"/>
                  <a:gd name="T14" fmla="*/ 86 w 103"/>
                  <a:gd name="T15" fmla="*/ 18 h 18"/>
                  <a:gd name="T16" fmla="*/ 80 w 103"/>
                  <a:gd name="T17" fmla="*/ 17 h 18"/>
                  <a:gd name="T18" fmla="*/ 58 w 103"/>
                  <a:gd name="T19" fmla="*/ 18 h 18"/>
                  <a:gd name="T20" fmla="*/ 31 w 103"/>
                  <a:gd name="T21" fmla="*/ 16 h 18"/>
                  <a:gd name="T22" fmla="*/ 45 w 103"/>
                  <a:gd name="T23" fmla="*/ 14 h 18"/>
                  <a:gd name="T24" fmla="*/ 52 w 103"/>
                  <a:gd name="T25" fmla="*/ 15 h 18"/>
                  <a:gd name="T26" fmla="*/ 60 w 103"/>
                  <a:gd name="T27" fmla="*/ 15 h 18"/>
                  <a:gd name="T28" fmla="*/ 68 w 103"/>
                  <a:gd name="T29" fmla="*/ 14 h 18"/>
                  <a:gd name="T30" fmla="*/ 69 w 103"/>
                  <a:gd name="T31" fmla="*/ 14 h 18"/>
                  <a:gd name="T32" fmla="*/ 49 w 103"/>
                  <a:gd name="T33" fmla="*/ 10 h 18"/>
                  <a:gd name="T34" fmla="*/ 43 w 103"/>
                  <a:gd name="T35" fmla="*/ 11 h 18"/>
                  <a:gd name="T36" fmla="*/ 31 w 103"/>
                  <a:gd name="T37" fmla="*/ 12 h 18"/>
                  <a:gd name="T38" fmla="*/ 20 w 103"/>
                  <a:gd name="T39" fmla="*/ 11 h 18"/>
                  <a:gd name="T40" fmla="*/ 10 w 103"/>
                  <a:gd name="T41" fmla="*/ 10 h 18"/>
                  <a:gd name="T42" fmla="*/ 8 w 103"/>
                  <a:gd name="T43" fmla="*/ 10 h 18"/>
                  <a:gd name="T44" fmla="*/ 6 w 103"/>
                  <a:gd name="T45" fmla="*/ 10 h 18"/>
                  <a:gd name="T46" fmla="*/ 1 w 103"/>
                  <a:gd name="T47" fmla="*/ 8 h 18"/>
                  <a:gd name="T48" fmla="*/ 1 w 103"/>
                  <a:gd name="T49" fmla="*/ 6 h 18"/>
                  <a:gd name="T50" fmla="*/ 6 w 103"/>
                  <a:gd name="T51" fmla="*/ 4 h 18"/>
                  <a:gd name="T52" fmla="*/ 10 w 103"/>
                  <a:gd name="T53" fmla="*/ 3 h 18"/>
                  <a:gd name="T54" fmla="*/ 3 w 103"/>
                  <a:gd name="T55" fmla="*/ 2 h 18"/>
                  <a:gd name="T56" fmla="*/ 14 w 103"/>
                  <a:gd name="T57" fmla="*/ 0 h 18"/>
                  <a:gd name="T58" fmla="*/ 22 w 103"/>
                  <a:gd name="T59" fmla="*/ 1 h 18"/>
                  <a:gd name="T60" fmla="*/ 29 w 103"/>
                  <a:gd name="T61" fmla="*/ 1 h 18"/>
                  <a:gd name="T62" fmla="*/ 42 w 103"/>
                  <a:gd name="T63" fmla="*/ 0 h 18"/>
                  <a:gd name="T64" fmla="*/ 55 w 103"/>
                  <a:gd name="T65" fmla="*/ 1 h 18"/>
                  <a:gd name="T66" fmla="*/ 66 w 103"/>
                  <a:gd name="T67" fmla="*/ 2 h 18"/>
                  <a:gd name="T68" fmla="*/ 52 w 103"/>
                  <a:gd name="T69" fmla="*/ 4 h 18"/>
                  <a:gd name="T70" fmla="*/ 32 w 103"/>
                  <a:gd name="T71" fmla="*/ 4 h 18"/>
                  <a:gd name="T72" fmla="*/ 50 w 103"/>
                  <a:gd name="T73" fmla="*/ 7 h 18"/>
                  <a:gd name="T74" fmla="*/ 54 w 103"/>
                  <a:gd name="T75" fmla="*/ 7 h 18"/>
                  <a:gd name="T76" fmla="*/ 63 w 103"/>
                  <a:gd name="T77" fmla="*/ 6 h 18"/>
                  <a:gd name="T78" fmla="*/ 72 w 103"/>
                  <a:gd name="T79" fmla="*/ 6 h 18"/>
                  <a:gd name="T80" fmla="*/ 80 w 103"/>
                  <a:gd name="T81" fmla="*/ 6 h 18"/>
                  <a:gd name="T82" fmla="*/ 88 w 103"/>
                  <a:gd name="T83" fmla="*/ 6 h 18"/>
                  <a:gd name="T84" fmla="*/ 85 w 103"/>
                  <a:gd name="T85" fmla="*/ 10 h 18"/>
                  <a:gd name="T86" fmla="*/ 82 w 103"/>
                  <a:gd name="T87" fmla="*/ 10 h 18"/>
                  <a:gd name="T88" fmla="*/ 78 w 103"/>
                  <a:gd name="T89" fmla="*/ 9 h 18"/>
                  <a:gd name="T90" fmla="*/ 72 w 103"/>
                  <a:gd name="T91" fmla="*/ 9 h 18"/>
                  <a:gd name="T92" fmla="*/ 65 w 103"/>
                  <a:gd name="T93" fmla="*/ 9 h 18"/>
                  <a:gd name="T94" fmla="*/ 62 w 103"/>
                  <a:gd name="T95" fmla="*/ 9 h 18"/>
                  <a:gd name="T96" fmla="*/ 80 w 103"/>
                  <a:gd name="T97" fmla="*/ 13 h 18"/>
                  <a:gd name="T98" fmla="*/ 82 w 103"/>
                  <a:gd name="T99" fmla="*/ 13 h 18"/>
                  <a:gd name="T100" fmla="*/ 85 w 103"/>
                  <a:gd name="T101" fmla="*/ 11 h 18"/>
                  <a:gd name="T102" fmla="*/ 85 w 103"/>
                  <a:gd name="T103" fmla="*/ 10 h 18"/>
                  <a:gd name="T104" fmla="*/ 37 w 103"/>
                  <a:gd name="T105" fmla="*/ 8 h 18"/>
                  <a:gd name="T106" fmla="*/ 21 w 103"/>
                  <a:gd name="T107" fmla="*/ 5 h 18"/>
                  <a:gd name="T108" fmla="*/ 21 w 103"/>
                  <a:gd name="T109" fmla="*/ 5 h 18"/>
                  <a:gd name="T110" fmla="*/ 18 w 103"/>
                  <a:gd name="T111" fmla="*/ 6 h 18"/>
                  <a:gd name="T112" fmla="*/ 18 w 103"/>
                  <a:gd name="T113" fmla="*/ 7 h 18"/>
                  <a:gd name="T114" fmla="*/ 21 w 103"/>
                  <a:gd name="T115" fmla="*/ 8 h 18"/>
                  <a:gd name="T116" fmla="*/ 25 w 103"/>
                  <a:gd name="T117" fmla="*/ 8 h 18"/>
                  <a:gd name="T118" fmla="*/ 29 w 103"/>
                  <a:gd name="T119" fmla="*/ 8 h 18"/>
                  <a:gd name="T120" fmla="*/ 36 w 103"/>
                  <a:gd name="T121" fmla="*/ 8 h 18"/>
                  <a:gd name="T122" fmla="*/ 37 w 103"/>
                  <a:gd name="T123"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18">
                    <a:moveTo>
                      <a:pt x="88" y="6"/>
                    </a:moveTo>
                    <a:cubicBezTo>
                      <a:pt x="91" y="7"/>
                      <a:pt x="93" y="7"/>
                      <a:pt x="96" y="7"/>
                    </a:cubicBezTo>
                    <a:cubicBezTo>
                      <a:pt x="99" y="8"/>
                      <a:pt x="101" y="9"/>
                      <a:pt x="102" y="9"/>
                    </a:cubicBezTo>
                    <a:cubicBezTo>
                      <a:pt x="103" y="10"/>
                      <a:pt x="103" y="11"/>
                      <a:pt x="103" y="12"/>
                    </a:cubicBezTo>
                    <a:cubicBezTo>
                      <a:pt x="102" y="12"/>
                      <a:pt x="100" y="13"/>
                      <a:pt x="97" y="14"/>
                    </a:cubicBezTo>
                    <a:cubicBezTo>
                      <a:pt x="96" y="14"/>
                      <a:pt x="93" y="15"/>
                      <a:pt x="91" y="15"/>
                    </a:cubicBezTo>
                    <a:cubicBezTo>
                      <a:pt x="97" y="16"/>
                      <a:pt x="97" y="16"/>
                      <a:pt x="97" y="16"/>
                    </a:cubicBezTo>
                    <a:cubicBezTo>
                      <a:pt x="86" y="18"/>
                      <a:pt x="86" y="18"/>
                      <a:pt x="86" y="18"/>
                    </a:cubicBezTo>
                    <a:cubicBezTo>
                      <a:pt x="80" y="17"/>
                      <a:pt x="80" y="17"/>
                      <a:pt x="80" y="17"/>
                    </a:cubicBezTo>
                    <a:cubicBezTo>
                      <a:pt x="72" y="17"/>
                      <a:pt x="65" y="18"/>
                      <a:pt x="58" y="18"/>
                    </a:cubicBezTo>
                    <a:cubicBezTo>
                      <a:pt x="48" y="18"/>
                      <a:pt x="39" y="17"/>
                      <a:pt x="31" y="16"/>
                    </a:cubicBezTo>
                    <a:cubicBezTo>
                      <a:pt x="45" y="14"/>
                      <a:pt x="45" y="14"/>
                      <a:pt x="45" y="14"/>
                    </a:cubicBezTo>
                    <a:cubicBezTo>
                      <a:pt x="47" y="14"/>
                      <a:pt x="50" y="14"/>
                      <a:pt x="52" y="15"/>
                    </a:cubicBezTo>
                    <a:cubicBezTo>
                      <a:pt x="55" y="15"/>
                      <a:pt x="58" y="15"/>
                      <a:pt x="60" y="15"/>
                    </a:cubicBezTo>
                    <a:cubicBezTo>
                      <a:pt x="63" y="15"/>
                      <a:pt x="66" y="15"/>
                      <a:pt x="68" y="14"/>
                    </a:cubicBezTo>
                    <a:cubicBezTo>
                      <a:pt x="69" y="14"/>
                      <a:pt x="69" y="14"/>
                      <a:pt x="69" y="14"/>
                    </a:cubicBezTo>
                    <a:cubicBezTo>
                      <a:pt x="49" y="10"/>
                      <a:pt x="49" y="10"/>
                      <a:pt x="49" y="10"/>
                    </a:cubicBezTo>
                    <a:cubicBezTo>
                      <a:pt x="46" y="11"/>
                      <a:pt x="44" y="11"/>
                      <a:pt x="43" y="11"/>
                    </a:cubicBezTo>
                    <a:cubicBezTo>
                      <a:pt x="38" y="11"/>
                      <a:pt x="34" y="11"/>
                      <a:pt x="31" y="12"/>
                    </a:cubicBezTo>
                    <a:cubicBezTo>
                      <a:pt x="27" y="12"/>
                      <a:pt x="23" y="12"/>
                      <a:pt x="20" y="11"/>
                    </a:cubicBezTo>
                    <a:cubicBezTo>
                      <a:pt x="17" y="11"/>
                      <a:pt x="14" y="11"/>
                      <a:pt x="10" y="10"/>
                    </a:cubicBezTo>
                    <a:cubicBezTo>
                      <a:pt x="9" y="10"/>
                      <a:pt x="9" y="10"/>
                      <a:pt x="8" y="10"/>
                    </a:cubicBezTo>
                    <a:cubicBezTo>
                      <a:pt x="7" y="10"/>
                      <a:pt x="6" y="10"/>
                      <a:pt x="6" y="10"/>
                    </a:cubicBezTo>
                    <a:cubicBezTo>
                      <a:pt x="3" y="9"/>
                      <a:pt x="2" y="8"/>
                      <a:pt x="1" y="8"/>
                    </a:cubicBezTo>
                    <a:cubicBezTo>
                      <a:pt x="0" y="7"/>
                      <a:pt x="0" y="7"/>
                      <a:pt x="1" y="6"/>
                    </a:cubicBezTo>
                    <a:cubicBezTo>
                      <a:pt x="2" y="5"/>
                      <a:pt x="3" y="5"/>
                      <a:pt x="6" y="4"/>
                    </a:cubicBezTo>
                    <a:cubicBezTo>
                      <a:pt x="7" y="4"/>
                      <a:pt x="9" y="3"/>
                      <a:pt x="10" y="3"/>
                    </a:cubicBezTo>
                    <a:cubicBezTo>
                      <a:pt x="3" y="2"/>
                      <a:pt x="3" y="2"/>
                      <a:pt x="3" y="2"/>
                    </a:cubicBezTo>
                    <a:cubicBezTo>
                      <a:pt x="14" y="0"/>
                      <a:pt x="14" y="0"/>
                      <a:pt x="14" y="0"/>
                    </a:cubicBezTo>
                    <a:cubicBezTo>
                      <a:pt x="22" y="1"/>
                      <a:pt x="22" y="1"/>
                      <a:pt x="22" y="1"/>
                    </a:cubicBezTo>
                    <a:cubicBezTo>
                      <a:pt x="24" y="1"/>
                      <a:pt x="26" y="1"/>
                      <a:pt x="29" y="1"/>
                    </a:cubicBezTo>
                    <a:cubicBezTo>
                      <a:pt x="33" y="1"/>
                      <a:pt x="38" y="0"/>
                      <a:pt x="42" y="0"/>
                    </a:cubicBezTo>
                    <a:cubicBezTo>
                      <a:pt x="46" y="0"/>
                      <a:pt x="51" y="1"/>
                      <a:pt x="55" y="1"/>
                    </a:cubicBezTo>
                    <a:cubicBezTo>
                      <a:pt x="59" y="1"/>
                      <a:pt x="62" y="2"/>
                      <a:pt x="66" y="2"/>
                    </a:cubicBezTo>
                    <a:cubicBezTo>
                      <a:pt x="52" y="4"/>
                      <a:pt x="52" y="4"/>
                      <a:pt x="52" y="4"/>
                    </a:cubicBezTo>
                    <a:cubicBezTo>
                      <a:pt x="46" y="3"/>
                      <a:pt x="40" y="3"/>
                      <a:pt x="32" y="4"/>
                    </a:cubicBezTo>
                    <a:cubicBezTo>
                      <a:pt x="50" y="7"/>
                      <a:pt x="50" y="7"/>
                      <a:pt x="50" y="7"/>
                    </a:cubicBezTo>
                    <a:cubicBezTo>
                      <a:pt x="52" y="7"/>
                      <a:pt x="53" y="7"/>
                      <a:pt x="54" y="7"/>
                    </a:cubicBezTo>
                    <a:cubicBezTo>
                      <a:pt x="57" y="6"/>
                      <a:pt x="60" y="6"/>
                      <a:pt x="63" y="6"/>
                    </a:cubicBezTo>
                    <a:cubicBezTo>
                      <a:pt x="66" y="6"/>
                      <a:pt x="69" y="6"/>
                      <a:pt x="72" y="6"/>
                    </a:cubicBezTo>
                    <a:cubicBezTo>
                      <a:pt x="75" y="6"/>
                      <a:pt x="77" y="6"/>
                      <a:pt x="80" y="6"/>
                    </a:cubicBezTo>
                    <a:cubicBezTo>
                      <a:pt x="83" y="6"/>
                      <a:pt x="85" y="6"/>
                      <a:pt x="88" y="6"/>
                    </a:cubicBezTo>
                    <a:close/>
                    <a:moveTo>
                      <a:pt x="85" y="10"/>
                    </a:moveTo>
                    <a:cubicBezTo>
                      <a:pt x="85" y="10"/>
                      <a:pt x="84" y="10"/>
                      <a:pt x="82" y="10"/>
                    </a:cubicBezTo>
                    <a:cubicBezTo>
                      <a:pt x="81" y="9"/>
                      <a:pt x="80" y="9"/>
                      <a:pt x="78" y="9"/>
                    </a:cubicBezTo>
                    <a:cubicBezTo>
                      <a:pt x="76" y="9"/>
                      <a:pt x="74" y="9"/>
                      <a:pt x="72" y="9"/>
                    </a:cubicBezTo>
                    <a:cubicBezTo>
                      <a:pt x="70" y="9"/>
                      <a:pt x="68" y="9"/>
                      <a:pt x="65" y="9"/>
                    </a:cubicBezTo>
                    <a:cubicBezTo>
                      <a:pt x="64" y="9"/>
                      <a:pt x="63" y="9"/>
                      <a:pt x="62" y="9"/>
                    </a:cubicBezTo>
                    <a:cubicBezTo>
                      <a:pt x="80" y="13"/>
                      <a:pt x="80" y="13"/>
                      <a:pt x="80" y="13"/>
                    </a:cubicBezTo>
                    <a:cubicBezTo>
                      <a:pt x="81" y="13"/>
                      <a:pt x="81" y="13"/>
                      <a:pt x="82" y="13"/>
                    </a:cubicBezTo>
                    <a:cubicBezTo>
                      <a:pt x="84" y="12"/>
                      <a:pt x="85" y="12"/>
                      <a:pt x="85" y="11"/>
                    </a:cubicBezTo>
                    <a:cubicBezTo>
                      <a:pt x="86" y="11"/>
                      <a:pt x="86" y="11"/>
                      <a:pt x="85" y="10"/>
                    </a:cubicBezTo>
                    <a:close/>
                    <a:moveTo>
                      <a:pt x="37" y="8"/>
                    </a:moveTo>
                    <a:cubicBezTo>
                      <a:pt x="21" y="5"/>
                      <a:pt x="21" y="5"/>
                      <a:pt x="21" y="5"/>
                    </a:cubicBezTo>
                    <a:cubicBezTo>
                      <a:pt x="21" y="5"/>
                      <a:pt x="21" y="5"/>
                      <a:pt x="21" y="5"/>
                    </a:cubicBezTo>
                    <a:cubicBezTo>
                      <a:pt x="20" y="6"/>
                      <a:pt x="19" y="6"/>
                      <a:pt x="18" y="6"/>
                    </a:cubicBezTo>
                    <a:cubicBezTo>
                      <a:pt x="18" y="7"/>
                      <a:pt x="18" y="7"/>
                      <a:pt x="18" y="7"/>
                    </a:cubicBezTo>
                    <a:cubicBezTo>
                      <a:pt x="18" y="7"/>
                      <a:pt x="19" y="8"/>
                      <a:pt x="21" y="8"/>
                    </a:cubicBezTo>
                    <a:cubicBezTo>
                      <a:pt x="22" y="8"/>
                      <a:pt x="23" y="8"/>
                      <a:pt x="25" y="8"/>
                    </a:cubicBezTo>
                    <a:cubicBezTo>
                      <a:pt x="26" y="9"/>
                      <a:pt x="28" y="9"/>
                      <a:pt x="29" y="8"/>
                    </a:cubicBezTo>
                    <a:cubicBezTo>
                      <a:pt x="31" y="8"/>
                      <a:pt x="34" y="8"/>
                      <a:pt x="36" y="8"/>
                    </a:cubicBezTo>
                    <a:lnTo>
                      <a:pt x="37" y="8"/>
                    </a:ln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2" name="Freeform 157"/>
              <p:cNvSpPr>
                <a:spLocks/>
              </p:cNvSpPr>
              <p:nvPr/>
            </p:nvSpPr>
            <p:spPr bwMode="auto">
              <a:xfrm>
                <a:off x="9613900" y="6329363"/>
                <a:ext cx="647700" cy="133350"/>
              </a:xfrm>
              <a:custGeom>
                <a:avLst/>
                <a:gdLst>
                  <a:gd name="T0" fmla="*/ 170 w 170"/>
                  <a:gd name="T1" fmla="*/ 2 h 35"/>
                  <a:gd name="T2" fmla="*/ 170 w 170"/>
                  <a:gd name="T3" fmla="*/ 20 h 35"/>
                  <a:gd name="T4" fmla="*/ 143 w 170"/>
                  <a:gd name="T5" fmla="*/ 30 h 35"/>
                  <a:gd name="T6" fmla="*/ 22 w 170"/>
                  <a:gd name="T7" fmla="*/ 28 h 35"/>
                  <a:gd name="T8" fmla="*/ 0 w 170"/>
                  <a:gd name="T9" fmla="*/ 18 h 35"/>
                  <a:gd name="T10" fmla="*/ 0 w 170"/>
                  <a:gd name="T11" fmla="*/ 0 h 35"/>
                  <a:gd name="T12" fmla="*/ 22 w 170"/>
                  <a:gd name="T13" fmla="*/ 10 h 35"/>
                  <a:gd name="T14" fmla="*/ 143 w 170"/>
                  <a:gd name="T15" fmla="*/ 12 h 35"/>
                  <a:gd name="T16" fmla="*/ 170 w 170"/>
                  <a:gd name="T1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35">
                    <a:moveTo>
                      <a:pt x="170" y="2"/>
                    </a:moveTo>
                    <a:cubicBezTo>
                      <a:pt x="170" y="20"/>
                      <a:pt x="170" y="20"/>
                      <a:pt x="170" y="20"/>
                    </a:cubicBezTo>
                    <a:cubicBezTo>
                      <a:pt x="170" y="24"/>
                      <a:pt x="161" y="27"/>
                      <a:pt x="143" y="30"/>
                    </a:cubicBezTo>
                    <a:cubicBezTo>
                      <a:pt x="108" y="35"/>
                      <a:pt x="54" y="34"/>
                      <a:pt x="22" y="28"/>
                    </a:cubicBezTo>
                    <a:cubicBezTo>
                      <a:pt x="7" y="25"/>
                      <a:pt x="0" y="21"/>
                      <a:pt x="0" y="18"/>
                    </a:cubicBezTo>
                    <a:cubicBezTo>
                      <a:pt x="0" y="0"/>
                      <a:pt x="0" y="0"/>
                      <a:pt x="0" y="0"/>
                    </a:cubicBezTo>
                    <a:cubicBezTo>
                      <a:pt x="0" y="3"/>
                      <a:pt x="7" y="7"/>
                      <a:pt x="22" y="10"/>
                    </a:cubicBezTo>
                    <a:cubicBezTo>
                      <a:pt x="54" y="16"/>
                      <a:pt x="108" y="17"/>
                      <a:pt x="143" y="12"/>
                    </a:cubicBezTo>
                    <a:cubicBezTo>
                      <a:pt x="161" y="10"/>
                      <a:pt x="170" y="6"/>
                      <a:pt x="170" y="2"/>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3" name="Freeform 158"/>
              <p:cNvSpPr>
                <a:spLocks/>
              </p:cNvSpPr>
              <p:nvPr/>
            </p:nvSpPr>
            <p:spPr bwMode="auto">
              <a:xfrm>
                <a:off x="9883775" y="6386513"/>
                <a:ext cx="88900" cy="68263"/>
              </a:xfrm>
              <a:custGeom>
                <a:avLst/>
                <a:gdLst>
                  <a:gd name="T0" fmla="*/ 0 w 23"/>
                  <a:gd name="T1" fmla="*/ 0 h 18"/>
                  <a:gd name="T2" fmla="*/ 0 w 23"/>
                  <a:gd name="T3" fmla="*/ 18 h 18"/>
                  <a:gd name="T4" fmla="*/ 23 w 23"/>
                  <a:gd name="T5" fmla="*/ 18 h 18"/>
                  <a:gd name="T6" fmla="*/ 23 w 23"/>
                  <a:gd name="T7" fmla="*/ 0 h 18"/>
                  <a:gd name="T8" fmla="*/ 0 w 23"/>
                  <a:gd name="T9" fmla="*/ 0 h 18"/>
                </a:gdLst>
                <a:ahLst/>
                <a:cxnLst>
                  <a:cxn ang="0">
                    <a:pos x="T0" y="T1"/>
                  </a:cxn>
                  <a:cxn ang="0">
                    <a:pos x="T2" y="T3"/>
                  </a:cxn>
                  <a:cxn ang="0">
                    <a:pos x="T4" y="T5"/>
                  </a:cxn>
                  <a:cxn ang="0">
                    <a:pos x="T6" y="T7"/>
                  </a:cxn>
                  <a:cxn ang="0">
                    <a:pos x="T8" y="T9"/>
                  </a:cxn>
                </a:cxnLst>
                <a:rect l="0" t="0" r="r" b="b"/>
                <a:pathLst>
                  <a:path w="23" h="18">
                    <a:moveTo>
                      <a:pt x="0" y="0"/>
                    </a:moveTo>
                    <a:cubicBezTo>
                      <a:pt x="0" y="18"/>
                      <a:pt x="0" y="18"/>
                      <a:pt x="0" y="18"/>
                    </a:cubicBezTo>
                    <a:cubicBezTo>
                      <a:pt x="7" y="18"/>
                      <a:pt x="15" y="18"/>
                      <a:pt x="23" y="18"/>
                    </a:cubicBezTo>
                    <a:cubicBezTo>
                      <a:pt x="23" y="0"/>
                      <a:pt x="23" y="0"/>
                      <a:pt x="23" y="0"/>
                    </a:cubicBezTo>
                    <a:cubicBezTo>
                      <a:pt x="15" y="0"/>
                      <a:pt x="7" y="0"/>
                      <a:pt x="0" y="0"/>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4" name="Freeform 159"/>
              <p:cNvSpPr>
                <a:spLocks/>
              </p:cNvSpPr>
              <p:nvPr/>
            </p:nvSpPr>
            <p:spPr bwMode="auto">
              <a:xfrm>
                <a:off x="9613900" y="6329363"/>
                <a:ext cx="269875" cy="125413"/>
              </a:xfrm>
              <a:custGeom>
                <a:avLst/>
                <a:gdLst>
                  <a:gd name="T0" fmla="*/ 22 w 71"/>
                  <a:gd name="T1" fmla="*/ 10 h 33"/>
                  <a:gd name="T2" fmla="*/ 0 w 71"/>
                  <a:gd name="T3" fmla="*/ 0 h 33"/>
                  <a:gd name="T4" fmla="*/ 0 w 71"/>
                  <a:gd name="T5" fmla="*/ 18 h 33"/>
                  <a:gd name="T6" fmla="*/ 22 w 71"/>
                  <a:gd name="T7" fmla="*/ 28 h 33"/>
                  <a:gd name="T8" fmla="*/ 71 w 71"/>
                  <a:gd name="T9" fmla="*/ 33 h 33"/>
                  <a:gd name="T10" fmla="*/ 71 w 71"/>
                  <a:gd name="T11" fmla="*/ 15 h 33"/>
                  <a:gd name="T12" fmla="*/ 22 w 71"/>
                  <a:gd name="T13" fmla="*/ 10 h 33"/>
                </a:gdLst>
                <a:ahLst/>
                <a:cxnLst>
                  <a:cxn ang="0">
                    <a:pos x="T0" y="T1"/>
                  </a:cxn>
                  <a:cxn ang="0">
                    <a:pos x="T2" y="T3"/>
                  </a:cxn>
                  <a:cxn ang="0">
                    <a:pos x="T4" y="T5"/>
                  </a:cxn>
                  <a:cxn ang="0">
                    <a:pos x="T6" y="T7"/>
                  </a:cxn>
                  <a:cxn ang="0">
                    <a:pos x="T8" y="T9"/>
                  </a:cxn>
                  <a:cxn ang="0">
                    <a:pos x="T10" y="T11"/>
                  </a:cxn>
                  <a:cxn ang="0">
                    <a:pos x="T12" y="T13"/>
                  </a:cxn>
                </a:cxnLst>
                <a:rect l="0" t="0" r="r" b="b"/>
                <a:pathLst>
                  <a:path w="71" h="33">
                    <a:moveTo>
                      <a:pt x="22" y="10"/>
                    </a:moveTo>
                    <a:cubicBezTo>
                      <a:pt x="7" y="7"/>
                      <a:pt x="0" y="3"/>
                      <a:pt x="0" y="0"/>
                    </a:cubicBezTo>
                    <a:cubicBezTo>
                      <a:pt x="0" y="18"/>
                      <a:pt x="0" y="18"/>
                      <a:pt x="0" y="18"/>
                    </a:cubicBezTo>
                    <a:cubicBezTo>
                      <a:pt x="0" y="21"/>
                      <a:pt x="7" y="25"/>
                      <a:pt x="22" y="28"/>
                    </a:cubicBezTo>
                    <a:cubicBezTo>
                      <a:pt x="35" y="30"/>
                      <a:pt x="53" y="32"/>
                      <a:pt x="71" y="33"/>
                    </a:cubicBezTo>
                    <a:cubicBezTo>
                      <a:pt x="71" y="15"/>
                      <a:pt x="71" y="15"/>
                      <a:pt x="71" y="15"/>
                    </a:cubicBezTo>
                    <a:cubicBezTo>
                      <a:pt x="53" y="14"/>
                      <a:pt x="36" y="12"/>
                      <a:pt x="22" y="10"/>
                    </a:cubicBezTo>
                    <a:close/>
                  </a:path>
                </a:pathLst>
              </a:custGeom>
              <a:solidFill>
                <a:srgbClr val="FFBA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5" name="Freeform 160"/>
              <p:cNvSpPr>
                <a:spLocks/>
              </p:cNvSpPr>
              <p:nvPr/>
            </p:nvSpPr>
            <p:spPr bwMode="auto">
              <a:xfrm>
                <a:off x="9972675" y="6386513"/>
                <a:ext cx="52388" cy="68263"/>
              </a:xfrm>
              <a:custGeom>
                <a:avLst/>
                <a:gdLst>
                  <a:gd name="T0" fmla="*/ 0 w 14"/>
                  <a:gd name="T1" fmla="*/ 0 h 18"/>
                  <a:gd name="T2" fmla="*/ 0 w 14"/>
                  <a:gd name="T3" fmla="*/ 18 h 18"/>
                  <a:gd name="T4" fmla="*/ 14 w 14"/>
                  <a:gd name="T5" fmla="*/ 18 h 18"/>
                  <a:gd name="T6" fmla="*/ 14 w 14"/>
                  <a:gd name="T7" fmla="*/ 0 h 18"/>
                  <a:gd name="T8" fmla="*/ 0 w 14"/>
                  <a:gd name="T9" fmla="*/ 0 h 18"/>
                </a:gdLst>
                <a:ahLst/>
                <a:cxnLst>
                  <a:cxn ang="0">
                    <a:pos x="T0" y="T1"/>
                  </a:cxn>
                  <a:cxn ang="0">
                    <a:pos x="T2" y="T3"/>
                  </a:cxn>
                  <a:cxn ang="0">
                    <a:pos x="T4" y="T5"/>
                  </a:cxn>
                  <a:cxn ang="0">
                    <a:pos x="T6" y="T7"/>
                  </a:cxn>
                  <a:cxn ang="0">
                    <a:pos x="T8" y="T9"/>
                  </a:cxn>
                </a:cxnLst>
                <a:rect l="0" t="0" r="r" b="b"/>
                <a:pathLst>
                  <a:path w="14" h="18">
                    <a:moveTo>
                      <a:pt x="0" y="0"/>
                    </a:moveTo>
                    <a:cubicBezTo>
                      <a:pt x="0" y="18"/>
                      <a:pt x="0" y="18"/>
                      <a:pt x="0" y="18"/>
                    </a:cubicBezTo>
                    <a:cubicBezTo>
                      <a:pt x="5" y="18"/>
                      <a:pt x="10" y="18"/>
                      <a:pt x="14" y="18"/>
                    </a:cubicBezTo>
                    <a:cubicBezTo>
                      <a:pt x="14" y="0"/>
                      <a:pt x="14" y="0"/>
                      <a:pt x="14" y="0"/>
                    </a:cubicBezTo>
                    <a:cubicBezTo>
                      <a:pt x="10" y="0"/>
                      <a:pt x="5" y="0"/>
                      <a:pt x="0" y="0"/>
                    </a:cubicBezTo>
                    <a:close/>
                  </a:path>
                </a:pathLst>
              </a:custGeom>
              <a:solidFill>
                <a:srgbClr val="FFBA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6" name="Freeform 161"/>
              <p:cNvSpPr>
                <a:spLocks/>
              </p:cNvSpPr>
              <p:nvPr/>
            </p:nvSpPr>
            <p:spPr bwMode="auto">
              <a:xfrm>
                <a:off x="10188575" y="6337300"/>
                <a:ext cx="73025" cy="103188"/>
              </a:xfrm>
              <a:custGeom>
                <a:avLst/>
                <a:gdLst>
                  <a:gd name="T0" fmla="*/ 0 w 19"/>
                  <a:gd name="T1" fmla="*/ 9 h 27"/>
                  <a:gd name="T2" fmla="*/ 0 w 19"/>
                  <a:gd name="T3" fmla="*/ 27 h 27"/>
                  <a:gd name="T4" fmla="*/ 19 w 19"/>
                  <a:gd name="T5" fmla="*/ 18 h 27"/>
                  <a:gd name="T6" fmla="*/ 19 w 19"/>
                  <a:gd name="T7" fmla="*/ 0 h 27"/>
                  <a:gd name="T8" fmla="*/ 0 w 19"/>
                  <a:gd name="T9" fmla="*/ 9 h 27"/>
                </a:gdLst>
                <a:ahLst/>
                <a:cxnLst>
                  <a:cxn ang="0">
                    <a:pos x="T0" y="T1"/>
                  </a:cxn>
                  <a:cxn ang="0">
                    <a:pos x="T2" y="T3"/>
                  </a:cxn>
                  <a:cxn ang="0">
                    <a:pos x="T4" y="T5"/>
                  </a:cxn>
                  <a:cxn ang="0">
                    <a:pos x="T6" y="T7"/>
                  </a:cxn>
                  <a:cxn ang="0">
                    <a:pos x="T8" y="T9"/>
                  </a:cxn>
                </a:cxnLst>
                <a:rect l="0" t="0" r="r" b="b"/>
                <a:pathLst>
                  <a:path w="19" h="27">
                    <a:moveTo>
                      <a:pt x="0" y="9"/>
                    </a:moveTo>
                    <a:cubicBezTo>
                      <a:pt x="0" y="27"/>
                      <a:pt x="0" y="27"/>
                      <a:pt x="0" y="27"/>
                    </a:cubicBezTo>
                    <a:cubicBezTo>
                      <a:pt x="13" y="24"/>
                      <a:pt x="19" y="21"/>
                      <a:pt x="19" y="18"/>
                    </a:cubicBezTo>
                    <a:cubicBezTo>
                      <a:pt x="19" y="0"/>
                      <a:pt x="19" y="0"/>
                      <a:pt x="19" y="0"/>
                    </a:cubicBezTo>
                    <a:cubicBezTo>
                      <a:pt x="19" y="3"/>
                      <a:pt x="13" y="6"/>
                      <a:pt x="0" y="9"/>
                    </a:cubicBezTo>
                    <a:close/>
                  </a:path>
                </a:pathLst>
              </a:custGeom>
              <a:solidFill>
                <a:srgbClr val="FFBA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7" name="Freeform 162"/>
              <p:cNvSpPr>
                <a:spLocks/>
              </p:cNvSpPr>
              <p:nvPr/>
            </p:nvSpPr>
            <p:spPr bwMode="auto">
              <a:xfrm>
                <a:off x="10025063" y="6370638"/>
                <a:ext cx="163513" cy="84138"/>
              </a:xfrm>
              <a:custGeom>
                <a:avLst/>
                <a:gdLst>
                  <a:gd name="T0" fmla="*/ 35 w 43"/>
                  <a:gd name="T1" fmla="*/ 1 h 22"/>
                  <a:gd name="T2" fmla="*/ 0 w 43"/>
                  <a:gd name="T3" fmla="*/ 4 h 22"/>
                  <a:gd name="T4" fmla="*/ 0 w 43"/>
                  <a:gd name="T5" fmla="*/ 22 h 22"/>
                  <a:gd name="T6" fmla="*/ 35 w 43"/>
                  <a:gd name="T7" fmla="*/ 19 h 22"/>
                  <a:gd name="T8" fmla="*/ 43 w 43"/>
                  <a:gd name="T9" fmla="*/ 18 h 22"/>
                  <a:gd name="T10" fmla="*/ 43 w 43"/>
                  <a:gd name="T11" fmla="*/ 0 h 22"/>
                  <a:gd name="T12" fmla="*/ 35 w 43"/>
                  <a:gd name="T13" fmla="*/ 1 h 22"/>
                </a:gdLst>
                <a:ahLst/>
                <a:cxnLst>
                  <a:cxn ang="0">
                    <a:pos x="T0" y="T1"/>
                  </a:cxn>
                  <a:cxn ang="0">
                    <a:pos x="T2" y="T3"/>
                  </a:cxn>
                  <a:cxn ang="0">
                    <a:pos x="T4" y="T5"/>
                  </a:cxn>
                  <a:cxn ang="0">
                    <a:pos x="T6" y="T7"/>
                  </a:cxn>
                  <a:cxn ang="0">
                    <a:pos x="T8" y="T9"/>
                  </a:cxn>
                  <a:cxn ang="0">
                    <a:pos x="T10" y="T11"/>
                  </a:cxn>
                  <a:cxn ang="0">
                    <a:pos x="T12" y="T13"/>
                  </a:cxn>
                </a:cxnLst>
                <a:rect l="0" t="0" r="r" b="b"/>
                <a:pathLst>
                  <a:path w="43" h="22">
                    <a:moveTo>
                      <a:pt x="35" y="1"/>
                    </a:moveTo>
                    <a:cubicBezTo>
                      <a:pt x="25" y="3"/>
                      <a:pt x="13" y="3"/>
                      <a:pt x="0" y="4"/>
                    </a:cubicBezTo>
                    <a:cubicBezTo>
                      <a:pt x="0" y="22"/>
                      <a:pt x="0" y="22"/>
                      <a:pt x="0" y="22"/>
                    </a:cubicBezTo>
                    <a:cubicBezTo>
                      <a:pt x="13" y="21"/>
                      <a:pt x="24" y="20"/>
                      <a:pt x="35" y="19"/>
                    </a:cubicBezTo>
                    <a:cubicBezTo>
                      <a:pt x="38" y="19"/>
                      <a:pt x="40" y="18"/>
                      <a:pt x="43" y="18"/>
                    </a:cubicBezTo>
                    <a:cubicBezTo>
                      <a:pt x="43" y="0"/>
                      <a:pt x="43" y="0"/>
                      <a:pt x="43" y="0"/>
                    </a:cubicBezTo>
                    <a:cubicBezTo>
                      <a:pt x="40" y="0"/>
                      <a:pt x="38" y="1"/>
                      <a:pt x="35" y="1"/>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90" name="Coin"/>
            <p:cNvGrpSpPr/>
            <p:nvPr/>
          </p:nvGrpSpPr>
          <p:grpSpPr>
            <a:xfrm>
              <a:off x="9642475" y="6180138"/>
              <a:ext cx="719138" cy="190500"/>
              <a:chOff x="9580563" y="6272213"/>
              <a:chExt cx="719138" cy="190500"/>
            </a:xfrm>
          </p:grpSpPr>
          <p:sp>
            <p:nvSpPr>
              <p:cNvPr id="291" name="Freeform 153"/>
              <p:cNvSpPr>
                <a:spLocks noEditPoints="1"/>
              </p:cNvSpPr>
              <p:nvPr/>
            </p:nvSpPr>
            <p:spPr bwMode="auto">
              <a:xfrm>
                <a:off x="9580563" y="6272213"/>
                <a:ext cx="719138" cy="122238"/>
              </a:xfrm>
              <a:custGeom>
                <a:avLst/>
                <a:gdLst>
                  <a:gd name="T0" fmla="*/ 36 w 189"/>
                  <a:gd name="T1" fmla="*/ 5 h 32"/>
                  <a:gd name="T2" fmla="*/ 157 w 189"/>
                  <a:gd name="T3" fmla="*/ 7 h 32"/>
                  <a:gd name="T4" fmla="*/ 152 w 189"/>
                  <a:gd name="T5" fmla="*/ 27 h 32"/>
                  <a:gd name="T6" fmla="*/ 31 w 189"/>
                  <a:gd name="T7" fmla="*/ 25 h 32"/>
                  <a:gd name="T8" fmla="*/ 36 w 189"/>
                  <a:gd name="T9" fmla="*/ 5 h 32"/>
                  <a:gd name="T10" fmla="*/ 145 w 189"/>
                  <a:gd name="T11" fmla="*/ 26 h 32"/>
                  <a:gd name="T12" fmla="*/ 149 w 189"/>
                  <a:gd name="T13" fmla="*/ 8 h 32"/>
                  <a:gd name="T14" fmla="*/ 43 w 189"/>
                  <a:gd name="T15" fmla="*/ 6 h 32"/>
                  <a:gd name="T16" fmla="*/ 39 w 189"/>
                  <a:gd name="T17" fmla="*/ 24 h 32"/>
                  <a:gd name="T18" fmla="*/ 145 w 189"/>
                  <a:gd name="T1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32">
                    <a:moveTo>
                      <a:pt x="36" y="5"/>
                    </a:moveTo>
                    <a:cubicBezTo>
                      <a:pt x="71" y="0"/>
                      <a:pt x="125" y="1"/>
                      <a:pt x="157" y="7"/>
                    </a:cubicBezTo>
                    <a:cubicBezTo>
                      <a:pt x="189" y="13"/>
                      <a:pt x="186" y="22"/>
                      <a:pt x="152" y="27"/>
                    </a:cubicBezTo>
                    <a:cubicBezTo>
                      <a:pt x="117" y="32"/>
                      <a:pt x="63" y="31"/>
                      <a:pt x="31" y="25"/>
                    </a:cubicBezTo>
                    <a:cubicBezTo>
                      <a:pt x="0" y="18"/>
                      <a:pt x="2" y="10"/>
                      <a:pt x="36" y="5"/>
                    </a:cubicBezTo>
                    <a:close/>
                    <a:moveTo>
                      <a:pt x="145" y="26"/>
                    </a:moveTo>
                    <a:cubicBezTo>
                      <a:pt x="175" y="22"/>
                      <a:pt x="177" y="14"/>
                      <a:pt x="149" y="8"/>
                    </a:cubicBezTo>
                    <a:cubicBezTo>
                      <a:pt x="121" y="3"/>
                      <a:pt x="74" y="2"/>
                      <a:pt x="43" y="6"/>
                    </a:cubicBezTo>
                    <a:cubicBezTo>
                      <a:pt x="13" y="10"/>
                      <a:pt x="11" y="18"/>
                      <a:pt x="39" y="24"/>
                    </a:cubicBezTo>
                    <a:cubicBezTo>
                      <a:pt x="67" y="29"/>
                      <a:pt x="114" y="30"/>
                      <a:pt x="145" y="26"/>
                    </a:cubicBezTo>
                    <a:close/>
                  </a:path>
                </a:pathLst>
              </a:custGeom>
              <a:solidFill>
                <a:srgbClr val="FFF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2" name="Freeform 154"/>
              <p:cNvSpPr>
                <a:spLocks/>
              </p:cNvSpPr>
              <p:nvPr/>
            </p:nvSpPr>
            <p:spPr bwMode="auto">
              <a:xfrm>
                <a:off x="9621838" y="6280150"/>
                <a:ext cx="631825" cy="106363"/>
              </a:xfrm>
              <a:custGeom>
                <a:avLst/>
                <a:gdLst>
                  <a:gd name="T0" fmla="*/ 32 w 166"/>
                  <a:gd name="T1" fmla="*/ 4 h 28"/>
                  <a:gd name="T2" fmla="*/ 138 w 166"/>
                  <a:gd name="T3" fmla="*/ 6 h 28"/>
                  <a:gd name="T4" fmla="*/ 134 w 166"/>
                  <a:gd name="T5" fmla="*/ 24 h 28"/>
                  <a:gd name="T6" fmla="*/ 28 w 166"/>
                  <a:gd name="T7" fmla="*/ 22 h 28"/>
                  <a:gd name="T8" fmla="*/ 32 w 166"/>
                  <a:gd name="T9" fmla="*/ 4 h 28"/>
                </a:gdLst>
                <a:ahLst/>
                <a:cxnLst>
                  <a:cxn ang="0">
                    <a:pos x="T0" y="T1"/>
                  </a:cxn>
                  <a:cxn ang="0">
                    <a:pos x="T2" y="T3"/>
                  </a:cxn>
                  <a:cxn ang="0">
                    <a:pos x="T4" y="T5"/>
                  </a:cxn>
                  <a:cxn ang="0">
                    <a:pos x="T6" y="T7"/>
                  </a:cxn>
                  <a:cxn ang="0">
                    <a:pos x="T8" y="T9"/>
                  </a:cxn>
                </a:cxnLst>
                <a:rect l="0" t="0" r="r" b="b"/>
                <a:pathLst>
                  <a:path w="166" h="28">
                    <a:moveTo>
                      <a:pt x="32" y="4"/>
                    </a:moveTo>
                    <a:cubicBezTo>
                      <a:pt x="63" y="0"/>
                      <a:pt x="110" y="1"/>
                      <a:pt x="138" y="6"/>
                    </a:cubicBezTo>
                    <a:cubicBezTo>
                      <a:pt x="166" y="12"/>
                      <a:pt x="164" y="20"/>
                      <a:pt x="134" y="24"/>
                    </a:cubicBezTo>
                    <a:cubicBezTo>
                      <a:pt x="103" y="28"/>
                      <a:pt x="56" y="27"/>
                      <a:pt x="28" y="22"/>
                    </a:cubicBezTo>
                    <a:cubicBezTo>
                      <a:pt x="0" y="16"/>
                      <a:pt x="2" y="8"/>
                      <a:pt x="32" y="4"/>
                    </a:cubicBezTo>
                    <a:close/>
                  </a:path>
                </a:pathLst>
              </a:custGeom>
              <a:solidFill>
                <a:srgbClr val="FFD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3" name="Freeform 155"/>
              <p:cNvSpPr>
                <a:spLocks/>
              </p:cNvSpPr>
              <p:nvPr/>
            </p:nvSpPr>
            <p:spPr bwMode="auto">
              <a:xfrm>
                <a:off x="9621838" y="6291263"/>
                <a:ext cx="503238" cy="95250"/>
              </a:xfrm>
              <a:custGeom>
                <a:avLst/>
                <a:gdLst>
                  <a:gd name="T0" fmla="*/ 34 w 132"/>
                  <a:gd name="T1" fmla="*/ 18 h 25"/>
                  <a:gd name="T2" fmla="*/ 38 w 132"/>
                  <a:gd name="T3" fmla="*/ 0 h 25"/>
                  <a:gd name="T4" fmla="*/ 40 w 132"/>
                  <a:gd name="T5" fmla="*/ 0 h 25"/>
                  <a:gd name="T6" fmla="*/ 32 w 132"/>
                  <a:gd name="T7" fmla="*/ 1 h 25"/>
                  <a:gd name="T8" fmla="*/ 28 w 132"/>
                  <a:gd name="T9" fmla="*/ 19 h 25"/>
                  <a:gd name="T10" fmla="*/ 132 w 132"/>
                  <a:gd name="T11" fmla="*/ 21 h 25"/>
                  <a:gd name="T12" fmla="*/ 34 w 132"/>
                  <a:gd name="T13" fmla="*/ 18 h 25"/>
                </a:gdLst>
                <a:ahLst/>
                <a:cxnLst>
                  <a:cxn ang="0">
                    <a:pos x="T0" y="T1"/>
                  </a:cxn>
                  <a:cxn ang="0">
                    <a:pos x="T2" y="T3"/>
                  </a:cxn>
                  <a:cxn ang="0">
                    <a:pos x="T4" y="T5"/>
                  </a:cxn>
                  <a:cxn ang="0">
                    <a:pos x="T6" y="T7"/>
                  </a:cxn>
                  <a:cxn ang="0">
                    <a:pos x="T8" y="T9"/>
                  </a:cxn>
                  <a:cxn ang="0">
                    <a:pos x="T10" y="T11"/>
                  </a:cxn>
                  <a:cxn ang="0">
                    <a:pos x="T12" y="T13"/>
                  </a:cxn>
                </a:cxnLst>
                <a:rect l="0" t="0" r="r" b="b"/>
                <a:pathLst>
                  <a:path w="132" h="25">
                    <a:moveTo>
                      <a:pt x="34" y="18"/>
                    </a:moveTo>
                    <a:cubicBezTo>
                      <a:pt x="6" y="13"/>
                      <a:pt x="8" y="5"/>
                      <a:pt x="38" y="0"/>
                    </a:cubicBezTo>
                    <a:cubicBezTo>
                      <a:pt x="39" y="0"/>
                      <a:pt x="40" y="0"/>
                      <a:pt x="40" y="0"/>
                    </a:cubicBezTo>
                    <a:cubicBezTo>
                      <a:pt x="38" y="0"/>
                      <a:pt x="35" y="1"/>
                      <a:pt x="32" y="1"/>
                    </a:cubicBezTo>
                    <a:cubicBezTo>
                      <a:pt x="2" y="5"/>
                      <a:pt x="0" y="13"/>
                      <a:pt x="28" y="19"/>
                    </a:cubicBezTo>
                    <a:cubicBezTo>
                      <a:pt x="55" y="24"/>
                      <a:pt x="101" y="25"/>
                      <a:pt x="132" y="21"/>
                    </a:cubicBezTo>
                    <a:cubicBezTo>
                      <a:pt x="101" y="24"/>
                      <a:pt x="59" y="23"/>
                      <a:pt x="34" y="18"/>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4" name="Freeform 156"/>
              <p:cNvSpPr>
                <a:spLocks noEditPoints="1"/>
              </p:cNvSpPr>
              <p:nvPr/>
            </p:nvSpPr>
            <p:spPr bwMode="auto">
              <a:xfrm>
                <a:off x="9747250" y="6299200"/>
                <a:ext cx="392113" cy="68263"/>
              </a:xfrm>
              <a:custGeom>
                <a:avLst/>
                <a:gdLst>
                  <a:gd name="T0" fmla="*/ 88 w 103"/>
                  <a:gd name="T1" fmla="*/ 6 h 18"/>
                  <a:gd name="T2" fmla="*/ 96 w 103"/>
                  <a:gd name="T3" fmla="*/ 7 h 18"/>
                  <a:gd name="T4" fmla="*/ 102 w 103"/>
                  <a:gd name="T5" fmla="*/ 9 h 18"/>
                  <a:gd name="T6" fmla="*/ 103 w 103"/>
                  <a:gd name="T7" fmla="*/ 12 h 18"/>
                  <a:gd name="T8" fmla="*/ 97 w 103"/>
                  <a:gd name="T9" fmla="*/ 14 h 18"/>
                  <a:gd name="T10" fmla="*/ 91 w 103"/>
                  <a:gd name="T11" fmla="*/ 15 h 18"/>
                  <a:gd name="T12" fmla="*/ 97 w 103"/>
                  <a:gd name="T13" fmla="*/ 16 h 18"/>
                  <a:gd name="T14" fmla="*/ 86 w 103"/>
                  <a:gd name="T15" fmla="*/ 18 h 18"/>
                  <a:gd name="T16" fmla="*/ 80 w 103"/>
                  <a:gd name="T17" fmla="*/ 17 h 18"/>
                  <a:gd name="T18" fmla="*/ 58 w 103"/>
                  <a:gd name="T19" fmla="*/ 18 h 18"/>
                  <a:gd name="T20" fmla="*/ 31 w 103"/>
                  <a:gd name="T21" fmla="*/ 16 h 18"/>
                  <a:gd name="T22" fmla="*/ 45 w 103"/>
                  <a:gd name="T23" fmla="*/ 14 h 18"/>
                  <a:gd name="T24" fmla="*/ 52 w 103"/>
                  <a:gd name="T25" fmla="*/ 15 h 18"/>
                  <a:gd name="T26" fmla="*/ 60 w 103"/>
                  <a:gd name="T27" fmla="*/ 15 h 18"/>
                  <a:gd name="T28" fmla="*/ 68 w 103"/>
                  <a:gd name="T29" fmla="*/ 14 h 18"/>
                  <a:gd name="T30" fmla="*/ 69 w 103"/>
                  <a:gd name="T31" fmla="*/ 14 h 18"/>
                  <a:gd name="T32" fmla="*/ 49 w 103"/>
                  <a:gd name="T33" fmla="*/ 10 h 18"/>
                  <a:gd name="T34" fmla="*/ 43 w 103"/>
                  <a:gd name="T35" fmla="*/ 11 h 18"/>
                  <a:gd name="T36" fmla="*/ 31 w 103"/>
                  <a:gd name="T37" fmla="*/ 12 h 18"/>
                  <a:gd name="T38" fmla="*/ 20 w 103"/>
                  <a:gd name="T39" fmla="*/ 11 h 18"/>
                  <a:gd name="T40" fmla="*/ 10 w 103"/>
                  <a:gd name="T41" fmla="*/ 10 h 18"/>
                  <a:gd name="T42" fmla="*/ 8 w 103"/>
                  <a:gd name="T43" fmla="*/ 10 h 18"/>
                  <a:gd name="T44" fmla="*/ 6 w 103"/>
                  <a:gd name="T45" fmla="*/ 10 h 18"/>
                  <a:gd name="T46" fmla="*/ 1 w 103"/>
                  <a:gd name="T47" fmla="*/ 8 h 18"/>
                  <a:gd name="T48" fmla="*/ 1 w 103"/>
                  <a:gd name="T49" fmla="*/ 6 h 18"/>
                  <a:gd name="T50" fmla="*/ 6 w 103"/>
                  <a:gd name="T51" fmla="*/ 4 h 18"/>
                  <a:gd name="T52" fmla="*/ 10 w 103"/>
                  <a:gd name="T53" fmla="*/ 3 h 18"/>
                  <a:gd name="T54" fmla="*/ 3 w 103"/>
                  <a:gd name="T55" fmla="*/ 2 h 18"/>
                  <a:gd name="T56" fmla="*/ 14 w 103"/>
                  <a:gd name="T57" fmla="*/ 0 h 18"/>
                  <a:gd name="T58" fmla="*/ 22 w 103"/>
                  <a:gd name="T59" fmla="*/ 1 h 18"/>
                  <a:gd name="T60" fmla="*/ 29 w 103"/>
                  <a:gd name="T61" fmla="*/ 1 h 18"/>
                  <a:gd name="T62" fmla="*/ 42 w 103"/>
                  <a:gd name="T63" fmla="*/ 0 h 18"/>
                  <a:gd name="T64" fmla="*/ 55 w 103"/>
                  <a:gd name="T65" fmla="*/ 1 h 18"/>
                  <a:gd name="T66" fmla="*/ 66 w 103"/>
                  <a:gd name="T67" fmla="*/ 2 h 18"/>
                  <a:gd name="T68" fmla="*/ 52 w 103"/>
                  <a:gd name="T69" fmla="*/ 4 h 18"/>
                  <a:gd name="T70" fmla="*/ 32 w 103"/>
                  <a:gd name="T71" fmla="*/ 4 h 18"/>
                  <a:gd name="T72" fmla="*/ 50 w 103"/>
                  <a:gd name="T73" fmla="*/ 7 h 18"/>
                  <a:gd name="T74" fmla="*/ 54 w 103"/>
                  <a:gd name="T75" fmla="*/ 7 h 18"/>
                  <a:gd name="T76" fmla="*/ 63 w 103"/>
                  <a:gd name="T77" fmla="*/ 6 h 18"/>
                  <a:gd name="T78" fmla="*/ 72 w 103"/>
                  <a:gd name="T79" fmla="*/ 6 h 18"/>
                  <a:gd name="T80" fmla="*/ 80 w 103"/>
                  <a:gd name="T81" fmla="*/ 6 h 18"/>
                  <a:gd name="T82" fmla="*/ 88 w 103"/>
                  <a:gd name="T83" fmla="*/ 6 h 18"/>
                  <a:gd name="T84" fmla="*/ 85 w 103"/>
                  <a:gd name="T85" fmla="*/ 10 h 18"/>
                  <a:gd name="T86" fmla="*/ 82 w 103"/>
                  <a:gd name="T87" fmla="*/ 10 h 18"/>
                  <a:gd name="T88" fmla="*/ 78 w 103"/>
                  <a:gd name="T89" fmla="*/ 9 h 18"/>
                  <a:gd name="T90" fmla="*/ 72 w 103"/>
                  <a:gd name="T91" fmla="*/ 9 h 18"/>
                  <a:gd name="T92" fmla="*/ 65 w 103"/>
                  <a:gd name="T93" fmla="*/ 9 h 18"/>
                  <a:gd name="T94" fmla="*/ 62 w 103"/>
                  <a:gd name="T95" fmla="*/ 9 h 18"/>
                  <a:gd name="T96" fmla="*/ 80 w 103"/>
                  <a:gd name="T97" fmla="*/ 13 h 18"/>
                  <a:gd name="T98" fmla="*/ 82 w 103"/>
                  <a:gd name="T99" fmla="*/ 13 h 18"/>
                  <a:gd name="T100" fmla="*/ 85 w 103"/>
                  <a:gd name="T101" fmla="*/ 11 h 18"/>
                  <a:gd name="T102" fmla="*/ 85 w 103"/>
                  <a:gd name="T103" fmla="*/ 10 h 18"/>
                  <a:gd name="T104" fmla="*/ 37 w 103"/>
                  <a:gd name="T105" fmla="*/ 8 h 18"/>
                  <a:gd name="T106" fmla="*/ 21 w 103"/>
                  <a:gd name="T107" fmla="*/ 5 h 18"/>
                  <a:gd name="T108" fmla="*/ 21 w 103"/>
                  <a:gd name="T109" fmla="*/ 5 h 18"/>
                  <a:gd name="T110" fmla="*/ 18 w 103"/>
                  <a:gd name="T111" fmla="*/ 6 h 18"/>
                  <a:gd name="T112" fmla="*/ 18 w 103"/>
                  <a:gd name="T113" fmla="*/ 7 h 18"/>
                  <a:gd name="T114" fmla="*/ 21 w 103"/>
                  <a:gd name="T115" fmla="*/ 8 h 18"/>
                  <a:gd name="T116" fmla="*/ 25 w 103"/>
                  <a:gd name="T117" fmla="*/ 8 h 18"/>
                  <a:gd name="T118" fmla="*/ 29 w 103"/>
                  <a:gd name="T119" fmla="*/ 8 h 18"/>
                  <a:gd name="T120" fmla="*/ 36 w 103"/>
                  <a:gd name="T121" fmla="*/ 8 h 18"/>
                  <a:gd name="T122" fmla="*/ 37 w 103"/>
                  <a:gd name="T123"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18">
                    <a:moveTo>
                      <a:pt x="88" y="6"/>
                    </a:moveTo>
                    <a:cubicBezTo>
                      <a:pt x="91" y="7"/>
                      <a:pt x="93" y="7"/>
                      <a:pt x="96" y="7"/>
                    </a:cubicBezTo>
                    <a:cubicBezTo>
                      <a:pt x="99" y="8"/>
                      <a:pt x="101" y="9"/>
                      <a:pt x="102" y="9"/>
                    </a:cubicBezTo>
                    <a:cubicBezTo>
                      <a:pt x="103" y="10"/>
                      <a:pt x="103" y="11"/>
                      <a:pt x="103" y="12"/>
                    </a:cubicBezTo>
                    <a:cubicBezTo>
                      <a:pt x="102" y="12"/>
                      <a:pt x="100" y="13"/>
                      <a:pt x="97" y="14"/>
                    </a:cubicBezTo>
                    <a:cubicBezTo>
                      <a:pt x="96" y="14"/>
                      <a:pt x="93" y="15"/>
                      <a:pt x="91" y="15"/>
                    </a:cubicBezTo>
                    <a:cubicBezTo>
                      <a:pt x="97" y="16"/>
                      <a:pt x="97" y="16"/>
                      <a:pt x="97" y="16"/>
                    </a:cubicBezTo>
                    <a:cubicBezTo>
                      <a:pt x="86" y="18"/>
                      <a:pt x="86" y="18"/>
                      <a:pt x="86" y="18"/>
                    </a:cubicBezTo>
                    <a:cubicBezTo>
                      <a:pt x="80" y="17"/>
                      <a:pt x="80" y="17"/>
                      <a:pt x="80" y="17"/>
                    </a:cubicBezTo>
                    <a:cubicBezTo>
                      <a:pt x="72" y="17"/>
                      <a:pt x="65" y="18"/>
                      <a:pt x="58" y="18"/>
                    </a:cubicBezTo>
                    <a:cubicBezTo>
                      <a:pt x="48" y="18"/>
                      <a:pt x="39" y="17"/>
                      <a:pt x="31" y="16"/>
                    </a:cubicBezTo>
                    <a:cubicBezTo>
                      <a:pt x="45" y="14"/>
                      <a:pt x="45" y="14"/>
                      <a:pt x="45" y="14"/>
                    </a:cubicBezTo>
                    <a:cubicBezTo>
                      <a:pt x="47" y="14"/>
                      <a:pt x="50" y="14"/>
                      <a:pt x="52" y="15"/>
                    </a:cubicBezTo>
                    <a:cubicBezTo>
                      <a:pt x="55" y="15"/>
                      <a:pt x="58" y="15"/>
                      <a:pt x="60" y="15"/>
                    </a:cubicBezTo>
                    <a:cubicBezTo>
                      <a:pt x="63" y="15"/>
                      <a:pt x="66" y="15"/>
                      <a:pt x="68" y="14"/>
                    </a:cubicBezTo>
                    <a:cubicBezTo>
                      <a:pt x="69" y="14"/>
                      <a:pt x="69" y="14"/>
                      <a:pt x="69" y="14"/>
                    </a:cubicBezTo>
                    <a:cubicBezTo>
                      <a:pt x="49" y="10"/>
                      <a:pt x="49" y="10"/>
                      <a:pt x="49" y="10"/>
                    </a:cubicBezTo>
                    <a:cubicBezTo>
                      <a:pt x="46" y="11"/>
                      <a:pt x="44" y="11"/>
                      <a:pt x="43" y="11"/>
                    </a:cubicBezTo>
                    <a:cubicBezTo>
                      <a:pt x="38" y="11"/>
                      <a:pt x="34" y="11"/>
                      <a:pt x="31" y="12"/>
                    </a:cubicBezTo>
                    <a:cubicBezTo>
                      <a:pt x="27" y="12"/>
                      <a:pt x="23" y="12"/>
                      <a:pt x="20" y="11"/>
                    </a:cubicBezTo>
                    <a:cubicBezTo>
                      <a:pt x="17" y="11"/>
                      <a:pt x="14" y="11"/>
                      <a:pt x="10" y="10"/>
                    </a:cubicBezTo>
                    <a:cubicBezTo>
                      <a:pt x="9" y="10"/>
                      <a:pt x="9" y="10"/>
                      <a:pt x="8" y="10"/>
                    </a:cubicBezTo>
                    <a:cubicBezTo>
                      <a:pt x="7" y="10"/>
                      <a:pt x="6" y="10"/>
                      <a:pt x="6" y="10"/>
                    </a:cubicBezTo>
                    <a:cubicBezTo>
                      <a:pt x="3" y="9"/>
                      <a:pt x="2" y="8"/>
                      <a:pt x="1" y="8"/>
                    </a:cubicBezTo>
                    <a:cubicBezTo>
                      <a:pt x="0" y="7"/>
                      <a:pt x="0" y="7"/>
                      <a:pt x="1" y="6"/>
                    </a:cubicBezTo>
                    <a:cubicBezTo>
                      <a:pt x="2" y="5"/>
                      <a:pt x="3" y="5"/>
                      <a:pt x="6" y="4"/>
                    </a:cubicBezTo>
                    <a:cubicBezTo>
                      <a:pt x="7" y="4"/>
                      <a:pt x="9" y="3"/>
                      <a:pt x="10" y="3"/>
                    </a:cubicBezTo>
                    <a:cubicBezTo>
                      <a:pt x="3" y="2"/>
                      <a:pt x="3" y="2"/>
                      <a:pt x="3" y="2"/>
                    </a:cubicBezTo>
                    <a:cubicBezTo>
                      <a:pt x="14" y="0"/>
                      <a:pt x="14" y="0"/>
                      <a:pt x="14" y="0"/>
                    </a:cubicBezTo>
                    <a:cubicBezTo>
                      <a:pt x="22" y="1"/>
                      <a:pt x="22" y="1"/>
                      <a:pt x="22" y="1"/>
                    </a:cubicBezTo>
                    <a:cubicBezTo>
                      <a:pt x="24" y="1"/>
                      <a:pt x="26" y="1"/>
                      <a:pt x="29" y="1"/>
                    </a:cubicBezTo>
                    <a:cubicBezTo>
                      <a:pt x="33" y="1"/>
                      <a:pt x="38" y="0"/>
                      <a:pt x="42" y="0"/>
                    </a:cubicBezTo>
                    <a:cubicBezTo>
                      <a:pt x="46" y="0"/>
                      <a:pt x="51" y="1"/>
                      <a:pt x="55" y="1"/>
                    </a:cubicBezTo>
                    <a:cubicBezTo>
                      <a:pt x="59" y="1"/>
                      <a:pt x="62" y="2"/>
                      <a:pt x="66" y="2"/>
                    </a:cubicBezTo>
                    <a:cubicBezTo>
                      <a:pt x="52" y="4"/>
                      <a:pt x="52" y="4"/>
                      <a:pt x="52" y="4"/>
                    </a:cubicBezTo>
                    <a:cubicBezTo>
                      <a:pt x="46" y="3"/>
                      <a:pt x="40" y="3"/>
                      <a:pt x="32" y="4"/>
                    </a:cubicBezTo>
                    <a:cubicBezTo>
                      <a:pt x="50" y="7"/>
                      <a:pt x="50" y="7"/>
                      <a:pt x="50" y="7"/>
                    </a:cubicBezTo>
                    <a:cubicBezTo>
                      <a:pt x="52" y="7"/>
                      <a:pt x="53" y="7"/>
                      <a:pt x="54" y="7"/>
                    </a:cubicBezTo>
                    <a:cubicBezTo>
                      <a:pt x="57" y="6"/>
                      <a:pt x="60" y="6"/>
                      <a:pt x="63" y="6"/>
                    </a:cubicBezTo>
                    <a:cubicBezTo>
                      <a:pt x="66" y="6"/>
                      <a:pt x="69" y="6"/>
                      <a:pt x="72" y="6"/>
                    </a:cubicBezTo>
                    <a:cubicBezTo>
                      <a:pt x="75" y="6"/>
                      <a:pt x="77" y="6"/>
                      <a:pt x="80" y="6"/>
                    </a:cubicBezTo>
                    <a:cubicBezTo>
                      <a:pt x="83" y="6"/>
                      <a:pt x="85" y="6"/>
                      <a:pt x="88" y="6"/>
                    </a:cubicBezTo>
                    <a:close/>
                    <a:moveTo>
                      <a:pt x="85" y="10"/>
                    </a:moveTo>
                    <a:cubicBezTo>
                      <a:pt x="85" y="10"/>
                      <a:pt x="84" y="10"/>
                      <a:pt x="82" y="10"/>
                    </a:cubicBezTo>
                    <a:cubicBezTo>
                      <a:pt x="81" y="9"/>
                      <a:pt x="80" y="9"/>
                      <a:pt x="78" y="9"/>
                    </a:cubicBezTo>
                    <a:cubicBezTo>
                      <a:pt x="76" y="9"/>
                      <a:pt x="74" y="9"/>
                      <a:pt x="72" y="9"/>
                    </a:cubicBezTo>
                    <a:cubicBezTo>
                      <a:pt x="70" y="9"/>
                      <a:pt x="68" y="9"/>
                      <a:pt x="65" y="9"/>
                    </a:cubicBezTo>
                    <a:cubicBezTo>
                      <a:pt x="64" y="9"/>
                      <a:pt x="63" y="9"/>
                      <a:pt x="62" y="9"/>
                    </a:cubicBezTo>
                    <a:cubicBezTo>
                      <a:pt x="80" y="13"/>
                      <a:pt x="80" y="13"/>
                      <a:pt x="80" y="13"/>
                    </a:cubicBezTo>
                    <a:cubicBezTo>
                      <a:pt x="81" y="13"/>
                      <a:pt x="81" y="13"/>
                      <a:pt x="82" y="13"/>
                    </a:cubicBezTo>
                    <a:cubicBezTo>
                      <a:pt x="84" y="12"/>
                      <a:pt x="85" y="12"/>
                      <a:pt x="85" y="11"/>
                    </a:cubicBezTo>
                    <a:cubicBezTo>
                      <a:pt x="86" y="11"/>
                      <a:pt x="86" y="11"/>
                      <a:pt x="85" y="10"/>
                    </a:cubicBezTo>
                    <a:close/>
                    <a:moveTo>
                      <a:pt x="37" y="8"/>
                    </a:moveTo>
                    <a:cubicBezTo>
                      <a:pt x="21" y="5"/>
                      <a:pt x="21" y="5"/>
                      <a:pt x="21" y="5"/>
                    </a:cubicBezTo>
                    <a:cubicBezTo>
                      <a:pt x="21" y="5"/>
                      <a:pt x="21" y="5"/>
                      <a:pt x="21" y="5"/>
                    </a:cubicBezTo>
                    <a:cubicBezTo>
                      <a:pt x="20" y="6"/>
                      <a:pt x="19" y="6"/>
                      <a:pt x="18" y="6"/>
                    </a:cubicBezTo>
                    <a:cubicBezTo>
                      <a:pt x="18" y="7"/>
                      <a:pt x="18" y="7"/>
                      <a:pt x="18" y="7"/>
                    </a:cubicBezTo>
                    <a:cubicBezTo>
                      <a:pt x="18" y="7"/>
                      <a:pt x="19" y="8"/>
                      <a:pt x="21" y="8"/>
                    </a:cubicBezTo>
                    <a:cubicBezTo>
                      <a:pt x="22" y="8"/>
                      <a:pt x="23" y="8"/>
                      <a:pt x="25" y="8"/>
                    </a:cubicBezTo>
                    <a:cubicBezTo>
                      <a:pt x="26" y="9"/>
                      <a:pt x="28" y="9"/>
                      <a:pt x="29" y="8"/>
                    </a:cubicBezTo>
                    <a:cubicBezTo>
                      <a:pt x="31" y="8"/>
                      <a:pt x="34" y="8"/>
                      <a:pt x="36" y="8"/>
                    </a:cubicBezTo>
                    <a:lnTo>
                      <a:pt x="37" y="8"/>
                    </a:ln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5" name="Freeform 157"/>
              <p:cNvSpPr>
                <a:spLocks/>
              </p:cNvSpPr>
              <p:nvPr/>
            </p:nvSpPr>
            <p:spPr bwMode="auto">
              <a:xfrm>
                <a:off x="9613900" y="6329363"/>
                <a:ext cx="647700" cy="133350"/>
              </a:xfrm>
              <a:custGeom>
                <a:avLst/>
                <a:gdLst>
                  <a:gd name="T0" fmla="*/ 170 w 170"/>
                  <a:gd name="T1" fmla="*/ 2 h 35"/>
                  <a:gd name="T2" fmla="*/ 170 w 170"/>
                  <a:gd name="T3" fmla="*/ 20 h 35"/>
                  <a:gd name="T4" fmla="*/ 143 w 170"/>
                  <a:gd name="T5" fmla="*/ 30 h 35"/>
                  <a:gd name="T6" fmla="*/ 22 w 170"/>
                  <a:gd name="T7" fmla="*/ 28 h 35"/>
                  <a:gd name="T8" fmla="*/ 0 w 170"/>
                  <a:gd name="T9" fmla="*/ 18 h 35"/>
                  <a:gd name="T10" fmla="*/ 0 w 170"/>
                  <a:gd name="T11" fmla="*/ 0 h 35"/>
                  <a:gd name="T12" fmla="*/ 22 w 170"/>
                  <a:gd name="T13" fmla="*/ 10 h 35"/>
                  <a:gd name="T14" fmla="*/ 143 w 170"/>
                  <a:gd name="T15" fmla="*/ 12 h 35"/>
                  <a:gd name="T16" fmla="*/ 170 w 170"/>
                  <a:gd name="T1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35">
                    <a:moveTo>
                      <a:pt x="170" y="2"/>
                    </a:moveTo>
                    <a:cubicBezTo>
                      <a:pt x="170" y="20"/>
                      <a:pt x="170" y="20"/>
                      <a:pt x="170" y="20"/>
                    </a:cubicBezTo>
                    <a:cubicBezTo>
                      <a:pt x="170" y="24"/>
                      <a:pt x="161" y="27"/>
                      <a:pt x="143" y="30"/>
                    </a:cubicBezTo>
                    <a:cubicBezTo>
                      <a:pt x="108" y="35"/>
                      <a:pt x="54" y="34"/>
                      <a:pt x="22" y="28"/>
                    </a:cubicBezTo>
                    <a:cubicBezTo>
                      <a:pt x="7" y="25"/>
                      <a:pt x="0" y="21"/>
                      <a:pt x="0" y="18"/>
                    </a:cubicBezTo>
                    <a:cubicBezTo>
                      <a:pt x="0" y="0"/>
                      <a:pt x="0" y="0"/>
                      <a:pt x="0" y="0"/>
                    </a:cubicBezTo>
                    <a:cubicBezTo>
                      <a:pt x="0" y="3"/>
                      <a:pt x="7" y="7"/>
                      <a:pt x="22" y="10"/>
                    </a:cubicBezTo>
                    <a:cubicBezTo>
                      <a:pt x="54" y="16"/>
                      <a:pt x="108" y="17"/>
                      <a:pt x="143" y="12"/>
                    </a:cubicBezTo>
                    <a:cubicBezTo>
                      <a:pt x="161" y="10"/>
                      <a:pt x="170" y="6"/>
                      <a:pt x="170" y="2"/>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6" name="Freeform 158"/>
              <p:cNvSpPr>
                <a:spLocks/>
              </p:cNvSpPr>
              <p:nvPr/>
            </p:nvSpPr>
            <p:spPr bwMode="auto">
              <a:xfrm>
                <a:off x="9883775" y="6386513"/>
                <a:ext cx="88900" cy="68263"/>
              </a:xfrm>
              <a:custGeom>
                <a:avLst/>
                <a:gdLst>
                  <a:gd name="T0" fmla="*/ 0 w 23"/>
                  <a:gd name="T1" fmla="*/ 0 h 18"/>
                  <a:gd name="T2" fmla="*/ 0 w 23"/>
                  <a:gd name="T3" fmla="*/ 18 h 18"/>
                  <a:gd name="T4" fmla="*/ 23 w 23"/>
                  <a:gd name="T5" fmla="*/ 18 h 18"/>
                  <a:gd name="T6" fmla="*/ 23 w 23"/>
                  <a:gd name="T7" fmla="*/ 0 h 18"/>
                  <a:gd name="T8" fmla="*/ 0 w 23"/>
                  <a:gd name="T9" fmla="*/ 0 h 18"/>
                </a:gdLst>
                <a:ahLst/>
                <a:cxnLst>
                  <a:cxn ang="0">
                    <a:pos x="T0" y="T1"/>
                  </a:cxn>
                  <a:cxn ang="0">
                    <a:pos x="T2" y="T3"/>
                  </a:cxn>
                  <a:cxn ang="0">
                    <a:pos x="T4" y="T5"/>
                  </a:cxn>
                  <a:cxn ang="0">
                    <a:pos x="T6" y="T7"/>
                  </a:cxn>
                  <a:cxn ang="0">
                    <a:pos x="T8" y="T9"/>
                  </a:cxn>
                </a:cxnLst>
                <a:rect l="0" t="0" r="r" b="b"/>
                <a:pathLst>
                  <a:path w="23" h="18">
                    <a:moveTo>
                      <a:pt x="0" y="0"/>
                    </a:moveTo>
                    <a:cubicBezTo>
                      <a:pt x="0" y="18"/>
                      <a:pt x="0" y="18"/>
                      <a:pt x="0" y="18"/>
                    </a:cubicBezTo>
                    <a:cubicBezTo>
                      <a:pt x="7" y="18"/>
                      <a:pt x="15" y="18"/>
                      <a:pt x="23" y="18"/>
                    </a:cubicBezTo>
                    <a:cubicBezTo>
                      <a:pt x="23" y="0"/>
                      <a:pt x="23" y="0"/>
                      <a:pt x="23" y="0"/>
                    </a:cubicBezTo>
                    <a:cubicBezTo>
                      <a:pt x="15" y="0"/>
                      <a:pt x="7" y="0"/>
                      <a:pt x="0" y="0"/>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7" name="Freeform 159"/>
              <p:cNvSpPr>
                <a:spLocks/>
              </p:cNvSpPr>
              <p:nvPr/>
            </p:nvSpPr>
            <p:spPr bwMode="auto">
              <a:xfrm>
                <a:off x="9613900" y="6329363"/>
                <a:ext cx="269875" cy="125413"/>
              </a:xfrm>
              <a:custGeom>
                <a:avLst/>
                <a:gdLst>
                  <a:gd name="T0" fmla="*/ 22 w 71"/>
                  <a:gd name="T1" fmla="*/ 10 h 33"/>
                  <a:gd name="T2" fmla="*/ 0 w 71"/>
                  <a:gd name="T3" fmla="*/ 0 h 33"/>
                  <a:gd name="T4" fmla="*/ 0 w 71"/>
                  <a:gd name="T5" fmla="*/ 18 h 33"/>
                  <a:gd name="T6" fmla="*/ 22 w 71"/>
                  <a:gd name="T7" fmla="*/ 28 h 33"/>
                  <a:gd name="T8" fmla="*/ 71 w 71"/>
                  <a:gd name="T9" fmla="*/ 33 h 33"/>
                  <a:gd name="T10" fmla="*/ 71 w 71"/>
                  <a:gd name="T11" fmla="*/ 15 h 33"/>
                  <a:gd name="T12" fmla="*/ 22 w 71"/>
                  <a:gd name="T13" fmla="*/ 10 h 33"/>
                </a:gdLst>
                <a:ahLst/>
                <a:cxnLst>
                  <a:cxn ang="0">
                    <a:pos x="T0" y="T1"/>
                  </a:cxn>
                  <a:cxn ang="0">
                    <a:pos x="T2" y="T3"/>
                  </a:cxn>
                  <a:cxn ang="0">
                    <a:pos x="T4" y="T5"/>
                  </a:cxn>
                  <a:cxn ang="0">
                    <a:pos x="T6" y="T7"/>
                  </a:cxn>
                  <a:cxn ang="0">
                    <a:pos x="T8" y="T9"/>
                  </a:cxn>
                  <a:cxn ang="0">
                    <a:pos x="T10" y="T11"/>
                  </a:cxn>
                  <a:cxn ang="0">
                    <a:pos x="T12" y="T13"/>
                  </a:cxn>
                </a:cxnLst>
                <a:rect l="0" t="0" r="r" b="b"/>
                <a:pathLst>
                  <a:path w="71" h="33">
                    <a:moveTo>
                      <a:pt x="22" y="10"/>
                    </a:moveTo>
                    <a:cubicBezTo>
                      <a:pt x="7" y="7"/>
                      <a:pt x="0" y="3"/>
                      <a:pt x="0" y="0"/>
                    </a:cubicBezTo>
                    <a:cubicBezTo>
                      <a:pt x="0" y="18"/>
                      <a:pt x="0" y="18"/>
                      <a:pt x="0" y="18"/>
                    </a:cubicBezTo>
                    <a:cubicBezTo>
                      <a:pt x="0" y="21"/>
                      <a:pt x="7" y="25"/>
                      <a:pt x="22" y="28"/>
                    </a:cubicBezTo>
                    <a:cubicBezTo>
                      <a:pt x="35" y="30"/>
                      <a:pt x="53" y="32"/>
                      <a:pt x="71" y="33"/>
                    </a:cubicBezTo>
                    <a:cubicBezTo>
                      <a:pt x="71" y="15"/>
                      <a:pt x="71" y="15"/>
                      <a:pt x="71" y="15"/>
                    </a:cubicBezTo>
                    <a:cubicBezTo>
                      <a:pt x="53" y="14"/>
                      <a:pt x="36" y="12"/>
                      <a:pt x="22" y="10"/>
                    </a:cubicBezTo>
                    <a:close/>
                  </a:path>
                </a:pathLst>
              </a:custGeom>
              <a:solidFill>
                <a:srgbClr val="FFBA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8" name="Freeform 160"/>
              <p:cNvSpPr>
                <a:spLocks/>
              </p:cNvSpPr>
              <p:nvPr/>
            </p:nvSpPr>
            <p:spPr bwMode="auto">
              <a:xfrm>
                <a:off x="9972675" y="6386513"/>
                <a:ext cx="52388" cy="68263"/>
              </a:xfrm>
              <a:custGeom>
                <a:avLst/>
                <a:gdLst>
                  <a:gd name="T0" fmla="*/ 0 w 14"/>
                  <a:gd name="T1" fmla="*/ 0 h 18"/>
                  <a:gd name="T2" fmla="*/ 0 w 14"/>
                  <a:gd name="T3" fmla="*/ 18 h 18"/>
                  <a:gd name="T4" fmla="*/ 14 w 14"/>
                  <a:gd name="T5" fmla="*/ 18 h 18"/>
                  <a:gd name="T6" fmla="*/ 14 w 14"/>
                  <a:gd name="T7" fmla="*/ 0 h 18"/>
                  <a:gd name="T8" fmla="*/ 0 w 14"/>
                  <a:gd name="T9" fmla="*/ 0 h 18"/>
                </a:gdLst>
                <a:ahLst/>
                <a:cxnLst>
                  <a:cxn ang="0">
                    <a:pos x="T0" y="T1"/>
                  </a:cxn>
                  <a:cxn ang="0">
                    <a:pos x="T2" y="T3"/>
                  </a:cxn>
                  <a:cxn ang="0">
                    <a:pos x="T4" y="T5"/>
                  </a:cxn>
                  <a:cxn ang="0">
                    <a:pos x="T6" y="T7"/>
                  </a:cxn>
                  <a:cxn ang="0">
                    <a:pos x="T8" y="T9"/>
                  </a:cxn>
                </a:cxnLst>
                <a:rect l="0" t="0" r="r" b="b"/>
                <a:pathLst>
                  <a:path w="14" h="18">
                    <a:moveTo>
                      <a:pt x="0" y="0"/>
                    </a:moveTo>
                    <a:cubicBezTo>
                      <a:pt x="0" y="18"/>
                      <a:pt x="0" y="18"/>
                      <a:pt x="0" y="18"/>
                    </a:cubicBezTo>
                    <a:cubicBezTo>
                      <a:pt x="5" y="18"/>
                      <a:pt x="10" y="18"/>
                      <a:pt x="14" y="18"/>
                    </a:cubicBezTo>
                    <a:cubicBezTo>
                      <a:pt x="14" y="0"/>
                      <a:pt x="14" y="0"/>
                      <a:pt x="14" y="0"/>
                    </a:cubicBezTo>
                    <a:cubicBezTo>
                      <a:pt x="10" y="0"/>
                      <a:pt x="5" y="0"/>
                      <a:pt x="0" y="0"/>
                    </a:cubicBezTo>
                    <a:close/>
                  </a:path>
                </a:pathLst>
              </a:custGeom>
              <a:solidFill>
                <a:srgbClr val="FFBA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9" name="Freeform 161"/>
              <p:cNvSpPr>
                <a:spLocks/>
              </p:cNvSpPr>
              <p:nvPr/>
            </p:nvSpPr>
            <p:spPr bwMode="auto">
              <a:xfrm>
                <a:off x="10188575" y="6337300"/>
                <a:ext cx="73025" cy="103188"/>
              </a:xfrm>
              <a:custGeom>
                <a:avLst/>
                <a:gdLst>
                  <a:gd name="T0" fmla="*/ 0 w 19"/>
                  <a:gd name="T1" fmla="*/ 9 h 27"/>
                  <a:gd name="T2" fmla="*/ 0 w 19"/>
                  <a:gd name="T3" fmla="*/ 27 h 27"/>
                  <a:gd name="T4" fmla="*/ 19 w 19"/>
                  <a:gd name="T5" fmla="*/ 18 h 27"/>
                  <a:gd name="T6" fmla="*/ 19 w 19"/>
                  <a:gd name="T7" fmla="*/ 0 h 27"/>
                  <a:gd name="T8" fmla="*/ 0 w 19"/>
                  <a:gd name="T9" fmla="*/ 9 h 27"/>
                </a:gdLst>
                <a:ahLst/>
                <a:cxnLst>
                  <a:cxn ang="0">
                    <a:pos x="T0" y="T1"/>
                  </a:cxn>
                  <a:cxn ang="0">
                    <a:pos x="T2" y="T3"/>
                  </a:cxn>
                  <a:cxn ang="0">
                    <a:pos x="T4" y="T5"/>
                  </a:cxn>
                  <a:cxn ang="0">
                    <a:pos x="T6" y="T7"/>
                  </a:cxn>
                  <a:cxn ang="0">
                    <a:pos x="T8" y="T9"/>
                  </a:cxn>
                </a:cxnLst>
                <a:rect l="0" t="0" r="r" b="b"/>
                <a:pathLst>
                  <a:path w="19" h="27">
                    <a:moveTo>
                      <a:pt x="0" y="9"/>
                    </a:moveTo>
                    <a:cubicBezTo>
                      <a:pt x="0" y="27"/>
                      <a:pt x="0" y="27"/>
                      <a:pt x="0" y="27"/>
                    </a:cubicBezTo>
                    <a:cubicBezTo>
                      <a:pt x="13" y="24"/>
                      <a:pt x="19" y="21"/>
                      <a:pt x="19" y="18"/>
                    </a:cubicBezTo>
                    <a:cubicBezTo>
                      <a:pt x="19" y="0"/>
                      <a:pt x="19" y="0"/>
                      <a:pt x="19" y="0"/>
                    </a:cubicBezTo>
                    <a:cubicBezTo>
                      <a:pt x="19" y="3"/>
                      <a:pt x="13" y="6"/>
                      <a:pt x="0" y="9"/>
                    </a:cubicBezTo>
                    <a:close/>
                  </a:path>
                </a:pathLst>
              </a:custGeom>
              <a:solidFill>
                <a:srgbClr val="FFBA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0" name="Freeform 162"/>
              <p:cNvSpPr>
                <a:spLocks/>
              </p:cNvSpPr>
              <p:nvPr/>
            </p:nvSpPr>
            <p:spPr bwMode="auto">
              <a:xfrm>
                <a:off x="10025063" y="6370638"/>
                <a:ext cx="163513" cy="84138"/>
              </a:xfrm>
              <a:custGeom>
                <a:avLst/>
                <a:gdLst>
                  <a:gd name="T0" fmla="*/ 35 w 43"/>
                  <a:gd name="T1" fmla="*/ 1 h 22"/>
                  <a:gd name="T2" fmla="*/ 0 w 43"/>
                  <a:gd name="T3" fmla="*/ 4 h 22"/>
                  <a:gd name="T4" fmla="*/ 0 w 43"/>
                  <a:gd name="T5" fmla="*/ 22 h 22"/>
                  <a:gd name="T6" fmla="*/ 35 w 43"/>
                  <a:gd name="T7" fmla="*/ 19 h 22"/>
                  <a:gd name="T8" fmla="*/ 43 w 43"/>
                  <a:gd name="T9" fmla="*/ 18 h 22"/>
                  <a:gd name="T10" fmla="*/ 43 w 43"/>
                  <a:gd name="T11" fmla="*/ 0 h 22"/>
                  <a:gd name="T12" fmla="*/ 35 w 43"/>
                  <a:gd name="T13" fmla="*/ 1 h 22"/>
                </a:gdLst>
                <a:ahLst/>
                <a:cxnLst>
                  <a:cxn ang="0">
                    <a:pos x="T0" y="T1"/>
                  </a:cxn>
                  <a:cxn ang="0">
                    <a:pos x="T2" y="T3"/>
                  </a:cxn>
                  <a:cxn ang="0">
                    <a:pos x="T4" y="T5"/>
                  </a:cxn>
                  <a:cxn ang="0">
                    <a:pos x="T6" y="T7"/>
                  </a:cxn>
                  <a:cxn ang="0">
                    <a:pos x="T8" y="T9"/>
                  </a:cxn>
                  <a:cxn ang="0">
                    <a:pos x="T10" y="T11"/>
                  </a:cxn>
                  <a:cxn ang="0">
                    <a:pos x="T12" y="T13"/>
                  </a:cxn>
                </a:cxnLst>
                <a:rect l="0" t="0" r="r" b="b"/>
                <a:pathLst>
                  <a:path w="43" h="22">
                    <a:moveTo>
                      <a:pt x="35" y="1"/>
                    </a:moveTo>
                    <a:cubicBezTo>
                      <a:pt x="25" y="3"/>
                      <a:pt x="13" y="3"/>
                      <a:pt x="0" y="4"/>
                    </a:cubicBezTo>
                    <a:cubicBezTo>
                      <a:pt x="0" y="22"/>
                      <a:pt x="0" y="22"/>
                      <a:pt x="0" y="22"/>
                    </a:cubicBezTo>
                    <a:cubicBezTo>
                      <a:pt x="13" y="21"/>
                      <a:pt x="24" y="20"/>
                      <a:pt x="35" y="19"/>
                    </a:cubicBezTo>
                    <a:cubicBezTo>
                      <a:pt x="38" y="19"/>
                      <a:pt x="40" y="18"/>
                      <a:pt x="43" y="18"/>
                    </a:cubicBezTo>
                    <a:cubicBezTo>
                      <a:pt x="43" y="0"/>
                      <a:pt x="43" y="0"/>
                      <a:pt x="43" y="0"/>
                    </a:cubicBezTo>
                    <a:cubicBezTo>
                      <a:pt x="40" y="0"/>
                      <a:pt x="38" y="1"/>
                      <a:pt x="35" y="1"/>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01" name="Coin"/>
            <p:cNvGrpSpPr/>
            <p:nvPr/>
          </p:nvGrpSpPr>
          <p:grpSpPr>
            <a:xfrm>
              <a:off x="9580562" y="6103144"/>
              <a:ext cx="719138" cy="190500"/>
              <a:chOff x="9580563" y="6272213"/>
              <a:chExt cx="719138" cy="190500"/>
            </a:xfrm>
          </p:grpSpPr>
          <p:sp>
            <p:nvSpPr>
              <p:cNvPr id="302" name="Freeform 153"/>
              <p:cNvSpPr>
                <a:spLocks noEditPoints="1"/>
              </p:cNvSpPr>
              <p:nvPr/>
            </p:nvSpPr>
            <p:spPr bwMode="auto">
              <a:xfrm>
                <a:off x="9580563" y="6272213"/>
                <a:ext cx="719138" cy="122238"/>
              </a:xfrm>
              <a:custGeom>
                <a:avLst/>
                <a:gdLst>
                  <a:gd name="T0" fmla="*/ 36 w 189"/>
                  <a:gd name="T1" fmla="*/ 5 h 32"/>
                  <a:gd name="T2" fmla="*/ 157 w 189"/>
                  <a:gd name="T3" fmla="*/ 7 h 32"/>
                  <a:gd name="T4" fmla="*/ 152 w 189"/>
                  <a:gd name="T5" fmla="*/ 27 h 32"/>
                  <a:gd name="T6" fmla="*/ 31 w 189"/>
                  <a:gd name="T7" fmla="*/ 25 h 32"/>
                  <a:gd name="T8" fmla="*/ 36 w 189"/>
                  <a:gd name="T9" fmla="*/ 5 h 32"/>
                  <a:gd name="T10" fmla="*/ 145 w 189"/>
                  <a:gd name="T11" fmla="*/ 26 h 32"/>
                  <a:gd name="T12" fmla="*/ 149 w 189"/>
                  <a:gd name="T13" fmla="*/ 8 h 32"/>
                  <a:gd name="T14" fmla="*/ 43 w 189"/>
                  <a:gd name="T15" fmla="*/ 6 h 32"/>
                  <a:gd name="T16" fmla="*/ 39 w 189"/>
                  <a:gd name="T17" fmla="*/ 24 h 32"/>
                  <a:gd name="T18" fmla="*/ 145 w 189"/>
                  <a:gd name="T1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32">
                    <a:moveTo>
                      <a:pt x="36" y="5"/>
                    </a:moveTo>
                    <a:cubicBezTo>
                      <a:pt x="71" y="0"/>
                      <a:pt x="125" y="1"/>
                      <a:pt x="157" y="7"/>
                    </a:cubicBezTo>
                    <a:cubicBezTo>
                      <a:pt x="189" y="13"/>
                      <a:pt x="186" y="22"/>
                      <a:pt x="152" y="27"/>
                    </a:cubicBezTo>
                    <a:cubicBezTo>
                      <a:pt x="117" y="32"/>
                      <a:pt x="63" y="31"/>
                      <a:pt x="31" y="25"/>
                    </a:cubicBezTo>
                    <a:cubicBezTo>
                      <a:pt x="0" y="18"/>
                      <a:pt x="2" y="10"/>
                      <a:pt x="36" y="5"/>
                    </a:cubicBezTo>
                    <a:close/>
                    <a:moveTo>
                      <a:pt x="145" y="26"/>
                    </a:moveTo>
                    <a:cubicBezTo>
                      <a:pt x="175" y="22"/>
                      <a:pt x="177" y="14"/>
                      <a:pt x="149" y="8"/>
                    </a:cubicBezTo>
                    <a:cubicBezTo>
                      <a:pt x="121" y="3"/>
                      <a:pt x="74" y="2"/>
                      <a:pt x="43" y="6"/>
                    </a:cubicBezTo>
                    <a:cubicBezTo>
                      <a:pt x="13" y="10"/>
                      <a:pt x="11" y="18"/>
                      <a:pt x="39" y="24"/>
                    </a:cubicBezTo>
                    <a:cubicBezTo>
                      <a:pt x="67" y="29"/>
                      <a:pt x="114" y="30"/>
                      <a:pt x="145" y="26"/>
                    </a:cubicBezTo>
                    <a:close/>
                  </a:path>
                </a:pathLst>
              </a:custGeom>
              <a:solidFill>
                <a:srgbClr val="FFF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3" name="Freeform 154"/>
              <p:cNvSpPr>
                <a:spLocks/>
              </p:cNvSpPr>
              <p:nvPr/>
            </p:nvSpPr>
            <p:spPr bwMode="auto">
              <a:xfrm>
                <a:off x="9621838" y="6280150"/>
                <a:ext cx="631825" cy="106363"/>
              </a:xfrm>
              <a:custGeom>
                <a:avLst/>
                <a:gdLst>
                  <a:gd name="T0" fmla="*/ 32 w 166"/>
                  <a:gd name="T1" fmla="*/ 4 h 28"/>
                  <a:gd name="T2" fmla="*/ 138 w 166"/>
                  <a:gd name="T3" fmla="*/ 6 h 28"/>
                  <a:gd name="T4" fmla="*/ 134 w 166"/>
                  <a:gd name="T5" fmla="*/ 24 h 28"/>
                  <a:gd name="T6" fmla="*/ 28 w 166"/>
                  <a:gd name="T7" fmla="*/ 22 h 28"/>
                  <a:gd name="T8" fmla="*/ 32 w 166"/>
                  <a:gd name="T9" fmla="*/ 4 h 28"/>
                </a:gdLst>
                <a:ahLst/>
                <a:cxnLst>
                  <a:cxn ang="0">
                    <a:pos x="T0" y="T1"/>
                  </a:cxn>
                  <a:cxn ang="0">
                    <a:pos x="T2" y="T3"/>
                  </a:cxn>
                  <a:cxn ang="0">
                    <a:pos x="T4" y="T5"/>
                  </a:cxn>
                  <a:cxn ang="0">
                    <a:pos x="T6" y="T7"/>
                  </a:cxn>
                  <a:cxn ang="0">
                    <a:pos x="T8" y="T9"/>
                  </a:cxn>
                </a:cxnLst>
                <a:rect l="0" t="0" r="r" b="b"/>
                <a:pathLst>
                  <a:path w="166" h="28">
                    <a:moveTo>
                      <a:pt x="32" y="4"/>
                    </a:moveTo>
                    <a:cubicBezTo>
                      <a:pt x="63" y="0"/>
                      <a:pt x="110" y="1"/>
                      <a:pt x="138" y="6"/>
                    </a:cubicBezTo>
                    <a:cubicBezTo>
                      <a:pt x="166" y="12"/>
                      <a:pt x="164" y="20"/>
                      <a:pt x="134" y="24"/>
                    </a:cubicBezTo>
                    <a:cubicBezTo>
                      <a:pt x="103" y="28"/>
                      <a:pt x="56" y="27"/>
                      <a:pt x="28" y="22"/>
                    </a:cubicBezTo>
                    <a:cubicBezTo>
                      <a:pt x="0" y="16"/>
                      <a:pt x="2" y="8"/>
                      <a:pt x="32" y="4"/>
                    </a:cubicBezTo>
                    <a:close/>
                  </a:path>
                </a:pathLst>
              </a:custGeom>
              <a:solidFill>
                <a:srgbClr val="FFD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4" name="Freeform 155"/>
              <p:cNvSpPr>
                <a:spLocks/>
              </p:cNvSpPr>
              <p:nvPr/>
            </p:nvSpPr>
            <p:spPr bwMode="auto">
              <a:xfrm>
                <a:off x="9621838" y="6291263"/>
                <a:ext cx="503238" cy="95250"/>
              </a:xfrm>
              <a:custGeom>
                <a:avLst/>
                <a:gdLst>
                  <a:gd name="T0" fmla="*/ 34 w 132"/>
                  <a:gd name="T1" fmla="*/ 18 h 25"/>
                  <a:gd name="T2" fmla="*/ 38 w 132"/>
                  <a:gd name="T3" fmla="*/ 0 h 25"/>
                  <a:gd name="T4" fmla="*/ 40 w 132"/>
                  <a:gd name="T5" fmla="*/ 0 h 25"/>
                  <a:gd name="T6" fmla="*/ 32 w 132"/>
                  <a:gd name="T7" fmla="*/ 1 h 25"/>
                  <a:gd name="T8" fmla="*/ 28 w 132"/>
                  <a:gd name="T9" fmla="*/ 19 h 25"/>
                  <a:gd name="T10" fmla="*/ 132 w 132"/>
                  <a:gd name="T11" fmla="*/ 21 h 25"/>
                  <a:gd name="T12" fmla="*/ 34 w 132"/>
                  <a:gd name="T13" fmla="*/ 18 h 25"/>
                </a:gdLst>
                <a:ahLst/>
                <a:cxnLst>
                  <a:cxn ang="0">
                    <a:pos x="T0" y="T1"/>
                  </a:cxn>
                  <a:cxn ang="0">
                    <a:pos x="T2" y="T3"/>
                  </a:cxn>
                  <a:cxn ang="0">
                    <a:pos x="T4" y="T5"/>
                  </a:cxn>
                  <a:cxn ang="0">
                    <a:pos x="T6" y="T7"/>
                  </a:cxn>
                  <a:cxn ang="0">
                    <a:pos x="T8" y="T9"/>
                  </a:cxn>
                  <a:cxn ang="0">
                    <a:pos x="T10" y="T11"/>
                  </a:cxn>
                  <a:cxn ang="0">
                    <a:pos x="T12" y="T13"/>
                  </a:cxn>
                </a:cxnLst>
                <a:rect l="0" t="0" r="r" b="b"/>
                <a:pathLst>
                  <a:path w="132" h="25">
                    <a:moveTo>
                      <a:pt x="34" y="18"/>
                    </a:moveTo>
                    <a:cubicBezTo>
                      <a:pt x="6" y="13"/>
                      <a:pt x="8" y="5"/>
                      <a:pt x="38" y="0"/>
                    </a:cubicBezTo>
                    <a:cubicBezTo>
                      <a:pt x="39" y="0"/>
                      <a:pt x="40" y="0"/>
                      <a:pt x="40" y="0"/>
                    </a:cubicBezTo>
                    <a:cubicBezTo>
                      <a:pt x="38" y="0"/>
                      <a:pt x="35" y="1"/>
                      <a:pt x="32" y="1"/>
                    </a:cubicBezTo>
                    <a:cubicBezTo>
                      <a:pt x="2" y="5"/>
                      <a:pt x="0" y="13"/>
                      <a:pt x="28" y="19"/>
                    </a:cubicBezTo>
                    <a:cubicBezTo>
                      <a:pt x="55" y="24"/>
                      <a:pt x="101" y="25"/>
                      <a:pt x="132" y="21"/>
                    </a:cubicBezTo>
                    <a:cubicBezTo>
                      <a:pt x="101" y="24"/>
                      <a:pt x="59" y="23"/>
                      <a:pt x="34" y="18"/>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5" name="Freeform 156"/>
              <p:cNvSpPr>
                <a:spLocks noEditPoints="1"/>
              </p:cNvSpPr>
              <p:nvPr/>
            </p:nvSpPr>
            <p:spPr bwMode="auto">
              <a:xfrm>
                <a:off x="9747250" y="6299200"/>
                <a:ext cx="392113" cy="68263"/>
              </a:xfrm>
              <a:custGeom>
                <a:avLst/>
                <a:gdLst>
                  <a:gd name="T0" fmla="*/ 88 w 103"/>
                  <a:gd name="T1" fmla="*/ 6 h 18"/>
                  <a:gd name="T2" fmla="*/ 96 w 103"/>
                  <a:gd name="T3" fmla="*/ 7 h 18"/>
                  <a:gd name="T4" fmla="*/ 102 w 103"/>
                  <a:gd name="T5" fmla="*/ 9 h 18"/>
                  <a:gd name="T6" fmla="*/ 103 w 103"/>
                  <a:gd name="T7" fmla="*/ 12 h 18"/>
                  <a:gd name="T8" fmla="*/ 97 w 103"/>
                  <a:gd name="T9" fmla="*/ 14 h 18"/>
                  <a:gd name="T10" fmla="*/ 91 w 103"/>
                  <a:gd name="T11" fmla="*/ 15 h 18"/>
                  <a:gd name="T12" fmla="*/ 97 w 103"/>
                  <a:gd name="T13" fmla="*/ 16 h 18"/>
                  <a:gd name="T14" fmla="*/ 86 w 103"/>
                  <a:gd name="T15" fmla="*/ 18 h 18"/>
                  <a:gd name="T16" fmla="*/ 80 w 103"/>
                  <a:gd name="T17" fmla="*/ 17 h 18"/>
                  <a:gd name="T18" fmla="*/ 58 w 103"/>
                  <a:gd name="T19" fmla="*/ 18 h 18"/>
                  <a:gd name="T20" fmla="*/ 31 w 103"/>
                  <a:gd name="T21" fmla="*/ 16 h 18"/>
                  <a:gd name="T22" fmla="*/ 45 w 103"/>
                  <a:gd name="T23" fmla="*/ 14 h 18"/>
                  <a:gd name="T24" fmla="*/ 52 w 103"/>
                  <a:gd name="T25" fmla="*/ 15 h 18"/>
                  <a:gd name="T26" fmla="*/ 60 w 103"/>
                  <a:gd name="T27" fmla="*/ 15 h 18"/>
                  <a:gd name="T28" fmla="*/ 68 w 103"/>
                  <a:gd name="T29" fmla="*/ 14 h 18"/>
                  <a:gd name="T30" fmla="*/ 69 w 103"/>
                  <a:gd name="T31" fmla="*/ 14 h 18"/>
                  <a:gd name="T32" fmla="*/ 49 w 103"/>
                  <a:gd name="T33" fmla="*/ 10 h 18"/>
                  <a:gd name="T34" fmla="*/ 43 w 103"/>
                  <a:gd name="T35" fmla="*/ 11 h 18"/>
                  <a:gd name="T36" fmla="*/ 31 w 103"/>
                  <a:gd name="T37" fmla="*/ 12 h 18"/>
                  <a:gd name="T38" fmla="*/ 20 w 103"/>
                  <a:gd name="T39" fmla="*/ 11 h 18"/>
                  <a:gd name="T40" fmla="*/ 10 w 103"/>
                  <a:gd name="T41" fmla="*/ 10 h 18"/>
                  <a:gd name="T42" fmla="*/ 8 w 103"/>
                  <a:gd name="T43" fmla="*/ 10 h 18"/>
                  <a:gd name="T44" fmla="*/ 6 w 103"/>
                  <a:gd name="T45" fmla="*/ 10 h 18"/>
                  <a:gd name="T46" fmla="*/ 1 w 103"/>
                  <a:gd name="T47" fmla="*/ 8 h 18"/>
                  <a:gd name="T48" fmla="*/ 1 w 103"/>
                  <a:gd name="T49" fmla="*/ 6 h 18"/>
                  <a:gd name="T50" fmla="*/ 6 w 103"/>
                  <a:gd name="T51" fmla="*/ 4 h 18"/>
                  <a:gd name="T52" fmla="*/ 10 w 103"/>
                  <a:gd name="T53" fmla="*/ 3 h 18"/>
                  <a:gd name="T54" fmla="*/ 3 w 103"/>
                  <a:gd name="T55" fmla="*/ 2 h 18"/>
                  <a:gd name="T56" fmla="*/ 14 w 103"/>
                  <a:gd name="T57" fmla="*/ 0 h 18"/>
                  <a:gd name="T58" fmla="*/ 22 w 103"/>
                  <a:gd name="T59" fmla="*/ 1 h 18"/>
                  <a:gd name="T60" fmla="*/ 29 w 103"/>
                  <a:gd name="T61" fmla="*/ 1 h 18"/>
                  <a:gd name="T62" fmla="*/ 42 w 103"/>
                  <a:gd name="T63" fmla="*/ 0 h 18"/>
                  <a:gd name="T64" fmla="*/ 55 w 103"/>
                  <a:gd name="T65" fmla="*/ 1 h 18"/>
                  <a:gd name="T66" fmla="*/ 66 w 103"/>
                  <a:gd name="T67" fmla="*/ 2 h 18"/>
                  <a:gd name="T68" fmla="*/ 52 w 103"/>
                  <a:gd name="T69" fmla="*/ 4 h 18"/>
                  <a:gd name="T70" fmla="*/ 32 w 103"/>
                  <a:gd name="T71" fmla="*/ 4 h 18"/>
                  <a:gd name="T72" fmla="*/ 50 w 103"/>
                  <a:gd name="T73" fmla="*/ 7 h 18"/>
                  <a:gd name="T74" fmla="*/ 54 w 103"/>
                  <a:gd name="T75" fmla="*/ 7 h 18"/>
                  <a:gd name="T76" fmla="*/ 63 w 103"/>
                  <a:gd name="T77" fmla="*/ 6 h 18"/>
                  <a:gd name="T78" fmla="*/ 72 w 103"/>
                  <a:gd name="T79" fmla="*/ 6 h 18"/>
                  <a:gd name="T80" fmla="*/ 80 w 103"/>
                  <a:gd name="T81" fmla="*/ 6 h 18"/>
                  <a:gd name="T82" fmla="*/ 88 w 103"/>
                  <a:gd name="T83" fmla="*/ 6 h 18"/>
                  <a:gd name="T84" fmla="*/ 85 w 103"/>
                  <a:gd name="T85" fmla="*/ 10 h 18"/>
                  <a:gd name="T86" fmla="*/ 82 w 103"/>
                  <a:gd name="T87" fmla="*/ 10 h 18"/>
                  <a:gd name="T88" fmla="*/ 78 w 103"/>
                  <a:gd name="T89" fmla="*/ 9 h 18"/>
                  <a:gd name="T90" fmla="*/ 72 w 103"/>
                  <a:gd name="T91" fmla="*/ 9 h 18"/>
                  <a:gd name="T92" fmla="*/ 65 w 103"/>
                  <a:gd name="T93" fmla="*/ 9 h 18"/>
                  <a:gd name="T94" fmla="*/ 62 w 103"/>
                  <a:gd name="T95" fmla="*/ 9 h 18"/>
                  <a:gd name="T96" fmla="*/ 80 w 103"/>
                  <a:gd name="T97" fmla="*/ 13 h 18"/>
                  <a:gd name="T98" fmla="*/ 82 w 103"/>
                  <a:gd name="T99" fmla="*/ 13 h 18"/>
                  <a:gd name="T100" fmla="*/ 85 w 103"/>
                  <a:gd name="T101" fmla="*/ 11 h 18"/>
                  <a:gd name="T102" fmla="*/ 85 w 103"/>
                  <a:gd name="T103" fmla="*/ 10 h 18"/>
                  <a:gd name="T104" fmla="*/ 37 w 103"/>
                  <a:gd name="T105" fmla="*/ 8 h 18"/>
                  <a:gd name="T106" fmla="*/ 21 w 103"/>
                  <a:gd name="T107" fmla="*/ 5 h 18"/>
                  <a:gd name="T108" fmla="*/ 21 w 103"/>
                  <a:gd name="T109" fmla="*/ 5 h 18"/>
                  <a:gd name="T110" fmla="*/ 18 w 103"/>
                  <a:gd name="T111" fmla="*/ 6 h 18"/>
                  <a:gd name="T112" fmla="*/ 18 w 103"/>
                  <a:gd name="T113" fmla="*/ 7 h 18"/>
                  <a:gd name="T114" fmla="*/ 21 w 103"/>
                  <a:gd name="T115" fmla="*/ 8 h 18"/>
                  <a:gd name="T116" fmla="*/ 25 w 103"/>
                  <a:gd name="T117" fmla="*/ 8 h 18"/>
                  <a:gd name="T118" fmla="*/ 29 w 103"/>
                  <a:gd name="T119" fmla="*/ 8 h 18"/>
                  <a:gd name="T120" fmla="*/ 36 w 103"/>
                  <a:gd name="T121" fmla="*/ 8 h 18"/>
                  <a:gd name="T122" fmla="*/ 37 w 103"/>
                  <a:gd name="T123"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18">
                    <a:moveTo>
                      <a:pt x="88" y="6"/>
                    </a:moveTo>
                    <a:cubicBezTo>
                      <a:pt x="91" y="7"/>
                      <a:pt x="93" y="7"/>
                      <a:pt x="96" y="7"/>
                    </a:cubicBezTo>
                    <a:cubicBezTo>
                      <a:pt x="99" y="8"/>
                      <a:pt x="101" y="9"/>
                      <a:pt x="102" y="9"/>
                    </a:cubicBezTo>
                    <a:cubicBezTo>
                      <a:pt x="103" y="10"/>
                      <a:pt x="103" y="11"/>
                      <a:pt x="103" y="12"/>
                    </a:cubicBezTo>
                    <a:cubicBezTo>
                      <a:pt x="102" y="12"/>
                      <a:pt x="100" y="13"/>
                      <a:pt x="97" y="14"/>
                    </a:cubicBezTo>
                    <a:cubicBezTo>
                      <a:pt x="96" y="14"/>
                      <a:pt x="93" y="15"/>
                      <a:pt x="91" y="15"/>
                    </a:cubicBezTo>
                    <a:cubicBezTo>
                      <a:pt x="97" y="16"/>
                      <a:pt x="97" y="16"/>
                      <a:pt x="97" y="16"/>
                    </a:cubicBezTo>
                    <a:cubicBezTo>
                      <a:pt x="86" y="18"/>
                      <a:pt x="86" y="18"/>
                      <a:pt x="86" y="18"/>
                    </a:cubicBezTo>
                    <a:cubicBezTo>
                      <a:pt x="80" y="17"/>
                      <a:pt x="80" y="17"/>
                      <a:pt x="80" y="17"/>
                    </a:cubicBezTo>
                    <a:cubicBezTo>
                      <a:pt x="72" y="17"/>
                      <a:pt x="65" y="18"/>
                      <a:pt x="58" y="18"/>
                    </a:cubicBezTo>
                    <a:cubicBezTo>
                      <a:pt x="48" y="18"/>
                      <a:pt x="39" y="17"/>
                      <a:pt x="31" y="16"/>
                    </a:cubicBezTo>
                    <a:cubicBezTo>
                      <a:pt x="45" y="14"/>
                      <a:pt x="45" y="14"/>
                      <a:pt x="45" y="14"/>
                    </a:cubicBezTo>
                    <a:cubicBezTo>
                      <a:pt x="47" y="14"/>
                      <a:pt x="50" y="14"/>
                      <a:pt x="52" y="15"/>
                    </a:cubicBezTo>
                    <a:cubicBezTo>
                      <a:pt x="55" y="15"/>
                      <a:pt x="58" y="15"/>
                      <a:pt x="60" y="15"/>
                    </a:cubicBezTo>
                    <a:cubicBezTo>
                      <a:pt x="63" y="15"/>
                      <a:pt x="66" y="15"/>
                      <a:pt x="68" y="14"/>
                    </a:cubicBezTo>
                    <a:cubicBezTo>
                      <a:pt x="69" y="14"/>
                      <a:pt x="69" y="14"/>
                      <a:pt x="69" y="14"/>
                    </a:cubicBezTo>
                    <a:cubicBezTo>
                      <a:pt x="49" y="10"/>
                      <a:pt x="49" y="10"/>
                      <a:pt x="49" y="10"/>
                    </a:cubicBezTo>
                    <a:cubicBezTo>
                      <a:pt x="46" y="11"/>
                      <a:pt x="44" y="11"/>
                      <a:pt x="43" y="11"/>
                    </a:cubicBezTo>
                    <a:cubicBezTo>
                      <a:pt x="38" y="11"/>
                      <a:pt x="34" y="11"/>
                      <a:pt x="31" y="12"/>
                    </a:cubicBezTo>
                    <a:cubicBezTo>
                      <a:pt x="27" y="12"/>
                      <a:pt x="23" y="12"/>
                      <a:pt x="20" y="11"/>
                    </a:cubicBezTo>
                    <a:cubicBezTo>
                      <a:pt x="17" y="11"/>
                      <a:pt x="14" y="11"/>
                      <a:pt x="10" y="10"/>
                    </a:cubicBezTo>
                    <a:cubicBezTo>
                      <a:pt x="9" y="10"/>
                      <a:pt x="9" y="10"/>
                      <a:pt x="8" y="10"/>
                    </a:cubicBezTo>
                    <a:cubicBezTo>
                      <a:pt x="7" y="10"/>
                      <a:pt x="6" y="10"/>
                      <a:pt x="6" y="10"/>
                    </a:cubicBezTo>
                    <a:cubicBezTo>
                      <a:pt x="3" y="9"/>
                      <a:pt x="2" y="8"/>
                      <a:pt x="1" y="8"/>
                    </a:cubicBezTo>
                    <a:cubicBezTo>
                      <a:pt x="0" y="7"/>
                      <a:pt x="0" y="7"/>
                      <a:pt x="1" y="6"/>
                    </a:cubicBezTo>
                    <a:cubicBezTo>
                      <a:pt x="2" y="5"/>
                      <a:pt x="3" y="5"/>
                      <a:pt x="6" y="4"/>
                    </a:cubicBezTo>
                    <a:cubicBezTo>
                      <a:pt x="7" y="4"/>
                      <a:pt x="9" y="3"/>
                      <a:pt x="10" y="3"/>
                    </a:cubicBezTo>
                    <a:cubicBezTo>
                      <a:pt x="3" y="2"/>
                      <a:pt x="3" y="2"/>
                      <a:pt x="3" y="2"/>
                    </a:cubicBezTo>
                    <a:cubicBezTo>
                      <a:pt x="14" y="0"/>
                      <a:pt x="14" y="0"/>
                      <a:pt x="14" y="0"/>
                    </a:cubicBezTo>
                    <a:cubicBezTo>
                      <a:pt x="22" y="1"/>
                      <a:pt x="22" y="1"/>
                      <a:pt x="22" y="1"/>
                    </a:cubicBezTo>
                    <a:cubicBezTo>
                      <a:pt x="24" y="1"/>
                      <a:pt x="26" y="1"/>
                      <a:pt x="29" y="1"/>
                    </a:cubicBezTo>
                    <a:cubicBezTo>
                      <a:pt x="33" y="1"/>
                      <a:pt x="38" y="0"/>
                      <a:pt x="42" y="0"/>
                    </a:cubicBezTo>
                    <a:cubicBezTo>
                      <a:pt x="46" y="0"/>
                      <a:pt x="51" y="1"/>
                      <a:pt x="55" y="1"/>
                    </a:cubicBezTo>
                    <a:cubicBezTo>
                      <a:pt x="59" y="1"/>
                      <a:pt x="62" y="2"/>
                      <a:pt x="66" y="2"/>
                    </a:cubicBezTo>
                    <a:cubicBezTo>
                      <a:pt x="52" y="4"/>
                      <a:pt x="52" y="4"/>
                      <a:pt x="52" y="4"/>
                    </a:cubicBezTo>
                    <a:cubicBezTo>
                      <a:pt x="46" y="3"/>
                      <a:pt x="40" y="3"/>
                      <a:pt x="32" y="4"/>
                    </a:cubicBezTo>
                    <a:cubicBezTo>
                      <a:pt x="50" y="7"/>
                      <a:pt x="50" y="7"/>
                      <a:pt x="50" y="7"/>
                    </a:cubicBezTo>
                    <a:cubicBezTo>
                      <a:pt x="52" y="7"/>
                      <a:pt x="53" y="7"/>
                      <a:pt x="54" y="7"/>
                    </a:cubicBezTo>
                    <a:cubicBezTo>
                      <a:pt x="57" y="6"/>
                      <a:pt x="60" y="6"/>
                      <a:pt x="63" y="6"/>
                    </a:cubicBezTo>
                    <a:cubicBezTo>
                      <a:pt x="66" y="6"/>
                      <a:pt x="69" y="6"/>
                      <a:pt x="72" y="6"/>
                    </a:cubicBezTo>
                    <a:cubicBezTo>
                      <a:pt x="75" y="6"/>
                      <a:pt x="77" y="6"/>
                      <a:pt x="80" y="6"/>
                    </a:cubicBezTo>
                    <a:cubicBezTo>
                      <a:pt x="83" y="6"/>
                      <a:pt x="85" y="6"/>
                      <a:pt x="88" y="6"/>
                    </a:cubicBezTo>
                    <a:close/>
                    <a:moveTo>
                      <a:pt x="85" y="10"/>
                    </a:moveTo>
                    <a:cubicBezTo>
                      <a:pt x="85" y="10"/>
                      <a:pt x="84" y="10"/>
                      <a:pt x="82" y="10"/>
                    </a:cubicBezTo>
                    <a:cubicBezTo>
                      <a:pt x="81" y="9"/>
                      <a:pt x="80" y="9"/>
                      <a:pt x="78" y="9"/>
                    </a:cubicBezTo>
                    <a:cubicBezTo>
                      <a:pt x="76" y="9"/>
                      <a:pt x="74" y="9"/>
                      <a:pt x="72" y="9"/>
                    </a:cubicBezTo>
                    <a:cubicBezTo>
                      <a:pt x="70" y="9"/>
                      <a:pt x="68" y="9"/>
                      <a:pt x="65" y="9"/>
                    </a:cubicBezTo>
                    <a:cubicBezTo>
                      <a:pt x="64" y="9"/>
                      <a:pt x="63" y="9"/>
                      <a:pt x="62" y="9"/>
                    </a:cubicBezTo>
                    <a:cubicBezTo>
                      <a:pt x="80" y="13"/>
                      <a:pt x="80" y="13"/>
                      <a:pt x="80" y="13"/>
                    </a:cubicBezTo>
                    <a:cubicBezTo>
                      <a:pt x="81" y="13"/>
                      <a:pt x="81" y="13"/>
                      <a:pt x="82" y="13"/>
                    </a:cubicBezTo>
                    <a:cubicBezTo>
                      <a:pt x="84" y="12"/>
                      <a:pt x="85" y="12"/>
                      <a:pt x="85" y="11"/>
                    </a:cubicBezTo>
                    <a:cubicBezTo>
                      <a:pt x="86" y="11"/>
                      <a:pt x="86" y="11"/>
                      <a:pt x="85" y="10"/>
                    </a:cubicBezTo>
                    <a:close/>
                    <a:moveTo>
                      <a:pt x="37" y="8"/>
                    </a:moveTo>
                    <a:cubicBezTo>
                      <a:pt x="21" y="5"/>
                      <a:pt x="21" y="5"/>
                      <a:pt x="21" y="5"/>
                    </a:cubicBezTo>
                    <a:cubicBezTo>
                      <a:pt x="21" y="5"/>
                      <a:pt x="21" y="5"/>
                      <a:pt x="21" y="5"/>
                    </a:cubicBezTo>
                    <a:cubicBezTo>
                      <a:pt x="20" y="6"/>
                      <a:pt x="19" y="6"/>
                      <a:pt x="18" y="6"/>
                    </a:cubicBezTo>
                    <a:cubicBezTo>
                      <a:pt x="18" y="7"/>
                      <a:pt x="18" y="7"/>
                      <a:pt x="18" y="7"/>
                    </a:cubicBezTo>
                    <a:cubicBezTo>
                      <a:pt x="18" y="7"/>
                      <a:pt x="19" y="8"/>
                      <a:pt x="21" y="8"/>
                    </a:cubicBezTo>
                    <a:cubicBezTo>
                      <a:pt x="22" y="8"/>
                      <a:pt x="23" y="8"/>
                      <a:pt x="25" y="8"/>
                    </a:cubicBezTo>
                    <a:cubicBezTo>
                      <a:pt x="26" y="9"/>
                      <a:pt x="28" y="9"/>
                      <a:pt x="29" y="8"/>
                    </a:cubicBezTo>
                    <a:cubicBezTo>
                      <a:pt x="31" y="8"/>
                      <a:pt x="34" y="8"/>
                      <a:pt x="36" y="8"/>
                    </a:cubicBezTo>
                    <a:lnTo>
                      <a:pt x="37" y="8"/>
                    </a:ln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6" name="Freeform 157"/>
              <p:cNvSpPr>
                <a:spLocks/>
              </p:cNvSpPr>
              <p:nvPr/>
            </p:nvSpPr>
            <p:spPr bwMode="auto">
              <a:xfrm>
                <a:off x="9613900" y="6329363"/>
                <a:ext cx="647700" cy="133350"/>
              </a:xfrm>
              <a:custGeom>
                <a:avLst/>
                <a:gdLst>
                  <a:gd name="T0" fmla="*/ 170 w 170"/>
                  <a:gd name="T1" fmla="*/ 2 h 35"/>
                  <a:gd name="T2" fmla="*/ 170 w 170"/>
                  <a:gd name="T3" fmla="*/ 20 h 35"/>
                  <a:gd name="T4" fmla="*/ 143 w 170"/>
                  <a:gd name="T5" fmla="*/ 30 h 35"/>
                  <a:gd name="T6" fmla="*/ 22 w 170"/>
                  <a:gd name="T7" fmla="*/ 28 h 35"/>
                  <a:gd name="T8" fmla="*/ 0 w 170"/>
                  <a:gd name="T9" fmla="*/ 18 h 35"/>
                  <a:gd name="T10" fmla="*/ 0 w 170"/>
                  <a:gd name="T11" fmla="*/ 0 h 35"/>
                  <a:gd name="T12" fmla="*/ 22 w 170"/>
                  <a:gd name="T13" fmla="*/ 10 h 35"/>
                  <a:gd name="T14" fmla="*/ 143 w 170"/>
                  <a:gd name="T15" fmla="*/ 12 h 35"/>
                  <a:gd name="T16" fmla="*/ 170 w 170"/>
                  <a:gd name="T1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35">
                    <a:moveTo>
                      <a:pt x="170" y="2"/>
                    </a:moveTo>
                    <a:cubicBezTo>
                      <a:pt x="170" y="20"/>
                      <a:pt x="170" y="20"/>
                      <a:pt x="170" y="20"/>
                    </a:cubicBezTo>
                    <a:cubicBezTo>
                      <a:pt x="170" y="24"/>
                      <a:pt x="161" y="27"/>
                      <a:pt x="143" y="30"/>
                    </a:cubicBezTo>
                    <a:cubicBezTo>
                      <a:pt x="108" y="35"/>
                      <a:pt x="54" y="34"/>
                      <a:pt x="22" y="28"/>
                    </a:cubicBezTo>
                    <a:cubicBezTo>
                      <a:pt x="7" y="25"/>
                      <a:pt x="0" y="21"/>
                      <a:pt x="0" y="18"/>
                    </a:cubicBezTo>
                    <a:cubicBezTo>
                      <a:pt x="0" y="0"/>
                      <a:pt x="0" y="0"/>
                      <a:pt x="0" y="0"/>
                    </a:cubicBezTo>
                    <a:cubicBezTo>
                      <a:pt x="0" y="3"/>
                      <a:pt x="7" y="7"/>
                      <a:pt x="22" y="10"/>
                    </a:cubicBezTo>
                    <a:cubicBezTo>
                      <a:pt x="54" y="16"/>
                      <a:pt x="108" y="17"/>
                      <a:pt x="143" y="12"/>
                    </a:cubicBezTo>
                    <a:cubicBezTo>
                      <a:pt x="161" y="10"/>
                      <a:pt x="170" y="6"/>
                      <a:pt x="170" y="2"/>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7" name="Freeform 158"/>
              <p:cNvSpPr>
                <a:spLocks/>
              </p:cNvSpPr>
              <p:nvPr/>
            </p:nvSpPr>
            <p:spPr bwMode="auto">
              <a:xfrm>
                <a:off x="9883775" y="6386513"/>
                <a:ext cx="88900" cy="68263"/>
              </a:xfrm>
              <a:custGeom>
                <a:avLst/>
                <a:gdLst>
                  <a:gd name="T0" fmla="*/ 0 w 23"/>
                  <a:gd name="T1" fmla="*/ 0 h 18"/>
                  <a:gd name="T2" fmla="*/ 0 w 23"/>
                  <a:gd name="T3" fmla="*/ 18 h 18"/>
                  <a:gd name="T4" fmla="*/ 23 w 23"/>
                  <a:gd name="T5" fmla="*/ 18 h 18"/>
                  <a:gd name="T6" fmla="*/ 23 w 23"/>
                  <a:gd name="T7" fmla="*/ 0 h 18"/>
                  <a:gd name="T8" fmla="*/ 0 w 23"/>
                  <a:gd name="T9" fmla="*/ 0 h 18"/>
                </a:gdLst>
                <a:ahLst/>
                <a:cxnLst>
                  <a:cxn ang="0">
                    <a:pos x="T0" y="T1"/>
                  </a:cxn>
                  <a:cxn ang="0">
                    <a:pos x="T2" y="T3"/>
                  </a:cxn>
                  <a:cxn ang="0">
                    <a:pos x="T4" y="T5"/>
                  </a:cxn>
                  <a:cxn ang="0">
                    <a:pos x="T6" y="T7"/>
                  </a:cxn>
                  <a:cxn ang="0">
                    <a:pos x="T8" y="T9"/>
                  </a:cxn>
                </a:cxnLst>
                <a:rect l="0" t="0" r="r" b="b"/>
                <a:pathLst>
                  <a:path w="23" h="18">
                    <a:moveTo>
                      <a:pt x="0" y="0"/>
                    </a:moveTo>
                    <a:cubicBezTo>
                      <a:pt x="0" y="18"/>
                      <a:pt x="0" y="18"/>
                      <a:pt x="0" y="18"/>
                    </a:cubicBezTo>
                    <a:cubicBezTo>
                      <a:pt x="7" y="18"/>
                      <a:pt x="15" y="18"/>
                      <a:pt x="23" y="18"/>
                    </a:cubicBezTo>
                    <a:cubicBezTo>
                      <a:pt x="23" y="0"/>
                      <a:pt x="23" y="0"/>
                      <a:pt x="23" y="0"/>
                    </a:cubicBezTo>
                    <a:cubicBezTo>
                      <a:pt x="15" y="0"/>
                      <a:pt x="7" y="0"/>
                      <a:pt x="0" y="0"/>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8" name="Freeform 159"/>
              <p:cNvSpPr>
                <a:spLocks/>
              </p:cNvSpPr>
              <p:nvPr/>
            </p:nvSpPr>
            <p:spPr bwMode="auto">
              <a:xfrm>
                <a:off x="9613900" y="6329363"/>
                <a:ext cx="269875" cy="125413"/>
              </a:xfrm>
              <a:custGeom>
                <a:avLst/>
                <a:gdLst>
                  <a:gd name="T0" fmla="*/ 22 w 71"/>
                  <a:gd name="T1" fmla="*/ 10 h 33"/>
                  <a:gd name="T2" fmla="*/ 0 w 71"/>
                  <a:gd name="T3" fmla="*/ 0 h 33"/>
                  <a:gd name="T4" fmla="*/ 0 w 71"/>
                  <a:gd name="T5" fmla="*/ 18 h 33"/>
                  <a:gd name="T6" fmla="*/ 22 w 71"/>
                  <a:gd name="T7" fmla="*/ 28 h 33"/>
                  <a:gd name="T8" fmla="*/ 71 w 71"/>
                  <a:gd name="T9" fmla="*/ 33 h 33"/>
                  <a:gd name="T10" fmla="*/ 71 w 71"/>
                  <a:gd name="T11" fmla="*/ 15 h 33"/>
                  <a:gd name="T12" fmla="*/ 22 w 71"/>
                  <a:gd name="T13" fmla="*/ 10 h 33"/>
                </a:gdLst>
                <a:ahLst/>
                <a:cxnLst>
                  <a:cxn ang="0">
                    <a:pos x="T0" y="T1"/>
                  </a:cxn>
                  <a:cxn ang="0">
                    <a:pos x="T2" y="T3"/>
                  </a:cxn>
                  <a:cxn ang="0">
                    <a:pos x="T4" y="T5"/>
                  </a:cxn>
                  <a:cxn ang="0">
                    <a:pos x="T6" y="T7"/>
                  </a:cxn>
                  <a:cxn ang="0">
                    <a:pos x="T8" y="T9"/>
                  </a:cxn>
                  <a:cxn ang="0">
                    <a:pos x="T10" y="T11"/>
                  </a:cxn>
                  <a:cxn ang="0">
                    <a:pos x="T12" y="T13"/>
                  </a:cxn>
                </a:cxnLst>
                <a:rect l="0" t="0" r="r" b="b"/>
                <a:pathLst>
                  <a:path w="71" h="33">
                    <a:moveTo>
                      <a:pt x="22" y="10"/>
                    </a:moveTo>
                    <a:cubicBezTo>
                      <a:pt x="7" y="7"/>
                      <a:pt x="0" y="3"/>
                      <a:pt x="0" y="0"/>
                    </a:cubicBezTo>
                    <a:cubicBezTo>
                      <a:pt x="0" y="18"/>
                      <a:pt x="0" y="18"/>
                      <a:pt x="0" y="18"/>
                    </a:cubicBezTo>
                    <a:cubicBezTo>
                      <a:pt x="0" y="21"/>
                      <a:pt x="7" y="25"/>
                      <a:pt x="22" y="28"/>
                    </a:cubicBezTo>
                    <a:cubicBezTo>
                      <a:pt x="35" y="30"/>
                      <a:pt x="53" y="32"/>
                      <a:pt x="71" y="33"/>
                    </a:cubicBezTo>
                    <a:cubicBezTo>
                      <a:pt x="71" y="15"/>
                      <a:pt x="71" y="15"/>
                      <a:pt x="71" y="15"/>
                    </a:cubicBezTo>
                    <a:cubicBezTo>
                      <a:pt x="53" y="14"/>
                      <a:pt x="36" y="12"/>
                      <a:pt x="22" y="10"/>
                    </a:cubicBezTo>
                    <a:close/>
                  </a:path>
                </a:pathLst>
              </a:custGeom>
              <a:solidFill>
                <a:srgbClr val="FFBA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9" name="Freeform 160"/>
              <p:cNvSpPr>
                <a:spLocks/>
              </p:cNvSpPr>
              <p:nvPr/>
            </p:nvSpPr>
            <p:spPr bwMode="auto">
              <a:xfrm>
                <a:off x="9972675" y="6386513"/>
                <a:ext cx="52388" cy="68263"/>
              </a:xfrm>
              <a:custGeom>
                <a:avLst/>
                <a:gdLst>
                  <a:gd name="T0" fmla="*/ 0 w 14"/>
                  <a:gd name="T1" fmla="*/ 0 h 18"/>
                  <a:gd name="T2" fmla="*/ 0 w 14"/>
                  <a:gd name="T3" fmla="*/ 18 h 18"/>
                  <a:gd name="T4" fmla="*/ 14 w 14"/>
                  <a:gd name="T5" fmla="*/ 18 h 18"/>
                  <a:gd name="T6" fmla="*/ 14 w 14"/>
                  <a:gd name="T7" fmla="*/ 0 h 18"/>
                  <a:gd name="T8" fmla="*/ 0 w 14"/>
                  <a:gd name="T9" fmla="*/ 0 h 18"/>
                </a:gdLst>
                <a:ahLst/>
                <a:cxnLst>
                  <a:cxn ang="0">
                    <a:pos x="T0" y="T1"/>
                  </a:cxn>
                  <a:cxn ang="0">
                    <a:pos x="T2" y="T3"/>
                  </a:cxn>
                  <a:cxn ang="0">
                    <a:pos x="T4" y="T5"/>
                  </a:cxn>
                  <a:cxn ang="0">
                    <a:pos x="T6" y="T7"/>
                  </a:cxn>
                  <a:cxn ang="0">
                    <a:pos x="T8" y="T9"/>
                  </a:cxn>
                </a:cxnLst>
                <a:rect l="0" t="0" r="r" b="b"/>
                <a:pathLst>
                  <a:path w="14" h="18">
                    <a:moveTo>
                      <a:pt x="0" y="0"/>
                    </a:moveTo>
                    <a:cubicBezTo>
                      <a:pt x="0" y="18"/>
                      <a:pt x="0" y="18"/>
                      <a:pt x="0" y="18"/>
                    </a:cubicBezTo>
                    <a:cubicBezTo>
                      <a:pt x="5" y="18"/>
                      <a:pt x="10" y="18"/>
                      <a:pt x="14" y="18"/>
                    </a:cubicBezTo>
                    <a:cubicBezTo>
                      <a:pt x="14" y="0"/>
                      <a:pt x="14" y="0"/>
                      <a:pt x="14" y="0"/>
                    </a:cubicBezTo>
                    <a:cubicBezTo>
                      <a:pt x="10" y="0"/>
                      <a:pt x="5" y="0"/>
                      <a:pt x="0" y="0"/>
                    </a:cubicBezTo>
                    <a:close/>
                  </a:path>
                </a:pathLst>
              </a:custGeom>
              <a:solidFill>
                <a:srgbClr val="FFBA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0" name="Freeform 161"/>
              <p:cNvSpPr>
                <a:spLocks/>
              </p:cNvSpPr>
              <p:nvPr/>
            </p:nvSpPr>
            <p:spPr bwMode="auto">
              <a:xfrm>
                <a:off x="10188575" y="6337300"/>
                <a:ext cx="73025" cy="103188"/>
              </a:xfrm>
              <a:custGeom>
                <a:avLst/>
                <a:gdLst>
                  <a:gd name="T0" fmla="*/ 0 w 19"/>
                  <a:gd name="T1" fmla="*/ 9 h 27"/>
                  <a:gd name="T2" fmla="*/ 0 w 19"/>
                  <a:gd name="T3" fmla="*/ 27 h 27"/>
                  <a:gd name="T4" fmla="*/ 19 w 19"/>
                  <a:gd name="T5" fmla="*/ 18 h 27"/>
                  <a:gd name="T6" fmla="*/ 19 w 19"/>
                  <a:gd name="T7" fmla="*/ 0 h 27"/>
                  <a:gd name="T8" fmla="*/ 0 w 19"/>
                  <a:gd name="T9" fmla="*/ 9 h 27"/>
                </a:gdLst>
                <a:ahLst/>
                <a:cxnLst>
                  <a:cxn ang="0">
                    <a:pos x="T0" y="T1"/>
                  </a:cxn>
                  <a:cxn ang="0">
                    <a:pos x="T2" y="T3"/>
                  </a:cxn>
                  <a:cxn ang="0">
                    <a:pos x="T4" y="T5"/>
                  </a:cxn>
                  <a:cxn ang="0">
                    <a:pos x="T6" y="T7"/>
                  </a:cxn>
                  <a:cxn ang="0">
                    <a:pos x="T8" y="T9"/>
                  </a:cxn>
                </a:cxnLst>
                <a:rect l="0" t="0" r="r" b="b"/>
                <a:pathLst>
                  <a:path w="19" h="27">
                    <a:moveTo>
                      <a:pt x="0" y="9"/>
                    </a:moveTo>
                    <a:cubicBezTo>
                      <a:pt x="0" y="27"/>
                      <a:pt x="0" y="27"/>
                      <a:pt x="0" y="27"/>
                    </a:cubicBezTo>
                    <a:cubicBezTo>
                      <a:pt x="13" y="24"/>
                      <a:pt x="19" y="21"/>
                      <a:pt x="19" y="18"/>
                    </a:cubicBezTo>
                    <a:cubicBezTo>
                      <a:pt x="19" y="0"/>
                      <a:pt x="19" y="0"/>
                      <a:pt x="19" y="0"/>
                    </a:cubicBezTo>
                    <a:cubicBezTo>
                      <a:pt x="19" y="3"/>
                      <a:pt x="13" y="6"/>
                      <a:pt x="0" y="9"/>
                    </a:cubicBezTo>
                    <a:close/>
                  </a:path>
                </a:pathLst>
              </a:custGeom>
              <a:solidFill>
                <a:srgbClr val="FFBA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1" name="Freeform 162"/>
              <p:cNvSpPr>
                <a:spLocks/>
              </p:cNvSpPr>
              <p:nvPr/>
            </p:nvSpPr>
            <p:spPr bwMode="auto">
              <a:xfrm>
                <a:off x="10025063" y="6370638"/>
                <a:ext cx="163513" cy="84138"/>
              </a:xfrm>
              <a:custGeom>
                <a:avLst/>
                <a:gdLst>
                  <a:gd name="T0" fmla="*/ 35 w 43"/>
                  <a:gd name="T1" fmla="*/ 1 h 22"/>
                  <a:gd name="T2" fmla="*/ 0 w 43"/>
                  <a:gd name="T3" fmla="*/ 4 h 22"/>
                  <a:gd name="T4" fmla="*/ 0 w 43"/>
                  <a:gd name="T5" fmla="*/ 22 h 22"/>
                  <a:gd name="T6" fmla="*/ 35 w 43"/>
                  <a:gd name="T7" fmla="*/ 19 h 22"/>
                  <a:gd name="T8" fmla="*/ 43 w 43"/>
                  <a:gd name="T9" fmla="*/ 18 h 22"/>
                  <a:gd name="T10" fmla="*/ 43 w 43"/>
                  <a:gd name="T11" fmla="*/ 0 h 22"/>
                  <a:gd name="T12" fmla="*/ 35 w 43"/>
                  <a:gd name="T13" fmla="*/ 1 h 22"/>
                </a:gdLst>
                <a:ahLst/>
                <a:cxnLst>
                  <a:cxn ang="0">
                    <a:pos x="T0" y="T1"/>
                  </a:cxn>
                  <a:cxn ang="0">
                    <a:pos x="T2" y="T3"/>
                  </a:cxn>
                  <a:cxn ang="0">
                    <a:pos x="T4" y="T5"/>
                  </a:cxn>
                  <a:cxn ang="0">
                    <a:pos x="T6" y="T7"/>
                  </a:cxn>
                  <a:cxn ang="0">
                    <a:pos x="T8" y="T9"/>
                  </a:cxn>
                  <a:cxn ang="0">
                    <a:pos x="T10" y="T11"/>
                  </a:cxn>
                  <a:cxn ang="0">
                    <a:pos x="T12" y="T13"/>
                  </a:cxn>
                </a:cxnLst>
                <a:rect l="0" t="0" r="r" b="b"/>
                <a:pathLst>
                  <a:path w="43" h="22">
                    <a:moveTo>
                      <a:pt x="35" y="1"/>
                    </a:moveTo>
                    <a:cubicBezTo>
                      <a:pt x="25" y="3"/>
                      <a:pt x="13" y="3"/>
                      <a:pt x="0" y="4"/>
                    </a:cubicBezTo>
                    <a:cubicBezTo>
                      <a:pt x="0" y="22"/>
                      <a:pt x="0" y="22"/>
                      <a:pt x="0" y="22"/>
                    </a:cubicBezTo>
                    <a:cubicBezTo>
                      <a:pt x="13" y="21"/>
                      <a:pt x="24" y="20"/>
                      <a:pt x="35" y="19"/>
                    </a:cubicBezTo>
                    <a:cubicBezTo>
                      <a:pt x="38" y="19"/>
                      <a:pt x="40" y="18"/>
                      <a:pt x="43" y="18"/>
                    </a:cubicBezTo>
                    <a:cubicBezTo>
                      <a:pt x="43" y="0"/>
                      <a:pt x="43" y="0"/>
                      <a:pt x="43" y="0"/>
                    </a:cubicBezTo>
                    <a:cubicBezTo>
                      <a:pt x="40" y="0"/>
                      <a:pt x="38" y="1"/>
                      <a:pt x="35" y="1"/>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12" name="Coin"/>
            <p:cNvGrpSpPr/>
            <p:nvPr/>
          </p:nvGrpSpPr>
          <p:grpSpPr>
            <a:xfrm>
              <a:off x="9644061" y="6009482"/>
              <a:ext cx="719138" cy="190500"/>
              <a:chOff x="9580563" y="6272213"/>
              <a:chExt cx="719138" cy="190500"/>
            </a:xfrm>
          </p:grpSpPr>
          <p:sp>
            <p:nvSpPr>
              <p:cNvPr id="313" name="Freeform 153"/>
              <p:cNvSpPr>
                <a:spLocks noEditPoints="1"/>
              </p:cNvSpPr>
              <p:nvPr/>
            </p:nvSpPr>
            <p:spPr bwMode="auto">
              <a:xfrm>
                <a:off x="9580563" y="6272213"/>
                <a:ext cx="719138" cy="122238"/>
              </a:xfrm>
              <a:custGeom>
                <a:avLst/>
                <a:gdLst>
                  <a:gd name="T0" fmla="*/ 36 w 189"/>
                  <a:gd name="T1" fmla="*/ 5 h 32"/>
                  <a:gd name="T2" fmla="*/ 157 w 189"/>
                  <a:gd name="T3" fmla="*/ 7 h 32"/>
                  <a:gd name="T4" fmla="*/ 152 w 189"/>
                  <a:gd name="T5" fmla="*/ 27 h 32"/>
                  <a:gd name="T6" fmla="*/ 31 w 189"/>
                  <a:gd name="T7" fmla="*/ 25 h 32"/>
                  <a:gd name="T8" fmla="*/ 36 w 189"/>
                  <a:gd name="T9" fmla="*/ 5 h 32"/>
                  <a:gd name="T10" fmla="*/ 145 w 189"/>
                  <a:gd name="T11" fmla="*/ 26 h 32"/>
                  <a:gd name="T12" fmla="*/ 149 w 189"/>
                  <a:gd name="T13" fmla="*/ 8 h 32"/>
                  <a:gd name="T14" fmla="*/ 43 w 189"/>
                  <a:gd name="T15" fmla="*/ 6 h 32"/>
                  <a:gd name="T16" fmla="*/ 39 w 189"/>
                  <a:gd name="T17" fmla="*/ 24 h 32"/>
                  <a:gd name="T18" fmla="*/ 145 w 189"/>
                  <a:gd name="T1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32">
                    <a:moveTo>
                      <a:pt x="36" y="5"/>
                    </a:moveTo>
                    <a:cubicBezTo>
                      <a:pt x="71" y="0"/>
                      <a:pt x="125" y="1"/>
                      <a:pt x="157" y="7"/>
                    </a:cubicBezTo>
                    <a:cubicBezTo>
                      <a:pt x="189" y="13"/>
                      <a:pt x="186" y="22"/>
                      <a:pt x="152" y="27"/>
                    </a:cubicBezTo>
                    <a:cubicBezTo>
                      <a:pt x="117" y="32"/>
                      <a:pt x="63" y="31"/>
                      <a:pt x="31" y="25"/>
                    </a:cubicBezTo>
                    <a:cubicBezTo>
                      <a:pt x="0" y="18"/>
                      <a:pt x="2" y="10"/>
                      <a:pt x="36" y="5"/>
                    </a:cubicBezTo>
                    <a:close/>
                    <a:moveTo>
                      <a:pt x="145" y="26"/>
                    </a:moveTo>
                    <a:cubicBezTo>
                      <a:pt x="175" y="22"/>
                      <a:pt x="177" y="14"/>
                      <a:pt x="149" y="8"/>
                    </a:cubicBezTo>
                    <a:cubicBezTo>
                      <a:pt x="121" y="3"/>
                      <a:pt x="74" y="2"/>
                      <a:pt x="43" y="6"/>
                    </a:cubicBezTo>
                    <a:cubicBezTo>
                      <a:pt x="13" y="10"/>
                      <a:pt x="11" y="18"/>
                      <a:pt x="39" y="24"/>
                    </a:cubicBezTo>
                    <a:cubicBezTo>
                      <a:pt x="67" y="29"/>
                      <a:pt x="114" y="30"/>
                      <a:pt x="145" y="26"/>
                    </a:cubicBezTo>
                    <a:close/>
                  </a:path>
                </a:pathLst>
              </a:custGeom>
              <a:solidFill>
                <a:srgbClr val="FFF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4" name="Freeform 154"/>
              <p:cNvSpPr>
                <a:spLocks/>
              </p:cNvSpPr>
              <p:nvPr/>
            </p:nvSpPr>
            <p:spPr bwMode="auto">
              <a:xfrm>
                <a:off x="9621838" y="6280150"/>
                <a:ext cx="631825" cy="106363"/>
              </a:xfrm>
              <a:custGeom>
                <a:avLst/>
                <a:gdLst>
                  <a:gd name="T0" fmla="*/ 32 w 166"/>
                  <a:gd name="T1" fmla="*/ 4 h 28"/>
                  <a:gd name="T2" fmla="*/ 138 w 166"/>
                  <a:gd name="T3" fmla="*/ 6 h 28"/>
                  <a:gd name="T4" fmla="*/ 134 w 166"/>
                  <a:gd name="T5" fmla="*/ 24 h 28"/>
                  <a:gd name="T6" fmla="*/ 28 w 166"/>
                  <a:gd name="T7" fmla="*/ 22 h 28"/>
                  <a:gd name="T8" fmla="*/ 32 w 166"/>
                  <a:gd name="T9" fmla="*/ 4 h 28"/>
                </a:gdLst>
                <a:ahLst/>
                <a:cxnLst>
                  <a:cxn ang="0">
                    <a:pos x="T0" y="T1"/>
                  </a:cxn>
                  <a:cxn ang="0">
                    <a:pos x="T2" y="T3"/>
                  </a:cxn>
                  <a:cxn ang="0">
                    <a:pos x="T4" y="T5"/>
                  </a:cxn>
                  <a:cxn ang="0">
                    <a:pos x="T6" y="T7"/>
                  </a:cxn>
                  <a:cxn ang="0">
                    <a:pos x="T8" y="T9"/>
                  </a:cxn>
                </a:cxnLst>
                <a:rect l="0" t="0" r="r" b="b"/>
                <a:pathLst>
                  <a:path w="166" h="28">
                    <a:moveTo>
                      <a:pt x="32" y="4"/>
                    </a:moveTo>
                    <a:cubicBezTo>
                      <a:pt x="63" y="0"/>
                      <a:pt x="110" y="1"/>
                      <a:pt x="138" y="6"/>
                    </a:cubicBezTo>
                    <a:cubicBezTo>
                      <a:pt x="166" y="12"/>
                      <a:pt x="164" y="20"/>
                      <a:pt x="134" y="24"/>
                    </a:cubicBezTo>
                    <a:cubicBezTo>
                      <a:pt x="103" y="28"/>
                      <a:pt x="56" y="27"/>
                      <a:pt x="28" y="22"/>
                    </a:cubicBezTo>
                    <a:cubicBezTo>
                      <a:pt x="0" y="16"/>
                      <a:pt x="2" y="8"/>
                      <a:pt x="32" y="4"/>
                    </a:cubicBezTo>
                    <a:close/>
                  </a:path>
                </a:pathLst>
              </a:custGeom>
              <a:solidFill>
                <a:srgbClr val="FFD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5" name="Freeform 155"/>
              <p:cNvSpPr>
                <a:spLocks/>
              </p:cNvSpPr>
              <p:nvPr/>
            </p:nvSpPr>
            <p:spPr bwMode="auto">
              <a:xfrm>
                <a:off x="9621838" y="6291263"/>
                <a:ext cx="503238" cy="95250"/>
              </a:xfrm>
              <a:custGeom>
                <a:avLst/>
                <a:gdLst>
                  <a:gd name="T0" fmla="*/ 34 w 132"/>
                  <a:gd name="T1" fmla="*/ 18 h 25"/>
                  <a:gd name="T2" fmla="*/ 38 w 132"/>
                  <a:gd name="T3" fmla="*/ 0 h 25"/>
                  <a:gd name="T4" fmla="*/ 40 w 132"/>
                  <a:gd name="T5" fmla="*/ 0 h 25"/>
                  <a:gd name="T6" fmla="*/ 32 w 132"/>
                  <a:gd name="T7" fmla="*/ 1 h 25"/>
                  <a:gd name="T8" fmla="*/ 28 w 132"/>
                  <a:gd name="T9" fmla="*/ 19 h 25"/>
                  <a:gd name="T10" fmla="*/ 132 w 132"/>
                  <a:gd name="T11" fmla="*/ 21 h 25"/>
                  <a:gd name="T12" fmla="*/ 34 w 132"/>
                  <a:gd name="T13" fmla="*/ 18 h 25"/>
                </a:gdLst>
                <a:ahLst/>
                <a:cxnLst>
                  <a:cxn ang="0">
                    <a:pos x="T0" y="T1"/>
                  </a:cxn>
                  <a:cxn ang="0">
                    <a:pos x="T2" y="T3"/>
                  </a:cxn>
                  <a:cxn ang="0">
                    <a:pos x="T4" y="T5"/>
                  </a:cxn>
                  <a:cxn ang="0">
                    <a:pos x="T6" y="T7"/>
                  </a:cxn>
                  <a:cxn ang="0">
                    <a:pos x="T8" y="T9"/>
                  </a:cxn>
                  <a:cxn ang="0">
                    <a:pos x="T10" y="T11"/>
                  </a:cxn>
                  <a:cxn ang="0">
                    <a:pos x="T12" y="T13"/>
                  </a:cxn>
                </a:cxnLst>
                <a:rect l="0" t="0" r="r" b="b"/>
                <a:pathLst>
                  <a:path w="132" h="25">
                    <a:moveTo>
                      <a:pt x="34" y="18"/>
                    </a:moveTo>
                    <a:cubicBezTo>
                      <a:pt x="6" y="13"/>
                      <a:pt x="8" y="5"/>
                      <a:pt x="38" y="0"/>
                    </a:cubicBezTo>
                    <a:cubicBezTo>
                      <a:pt x="39" y="0"/>
                      <a:pt x="40" y="0"/>
                      <a:pt x="40" y="0"/>
                    </a:cubicBezTo>
                    <a:cubicBezTo>
                      <a:pt x="38" y="0"/>
                      <a:pt x="35" y="1"/>
                      <a:pt x="32" y="1"/>
                    </a:cubicBezTo>
                    <a:cubicBezTo>
                      <a:pt x="2" y="5"/>
                      <a:pt x="0" y="13"/>
                      <a:pt x="28" y="19"/>
                    </a:cubicBezTo>
                    <a:cubicBezTo>
                      <a:pt x="55" y="24"/>
                      <a:pt x="101" y="25"/>
                      <a:pt x="132" y="21"/>
                    </a:cubicBezTo>
                    <a:cubicBezTo>
                      <a:pt x="101" y="24"/>
                      <a:pt x="59" y="23"/>
                      <a:pt x="34" y="18"/>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6" name="Freeform 156"/>
              <p:cNvSpPr>
                <a:spLocks noEditPoints="1"/>
              </p:cNvSpPr>
              <p:nvPr/>
            </p:nvSpPr>
            <p:spPr bwMode="auto">
              <a:xfrm>
                <a:off x="9747250" y="6299200"/>
                <a:ext cx="392113" cy="68263"/>
              </a:xfrm>
              <a:custGeom>
                <a:avLst/>
                <a:gdLst>
                  <a:gd name="T0" fmla="*/ 88 w 103"/>
                  <a:gd name="T1" fmla="*/ 6 h 18"/>
                  <a:gd name="T2" fmla="*/ 96 w 103"/>
                  <a:gd name="T3" fmla="*/ 7 h 18"/>
                  <a:gd name="T4" fmla="*/ 102 w 103"/>
                  <a:gd name="T5" fmla="*/ 9 h 18"/>
                  <a:gd name="T6" fmla="*/ 103 w 103"/>
                  <a:gd name="T7" fmla="*/ 12 h 18"/>
                  <a:gd name="T8" fmla="*/ 97 w 103"/>
                  <a:gd name="T9" fmla="*/ 14 h 18"/>
                  <a:gd name="T10" fmla="*/ 91 w 103"/>
                  <a:gd name="T11" fmla="*/ 15 h 18"/>
                  <a:gd name="T12" fmla="*/ 97 w 103"/>
                  <a:gd name="T13" fmla="*/ 16 h 18"/>
                  <a:gd name="T14" fmla="*/ 86 w 103"/>
                  <a:gd name="T15" fmla="*/ 18 h 18"/>
                  <a:gd name="T16" fmla="*/ 80 w 103"/>
                  <a:gd name="T17" fmla="*/ 17 h 18"/>
                  <a:gd name="T18" fmla="*/ 58 w 103"/>
                  <a:gd name="T19" fmla="*/ 18 h 18"/>
                  <a:gd name="T20" fmla="*/ 31 w 103"/>
                  <a:gd name="T21" fmla="*/ 16 h 18"/>
                  <a:gd name="T22" fmla="*/ 45 w 103"/>
                  <a:gd name="T23" fmla="*/ 14 h 18"/>
                  <a:gd name="T24" fmla="*/ 52 w 103"/>
                  <a:gd name="T25" fmla="*/ 15 h 18"/>
                  <a:gd name="T26" fmla="*/ 60 w 103"/>
                  <a:gd name="T27" fmla="*/ 15 h 18"/>
                  <a:gd name="T28" fmla="*/ 68 w 103"/>
                  <a:gd name="T29" fmla="*/ 14 h 18"/>
                  <a:gd name="T30" fmla="*/ 69 w 103"/>
                  <a:gd name="T31" fmla="*/ 14 h 18"/>
                  <a:gd name="T32" fmla="*/ 49 w 103"/>
                  <a:gd name="T33" fmla="*/ 10 h 18"/>
                  <a:gd name="T34" fmla="*/ 43 w 103"/>
                  <a:gd name="T35" fmla="*/ 11 h 18"/>
                  <a:gd name="T36" fmla="*/ 31 w 103"/>
                  <a:gd name="T37" fmla="*/ 12 h 18"/>
                  <a:gd name="T38" fmla="*/ 20 w 103"/>
                  <a:gd name="T39" fmla="*/ 11 h 18"/>
                  <a:gd name="T40" fmla="*/ 10 w 103"/>
                  <a:gd name="T41" fmla="*/ 10 h 18"/>
                  <a:gd name="T42" fmla="*/ 8 w 103"/>
                  <a:gd name="T43" fmla="*/ 10 h 18"/>
                  <a:gd name="T44" fmla="*/ 6 w 103"/>
                  <a:gd name="T45" fmla="*/ 10 h 18"/>
                  <a:gd name="T46" fmla="*/ 1 w 103"/>
                  <a:gd name="T47" fmla="*/ 8 h 18"/>
                  <a:gd name="T48" fmla="*/ 1 w 103"/>
                  <a:gd name="T49" fmla="*/ 6 h 18"/>
                  <a:gd name="T50" fmla="*/ 6 w 103"/>
                  <a:gd name="T51" fmla="*/ 4 h 18"/>
                  <a:gd name="T52" fmla="*/ 10 w 103"/>
                  <a:gd name="T53" fmla="*/ 3 h 18"/>
                  <a:gd name="T54" fmla="*/ 3 w 103"/>
                  <a:gd name="T55" fmla="*/ 2 h 18"/>
                  <a:gd name="T56" fmla="*/ 14 w 103"/>
                  <a:gd name="T57" fmla="*/ 0 h 18"/>
                  <a:gd name="T58" fmla="*/ 22 w 103"/>
                  <a:gd name="T59" fmla="*/ 1 h 18"/>
                  <a:gd name="T60" fmla="*/ 29 w 103"/>
                  <a:gd name="T61" fmla="*/ 1 h 18"/>
                  <a:gd name="T62" fmla="*/ 42 w 103"/>
                  <a:gd name="T63" fmla="*/ 0 h 18"/>
                  <a:gd name="T64" fmla="*/ 55 w 103"/>
                  <a:gd name="T65" fmla="*/ 1 h 18"/>
                  <a:gd name="T66" fmla="*/ 66 w 103"/>
                  <a:gd name="T67" fmla="*/ 2 h 18"/>
                  <a:gd name="T68" fmla="*/ 52 w 103"/>
                  <a:gd name="T69" fmla="*/ 4 h 18"/>
                  <a:gd name="T70" fmla="*/ 32 w 103"/>
                  <a:gd name="T71" fmla="*/ 4 h 18"/>
                  <a:gd name="T72" fmla="*/ 50 w 103"/>
                  <a:gd name="T73" fmla="*/ 7 h 18"/>
                  <a:gd name="T74" fmla="*/ 54 w 103"/>
                  <a:gd name="T75" fmla="*/ 7 h 18"/>
                  <a:gd name="T76" fmla="*/ 63 w 103"/>
                  <a:gd name="T77" fmla="*/ 6 h 18"/>
                  <a:gd name="T78" fmla="*/ 72 w 103"/>
                  <a:gd name="T79" fmla="*/ 6 h 18"/>
                  <a:gd name="T80" fmla="*/ 80 w 103"/>
                  <a:gd name="T81" fmla="*/ 6 h 18"/>
                  <a:gd name="T82" fmla="*/ 88 w 103"/>
                  <a:gd name="T83" fmla="*/ 6 h 18"/>
                  <a:gd name="T84" fmla="*/ 85 w 103"/>
                  <a:gd name="T85" fmla="*/ 10 h 18"/>
                  <a:gd name="T86" fmla="*/ 82 w 103"/>
                  <a:gd name="T87" fmla="*/ 10 h 18"/>
                  <a:gd name="T88" fmla="*/ 78 w 103"/>
                  <a:gd name="T89" fmla="*/ 9 h 18"/>
                  <a:gd name="T90" fmla="*/ 72 w 103"/>
                  <a:gd name="T91" fmla="*/ 9 h 18"/>
                  <a:gd name="T92" fmla="*/ 65 w 103"/>
                  <a:gd name="T93" fmla="*/ 9 h 18"/>
                  <a:gd name="T94" fmla="*/ 62 w 103"/>
                  <a:gd name="T95" fmla="*/ 9 h 18"/>
                  <a:gd name="T96" fmla="*/ 80 w 103"/>
                  <a:gd name="T97" fmla="*/ 13 h 18"/>
                  <a:gd name="T98" fmla="*/ 82 w 103"/>
                  <a:gd name="T99" fmla="*/ 13 h 18"/>
                  <a:gd name="T100" fmla="*/ 85 w 103"/>
                  <a:gd name="T101" fmla="*/ 11 h 18"/>
                  <a:gd name="T102" fmla="*/ 85 w 103"/>
                  <a:gd name="T103" fmla="*/ 10 h 18"/>
                  <a:gd name="T104" fmla="*/ 37 w 103"/>
                  <a:gd name="T105" fmla="*/ 8 h 18"/>
                  <a:gd name="T106" fmla="*/ 21 w 103"/>
                  <a:gd name="T107" fmla="*/ 5 h 18"/>
                  <a:gd name="T108" fmla="*/ 21 w 103"/>
                  <a:gd name="T109" fmla="*/ 5 h 18"/>
                  <a:gd name="T110" fmla="*/ 18 w 103"/>
                  <a:gd name="T111" fmla="*/ 6 h 18"/>
                  <a:gd name="T112" fmla="*/ 18 w 103"/>
                  <a:gd name="T113" fmla="*/ 7 h 18"/>
                  <a:gd name="T114" fmla="*/ 21 w 103"/>
                  <a:gd name="T115" fmla="*/ 8 h 18"/>
                  <a:gd name="T116" fmla="*/ 25 w 103"/>
                  <a:gd name="T117" fmla="*/ 8 h 18"/>
                  <a:gd name="T118" fmla="*/ 29 w 103"/>
                  <a:gd name="T119" fmla="*/ 8 h 18"/>
                  <a:gd name="T120" fmla="*/ 36 w 103"/>
                  <a:gd name="T121" fmla="*/ 8 h 18"/>
                  <a:gd name="T122" fmla="*/ 37 w 103"/>
                  <a:gd name="T123"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18">
                    <a:moveTo>
                      <a:pt x="88" y="6"/>
                    </a:moveTo>
                    <a:cubicBezTo>
                      <a:pt x="91" y="7"/>
                      <a:pt x="93" y="7"/>
                      <a:pt x="96" y="7"/>
                    </a:cubicBezTo>
                    <a:cubicBezTo>
                      <a:pt x="99" y="8"/>
                      <a:pt x="101" y="9"/>
                      <a:pt x="102" y="9"/>
                    </a:cubicBezTo>
                    <a:cubicBezTo>
                      <a:pt x="103" y="10"/>
                      <a:pt x="103" y="11"/>
                      <a:pt x="103" y="12"/>
                    </a:cubicBezTo>
                    <a:cubicBezTo>
                      <a:pt x="102" y="12"/>
                      <a:pt x="100" y="13"/>
                      <a:pt x="97" y="14"/>
                    </a:cubicBezTo>
                    <a:cubicBezTo>
                      <a:pt x="96" y="14"/>
                      <a:pt x="93" y="15"/>
                      <a:pt x="91" y="15"/>
                    </a:cubicBezTo>
                    <a:cubicBezTo>
                      <a:pt x="97" y="16"/>
                      <a:pt x="97" y="16"/>
                      <a:pt x="97" y="16"/>
                    </a:cubicBezTo>
                    <a:cubicBezTo>
                      <a:pt x="86" y="18"/>
                      <a:pt x="86" y="18"/>
                      <a:pt x="86" y="18"/>
                    </a:cubicBezTo>
                    <a:cubicBezTo>
                      <a:pt x="80" y="17"/>
                      <a:pt x="80" y="17"/>
                      <a:pt x="80" y="17"/>
                    </a:cubicBezTo>
                    <a:cubicBezTo>
                      <a:pt x="72" y="17"/>
                      <a:pt x="65" y="18"/>
                      <a:pt x="58" y="18"/>
                    </a:cubicBezTo>
                    <a:cubicBezTo>
                      <a:pt x="48" y="18"/>
                      <a:pt x="39" y="17"/>
                      <a:pt x="31" y="16"/>
                    </a:cubicBezTo>
                    <a:cubicBezTo>
                      <a:pt x="45" y="14"/>
                      <a:pt x="45" y="14"/>
                      <a:pt x="45" y="14"/>
                    </a:cubicBezTo>
                    <a:cubicBezTo>
                      <a:pt x="47" y="14"/>
                      <a:pt x="50" y="14"/>
                      <a:pt x="52" y="15"/>
                    </a:cubicBezTo>
                    <a:cubicBezTo>
                      <a:pt x="55" y="15"/>
                      <a:pt x="58" y="15"/>
                      <a:pt x="60" y="15"/>
                    </a:cubicBezTo>
                    <a:cubicBezTo>
                      <a:pt x="63" y="15"/>
                      <a:pt x="66" y="15"/>
                      <a:pt x="68" y="14"/>
                    </a:cubicBezTo>
                    <a:cubicBezTo>
                      <a:pt x="69" y="14"/>
                      <a:pt x="69" y="14"/>
                      <a:pt x="69" y="14"/>
                    </a:cubicBezTo>
                    <a:cubicBezTo>
                      <a:pt x="49" y="10"/>
                      <a:pt x="49" y="10"/>
                      <a:pt x="49" y="10"/>
                    </a:cubicBezTo>
                    <a:cubicBezTo>
                      <a:pt x="46" y="11"/>
                      <a:pt x="44" y="11"/>
                      <a:pt x="43" y="11"/>
                    </a:cubicBezTo>
                    <a:cubicBezTo>
                      <a:pt x="38" y="11"/>
                      <a:pt x="34" y="11"/>
                      <a:pt x="31" y="12"/>
                    </a:cubicBezTo>
                    <a:cubicBezTo>
                      <a:pt x="27" y="12"/>
                      <a:pt x="23" y="12"/>
                      <a:pt x="20" y="11"/>
                    </a:cubicBezTo>
                    <a:cubicBezTo>
                      <a:pt x="17" y="11"/>
                      <a:pt x="14" y="11"/>
                      <a:pt x="10" y="10"/>
                    </a:cubicBezTo>
                    <a:cubicBezTo>
                      <a:pt x="9" y="10"/>
                      <a:pt x="9" y="10"/>
                      <a:pt x="8" y="10"/>
                    </a:cubicBezTo>
                    <a:cubicBezTo>
                      <a:pt x="7" y="10"/>
                      <a:pt x="6" y="10"/>
                      <a:pt x="6" y="10"/>
                    </a:cubicBezTo>
                    <a:cubicBezTo>
                      <a:pt x="3" y="9"/>
                      <a:pt x="2" y="8"/>
                      <a:pt x="1" y="8"/>
                    </a:cubicBezTo>
                    <a:cubicBezTo>
                      <a:pt x="0" y="7"/>
                      <a:pt x="0" y="7"/>
                      <a:pt x="1" y="6"/>
                    </a:cubicBezTo>
                    <a:cubicBezTo>
                      <a:pt x="2" y="5"/>
                      <a:pt x="3" y="5"/>
                      <a:pt x="6" y="4"/>
                    </a:cubicBezTo>
                    <a:cubicBezTo>
                      <a:pt x="7" y="4"/>
                      <a:pt x="9" y="3"/>
                      <a:pt x="10" y="3"/>
                    </a:cubicBezTo>
                    <a:cubicBezTo>
                      <a:pt x="3" y="2"/>
                      <a:pt x="3" y="2"/>
                      <a:pt x="3" y="2"/>
                    </a:cubicBezTo>
                    <a:cubicBezTo>
                      <a:pt x="14" y="0"/>
                      <a:pt x="14" y="0"/>
                      <a:pt x="14" y="0"/>
                    </a:cubicBezTo>
                    <a:cubicBezTo>
                      <a:pt x="22" y="1"/>
                      <a:pt x="22" y="1"/>
                      <a:pt x="22" y="1"/>
                    </a:cubicBezTo>
                    <a:cubicBezTo>
                      <a:pt x="24" y="1"/>
                      <a:pt x="26" y="1"/>
                      <a:pt x="29" y="1"/>
                    </a:cubicBezTo>
                    <a:cubicBezTo>
                      <a:pt x="33" y="1"/>
                      <a:pt x="38" y="0"/>
                      <a:pt x="42" y="0"/>
                    </a:cubicBezTo>
                    <a:cubicBezTo>
                      <a:pt x="46" y="0"/>
                      <a:pt x="51" y="1"/>
                      <a:pt x="55" y="1"/>
                    </a:cubicBezTo>
                    <a:cubicBezTo>
                      <a:pt x="59" y="1"/>
                      <a:pt x="62" y="2"/>
                      <a:pt x="66" y="2"/>
                    </a:cubicBezTo>
                    <a:cubicBezTo>
                      <a:pt x="52" y="4"/>
                      <a:pt x="52" y="4"/>
                      <a:pt x="52" y="4"/>
                    </a:cubicBezTo>
                    <a:cubicBezTo>
                      <a:pt x="46" y="3"/>
                      <a:pt x="40" y="3"/>
                      <a:pt x="32" y="4"/>
                    </a:cubicBezTo>
                    <a:cubicBezTo>
                      <a:pt x="50" y="7"/>
                      <a:pt x="50" y="7"/>
                      <a:pt x="50" y="7"/>
                    </a:cubicBezTo>
                    <a:cubicBezTo>
                      <a:pt x="52" y="7"/>
                      <a:pt x="53" y="7"/>
                      <a:pt x="54" y="7"/>
                    </a:cubicBezTo>
                    <a:cubicBezTo>
                      <a:pt x="57" y="6"/>
                      <a:pt x="60" y="6"/>
                      <a:pt x="63" y="6"/>
                    </a:cubicBezTo>
                    <a:cubicBezTo>
                      <a:pt x="66" y="6"/>
                      <a:pt x="69" y="6"/>
                      <a:pt x="72" y="6"/>
                    </a:cubicBezTo>
                    <a:cubicBezTo>
                      <a:pt x="75" y="6"/>
                      <a:pt x="77" y="6"/>
                      <a:pt x="80" y="6"/>
                    </a:cubicBezTo>
                    <a:cubicBezTo>
                      <a:pt x="83" y="6"/>
                      <a:pt x="85" y="6"/>
                      <a:pt x="88" y="6"/>
                    </a:cubicBezTo>
                    <a:close/>
                    <a:moveTo>
                      <a:pt x="85" y="10"/>
                    </a:moveTo>
                    <a:cubicBezTo>
                      <a:pt x="85" y="10"/>
                      <a:pt x="84" y="10"/>
                      <a:pt x="82" y="10"/>
                    </a:cubicBezTo>
                    <a:cubicBezTo>
                      <a:pt x="81" y="9"/>
                      <a:pt x="80" y="9"/>
                      <a:pt x="78" y="9"/>
                    </a:cubicBezTo>
                    <a:cubicBezTo>
                      <a:pt x="76" y="9"/>
                      <a:pt x="74" y="9"/>
                      <a:pt x="72" y="9"/>
                    </a:cubicBezTo>
                    <a:cubicBezTo>
                      <a:pt x="70" y="9"/>
                      <a:pt x="68" y="9"/>
                      <a:pt x="65" y="9"/>
                    </a:cubicBezTo>
                    <a:cubicBezTo>
                      <a:pt x="64" y="9"/>
                      <a:pt x="63" y="9"/>
                      <a:pt x="62" y="9"/>
                    </a:cubicBezTo>
                    <a:cubicBezTo>
                      <a:pt x="80" y="13"/>
                      <a:pt x="80" y="13"/>
                      <a:pt x="80" y="13"/>
                    </a:cubicBezTo>
                    <a:cubicBezTo>
                      <a:pt x="81" y="13"/>
                      <a:pt x="81" y="13"/>
                      <a:pt x="82" y="13"/>
                    </a:cubicBezTo>
                    <a:cubicBezTo>
                      <a:pt x="84" y="12"/>
                      <a:pt x="85" y="12"/>
                      <a:pt x="85" y="11"/>
                    </a:cubicBezTo>
                    <a:cubicBezTo>
                      <a:pt x="86" y="11"/>
                      <a:pt x="86" y="11"/>
                      <a:pt x="85" y="10"/>
                    </a:cubicBezTo>
                    <a:close/>
                    <a:moveTo>
                      <a:pt x="37" y="8"/>
                    </a:moveTo>
                    <a:cubicBezTo>
                      <a:pt x="21" y="5"/>
                      <a:pt x="21" y="5"/>
                      <a:pt x="21" y="5"/>
                    </a:cubicBezTo>
                    <a:cubicBezTo>
                      <a:pt x="21" y="5"/>
                      <a:pt x="21" y="5"/>
                      <a:pt x="21" y="5"/>
                    </a:cubicBezTo>
                    <a:cubicBezTo>
                      <a:pt x="20" y="6"/>
                      <a:pt x="19" y="6"/>
                      <a:pt x="18" y="6"/>
                    </a:cubicBezTo>
                    <a:cubicBezTo>
                      <a:pt x="18" y="7"/>
                      <a:pt x="18" y="7"/>
                      <a:pt x="18" y="7"/>
                    </a:cubicBezTo>
                    <a:cubicBezTo>
                      <a:pt x="18" y="7"/>
                      <a:pt x="19" y="8"/>
                      <a:pt x="21" y="8"/>
                    </a:cubicBezTo>
                    <a:cubicBezTo>
                      <a:pt x="22" y="8"/>
                      <a:pt x="23" y="8"/>
                      <a:pt x="25" y="8"/>
                    </a:cubicBezTo>
                    <a:cubicBezTo>
                      <a:pt x="26" y="9"/>
                      <a:pt x="28" y="9"/>
                      <a:pt x="29" y="8"/>
                    </a:cubicBezTo>
                    <a:cubicBezTo>
                      <a:pt x="31" y="8"/>
                      <a:pt x="34" y="8"/>
                      <a:pt x="36" y="8"/>
                    </a:cubicBezTo>
                    <a:lnTo>
                      <a:pt x="37" y="8"/>
                    </a:ln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7" name="Freeform 157"/>
              <p:cNvSpPr>
                <a:spLocks/>
              </p:cNvSpPr>
              <p:nvPr/>
            </p:nvSpPr>
            <p:spPr bwMode="auto">
              <a:xfrm>
                <a:off x="9613900" y="6329363"/>
                <a:ext cx="647700" cy="133350"/>
              </a:xfrm>
              <a:custGeom>
                <a:avLst/>
                <a:gdLst>
                  <a:gd name="T0" fmla="*/ 170 w 170"/>
                  <a:gd name="T1" fmla="*/ 2 h 35"/>
                  <a:gd name="T2" fmla="*/ 170 w 170"/>
                  <a:gd name="T3" fmla="*/ 20 h 35"/>
                  <a:gd name="T4" fmla="*/ 143 w 170"/>
                  <a:gd name="T5" fmla="*/ 30 h 35"/>
                  <a:gd name="T6" fmla="*/ 22 w 170"/>
                  <a:gd name="T7" fmla="*/ 28 h 35"/>
                  <a:gd name="T8" fmla="*/ 0 w 170"/>
                  <a:gd name="T9" fmla="*/ 18 h 35"/>
                  <a:gd name="T10" fmla="*/ 0 w 170"/>
                  <a:gd name="T11" fmla="*/ 0 h 35"/>
                  <a:gd name="T12" fmla="*/ 22 w 170"/>
                  <a:gd name="T13" fmla="*/ 10 h 35"/>
                  <a:gd name="T14" fmla="*/ 143 w 170"/>
                  <a:gd name="T15" fmla="*/ 12 h 35"/>
                  <a:gd name="T16" fmla="*/ 170 w 170"/>
                  <a:gd name="T1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35">
                    <a:moveTo>
                      <a:pt x="170" y="2"/>
                    </a:moveTo>
                    <a:cubicBezTo>
                      <a:pt x="170" y="20"/>
                      <a:pt x="170" y="20"/>
                      <a:pt x="170" y="20"/>
                    </a:cubicBezTo>
                    <a:cubicBezTo>
                      <a:pt x="170" y="24"/>
                      <a:pt x="161" y="27"/>
                      <a:pt x="143" y="30"/>
                    </a:cubicBezTo>
                    <a:cubicBezTo>
                      <a:pt x="108" y="35"/>
                      <a:pt x="54" y="34"/>
                      <a:pt x="22" y="28"/>
                    </a:cubicBezTo>
                    <a:cubicBezTo>
                      <a:pt x="7" y="25"/>
                      <a:pt x="0" y="21"/>
                      <a:pt x="0" y="18"/>
                    </a:cubicBezTo>
                    <a:cubicBezTo>
                      <a:pt x="0" y="0"/>
                      <a:pt x="0" y="0"/>
                      <a:pt x="0" y="0"/>
                    </a:cubicBezTo>
                    <a:cubicBezTo>
                      <a:pt x="0" y="3"/>
                      <a:pt x="7" y="7"/>
                      <a:pt x="22" y="10"/>
                    </a:cubicBezTo>
                    <a:cubicBezTo>
                      <a:pt x="54" y="16"/>
                      <a:pt x="108" y="17"/>
                      <a:pt x="143" y="12"/>
                    </a:cubicBezTo>
                    <a:cubicBezTo>
                      <a:pt x="161" y="10"/>
                      <a:pt x="170" y="6"/>
                      <a:pt x="170" y="2"/>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8" name="Freeform 158"/>
              <p:cNvSpPr>
                <a:spLocks/>
              </p:cNvSpPr>
              <p:nvPr/>
            </p:nvSpPr>
            <p:spPr bwMode="auto">
              <a:xfrm>
                <a:off x="9883775" y="6386513"/>
                <a:ext cx="88900" cy="68263"/>
              </a:xfrm>
              <a:custGeom>
                <a:avLst/>
                <a:gdLst>
                  <a:gd name="T0" fmla="*/ 0 w 23"/>
                  <a:gd name="T1" fmla="*/ 0 h 18"/>
                  <a:gd name="T2" fmla="*/ 0 w 23"/>
                  <a:gd name="T3" fmla="*/ 18 h 18"/>
                  <a:gd name="T4" fmla="*/ 23 w 23"/>
                  <a:gd name="T5" fmla="*/ 18 h 18"/>
                  <a:gd name="T6" fmla="*/ 23 w 23"/>
                  <a:gd name="T7" fmla="*/ 0 h 18"/>
                  <a:gd name="T8" fmla="*/ 0 w 23"/>
                  <a:gd name="T9" fmla="*/ 0 h 18"/>
                </a:gdLst>
                <a:ahLst/>
                <a:cxnLst>
                  <a:cxn ang="0">
                    <a:pos x="T0" y="T1"/>
                  </a:cxn>
                  <a:cxn ang="0">
                    <a:pos x="T2" y="T3"/>
                  </a:cxn>
                  <a:cxn ang="0">
                    <a:pos x="T4" y="T5"/>
                  </a:cxn>
                  <a:cxn ang="0">
                    <a:pos x="T6" y="T7"/>
                  </a:cxn>
                  <a:cxn ang="0">
                    <a:pos x="T8" y="T9"/>
                  </a:cxn>
                </a:cxnLst>
                <a:rect l="0" t="0" r="r" b="b"/>
                <a:pathLst>
                  <a:path w="23" h="18">
                    <a:moveTo>
                      <a:pt x="0" y="0"/>
                    </a:moveTo>
                    <a:cubicBezTo>
                      <a:pt x="0" y="18"/>
                      <a:pt x="0" y="18"/>
                      <a:pt x="0" y="18"/>
                    </a:cubicBezTo>
                    <a:cubicBezTo>
                      <a:pt x="7" y="18"/>
                      <a:pt x="15" y="18"/>
                      <a:pt x="23" y="18"/>
                    </a:cubicBezTo>
                    <a:cubicBezTo>
                      <a:pt x="23" y="0"/>
                      <a:pt x="23" y="0"/>
                      <a:pt x="23" y="0"/>
                    </a:cubicBezTo>
                    <a:cubicBezTo>
                      <a:pt x="15" y="0"/>
                      <a:pt x="7" y="0"/>
                      <a:pt x="0" y="0"/>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9" name="Freeform 159"/>
              <p:cNvSpPr>
                <a:spLocks/>
              </p:cNvSpPr>
              <p:nvPr/>
            </p:nvSpPr>
            <p:spPr bwMode="auto">
              <a:xfrm>
                <a:off x="9613900" y="6329363"/>
                <a:ext cx="269875" cy="125413"/>
              </a:xfrm>
              <a:custGeom>
                <a:avLst/>
                <a:gdLst>
                  <a:gd name="T0" fmla="*/ 22 w 71"/>
                  <a:gd name="T1" fmla="*/ 10 h 33"/>
                  <a:gd name="T2" fmla="*/ 0 w 71"/>
                  <a:gd name="T3" fmla="*/ 0 h 33"/>
                  <a:gd name="T4" fmla="*/ 0 w 71"/>
                  <a:gd name="T5" fmla="*/ 18 h 33"/>
                  <a:gd name="T6" fmla="*/ 22 w 71"/>
                  <a:gd name="T7" fmla="*/ 28 h 33"/>
                  <a:gd name="T8" fmla="*/ 71 w 71"/>
                  <a:gd name="T9" fmla="*/ 33 h 33"/>
                  <a:gd name="T10" fmla="*/ 71 w 71"/>
                  <a:gd name="T11" fmla="*/ 15 h 33"/>
                  <a:gd name="T12" fmla="*/ 22 w 71"/>
                  <a:gd name="T13" fmla="*/ 10 h 33"/>
                </a:gdLst>
                <a:ahLst/>
                <a:cxnLst>
                  <a:cxn ang="0">
                    <a:pos x="T0" y="T1"/>
                  </a:cxn>
                  <a:cxn ang="0">
                    <a:pos x="T2" y="T3"/>
                  </a:cxn>
                  <a:cxn ang="0">
                    <a:pos x="T4" y="T5"/>
                  </a:cxn>
                  <a:cxn ang="0">
                    <a:pos x="T6" y="T7"/>
                  </a:cxn>
                  <a:cxn ang="0">
                    <a:pos x="T8" y="T9"/>
                  </a:cxn>
                  <a:cxn ang="0">
                    <a:pos x="T10" y="T11"/>
                  </a:cxn>
                  <a:cxn ang="0">
                    <a:pos x="T12" y="T13"/>
                  </a:cxn>
                </a:cxnLst>
                <a:rect l="0" t="0" r="r" b="b"/>
                <a:pathLst>
                  <a:path w="71" h="33">
                    <a:moveTo>
                      <a:pt x="22" y="10"/>
                    </a:moveTo>
                    <a:cubicBezTo>
                      <a:pt x="7" y="7"/>
                      <a:pt x="0" y="3"/>
                      <a:pt x="0" y="0"/>
                    </a:cubicBezTo>
                    <a:cubicBezTo>
                      <a:pt x="0" y="18"/>
                      <a:pt x="0" y="18"/>
                      <a:pt x="0" y="18"/>
                    </a:cubicBezTo>
                    <a:cubicBezTo>
                      <a:pt x="0" y="21"/>
                      <a:pt x="7" y="25"/>
                      <a:pt x="22" y="28"/>
                    </a:cubicBezTo>
                    <a:cubicBezTo>
                      <a:pt x="35" y="30"/>
                      <a:pt x="53" y="32"/>
                      <a:pt x="71" y="33"/>
                    </a:cubicBezTo>
                    <a:cubicBezTo>
                      <a:pt x="71" y="15"/>
                      <a:pt x="71" y="15"/>
                      <a:pt x="71" y="15"/>
                    </a:cubicBezTo>
                    <a:cubicBezTo>
                      <a:pt x="53" y="14"/>
                      <a:pt x="36" y="12"/>
                      <a:pt x="22" y="10"/>
                    </a:cubicBezTo>
                    <a:close/>
                  </a:path>
                </a:pathLst>
              </a:custGeom>
              <a:solidFill>
                <a:srgbClr val="FFBA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0" name="Freeform 160"/>
              <p:cNvSpPr>
                <a:spLocks/>
              </p:cNvSpPr>
              <p:nvPr/>
            </p:nvSpPr>
            <p:spPr bwMode="auto">
              <a:xfrm>
                <a:off x="9972675" y="6386513"/>
                <a:ext cx="52388" cy="68263"/>
              </a:xfrm>
              <a:custGeom>
                <a:avLst/>
                <a:gdLst>
                  <a:gd name="T0" fmla="*/ 0 w 14"/>
                  <a:gd name="T1" fmla="*/ 0 h 18"/>
                  <a:gd name="T2" fmla="*/ 0 w 14"/>
                  <a:gd name="T3" fmla="*/ 18 h 18"/>
                  <a:gd name="T4" fmla="*/ 14 w 14"/>
                  <a:gd name="T5" fmla="*/ 18 h 18"/>
                  <a:gd name="T6" fmla="*/ 14 w 14"/>
                  <a:gd name="T7" fmla="*/ 0 h 18"/>
                  <a:gd name="T8" fmla="*/ 0 w 14"/>
                  <a:gd name="T9" fmla="*/ 0 h 18"/>
                </a:gdLst>
                <a:ahLst/>
                <a:cxnLst>
                  <a:cxn ang="0">
                    <a:pos x="T0" y="T1"/>
                  </a:cxn>
                  <a:cxn ang="0">
                    <a:pos x="T2" y="T3"/>
                  </a:cxn>
                  <a:cxn ang="0">
                    <a:pos x="T4" y="T5"/>
                  </a:cxn>
                  <a:cxn ang="0">
                    <a:pos x="T6" y="T7"/>
                  </a:cxn>
                  <a:cxn ang="0">
                    <a:pos x="T8" y="T9"/>
                  </a:cxn>
                </a:cxnLst>
                <a:rect l="0" t="0" r="r" b="b"/>
                <a:pathLst>
                  <a:path w="14" h="18">
                    <a:moveTo>
                      <a:pt x="0" y="0"/>
                    </a:moveTo>
                    <a:cubicBezTo>
                      <a:pt x="0" y="18"/>
                      <a:pt x="0" y="18"/>
                      <a:pt x="0" y="18"/>
                    </a:cubicBezTo>
                    <a:cubicBezTo>
                      <a:pt x="5" y="18"/>
                      <a:pt x="10" y="18"/>
                      <a:pt x="14" y="18"/>
                    </a:cubicBezTo>
                    <a:cubicBezTo>
                      <a:pt x="14" y="0"/>
                      <a:pt x="14" y="0"/>
                      <a:pt x="14" y="0"/>
                    </a:cubicBezTo>
                    <a:cubicBezTo>
                      <a:pt x="10" y="0"/>
                      <a:pt x="5" y="0"/>
                      <a:pt x="0" y="0"/>
                    </a:cubicBezTo>
                    <a:close/>
                  </a:path>
                </a:pathLst>
              </a:custGeom>
              <a:solidFill>
                <a:srgbClr val="FFBA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1" name="Freeform 161"/>
              <p:cNvSpPr>
                <a:spLocks/>
              </p:cNvSpPr>
              <p:nvPr/>
            </p:nvSpPr>
            <p:spPr bwMode="auto">
              <a:xfrm>
                <a:off x="10188575" y="6337300"/>
                <a:ext cx="73025" cy="103188"/>
              </a:xfrm>
              <a:custGeom>
                <a:avLst/>
                <a:gdLst>
                  <a:gd name="T0" fmla="*/ 0 w 19"/>
                  <a:gd name="T1" fmla="*/ 9 h 27"/>
                  <a:gd name="T2" fmla="*/ 0 w 19"/>
                  <a:gd name="T3" fmla="*/ 27 h 27"/>
                  <a:gd name="T4" fmla="*/ 19 w 19"/>
                  <a:gd name="T5" fmla="*/ 18 h 27"/>
                  <a:gd name="T6" fmla="*/ 19 w 19"/>
                  <a:gd name="T7" fmla="*/ 0 h 27"/>
                  <a:gd name="T8" fmla="*/ 0 w 19"/>
                  <a:gd name="T9" fmla="*/ 9 h 27"/>
                </a:gdLst>
                <a:ahLst/>
                <a:cxnLst>
                  <a:cxn ang="0">
                    <a:pos x="T0" y="T1"/>
                  </a:cxn>
                  <a:cxn ang="0">
                    <a:pos x="T2" y="T3"/>
                  </a:cxn>
                  <a:cxn ang="0">
                    <a:pos x="T4" y="T5"/>
                  </a:cxn>
                  <a:cxn ang="0">
                    <a:pos x="T6" y="T7"/>
                  </a:cxn>
                  <a:cxn ang="0">
                    <a:pos x="T8" y="T9"/>
                  </a:cxn>
                </a:cxnLst>
                <a:rect l="0" t="0" r="r" b="b"/>
                <a:pathLst>
                  <a:path w="19" h="27">
                    <a:moveTo>
                      <a:pt x="0" y="9"/>
                    </a:moveTo>
                    <a:cubicBezTo>
                      <a:pt x="0" y="27"/>
                      <a:pt x="0" y="27"/>
                      <a:pt x="0" y="27"/>
                    </a:cubicBezTo>
                    <a:cubicBezTo>
                      <a:pt x="13" y="24"/>
                      <a:pt x="19" y="21"/>
                      <a:pt x="19" y="18"/>
                    </a:cubicBezTo>
                    <a:cubicBezTo>
                      <a:pt x="19" y="0"/>
                      <a:pt x="19" y="0"/>
                      <a:pt x="19" y="0"/>
                    </a:cubicBezTo>
                    <a:cubicBezTo>
                      <a:pt x="19" y="3"/>
                      <a:pt x="13" y="6"/>
                      <a:pt x="0" y="9"/>
                    </a:cubicBezTo>
                    <a:close/>
                  </a:path>
                </a:pathLst>
              </a:custGeom>
              <a:solidFill>
                <a:srgbClr val="FFBA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2" name="Freeform 162"/>
              <p:cNvSpPr>
                <a:spLocks/>
              </p:cNvSpPr>
              <p:nvPr/>
            </p:nvSpPr>
            <p:spPr bwMode="auto">
              <a:xfrm>
                <a:off x="10025063" y="6370638"/>
                <a:ext cx="163513" cy="84138"/>
              </a:xfrm>
              <a:custGeom>
                <a:avLst/>
                <a:gdLst>
                  <a:gd name="T0" fmla="*/ 35 w 43"/>
                  <a:gd name="T1" fmla="*/ 1 h 22"/>
                  <a:gd name="T2" fmla="*/ 0 w 43"/>
                  <a:gd name="T3" fmla="*/ 4 h 22"/>
                  <a:gd name="T4" fmla="*/ 0 w 43"/>
                  <a:gd name="T5" fmla="*/ 22 h 22"/>
                  <a:gd name="T6" fmla="*/ 35 w 43"/>
                  <a:gd name="T7" fmla="*/ 19 h 22"/>
                  <a:gd name="T8" fmla="*/ 43 w 43"/>
                  <a:gd name="T9" fmla="*/ 18 h 22"/>
                  <a:gd name="T10" fmla="*/ 43 w 43"/>
                  <a:gd name="T11" fmla="*/ 0 h 22"/>
                  <a:gd name="T12" fmla="*/ 35 w 43"/>
                  <a:gd name="T13" fmla="*/ 1 h 22"/>
                </a:gdLst>
                <a:ahLst/>
                <a:cxnLst>
                  <a:cxn ang="0">
                    <a:pos x="T0" y="T1"/>
                  </a:cxn>
                  <a:cxn ang="0">
                    <a:pos x="T2" y="T3"/>
                  </a:cxn>
                  <a:cxn ang="0">
                    <a:pos x="T4" y="T5"/>
                  </a:cxn>
                  <a:cxn ang="0">
                    <a:pos x="T6" y="T7"/>
                  </a:cxn>
                  <a:cxn ang="0">
                    <a:pos x="T8" y="T9"/>
                  </a:cxn>
                  <a:cxn ang="0">
                    <a:pos x="T10" y="T11"/>
                  </a:cxn>
                  <a:cxn ang="0">
                    <a:pos x="T12" y="T13"/>
                  </a:cxn>
                </a:cxnLst>
                <a:rect l="0" t="0" r="r" b="b"/>
                <a:pathLst>
                  <a:path w="43" h="22">
                    <a:moveTo>
                      <a:pt x="35" y="1"/>
                    </a:moveTo>
                    <a:cubicBezTo>
                      <a:pt x="25" y="3"/>
                      <a:pt x="13" y="3"/>
                      <a:pt x="0" y="4"/>
                    </a:cubicBezTo>
                    <a:cubicBezTo>
                      <a:pt x="0" y="22"/>
                      <a:pt x="0" y="22"/>
                      <a:pt x="0" y="22"/>
                    </a:cubicBezTo>
                    <a:cubicBezTo>
                      <a:pt x="13" y="21"/>
                      <a:pt x="24" y="20"/>
                      <a:pt x="35" y="19"/>
                    </a:cubicBezTo>
                    <a:cubicBezTo>
                      <a:pt x="38" y="19"/>
                      <a:pt x="40" y="18"/>
                      <a:pt x="43" y="18"/>
                    </a:cubicBezTo>
                    <a:cubicBezTo>
                      <a:pt x="43" y="0"/>
                      <a:pt x="43" y="0"/>
                      <a:pt x="43" y="0"/>
                    </a:cubicBezTo>
                    <a:cubicBezTo>
                      <a:pt x="40" y="0"/>
                      <a:pt x="38" y="1"/>
                      <a:pt x="35" y="1"/>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sp>
        <p:nvSpPr>
          <p:cNvPr id="325" name="Rectangle 422"/>
          <p:cNvSpPr>
            <a:spLocks noChangeArrowheads="1"/>
          </p:cNvSpPr>
          <p:nvPr/>
        </p:nvSpPr>
        <p:spPr bwMode="auto">
          <a:xfrm>
            <a:off x="441533" y="1945332"/>
            <a:ext cx="3060032"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pt-BR" sz="2625" dirty="0">
                <a:latin typeface="Aharoni" panose="02010803020104030203" pitchFamily="2" charset="-79"/>
                <a:ea typeface="Calibri" panose="020F0502020204030204" pitchFamily="34" charset="0"/>
                <a:cs typeface="Aharoni" panose="02010803020104030203" pitchFamily="2" charset="-79"/>
              </a:rPr>
              <a:t>A autodeclaração de porte e os riscos diante da não comprovação</a:t>
            </a:r>
            <a:endParaRPr lang="ru-RU" altLang="ru-RU" sz="2625" dirty="0">
              <a:cs typeface="Aharoni" panose="02010803020104030203" pitchFamily="2" charset="-79"/>
            </a:endParaRPr>
          </a:p>
        </p:txBody>
      </p:sp>
    </p:spTree>
    <p:extLst>
      <p:ext uri="{BB962C8B-B14F-4D97-AF65-F5344CB8AC3E}">
        <p14:creationId xmlns:p14="http://schemas.microsoft.com/office/powerpoint/2010/main" val="2196856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7000">
                                      <p:stCondLst>
                                        <p:cond delay="0"/>
                                      </p:stCondLst>
                                      <p:childTnLst>
                                        <p:set>
                                          <p:cBhvr>
                                            <p:cTn id="6" dur="1" fill="hold">
                                              <p:stCondLst>
                                                <p:cond delay="0"/>
                                              </p:stCondLst>
                                            </p:cTn>
                                            <p:tgtEl>
                                              <p:spTgt spid="289"/>
                                            </p:tgtEl>
                                            <p:attrNameLst>
                                              <p:attrName>style.visibility</p:attrName>
                                            </p:attrNameLst>
                                          </p:cBhvr>
                                          <p:to>
                                            <p:strVal val="visible"/>
                                          </p:to>
                                        </p:set>
                                        <p:anim calcmode="lin" valueType="num" p14:bounceEnd="67000">
                                          <p:cBhvr additive="base">
                                            <p:cTn id="7" dur="1000" fill="hold"/>
                                            <p:tgtEl>
                                              <p:spTgt spid="289"/>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289"/>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200"/>
                                      </p:stCondLst>
                                      <p:childTnLst>
                                        <p:set>
                                          <p:cBhvr>
                                            <p:cTn id="10" dur="1" fill="hold">
                                              <p:stCondLst>
                                                <p:cond delay="0"/>
                                              </p:stCondLst>
                                            </p:cTn>
                                            <p:tgtEl>
                                              <p:spTgt spid="288"/>
                                            </p:tgtEl>
                                            <p:attrNameLst>
                                              <p:attrName>style.visibility</p:attrName>
                                            </p:attrNameLst>
                                          </p:cBhvr>
                                          <p:to>
                                            <p:strVal val="visible"/>
                                          </p:to>
                                        </p:set>
                                        <p:anim calcmode="lin" valueType="num">
                                          <p:cBhvr>
                                            <p:cTn id="11" dur="1000" fill="hold"/>
                                            <p:tgtEl>
                                              <p:spTgt spid="288"/>
                                            </p:tgtEl>
                                            <p:attrNameLst>
                                              <p:attrName>ppt_w</p:attrName>
                                            </p:attrNameLst>
                                          </p:cBhvr>
                                          <p:tavLst>
                                            <p:tav tm="0">
                                              <p:val>
                                                <p:fltVal val="0"/>
                                              </p:val>
                                            </p:tav>
                                            <p:tav tm="100000">
                                              <p:val>
                                                <p:strVal val="#ppt_w"/>
                                              </p:val>
                                            </p:tav>
                                          </p:tavLst>
                                        </p:anim>
                                        <p:anim calcmode="lin" valueType="num">
                                          <p:cBhvr>
                                            <p:cTn id="12" dur="1000" fill="hold"/>
                                            <p:tgtEl>
                                              <p:spTgt spid="288"/>
                                            </p:tgtEl>
                                            <p:attrNameLst>
                                              <p:attrName>ppt_h</p:attrName>
                                            </p:attrNameLst>
                                          </p:cBhvr>
                                          <p:tavLst>
                                            <p:tav tm="0">
                                              <p:val>
                                                <p:fltVal val="0"/>
                                              </p:val>
                                            </p:tav>
                                            <p:tav tm="100000">
                                              <p:val>
                                                <p:strVal val="#ppt_h"/>
                                              </p:val>
                                            </p:tav>
                                          </p:tavLst>
                                        </p:anim>
                                        <p:animEffect transition="in" filter="fade">
                                          <p:cBhvr>
                                            <p:cTn id="13" dur="1000"/>
                                            <p:tgtEl>
                                              <p:spTgt spid="288"/>
                                            </p:tgtEl>
                                          </p:cBhvr>
                                        </p:animEffect>
                                      </p:childTnLst>
                                    </p:cTn>
                                  </p:par>
                                  <p:par>
                                    <p:cTn id="14" presetID="2" presetClass="entr" presetSubtype="4" fill="hold" nodeType="withEffect" p14:presetBounceEnd="67000">
                                      <p:stCondLst>
                                        <p:cond delay="600"/>
                                      </p:stCondLst>
                                      <p:childTnLst>
                                        <p:set>
                                          <p:cBhvr>
                                            <p:cTn id="15" dur="1" fill="hold">
                                              <p:stCondLst>
                                                <p:cond delay="0"/>
                                              </p:stCondLst>
                                            </p:cTn>
                                            <p:tgtEl>
                                              <p:spTgt spid="323"/>
                                            </p:tgtEl>
                                            <p:attrNameLst>
                                              <p:attrName>style.visibility</p:attrName>
                                            </p:attrNameLst>
                                          </p:cBhvr>
                                          <p:to>
                                            <p:strVal val="visible"/>
                                          </p:to>
                                        </p:set>
                                        <p:anim calcmode="lin" valueType="num" p14:bounceEnd="67000">
                                          <p:cBhvr additive="base">
                                            <p:cTn id="16" dur="1000" fill="hold"/>
                                            <p:tgtEl>
                                              <p:spTgt spid="323"/>
                                            </p:tgtEl>
                                            <p:attrNameLst>
                                              <p:attrName>ppt_x</p:attrName>
                                            </p:attrNameLst>
                                          </p:cBhvr>
                                          <p:tavLst>
                                            <p:tav tm="0">
                                              <p:val>
                                                <p:strVal val="#ppt_x"/>
                                              </p:val>
                                            </p:tav>
                                            <p:tav tm="100000">
                                              <p:val>
                                                <p:strVal val="#ppt_x"/>
                                              </p:val>
                                            </p:tav>
                                          </p:tavLst>
                                        </p:anim>
                                        <p:anim calcmode="lin" valueType="num" p14:bounceEnd="67000">
                                          <p:cBhvr additive="base">
                                            <p:cTn id="17" dur="1000" fill="hold"/>
                                            <p:tgtEl>
                                              <p:spTgt spid="32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7000">
                                      <p:stCondLst>
                                        <p:cond delay="750"/>
                                      </p:stCondLst>
                                      <p:childTnLst>
                                        <p:set>
                                          <p:cBhvr>
                                            <p:cTn id="19" dur="1" fill="hold">
                                              <p:stCondLst>
                                                <p:cond delay="0"/>
                                              </p:stCondLst>
                                            </p:cTn>
                                            <p:tgtEl>
                                              <p:spTgt spid="287"/>
                                            </p:tgtEl>
                                            <p:attrNameLst>
                                              <p:attrName>style.visibility</p:attrName>
                                            </p:attrNameLst>
                                          </p:cBhvr>
                                          <p:to>
                                            <p:strVal val="visible"/>
                                          </p:to>
                                        </p:set>
                                        <p:anim calcmode="lin" valueType="num" p14:bounceEnd="67000">
                                          <p:cBhvr additive="base">
                                            <p:cTn id="20" dur="1000" fill="hold"/>
                                            <p:tgtEl>
                                              <p:spTgt spid="287"/>
                                            </p:tgtEl>
                                            <p:attrNameLst>
                                              <p:attrName>ppt_x</p:attrName>
                                            </p:attrNameLst>
                                          </p:cBhvr>
                                          <p:tavLst>
                                            <p:tav tm="0">
                                              <p:val>
                                                <p:strVal val="#ppt_x"/>
                                              </p:val>
                                            </p:tav>
                                            <p:tav tm="100000">
                                              <p:val>
                                                <p:strVal val="#ppt_x"/>
                                              </p:val>
                                            </p:tav>
                                          </p:tavLst>
                                        </p:anim>
                                        <p:anim calcmode="lin" valueType="num" p14:bounceEnd="67000">
                                          <p:cBhvr additive="base">
                                            <p:cTn id="21" dur="1000" fill="hold"/>
                                            <p:tgtEl>
                                              <p:spTgt spid="287"/>
                                            </p:tgtEl>
                                            <p:attrNameLst>
                                              <p:attrName>ppt_y</p:attrName>
                                            </p:attrNameLst>
                                          </p:cBhvr>
                                          <p:tavLst>
                                            <p:tav tm="0">
                                              <p:val>
                                                <p:strVal val="1+#ppt_h/2"/>
                                              </p:val>
                                            </p:tav>
                                            <p:tav tm="100000">
                                              <p:val>
                                                <p:strVal val="#ppt_y"/>
                                              </p:val>
                                            </p:tav>
                                          </p:tavLst>
                                        </p:anim>
                                      </p:childTnLst>
                                    </p:cTn>
                                  </p:par>
                                  <p:par>
                                    <p:cTn id="22" presetID="2" presetClass="entr" presetSubtype="3" fill="hold" nodeType="withEffect" p14:presetBounceEnd="67000">
                                      <p:stCondLst>
                                        <p:cond delay="1000"/>
                                      </p:stCondLst>
                                      <p:childTnLst>
                                        <p:set>
                                          <p:cBhvr>
                                            <p:cTn id="23" dur="1" fill="hold">
                                              <p:stCondLst>
                                                <p:cond delay="0"/>
                                              </p:stCondLst>
                                            </p:cTn>
                                            <p:tgtEl>
                                              <p:spTgt spid="281"/>
                                            </p:tgtEl>
                                            <p:attrNameLst>
                                              <p:attrName>style.visibility</p:attrName>
                                            </p:attrNameLst>
                                          </p:cBhvr>
                                          <p:to>
                                            <p:strVal val="visible"/>
                                          </p:to>
                                        </p:set>
                                        <p:anim calcmode="lin" valueType="num" p14:bounceEnd="67000">
                                          <p:cBhvr additive="base">
                                            <p:cTn id="24" dur="1000" fill="hold"/>
                                            <p:tgtEl>
                                              <p:spTgt spid="281"/>
                                            </p:tgtEl>
                                            <p:attrNameLst>
                                              <p:attrName>ppt_x</p:attrName>
                                            </p:attrNameLst>
                                          </p:cBhvr>
                                          <p:tavLst>
                                            <p:tav tm="0">
                                              <p:val>
                                                <p:strVal val="1+#ppt_w/2"/>
                                              </p:val>
                                            </p:tav>
                                            <p:tav tm="100000">
                                              <p:val>
                                                <p:strVal val="#ppt_x"/>
                                              </p:val>
                                            </p:tav>
                                          </p:tavLst>
                                        </p:anim>
                                        <p:anim calcmode="lin" valueType="num" p14:bounceEnd="67000">
                                          <p:cBhvr additive="base">
                                            <p:cTn id="25" dur="1000" fill="hold"/>
                                            <p:tgtEl>
                                              <p:spTgt spid="281"/>
                                            </p:tgtEl>
                                            <p:attrNameLst>
                                              <p:attrName>ppt_y</p:attrName>
                                            </p:attrNameLst>
                                          </p:cBhvr>
                                          <p:tavLst>
                                            <p:tav tm="0">
                                              <p:val>
                                                <p:strVal val="0-#ppt_h/2"/>
                                              </p:val>
                                            </p:tav>
                                            <p:tav tm="100000">
                                              <p:val>
                                                <p:strVal val="#ppt_y"/>
                                              </p:val>
                                            </p:tav>
                                          </p:tavLst>
                                        </p:anim>
                                      </p:childTnLst>
                                    </p:cTn>
                                  </p:par>
                                  <p:par>
                                    <p:cTn id="26" presetID="2" presetClass="entr" presetSubtype="8" fill="hold" nodeType="withEffect" p14:presetBounceEnd="67000">
                                      <p:stCondLst>
                                        <p:cond delay="1250"/>
                                      </p:stCondLst>
                                      <p:childTnLst>
                                        <p:set>
                                          <p:cBhvr>
                                            <p:cTn id="27" dur="1" fill="hold">
                                              <p:stCondLst>
                                                <p:cond delay="0"/>
                                              </p:stCondLst>
                                            </p:cTn>
                                            <p:tgtEl>
                                              <p:spTgt spid="279"/>
                                            </p:tgtEl>
                                            <p:attrNameLst>
                                              <p:attrName>style.visibility</p:attrName>
                                            </p:attrNameLst>
                                          </p:cBhvr>
                                          <p:to>
                                            <p:strVal val="visible"/>
                                          </p:to>
                                        </p:set>
                                        <p:anim calcmode="lin" valueType="num" p14:bounceEnd="67000">
                                          <p:cBhvr additive="base">
                                            <p:cTn id="28" dur="1000" fill="hold"/>
                                            <p:tgtEl>
                                              <p:spTgt spid="279"/>
                                            </p:tgtEl>
                                            <p:attrNameLst>
                                              <p:attrName>ppt_x</p:attrName>
                                            </p:attrNameLst>
                                          </p:cBhvr>
                                          <p:tavLst>
                                            <p:tav tm="0">
                                              <p:val>
                                                <p:strVal val="0-#ppt_w/2"/>
                                              </p:val>
                                            </p:tav>
                                            <p:tav tm="100000">
                                              <p:val>
                                                <p:strVal val="#ppt_x"/>
                                              </p:val>
                                            </p:tav>
                                          </p:tavLst>
                                        </p:anim>
                                        <p:anim calcmode="lin" valueType="num" p14:bounceEnd="67000">
                                          <p:cBhvr additive="base">
                                            <p:cTn id="29" dur="1000" fill="hold"/>
                                            <p:tgtEl>
                                              <p:spTgt spid="279"/>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14:presetBounceEnd="67000">
                                      <p:stCondLst>
                                        <p:cond delay="1450"/>
                                      </p:stCondLst>
                                      <p:childTnLst>
                                        <p:set>
                                          <p:cBhvr>
                                            <p:cTn id="31" dur="1" fill="hold">
                                              <p:stCondLst>
                                                <p:cond delay="0"/>
                                              </p:stCondLst>
                                            </p:cTn>
                                            <p:tgtEl>
                                              <p:spTgt spid="278"/>
                                            </p:tgtEl>
                                            <p:attrNameLst>
                                              <p:attrName>style.visibility</p:attrName>
                                            </p:attrNameLst>
                                          </p:cBhvr>
                                          <p:to>
                                            <p:strVal val="visible"/>
                                          </p:to>
                                        </p:set>
                                        <p:anim calcmode="lin" valueType="num" p14:bounceEnd="67000">
                                          <p:cBhvr additive="base">
                                            <p:cTn id="32" dur="1000" fill="hold"/>
                                            <p:tgtEl>
                                              <p:spTgt spid="278"/>
                                            </p:tgtEl>
                                            <p:attrNameLst>
                                              <p:attrName>ppt_x</p:attrName>
                                            </p:attrNameLst>
                                          </p:cBhvr>
                                          <p:tavLst>
                                            <p:tav tm="0">
                                              <p:val>
                                                <p:strVal val="0-#ppt_w/2"/>
                                              </p:val>
                                            </p:tav>
                                            <p:tav tm="100000">
                                              <p:val>
                                                <p:strVal val="#ppt_x"/>
                                              </p:val>
                                            </p:tav>
                                          </p:tavLst>
                                        </p:anim>
                                        <p:anim calcmode="lin" valueType="num" p14:bounceEnd="67000">
                                          <p:cBhvr additive="base">
                                            <p:cTn id="33" dur="1000" fill="hold"/>
                                            <p:tgtEl>
                                              <p:spTgt spid="278"/>
                                            </p:tgtEl>
                                            <p:attrNameLst>
                                              <p:attrName>ppt_y</p:attrName>
                                            </p:attrNameLst>
                                          </p:cBhvr>
                                          <p:tavLst>
                                            <p:tav tm="0">
                                              <p:val>
                                                <p:strVal val="#ppt_y"/>
                                              </p:val>
                                            </p:tav>
                                            <p:tav tm="100000">
                                              <p:val>
                                                <p:strVal val="#ppt_y"/>
                                              </p:val>
                                            </p:tav>
                                          </p:tavLst>
                                        </p:anim>
                                      </p:childTnLst>
                                    </p:cTn>
                                  </p:par>
                                  <p:par>
                                    <p:cTn id="34" presetID="53" presetClass="entr" presetSubtype="16" fill="hold" grpId="0" nodeType="withEffect">
                                      <p:stCondLst>
                                        <p:cond delay="1000"/>
                                      </p:stCondLst>
                                      <p:childTnLst>
                                        <p:set>
                                          <p:cBhvr>
                                            <p:cTn id="35" dur="1" fill="hold">
                                              <p:stCondLst>
                                                <p:cond delay="0"/>
                                              </p:stCondLst>
                                            </p:cTn>
                                            <p:tgtEl>
                                              <p:spTgt spid="137"/>
                                            </p:tgtEl>
                                            <p:attrNameLst>
                                              <p:attrName>style.visibility</p:attrName>
                                            </p:attrNameLst>
                                          </p:cBhvr>
                                          <p:to>
                                            <p:strVal val="visible"/>
                                          </p:to>
                                        </p:set>
                                        <p:anim calcmode="lin" valueType="num">
                                          <p:cBhvr>
                                            <p:cTn id="36" dur="500" fill="hold"/>
                                            <p:tgtEl>
                                              <p:spTgt spid="137"/>
                                            </p:tgtEl>
                                            <p:attrNameLst>
                                              <p:attrName>ppt_w</p:attrName>
                                            </p:attrNameLst>
                                          </p:cBhvr>
                                          <p:tavLst>
                                            <p:tav tm="0">
                                              <p:val>
                                                <p:fltVal val="0"/>
                                              </p:val>
                                            </p:tav>
                                            <p:tav tm="100000">
                                              <p:val>
                                                <p:strVal val="#ppt_w"/>
                                              </p:val>
                                            </p:tav>
                                          </p:tavLst>
                                        </p:anim>
                                        <p:anim calcmode="lin" valueType="num">
                                          <p:cBhvr>
                                            <p:cTn id="37" dur="500" fill="hold"/>
                                            <p:tgtEl>
                                              <p:spTgt spid="137"/>
                                            </p:tgtEl>
                                            <p:attrNameLst>
                                              <p:attrName>ppt_h</p:attrName>
                                            </p:attrNameLst>
                                          </p:cBhvr>
                                          <p:tavLst>
                                            <p:tav tm="0">
                                              <p:val>
                                                <p:fltVal val="0"/>
                                              </p:val>
                                            </p:tav>
                                            <p:tav tm="100000">
                                              <p:val>
                                                <p:strVal val="#ppt_h"/>
                                              </p:val>
                                            </p:tav>
                                          </p:tavLst>
                                        </p:anim>
                                        <p:animEffect transition="in" filter="fade">
                                          <p:cBhvr>
                                            <p:cTn id="38" dur="500"/>
                                            <p:tgtEl>
                                              <p:spTgt spid="137"/>
                                            </p:tgtEl>
                                          </p:cBhvr>
                                        </p:animEffect>
                                      </p:childTnLst>
                                    </p:cTn>
                                  </p:par>
                                  <p:par>
                                    <p:cTn id="39" presetID="53" presetClass="entr" presetSubtype="16" fill="hold" grpId="0" nodeType="withEffect">
                                      <p:stCondLst>
                                        <p:cond delay="1250"/>
                                      </p:stCondLst>
                                      <p:childTnLst>
                                        <p:set>
                                          <p:cBhvr>
                                            <p:cTn id="40" dur="1" fill="hold">
                                              <p:stCondLst>
                                                <p:cond delay="0"/>
                                              </p:stCondLst>
                                            </p:cTn>
                                            <p:tgtEl>
                                              <p:spTgt spid="138"/>
                                            </p:tgtEl>
                                            <p:attrNameLst>
                                              <p:attrName>style.visibility</p:attrName>
                                            </p:attrNameLst>
                                          </p:cBhvr>
                                          <p:to>
                                            <p:strVal val="visible"/>
                                          </p:to>
                                        </p:set>
                                        <p:anim calcmode="lin" valueType="num">
                                          <p:cBhvr>
                                            <p:cTn id="41" dur="500" fill="hold"/>
                                            <p:tgtEl>
                                              <p:spTgt spid="138"/>
                                            </p:tgtEl>
                                            <p:attrNameLst>
                                              <p:attrName>ppt_w</p:attrName>
                                            </p:attrNameLst>
                                          </p:cBhvr>
                                          <p:tavLst>
                                            <p:tav tm="0">
                                              <p:val>
                                                <p:fltVal val="0"/>
                                              </p:val>
                                            </p:tav>
                                            <p:tav tm="100000">
                                              <p:val>
                                                <p:strVal val="#ppt_w"/>
                                              </p:val>
                                            </p:tav>
                                          </p:tavLst>
                                        </p:anim>
                                        <p:anim calcmode="lin" valueType="num">
                                          <p:cBhvr>
                                            <p:cTn id="42" dur="500" fill="hold"/>
                                            <p:tgtEl>
                                              <p:spTgt spid="138"/>
                                            </p:tgtEl>
                                            <p:attrNameLst>
                                              <p:attrName>ppt_h</p:attrName>
                                            </p:attrNameLst>
                                          </p:cBhvr>
                                          <p:tavLst>
                                            <p:tav tm="0">
                                              <p:val>
                                                <p:fltVal val="0"/>
                                              </p:val>
                                            </p:tav>
                                            <p:tav tm="100000">
                                              <p:val>
                                                <p:strVal val="#ppt_h"/>
                                              </p:val>
                                            </p:tav>
                                          </p:tavLst>
                                        </p:anim>
                                        <p:animEffect transition="in" filter="fade">
                                          <p:cBhvr>
                                            <p:cTn id="43" dur="500"/>
                                            <p:tgtEl>
                                              <p:spTgt spid="138"/>
                                            </p:tgtEl>
                                          </p:cBhvr>
                                        </p:animEffect>
                                      </p:childTnLst>
                                    </p:cTn>
                                  </p:par>
                                  <p:par>
                                    <p:cTn id="44" presetID="53" presetClass="entr" presetSubtype="16" fill="hold" grpId="0" nodeType="withEffect">
                                      <p:stCondLst>
                                        <p:cond delay="1500"/>
                                      </p:stCondLst>
                                      <p:childTnLst>
                                        <p:set>
                                          <p:cBhvr>
                                            <p:cTn id="45" dur="1" fill="hold">
                                              <p:stCondLst>
                                                <p:cond delay="0"/>
                                              </p:stCondLst>
                                            </p:cTn>
                                            <p:tgtEl>
                                              <p:spTgt spid="139"/>
                                            </p:tgtEl>
                                            <p:attrNameLst>
                                              <p:attrName>style.visibility</p:attrName>
                                            </p:attrNameLst>
                                          </p:cBhvr>
                                          <p:to>
                                            <p:strVal val="visible"/>
                                          </p:to>
                                        </p:set>
                                        <p:anim calcmode="lin" valueType="num">
                                          <p:cBhvr>
                                            <p:cTn id="46" dur="500" fill="hold"/>
                                            <p:tgtEl>
                                              <p:spTgt spid="139"/>
                                            </p:tgtEl>
                                            <p:attrNameLst>
                                              <p:attrName>ppt_w</p:attrName>
                                            </p:attrNameLst>
                                          </p:cBhvr>
                                          <p:tavLst>
                                            <p:tav tm="0">
                                              <p:val>
                                                <p:fltVal val="0"/>
                                              </p:val>
                                            </p:tav>
                                            <p:tav tm="100000">
                                              <p:val>
                                                <p:strVal val="#ppt_w"/>
                                              </p:val>
                                            </p:tav>
                                          </p:tavLst>
                                        </p:anim>
                                        <p:anim calcmode="lin" valueType="num">
                                          <p:cBhvr>
                                            <p:cTn id="47" dur="500" fill="hold"/>
                                            <p:tgtEl>
                                              <p:spTgt spid="139"/>
                                            </p:tgtEl>
                                            <p:attrNameLst>
                                              <p:attrName>ppt_h</p:attrName>
                                            </p:attrNameLst>
                                          </p:cBhvr>
                                          <p:tavLst>
                                            <p:tav tm="0">
                                              <p:val>
                                                <p:fltVal val="0"/>
                                              </p:val>
                                            </p:tav>
                                            <p:tav tm="100000">
                                              <p:val>
                                                <p:strVal val="#ppt_h"/>
                                              </p:val>
                                            </p:tav>
                                          </p:tavLst>
                                        </p:anim>
                                        <p:animEffect transition="in" filter="fade">
                                          <p:cBhvr>
                                            <p:cTn id="48" dur="500"/>
                                            <p:tgtEl>
                                              <p:spTgt spid="139"/>
                                            </p:tgtEl>
                                          </p:cBhvr>
                                        </p:animEffect>
                                      </p:childTnLst>
                                    </p:cTn>
                                  </p:par>
                                  <p:par>
                                    <p:cTn id="49" presetID="53" presetClass="entr" presetSubtype="16" fill="hold" grpId="0" nodeType="withEffect">
                                      <p:stCondLst>
                                        <p:cond delay="1750"/>
                                      </p:stCondLst>
                                      <p:childTnLst>
                                        <p:set>
                                          <p:cBhvr>
                                            <p:cTn id="50" dur="1" fill="hold">
                                              <p:stCondLst>
                                                <p:cond delay="0"/>
                                              </p:stCondLst>
                                            </p:cTn>
                                            <p:tgtEl>
                                              <p:spTgt spid="140"/>
                                            </p:tgtEl>
                                            <p:attrNameLst>
                                              <p:attrName>style.visibility</p:attrName>
                                            </p:attrNameLst>
                                          </p:cBhvr>
                                          <p:to>
                                            <p:strVal val="visible"/>
                                          </p:to>
                                        </p:set>
                                        <p:anim calcmode="lin" valueType="num">
                                          <p:cBhvr>
                                            <p:cTn id="51" dur="500" fill="hold"/>
                                            <p:tgtEl>
                                              <p:spTgt spid="140"/>
                                            </p:tgtEl>
                                            <p:attrNameLst>
                                              <p:attrName>ppt_w</p:attrName>
                                            </p:attrNameLst>
                                          </p:cBhvr>
                                          <p:tavLst>
                                            <p:tav tm="0">
                                              <p:val>
                                                <p:fltVal val="0"/>
                                              </p:val>
                                            </p:tav>
                                            <p:tav tm="100000">
                                              <p:val>
                                                <p:strVal val="#ppt_w"/>
                                              </p:val>
                                            </p:tav>
                                          </p:tavLst>
                                        </p:anim>
                                        <p:anim calcmode="lin" valueType="num">
                                          <p:cBhvr>
                                            <p:cTn id="52" dur="500" fill="hold"/>
                                            <p:tgtEl>
                                              <p:spTgt spid="140"/>
                                            </p:tgtEl>
                                            <p:attrNameLst>
                                              <p:attrName>ppt_h</p:attrName>
                                            </p:attrNameLst>
                                          </p:cBhvr>
                                          <p:tavLst>
                                            <p:tav tm="0">
                                              <p:val>
                                                <p:fltVal val="0"/>
                                              </p:val>
                                            </p:tav>
                                            <p:tav tm="100000">
                                              <p:val>
                                                <p:strVal val="#ppt_h"/>
                                              </p:val>
                                            </p:tav>
                                          </p:tavLst>
                                        </p:anim>
                                        <p:animEffect transition="in" filter="fade">
                                          <p:cBhvr>
                                            <p:cTn id="53" dur="500"/>
                                            <p:tgtEl>
                                              <p:spTgt spid="140"/>
                                            </p:tgtEl>
                                          </p:cBhvr>
                                        </p:animEffect>
                                      </p:childTnLst>
                                    </p:cTn>
                                  </p:par>
                                  <p:par>
                                    <p:cTn id="54" presetID="53" presetClass="entr" presetSubtype="16" fill="hold" grpId="0" nodeType="withEffect">
                                      <p:stCondLst>
                                        <p:cond delay="2000"/>
                                      </p:stCondLst>
                                      <p:childTnLst>
                                        <p:set>
                                          <p:cBhvr>
                                            <p:cTn id="55" dur="1" fill="hold">
                                              <p:stCondLst>
                                                <p:cond delay="0"/>
                                              </p:stCondLst>
                                            </p:cTn>
                                            <p:tgtEl>
                                              <p:spTgt spid="141"/>
                                            </p:tgtEl>
                                            <p:attrNameLst>
                                              <p:attrName>style.visibility</p:attrName>
                                            </p:attrNameLst>
                                          </p:cBhvr>
                                          <p:to>
                                            <p:strVal val="visible"/>
                                          </p:to>
                                        </p:set>
                                        <p:anim calcmode="lin" valueType="num">
                                          <p:cBhvr>
                                            <p:cTn id="56" dur="500" fill="hold"/>
                                            <p:tgtEl>
                                              <p:spTgt spid="141"/>
                                            </p:tgtEl>
                                            <p:attrNameLst>
                                              <p:attrName>ppt_w</p:attrName>
                                            </p:attrNameLst>
                                          </p:cBhvr>
                                          <p:tavLst>
                                            <p:tav tm="0">
                                              <p:val>
                                                <p:fltVal val="0"/>
                                              </p:val>
                                            </p:tav>
                                            <p:tav tm="100000">
                                              <p:val>
                                                <p:strVal val="#ppt_w"/>
                                              </p:val>
                                            </p:tav>
                                          </p:tavLst>
                                        </p:anim>
                                        <p:anim calcmode="lin" valueType="num">
                                          <p:cBhvr>
                                            <p:cTn id="57" dur="500" fill="hold"/>
                                            <p:tgtEl>
                                              <p:spTgt spid="141"/>
                                            </p:tgtEl>
                                            <p:attrNameLst>
                                              <p:attrName>ppt_h</p:attrName>
                                            </p:attrNameLst>
                                          </p:cBhvr>
                                          <p:tavLst>
                                            <p:tav tm="0">
                                              <p:val>
                                                <p:fltVal val="0"/>
                                              </p:val>
                                            </p:tav>
                                            <p:tav tm="100000">
                                              <p:val>
                                                <p:strVal val="#ppt_h"/>
                                              </p:val>
                                            </p:tav>
                                          </p:tavLst>
                                        </p:anim>
                                        <p:animEffect transition="in" filter="fade">
                                          <p:cBhvr>
                                            <p:cTn id="58" dur="500"/>
                                            <p:tgtEl>
                                              <p:spTgt spid="141"/>
                                            </p:tgtEl>
                                          </p:cBhvr>
                                        </p:animEffect>
                                      </p:childTnLst>
                                    </p:cTn>
                                  </p:par>
                                  <p:par>
                                    <p:cTn id="59" presetID="53" presetClass="entr" presetSubtype="16" fill="hold" grpId="0" nodeType="withEffect">
                                      <p:stCondLst>
                                        <p:cond delay="2250"/>
                                      </p:stCondLst>
                                      <p:childTnLst>
                                        <p:set>
                                          <p:cBhvr>
                                            <p:cTn id="60" dur="1" fill="hold">
                                              <p:stCondLst>
                                                <p:cond delay="0"/>
                                              </p:stCondLst>
                                            </p:cTn>
                                            <p:tgtEl>
                                              <p:spTgt spid="142"/>
                                            </p:tgtEl>
                                            <p:attrNameLst>
                                              <p:attrName>style.visibility</p:attrName>
                                            </p:attrNameLst>
                                          </p:cBhvr>
                                          <p:to>
                                            <p:strVal val="visible"/>
                                          </p:to>
                                        </p:set>
                                        <p:anim calcmode="lin" valueType="num">
                                          <p:cBhvr>
                                            <p:cTn id="61" dur="500" fill="hold"/>
                                            <p:tgtEl>
                                              <p:spTgt spid="142"/>
                                            </p:tgtEl>
                                            <p:attrNameLst>
                                              <p:attrName>ppt_w</p:attrName>
                                            </p:attrNameLst>
                                          </p:cBhvr>
                                          <p:tavLst>
                                            <p:tav tm="0">
                                              <p:val>
                                                <p:fltVal val="0"/>
                                              </p:val>
                                            </p:tav>
                                            <p:tav tm="100000">
                                              <p:val>
                                                <p:strVal val="#ppt_w"/>
                                              </p:val>
                                            </p:tav>
                                          </p:tavLst>
                                        </p:anim>
                                        <p:anim calcmode="lin" valueType="num">
                                          <p:cBhvr>
                                            <p:cTn id="62" dur="500" fill="hold"/>
                                            <p:tgtEl>
                                              <p:spTgt spid="142"/>
                                            </p:tgtEl>
                                            <p:attrNameLst>
                                              <p:attrName>ppt_h</p:attrName>
                                            </p:attrNameLst>
                                          </p:cBhvr>
                                          <p:tavLst>
                                            <p:tav tm="0">
                                              <p:val>
                                                <p:fltVal val="0"/>
                                              </p:val>
                                            </p:tav>
                                            <p:tav tm="100000">
                                              <p:val>
                                                <p:strVal val="#ppt_h"/>
                                              </p:val>
                                            </p:tav>
                                          </p:tavLst>
                                        </p:anim>
                                        <p:animEffect transition="in" filter="fade">
                                          <p:cBhvr>
                                            <p:cTn id="63" dur="500"/>
                                            <p:tgtEl>
                                              <p:spTgt spid="142"/>
                                            </p:tgtEl>
                                          </p:cBhvr>
                                        </p:animEffect>
                                      </p:childTnLst>
                                    </p:cTn>
                                  </p:par>
                                  <p:par>
                                    <p:cTn id="64" presetID="53" presetClass="entr" presetSubtype="16" fill="hold" grpId="0" nodeType="withEffect">
                                      <p:stCondLst>
                                        <p:cond delay="750"/>
                                      </p:stCondLst>
                                      <p:childTnLst>
                                        <p:set>
                                          <p:cBhvr>
                                            <p:cTn id="65" dur="1" fill="hold">
                                              <p:stCondLst>
                                                <p:cond delay="0"/>
                                              </p:stCondLst>
                                            </p:cTn>
                                            <p:tgtEl>
                                              <p:spTgt spid="143"/>
                                            </p:tgtEl>
                                            <p:attrNameLst>
                                              <p:attrName>style.visibility</p:attrName>
                                            </p:attrNameLst>
                                          </p:cBhvr>
                                          <p:to>
                                            <p:strVal val="visible"/>
                                          </p:to>
                                        </p:set>
                                        <p:anim calcmode="lin" valueType="num">
                                          <p:cBhvr>
                                            <p:cTn id="66" dur="500" fill="hold"/>
                                            <p:tgtEl>
                                              <p:spTgt spid="143"/>
                                            </p:tgtEl>
                                            <p:attrNameLst>
                                              <p:attrName>ppt_w</p:attrName>
                                            </p:attrNameLst>
                                          </p:cBhvr>
                                          <p:tavLst>
                                            <p:tav tm="0">
                                              <p:val>
                                                <p:fltVal val="0"/>
                                              </p:val>
                                            </p:tav>
                                            <p:tav tm="100000">
                                              <p:val>
                                                <p:strVal val="#ppt_w"/>
                                              </p:val>
                                            </p:tav>
                                          </p:tavLst>
                                        </p:anim>
                                        <p:anim calcmode="lin" valueType="num">
                                          <p:cBhvr>
                                            <p:cTn id="67" dur="500" fill="hold"/>
                                            <p:tgtEl>
                                              <p:spTgt spid="143"/>
                                            </p:tgtEl>
                                            <p:attrNameLst>
                                              <p:attrName>ppt_h</p:attrName>
                                            </p:attrNameLst>
                                          </p:cBhvr>
                                          <p:tavLst>
                                            <p:tav tm="0">
                                              <p:val>
                                                <p:fltVal val="0"/>
                                              </p:val>
                                            </p:tav>
                                            <p:tav tm="100000">
                                              <p:val>
                                                <p:strVal val="#ppt_h"/>
                                              </p:val>
                                            </p:tav>
                                          </p:tavLst>
                                        </p:anim>
                                        <p:animEffect transition="in" filter="fade">
                                          <p:cBhvr>
                                            <p:cTn id="68" dur="500"/>
                                            <p:tgtEl>
                                              <p:spTgt spid="143"/>
                                            </p:tgtEl>
                                          </p:cBhvr>
                                        </p:animEffect>
                                      </p:childTnLst>
                                    </p:cTn>
                                  </p:par>
                                  <p:par>
                                    <p:cTn id="69" presetID="53" presetClass="entr" presetSubtype="16" fill="hold" grpId="0" nodeType="withEffect">
                                      <p:stCondLst>
                                        <p:cond delay="1000"/>
                                      </p:stCondLst>
                                      <p:childTnLst>
                                        <p:set>
                                          <p:cBhvr>
                                            <p:cTn id="70" dur="1" fill="hold">
                                              <p:stCondLst>
                                                <p:cond delay="0"/>
                                              </p:stCondLst>
                                            </p:cTn>
                                            <p:tgtEl>
                                              <p:spTgt spid="144"/>
                                            </p:tgtEl>
                                            <p:attrNameLst>
                                              <p:attrName>style.visibility</p:attrName>
                                            </p:attrNameLst>
                                          </p:cBhvr>
                                          <p:to>
                                            <p:strVal val="visible"/>
                                          </p:to>
                                        </p:set>
                                        <p:anim calcmode="lin" valueType="num">
                                          <p:cBhvr>
                                            <p:cTn id="71" dur="500" fill="hold"/>
                                            <p:tgtEl>
                                              <p:spTgt spid="144"/>
                                            </p:tgtEl>
                                            <p:attrNameLst>
                                              <p:attrName>ppt_w</p:attrName>
                                            </p:attrNameLst>
                                          </p:cBhvr>
                                          <p:tavLst>
                                            <p:tav tm="0">
                                              <p:val>
                                                <p:fltVal val="0"/>
                                              </p:val>
                                            </p:tav>
                                            <p:tav tm="100000">
                                              <p:val>
                                                <p:strVal val="#ppt_w"/>
                                              </p:val>
                                            </p:tav>
                                          </p:tavLst>
                                        </p:anim>
                                        <p:anim calcmode="lin" valueType="num">
                                          <p:cBhvr>
                                            <p:cTn id="72" dur="500" fill="hold"/>
                                            <p:tgtEl>
                                              <p:spTgt spid="144"/>
                                            </p:tgtEl>
                                            <p:attrNameLst>
                                              <p:attrName>ppt_h</p:attrName>
                                            </p:attrNameLst>
                                          </p:cBhvr>
                                          <p:tavLst>
                                            <p:tav tm="0">
                                              <p:val>
                                                <p:fltVal val="0"/>
                                              </p:val>
                                            </p:tav>
                                            <p:tav tm="100000">
                                              <p:val>
                                                <p:strVal val="#ppt_h"/>
                                              </p:val>
                                            </p:tav>
                                          </p:tavLst>
                                        </p:anim>
                                        <p:animEffect transition="in" filter="fade">
                                          <p:cBhvr>
                                            <p:cTn id="73" dur="500"/>
                                            <p:tgtEl>
                                              <p:spTgt spid="144"/>
                                            </p:tgtEl>
                                          </p:cBhvr>
                                        </p:animEffect>
                                      </p:childTnLst>
                                    </p:cTn>
                                  </p:par>
                                  <p:par>
                                    <p:cTn id="74" presetID="53" presetClass="entr" presetSubtype="16" fill="hold" nodeType="withEffect">
                                      <p:stCondLst>
                                        <p:cond delay="1250"/>
                                      </p:stCondLst>
                                      <p:childTnLst>
                                        <p:set>
                                          <p:cBhvr>
                                            <p:cTn id="75" dur="1" fill="hold">
                                              <p:stCondLst>
                                                <p:cond delay="0"/>
                                              </p:stCondLst>
                                            </p:cTn>
                                            <p:tgtEl>
                                              <p:spTgt spid="145"/>
                                            </p:tgtEl>
                                            <p:attrNameLst>
                                              <p:attrName>style.visibility</p:attrName>
                                            </p:attrNameLst>
                                          </p:cBhvr>
                                          <p:to>
                                            <p:strVal val="visible"/>
                                          </p:to>
                                        </p:set>
                                        <p:anim calcmode="lin" valueType="num">
                                          <p:cBhvr>
                                            <p:cTn id="76" dur="500" fill="hold"/>
                                            <p:tgtEl>
                                              <p:spTgt spid="145"/>
                                            </p:tgtEl>
                                            <p:attrNameLst>
                                              <p:attrName>ppt_w</p:attrName>
                                            </p:attrNameLst>
                                          </p:cBhvr>
                                          <p:tavLst>
                                            <p:tav tm="0">
                                              <p:val>
                                                <p:fltVal val="0"/>
                                              </p:val>
                                            </p:tav>
                                            <p:tav tm="100000">
                                              <p:val>
                                                <p:strVal val="#ppt_w"/>
                                              </p:val>
                                            </p:tav>
                                          </p:tavLst>
                                        </p:anim>
                                        <p:anim calcmode="lin" valueType="num">
                                          <p:cBhvr>
                                            <p:cTn id="77" dur="500" fill="hold"/>
                                            <p:tgtEl>
                                              <p:spTgt spid="145"/>
                                            </p:tgtEl>
                                            <p:attrNameLst>
                                              <p:attrName>ppt_h</p:attrName>
                                            </p:attrNameLst>
                                          </p:cBhvr>
                                          <p:tavLst>
                                            <p:tav tm="0">
                                              <p:val>
                                                <p:fltVal val="0"/>
                                              </p:val>
                                            </p:tav>
                                            <p:tav tm="100000">
                                              <p:val>
                                                <p:strVal val="#ppt_h"/>
                                              </p:val>
                                            </p:tav>
                                          </p:tavLst>
                                        </p:anim>
                                        <p:animEffect transition="in" filter="fade">
                                          <p:cBhvr>
                                            <p:cTn id="78" dur="500"/>
                                            <p:tgtEl>
                                              <p:spTgt spid="145"/>
                                            </p:tgtEl>
                                          </p:cBhvr>
                                        </p:animEffect>
                                      </p:childTnLst>
                                    </p:cTn>
                                  </p:par>
                                  <p:par>
                                    <p:cTn id="79" presetID="53" presetClass="entr" presetSubtype="16" fill="hold" nodeType="withEffect">
                                      <p:stCondLst>
                                        <p:cond delay="1500"/>
                                      </p:stCondLst>
                                      <p:childTnLst>
                                        <p:set>
                                          <p:cBhvr>
                                            <p:cTn id="80" dur="1" fill="hold">
                                              <p:stCondLst>
                                                <p:cond delay="0"/>
                                              </p:stCondLst>
                                            </p:cTn>
                                            <p:tgtEl>
                                              <p:spTgt spid="156"/>
                                            </p:tgtEl>
                                            <p:attrNameLst>
                                              <p:attrName>style.visibility</p:attrName>
                                            </p:attrNameLst>
                                          </p:cBhvr>
                                          <p:to>
                                            <p:strVal val="visible"/>
                                          </p:to>
                                        </p:set>
                                        <p:anim calcmode="lin" valueType="num">
                                          <p:cBhvr>
                                            <p:cTn id="81" dur="500" fill="hold"/>
                                            <p:tgtEl>
                                              <p:spTgt spid="156"/>
                                            </p:tgtEl>
                                            <p:attrNameLst>
                                              <p:attrName>ppt_w</p:attrName>
                                            </p:attrNameLst>
                                          </p:cBhvr>
                                          <p:tavLst>
                                            <p:tav tm="0">
                                              <p:val>
                                                <p:fltVal val="0"/>
                                              </p:val>
                                            </p:tav>
                                            <p:tav tm="100000">
                                              <p:val>
                                                <p:strVal val="#ppt_w"/>
                                              </p:val>
                                            </p:tav>
                                          </p:tavLst>
                                        </p:anim>
                                        <p:anim calcmode="lin" valueType="num">
                                          <p:cBhvr>
                                            <p:cTn id="82" dur="500" fill="hold"/>
                                            <p:tgtEl>
                                              <p:spTgt spid="156"/>
                                            </p:tgtEl>
                                            <p:attrNameLst>
                                              <p:attrName>ppt_h</p:attrName>
                                            </p:attrNameLst>
                                          </p:cBhvr>
                                          <p:tavLst>
                                            <p:tav tm="0">
                                              <p:val>
                                                <p:fltVal val="0"/>
                                              </p:val>
                                            </p:tav>
                                            <p:tav tm="100000">
                                              <p:val>
                                                <p:strVal val="#ppt_h"/>
                                              </p:val>
                                            </p:tav>
                                          </p:tavLst>
                                        </p:anim>
                                        <p:animEffect transition="in" filter="fade">
                                          <p:cBhvr>
                                            <p:cTn id="83" dur="500"/>
                                            <p:tgtEl>
                                              <p:spTgt spid="156"/>
                                            </p:tgtEl>
                                          </p:cBhvr>
                                        </p:animEffect>
                                      </p:childTnLst>
                                    </p:cTn>
                                  </p:par>
                                  <p:par>
                                    <p:cTn id="84" presetID="53" presetClass="entr" presetSubtype="16" fill="hold" nodeType="withEffect">
                                      <p:stCondLst>
                                        <p:cond delay="1750"/>
                                      </p:stCondLst>
                                      <p:childTnLst>
                                        <p:set>
                                          <p:cBhvr>
                                            <p:cTn id="85" dur="1" fill="hold">
                                              <p:stCondLst>
                                                <p:cond delay="0"/>
                                              </p:stCondLst>
                                            </p:cTn>
                                            <p:tgtEl>
                                              <p:spTgt spid="168"/>
                                            </p:tgtEl>
                                            <p:attrNameLst>
                                              <p:attrName>style.visibility</p:attrName>
                                            </p:attrNameLst>
                                          </p:cBhvr>
                                          <p:to>
                                            <p:strVal val="visible"/>
                                          </p:to>
                                        </p:set>
                                        <p:anim calcmode="lin" valueType="num">
                                          <p:cBhvr>
                                            <p:cTn id="86" dur="500" fill="hold"/>
                                            <p:tgtEl>
                                              <p:spTgt spid="168"/>
                                            </p:tgtEl>
                                            <p:attrNameLst>
                                              <p:attrName>ppt_w</p:attrName>
                                            </p:attrNameLst>
                                          </p:cBhvr>
                                          <p:tavLst>
                                            <p:tav tm="0">
                                              <p:val>
                                                <p:fltVal val="0"/>
                                              </p:val>
                                            </p:tav>
                                            <p:tav tm="100000">
                                              <p:val>
                                                <p:strVal val="#ppt_w"/>
                                              </p:val>
                                            </p:tav>
                                          </p:tavLst>
                                        </p:anim>
                                        <p:anim calcmode="lin" valueType="num">
                                          <p:cBhvr>
                                            <p:cTn id="87" dur="500" fill="hold"/>
                                            <p:tgtEl>
                                              <p:spTgt spid="168"/>
                                            </p:tgtEl>
                                            <p:attrNameLst>
                                              <p:attrName>ppt_h</p:attrName>
                                            </p:attrNameLst>
                                          </p:cBhvr>
                                          <p:tavLst>
                                            <p:tav tm="0">
                                              <p:val>
                                                <p:fltVal val="0"/>
                                              </p:val>
                                            </p:tav>
                                            <p:tav tm="100000">
                                              <p:val>
                                                <p:strVal val="#ppt_h"/>
                                              </p:val>
                                            </p:tav>
                                          </p:tavLst>
                                        </p:anim>
                                        <p:animEffect transition="in" filter="fade">
                                          <p:cBhvr>
                                            <p:cTn id="88" dur="500"/>
                                            <p:tgtEl>
                                              <p:spTgt spid="168"/>
                                            </p:tgtEl>
                                          </p:cBhvr>
                                        </p:animEffect>
                                      </p:childTnLst>
                                    </p:cTn>
                                  </p:par>
                                  <p:par>
                                    <p:cTn id="89" presetID="53" presetClass="entr" presetSubtype="16" fill="hold" nodeType="withEffect">
                                      <p:stCondLst>
                                        <p:cond delay="2000"/>
                                      </p:stCondLst>
                                      <p:childTnLst>
                                        <p:set>
                                          <p:cBhvr>
                                            <p:cTn id="90" dur="1" fill="hold">
                                              <p:stCondLst>
                                                <p:cond delay="0"/>
                                              </p:stCondLst>
                                            </p:cTn>
                                            <p:tgtEl>
                                              <p:spTgt spid="179"/>
                                            </p:tgtEl>
                                            <p:attrNameLst>
                                              <p:attrName>style.visibility</p:attrName>
                                            </p:attrNameLst>
                                          </p:cBhvr>
                                          <p:to>
                                            <p:strVal val="visible"/>
                                          </p:to>
                                        </p:set>
                                        <p:anim calcmode="lin" valueType="num">
                                          <p:cBhvr>
                                            <p:cTn id="91" dur="500" fill="hold"/>
                                            <p:tgtEl>
                                              <p:spTgt spid="179"/>
                                            </p:tgtEl>
                                            <p:attrNameLst>
                                              <p:attrName>ppt_w</p:attrName>
                                            </p:attrNameLst>
                                          </p:cBhvr>
                                          <p:tavLst>
                                            <p:tav tm="0">
                                              <p:val>
                                                <p:fltVal val="0"/>
                                              </p:val>
                                            </p:tav>
                                            <p:tav tm="100000">
                                              <p:val>
                                                <p:strVal val="#ppt_w"/>
                                              </p:val>
                                            </p:tav>
                                          </p:tavLst>
                                        </p:anim>
                                        <p:anim calcmode="lin" valueType="num">
                                          <p:cBhvr>
                                            <p:cTn id="92" dur="500" fill="hold"/>
                                            <p:tgtEl>
                                              <p:spTgt spid="179"/>
                                            </p:tgtEl>
                                            <p:attrNameLst>
                                              <p:attrName>ppt_h</p:attrName>
                                            </p:attrNameLst>
                                          </p:cBhvr>
                                          <p:tavLst>
                                            <p:tav tm="0">
                                              <p:val>
                                                <p:fltVal val="0"/>
                                              </p:val>
                                            </p:tav>
                                            <p:tav tm="100000">
                                              <p:val>
                                                <p:strVal val="#ppt_h"/>
                                              </p:val>
                                            </p:tav>
                                          </p:tavLst>
                                        </p:anim>
                                        <p:animEffect transition="in" filter="fade">
                                          <p:cBhvr>
                                            <p:cTn id="93"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139" grpId="0" animBg="1"/>
          <p:bldP spid="140" grpId="0" animBg="1"/>
          <p:bldP spid="141" grpId="0" animBg="1"/>
          <p:bldP spid="142" grpId="0" animBg="1"/>
          <p:bldP spid="143" grpId="0" animBg="1"/>
          <p:bldP spid="14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9"/>
                                            </p:tgtEl>
                                            <p:attrNameLst>
                                              <p:attrName>style.visibility</p:attrName>
                                            </p:attrNameLst>
                                          </p:cBhvr>
                                          <p:to>
                                            <p:strVal val="visible"/>
                                          </p:to>
                                        </p:set>
                                        <p:anim calcmode="lin" valueType="num">
                                          <p:cBhvr additive="base">
                                            <p:cTn id="7" dur="1000" fill="hold"/>
                                            <p:tgtEl>
                                              <p:spTgt spid="289"/>
                                            </p:tgtEl>
                                            <p:attrNameLst>
                                              <p:attrName>ppt_x</p:attrName>
                                            </p:attrNameLst>
                                          </p:cBhvr>
                                          <p:tavLst>
                                            <p:tav tm="0">
                                              <p:val>
                                                <p:strVal val="#ppt_x"/>
                                              </p:val>
                                            </p:tav>
                                            <p:tav tm="100000">
                                              <p:val>
                                                <p:strVal val="#ppt_x"/>
                                              </p:val>
                                            </p:tav>
                                          </p:tavLst>
                                        </p:anim>
                                        <p:anim calcmode="lin" valueType="num">
                                          <p:cBhvr additive="base">
                                            <p:cTn id="8" dur="1000" fill="hold"/>
                                            <p:tgtEl>
                                              <p:spTgt spid="289"/>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200"/>
                                      </p:stCondLst>
                                      <p:childTnLst>
                                        <p:set>
                                          <p:cBhvr>
                                            <p:cTn id="10" dur="1" fill="hold">
                                              <p:stCondLst>
                                                <p:cond delay="0"/>
                                              </p:stCondLst>
                                            </p:cTn>
                                            <p:tgtEl>
                                              <p:spTgt spid="288"/>
                                            </p:tgtEl>
                                            <p:attrNameLst>
                                              <p:attrName>style.visibility</p:attrName>
                                            </p:attrNameLst>
                                          </p:cBhvr>
                                          <p:to>
                                            <p:strVal val="visible"/>
                                          </p:to>
                                        </p:set>
                                        <p:anim calcmode="lin" valueType="num">
                                          <p:cBhvr>
                                            <p:cTn id="11" dur="1000" fill="hold"/>
                                            <p:tgtEl>
                                              <p:spTgt spid="288"/>
                                            </p:tgtEl>
                                            <p:attrNameLst>
                                              <p:attrName>ppt_w</p:attrName>
                                            </p:attrNameLst>
                                          </p:cBhvr>
                                          <p:tavLst>
                                            <p:tav tm="0">
                                              <p:val>
                                                <p:fltVal val="0"/>
                                              </p:val>
                                            </p:tav>
                                            <p:tav tm="100000">
                                              <p:val>
                                                <p:strVal val="#ppt_w"/>
                                              </p:val>
                                            </p:tav>
                                          </p:tavLst>
                                        </p:anim>
                                        <p:anim calcmode="lin" valueType="num">
                                          <p:cBhvr>
                                            <p:cTn id="12" dur="1000" fill="hold"/>
                                            <p:tgtEl>
                                              <p:spTgt spid="288"/>
                                            </p:tgtEl>
                                            <p:attrNameLst>
                                              <p:attrName>ppt_h</p:attrName>
                                            </p:attrNameLst>
                                          </p:cBhvr>
                                          <p:tavLst>
                                            <p:tav tm="0">
                                              <p:val>
                                                <p:fltVal val="0"/>
                                              </p:val>
                                            </p:tav>
                                            <p:tav tm="100000">
                                              <p:val>
                                                <p:strVal val="#ppt_h"/>
                                              </p:val>
                                            </p:tav>
                                          </p:tavLst>
                                        </p:anim>
                                        <p:animEffect transition="in" filter="fade">
                                          <p:cBhvr>
                                            <p:cTn id="13" dur="1000"/>
                                            <p:tgtEl>
                                              <p:spTgt spid="288"/>
                                            </p:tgtEl>
                                          </p:cBhvr>
                                        </p:animEffect>
                                      </p:childTnLst>
                                    </p:cTn>
                                  </p:par>
                                  <p:par>
                                    <p:cTn id="14" presetID="2" presetClass="entr" presetSubtype="4" fill="hold" nodeType="withEffect">
                                      <p:stCondLst>
                                        <p:cond delay="600"/>
                                      </p:stCondLst>
                                      <p:childTnLst>
                                        <p:set>
                                          <p:cBhvr>
                                            <p:cTn id="15" dur="1" fill="hold">
                                              <p:stCondLst>
                                                <p:cond delay="0"/>
                                              </p:stCondLst>
                                            </p:cTn>
                                            <p:tgtEl>
                                              <p:spTgt spid="323"/>
                                            </p:tgtEl>
                                            <p:attrNameLst>
                                              <p:attrName>style.visibility</p:attrName>
                                            </p:attrNameLst>
                                          </p:cBhvr>
                                          <p:to>
                                            <p:strVal val="visible"/>
                                          </p:to>
                                        </p:set>
                                        <p:anim calcmode="lin" valueType="num">
                                          <p:cBhvr additive="base">
                                            <p:cTn id="16" dur="1000" fill="hold"/>
                                            <p:tgtEl>
                                              <p:spTgt spid="323"/>
                                            </p:tgtEl>
                                            <p:attrNameLst>
                                              <p:attrName>ppt_x</p:attrName>
                                            </p:attrNameLst>
                                          </p:cBhvr>
                                          <p:tavLst>
                                            <p:tav tm="0">
                                              <p:val>
                                                <p:strVal val="#ppt_x"/>
                                              </p:val>
                                            </p:tav>
                                            <p:tav tm="100000">
                                              <p:val>
                                                <p:strVal val="#ppt_x"/>
                                              </p:val>
                                            </p:tav>
                                          </p:tavLst>
                                        </p:anim>
                                        <p:anim calcmode="lin" valueType="num">
                                          <p:cBhvr additive="base">
                                            <p:cTn id="17" dur="1000" fill="hold"/>
                                            <p:tgtEl>
                                              <p:spTgt spid="32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750"/>
                                      </p:stCondLst>
                                      <p:childTnLst>
                                        <p:set>
                                          <p:cBhvr>
                                            <p:cTn id="19" dur="1" fill="hold">
                                              <p:stCondLst>
                                                <p:cond delay="0"/>
                                              </p:stCondLst>
                                            </p:cTn>
                                            <p:tgtEl>
                                              <p:spTgt spid="287"/>
                                            </p:tgtEl>
                                            <p:attrNameLst>
                                              <p:attrName>style.visibility</p:attrName>
                                            </p:attrNameLst>
                                          </p:cBhvr>
                                          <p:to>
                                            <p:strVal val="visible"/>
                                          </p:to>
                                        </p:set>
                                        <p:anim calcmode="lin" valueType="num">
                                          <p:cBhvr additive="base">
                                            <p:cTn id="20" dur="1000" fill="hold"/>
                                            <p:tgtEl>
                                              <p:spTgt spid="287"/>
                                            </p:tgtEl>
                                            <p:attrNameLst>
                                              <p:attrName>ppt_x</p:attrName>
                                            </p:attrNameLst>
                                          </p:cBhvr>
                                          <p:tavLst>
                                            <p:tav tm="0">
                                              <p:val>
                                                <p:strVal val="#ppt_x"/>
                                              </p:val>
                                            </p:tav>
                                            <p:tav tm="100000">
                                              <p:val>
                                                <p:strVal val="#ppt_x"/>
                                              </p:val>
                                            </p:tav>
                                          </p:tavLst>
                                        </p:anim>
                                        <p:anim calcmode="lin" valueType="num">
                                          <p:cBhvr additive="base">
                                            <p:cTn id="21" dur="1000" fill="hold"/>
                                            <p:tgtEl>
                                              <p:spTgt spid="287"/>
                                            </p:tgtEl>
                                            <p:attrNameLst>
                                              <p:attrName>ppt_y</p:attrName>
                                            </p:attrNameLst>
                                          </p:cBhvr>
                                          <p:tavLst>
                                            <p:tav tm="0">
                                              <p:val>
                                                <p:strVal val="1+#ppt_h/2"/>
                                              </p:val>
                                            </p:tav>
                                            <p:tav tm="100000">
                                              <p:val>
                                                <p:strVal val="#ppt_y"/>
                                              </p:val>
                                            </p:tav>
                                          </p:tavLst>
                                        </p:anim>
                                      </p:childTnLst>
                                    </p:cTn>
                                  </p:par>
                                  <p:par>
                                    <p:cTn id="22" presetID="2" presetClass="entr" presetSubtype="3" fill="hold" nodeType="withEffect">
                                      <p:stCondLst>
                                        <p:cond delay="1000"/>
                                      </p:stCondLst>
                                      <p:childTnLst>
                                        <p:set>
                                          <p:cBhvr>
                                            <p:cTn id="23" dur="1" fill="hold">
                                              <p:stCondLst>
                                                <p:cond delay="0"/>
                                              </p:stCondLst>
                                            </p:cTn>
                                            <p:tgtEl>
                                              <p:spTgt spid="281"/>
                                            </p:tgtEl>
                                            <p:attrNameLst>
                                              <p:attrName>style.visibility</p:attrName>
                                            </p:attrNameLst>
                                          </p:cBhvr>
                                          <p:to>
                                            <p:strVal val="visible"/>
                                          </p:to>
                                        </p:set>
                                        <p:anim calcmode="lin" valueType="num">
                                          <p:cBhvr additive="base">
                                            <p:cTn id="24" dur="1000" fill="hold"/>
                                            <p:tgtEl>
                                              <p:spTgt spid="281"/>
                                            </p:tgtEl>
                                            <p:attrNameLst>
                                              <p:attrName>ppt_x</p:attrName>
                                            </p:attrNameLst>
                                          </p:cBhvr>
                                          <p:tavLst>
                                            <p:tav tm="0">
                                              <p:val>
                                                <p:strVal val="1+#ppt_w/2"/>
                                              </p:val>
                                            </p:tav>
                                            <p:tav tm="100000">
                                              <p:val>
                                                <p:strVal val="#ppt_x"/>
                                              </p:val>
                                            </p:tav>
                                          </p:tavLst>
                                        </p:anim>
                                        <p:anim calcmode="lin" valueType="num">
                                          <p:cBhvr additive="base">
                                            <p:cTn id="25" dur="1000" fill="hold"/>
                                            <p:tgtEl>
                                              <p:spTgt spid="281"/>
                                            </p:tgtEl>
                                            <p:attrNameLst>
                                              <p:attrName>ppt_y</p:attrName>
                                            </p:attrNameLst>
                                          </p:cBhvr>
                                          <p:tavLst>
                                            <p:tav tm="0">
                                              <p:val>
                                                <p:strVal val="0-#ppt_h/2"/>
                                              </p:val>
                                            </p:tav>
                                            <p:tav tm="100000">
                                              <p:val>
                                                <p:strVal val="#ppt_y"/>
                                              </p:val>
                                            </p:tav>
                                          </p:tavLst>
                                        </p:anim>
                                      </p:childTnLst>
                                    </p:cTn>
                                  </p:par>
                                  <p:par>
                                    <p:cTn id="26" presetID="2" presetClass="entr" presetSubtype="8" fill="hold" nodeType="withEffect">
                                      <p:stCondLst>
                                        <p:cond delay="1250"/>
                                      </p:stCondLst>
                                      <p:childTnLst>
                                        <p:set>
                                          <p:cBhvr>
                                            <p:cTn id="27" dur="1" fill="hold">
                                              <p:stCondLst>
                                                <p:cond delay="0"/>
                                              </p:stCondLst>
                                            </p:cTn>
                                            <p:tgtEl>
                                              <p:spTgt spid="279"/>
                                            </p:tgtEl>
                                            <p:attrNameLst>
                                              <p:attrName>style.visibility</p:attrName>
                                            </p:attrNameLst>
                                          </p:cBhvr>
                                          <p:to>
                                            <p:strVal val="visible"/>
                                          </p:to>
                                        </p:set>
                                        <p:anim calcmode="lin" valueType="num">
                                          <p:cBhvr additive="base">
                                            <p:cTn id="28" dur="1000" fill="hold"/>
                                            <p:tgtEl>
                                              <p:spTgt spid="279"/>
                                            </p:tgtEl>
                                            <p:attrNameLst>
                                              <p:attrName>ppt_x</p:attrName>
                                            </p:attrNameLst>
                                          </p:cBhvr>
                                          <p:tavLst>
                                            <p:tav tm="0">
                                              <p:val>
                                                <p:strVal val="0-#ppt_w/2"/>
                                              </p:val>
                                            </p:tav>
                                            <p:tav tm="100000">
                                              <p:val>
                                                <p:strVal val="#ppt_x"/>
                                              </p:val>
                                            </p:tav>
                                          </p:tavLst>
                                        </p:anim>
                                        <p:anim calcmode="lin" valueType="num">
                                          <p:cBhvr additive="base">
                                            <p:cTn id="29" dur="1000" fill="hold"/>
                                            <p:tgtEl>
                                              <p:spTgt spid="279"/>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1450"/>
                                      </p:stCondLst>
                                      <p:childTnLst>
                                        <p:set>
                                          <p:cBhvr>
                                            <p:cTn id="31" dur="1" fill="hold">
                                              <p:stCondLst>
                                                <p:cond delay="0"/>
                                              </p:stCondLst>
                                            </p:cTn>
                                            <p:tgtEl>
                                              <p:spTgt spid="278"/>
                                            </p:tgtEl>
                                            <p:attrNameLst>
                                              <p:attrName>style.visibility</p:attrName>
                                            </p:attrNameLst>
                                          </p:cBhvr>
                                          <p:to>
                                            <p:strVal val="visible"/>
                                          </p:to>
                                        </p:set>
                                        <p:anim calcmode="lin" valueType="num">
                                          <p:cBhvr additive="base">
                                            <p:cTn id="32" dur="1000" fill="hold"/>
                                            <p:tgtEl>
                                              <p:spTgt spid="278"/>
                                            </p:tgtEl>
                                            <p:attrNameLst>
                                              <p:attrName>ppt_x</p:attrName>
                                            </p:attrNameLst>
                                          </p:cBhvr>
                                          <p:tavLst>
                                            <p:tav tm="0">
                                              <p:val>
                                                <p:strVal val="0-#ppt_w/2"/>
                                              </p:val>
                                            </p:tav>
                                            <p:tav tm="100000">
                                              <p:val>
                                                <p:strVal val="#ppt_x"/>
                                              </p:val>
                                            </p:tav>
                                          </p:tavLst>
                                        </p:anim>
                                        <p:anim calcmode="lin" valueType="num">
                                          <p:cBhvr additive="base">
                                            <p:cTn id="33" dur="1000" fill="hold"/>
                                            <p:tgtEl>
                                              <p:spTgt spid="278"/>
                                            </p:tgtEl>
                                            <p:attrNameLst>
                                              <p:attrName>ppt_y</p:attrName>
                                            </p:attrNameLst>
                                          </p:cBhvr>
                                          <p:tavLst>
                                            <p:tav tm="0">
                                              <p:val>
                                                <p:strVal val="#ppt_y"/>
                                              </p:val>
                                            </p:tav>
                                            <p:tav tm="100000">
                                              <p:val>
                                                <p:strVal val="#ppt_y"/>
                                              </p:val>
                                            </p:tav>
                                          </p:tavLst>
                                        </p:anim>
                                      </p:childTnLst>
                                    </p:cTn>
                                  </p:par>
                                  <p:par>
                                    <p:cTn id="34" presetID="53" presetClass="entr" presetSubtype="16" fill="hold" grpId="0" nodeType="withEffect">
                                      <p:stCondLst>
                                        <p:cond delay="1000"/>
                                      </p:stCondLst>
                                      <p:childTnLst>
                                        <p:set>
                                          <p:cBhvr>
                                            <p:cTn id="35" dur="1" fill="hold">
                                              <p:stCondLst>
                                                <p:cond delay="0"/>
                                              </p:stCondLst>
                                            </p:cTn>
                                            <p:tgtEl>
                                              <p:spTgt spid="137"/>
                                            </p:tgtEl>
                                            <p:attrNameLst>
                                              <p:attrName>style.visibility</p:attrName>
                                            </p:attrNameLst>
                                          </p:cBhvr>
                                          <p:to>
                                            <p:strVal val="visible"/>
                                          </p:to>
                                        </p:set>
                                        <p:anim calcmode="lin" valueType="num">
                                          <p:cBhvr>
                                            <p:cTn id="36" dur="500" fill="hold"/>
                                            <p:tgtEl>
                                              <p:spTgt spid="137"/>
                                            </p:tgtEl>
                                            <p:attrNameLst>
                                              <p:attrName>ppt_w</p:attrName>
                                            </p:attrNameLst>
                                          </p:cBhvr>
                                          <p:tavLst>
                                            <p:tav tm="0">
                                              <p:val>
                                                <p:fltVal val="0"/>
                                              </p:val>
                                            </p:tav>
                                            <p:tav tm="100000">
                                              <p:val>
                                                <p:strVal val="#ppt_w"/>
                                              </p:val>
                                            </p:tav>
                                          </p:tavLst>
                                        </p:anim>
                                        <p:anim calcmode="lin" valueType="num">
                                          <p:cBhvr>
                                            <p:cTn id="37" dur="500" fill="hold"/>
                                            <p:tgtEl>
                                              <p:spTgt spid="137"/>
                                            </p:tgtEl>
                                            <p:attrNameLst>
                                              <p:attrName>ppt_h</p:attrName>
                                            </p:attrNameLst>
                                          </p:cBhvr>
                                          <p:tavLst>
                                            <p:tav tm="0">
                                              <p:val>
                                                <p:fltVal val="0"/>
                                              </p:val>
                                            </p:tav>
                                            <p:tav tm="100000">
                                              <p:val>
                                                <p:strVal val="#ppt_h"/>
                                              </p:val>
                                            </p:tav>
                                          </p:tavLst>
                                        </p:anim>
                                        <p:animEffect transition="in" filter="fade">
                                          <p:cBhvr>
                                            <p:cTn id="38" dur="500"/>
                                            <p:tgtEl>
                                              <p:spTgt spid="137"/>
                                            </p:tgtEl>
                                          </p:cBhvr>
                                        </p:animEffect>
                                      </p:childTnLst>
                                    </p:cTn>
                                  </p:par>
                                  <p:par>
                                    <p:cTn id="39" presetID="53" presetClass="entr" presetSubtype="16" fill="hold" grpId="0" nodeType="withEffect">
                                      <p:stCondLst>
                                        <p:cond delay="1250"/>
                                      </p:stCondLst>
                                      <p:childTnLst>
                                        <p:set>
                                          <p:cBhvr>
                                            <p:cTn id="40" dur="1" fill="hold">
                                              <p:stCondLst>
                                                <p:cond delay="0"/>
                                              </p:stCondLst>
                                            </p:cTn>
                                            <p:tgtEl>
                                              <p:spTgt spid="138"/>
                                            </p:tgtEl>
                                            <p:attrNameLst>
                                              <p:attrName>style.visibility</p:attrName>
                                            </p:attrNameLst>
                                          </p:cBhvr>
                                          <p:to>
                                            <p:strVal val="visible"/>
                                          </p:to>
                                        </p:set>
                                        <p:anim calcmode="lin" valueType="num">
                                          <p:cBhvr>
                                            <p:cTn id="41" dur="500" fill="hold"/>
                                            <p:tgtEl>
                                              <p:spTgt spid="138"/>
                                            </p:tgtEl>
                                            <p:attrNameLst>
                                              <p:attrName>ppt_w</p:attrName>
                                            </p:attrNameLst>
                                          </p:cBhvr>
                                          <p:tavLst>
                                            <p:tav tm="0">
                                              <p:val>
                                                <p:fltVal val="0"/>
                                              </p:val>
                                            </p:tav>
                                            <p:tav tm="100000">
                                              <p:val>
                                                <p:strVal val="#ppt_w"/>
                                              </p:val>
                                            </p:tav>
                                          </p:tavLst>
                                        </p:anim>
                                        <p:anim calcmode="lin" valueType="num">
                                          <p:cBhvr>
                                            <p:cTn id="42" dur="500" fill="hold"/>
                                            <p:tgtEl>
                                              <p:spTgt spid="138"/>
                                            </p:tgtEl>
                                            <p:attrNameLst>
                                              <p:attrName>ppt_h</p:attrName>
                                            </p:attrNameLst>
                                          </p:cBhvr>
                                          <p:tavLst>
                                            <p:tav tm="0">
                                              <p:val>
                                                <p:fltVal val="0"/>
                                              </p:val>
                                            </p:tav>
                                            <p:tav tm="100000">
                                              <p:val>
                                                <p:strVal val="#ppt_h"/>
                                              </p:val>
                                            </p:tav>
                                          </p:tavLst>
                                        </p:anim>
                                        <p:animEffect transition="in" filter="fade">
                                          <p:cBhvr>
                                            <p:cTn id="43" dur="500"/>
                                            <p:tgtEl>
                                              <p:spTgt spid="138"/>
                                            </p:tgtEl>
                                          </p:cBhvr>
                                        </p:animEffect>
                                      </p:childTnLst>
                                    </p:cTn>
                                  </p:par>
                                  <p:par>
                                    <p:cTn id="44" presetID="53" presetClass="entr" presetSubtype="16" fill="hold" grpId="0" nodeType="withEffect">
                                      <p:stCondLst>
                                        <p:cond delay="1500"/>
                                      </p:stCondLst>
                                      <p:childTnLst>
                                        <p:set>
                                          <p:cBhvr>
                                            <p:cTn id="45" dur="1" fill="hold">
                                              <p:stCondLst>
                                                <p:cond delay="0"/>
                                              </p:stCondLst>
                                            </p:cTn>
                                            <p:tgtEl>
                                              <p:spTgt spid="139"/>
                                            </p:tgtEl>
                                            <p:attrNameLst>
                                              <p:attrName>style.visibility</p:attrName>
                                            </p:attrNameLst>
                                          </p:cBhvr>
                                          <p:to>
                                            <p:strVal val="visible"/>
                                          </p:to>
                                        </p:set>
                                        <p:anim calcmode="lin" valueType="num">
                                          <p:cBhvr>
                                            <p:cTn id="46" dur="500" fill="hold"/>
                                            <p:tgtEl>
                                              <p:spTgt spid="139"/>
                                            </p:tgtEl>
                                            <p:attrNameLst>
                                              <p:attrName>ppt_w</p:attrName>
                                            </p:attrNameLst>
                                          </p:cBhvr>
                                          <p:tavLst>
                                            <p:tav tm="0">
                                              <p:val>
                                                <p:fltVal val="0"/>
                                              </p:val>
                                            </p:tav>
                                            <p:tav tm="100000">
                                              <p:val>
                                                <p:strVal val="#ppt_w"/>
                                              </p:val>
                                            </p:tav>
                                          </p:tavLst>
                                        </p:anim>
                                        <p:anim calcmode="lin" valueType="num">
                                          <p:cBhvr>
                                            <p:cTn id="47" dur="500" fill="hold"/>
                                            <p:tgtEl>
                                              <p:spTgt spid="139"/>
                                            </p:tgtEl>
                                            <p:attrNameLst>
                                              <p:attrName>ppt_h</p:attrName>
                                            </p:attrNameLst>
                                          </p:cBhvr>
                                          <p:tavLst>
                                            <p:tav tm="0">
                                              <p:val>
                                                <p:fltVal val="0"/>
                                              </p:val>
                                            </p:tav>
                                            <p:tav tm="100000">
                                              <p:val>
                                                <p:strVal val="#ppt_h"/>
                                              </p:val>
                                            </p:tav>
                                          </p:tavLst>
                                        </p:anim>
                                        <p:animEffect transition="in" filter="fade">
                                          <p:cBhvr>
                                            <p:cTn id="48" dur="500"/>
                                            <p:tgtEl>
                                              <p:spTgt spid="139"/>
                                            </p:tgtEl>
                                          </p:cBhvr>
                                        </p:animEffect>
                                      </p:childTnLst>
                                    </p:cTn>
                                  </p:par>
                                  <p:par>
                                    <p:cTn id="49" presetID="53" presetClass="entr" presetSubtype="16" fill="hold" grpId="0" nodeType="withEffect">
                                      <p:stCondLst>
                                        <p:cond delay="1750"/>
                                      </p:stCondLst>
                                      <p:childTnLst>
                                        <p:set>
                                          <p:cBhvr>
                                            <p:cTn id="50" dur="1" fill="hold">
                                              <p:stCondLst>
                                                <p:cond delay="0"/>
                                              </p:stCondLst>
                                            </p:cTn>
                                            <p:tgtEl>
                                              <p:spTgt spid="140"/>
                                            </p:tgtEl>
                                            <p:attrNameLst>
                                              <p:attrName>style.visibility</p:attrName>
                                            </p:attrNameLst>
                                          </p:cBhvr>
                                          <p:to>
                                            <p:strVal val="visible"/>
                                          </p:to>
                                        </p:set>
                                        <p:anim calcmode="lin" valueType="num">
                                          <p:cBhvr>
                                            <p:cTn id="51" dur="500" fill="hold"/>
                                            <p:tgtEl>
                                              <p:spTgt spid="140"/>
                                            </p:tgtEl>
                                            <p:attrNameLst>
                                              <p:attrName>ppt_w</p:attrName>
                                            </p:attrNameLst>
                                          </p:cBhvr>
                                          <p:tavLst>
                                            <p:tav tm="0">
                                              <p:val>
                                                <p:fltVal val="0"/>
                                              </p:val>
                                            </p:tav>
                                            <p:tav tm="100000">
                                              <p:val>
                                                <p:strVal val="#ppt_w"/>
                                              </p:val>
                                            </p:tav>
                                          </p:tavLst>
                                        </p:anim>
                                        <p:anim calcmode="lin" valueType="num">
                                          <p:cBhvr>
                                            <p:cTn id="52" dur="500" fill="hold"/>
                                            <p:tgtEl>
                                              <p:spTgt spid="140"/>
                                            </p:tgtEl>
                                            <p:attrNameLst>
                                              <p:attrName>ppt_h</p:attrName>
                                            </p:attrNameLst>
                                          </p:cBhvr>
                                          <p:tavLst>
                                            <p:tav tm="0">
                                              <p:val>
                                                <p:fltVal val="0"/>
                                              </p:val>
                                            </p:tav>
                                            <p:tav tm="100000">
                                              <p:val>
                                                <p:strVal val="#ppt_h"/>
                                              </p:val>
                                            </p:tav>
                                          </p:tavLst>
                                        </p:anim>
                                        <p:animEffect transition="in" filter="fade">
                                          <p:cBhvr>
                                            <p:cTn id="53" dur="500"/>
                                            <p:tgtEl>
                                              <p:spTgt spid="140"/>
                                            </p:tgtEl>
                                          </p:cBhvr>
                                        </p:animEffect>
                                      </p:childTnLst>
                                    </p:cTn>
                                  </p:par>
                                  <p:par>
                                    <p:cTn id="54" presetID="53" presetClass="entr" presetSubtype="16" fill="hold" grpId="0" nodeType="withEffect">
                                      <p:stCondLst>
                                        <p:cond delay="2000"/>
                                      </p:stCondLst>
                                      <p:childTnLst>
                                        <p:set>
                                          <p:cBhvr>
                                            <p:cTn id="55" dur="1" fill="hold">
                                              <p:stCondLst>
                                                <p:cond delay="0"/>
                                              </p:stCondLst>
                                            </p:cTn>
                                            <p:tgtEl>
                                              <p:spTgt spid="141"/>
                                            </p:tgtEl>
                                            <p:attrNameLst>
                                              <p:attrName>style.visibility</p:attrName>
                                            </p:attrNameLst>
                                          </p:cBhvr>
                                          <p:to>
                                            <p:strVal val="visible"/>
                                          </p:to>
                                        </p:set>
                                        <p:anim calcmode="lin" valueType="num">
                                          <p:cBhvr>
                                            <p:cTn id="56" dur="500" fill="hold"/>
                                            <p:tgtEl>
                                              <p:spTgt spid="141"/>
                                            </p:tgtEl>
                                            <p:attrNameLst>
                                              <p:attrName>ppt_w</p:attrName>
                                            </p:attrNameLst>
                                          </p:cBhvr>
                                          <p:tavLst>
                                            <p:tav tm="0">
                                              <p:val>
                                                <p:fltVal val="0"/>
                                              </p:val>
                                            </p:tav>
                                            <p:tav tm="100000">
                                              <p:val>
                                                <p:strVal val="#ppt_w"/>
                                              </p:val>
                                            </p:tav>
                                          </p:tavLst>
                                        </p:anim>
                                        <p:anim calcmode="lin" valueType="num">
                                          <p:cBhvr>
                                            <p:cTn id="57" dur="500" fill="hold"/>
                                            <p:tgtEl>
                                              <p:spTgt spid="141"/>
                                            </p:tgtEl>
                                            <p:attrNameLst>
                                              <p:attrName>ppt_h</p:attrName>
                                            </p:attrNameLst>
                                          </p:cBhvr>
                                          <p:tavLst>
                                            <p:tav tm="0">
                                              <p:val>
                                                <p:fltVal val="0"/>
                                              </p:val>
                                            </p:tav>
                                            <p:tav tm="100000">
                                              <p:val>
                                                <p:strVal val="#ppt_h"/>
                                              </p:val>
                                            </p:tav>
                                          </p:tavLst>
                                        </p:anim>
                                        <p:animEffect transition="in" filter="fade">
                                          <p:cBhvr>
                                            <p:cTn id="58" dur="500"/>
                                            <p:tgtEl>
                                              <p:spTgt spid="141"/>
                                            </p:tgtEl>
                                          </p:cBhvr>
                                        </p:animEffect>
                                      </p:childTnLst>
                                    </p:cTn>
                                  </p:par>
                                  <p:par>
                                    <p:cTn id="59" presetID="53" presetClass="entr" presetSubtype="16" fill="hold" grpId="0" nodeType="withEffect">
                                      <p:stCondLst>
                                        <p:cond delay="2250"/>
                                      </p:stCondLst>
                                      <p:childTnLst>
                                        <p:set>
                                          <p:cBhvr>
                                            <p:cTn id="60" dur="1" fill="hold">
                                              <p:stCondLst>
                                                <p:cond delay="0"/>
                                              </p:stCondLst>
                                            </p:cTn>
                                            <p:tgtEl>
                                              <p:spTgt spid="142"/>
                                            </p:tgtEl>
                                            <p:attrNameLst>
                                              <p:attrName>style.visibility</p:attrName>
                                            </p:attrNameLst>
                                          </p:cBhvr>
                                          <p:to>
                                            <p:strVal val="visible"/>
                                          </p:to>
                                        </p:set>
                                        <p:anim calcmode="lin" valueType="num">
                                          <p:cBhvr>
                                            <p:cTn id="61" dur="500" fill="hold"/>
                                            <p:tgtEl>
                                              <p:spTgt spid="142"/>
                                            </p:tgtEl>
                                            <p:attrNameLst>
                                              <p:attrName>ppt_w</p:attrName>
                                            </p:attrNameLst>
                                          </p:cBhvr>
                                          <p:tavLst>
                                            <p:tav tm="0">
                                              <p:val>
                                                <p:fltVal val="0"/>
                                              </p:val>
                                            </p:tav>
                                            <p:tav tm="100000">
                                              <p:val>
                                                <p:strVal val="#ppt_w"/>
                                              </p:val>
                                            </p:tav>
                                          </p:tavLst>
                                        </p:anim>
                                        <p:anim calcmode="lin" valueType="num">
                                          <p:cBhvr>
                                            <p:cTn id="62" dur="500" fill="hold"/>
                                            <p:tgtEl>
                                              <p:spTgt spid="142"/>
                                            </p:tgtEl>
                                            <p:attrNameLst>
                                              <p:attrName>ppt_h</p:attrName>
                                            </p:attrNameLst>
                                          </p:cBhvr>
                                          <p:tavLst>
                                            <p:tav tm="0">
                                              <p:val>
                                                <p:fltVal val="0"/>
                                              </p:val>
                                            </p:tav>
                                            <p:tav tm="100000">
                                              <p:val>
                                                <p:strVal val="#ppt_h"/>
                                              </p:val>
                                            </p:tav>
                                          </p:tavLst>
                                        </p:anim>
                                        <p:animEffect transition="in" filter="fade">
                                          <p:cBhvr>
                                            <p:cTn id="63" dur="500"/>
                                            <p:tgtEl>
                                              <p:spTgt spid="142"/>
                                            </p:tgtEl>
                                          </p:cBhvr>
                                        </p:animEffect>
                                      </p:childTnLst>
                                    </p:cTn>
                                  </p:par>
                                  <p:par>
                                    <p:cTn id="64" presetID="53" presetClass="entr" presetSubtype="16" fill="hold" grpId="0" nodeType="withEffect">
                                      <p:stCondLst>
                                        <p:cond delay="750"/>
                                      </p:stCondLst>
                                      <p:childTnLst>
                                        <p:set>
                                          <p:cBhvr>
                                            <p:cTn id="65" dur="1" fill="hold">
                                              <p:stCondLst>
                                                <p:cond delay="0"/>
                                              </p:stCondLst>
                                            </p:cTn>
                                            <p:tgtEl>
                                              <p:spTgt spid="143"/>
                                            </p:tgtEl>
                                            <p:attrNameLst>
                                              <p:attrName>style.visibility</p:attrName>
                                            </p:attrNameLst>
                                          </p:cBhvr>
                                          <p:to>
                                            <p:strVal val="visible"/>
                                          </p:to>
                                        </p:set>
                                        <p:anim calcmode="lin" valueType="num">
                                          <p:cBhvr>
                                            <p:cTn id="66" dur="500" fill="hold"/>
                                            <p:tgtEl>
                                              <p:spTgt spid="143"/>
                                            </p:tgtEl>
                                            <p:attrNameLst>
                                              <p:attrName>ppt_w</p:attrName>
                                            </p:attrNameLst>
                                          </p:cBhvr>
                                          <p:tavLst>
                                            <p:tav tm="0">
                                              <p:val>
                                                <p:fltVal val="0"/>
                                              </p:val>
                                            </p:tav>
                                            <p:tav tm="100000">
                                              <p:val>
                                                <p:strVal val="#ppt_w"/>
                                              </p:val>
                                            </p:tav>
                                          </p:tavLst>
                                        </p:anim>
                                        <p:anim calcmode="lin" valueType="num">
                                          <p:cBhvr>
                                            <p:cTn id="67" dur="500" fill="hold"/>
                                            <p:tgtEl>
                                              <p:spTgt spid="143"/>
                                            </p:tgtEl>
                                            <p:attrNameLst>
                                              <p:attrName>ppt_h</p:attrName>
                                            </p:attrNameLst>
                                          </p:cBhvr>
                                          <p:tavLst>
                                            <p:tav tm="0">
                                              <p:val>
                                                <p:fltVal val="0"/>
                                              </p:val>
                                            </p:tav>
                                            <p:tav tm="100000">
                                              <p:val>
                                                <p:strVal val="#ppt_h"/>
                                              </p:val>
                                            </p:tav>
                                          </p:tavLst>
                                        </p:anim>
                                        <p:animEffect transition="in" filter="fade">
                                          <p:cBhvr>
                                            <p:cTn id="68" dur="500"/>
                                            <p:tgtEl>
                                              <p:spTgt spid="143"/>
                                            </p:tgtEl>
                                          </p:cBhvr>
                                        </p:animEffect>
                                      </p:childTnLst>
                                    </p:cTn>
                                  </p:par>
                                  <p:par>
                                    <p:cTn id="69" presetID="53" presetClass="entr" presetSubtype="16" fill="hold" grpId="0" nodeType="withEffect">
                                      <p:stCondLst>
                                        <p:cond delay="1000"/>
                                      </p:stCondLst>
                                      <p:childTnLst>
                                        <p:set>
                                          <p:cBhvr>
                                            <p:cTn id="70" dur="1" fill="hold">
                                              <p:stCondLst>
                                                <p:cond delay="0"/>
                                              </p:stCondLst>
                                            </p:cTn>
                                            <p:tgtEl>
                                              <p:spTgt spid="144"/>
                                            </p:tgtEl>
                                            <p:attrNameLst>
                                              <p:attrName>style.visibility</p:attrName>
                                            </p:attrNameLst>
                                          </p:cBhvr>
                                          <p:to>
                                            <p:strVal val="visible"/>
                                          </p:to>
                                        </p:set>
                                        <p:anim calcmode="lin" valueType="num">
                                          <p:cBhvr>
                                            <p:cTn id="71" dur="500" fill="hold"/>
                                            <p:tgtEl>
                                              <p:spTgt spid="144"/>
                                            </p:tgtEl>
                                            <p:attrNameLst>
                                              <p:attrName>ppt_w</p:attrName>
                                            </p:attrNameLst>
                                          </p:cBhvr>
                                          <p:tavLst>
                                            <p:tav tm="0">
                                              <p:val>
                                                <p:fltVal val="0"/>
                                              </p:val>
                                            </p:tav>
                                            <p:tav tm="100000">
                                              <p:val>
                                                <p:strVal val="#ppt_w"/>
                                              </p:val>
                                            </p:tav>
                                          </p:tavLst>
                                        </p:anim>
                                        <p:anim calcmode="lin" valueType="num">
                                          <p:cBhvr>
                                            <p:cTn id="72" dur="500" fill="hold"/>
                                            <p:tgtEl>
                                              <p:spTgt spid="144"/>
                                            </p:tgtEl>
                                            <p:attrNameLst>
                                              <p:attrName>ppt_h</p:attrName>
                                            </p:attrNameLst>
                                          </p:cBhvr>
                                          <p:tavLst>
                                            <p:tav tm="0">
                                              <p:val>
                                                <p:fltVal val="0"/>
                                              </p:val>
                                            </p:tav>
                                            <p:tav tm="100000">
                                              <p:val>
                                                <p:strVal val="#ppt_h"/>
                                              </p:val>
                                            </p:tav>
                                          </p:tavLst>
                                        </p:anim>
                                        <p:animEffect transition="in" filter="fade">
                                          <p:cBhvr>
                                            <p:cTn id="73" dur="500"/>
                                            <p:tgtEl>
                                              <p:spTgt spid="144"/>
                                            </p:tgtEl>
                                          </p:cBhvr>
                                        </p:animEffect>
                                      </p:childTnLst>
                                    </p:cTn>
                                  </p:par>
                                  <p:par>
                                    <p:cTn id="74" presetID="53" presetClass="entr" presetSubtype="16" fill="hold" nodeType="withEffect">
                                      <p:stCondLst>
                                        <p:cond delay="1250"/>
                                      </p:stCondLst>
                                      <p:childTnLst>
                                        <p:set>
                                          <p:cBhvr>
                                            <p:cTn id="75" dur="1" fill="hold">
                                              <p:stCondLst>
                                                <p:cond delay="0"/>
                                              </p:stCondLst>
                                            </p:cTn>
                                            <p:tgtEl>
                                              <p:spTgt spid="145"/>
                                            </p:tgtEl>
                                            <p:attrNameLst>
                                              <p:attrName>style.visibility</p:attrName>
                                            </p:attrNameLst>
                                          </p:cBhvr>
                                          <p:to>
                                            <p:strVal val="visible"/>
                                          </p:to>
                                        </p:set>
                                        <p:anim calcmode="lin" valueType="num">
                                          <p:cBhvr>
                                            <p:cTn id="76" dur="500" fill="hold"/>
                                            <p:tgtEl>
                                              <p:spTgt spid="145"/>
                                            </p:tgtEl>
                                            <p:attrNameLst>
                                              <p:attrName>ppt_w</p:attrName>
                                            </p:attrNameLst>
                                          </p:cBhvr>
                                          <p:tavLst>
                                            <p:tav tm="0">
                                              <p:val>
                                                <p:fltVal val="0"/>
                                              </p:val>
                                            </p:tav>
                                            <p:tav tm="100000">
                                              <p:val>
                                                <p:strVal val="#ppt_w"/>
                                              </p:val>
                                            </p:tav>
                                          </p:tavLst>
                                        </p:anim>
                                        <p:anim calcmode="lin" valueType="num">
                                          <p:cBhvr>
                                            <p:cTn id="77" dur="500" fill="hold"/>
                                            <p:tgtEl>
                                              <p:spTgt spid="145"/>
                                            </p:tgtEl>
                                            <p:attrNameLst>
                                              <p:attrName>ppt_h</p:attrName>
                                            </p:attrNameLst>
                                          </p:cBhvr>
                                          <p:tavLst>
                                            <p:tav tm="0">
                                              <p:val>
                                                <p:fltVal val="0"/>
                                              </p:val>
                                            </p:tav>
                                            <p:tav tm="100000">
                                              <p:val>
                                                <p:strVal val="#ppt_h"/>
                                              </p:val>
                                            </p:tav>
                                          </p:tavLst>
                                        </p:anim>
                                        <p:animEffect transition="in" filter="fade">
                                          <p:cBhvr>
                                            <p:cTn id="78" dur="500"/>
                                            <p:tgtEl>
                                              <p:spTgt spid="145"/>
                                            </p:tgtEl>
                                          </p:cBhvr>
                                        </p:animEffect>
                                      </p:childTnLst>
                                    </p:cTn>
                                  </p:par>
                                  <p:par>
                                    <p:cTn id="79" presetID="53" presetClass="entr" presetSubtype="16" fill="hold" nodeType="withEffect">
                                      <p:stCondLst>
                                        <p:cond delay="1500"/>
                                      </p:stCondLst>
                                      <p:childTnLst>
                                        <p:set>
                                          <p:cBhvr>
                                            <p:cTn id="80" dur="1" fill="hold">
                                              <p:stCondLst>
                                                <p:cond delay="0"/>
                                              </p:stCondLst>
                                            </p:cTn>
                                            <p:tgtEl>
                                              <p:spTgt spid="156"/>
                                            </p:tgtEl>
                                            <p:attrNameLst>
                                              <p:attrName>style.visibility</p:attrName>
                                            </p:attrNameLst>
                                          </p:cBhvr>
                                          <p:to>
                                            <p:strVal val="visible"/>
                                          </p:to>
                                        </p:set>
                                        <p:anim calcmode="lin" valueType="num">
                                          <p:cBhvr>
                                            <p:cTn id="81" dur="500" fill="hold"/>
                                            <p:tgtEl>
                                              <p:spTgt spid="156"/>
                                            </p:tgtEl>
                                            <p:attrNameLst>
                                              <p:attrName>ppt_w</p:attrName>
                                            </p:attrNameLst>
                                          </p:cBhvr>
                                          <p:tavLst>
                                            <p:tav tm="0">
                                              <p:val>
                                                <p:fltVal val="0"/>
                                              </p:val>
                                            </p:tav>
                                            <p:tav tm="100000">
                                              <p:val>
                                                <p:strVal val="#ppt_w"/>
                                              </p:val>
                                            </p:tav>
                                          </p:tavLst>
                                        </p:anim>
                                        <p:anim calcmode="lin" valueType="num">
                                          <p:cBhvr>
                                            <p:cTn id="82" dur="500" fill="hold"/>
                                            <p:tgtEl>
                                              <p:spTgt spid="156"/>
                                            </p:tgtEl>
                                            <p:attrNameLst>
                                              <p:attrName>ppt_h</p:attrName>
                                            </p:attrNameLst>
                                          </p:cBhvr>
                                          <p:tavLst>
                                            <p:tav tm="0">
                                              <p:val>
                                                <p:fltVal val="0"/>
                                              </p:val>
                                            </p:tav>
                                            <p:tav tm="100000">
                                              <p:val>
                                                <p:strVal val="#ppt_h"/>
                                              </p:val>
                                            </p:tav>
                                          </p:tavLst>
                                        </p:anim>
                                        <p:animEffect transition="in" filter="fade">
                                          <p:cBhvr>
                                            <p:cTn id="83" dur="500"/>
                                            <p:tgtEl>
                                              <p:spTgt spid="156"/>
                                            </p:tgtEl>
                                          </p:cBhvr>
                                        </p:animEffect>
                                      </p:childTnLst>
                                    </p:cTn>
                                  </p:par>
                                  <p:par>
                                    <p:cTn id="84" presetID="53" presetClass="entr" presetSubtype="16" fill="hold" nodeType="withEffect">
                                      <p:stCondLst>
                                        <p:cond delay="1750"/>
                                      </p:stCondLst>
                                      <p:childTnLst>
                                        <p:set>
                                          <p:cBhvr>
                                            <p:cTn id="85" dur="1" fill="hold">
                                              <p:stCondLst>
                                                <p:cond delay="0"/>
                                              </p:stCondLst>
                                            </p:cTn>
                                            <p:tgtEl>
                                              <p:spTgt spid="168"/>
                                            </p:tgtEl>
                                            <p:attrNameLst>
                                              <p:attrName>style.visibility</p:attrName>
                                            </p:attrNameLst>
                                          </p:cBhvr>
                                          <p:to>
                                            <p:strVal val="visible"/>
                                          </p:to>
                                        </p:set>
                                        <p:anim calcmode="lin" valueType="num">
                                          <p:cBhvr>
                                            <p:cTn id="86" dur="500" fill="hold"/>
                                            <p:tgtEl>
                                              <p:spTgt spid="168"/>
                                            </p:tgtEl>
                                            <p:attrNameLst>
                                              <p:attrName>ppt_w</p:attrName>
                                            </p:attrNameLst>
                                          </p:cBhvr>
                                          <p:tavLst>
                                            <p:tav tm="0">
                                              <p:val>
                                                <p:fltVal val="0"/>
                                              </p:val>
                                            </p:tav>
                                            <p:tav tm="100000">
                                              <p:val>
                                                <p:strVal val="#ppt_w"/>
                                              </p:val>
                                            </p:tav>
                                          </p:tavLst>
                                        </p:anim>
                                        <p:anim calcmode="lin" valueType="num">
                                          <p:cBhvr>
                                            <p:cTn id="87" dur="500" fill="hold"/>
                                            <p:tgtEl>
                                              <p:spTgt spid="168"/>
                                            </p:tgtEl>
                                            <p:attrNameLst>
                                              <p:attrName>ppt_h</p:attrName>
                                            </p:attrNameLst>
                                          </p:cBhvr>
                                          <p:tavLst>
                                            <p:tav tm="0">
                                              <p:val>
                                                <p:fltVal val="0"/>
                                              </p:val>
                                            </p:tav>
                                            <p:tav tm="100000">
                                              <p:val>
                                                <p:strVal val="#ppt_h"/>
                                              </p:val>
                                            </p:tav>
                                          </p:tavLst>
                                        </p:anim>
                                        <p:animEffect transition="in" filter="fade">
                                          <p:cBhvr>
                                            <p:cTn id="88" dur="500"/>
                                            <p:tgtEl>
                                              <p:spTgt spid="168"/>
                                            </p:tgtEl>
                                          </p:cBhvr>
                                        </p:animEffect>
                                      </p:childTnLst>
                                    </p:cTn>
                                  </p:par>
                                  <p:par>
                                    <p:cTn id="89" presetID="53" presetClass="entr" presetSubtype="16" fill="hold" nodeType="withEffect">
                                      <p:stCondLst>
                                        <p:cond delay="2000"/>
                                      </p:stCondLst>
                                      <p:childTnLst>
                                        <p:set>
                                          <p:cBhvr>
                                            <p:cTn id="90" dur="1" fill="hold">
                                              <p:stCondLst>
                                                <p:cond delay="0"/>
                                              </p:stCondLst>
                                            </p:cTn>
                                            <p:tgtEl>
                                              <p:spTgt spid="179"/>
                                            </p:tgtEl>
                                            <p:attrNameLst>
                                              <p:attrName>style.visibility</p:attrName>
                                            </p:attrNameLst>
                                          </p:cBhvr>
                                          <p:to>
                                            <p:strVal val="visible"/>
                                          </p:to>
                                        </p:set>
                                        <p:anim calcmode="lin" valueType="num">
                                          <p:cBhvr>
                                            <p:cTn id="91" dur="500" fill="hold"/>
                                            <p:tgtEl>
                                              <p:spTgt spid="179"/>
                                            </p:tgtEl>
                                            <p:attrNameLst>
                                              <p:attrName>ppt_w</p:attrName>
                                            </p:attrNameLst>
                                          </p:cBhvr>
                                          <p:tavLst>
                                            <p:tav tm="0">
                                              <p:val>
                                                <p:fltVal val="0"/>
                                              </p:val>
                                            </p:tav>
                                            <p:tav tm="100000">
                                              <p:val>
                                                <p:strVal val="#ppt_w"/>
                                              </p:val>
                                            </p:tav>
                                          </p:tavLst>
                                        </p:anim>
                                        <p:anim calcmode="lin" valueType="num">
                                          <p:cBhvr>
                                            <p:cTn id="92" dur="500" fill="hold"/>
                                            <p:tgtEl>
                                              <p:spTgt spid="179"/>
                                            </p:tgtEl>
                                            <p:attrNameLst>
                                              <p:attrName>ppt_h</p:attrName>
                                            </p:attrNameLst>
                                          </p:cBhvr>
                                          <p:tavLst>
                                            <p:tav tm="0">
                                              <p:val>
                                                <p:fltVal val="0"/>
                                              </p:val>
                                            </p:tav>
                                            <p:tav tm="100000">
                                              <p:val>
                                                <p:strVal val="#ppt_h"/>
                                              </p:val>
                                            </p:tav>
                                          </p:tavLst>
                                        </p:anim>
                                        <p:animEffect transition="in" filter="fade">
                                          <p:cBhvr>
                                            <p:cTn id="93"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139" grpId="0" animBg="1"/>
          <p:bldP spid="140" grpId="0" animBg="1"/>
          <p:bldP spid="141" grpId="0" animBg="1"/>
          <p:bldP spid="142" grpId="0" animBg="1"/>
          <p:bldP spid="143" grpId="0" animBg="1"/>
          <p:bldP spid="144" grpId="0" animBg="1"/>
        </p:bld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Oval 249"/>
          <p:cNvSpPr>
            <a:spLocks noChangeArrowheads="1"/>
          </p:cNvSpPr>
          <p:nvPr/>
        </p:nvSpPr>
        <p:spPr bwMode="auto">
          <a:xfrm>
            <a:off x="885549" y="194175"/>
            <a:ext cx="1975247" cy="1974056"/>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50" name="Freeform 250"/>
          <p:cNvSpPr>
            <a:spLocks noEditPoints="1"/>
          </p:cNvSpPr>
          <p:nvPr/>
        </p:nvSpPr>
        <p:spPr bwMode="auto">
          <a:xfrm>
            <a:off x="2346445" y="194175"/>
            <a:ext cx="2260997" cy="1974056"/>
          </a:xfrm>
          <a:custGeom>
            <a:avLst/>
            <a:gdLst>
              <a:gd name="T0" fmla="*/ 8 w 792"/>
              <a:gd name="T1" fmla="*/ 300 h 691"/>
              <a:gd name="T2" fmla="*/ 31 w 792"/>
              <a:gd name="T3" fmla="*/ 277 h 691"/>
              <a:gd name="T4" fmla="*/ 54 w 792"/>
              <a:gd name="T5" fmla="*/ 300 h 691"/>
              <a:gd name="T6" fmla="*/ 31 w 792"/>
              <a:gd name="T7" fmla="*/ 323 h 691"/>
              <a:gd name="T8" fmla="*/ 8 w 792"/>
              <a:gd name="T9" fmla="*/ 300 h 691"/>
              <a:gd name="T10" fmla="*/ 792 w 792"/>
              <a:gd name="T11" fmla="*/ 346 h 691"/>
              <a:gd name="T12" fmla="*/ 446 w 792"/>
              <a:gd name="T13" fmla="*/ 691 h 691"/>
              <a:gd name="T14" fmla="*/ 140 w 792"/>
              <a:gd name="T15" fmla="*/ 506 h 691"/>
              <a:gd name="T16" fmla="*/ 23 w 792"/>
              <a:gd name="T17" fmla="*/ 506 h 691"/>
              <a:gd name="T18" fmla="*/ 0 w 792"/>
              <a:gd name="T19" fmla="*/ 483 h 691"/>
              <a:gd name="T20" fmla="*/ 23 w 792"/>
              <a:gd name="T21" fmla="*/ 460 h 691"/>
              <a:gd name="T22" fmla="*/ 98 w 792"/>
              <a:gd name="T23" fmla="*/ 460 h 691"/>
              <a:gd name="T24" fmla="*/ 121 w 792"/>
              <a:gd name="T25" fmla="*/ 437 h 691"/>
              <a:gd name="T26" fmla="*/ 98 w 792"/>
              <a:gd name="T27" fmla="*/ 414 h 691"/>
              <a:gd name="T28" fmla="*/ 84 w 792"/>
              <a:gd name="T29" fmla="*/ 414 h 691"/>
              <a:gd name="T30" fmla="*/ 61 w 792"/>
              <a:gd name="T31" fmla="*/ 392 h 691"/>
              <a:gd name="T32" fmla="*/ 84 w 792"/>
              <a:gd name="T33" fmla="*/ 369 h 691"/>
              <a:gd name="T34" fmla="*/ 157 w 792"/>
              <a:gd name="T35" fmla="*/ 369 h 691"/>
              <a:gd name="T36" fmla="*/ 180 w 792"/>
              <a:gd name="T37" fmla="*/ 346 h 691"/>
              <a:gd name="T38" fmla="*/ 157 w 792"/>
              <a:gd name="T39" fmla="*/ 323 h 691"/>
              <a:gd name="T40" fmla="*/ 98 w 792"/>
              <a:gd name="T41" fmla="*/ 323 h 691"/>
              <a:gd name="T42" fmla="*/ 75 w 792"/>
              <a:gd name="T43" fmla="*/ 300 h 691"/>
              <a:gd name="T44" fmla="*/ 98 w 792"/>
              <a:gd name="T45" fmla="*/ 277 h 691"/>
              <a:gd name="T46" fmla="*/ 134 w 792"/>
              <a:gd name="T47" fmla="*/ 277 h 691"/>
              <a:gd name="T48" fmla="*/ 157 w 792"/>
              <a:gd name="T49" fmla="*/ 254 h 691"/>
              <a:gd name="T50" fmla="*/ 134 w 792"/>
              <a:gd name="T51" fmla="*/ 231 h 691"/>
              <a:gd name="T52" fmla="*/ 62 w 792"/>
              <a:gd name="T53" fmla="*/ 231 h 691"/>
              <a:gd name="T54" fmla="*/ 39 w 792"/>
              <a:gd name="T55" fmla="*/ 209 h 691"/>
              <a:gd name="T56" fmla="*/ 62 w 792"/>
              <a:gd name="T57" fmla="*/ 186 h 691"/>
              <a:gd name="T58" fmla="*/ 140 w 792"/>
              <a:gd name="T59" fmla="*/ 186 h 691"/>
              <a:gd name="T60" fmla="*/ 446 w 792"/>
              <a:gd name="T61" fmla="*/ 0 h 691"/>
              <a:gd name="T62" fmla="*/ 792 w 792"/>
              <a:gd name="T63" fmla="*/ 346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2" h="691">
                <a:moveTo>
                  <a:pt x="8" y="300"/>
                </a:moveTo>
                <a:cubicBezTo>
                  <a:pt x="8" y="287"/>
                  <a:pt x="18" y="277"/>
                  <a:pt x="31" y="277"/>
                </a:cubicBezTo>
                <a:cubicBezTo>
                  <a:pt x="43" y="277"/>
                  <a:pt x="54" y="287"/>
                  <a:pt x="54" y="300"/>
                </a:cubicBezTo>
                <a:cubicBezTo>
                  <a:pt x="54" y="313"/>
                  <a:pt x="43" y="323"/>
                  <a:pt x="31" y="323"/>
                </a:cubicBezTo>
                <a:cubicBezTo>
                  <a:pt x="18" y="323"/>
                  <a:pt x="8" y="313"/>
                  <a:pt x="8" y="300"/>
                </a:cubicBezTo>
                <a:close/>
                <a:moveTo>
                  <a:pt x="792" y="346"/>
                </a:moveTo>
                <a:cubicBezTo>
                  <a:pt x="792" y="537"/>
                  <a:pt x="637" y="691"/>
                  <a:pt x="446" y="691"/>
                </a:cubicBezTo>
                <a:cubicBezTo>
                  <a:pt x="313" y="691"/>
                  <a:pt x="198" y="616"/>
                  <a:pt x="140" y="506"/>
                </a:cubicBezTo>
                <a:cubicBezTo>
                  <a:pt x="23" y="506"/>
                  <a:pt x="23" y="506"/>
                  <a:pt x="23" y="506"/>
                </a:cubicBezTo>
                <a:cubicBezTo>
                  <a:pt x="10" y="506"/>
                  <a:pt x="0" y="496"/>
                  <a:pt x="0" y="483"/>
                </a:cubicBezTo>
                <a:cubicBezTo>
                  <a:pt x="0" y="470"/>
                  <a:pt x="10" y="460"/>
                  <a:pt x="23" y="460"/>
                </a:cubicBezTo>
                <a:cubicBezTo>
                  <a:pt x="98" y="460"/>
                  <a:pt x="98" y="460"/>
                  <a:pt x="98" y="460"/>
                </a:cubicBezTo>
                <a:cubicBezTo>
                  <a:pt x="110" y="460"/>
                  <a:pt x="121" y="450"/>
                  <a:pt x="121" y="437"/>
                </a:cubicBezTo>
                <a:cubicBezTo>
                  <a:pt x="121" y="425"/>
                  <a:pt x="110" y="414"/>
                  <a:pt x="98" y="414"/>
                </a:cubicBezTo>
                <a:cubicBezTo>
                  <a:pt x="84" y="414"/>
                  <a:pt x="84" y="414"/>
                  <a:pt x="84" y="414"/>
                </a:cubicBezTo>
                <a:cubicBezTo>
                  <a:pt x="71" y="414"/>
                  <a:pt x="61" y="404"/>
                  <a:pt x="61" y="392"/>
                </a:cubicBezTo>
                <a:cubicBezTo>
                  <a:pt x="61" y="379"/>
                  <a:pt x="71" y="369"/>
                  <a:pt x="84" y="369"/>
                </a:cubicBezTo>
                <a:cubicBezTo>
                  <a:pt x="157" y="369"/>
                  <a:pt x="157" y="369"/>
                  <a:pt x="157" y="369"/>
                </a:cubicBezTo>
                <a:cubicBezTo>
                  <a:pt x="169" y="369"/>
                  <a:pt x="180" y="358"/>
                  <a:pt x="180" y="346"/>
                </a:cubicBezTo>
                <a:cubicBezTo>
                  <a:pt x="180" y="333"/>
                  <a:pt x="169" y="323"/>
                  <a:pt x="157" y="323"/>
                </a:cubicBezTo>
                <a:cubicBezTo>
                  <a:pt x="98" y="323"/>
                  <a:pt x="98" y="323"/>
                  <a:pt x="98" y="323"/>
                </a:cubicBezTo>
                <a:cubicBezTo>
                  <a:pt x="86" y="323"/>
                  <a:pt x="75" y="313"/>
                  <a:pt x="75" y="300"/>
                </a:cubicBezTo>
                <a:cubicBezTo>
                  <a:pt x="75" y="287"/>
                  <a:pt x="86" y="277"/>
                  <a:pt x="98" y="277"/>
                </a:cubicBezTo>
                <a:cubicBezTo>
                  <a:pt x="134" y="277"/>
                  <a:pt x="134" y="277"/>
                  <a:pt x="134" y="277"/>
                </a:cubicBezTo>
                <a:cubicBezTo>
                  <a:pt x="146" y="277"/>
                  <a:pt x="157" y="267"/>
                  <a:pt x="157" y="254"/>
                </a:cubicBezTo>
                <a:cubicBezTo>
                  <a:pt x="157" y="242"/>
                  <a:pt x="146" y="231"/>
                  <a:pt x="134" y="231"/>
                </a:cubicBezTo>
                <a:cubicBezTo>
                  <a:pt x="62" y="231"/>
                  <a:pt x="62" y="231"/>
                  <a:pt x="62" y="231"/>
                </a:cubicBezTo>
                <a:cubicBezTo>
                  <a:pt x="49" y="231"/>
                  <a:pt x="39" y="221"/>
                  <a:pt x="39" y="209"/>
                </a:cubicBezTo>
                <a:cubicBezTo>
                  <a:pt x="39" y="196"/>
                  <a:pt x="49" y="186"/>
                  <a:pt x="62" y="186"/>
                </a:cubicBezTo>
                <a:cubicBezTo>
                  <a:pt x="62" y="186"/>
                  <a:pt x="140" y="186"/>
                  <a:pt x="140" y="186"/>
                </a:cubicBezTo>
                <a:cubicBezTo>
                  <a:pt x="198" y="75"/>
                  <a:pt x="313" y="0"/>
                  <a:pt x="446" y="0"/>
                </a:cubicBezTo>
                <a:cubicBezTo>
                  <a:pt x="637" y="0"/>
                  <a:pt x="792" y="155"/>
                  <a:pt x="792" y="346"/>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51" name="Freeform 251"/>
          <p:cNvSpPr>
            <a:spLocks noEditPoints="1"/>
          </p:cNvSpPr>
          <p:nvPr/>
        </p:nvSpPr>
        <p:spPr bwMode="auto">
          <a:xfrm>
            <a:off x="4090711" y="194175"/>
            <a:ext cx="2260997" cy="1974056"/>
          </a:xfrm>
          <a:custGeom>
            <a:avLst/>
            <a:gdLst>
              <a:gd name="T0" fmla="*/ 31 w 792"/>
              <a:gd name="T1" fmla="*/ 369 h 691"/>
              <a:gd name="T2" fmla="*/ 54 w 792"/>
              <a:gd name="T3" fmla="*/ 392 h 691"/>
              <a:gd name="T4" fmla="*/ 31 w 792"/>
              <a:gd name="T5" fmla="*/ 414 h 691"/>
              <a:gd name="T6" fmla="*/ 8 w 792"/>
              <a:gd name="T7" fmla="*/ 392 h 691"/>
              <a:gd name="T8" fmla="*/ 31 w 792"/>
              <a:gd name="T9" fmla="*/ 369 h 691"/>
              <a:gd name="T10" fmla="*/ 446 w 792"/>
              <a:gd name="T11" fmla="*/ 691 h 691"/>
              <a:gd name="T12" fmla="*/ 140 w 792"/>
              <a:gd name="T13" fmla="*/ 506 h 691"/>
              <a:gd name="T14" fmla="*/ 62 w 792"/>
              <a:gd name="T15" fmla="*/ 506 h 691"/>
              <a:gd name="T16" fmla="*/ 39 w 792"/>
              <a:gd name="T17" fmla="*/ 483 h 691"/>
              <a:gd name="T18" fmla="*/ 62 w 792"/>
              <a:gd name="T19" fmla="*/ 460 h 691"/>
              <a:gd name="T20" fmla="*/ 134 w 792"/>
              <a:gd name="T21" fmla="*/ 460 h 691"/>
              <a:gd name="T22" fmla="*/ 157 w 792"/>
              <a:gd name="T23" fmla="*/ 437 h 691"/>
              <a:gd name="T24" fmla="*/ 134 w 792"/>
              <a:gd name="T25" fmla="*/ 414 h 691"/>
              <a:gd name="T26" fmla="*/ 98 w 792"/>
              <a:gd name="T27" fmla="*/ 414 h 691"/>
              <a:gd name="T28" fmla="*/ 75 w 792"/>
              <a:gd name="T29" fmla="*/ 392 h 691"/>
              <a:gd name="T30" fmla="*/ 98 w 792"/>
              <a:gd name="T31" fmla="*/ 369 h 691"/>
              <a:gd name="T32" fmla="*/ 157 w 792"/>
              <a:gd name="T33" fmla="*/ 369 h 691"/>
              <a:gd name="T34" fmla="*/ 180 w 792"/>
              <a:gd name="T35" fmla="*/ 346 h 691"/>
              <a:gd name="T36" fmla="*/ 157 w 792"/>
              <a:gd name="T37" fmla="*/ 323 h 691"/>
              <a:gd name="T38" fmla="*/ 84 w 792"/>
              <a:gd name="T39" fmla="*/ 323 h 691"/>
              <a:gd name="T40" fmla="*/ 61 w 792"/>
              <a:gd name="T41" fmla="*/ 300 h 691"/>
              <a:gd name="T42" fmla="*/ 84 w 792"/>
              <a:gd name="T43" fmla="*/ 277 h 691"/>
              <a:gd name="T44" fmla="*/ 98 w 792"/>
              <a:gd name="T45" fmla="*/ 277 h 691"/>
              <a:gd name="T46" fmla="*/ 121 w 792"/>
              <a:gd name="T47" fmla="*/ 254 h 691"/>
              <a:gd name="T48" fmla="*/ 98 w 792"/>
              <a:gd name="T49" fmla="*/ 231 h 691"/>
              <a:gd name="T50" fmla="*/ 23 w 792"/>
              <a:gd name="T51" fmla="*/ 231 h 691"/>
              <a:gd name="T52" fmla="*/ 0 w 792"/>
              <a:gd name="T53" fmla="*/ 209 h 691"/>
              <a:gd name="T54" fmla="*/ 23 w 792"/>
              <a:gd name="T55" fmla="*/ 186 h 691"/>
              <a:gd name="T56" fmla="*/ 140 w 792"/>
              <a:gd name="T57" fmla="*/ 186 h 691"/>
              <a:gd name="T58" fmla="*/ 446 w 792"/>
              <a:gd name="T59" fmla="*/ 0 h 691"/>
              <a:gd name="T60" fmla="*/ 792 w 792"/>
              <a:gd name="T61" fmla="*/ 346 h 691"/>
              <a:gd name="T62" fmla="*/ 446 w 792"/>
              <a:gd name="T63"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2" h="691">
                <a:moveTo>
                  <a:pt x="31" y="369"/>
                </a:moveTo>
                <a:cubicBezTo>
                  <a:pt x="43" y="369"/>
                  <a:pt x="54" y="379"/>
                  <a:pt x="54" y="392"/>
                </a:cubicBezTo>
                <a:cubicBezTo>
                  <a:pt x="54" y="404"/>
                  <a:pt x="43" y="414"/>
                  <a:pt x="31" y="414"/>
                </a:cubicBezTo>
                <a:cubicBezTo>
                  <a:pt x="18" y="414"/>
                  <a:pt x="8" y="404"/>
                  <a:pt x="8" y="392"/>
                </a:cubicBezTo>
                <a:cubicBezTo>
                  <a:pt x="8" y="379"/>
                  <a:pt x="18" y="369"/>
                  <a:pt x="31" y="369"/>
                </a:cubicBezTo>
                <a:close/>
                <a:moveTo>
                  <a:pt x="446" y="691"/>
                </a:moveTo>
                <a:cubicBezTo>
                  <a:pt x="313" y="691"/>
                  <a:pt x="198" y="616"/>
                  <a:pt x="140" y="506"/>
                </a:cubicBezTo>
                <a:cubicBezTo>
                  <a:pt x="62" y="506"/>
                  <a:pt x="62" y="506"/>
                  <a:pt x="62" y="506"/>
                </a:cubicBezTo>
                <a:cubicBezTo>
                  <a:pt x="50" y="506"/>
                  <a:pt x="39" y="496"/>
                  <a:pt x="39" y="483"/>
                </a:cubicBezTo>
                <a:cubicBezTo>
                  <a:pt x="39" y="470"/>
                  <a:pt x="50" y="460"/>
                  <a:pt x="62" y="460"/>
                </a:cubicBezTo>
                <a:cubicBezTo>
                  <a:pt x="134" y="460"/>
                  <a:pt x="134" y="460"/>
                  <a:pt x="134" y="460"/>
                </a:cubicBezTo>
                <a:cubicBezTo>
                  <a:pt x="147" y="460"/>
                  <a:pt x="157" y="450"/>
                  <a:pt x="157" y="437"/>
                </a:cubicBezTo>
                <a:cubicBezTo>
                  <a:pt x="157" y="425"/>
                  <a:pt x="147" y="414"/>
                  <a:pt x="134" y="414"/>
                </a:cubicBezTo>
                <a:cubicBezTo>
                  <a:pt x="98" y="414"/>
                  <a:pt x="98" y="414"/>
                  <a:pt x="98" y="414"/>
                </a:cubicBezTo>
                <a:cubicBezTo>
                  <a:pt x="86" y="414"/>
                  <a:pt x="75" y="404"/>
                  <a:pt x="75" y="392"/>
                </a:cubicBezTo>
                <a:cubicBezTo>
                  <a:pt x="75" y="379"/>
                  <a:pt x="86" y="369"/>
                  <a:pt x="98" y="369"/>
                </a:cubicBezTo>
                <a:cubicBezTo>
                  <a:pt x="157" y="369"/>
                  <a:pt x="157" y="369"/>
                  <a:pt x="157" y="369"/>
                </a:cubicBezTo>
                <a:cubicBezTo>
                  <a:pt x="169" y="369"/>
                  <a:pt x="180" y="358"/>
                  <a:pt x="180" y="346"/>
                </a:cubicBezTo>
                <a:cubicBezTo>
                  <a:pt x="180" y="333"/>
                  <a:pt x="169" y="323"/>
                  <a:pt x="157" y="323"/>
                </a:cubicBezTo>
                <a:cubicBezTo>
                  <a:pt x="84" y="323"/>
                  <a:pt x="84" y="323"/>
                  <a:pt x="84" y="323"/>
                </a:cubicBezTo>
                <a:cubicBezTo>
                  <a:pt x="71" y="323"/>
                  <a:pt x="61" y="313"/>
                  <a:pt x="61" y="300"/>
                </a:cubicBezTo>
                <a:cubicBezTo>
                  <a:pt x="61" y="287"/>
                  <a:pt x="71" y="277"/>
                  <a:pt x="84" y="277"/>
                </a:cubicBezTo>
                <a:cubicBezTo>
                  <a:pt x="98" y="277"/>
                  <a:pt x="98" y="277"/>
                  <a:pt x="98" y="277"/>
                </a:cubicBezTo>
                <a:cubicBezTo>
                  <a:pt x="111" y="277"/>
                  <a:pt x="121" y="267"/>
                  <a:pt x="121" y="254"/>
                </a:cubicBezTo>
                <a:cubicBezTo>
                  <a:pt x="121" y="242"/>
                  <a:pt x="111" y="232"/>
                  <a:pt x="98" y="231"/>
                </a:cubicBezTo>
                <a:cubicBezTo>
                  <a:pt x="23" y="231"/>
                  <a:pt x="23" y="231"/>
                  <a:pt x="23" y="231"/>
                </a:cubicBezTo>
                <a:cubicBezTo>
                  <a:pt x="10" y="231"/>
                  <a:pt x="0" y="221"/>
                  <a:pt x="0" y="209"/>
                </a:cubicBezTo>
                <a:cubicBezTo>
                  <a:pt x="0" y="196"/>
                  <a:pt x="10" y="186"/>
                  <a:pt x="23" y="186"/>
                </a:cubicBezTo>
                <a:cubicBezTo>
                  <a:pt x="23" y="186"/>
                  <a:pt x="140" y="186"/>
                  <a:pt x="140" y="186"/>
                </a:cubicBezTo>
                <a:cubicBezTo>
                  <a:pt x="198" y="75"/>
                  <a:pt x="313" y="0"/>
                  <a:pt x="446" y="0"/>
                </a:cubicBezTo>
                <a:cubicBezTo>
                  <a:pt x="637" y="0"/>
                  <a:pt x="792" y="155"/>
                  <a:pt x="792" y="346"/>
                </a:cubicBezTo>
                <a:cubicBezTo>
                  <a:pt x="792" y="537"/>
                  <a:pt x="637" y="691"/>
                  <a:pt x="446" y="691"/>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52" name="Freeform 252"/>
          <p:cNvSpPr>
            <a:spLocks noEditPoints="1"/>
          </p:cNvSpPr>
          <p:nvPr/>
        </p:nvSpPr>
        <p:spPr bwMode="auto">
          <a:xfrm>
            <a:off x="5777826" y="194175"/>
            <a:ext cx="2322910" cy="1974056"/>
          </a:xfrm>
          <a:custGeom>
            <a:avLst/>
            <a:gdLst>
              <a:gd name="T0" fmla="*/ 0 w 814"/>
              <a:gd name="T1" fmla="*/ 300 h 691"/>
              <a:gd name="T2" fmla="*/ 23 w 814"/>
              <a:gd name="T3" fmla="*/ 277 h 691"/>
              <a:gd name="T4" fmla="*/ 45 w 814"/>
              <a:gd name="T5" fmla="*/ 300 h 691"/>
              <a:gd name="T6" fmla="*/ 23 w 814"/>
              <a:gd name="T7" fmla="*/ 323 h 691"/>
              <a:gd name="T8" fmla="*/ 0 w 814"/>
              <a:gd name="T9" fmla="*/ 300 h 691"/>
              <a:gd name="T10" fmla="*/ 814 w 814"/>
              <a:gd name="T11" fmla="*/ 346 h 691"/>
              <a:gd name="T12" fmla="*/ 468 w 814"/>
              <a:gd name="T13" fmla="*/ 691 h 691"/>
              <a:gd name="T14" fmla="*/ 162 w 814"/>
              <a:gd name="T15" fmla="*/ 506 h 691"/>
              <a:gd name="T16" fmla="*/ 101 w 814"/>
              <a:gd name="T17" fmla="*/ 506 h 691"/>
              <a:gd name="T18" fmla="*/ 78 w 814"/>
              <a:gd name="T19" fmla="*/ 483 h 691"/>
              <a:gd name="T20" fmla="*/ 101 w 814"/>
              <a:gd name="T21" fmla="*/ 460 h 691"/>
              <a:gd name="T22" fmla="*/ 119 w 814"/>
              <a:gd name="T23" fmla="*/ 460 h 691"/>
              <a:gd name="T24" fmla="*/ 142 w 814"/>
              <a:gd name="T25" fmla="*/ 437 h 691"/>
              <a:gd name="T26" fmla="*/ 119 w 814"/>
              <a:gd name="T27" fmla="*/ 414 h 691"/>
              <a:gd name="T28" fmla="*/ 52 w 814"/>
              <a:gd name="T29" fmla="*/ 414 h 691"/>
              <a:gd name="T30" fmla="*/ 29 w 814"/>
              <a:gd name="T31" fmla="*/ 392 h 691"/>
              <a:gd name="T32" fmla="*/ 52 w 814"/>
              <a:gd name="T33" fmla="*/ 369 h 691"/>
              <a:gd name="T34" fmla="*/ 162 w 814"/>
              <a:gd name="T35" fmla="*/ 369 h 691"/>
              <a:gd name="T36" fmla="*/ 185 w 814"/>
              <a:gd name="T37" fmla="*/ 346 h 691"/>
              <a:gd name="T38" fmla="*/ 162 w 814"/>
              <a:gd name="T39" fmla="*/ 323 h 691"/>
              <a:gd name="T40" fmla="*/ 90 w 814"/>
              <a:gd name="T41" fmla="*/ 323 h 691"/>
              <a:gd name="T42" fmla="*/ 67 w 814"/>
              <a:gd name="T43" fmla="*/ 300 h 691"/>
              <a:gd name="T44" fmla="*/ 90 w 814"/>
              <a:gd name="T45" fmla="*/ 277 h 691"/>
              <a:gd name="T46" fmla="*/ 155 w 814"/>
              <a:gd name="T47" fmla="*/ 277 h 691"/>
              <a:gd name="T48" fmla="*/ 178 w 814"/>
              <a:gd name="T49" fmla="*/ 254 h 691"/>
              <a:gd name="T50" fmla="*/ 155 w 814"/>
              <a:gd name="T51" fmla="*/ 231 h 691"/>
              <a:gd name="T52" fmla="*/ 134 w 814"/>
              <a:gd name="T53" fmla="*/ 231 h 691"/>
              <a:gd name="T54" fmla="*/ 111 w 814"/>
              <a:gd name="T55" fmla="*/ 209 h 691"/>
              <a:gd name="T56" fmla="*/ 134 w 814"/>
              <a:gd name="T57" fmla="*/ 186 h 691"/>
              <a:gd name="T58" fmla="*/ 162 w 814"/>
              <a:gd name="T59" fmla="*/ 186 h 691"/>
              <a:gd name="T60" fmla="*/ 468 w 814"/>
              <a:gd name="T61" fmla="*/ 0 h 691"/>
              <a:gd name="T62" fmla="*/ 814 w 814"/>
              <a:gd name="T63" fmla="*/ 346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4" h="691">
                <a:moveTo>
                  <a:pt x="0" y="300"/>
                </a:moveTo>
                <a:cubicBezTo>
                  <a:pt x="0" y="287"/>
                  <a:pt x="10" y="277"/>
                  <a:pt x="23" y="277"/>
                </a:cubicBezTo>
                <a:cubicBezTo>
                  <a:pt x="35" y="277"/>
                  <a:pt x="45" y="287"/>
                  <a:pt x="45" y="300"/>
                </a:cubicBezTo>
                <a:cubicBezTo>
                  <a:pt x="45" y="313"/>
                  <a:pt x="35" y="323"/>
                  <a:pt x="23" y="323"/>
                </a:cubicBezTo>
                <a:cubicBezTo>
                  <a:pt x="10" y="323"/>
                  <a:pt x="0" y="313"/>
                  <a:pt x="0" y="300"/>
                </a:cubicBezTo>
                <a:close/>
                <a:moveTo>
                  <a:pt x="814" y="346"/>
                </a:moveTo>
                <a:cubicBezTo>
                  <a:pt x="814" y="537"/>
                  <a:pt x="659" y="691"/>
                  <a:pt x="468" y="691"/>
                </a:cubicBezTo>
                <a:cubicBezTo>
                  <a:pt x="335" y="691"/>
                  <a:pt x="220" y="616"/>
                  <a:pt x="162" y="506"/>
                </a:cubicBezTo>
                <a:cubicBezTo>
                  <a:pt x="101" y="506"/>
                  <a:pt x="101" y="506"/>
                  <a:pt x="101" y="506"/>
                </a:cubicBezTo>
                <a:cubicBezTo>
                  <a:pt x="88" y="506"/>
                  <a:pt x="78" y="496"/>
                  <a:pt x="78" y="483"/>
                </a:cubicBezTo>
                <a:cubicBezTo>
                  <a:pt x="78" y="470"/>
                  <a:pt x="88" y="460"/>
                  <a:pt x="101" y="460"/>
                </a:cubicBezTo>
                <a:cubicBezTo>
                  <a:pt x="119" y="460"/>
                  <a:pt x="119" y="460"/>
                  <a:pt x="119" y="460"/>
                </a:cubicBezTo>
                <a:cubicBezTo>
                  <a:pt x="132" y="460"/>
                  <a:pt x="142" y="450"/>
                  <a:pt x="142" y="437"/>
                </a:cubicBezTo>
                <a:cubicBezTo>
                  <a:pt x="142" y="425"/>
                  <a:pt x="132" y="414"/>
                  <a:pt x="119" y="414"/>
                </a:cubicBezTo>
                <a:cubicBezTo>
                  <a:pt x="52" y="414"/>
                  <a:pt x="52" y="414"/>
                  <a:pt x="52" y="414"/>
                </a:cubicBezTo>
                <a:cubicBezTo>
                  <a:pt x="40" y="414"/>
                  <a:pt x="29" y="404"/>
                  <a:pt x="29" y="392"/>
                </a:cubicBezTo>
                <a:cubicBezTo>
                  <a:pt x="29" y="379"/>
                  <a:pt x="40" y="369"/>
                  <a:pt x="52" y="369"/>
                </a:cubicBezTo>
                <a:cubicBezTo>
                  <a:pt x="162" y="369"/>
                  <a:pt x="162" y="369"/>
                  <a:pt x="162" y="369"/>
                </a:cubicBezTo>
                <a:cubicBezTo>
                  <a:pt x="175" y="369"/>
                  <a:pt x="185" y="358"/>
                  <a:pt x="185" y="346"/>
                </a:cubicBezTo>
                <a:cubicBezTo>
                  <a:pt x="185" y="333"/>
                  <a:pt x="175" y="323"/>
                  <a:pt x="162" y="323"/>
                </a:cubicBezTo>
                <a:cubicBezTo>
                  <a:pt x="90" y="323"/>
                  <a:pt x="90" y="323"/>
                  <a:pt x="90" y="323"/>
                </a:cubicBezTo>
                <a:cubicBezTo>
                  <a:pt x="77" y="323"/>
                  <a:pt x="67" y="313"/>
                  <a:pt x="67" y="300"/>
                </a:cubicBezTo>
                <a:cubicBezTo>
                  <a:pt x="67" y="287"/>
                  <a:pt x="77" y="277"/>
                  <a:pt x="90" y="277"/>
                </a:cubicBezTo>
                <a:cubicBezTo>
                  <a:pt x="155" y="277"/>
                  <a:pt x="155" y="277"/>
                  <a:pt x="155" y="277"/>
                </a:cubicBezTo>
                <a:cubicBezTo>
                  <a:pt x="168" y="277"/>
                  <a:pt x="178" y="267"/>
                  <a:pt x="178" y="254"/>
                </a:cubicBezTo>
                <a:cubicBezTo>
                  <a:pt x="178" y="242"/>
                  <a:pt x="168" y="231"/>
                  <a:pt x="155" y="231"/>
                </a:cubicBezTo>
                <a:cubicBezTo>
                  <a:pt x="134" y="231"/>
                  <a:pt x="134" y="231"/>
                  <a:pt x="134" y="231"/>
                </a:cubicBezTo>
                <a:cubicBezTo>
                  <a:pt x="121" y="231"/>
                  <a:pt x="111" y="221"/>
                  <a:pt x="111" y="209"/>
                </a:cubicBezTo>
                <a:cubicBezTo>
                  <a:pt x="111" y="196"/>
                  <a:pt x="121" y="186"/>
                  <a:pt x="134" y="186"/>
                </a:cubicBezTo>
                <a:cubicBezTo>
                  <a:pt x="134" y="186"/>
                  <a:pt x="162" y="186"/>
                  <a:pt x="162" y="186"/>
                </a:cubicBezTo>
                <a:cubicBezTo>
                  <a:pt x="220" y="75"/>
                  <a:pt x="335" y="0"/>
                  <a:pt x="468" y="0"/>
                </a:cubicBezTo>
                <a:cubicBezTo>
                  <a:pt x="659" y="0"/>
                  <a:pt x="814" y="155"/>
                  <a:pt x="814" y="346"/>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 name="CaixaDeTexto 2">
            <a:extLst>
              <a:ext uri="{FF2B5EF4-FFF2-40B4-BE49-F238E27FC236}">
                <a16:creationId xmlns:a16="http://schemas.microsoft.com/office/drawing/2014/main" id="{879638F3-6BED-B364-7415-F7AD9613A58C}"/>
              </a:ext>
            </a:extLst>
          </p:cNvPr>
          <p:cNvSpPr txBox="1"/>
          <p:nvPr/>
        </p:nvSpPr>
        <p:spPr>
          <a:xfrm>
            <a:off x="1176061" y="944599"/>
            <a:ext cx="1328136" cy="496290"/>
          </a:xfrm>
          <a:prstGeom prst="rect">
            <a:avLst/>
          </a:prstGeom>
          <a:noFill/>
        </p:spPr>
        <p:txBody>
          <a:bodyPr wrap="square">
            <a:spAutoFit/>
          </a:bodyPr>
          <a:lstStyle/>
          <a:p>
            <a:r>
              <a:rPr lang="pt-BR" sz="2625" dirty="0">
                <a:solidFill>
                  <a:schemeClr val="bg1"/>
                </a:solidFill>
                <a:latin typeface="Aharoni" panose="02010803020104030203" pitchFamily="2" charset="-79"/>
                <a:cs typeface="Aharoni" panose="02010803020104030203" pitchFamily="2" charset="-79"/>
              </a:rPr>
              <a:t>Art. 132</a:t>
            </a:r>
          </a:p>
        </p:txBody>
      </p:sp>
      <p:sp>
        <p:nvSpPr>
          <p:cNvPr id="21" name="CaixaDeTexto 20">
            <a:extLst>
              <a:ext uri="{FF2B5EF4-FFF2-40B4-BE49-F238E27FC236}">
                <a16:creationId xmlns:a16="http://schemas.microsoft.com/office/drawing/2014/main" id="{822DEF31-2CEA-8C58-E255-740F2324907A}"/>
              </a:ext>
            </a:extLst>
          </p:cNvPr>
          <p:cNvSpPr txBox="1"/>
          <p:nvPr/>
        </p:nvSpPr>
        <p:spPr>
          <a:xfrm>
            <a:off x="95354" y="2111699"/>
            <a:ext cx="2408843" cy="2554545"/>
          </a:xfrm>
          <a:prstGeom prst="rect">
            <a:avLst/>
          </a:prstGeom>
          <a:noFill/>
        </p:spPr>
        <p:txBody>
          <a:bodyPr wrap="square">
            <a:spAutoFit/>
          </a:bodyPr>
          <a:lstStyle/>
          <a:p>
            <a:r>
              <a:rPr lang="pt-BR" sz="1600" dirty="0">
                <a:latin typeface="Aharoni" panose="02010803020104030203" pitchFamily="2" charset="-79"/>
                <a:cs typeface="Aharoni" panose="02010803020104030203" pitchFamily="2" charset="-79"/>
              </a:rPr>
              <a:t>A formalização do termo aditivo é </a:t>
            </a:r>
            <a:r>
              <a:rPr lang="pt-BR" sz="1600" dirty="0">
                <a:solidFill>
                  <a:srgbClr val="0070C0"/>
                </a:solidFill>
                <a:latin typeface="Aharoni" panose="02010803020104030203" pitchFamily="2" charset="-79"/>
                <a:cs typeface="Aharoni" panose="02010803020104030203" pitchFamily="2" charset="-79"/>
              </a:rPr>
              <a:t>CONDIÇÃO PARA A EXECUÇÃO</a:t>
            </a:r>
            <a:r>
              <a:rPr lang="pt-BR" sz="1600" dirty="0">
                <a:latin typeface="Aharoni" panose="02010803020104030203" pitchFamily="2" charset="-79"/>
                <a:cs typeface="Aharoni" panose="02010803020104030203" pitchFamily="2" charset="-79"/>
              </a:rPr>
              <a:t>, pelo contratado, das prestações determinadas pela Administração no </a:t>
            </a:r>
            <a:r>
              <a:rPr lang="pt-BR" sz="1600" dirty="0">
                <a:solidFill>
                  <a:srgbClr val="0070C0"/>
                </a:solidFill>
                <a:latin typeface="Aharoni" panose="02010803020104030203" pitchFamily="2" charset="-79"/>
                <a:cs typeface="Aharoni" panose="02010803020104030203" pitchFamily="2" charset="-79"/>
              </a:rPr>
              <a:t>CURSO DA EXECUÇÃO DO CONTRATO</a:t>
            </a:r>
            <a:r>
              <a:rPr lang="pt-BR" sz="1600" dirty="0">
                <a:latin typeface="Aharoni" panose="02010803020104030203" pitchFamily="2" charset="-79"/>
                <a:cs typeface="Aharoni" panose="02010803020104030203" pitchFamily="2" charset="-79"/>
              </a:rPr>
              <a:t>...</a:t>
            </a:r>
          </a:p>
        </p:txBody>
      </p:sp>
      <p:sp>
        <p:nvSpPr>
          <p:cNvPr id="23" name="CaixaDeTexto 22">
            <a:extLst>
              <a:ext uri="{FF2B5EF4-FFF2-40B4-BE49-F238E27FC236}">
                <a16:creationId xmlns:a16="http://schemas.microsoft.com/office/drawing/2014/main" id="{745955D7-31FE-04DA-965F-5091D65C2E85}"/>
              </a:ext>
            </a:extLst>
          </p:cNvPr>
          <p:cNvSpPr txBox="1"/>
          <p:nvPr/>
        </p:nvSpPr>
        <p:spPr>
          <a:xfrm>
            <a:off x="2961475" y="944599"/>
            <a:ext cx="1325009" cy="496290"/>
          </a:xfrm>
          <a:prstGeom prst="rect">
            <a:avLst/>
          </a:prstGeom>
          <a:noFill/>
        </p:spPr>
        <p:txBody>
          <a:bodyPr wrap="square">
            <a:spAutoFit/>
          </a:bodyPr>
          <a:lstStyle/>
          <a:p>
            <a:r>
              <a:rPr lang="pt-BR" sz="2625" dirty="0">
                <a:solidFill>
                  <a:schemeClr val="bg1"/>
                </a:solidFill>
                <a:latin typeface="Aharoni" panose="02010803020104030203" pitchFamily="2" charset="-79"/>
                <a:cs typeface="Aharoni" panose="02010803020104030203" pitchFamily="2" charset="-79"/>
              </a:rPr>
              <a:t>Art. 134</a:t>
            </a:r>
          </a:p>
        </p:txBody>
      </p:sp>
      <p:sp>
        <p:nvSpPr>
          <p:cNvPr id="25" name="CaixaDeTexto 24">
            <a:extLst>
              <a:ext uri="{FF2B5EF4-FFF2-40B4-BE49-F238E27FC236}">
                <a16:creationId xmlns:a16="http://schemas.microsoft.com/office/drawing/2014/main" id="{3AE97850-6A8E-9B4F-4A4E-6FBB769A7AE7}"/>
              </a:ext>
            </a:extLst>
          </p:cNvPr>
          <p:cNvSpPr txBox="1"/>
          <p:nvPr/>
        </p:nvSpPr>
        <p:spPr>
          <a:xfrm>
            <a:off x="2416994" y="2168231"/>
            <a:ext cx="2634235" cy="2677656"/>
          </a:xfrm>
          <a:prstGeom prst="rect">
            <a:avLst/>
          </a:prstGeom>
          <a:noFill/>
        </p:spPr>
        <p:txBody>
          <a:bodyPr wrap="square">
            <a:spAutoFit/>
          </a:bodyPr>
          <a:lstStyle/>
          <a:p>
            <a:r>
              <a:rPr lang="pt-BR" dirty="0">
                <a:latin typeface="Aharoni" panose="02010803020104030203" pitchFamily="2" charset="-79"/>
                <a:cs typeface="Aharoni" panose="02010803020104030203" pitchFamily="2" charset="-79"/>
              </a:rPr>
              <a:t>Os preços contratados serão alterados, </a:t>
            </a:r>
            <a:r>
              <a:rPr lang="pt-BR" dirty="0">
                <a:solidFill>
                  <a:srgbClr val="0070C0"/>
                </a:solidFill>
                <a:latin typeface="Aharoni" panose="02010803020104030203" pitchFamily="2" charset="-79"/>
                <a:cs typeface="Aharoni" panose="02010803020104030203" pitchFamily="2" charset="-79"/>
              </a:rPr>
              <a:t>PARA MAIS OU PARA MENOS</a:t>
            </a:r>
            <a:r>
              <a:rPr lang="pt-BR" dirty="0">
                <a:latin typeface="Aharoni" panose="02010803020104030203" pitchFamily="2" charset="-79"/>
                <a:cs typeface="Aharoni" panose="02010803020104030203" pitchFamily="2" charset="-79"/>
              </a:rPr>
              <a:t>, conforme o caso, se houver, após a data da apresentação da proposta, criação, alteração ou extinção de quaisquer tributos ou encargos legais ou a superveniência de disposições legais, com comprovada repercussão sobre os preços contratados.</a:t>
            </a:r>
          </a:p>
        </p:txBody>
      </p:sp>
      <p:sp>
        <p:nvSpPr>
          <p:cNvPr id="27" name="CaixaDeTexto 26">
            <a:extLst>
              <a:ext uri="{FF2B5EF4-FFF2-40B4-BE49-F238E27FC236}">
                <a16:creationId xmlns:a16="http://schemas.microsoft.com/office/drawing/2014/main" id="{56501A43-F6B4-23C9-E29F-AB8C2FB9EE46}"/>
              </a:ext>
            </a:extLst>
          </p:cNvPr>
          <p:cNvSpPr txBox="1"/>
          <p:nvPr/>
        </p:nvSpPr>
        <p:spPr>
          <a:xfrm>
            <a:off x="4670855" y="941974"/>
            <a:ext cx="1272588" cy="496290"/>
          </a:xfrm>
          <a:prstGeom prst="rect">
            <a:avLst/>
          </a:prstGeom>
          <a:noFill/>
        </p:spPr>
        <p:txBody>
          <a:bodyPr wrap="square">
            <a:spAutoFit/>
          </a:bodyPr>
          <a:lstStyle/>
          <a:p>
            <a:r>
              <a:rPr lang="pt-BR" sz="2625" dirty="0">
                <a:solidFill>
                  <a:schemeClr val="bg1"/>
                </a:solidFill>
                <a:latin typeface="Aharoni" panose="02010803020104030203" pitchFamily="2" charset="-79"/>
                <a:cs typeface="Aharoni" panose="02010803020104030203" pitchFamily="2" charset="-79"/>
              </a:rPr>
              <a:t>Art. 135</a:t>
            </a:r>
          </a:p>
        </p:txBody>
      </p:sp>
      <p:sp>
        <p:nvSpPr>
          <p:cNvPr id="29" name="CaixaDeTexto 28">
            <a:extLst>
              <a:ext uri="{FF2B5EF4-FFF2-40B4-BE49-F238E27FC236}">
                <a16:creationId xmlns:a16="http://schemas.microsoft.com/office/drawing/2014/main" id="{110D6888-7D3D-3580-DFC2-F4BBD9A2A67D}"/>
              </a:ext>
            </a:extLst>
          </p:cNvPr>
          <p:cNvSpPr txBox="1"/>
          <p:nvPr/>
        </p:nvSpPr>
        <p:spPr>
          <a:xfrm>
            <a:off x="4996745" y="2165606"/>
            <a:ext cx="2322910" cy="2643031"/>
          </a:xfrm>
          <a:prstGeom prst="rect">
            <a:avLst/>
          </a:prstGeom>
          <a:noFill/>
        </p:spPr>
        <p:txBody>
          <a:bodyPr wrap="square">
            <a:spAutoFit/>
          </a:bodyPr>
          <a:lstStyle/>
          <a:p>
            <a:r>
              <a:rPr lang="pt-BR" sz="1275" dirty="0">
                <a:latin typeface="Aharoni" panose="02010803020104030203" pitchFamily="2" charset="-79"/>
                <a:cs typeface="Aharoni" panose="02010803020104030203" pitchFamily="2" charset="-79"/>
              </a:rPr>
              <a:t>Os preços dos contratos para serviços contínuos com regime de dedicação exclusiva de mão de obra ou com predominância de mão de obra serão repactuados para </a:t>
            </a:r>
            <a:r>
              <a:rPr lang="pt-BR" sz="1275" dirty="0">
                <a:solidFill>
                  <a:srgbClr val="0070C0"/>
                </a:solidFill>
                <a:latin typeface="Aharoni" panose="02010803020104030203" pitchFamily="2" charset="-79"/>
                <a:cs typeface="Aharoni" panose="02010803020104030203" pitchFamily="2" charset="-79"/>
              </a:rPr>
              <a:t>MANUTENÇÃO DO EQUILÍBRIO ECONÔMICO-FINANCEIRO, MEDIANTE DEMONSTRAÇÃO ANALÍTICA DA VARIAÇÃO DOS CUSTOS CONTRATUAIS</a:t>
            </a:r>
          </a:p>
        </p:txBody>
      </p:sp>
      <p:sp>
        <p:nvSpPr>
          <p:cNvPr id="31" name="CaixaDeTexto 30">
            <a:extLst>
              <a:ext uri="{FF2B5EF4-FFF2-40B4-BE49-F238E27FC236}">
                <a16:creationId xmlns:a16="http://schemas.microsoft.com/office/drawing/2014/main" id="{D30F1184-655F-A45C-1182-5D2D7246D72C}"/>
              </a:ext>
            </a:extLst>
          </p:cNvPr>
          <p:cNvSpPr txBox="1"/>
          <p:nvPr/>
        </p:nvSpPr>
        <p:spPr>
          <a:xfrm>
            <a:off x="6546624" y="941974"/>
            <a:ext cx="1328855" cy="496290"/>
          </a:xfrm>
          <a:prstGeom prst="rect">
            <a:avLst/>
          </a:prstGeom>
          <a:noFill/>
        </p:spPr>
        <p:txBody>
          <a:bodyPr wrap="square">
            <a:spAutoFit/>
          </a:bodyPr>
          <a:lstStyle/>
          <a:p>
            <a:r>
              <a:rPr lang="pt-BR" sz="2625" dirty="0">
                <a:solidFill>
                  <a:schemeClr val="bg1"/>
                </a:solidFill>
                <a:latin typeface="Aharoni" panose="02010803020104030203" pitchFamily="2" charset="-79"/>
                <a:cs typeface="Aharoni" panose="02010803020104030203" pitchFamily="2" charset="-79"/>
              </a:rPr>
              <a:t>Art. 136</a:t>
            </a:r>
          </a:p>
        </p:txBody>
      </p:sp>
      <p:sp>
        <p:nvSpPr>
          <p:cNvPr id="33" name="CaixaDeTexto 32">
            <a:extLst>
              <a:ext uri="{FF2B5EF4-FFF2-40B4-BE49-F238E27FC236}">
                <a16:creationId xmlns:a16="http://schemas.microsoft.com/office/drawing/2014/main" id="{5BA15650-0C29-A3B8-BDA0-26DFEF4A6B1A}"/>
              </a:ext>
            </a:extLst>
          </p:cNvPr>
          <p:cNvSpPr txBox="1"/>
          <p:nvPr/>
        </p:nvSpPr>
        <p:spPr>
          <a:xfrm>
            <a:off x="7099990" y="2113543"/>
            <a:ext cx="2088062" cy="2377574"/>
          </a:xfrm>
          <a:prstGeom prst="rect">
            <a:avLst/>
          </a:prstGeom>
          <a:noFill/>
        </p:spPr>
        <p:txBody>
          <a:bodyPr wrap="square">
            <a:spAutoFit/>
          </a:bodyPr>
          <a:lstStyle/>
          <a:p>
            <a:r>
              <a:rPr lang="pt-BR" sz="1650" dirty="0">
                <a:latin typeface="rawline"/>
              </a:rPr>
              <a:t>Registros que </a:t>
            </a:r>
            <a:r>
              <a:rPr lang="pt-BR" sz="1650" b="1" dirty="0">
                <a:solidFill>
                  <a:srgbClr val="0070C0"/>
                </a:solidFill>
                <a:latin typeface="rawline"/>
              </a:rPr>
              <a:t>NÃO CARACTERIZAM ALTERAÇÃO DO CONTRATO</a:t>
            </a:r>
            <a:r>
              <a:rPr lang="pt-BR" sz="1650" dirty="0">
                <a:solidFill>
                  <a:srgbClr val="0070C0"/>
                </a:solidFill>
                <a:latin typeface="rawline"/>
              </a:rPr>
              <a:t> </a:t>
            </a:r>
            <a:r>
              <a:rPr lang="pt-BR" sz="1650" dirty="0">
                <a:latin typeface="rawline"/>
              </a:rPr>
              <a:t>podem ser realizados por </a:t>
            </a:r>
            <a:r>
              <a:rPr lang="pt-BR" sz="1650" b="1" dirty="0">
                <a:solidFill>
                  <a:srgbClr val="0070C0"/>
                </a:solidFill>
                <a:latin typeface="rawline"/>
              </a:rPr>
              <a:t>SIMPLES APOSTILA</a:t>
            </a:r>
            <a:r>
              <a:rPr lang="pt-BR" sz="1650" dirty="0">
                <a:latin typeface="rawline"/>
              </a:rPr>
              <a:t>, dispensada a celebração de termo aditivo.</a:t>
            </a:r>
            <a:endParaRPr lang="pt-BR" sz="1650" dirty="0"/>
          </a:p>
        </p:txBody>
      </p:sp>
    </p:spTree>
    <p:extLst>
      <p:ext uri="{BB962C8B-B14F-4D97-AF65-F5344CB8AC3E}">
        <p14:creationId xmlns:p14="http://schemas.microsoft.com/office/powerpoint/2010/main" val="191974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p:cTn id="7" dur="500" fill="hold"/>
                                        <p:tgtEl>
                                          <p:spTgt spid="249"/>
                                        </p:tgtEl>
                                        <p:attrNameLst>
                                          <p:attrName>ppt_w</p:attrName>
                                        </p:attrNameLst>
                                      </p:cBhvr>
                                      <p:tavLst>
                                        <p:tav tm="0">
                                          <p:val>
                                            <p:fltVal val="0"/>
                                          </p:val>
                                        </p:tav>
                                        <p:tav tm="100000">
                                          <p:val>
                                            <p:strVal val="#ppt_w"/>
                                          </p:val>
                                        </p:tav>
                                      </p:tavLst>
                                    </p:anim>
                                    <p:anim calcmode="lin" valueType="num">
                                      <p:cBhvr>
                                        <p:cTn id="8" dur="500" fill="hold"/>
                                        <p:tgtEl>
                                          <p:spTgt spid="249"/>
                                        </p:tgtEl>
                                        <p:attrNameLst>
                                          <p:attrName>ppt_h</p:attrName>
                                        </p:attrNameLst>
                                      </p:cBhvr>
                                      <p:tavLst>
                                        <p:tav tm="0">
                                          <p:val>
                                            <p:fltVal val="0"/>
                                          </p:val>
                                        </p:tav>
                                        <p:tav tm="100000">
                                          <p:val>
                                            <p:strVal val="#ppt_h"/>
                                          </p:val>
                                        </p:tav>
                                      </p:tavLst>
                                    </p:anim>
                                    <p:animEffect transition="in" filter="fade">
                                      <p:cBhvr>
                                        <p:cTn id="9" dur="500"/>
                                        <p:tgtEl>
                                          <p:spTgt spid="24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50"/>
                                        </p:tgtEl>
                                        <p:attrNameLst>
                                          <p:attrName>style.visibility</p:attrName>
                                        </p:attrNameLst>
                                      </p:cBhvr>
                                      <p:to>
                                        <p:strVal val="visible"/>
                                      </p:to>
                                    </p:set>
                                    <p:anim calcmode="lin" valueType="num">
                                      <p:cBhvr>
                                        <p:cTn id="13" dur="500" fill="hold"/>
                                        <p:tgtEl>
                                          <p:spTgt spid="250"/>
                                        </p:tgtEl>
                                        <p:attrNameLst>
                                          <p:attrName>ppt_w</p:attrName>
                                        </p:attrNameLst>
                                      </p:cBhvr>
                                      <p:tavLst>
                                        <p:tav tm="0">
                                          <p:val>
                                            <p:fltVal val="0"/>
                                          </p:val>
                                        </p:tav>
                                        <p:tav tm="100000">
                                          <p:val>
                                            <p:strVal val="#ppt_w"/>
                                          </p:val>
                                        </p:tav>
                                      </p:tavLst>
                                    </p:anim>
                                    <p:anim calcmode="lin" valueType="num">
                                      <p:cBhvr>
                                        <p:cTn id="14" dur="500" fill="hold"/>
                                        <p:tgtEl>
                                          <p:spTgt spid="250"/>
                                        </p:tgtEl>
                                        <p:attrNameLst>
                                          <p:attrName>ppt_h</p:attrName>
                                        </p:attrNameLst>
                                      </p:cBhvr>
                                      <p:tavLst>
                                        <p:tav tm="0">
                                          <p:val>
                                            <p:fltVal val="0"/>
                                          </p:val>
                                        </p:tav>
                                        <p:tav tm="100000">
                                          <p:val>
                                            <p:strVal val="#ppt_h"/>
                                          </p:val>
                                        </p:tav>
                                      </p:tavLst>
                                    </p:anim>
                                    <p:animEffect transition="in" filter="fade">
                                      <p:cBhvr>
                                        <p:cTn id="15" dur="500"/>
                                        <p:tgtEl>
                                          <p:spTgt spid="25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51"/>
                                        </p:tgtEl>
                                        <p:attrNameLst>
                                          <p:attrName>style.visibility</p:attrName>
                                        </p:attrNameLst>
                                      </p:cBhvr>
                                      <p:to>
                                        <p:strVal val="visible"/>
                                      </p:to>
                                    </p:set>
                                    <p:anim calcmode="lin" valueType="num">
                                      <p:cBhvr>
                                        <p:cTn id="19" dur="500" fill="hold"/>
                                        <p:tgtEl>
                                          <p:spTgt spid="251"/>
                                        </p:tgtEl>
                                        <p:attrNameLst>
                                          <p:attrName>ppt_w</p:attrName>
                                        </p:attrNameLst>
                                      </p:cBhvr>
                                      <p:tavLst>
                                        <p:tav tm="0">
                                          <p:val>
                                            <p:fltVal val="0"/>
                                          </p:val>
                                        </p:tav>
                                        <p:tav tm="100000">
                                          <p:val>
                                            <p:strVal val="#ppt_w"/>
                                          </p:val>
                                        </p:tav>
                                      </p:tavLst>
                                    </p:anim>
                                    <p:anim calcmode="lin" valueType="num">
                                      <p:cBhvr>
                                        <p:cTn id="20" dur="500" fill="hold"/>
                                        <p:tgtEl>
                                          <p:spTgt spid="251"/>
                                        </p:tgtEl>
                                        <p:attrNameLst>
                                          <p:attrName>ppt_h</p:attrName>
                                        </p:attrNameLst>
                                      </p:cBhvr>
                                      <p:tavLst>
                                        <p:tav tm="0">
                                          <p:val>
                                            <p:fltVal val="0"/>
                                          </p:val>
                                        </p:tav>
                                        <p:tav tm="100000">
                                          <p:val>
                                            <p:strVal val="#ppt_h"/>
                                          </p:val>
                                        </p:tav>
                                      </p:tavLst>
                                    </p:anim>
                                    <p:animEffect transition="in" filter="fade">
                                      <p:cBhvr>
                                        <p:cTn id="21" dur="500"/>
                                        <p:tgtEl>
                                          <p:spTgt spid="251"/>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52"/>
                                        </p:tgtEl>
                                        <p:attrNameLst>
                                          <p:attrName>style.visibility</p:attrName>
                                        </p:attrNameLst>
                                      </p:cBhvr>
                                      <p:to>
                                        <p:strVal val="visible"/>
                                      </p:to>
                                    </p:set>
                                    <p:anim calcmode="lin" valueType="num">
                                      <p:cBhvr>
                                        <p:cTn id="25" dur="500" fill="hold"/>
                                        <p:tgtEl>
                                          <p:spTgt spid="252"/>
                                        </p:tgtEl>
                                        <p:attrNameLst>
                                          <p:attrName>ppt_w</p:attrName>
                                        </p:attrNameLst>
                                      </p:cBhvr>
                                      <p:tavLst>
                                        <p:tav tm="0">
                                          <p:val>
                                            <p:fltVal val="0"/>
                                          </p:val>
                                        </p:tav>
                                        <p:tav tm="100000">
                                          <p:val>
                                            <p:strVal val="#ppt_w"/>
                                          </p:val>
                                        </p:tav>
                                      </p:tavLst>
                                    </p:anim>
                                    <p:anim calcmode="lin" valueType="num">
                                      <p:cBhvr>
                                        <p:cTn id="26" dur="500" fill="hold"/>
                                        <p:tgtEl>
                                          <p:spTgt spid="252"/>
                                        </p:tgtEl>
                                        <p:attrNameLst>
                                          <p:attrName>ppt_h</p:attrName>
                                        </p:attrNameLst>
                                      </p:cBhvr>
                                      <p:tavLst>
                                        <p:tav tm="0">
                                          <p:val>
                                            <p:fltVal val="0"/>
                                          </p:val>
                                        </p:tav>
                                        <p:tav tm="100000">
                                          <p:val>
                                            <p:strVal val="#ppt_h"/>
                                          </p:val>
                                        </p:tav>
                                      </p:tavLst>
                                    </p:anim>
                                    <p:animEffect transition="in" filter="fade">
                                      <p:cBhvr>
                                        <p:cTn id="27" dur="500"/>
                                        <p:tgtEl>
                                          <p:spTgt spid="25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par>
                          <p:cTn id="33" fill="hold">
                            <p:stCondLst>
                              <p:cond delay="500"/>
                            </p:stCondLst>
                            <p:childTnLst>
                              <p:par>
                                <p:cTn id="34" presetID="16" presetClass="entr" presetSubtype="21" fill="hold" grpId="0" nodeType="afterEffect">
                                  <p:stCondLst>
                                    <p:cond delay="30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par>
                          <p:cTn id="42" fill="hold">
                            <p:stCondLst>
                              <p:cond delay="500"/>
                            </p:stCondLst>
                            <p:childTnLst>
                              <p:par>
                                <p:cTn id="43" presetID="16" presetClass="entr" presetSubtype="21" fill="hold" grpId="0" nodeType="afterEffect">
                                  <p:stCondLst>
                                    <p:cond delay="30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par>
                          <p:cTn id="51" fill="hold">
                            <p:stCondLst>
                              <p:cond delay="500"/>
                            </p:stCondLst>
                            <p:childTnLst>
                              <p:par>
                                <p:cTn id="52" presetID="16" presetClass="entr" presetSubtype="21" fill="hold" grpId="0" nodeType="afterEffect">
                                  <p:stCondLst>
                                    <p:cond delay="300"/>
                                  </p:stCondLst>
                                  <p:childTnLst>
                                    <p:set>
                                      <p:cBhvr>
                                        <p:cTn id="53" dur="1" fill="hold">
                                          <p:stCondLst>
                                            <p:cond delay="0"/>
                                          </p:stCondLst>
                                        </p:cTn>
                                        <p:tgtEl>
                                          <p:spTgt spid="29"/>
                                        </p:tgtEl>
                                        <p:attrNameLst>
                                          <p:attrName>style.visibility</p:attrName>
                                        </p:attrNameLst>
                                      </p:cBhvr>
                                      <p:to>
                                        <p:strVal val="visible"/>
                                      </p:to>
                                    </p:set>
                                    <p:animEffect transition="in" filter="barn(inVertical)">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cTn>
                              </p:par>
                            </p:childTnLst>
                          </p:cTn>
                        </p:par>
                        <p:par>
                          <p:cTn id="60" fill="hold">
                            <p:stCondLst>
                              <p:cond delay="500"/>
                            </p:stCondLst>
                            <p:childTnLst>
                              <p:par>
                                <p:cTn id="61" presetID="16" presetClass="entr" presetSubtype="21" fill="hold" grpId="0" nodeType="afterEffect">
                                  <p:stCondLst>
                                    <p:cond delay="300"/>
                                  </p:stCondLst>
                                  <p:childTnLst>
                                    <p:set>
                                      <p:cBhvr>
                                        <p:cTn id="62" dur="1" fill="hold">
                                          <p:stCondLst>
                                            <p:cond delay="0"/>
                                          </p:stCondLst>
                                        </p:cTn>
                                        <p:tgtEl>
                                          <p:spTgt spid="33"/>
                                        </p:tgtEl>
                                        <p:attrNameLst>
                                          <p:attrName>style.visibility</p:attrName>
                                        </p:attrNameLst>
                                      </p:cBhvr>
                                      <p:to>
                                        <p:strVal val="visible"/>
                                      </p:to>
                                    </p:set>
                                    <p:animEffect transition="in" filter="barn(inVertical)">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animBg="1"/>
      <p:bldP spid="250" grpId="0" animBg="1"/>
      <p:bldP spid="251" grpId="0" animBg="1"/>
      <p:bldP spid="252" grpId="0" animBg="1"/>
      <p:bldP spid="3" grpId="0"/>
      <p:bldP spid="21" grpId="0"/>
      <p:bldP spid="23" grpId="0"/>
      <p:bldP spid="25" grpId="0"/>
      <p:bldP spid="27" grpId="0"/>
      <p:bldP spid="29" grpId="0"/>
      <p:bldP spid="31" grpId="0"/>
      <p:bldP spid="3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mem negócios, mãos, rasgar, contrato, documento | Vetor Premium">
            <a:extLst>
              <a:ext uri="{FF2B5EF4-FFF2-40B4-BE49-F238E27FC236}">
                <a16:creationId xmlns:a16="http://schemas.microsoft.com/office/drawing/2014/main" id="{3B85DF14-3BFC-BC6D-F99D-E69C8315F4D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7170" y="183815"/>
            <a:ext cx="3729659" cy="37296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9918F00F-812B-7D28-7476-D72DAFFF760B}"/>
              </a:ext>
            </a:extLst>
          </p:cNvPr>
          <p:cNvSpPr txBox="1"/>
          <p:nvPr/>
        </p:nvSpPr>
        <p:spPr>
          <a:xfrm>
            <a:off x="117762" y="4019912"/>
            <a:ext cx="8908473" cy="727122"/>
          </a:xfrm>
          <a:prstGeom prst="rect">
            <a:avLst/>
          </a:prstGeom>
          <a:noFill/>
        </p:spPr>
        <p:txBody>
          <a:bodyPr wrap="square">
            <a:spAutoFit/>
          </a:bodyPr>
          <a:lstStyle/>
          <a:p>
            <a:pPr algn="ctr"/>
            <a:r>
              <a:rPr lang="pt-BR" sz="4125" b="1" dirty="0">
                <a:effectLst>
                  <a:outerShdw blurRad="38100" dist="38100" dir="2700000" algn="tl">
                    <a:srgbClr val="000000">
                      <a:alpha val="43137"/>
                    </a:srgbClr>
                  </a:outerShdw>
                </a:effectLst>
                <a:latin typeface="Arial" charset="0"/>
                <a:cs typeface="Arial" charset="0"/>
              </a:rPr>
              <a:t>RESCISÃO</a:t>
            </a:r>
            <a:endParaRPr lang="pt-BR" sz="4125" dirty="0"/>
          </a:p>
        </p:txBody>
      </p:sp>
    </p:spTree>
    <p:extLst>
      <p:ext uri="{BB962C8B-B14F-4D97-AF65-F5344CB8AC3E}">
        <p14:creationId xmlns:p14="http://schemas.microsoft.com/office/powerpoint/2010/main" val="362175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calcmode="lin" valueType="num">
                                      <p:cBhvr>
                                        <p:cTn id="13" dur="2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4" dur="200" fill="hold"/>
                                        <p:tgtEl>
                                          <p:spTgt spid="4"/>
                                        </p:tgtEl>
                                        <p:attrNameLst>
                                          <p:attrName>ppt_y</p:attrName>
                                        </p:attrNameLst>
                                      </p:cBhvr>
                                      <p:tavLst>
                                        <p:tav tm="0">
                                          <p:val>
                                            <p:strVal val="#ppt_y"/>
                                          </p:val>
                                        </p:tav>
                                        <p:tav tm="100000">
                                          <p:val>
                                            <p:strVal val="#ppt_y"/>
                                          </p:val>
                                        </p:tav>
                                      </p:tavLst>
                                    </p:anim>
                                    <p:anim calcmode="lin" valueType="num">
                                      <p:cBhvr>
                                        <p:cTn id="15" dur="2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6" dur="2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7" dur="2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6"/>
          <p:cNvSpPr>
            <a:spLocks noChangeArrowheads="1"/>
          </p:cNvSpPr>
          <p:nvPr/>
        </p:nvSpPr>
        <p:spPr bwMode="auto">
          <a:xfrm>
            <a:off x="5898090" y="3544305"/>
            <a:ext cx="813197" cy="813197"/>
          </a:xfrm>
          <a:prstGeom prst="ellipse">
            <a:avLst/>
          </a:prstGeom>
          <a:noFill/>
          <a:ln w="30163"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7" name="Oval 7"/>
          <p:cNvSpPr>
            <a:spLocks noChangeArrowheads="1"/>
          </p:cNvSpPr>
          <p:nvPr/>
        </p:nvSpPr>
        <p:spPr bwMode="auto">
          <a:xfrm>
            <a:off x="6251706" y="2395351"/>
            <a:ext cx="813197" cy="814388"/>
          </a:xfrm>
          <a:prstGeom prst="ellipse">
            <a:avLst/>
          </a:prstGeom>
          <a:noFill/>
          <a:ln w="301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8" name="Oval 8"/>
          <p:cNvSpPr>
            <a:spLocks noChangeArrowheads="1"/>
          </p:cNvSpPr>
          <p:nvPr/>
        </p:nvSpPr>
        <p:spPr bwMode="auto">
          <a:xfrm>
            <a:off x="5898090" y="1249969"/>
            <a:ext cx="813197" cy="814388"/>
          </a:xfrm>
          <a:prstGeom prst="ellipse">
            <a:avLst/>
          </a:prstGeom>
          <a:noFill/>
          <a:ln w="30163"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9" name="Oval 9"/>
          <p:cNvSpPr>
            <a:spLocks noChangeArrowheads="1"/>
          </p:cNvSpPr>
          <p:nvPr/>
        </p:nvSpPr>
        <p:spPr bwMode="auto">
          <a:xfrm>
            <a:off x="2441706" y="3544305"/>
            <a:ext cx="813197" cy="813197"/>
          </a:xfrm>
          <a:prstGeom prst="ellipse">
            <a:avLst/>
          </a:prstGeom>
          <a:noFill/>
          <a:ln w="30163"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0" name="Oval 10"/>
          <p:cNvSpPr>
            <a:spLocks noChangeArrowheads="1"/>
          </p:cNvSpPr>
          <p:nvPr/>
        </p:nvSpPr>
        <p:spPr bwMode="auto">
          <a:xfrm>
            <a:off x="2086899" y="2395351"/>
            <a:ext cx="814388" cy="814388"/>
          </a:xfrm>
          <a:prstGeom prst="ellipse">
            <a:avLst/>
          </a:prstGeom>
          <a:noFill/>
          <a:ln w="301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1" name="Oval 11"/>
          <p:cNvSpPr>
            <a:spLocks noChangeArrowheads="1"/>
          </p:cNvSpPr>
          <p:nvPr/>
        </p:nvSpPr>
        <p:spPr bwMode="auto">
          <a:xfrm>
            <a:off x="2441706" y="1249969"/>
            <a:ext cx="813197" cy="814388"/>
          </a:xfrm>
          <a:prstGeom prst="ellipse">
            <a:avLst/>
          </a:prstGeom>
          <a:noFill/>
          <a:ln w="30163"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nvGrpSpPr>
          <p:cNvPr id="38" name="Group 37"/>
          <p:cNvGrpSpPr/>
          <p:nvPr/>
        </p:nvGrpSpPr>
        <p:grpSpPr>
          <a:xfrm>
            <a:off x="3228709" y="1449995"/>
            <a:ext cx="2694384" cy="2707481"/>
            <a:chOff x="4297363" y="1628775"/>
            <a:chExt cx="3592512" cy="3609975"/>
          </a:xfrm>
        </p:grpSpPr>
        <p:sp>
          <p:nvSpPr>
            <p:cNvPr id="18" name="Freeform 18"/>
            <p:cNvSpPr>
              <a:spLocks/>
            </p:cNvSpPr>
            <p:nvPr/>
          </p:nvSpPr>
          <p:spPr bwMode="auto">
            <a:xfrm>
              <a:off x="4297363" y="2501900"/>
              <a:ext cx="252412" cy="795338"/>
            </a:xfrm>
            <a:custGeom>
              <a:avLst/>
              <a:gdLst>
                <a:gd name="T0" fmla="*/ 0 w 66"/>
                <a:gd name="T1" fmla="*/ 209 h 209"/>
                <a:gd name="T2" fmla="*/ 66 w 66"/>
                <a:gd name="T3" fmla="*/ 0 h 209"/>
              </a:gdLst>
              <a:ahLst/>
              <a:cxnLst>
                <a:cxn ang="0">
                  <a:pos x="T0" y="T1"/>
                </a:cxn>
                <a:cxn ang="0">
                  <a:pos x="T2" y="T3"/>
                </a:cxn>
              </a:cxnLst>
              <a:rect l="0" t="0" r="r" b="b"/>
              <a:pathLst>
                <a:path w="66" h="209">
                  <a:moveTo>
                    <a:pt x="0" y="209"/>
                  </a:moveTo>
                  <a:cubicBezTo>
                    <a:pt x="5" y="133"/>
                    <a:pt x="29" y="62"/>
                    <a:pt x="66" y="0"/>
                  </a:cubicBezTo>
                </a:path>
              </a:pathLst>
            </a:custGeom>
            <a:noFill/>
            <a:ln w="30163" cap="flat">
              <a:solidFill>
                <a:schemeClr val="tx1">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9" name="Freeform 19"/>
            <p:cNvSpPr>
              <a:spLocks/>
            </p:cNvSpPr>
            <p:nvPr/>
          </p:nvSpPr>
          <p:spPr bwMode="auto">
            <a:xfrm>
              <a:off x="4297363" y="3571875"/>
              <a:ext cx="252412" cy="795338"/>
            </a:xfrm>
            <a:custGeom>
              <a:avLst/>
              <a:gdLst>
                <a:gd name="T0" fmla="*/ 66 w 66"/>
                <a:gd name="T1" fmla="*/ 209 h 209"/>
                <a:gd name="T2" fmla="*/ 0 w 66"/>
                <a:gd name="T3" fmla="*/ 0 h 209"/>
              </a:gdLst>
              <a:ahLst/>
              <a:cxnLst>
                <a:cxn ang="0">
                  <a:pos x="T0" y="T1"/>
                </a:cxn>
                <a:cxn ang="0">
                  <a:pos x="T2" y="T3"/>
                </a:cxn>
              </a:cxnLst>
              <a:rect l="0" t="0" r="r" b="b"/>
              <a:pathLst>
                <a:path w="66" h="209">
                  <a:moveTo>
                    <a:pt x="66" y="209"/>
                  </a:moveTo>
                  <a:cubicBezTo>
                    <a:pt x="29" y="147"/>
                    <a:pt x="5" y="76"/>
                    <a:pt x="0" y="0"/>
                  </a:cubicBezTo>
                </a:path>
              </a:pathLst>
            </a:custGeom>
            <a:noFill/>
            <a:ln w="30163" cap="flat">
              <a:solidFill>
                <a:schemeClr val="tx1">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0" name="Freeform 20"/>
            <p:cNvSpPr>
              <a:spLocks/>
            </p:cNvSpPr>
            <p:nvPr/>
          </p:nvSpPr>
          <p:spPr bwMode="auto">
            <a:xfrm>
              <a:off x="4708525" y="4587875"/>
              <a:ext cx="2770187" cy="650875"/>
            </a:xfrm>
            <a:custGeom>
              <a:avLst/>
              <a:gdLst>
                <a:gd name="T0" fmla="*/ 728 w 728"/>
                <a:gd name="T1" fmla="*/ 0 h 171"/>
                <a:gd name="T2" fmla="*/ 364 w 728"/>
                <a:gd name="T3" fmla="*/ 171 h 171"/>
                <a:gd name="T4" fmla="*/ 0 w 728"/>
                <a:gd name="T5" fmla="*/ 0 h 171"/>
              </a:gdLst>
              <a:ahLst/>
              <a:cxnLst>
                <a:cxn ang="0">
                  <a:pos x="T0" y="T1"/>
                </a:cxn>
                <a:cxn ang="0">
                  <a:pos x="T2" y="T3"/>
                </a:cxn>
                <a:cxn ang="0">
                  <a:pos x="T4" y="T5"/>
                </a:cxn>
              </a:cxnLst>
              <a:rect l="0" t="0" r="r" b="b"/>
              <a:pathLst>
                <a:path w="728" h="171">
                  <a:moveTo>
                    <a:pt x="728" y="0"/>
                  </a:moveTo>
                  <a:cubicBezTo>
                    <a:pt x="641" y="104"/>
                    <a:pt x="510" y="171"/>
                    <a:pt x="364" y="171"/>
                  </a:cubicBezTo>
                  <a:cubicBezTo>
                    <a:pt x="218" y="171"/>
                    <a:pt x="87" y="104"/>
                    <a:pt x="0" y="0"/>
                  </a:cubicBezTo>
                </a:path>
              </a:pathLst>
            </a:custGeom>
            <a:noFill/>
            <a:ln w="30163" cap="flat">
              <a:solidFill>
                <a:schemeClr val="tx1">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1" name="Freeform 21"/>
            <p:cNvSpPr>
              <a:spLocks/>
            </p:cNvSpPr>
            <p:nvPr/>
          </p:nvSpPr>
          <p:spPr bwMode="auto">
            <a:xfrm>
              <a:off x="7639050" y="3571875"/>
              <a:ext cx="250825" cy="795338"/>
            </a:xfrm>
            <a:custGeom>
              <a:avLst/>
              <a:gdLst>
                <a:gd name="T0" fmla="*/ 66 w 66"/>
                <a:gd name="T1" fmla="*/ 0 h 209"/>
                <a:gd name="T2" fmla="*/ 0 w 66"/>
                <a:gd name="T3" fmla="*/ 209 h 209"/>
              </a:gdLst>
              <a:ahLst/>
              <a:cxnLst>
                <a:cxn ang="0">
                  <a:pos x="T0" y="T1"/>
                </a:cxn>
                <a:cxn ang="0">
                  <a:pos x="T2" y="T3"/>
                </a:cxn>
              </a:cxnLst>
              <a:rect l="0" t="0" r="r" b="b"/>
              <a:pathLst>
                <a:path w="66" h="209">
                  <a:moveTo>
                    <a:pt x="66" y="0"/>
                  </a:moveTo>
                  <a:cubicBezTo>
                    <a:pt x="61" y="76"/>
                    <a:pt x="37" y="147"/>
                    <a:pt x="0" y="209"/>
                  </a:cubicBezTo>
                </a:path>
              </a:pathLst>
            </a:custGeom>
            <a:noFill/>
            <a:ln w="30163" cap="flat">
              <a:solidFill>
                <a:schemeClr val="tx1">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2" name="Freeform 22"/>
            <p:cNvSpPr>
              <a:spLocks/>
            </p:cNvSpPr>
            <p:nvPr/>
          </p:nvSpPr>
          <p:spPr bwMode="auto">
            <a:xfrm>
              <a:off x="7639050" y="2505075"/>
              <a:ext cx="250825" cy="792163"/>
            </a:xfrm>
            <a:custGeom>
              <a:avLst/>
              <a:gdLst>
                <a:gd name="T0" fmla="*/ 0 w 66"/>
                <a:gd name="T1" fmla="*/ 0 h 208"/>
                <a:gd name="T2" fmla="*/ 66 w 66"/>
                <a:gd name="T3" fmla="*/ 208 h 208"/>
              </a:gdLst>
              <a:ahLst/>
              <a:cxnLst>
                <a:cxn ang="0">
                  <a:pos x="T0" y="T1"/>
                </a:cxn>
                <a:cxn ang="0">
                  <a:pos x="T2" y="T3"/>
                </a:cxn>
              </a:cxnLst>
              <a:rect l="0" t="0" r="r" b="b"/>
              <a:pathLst>
                <a:path w="66" h="208">
                  <a:moveTo>
                    <a:pt x="0" y="0"/>
                  </a:moveTo>
                  <a:cubicBezTo>
                    <a:pt x="37" y="62"/>
                    <a:pt x="61" y="132"/>
                    <a:pt x="66" y="208"/>
                  </a:cubicBezTo>
                </a:path>
              </a:pathLst>
            </a:custGeom>
            <a:noFill/>
            <a:ln w="30163" cap="flat">
              <a:solidFill>
                <a:schemeClr val="tx1">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3" name="Freeform 23"/>
            <p:cNvSpPr>
              <a:spLocks/>
            </p:cNvSpPr>
            <p:nvPr/>
          </p:nvSpPr>
          <p:spPr bwMode="auto">
            <a:xfrm>
              <a:off x="4708525" y="1628775"/>
              <a:ext cx="2770187" cy="650875"/>
            </a:xfrm>
            <a:custGeom>
              <a:avLst/>
              <a:gdLst>
                <a:gd name="T0" fmla="*/ 0 w 728"/>
                <a:gd name="T1" fmla="*/ 171 h 171"/>
                <a:gd name="T2" fmla="*/ 364 w 728"/>
                <a:gd name="T3" fmla="*/ 0 h 171"/>
                <a:gd name="T4" fmla="*/ 728 w 728"/>
                <a:gd name="T5" fmla="*/ 171 h 171"/>
              </a:gdLst>
              <a:ahLst/>
              <a:cxnLst>
                <a:cxn ang="0">
                  <a:pos x="T0" y="T1"/>
                </a:cxn>
                <a:cxn ang="0">
                  <a:pos x="T2" y="T3"/>
                </a:cxn>
                <a:cxn ang="0">
                  <a:pos x="T4" y="T5"/>
                </a:cxn>
              </a:cxnLst>
              <a:rect l="0" t="0" r="r" b="b"/>
              <a:pathLst>
                <a:path w="728" h="171">
                  <a:moveTo>
                    <a:pt x="0" y="171"/>
                  </a:moveTo>
                  <a:cubicBezTo>
                    <a:pt x="87" y="67"/>
                    <a:pt x="218" y="0"/>
                    <a:pt x="364" y="0"/>
                  </a:cubicBezTo>
                  <a:cubicBezTo>
                    <a:pt x="510" y="0"/>
                    <a:pt x="641" y="67"/>
                    <a:pt x="728" y="171"/>
                  </a:cubicBezTo>
                </a:path>
              </a:pathLst>
            </a:custGeom>
            <a:noFill/>
            <a:ln w="30163" cap="flat">
              <a:solidFill>
                <a:schemeClr val="tx1">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1" name="Group 40"/>
          <p:cNvGrpSpPr/>
          <p:nvPr/>
        </p:nvGrpSpPr>
        <p:grpSpPr>
          <a:xfrm>
            <a:off x="5580194" y="3491917"/>
            <a:ext cx="205978" cy="205979"/>
            <a:chOff x="7432675" y="4351338"/>
            <a:chExt cx="274637" cy="274638"/>
          </a:xfrm>
        </p:grpSpPr>
        <p:sp>
          <p:nvSpPr>
            <p:cNvPr id="12" name="Oval 12"/>
            <p:cNvSpPr>
              <a:spLocks noChangeArrowheads="1"/>
            </p:cNvSpPr>
            <p:nvPr/>
          </p:nvSpPr>
          <p:spPr bwMode="auto">
            <a:xfrm>
              <a:off x="7508875" y="4424363"/>
              <a:ext cx="127000" cy="125413"/>
            </a:xfrm>
            <a:prstGeom prst="ellipse">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4" name="Oval 24"/>
            <p:cNvSpPr>
              <a:spLocks noChangeArrowheads="1"/>
            </p:cNvSpPr>
            <p:nvPr/>
          </p:nvSpPr>
          <p:spPr bwMode="auto">
            <a:xfrm>
              <a:off x="7432675" y="4351338"/>
              <a:ext cx="274637" cy="274638"/>
            </a:xfrm>
            <a:prstGeom prst="ellipse">
              <a:avLst/>
            </a:prstGeom>
            <a:noFill/>
            <a:ln w="38100"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0" name="Group 39"/>
          <p:cNvGrpSpPr/>
          <p:nvPr/>
        </p:nvGrpSpPr>
        <p:grpSpPr>
          <a:xfrm>
            <a:off x="5826653" y="2701342"/>
            <a:ext cx="204788" cy="205979"/>
            <a:chOff x="7761288" y="3297238"/>
            <a:chExt cx="273050" cy="274638"/>
          </a:xfrm>
        </p:grpSpPr>
        <p:sp>
          <p:nvSpPr>
            <p:cNvPr id="13" name="Oval 13"/>
            <p:cNvSpPr>
              <a:spLocks noChangeArrowheads="1"/>
            </p:cNvSpPr>
            <p:nvPr/>
          </p:nvSpPr>
          <p:spPr bwMode="auto">
            <a:xfrm>
              <a:off x="7832725" y="3370263"/>
              <a:ext cx="130175" cy="128588"/>
            </a:xfrm>
            <a:prstGeom prst="ellipse">
              <a:avLst/>
            </a:pr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5" name="Oval 25"/>
            <p:cNvSpPr>
              <a:spLocks noChangeArrowheads="1"/>
            </p:cNvSpPr>
            <p:nvPr/>
          </p:nvSpPr>
          <p:spPr bwMode="auto">
            <a:xfrm>
              <a:off x="7761288" y="3297238"/>
              <a:ext cx="273050" cy="274638"/>
            </a:xfrm>
            <a:prstGeom prst="ellipse">
              <a:avLst/>
            </a:prstGeom>
            <a:noFill/>
            <a:ln w="381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9" name="Group 38"/>
          <p:cNvGrpSpPr/>
          <p:nvPr/>
        </p:nvGrpSpPr>
        <p:grpSpPr>
          <a:xfrm>
            <a:off x="5580194" y="1909576"/>
            <a:ext cx="205978" cy="205979"/>
            <a:chOff x="7432675" y="2241550"/>
            <a:chExt cx="274637" cy="274638"/>
          </a:xfrm>
        </p:grpSpPr>
        <p:sp>
          <p:nvSpPr>
            <p:cNvPr id="14" name="Oval 14"/>
            <p:cNvSpPr>
              <a:spLocks noChangeArrowheads="1"/>
            </p:cNvSpPr>
            <p:nvPr/>
          </p:nvSpPr>
          <p:spPr bwMode="auto">
            <a:xfrm>
              <a:off x="7508875" y="2314575"/>
              <a:ext cx="127000" cy="130175"/>
            </a:xfrm>
            <a:prstGeom prst="ellipse">
              <a:avLst/>
            </a:pr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6" name="Oval 26"/>
            <p:cNvSpPr>
              <a:spLocks noChangeArrowheads="1"/>
            </p:cNvSpPr>
            <p:nvPr/>
          </p:nvSpPr>
          <p:spPr bwMode="auto">
            <a:xfrm>
              <a:off x="7432675" y="2241550"/>
              <a:ext cx="274637" cy="274638"/>
            </a:xfrm>
            <a:prstGeom prst="ellipse">
              <a:avLst/>
            </a:prstGeom>
            <a:noFill/>
            <a:ln w="381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2" name="Group 41"/>
          <p:cNvGrpSpPr/>
          <p:nvPr/>
        </p:nvGrpSpPr>
        <p:grpSpPr>
          <a:xfrm>
            <a:off x="3365631" y="3491917"/>
            <a:ext cx="205978" cy="205979"/>
            <a:chOff x="4479925" y="4351338"/>
            <a:chExt cx="274637" cy="274638"/>
          </a:xfrm>
        </p:grpSpPr>
        <p:sp>
          <p:nvSpPr>
            <p:cNvPr id="15" name="Oval 15"/>
            <p:cNvSpPr>
              <a:spLocks noChangeArrowheads="1"/>
            </p:cNvSpPr>
            <p:nvPr/>
          </p:nvSpPr>
          <p:spPr bwMode="auto">
            <a:xfrm>
              <a:off x="4552950" y="4424363"/>
              <a:ext cx="128587" cy="125413"/>
            </a:xfrm>
            <a:prstGeom prst="ellipse">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7" name="Oval 27"/>
            <p:cNvSpPr>
              <a:spLocks noChangeArrowheads="1"/>
            </p:cNvSpPr>
            <p:nvPr/>
          </p:nvSpPr>
          <p:spPr bwMode="auto">
            <a:xfrm>
              <a:off x="4479925" y="4351338"/>
              <a:ext cx="274637" cy="274638"/>
            </a:xfrm>
            <a:prstGeom prst="ellipse">
              <a:avLst/>
            </a:prstGeom>
            <a:noFill/>
            <a:ln w="38100"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3" name="Group 42"/>
          <p:cNvGrpSpPr/>
          <p:nvPr/>
        </p:nvGrpSpPr>
        <p:grpSpPr>
          <a:xfrm>
            <a:off x="3120362" y="2701342"/>
            <a:ext cx="205978" cy="205979"/>
            <a:chOff x="4152900" y="3297238"/>
            <a:chExt cx="274637" cy="274638"/>
          </a:xfrm>
        </p:grpSpPr>
        <p:sp>
          <p:nvSpPr>
            <p:cNvPr id="16" name="Oval 16"/>
            <p:cNvSpPr>
              <a:spLocks noChangeArrowheads="1"/>
            </p:cNvSpPr>
            <p:nvPr/>
          </p:nvSpPr>
          <p:spPr bwMode="auto">
            <a:xfrm>
              <a:off x="4225925" y="3370263"/>
              <a:ext cx="128587" cy="128588"/>
            </a:xfrm>
            <a:prstGeom prst="ellipse">
              <a:avLst/>
            </a:pr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8" name="Oval 28"/>
            <p:cNvSpPr>
              <a:spLocks noChangeArrowheads="1"/>
            </p:cNvSpPr>
            <p:nvPr/>
          </p:nvSpPr>
          <p:spPr bwMode="auto">
            <a:xfrm>
              <a:off x="4152900" y="3297238"/>
              <a:ext cx="274637" cy="274638"/>
            </a:xfrm>
            <a:prstGeom prst="ellipse">
              <a:avLst/>
            </a:prstGeom>
            <a:noFill/>
            <a:ln w="381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4" name="Group 43"/>
          <p:cNvGrpSpPr/>
          <p:nvPr/>
        </p:nvGrpSpPr>
        <p:grpSpPr>
          <a:xfrm>
            <a:off x="3365631" y="1909576"/>
            <a:ext cx="205978" cy="205979"/>
            <a:chOff x="4479925" y="2241550"/>
            <a:chExt cx="274637" cy="274638"/>
          </a:xfrm>
        </p:grpSpPr>
        <p:sp>
          <p:nvSpPr>
            <p:cNvPr id="17" name="Oval 17"/>
            <p:cNvSpPr>
              <a:spLocks noChangeArrowheads="1"/>
            </p:cNvSpPr>
            <p:nvPr/>
          </p:nvSpPr>
          <p:spPr bwMode="auto">
            <a:xfrm>
              <a:off x="4552950" y="2314575"/>
              <a:ext cx="128587" cy="130175"/>
            </a:xfrm>
            <a:prstGeom prst="ellipse">
              <a:avLst/>
            </a:pr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9" name="Oval 29"/>
            <p:cNvSpPr>
              <a:spLocks noChangeArrowheads="1"/>
            </p:cNvSpPr>
            <p:nvPr/>
          </p:nvSpPr>
          <p:spPr bwMode="auto">
            <a:xfrm>
              <a:off x="4479925" y="2241550"/>
              <a:ext cx="274637" cy="274638"/>
            </a:xfrm>
            <a:prstGeom prst="ellipse">
              <a:avLst/>
            </a:prstGeom>
            <a:noFill/>
            <a:ln w="381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pic>
        <p:nvPicPr>
          <p:cNvPr id="2" name="Picture 2" descr="Homem negócios, mãos, rasgar, contrato, documento | Vetor Premium">
            <a:extLst>
              <a:ext uri="{FF2B5EF4-FFF2-40B4-BE49-F238E27FC236}">
                <a16:creationId xmlns:a16="http://schemas.microsoft.com/office/drawing/2014/main" id="{03911FAB-00A8-2B8A-9387-7095FB64C5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9918" y="1604482"/>
            <a:ext cx="2412518" cy="24125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9" name="CaixaDeTexto 78">
            <a:extLst>
              <a:ext uri="{FF2B5EF4-FFF2-40B4-BE49-F238E27FC236}">
                <a16:creationId xmlns:a16="http://schemas.microsoft.com/office/drawing/2014/main" id="{CD560D61-4669-7CD1-B573-9E54ECBCD9EF}"/>
              </a:ext>
            </a:extLst>
          </p:cNvPr>
          <p:cNvSpPr txBox="1"/>
          <p:nvPr/>
        </p:nvSpPr>
        <p:spPr>
          <a:xfrm>
            <a:off x="207168" y="133409"/>
            <a:ext cx="8830505" cy="854080"/>
          </a:xfrm>
          <a:prstGeom prst="rect">
            <a:avLst/>
          </a:prstGeom>
          <a:noFill/>
        </p:spPr>
        <p:txBody>
          <a:bodyPr wrap="square">
            <a:spAutoFit/>
          </a:bodyPr>
          <a:lstStyle/>
          <a:p>
            <a:pPr algn="just"/>
            <a:r>
              <a:rPr lang="pt-BR" sz="1650" dirty="0">
                <a:latin typeface="Arial" panose="020B0604020202020204" pitchFamily="34" charset="0"/>
                <a:cs typeface="Arial" panose="020B0604020202020204" pitchFamily="34" charset="0"/>
              </a:rPr>
              <a:t>Art. 137. Constituirão </a:t>
            </a:r>
            <a:r>
              <a:rPr lang="pt-BR" sz="1650" b="1" dirty="0">
                <a:latin typeface="Arial" panose="020B0604020202020204" pitchFamily="34" charset="0"/>
                <a:cs typeface="Arial" panose="020B0604020202020204" pitchFamily="34" charset="0"/>
              </a:rPr>
              <a:t>MOTIVOS</a:t>
            </a:r>
            <a:r>
              <a:rPr lang="pt-BR" sz="1650" dirty="0">
                <a:latin typeface="Arial" panose="020B0604020202020204" pitchFamily="34" charset="0"/>
                <a:cs typeface="Arial" panose="020B0604020202020204" pitchFamily="34" charset="0"/>
              </a:rPr>
              <a:t> para </a:t>
            </a:r>
            <a:r>
              <a:rPr lang="pt-BR" sz="1650" b="1" dirty="0">
                <a:latin typeface="Arial" panose="020B0604020202020204" pitchFamily="34" charset="0"/>
                <a:cs typeface="Arial" panose="020B0604020202020204" pitchFamily="34" charset="0"/>
              </a:rPr>
              <a:t>EXTINÇÃO DO CONTRATO</a:t>
            </a:r>
            <a:r>
              <a:rPr lang="pt-BR" sz="1650" dirty="0">
                <a:latin typeface="Arial" panose="020B0604020202020204" pitchFamily="34" charset="0"/>
                <a:cs typeface="Arial" panose="020B0604020202020204" pitchFamily="34" charset="0"/>
              </a:rPr>
              <a:t>, a qual deverá ser formalmente </a:t>
            </a:r>
            <a:r>
              <a:rPr lang="pt-BR" sz="1650" b="1" dirty="0">
                <a:latin typeface="Arial" panose="020B0604020202020204" pitchFamily="34" charset="0"/>
                <a:cs typeface="Arial" panose="020B0604020202020204" pitchFamily="34" charset="0"/>
              </a:rPr>
              <a:t>MOTIVADA NOS AUTOS DO PROCESSO</a:t>
            </a:r>
            <a:r>
              <a:rPr lang="pt-BR" sz="1650" dirty="0">
                <a:latin typeface="Arial" panose="020B0604020202020204" pitchFamily="34" charset="0"/>
                <a:cs typeface="Arial" panose="020B0604020202020204" pitchFamily="34" charset="0"/>
              </a:rPr>
              <a:t>, assegurados o </a:t>
            </a:r>
            <a:r>
              <a:rPr lang="pt-BR" sz="1650" b="1" dirty="0">
                <a:latin typeface="Arial" panose="020B0604020202020204" pitchFamily="34" charset="0"/>
                <a:cs typeface="Arial" panose="020B0604020202020204" pitchFamily="34" charset="0"/>
              </a:rPr>
              <a:t>CONTRADITÓRIO E A AMPLA DEFESA</a:t>
            </a:r>
            <a:r>
              <a:rPr lang="pt-BR" sz="1650" dirty="0">
                <a:latin typeface="Arial" panose="020B0604020202020204" pitchFamily="34" charset="0"/>
                <a:cs typeface="Arial" panose="020B0604020202020204" pitchFamily="34" charset="0"/>
              </a:rPr>
              <a:t>, as seguintes situações:</a:t>
            </a:r>
          </a:p>
        </p:txBody>
      </p:sp>
      <p:sp>
        <p:nvSpPr>
          <p:cNvPr id="81" name="CaixaDeTexto 80">
            <a:extLst>
              <a:ext uri="{FF2B5EF4-FFF2-40B4-BE49-F238E27FC236}">
                <a16:creationId xmlns:a16="http://schemas.microsoft.com/office/drawing/2014/main" id="{FDD28EB1-AC8E-272F-C38B-FB49139E92CB}"/>
              </a:ext>
            </a:extLst>
          </p:cNvPr>
          <p:cNvSpPr txBox="1"/>
          <p:nvPr/>
        </p:nvSpPr>
        <p:spPr>
          <a:xfrm>
            <a:off x="433121" y="1058933"/>
            <a:ext cx="2226780" cy="1131079"/>
          </a:xfrm>
          <a:prstGeom prst="rect">
            <a:avLst/>
          </a:prstGeom>
          <a:noFill/>
        </p:spPr>
        <p:txBody>
          <a:bodyPr wrap="square">
            <a:spAutoFit/>
          </a:bodyPr>
          <a:lstStyle/>
          <a:p>
            <a:r>
              <a:rPr lang="pt-BR" sz="1125" b="1" dirty="0">
                <a:latin typeface="Arial" panose="020B0604020202020204" pitchFamily="34" charset="0"/>
                <a:cs typeface="Arial" panose="020B0604020202020204" pitchFamily="34" charset="0"/>
              </a:rPr>
              <a:t>Não cumprimento ou cumprimento irregular de normas editalícias ou de cláusulas contratuais</a:t>
            </a:r>
            <a:r>
              <a:rPr lang="pt-BR" sz="1125" dirty="0">
                <a:latin typeface="Arial" panose="020B0604020202020204" pitchFamily="34" charset="0"/>
                <a:cs typeface="Arial" panose="020B0604020202020204" pitchFamily="34" charset="0"/>
              </a:rPr>
              <a:t>, de especificações, de projetos ou de prazos;</a:t>
            </a:r>
            <a:endParaRPr lang="pt-BR" sz="1125" dirty="0"/>
          </a:p>
        </p:txBody>
      </p:sp>
      <p:sp>
        <p:nvSpPr>
          <p:cNvPr id="83" name="CaixaDeTexto 82">
            <a:extLst>
              <a:ext uri="{FF2B5EF4-FFF2-40B4-BE49-F238E27FC236}">
                <a16:creationId xmlns:a16="http://schemas.microsoft.com/office/drawing/2014/main" id="{89DC122D-4BD4-B0EA-018E-E09F1EEE9AEC}"/>
              </a:ext>
            </a:extLst>
          </p:cNvPr>
          <p:cNvSpPr txBox="1"/>
          <p:nvPr/>
        </p:nvSpPr>
        <p:spPr>
          <a:xfrm>
            <a:off x="2730263" y="1408303"/>
            <a:ext cx="189309"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I</a:t>
            </a:r>
          </a:p>
        </p:txBody>
      </p:sp>
      <p:sp>
        <p:nvSpPr>
          <p:cNvPr id="84" name="CaixaDeTexto 83">
            <a:extLst>
              <a:ext uri="{FF2B5EF4-FFF2-40B4-BE49-F238E27FC236}">
                <a16:creationId xmlns:a16="http://schemas.microsoft.com/office/drawing/2014/main" id="{9A0FBCBC-766D-50A4-CA5E-6C2BD4724343}"/>
              </a:ext>
            </a:extLst>
          </p:cNvPr>
          <p:cNvSpPr txBox="1"/>
          <p:nvPr/>
        </p:nvSpPr>
        <p:spPr>
          <a:xfrm>
            <a:off x="2319667" y="2547391"/>
            <a:ext cx="444698"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II</a:t>
            </a:r>
          </a:p>
        </p:txBody>
      </p:sp>
      <p:sp>
        <p:nvSpPr>
          <p:cNvPr id="86" name="CaixaDeTexto 85">
            <a:extLst>
              <a:ext uri="{FF2B5EF4-FFF2-40B4-BE49-F238E27FC236}">
                <a16:creationId xmlns:a16="http://schemas.microsoft.com/office/drawing/2014/main" id="{1B5D570A-DBF2-1AE5-1609-9BCA24711750}"/>
              </a:ext>
            </a:extLst>
          </p:cNvPr>
          <p:cNvSpPr txBox="1"/>
          <p:nvPr/>
        </p:nvSpPr>
        <p:spPr>
          <a:xfrm>
            <a:off x="-288888" y="2289513"/>
            <a:ext cx="2650605" cy="1304203"/>
          </a:xfrm>
          <a:prstGeom prst="rect">
            <a:avLst/>
          </a:prstGeom>
          <a:noFill/>
        </p:spPr>
        <p:txBody>
          <a:bodyPr wrap="square">
            <a:spAutoFit/>
          </a:bodyPr>
          <a:lstStyle/>
          <a:p>
            <a:pPr marL="338138"/>
            <a:r>
              <a:rPr lang="pt-BR" sz="1125" b="1" dirty="0">
                <a:latin typeface="Arial" panose="020B0604020202020204" pitchFamily="34" charset="0"/>
                <a:cs typeface="Arial" panose="020B0604020202020204" pitchFamily="34" charset="0"/>
              </a:rPr>
              <a:t>Desatendimento</a:t>
            </a:r>
            <a:r>
              <a:rPr lang="pt-BR" sz="1125" dirty="0">
                <a:latin typeface="Arial" panose="020B0604020202020204" pitchFamily="34" charset="0"/>
                <a:cs typeface="Arial" panose="020B0604020202020204" pitchFamily="34" charset="0"/>
              </a:rPr>
              <a:t> das </a:t>
            </a:r>
            <a:r>
              <a:rPr lang="pt-BR" sz="1125" b="1" dirty="0">
                <a:latin typeface="Arial" panose="020B0604020202020204" pitchFamily="34" charset="0"/>
                <a:cs typeface="Arial" panose="020B0604020202020204" pitchFamily="34" charset="0"/>
              </a:rPr>
              <a:t>DETERMINAÇÕES REGULARES</a:t>
            </a:r>
            <a:r>
              <a:rPr lang="pt-BR" sz="1125" dirty="0">
                <a:latin typeface="Arial" panose="020B0604020202020204" pitchFamily="34" charset="0"/>
                <a:cs typeface="Arial" panose="020B0604020202020204" pitchFamily="34" charset="0"/>
              </a:rPr>
              <a:t> emitidas pela </a:t>
            </a:r>
            <a:r>
              <a:rPr lang="pt-BR" sz="1125" b="1" dirty="0">
                <a:latin typeface="Arial" panose="020B0604020202020204" pitchFamily="34" charset="0"/>
                <a:cs typeface="Arial" panose="020B0604020202020204" pitchFamily="34" charset="0"/>
              </a:rPr>
              <a:t>autoridade designada para ACOMPANHAR E FISCALIZAR SUA EXECUÇÃO ou por autoridade superior</a:t>
            </a:r>
            <a:r>
              <a:rPr lang="pt-BR" sz="1125" dirty="0">
                <a:latin typeface="Arial" panose="020B0604020202020204" pitchFamily="34" charset="0"/>
                <a:cs typeface="Arial" panose="020B0604020202020204" pitchFamily="34" charset="0"/>
              </a:rPr>
              <a:t>;</a:t>
            </a:r>
          </a:p>
        </p:txBody>
      </p:sp>
      <p:sp>
        <p:nvSpPr>
          <p:cNvPr id="87" name="CaixaDeTexto 86">
            <a:extLst>
              <a:ext uri="{FF2B5EF4-FFF2-40B4-BE49-F238E27FC236}">
                <a16:creationId xmlns:a16="http://schemas.microsoft.com/office/drawing/2014/main" id="{5EFD3B71-D53E-7A57-BDEB-B862DE3E5B7F}"/>
              </a:ext>
            </a:extLst>
          </p:cNvPr>
          <p:cNvSpPr txBox="1"/>
          <p:nvPr/>
        </p:nvSpPr>
        <p:spPr>
          <a:xfrm>
            <a:off x="2598868" y="3682508"/>
            <a:ext cx="564432"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III</a:t>
            </a:r>
          </a:p>
        </p:txBody>
      </p:sp>
      <p:sp>
        <p:nvSpPr>
          <p:cNvPr id="89" name="CaixaDeTexto 88">
            <a:extLst>
              <a:ext uri="{FF2B5EF4-FFF2-40B4-BE49-F238E27FC236}">
                <a16:creationId xmlns:a16="http://schemas.microsoft.com/office/drawing/2014/main" id="{0AE56B1A-68C2-B3B0-2E02-45DFC2F3A53F}"/>
              </a:ext>
            </a:extLst>
          </p:cNvPr>
          <p:cNvSpPr txBox="1"/>
          <p:nvPr/>
        </p:nvSpPr>
        <p:spPr>
          <a:xfrm>
            <a:off x="-217185" y="3873139"/>
            <a:ext cx="2767679" cy="707886"/>
          </a:xfrm>
          <a:prstGeom prst="rect">
            <a:avLst/>
          </a:prstGeom>
          <a:noFill/>
        </p:spPr>
        <p:txBody>
          <a:bodyPr wrap="square">
            <a:spAutoFit/>
          </a:bodyPr>
          <a:lstStyle/>
          <a:p>
            <a:pPr marL="338138"/>
            <a:r>
              <a:rPr lang="pt-BR" sz="1000" b="1" dirty="0">
                <a:latin typeface="Arial" panose="020B0604020202020204" pitchFamily="34" charset="0"/>
                <a:cs typeface="Arial" panose="020B0604020202020204" pitchFamily="34" charset="0"/>
              </a:rPr>
              <a:t>Alteração social ou MODIFICAÇÃO DA FINALIDADE ou da estrutura da empresa</a:t>
            </a:r>
            <a:r>
              <a:rPr lang="pt-BR" sz="1000" dirty="0">
                <a:latin typeface="Arial" panose="020B0604020202020204" pitchFamily="34" charset="0"/>
                <a:cs typeface="Arial" panose="020B0604020202020204" pitchFamily="34" charset="0"/>
              </a:rPr>
              <a:t> que restrinja sua capacidade de concluir o contrato;</a:t>
            </a:r>
          </a:p>
        </p:txBody>
      </p:sp>
      <p:sp>
        <p:nvSpPr>
          <p:cNvPr id="90" name="CaixaDeTexto 89">
            <a:extLst>
              <a:ext uri="{FF2B5EF4-FFF2-40B4-BE49-F238E27FC236}">
                <a16:creationId xmlns:a16="http://schemas.microsoft.com/office/drawing/2014/main" id="{086F08D5-7D88-29A8-A631-2ECE8A924B15}"/>
              </a:ext>
            </a:extLst>
          </p:cNvPr>
          <p:cNvSpPr txBox="1"/>
          <p:nvPr/>
        </p:nvSpPr>
        <p:spPr>
          <a:xfrm>
            <a:off x="6031440" y="1391706"/>
            <a:ext cx="704849"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IV</a:t>
            </a:r>
          </a:p>
        </p:txBody>
      </p:sp>
      <p:sp>
        <p:nvSpPr>
          <p:cNvPr id="92" name="CaixaDeTexto 91">
            <a:extLst>
              <a:ext uri="{FF2B5EF4-FFF2-40B4-BE49-F238E27FC236}">
                <a16:creationId xmlns:a16="http://schemas.microsoft.com/office/drawing/2014/main" id="{A9A9960F-DEE1-F880-81F9-BE5FE05737D8}"/>
              </a:ext>
            </a:extLst>
          </p:cNvPr>
          <p:cNvSpPr txBox="1"/>
          <p:nvPr/>
        </p:nvSpPr>
        <p:spPr>
          <a:xfrm>
            <a:off x="6304687" y="1034627"/>
            <a:ext cx="2669191" cy="830997"/>
          </a:xfrm>
          <a:prstGeom prst="rect">
            <a:avLst/>
          </a:prstGeom>
          <a:noFill/>
        </p:spPr>
        <p:txBody>
          <a:bodyPr wrap="square">
            <a:spAutoFit/>
          </a:bodyPr>
          <a:lstStyle/>
          <a:p>
            <a:pPr algn="r"/>
            <a:r>
              <a:rPr lang="pt-BR" sz="1200" dirty="0">
                <a:latin typeface="Arial" panose="020B0604020202020204" pitchFamily="34" charset="0"/>
                <a:cs typeface="Arial" panose="020B0604020202020204" pitchFamily="34" charset="0"/>
              </a:rPr>
              <a:t>Decretação de falência ou de insolvência civil, dissolução da sociedade ou falecimento do contratado;</a:t>
            </a:r>
            <a:endParaRPr lang="pt-BR" sz="1200" dirty="0"/>
          </a:p>
        </p:txBody>
      </p:sp>
      <p:sp>
        <p:nvSpPr>
          <p:cNvPr id="93" name="CaixaDeTexto 92">
            <a:extLst>
              <a:ext uri="{FF2B5EF4-FFF2-40B4-BE49-F238E27FC236}">
                <a16:creationId xmlns:a16="http://schemas.microsoft.com/office/drawing/2014/main" id="{F6024F78-E825-8A3B-288D-1495D064EE6D}"/>
              </a:ext>
            </a:extLst>
          </p:cNvPr>
          <p:cNvSpPr txBox="1"/>
          <p:nvPr/>
        </p:nvSpPr>
        <p:spPr>
          <a:xfrm>
            <a:off x="6429071" y="2556733"/>
            <a:ext cx="564432"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V</a:t>
            </a:r>
          </a:p>
        </p:txBody>
      </p:sp>
      <p:sp>
        <p:nvSpPr>
          <p:cNvPr id="95" name="CaixaDeTexto 94">
            <a:extLst>
              <a:ext uri="{FF2B5EF4-FFF2-40B4-BE49-F238E27FC236}">
                <a16:creationId xmlns:a16="http://schemas.microsoft.com/office/drawing/2014/main" id="{EA94C934-27F4-8821-4B02-E8581923736B}"/>
              </a:ext>
            </a:extLst>
          </p:cNvPr>
          <p:cNvSpPr txBox="1"/>
          <p:nvPr/>
        </p:nvSpPr>
        <p:spPr>
          <a:xfrm>
            <a:off x="7027719" y="2222167"/>
            <a:ext cx="2116281" cy="830997"/>
          </a:xfrm>
          <a:prstGeom prst="rect">
            <a:avLst/>
          </a:prstGeom>
          <a:noFill/>
        </p:spPr>
        <p:txBody>
          <a:bodyPr wrap="square">
            <a:spAutoFit/>
          </a:bodyPr>
          <a:lstStyle/>
          <a:p>
            <a:pPr algn="r"/>
            <a:r>
              <a:rPr lang="pt-BR" sz="1200" dirty="0">
                <a:latin typeface="Arial" panose="020B0604020202020204" pitchFamily="34" charset="0"/>
                <a:cs typeface="Arial" panose="020B0604020202020204" pitchFamily="34" charset="0"/>
              </a:rPr>
              <a:t>Caso fortuito ou força maior, regularmente comprovados, impeditivos da execução do contrato;</a:t>
            </a:r>
            <a:endParaRPr lang="pt-BR" sz="1200" dirty="0"/>
          </a:p>
        </p:txBody>
      </p:sp>
      <p:sp>
        <p:nvSpPr>
          <p:cNvPr id="96" name="CaixaDeTexto 95">
            <a:extLst>
              <a:ext uri="{FF2B5EF4-FFF2-40B4-BE49-F238E27FC236}">
                <a16:creationId xmlns:a16="http://schemas.microsoft.com/office/drawing/2014/main" id="{BB1A48F9-47CA-4D9C-8541-262E6FCD30F0}"/>
              </a:ext>
            </a:extLst>
          </p:cNvPr>
          <p:cNvSpPr txBox="1"/>
          <p:nvPr/>
        </p:nvSpPr>
        <p:spPr>
          <a:xfrm>
            <a:off x="6033289" y="3697895"/>
            <a:ext cx="677997"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VI</a:t>
            </a:r>
          </a:p>
        </p:txBody>
      </p:sp>
      <p:sp>
        <p:nvSpPr>
          <p:cNvPr id="98" name="CaixaDeTexto 97">
            <a:extLst>
              <a:ext uri="{FF2B5EF4-FFF2-40B4-BE49-F238E27FC236}">
                <a16:creationId xmlns:a16="http://schemas.microsoft.com/office/drawing/2014/main" id="{D603E4CD-C91E-D399-1071-4CC5F9BA263F}"/>
              </a:ext>
            </a:extLst>
          </p:cNvPr>
          <p:cNvSpPr txBox="1"/>
          <p:nvPr/>
        </p:nvSpPr>
        <p:spPr>
          <a:xfrm>
            <a:off x="6496236" y="3235378"/>
            <a:ext cx="2563700" cy="938719"/>
          </a:xfrm>
          <a:prstGeom prst="rect">
            <a:avLst/>
          </a:prstGeom>
          <a:noFill/>
        </p:spPr>
        <p:txBody>
          <a:bodyPr wrap="square">
            <a:spAutoFit/>
          </a:bodyPr>
          <a:lstStyle/>
          <a:p>
            <a:pPr algn="r"/>
            <a:r>
              <a:rPr lang="pt-BR" sz="1100" dirty="0">
                <a:latin typeface="Arial" panose="020B0604020202020204" pitchFamily="34" charset="0"/>
                <a:cs typeface="Arial" panose="020B0604020202020204" pitchFamily="34" charset="0"/>
              </a:rPr>
              <a:t>Atraso na obtenção da licença ambiental, ou impossibilidade de obtê-la, ou alteração substancial do anteprojeto que dela resultar, ainda que obtida no prazo previsto;</a:t>
            </a:r>
          </a:p>
        </p:txBody>
      </p:sp>
    </p:spTree>
    <p:extLst>
      <p:ext uri="{BB962C8B-B14F-4D97-AF65-F5344CB8AC3E}">
        <p14:creationId xmlns:p14="http://schemas.microsoft.com/office/powerpoint/2010/main" val="33887177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53" presetClass="entr" presetSubtype="16"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childTnLst>
                                    </p:cTn>
                                  </p:par>
                                  <p:par>
                                    <p:cTn id="30" presetID="53" presetClass="entr" presetSubtype="16"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p:cTn id="32" dur="500" fill="hold"/>
                                            <p:tgtEl>
                                              <p:spTgt spid="43"/>
                                            </p:tgtEl>
                                            <p:attrNameLst>
                                              <p:attrName>ppt_w</p:attrName>
                                            </p:attrNameLst>
                                          </p:cBhvr>
                                          <p:tavLst>
                                            <p:tav tm="0">
                                              <p:val>
                                                <p:fltVal val="0"/>
                                              </p:val>
                                            </p:tav>
                                            <p:tav tm="100000">
                                              <p:val>
                                                <p:strVal val="#ppt_w"/>
                                              </p:val>
                                            </p:tav>
                                          </p:tavLst>
                                        </p:anim>
                                        <p:anim calcmode="lin" valueType="num">
                                          <p:cBhvr>
                                            <p:cTn id="33" dur="500" fill="hold"/>
                                            <p:tgtEl>
                                              <p:spTgt spid="43"/>
                                            </p:tgtEl>
                                            <p:attrNameLst>
                                              <p:attrName>ppt_h</p:attrName>
                                            </p:attrNameLst>
                                          </p:cBhvr>
                                          <p:tavLst>
                                            <p:tav tm="0">
                                              <p:val>
                                                <p:fltVal val="0"/>
                                              </p:val>
                                            </p:tav>
                                            <p:tav tm="100000">
                                              <p:val>
                                                <p:strVal val="#ppt_h"/>
                                              </p:val>
                                            </p:tav>
                                          </p:tavLst>
                                        </p:anim>
                                        <p:animEffect transition="in" filter="fade">
                                          <p:cBhvr>
                                            <p:cTn id="34" dur="500"/>
                                            <p:tgtEl>
                                              <p:spTgt spid="43"/>
                                            </p:tgtEl>
                                          </p:cBhvr>
                                        </p:animEffect>
                                      </p:childTnLst>
                                    </p:cTn>
                                  </p:par>
                                  <p:par>
                                    <p:cTn id="35" presetID="53" presetClass="entr" presetSubtype="16"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fltVal val="0"/>
                                              </p:val>
                                            </p:tav>
                                            <p:tav tm="100000">
                                              <p:val>
                                                <p:strVal val="#ppt_h"/>
                                              </p:val>
                                            </p:tav>
                                          </p:tavLst>
                                        </p:anim>
                                        <p:animEffect transition="in" filter="fade">
                                          <p:cBhvr>
                                            <p:cTn id="39" dur="500"/>
                                            <p:tgtEl>
                                              <p:spTgt spid="44"/>
                                            </p:tgtEl>
                                          </p:cBhvr>
                                        </p:animEffect>
                                      </p:childTnLst>
                                    </p:cTn>
                                  </p:par>
                                </p:childTnLst>
                              </p:cTn>
                            </p:par>
                            <p:par>
                              <p:cTn id="40" fill="hold">
                                <p:stCondLst>
                                  <p:cond delay="500"/>
                                </p:stCondLst>
                                <p:childTnLst>
                                  <p:par>
                                    <p:cTn id="41" presetID="2" presetClass="entr" presetSubtype="8" fill="hold" grpId="0" nodeType="afterEffect" p14:presetBounceEnd="67000">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14:bounceEnd="67000">
                                          <p:cBhvr additive="base">
                                            <p:cTn id="43" dur="1000" fill="hold"/>
                                            <p:tgtEl>
                                              <p:spTgt spid="11"/>
                                            </p:tgtEl>
                                            <p:attrNameLst>
                                              <p:attrName>ppt_x</p:attrName>
                                            </p:attrNameLst>
                                          </p:cBhvr>
                                          <p:tavLst>
                                            <p:tav tm="0">
                                              <p:val>
                                                <p:strVal val="0-#ppt_w/2"/>
                                              </p:val>
                                            </p:tav>
                                            <p:tav tm="100000">
                                              <p:val>
                                                <p:strVal val="#ppt_x"/>
                                              </p:val>
                                            </p:tav>
                                          </p:tavLst>
                                        </p:anim>
                                        <p:anim calcmode="lin" valueType="num" p14:bounceEnd="67000">
                                          <p:cBhvr additive="base">
                                            <p:cTn id="44" dur="1000" fill="hold"/>
                                            <p:tgtEl>
                                              <p:spTgt spid="1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14:presetBounceEnd="67000">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14:bounceEnd="67000">
                                          <p:cBhvr additive="base">
                                            <p:cTn id="47" dur="1000" fill="hold"/>
                                            <p:tgtEl>
                                              <p:spTgt spid="10"/>
                                            </p:tgtEl>
                                            <p:attrNameLst>
                                              <p:attrName>ppt_x</p:attrName>
                                            </p:attrNameLst>
                                          </p:cBhvr>
                                          <p:tavLst>
                                            <p:tav tm="0">
                                              <p:val>
                                                <p:strVal val="0-#ppt_w/2"/>
                                              </p:val>
                                            </p:tav>
                                            <p:tav tm="100000">
                                              <p:val>
                                                <p:strVal val="#ppt_x"/>
                                              </p:val>
                                            </p:tav>
                                          </p:tavLst>
                                        </p:anim>
                                        <p:anim calcmode="lin" valueType="num" p14:bounceEnd="67000">
                                          <p:cBhvr additive="base">
                                            <p:cTn id="48" dur="1000" fill="hold"/>
                                            <p:tgtEl>
                                              <p:spTgt spid="1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14:presetBounceEnd="67000">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14:bounceEnd="67000">
                                          <p:cBhvr additive="base">
                                            <p:cTn id="51" dur="1000" fill="hold"/>
                                            <p:tgtEl>
                                              <p:spTgt spid="9"/>
                                            </p:tgtEl>
                                            <p:attrNameLst>
                                              <p:attrName>ppt_x</p:attrName>
                                            </p:attrNameLst>
                                          </p:cBhvr>
                                          <p:tavLst>
                                            <p:tav tm="0">
                                              <p:val>
                                                <p:strVal val="0-#ppt_w/2"/>
                                              </p:val>
                                            </p:tav>
                                            <p:tav tm="100000">
                                              <p:val>
                                                <p:strVal val="#ppt_x"/>
                                              </p:val>
                                            </p:tav>
                                          </p:tavLst>
                                        </p:anim>
                                        <p:anim calcmode="lin" valueType="num" p14:bounceEnd="67000">
                                          <p:cBhvr additive="base">
                                            <p:cTn id="52" dur="1000" fill="hold"/>
                                            <p:tgtEl>
                                              <p:spTgt spid="9"/>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14:presetBounceEnd="67000">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14:bounceEnd="67000">
                                          <p:cBhvr additive="base">
                                            <p:cTn id="55" dur="1000" fill="hold"/>
                                            <p:tgtEl>
                                              <p:spTgt spid="6"/>
                                            </p:tgtEl>
                                            <p:attrNameLst>
                                              <p:attrName>ppt_x</p:attrName>
                                            </p:attrNameLst>
                                          </p:cBhvr>
                                          <p:tavLst>
                                            <p:tav tm="0">
                                              <p:val>
                                                <p:strVal val="1+#ppt_w/2"/>
                                              </p:val>
                                            </p:tav>
                                            <p:tav tm="100000">
                                              <p:val>
                                                <p:strVal val="#ppt_x"/>
                                              </p:val>
                                            </p:tav>
                                          </p:tavLst>
                                        </p:anim>
                                        <p:anim calcmode="lin" valueType="num" p14:bounceEnd="67000">
                                          <p:cBhvr additive="base">
                                            <p:cTn id="56" dur="1000" fill="hold"/>
                                            <p:tgtEl>
                                              <p:spTgt spid="6"/>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14:presetBounceEnd="67000">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14:bounceEnd="67000">
                                          <p:cBhvr additive="base">
                                            <p:cTn id="59" dur="1000" fill="hold"/>
                                            <p:tgtEl>
                                              <p:spTgt spid="7"/>
                                            </p:tgtEl>
                                            <p:attrNameLst>
                                              <p:attrName>ppt_x</p:attrName>
                                            </p:attrNameLst>
                                          </p:cBhvr>
                                          <p:tavLst>
                                            <p:tav tm="0">
                                              <p:val>
                                                <p:strVal val="1+#ppt_w/2"/>
                                              </p:val>
                                            </p:tav>
                                            <p:tav tm="100000">
                                              <p:val>
                                                <p:strVal val="#ppt_x"/>
                                              </p:val>
                                            </p:tav>
                                          </p:tavLst>
                                        </p:anim>
                                        <p:anim calcmode="lin" valueType="num" p14:bounceEnd="67000">
                                          <p:cBhvr additive="base">
                                            <p:cTn id="60" dur="1000" fill="hold"/>
                                            <p:tgtEl>
                                              <p:spTgt spid="7"/>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14:presetBounceEnd="67000">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14:bounceEnd="67000">
                                          <p:cBhvr additive="base">
                                            <p:cTn id="63" dur="1000" fill="hold"/>
                                            <p:tgtEl>
                                              <p:spTgt spid="8"/>
                                            </p:tgtEl>
                                            <p:attrNameLst>
                                              <p:attrName>ppt_x</p:attrName>
                                            </p:attrNameLst>
                                          </p:cBhvr>
                                          <p:tavLst>
                                            <p:tav tm="0">
                                              <p:val>
                                                <p:strVal val="1+#ppt_w/2"/>
                                              </p:val>
                                            </p:tav>
                                            <p:tav tm="100000">
                                              <p:val>
                                                <p:strVal val="#ppt_x"/>
                                              </p:val>
                                            </p:tav>
                                          </p:tavLst>
                                        </p:anim>
                                        <p:anim calcmode="lin" valueType="num" p14:bounceEnd="67000">
                                          <p:cBhvr additive="base">
                                            <p:cTn id="64" dur="1000" fill="hold"/>
                                            <p:tgtEl>
                                              <p:spTgt spid="8"/>
                                            </p:tgtEl>
                                            <p:attrNameLst>
                                              <p:attrName>ppt_y</p:attrName>
                                            </p:attrNameLst>
                                          </p:cBhvr>
                                          <p:tavLst>
                                            <p:tav tm="0">
                                              <p:val>
                                                <p:strVal val="#ppt_y"/>
                                              </p:val>
                                            </p:tav>
                                            <p:tav tm="100000">
                                              <p:val>
                                                <p:strVal val="#ppt_y"/>
                                              </p:val>
                                            </p:tav>
                                          </p:tavLst>
                                        </p:anim>
                                      </p:childTnLst>
                                    </p:cTn>
                                  </p:par>
                                </p:childTnLst>
                              </p:cTn>
                            </p:par>
                            <p:par>
                              <p:cTn id="65" fill="hold">
                                <p:stCondLst>
                                  <p:cond delay="1500"/>
                                </p:stCondLst>
                                <p:childTnLst>
                                  <p:par>
                                    <p:cTn id="66" presetID="14" presetClass="entr" presetSubtype="10" fill="hold" nodeType="after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randombar(horizontal)">
                                          <p:cBhvr>
                                            <p:cTn id="68" dur="500"/>
                                            <p:tgtEl>
                                              <p:spTgt spid="2"/>
                                            </p:tgtEl>
                                          </p:cBhvr>
                                        </p:animEffect>
                                      </p:childTnLst>
                                    </p:cTn>
                                  </p:par>
                                </p:childTnLst>
                              </p:cTn>
                            </p:par>
                            <p:par>
                              <p:cTn id="69" fill="hold">
                                <p:stCondLst>
                                  <p:cond delay="2000"/>
                                </p:stCondLst>
                                <p:childTnLst>
                                  <p:par>
                                    <p:cTn id="70" presetID="2" presetClass="entr" presetSubtype="8" fill="hold" grpId="0" nodeType="afterEffect">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cBhvr additive="base">
                                            <p:cTn id="72" dur="500" fill="hold"/>
                                            <p:tgtEl>
                                              <p:spTgt spid="79"/>
                                            </p:tgtEl>
                                            <p:attrNameLst>
                                              <p:attrName>ppt_x</p:attrName>
                                            </p:attrNameLst>
                                          </p:cBhvr>
                                          <p:tavLst>
                                            <p:tav tm="0">
                                              <p:val>
                                                <p:strVal val="0-#ppt_w/2"/>
                                              </p:val>
                                            </p:tav>
                                            <p:tav tm="100000">
                                              <p:val>
                                                <p:strVal val="#ppt_x"/>
                                              </p:val>
                                            </p:tav>
                                          </p:tavLst>
                                        </p:anim>
                                        <p:anim calcmode="lin" valueType="num">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83"/>
                                            </p:tgtEl>
                                            <p:attrNameLst>
                                              <p:attrName>style.visibility</p:attrName>
                                            </p:attrNameLst>
                                          </p:cBhvr>
                                          <p:to>
                                            <p:strVal val="visible"/>
                                          </p:to>
                                        </p:set>
                                        <p:animEffect transition="in" filter="barn(inVertical)">
                                          <p:cBhvr>
                                            <p:cTn id="78" dur="500"/>
                                            <p:tgtEl>
                                              <p:spTgt spid="83"/>
                                            </p:tgtEl>
                                          </p:cBhvr>
                                        </p:animEffect>
                                      </p:childTnLst>
                                    </p:cTn>
                                  </p:par>
                                </p:childTnLst>
                              </p:cTn>
                            </p:par>
                            <p:par>
                              <p:cTn id="79" fill="hold">
                                <p:stCondLst>
                                  <p:cond delay="500"/>
                                </p:stCondLst>
                                <p:childTnLst>
                                  <p:par>
                                    <p:cTn id="80" presetID="16" presetClass="entr" presetSubtype="21" fill="hold" grpId="0" nodeType="after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barn(inVertical)">
                                          <p:cBhvr>
                                            <p:cTn id="82" dur="500"/>
                                            <p:tgtEl>
                                              <p:spTgt spid="81"/>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84"/>
                                            </p:tgtEl>
                                            <p:attrNameLst>
                                              <p:attrName>style.visibility</p:attrName>
                                            </p:attrNameLst>
                                          </p:cBhvr>
                                          <p:to>
                                            <p:strVal val="visible"/>
                                          </p:to>
                                        </p:set>
                                        <p:animEffect transition="in" filter="barn(inVertical)">
                                          <p:cBhvr>
                                            <p:cTn id="87" dur="500"/>
                                            <p:tgtEl>
                                              <p:spTgt spid="84"/>
                                            </p:tgtEl>
                                          </p:cBhvr>
                                        </p:animEffect>
                                      </p:childTnLst>
                                    </p:cTn>
                                  </p:par>
                                </p:childTnLst>
                              </p:cTn>
                            </p:par>
                            <p:par>
                              <p:cTn id="88" fill="hold">
                                <p:stCondLst>
                                  <p:cond delay="500"/>
                                </p:stCondLst>
                                <p:childTnLst>
                                  <p:par>
                                    <p:cTn id="89" presetID="16" presetClass="entr" presetSubtype="21" fill="hold" grpId="0" nodeType="afterEffect">
                                      <p:stCondLst>
                                        <p:cond delay="0"/>
                                      </p:stCondLst>
                                      <p:childTnLst>
                                        <p:set>
                                          <p:cBhvr>
                                            <p:cTn id="90" dur="1" fill="hold">
                                              <p:stCondLst>
                                                <p:cond delay="0"/>
                                              </p:stCondLst>
                                            </p:cTn>
                                            <p:tgtEl>
                                              <p:spTgt spid="86"/>
                                            </p:tgtEl>
                                            <p:attrNameLst>
                                              <p:attrName>style.visibility</p:attrName>
                                            </p:attrNameLst>
                                          </p:cBhvr>
                                          <p:to>
                                            <p:strVal val="visible"/>
                                          </p:to>
                                        </p:set>
                                        <p:animEffect transition="in" filter="barn(inVertical)">
                                          <p:cBhvr>
                                            <p:cTn id="91" dur="500"/>
                                            <p:tgtEl>
                                              <p:spTgt spid="86"/>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87"/>
                                            </p:tgtEl>
                                            <p:attrNameLst>
                                              <p:attrName>style.visibility</p:attrName>
                                            </p:attrNameLst>
                                          </p:cBhvr>
                                          <p:to>
                                            <p:strVal val="visible"/>
                                          </p:to>
                                        </p:set>
                                        <p:animEffect transition="in" filter="barn(inVertical)">
                                          <p:cBhvr>
                                            <p:cTn id="96" dur="500"/>
                                            <p:tgtEl>
                                              <p:spTgt spid="87"/>
                                            </p:tgtEl>
                                          </p:cBhvr>
                                        </p:animEffect>
                                      </p:childTnLst>
                                    </p:cTn>
                                  </p:par>
                                </p:childTnLst>
                              </p:cTn>
                            </p:par>
                            <p:par>
                              <p:cTn id="97" fill="hold">
                                <p:stCondLst>
                                  <p:cond delay="500"/>
                                </p:stCondLst>
                                <p:childTnLst>
                                  <p:par>
                                    <p:cTn id="98" presetID="16" presetClass="entr" presetSubtype="21" fill="hold" nodeType="afterEffect">
                                      <p:stCondLst>
                                        <p:cond delay="300"/>
                                      </p:stCondLst>
                                      <p:childTnLst>
                                        <p:set>
                                          <p:cBhvr>
                                            <p:cTn id="99" dur="1" fill="hold">
                                              <p:stCondLst>
                                                <p:cond delay="0"/>
                                              </p:stCondLst>
                                            </p:cTn>
                                            <p:tgtEl>
                                              <p:spTgt spid="89">
                                                <p:txEl>
                                                  <p:pRg st="0" end="0"/>
                                                </p:txEl>
                                              </p:spTgt>
                                            </p:tgtEl>
                                            <p:attrNameLst>
                                              <p:attrName>style.visibility</p:attrName>
                                            </p:attrNameLst>
                                          </p:cBhvr>
                                          <p:to>
                                            <p:strVal val="visible"/>
                                          </p:to>
                                        </p:set>
                                        <p:animEffect transition="in" filter="barn(inVertical)">
                                          <p:cBhvr>
                                            <p:cTn id="100" dur="500"/>
                                            <p:tgtEl>
                                              <p:spTgt spid="89">
                                                <p:txEl>
                                                  <p:pRg st="0" end="0"/>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90"/>
                                            </p:tgtEl>
                                            <p:attrNameLst>
                                              <p:attrName>style.visibility</p:attrName>
                                            </p:attrNameLst>
                                          </p:cBhvr>
                                          <p:to>
                                            <p:strVal val="visible"/>
                                          </p:to>
                                        </p:set>
                                        <p:animEffect transition="in" filter="barn(inVertical)">
                                          <p:cBhvr>
                                            <p:cTn id="105" dur="500"/>
                                            <p:tgtEl>
                                              <p:spTgt spid="90"/>
                                            </p:tgtEl>
                                          </p:cBhvr>
                                        </p:animEffect>
                                      </p:childTnLst>
                                    </p:cTn>
                                  </p:par>
                                </p:childTnLst>
                              </p:cTn>
                            </p:par>
                            <p:par>
                              <p:cTn id="106" fill="hold">
                                <p:stCondLst>
                                  <p:cond delay="500"/>
                                </p:stCondLst>
                                <p:childTnLst>
                                  <p:par>
                                    <p:cTn id="107" presetID="16" presetClass="entr" presetSubtype="21" fill="hold" grpId="0" nodeType="afterEffect">
                                      <p:stCondLst>
                                        <p:cond delay="300"/>
                                      </p:stCondLst>
                                      <p:childTnLst>
                                        <p:set>
                                          <p:cBhvr>
                                            <p:cTn id="108" dur="1" fill="hold">
                                              <p:stCondLst>
                                                <p:cond delay="0"/>
                                              </p:stCondLst>
                                            </p:cTn>
                                            <p:tgtEl>
                                              <p:spTgt spid="92"/>
                                            </p:tgtEl>
                                            <p:attrNameLst>
                                              <p:attrName>style.visibility</p:attrName>
                                            </p:attrNameLst>
                                          </p:cBhvr>
                                          <p:to>
                                            <p:strVal val="visible"/>
                                          </p:to>
                                        </p:set>
                                        <p:animEffect transition="in" filter="barn(inVertical)">
                                          <p:cBhvr>
                                            <p:cTn id="109" dur="500"/>
                                            <p:tgtEl>
                                              <p:spTgt spid="92"/>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93"/>
                                            </p:tgtEl>
                                            <p:attrNameLst>
                                              <p:attrName>style.visibility</p:attrName>
                                            </p:attrNameLst>
                                          </p:cBhvr>
                                          <p:to>
                                            <p:strVal val="visible"/>
                                          </p:to>
                                        </p:set>
                                        <p:animEffect transition="in" filter="barn(inVertical)">
                                          <p:cBhvr>
                                            <p:cTn id="114" dur="500"/>
                                            <p:tgtEl>
                                              <p:spTgt spid="93"/>
                                            </p:tgtEl>
                                          </p:cBhvr>
                                        </p:animEffect>
                                      </p:childTnLst>
                                    </p:cTn>
                                  </p:par>
                                </p:childTnLst>
                              </p:cTn>
                            </p:par>
                            <p:par>
                              <p:cTn id="115" fill="hold">
                                <p:stCondLst>
                                  <p:cond delay="500"/>
                                </p:stCondLst>
                                <p:childTnLst>
                                  <p:par>
                                    <p:cTn id="116" presetID="16" presetClass="entr" presetSubtype="21" fill="hold" grpId="0" nodeType="afterEffect">
                                      <p:stCondLst>
                                        <p:cond delay="0"/>
                                      </p:stCondLst>
                                      <p:childTnLst>
                                        <p:set>
                                          <p:cBhvr>
                                            <p:cTn id="117" dur="1" fill="hold">
                                              <p:stCondLst>
                                                <p:cond delay="0"/>
                                              </p:stCondLst>
                                            </p:cTn>
                                            <p:tgtEl>
                                              <p:spTgt spid="95"/>
                                            </p:tgtEl>
                                            <p:attrNameLst>
                                              <p:attrName>style.visibility</p:attrName>
                                            </p:attrNameLst>
                                          </p:cBhvr>
                                          <p:to>
                                            <p:strVal val="visible"/>
                                          </p:to>
                                        </p:set>
                                        <p:animEffect transition="in" filter="barn(inVertical)">
                                          <p:cBhvr>
                                            <p:cTn id="118" dur="500"/>
                                            <p:tgtEl>
                                              <p:spTgt spid="95"/>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96"/>
                                            </p:tgtEl>
                                            <p:attrNameLst>
                                              <p:attrName>style.visibility</p:attrName>
                                            </p:attrNameLst>
                                          </p:cBhvr>
                                          <p:to>
                                            <p:strVal val="visible"/>
                                          </p:to>
                                        </p:set>
                                        <p:animEffect transition="in" filter="barn(inVertical)">
                                          <p:cBhvr>
                                            <p:cTn id="123" dur="500"/>
                                            <p:tgtEl>
                                              <p:spTgt spid="96"/>
                                            </p:tgtEl>
                                          </p:cBhvr>
                                        </p:animEffect>
                                      </p:childTnLst>
                                    </p:cTn>
                                  </p:par>
                                </p:childTnLst>
                              </p:cTn>
                            </p:par>
                            <p:par>
                              <p:cTn id="124" fill="hold">
                                <p:stCondLst>
                                  <p:cond delay="500"/>
                                </p:stCondLst>
                                <p:childTnLst>
                                  <p:par>
                                    <p:cTn id="125" presetID="16" presetClass="entr" presetSubtype="21" fill="hold" grpId="0" nodeType="afterEffect">
                                      <p:stCondLst>
                                        <p:cond delay="300"/>
                                      </p:stCondLst>
                                      <p:childTnLst>
                                        <p:set>
                                          <p:cBhvr>
                                            <p:cTn id="126" dur="1" fill="hold">
                                              <p:stCondLst>
                                                <p:cond delay="0"/>
                                              </p:stCondLst>
                                            </p:cTn>
                                            <p:tgtEl>
                                              <p:spTgt spid="98"/>
                                            </p:tgtEl>
                                            <p:attrNameLst>
                                              <p:attrName>style.visibility</p:attrName>
                                            </p:attrNameLst>
                                          </p:cBhvr>
                                          <p:to>
                                            <p:strVal val="visible"/>
                                          </p:to>
                                        </p:set>
                                        <p:animEffect transition="in" filter="barn(inVertical)">
                                          <p:cBhvr>
                                            <p:cTn id="12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79" grpId="0"/>
          <p:bldP spid="81" grpId="0"/>
          <p:bldP spid="83" grpId="0"/>
          <p:bldP spid="84" grpId="0"/>
          <p:bldP spid="86" grpId="0"/>
          <p:bldP spid="87" grpId="0"/>
          <p:bldP spid="90" grpId="0"/>
          <p:bldP spid="92" grpId="0"/>
          <p:bldP spid="93" grpId="0"/>
          <p:bldP spid="95" grpId="0"/>
          <p:bldP spid="96" grpId="0"/>
          <p:bldP spid="9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53" presetClass="entr" presetSubtype="16"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childTnLst>
                                    </p:cTn>
                                  </p:par>
                                  <p:par>
                                    <p:cTn id="30" presetID="53" presetClass="entr" presetSubtype="16"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p:cTn id="32" dur="500" fill="hold"/>
                                            <p:tgtEl>
                                              <p:spTgt spid="43"/>
                                            </p:tgtEl>
                                            <p:attrNameLst>
                                              <p:attrName>ppt_w</p:attrName>
                                            </p:attrNameLst>
                                          </p:cBhvr>
                                          <p:tavLst>
                                            <p:tav tm="0">
                                              <p:val>
                                                <p:fltVal val="0"/>
                                              </p:val>
                                            </p:tav>
                                            <p:tav tm="100000">
                                              <p:val>
                                                <p:strVal val="#ppt_w"/>
                                              </p:val>
                                            </p:tav>
                                          </p:tavLst>
                                        </p:anim>
                                        <p:anim calcmode="lin" valueType="num">
                                          <p:cBhvr>
                                            <p:cTn id="33" dur="500" fill="hold"/>
                                            <p:tgtEl>
                                              <p:spTgt spid="43"/>
                                            </p:tgtEl>
                                            <p:attrNameLst>
                                              <p:attrName>ppt_h</p:attrName>
                                            </p:attrNameLst>
                                          </p:cBhvr>
                                          <p:tavLst>
                                            <p:tav tm="0">
                                              <p:val>
                                                <p:fltVal val="0"/>
                                              </p:val>
                                            </p:tav>
                                            <p:tav tm="100000">
                                              <p:val>
                                                <p:strVal val="#ppt_h"/>
                                              </p:val>
                                            </p:tav>
                                          </p:tavLst>
                                        </p:anim>
                                        <p:animEffect transition="in" filter="fade">
                                          <p:cBhvr>
                                            <p:cTn id="34" dur="500"/>
                                            <p:tgtEl>
                                              <p:spTgt spid="43"/>
                                            </p:tgtEl>
                                          </p:cBhvr>
                                        </p:animEffect>
                                      </p:childTnLst>
                                    </p:cTn>
                                  </p:par>
                                  <p:par>
                                    <p:cTn id="35" presetID="53" presetClass="entr" presetSubtype="16"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fltVal val="0"/>
                                              </p:val>
                                            </p:tav>
                                            <p:tav tm="100000">
                                              <p:val>
                                                <p:strVal val="#ppt_h"/>
                                              </p:val>
                                            </p:tav>
                                          </p:tavLst>
                                        </p:anim>
                                        <p:animEffect transition="in" filter="fade">
                                          <p:cBhvr>
                                            <p:cTn id="39" dur="500"/>
                                            <p:tgtEl>
                                              <p:spTgt spid="44"/>
                                            </p:tgtEl>
                                          </p:cBhvr>
                                        </p:animEffect>
                                      </p:childTnLst>
                                    </p:cTn>
                                  </p:par>
                                </p:childTnLst>
                              </p:cTn>
                            </p:par>
                            <p:par>
                              <p:cTn id="40" fill="hold">
                                <p:stCondLst>
                                  <p:cond delay="500"/>
                                </p:stCondLst>
                                <p:childTnLst>
                                  <p:par>
                                    <p:cTn id="41" presetID="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0-#ppt_w/2"/>
                                              </p:val>
                                            </p:tav>
                                            <p:tav tm="100000">
                                              <p:val>
                                                <p:strVal val="#ppt_x"/>
                                              </p:val>
                                            </p:tav>
                                          </p:tavLst>
                                        </p:anim>
                                        <p:anim calcmode="lin" valueType="num">
                                          <p:cBhvr additive="base">
                                            <p:cTn id="44" dur="1000" fill="hold"/>
                                            <p:tgtEl>
                                              <p:spTgt spid="1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1000" fill="hold"/>
                                            <p:tgtEl>
                                              <p:spTgt spid="10"/>
                                            </p:tgtEl>
                                            <p:attrNameLst>
                                              <p:attrName>ppt_x</p:attrName>
                                            </p:attrNameLst>
                                          </p:cBhvr>
                                          <p:tavLst>
                                            <p:tav tm="0">
                                              <p:val>
                                                <p:strVal val="0-#ppt_w/2"/>
                                              </p:val>
                                            </p:tav>
                                            <p:tav tm="100000">
                                              <p:val>
                                                <p:strVal val="#ppt_x"/>
                                              </p:val>
                                            </p:tav>
                                          </p:tavLst>
                                        </p:anim>
                                        <p:anim calcmode="lin" valueType="num">
                                          <p:cBhvr additive="base">
                                            <p:cTn id="48" dur="1000" fill="hold"/>
                                            <p:tgtEl>
                                              <p:spTgt spid="1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1000" fill="hold"/>
                                            <p:tgtEl>
                                              <p:spTgt spid="9"/>
                                            </p:tgtEl>
                                            <p:attrNameLst>
                                              <p:attrName>ppt_x</p:attrName>
                                            </p:attrNameLst>
                                          </p:cBhvr>
                                          <p:tavLst>
                                            <p:tav tm="0">
                                              <p:val>
                                                <p:strVal val="0-#ppt_w/2"/>
                                              </p:val>
                                            </p:tav>
                                            <p:tav tm="100000">
                                              <p:val>
                                                <p:strVal val="#ppt_x"/>
                                              </p:val>
                                            </p:tav>
                                          </p:tavLst>
                                        </p:anim>
                                        <p:anim calcmode="lin" valueType="num">
                                          <p:cBhvr additive="base">
                                            <p:cTn id="52" dur="1000" fill="hold"/>
                                            <p:tgtEl>
                                              <p:spTgt spid="9"/>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1000" fill="hold"/>
                                            <p:tgtEl>
                                              <p:spTgt spid="6"/>
                                            </p:tgtEl>
                                            <p:attrNameLst>
                                              <p:attrName>ppt_x</p:attrName>
                                            </p:attrNameLst>
                                          </p:cBhvr>
                                          <p:tavLst>
                                            <p:tav tm="0">
                                              <p:val>
                                                <p:strVal val="1+#ppt_w/2"/>
                                              </p:val>
                                            </p:tav>
                                            <p:tav tm="100000">
                                              <p:val>
                                                <p:strVal val="#ppt_x"/>
                                              </p:val>
                                            </p:tav>
                                          </p:tavLst>
                                        </p:anim>
                                        <p:anim calcmode="lin" valueType="num">
                                          <p:cBhvr additive="base">
                                            <p:cTn id="56" dur="1000" fill="hold"/>
                                            <p:tgtEl>
                                              <p:spTgt spid="6"/>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1000" fill="hold"/>
                                            <p:tgtEl>
                                              <p:spTgt spid="7"/>
                                            </p:tgtEl>
                                            <p:attrNameLst>
                                              <p:attrName>ppt_x</p:attrName>
                                            </p:attrNameLst>
                                          </p:cBhvr>
                                          <p:tavLst>
                                            <p:tav tm="0">
                                              <p:val>
                                                <p:strVal val="1+#ppt_w/2"/>
                                              </p:val>
                                            </p:tav>
                                            <p:tav tm="100000">
                                              <p:val>
                                                <p:strVal val="#ppt_x"/>
                                              </p:val>
                                            </p:tav>
                                          </p:tavLst>
                                        </p:anim>
                                        <p:anim calcmode="lin" valueType="num">
                                          <p:cBhvr additive="base">
                                            <p:cTn id="60" dur="1000" fill="hold"/>
                                            <p:tgtEl>
                                              <p:spTgt spid="7"/>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1000" fill="hold"/>
                                            <p:tgtEl>
                                              <p:spTgt spid="8"/>
                                            </p:tgtEl>
                                            <p:attrNameLst>
                                              <p:attrName>ppt_x</p:attrName>
                                            </p:attrNameLst>
                                          </p:cBhvr>
                                          <p:tavLst>
                                            <p:tav tm="0">
                                              <p:val>
                                                <p:strVal val="1+#ppt_w/2"/>
                                              </p:val>
                                            </p:tav>
                                            <p:tav tm="100000">
                                              <p:val>
                                                <p:strVal val="#ppt_x"/>
                                              </p:val>
                                            </p:tav>
                                          </p:tavLst>
                                        </p:anim>
                                        <p:anim calcmode="lin" valueType="num">
                                          <p:cBhvr additive="base">
                                            <p:cTn id="64" dur="1000" fill="hold"/>
                                            <p:tgtEl>
                                              <p:spTgt spid="8"/>
                                            </p:tgtEl>
                                            <p:attrNameLst>
                                              <p:attrName>ppt_y</p:attrName>
                                            </p:attrNameLst>
                                          </p:cBhvr>
                                          <p:tavLst>
                                            <p:tav tm="0">
                                              <p:val>
                                                <p:strVal val="#ppt_y"/>
                                              </p:val>
                                            </p:tav>
                                            <p:tav tm="100000">
                                              <p:val>
                                                <p:strVal val="#ppt_y"/>
                                              </p:val>
                                            </p:tav>
                                          </p:tavLst>
                                        </p:anim>
                                      </p:childTnLst>
                                    </p:cTn>
                                  </p:par>
                                </p:childTnLst>
                              </p:cTn>
                            </p:par>
                            <p:par>
                              <p:cTn id="65" fill="hold">
                                <p:stCondLst>
                                  <p:cond delay="1500"/>
                                </p:stCondLst>
                                <p:childTnLst>
                                  <p:par>
                                    <p:cTn id="66" presetID="14" presetClass="entr" presetSubtype="10" fill="hold" nodeType="after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randombar(horizontal)">
                                          <p:cBhvr>
                                            <p:cTn id="68" dur="500"/>
                                            <p:tgtEl>
                                              <p:spTgt spid="2"/>
                                            </p:tgtEl>
                                          </p:cBhvr>
                                        </p:animEffect>
                                      </p:childTnLst>
                                    </p:cTn>
                                  </p:par>
                                </p:childTnLst>
                              </p:cTn>
                            </p:par>
                            <p:par>
                              <p:cTn id="69" fill="hold">
                                <p:stCondLst>
                                  <p:cond delay="2000"/>
                                </p:stCondLst>
                                <p:childTnLst>
                                  <p:par>
                                    <p:cTn id="70" presetID="2" presetClass="entr" presetSubtype="8" fill="hold" grpId="0" nodeType="afterEffect">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cBhvr additive="base">
                                            <p:cTn id="72" dur="500" fill="hold"/>
                                            <p:tgtEl>
                                              <p:spTgt spid="79"/>
                                            </p:tgtEl>
                                            <p:attrNameLst>
                                              <p:attrName>ppt_x</p:attrName>
                                            </p:attrNameLst>
                                          </p:cBhvr>
                                          <p:tavLst>
                                            <p:tav tm="0">
                                              <p:val>
                                                <p:strVal val="0-#ppt_w/2"/>
                                              </p:val>
                                            </p:tav>
                                            <p:tav tm="100000">
                                              <p:val>
                                                <p:strVal val="#ppt_x"/>
                                              </p:val>
                                            </p:tav>
                                          </p:tavLst>
                                        </p:anim>
                                        <p:anim calcmode="lin" valueType="num">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83"/>
                                            </p:tgtEl>
                                            <p:attrNameLst>
                                              <p:attrName>style.visibility</p:attrName>
                                            </p:attrNameLst>
                                          </p:cBhvr>
                                          <p:to>
                                            <p:strVal val="visible"/>
                                          </p:to>
                                        </p:set>
                                        <p:animEffect transition="in" filter="barn(inVertical)">
                                          <p:cBhvr>
                                            <p:cTn id="78" dur="500"/>
                                            <p:tgtEl>
                                              <p:spTgt spid="83"/>
                                            </p:tgtEl>
                                          </p:cBhvr>
                                        </p:animEffect>
                                      </p:childTnLst>
                                    </p:cTn>
                                  </p:par>
                                </p:childTnLst>
                              </p:cTn>
                            </p:par>
                            <p:par>
                              <p:cTn id="79" fill="hold">
                                <p:stCondLst>
                                  <p:cond delay="500"/>
                                </p:stCondLst>
                                <p:childTnLst>
                                  <p:par>
                                    <p:cTn id="80" presetID="16" presetClass="entr" presetSubtype="21" fill="hold" grpId="0" nodeType="after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barn(inVertical)">
                                          <p:cBhvr>
                                            <p:cTn id="82" dur="500"/>
                                            <p:tgtEl>
                                              <p:spTgt spid="81"/>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84"/>
                                            </p:tgtEl>
                                            <p:attrNameLst>
                                              <p:attrName>style.visibility</p:attrName>
                                            </p:attrNameLst>
                                          </p:cBhvr>
                                          <p:to>
                                            <p:strVal val="visible"/>
                                          </p:to>
                                        </p:set>
                                        <p:animEffect transition="in" filter="barn(inVertical)">
                                          <p:cBhvr>
                                            <p:cTn id="87" dur="500"/>
                                            <p:tgtEl>
                                              <p:spTgt spid="84"/>
                                            </p:tgtEl>
                                          </p:cBhvr>
                                        </p:animEffect>
                                      </p:childTnLst>
                                    </p:cTn>
                                  </p:par>
                                </p:childTnLst>
                              </p:cTn>
                            </p:par>
                            <p:par>
                              <p:cTn id="88" fill="hold">
                                <p:stCondLst>
                                  <p:cond delay="500"/>
                                </p:stCondLst>
                                <p:childTnLst>
                                  <p:par>
                                    <p:cTn id="89" presetID="16" presetClass="entr" presetSubtype="21" fill="hold" grpId="0" nodeType="afterEffect">
                                      <p:stCondLst>
                                        <p:cond delay="0"/>
                                      </p:stCondLst>
                                      <p:childTnLst>
                                        <p:set>
                                          <p:cBhvr>
                                            <p:cTn id="90" dur="1" fill="hold">
                                              <p:stCondLst>
                                                <p:cond delay="0"/>
                                              </p:stCondLst>
                                            </p:cTn>
                                            <p:tgtEl>
                                              <p:spTgt spid="86"/>
                                            </p:tgtEl>
                                            <p:attrNameLst>
                                              <p:attrName>style.visibility</p:attrName>
                                            </p:attrNameLst>
                                          </p:cBhvr>
                                          <p:to>
                                            <p:strVal val="visible"/>
                                          </p:to>
                                        </p:set>
                                        <p:animEffect transition="in" filter="barn(inVertical)">
                                          <p:cBhvr>
                                            <p:cTn id="91" dur="500"/>
                                            <p:tgtEl>
                                              <p:spTgt spid="86"/>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87"/>
                                            </p:tgtEl>
                                            <p:attrNameLst>
                                              <p:attrName>style.visibility</p:attrName>
                                            </p:attrNameLst>
                                          </p:cBhvr>
                                          <p:to>
                                            <p:strVal val="visible"/>
                                          </p:to>
                                        </p:set>
                                        <p:animEffect transition="in" filter="barn(inVertical)">
                                          <p:cBhvr>
                                            <p:cTn id="96" dur="500"/>
                                            <p:tgtEl>
                                              <p:spTgt spid="87"/>
                                            </p:tgtEl>
                                          </p:cBhvr>
                                        </p:animEffect>
                                      </p:childTnLst>
                                    </p:cTn>
                                  </p:par>
                                </p:childTnLst>
                              </p:cTn>
                            </p:par>
                            <p:par>
                              <p:cTn id="97" fill="hold">
                                <p:stCondLst>
                                  <p:cond delay="500"/>
                                </p:stCondLst>
                                <p:childTnLst>
                                  <p:par>
                                    <p:cTn id="98" presetID="16" presetClass="entr" presetSubtype="21" fill="hold" nodeType="afterEffect">
                                      <p:stCondLst>
                                        <p:cond delay="300"/>
                                      </p:stCondLst>
                                      <p:childTnLst>
                                        <p:set>
                                          <p:cBhvr>
                                            <p:cTn id="99" dur="1" fill="hold">
                                              <p:stCondLst>
                                                <p:cond delay="0"/>
                                              </p:stCondLst>
                                            </p:cTn>
                                            <p:tgtEl>
                                              <p:spTgt spid="89">
                                                <p:txEl>
                                                  <p:pRg st="0" end="0"/>
                                                </p:txEl>
                                              </p:spTgt>
                                            </p:tgtEl>
                                            <p:attrNameLst>
                                              <p:attrName>style.visibility</p:attrName>
                                            </p:attrNameLst>
                                          </p:cBhvr>
                                          <p:to>
                                            <p:strVal val="visible"/>
                                          </p:to>
                                        </p:set>
                                        <p:animEffect transition="in" filter="barn(inVertical)">
                                          <p:cBhvr>
                                            <p:cTn id="100" dur="500"/>
                                            <p:tgtEl>
                                              <p:spTgt spid="89">
                                                <p:txEl>
                                                  <p:pRg st="0" end="0"/>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90"/>
                                            </p:tgtEl>
                                            <p:attrNameLst>
                                              <p:attrName>style.visibility</p:attrName>
                                            </p:attrNameLst>
                                          </p:cBhvr>
                                          <p:to>
                                            <p:strVal val="visible"/>
                                          </p:to>
                                        </p:set>
                                        <p:animEffect transition="in" filter="barn(inVertical)">
                                          <p:cBhvr>
                                            <p:cTn id="105" dur="500"/>
                                            <p:tgtEl>
                                              <p:spTgt spid="90"/>
                                            </p:tgtEl>
                                          </p:cBhvr>
                                        </p:animEffect>
                                      </p:childTnLst>
                                    </p:cTn>
                                  </p:par>
                                </p:childTnLst>
                              </p:cTn>
                            </p:par>
                            <p:par>
                              <p:cTn id="106" fill="hold">
                                <p:stCondLst>
                                  <p:cond delay="500"/>
                                </p:stCondLst>
                                <p:childTnLst>
                                  <p:par>
                                    <p:cTn id="107" presetID="16" presetClass="entr" presetSubtype="21" fill="hold" grpId="0" nodeType="afterEffect">
                                      <p:stCondLst>
                                        <p:cond delay="300"/>
                                      </p:stCondLst>
                                      <p:childTnLst>
                                        <p:set>
                                          <p:cBhvr>
                                            <p:cTn id="108" dur="1" fill="hold">
                                              <p:stCondLst>
                                                <p:cond delay="0"/>
                                              </p:stCondLst>
                                            </p:cTn>
                                            <p:tgtEl>
                                              <p:spTgt spid="92"/>
                                            </p:tgtEl>
                                            <p:attrNameLst>
                                              <p:attrName>style.visibility</p:attrName>
                                            </p:attrNameLst>
                                          </p:cBhvr>
                                          <p:to>
                                            <p:strVal val="visible"/>
                                          </p:to>
                                        </p:set>
                                        <p:animEffect transition="in" filter="barn(inVertical)">
                                          <p:cBhvr>
                                            <p:cTn id="109" dur="500"/>
                                            <p:tgtEl>
                                              <p:spTgt spid="92"/>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93"/>
                                            </p:tgtEl>
                                            <p:attrNameLst>
                                              <p:attrName>style.visibility</p:attrName>
                                            </p:attrNameLst>
                                          </p:cBhvr>
                                          <p:to>
                                            <p:strVal val="visible"/>
                                          </p:to>
                                        </p:set>
                                        <p:animEffect transition="in" filter="barn(inVertical)">
                                          <p:cBhvr>
                                            <p:cTn id="114" dur="500"/>
                                            <p:tgtEl>
                                              <p:spTgt spid="93"/>
                                            </p:tgtEl>
                                          </p:cBhvr>
                                        </p:animEffect>
                                      </p:childTnLst>
                                    </p:cTn>
                                  </p:par>
                                </p:childTnLst>
                              </p:cTn>
                            </p:par>
                            <p:par>
                              <p:cTn id="115" fill="hold">
                                <p:stCondLst>
                                  <p:cond delay="500"/>
                                </p:stCondLst>
                                <p:childTnLst>
                                  <p:par>
                                    <p:cTn id="116" presetID="16" presetClass="entr" presetSubtype="21" fill="hold" grpId="0" nodeType="afterEffect">
                                      <p:stCondLst>
                                        <p:cond delay="0"/>
                                      </p:stCondLst>
                                      <p:childTnLst>
                                        <p:set>
                                          <p:cBhvr>
                                            <p:cTn id="117" dur="1" fill="hold">
                                              <p:stCondLst>
                                                <p:cond delay="0"/>
                                              </p:stCondLst>
                                            </p:cTn>
                                            <p:tgtEl>
                                              <p:spTgt spid="95"/>
                                            </p:tgtEl>
                                            <p:attrNameLst>
                                              <p:attrName>style.visibility</p:attrName>
                                            </p:attrNameLst>
                                          </p:cBhvr>
                                          <p:to>
                                            <p:strVal val="visible"/>
                                          </p:to>
                                        </p:set>
                                        <p:animEffect transition="in" filter="barn(inVertical)">
                                          <p:cBhvr>
                                            <p:cTn id="118" dur="500"/>
                                            <p:tgtEl>
                                              <p:spTgt spid="95"/>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96"/>
                                            </p:tgtEl>
                                            <p:attrNameLst>
                                              <p:attrName>style.visibility</p:attrName>
                                            </p:attrNameLst>
                                          </p:cBhvr>
                                          <p:to>
                                            <p:strVal val="visible"/>
                                          </p:to>
                                        </p:set>
                                        <p:animEffect transition="in" filter="barn(inVertical)">
                                          <p:cBhvr>
                                            <p:cTn id="123" dur="500"/>
                                            <p:tgtEl>
                                              <p:spTgt spid="96"/>
                                            </p:tgtEl>
                                          </p:cBhvr>
                                        </p:animEffect>
                                      </p:childTnLst>
                                    </p:cTn>
                                  </p:par>
                                </p:childTnLst>
                              </p:cTn>
                            </p:par>
                            <p:par>
                              <p:cTn id="124" fill="hold">
                                <p:stCondLst>
                                  <p:cond delay="500"/>
                                </p:stCondLst>
                                <p:childTnLst>
                                  <p:par>
                                    <p:cTn id="125" presetID="16" presetClass="entr" presetSubtype="21" fill="hold" grpId="0" nodeType="afterEffect">
                                      <p:stCondLst>
                                        <p:cond delay="300"/>
                                      </p:stCondLst>
                                      <p:childTnLst>
                                        <p:set>
                                          <p:cBhvr>
                                            <p:cTn id="126" dur="1" fill="hold">
                                              <p:stCondLst>
                                                <p:cond delay="0"/>
                                              </p:stCondLst>
                                            </p:cTn>
                                            <p:tgtEl>
                                              <p:spTgt spid="98"/>
                                            </p:tgtEl>
                                            <p:attrNameLst>
                                              <p:attrName>style.visibility</p:attrName>
                                            </p:attrNameLst>
                                          </p:cBhvr>
                                          <p:to>
                                            <p:strVal val="visible"/>
                                          </p:to>
                                        </p:set>
                                        <p:animEffect transition="in" filter="barn(inVertical)">
                                          <p:cBhvr>
                                            <p:cTn id="12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79" grpId="0"/>
          <p:bldP spid="81" grpId="0"/>
          <p:bldP spid="83" grpId="0"/>
          <p:bldP spid="84" grpId="0"/>
          <p:bldP spid="86" grpId="0"/>
          <p:bldP spid="87" grpId="0"/>
          <p:bldP spid="90" grpId="0"/>
          <p:bldP spid="92" grpId="0"/>
          <p:bldP spid="93" grpId="0"/>
          <p:bldP spid="95" grpId="0"/>
          <p:bldP spid="96" grpId="0"/>
          <p:bldP spid="98" grpId="0"/>
        </p:bld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6"/>
          <p:cNvSpPr>
            <a:spLocks noChangeArrowheads="1"/>
          </p:cNvSpPr>
          <p:nvPr/>
        </p:nvSpPr>
        <p:spPr bwMode="auto">
          <a:xfrm>
            <a:off x="5883913" y="3685185"/>
            <a:ext cx="813197" cy="813197"/>
          </a:xfrm>
          <a:prstGeom prst="ellipse">
            <a:avLst/>
          </a:prstGeom>
          <a:noFill/>
          <a:ln w="30163"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7" name="Oval 7"/>
          <p:cNvSpPr>
            <a:spLocks noChangeArrowheads="1"/>
          </p:cNvSpPr>
          <p:nvPr/>
        </p:nvSpPr>
        <p:spPr bwMode="auto">
          <a:xfrm>
            <a:off x="6237529" y="2536231"/>
            <a:ext cx="813197" cy="814388"/>
          </a:xfrm>
          <a:prstGeom prst="ellipse">
            <a:avLst/>
          </a:prstGeom>
          <a:noFill/>
          <a:ln w="301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8" name="Oval 8"/>
          <p:cNvSpPr>
            <a:spLocks noChangeArrowheads="1"/>
          </p:cNvSpPr>
          <p:nvPr/>
        </p:nvSpPr>
        <p:spPr bwMode="auto">
          <a:xfrm>
            <a:off x="5883913" y="1390849"/>
            <a:ext cx="813197" cy="814388"/>
          </a:xfrm>
          <a:prstGeom prst="ellipse">
            <a:avLst/>
          </a:prstGeom>
          <a:noFill/>
          <a:ln w="30163"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9" name="Oval 9"/>
          <p:cNvSpPr>
            <a:spLocks noChangeArrowheads="1"/>
          </p:cNvSpPr>
          <p:nvPr/>
        </p:nvSpPr>
        <p:spPr bwMode="auto">
          <a:xfrm>
            <a:off x="2427529" y="3685185"/>
            <a:ext cx="813197" cy="813197"/>
          </a:xfrm>
          <a:prstGeom prst="ellipse">
            <a:avLst/>
          </a:prstGeom>
          <a:noFill/>
          <a:ln w="30163"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0" name="Oval 10"/>
          <p:cNvSpPr>
            <a:spLocks noChangeArrowheads="1"/>
          </p:cNvSpPr>
          <p:nvPr/>
        </p:nvSpPr>
        <p:spPr bwMode="auto">
          <a:xfrm>
            <a:off x="2072722" y="2536231"/>
            <a:ext cx="814388" cy="814388"/>
          </a:xfrm>
          <a:prstGeom prst="ellipse">
            <a:avLst/>
          </a:prstGeom>
          <a:noFill/>
          <a:ln w="301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1" name="Oval 11"/>
          <p:cNvSpPr>
            <a:spLocks noChangeArrowheads="1"/>
          </p:cNvSpPr>
          <p:nvPr/>
        </p:nvSpPr>
        <p:spPr bwMode="auto">
          <a:xfrm>
            <a:off x="2427529" y="1390849"/>
            <a:ext cx="813197" cy="814388"/>
          </a:xfrm>
          <a:prstGeom prst="ellipse">
            <a:avLst/>
          </a:prstGeom>
          <a:noFill/>
          <a:ln w="30163"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nvGrpSpPr>
          <p:cNvPr id="38" name="Group 37"/>
          <p:cNvGrpSpPr/>
          <p:nvPr/>
        </p:nvGrpSpPr>
        <p:grpSpPr>
          <a:xfrm>
            <a:off x="3214532" y="1590875"/>
            <a:ext cx="2694384" cy="2707481"/>
            <a:chOff x="4297363" y="1628775"/>
            <a:chExt cx="3592512" cy="3609975"/>
          </a:xfrm>
        </p:grpSpPr>
        <p:sp>
          <p:nvSpPr>
            <p:cNvPr id="18" name="Freeform 18"/>
            <p:cNvSpPr>
              <a:spLocks/>
            </p:cNvSpPr>
            <p:nvPr/>
          </p:nvSpPr>
          <p:spPr bwMode="auto">
            <a:xfrm>
              <a:off x="4297363" y="2501900"/>
              <a:ext cx="252412" cy="795338"/>
            </a:xfrm>
            <a:custGeom>
              <a:avLst/>
              <a:gdLst>
                <a:gd name="T0" fmla="*/ 0 w 66"/>
                <a:gd name="T1" fmla="*/ 209 h 209"/>
                <a:gd name="T2" fmla="*/ 66 w 66"/>
                <a:gd name="T3" fmla="*/ 0 h 209"/>
              </a:gdLst>
              <a:ahLst/>
              <a:cxnLst>
                <a:cxn ang="0">
                  <a:pos x="T0" y="T1"/>
                </a:cxn>
                <a:cxn ang="0">
                  <a:pos x="T2" y="T3"/>
                </a:cxn>
              </a:cxnLst>
              <a:rect l="0" t="0" r="r" b="b"/>
              <a:pathLst>
                <a:path w="66" h="209">
                  <a:moveTo>
                    <a:pt x="0" y="209"/>
                  </a:moveTo>
                  <a:cubicBezTo>
                    <a:pt x="5" y="133"/>
                    <a:pt x="29" y="62"/>
                    <a:pt x="66" y="0"/>
                  </a:cubicBezTo>
                </a:path>
              </a:pathLst>
            </a:custGeom>
            <a:noFill/>
            <a:ln w="30163" cap="flat">
              <a:solidFill>
                <a:schemeClr val="tx1">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9" name="Freeform 19"/>
            <p:cNvSpPr>
              <a:spLocks/>
            </p:cNvSpPr>
            <p:nvPr/>
          </p:nvSpPr>
          <p:spPr bwMode="auto">
            <a:xfrm>
              <a:off x="4297363" y="3571875"/>
              <a:ext cx="252412" cy="795338"/>
            </a:xfrm>
            <a:custGeom>
              <a:avLst/>
              <a:gdLst>
                <a:gd name="T0" fmla="*/ 66 w 66"/>
                <a:gd name="T1" fmla="*/ 209 h 209"/>
                <a:gd name="T2" fmla="*/ 0 w 66"/>
                <a:gd name="T3" fmla="*/ 0 h 209"/>
              </a:gdLst>
              <a:ahLst/>
              <a:cxnLst>
                <a:cxn ang="0">
                  <a:pos x="T0" y="T1"/>
                </a:cxn>
                <a:cxn ang="0">
                  <a:pos x="T2" y="T3"/>
                </a:cxn>
              </a:cxnLst>
              <a:rect l="0" t="0" r="r" b="b"/>
              <a:pathLst>
                <a:path w="66" h="209">
                  <a:moveTo>
                    <a:pt x="66" y="209"/>
                  </a:moveTo>
                  <a:cubicBezTo>
                    <a:pt x="29" y="147"/>
                    <a:pt x="5" y="76"/>
                    <a:pt x="0" y="0"/>
                  </a:cubicBezTo>
                </a:path>
              </a:pathLst>
            </a:custGeom>
            <a:noFill/>
            <a:ln w="30163" cap="flat">
              <a:solidFill>
                <a:schemeClr val="tx1">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0" name="Freeform 20"/>
            <p:cNvSpPr>
              <a:spLocks/>
            </p:cNvSpPr>
            <p:nvPr/>
          </p:nvSpPr>
          <p:spPr bwMode="auto">
            <a:xfrm>
              <a:off x="4708525" y="4587875"/>
              <a:ext cx="2770187" cy="650875"/>
            </a:xfrm>
            <a:custGeom>
              <a:avLst/>
              <a:gdLst>
                <a:gd name="T0" fmla="*/ 728 w 728"/>
                <a:gd name="T1" fmla="*/ 0 h 171"/>
                <a:gd name="T2" fmla="*/ 364 w 728"/>
                <a:gd name="T3" fmla="*/ 171 h 171"/>
                <a:gd name="T4" fmla="*/ 0 w 728"/>
                <a:gd name="T5" fmla="*/ 0 h 171"/>
              </a:gdLst>
              <a:ahLst/>
              <a:cxnLst>
                <a:cxn ang="0">
                  <a:pos x="T0" y="T1"/>
                </a:cxn>
                <a:cxn ang="0">
                  <a:pos x="T2" y="T3"/>
                </a:cxn>
                <a:cxn ang="0">
                  <a:pos x="T4" y="T5"/>
                </a:cxn>
              </a:cxnLst>
              <a:rect l="0" t="0" r="r" b="b"/>
              <a:pathLst>
                <a:path w="728" h="171">
                  <a:moveTo>
                    <a:pt x="728" y="0"/>
                  </a:moveTo>
                  <a:cubicBezTo>
                    <a:pt x="641" y="104"/>
                    <a:pt x="510" y="171"/>
                    <a:pt x="364" y="171"/>
                  </a:cubicBezTo>
                  <a:cubicBezTo>
                    <a:pt x="218" y="171"/>
                    <a:pt x="87" y="104"/>
                    <a:pt x="0" y="0"/>
                  </a:cubicBezTo>
                </a:path>
              </a:pathLst>
            </a:custGeom>
            <a:noFill/>
            <a:ln w="30163" cap="flat">
              <a:solidFill>
                <a:schemeClr val="tx1">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1" name="Freeform 21"/>
            <p:cNvSpPr>
              <a:spLocks/>
            </p:cNvSpPr>
            <p:nvPr/>
          </p:nvSpPr>
          <p:spPr bwMode="auto">
            <a:xfrm>
              <a:off x="7639050" y="3571875"/>
              <a:ext cx="250825" cy="795338"/>
            </a:xfrm>
            <a:custGeom>
              <a:avLst/>
              <a:gdLst>
                <a:gd name="T0" fmla="*/ 66 w 66"/>
                <a:gd name="T1" fmla="*/ 0 h 209"/>
                <a:gd name="T2" fmla="*/ 0 w 66"/>
                <a:gd name="T3" fmla="*/ 209 h 209"/>
              </a:gdLst>
              <a:ahLst/>
              <a:cxnLst>
                <a:cxn ang="0">
                  <a:pos x="T0" y="T1"/>
                </a:cxn>
                <a:cxn ang="0">
                  <a:pos x="T2" y="T3"/>
                </a:cxn>
              </a:cxnLst>
              <a:rect l="0" t="0" r="r" b="b"/>
              <a:pathLst>
                <a:path w="66" h="209">
                  <a:moveTo>
                    <a:pt x="66" y="0"/>
                  </a:moveTo>
                  <a:cubicBezTo>
                    <a:pt x="61" y="76"/>
                    <a:pt x="37" y="147"/>
                    <a:pt x="0" y="209"/>
                  </a:cubicBezTo>
                </a:path>
              </a:pathLst>
            </a:custGeom>
            <a:noFill/>
            <a:ln w="30163" cap="flat">
              <a:solidFill>
                <a:schemeClr val="tx1">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2" name="Freeform 22"/>
            <p:cNvSpPr>
              <a:spLocks/>
            </p:cNvSpPr>
            <p:nvPr/>
          </p:nvSpPr>
          <p:spPr bwMode="auto">
            <a:xfrm>
              <a:off x="7639050" y="2505075"/>
              <a:ext cx="250825" cy="792163"/>
            </a:xfrm>
            <a:custGeom>
              <a:avLst/>
              <a:gdLst>
                <a:gd name="T0" fmla="*/ 0 w 66"/>
                <a:gd name="T1" fmla="*/ 0 h 208"/>
                <a:gd name="T2" fmla="*/ 66 w 66"/>
                <a:gd name="T3" fmla="*/ 208 h 208"/>
              </a:gdLst>
              <a:ahLst/>
              <a:cxnLst>
                <a:cxn ang="0">
                  <a:pos x="T0" y="T1"/>
                </a:cxn>
                <a:cxn ang="0">
                  <a:pos x="T2" y="T3"/>
                </a:cxn>
              </a:cxnLst>
              <a:rect l="0" t="0" r="r" b="b"/>
              <a:pathLst>
                <a:path w="66" h="208">
                  <a:moveTo>
                    <a:pt x="0" y="0"/>
                  </a:moveTo>
                  <a:cubicBezTo>
                    <a:pt x="37" y="62"/>
                    <a:pt x="61" y="132"/>
                    <a:pt x="66" y="208"/>
                  </a:cubicBezTo>
                </a:path>
              </a:pathLst>
            </a:custGeom>
            <a:noFill/>
            <a:ln w="30163" cap="flat">
              <a:solidFill>
                <a:schemeClr val="tx1">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3" name="Freeform 23"/>
            <p:cNvSpPr>
              <a:spLocks/>
            </p:cNvSpPr>
            <p:nvPr/>
          </p:nvSpPr>
          <p:spPr bwMode="auto">
            <a:xfrm>
              <a:off x="4708525" y="1628775"/>
              <a:ext cx="2770187" cy="650875"/>
            </a:xfrm>
            <a:custGeom>
              <a:avLst/>
              <a:gdLst>
                <a:gd name="T0" fmla="*/ 0 w 728"/>
                <a:gd name="T1" fmla="*/ 171 h 171"/>
                <a:gd name="T2" fmla="*/ 364 w 728"/>
                <a:gd name="T3" fmla="*/ 0 h 171"/>
                <a:gd name="T4" fmla="*/ 728 w 728"/>
                <a:gd name="T5" fmla="*/ 171 h 171"/>
              </a:gdLst>
              <a:ahLst/>
              <a:cxnLst>
                <a:cxn ang="0">
                  <a:pos x="T0" y="T1"/>
                </a:cxn>
                <a:cxn ang="0">
                  <a:pos x="T2" y="T3"/>
                </a:cxn>
                <a:cxn ang="0">
                  <a:pos x="T4" y="T5"/>
                </a:cxn>
              </a:cxnLst>
              <a:rect l="0" t="0" r="r" b="b"/>
              <a:pathLst>
                <a:path w="728" h="171">
                  <a:moveTo>
                    <a:pt x="0" y="171"/>
                  </a:moveTo>
                  <a:cubicBezTo>
                    <a:pt x="87" y="67"/>
                    <a:pt x="218" y="0"/>
                    <a:pt x="364" y="0"/>
                  </a:cubicBezTo>
                  <a:cubicBezTo>
                    <a:pt x="510" y="0"/>
                    <a:pt x="641" y="67"/>
                    <a:pt x="728" y="171"/>
                  </a:cubicBezTo>
                </a:path>
              </a:pathLst>
            </a:custGeom>
            <a:noFill/>
            <a:ln w="30163" cap="flat">
              <a:solidFill>
                <a:schemeClr val="tx1">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1" name="Group 40"/>
          <p:cNvGrpSpPr/>
          <p:nvPr/>
        </p:nvGrpSpPr>
        <p:grpSpPr>
          <a:xfrm>
            <a:off x="5566017" y="3632797"/>
            <a:ext cx="205978" cy="205979"/>
            <a:chOff x="7432675" y="4351338"/>
            <a:chExt cx="274637" cy="274638"/>
          </a:xfrm>
        </p:grpSpPr>
        <p:sp>
          <p:nvSpPr>
            <p:cNvPr id="12" name="Oval 12"/>
            <p:cNvSpPr>
              <a:spLocks noChangeArrowheads="1"/>
            </p:cNvSpPr>
            <p:nvPr/>
          </p:nvSpPr>
          <p:spPr bwMode="auto">
            <a:xfrm>
              <a:off x="7508875" y="4424363"/>
              <a:ext cx="127000" cy="125413"/>
            </a:xfrm>
            <a:prstGeom prst="ellipse">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4" name="Oval 24"/>
            <p:cNvSpPr>
              <a:spLocks noChangeArrowheads="1"/>
            </p:cNvSpPr>
            <p:nvPr/>
          </p:nvSpPr>
          <p:spPr bwMode="auto">
            <a:xfrm>
              <a:off x="7432675" y="4351338"/>
              <a:ext cx="274637" cy="274638"/>
            </a:xfrm>
            <a:prstGeom prst="ellipse">
              <a:avLst/>
            </a:prstGeom>
            <a:noFill/>
            <a:ln w="38100"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0" name="Group 39"/>
          <p:cNvGrpSpPr/>
          <p:nvPr/>
        </p:nvGrpSpPr>
        <p:grpSpPr>
          <a:xfrm>
            <a:off x="5812476" y="2842222"/>
            <a:ext cx="204788" cy="205979"/>
            <a:chOff x="7761288" y="3297238"/>
            <a:chExt cx="273050" cy="274638"/>
          </a:xfrm>
        </p:grpSpPr>
        <p:sp>
          <p:nvSpPr>
            <p:cNvPr id="13" name="Oval 13"/>
            <p:cNvSpPr>
              <a:spLocks noChangeArrowheads="1"/>
            </p:cNvSpPr>
            <p:nvPr/>
          </p:nvSpPr>
          <p:spPr bwMode="auto">
            <a:xfrm>
              <a:off x="7832725" y="3370263"/>
              <a:ext cx="130175" cy="128588"/>
            </a:xfrm>
            <a:prstGeom prst="ellipse">
              <a:avLst/>
            </a:pr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5" name="Oval 25"/>
            <p:cNvSpPr>
              <a:spLocks noChangeArrowheads="1"/>
            </p:cNvSpPr>
            <p:nvPr/>
          </p:nvSpPr>
          <p:spPr bwMode="auto">
            <a:xfrm>
              <a:off x="7761288" y="3297238"/>
              <a:ext cx="273050" cy="274638"/>
            </a:xfrm>
            <a:prstGeom prst="ellipse">
              <a:avLst/>
            </a:prstGeom>
            <a:noFill/>
            <a:ln w="381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9" name="Group 38"/>
          <p:cNvGrpSpPr/>
          <p:nvPr/>
        </p:nvGrpSpPr>
        <p:grpSpPr>
          <a:xfrm>
            <a:off x="5566017" y="2050456"/>
            <a:ext cx="205978" cy="205979"/>
            <a:chOff x="7432675" y="2241550"/>
            <a:chExt cx="274637" cy="274638"/>
          </a:xfrm>
        </p:grpSpPr>
        <p:sp>
          <p:nvSpPr>
            <p:cNvPr id="14" name="Oval 14"/>
            <p:cNvSpPr>
              <a:spLocks noChangeArrowheads="1"/>
            </p:cNvSpPr>
            <p:nvPr/>
          </p:nvSpPr>
          <p:spPr bwMode="auto">
            <a:xfrm>
              <a:off x="7508875" y="2314575"/>
              <a:ext cx="127000" cy="130175"/>
            </a:xfrm>
            <a:prstGeom prst="ellipse">
              <a:avLst/>
            </a:pr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6" name="Oval 26"/>
            <p:cNvSpPr>
              <a:spLocks noChangeArrowheads="1"/>
            </p:cNvSpPr>
            <p:nvPr/>
          </p:nvSpPr>
          <p:spPr bwMode="auto">
            <a:xfrm>
              <a:off x="7432675" y="2241550"/>
              <a:ext cx="274637" cy="274638"/>
            </a:xfrm>
            <a:prstGeom prst="ellipse">
              <a:avLst/>
            </a:prstGeom>
            <a:noFill/>
            <a:ln w="381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2" name="Group 41"/>
          <p:cNvGrpSpPr/>
          <p:nvPr/>
        </p:nvGrpSpPr>
        <p:grpSpPr>
          <a:xfrm>
            <a:off x="3351454" y="3632797"/>
            <a:ext cx="205978" cy="205979"/>
            <a:chOff x="4479925" y="4351338"/>
            <a:chExt cx="274637" cy="274638"/>
          </a:xfrm>
        </p:grpSpPr>
        <p:sp>
          <p:nvSpPr>
            <p:cNvPr id="15" name="Oval 15"/>
            <p:cNvSpPr>
              <a:spLocks noChangeArrowheads="1"/>
            </p:cNvSpPr>
            <p:nvPr/>
          </p:nvSpPr>
          <p:spPr bwMode="auto">
            <a:xfrm>
              <a:off x="4552950" y="4424363"/>
              <a:ext cx="128587" cy="125413"/>
            </a:xfrm>
            <a:prstGeom prst="ellipse">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7" name="Oval 27"/>
            <p:cNvSpPr>
              <a:spLocks noChangeArrowheads="1"/>
            </p:cNvSpPr>
            <p:nvPr/>
          </p:nvSpPr>
          <p:spPr bwMode="auto">
            <a:xfrm>
              <a:off x="4479925" y="4351338"/>
              <a:ext cx="274637" cy="274638"/>
            </a:xfrm>
            <a:prstGeom prst="ellipse">
              <a:avLst/>
            </a:prstGeom>
            <a:noFill/>
            <a:ln w="38100"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3" name="Group 42"/>
          <p:cNvGrpSpPr/>
          <p:nvPr/>
        </p:nvGrpSpPr>
        <p:grpSpPr>
          <a:xfrm>
            <a:off x="3106185" y="2842222"/>
            <a:ext cx="205978" cy="205979"/>
            <a:chOff x="4152900" y="3297238"/>
            <a:chExt cx="274637" cy="274638"/>
          </a:xfrm>
        </p:grpSpPr>
        <p:sp>
          <p:nvSpPr>
            <p:cNvPr id="16" name="Oval 16"/>
            <p:cNvSpPr>
              <a:spLocks noChangeArrowheads="1"/>
            </p:cNvSpPr>
            <p:nvPr/>
          </p:nvSpPr>
          <p:spPr bwMode="auto">
            <a:xfrm>
              <a:off x="4225925" y="3370263"/>
              <a:ext cx="128587" cy="128588"/>
            </a:xfrm>
            <a:prstGeom prst="ellipse">
              <a:avLst/>
            </a:pr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8" name="Oval 28"/>
            <p:cNvSpPr>
              <a:spLocks noChangeArrowheads="1"/>
            </p:cNvSpPr>
            <p:nvPr/>
          </p:nvSpPr>
          <p:spPr bwMode="auto">
            <a:xfrm>
              <a:off x="4152900" y="3297238"/>
              <a:ext cx="274637" cy="274638"/>
            </a:xfrm>
            <a:prstGeom prst="ellipse">
              <a:avLst/>
            </a:prstGeom>
            <a:noFill/>
            <a:ln w="381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4" name="Group 43"/>
          <p:cNvGrpSpPr/>
          <p:nvPr/>
        </p:nvGrpSpPr>
        <p:grpSpPr>
          <a:xfrm>
            <a:off x="3351454" y="2050456"/>
            <a:ext cx="205978" cy="205979"/>
            <a:chOff x="4479925" y="2241550"/>
            <a:chExt cx="274637" cy="274638"/>
          </a:xfrm>
        </p:grpSpPr>
        <p:sp>
          <p:nvSpPr>
            <p:cNvPr id="17" name="Oval 17"/>
            <p:cNvSpPr>
              <a:spLocks noChangeArrowheads="1"/>
            </p:cNvSpPr>
            <p:nvPr/>
          </p:nvSpPr>
          <p:spPr bwMode="auto">
            <a:xfrm>
              <a:off x="4552950" y="2314575"/>
              <a:ext cx="128587" cy="130175"/>
            </a:xfrm>
            <a:prstGeom prst="ellipse">
              <a:avLst/>
            </a:pr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9" name="Oval 29"/>
            <p:cNvSpPr>
              <a:spLocks noChangeArrowheads="1"/>
            </p:cNvSpPr>
            <p:nvPr/>
          </p:nvSpPr>
          <p:spPr bwMode="auto">
            <a:xfrm>
              <a:off x="4479925" y="2241550"/>
              <a:ext cx="274637" cy="274638"/>
            </a:xfrm>
            <a:prstGeom prst="ellipse">
              <a:avLst/>
            </a:prstGeom>
            <a:noFill/>
            <a:ln w="381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pic>
        <p:nvPicPr>
          <p:cNvPr id="2" name="Picture 2" descr="Homem negócios, mãos, rasgar, contrato, documento | Vetor Premium">
            <a:extLst>
              <a:ext uri="{FF2B5EF4-FFF2-40B4-BE49-F238E27FC236}">
                <a16:creationId xmlns:a16="http://schemas.microsoft.com/office/drawing/2014/main" id="{03911FAB-00A8-2B8A-9387-7095FB64C5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4741" y="1750083"/>
            <a:ext cx="2412518" cy="24125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9" name="CaixaDeTexto 78">
            <a:extLst>
              <a:ext uri="{FF2B5EF4-FFF2-40B4-BE49-F238E27FC236}">
                <a16:creationId xmlns:a16="http://schemas.microsoft.com/office/drawing/2014/main" id="{CD560D61-4669-7CD1-B573-9E54ECBCD9EF}"/>
              </a:ext>
            </a:extLst>
          </p:cNvPr>
          <p:cNvSpPr txBox="1"/>
          <p:nvPr/>
        </p:nvSpPr>
        <p:spPr>
          <a:xfrm>
            <a:off x="249382" y="133409"/>
            <a:ext cx="8354291" cy="854080"/>
          </a:xfrm>
          <a:prstGeom prst="rect">
            <a:avLst/>
          </a:prstGeom>
          <a:noFill/>
        </p:spPr>
        <p:txBody>
          <a:bodyPr wrap="square">
            <a:spAutoFit/>
          </a:bodyPr>
          <a:lstStyle/>
          <a:p>
            <a:pPr algn="just"/>
            <a:r>
              <a:rPr lang="pt-BR" sz="1650" dirty="0">
                <a:latin typeface="Arial" panose="020B0604020202020204" pitchFamily="34" charset="0"/>
                <a:cs typeface="Arial" panose="020B0604020202020204" pitchFamily="34" charset="0"/>
              </a:rPr>
              <a:t>Art. 137. Constituirão </a:t>
            </a:r>
            <a:r>
              <a:rPr lang="pt-BR" sz="1650" b="1" dirty="0">
                <a:latin typeface="Arial" panose="020B0604020202020204" pitchFamily="34" charset="0"/>
                <a:cs typeface="Arial" panose="020B0604020202020204" pitchFamily="34" charset="0"/>
              </a:rPr>
              <a:t>MOTIVOS</a:t>
            </a:r>
            <a:r>
              <a:rPr lang="pt-BR" sz="1650" dirty="0">
                <a:latin typeface="Arial" panose="020B0604020202020204" pitchFamily="34" charset="0"/>
                <a:cs typeface="Arial" panose="020B0604020202020204" pitchFamily="34" charset="0"/>
              </a:rPr>
              <a:t> para </a:t>
            </a:r>
            <a:r>
              <a:rPr lang="pt-BR" sz="1650" b="1" dirty="0">
                <a:latin typeface="Arial" panose="020B0604020202020204" pitchFamily="34" charset="0"/>
                <a:cs typeface="Arial" panose="020B0604020202020204" pitchFamily="34" charset="0"/>
              </a:rPr>
              <a:t>EXTINÇÃO DO CONTRATO</a:t>
            </a:r>
            <a:r>
              <a:rPr lang="pt-BR" sz="1650" dirty="0">
                <a:latin typeface="Arial" panose="020B0604020202020204" pitchFamily="34" charset="0"/>
                <a:cs typeface="Arial" panose="020B0604020202020204" pitchFamily="34" charset="0"/>
              </a:rPr>
              <a:t>, a qual deverá ser formalmente </a:t>
            </a:r>
            <a:r>
              <a:rPr lang="pt-BR" sz="1650" b="1" dirty="0">
                <a:latin typeface="Arial" panose="020B0604020202020204" pitchFamily="34" charset="0"/>
                <a:cs typeface="Arial" panose="020B0604020202020204" pitchFamily="34" charset="0"/>
              </a:rPr>
              <a:t>MOTIVADA NOS AUTOS DO PROCESSO</a:t>
            </a:r>
            <a:r>
              <a:rPr lang="pt-BR" sz="1650" dirty="0">
                <a:latin typeface="Arial" panose="020B0604020202020204" pitchFamily="34" charset="0"/>
                <a:cs typeface="Arial" panose="020B0604020202020204" pitchFamily="34" charset="0"/>
              </a:rPr>
              <a:t>, assegurados o </a:t>
            </a:r>
            <a:r>
              <a:rPr lang="pt-BR" sz="1650" b="1" dirty="0">
                <a:latin typeface="Arial" panose="020B0604020202020204" pitchFamily="34" charset="0"/>
                <a:cs typeface="Arial" panose="020B0604020202020204" pitchFamily="34" charset="0"/>
              </a:rPr>
              <a:t>CONTRADITÓRIO E A AMPLA DEFESA</a:t>
            </a:r>
            <a:r>
              <a:rPr lang="pt-BR" sz="1650" dirty="0">
                <a:latin typeface="Arial" panose="020B0604020202020204" pitchFamily="34" charset="0"/>
                <a:cs typeface="Arial" panose="020B0604020202020204" pitchFamily="34" charset="0"/>
              </a:rPr>
              <a:t>, as seguintes situações:</a:t>
            </a:r>
          </a:p>
        </p:txBody>
      </p:sp>
      <p:sp>
        <p:nvSpPr>
          <p:cNvPr id="83" name="CaixaDeTexto 82">
            <a:extLst>
              <a:ext uri="{FF2B5EF4-FFF2-40B4-BE49-F238E27FC236}">
                <a16:creationId xmlns:a16="http://schemas.microsoft.com/office/drawing/2014/main" id="{89DC122D-4BD4-B0EA-018E-E09F1EEE9AEC}"/>
              </a:ext>
            </a:extLst>
          </p:cNvPr>
          <p:cNvSpPr txBox="1"/>
          <p:nvPr/>
        </p:nvSpPr>
        <p:spPr>
          <a:xfrm>
            <a:off x="2469810" y="1530800"/>
            <a:ext cx="698132"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VII</a:t>
            </a:r>
          </a:p>
        </p:txBody>
      </p:sp>
      <p:sp>
        <p:nvSpPr>
          <p:cNvPr id="84" name="CaixaDeTexto 83">
            <a:extLst>
              <a:ext uri="{FF2B5EF4-FFF2-40B4-BE49-F238E27FC236}">
                <a16:creationId xmlns:a16="http://schemas.microsoft.com/office/drawing/2014/main" id="{9A0FBCBC-766D-50A4-CA5E-6C2BD4724343}"/>
              </a:ext>
            </a:extLst>
          </p:cNvPr>
          <p:cNvSpPr txBox="1"/>
          <p:nvPr/>
        </p:nvSpPr>
        <p:spPr>
          <a:xfrm>
            <a:off x="2089389" y="2693982"/>
            <a:ext cx="908448"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VIII</a:t>
            </a:r>
          </a:p>
        </p:txBody>
      </p:sp>
      <p:sp>
        <p:nvSpPr>
          <p:cNvPr id="87" name="CaixaDeTexto 86">
            <a:extLst>
              <a:ext uri="{FF2B5EF4-FFF2-40B4-BE49-F238E27FC236}">
                <a16:creationId xmlns:a16="http://schemas.microsoft.com/office/drawing/2014/main" id="{5EFD3B71-D53E-7A57-BDEB-B862DE3E5B7F}"/>
              </a:ext>
            </a:extLst>
          </p:cNvPr>
          <p:cNvSpPr txBox="1"/>
          <p:nvPr/>
        </p:nvSpPr>
        <p:spPr>
          <a:xfrm>
            <a:off x="2514443" y="3865808"/>
            <a:ext cx="688613"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IX</a:t>
            </a:r>
          </a:p>
        </p:txBody>
      </p:sp>
      <p:sp>
        <p:nvSpPr>
          <p:cNvPr id="90" name="CaixaDeTexto 89">
            <a:extLst>
              <a:ext uri="{FF2B5EF4-FFF2-40B4-BE49-F238E27FC236}">
                <a16:creationId xmlns:a16="http://schemas.microsoft.com/office/drawing/2014/main" id="{086F08D5-7D88-29A8-A631-2ECE8A924B15}"/>
              </a:ext>
            </a:extLst>
          </p:cNvPr>
          <p:cNvSpPr txBox="1"/>
          <p:nvPr/>
        </p:nvSpPr>
        <p:spPr>
          <a:xfrm>
            <a:off x="5935422" y="1475646"/>
            <a:ext cx="900111"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 2° </a:t>
            </a:r>
          </a:p>
        </p:txBody>
      </p:sp>
      <p:sp>
        <p:nvSpPr>
          <p:cNvPr id="93" name="CaixaDeTexto 92">
            <a:extLst>
              <a:ext uri="{FF2B5EF4-FFF2-40B4-BE49-F238E27FC236}">
                <a16:creationId xmlns:a16="http://schemas.microsoft.com/office/drawing/2014/main" id="{F6024F78-E825-8A3B-288D-1495D064EE6D}"/>
              </a:ext>
            </a:extLst>
          </p:cNvPr>
          <p:cNvSpPr txBox="1"/>
          <p:nvPr/>
        </p:nvSpPr>
        <p:spPr>
          <a:xfrm>
            <a:off x="6526814" y="2699596"/>
            <a:ext cx="564432"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I</a:t>
            </a:r>
          </a:p>
        </p:txBody>
      </p:sp>
      <p:sp>
        <p:nvSpPr>
          <p:cNvPr id="96" name="CaixaDeTexto 95">
            <a:extLst>
              <a:ext uri="{FF2B5EF4-FFF2-40B4-BE49-F238E27FC236}">
                <a16:creationId xmlns:a16="http://schemas.microsoft.com/office/drawing/2014/main" id="{BB1A48F9-47CA-4D9C-8541-262E6FCD30F0}"/>
              </a:ext>
            </a:extLst>
          </p:cNvPr>
          <p:cNvSpPr txBox="1"/>
          <p:nvPr/>
        </p:nvSpPr>
        <p:spPr>
          <a:xfrm>
            <a:off x="6103461" y="3845902"/>
            <a:ext cx="564432"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II</a:t>
            </a:r>
          </a:p>
        </p:txBody>
      </p:sp>
      <p:sp>
        <p:nvSpPr>
          <p:cNvPr id="4" name="CaixaDeTexto 3">
            <a:extLst>
              <a:ext uri="{FF2B5EF4-FFF2-40B4-BE49-F238E27FC236}">
                <a16:creationId xmlns:a16="http://schemas.microsoft.com/office/drawing/2014/main" id="{502C6689-C74B-8242-5BB6-1D14B088940D}"/>
              </a:ext>
            </a:extLst>
          </p:cNvPr>
          <p:cNvSpPr txBox="1"/>
          <p:nvPr/>
        </p:nvSpPr>
        <p:spPr>
          <a:xfrm>
            <a:off x="33424" y="1096801"/>
            <a:ext cx="2605463" cy="1015663"/>
          </a:xfrm>
          <a:prstGeom prst="rect">
            <a:avLst/>
          </a:prstGeom>
          <a:noFill/>
        </p:spPr>
        <p:txBody>
          <a:bodyPr wrap="square">
            <a:spAutoFit/>
          </a:bodyPr>
          <a:lstStyle/>
          <a:p>
            <a:r>
              <a:rPr lang="pt-BR" sz="1200" dirty="0">
                <a:latin typeface="Arial" panose="020B0604020202020204" pitchFamily="34" charset="0"/>
                <a:cs typeface="Arial" panose="020B0604020202020204" pitchFamily="34" charset="0"/>
              </a:rPr>
              <a:t>Atraso na liberação das áreas sujeitas a desapropriação, a desocupação ou a servidão administrativa, ou impossibilidade de liberação dessas áreas;</a:t>
            </a:r>
            <a:endParaRPr lang="pt-BR" sz="1200" dirty="0"/>
          </a:p>
        </p:txBody>
      </p:sp>
      <p:sp>
        <p:nvSpPr>
          <p:cNvPr id="30" name="CaixaDeTexto 29">
            <a:extLst>
              <a:ext uri="{FF2B5EF4-FFF2-40B4-BE49-F238E27FC236}">
                <a16:creationId xmlns:a16="http://schemas.microsoft.com/office/drawing/2014/main" id="{15E2F00C-2B6E-10E4-F526-05716F3A82A8}"/>
              </a:ext>
            </a:extLst>
          </p:cNvPr>
          <p:cNvSpPr txBox="1"/>
          <p:nvPr/>
        </p:nvSpPr>
        <p:spPr>
          <a:xfrm>
            <a:off x="189766" y="2191012"/>
            <a:ext cx="1947491" cy="1338828"/>
          </a:xfrm>
          <a:prstGeom prst="rect">
            <a:avLst/>
          </a:prstGeom>
          <a:noFill/>
        </p:spPr>
        <p:txBody>
          <a:bodyPr wrap="square">
            <a:spAutoFit/>
          </a:bodyPr>
          <a:lstStyle/>
          <a:p>
            <a:r>
              <a:rPr lang="pt-BR" sz="1350" dirty="0">
                <a:latin typeface="Arial" panose="020B0604020202020204" pitchFamily="34" charset="0"/>
              </a:rPr>
              <a:t>Razões de interesse público, justificadas pela autoridade máxima do órgão ou da entidade contratante;</a:t>
            </a:r>
            <a:endParaRPr lang="pt-BR" sz="1050" dirty="0">
              <a:latin typeface="Times New Roman" panose="02020603050405020304" pitchFamily="18" charset="0"/>
            </a:endParaRPr>
          </a:p>
        </p:txBody>
      </p:sp>
      <p:sp>
        <p:nvSpPr>
          <p:cNvPr id="32" name="CaixaDeTexto 31">
            <a:extLst>
              <a:ext uri="{FF2B5EF4-FFF2-40B4-BE49-F238E27FC236}">
                <a16:creationId xmlns:a16="http://schemas.microsoft.com/office/drawing/2014/main" id="{F19E7627-AA25-1BD0-81A6-2C6A26273EE1}"/>
              </a:ext>
            </a:extLst>
          </p:cNvPr>
          <p:cNvSpPr txBox="1"/>
          <p:nvPr/>
        </p:nvSpPr>
        <p:spPr>
          <a:xfrm>
            <a:off x="115867" y="3674931"/>
            <a:ext cx="2454003" cy="861774"/>
          </a:xfrm>
          <a:prstGeom prst="rect">
            <a:avLst/>
          </a:prstGeom>
          <a:noFill/>
        </p:spPr>
        <p:txBody>
          <a:bodyPr wrap="square">
            <a:spAutoFit/>
          </a:bodyPr>
          <a:lstStyle/>
          <a:p>
            <a:r>
              <a:rPr lang="pt-BR" sz="1000" dirty="0">
                <a:latin typeface="Arial" panose="020B0604020202020204" pitchFamily="34" charset="0"/>
              </a:rPr>
              <a:t>Não cumprimento das obrigações relativas à reserva de cargos prevista em lei..., para pessoa com deficiência, para reabilitado da Previdência Social ou para aprendiz</a:t>
            </a:r>
            <a:endParaRPr lang="pt-BR" sz="1000" dirty="0"/>
          </a:p>
        </p:txBody>
      </p:sp>
      <p:sp>
        <p:nvSpPr>
          <p:cNvPr id="34" name="CaixaDeTexto 33">
            <a:extLst>
              <a:ext uri="{FF2B5EF4-FFF2-40B4-BE49-F238E27FC236}">
                <a16:creationId xmlns:a16="http://schemas.microsoft.com/office/drawing/2014/main" id="{EE3E018B-8A31-5A67-81CF-D472FDC0F2D6}"/>
              </a:ext>
            </a:extLst>
          </p:cNvPr>
          <p:cNvSpPr txBox="1"/>
          <p:nvPr/>
        </p:nvSpPr>
        <p:spPr>
          <a:xfrm>
            <a:off x="6176704" y="1147943"/>
            <a:ext cx="2605463" cy="715581"/>
          </a:xfrm>
          <a:prstGeom prst="rect">
            <a:avLst/>
          </a:prstGeom>
          <a:noFill/>
        </p:spPr>
        <p:txBody>
          <a:bodyPr wrap="square">
            <a:spAutoFit/>
          </a:bodyPr>
          <a:lstStyle/>
          <a:p>
            <a:pPr algn="r"/>
            <a:r>
              <a:rPr lang="pt-BR" sz="1350" dirty="0">
                <a:latin typeface="Arial" panose="020B0604020202020204" pitchFamily="34" charset="0"/>
              </a:rPr>
              <a:t>O contratado terá direito à extinção do contrato nas seguintes hipóteses:</a:t>
            </a:r>
            <a:endParaRPr lang="pt-BR" sz="1050" dirty="0"/>
          </a:p>
        </p:txBody>
      </p:sp>
      <p:sp>
        <p:nvSpPr>
          <p:cNvPr id="36" name="CaixaDeTexto 35">
            <a:extLst>
              <a:ext uri="{FF2B5EF4-FFF2-40B4-BE49-F238E27FC236}">
                <a16:creationId xmlns:a16="http://schemas.microsoft.com/office/drawing/2014/main" id="{5F7CE91C-8004-7F85-7475-C52576FCD7DD}"/>
              </a:ext>
            </a:extLst>
          </p:cNvPr>
          <p:cNvSpPr txBox="1"/>
          <p:nvPr/>
        </p:nvSpPr>
        <p:spPr>
          <a:xfrm>
            <a:off x="6942470" y="2105225"/>
            <a:ext cx="2185805" cy="1546577"/>
          </a:xfrm>
          <a:prstGeom prst="rect">
            <a:avLst/>
          </a:prstGeom>
          <a:noFill/>
        </p:spPr>
        <p:txBody>
          <a:bodyPr wrap="square">
            <a:spAutoFit/>
          </a:bodyPr>
          <a:lstStyle/>
          <a:p>
            <a:pPr algn="r"/>
            <a:r>
              <a:rPr lang="pt-BR" sz="1350" dirty="0">
                <a:latin typeface="Arial" panose="020B0604020202020204" pitchFamily="34" charset="0"/>
              </a:rPr>
              <a:t>Supressão, por parte da Administração, de obras, serviços ou compras que acarrete modificação do valor inicial do contrato além dos limites previstos nesta lei...;</a:t>
            </a:r>
            <a:endParaRPr lang="pt-BR" sz="1050" dirty="0"/>
          </a:p>
        </p:txBody>
      </p:sp>
      <p:sp>
        <p:nvSpPr>
          <p:cNvPr id="45" name="CaixaDeTexto 44">
            <a:extLst>
              <a:ext uri="{FF2B5EF4-FFF2-40B4-BE49-F238E27FC236}">
                <a16:creationId xmlns:a16="http://schemas.microsoft.com/office/drawing/2014/main" id="{1CE8E441-3141-C7E3-3854-820A3A27B390}"/>
              </a:ext>
            </a:extLst>
          </p:cNvPr>
          <p:cNvSpPr txBox="1"/>
          <p:nvPr/>
        </p:nvSpPr>
        <p:spPr>
          <a:xfrm>
            <a:off x="6613857" y="3632797"/>
            <a:ext cx="1677912" cy="1107996"/>
          </a:xfrm>
          <a:prstGeom prst="rect">
            <a:avLst/>
          </a:prstGeom>
          <a:noFill/>
        </p:spPr>
        <p:txBody>
          <a:bodyPr wrap="square">
            <a:spAutoFit/>
          </a:bodyPr>
          <a:lstStyle/>
          <a:p>
            <a:pPr algn="r"/>
            <a:r>
              <a:rPr lang="pt-BR" sz="1100" dirty="0">
                <a:latin typeface="Arial" panose="020B0604020202020204" pitchFamily="34" charset="0"/>
              </a:rPr>
              <a:t>Suspensão de execução do contrato, por ordem escrita da Administração, por prazo superior a 3 (três) meses;</a:t>
            </a:r>
            <a:endParaRPr lang="pt-BR" sz="1100" dirty="0">
              <a:latin typeface="Times New Roman" panose="02020603050405020304" pitchFamily="18" charset="0"/>
            </a:endParaRPr>
          </a:p>
        </p:txBody>
      </p:sp>
    </p:spTree>
    <p:extLst>
      <p:ext uri="{BB962C8B-B14F-4D97-AF65-F5344CB8AC3E}">
        <p14:creationId xmlns:p14="http://schemas.microsoft.com/office/powerpoint/2010/main" val="235036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arn(inVertical)">
                                      <p:cBhvr>
                                        <p:cTn id="7" dur="500"/>
                                        <p:tgtEl>
                                          <p:spTgt spid="83"/>
                                        </p:tgtEl>
                                      </p:cBhvr>
                                    </p:animEffect>
                                  </p:childTnLst>
                                </p:cTn>
                              </p:par>
                            </p:childTnLst>
                          </p:cTn>
                        </p:par>
                        <p:par>
                          <p:cTn id="8" fill="hold">
                            <p:stCondLst>
                              <p:cond delay="500"/>
                            </p:stCondLst>
                            <p:childTnLst>
                              <p:par>
                                <p:cTn id="9" presetID="16" presetClass="entr" presetSubtype="21" fill="hold" grpId="0" nodeType="afterEffect">
                                  <p:stCondLst>
                                    <p:cond delay="30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par>
                          <p:cTn id="17" fill="hold">
                            <p:stCondLst>
                              <p:cond delay="500"/>
                            </p:stCondLst>
                            <p:childTnLst>
                              <p:par>
                                <p:cTn id="18" presetID="16" presetClass="entr" presetSubtype="21" fill="hold" grpId="0" nodeType="afterEffect">
                                  <p:stCondLst>
                                    <p:cond delay="30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barn(inVertical)">
                                      <p:cBhvr>
                                        <p:cTn id="25" dur="500"/>
                                        <p:tgtEl>
                                          <p:spTgt spid="87"/>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barn(inVertical)">
                                      <p:cBhvr>
                                        <p:cTn id="34" dur="500"/>
                                        <p:tgtEl>
                                          <p:spTgt spid="90"/>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barn(inVertical)">
                                      <p:cBhvr>
                                        <p:cTn id="43" dur="500"/>
                                        <p:tgtEl>
                                          <p:spTgt spid="93"/>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96"/>
                                        </p:tgtEl>
                                        <p:attrNameLst>
                                          <p:attrName>style.visibility</p:attrName>
                                        </p:attrNameLst>
                                      </p:cBhvr>
                                      <p:to>
                                        <p:strVal val="visible"/>
                                      </p:to>
                                    </p:set>
                                    <p:animEffect transition="in" filter="barn(inVertical)">
                                      <p:cBhvr>
                                        <p:cTn id="52" dur="500"/>
                                        <p:tgtEl>
                                          <p:spTgt spid="96"/>
                                        </p:tgtEl>
                                      </p:cBhvr>
                                    </p:animEffect>
                                  </p:childTnLst>
                                </p:cTn>
                              </p:par>
                            </p:childTnLst>
                          </p:cTn>
                        </p:par>
                        <p:par>
                          <p:cTn id="53" fill="hold">
                            <p:stCondLst>
                              <p:cond delay="500"/>
                            </p:stCondLst>
                            <p:childTnLst>
                              <p:par>
                                <p:cTn id="54" presetID="16" presetClass="entr" presetSubtype="21" fill="hold" grpId="0"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barn(inVertical)">
                                      <p:cBhvr>
                                        <p:cTn id="5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7" grpId="0"/>
      <p:bldP spid="90" grpId="0"/>
      <p:bldP spid="93" grpId="0"/>
      <p:bldP spid="96" grpId="0"/>
      <p:bldP spid="4" grpId="0"/>
      <p:bldP spid="30" grpId="0"/>
      <p:bldP spid="32" grpId="0"/>
      <p:bldP spid="34" grpId="0"/>
      <p:bldP spid="36" grpId="0"/>
      <p:bldP spid="4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9"/>
          <p:cNvSpPr>
            <a:spLocks noChangeArrowheads="1"/>
          </p:cNvSpPr>
          <p:nvPr/>
        </p:nvSpPr>
        <p:spPr bwMode="auto">
          <a:xfrm>
            <a:off x="6258081" y="2586833"/>
            <a:ext cx="813197" cy="813197"/>
          </a:xfrm>
          <a:prstGeom prst="ellipse">
            <a:avLst/>
          </a:prstGeom>
          <a:noFill/>
          <a:ln w="30163"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0" name="Oval 10"/>
          <p:cNvSpPr>
            <a:spLocks noChangeArrowheads="1"/>
          </p:cNvSpPr>
          <p:nvPr/>
        </p:nvSpPr>
        <p:spPr bwMode="auto">
          <a:xfrm>
            <a:off x="2399583" y="3484612"/>
            <a:ext cx="814388" cy="814388"/>
          </a:xfrm>
          <a:prstGeom prst="ellipse">
            <a:avLst/>
          </a:prstGeom>
          <a:noFill/>
          <a:ln w="30163"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1" name="Oval 11"/>
          <p:cNvSpPr>
            <a:spLocks noChangeArrowheads="1"/>
          </p:cNvSpPr>
          <p:nvPr/>
        </p:nvSpPr>
        <p:spPr bwMode="auto">
          <a:xfrm>
            <a:off x="2427529" y="1390849"/>
            <a:ext cx="813197" cy="814388"/>
          </a:xfrm>
          <a:prstGeom prst="ellipse">
            <a:avLst/>
          </a:prstGeom>
          <a:noFill/>
          <a:ln w="30163"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nvGrpSpPr>
          <p:cNvPr id="38" name="Group 37"/>
          <p:cNvGrpSpPr/>
          <p:nvPr/>
        </p:nvGrpSpPr>
        <p:grpSpPr>
          <a:xfrm>
            <a:off x="3214532" y="1590875"/>
            <a:ext cx="2694384" cy="2707481"/>
            <a:chOff x="4297363" y="1628775"/>
            <a:chExt cx="3592512" cy="3609975"/>
          </a:xfrm>
        </p:grpSpPr>
        <p:sp>
          <p:nvSpPr>
            <p:cNvPr id="18" name="Freeform 18"/>
            <p:cNvSpPr>
              <a:spLocks/>
            </p:cNvSpPr>
            <p:nvPr/>
          </p:nvSpPr>
          <p:spPr bwMode="auto">
            <a:xfrm>
              <a:off x="4297363" y="2501900"/>
              <a:ext cx="252412" cy="795338"/>
            </a:xfrm>
            <a:custGeom>
              <a:avLst/>
              <a:gdLst>
                <a:gd name="T0" fmla="*/ 0 w 66"/>
                <a:gd name="T1" fmla="*/ 209 h 209"/>
                <a:gd name="T2" fmla="*/ 66 w 66"/>
                <a:gd name="T3" fmla="*/ 0 h 209"/>
              </a:gdLst>
              <a:ahLst/>
              <a:cxnLst>
                <a:cxn ang="0">
                  <a:pos x="T0" y="T1"/>
                </a:cxn>
                <a:cxn ang="0">
                  <a:pos x="T2" y="T3"/>
                </a:cxn>
              </a:cxnLst>
              <a:rect l="0" t="0" r="r" b="b"/>
              <a:pathLst>
                <a:path w="66" h="209">
                  <a:moveTo>
                    <a:pt x="0" y="209"/>
                  </a:moveTo>
                  <a:cubicBezTo>
                    <a:pt x="5" y="133"/>
                    <a:pt x="29" y="62"/>
                    <a:pt x="66" y="0"/>
                  </a:cubicBezTo>
                </a:path>
              </a:pathLst>
            </a:custGeom>
            <a:noFill/>
            <a:ln w="30163" cap="flat">
              <a:solidFill>
                <a:schemeClr val="tx1">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9" name="Freeform 19"/>
            <p:cNvSpPr>
              <a:spLocks/>
            </p:cNvSpPr>
            <p:nvPr/>
          </p:nvSpPr>
          <p:spPr bwMode="auto">
            <a:xfrm>
              <a:off x="4297363" y="3571875"/>
              <a:ext cx="252412" cy="795338"/>
            </a:xfrm>
            <a:custGeom>
              <a:avLst/>
              <a:gdLst>
                <a:gd name="T0" fmla="*/ 66 w 66"/>
                <a:gd name="T1" fmla="*/ 209 h 209"/>
                <a:gd name="T2" fmla="*/ 0 w 66"/>
                <a:gd name="T3" fmla="*/ 0 h 209"/>
              </a:gdLst>
              <a:ahLst/>
              <a:cxnLst>
                <a:cxn ang="0">
                  <a:pos x="T0" y="T1"/>
                </a:cxn>
                <a:cxn ang="0">
                  <a:pos x="T2" y="T3"/>
                </a:cxn>
              </a:cxnLst>
              <a:rect l="0" t="0" r="r" b="b"/>
              <a:pathLst>
                <a:path w="66" h="209">
                  <a:moveTo>
                    <a:pt x="66" y="209"/>
                  </a:moveTo>
                  <a:cubicBezTo>
                    <a:pt x="29" y="147"/>
                    <a:pt x="5" y="76"/>
                    <a:pt x="0" y="0"/>
                  </a:cubicBezTo>
                </a:path>
              </a:pathLst>
            </a:custGeom>
            <a:noFill/>
            <a:ln w="30163" cap="flat">
              <a:solidFill>
                <a:schemeClr val="tx1">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0" name="Freeform 20"/>
            <p:cNvSpPr>
              <a:spLocks/>
            </p:cNvSpPr>
            <p:nvPr/>
          </p:nvSpPr>
          <p:spPr bwMode="auto">
            <a:xfrm>
              <a:off x="4708525" y="4587875"/>
              <a:ext cx="2770187" cy="650875"/>
            </a:xfrm>
            <a:custGeom>
              <a:avLst/>
              <a:gdLst>
                <a:gd name="T0" fmla="*/ 728 w 728"/>
                <a:gd name="T1" fmla="*/ 0 h 171"/>
                <a:gd name="T2" fmla="*/ 364 w 728"/>
                <a:gd name="T3" fmla="*/ 171 h 171"/>
                <a:gd name="T4" fmla="*/ 0 w 728"/>
                <a:gd name="T5" fmla="*/ 0 h 171"/>
              </a:gdLst>
              <a:ahLst/>
              <a:cxnLst>
                <a:cxn ang="0">
                  <a:pos x="T0" y="T1"/>
                </a:cxn>
                <a:cxn ang="0">
                  <a:pos x="T2" y="T3"/>
                </a:cxn>
                <a:cxn ang="0">
                  <a:pos x="T4" y="T5"/>
                </a:cxn>
              </a:cxnLst>
              <a:rect l="0" t="0" r="r" b="b"/>
              <a:pathLst>
                <a:path w="728" h="171">
                  <a:moveTo>
                    <a:pt x="728" y="0"/>
                  </a:moveTo>
                  <a:cubicBezTo>
                    <a:pt x="641" y="104"/>
                    <a:pt x="510" y="171"/>
                    <a:pt x="364" y="171"/>
                  </a:cubicBezTo>
                  <a:cubicBezTo>
                    <a:pt x="218" y="171"/>
                    <a:pt x="87" y="104"/>
                    <a:pt x="0" y="0"/>
                  </a:cubicBezTo>
                </a:path>
              </a:pathLst>
            </a:custGeom>
            <a:noFill/>
            <a:ln w="30163" cap="flat">
              <a:solidFill>
                <a:schemeClr val="tx1">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1" name="Freeform 21"/>
            <p:cNvSpPr>
              <a:spLocks/>
            </p:cNvSpPr>
            <p:nvPr/>
          </p:nvSpPr>
          <p:spPr bwMode="auto">
            <a:xfrm>
              <a:off x="7639050" y="3571875"/>
              <a:ext cx="250825" cy="795338"/>
            </a:xfrm>
            <a:custGeom>
              <a:avLst/>
              <a:gdLst>
                <a:gd name="T0" fmla="*/ 66 w 66"/>
                <a:gd name="T1" fmla="*/ 0 h 209"/>
                <a:gd name="T2" fmla="*/ 0 w 66"/>
                <a:gd name="T3" fmla="*/ 209 h 209"/>
              </a:gdLst>
              <a:ahLst/>
              <a:cxnLst>
                <a:cxn ang="0">
                  <a:pos x="T0" y="T1"/>
                </a:cxn>
                <a:cxn ang="0">
                  <a:pos x="T2" y="T3"/>
                </a:cxn>
              </a:cxnLst>
              <a:rect l="0" t="0" r="r" b="b"/>
              <a:pathLst>
                <a:path w="66" h="209">
                  <a:moveTo>
                    <a:pt x="66" y="0"/>
                  </a:moveTo>
                  <a:cubicBezTo>
                    <a:pt x="61" y="76"/>
                    <a:pt x="37" y="147"/>
                    <a:pt x="0" y="209"/>
                  </a:cubicBezTo>
                </a:path>
              </a:pathLst>
            </a:custGeom>
            <a:noFill/>
            <a:ln w="30163" cap="flat">
              <a:solidFill>
                <a:schemeClr val="tx1">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2" name="Freeform 22"/>
            <p:cNvSpPr>
              <a:spLocks/>
            </p:cNvSpPr>
            <p:nvPr/>
          </p:nvSpPr>
          <p:spPr bwMode="auto">
            <a:xfrm>
              <a:off x="7639050" y="2505075"/>
              <a:ext cx="250825" cy="792163"/>
            </a:xfrm>
            <a:custGeom>
              <a:avLst/>
              <a:gdLst>
                <a:gd name="T0" fmla="*/ 0 w 66"/>
                <a:gd name="T1" fmla="*/ 0 h 208"/>
                <a:gd name="T2" fmla="*/ 66 w 66"/>
                <a:gd name="T3" fmla="*/ 208 h 208"/>
              </a:gdLst>
              <a:ahLst/>
              <a:cxnLst>
                <a:cxn ang="0">
                  <a:pos x="T0" y="T1"/>
                </a:cxn>
                <a:cxn ang="0">
                  <a:pos x="T2" y="T3"/>
                </a:cxn>
              </a:cxnLst>
              <a:rect l="0" t="0" r="r" b="b"/>
              <a:pathLst>
                <a:path w="66" h="208">
                  <a:moveTo>
                    <a:pt x="0" y="0"/>
                  </a:moveTo>
                  <a:cubicBezTo>
                    <a:pt x="37" y="62"/>
                    <a:pt x="61" y="132"/>
                    <a:pt x="66" y="208"/>
                  </a:cubicBezTo>
                </a:path>
              </a:pathLst>
            </a:custGeom>
            <a:noFill/>
            <a:ln w="30163" cap="flat">
              <a:solidFill>
                <a:schemeClr val="tx1">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3" name="Freeform 23"/>
            <p:cNvSpPr>
              <a:spLocks/>
            </p:cNvSpPr>
            <p:nvPr/>
          </p:nvSpPr>
          <p:spPr bwMode="auto">
            <a:xfrm>
              <a:off x="4708525" y="1628775"/>
              <a:ext cx="2770187" cy="650875"/>
            </a:xfrm>
            <a:custGeom>
              <a:avLst/>
              <a:gdLst>
                <a:gd name="T0" fmla="*/ 0 w 728"/>
                <a:gd name="T1" fmla="*/ 171 h 171"/>
                <a:gd name="T2" fmla="*/ 364 w 728"/>
                <a:gd name="T3" fmla="*/ 0 h 171"/>
                <a:gd name="T4" fmla="*/ 728 w 728"/>
                <a:gd name="T5" fmla="*/ 171 h 171"/>
              </a:gdLst>
              <a:ahLst/>
              <a:cxnLst>
                <a:cxn ang="0">
                  <a:pos x="T0" y="T1"/>
                </a:cxn>
                <a:cxn ang="0">
                  <a:pos x="T2" y="T3"/>
                </a:cxn>
                <a:cxn ang="0">
                  <a:pos x="T4" y="T5"/>
                </a:cxn>
              </a:cxnLst>
              <a:rect l="0" t="0" r="r" b="b"/>
              <a:pathLst>
                <a:path w="728" h="171">
                  <a:moveTo>
                    <a:pt x="0" y="171"/>
                  </a:moveTo>
                  <a:cubicBezTo>
                    <a:pt x="87" y="67"/>
                    <a:pt x="218" y="0"/>
                    <a:pt x="364" y="0"/>
                  </a:cubicBezTo>
                  <a:cubicBezTo>
                    <a:pt x="510" y="0"/>
                    <a:pt x="641" y="67"/>
                    <a:pt x="728" y="171"/>
                  </a:cubicBezTo>
                </a:path>
              </a:pathLst>
            </a:custGeom>
            <a:noFill/>
            <a:ln w="30163" cap="flat">
              <a:solidFill>
                <a:schemeClr val="tx1">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2" name="Group 41"/>
          <p:cNvGrpSpPr/>
          <p:nvPr/>
        </p:nvGrpSpPr>
        <p:grpSpPr>
          <a:xfrm>
            <a:off x="5814857" y="2853352"/>
            <a:ext cx="205978" cy="205979"/>
            <a:chOff x="4479925" y="4351338"/>
            <a:chExt cx="274637" cy="274638"/>
          </a:xfrm>
        </p:grpSpPr>
        <p:sp>
          <p:nvSpPr>
            <p:cNvPr id="15" name="Oval 15"/>
            <p:cNvSpPr>
              <a:spLocks noChangeArrowheads="1"/>
            </p:cNvSpPr>
            <p:nvPr/>
          </p:nvSpPr>
          <p:spPr bwMode="auto">
            <a:xfrm>
              <a:off x="4552950" y="4424363"/>
              <a:ext cx="128587" cy="125413"/>
            </a:xfrm>
            <a:prstGeom prst="ellipse">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7" name="Oval 27"/>
            <p:cNvSpPr>
              <a:spLocks noChangeArrowheads="1"/>
            </p:cNvSpPr>
            <p:nvPr/>
          </p:nvSpPr>
          <p:spPr bwMode="auto">
            <a:xfrm>
              <a:off x="4479925" y="4351338"/>
              <a:ext cx="274637" cy="274638"/>
            </a:xfrm>
            <a:prstGeom prst="ellipse">
              <a:avLst/>
            </a:prstGeom>
            <a:noFill/>
            <a:ln w="38100"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3" name="Group 42"/>
          <p:cNvGrpSpPr/>
          <p:nvPr/>
        </p:nvGrpSpPr>
        <p:grpSpPr>
          <a:xfrm>
            <a:off x="3332864" y="3627898"/>
            <a:ext cx="205978" cy="205979"/>
            <a:chOff x="4152900" y="3297238"/>
            <a:chExt cx="274637" cy="274638"/>
          </a:xfrm>
        </p:grpSpPr>
        <p:sp>
          <p:nvSpPr>
            <p:cNvPr id="16" name="Oval 16"/>
            <p:cNvSpPr>
              <a:spLocks noChangeArrowheads="1"/>
            </p:cNvSpPr>
            <p:nvPr/>
          </p:nvSpPr>
          <p:spPr bwMode="auto">
            <a:xfrm>
              <a:off x="4225925" y="3370263"/>
              <a:ext cx="128587" cy="128588"/>
            </a:xfrm>
            <a:prstGeom prst="ellipse">
              <a:avLst/>
            </a:pr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8" name="Oval 28"/>
            <p:cNvSpPr>
              <a:spLocks noChangeArrowheads="1"/>
            </p:cNvSpPr>
            <p:nvPr/>
          </p:nvSpPr>
          <p:spPr bwMode="auto">
            <a:xfrm>
              <a:off x="4152900" y="3297238"/>
              <a:ext cx="274637" cy="274638"/>
            </a:xfrm>
            <a:prstGeom prst="ellipse">
              <a:avLst/>
            </a:prstGeom>
            <a:noFill/>
            <a:ln w="381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4" name="Group 43"/>
          <p:cNvGrpSpPr/>
          <p:nvPr/>
        </p:nvGrpSpPr>
        <p:grpSpPr>
          <a:xfrm>
            <a:off x="3351454" y="2050456"/>
            <a:ext cx="205978" cy="205979"/>
            <a:chOff x="4479925" y="2241550"/>
            <a:chExt cx="274637" cy="274638"/>
          </a:xfrm>
        </p:grpSpPr>
        <p:sp>
          <p:nvSpPr>
            <p:cNvPr id="17" name="Oval 17"/>
            <p:cNvSpPr>
              <a:spLocks noChangeArrowheads="1"/>
            </p:cNvSpPr>
            <p:nvPr/>
          </p:nvSpPr>
          <p:spPr bwMode="auto">
            <a:xfrm>
              <a:off x="4552950" y="2314575"/>
              <a:ext cx="128587" cy="130175"/>
            </a:xfrm>
            <a:prstGeom prst="ellipse">
              <a:avLst/>
            </a:pr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9" name="Oval 29"/>
            <p:cNvSpPr>
              <a:spLocks noChangeArrowheads="1"/>
            </p:cNvSpPr>
            <p:nvPr/>
          </p:nvSpPr>
          <p:spPr bwMode="auto">
            <a:xfrm>
              <a:off x="4479925" y="2241550"/>
              <a:ext cx="274637" cy="274638"/>
            </a:xfrm>
            <a:prstGeom prst="ellipse">
              <a:avLst/>
            </a:prstGeom>
            <a:noFill/>
            <a:ln w="381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pic>
        <p:nvPicPr>
          <p:cNvPr id="2" name="Picture 2" descr="Homem negócios, mãos, rasgar, contrato, documento | Vetor Premium">
            <a:extLst>
              <a:ext uri="{FF2B5EF4-FFF2-40B4-BE49-F238E27FC236}">
                <a16:creationId xmlns:a16="http://schemas.microsoft.com/office/drawing/2014/main" id="{03911FAB-00A8-2B8A-9387-7095FB64C5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4741" y="1750083"/>
            <a:ext cx="2412518" cy="24125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9" name="CaixaDeTexto 78">
            <a:extLst>
              <a:ext uri="{FF2B5EF4-FFF2-40B4-BE49-F238E27FC236}">
                <a16:creationId xmlns:a16="http://schemas.microsoft.com/office/drawing/2014/main" id="{CD560D61-4669-7CD1-B573-9E54ECBCD9EF}"/>
              </a:ext>
            </a:extLst>
          </p:cNvPr>
          <p:cNvSpPr txBox="1"/>
          <p:nvPr/>
        </p:nvSpPr>
        <p:spPr>
          <a:xfrm>
            <a:off x="249382" y="133409"/>
            <a:ext cx="8354291" cy="854080"/>
          </a:xfrm>
          <a:prstGeom prst="rect">
            <a:avLst/>
          </a:prstGeom>
          <a:noFill/>
        </p:spPr>
        <p:txBody>
          <a:bodyPr wrap="square">
            <a:spAutoFit/>
          </a:bodyPr>
          <a:lstStyle/>
          <a:p>
            <a:pPr algn="just"/>
            <a:r>
              <a:rPr lang="pt-BR" sz="1650" dirty="0">
                <a:latin typeface="Arial" panose="020B0604020202020204" pitchFamily="34" charset="0"/>
                <a:cs typeface="Arial" panose="020B0604020202020204" pitchFamily="34" charset="0"/>
              </a:rPr>
              <a:t>Art. 137. Constituirão </a:t>
            </a:r>
            <a:r>
              <a:rPr lang="pt-BR" sz="1650" b="1" dirty="0">
                <a:latin typeface="Arial" panose="020B0604020202020204" pitchFamily="34" charset="0"/>
                <a:cs typeface="Arial" panose="020B0604020202020204" pitchFamily="34" charset="0"/>
              </a:rPr>
              <a:t>MOTIVOS</a:t>
            </a:r>
            <a:r>
              <a:rPr lang="pt-BR" sz="1650" dirty="0">
                <a:latin typeface="Arial" panose="020B0604020202020204" pitchFamily="34" charset="0"/>
                <a:cs typeface="Arial" panose="020B0604020202020204" pitchFamily="34" charset="0"/>
              </a:rPr>
              <a:t> para </a:t>
            </a:r>
            <a:r>
              <a:rPr lang="pt-BR" sz="1650" b="1" dirty="0">
                <a:latin typeface="Arial" panose="020B0604020202020204" pitchFamily="34" charset="0"/>
                <a:cs typeface="Arial" panose="020B0604020202020204" pitchFamily="34" charset="0"/>
              </a:rPr>
              <a:t>EXTINÇÃO DO CONTRATO</a:t>
            </a:r>
            <a:r>
              <a:rPr lang="pt-BR" sz="1650" dirty="0">
                <a:latin typeface="Arial" panose="020B0604020202020204" pitchFamily="34" charset="0"/>
                <a:cs typeface="Arial" panose="020B0604020202020204" pitchFamily="34" charset="0"/>
              </a:rPr>
              <a:t>, a qual deverá ser formalmente </a:t>
            </a:r>
            <a:r>
              <a:rPr lang="pt-BR" sz="1650" b="1" dirty="0">
                <a:latin typeface="Arial" panose="020B0604020202020204" pitchFamily="34" charset="0"/>
                <a:cs typeface="Arial" panose="020B0604020202020204" pitchFamily="34" charset="0"/>
              </a:rPr>
              <a:t>MOTIVADA NOS AUTOS DO PROCESSO</a:t>
            </a:r>
            <a:r>
              <a:rPr lang="pt-BR" sz="1650" dirty="0">
                <a:latin typeface="Arial" panose="020B0604020202020204" pitchFamily="34" charset="0"/>
                <a:cs typeface="Arial" panose="020B0604020202020204" pitchFamily="34" charset="0"/>
              </a:rPr>
              <a:t>, assegurados o </a:t>
            </a:r>
            <a:r>
              <a:rPr lang="pt-BR" sz="1650" b="1" dirty="0">
                <a:latin typeface="Arial" panose="020B0604020202020204" pitchFamily="34" charset="0"/>
                <a:cs typeface="Arial" panose="020B0604020202020204" pitchFamily="34" charset="0"/>
              </a:rPr>
              <a:t>CONTRADITÓRIO E A AMPLA DEFESA</a:t>
            </a:r>
            <a:r>
              <a:rPr lang="pt-BR" sz="1650" dirty="0">
                <a:latin typeface="Arial" panose="020B0604020202020204" pitchFamily="34" charset="0"/>
                <a:cs typeface="Arial" panose="020B0604020202020204" pitchFamily="34" charset="0"/>
              </a:rPr>
              <a:t>, as seguintes situações:</a:t>
            </a:r>
          </a:p>
        </p:txBody>
      </p:sp>
      <p:sp>
        <p:nvSpPr>
          <p:cNvPr id="83" name="CaixaDeTexto 82">
            <a:extLst>
              <a:ext uri="{FF2B5EF4-FFF2-40B4-BE49-F238E27FC236}">
                <a16:creationId xmlns:a16="http://schemas.microsoft.com/office/drawing/2014/main" id="{89DC122D-4BD4-B0EA-018E-E09F1EEE9AEC}"/>
              </a:ext>
            </a:extLst>
          </p:cNvPr>
          <p:cNvSpPr txBox="1"/>
          <p:nvPr/>
        </p:nvSpPr>
        <p:spPr>
          <a:xfrm>
            <a:off x="2586647" y="1545389"/>
            <a:ext cx="698132"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III</a:t>
            </a:r>
          </a:p>
        </p:txBody>
      </p:sp>
      <p:sp>
        <p:nvSpPr>
          <p:cNvPr id="84" name="CaixaDeTexto 83">
            <a:extLst>
              <a:ext uri="{FF2B5EF4-FFF2-40B4-BE49-F238E27FC236}">
                <a16:creationId xmlns:a16="http://schemas.microsoft.com/office/drawing/2014/main" id="{9A0FBCBC-766D-50A4-CA5E-6C2BD4724343}"/>
              </a:ext>
            </a:extLst>
          </p:cNvPr>
          <p:cNvSpPr txBox="1"/>
          <p:nvPr/>
        </p:nvSpPr>
        <p:spPr>
          <a:xfrm>
            <a:off x="2535957" y="3631686"/>
            <a:ext cx="794431"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IV</a:t>
            </a:r>
          </a:p>
        </p:txBody>
      </p:sp>
      <p:sp>
        <p:nvSpPr>
          <p:cNvPr id="87" name="CaixaDeTexto 86">
            <a:extLst>
              <a:ext uri="{FF2B5EF4-FFF2-40B4-BE49-F238E27FC236}">
                <a16:creationId xmlns:a16="http://schemas.microsoft.com/office/drawing/2014/main" id="{5EFD3B71-D53E-7A57-BDEB-B862DE3E5B7F}"/>
              </a:ext>
            </a:extLst>
          </p:cNvPr>
          <p:cNvSpPr txBox="1"/>
          <p:nvPr/>
        </p:nvSpPr>
        <p:spPr>
          <a:xfrm>
            <a:off x="6466888" y="2736723"/>
            <a:ext cx="564432"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V</a:t>
            </a:r>
          </a:p>
        </p:txBody>
      </p:sp>
      <p:sp>
        <p:nvSpPr>
          <p:cNvPr id="5" name="CaixaDeTexto 4">
            <a:extLst>
              <a:ext uri="{FF2B5EF4-FFF2-40B4-BE49-F238E27FC236}">
                <a16:creationId xmlns:a16="http://schemas.microsoft.com/office/drawing/2014/main" id="{5747939D-4229-E45C-3BC7-A96BDCE2BB87}"/>
              </a:ext>
            </a:extLst>
          </p:cNvPr>
          <p:cNvSpPr txBox="1"/>
          <p:nvPr/>
        </p:nvSpPr>
        <p:spPr>
          <a:xfrm>
            <a:off x="157534" y="1540854"/>
            <a:ext cx="2340032" cy="715581"/>
          </a:xfrm>
          <a:prstGeom prst="rect">
            <a:avLst/>
          </a:prstGeom>
          <a:noFill/>
        </p:spPr>
        <p:txBody>
          <a:bodyPr wrap="square">
            <a:spAutoFit/>
          </a:bodyPr>
          <a:lstStyle/>
          <a:p>
            <a:r>
              <a:rPr lang="pt-BR" sz="1350" dirty="0">
                <a:latin typeface="Arial" panose="020B0604020202020204" pitchFamily="34" charset="0"/>
              </a:rPr>
              <a:t>Repetidas suspensões que totalizem 90 (noventa) dias úteis...;</a:t>
            </a:r>
            <a:endParaRPr lang="pt-BR" sz="1050" dirty="0"/>
          </a:p>
        </p:txBody>
      </p:sp>
      <p:sp>
        <p:nvSpPr>
          <p:cNvPr id="33" name="CaixaDeTexto 32">
            <a:extLst>
              <a:ext uri="{FF2B5EF4-FFF2-40B4-BE49-F238E27FC236}">
                <a16:creationId xmlns:a16="http://schemas.microsoft.com/office/drawing/2014/main" id="{78963EB5-85CA-5858-1AE1-3414B1368FD9}"/>
              </a:ext>
            </a:extLst>
          </p:cNvPr>
          <p:cNvSpPr txBox="1"/>
          <p:nvPr/>
        </p:nvSpPr>
        <p:spPr>
          <a:xfrm>
            <a:off x="190641" y="2908121"/>
            <a:ext cx="2396006" cy="1338828"/>
          </a:xfrm>
          <a:prstGeom prst="rect">
            <a:avLst/>
          </a:prstGeom>
          <a:noFill/>
        </p:spPr>
        <p:txBody>
          <a:bodyPr wrap="square">
            <a:spAutoFit/>
          </a:bodyPr>
          <a:lstStyle/>
          <a:p>
            <a:r>
              <a:rPr lang="pt-BR" sz="1350" dirty="0">
                <a:latin typeface="Arial" panose="020B0604020202020204" pitchFamily="34" charset="0"/>
              </a:rPr>
              <a:t>Atraso superior a 2 (dois) meses</a:t>
            </a:r>
            <a:r>
              <a:rPr lang="pt-BR" sz="1050" dirty="0">
                <a:latin typeface="Arial" panose="020B0604020202020204" pitchFamily="34" charset="0"/>
              </a:rPr>
              <a:t>...</a:t>
            </a:r>
            <a:r>
              <a:rPr lang="pt-BR" sz="1350" dirty="0">
                <a:latin typeface="Arial" panose="020B0604020202020204" pitchFamily="34" charset="0"/>
              </a:rPr>
              <a:t> dos pagamentos ou de parcelas de pagamentos devidos pela Administração por despesas de obras, serviços ou fornecimentos</a:t>
            </a:r>
            <a:endParaRPr lang="pt-BR" sz="1050" dirty="0"/>
          </a:p>
        </p:txBody>
      </p:sp>
      <p:sp>
        <p:nvSpPr>
          <p:cNvPr id="37" name="CaixaDeTexto 36">
            <a:extLst>
              <a:ext uri="{FF2B5EF4-FFF2-40B4-BE49-F238E27FC236}">
                <a16:creationId xmlns:a16="http://schemas.microsoft.com/office/drawing/2014/main" id="{C9C41FEF-1BBD-79AA-29EE-AAB58D04C9D7}"/>
              </a:ext>
            </a:extLst>
          </p:cNvPr>
          <p:cNvSpPr txBox="1"/>
          <p:nvPr/>
        </p:nvSpPr>
        <p:spPr>
          <a:xfrm>
            <a:off x="6855611" y="1834953"/>
            <a:ext cx="2288389" cy="2169825"/>
          </a:xfrm>
          <a:prstGeom prst="rect">
            <a:avLst/>
          </a:prstGeom>
          <a:noFill/>
        </p:spPr>
        <p:txBody>
          <a:bodyPr wrap="square">
            <a:spAutoFit/>
          </a:bodyPr>
          <a:lstStyle/>
          <a:p>
            <a:pPr algn="r"/>
            <a:r>
              <a:rPr lang="pt-BR" sz="1350" dirty="0">
                <a:solidFill>
                  <a:schemeClr val="tx1"/>
                </a:solidFill>
                <a:latin typeface="Arial" panose="020B0604020202020204" pitchFamily="34" charset="0"/>
              </a:rPr>
              <a:t>Não liberação pela Administração, nos prazos contratuais, de área, local ou objeto, para execução de obra, serviço ou fornecimento</a:t>
            </a:r>
            <a:r>
              <a:rPr lang="pt-BR" sz="1050" dirty="0">
                <a:solidFill>
                  <a:schemeClr val="tx1"/>
                </a:solidFill>
                <a:latin typeface="Arial" panose="020B0604020202020204" pitchFamily="34" charset="0"/>
              </a:rPr>
              <a:t>...</a:t>
            </a:r>
            <a:r>
              <a:rPr lang="pt-BR" sz="1350" dirty="0">
                <a:solidFill>
                  <a:schemeClr val="tx1"/>
                </a:solidFill>
                <a:latin typeface="Arial" panose="020B0604020202020204" pitchFamily="34" charset="0"/>
              </a:rPr>
              <a:t>, inclusive devido a atraso ou descumprimento das obrigações atribuídas pelo contrato à Administração....</a:t>
            </a:r>
            <a:endParaRPr lang="pt-BR" sz="1050" dirty="0">
              <a:solidFill>
                <a:schemeClr val="tx1"/>
              </a:solidFill>
            </a:endParaRPr>
          </a:p>
        </p:txBody>
      </p:sp>
    </p:spTree>
    <p:extLst>
      <p:ext uri="{BB962C8B-B14F-4D97-AF65-F5344CB8AC3E}">
        <p14:creationId xmlns:p14="http://schemas.microsoft.com/office/powerpoint/2010/main" val="388811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arn(inVertical)">
                                      <p:cBhvr>
                                        <p:cTn id="7" dur="500"/>
                                        <p:tgtEl>
                                          <p:spTgt spid="8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barn(inVertical)">
                                      <p:cBhvr>
                                        <p:cTn id="25" dur="500"/>
                                        <p:tgtEl>
                                          <p:spTgt spid="87"/>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7" grpId="0"/>
      <p:bldP spid="5" grpId="0"/>
      <p:bldP spid="33" grpId="0"/>
      <p:bldP spid="3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6"/>
          <p:cNvSpPr>
            <a:spLocks noChangeShapeType="1"/>
          </p:cNvSpPr>
          <p:nvPr/>
        </p:nvSpPr>
        <p:spPr bwMode="auto">
          <a:xfrm flipV="1">
            <a:off x="4572000" y="1414462"/>
            <a:ext cx="0" cy="863204"/>
          </a:xfrm>
          <a:prstGeom prst="line">
            <a:avLst/>
          </a:prstGeom>
          <a:noFill/>
          <a:ln w="11113" cap="rnd">
            <a:solidFill>
              <a:schemeClr val="tx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7" name="Freeform 7"/>
          <p:cNvSpPr>
            <a:spLocks/>
          </p:cNvSpPr>
          <p:nvPr/>
        </p:nvSpPr>
        <p:spPr bwMode="auto">
          <a:xfrm>
            <a:off x="2256235" y="1414462"/>
            <a:ext cx="2066925" cy="863204"/>
          </a:xfrm>
          <a:custGeom>
            <a:avLst/>
            <a:gdLst>
              <a:gd name="T0" fmla="*/ 0 w 724"/>
              <a:gd name="T1" fmla="*/ 302 h 302"/>
              <a:gd name="T2" fmla="*/ 0 w 724"/>
              <a:gd name="T3" fmla="*/ 302 h 302"/>
              <a:gd name="T4" fmla="*/ 724 w 724"/>
              <a:gd name="T5" fmla="*/ 0 h 302"/>
              <a:gd name="T6" fmla="*/ 724 w 724"/>
              <a:gd name="T7" fmla="*/ 0 h 302"/>
            </a:gdLst>
            <a:ahLst/>
            <a:cxnLst>
              <a:cxn ang="0">
                <a:pos x="T0" y="T1"/>
              </a:cxn>
              <a:cxn ang="0">
                <a:pos x="T2" y="T3"/>
              </a:cxn>
              <a:cxn ang="0">
                <a:pos x="T4" y="T5"/>
              </a:cxn>
              <a:cxn ang="0">
                <a:pos x="T6" y="T7"/>
              </a:cxn>
            </a:cxnLst>
            <a:rect l="0" t="0" r="r" b="b"/>
            <a:pathLst>
              <a:path w="724" h="302">
                <a:moveTo>
                  <a:pt x="0" y="302"/>
                </a:moveTo>
                <a:cubicBezTo>
                  <a:pt x="0" y="302"/>
                  <a:pt x="0" y="302"/>
                  <a:pt x="0" y="302"/>
                </a:cubicBezTo>
                <a:cubicBezTo>
                  <a:pt x="0" y="57"/>
                  <a:pt x="724" y="289"/>
                  <a:pt x="724" y="0"/>
                </a:cubicBezTo>
                <a:cubicBezTo>
                  <a:pt x="724" y="0"/>
                  <a:pt x="724" y="0"/>
                  <a:pt x="724" y="0"/>
                </a:cubicBezTo>
              </a:path>
            </a:pathLst>
          </a:custGeom>
          <a:noFill/>
          <a:ln w="11113" cap="rnd">
            <a:solidFill>
              <a:schemeClr val="tx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8" name="Freeform 8"/>
          <p:cNvSpPr>
            <a:spLocks/>
          </p:cNvSpPr>
          <p:nvPr/>
        </p:nvSpPr>
        <p:spPr bwMode="auto">
          <a:xfrm>
            <a:off x="4819650" y="1414462"/>
            <a:ext cx="2068116" cy="863204"/>
          </a:xfrm>
          <a:custGeom>
            <a:avLst/>
            <a:gdLst>
              <a:gd name="T0" fmla="*/ 724 w 724"/>
              <a:gd name="T1" fmla="*/ 302 h 302"/>
              <a:gd name="T2" fmla="*/ 724 w 724"/>
              <a:gd name="T3" fmla="*/ 302 h 302"/>
              <a:gd name="T4" fmla="*/ 0 w 724"/>
              <a:gd name="T5" fmla="*/ 0 h 302"/>
              <a:gd name="T6" fmla="*/ 0 w 724"/>
              <a:gd name="T7" fmla="*/ 0 h 302"/>
            </a:gdLst>
            <a:ahLst/>
            <a:cxnLst>
              <a:cxn ang="0">
                <a:pos x="T0" y="T1"/>
              </a:cxn>
              <a:cxn ang="0">
                <a:pos x="T2" y="T3"/>
              </a:cxn>
              <a:cxn ang="0">
                <a:pos x="T4" y="T5"/>
              </a:cxn>
              <a:cxn ang="0">
                <a:pos x="T6" y="T7"/>
              </a:cxn>
            </a:cxnLst>
            <a:rect l="0" t="0" r="r" b="b"/>
            <a:pathLst>
              <a:path w="724" h="302">
                <a:moveTo>
                  <a:pt x="724" y="302"/>
                </a:moveTo>
                <a:cubicBezTo>
                  <a:pt x="724" y="302"/>
                  <a:pt x="724" y="302"/>
                  <a:pt x="724" y="302"/>
                </a:cubicBezTo>
                <a:cubicBezTo>
                  <a:pt x="724" y="57"/>
                  <a:pt x="0" y="289"/>
                  <a:pt x="0" y="0"/>
                </a:cubicBezTo>
                <a:cubicBezTo>
                  <a:pt x="0" y="0"/>
                  <a:pt x="0" y="0"/>
                  <a:pt x="0" y="0"/>
                </a:cubicBezTo>
              </a:path>
            </a:pathLst>
          </a:custGeom>
          <a:noFill/>
          <a:ln w="11113" cap="rnd">
            <a:solidFill>
              <a:schemeClr val="tx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9" name="Oval 9"/>
          <p:cNvSpPr>
            <a:spLocks noChangeArrowheads="1"/>
          </p:cNvSpPr>
          <p:nvPr/>
        </p:nvSpPr>
        <p:spPr bwMode="auto">
          <a:xfrm>
            <a:off x="4286250" y="1373981"/>
            <a:ext cx="77391" cy="77391"/>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0" name="Oval 10"/>
          <p:cNvSpPr>
            <a:spLocks noChangeArrowheads="1"/>
          </p:cNvSpPr>
          <p:nvPr/>
        </p:nvSpPr>
        <p:spPr bwMode="auto">
          <a:xfrm>
            <a:off x="2215754" y="2237185"/>
            <a:ext cx="77391" cy="77391"/>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1" name="Oval 11"/>
          <p:cNvSpPr>
            <a:spLocks noChangeArrowheads="1"/>
          </p:cNvSpPr>
          <p:nvPr/>
        </p:nvSpPr>
        <p:spPr bwMode="auto">
          <a:xfrm>
            <a:off x="4535091" y="1373981"/>
            <a:ext cx="73819" cy="77391"/>
          </a:xfrm>
          <a:prstGeom prst="ellipse">
            <a:avLst/>
          </a:pr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2" name="Oval 12"/>
          <p:cNvSpPr>
            <a:spLocks noChangeArrowheads="1"/>
          </p:cNvSpPr>
          <p:nvPr/>
        </p:nvSpPr>
        <p:spPr bwMode="auto">
          <a:xfrm>
            <a:off x="4535091" y="2237185"/>
            <a:ext cx="73819" cy="77391"/>
          </a:xfrm>
          <a:prstGeom prst="ellipse">
            <a:avLst/>
          </a:pr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3" name="Oval 13"/>
          <p:cNvSpPr>
            <a:spLocks noChangeArrowheads="1"/>
          </p:cNvSpPr>
          <p:nvPr/>
        </p:nvSpPr>
        <p:spPr bwMode="auto">
          <a:xfrm>
            <a:off x="6850856" y="2237185"/>
            <a:ext cx="77391" cy="77391"/>
          </a:xfrm>
          <a:prstGeom prst="ellipse">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4" name="Oval 14"/>
          <p:cNvSpPr>
            <a:spLocks noChangeArrowheads="1"/>
          </p:cNvSpPr>
          <p:nvPr/>
        </p:nvSpPr>
        <p:spPr bwMode="auto">
          <a:xfrm>
            <a:off x="4780360" y="1373981"/>
            <a:ext cx="77391" cy="77391"/>
          </a:xfrm>
          <a:prstGeom prst="ellipse">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5" name="Oval 15"/>
          <p:cNvSpPr>
            <a:spLocks noChangeArrowheads="1"/>
          </p:cNvSpPr>
          <p:nvPr/>
        </p:nvSpPr>
        <p:spPr bwMode="auto">
          <a:xfrm>
            <a:off x="6359129" y="2380060"/>
            <a:ext cx="1059656" cy="1058466"/>
          </a:xfrm>
          <a:prstGeom prst="ellipse">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6" name="Oval 16"/>
          <p:cNvSpPr>
            <a:spLocks noChangeArrowheads="1"/>
          </p:cNvSpPr>
          <p:nvPr/>
        </p:nvSpPr>
        <p:spPr bwMode="auto">
          <a:xfrm>
            <a:off x="4038600" y="2380060"/>
            <a:ext cx="1057275" cy="1058466"/>
          </a:xfrm>
          <a:prstGeom prst="ellipse">
            <a:avLst/>
          </a:pr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7" name="Oval 17"/>
          <p:cNvSpPr>
            <a:spLocks noChangeArrowheads="1"/>
          </p:cNvSpPr>
          <p:nvPr/>
        </p:nvSpPr>
        <p:spPr bwMode="auto">
          <a:xfrm>
            <a:off x="1724026" y="2380060"/>
            <a:ext cx="1059656" cy="1058466"/>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8" name="Freeform 18"/>
          <p:cNvSpPr>
            <a:spLocks/>
          </p:cNvSpPr>
          <p:nvPr/>
        </p:nvSpPr>
        <p:spPr bwMode="auto">
          <a:xfrm>
            <a:off x="2526506" y="188119"/>
            <a:ext cx="4081463" cy="1069181"/>
          </a:xfrm>
          <a:custGeom>
            <a:avLst/>
            <a:gdLst>
              <a:gd name="T0" fmla="*/ 187 w 952"/>
              <a:gd name="T1" fmla="*/ 374 h 374"/>
              <a:gd name="T2" fmla="*/ 0 w 952"/>
              <a:gd name="T3" fmla="*/ 187 h 374"/>
              <a:gd name="T4" fmla="*/ 187 w 952"/>
              <a:gd name="T5" fmla="*/ 0 h 374"/>
              <a:gd name="T6" fmla="*/ 765 w 952"/>
              <a:gd name="T7" fmla="*/ 0 h 374"/>
              <a:gd name="T8" fmla="*/ 952 w 952"/>
              <a:gd name="T9" fmla="*/ 187 h 374"/>
              <a:gd name="T10" fmla="*/ 765 w 952"/>
              <a:gd name="T11" fmla="*/ 374 h 374"/>
              <a:gd name="T12" fmla="*/ 187 w 952"/>
              <a:gd name="T13" fmla="*/ 374 h 374"/>
            </a:gdLst>
            <a:ahLst/>
            <a:cxnLst>
              <a:cxn ang="0">
                <a:pos x="T0" y="T1"/>
              </a:cxn>
              <a:cxn ang="0">
                <a:pos x="T2" y="T3"/>
              </a:cxn>
              <a:cxn ang="0">
                <a:pos x="T4" y="T5"/>
              </a:cxn>
              <a:cxn ang="0">
                <a:pos x="T6" y="T7"/>
              </a:cxn>
              <a:cxn ang="0">
                <a:pos x="T8" y="T9"/>
              </a:cxn>
              <a:cxn ang="0">
                <a:pos x="T10" y="T11"/>
              </a:cxn>
              <a:cxn ang="0">
                <a:pos x="T12" y="T13"/>
              </a:cxn>
            </a:cxnLst>
            <a:rect l="0" t="0" r="r" b="b"/>
            <a:pathLst>
              <a:path w="952" h="374">
                <a:moveTo>
                  <a:pt x="187" y="374"/>
                </a:moveTo>
                <a:cubicBezTo>
                  <a:pt x="84" y="374"/>
                  <a:pt x="0" y="290"/>
                  <a:pt x="0" y="187"/>
                </a:cubicBezTo>
                <a:cubicBezTo>
                  <a:pt x="0" y="84"/>
                  <a:pt x="84" y="0"/>
                  <a:pt x="187" y="0"/>
                </a:cubicBezTo>
                <a:cubicBezTo>
                  <a:pt x="765" y="0"/>
                  <a:pt x="765" y="0"/>
                  <a:pt x="765" y="0"/>
                </a:cubicBezTo>
                <a:cubicBezTo>
                  <a:pt x="868" y="0"/>
                  <a:pt x="952" y="84"/>
                  <a:pt x="952" y="187"/>
                </a:cubicBezTo>
                <a:cubicBezTo>
                  <a:pt x="952" y="290"/>
                  <a:pt x="868" y="374"/>
                  <a:pt x="765" y="374"/>
                </a:cubicBezTo>
                <a:lnTo>
                  <a:pt x="187" y="374"/>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 name="CaixaDeTexto 2">
            <a:extLst>
              <a:ext uri="{FF2B5EF4-FFF2-40B4-BE49-F238E27FC236}">
                <a16:creationId xmlns:a16="http://schemas.microsoft.com/office/drawing/2014/main" id="{18A625C5-2E47-4905-52F8-AF9F00BE2173}"/>
              </a:ext>
            </a:extLst>
          </p:cNvPr>
          <p:cNvSpPr txBox="1"/>
          <p:nvPr/>
        </p:nvSpPr>
        <p:spPr>
          <a:xfrm>
            <a:off x="2027635" y="327883"/>
            <a:ext cx="5162550" cy="669414"/>
          </a:xfrm>
          <a:prstGeom prst="rect">
            <a:avLst/>
          </a:prstGeom>
          <a:noFill/>
        </p:spPr>
        <p:txBody>
          <a:bodyPr wrap="square">
            <a:spAutoFit/>
          </a:bodyPr>
          <a:lstStyle/>
          <a:p>
            <a:pPr algn="ctr"/>
            <a:r>
              <a:rPr lang="pt-BR" sz="1875" dirty="0">
                <a:latin typeface="Aharoni" panose="02010803020104030203" pitchFamily="2" charset="-79"/>
                <a:cs typeface="Aharoni" panose="02010803020104030203" pitchFamily="2" charset="-79"/>
              </a:rPr>
              <a:t>Art. 138. </a:t>
            </a:r>
          </a:p>
          <a:p>
            <a:pPr algn="ctr"/>
            <a:r>
              <a:rPr lang="pt-BR" sz="1875" dirty="0">
                <a:latin typeface="Aharoni" panose="02010803020104030203" pitchFamily="2" charset="-79"/>
                <a:cs typeface="Aharoni" panose="02010803020104030203" pitchFamily="2" charset="-79"/>
              </a:rPr>
              <a:t>A extinção do contrato poderá ser:</a:t>
            </a:r>
          </a:p>
        </p:txBody>
      </p:sp>
      <p:sp>
        <p:nvSpPr>
          <p:cNvPr id="5" name="CaixaDeTexto 4">
            <a:extLst>
              <a:ext uri="{FF2B5EF4-FFF2-40B4-BE49-F238E27FC236}">
                <a16:creationId xmlns:a16="http://schemas.microsoft.com/office/drawing/2014/main" id="{C44FDCC3-9393-5CA1-12C1-3C0A90452E03}"/>
              </a:ext>
            </a:extLst>
          </p:cNvPr>
          <p:cNvSpPr txBox="1"/>
          <p:nvPr/>
        </p:nvSpPr>
        <p:spPr>
          <a:xfrm>
            <a:off x="2123156" y="2643835"/>
            <a:ext cx="339977"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I</a:t>
            </a:r>
          </a:p>
        </p:txBody>
      </p:sp>
      <p:sp>
        <p:nvSpPr>
          <p:cNvPr id="26" name="CaixaDeTexto 25">
            <a:extLst>
              <a:ext uri="{FF2B5EF4-FFF2-40B4-BE49-F238E27FC236}">
                <a16:creationId xmlns:a16="http://schemas.microsoft.com/office/drawing/2014/main" id="{83CF4B5F-A15F-0D60-CE79-7517195B1B98}"/>
              </a:ext>
            </a:extLst>
          </p:cNvPr>
          <p:cNvSpPr txBox="1"/>
          <p:nvPr/>
        </p:nvSpPr>
        <p:spPr>
          <a:xfrm>
            <a:off x="4367647" y="2655307"/>
            <a:ext cx="728227" cy="553998"/>
          </a:xfrm>
          <a:prstGeom prst="rect">
            <a:avLst/>
          </a:prstGeom>
          <a:noFill/>
        </p:spPr>
        <p:txBody>
          <a:bodyPr wrap="square">
            <a:spAutoFit/>
          </a:bodyPr>
          <a:lstStyle/>
          <a:p>
            <a:r>
              <a:rPr lang="pt-BR" sz="3000" dirty="0">
                <a:solidFill>
                  <a:schemeClr val="bg1"/>
                </a:solidFill>
                <a:latin typeface="Aharoni" panose="02010803020104030203" pitchFamily="2" charset="-79"/>
                <a:cs typeface="Aharoni" panose="02010803020104030203" pitchFamily="2" charset="-79"/>
              </a:rPr>
              <a:t>II</a:t>
            </a:r>
          </a:p>
        </p:txBody>
      </p:sp>
      <p:sp>
        <p:nvSpPr>
          <p:cNvPr id="27" name="CaixaDeTexto 26">
            <a:extLst>
              <a:ext uri="{FF2B5EF4-FFF2-40B4-BE49-F238E27FC236}">
                <a16:creationId xmlns:a16="http://schemas.microsoft.com/office/drawing/2014/main" id="{50767BE5-A742-A32C-279E-43783DE48134}"/>
              </a:ext>
            </a:extLst>
          </p:cNvPr>
          <p:cNvSpPr txBox="1"/>
          <p:nvPr/>
        </p:nvSpPr>
        <p:spPr>
          <a:xfrm>
            <a:off x="6628616" y="2648380"/>
            <a:ext cx="599263"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III</a:t>
            </a:r>
          </a:p>
        </p:txBody>
      </p:sp>
      <p:sp>
        <p:nvSpPr>
          <p:cNvPr id="29" name="CaixaDeTexto 28">
            <a:extLst>
              <a:ext uri="{FF2B5EF4-FFF2-40B4-BE49-F238E27FC236}">
                <a16:creationId xmlns:a16="http://schemas.microsoft.com/office/drawing/2014/main" id="{B03ED3C1-B56B-EA0F-95F6-3384B6179708}"/>
              </a:ext>
            </a:extLst>
          </p:cNvPr>
          <p:cNvSpPr txBox="1"/>
          <p:nvPr/>
        </p:nvSpPr>
        <p:spPr>
          <a:xfrm>
            <a:off x="468498" y="3456242"/>
            <a:ext cx="3118273" cy="888705"/>
          </a:xfrm>
          <a:prstGeom prst="rect">
            <a:avLst/>
          </a:prstGeom>
          <a:noFill/>
        </p:spPr>
        <p:txBody>
          <a:bodyPr wrap="square">
            <a:spAutoFit/>
          </a:bodyPr>
          <a:lstStyle/>
          <a:p>
            <a:pPr marL="266700" algn="ctr"/>
            <a:r>
              <a:rPr lang="pt-BR" sz="1725" dirty="0">
                <a:latin typeface="Arial" panose="020B0604020202020204" pitchFamily="34" charset="0"/>
              </a:rPr>
              <a:t>Determinada por ato </a:t>
            </a:r>
            <a:r>
              <a:rPr lang="pt-BR" sz="1725" b="1" dirty="0">
                <a:latin typeface="Arial" panose="020B0604020202020204" pitchFamily="34" charset="0"/>
              </a:rPr>
              <a:t>UNILATERAL</a:t>
            </a:r>
            <a:r>
              <a:rPr lang="pt-BR" sz="1725" dirty="0">
                <a:latin typeface="Arial" panose="020B0604020202020204" pitchFamily="34" charset="0"/>
              </a:rPr>
              <a:t> e escrito da Administração...;</a:t>
            </a:r>
            <a:endParaRPr lang="pt-BR" sz="1725" dirty="0">
              <a:latin typeface="Times New Roman" panose="02020603050405020304" pitchFamily="18" charset="0"/>
            </a:endParaRPr>
          </a:p>
        </p:txBody>
      </p:sp>
      <p:sp>
        <p:nvSpPr>
          <p:cNvPr id="31" name="CaixaDeTexto 30">
            <a:extLst>
              <a:ext uri="{FF2B5EF4-FFF2-40B4-BE49-F238E27FC236}">
                <a16:creationId xmlns:a16="http://schemas.microsoft.com/office/drawing/2014/main" id="{6F8496B3-0089-A4E6-A40A-A24831A13BC2}"/>
              </a:ext>
            </a:extLst>
          </p:cNvPr>
          <p:cNvSpPr txBox="1"/>
          <p:nvPr/>
        </p:nvSpPr>
        <p:spPr>
          <a:xfrm>
            <a:off x="3431869" y="3562219"/>
            <a:ext cx="2206445" cy="957955"/>
          </a:xfrm>
          <a:prstGeom prst="rect">
            <a:avLst/>
          </a:prstGeom>
          <a:noFill/>
        </p:spPr>
        <p:txBody>
          <a:bodyPr wrap="square">
            <a:spAutoFit/>
          </a:bodyPr>
          <a:lstStyle/>
          <a:p>
            <a:pPr marL="266700" algn="ctr"/>
            <a:r>
              <a:rPr lang="pt-BR" sz="1875" dirty="0">
                <a:latin typeface="Arial" panose="020B0604020202020204" pitchFamily="34" charset="0"/>
              </a:rPr>
              <a:t>Consensual, por acordo entre as partes...;</a:t>
            </a:r>
            <a:endParaRPr lang="pt-BR" sz="1875" dirty="0">
              <a:latin typeface="Times New Roman" panose="02020603050405020304" pitchFamily="18" charset="0"/>
            </a:endParaRPr>
          </a:p>
        </p:txBody>
      </p:sp>
      <p:sp>
        <p:nvSpPr>
          <p:cNvPr id="33" name="CaixaDeTexto 32">
            <a:extLst>
              <a:ext uri="{FF2B5EF4-FFF2-40B4-BE49-F238E27FC236}">
                <a16:creationId xmlns:a16="http://schemas.microsoft.com/office/drawing/2014/main" id="{CED35BD4-09AB-AAE2-0392-6CAF4FADC28C}"/>
              </a:ext>
            </a:extLst>
          </p:cNvPr>
          <p:cNvSpPr txBox="1"/>
          <p:nvPr/>
        </p:nvSpPr>
        <p:spPr>
          <a:xfrm>
            <a:off x="5397375" y="3456242"/>
            <a:ext cx="3061744" cy="1246495"/>
          </a:xfrm>
          <a:prstGeom prst="rect">
            <a:avLst/>
          </a:prstGeom>
          <a:noFill/>
        </p:spPr>
        <p:txBody>
          <a:bodyPr wrap="square">
            <a:spAutoFit/>
          </a:bodyPr>
          <a:lstStyle/>
          <a:p>
            <a:pPr algn="ctr"/>
            <a:r>
              <a:rPr lang="pt-BR" sz="1500" dirty="0">
                <a:latin typeface="Arial" panose="020B0604020202020204" pitchFamily="34" charset="0"/>
              </a:rPr>
              <a:t>Determinada por </a:t>
            </a:r>
            <a:r>
              <a:rPr lang="pt-BR" sz="1500" b="1" dirty="0">
                <a:latin typeface="Arial" panose="020B0604020202020204" pitchFamily="34" charset="0"/>
              </a:rPr>
              <a:t>decisão arbitral</a:t>
            </a:r>
            <a:r>
              <a:rPr lang="pt-BR" sz="1500" dirty="0">
                <a:latin typeface="Arial" panose="020B0604020202020204" pitchFamily="34" charset="0"/>
              </a:rPr>
              <a:t>, em decorrência de cláusula compromissória ou compromisso arbitral, ou por decisão judicial.</a:t>
            </a:r>
            <a:endParaRPr lang="pt-BR" sz="1500" dirty="0"/>
          </a:p>
        </p:txBody>
      </p:sp>
    </p:spTree>
    <p:extLst>
      <p:ext uri="{BB962C8B-B14F-4D97-AF65-F5344CB8AC3E}">
        <p14:creationId xmlns:p14="http://schemas.microsoft.com/office/powerpoint/2010/main" val="278398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3000"/>
                            </p:stCondLst>
                            <p:childTnLst>
                              <p:par>
                                <p:cTn id="39" presetID="22" presetClass="entr" presetSubtype="1"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up)">
                                      <p:cBhvr>
                                        <p:cTn id="41" dur="500"/>
                                        <p:tgtEl>
                                          <p:spTgt spid="6"/>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par>
                          <p:cTn id="54" fill="hold">
                            <p:stCondLst>
                              <p:cond delay="4500"/>
                            </p:stCondLst>
                            <p:childTnLst>
                              <p:par>
                                <p:cTn id="55" presetID="53" presetClass="entr" presetSubtype="16"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par>
                          <p:cTn id="60" fill="hold">
                            <p:stCondLst>
                              <p:cond delay="5000"/>
                            </p:stCondLst>
                            <p:childTnLst>
                              <p:par>
                                <p:cTn id="61" presetID="22" presetClass="entr" presetSubtype="8"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childTnLst>
                          </p:cTn>
                        </p:par>
                        <p:par>
                          <p:cTn id="64" fill="hold">
                            <p:stCondLst>
                              <p:cond delay="5500"/>
                            </p:stCondLst>
                            <p:childTnLst>
                              <p:par>
                                <p:cTn id="65" presetID="53" presetClass="entr" presetSubtype="16"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childTnLst>
                          </p:cTn>
                        </p:par>
                        <p:par>
                          <p:cTn id="70" fill="hold">
                            <p:stCondLst>
                              <p:cond delay="6000"/>
                            </p:stCondLst>
                            <p:childTnLst>
                              <p:par>
                                <p:cTn id="71" presetID="53" presetClass="entr" presetSubtype="16"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500" fill="hold"/>
                                        <p:tgtEl>
                                          <p:spTgt spid="15"/>
                                        </p:tgtEl>
                                        <p:attrNameLst>
                                          <p:attrName>ppt_w</p:attrName>
                                        </p:attrNameLst>
                                      </p:cBhvr>
                                      <p:tavLst>
                                        <p:tav tm="0">
                                          <p:val>
                                            <p:fltVal val="0"/>
                                          </p:val>
                                        </p:tav>
                                        <p:tav tm="100000">
                                          <p:val>
                                            <p:strVal val="#ppt_w"/>
                                          </p:val>
                                        </p:tav>
                                      </p:tavLst>
                                    </p:anim>
                                    <p:anim calcmode="lin" valueType="num">
                                      <p:cBhvr>
                                        <p:cTn id="74" dur="500" fill="hold"/>
                                        <p:tgtEl>
                                          <p:spTgt spid="15"/>
                                        </p:tgtEl>
                                        <p:attrNameLst>
                                          <p:attrName>ppt_h</p:attrName>
                                        </p:attrNameLst>
                                      </p:cBhvr>
                                      <p:tavLst>
                                        <p:tav tm="0">
                                          <p:val>
                                            <p:fltVal val="0"/>
                                          </p:val>
                                        </p:tav>
                                        <p:tav tm="100000">
                                          <p:val>
                                            <p:strVal val="#ppt_h"/>
                                          </p:val>
                                        </p:tav>
                                      </p:tavLst>
                                    </p:anim>
                                    <p:animEffect transition="in" filter="fade">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barn(inVertical)">
                                      <p:cBhvr>
                                        <p:cTn id="80" dur="500"/>
                                        <p:tgtEl>
                                          <p:spTgt spid="3"/>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barn(inVertical)">
                                      <p:cBhvr>
                                        <p:cTn id="85" dur="500"/>
                                        <p:tgtEl>
                                          <p:spTgt spid="5"/>
                                        </p:tgtEl>
                                      </p:cBhvr>
                                    </p:animEffect>
                                  </p:childTnLst>
                                </p:cTn>
                              </p:par>
                            </p:childTnLst>
                          </p:cTn>
                        </p:par>
                        <p:par>
                          <p:cTn id="86" fill="hold">
                            <p:stCondLst>
                              <p:cond delay="500"/>
                            </p:stCondLst>
                            <p:childTnLst>
                              <p:par>
                                <p:cTn id="87" presetID="16" presetClass="entr" presetSubtype="21" fill="hold" grpId="0" nodeType="after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barn(inVertical)">
                                      <p:cBhvr>
                                        <p:cTn id="89" dur="500"/>
                                        <p:tgtEl>
                                          <p:spTgt spid="29"/>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barn(inVertical)">
                                      <p:cBhvr>
                                        <p:cTn id="94" dur="500"/>
                                        <p:tgtEl>
                                          <p:spTgt spid="26"/>
                                        </p:tgtEl>
                                      </p:cBhvr>
                                    </p:animEffect>
                                  </p:childTnLst>
                                </p:cTn>
                              </p:par>
                            </p:childTnLst>
                          </p:cTn>
                        </p:par>
                        <p:par>
                          <p:cTn id="95" fill="hold">
                            <p:stCondLst>
                              <p:cond delay="500"/>
                            </p:stCondLst>
                            <p:childTnLst>
                              <p:par>
                                <p:cTn id="96" presetID="16" presetClass="entr" presetSubtype="21" fill="hold" grpId="0" nodeType="after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barn(inVertical)">
                                      <p:cBhvr>
                                        <p:cTn id="98" dur="500"/>
                                        <p:tgtEl>
                                          <p:spTgt spid="31"/>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barn(inVertical)">
                                      <p:cBhvr>
                                        <p:cTn id="103" dur="500"/>
                                        <p:tgtEl>
                                          <p:spTgt spid="27"/>
                                        </p:tgtEl>
                                      </p:cBhvr>
                                    </p:animEffect>
                                  </p:childTnLst>
                                </p:cTn>
                              </p:par>
                            </p:childTnLst>
                          </p:cTn>
                        </p:par>
                        <p:par>
                          <p:cTn id="104" fill="hold">
                            <p:stCondLst>
                              <p:cond delay="500"/>
                            </p:stCondLst>
                            <p:childTnLst>
                              <p:par>
                                <p:cTn id="105" presetID="16" presetClass="entr" presetSubtype="21" fill="hold" grpId="0" nodeType="after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barn(inVertical)">
                                      <p:cBhvr>
                                        <p:cTn id="10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3" grpId="0"/>
      <p:bldP spid="5" grpId="0"/>
      <p:bldP spid="26" grpId="0"/>
      <p:bldP spid="27" grpId="0"/>
      <p:bldP spid="29" grpId="0"/>
      <p:bldP spid="31" grpId="0"/>
      <p:bldP spid="3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2821782" y="1633537"/>
            <a:ext cx="2000250" cy="939404"/>
            <a:chOff x="3762376" y="2178050"/>
            <a:chExt cx="2667000" cy="1252538"/>
          </a:xfrm>
        </p:grpSpPr>
        <p:sp>
          <p:nvSpPr>
            <p:cNvPr id="7" name="Freeform 7"/>
            <p:cNvSpPr>
              <a:spLocks/>
            </p:cNvSpPr>
            <p:nvPr/>
          </p:nvSpPr>
          <p:spPr bwMode="auto">
            <a:xfrm>
              <a:off x="6288088" y="2178050"/>
              <a:ext cx="141288" cy="136525"/>
            </a:xfrm>
            <a:custGeom>
              <a:avLst/>
              <a:gdLst>
                <a:gd name="T0" fmla="*/ 0 w 89"/>
                <a:gd name="T1" fmla="*/ 0 h 86"/>
                <a:gd name="T2" fmla="*/ 89 w 89"/>
                <a:gd name="T3" fmla="*/ 43 h 86"/>
                <a:gd name="T4" fmla="*/ 0 w 89"/>
                <a:gd name="T5" fmla="*/ 86 h 86"/>
              </a:gdLst>
              <a:ahLst/>
              <a:cxnLst>
                <a:cxn ang="0">
                  <a:pos x="T0" y="T1"/>
                </a:cxn>
                <a:cxn ang="0">
                  <a:pos x="T2" y="T3"/>
                </a:cxn>
                <a:cxn ang="0">
                  <a:pos x="T4" y="T5"/>
                </a:cxn>
              </a:cxnLst>
              <a:rect l="0" t="0" r="r" b="b"/>
              <a:pathLst>
                <a:path w="89" h="86">
                  <a:moveTo>
                    <a:pt x="0" y="0"/>
                  </a:moveTo>
                  <a:lnTo>
                    <a:pt x="89" y="43"/>
                  </a:lnTo>
                  <a:lnTo>
                    <a:pt x="0" y="86"/>
                  </a:lnTo>
                </a:path>
              </a:pathLst>
            </a:custGeom>
            <a:noFill/>
            <a:ln w="381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8" name="Line 8"/>
            <p:cNvSpPr>
              <a:spLocks noChangeShapeType="1"/>
            </p:cNvSpPr>
            <p:nvPr/>
          </p:nvSpPr>
          <p:spPr bwMode="auto">
            <a:xfrm>
              <a:off x="6099176" y="2371725"/>
              <a:ext cx="0" cy="933450"/>
            </a:xfrm>
            <a:prstGeom prst="line">
              <a:avLst/>
            </a:prstGeom>
            <a:noFill/>
            <a:ln w="38100"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9" name="Freeform 9"/>
            <p:cNvSpPr>
              <a:spLocks/>
            </p:cNvSpPr>
            <p:nvPr/>
          </p:nvSpPr>
          <p:spPr bwMode="auto">
            <a:xfrm>
              <a:off x="3762376" y="2246313"/>
              <a:ext cx="2667000" cy="1184275"/>
            </a:xfrm>
            <a:custGeom>
              <a:avLst/>
              <a:gdLst>
                <a:gd name="T0" fmla="*/ 701 w 701"/>
                <a:gd name="T1" fmla="*/ 0 h 311"/>
                <a:gd name="T2" fmla="*/ 155 w 701"/>
                <a:gd name="T3" fmla="*/ 0 h 311"/>
                <a:gd name="T4" fmla="*/ 0 w 701"/>
                <a:gd name="T5" fmla="*/ 156 h 311"/>
                <a:gd name="T6" fmla="*/ 155 w 701"/>
                <a:gd name="T7" fmla="*/ 311 h 311"/>
                <a:gd name="T8" fmla="*/ 484 w 701"/>
                <a:gd name="T9" fmla="*/ 311 h 311"/>
              </a:gdLst>
              <a:ahLst/>
              <a:cxnLst>
                <a:cxn ang="0">
                  <a:pos x="T0" y="T1"/>
                </a:cxn>
                <a:cxn ang="0">
                  <a:pos x="T2" y="T3"/>
                </a:cxn>
                <a:cxn ang="0">
                  <a:pos x="T4" y="T5"/>
                </a:cxn>
                <a:cxn ang="0">
                  <a:pos x="T6" y="T7"/>
                </a:cxn>
                <a:cxn ang="0">
                  <a:pos x="T8" y="T9"/>
                </a:cxn>
              </a:cxnLst>
              <a:rect l="0" t="0" r="r" b="b"/>
              <a:pathLst>
                <a:path w="701" h="311">
                  <a:moveTo>
                    <a:pt x="701" y="0"/>
                  </a:moveTo>
                  <a:cubicBezTo>
                    <a:pt x="155" y="0"/>
                    <a:pt x="155" y="0"/>
                    <a:pt x="155" y="0"/>
                  </a:cubicBezTo>
                  <a:cubicBezTo>
                    <a:pt x="69" y="0"/>
                    <a:pt x="0" y="70"/>
                    <a:pt x="0" y="156"/>
                  </a:cubicBezTo>
                  <a:cubicBezTo>
                    <a:pt x="0" y="241"/>
                    <a:pt x="69" y="311"/>
                    <a:pt x="155" y="311"/>
                  </a:cubicBezTo>
                  <a:cubicBezTo>
                    <a:pt x="484" y="311"/>
                    <a:pt x="484" y="311"/>
                    <a:pt x="484" y="311"/>
                  </a:cubicBezTo>
                </a:path>
              </a:pathLst>
            </a:custGeom>
            <a:noFill/>
            <a:ln w="381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8" name="Group 27"/>
          <p:cNvGrpSpPr/>
          <p:nvPr/>
        </p:nvGrpSpPr>
        <p:grpSpPr>
          <a:xfrm>
            <a:off x="4327923" y="2521744"/>
            <a:ext cx="1999060" cy="939404"/>
            <a:chOff x="5770563" y="3362325"/>
            <a:chExt cx="2665413" cy="1252538"/>
          </a:xfrm>
        </p:grpSpPr>
        <p:sp>
          <p:nvSpPr>
            <p:cNvPr id="10" name="Freeform 10"/>
            <p:cNvSpPr>
              <a:spLocks/>
            </p:cNvSpPr>
            <p:nvPr/>
          </p:nvSpPr>
          <p:spPr bwMode="auto">
            <a:xfrm>
              <a:off x="5770563" y="3362325"/>
              <a:ext cx="141288" cy="136525"/>
            </a:xfrm>
            <a:custGeom>
              <a:avLst/>
              <a:gdLst>
                <a:gd name="T0" fmla="*/ 89 w 89"/>
                <a:gd name="T1" fmla="*/ 86 h 86"/>
                <a:gd name="T2" fmla="*/ 0 w 89"/>
                <a:gd name="T3" fmla="*/ 43 h 86"/>
                <a:gd name="T4" fmla="*/ 89 w 89"/>
                <a:gd name="T5" fmla="*/ 0 h 86"/>
              </a:gdLst>
              <a:ahLst/>
              <a:cxnLst>
                <a:cxn ang="0">
                  <a:pos x="T0" y="T1"/>
                </a:cxn>
                <a:cxn ang="0">
                  <a:pos x="T2" y="T3"/>
                </a:cxn>
                <a:cxn ang="0">
                  <a:pos x="T4" y="T5"/>
                </a:cxn>
              </a:cxnLst>
              <a:rect l="0" t="0" r="r" b="b"/>
              <a:pathLst>
                <a:path w="89" h="86">
                  <a:moveTo>
                    <a:pt x="89" y="86"/>
                  </a:moveTo>
                  <a:lnTo>
                    <a:pt x="0" y="43"/>
                  </a:lnTo>
                  <a:lnTo>
                    <a:pt x="89" y="0"/>
                  </a:lnTo>
                </a:path>
              </a:pathLst>
            </a:custGeom>
            <a:noFill/>
            <a:ln w="3810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1" name="Line 11"/>
            <p:cNvSpPr>
              <a:spLocks noChangeShapeType="1"/>
            </p:cNvSpPr>
            <p:nvPr/>
          </p:nvSpPr>
          <p:spPr bwMode="auto">
            <a:xfrm>
              <a:off x="6099176" y="3556000"/>
              <a:ext cx="0" cy="933450"/>
            </a:xfrm>
            <a:prstGeom prst="line">
              <a:avLst/>
            </a:prstGeom>
            <a:noFill/>
            <a:ln w="3810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2" name="Freeform 12"/>
            <p:cNvSpPr>
              <a:spLocks/>
            </p:cNvSpPr>
            <p:nvPr/>
          </p:nvSpPr>
          <p:spPr bwMode="auto">
            <a:xfrm>
              <a:off x="5770563" y="3430588"/>
              <a:ext cx="2665413" cy="1184275"/>
            </a:xfrm>
            <a:custGeom>
              <a:avLst/>
              <a:gdLst>
                <a:gd name="T0" fmla="*/ 216 w 700"/>
                <a:gd name="T1" fmla="*/ 311 h 311"/>
                <a:gd name="T2" fmla="*/ 545 w 700"/>
                <a:gd name="T3" fmla="*/ 311 h 311"/>
                <a:gd name="T4" fmla="*/ 700 w 700"/>
                <a:gd name="T5" fmla="*/ 155 h 311"/>
                <a:gd name="T6" fmla="*/ 545 w 700"/>
                <a:gd name="T7" fmla="*/ 0 h 311"/>
                <a:gd name="T8" fmla="*/ 0 w 700"/>
                <a:gd name="T9" fmla="*/ 0 h 311"/>
              </a:gdLst>
              <a:ahLst/>
              <a:cxnLst>
                <a:cxn ang="0">
                  <a:pos x="T0" y="T1"/>
                </a:cxn>
                <a:cxn ang="0">
                  <a:pos x="T2" y="T3"/>
                </a:cxn>
                <a:cxn ang="0">
                  <a:pos x="T4" y="T5"/>
                </a:cxn>
                <a:cxn ang="0">
                  <a:pos x="T6" y="T7"/>
                </a:cxn>
                <a:cxn ang="0">
                  <a:pos x="T8" y="T9"/>
                </a:cxn>
              </a:cxnLst>
              <a:rect l="0" t="0" r="r" b="b"/>
              <a:pathLst>
                <a:path w="700" h="311">
                  <a:moveTo>
                    <a:pt x="216" y="311"/>
                  </a:moveTo>
                  <a:cubicBezTo>
                    <a:pt x="545" y="311"/>
                    <a:pt x="545" y="311"/>
                    <a:pt x="545" y="311"/>
                  </a:cubicBezTo>
                  <a:cubicBezTo>
                    <a:pt x="631" y="311"/>
                    <a:pt x="700" y="241"/>
                    <a:pt x="700" y="155"/>
                  </a:cubicBezTo>
                  <a:cubicBezTo>
                    <a:pt x="700" y="70"/>
                    <a:pt x="631" y="0"/>
                    <a:pt x="545" y="0"/>
                  </a:cubicBezTo>
                  <a:cubicBezTo>
                    <a:pt x="0" y="0"/>
                    <a:pt x="0" y="0"/>
                    <a:pt x="0" y="0"/>
                  </a:cubicBezTo>
                </a:path>
              </a:pathLst>
            </a:custGeom>
            <a:noFill/>
            <a:ln w="3810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7" name="Group 26"/>
          <p:cNvGrpSpPr/>
          <p:nvPr/>
        </p:nvGrpSpPr>
        <p:grpSpPr>
          <a:xfrm>
            <a:off x="2815828" y="3409950"/>
            <a:ext cx="2006204" cy="939404"/>
            <a:chOff x="3754438" y="4546600"/>
            <a:chExt cx="2674938" cy="1252538"/>
          </a:xfrm>
        </p:grpSpPr>
        <p:sp>
          <p:nvSpPr>
            <p:cNvPr id="13" name="Freeform 13"/>
            <p:cNvSpPr>
              <a:spLocks/>
            </p:cNvSpPr>
            <p:nvPr/>
          </p:nvSpPr>
          <p:spPr bwMode="auto">
            <a:xfrm>
              <a:off x="6288088" y="4546600"/>
              <a:ext cx="141288" cy="136525"/>
            </a:xfrm>
            <a:custGeom>
              <a:avLst/>
              <a:gdLst>
                <a:gd name="T0" fmla="*/ 0 w 89"/>
                <a:gd name="T1" fmla="*/ 0 h 86"/>
                <a:gd name="T2" fmla="*/ 89 w 89"/>
                <a:gd name="T3" fmla="*/ 43 h 86"/>
                <a:gd name="T4" fmla="*/ 0 w 89"/>
                <a:gd name="T5" fmla="*/ 86 h 86"/>
              </a:gdLst>
              <a:ahLst/>
              <a:cxnLst>
                <a:cxn ang="0">
                  <a:pos x="T0" y="T1"/>
                </a:cxn>
                <a:cxn ang="0">
                  <a:pos x="T2" y="T3"/>
                </a:cxn>
                <a:cxn ang="0">
                  <a:pos x="T4" y="T5"/>
                </a:cxn>
              </a:cxnLst>
              <a:rect l="0" t="0" r="r" b="b"/>
              <a:pathLst>
                <a:path w="89" h="86">
                  <a:moveTo>
                    <a:pt x="0" y="0"/>
                  </a:moveTo>
                  <a:lnTo>
                    <a:pt x="89" y="43"/>
                  </a:lnTo>
                  <a:lnTo>
                    <a:pt x="0" y="86"/>
                  </a:lnTo>
                </a:path>
              </a:pathLst>
            </a:custGeom>
            <a:noFill/>
            <a:ln w="381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4" name="Freeform 14"/>
            <p:cNvSpPr>
              <a:spLocks/>
            </p:cNvSpPr>
            <p:nvPr/>
          </p:nvSpPr>
          <p:spPr bwMode="auto">
            <a:xfrm>
              <a:off x="3754438" y="4614863"/>
              <a:ext cx="2674938" cy="1184275"/>
            </a:xfrm>
            <a:custGeom>
              <a:avLst/>
              <a:gdLst>
                <a:gd name="T0" fmla="*/ 703 w 703"/>
                <a:gd name="T1" fmla="*/ 0 h 311"/>
                <a:gd name="T2" fmla="*/ 160 w 703"/>
                <a:gd name="T3" fmla="*/ 0 h 311"/>
                <a:gd name="T4" fmla="*/ 2 w 703"/>
                <a:gd name="T5" fmla="*/ 158 h 311"/>
                <a:gd name="T6" fmla="*/ 157 w 703"/>
                <a:gd name="T7" fmla="*/ 311 h 311"/>
                <a:gd name="T8" fmla="*/ 496 w 703"/>
                <a:gd name="T9" fmla="*/ 311 h 311"/>
                <a:gd name="T10" fmla="*/ 616 w 703"/>
                <a:gd name="T11" fmla="*/ 191 h 311"/>
                <a:gd name="T12" fmla="*/ 616 w 703"/>
                <a:gd name="T13" fmla="*/ 33 h 311"/>
              </a:gdLst>
              <a:ahLst/>
              <a:cxnLst>
                <a:cxn ang="0">
                  <a:pos x="T0" y="T1"/>
                </a:cxn>
                <a:cxn ang="0">
                  <a:pos x="T2" y="T3"/>
                </a:cxn>
                <a:cxn ang="0">
                  <a:pos x="T4" y="T5"/>
                </a:cxn>
                <a:cxn ang="0">
                  <a:pos x="T6" y="T7"/>
                </a:cxn>
                <a:cxn ang="0">
                  <a:pos x="T8" y="T9"/>
                </a:cxn>
                <a:cxn ang="0">
                  <a:pos x="T10" y="T11"/>
                </a:cxn>
                <a:cxn ang="0">
                  <a:pos x="T12" y="T13"/>
                </a:cxn>
              </a:cxnLst>
              <a:rect l="0" t="0" r="r" b="b"/>
              <a:pathLst>
                <a:path w="703" h="311">
                  <a:moveTo>
                    <a:pt x="703" y="0"/>
                  </a:moveTo>
                  <a:cubicBezTo>
                    <a:pt x="160" y="0"/>
                    <a:pt x="160" y="0"/>
                    <a:pt x="160" y="0"/>
                  </a:cubicBezTo>
                  <a:cubicBezTo>
                    <a:pt x="73" y="0"/>
                    <a:pt x="0" y="71"/>
                    <a:pt x="2" y="158"/>
                  </a:cubicBezTo>
                  <a:cubicBezTo>
                    <a:pt x="4" y="243"/>
                    <a:pt x="72" y="311"/>
                    <a:pt x="157" y="311"/>
                  </a:cubicBezTo>
                  <a:cubicBezTo>
                    <a:pt x="496" y="311"/>
                    <a:pt x="496" y="311"/>
                    <a:pt x="496" y="311"/>
                  </a:cubicBezTo>
                  <a:cubicBezTo>
                    <a:pt x="562" y="311"/>
                    <a:pt x="616" y="257"/>
                    <a:pt x="616" y="191"/>
                  </a:cubicBezTo>
                  <a:cubicBezTo>
                    <a:pt x="616" y="33"/>
                    <a:pt x="616" y="33"/>
                    <a:pt x="616" y="33"/>
                  </a:cubicBezTo>
                </a:path>
              </a:pathLst>
            </a:custGeom>
            <a:noFill/>
            <a:ln w="381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sp>
        <p:nvSpPr>
          <p:cNvPr id="35" name="CaixaDeTexto 34">
            <a:extLst>
              <a:ext uri="{FF2B5EF4-FFF2-40B4-BE49-F238E27FC236}">
                <a16:creationId xmlns:a16="http://schemas.microsoft.com/office/drawing/2014/main" id="{E259AD7C-799C-B5BC-6410-ECE2F5AC1115}"/>
              </a:ext>
            </a:extLst>
          </p:cNvPr>
          <p:cNvSpPr txBox="1"/>
          <p:nvPr/>
        </p:nvSpPr>
        <p:spPr>
          <a:xfrm>
            <a:off x="3283961" y="3639793"/>
            <a:ext cx="1149927"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 1º </a:t>
            </a:r>
          </a:p>
        </p:txBody>
      </p:sp>
      <p:sp>
        <p:nvSpPr>
          <p:cNvPr id="37" name="CaixaDeTexto 36">
            <a:extLst>
              <a:ext uri="{FF2B5EF4-FFF2-40B4-BE49-F238E27FC236}">
                <a16:creationId xmlns:a16="http://schemas.microsoft.com/office/drawing/2014/main" id="{E3ECCB35-B29A-B05C-97CD-83B45A6704D3}"/>
              </a:ext>
            </a:extLst>
          </p:cNvPr>
          <p:cNvSpPr txBox="1"/>
          <p:nvPr/>
        </p:nvSpPr>
        <p:spPr>
          <a:xfrm>
            <a:off x="81129" y="2128837"/>
            <a:ext cx="2769015" cy="2169825"/>
          </a:xfrm>
          <a:prstGeom prst="rect">
            <a:avLst/>
          </a:prstGeom>
          <a:noFill/>
        </p:spPr>
        <p:txBody>
          <a:bodyPr wrap="square">
            <a:spAutoFit/>
          </a:bodyPr>
          <a:lstStyle/>
          <a:p>
            <a:r>
              <a:rPr lang="pt-BR" sz="1500" dirty="0">
                <a:latin typeface="Arial" panose="020B0604020202020204" pitchFamily="34" charset="0"/>
              </a:rPr>
              <a:t>A extinção determinada por ato unilateral da Administração e a extinção consensual deverão ser precedidas de autorização escrita e fundamentada da autoridade competente e reduzidas a termo no respectivo processo.</a:t>
            </a:r>
          </a:p>
        </p:txBody>
      </p:sp>
      <p:sp>
        <p:nvSpPr>
          <p:cNvPr id="39" name="CaixaDeTexto 38">
            <a:extLst>
              <a:ext uri="{FF2B5EF4-FFF2-40B4-BE49-F238E27FC236}">
                <a16:creationId xmlns:a16="http://schemas.microsoft.com/office/drawing/2014/main" id="{C4455E53-64BA-E0BD-B527-D03F2195C666}"/>
              </a:ext>
            </a:extLst>
          </p:cNvPr>
          <p:cNvSpPr txBox="1"/>
          <p:nvPr/>
        </p:nvSpPr>
        <p:spPr>
          <a:xfrm>
            <a:off x="4989101" y="2751586"/>
            <a:ext cx="927925"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 2º </a:t>
            </a:r>
          </a:p>
        </p:txBody>
      </p:sp>
      <p:sp>
        <p:nvSpPr>
          <p:cNvPr id="41" name="CaixaDeTexto 40">
            <a:extLst>
              <a:ext uri="{FF2B5EF4-FFF2-40B4-BE49-F238E27FC236}">
                <a16:creationId xmlns:a16="http://schemas.microsoft.com/office/drawing/2014/main" id="{55FA443B-43F3-19B8-D728-B5AD4046A6B0}"/>
              </a:ext>
            </a:extLst>
          </p:cNvPr>
          <p:cNvSpPr txBox="1"/>
          <p:nvPr/>
        </p:nvSpPr>
        <p:spPr>
          <a:xfrm>
            <a:off x="6195308" y="2580457"/>
            <a:ext cx="2722846" cy="1708160"/>
          </a:xfrm>
          <a:prstGeom prst="rect">
            <a:avLst/>
          </a:prstGeom>
          <a:noFill/>
        </p:spPr>
        <p:txBody>
          <a:bodyPr wrap="square">
            <a:spAutoFit/>
          </a:bodyPr>
          <a:lstStyle/>
          <a:p>
            <a:pPr algn="r"/>
            <a:r>
              <a:rPr lang="pt-BR" sz="1500" dirty="0">
                <a:latin typeface="Arial" panose="020B0604020202020204" pitchFamily="34" charset="0"/>
                <a:cs typeface="Arial" panose="020B0604020202020204" pitchFamily="34" charset="0"/>
              </a:rPr>
              <a:t>Quando a extinção decorrer de culpa exclusiva da Administração, o contratado será ressarcido pelos prejuízos regularmente comprovados que houver sofrido...; </a:t>
            </a:r>
          </a:p>
        </p:txBody>
      </p:sp>
      <p:sp>
        <p:nvSpPr>
          <p:cNvPr id="43" name="CaixaDeTexto 42">
            <a:extLst>
              <a:ext uri="{FF2B5EF4-FFF2-40B4-BE49-F238E27FC236}">
                <a16:creationId xmlns:a16="http://schemas.microsoft.com/office/drawing/2014/main" id="{7E8DBE7B-F8FC-44D9-4B06-CB6957F3BC9C}"/>
              </a:ext>
            </a:extLst>
          </p:cNvPr>
          <p:cNvSpPr txBox="1"/>
          <p:nvPr/>
        </p:nvSpPr>
        <p:spPr>
          <a:xfrm>
            <a:off x="3011688" y="1812185"/>
            <a:ext cx="1757362"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Art. 139. </a:t>
            </a:r>
          </a:p>
        </p:txBody>
      </p:sp>
      <p:sp>
        <p:nvSpPr>
          <p:cNvPr id="45" name="CaixaDeTexto 44">
            <a:extLst>
              <a:ext uri="{FF2B5EF4-FFF2-40B4-BE49-F238E27FC236}">
                <a16:creationId xmlns:a16="http://schemas.microsoft.com/office/drawing/2014/main" id="{A8C03126-8F06-4785-C9CF-86222A2026B3}"/>
              </a:ext>
            </a:extLst>
          </p:cNvPr>
          <p:cNvSpPr txBox="1"/>
          <p:nvPr/>
        </p:nvSpPr>
        <p:spPr>
          <a:xfrm>
            <a:off x="146855" y="302992"/>
            <a:ext cx="2602991" cy="1708160"/>
          </a:xfrm>
          <a:prstGeom prst="rect">
            <a:avLst/>
          </a:prstGeom>
          <a:noFill/>
        </p:spPr>
        <p:txBody>
          <a:bodyPr wrap="square">
            <a:spAutoFit/>
          </a:bodyPr>
          <a:lstStyle/>
          <a:p>
            <a:r>
              <a:rPr lang="pt-BR" sz="1500" dirty="0">
                <a:latin typeface="Arial" panose="020B0604020202020204" pitchFamily="34" charset="0"/>
              </a:rPr>
              <a:t>A extinção determinada por ato unilateral da Administração poderá acarretar, sem prejuízo das sanções previstas nesta Lei, as seguintes consequências:</a:t>
            </a:r>
          </a:p>
        </p:txBody>
      </p:sp>
      <p:sp>
        <p:nvSpPr>
          <p:cNvPr id="47" name="CaixaDeTexto 46">
            <a:extLst>
              <a:ext uri="{FF2B5EF4-FFF2-40B4-BE49-F238E27FC236}">
                <a16:creationId xmlns:a16="http://schemas.microsoft.com/office/drawing/2014/main" id="{75E92D8B-6825-F7D3-75AA-9FA565B05984}"/>
              </a:ext>
            </a:extLst>
          </p:cNvPr>
          <p:cNvSpPr txBox="1"/>
          <p:nvPr/>
        </p:nvSpPr>
        <p:spPr>
          <a:xfrm>
            <a:off x="4498942" y="167260"/>
            <a:ext cx="4573522" cy="715581"/>
          </a:xfrm>
          <a:prstGeom prst="rect">
            <a:avLst/>
          </a:prstGeom>
          <a:noFill/>
        </p:spPr>
        <p:txBody>
          <a:bodyPr wrap="square">
            <a:spAutoFit/>
          </a:bodyPr>
          <a:lstStyle/>
          <a:p>
            <a:pPr marL="398860" algn="just"/>
            <a:r>
              <a:rPr lang="pt-BR" sz="1350" dirty="0">
                <a:latin typeface="Arial" panose="020B0604020202020204" pitchFamily="34" charset="0"/>
              </a:rPr>
              <a:t>I - Assunção imediata do objeto do contrato, no estado e local em que se encontrar, por ato próprio da Administração;</a:t>
            </a:r>
            <a:endParaRPr lang="pt-BR" sz="1050" dirty="0">
              <a:latin typeface="Times New Roman" panose="02020603050405020304" pitchFamily="18" charset="0"/>
            </a:endParaRPr>
          </a:p>
        </p:txBody>
      </p:sp>
      <p:sp>
        <p:nvSpPr>
          <p:cNvPr id="49" name="CaixaDeTexto 48">
            <a:extLst>
              <a:ext uri="{FF2B5EF4-FFF2-40B4-BE49-F238E27FC236}">
                <a16:creationId xmlns:a16="http://schemas.microsoft.com/office/drawing/2014/main" id="{3B569186-FA66-A191-9582-9BE2FE383F47}"/>
              </a:ext>
            </a:extLst>
          </p:cNvPr>
          <p:cNvSpPr txBox="1"/>
          <p:nvPr/>
        </p:nvSpPr>
        <p:spPr>
          <a:xfrm>
            <a:off x="4498942" y="796479"/>
            <a:ext cx="4645058" cy="923330"/>
          </a:xfrm>
          <a:prstGeom prst="rect">
            <a:avLst/>
          </a:prstGeom>
          <a:noFill/>
        </p:spPr>
        <p:txBody>
          <a:bodyPr wrap="square">
            <a:spAutoFit/>
          </a:bodyPr>
          <a:lstStyle/>
          <a:p>
            <a:pPr marL="398860" algn="just"/>
            <a:r>
              <a:rPr lang="pt-BR" sz="1350" dirty="0">
                <a:latin typeface="Arial" panose="020B0604020202020204" pitchFamily="34" charset="0"/>
              </a:rPr>
              <a:t>II - Ocupação e utilização do local, das instalações, dos equipamentos, do material e do pessoal empregados na execução do contrato e necessários à sua continuidade;</a:t>
            </a:r>
            <a:endParaRPr lang="pt-BR" sz="1050" dirty="0">
              <a:latin typeface="Times New Roman" panose="02020603050405020304" pitchFamily="18" charset="0"/>
            </a:endParaRPr>
          </a:p>
        </p:txBody>
      </p:sp>
      <p:sp>
        <p:nvSpPr>
          <p:cNvPr id="51" name="CaixaDeTexto 50">
            <a:extLst>
              <a:ext uri="{FF2B5EF4-FFF2-40B4-BE49-F238E27FC236}">
                <a16:creationId xmlns:a16="http://schemas.microsoft.com/office/drawing/2014/main" id="{579E7BCE-1BA5-3368-FFAF-8136CCD2FFD7}"/>
              </a:ext>
            </a:extLst>
          </p:cNvPr>
          <p:cNvSpPr txBox="1"/>
          <p:nvPr/>
        </p:nvSpPr>
        <p:spPr>
          <a:xfrm>
            <a:off x="4897924" y="1657581"/>
            <a:ext cx="3190727" cy="300082"/>
          </a:xfrm>
          <a:prstGeom prst="rect">
            <a:avLst/>
          </a:prstGeom>
          <a:noFill/>
        </p:spPr>
        <p:txBody>
          <a:bodyPr wrap="square">
            <a:spAutoFit/>
          </a:bodyPr>
          <a:lstStyle/>
          <a:p>
            <a:r>
              <a:rPr lang="pt-BR" sz="1350" dirty="0">
                <a:latin typeface="Arial" panose="020B0604020202020204" pitchFamily="34" charset="0"/>
              </a:rPr>
              <a:t>III - Execução da garantia contratual; </a:t>
            </a:r>
            <a:endParaRPr lang="pt-BR" sz="1050" dirty="0"/>
          </a:p>
        </p:txBody>
      </p:sp>
      <p:sp>
        <p:nvSpPr>
          <p:cNvPr id="53" name="CaixaDeTexto 52">
            <a:extLst>
              <a:ext uri="{FF2B5EF4-FFF2-40B4-BE49-F238E27FC236}">
                <a16:creationId xmlns:a16="http://schemas.microsoft.com/office/drawing/2014/main" id="{5E4279DC-501A-8D33-DCEC-C56B405E24B8}"/>
              </a:ext>
            </a:extLst>
          </p:cNvPr>
          <p:cNvSpPr txBox="1"/>
          <p:nvPr/>
        </p:nvSpPr>
        <p:spPr>
          <a:xfrm>
            <a:off x="4887879" y="1897683"/>
            <a:ext cx="4174992" cy="877163"/>
          </a:xfrm>
          <a:prstGeom prst="rect">
            <a:avLst/>
          </a:prstGeom>
          <a:noFill/>
        </p:spPr>
        <p:txBody>
          <a:bodyPr wrap="square">
            <a:spAutoFit/>
          </a:bodyPr>
          <a:lstStyle/>
          <a:p>
            <a:pPr algn="just"/>
            <a:r>
              <a:rPr lang="pt-BR" sz="1350" dirty="0">
                <a:latin typeface="Arial" panose="020B0604020202020204" pitchFamily="34" charset="0"/>
              </a:rPr>
              <a:t>IV - Retenção dos créditos decorrentes do contrato até o limite dos prejuízos causados... e das multas....</a:t>
            </a:r>
          </a:p>
          <a:p>
            <a:pPr marL="338138" algn="just"/>
            <a:endParaRPr lang="pt-BR" sz="1050" dirty="0">
              <a:latin typeface="Times New Roman" panose="02020603050405020304" pitchFamily="18" charset="0"/>
            </a:endParaRPr>
          </a:p>
        </p:txBody>
      </p:sp>
    </p:spTree>
    <p:extLst>
      <p:ext uri="{BB962C8B-B14F-4D97-AF65-F5344CB8AC3E}">
        <p14:creationId xmlns:p14="http://schemas.microsoft.com/office/powerpoint/2010/main" val="31098577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7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7000">
                                          <p:cBhvr additive="base">
                                            <p:cTn id="7" dur="1000" fill="hold"/>
                                            <p:tgtEl>
                                              <p:spTgt spid="27"/>
                                            </p:tgtEl>
                                            <p:attrNameLst>
                                              <p:attrName>ppt_x</p:attrName>
                                            </p:attrNameLst>
                                          </p:cBhvr>
                                          <p:tavLst>
                                            <p:tav tm="0">
                                              <p:val>
                                                <p:strVal val="0-#ppt_w/2"/>
                                              </p:val>
                                            </p:tav>
                                            <p:tav tm="100000">
                                              <p:val>
                                                <p:strVal val="#ppt_x"/>
                                              </p:val>
                                            </p:tav>
                                          </p:tavLst>
                                        </p:anim>
                                        <p:anim calcmode="lin" valueType="num" p14:bounceEnd="67000">
                                          <p:cBhvr additive="base">
                                            <p:cTn id="8" dur="10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14:presetBounceEnd="67000">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14:bounceEnd="67000">
                                          <p:cBhvr additive="base">
                                            <p:cTn id="12" dur="1000" fill="hold"/>
                                            <p:tgtEl>
                                              <p:spTgt spid="28"/>
                                            </p:tgtEl>
                                            <p:attrNameLst>
                                              <p:attrName>ppt_x</p:attrName>
                                            </p:attrNameLst>
                                          </p:cBhvr>
                                          <p:tavLst>
                                            <p:tav tm="0">
                                              <p:val>
                                                <p:strVal val="1+#ppt_w/2"/>
                                              </p:val>
                                            </p:tav>
                                            <p:tav tm="100000">
                                              <p:val>
                                                <p:strVal val="#ppt_x"/>
                                              </p:val>
                                            </p:tav>
                                          </p:tavLst>
                                        </p:anim>
                                        <p:anim calcmode="lin" valueType="num" p14:bounceEnd="67000">
                                          <p:cBhvr additive="base">
                                            <p:cTn id="13" dur="10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14:presetBounceEnd="67000">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14:bounceEnd="67000">
                                          <p:cBhvr additive="base">
                                            <p:cTn id="17" dur="1000" fill="hold"/>
                                            <p:tgtEl>
                                              <p:spTgt spid="29"/>
                                            </p:tgtEl>
                                            <p:attrNameLst>
                                              <p:attrName>ppt_x</p:attrName>
                                            </p:attrNameLst>
                                          </p:cBhvr>
                                          <p:tavLst>
                                            <p:tav tm="0">
                                              <p:val>
                                                <p:strVal val="0-#ppt_w/2"/>
                                              </p:val>
                                            </p:tav>
                                            <p:tav tm="100000">
                                              <p:val>
                                                <p:strVal val="#ppt_x"/>
                                              </p:val>
                                            </p:tav>
                                          </p:tavLst>
                                        </p:anim>
                                        <p:anim calcmode="lin" valueType="num" p14:bounceEnd="67000">
                                          <p:cBhvr additive="base">
                                            <p:cTn id="1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barn(inVertical)">
                                          <p:cBhvr>
                                            <p:cTn id="40" dur="500"/>
                                            <p:tgtEl>
                                              <p:spTgt spid="4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arn(inVertical)">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cBhvr additive="base">
                                            <p:cTn id="48" dur="500" fill="hold"/>
                                            <p:tgtEl>
                                              <p:spTgt spid="47"/>
                                            </p:tgtEl>
                                            <p:attrNameLst>
                                              <p:attrName>ppt_x</p:attrName>
                                            </p:attrNameLst>
                                          </p:cBhvr>
                                          <p:tavLst>
                                            <p:tav tm="0">
                                              <p:val>
                                                <p:strVal val="1+#ppt_w/2"/>
                                              </p:val>
                                            </p:tav>
                                            <p:tav tm="100000">
                                              <p:val>
                                                <p:strVal val="#ppt_x"/>
                                              </p:val>
                                            </p:tav>
                                          </p:tavLst>
                                        </p:anim>
                                        <p:anim calcmode="lin" valueType="num">
                                          <p:cBhvr additive="base">
                                            <p:cTn id="49"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49"/>
                                            </p:tgtEl>
                                            <p:attrNameLst>
                                              <p:attrName>style.visibility</p:attrName>
                                            </p:attrNameLst>
                                          </p:cBhvr>
                                          <p:to>
                                            <p:strVal val="visible"/>
                                          </p:to>
                                        </p:set>
                                        <p:anim calcmode="lin" valueType="num">
                                          <p:cBhvr additive="base">
                                            <p:cTn id="54" dur="500" fill="hold"/>
                                            <p:tgtEl>
                                              <p:spTgt spid="49"/>
                                            </p:tgtEl>
                                            <p:attrNameLst>
                                              <p:attrName>ppt_x</p:attrName>
                                            </p:attrNameLst>
                                          </p:cBhvr>
                                          <p:tavLst>
                                            <p:tav tm="0">
                                              <p:val>
                                                <p:strVal val="1+#ppt_w/2"/>
                                              </p:val>
                                            </p:tav>
                                            <p:tav tm="100000">
                                              <p:val>
                                                <p:strVal val="#ppt_x"/>
                                              </p:val>
                                            </p:tav>
                                          </p:tavLst>
                                        </p:anim>
                                        <p:anim calcmode="lin" valueType="num">
                                          <p:cBhvr additive="base">
                                            <p:cTn id="55"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grpId="0" nodeType="clickEffect">
                                      <p:stCondLst>
                                        <p:cond delay="0"/>
                                      </p:stCondLst>
                                      <p:childTnLst>
                                        <p:set>
                                          <p:cBhvr>
                                            <p:cTn id="59" dur="1" fill="hold">
                                              <p:stCondLst>
                                                <p:cond delay="0"/>
                                              </p:stCondLst>
                                            </p:cTn>
                                            <p:tgtEl>
                                              <p:spTgt spid="51"/>
                                            </p:tgtEl>
                                            <p:attrNameLst>
                                              <p:attrName>style.visibility</p:attrName>
                                            </p:attrNameLst>
                                          </p:cBhvr>
                                          <p:to>
                                            <p:strVal val="visible"/>
                                          </p:to>
                                        </p:set>
                                        <p:anim calcmode="lin" valueType="num">
                                          <p:cBhvr additive="base">
                                            <p:cTn id="60" dur="500" fill="hold"/>
                                            <p:tgtEl>
                                              <p:spTgt spid="51"/>
                                            </p:tgtEl>
                                            <p:attrNameLst>
                                              <p:attrName>ppt_x</p:attrName>
                                            </p:attrNameLst>
                                          </p:cBhvr>
                                          <p:tavLst>
                                            <p:tav tm="0">
                                              <p:val>
                                                <p:strVal val="1+#ppt_w/2"/>
                                              </p:val>
                                            </p:tav>
                                            <p:tav tm="100000">
                                              <p:val>
                                                <p:strVal val="#ppt_x"/>
                                              </p:val>
                                            </p:tav>
                                          </p:tavLst>
                                        </p:anim>
                                        <p:anim calcmode="lin" valueType="num">
                                          <p:cBhvr additive="base">
                                            <p:cTn id="61"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53"/>
                                            </p:tgtEl>
                                            <p:attrNameLst>
                                              <p:attrName>style.visibility</p:attrName>
                                            </p:attrNameLst>
                                          </p:cBhvr>
                                          <p:to>
                                            <p:strVal val="visible"/>
                                          </p:to>
                                        </p:set>
                                        <p:anim calcmode="lin" valueType="num">
                                          <p:cBhvr additive="base">
                                            <p:cTn id="66" dur="500" fill="hold"/>
                                            <p:tgtEl>
                                              <p:spTgt spid="53"/>
                                            </p:tgtEl>
                                            <p:attrNameLst>
                                              <p:attrName>ppt_x</p:attrName>
                                            </p:attrNameLst>
                                          </p:cBhvr>
                                          <p:tavLst>
                                            <p:tav tm="0">
                                              <p:val>
                                                <p:strVal val="1+#ppt_w/2"/>
                                              </p:val>
                                            </p:tav>
                                            <p:tav tm="100000">
                                              <p:val>
                                                <p:strVal val="#ppt_x"/>
                                              </p:val>
                                            </p:tav>
                                          </p:tavLst>
                                        </p:anim>
                                        <p:anim calcmode="lin" valueType="num">
                                          <p:cBhvr additive="base">
                                            <p:cTn id="67"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9" grpId="0"/>
          <p:bldP spid="41" grpId="0"/>
          <p:bldP spid="43" grpId="0"/>
          <p:bldP spid="45" grpId="0"/>
          <p:bldP spid="47" grpId="0"/>
          <p:bldP spid="49" grpId="0"/>
          <p:bldP spid="51" grpId="0"/>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1+#ppt_w/2"/>
                                              </p:val>
                                            </p:tav>
                                            <p:tav tm="100000">
                                              <p:val>
                                                <p:strVal val="#ppt_x"/>
                                              </p:val>
                                            </p:tav>
                                          </p:tavLst>
                                        </p:anim>
                                        <p:anim calcmode="lin" valueType="num">
                                          <p:cBhvr additive="base">
                                            <p:cTn id="13" dur="10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1000" fill="hold"/>
                                            <p:tgtEl>
                                              <p:spTgt spid="29"/>
                                            </p:tgtEl>
                                            <p:attrNameLst>
                                              <p:attrName>ppt_x</p:attrName>
                                            </p:attrNameLst>
                                          </p:cBhvr>
                                          <p:tavLst>
                                            <p:tav tm="0">
                                              <p:val>
                                                <p:strVal val="0-#ppt_w/2"/>
                                              </p:val>
                                            </p:tav>
                                            <p:tav tm="100000">
                                              <p:val>
                                                <p:strVal val="#ppt_x"/>
                                              </p:val>
                                            </p:tav>
                                          </p:tavLst>
                                        </p:anim>
                                        <p:anim calcmode="lin" valueType="num">
                                          <p:cBhvr additive="base">
                                            <p:cTn id="1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barn(inVertical)">
                                          <p:cBhvr>
                                            <p:cTn id="40" dur="500"/>
                                            <p:tgtEl>
                                              <p:spTgt spid="4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arn(inVertical)">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cBhvr additive="base">
                                            <p:cTn id="48" dur="500" fill="hold"/>
                                            <p:tgtEl>
                                              <p:spTgt spid="47"/>
                                            </p:tgtEl>
                                            <p:attrNameLst>
                                              <p:attrName>ppt_x</p:attrName>
                                            </p:attrNameLst>
                                          </p:cBhvr>
                                          <p:tavLst>
                                            <p:tav tm="0">
                                              <p:val>
                                                <p:strVal val="1+#ppt_w/2"/>
                                              </p:val>
                                            </p:tav>
                                            <p:tav tm="100000">
                                              <p:val>
                                                <p:strVal val="#ppt_x"/>
                                              </p:val>
                                            </p:tav>
                                          </p:tavLst>
                                        </p:anim>
                                        <p:anim calcmode="lin" valueType="num">
                                          <p:cBhvr additive="base">
                                            <p:cTn id="49"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49"/>
                                            </p:tgtEl>
                                            <p:attrNameLst>
                                              <p:attrName>style.visibility</p:attrName>
                                            </p:attrNameLst>
                                          </p:cBhvr>
                                          <p:to>
                                            <p:strVal val="visible"/>
                                          </p:to>
                                        </p:set>
                                        <p:anim calcmode="lin" valueType="num">
                                          <p:cBhvr additive="base">
                                            <p:cTn id="54" dur="500" fill="hold"/>
                                            <p:tgtEl>
                                              <p:spTgt spid="49"/>
                                            </p:tgtEl>
                                            <p:attrNameLst>
                                              <p:attrName>ppt_x</p:attrName>
                                            </p:attrNameLst>
                                          </p:cBhvr>
                                          <p:tavLst>
                                            <p:tav tm="0">
                                              <p:val>
                                                <p:strVal val="1+#ppt_w/2"/>
                                              </p:val>
                                            </p:tav>
                                            <p:tav tm="100000">
                                              <p:val>
                                                <p:strVal val="#ppt_x"/>
                                              </p:val>
                                            </p:tav>
                                          </p:tavLst>
                                        </p:anim>
                                        <p:anim calcmode="lin" valueType="num">
                                          <p:cBhvr additive="base">
                                            <p:cTn id="55"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grpId="0" nodeType="clickEffect">
                                      <p:stCondLst>
                                        <p:cond delay="0"/>
                                      </p:stCondLst>
                                      <p:childTnLst>
                                        <p:set>
                                          <p:cBhvr>
                                            <p:cTn id="59" dur="1" fill="hold">
                                              <p:stCondLst>
                                                <p:cond delay="0"/>
                                              </p:stCondLst>
                                            </p:cTn>
                                            <p:tgtEl>
                                              <p:spTgt spid="51"/>
                                            </p:tgtEl>
                                            <p:attrNameLst>
                                              <p:attrName>style.visibility</p:attrName>
                                            </p:attrNameLst>
                                          </p:cBhvr>
                                          <p:to>
                                            <p:strVal val="visible"/>
                                          </p:to>
                                        </p:set>
                                        <p:anim calcmode="lin" valueType="num">
                                          <p:cBhvr additive="base">
                                            <p:cTn id="60" dur="500" fill="hold"/>
                                            <p:tgtEl>
                                              <p:spTgt spid="51"/>
                                            </p:tgtEl>
                                            <p:attrNameLst>
                                              <p:attrName>ppt_x</p:attrName>
                                            </p:attrNameLst>
                                          </p:cBhvr>
                                          <p:tavLst>
                                            <p:tav tm="0">
                                              <p:val>
                                                <p:strVal val="1+#ppt_w/2"/>
                                              </p:val>
                                            </p:tav>
                                            <p:tav tm="100000">
                                              <p:val>
                                                <p:strVal val="#ppt_x"/>
                                              </p:val>
                                            </p:tav>
                                          </p:tavLst>
                                        </p:anim>
                                        <p:anim calcmode="lin" valueType="num">
                                          <p:cBhvr additive="base">
                                            <p:cTn id="61"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53"/>
                                            </p:tgtEl>
                                            <p:attrNameLst>
                                              <p:attrName>style.visibility</p:attrName>
                                            </p:attrNameLst>
                                          </p:cBhvr>
                                          <p:to>
                                            <p:strVal val="visible"/>
                                          </p:to>
                                        </p:set>
                                        <p:anim calcmode="lin" valueType="num">
                                          <p:cBhvr additive="base">
                                            <p:cTn id="66" dur="500" fill="hold"/>
                                            <p:tgtEl>
                                              <p:spTgt spid="53"/>
                                            </p:tgtEl>
                                            <p:attrNameLst>
                                              <p:attrName>ppt_x</p:attrName>
                                            </p:attrNameLst>
                                          </p:cBhvr>
                                          <p:tavLst>
                                            <p:tav tm="0">
                                              <p:val>
                                                <p:strVal val="1+#ppt_w/2"/>
                                              </p:val>
                                            </p:tav>
                                            <p:tav tm="100000">
                                              <p:val>
                                                <p:strVal val="#ppt_x"/>
                                              </p:val>
                                            </p:tav>
                                          </p:tavLst>
                                        </p:anim>
                                        <p:anim calcmode="lin" valueType="num">
                                          <p:cBhvr additive="base">
                                            <p:cTn id="67"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9" grpId="0"/>
          <p:bldP spid="41" grpId="0"/>
          <p:bldP spid="43" grpId="0"/>
          <p:bldP spid="45" grpId="0"/>
          <p:bldP spid="47" grpId="0"/>
          <p:bldP spid="49" grpId="0"/>
          <p:bldP spid="51" grpId="0"/>
          <p:bldP spid="53" grpId="0"/>
        </p:bldLst>
      </p:timing>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원호 4"/>
          <p:cNvSpPr/>
          <p:nvPr/>
        </p:nvSpPr>
        <p:spPr>
          <a:xfrm flipH="1">
            <a:off x="2891539" y="292065"/>
            <a:ext cx="3360923" cy="3559207"/>
          </a:xfrm>
          <a:prstGeom prst="arc">
            <a:avLst>
              <a:gd name="adj1" fmla="val 21008330"/>
              <a:gd name="adj2" fmla="val 10146583"/>
            </a:avLst>
          </a:prstGeom>
          <a:noFill/>
          <a:ln w="3175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a:solidFill>
                <a:schemeClr val="tx1"/>
              </a:solidFill>
            </a:endParaRPr>
          </a:p>
        </p:txBody>
      </p:sp>
      <p:sp>
        <p:nvSpPr>
          <p:cNvPr id="9" name="원호 8"/>
          <p:cNvSpPr/>
          <p:nvPr/>
        </p:nvSpPr>
        <p:spPr>
          <a:xfrm flipH="1">
            <a:off x="2891539" y="292065"/>
            <a:ext cx="3360923" cy="3559207"/>
          </a:xfrm>
          <a:prstGeom prst="arc">
            <a:avLst>
              <a:gd name="adj1" fmla="val 15068453"/>
              <a:gd name="adj2" fmla="val 16898082"/>
            </a:avLst>
          </a:prstGeom>
          <a:noFill/>
          <a:ln w="317500"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a:solidFill>
                <a:schemeClr val="tx1"/>
              </a:solidFill>
            </a:endParaRPr>
          </a:p>
        </p:txBody>
      </p:sp>
      <p:sp>
        <p:nvSpPr>
          <p:cNvPr id="10" name="원호 9"/>
          <p:cNvSpPr/>
          <p:nvPr/>
        </p:nvSpPr>
        <p:spPr>
          <a:xfrm flipH="1">
            <a:off x="2891539" y="292065"/>
            <a:ext cx="3360923" cy="3559207"/>
          </a:xfrm>
          <a:prstGeom prst="arc">
            <a:avLst>
              <a:gd name="adj1" fmla="val 17613232"/>
              <a:gd name="adj2" fmla="val 20284690"/>
            </a:avLst>
          </a:prstGeom>
          <a:noFill/>
          <a:ln w="3175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a:solidFill>
                <a:schemeClr val="tx1"/>
              </a:solidFill>
            </a:endParaRPr>
          </a:p>
        </p:txBody>
      </p:sp>
      <p:sp>
        <p:nvSpPr>
          <p:cNvPr id="4" name="CaixaDeTexto 3">
            <a:extLst>
              <a:ext uri="{FF2B5EF4-FFF2-40B4-BE49-F238E27FC236}">
                <a16:creationId xmlns:a16="http://schemas.microsoft.com/office/drawing/2014/main" id="{FE124731-0463-2C0B-F508-74C6F0774A10}"/>
              </a:ext>
            </a:extLst>
          </p:cNvPr>
          <p:cNvSpPr txBox="1"/>
          <p:nvPr/>
        </p:nvSpPr>
        <p:spPr>
          <a:xfrm>
            <a:off x="1848752" y="4060241"/>
            <a:ext cx="7506929" cy="630942"/>
          </a:xfrm>
          <a:prstGeom prst="rect">
            <a:avLst/>
          </a:prstGeom>
          <a:noFill/>
        </p:spPr>
        <p:txBody>
          <a:bodyPr wrap="square">
            <a:spAutoFit/>
          </a:bodyPr>
          <a:lstStyle/>
          <a:p>
            <a:r>
              <a:rPr lang="pt-BR" sz="3500" b="1" dirty="0">
                <a:effectLst>
                  <a:outerShdw blurRad="38100" dist="38100" dir="2700000" algn="tl">
                    <a:srgbClr val="000000">
                      <a:alpha val="43137"/>
                    </a:srgbClr>
                  </a:outerShdw>
                </a:effectLst>
                <a:latin typeface="Arial" charset="0"/>
                <a:cs typeface="Arial" charset="0"/>
              </a:rPr>
              <a:t>INFRAÇÕES E SANÇÕES</a:t>
            </a:r>
            <a:endParaRPr lang="pt-BR" sz="3500" dirty="0"/>
          </a:p>
        </p:txBody>
      </p:sp>
      <p:pic>
        <p:nvPicPr>
          <p:cNvPr id="6" name="Imagem 5">
            <a:extLst>
              <a:ext uri="{FF2B5EF4-FFF2-40B4-BE49-F238E27FC236}">
                <a16:creationId xmlns:a16="http://schemas.microsoft.com/office/drawing/2014/main" id="{746E4621-0401-8767-347F-9525270D34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7255" y="501034"/>
            <a:ext cx="2909490" cy="3141266"/>
          </a:xfrm>
          <a:prstGeom prst="ellipse">
            <a:avLst/>
          </a:prstGeom>
          <a:ln w="63500" cap="rnd">
            <a:noFill/>
          </a:ln>
          <a:effectLst/>
        </p:spPr>
      </p:pic>
    </p:spTree>
    <p:extLst>
      <p:ext uri="{BB962C8B-B14F-4D97-AF65-F5344CB8AC3E}">
        <p14:creationId xmlns:p14="http://schemas.microsoft.com/office/powerpoint/2010/main" val="16710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par>
                                <p:cTn id="8" presetID="18" presetClass="entr" presetSubtype="12" fill="hold" grpId="0" nodeType="withEffect">
                                  <p:stCondLst>
                                    <p:cond delay="75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par>
                                <p:cTn id="11" presetID="18" presetClass="entr" presetSubtype="12" fill="hold" grpId="0" nodeType="withEffect">
                                  <p:stCondLst>
                                    <p:cond delay="1250"/>
                                  </p:stCondLst>
                                  <p:childTnLst>
                                    <p:set>
                                      <p:cBhvr>
                                        <p:cTn id="12" dur="1" fill="hold">
                                          <p:stCondLst>
                                            <p:cond delay="0"/>
                                          </p:stCondLst>
                                        </p:cTn>
                                        <p:tgtEl>
                                          <p:spTgt spid="9"/>
                                        </p:tgtEl>
                                        <p:attrNameLst>
                                          <p:attrName>style.visibility</p:attrName>
                                        </p:attrNameLst>
                                      </p:cBhvr>
                                      <p:to>
                                        <p:strVal val="visible"/>
                                      </p:to>
                                    </p:set>
                                    <p:animEffect transition="in" filter="strips(downLeft)">
                                      <p:cBhvr>
                                        <p:cTn id="13" dur="500"/>
                                        <p:tgtEl>
                                          <p:spTgt spid="9"/>
                                        </p:tgtEl>
                                      </p:cBhvr>
                                    </p:animEffect>
                                  </p:childTnLst>
                                </p:cTn>
                              </p:par>
                            </p:childTnLst>
                          </p:cTn>
                        </p:par>
                        <p:par>
                          <p:cTn id="14" fill="hold">
                            <p:stCondLst>
                              <p:cond delay="1750"/>
                            </p:stCondLst>
                            <p:childTnLst>
                              <p:par>
                                <p:cTn id="15" presetID="5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Scale>
                                      <p:cBhvr>
                                        <p:cTn id="1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6"/>
                                        </p:tgtEl>
                                        <p:attrNameLst>
                                          <p:attrName>ppt_x</p:attrName>
                                          <p:attrName>ppt_y</p:attrName>
                                        </p:attrNameLst>
                                      </p:cBhvr>
                                    </p:animMotion>
                                    <p:animEffect transition="in" filter="fade">
                                      <p:cBhvr>
                                        <p:cTn id="19" dur="1000"/>
                                        <p:tgtEl>
                                          <p:spTgt spid="6"/>
                                        </p:tgtEl>
                                      </p:cBhvr>
                                    </p:animEffect>
                                  </p:childTnLst>
                                </p:cTn>
                              </p:par>
                            </p:childTnLst>
                          </p:cTn>
                        </p:par>
                        <p:par>
                          <p:cTn id="20" fill="hold">
                            <p:stCondLst>
                              <p:cond delay="2750"/>
                            </p:stCondLst>
                            <p:childTnLst>
                              <p:par>
                                <p:cTn id="21" presetID="38" presetClass="entr" presetSubtype="0" accel="50000" fill="hold" grpId="0" nodeType="afterEffect">
                                  <p:stCondLst>
                                    <p:cond delay="0"/>
                                  </p:stCondLst>
                                  <p:iterate type="lt">
                                    <p:tmPct val="50000"/>
                                  </p:iterate>
                                  <p:childTnLst>
                                    <p:set>
                                      <p:cBhvr>
                                        <p:cTn id="22" dur="1" fill="hold">
                                          <p:stCondLst>
                                            <p:cond delay="0"/>
                                          </p:stCondLst>
                                        </p:cTn>
                                        <p:tgtEl>
                                          <p:spTgt spid="4"/>
                                        </p:tgtEl>
                                        <p:attrNameLst>
                                          <p:attrName>style.visibility</p:attrName>
                                        </p:attrNameLst>
                                      </p:cBhvr>
                                      <p:to>
                                        <p:strVal val="visible"/>
                                      </p:to>
                                    </p:set>
                                    <p:set>
                                      <p:cBhvr>
                                        <p:cTn id="23" dur="137" fill="hold">
                                          <p:stCondLst>
                                            <p:cond delay="0"/>
                                          </p:stCondLst>
                                        </p:cTn>
                                        <p:tgtEl>
                                          <p:spTgt spid="4"/>
                                        </p:tgtEl>
                                        <p:attrNameLst>
                                          <p:attrName>style.rotation</p:attrName>
                                        </p:attrNameLst>
                                      </p:cBhvr>
                                      <p:to>
                                        <p:strVal val="-45.0"/>
                                      </p:to>
                                    </p:set>
                                    <p:anim calcmode="lin" valueType="num">
                                      <p:cBhvr>
                                        <p:cTn id="24"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25"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26"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27"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7"/>
          <p:cNvSpPr>
            <a:spLocks noChangeShapeType="1"/>
          </p:cNvSpPr>
          <p:nvPr/>
        </p:nvSpPr>
        <p:spPr bwMode="auto">
          <a:xfrm>
            <a:off x="7218157" y="2717076"/>
            <a:ext cx="815578" cy="0"/>
          </a:xfrm>
          <a:prstGeom prst="line">
            <a:avLst/>
          </a:prstGeom>
          <a:noFill/>
          <a:ln w="46038" cap="rnd">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8" name="Oval 8"/>
          <p:cNvSpPr>
            <a:spLocks noChangeArrowheads="1"/>
          </p:cNvSpPr>
          <p:nvPr/>
        </p:nvSpPr>
        <p:spPr bwMode="auto">
          <a:xfrm>
            <a:off x="8033735" y="2639686"/>
            <a:ext cx="152400" cy="151210"/>
          </a:xfrm>
          <a:prstGeom prst="ellipse">
            <a:avLst/>
          </a:prstGeom>
          <a:noFill/>
          <a:ln w="46038" cap="rnd">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9" name="Freeform 9"/>
          <p:cNvSpPr>
            <a:spLocks/>
          </p:cNvSpPr>
          <p:nvPr/>
        </p:nvSpPr>
        <p:spPr bwMode="auto">
          <a:xfrm>
            <a:off x="6281135" y="2439660"/>
            <a:ext cx="816769" cy="277416"/>
          </a:xfrm>
          <a:custGeom>
            <a:avLst/>
            <a:gdLst>
              <a:gd name="T0" fmla="*/ 0 w 686"/>
              <a:gd name="T1" fmla="*/ 233 h 233"/>
              <a:gd name="T2" fmla="*/ 686 w 686"/>
              <a:gd name="T3" fmla="*/ 233 h 233"/>
              <a:gd name="T4" fmla="*/ 686 w 686"/>
              <a:gd name="T5" fmla="*/ 0 h 233"/>
            </a:gdLst>
            <a:ahLst/>
            <a:cxnLst>
              <a:cxn ang="0">
                <a:pos x="T0" y="T1"/>
              </a:cxn>
              <a:cxn ang="0">
                <a:pos x="T2" y="T3"/>
              </a:cxn>
              <a:cxn ang="0">
                <a:pos x="T4" y="T5"/>
              </a:cxn>
            </a:cxnLst>
            <a:rect l="0" t="0" r="r" b="b"/>
            <a:pathLst>
              <a:path w="686" h="233">
                <a:moveTo>
                  <a:pt x="0" y="233"/>
                </a:moveTo>
                <a:lnTo>
                  <a:pt x="686" y="233"/>
                </a:lnTo>
                <a:lnTo>
                  <a:pt x="686" y="0"/>
                </a:lnTo>
              </a:path>
            </a:pathLst>
          </a:custGeom>
          <a:noFill/>
          <a:ln w="46038"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0" name="Oval 10"/>
          <p:cNvSpPr>
            <a:spLocks noChangeArrowheads="1"/>
          </p:cNvSpPr>
          <p:nvPr/>
        </p:nvSpPr>
        <p:spPr bwMode="auto">
          <a:xfrm>
            <a:off x="6757384" y="1759814"/>
            <a:ext cx="679847" cy="679847"/>
          </a:xfrm>
          <a:prstGeom prst="ellipse">
            <a:avLst/>
          </a:prstGeom>
          <a:noFill/>
          <a:ln w="46038"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1" name="Freeform 11"/>
          <p:cNvSpPr>
            <a:spLocks/>
          </p:cNvSpPr>
          <p:nvPr/>
        </p:nvSpPr>
        <p:spPr bwMode="auto">
          <a:xfrm>
            <a:off x="5344113" y="2717076"/>
            <a:ext cx="816769" cy="276225"/>
          </a:xfrm>
          <a:custGeom>
            <a:avLst/>
            <a:gdLst>
              <a:gd name="T0" fmla="*/ 0 w 686"/>
              <a:gd name="T1" fmla="*/ 0 h 232"/>
              <a:gd name="T2" fmla="*/ 686 w 686"/>
              <a:gd name="T3" fmla="*/ 0 h 232"/>
              <a:gd name="T4" fmla="*/ 686 w 686"/>
              <a:gd name="T5" fmla="*/ 232 h 232"/>
            </a:gdLst>
            <a:ahLst/>
            <a:cxnLst>
              <a:cxn ang="0">
                <a:pos x="T0" y="T1"/>
              </a:cxn>
              <a:cxn ang="0">
                <a:pos x="T2" y="T3"/>
              </a:cxn>
              <a:cxn ang="0">
                <a:pos x="T4" y="T5"/>
              </a:cxn>
            </a:cxnLst>
            <a:rect l="0" t="0" r="r" b="b"/>
            <a:pathLst>
              <a:path w="686" h="232">
                <a:moveTo>
                  <a:pt x="0" y="0"/>
                </a:moveTo>
                <a:lnTo>
                  <a:pt x="686" y="0"/>
                </a:lnTo>
                <a:lnTo>
                  <a:pt x="686" y="232"/>
                </a:lnTo>
              </a:path>
            </a:pathLst>
          </a:custGeom>
          <a:noFill/>
          <a:ln w="46038"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2" name="Oval 12"/>
          <p:cNvSpPr>
            <a:spLocks noChangeArrowheads="1"/>
          </p:cNvSpPr>
          <p:nvPr/>
        </p:nvSpPr>
        <p:spPr bwMode="auto">
          <a:xfrm>
            <a:off x="5817982" y="2993300"/>
            <a:ext cx="683419" cy="681038"/>
          </a:xfrm>
          <a:prstGeom prst="ellipse">
            <a:avLst/>
          </a:prstGeom>
          <a:noFill/>
          <a:ln w="46038"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3" name="Freeform 13"/>
          <p:cNvSpPr>
            <a:spLocks/>
          </p:cNvSpPr>
          <p:nvPr/>
        </p:nvSpPr>
        <p:spPr bwMode="auto">
          <a:xfrm>
            <a:off x="4408282" y="2439660"/>
            <a:ext cx="816769" cy="277416"/>
          </a:xfrm>
          <a:custGeom>
            <a:avLst/>
            <a:gdLst>
              <a:gd name="T0" fmla="*/ 0 w 686"/>
              <a:gd name="T1" fmla="*/ 233 h 233"/>
              <a:gd name="T2" fmla="*/ 686 w 686"/>
              <a:gd name="T3" fmla="*/ 233 h 233"/>
              <a:gd name="T4" fmla="*/ 686 w 686"/>
              <a:gd name="T5" fmla="*/ 0 h 233"/>
            </a:gdLst>
            <a:ahLst/>
            <a:cxnLst>
              <a:cxn ang="0">
                <a:pos x="T0" y="T1"/>
              </a:cxn>
              <a:cxn ang="0">
                <a:pos x="T2" y="T3"/>
              </a:cxn>
              <a:cxn ang="0">
                <a:pos x="T4" y="T5"/>
              </a:cxn>
            </a:cxnLst>
            <a:rect l="0" t="0" r="r" b="b"/>
            <a:pathLst>
              <a:path w="686" h="233">
                <a:moveTo>
                  <a:pt x="0" y="233"/>
                </a:moveTo>
                <a:lnTo>
                  <a:pt x="686" y="233"/>
                </a:lnTo>
                <a:lnTo>
                  <a:pt x="686" y="0"/>
                </a:lnTo>
              </a:path>
            </a:pathLst>
          </a:custGeom>
          <a:noFill/>
          <a:ln w="46038"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4" name="Oval 14"/>
          <p:cNvSpPr>
            <a:spLocks noChangeArrowheads="1"/>
          </p:cNvSpPr>
          <p:nvPr/>
        </p:nvSpPr>
        <p:spPr bwMode="auto">
          <a:xfrm>
            <a:off x="4884532" y="1759814"/>
            <a:ext cx="679847" cy="679847"/>
          </a:xfrm>
          <a:prstGeom prst="ellipse">
            <a:avLst/>
          </a:prstGeom>
          <a:noFill/>
          <a:ln w="46038"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5" name="Freeform 15"/>
          <p:cNvSpPr>
            <a:spLocks/>
          </p:cNvSpPr>
          <p:nvPr/>
        </p:nvSpPr>
        <p:spPr bwMode="auto">
          <a:xfrm>
            <a:off x="3471260" y="2717076"/>
            <a:ext cx="816769" cy="276225"/>
          </a:xfrm>
          <a:custGeom>
            <a:avLst/>
            <a:gdLst>
              <a:gd name="T0" fmla="*/ 0 w 686"/>
              <a:gd name="T1" fmla="*/ 0 h 232"/>
              <a:gd name="T2" fmla="*/ 686 w 686"/>
              <a:gd name="T3" fmla="*/ 0 h 232"/>
              <a:gd name="T4" fmla="*/ 686 w 686"/>
              <a:gd name="T5" fmla="*/ 232 h 232"/>
            </a:gdLst>
            <a:ahLst/>
            <a:cxnLst>
              <a:cxn ang="0">
                <a:pos x="T0" y="T1"/>
              </a:cxn>
              <a:cxn ang="0">
                <a:pos x="T2" y="T3"/>
              </a:cxn>
              <a:cxn ang="0">
                <a:pos x="T4" y="T5"/>
              </a:cxn>
            </a:cxnLst>
            <a:rect l="0" t="0" r="r" b="b"/>
            <a:pathLst>
              <a:path w="686" h="232">
                <a:moveTo>
                  <a:pt x="0" y="0"/>
                </a:moveTo>
                <a:lnTo>
                  <a:pt x="686" y="0"/>
                </a:lnTo>
                <a:lnTo>
                  <a:pt x="686" y="232"/>
                </a:lnTo>
              </a:path>
            </a:pathLst>
          </a:custGeom>
          <a:noFill/>
          <a:ln w="46038"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6" name="Oval 16"/>
          <p:cNvSpPr>
            <a:spLocks noChangeArrowheads="1"/>
          </p:cNvSpPr>
          <p:nvPr/>
        </p:nvSpPr>
        <p:spPr bwMode="auto">
          <a:xfrm>
            <a:off x="3945129" y="2993300"/>
            <a:ext cx="682228" cy="681038"/>
          </a:xfrm>
          <a:prstGeom prst="ellipse">
            <a:avLst/>
          </a:prstGeom>
          <a:noFill/>
          <a:ln w="46038"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7" name="Freeform 17"/>
          <p:cNvSpPr>
            <a:spLocks/>
          </p:cNvSpPr>
          <p:nvPr/>
        </p:nvSpPr>
        <p:spPr bwMode="auto">
          <a:xfrm>
            <a:off x="2534238" y="2439660"/>
            <a:ext cx="816769" cy="277416"/>
          </a:xfrm>
          <a:custGeom>
            <a:avLst/>
            <a:gdLst>
              <a:gd name="T0" fmla="*/ 0 w 686"/>
              <a:gd name="T1" fmla="*/ 233 h 233"/>
              <a:gd name="T2" fmla="*/ 686 w 686"/>
              <a:gd name="T3" fmla="*/ 233 h 233"/>
              <a:gd name="T4" fmla="*/ 686 w 686"/>
              <a:gd name="T5" fmla="*/ 0 h 233"/>
            </a:gdLst>
            <a:ahLst/>
            <a:cxnLst>
              <a:cxn ang="0">
                <a:pos x="T0" y="T1"/>
              </a:cxn>
              <a:cxn ang="0">
                <a:pos x="T2" y="T3"/>
              </a:cxn>
              <a:cxn ang="0">
                <a:pos x="T4" y="T5"/>
              </a:cxn>
            </a:cxnLst>
            <a:rect l="0" t="0" r="r" b="b"/>
            <a:pathLst>
              <a:path w="686" h="233">
                <a:moveTo>
                  <a:pt x="0" y="233"/>
                </a:moveTo>
                <a:lnTo>
                  <a:pt x="686" y="233"/>
                </a:lnTo>
                <a:lnTo>
                  <a:pt x="686" y="0"/>
                </a:lnTo>
              </a:path>
            </a:pathLst>
          </a:custGeom>
          <a:noFill/>
          <a:ln w="46038" cap="rnd">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8" name="Oval 18"/>
          <p:cNvSpPr>
            <a:spLocks noChangeArrowheads="1"/>
          </p:cNvSpPr>
          <p:nvPr/>
        </p:nvSpPr>
        <p:spPr bwMode="auto">
          <a:xfrm>
            <a:off x="3011678" y="1759814"/>
            <a:ext cx="679847" cy="679847"/>
          </a:xfrm>
          <a:prstGeom prst="ellipse">
            <a:avLst/>
          </a:prstGeom>
          <a:noFill/>
          <a:ln w="46038" cap="rnd">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9" name="Freeform 19"/>
          <p:cNvSpPr>
            <a:spLocks/>
          </p:cNvSpPr>
          <p:nvPr/>
        </p:nvSpPr>
        <p:spPr bwMode="auto">
          <a:xfrm>
            <a:off x="1598407" y="2717076"/>
            <a:ext cx="816769" cy="276225"/>
          </a:xfrm>
          <a:custGeom>
            <a:avLst/>
            <a:gdLst>
              <a:gd name="T0" fmla="*/ 0 w 686"/>
              <a:gd name="T1" fmla="*/ 0 h 232"/>
              <a:gd name="T2" fmla="*/ 686 w 686"/>
              <a:gd name="T3" fmla="*/ 0 h 232"/>
              <a:gd name="T4" fmla="*/ 686 w 686"/>
              <a:gd name="T5" fmla="*/ 232 h 232"/>
            </a:gdLst>
            <a:ahLst/>
            <a:cxnLst>
              <a:cxn ang="0">
                <a:pos x="T0" y="T1"/>
              </a:cxn>
              <a:cxn ang="0">
                <a:pos x="T2" y="T3"/>
              </a:cxn>
              <a:cxn ang="0">
                <a:pos x="T4" y="T5"/>
              </a:cxn>
            </a:cxnLst>
            <a:rect l="0" t="0" r="r" b="b"/>
            <a:pathLst>
              <a:path w="686" h="232">
                <a:moveTo>
                  <a:pt x="0" y="0"/>
                </a:moveTo>
                <a:lnTo>
                  <a:pt x="686" y="0"/>
                </a:lnTo>
                <a:lnTo>
                  <a:pt x="686" y="232"/>
                </a:lnTo>
              </a:path>
            </a:pathLst>
          </a:custGeom>
          <a:noFill/>
          <a:ln w="46038"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0" name="Oval 20"/>
          <p:cNvSpPr>
            <a:spLocks noChangeArrowheads="1"/>
          </p:cNvSpPr>
          <p:nvPr/>
        </p:nvSpPr>
        <p:spPr bwMode="auto">
          <a:xfrm>
            <a:off x="2072276" y="2993300"/>
            <a:ext cx="682228" cy="681038"/>
          </a:xfrm>
          <a:prstGeom prst="ellipse">
            <a:avLst/>
          </a:prstGeom>
          <a:noFill/>
          <a:ln w="46038"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1" name="Freeform 21"/>
          <p:cNvSpPr>
            <a:spLocks/>
          </p:cNvSpPr>
          <p:nvPr/>
        </p:nvSpPr>
        <p:spPr bwMode="auto">
          <a:xfrm>
            <a:off x="661385" y="2439660"/>
            <a:ext cx="816769" cy="277416"/>
          </a:xfrm>
          <a:custGeom>
            <a:avLst/>
            <a:gdLst>
              <a:gd name="T0" fmla="*/ 0 w 686"/>
              <a:gd name="T1" fmla="*/ 233 h 233"/>
              <a:gd name="T2" fmla="*/ 686 w 686"/>
              <a:gd name="T3" fmla="*/ 233 h 233"/>
              <a:gd name="T4" fmla="*/ 686 w 686"/>
              <a:gd name="T5" fmla="*/ 0 h 233"/>
            </a:gdLst>
            <a:ahLst/>
            <a:cxnLst>
              <a:cxn ang="0">
                <a:pos x="T0" y="T1"/>
              </a:cxn>
              <a:cxn ang="0">
                <a:pos x="T2" y="T3"/>
              </a:cxn>
              <a:cxn ang="0">
                <a:pos x="T4" y="T5"/>
              </a:cxn>
            </a:cxnLst>
            <a:rect l="0" t="0" r="r" b="b"/>
            <a:pathLst>
              <a:path w="686" h="233">
                <a:moveTo>
                  <a:pt x="0" y="233"/>
                </a:moveTo>
                <a:lnTo>
                  <a:pt x="686" y="233"/>
                </a:lnTo>
                <a:lnTo>
                  <a:pt x="686" y="0"/>
                </a:lnTo>
              </a:path>
            </a:pathLst>
          </a:custGeom>
          <a:noFill/>
          <a:ln w="46038"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2" name="Oval 22"/>
          <p:cNvSpPr>
            <a:spLocks noChangeArrowheads="1"/>
          </p:cNvSpPr>
          <p:nvPr/>
        </p:nvSpPr>
        <p:spPr bwMode="auto">
          <a:xfrm>
            <a:off x="1138826" y="1759814"/>
            <a:ext cx="678656" cy="679847"/>
          </a:xfrm>
          <a:prstGeom prst="ellipse">
            <a:avLst/>
          </a:prstGeom>
          <a:noFill/>
          <a:ln w="46038"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3" name="Oval 23"/>
          <p:cNvSpPr>
            <a:spLocks noChangeArrowheads="1"/>
          </p:cNvSpPr>
          <p:nvPr/>
        </p:nvSpPr>
        <p:spPr bwMode="auto">
          <a:xfrm>
            <a:off x="510176" y="2639686"/>
            <a:ext cx="151209" cy="151210"/>
          </a:xfrm>
          <a:prstGeom prst="ellipse">
            <a:avLst/>
          </a:prstGeom>
          <a:noFill/>
          <a:ln w="46038"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5" name="CaixaDeTexto 4">
            <a:extLst>
              <a:ext uri="{FF2B5EF4-FFF2-40B4-BE49-F238E27FC236}">
                <a16:creationId xmlns:a16="http://schemas.microsoft.com/office/drawing/2014/main" id="{9310F34E-127B-408B-5694-E5B492EF7B3A}"/>
              </a:ext>
            </a:extLst>
          </p:cNvPr>
          <p:cNvSpPr txBox="1"/>
          <p:nvPr/>
        </p:nvSpPr>
        <p:spPr>
          <a:xfrm>
            <a:off x="63795" y="37882"/>
            <a:ext cx="8662201" cy="669414"/>
          </a:xfrm>
          <a:prstGeom prst="rect">
            <a:avLst/>
          </a:prstGeom>
          <a:noFill/>
        </p:spPr>
        <p:txBody>
          <a:bodyPr wrap="square">
            <a:spAutoFit/>
          </a:bodyPr>
          <a:lstStyle/>
          <a:p>
            <a:pPr algn="just"/>
            <a:r>
              <a:rPr lang="pt-BR" sz="1875" dirty="0">
                <a:latin typeface="Aharoni" panose="02010803020104030203" pitchFamily="2" charset="-79"/>
                <a:cs typeface="Aharoni" panose="02010803020104030203" pitchFamily="2" charset="-79"/>
              </a:rPr>
              <a:t>Art. 155.</a:t>
            </a:r>
            <a:r>
              <a:rPr lang="pt-BR" sz="1875" b="1" dirty="0">
                <a:latin typeface="Aharoni" panose="02010803020104030203" pitchFamily="2" charset="-79"/>
                <a:cs typeface="Aharoni" panose="02010803020104030203" pitchFamily="2" charset="-79"/>
              </a:rPr>
              <a:t> </a:t>
            </a:r>
            <a:r>
              <a:rPr lang="pt-BR" sz="1875" dirty="0">
                <a:latin typeface="Aharoni" panose="02010803020104030203" pitchFamily="2" charset="-79"/>
                <a:cs typeface="Aharoni" panose="02010803020104030203" pitchFamily="2" charset="-79"/>
              </a:rPr>
              <a:t>O licitante ou o contratado será responsabilizado administrativamente pelas seguintes infrações:</a:t>
            </a:r>
          </a:p>
        </p:txBody>
      </p:sp>
      <p:sp>
        <p:nvSpPr>
          <p:cNvPr id="39" name="CaixaDeTexto 38">
            <a:extLst>
              <a:ext uri="{FF2B5EF4-FFF2-40B4-BE49-F238E27FC236}">
                <a16:creationId xmlns:a16="http://schemas.microsoft.com/office/drawing/2014/main" id="{550F303E-337D-396B-8DDF-E1ACF37F0539}"/>
              </a:ext>
            </a:extLst>
          </p:cNvPr>
          <p:cNvSpPr txBox="1"/>
          <p:nvPr/>
        </p:nvSpPr>
        <p:spPr>
          <a:xfrm flipH="1">
            <a:off x="1342885" y="1814633"/>
            <a:ext cx="148904"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I</a:t>
            </a:r>
          </a:p>
        </p:txBody>
      </p:sp>
      <p:sp>
        <p:nvSpPr>
          <p:cNvPr id="48" name="CaixaDeTexto 47">
            <a:extLst>
              <a:ext uri="{FF2B5EF4-FFF2-40B4-BE49-F238E27FC236}">
                <a16:creationId xmlns:a16="http://schemas.microsoft.com/office/drawing/2014/main" id="{60962FD6-51F6-CECB-3353-A44351C83D69}"/>
              </a:ext>
            </a:extLst>
          </p:cNvPr>
          <p:cNvSpPr txBox="1"/>
          <p:nvPr/>
        </p:nvSpPr>
        <p:spPr>
          <a:xfrm>
            <a:off x="338508" y="835726"/>
            <a:ext cx="2174521" cy="888705"/>
          </a:xfrm>
          <a:prstGeom prst="rect">
            <a:avLst/>
          </a:prstGeom>
          <a:noFill/>
        </p:spPr>
        <p:txBody>
          <a:bodyPr wrap="square">
            <a:spAutoFit/>
          </a:bodyPr>
          <a:lstStyle/>
          <a:p>
            <a:pPr algn="ctr"/>
            <a:r>
              <a:rPr lang="pt-BR" sz="1725" dirty="0">
                <a:latin typeface="Aharoni" panose="02010803020104030203" pitchFamily="2" charset="-79"/>
                <a:cs typeface="Aharoni" panose="02010803020104030203" pitchFamily="2" charset="-79"/>
              </a:rPr>
              <a:t>Dar causa à </a:t>
            </a:r>
            <a:r>
              <a:rPr lang="pt-BR" sz="1725" dirty="0">
                <a:solidFill>
                  <a:srgbClr val="0070C0"/>
                </a:solidFill>
                <a:latin typeface="Aharoni" panose="02010803020104030203" pitchFamily="2" charset="-79"/>
                <a:cs typeface="Aharoni" panose="02010803020104030203" pitchFamily="2" charset="-79"/>
              </a:rPr>
              <a:t>inexecução parcial </a:t>
            </a:r>
            <a:r>
              <a:rPr lang="pt-BR" sz="1725" dirty="0">
                <a:latin typeface="Aharoni" panose="02010803020104030203" pitchFamily="2" charset="-79"/>
                <a:cs typeface="Aharoni" panose="02010803020104030203" pitchFamily="2" charset="-79"/>
              </a:rPr>
              <a:t>do contrato;</a:t>
            </a:r>
          </a:p>
        </p:txBody>
      </p:sp>
      <p:sp>
        <p:nvSpPr>
          <p:cNvPr id="49" name="CaixaDeTexto 48">
            <a:extLst>
              <a:ext uri="{FF2B5EF4-FFF2-40B4-BE49-F238E27FC236}">
                <a16:creationId xmlns:a16="http://schemas.microsoft.com/office/drawing/2014/main" id="{41D287B8-BF5E-EE86-7466-9626A0FC68EF}"/>
              </a:ext>
            </a:extLst>
          </p:cNvPr>
          <p:cNvSpPr txBox="1"/>
          <p:nvPr/>
        </p:nvSpPr>
        <p:spPr>
          <a:xfrm flipH="1">
            <a:off x="2233326" y="3066576"/>
            <a:ext cx="559404"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II</a:t>
            </a:r>
          </a:p>
        </p:txBody>
      </p:sp>
      <p:sp>
        <p:nvSpPr>
          <p:cNvPr id="53" name="CaixaDeTexto 52">
            <a:extLst>
              <a:ext uri="{FF2B5EF4-FFF2-40B4-BE49-F238E27FC236}">
                <a16:creationId xmlns:a16="http://schemas.microsoft.com/office/drawing/2014/main" id="{5E6D5A2A-B2BD-AD23-7E87-802EEB30D132}"/>
              </a:ext>
            </a:extLst>
          </p:cNvPr>
          <p:cNvSpPr txBox="1"/>
          <p:nvPr/>
        </p:nvSpPr>
        <p:spPr>
          <a:xfrm>
            <a:off x="1351184" y="3686172"/>
            <a:ext cx="1999823" cy="1107996"/>
          </a:xfrm>
          <a:prstGeom prst="rect">
            <a:avLst/>
          </a:prstGeom>
          <a:noFill/>
        </p:spPr>
        <p:txBody>
          <a:bodyPr wrap="square">
            <a:spAutoFit/>
          </a:bodyPr>
          <a:lstStyle/>
          <a:p>
            <a:pPr algn="ctr"/>
            <a:r>
              <a:rPr lang="pt-BR" sz="1100" dirty="0">
                <a:latin typeface="Aharoni" panose="02010803020104030203" pitchFamily="2" charset="-79"/>
                <a:cs typeface="Aharoni" panose="02010803020104030203" pitchFamily="2" charset="-79"/>
              </a:rPr>
              <a:t>Dar causa à </a:t>
            </a:r>
            <a:r>
              <a:rPr lang="pt-BR" sz="1100" dirty="0">
                <a:solidFill>
                  <a:srgbClr val="0070C0"/>
                </a:solidFill>
                <a:latin typeface="Aharoni" panose="02010803020104030203" pitchFamily="2" charset="-79"/>
                <a:cs typeface="Aharoni" panose="02010803020104030203" pitchFamily="2" charset="-79"/>
              </a:rPr>
              <a:t>inexecução parcial do contrato que cause grave dano à Administração</a:t>
            </a:r>
            <a:r>
              <a:rPr lang="pt-BR" sz="1100" dirty="0">
                <a:latin typeface="Aharoni" panose="02010803020104030203" pitchFamily="2" charset="-79"/>
                <a:cs typeface="Aharoni" panose="02010803020104030203" pitchFamily="2" charset="-79"/>
              </a:rPr>
              <a:t>, ao funcionamento dos serviços públicos...;</a:t>
            </a:r>
            <a:endParaRPr lang="pt-BR" sz="1100" dirty="0"/>
          </a:p>
        </p:txBody>
      </p:sp>
      <p:sp>
        <p:nvSpPr>
          <p:cNvPr id="55" name="CaixaDeTexto 54">
            <a:extLst>
              <a:ext uri="{FF2B5EF4-FFF2-40B4-BE49-F238E27FC236}">
                <a16:creationId xmlns:a16="http://schemas.microsoft.com/office/drawing/2014/main" id="{16BDD3CB-B004-CFB3-A74D-817443996BC7}"/>
              </a:ext>
            </a:extLst>
          </p:cNvPr>
          <p:cNvSpPr txBox="1"/>
          <p:nvPr/>
        </p:nvSpPr>
        <p:spPr>
          <a:xfrm>
            <a:off x="2569027" y="934180"/>
            <a:ext cx="1719002" cy="715581"/>
          </a:xfrm>
          <a:prstGeom prst="rect">
            <a:avLst/>
          </a:prstGeom>
          <a:noFill/>
        </p:spPr>
        <p:txBody>
          <a:bodyPr wrap="square">
            <a:spAutoFit/>
          </a:bodyPr>
          <a:lstStyle/>
          <a:p>
            <a:pPr algn="ctr"/>
            <a:r>
              <a:rPr lang="pt-BR" sz="1050" dirty="0">
                <a:latin typeface="Aharoni" panose="02010803020104030203" pitchFamily="2" charset="-79"/>
                <a:cs typeface="Aharoni" panose="02010803020104030203" pitchFamily="2" charset="-79"/>
              </a:rPr>
              <a:t>D</a:t>
            </a:r>
            <a:r>
              <a:rPr lang="pt-BR" sz="1350" dirty="0">
                <a:latin typeface="Aharoni" panose="02010803020104030203" pitchFamily="2" charset="-79"/>
                <a:cs typeface="Aharoni" panose="02010803020104030203" pitchFamily="2" charset="-79"/>
              </a:rPr>
              <a:t>ar causa à </a:t>
            </a:r>
            <a:r>
              <a:rPr lang="pt-BR" sz="1350" dirty="0">
                <a:solidFill>
                  <a:srgbClr val="0070C0"/>
                </a:solidFill>
                <a:latin typeface="Aharoni" panose="02010803020104030203" pitchFamily="2" charset="-79"/>
                <a:cs typeface="Aharoni" panose="02010803020104030203" pitchFamily="2" charset="-79"/>
              </a:rPr>
              <a:t>inexecução total </a:t>
            </a:r>
            <a:r>
              <a:rPr lang="pt-BR" sz="1350" dirty="0">
                <a:latin typeface="Aharoni" panose="02010803020104030203" pitchFamily="2" charset="-79"/>
                <a:cs typeface="Aharoni" panose="02010803020104030203" pitchFamily="2" charset="-79"/>
              </a:rPr>
              <a:t>do contrato;</a:t>
            </a:r>
          </a:p>
        </p:txBody>
      </p:sp>
      <p:sp>
        <p:nvSpPr>
          <p:cNvPr id="56" name="CaixaDeTexto 55">
            <a:extLst>
              <a:ext uri="{FF2B5EF4-FFF2-40B4-BE49-F238E27FC236}">
                <a16:creationId xmlns:a16="http://schemas.microsoft.com/office/drawing/2014/main" id="{DD2291E2-A04A-A385-3452-71B72C6F2DCF}"/>
              </a:ext>
            </a:extLst>
          </p:cNvPr>
          <p:cNvSpPr txBox="1"/>
          <p:nvPr/>
        </p:nvSpPr>
        <p:spPr>
          <a:xfrm flipH="1">
            <a:off x="3106610" y="1840465"/>
            <a:ext cx="559404"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III</a:t>
            </a:r>
          </a:p>
        </p:txBody>
      </p:sp>
      <p:sp>
        <p:nvSpPr>
          <p:cNvPr id="58" name="CaixaDeTexto 57">
            <a:extLst>
              <a:ext uri="{FF2B5EF4-FFF2-40B4-BE49-F238E27FC236}">
                <a16:creationId xmlns:a16="http://schemas.microsoft.com/office/drawing/2014/main" id="{0AE2D14B-4192-C6E6-3EDE-C74888150496}"/>
              </a:ext>
            </a:extLst>
          </p:cNvPr>
          <p:cNvSpPr txBox="1"/>
          <p:nvPr/>
        </p:nvSpPr>
        <p:spPr>
          <a:xfrm>
            <a:off x="3369194" y="3712837"/>
            <a:ext cx="1664944" cy="1131079"/>
          </a:xfrm>
          <a:prstGeom prst="rect">
            <a:avLst/>
          </a:prstGeom>
          <a:noFill/>
        </p:spPr>
        <p:txBody>
          <a:bodyPr wrap="square">
            <a:spAutoFit/>
          </a:bodyPr>
          <a:lstStyle/>
          <a:p>
            <a:pPr algn="ctr"/>
            <a:r>
              <a:rPr lang="pt-BR" sz="1350" dirty="0">
                <a:solidFill>
                  <a:srgbClr val="0070C0"/>
                </a:solidFill>
                <a:latin typeface="Aharoni" panose="02010803020104030203" pitchFamily="2" charset="-79"/>
                <a:cs typeface="Aharoni" panose="02010803020104030203" pitchFamily="2" charset="-79"/>
              </a:rPr>
              <a:t>Deixar de entregar a documentação </a:t>
            </a:r>
            <a:r>
              <a:rPr lang="pt-BR" sz="1350" dirty="0">
                <a:latin typeface="Aharoni" panose="02010803020104030203" pitchFamily="2" charset="-79"/>
                <a:cs typeface="Aharoni" panose="02010803020104030203" pitchFamily="2" charset="-79"/>
              </a:rPr>
              <a:t>exigida para o certame;</a:t>
            </a:r>
          </a:p>
        </p:txBody>
      </p:sp>
      <p:sp>
        <p:nvSpPr>
          <p:cNvPr id="59" name="CaixaDeTexto 58">
            <a:extLst>
              <a:ext uri="{FF2B5EF4-FFF2-40B4-BE49-F238E27FC236}">
                <a16:creationId xmlns:a16="http://schemas.microsoft.com/office/drawing/2014/main" id="{253F351E-FD35-4ECA-5529-5D88E6C0D660}"/>
              </a:ext>
            </a:extLst>
          </p:cNvPr>
          <p:cNvSpPr txBox="1"/>
          <p:nvPr/>
        </p:nvSpPr>
        <p:spPr>
          <a:xfrm flipH="1">
            <a:off x="4006540" y="3094171"/>
            <a:ext cx="682228"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IV</a:t>
            </a:r>
          </a:p>
        </p:txBody>
      </p:sp>
      <p:sp>
        <p:nvSpPr>
          <p:cNvPr id="61" name="CaixaDeTexto 60">
            <a:extLst>
              <a:ext uri="{FF2B5EF4-FFF2-40B4-BE49-F238E27FC236}">
                <a16:creationId xmlns:a16="http://schemas.microsoft.com/office/drawing/2014/main" id="{35555BA4-E3A7-BF6D-4B35-976B8A3339AD}"/>
              </a:ext>
            </a:extLst>
          </p:cNvPr>
          <p:cNvSpPr txBox="1"/>
          <p:nvPr/>
        </p:nvSpPr>
        <p:spPr>
          <a:xfrm>
            <a:off x="4141937" y="822814"/>
            <a:ext cx="2230001" cy="923330"/>
          </a:xfrm>
          <a:prstGeom prst="rect">
            <a:avLst/>
          </a:prstGeom>
          <a:noFill/>
        </p:spPr>
        <p:txBody>
          <a:bodyPr wrap="square">
            <a:spAutoFit/>
          </a:bodyPr>
          <a:lstStyle/>
          <a:p>
            <a:pPr algn="ctr"/>
            <a:r>
              <a:rPr lang="pt-BR" sz="1350" dirty="0">
                <a:solidFill>
                  <a:srgbClr val="0070C0"/>
                </a:solidFill>
                <a:latin typeface="Aharoni" panose="02010803020104030203" pitchFamily="2" charset="-79"/>
                <a:cs typeface="Aharoni" panose="02010803020104030203" pitchFamily="2" charset="-79"/>
              </a:rPr>
              <a:t>Não manter a proposta</a:t>
            </a:r>
            <a:r>
              <a:rPr lang="pt-BR" sz="1350" dirty="0">
                <a:latin typeface="Aharoni" panose="02010803020104030203" pitchFamily="2" charset="-79"/>
                <a:cs typeface="Aharoni" panose="02010803020104030203" pitchFamily="2" charset="-79"/>
              </a:rPr>
              <a:t>, salvo em decorrência de </a:t>
            </a:r>
            <a:r>
              <a:rPr lang="pt-BR" sz="1350" dirty="0">
                <a:solidFill>
                  <a:srgbClr val="0070C0"/>
                </a:solidFill>
                <a:latin typeface="Aharoni" panose="02010803020104030203" pitchFamily="2" charset="-79"/>
                <a:cs typeface="Aharoni" panose="02010803020104030203" pitchFamily="2" charset="-79"/>
              </a:rPr>
              <a:t>fato superveniente devidamente justificado</a:t>
            </a:r>
            <a:r>
              <a:rPr lang="pt-BR" sz="1350" dirty="0">
                <a:latin typeface="Aharoni" panose="02010803020104030203" pitchFamily="2" charset="-79"/>
                <a:cs typeface="Aharoni" panose="02010803020104030203" pitchFamily="2" charset="-79"/>
              </a:rPr>
              <a:t>;</a:t>
            </a:r>
          </a:p>
        </p:txBody>
      </p:sp>
      <p:sp>
        <p:nvSpPr>
          <p:cNvPr id="62" name="CaixaDeTexto 61">
            <a:extLst>
              <a:ext uri="{FF2B5EF4-FFF2-40B4-BE49-F238E27FC236}">
                <a16:creationId xmlns:a16="http://schemas.microsoft.com/office/drawing/2014/main" id="{5A991C8A-DA2D-9485-68B9-897254519C51}"/>
              </a:ext>
            </a:extLst>
          </p:cNvPr>
          <p:cNvSpPr txBox="1"/>
          <p:nvPr/>
        </p:nvSpPr>
        <p:spPr>
          <a:xfrm flipH="1">
            <a:off x="5034137" y="1864397"/>
            <a:ext cx="559404"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V</a:t>
            </a:r>
          </a:p>
        </p:txBody>
      </p:sp>
      <p:sp>
        <p:nvSpPr>
          <p:cNvPr id="64" name="CaixaDeTexto 63">
            <a:extLst>
              <a:ext uri="{FF2B5EF4-FFF2-40B4-BE49-F238E27FC236}">
                <a16:creationId xmlns:a16="http://schemas.microsoft.com/office/drawing/2014/main" id="{C904ADAB-B6B2-BC98-0718-69230E9426AC}"/>
              </a:ext>
            </a:extLst>
          </p:cNvPr>
          <p:cNvSpPr txBox="1"/>
          <p:nvPr/>
        </p:nvSpPr>
        <p:spPr>
          <a:xfrm>
            <a:off x="4866832" y="3665552"/>
            <a:ext cx="2965819" cy="1073371"/>
          </a:xfrm>
          <a:prstGeom prst="rect">
            <a:avLst/>
          </a:prstGeom>
          <a:noFill/>
        </p:spPr>
        <p:txBody>
          <a:bodyPr wrap="square">
            <a:spAutoFit/>
          </a:bodyPr>
          <a:lstStyle/>
          <a:p>
            <a:pPr algn="ctr"/>
            <a:r>
              <a:rPr lang="pt-BR" sz="1275" dirty="0">
                <a:solidFill>
                  <a:srgbClr val="0070C0"/>
                </a:solidFill>
                <a:latin typeface="Aharoni" panose="02010803020104030203" pitchFamily="2" charset="-79"/>
                <a:cs typeface="Aharoni" panose="02010803020104030203" pitchFamily="2" charset="-79"/>
              </a:rPr>
              <a:t>Não celebrar o contrat</a:t>
            </a:r>
            <a:r>
              <a:rPr lang="pt-BR" sz="1275" dirty="0">
                <a:latin typeface="Aharoni" panose="02010803020104030203" pitchFamily="2" charset="-79"/>
                <a:cs typeface="Aharoni" panose="02010803020104030203" pitchFamily="2" charset="-79"/>
              </a:rPr>
              <a:t>o ou não entregar a documentação exigida para a contratação, quando convocado dentro do prazo de validade de sua proposta;</a:t>
            </a:r>
          </a:p>
        </p:txBody>
      </p:sp>
      <p:sp>
        <p:nvSpPr>
          <p:cNvPr id="65" name="CaixaDeTexto 64">
            <a:extLst>
              <a:ext uri="{FF2B5EF4-FFF2-40B4-BE49-F238E27FC236}">
                <a16:creationId xmlns:a16="http://schemas.microsoft.com/office/drawing/2014/main" id="{4B80BB92-3CD1-BAA7-8AD6-D36A36C96DF9}"/>
              </a:ext>
            </a:extLst>
          </p:cNvPr>
          <p:cNvSpPr txBox="1"/>
          <p:nvPr/>
        </p:nvSpPr>
        <p:spPr>
          <a:xfrm flipH="1">
            <a:off x="5879987" y="3094171"/>
            <a:ext cx="683419"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VI</a:t>
            </a:r>
          </a:p>
        </p:txBody>
      </p:sp>
      <p:sp>
        <p:nvSpPr>
          <p:cNvPr id="67" name="CaixaDeTexto 66">
            <a:extLst>
              <a:ext uri="{FF2B5EF4-FFF2-40B4-BE49-F238E27FC236}">
                <a16:creationId xmlns:a16="http://schemas.microsoft.com/office/drawing/2014/main" id="{BEBDBB30-8731-669F-1819-25FBB342A2F6}"/>
              </a:ext>
            </a:extLst>
          </p:cNvPr>
          <p:cNvSpPr txBox="1"/>
          <p:nvPr/>
        </p:nvSpPr>
        <p:spPr>
          <a:xfrm>
            <a:off x="6236136" y="846928"/>
            <a:ext cx="2569357" cy="923330"/>
          </a:xfrm>
          <a:prstGeom prst="rect">
            <a:avLst/>
          </a:prstGeom>
          <a:noFill/>
        </p:spPr>
        <p:txBody>
          <a:bodyPr wrap="square">
            <a:spAutoFit/>
          </a:bodyPr>
          <a:lstStyle/>
          <a:p>
            <a:pPr algn="ctr"/>
            <a:r>
              <a:rPr lang="pt-BR" sz="1350" dirty="0">
                <a:latin typeface="Aharoni" panose="02010803020104030203" pitchFamily="2" charset="-79"/>
                <a:cs typeface="Aharoni" panose="02010803020104030203" pitchFamily="2" charset="-79"/>
              </a:rPr>
              <a:t>Ensejar o </a:t>
            </a:r>
            <a:r>
              <a:rPr lang="pt-BR" sz="1350" dirty="0">
                <a:solidFill>
                  <a:srgbClr val="0070C0"/>
                </a:solidFill>
                <a:latin typeface="Aharoni" panose="02010803020104030203" pitchFamily="2" charset="-79"/>
                <a:cs typeface="Aharoni" panose="02010803020104030203" pitchFamily="2" charset="-79"/>
              </a:rPr>
              <a:t>retardamento da execução ou da entrega do objeto</a:t>
            </a:r>
            <a:r>
              <a:rPr lang="pt-BR" sz="1350" dirty="0">
                <a:latin typeface="Aharoni" panose="02010803020104030203" pitchFamily="2" charset="-79"/>
                <a:cs typeface="Aharoni" panose="02010803020104030203" pitchFamily="2" charset="-79"/>
              </a:rPr>
              <a:t> da licitação sem motivo justificado;</a:t>
            </a:r>
            <a:endParaRPr lang="pt-BR" sz="1050" dirty="0"/>
          </a:p>
        </p:txBody>
      </p:sp>
      <p:sp>
        <p:nvSpPr>
          <p:cNvPr id="68" name="CaixaDeTexto 67">
            <a:extLst>
              <a:ext uri="{FF2B5EF4-FFF2-40B4-BE49-F238E27FC236}">
                <a16:creationId xmlns:a16="http://schemas.microsoft.com/office/drawing/2014/main" id="{6558A3D9-2FC7-1C6B-A808-2D0BB4BCE105}"/>
              </a:ext>
            </a:extLst>
          </p:cNvPr>
          <p:cNvSpPr txBox="1"/>
          <p:nvPr/>
        </p:nvSpPr>
        <p:spPr>
          <a:xfrm flipH="1">
            <a:off x="6786548" y="1840465"/>
            <a:ext cx="739879"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VII</a:t>
            </a:r>
          </a:p>
        </p:txBody>
      </p:sp>
    </p:spTree>
    <p:extLst>
      <p:ext uri="{BB962C8B-B14F-4D97-AF65-F5344CB8AC3E}">
        <p14:creationId xmlns:p14="http://schemas.microsoft.com/office/powerpoint/2010/main" val="415320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22" presetClass="entr" presetSubtype="8" fill="hold" grpId="0" nodeType="withEffect">
                                  <p:stCondLst>
                                    <p:cond delay="15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par>
                                <p:cTn id="13" presetID="53" presetClass="entr" presetSubtype="16" fill="hold" grpId="0" nodeType="withEffect">
                                  <p:stCondLst>
                                    <p:cond delay="30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par>
                                <p:cTn id="18" presetID="22" presetClass="entr" presetSubtype="8" fill="hold" grpId="0" nodeType="withEffect">
                                  <p:stCondLst>
                                    <p:cond delay="45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par>
                                <p:cTn id="21" presetID="53" presetClass="entr" presetSubtype="16" fill="hold" grpId="0" nodeType="withEffect">
                                  <p:stCondLst>
                                    <p:cond delay="60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par>
                                <p:cTn id="26" presetID="22" presetClass="entr" presetSubtype="8" fill="hold" grpId="0" nodeType="withEffect">
                                  <p:stCondLst>
                                    <p:cond delay="75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53" presetClass="entr" presetSubtype="16" fill="hold" grpId="0" nodeType="withEffect">
                                  <p:stCondLst>
                                    <p:cond delay="9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par>
                                <p:cTn id="34" presetID="22" presetClass="entr" presetSubtype="8" fill="hold" grpId="0" nodeType="withEffect">
                                  <p:stCondLst>
                                    <p:cond delay="100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53" presetClass="entr" presetSubtype="16" fill="hold" grpId="0" nodeType="withEffect">
                                  <p:stCondLst>
                                    <p:cond delay="115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22" presetClass="entr" presetSubtype="8" fill="hold" grpId="0" nodeType="withEffect">
                                  <p:stCondLst>
                                    <p:cond delay="130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53" presetClass="entr" presetSubtype="16" fill="hold" grpId="0" nodeType="withEffect">
                                  <p:stCondLst>
                                    <p:cond delay="145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22" presetClass="entr" presetSubtype="8" fill="hold" grpId="0" nodeType="withEffect">
                                  <p:stCondLst>
                                    <p:cond delay="160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par>
                                <p:cTn id="53" presetID="53" presetClass="entr" presetSubtype="16" fill="hold" grpId="0" nodeType="withEffect">
                                  <p:stCondLst>
                                    <p:cond delay="175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Effect transition="in" filter="fade">
                                      <p:cBhvr>
                                        <p:cTn id="57" dur="500"/>
                                        <p:tgtEl>
                                          <p:spTgt spid="12"/>
                                        </p:tgtEl>
                                      </p:cBhvr>
                                    </p:animEffect>
                                  </p:childTnLst>
                                </p:cTn>
                              </p:par>
                              <p:par>
                                <p:cTn id="58" presetID="22" presetClass="entr" presetSubtype="8" fill="hold" grpId="0" nodeType="withEffect">
                                  <p:stCondLst>
                                    <p:cond delay="190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par>
                                <p:cTn id="61" presetID="53" presetClass="entr" presetSubtype="16" fill="hold" grpId="0" nodeType="withEffect">
                                  <p:stCondLst>
                                    <p:cond delay="200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Effect transition="in" filter="fade">
                                      <p:cBhvr>
                                        <p:cTn id="65" dur="500"/>
                                        <p:tgtEl>
                                          <p:spTgt spid="10"/>
                                        </p:tgtEl>
                                      </p:cBhvr>
                                    </p:animEffect>
                                  </p:childTnLst>
                                </p:cTn>
                              </p:par>
                              <p:par>
                                <p:cTn id="66" presetID="22" presetClass="entr" presetSubtype="8" fill="hold" grpId="0" nodeType="withEffect">
                                  <p:stCondLst>
                                    <p:cond delay="2150"/>
                                  </p:stCondLst>
                                  <p:childTnLst>
                                    <p:set>
                                      <p:cBhvr>
                                        <p:cTn id="67" dur="1" fill="hold">
                                          <p:stCondLst>
                                            <p:cond delay="0"/>
                                          </p:stCondLst>
                                        </p:cTn>
                                        <p:tgtEl>
                                          <p:spTgt spid="7"/>
                                        </p:tgtEl>
                                        <p:attrNameLst>
                                          <p:attrName>style.visibility</p:attrName>
                                        </p:attrNameLst>
                                      </p:cBhvr>
                                      <p:to>
                                        <p:strVal val="visible"/>
                                      </p:to>
                                    </p:set>
                                    <p:animEffect transition="in" filter="wipe(left)">
                                      <p:cBhvr>
                                        <p:cTn id="68" dur="500"/>
                                        <p:tgtEl>
                                          <p:spTgt spid="7"/>
                                        </p:tgtEl>
                                      </p:cBhvr>
                                    </p:animEffect>
                                  </p:childTnLst>
                                </p:cTn>
                              </p:par>
                              <p:par>
                                <p:cTn id="69" presetID="53" presetClass="entr" presetSubtype="16" fill="hold" grpId="0" nodeType="withEffect">
                                  <p:stCondLst>
                                    <p:cond delay="230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animEffect transition="in" filter="fade">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barn(inVertical)">
                                      <p:cBhvr>
                                        <p:cTn id="78" dur="500"/>
                                        <p:tgtEl>
                                          <p:spTgt spid="39"/>
                                        </p:tgtEl>
                                      </p:cBhvr>
                                    </p:animEffect>
                                  </p:childTnLst>
                                </p:cTn>
                              </p:par>
                            </p:childTnLst>
                          </p:cTn>
                        </p:par>
                        <p:par>
                          <p:cTn id="79" fill="hold">
                            <p:stCondLst>
                              <p:cond delay="500"/>
                            </p:stCondLst>
                            <p:childTnLst>
                              <p:par>
                                <p:cTn id="80" presetID="16" presetClass="entr" presetSubtype="21" fill="hold" grpId="0"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barn(inVertical)">
                                      <p:cBhvr>
                                        <p:cTn id="82" dur="5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barn(inVertical)">
                                      <p:cBhvr>
                                        <p:cTn id="87" dur="500"/>
                                        <p:tgtEl>
                                          <p:spTgt spid="49"/>
                                        </p:tgtEl>
                                      </p:cBhvr>
                                    </p:animEffect>
                                  </p:childTnLst>
                                </p:cTn>
                              </p:par>
                            </p:childTnLst>
                          </p:cTn>
                        </p:par>
                        <p:par>
                          <p:cTn id="88" fill="hold">
                            <p:stCondLst>
                              <p:cond delay="500"/>
                            </p:stCondLst>
                            <p:childTnLst>
                              <p:par>
                                <p:cTn id="89" presetID="16" presetClass="entr" presetSubtype="21" fill="hold" grpId="0" nodeType="after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barn(inVertical)">
                                      <p:cBhvr>
                                        <p:cTn id="91" dur="500"/>
                                        <p:tgtEl>
                                          <p:spTgt spid="53"/>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56"/>
                                        </p:tgtEl>
                                        <p:attrNameLst>
                                          <p:attrName>style.visibility</p:attrName>
                                        </p:attrNameLst>
                                      </p:cBhvr>
                                      <p:to>
                                        <p:strVal val="visible"/>
                                      </p:to>
                                    </p:set>
                                    <p:animEffect transition="in" filter="barn(inVertical)">
                                      <p:cBhvr>
                                        <p:cTn id="96" dur="500"/>
                                        <p:tgtEl>
                                          <p:spTgt spid="56"/>
                                        </p:tgtEl>
                                      </p:cBhvr>
                                    </p:animEffect>
                                  </p:childTnLst>
                                </p:cTn>
                              </p:par>
                            </p:childTnLst>
                          </p:cTn>
                        </p:par>
                        <p:par>
                          <p:cTn id="97" fill="hold">
                            <p:stCondLst>
                              <p:cond delay="500"/>
                            </p:stCondLst>
                            <p:childTnLst>
                              <p:par>
                                <p:cTn id="98" presetID="16" presetClass="entr" presetSubtype="21" fill="hold" grpId="0" nodeType="after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barn(inVertical)">
                                      <p:cBhvr>
                                        <p:cTn id="100" dur="500"/>
                                        <p:tgtEl>
                                          <p:spTgt spid="55"/>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59"/>
                                        </p:tgtEl>
                                        <p:attrNameLst>
                                          <p:attrName>style.visibility</p:attrName>
                                        </p:attrNameLst>
                                      </p:cBhvr>
                                      <p:to>
                                        <p:strVal val="visible"/>
                                      </p:to>
                                    </p:set>
                                    <p:animEffect transition="in" filter="barn(inVertical)">
                                      <p:cBhvr>
                                        <p:cTn id="105" dur="500"/>
                                        <p:tgtEl>
                                          <p:spTgt spid="59"/>
                                        </p:tgtEl>
                                      </p:cBhvr>
                                    </p:animEffect>
                                  </p:childTnLst>
                                </p:cTn>
                              </p:par>
                            </p:childTnLst>
                          </p:cTn>
                        </p:par>
                        <p:par>
                          <p:cTn id="106" fill="hold">
                            <p:stCondLst>
                              <p:cond delay="500"/>
                            </p:stCondLst>
                            <p:childTnLst>
                              <p:par>
                                <p:cTn id="107" presetID="16" presetClass="entr" presetSubtype="21" fill="hold" grpId="0" nodeType="afterEffect">
                                  <p:stCondLst>
                                    <p:cond delay="0"/>
                                  </p:stCondLst>
                                  <p:childTnLst>
                                    <p:set>
                                      <p:cBhvr>
                                        <p:cTn id="108" dur="1" fill="hold">
                                          <p:stCondLst>
                                            <p:cond delay="0"/>
                                          </p:stCondLst>
                                        </p:cTn>
                                        <p:tgtEl>
                                          <p:spTgt spid="58"/>
                                        </p:tgtEl>
                                        <p:attrNameLst>
                                          <p:attrName>style.visibility</p:attrName>
                                        </p:attrNameLst>
                                      </p:cBhvr>
                                      <p:to>
                                        <p:strVal val="visible"/>
                                      </p:to>
                                    </p:set>
                                    <p:animEffect transition="in" filter="barn(inVertical)">
                                      <p:cBhvr>
                                        <p:cTn id="109" dur="500"/>
                                        <p:tgtEl>
                                          <p:spTgt spid="58"/>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62"/>
                                        </p:tgtEl>
                                        <p:attrNameLst>
                                          <p:attrName>style.visibility</p:attrName>
                                        </p:attrNameLst>
                                      </p:cBhvr>
                                      <p:to>
                                        <p:strVal val="visible"/>
                                      </p:to>
                                    </p:set>
                                    <p:animEffect transition="in" filter="barn(inVertical)">
                                      <p:cBhvr>
                                        <p:cTn id="114" dur="500"/>
                                        <p:tgtEl>
                                          <p:spTgt spid="62"/>
                                        </p:tgtEl>
                                      </p:cBhvr>
                                    </p:animEffect>
                                  </p:childTnLst>
                                </p:cTn>
                              </p:par>
                            </p:childTnLst>
                          </p:cTn>
                        </p:par>
                        <p:par>
                          <p:cTn id="115" fill="hold">
                            <p:stCondLst>
                              <p:cond delay="500"/>
                            </p:stCondLst>
                            <p:childTnLst>
                              <p:par>
                                <p:cTn id="116" presetID="16" presetClass="entr" presetSubtype="21" fill="hold" grpId="0" nodeType="after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65"/>
                                        </p:tgtEl>
                                        <p:attrNameLst>
                                          <p:attrName>style.visibility</p:attrName>
                                        </p:attrNameLst>
                                      </p:cBhvr>
                                      <p:to>
                                        <p:strVal val="visible"/>
                                      </p:to>
                                    </p:set>
                                    <p:animEffect transition="in" filter="barn(inVertical)">
                                      <p:cBhvr>
                                        <p:cTn id="123" dur="500"/>
                                        <p:tgtEl>
                                          <p:spTgt spid="65"/>
                                        </p:tgtEl>
                                      </p:cBhvr>
                                    </p:animEffect>
                                  </p:childTnLst>
                                </p:cTn>
                              </p:par>
                            </p:childTnLst>
                          </p:cTn>
                        </p:par>
                        <p:par>
                          <p:cTn id="124" fill="hold">
                            <p:stCondLst>
                              <p:cond delay="500"/>
                            </p:stCondLst>
                            <p:childTnLst>
                              <p:par>
                                <p:cTn id="125" presetID="16" presetClass="entr" presetSubtype="21" fill="hold" grpId="0" nodeType="afterEffect">
                                  <p:stCondLst>
                                    <p:cond delay="0"/>
                                  </p:stCondLst>
                                  <p:childTnLst>
                                    <p:set>
                                      <p:cBhvr>
                                        <p:cTn id="126" dur="1" fill="hold">
                                          <p:stCondLst>
                                            <p:cond delay="0"/>
                                          </p:stCondLst>
                                        </p:cTn>
                                        <p:tgtEl>
                                          <p:spTgt spid="64"/>
                                        </p:tgtEl>
                                        <p:attrNameLst>
                                          <p:attrName>style.visibility</p:attrName>
                                        </p:attrNameLst>
                                      </p:cBhvr>
                                      <p:to>
                                        <p:strVal val="visible"/>
                                      </p:to>
                                    </p:set>
                                    <p:animEffect transition="in" filter="barn(inVertical)">
                                      <p:cBhvr>
                                        <p:cTn id="127" dur="500"/>
                                        <p:tgtEl>
                                          <p:spTgt spid="64"/>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68"/>
                                        </p:tgtEl>
                                        <p:attrNameLst>
                                          <p:attrName>style.visibility</p:attrName>
                                        </p:attrNameLst>
                                      </p:cBhvr>
                                      <p:to>
                                        <p:strVal val="visible"/>
                                      </p:to>
                                    </p:set>
                                    <p:animEffect transition="in" filter="barn(inVertical)">
                                      <p:cBhvr>
                                        <p:cTn id="132" dur="500"/>
                                        <p:tgtEl>
                                          <p:spTgt spid="68"/>
                                        </p:tgtEl>
                                      </p:cBhvr>
                                    </p:animEffect>
                                  </p:childTnLst>
                                </p:cTn>
                              </p:par>
                            </p:childTnLst>
                          </p:cTn>
                        </p:par>
                        <p:par>
                          <p:cTn id="133" fill="hold">
                            <p:stCondLst>
                              <p:cond delay="500"/>
                            </p:stCondLst>
                            <p:childTnLst>
                              <p:par>
                                <p:cTn id="134" presetID="16" presetClass="entr" presetSubtype="21" fill="hold" grpId="0" nodeType="afterEffect">
                                  <p:stCondLst>
                                    <p:cond delay="0"/>
                                  </p:stCondLst>
                                  <p:childTnLst>
                                    <p:set>
                                      <p:cBhvr>
                                        <p:cTn id="135" dur="1" fill="hold">
                                          <p:stCondLst>
                                            <p:cond delay="0"/>
                                          </p:stCondLst>
                                        </p:cTn>
                                        <p:tgtEl>
                                          <p:spTgt spid="67"/>
                                        </p:tgtEl>
                                        <p:attrNameLst>
                                          <p:attrName>style.visibility</p:attrName>
                                        </p:attrNameLst>
                                      </p:cBhvr>
                                      <p:to>
                                        <p:strVal val="visible"/>
                                      </p:to>
                                    </p:set>
                                    <p:animEffect transition="in" filter="barn(inVertical)">
                                      <p:cBhvr>
                                        <p:cTn id="13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9" grpId="0"/>
      <p:bldP spid="48" grpId="0"/>
      <p:bldP spid="49" grpId="0"/>
      <p:bldP spid="53" grpId="0"/>
      <p:bldP spid="55" grpId="0"/>
      <p:bldP spid="56" grpId="0"/>
      <p:bldP spid="58" grpId="0"/>
      <p:bldP spid="59" grpId="0"/>
      <p:bldP spid="61" grpId="0"/>
      <p:bldP spid="62" grpId="0"/>
      <p:bldP spid="64" grpId="0"/>
      <p:bldP spid="65" grpId="0"/>
      <p:bldP spid="67" grpId="0"/>
      <p:bldP spid="6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7"/>
          <p:cNvSpPr>
            <a:spLocks noChangeShapeType="1"/>
          </p:cNvSpPr>
          <p:nvPr/>
        </p:nvSpPr>
        <p:spPr bwMode="auto">
          <a:xfrm>
            <a:off x="5266005" y="2892499"/>
            <a:ext cx="815578" cy="0"/>
          </a:xfrm>
          <a:prstGeom prst="line">
            <a:avLst/>
          </a:prstGeom>
          <a:noFill/>
          <a:ln w="46038" cap="rnd">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8" name="Oval 8"/>
          <p:cNvSpPr>
            <a:spLocks noChangeArrowheads="1"/>
          </p:cNvSpPr>
          <p:nvPr/>
        </p:nvSpPr>
        <p:spPr bwMode="auto">
          <a:xfrm>
            <a:off x="6076046" y="2816895"/>
            <a:ext cx="152400" cy="151210"/>
          </a:xfrm>
          <a:prstGeom prst="ellipse">
            <a:avLst/>
          </a:prstGeom>
          <a:noFill/>
          <a:ln w="46038" cap="rnd">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3" name="Freeform 13"/>
          <p:cNvSpPr>
            <a:spLocks/>
          </p:cNvSpPr>
          <p:nvPr/>
        </p:nvSpPr>
        <p:spPr bwMode="auto">
          <a:xfrm>
            <a:off x="4408282" y="2616869"/>
            <a:ext cx="816769" cy="277416"/>
          </a:xfrm>
          <a:custGeom>
            <a:avLst/>
            <a:gdLst>
              <a:gd name="T0" fmla="*/ 0 w 686"/>
              <a:gd name="T1" fmla="*/ 233 h 233"/>
              <a:gd name="T2" fmla="*/ 686 w 686"/>
              <a:gd name="T3" fmla="*/ 233 h 233"/>
              <a:gd name="T4" fmla="*/ 686 w 686"/>
              <a:gd name="T5" fmla="*/ 0 h 233"/>
            </a:gdLst>
            <a:ahLst/>
            <a:cxnLst>
              <a:cxn ang="0">
                <a:pos x="T0" y="T1"/>
              </a:cxn>
              <a:cxn ang="0">
                <a:pos x="T2" y="T3"/>
              </a:cxn>
              <a:cxn ang="0">
                <a:pos x="T4" y="T5"/>
              </a:cxn>
            </a:cxnLst>
            <a:rect l="0" t="0" r="r" b="b"/>
            <a:pathLst>
              <a:path w="686" h="233">
                <a:moveTo>
                  <a:pt x="0" y="233"/>
                </a:moveTo>
                <a:lnTo>
                  <a:pt x="686" y="233"/>
                </a:lnTo>
                <a:lnTo>
                  <a:pt x="686" y="0"/>
                </a:lnTo>
              </a:path>
            </a:pathLst>
          </a:custGeom>
          <a:noFill/>
          <a:ln w="46038"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4" name="Oval 14"/>
          <p:cNvSpPr>
            <a:spLocks noChangeArrowheads="1"/>
          </p:cNvSpPr>
          <p:nvPr/>
        </p:nvSpPr>
        <p:spPr bwMode="auto">
          <a:xfrm>
            <a:off x="4884532" y="1937023"/>
            <a:ext cx="679847" cy="679847"/>
          </a:xfrm>
          <a:prstGeom prst="ellipse">
            <a:avLst/>
          </a:prstGeom>
          <a:noFill/>
          <a:ln w="46038"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5" name="Freeform 15"/>
          <p:cNvSpPr>
            <a:spLocks/>
          </p:cNvSpPr>
          <p:nvPr/>
        </p:nvSpPr>
        <p:spPr bwMode="auto">
          <a:xfrm>
            <a:off x="3471260" y="2894285"/>
            <a:ext cx="816769" cy="276225"/>
          </a:xfrm>
          <a:custGeom>
            <a:avLst/>
            <a:gdLst>
              <a:gd name="T0" fmla="*/ 0 w 686"/>
              <a:gd name="T1" fmla="*/ 0 h 232"/>
              <a:gd name="T2" fmla="*/ 686 w 686"/>
              <a:gd name="T3" fmla="*/ 0 h 232"/>
              <a:gd name="T4" fmla="*/ 686 w 686"/>
              <a:gd name="T5" fmla="*/ 232 h 232"/>
            </a:gdLst>
            <a:ahLst/>
            <a:cxnLst>
              <a:cxn ang="0">
                <a:pos x="T0" y="T1"/>
              </a:cxn>
              <a:cxn ang="0">
                <a:pos x="T2" y="T3"/>
              </a:cxn>
              <a:cxn ang="0">
                <a:pos x="T4" y="T5"/>
              </a:cxn>
            </a:cxnLst>
            <a:rect l="0" t="0" r="r" b="b"/>
            <a:pathLst>
              <a:path w="686" h="232">
                <a:moveTo>
                  <a:pt x="0" y="0"/>
                </a:moveTo>
                <a:lnTo>
                  <a:pt x="686" y="0"/>
                </a:lnTo>
                <a:lnTo>
                  <a:pt x="686" y="232"/>
                </a:lnTo>
              </a:path>
            </a:pathLst>
          </a:custGeom>
          <a:noFill/>
          <a:ln w="46038"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6" name="Oval 16"/>
          <p:cNvSpPr>
            <a:spLocks noChangeArrowheads="1"/>
          </p:cNvSpPr>
          <p:nvPr/>
        </p:nvSpPr>
        <p:spPr bwMode="auto">
          <a:xfrm>
            <a:off x="3945129" y="3170509"/>
            <a:ext cx="682228" cy="681038"/>
          </a:xfrm>
          <a:prstGeom prst="ellipse">
            <a:avLst/>
          </a:prstGeom>
          <a:noFill/>
          <a:ln w="46038"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7" name="Freeform 17"/>
          <p:cNvSpPr>
            <a:spLocks/>
          </p:cNvSpPr>
          <p:nvPr/>
        </p:nvSpPr>
        <p:spPr bwMode="auto">
          <a:xfrm>
            <a:off x="2534238" y="2616869"/>
            <a:ext cx="816769" cy="277416"/>
          </a:xfrm>
          <a:custGeom>
            <a:avLst/>
            <a:gdLst>
              <a:gd name="T0" fmla="*/ 0 w 686"/>
              <a:gd name="T1" fmla="*/ 233 h 233"/>
              <a:gd name="T2" fmla="*/ 686 w 686"/>
              <a:gd name="T3" fmla="*/ 233 h 233"/>
              <a:gd name="T4" fmla="*/ 686 w 686"/>
              <a:gd name="T5" fmla="*/ 0 h 233"/>
            </a:gdLst>
            <a:ahLst/>
            <a:cxnLst>
              <a:cxn ang="0">
                <a:pos x="T0" y="T1"/>
              </a:cxn>
              <a:cxn ang="0">
                <a:pos x="T2" y="T3"/>
              </a:cxn>
              <a:cxn ang="0">
                <a:pos x="T4" y="T5"/>
              </a:cxn>
            </a:cxnLst>
            <a:rect l="0" t="0" r="r" b="b"/>
            <a:pathLst>
              <a:path w="686" h="233">
                <a:moveTo>
                  <a:pt x="0" y="233"/>
                </a:moveTo>
                <a:lnTo>
                  <a:pt x="686" y="233"/>
                </a:lnTo>
                <a:lnTo>
                  <a:pt x="686" y="0"/>
                </a:lnTo>
              </a:path>
            </a:pathLst>
          </a:custGeom>
          <a:noFill/>
          <a:ln w="46038" cap="rnd">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8" name="Oval 18"/>
          <p:cNvSpPr>
            <a:spLocks noChangeArrowheads="1"/>
          </p:cNvSpPr>
          <p:nvPr/>
        </p:nvSpPr>
        <p:spPr bwMode="auto">
          <a:xfrm>
            <a:off x="3011678" y="1937023"/>
            <a:ext cx="679847" cy="679847"/>
          </a:xfrm>
          <a:prstGeom prst="ellipse">
            <a:avLst/>
          </a:prstGeom>
          <a:noFill/>
          <a:ln w="46038" cap="rnd">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9" name="Freeform 19"/>
          <p:cNvSpPr>
            <a:spLocks/>
          </p:cNvSpPr>
          <p:nvPr/>
        </p:nvSpPr>
        <p:spPr bwMode="auto">
          <a:xfrm>
            <a:off x="1598407" y="2894285"/>
            <a:ext cx="816769" cy="276225"/>
          </a:xfrm>
          <a:custGeom>
            <a:avLst/>
            <a:gdLst>
              <a:gd name="T0" fmla="*/ 0 w 686"/>
              <a:gd name="T1" fmla="*/ 0 h 232"/>
              <a:gd name="T2" fmla="*/ 686 w 686"/>
              <a:gd name="T3" fmla="*/ 0 h 232"/>
              <a:gd name="T4" fmla="*/ 686 w 686"/>
              <a:gd name="T5" fmla="*/ 232 h 232"/>
            </a:gdLst>
            <a:ahLst/>
            <a:cxnLst>
              <a:cxn ang="0">
                <a:pos x="T0" y="T1"/>
              </a:cxn>
              <a:cxn ang="0">
                <a:pos x="T2" y="T3"/>
              </a:cxn>
              <a:cxn ang="0">
                <a:pos x="T4" y="T5"/>
              </a:cxn>
            </a:cxnLst>
            <a:rect l="0" t="0" r="r" b="b"/>
            <a:pathLst>
              <a:path w="686" h="232">
                <a:moveTo>
                  <a:pt x="0" y="0"/>
                </a:moveTo>
                <a:lnTo>
                  <a:pt x="686" y="0"/>
                </a:lnTo>
                <a:lnTo>
                  <a:pt x="686" y="232"/>
                </a:lnTo>
              </a:path>
            </a:pathLst>
          </a:custGeom>
          <a:noFill/>
          <a:ln w="46038"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0" name="Oval 20"/>
          <p:cNvSpPr>
            <a:spLocks noChangeArrowheads="1"/>
          </p:cNvSpPr>
          <p:nvPr/>
        </p:nvSpPr>
        <p:spPr bwMode="auto">
          <a:xfrm>
            <a:off x="2072276" y="3170509"/>
            <a:ext cx="682228" cy="681038"/>
          </a:xfrm>
          <a:prstGeom prst="ellipse">
            <a:avLst/>
          </a:prstGeom>
          <a:noFill/>
          <a:ln w="46038"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1" name="Freeform 21"/>
          <p:cNvSpPr>
            <a:spLocks/>
          </p:cNvSpPr>
          <p:nvPr/>
        </p:nvSpPr>
        <p:spPr bwMode="auto">
          <a:xfrm>
            <a:off x="661385" y="2616869"/>
            <a:ext cx="816769" cy="277416"/>
          </a:xfrm>
          <a:custGeom>
            <a:avLst/>
            <a:gdLst>
              <a:gd name="T0" fmla="*/ 0 w 686"/>
              <a:gd name="T1" fmla="*/ 233 h 233"/>
              <a:gd name="T2" fmla="*/ 686 w 686"/>
              <a:gd name="T3" fmla="*/ 233 h 233"/>
              <a:gd name="T4" fmla="*/ 686 w 686"/>
              <a:gd name="T5" fmla="*/ 0 h 233"/>
            </a:gdLst>
            <a:ahLst/>
            <a:cxnLst>
              <a:cxn ang="0">
                <a:pos x="T0" y="T1"/>
              </a:cxn>
              <a:cxn ang="0">
                <a:pos x="T2" y="T3"/>
              </a:cxn>
              <a:cxn ang="0">
                <a:pos x="T4" y="T5"/>
              </a:cxn>
            </a:cxnLst>
            <a:rect l="0" t="0" r="r" b="b"/>
            <a:pathLst>
              <a:path w="686" h="233">
                <a:moveTo>
                  <a:pt x="0" y="233"/>
                </a:moveTo>
                <a:lnTo>
                  <a:pt x="686" y="233"/>
                </a:lnTo>
                <a:lnTo>
                  <a:pt x="686" y="0"/>
                </a:lnTo>
              </a:path>
            </a:pathLst>
          </a:custGeom>
          <a:noFill/>
          <a:ln w="46038"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2" name="Oval 22"/>
          <p:cNvSpPr>
            <a:spLocks noChangeArrowheads="1"/>
          </p:cNvSpPr>
          <p:nvPr/>
        </p:nvSpPr>
        <p:spPr bwMode="auto">
          <a:xfrm>
            <a:off x="1138826" y="1937023"/>
            <a:ext cx="678656" cy="679847"/>
          </a:xfrm>
          <a:prstGeom prst="ellipse">
            <a:avLst/>
          </a:prstGeom>
          <a:noFill/>
          <a:ln w="46038"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3" name="Oval 23"/>
          <p:cNvSpPr>
            <a:spLocks noChangeArrowheads="1"/>
          </p:cNvSpPr>
          <p:nvPr/>
        </p:nvSpPr>
        <p:spPr bwMode="auto">
          <a:xfrm>
            <a:off x="510176" y="2816895"/>
            <a:ext cx="151209" cy="151210"/>
          </a:xfrm>
          <a:prstGeom prst="ellipse">
            <a:avLst/>
          </a:prstGeom>
          <a:noFill/>
          <a:ln w="46038"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5" name="CaixaDeTexto 4">
            <a:extLst>
              <a:ext uri="{FF2B5EF4-FFF2-40B4-BE49-F238E27FC236}">
                <a16:creationId xmlns:a16="http://schemas.microsoft.com/office/drawing/2014/main" id="{9310F34E-127B-408B-5694-E5B492EF7B3A}"/>
              </a:ext>
            </a:extLst>
          </p:cNvPr>
          <p:cNvSpPr txBox="1"/>
          <p:nvPr/>
        </p:nvSpPr>
        <p:spPr>
          <a:xfrm>
            <a:off x="163033" y="83664"/>
            <a:ext cx="8761227" cy="669414"/>
          </a:xfrm>
          <a:prstGeom prst="rect">
            <a:avLst/>
          </a:prstGeom>
          <a:noFill/>
        </p:spPr>
        <p:txBody>
          <a:bodyPr wrap="square">
            <a:spAutoFit/>
          </a:bodyPr>
          <a:lstStyle/>
          <a:p>
            <a:r>
              <a:rPr lang="pt-BR" sz="1875" dirty="0">
                <a:latin typeface="Aharoni" panose="02010803020104030203" pitchFamily="2" charset="-79"/>
                <a:cs typeface="Aharoni" panose="02010803020104030203" pitchFamily="2" charset="-79"/>
              </a:rPr>
              <a:t>Art. 155.</a:t>
            </a:r>
            <a:r>
              <a:rPr lang="pt-BR" sz="1875" b="1" dirty="0">
                <a:latin typeface="Aharoni" panose="02010803020104030203" pitchFamily="2" charset="-79"/>
                <a:cs typeface="Aharoni" panose="02010803020104030203" pitchFamily="2" charset="-79"/>
              </a:rPr>
              <a:t> </a:t>
            </a:r>
            <a:r>
              <a:rPr lang="pt-BR" sz="1875" dirty="0">
                <a:latin typeface="Aharoni" panose="02010803020104030203" pitchFamily="2" charset="-79"/>
                <a:cs typeface="Aharoni" panose="02010803020104030203" pitchFamily="2" charset="-79"/>
              </a:rPr>
              <a:t>O licitante ou o contratado será responsabilizado administrativamente pelas seguintes infrações:</a:t>
            </a:r>
          </a:p>
        </p:txBody>
      </p:sp>
      <p:sp>
        <p:nvSpPr>
          <p:cNvPr id="39" name="CaixaDeTexto 38">
            <a:extLst>
              <a:ext uri="{FF2B5EF4-FFF2-40B4-BE49-F238E27FC236}">
                <a16:creationId xmlns:a16="http://schemas.microsoft.com/office/drawing/2014/main" id="{550F303E-337D-396B-8DDF-E1ACF37F0539}"/>
              </a:ext>
            </a:extLst>
          </p:cNvPr>
          <p:cNvSpPr txBox="1"/>
          <p:nvPr/>
        </p:nvSpPr>
        <p:spPr>
          <a:xfrm flipH="1">
            <a:off x="1121635" y="2053424"/>
            <a:ext cx="935369" cy="496290"/>
          </a:xfrm>
          <a:prstGeom prst="rect">
            <a:avLst/>
          </a:prstGeom>
          <a:noFill/>
        </p:spPr>
        <p:txBody>
          <a:bodyPr wrap="square">
            <a:spAutoFit/>
          </a:bodyPr>
          <a:lstStyle/>
          <a:p>
            <a:r>
              <a:rPr lang="pt-BR" sz="2625" dirty="0">
                <a:latin typeface="Aharoni" panose="02010803020104030203" pitchFamily="2" charset="-79"/>
                <a:cs typeface="Aharoni" panose="02010803020104030203" pitchFamily="2" charset="-79"/>
              </a:rPr>
              <a:t>VIII</a:t>
            </a:r>
          </a:p>
        </p:txBody>
      </p:sp>
      <p:sp>
        <p:nvSpPr>
          <p:cNvPr id="49" name="CaixaDeTexto 48">
            <a:extLst>
              <a:ext uri="{FF2B5EF4-FFF2-40B4-BE49-F238E27FC236}">
                <a16:creationId xmlns:a16="http://schemas.microsoft.com/office/drawing/2014/main" id="{41D287B8-BF5E-EE86-7466-9626A0FC68EF}"/>
              </a:ext>
            </a:extLst>
          </p:cNvPr>
          <p:cNvSpPr txBox="1"/>
          <p:nvPr/>
        </p:nvSpPr>
        <p:spPr>
          <a:xfrm flipH="1">
            <a:off x="2145156" y="3242816"/>
            <a:ext cx="682228"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IX</a:t>
            </a:r>
          </a:p>
        </p:txBody>
      </p:sp>
      <p:sp>
        <p:nvSpPr>
          <p:cNvPr id="56" name="CaixaDeTexto 55">
            <a:extLst>
              <a:ext uri="{FF2B5EF4-FFF2-40B4-BE49-F238E27FC236}">
                <a16:creationId xmlns:a16="http://schemas.microsoft.com/office/drawing/2014/main" id="{DD2291E2-A04A-A385-3452-71B72C6F2DCF}"/>
              </a:ext>
            </a:extLst>
          </p:cNvPr>
          <p:cNvSpPr txBox="1"/>
          <p:nvPr/>
        </p:nvSpPr>
        <p:spPr>
          <a:xfrm flipH="1">
            <a:off x="3150974" y="2009982"/>
            <a:ext cx="559404"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X</a:t>
            </a:r>
          </a:p>
        </p:txBody>
      </p:sp>
      <p:sp>
        <p:nvSpPr>
          <p:cNvPr id="59" name="CaixaDeTexto 58">
            <a:extLst>
              <a:ext uri="{FF2B5EF4-FFF2-40B4-BE49-F238E27FC236}">
                <a16:creationId xmlns:a16="http://schemas.microsoft.com/office/drawing/2014/main" id="{253F351E-FD35-4ECA-5529-5D88E6C0D660}"/>
              </a:ext>
            </a:extLst>
          </p:cNvPr>
          <p:cNvSpPr txBox="1"/>
          <p:nvPr/>
        </p:nvSpPr>
        <p:spPr>
          <a:xfrm flipH="1">
            <a:off x="4006540" y="3271380"/>
            <a:ext cx="682228"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XI</a:t>
            </a:r>
          </a:p>
        </p:txBody>
      </p:sp>
      <p:sp>
        <p:nvSpPr>
          <p:cNvPr id="62" name="CaixaDeTexto 61">
            <a:extLst>
              <a:ext uri="{FF2B5EF4-FFF2-40B4-BE49-F238E27FC236}">
                <a16:creationId xmlns:a16="http://schemas.microsoft.com/office/drawing/2014/main" id="{5A991C8A-DA2D-9485-68B9-897254519C51}"/>
              </a:ext>
            </a:extLst>
          </p:cNvPr>
          <p:cNvSpPr txBox="1"/>
          <p:nvPr/>
        </p:nvSpPr>
        <p:spPr>
          <a:xfrm flipH="1">
            <a:off x="5034137" y="2041606"/>
            <a:ext cx="559404" cy="553998"/>
          </a:xfrm>
          <a:prstGeom prst="rect">
            <a:avLst/>
          </a:prstGeom>
          <a:noFill/>
        </p:spPr>
        <p:txBody>
          <a:bodyPr wrap="square">
            <a:spAutoFit/>
          </a:bodyPr>
          <a:lstStyle/>
          <a:p>
            <a:r>
              <a:rPr lang="pt-BR" sz="3000" dirty="0">
                <a:latin typeface="Aharoni" panose="02010803020104030203" pitchFamily="2" charset="-79"/>
                <a:cs typeface="Aharoni" panose="02010803020104030203" pitchFamily="2" charset="-79"/>
              </a:rPr>
              <a:t>V</a:t>
            </a:r>
          </a:p>
        </p:txBody>
      </p:sp>
      <p:sp>
        <p:nvSpPr>
          <p:cNvPr id="3" name="CaixaDeTexto 2">
            <a:extLst>
              <a:ext uri="{FF2B5EF4-FFF2-40B4-BE49-F238E27FC236}">
                <a16:creationId xmlns:a16="http://schemas.microsoft.com/office/drawing/2014/main" id="{7C5F45EE-4D13-BD80-CE3C-4D18F8405E9E}"/>
              </a:ext>
            </a:extLst>
          </p:cNvPr>
          <p:cNvSpPr txBox="1"/>
          <p:nvPr/>
        </p:nvSpPr>
        <p:spPr>
          <a:xfrm>
            <a:off x="60329" y="853465"/>
            <a:ext cx="2461475" cy="1200329"/>
          </a:xfrm>
          <a:prstGeom prst="rect">
            <a:avLst/>
          </a:prstGeom>
          <a:noFill/>
        </p:spPr>
        <p:txBody>
          <a:bodyPr wrap="square">
            <a:spAutoFit/>
          </a:bodyPr>
          <a:lstStyle/>
          <a:p>
            <a:pPr algn="ctr"/>
            <a:r>
              <a:rPr lang="pt-BR" sz="1200" dirty="0">
                <a:latin typeface="Aharoni" panose="02010803020104030203" pitchFamily="2" charset="-79"/>
                <a:cs typeface="Aharoni" panose="02010803020104030203" pitchFamily="2" charset="-79"/>
              </a:rPr>
              <a:t>Apresentar </a:t>
            </a:r>
            <a:r>
              <a:rPr lang="pt-BR" sz="1200" dirty="0">
                <a:solidFill>
                  <a:srgbClr val="0070C0"/>
                </a:solidFill>
                <a:latin typeface="Aharoni" panose="02010803020104030203" pitchFamily="2" charset="-79"/>
                <a:cs typeface="Aharoni" panose="02010803020104030203" pitchFamily="2" charset="-79"/>
              </a:rPr>
              <a:t>declaração ou documentação falsa</a:t>
            </a:r>
            <a:r>
              <a:rPr lang="pt-BR" sz="1200" dirty="0">
                <a:latin typeface="Aharoni" panose="02010803020104030203" pitchFamily="2" charset="-79"/>
                <a:cs typeface="Aharoni" panose="02010803020104030203" pitchFamily="2" charset="-79"/>
              </a:rPr>
              <a:t> exigida ...ou </a:t>
            </a:r>
            <a:r>
              <a:rPr lang="pt-BR" sz="1200" dirty="0">
                <a:solidFill>
                  <a:srgbClr val="0070C0"/>
                </a:solidFill>
                <a:latin typeface="Aharoni" panose="02010803020104030203" pitchFamily="2" charset="-79"/>
                <a:cs typeface="Aharoni" panose="02010803020104030203" pitchFamily="2" charset="-79"/>
              </a:rPr>
              <a:t>prestar declaração falsa </a:t>
            </a:r>
            <a:r>
              <a:rPr lang="pt-BR" sz="1200" dirty="0">
                <a:latin typeface="Aharoni" panose="02010803020104030203" pitchFamily="2" charset="-79"/>
                <a:cs typeface="Aharoni" panose="02010803020104030203" pitchFamily="2" charset="-79"/>
              </a:rPr>
              <a:t>durante a licitação ou a execução do contrato;</a:t>
            </a:r>
          </a:p>
          <a:p>
            <a:pPr algn="ctr"/>
            <a:endParaRPr lang="pt-BR" sz="1200" dirty="0">
              <a:latin typeface="Aharoni" panose="02010803020104030203" pitchFamily="2" charset="-79"/>
              <a:cs typeface="Aharoni" panose="02010803020104030203" pitchFamily="2" charset="-79"/>
            </a:endParaRPr>
          </a:p>
        </p:txBody>
      </p:sp>
      <p:sp>
        <p:nvSpPr>
          <p:cNvPr id="6" name="CaixaDeTexto 5">
            <a:extLst>
              <a:ext uri="{FF2B5EF4-FFF2-40B4-BE49-F238E27FC236}">
                <a16:creationId xmlns:a16="http://schemas.microsoft.com/office/drawing/2014/main" id="{FC9008E6-D0EA-F74D-6B60-B712EA7F9B58}"/>
              </a:ext>
            </a:extLst>
          </p:cNvPr>
          <p:cNvSpPr txBox="1"/>
          <p:nvPr/>
        </p:nvSpPr>
        <p:spPr>
          <a:xfrm>
            <a:off x="1384507" y="3838600"/>
            <a:ext cx="2001750" cy="830997"/>
          </a:xfrm>
          <a:prstGeom prst="rect">
            <a:avLst/>
          </a:prstGeom>
          <a:noFill/>
        </p:spPr>
        <p:txBody>
          <a:bodyPr wrap="square">
            <a:spAutoFit/>
          </a:bodyPr>
          <a:lstStyle/>
          <a:p>
            <a:pPr algn="ctr"/>
            <a:r>
              <a:rPr lang="pt-BR" sz="1200" dirty="0">
                <a:solidFill>
                  <a:srgbClr val="0070C0"/>
                </a:solidFill>
                <a:latin typeface="Aharoni" panose="02010803020104030203" pitchFamily="2" charset="-79"/>
                <a:cs typeface="Aharoni" panose="02010803020104030203" pitchFamily="2" charset="-79"/>
              </a:rPr>
              <a:t>Fraudar a licitação ou praticar ato fraudulento </a:t>
            </a:r>
            <a:r>
              <a:rPr lang="pt-BR" sz="1200" dirty="0">
                <a:latin typeface="Aharoni" panose="02010803020104030203" pitchFamily="2" charset="-79"/>
                <a:cs typeface="Aharoni" panose="02010803020104030203" pitchFamily="2" charset="-79"/>
              </a:rPr>
              <a:t>na execução do contrato;</a:t>
            </a:r>
          </a:p>
        </p:txBody>
      </p:sp>
      <p:sp>
        <p:nvSpPr>
          <p:cNvPr id="25" name="CaixaDeTexto 24">
            <a:extLst>
              <a:ext uri="{FF2B5EF4-FFF2-40B4-BE49-F238E27FC236}">
                <a16:creationId xmlns:a16="http://schemas.microsoft.com/office/drawing/2014/main" id="{73E5BEE4-2633-1CE1-1A75-4DC49C38F156}"/>
              </a:ext>
            </a:extLst>
          </p:cNvPr>
          <p:cNvSpPr txBox="1"/>
          <p:nvPr/>
        </p:nvSpPr>
        <p:spPr>
          <a:xfrm>
            <a:off x="2346964" y="873700"/>
            <a:ext cx="2008085" cy="1015663"/>
          </a:xfrm>
          <a:prstGeom prst="rect">
            <a:avLst/>
          </a:prstGeom>
          <a:noFill/>
        </p:spPr>
        <p:txBody>
          <a:bodyPr wrap="square">
            <a:spAutoFit/>
          </a:bodyPr>
          <a:lstStyle/>
          <a:p>
            <a:pPr algn="ctr"/>
            <a:r>
              <a:rPr lang="pt-BR" sz="1500" dirty="0">
                <a:solidFill>
                  <a:srgbClr val="0070C0"/>
                </a:solidFill>
                <a:latin typeface="Aharoni" panose="02010803020104030203" pitchFamily="2" charset="-79"/>
                <a:cs typeface="Aharoni" panose="02010803020104030203" pitchFamily="2" charset="-79"/>
              </a:rPr>
              <a:t>Comportar-se de modo inidôneo </a:t>
            </a:r>
            <a:r>
              <a:rPr lang="pt-BR" sz="1500" dirty="0">
                <a:latin typeface="Aharoni" panose="02010803020104030203" pitchFamily="2" charset="-79"/>
                <a:cs typeface="Aharoni" panose="02010803020104030203" pitchFamily="2" charset="-79"/>
              </a:rPr>
              <a:t>ou cometer fraude de qualquer natureza;</a:t>
            </a:r>
          </a:p>
        </p:txBody>
      </p:sp>
      <p:sp>
        <p:nvSpPr>
          <p:cNvPr id="27" name="CaixaDeTexto 26">
            <a:extLst>
              <a:ext uri="{FF2B5EF4-FFF2-40B4-BE49-F238E27FC236}">
                <a16:creationId xmlns:a16="http://schemas.microsoft.com/office/drawing/2014/main" id="{762E454E-C67D-C4B7-FC0C-FC2EAACE37D1}"/>
              </a:ext>
            </a:extLst>
          </p:cNvPr>
          <p:cNvSpPr txBox="1"/>
          <p:nvPr/>
        </p:nvSpPr>
        <p:spPr>
          <a:xfrm>
            <a:off x="3354312" y="3813341"/>
            <a:ext cx="1959527" cy="646331"/>
          </a:xfrm>
          <a:prstGeom prst="rect">
            <a:avLst/>
          </a:prstGeom>
          <a:noFill/>
        </p:spPr>
        <p:txBody>
          <a:bodyPr wrap="square">
            <a:spAutoFit/>
          </a:bodyPr>
          <a:lstStyle/>
          <a:p>
            <a:pPr algn="ctr"/>
            <a:r>
              <a:rPr lang="pt-BR" sz="1200" dirty="0">
                <a:latin typeface="Aharoni" panose="02010803020104030203" pitchFamily="2" charset="-79"/>
                <a:cs typeface="Aharoni" panose="02010803020104030203" pitchFamily="2" charset="-79"/>
              </a:rPr>
              <a:t>Praticar </a:t>
            </a:r>
            <a:r>
              <a:rPr lang="pt-BR" sz="1200" dirty="0">
                <a:solidFill>
                  <a:srgbClr val="0070C0"/>
                </a:solidFill>
                <a:latin typeface="Aharoni" panose="02010803020104030203" pitchFamily="2" charset="-79"/>
                <a:cs typeface="Aharoni" panose="02010803020104030203" pitchFamily="2" charset="-79"/>
              </a:rPr>
              <a:t>atos ilícitos </a:t>
            </a:r>
            <a:r>
              <a:rPr lang="pt-BR" sz="1200" dirty="0">
                <a:latin typeface="Aharoni" panose="02010803020104030203" pitchFamily="2" charset="-79"/>
                <a:cs typeface="Aharoni" panose="02010803020104030203" pitchFamily="2" charset="-79"/>
              </a:rPr>
              <a:t>com vistas a frustrar os objetivos da licitação;</a:t>
            </a:r>
          </a:p>
        </p:txBody>
      </p:sp>
      <p:sp>
        <p:nvSpPr>
          <p:cNvPr id="29" name="CaixaDeTexto 28">
            <a:extLst>
              <a:ext uri="{FF2B5EF4-FFF2-40B4-BE49-F238E27FC236}">
                <a16:creationId xmlns:a16="http://schemas.microsoft.com/office/drawing/2014/main" id="{543788B6-0505-9D8C-21B0-E95199C57413}"/>
              </a:ext>
            </a:extLst>
          </p:cNvPr>
          <p:cNvSpPr txBox="1"/>
          <p:nvPr/>
        </p:nvSpPr>
        <p:spPr>
          <a:xfrm>
            <a:off x="4346646" y="873698"/>
            <a:ext cx="1729400" cy="1015663"/>
          </a:xfrm>
          <a:prstGeom prst="rect">
            <a:avLst/>
          </a:prstGeom>
          <a:noFill/>
        </p:spPr>
        <p:txBody>
          <a:bodyPr wrap="square">
            <a:spAutoFit/>
          </a:bodyPr>
          <a:lstStyle/>
          <a:p>
            <a:pPr algn="ctr"/>
            <a:r>
              <a:rPr lang="pt-BR" sz="1500" dirty="0">
                <a:latin typeface="Aharoni" panose="02010803020104030203" pitchFamily="2" charset="-79"/>
                <a:cs typeface="Aharoni" panose="02010803020104030203" pitchFamily="2" charset="-79"/>
              </a:rPr>
              <a:t>Praticar </a:t>
            </a:r>
            <a:r>
              <a:rPr lang="pt-BR" sz="1500" dirty="0">
                <a:solidFill>
                  <a:srgbClr val="0070C0"/>
                </a:solidFill>
                <a:latin typeface="Aharoni" panose="02010803020104030203" pitchFamily="2" charset="-79"/>
                <a:cs typeface="Aharoni" panose="02010803020104030203" pitchFamily="2" charset="-79"/>
              </a:rPr>
              <a:t>ato lesivo</a:t>
            </a:r>
            <a:r>
              <a:rPr lang="pt-BR" sz="1500" dirty="0">
                <a:latin typeface="Aharoni" panose="02010803020104030203" pitchFamily="2" charset="-79"/>
                <a:cs typeface="Aharoni" panose="02010803020104030203" pitchFamily="2" charset="-79"/>
              </a:rPr>
              <a:t> previsto nem lei específica...</a:t>
            </a:r>
            <a:endParaRPr lang="pt-BR" sz="1500" dirty="0"/>
          </a:p>
        </p:txBody>
      </p:sp>
    </p:spTree>
    <p:extLst>
      <p:ext uri="{BB962C8B-B14F-4D97-AF65-F5344CB8AC3E}">
        <p14:creationId xmlns:p14="http://schemas.microsoft.com/office/powerpoint/2010/main" val="7080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barn(inVertical)">
                                      <p:cBhvr>
                                        <p:cTn id="16" dur="500"/>
                                        <p:tgtEl>
                                          <p:spTgt spid="49"/>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barn(inVertical)">
                                      <p:cBhvr>
                                        <p:cTn id="25" dur="500"/>
                                        <p:tgtEl>
                                          <p:spTgt spid="56"/>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barn(inVertical)">
                                      <p:cBhvr>
                                        <p:cTn id="34" dur="500"/>
                                        <p:tgtEl>
                                          <p:spTgt spid="59"/>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barn(inVertical)">
                                      <p:cBhvr>
                                        <p:cTn id="43" dur="500"/>
                                        <p:tgtEl>
                                          <p:spTgt spid="62"/>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P spid="56" grpId="0"/>
      <p:bldP spid="59" grpId="0"/>
      <p:bldP spid="62" grpId="0"/>
      <p:bldP spid="3" grpId="0"/>
      <p:bldP spid="6" grpId="0"/>
      <p:bldP spid="25" grpId="0"/>
      <p:bldP spid="27"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22">
            <a:extLst>
              <a:ext uri="{FF2B5EF4-FFF2-40B4-BE49-F238E27FC236}">
                <a16:creationId xmlns:a16="http://schemas.microsoft.com/office/drawing/2014/main" id="{6BB786FF-1C8F-06F1-0E9D-AC969AA47399}"/>
              </a:ext>
            </a:extLst>
          </p:cNvPr>
          <p:cNvSpPr>
            <a:spLocks noChangeArrowheads="1"/>
          </p:cNvSpPr>
          <p:nvPr/>
        </p:nvSpPr>
        <p:spPr bwMode="auto">
          <a:xfrm>
            <a:off x="838310" y="389835"/>
            <a:ext cx="7861810"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pt-BR" sz="2625" dirty="0">
                <a:latin typeface="Aharoni" panose="02010803020104030203" pitchFamily="2" charset="-79"/>
                <a:ea typeface="Calibri" panose="020F0502020204030204" pitchFamily="34" charset="0"/>
                <a:cs typeface="Aharoni" panose="02010803020104030203" pitchFamily="2" charset="-79"/>
              </a:rPr>
              <a:t>Enquanto isso em qualquer licitação pública...</a:t>
            </a:r>
            <a:endParaRPr lang="ru-RU" altLang="ru-RU" sz="2625" dirty="0">
              <a:cs typeface="Aharoni" panose="02010803020104030203" pitchFamily="2" charset="-79"/>
            </a:endParaRPr>
          </a:p>
        </p:txBody>
      </p:sp>
      <p:pic>
        <p:nvPicPr>
          <p:cNvPr id="14" name="Imagem 13">
            <a:extLst>
              <a:ext uri="{FF2B5EF4-FFF2-40B4-BE49-F238E27FC236}">
                <a16:creationId xmlns:a16="http://schemas.microsoft.com/office/drawing/2014/main" id="{8B345356-4B7B-AF18-7EBA-F34EA26F0BAF}"/>
              </a:ext>
            </a:extLst>
          </p:cNvPr>
          <p:cNvPicPr>
            <a:picLocks noChangeAspect="1"/>
          </p:cNvPicPr>
          <p:nvPr/>
        </p:nvPicPr>
        <p:blipFill>
          <a:blip r:embed="rId2"/>
          <a:stretch>
            <a:fillRect/>
          </a:stretch>
        </p:blipFill>
        <p:spPr>
          <a:xfrm>
            <a:off x="123911" y="875382"/>
            <a:ext cx="9020089" cy="3527470"/>
          </a:xfrm>
          <a:prstGeom prst="rect">
            <a:avLst/>
          </a:prstGeom>
        </p:spPr>
      </p:pic>
    </p:spTree>
    <p:extLst>
      <p:ext uri="{BB962C8B-B14F-4D97-AF65-F5344CB8AC3E}">
        <p14:creationId xmlns:p14="http://schemas.microsoft.com/office/powerpoint/2010/main" val="394961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a:spLocks/>
          </p:cNvSpPr>
          <p:nvPr/>
        </p:nvSpPr>
        <p:spPr bwMode="auto">
          <a:xfrm>
            <a:off x="3022998" y="2484835"/>
            <a:ext cx="1639490" cy="1640681"/>
          </a:xfrm>
          <a:custGeom>
            <a:avLst/>
            <a:gdLst>
              <a:gd name="T0" fmla="*/ 547 w 574"/>
              <a:gd name="T1" fmla="*/ 574 h 574"/>
              <a:gd name="T2" fmla="*/ 27 w 574"/>
              <a:gd name="T3" fmla="*/ 574 h 574"/>
              <a:gd name="T4" fmla="*/ 0 w 574"/>
              <a:gd name="T5" fmla="*/ 547 h 574"/>
              <a:gd name="T6" fmla="*/ 0 w 574"/>
              <a:gd name="T7" fmla="*/ 27 h 574"/>
              <a:gd name="T8" fmla="*/ 27 w 574"/>
              <a:gd name="T9" fmla="*/ 0 h 574"/>
              <a:gd name="T10" fmla="*/ 547 w 574"/>
              <a:gd name="T11" fmla="*/ 0 h 574"/>
              <a:gd name="T12" fmla="*/ 574 w 574"/>
              <a:gd name="T13" fmla="*/ 27 h 574"/>
              <a:gd name="T14" fmla="*/ 574 w 574"/>
              <a:gd name="T15" fmla="*/ 547 h 574"/>
              <a:gd name="T16" fmla="*/ 547 w 574"/>
              <a:gd name="T17" fmla="*/ 57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4" h="574">
                <a:moveTo>
                  <a:pt x="547" y="574"/>
                </a:moveTo>
                <a:cubicBezTo>
                  <a:pt x="27" y="574"/>
                  <a:pt x="27" y="574"/>
                  <a:pt x="27" y="574"/>
                </a:cubicBezTo>
                <a:cubicBezTo>
                  <a:pt x="12" y="574"/>
                  <a:pt x="0" y="562"/>
                  <a:pt x="0" y="547"/>
                </a:cubicBezTo>
                <a:cubicBezTo>
                  <a:pt x="0" y="27"/>
                  <a:pt x="0" y="27"/>
                  <a:pt x="0" y="27"/>
                </a:cubicBezTo>
                <a:cubicBezTo>
                  <a:pt x="0" y="12"/>
                  <a:pt x="12" y="0"/>
                  <a:pt x="27" y="0"/>
                </a:cubicBezTo>
                <a:cubicBezTo>
                  <a:pt x="547" y="0"/>
                  <a:pt x="547" y="0"/>
                  <a:pt x="547" y="0"/>
                </a:cubicBezTo>
                <a:cubicBezTo>
                  <a:pt x="562" y="0"/>
                  <a:pt x="574" y="12"/>
                  <a:pt x="574" y="27"/>
                </a:cubicBezTo>
                <a:cubicBezTo>
                  <a:pt x="574" y="547"/>
                  <a:pt x="574" y="547"/>
                  <a:pt x="574" y="547"/>
                </a:cubicBezTo>
                <a:cubicBezTo>
                  <a:pt x="574" y="562"/>
                  <a:pt x="562" y="574"/>
                  <a:pt x="547" y="574"/>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7" name="Freeform 7"/>
          <p:cNvSpPr>
            <a:spLocks/>
          </p:cNvSpPr>
          <p:nvPr/>
        </p:nvSpPr>
        <p:spPr bwMode="auto">
          <a:xfrm>
            <a:off x="3729038" y="1481138"/>
            <a:ext cx="933450" cy="934640"/>
          </a:xfrm>
          <a:custGeom>
            <a:avLst/>
            <a:gdLst>
              <a:gd name="T0" fmla="*/ 300 w 327"/>
              <a:gd name="T1" fmla="*/ 327 h 327"/>
              <a:gd name="T2" fmla="*/ 28 w 327"/>
              <a:gd name="T3" fmla="*/ 327 h 327"/>
              <a:gd name="T4" fmla="*/ 0 w 327"/>
              <a:gd name="T5" fmla="*/ 299 h 327"/>
              <a:gd name="T6" fmla="*/ 0 w 327"/>
              <a:gd name="T7" fmla="*/ 28 h 327"/>
              <a:gd name="T8" fmla="*/ 28 w 327"/>
              <a:gd name="T9" fmla="*/ 0 h 327"/>
              <a:gd name="T10" fmla="*/ 300 w 327"/>
              <a:gd name="T11" fmla="*/ 0 h 327"/>
              <a:gd name="T12" fmla="*/ 327 w 327"/>
              <a:gd name="T13" fmla="*/ 28 h 327"/>
              <a:gd name="T14" fmla="*/ 327 w 327"/>
              <a:gd name="T15" fmla="*/ 299 h 327"/>
              <a:gd name="T16" fmla="*/ 300 w 327"/>
              <a:gd name="T17"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7" h="327">
                <a:moveTo>
                  <a:pt x="300" y="327"/>
                </a:moveTo>
                <a:cubicBezTo>
                  <a:pt x="28" y="327"/>
                  <a:pt x="28" y="327"/>
                  <a:pt x="28" y="327"/>
                </a:cubicBezTo>
                <a:cubicBezTo>
                  <a:pt x="13" y="327"/>
                  <a:pt x="0" y="315"/>
                  <a:pt x="0" y="299"/>
                </a:cubicBezTo>
                <a:cubicBezTo>
                  <a:pt x="0" y="28"/>
                  <a:pt x="0" y="28"/>
                  <a:pt x="0" y="28"/>
                </a:cubicBezTo>
                <a:cubicBezTo>
                  <a:pt x="0" y="13"/>
                  <a:pt x="13" y="0"/>
                  <a:pt x="28" y="0"/>
                </a:cubicBezTo>
                <a:cubicBezTo>
                  <a:pt x="300" y="0"/>
                  <a:pt x="300" y="0"/>
                  <a:pt x="300" y="0"/>
                </a:cubicBezTo>
                <a:cubicBezTo>
                  <a:pt x="315" y="0"/>
                  <a:pt x="327" y="13"/>
                  <a:pt x="327" y="28"/>
                </a:cubicBezTo>
                <a:cubicBezTo>
                  <a:pt x="327" y="299"/>
                  <a:pt x="327" y="299"/>
                  <a:pt x="327" y="299"/>
                </a:cubicBezTo>
                <a:cubicBezTo>
                  <a:pt x="327" y="315"/>
                  <a:pt x="315" y="327"/>
                  <a:pt x="300" y="327"/>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8" name="Freeform 8"/>
          <p:cNvSpPr>
            <a:spLocks/>
          </p:cNvSpPr>
          <p:nvPr/>
        </p:nvSpPr>
        <p:spPr bwMode="auto">
          <a:xfrm>
            <a:off x="4731544" y="1021556"/>
            <a:ext cx="1393031" cy="1394222"/>
          </a:xfrm>
          <a:custGeom>
            <a:avLst/>
            <a:gdLst>
              <a:gd name="T0" fmla="*/ 461 w 488"/>
              <a:gd name="T1" fmla="*/ 488 h 488"/>
              <a:gd name="T2" fmla="*/ 28 w 488"/>
              <a:gd name="T3" fmla="*/ 488 h 488"/>
              <a:gd name="T4" fmla="*/ 0 w 488"/>
              <a:gd name="T5" fmla="*/ 460 h 488"/>
              <a:gd name="T6" fmla="*/ 0 w 488"/>
              <a:gd name="T7" fmla="*/ 27 h 488"/>
              <a:gd name="T8" fmla="*/ 28 w 488"/>
              <a:gd name="T9" fmla="*/ 0 h 488"/>
              <a:gd name="T10" fmla="*/ 461 w 488"/>
              <a:gd name="T11" fmla="*/ 0 h 488"/>
              <a:gd name="T12" fmla="*/ 488 w 488"/>
              <a:gd name="T13" fmla="*/ 27 h 488"/>
              <a:gd name="T14" fmla="*/ 488 w 488"/>
              <a:gd name="T15" fmla="*/ 460 h 488"/>
              <a:gd name="T16" fmla="*/ 461 w 488"/>
              <a:gd name="T17" fmla="*/ 488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8" h="488">
                <a:moveTo>
                  <a:pt x="461" y="488"/>
                </a:moveTo>
                <a:cubicBezTo>
                  <a:pt x="28" y="488"/>
                  <a:pt x="28" y="488"/>
                  <a:pt x="28" y="488"/>
                </a:cubicBezTo>
                <a:cubicBezTo>
                  <a:pt x="12" y="488"/>
                  <a:pt x="0" y="476"/>
                  <a:pt x="0" y="460"/>
                </a:cubicBezTo>
                <a:cubicBezTo>
                  <a:pt x="0" y="27"/>
                  <a:pt x="0" y="27"/>
                  <a:pt x="0" y="27"/>
                </a:cubicBezTo>
                <a:cubicBezTo>
                  <a:pt x="0" y="12"/>
                  <a:pt x="12" y="0"/>
                  <a:pt x="28" y="0"/>
                </a:cubicBezTo>
                <a:cubicBezTo>
                  <a:pt x="461" y="0"/>
                  <a:pt x="461" y="0"/>
                  <a:pt x="461" y="0"/>
                </a:cubicBezTo>
                <a:cubicBezTo>
                  <a:pt x="476" y="0"/>
                  <a:pt x="488" y="12"/>
                  <a:pt x="488" y="27"/>
                </a:cubicBezTo>
                <a:cubicBezTo>
                  <a:pt x="488" y="460"/>
                  <a:pt x="488" y="460"/>
                  <a:pt x="488" y="460"/>
                </a:cubicBezTo>
                <a:cubicBezTo>
                  <a:pt x="488" y="476"/>
                  <a:pt x="476" y="488"/>
                  <a:pt x="461" y="488"/>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9" name="Freeform 9"/>
          <p:cNvSpPr>
            <a:spLocks/>
          </p:cNvSpPr>
          <p:nvPr/>
        </p:nvSpPr>
        <p:spPr bwMode="auto">
          <a:xfrm>
            <a:off x="4731544" y="2484835"/>
            <a:ext cx="1198959" cy="1200150"/>
          </a:xfrm>
          <a:custGeom>
            <a:avLst/>
            <a:gdLst>
              <a:gd name="T0" fmla="*/ 393 w 420"/>
              <a:gd name="T1" fmla="*/ 420 h 420"/>
              <a:gd name="T2" fmla="*/ 28 w 420"/>
              <a:gd name="T3" fmla="*/ 420 h 420"/>
              <a:gd name="T4" fmla="*/ 0 w 420"/>
              <a:gd name="T5" fmla="*/ 392 h 420"/>
              <a:gd name="T6" fmla="*/ 0 w 420"/>
              <a:gd name="T7" fmla="*/ 27 h 420"/>
              <a:gd name="T8" fmla="*/ 28 w 420"/>
              <a:gd name="T9" fmla="*/ 0 h 420"/>
              <a:gd name="T10" fmla="*/ 393 w 420"/>
              <a:gd name="T11" fmla="*/ 0 h 420"/>
              <a:gd name="T12" fmla="*/ 420 w 420"/>
              <a:gd name="T13" fmla="*/ 27 h 420"/>
              <a:gd name="T14" fmla="*/ 420 w 420"/>
              <a:gd name="T15" fmla="*/ 392 h 420"/>
              <a:gd name="T16" fmla="*/ 393 w 420"/>
              <a:gd name="T17" fmla="*/ 42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0" h="420">
                <a:moveTo>
                  <a:pt x="393" y="420"/>
                </a:moveTo>
                <a:cubicBezTo>
                  <a:pt x="28" y="420"/>
                  <a:pt x="28" y="420"/>
                  <a:pt x="28" y="420"/>
                </a:cubicBezTo>
                <a:cubicBezTo>
                  <a:pt x="12" y="420"/>
                  <a:pt x="0" y="408"/>
                  <a:pt x="0" y="392"/>
                </a:cubicBezTo>
                <a:cubicBezTo>
                  <a:pt x="0" y="27"/>
                  <a:pt x="0" y="27"/>
                  <a:pt x="0" y="27"/>
                </a:cubicBezTo>
                <a:cubicBezTo>
                  <a:pt x="0" y="12"/>
                  <a:pt x="12" y="0"/>
                  <a:pt x="28" y="0"/>
                </a:cubicBezTo>
                <a:cubicBezTo>
                  <a:pt x="393" y="0"/>
                  <a:pt x="393" y="0"/>
                  <a:pt x="393" y="0"/>
                </a:cubicBezTo>
                <a:cubicBezTo>
                  <a:pt x="408" y="0"/>
                  <a:pt x="420" y="12"/>
                  <a:pt x="420" y="27"/>
                </a:cubicBezTo>
                <a:cubicBezTo>
                  <a:pt x="420" y="392"/>
                  <a:pt x="420" y="392"/>
                  <a:pt x="420" y="392"/>
                </a:cubicBezTo>
                <a:cubicBezTo>
                  <a:pt x="420" y="408"/>
                  <a:pt x="408" y="420"/>
                  <a:pt x="393" y="420"/>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0" name="Rectangle 10"/>
          <p:cNvSpPr>
            <a:spLocks noChangeArrowheads="1"/>
          </p:cNvSpPr>
          <p:nvPr/>
        </p:nvSpPr>
        <p:spPr bwMode="auto">
          <a:xfrm>
            <a:off x="3417094" y="2809876"/>
            <a:ext cx="910506" cy="95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RU" altLang="ru-RU" sz="6225" b="1" dirty="0">
                <a:solidFill>
                  <a:schemeClr val="bg1"/>
                </a:solidFill>
                <a:latin typeface="Open Sans" panose="020B0606030504020204" pitchFamily="34" charset="0"/>
              </a:rPr>
              <a:t>01</a:t>
            </a:r>
            <a:endParaRPr lang="ru-RU" altLang="ru-RU" sz="1350" dirty="0">
              <a:solidFill>
                <a:schemeClr val="bg1"/>
              </a:solidFill>
            </a:endParaRPr>
          </a:p>
        </p:txBody>
      </p:sp>
      <p:sp>
        <p:nvSpPr>
          <p:cNvPr id="11" name="Rectangle 11"/>
          <p:cNvSpPr>
            <a:spLocks noChangeArrowheads="1"/>
          </p:cNvSpPr>
          <p:nvPr/>
        </p:nvSpPr>
        <p:spPr bwMode="auto">
          <a:xfrm>
            <a:off x="5085160" y="1312069"/>
            <a:ext cx="724557"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RU" altLang="ru-RU" sz="4950" b="1" dirty="0">
                <a:solidFill>
                  <a:schemeClr val="bg1"/>
                </a:solidFill>
                <a:latin typeface="Open Sans" panose="020B0606030504020204" pitchFamily="34" charset="0"/>
              </a:rPr>
              <a:t>03</a:t>
            </a:r>
            <a:endParaRPr lang="ru-RU" altLang="ru-RU" sz="1350" dirty="0">
              <a:solidFill>
                <a:schemeClr val="bg1"/>
              </a:solidFill>
            </a:endParaRPr>
          </a:p>
        </p:txBody>
      </p:sp>
      <p:sp>
        <p:nvSpPr>
          <p:cNvPr id="12" name="Rectangle 12"/>
          <p:cNvSpPr>
            <a:spLocks noChangeArrowheads="1"/>
          </p:cNvSpPr>
          <p:nvPr/>
        </p:nvSpPr>
        <p:spPr bwMode="auto">
          <a:xfrm>
            <a:off x="5050632" y="2777729"/>
            <a:ext cx="602729" cy="63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RU" altLang="ru-RU" sz="4125" b="1" dirty="0">
                <a:solidFill>
                  <a:schemeClr val="bg1"/>
                </a:solidFill>
                <a:latin typeface="Open Sans" panose="020B0606030504020204" pitchFamily="34" charset="0"/>
              </a:rPr>
              <a:t>04</a:t>
            </a:r>
            <a:endParaRPr lang="ru-RU" altLang="ru-RU" sz="1350" dirty="0">
              <a:solidFill>
                <a:schemeClr val="bg1"/>
              </a:solidFill>
            </a:endParaRPr>
          </a:p>
        </p:txBody>
      </p:sp>
      <p:sp>
        <p:nvSpPr>
          <p:cNvPr id="13" name="Rectangle 13"/>
          <p:cNvSpPr>
            <a:spLocks noChangeArrowheads="1"/>
          </p:cNvSpPr>
          <p:nvPr/>
        </p:nvSpPr>
        <p:spPr bwMode="auto">
          <a:xfrm>
            <a:off x="3936207" y="1669256"/>
            <a:ext cx="516167" cy="54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RU" altLang="ru-RU" sz="3525" b="1" dirty="0">
                <a:solidFill>
                  <a:schemeClr val="bg1"/>
                </a:solidFill>
                <a:latin typeface="Open Sans" panose="020B0606030504020204" pitchFamily="34" charset="0"/>
              </a:rPr>
              <a:t>02</a:t>
            </a:r>
            <a:endParaRPr lang="ru-RU" altLang="ru-RU" sz="1350" dirty="0">
              <a:solidFill>
                <a:schemeClr val="bg1"/>
              </a:solidFill>
            </a:endParaRPr>
          </a:p>
        </p:txBody>
      </p:sp>
      <p:sp>
        <p:nvSpPr>
          <p:cNvPr id="24" name="CaixaDeTexto 23">
            <a:extLst>
              <a:ext uri="{FF2B5EF4-FFF2-40B4-BE49-F238E27FC236}">
                <a16:creationId xmlns:a16="http://schemas.microsoft.com/office/drawing/2014/main" id="{D453CDA1-AAD4-0FBB-581D-B656DEE81C8D}"/>
              </a:ext>
            </a:extLst>
          </p:cNvPr>
          <p:cNvSpPr txBox="1"/>
          <p:nvPr/>
        </p:nvSpPr>
        <p:spPr>
          <a:xfrm>
            <a:off x="1" y="-4911"/>
            <a:ext cx="8629650" cy="738664"/>
          </a:xfrm>
          <a:prstGeom prst="rect">
            <a:avLst/>
          </a:prstGeom>
          <a:noFill/>
        </p:spPr>
        <p:txBody>
          <a:bodyPr wrap="square">
            <a:spAutoFit/>
          </a:bodyPr>
          <a:lstStyle/>
          <a:p>
            <a:pPr algn="just"/>
            <a:r>
              <a:rPr lang="pt-BR" sz="2100" dirty="0">
                <a:latin typeface="Aharoni" panose="02010803020104030203" pitchFamily="2" charset="-79"/>
                <a:cs typeface="Aharoni" panose="02010803020104030203" pitchFamily="2" charset="-79"/>
              </a:rPr>
              <a:t>Art. 156. Serão aplicadas ao responsável pelas infrações administrativas previstas nesta Lei as seguintes sanções:</a:t>
            </a:r>
          </a:p>
        </p:txBody>
      </p:sp>
      <p:sp>
        <p:nvSpPr>
          <p:cNvPr id="26" name="CaixaDeTexto 25">
            <a:extLst>
              <a:ext uri="{FF2B5EF4-FFF2-40B4-BE49-F238E27FC236}">
                <a16:creationId xmlns:a16="http://schemas.microsoft.com/office/drawing/2014/main" id="{666108F8-1A0D-AC81-1466-5C170269A6C4}"/>
              </a:ext>
            </a:extLst>
          </p:cNvPr>
          <p:cNvSpPr txBox="1"/>
          <p:nvPr/>
        </p:nvSpPr>
        <p:spPr>
          <a:xfrm>
            <a:off x="513457" y="2933209"/>
            <a:ext cx="2869109" cy="553998"/>
          </a:xfrm>
          <a:prstGeom prst="rect">
            <a:avLst/>
          </a:prstGeom>
          <a:noFill/>
        </p:spPr>
        <p:txBody>
          <a:bodyPr wrap="square">
            <a:spAutoFit/>
          </a:bodyPr>
          <a:lstStyle/>
          <a:p>
            <a:r>
              <a:rPr lang="pt-BR" sz="3000" dirty="0">
                <a:solidFill>
                  <a:srgbClr val="00B0F0"/>
                </a:solidFill>
                <a:latin typeface="Aharoni" panose="02010803020104030203" pitchFamily="2" charset="-79"/>
                <a:cs typeface="Aharoni" panose="02010803020104030203" pitchFamily="2" charset="-79"/>
              </a:rPr>
              <a:t>Advertência</a:t>
            </a:r>
            <a:endParaRPr lang="pt-BR" sz="3000" dirty="0">
              <a:solidFill>
                <a:srgbClr val="00B0F0"/>
              </a:solidFill>
            </a:endParaRPr>
          </a:p>
        </p:txBody>
      </p:sp>
      <p:sp>
        <p:nvSpPr>
          <p:cNvPr id="28" name="CaixaDeTexto 27">
            <a:extLst>
              <a:ext uri="{FF2B5EF4-FFF2-40B4-BE49-F238E27FC236}">
                <a16:creationId xmlns:a16="http://schemas.microsoft.com/office/drawing/2014/main" id="{6F7F7698-F56E-3D9C-D09E-A1151EF4F74E}"/>
              </a:ext>
            </a:extLst>
          </p:cNvPr>
          <p:cNvSpPr txBox="1"/>
          <p:nvPr/>
        </p:nvSpPr>
        <p:spPr>
          <a:xfrm>
            <a:off x="2376488" y="1679377"/>
            <a:ext cx="1283494" cy="553998"/>
          </a:xfrm>
          <a:prstGeom prst="rect">
            <a:avLst/>
          </a:prstGeom>
          <a:noFill/>
        </p:spPr>
        <p:txBody>
          <a:bodyPr wrap="square">
            <a:spAutoFit/>
          </a:bodyPr>
          <a:lstStyle/>
          <a:p>
            <a:pPr algn="just"/>
            <a:r>
              <a:rPr lang="pt-BR" sz="3000" dirty="0">
                <a:solidFill>
                  <a:srgbClr val="00B0F0"/>
                </a:solidFill>
                <a:latin typeface="Aharoni" panose="02010803020104030203" pitchFamily="2" charset="-79"/>
                <a:cs typeface="Aharoni" panose="02010803020104030203" pitchFamily="2" charset="-79"/>
              </a:rPr>
              <a:t>Multa</a:t>
            </a:r>
          </a:p>
        </p:txBody>
      </p:sp>
      <p:sp>
        <p:nvSpPr>
          <p:cNvPr id="30" name="CaixaDeTexto 29">
            <a:extLst>
              <a:ext uri="{FF2B5EF4-FFF2-40B4-BE49-F238E27FC236}">
                <a16:creationId xmlns:a16="http://schemas.microsoft.com/office/drawing/2014/main" id="{CED170B2-7F31-6AE4-1A57-6D9C195B3F3E}"/>
              </a:ext>
            </a:extLst>
          </p:cNvPr>
          <p:cNvSpPr txBox="1"/>
          <p:nvPr/>
        </p:nvSpPr>
        <p:spPr>
          <a:xfrm>
            <a:off x="6169523" y="1021557"/>
            <a:ext cx="2799159" cy="1477328"/>
          </a:xfrm>
          <a:prstGeom prst="rect">
            <a:avLst/>
          </a:prstGeom>
          <a:noFill/>
        </p:spPr>
        <p:txBody>
          <a:bodyPr wrap="square">
            <a:spAutoFit/>
          </a:bodyPr>
          <a:lstStyle/>
          <a:p>
            <a:pPr algn="ctr"/>
            <a:r>
              <a:rPr lang="pt-BR" sz="3000" dirty="0">
                <a:solidFill>
                  <a:srgbClr val="00B0F0"/>
                </a:solidFill>
                <a:latin typeface="Aharoni" panose="02010803020104030203" pitchFamily="2" charset="-79"/>
                <a:cs typeface="Aharoni" panose="02010803020104030203" pitchFamily="2" charset="-79"/>
              </a:rPr>
              <a:t>Impedimento</a:t>
            </a:r>
            <a:r>
              <a:rPr lang="pt-BR" sz="3000" dirty="0">
                <a:latin typeface="Aharoni" panose="02010803020104030203" pitchFamily="2" charset="-79"/>
                <a:cs typeface="Aharoni" panose="02010803020104030203" pitchFamily="2" charset="-79"/>
              </a:rPr>
              <a:t> de licitar e contratar</a:t>
            </a:r>
          </a:p>
        </p:txBody>
      </p:sp>
      <p:sp>
        <p:nvSpPr>
          <p:cNvPr id="32" name="CaixaDeTexto 31">
            <a:extLst>
              <a:ext uri="{FF2B5EF4-FFF2-40B4-BE49-F238E27FC236}">
                <a16:creationId xmlns:a16="http://schemas.microsoft.com/office/drawing/2014/main" id="{37B7E75A-A985-403F-685B-A97C00D96E8F}"/>
              </a:ext>
            </a:extLst>
          </p:cNvPr>
          <p:cNvSpPr txBox="1"/>
          <p:nvPr/>
        </p:nvSpPr>
        <p:spPr>
          <a:xfrm>
            <a:off x="5930503" y="2671669"/>
            <a:ext cx="2972694" cy="1938992"/>
          </a:xfrm>
          <a:prstGeom prst="rect">
            <a:avLst/>
          </a:prstGeom>
          <a:noFill/>
        </p:spPr>
        <p:txBody>
          <a:bodyPr wrap="square">
            <a:spAutoFit/>
          </a:bodyPr>
          <a:lstStyle/>
          <a:p>
            <a:pPr algn="ctr"/>
            <a:r>
              <a:rPr lang="pt-BR" sz="3000" dirty="0">
                <a:solidFill>
                  <a:srgbClr val="00B0F0"/>
                </a:solidFill>
                <a:latin typeface="Aharoni" panose="02010803020104030203" pitchFamily="2" charset="-79"/>
                <a:cs typeface="Aharoni" panose="02010803020104030203" pitchFamily="2" charset="-79"/>
              </a:rPr>
              <a:t>Declaração de inidoneidade </a:t>
            </a:r>
            <a:r>
              <a:rPr lang="pt-BR" sz="3000" dirty="0">
                <a:latin typeface="Aharoni" panose="02010803020104030203" pitchFamily="2" charset="-79"/>
                <a:cs typeface="Aharoni" panose="02010803020104030203" pitchFamily="2" charset="-79"/>
              </a:rPr>
              <a:t>para licitar ou contratar</a:t>
            </a:r>
            <a:endParaRPr lang="pt-BR" sz="3000" dirty="0"/>
          </a:p>
        </p:txBody>
      </p:sp>
    </p:spTree>
    <p:extLst>
      <p:ext uri="{BB962C8B-B14F-4D97-AF65-F5344CB8AC3E}">
        <p14:creationId xmlns:p14="http://schemas.microsoft.com/office/powerpoint/2010/main" val="369833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1000"/>
                                        <p:tgtEl>
                                          <p:spTgt spid="28"/>
                                        </p:tgtEl>
                                      </p:cBhvr>
                                    </p:animEffect>
                                    <p:anim calcmode="lin" valueType="num">
                                      <p:cBhvr>
                                        <p:cTn id="64" dur="1000" fill="hold"/>
                                        <p:tgtEl>
                                          <p:spTgt spid="28"/>
                                        </p:tgtEl>
                                        <p:attrNameLst>
                                          <p:attrName>ppt_x</p:attrName>
                                        </p:attrNameLst>
                                      </p:cBhvr>
                                      <p:tavLst>
                                        <p:tav tm="0">
                                          <p:val>
                                            <p:strVal val="#ppt_x"/>
                                          </p:val>
                                        </p:tav>
                                        <p:tav tm="100000">
                                          <p:val>
                                            <p:strVal val="#ppt_x"/>
                                          </p:val>
                                        </p:tav>
                                      </p:tavLst>
                                    </p:anim>
                                    <p:anim calcmode="lin" valueType="num">
                                      <p:cBhvr>
                                        <p:cTn id="6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1000"/>
                                        <p:tgtEl>
                                          <p:spTgt spid="30"/>
                                        </p:tgtEl>
                                      </p:cBhvr>
                                    </p:animEffect>
                                    <p:anim calcmode="lin" valueType="num">
                                      <p:cBhvr>
                                        <p:cTn id="71" dur="1000" fill="hold"/>
                                        <p:tgtEl>
                                          <p:spTgt spid="30"/>
                                        </p:tgtEl>
                                        <p:attrNameLst>
                                          <p:attrName>ppt_x</p:attrName>
                                        </p:attrNameLst>
                                      </p:cBhvr>
                                      <p:tavLst>
                                        <p:tav tm="0">
                                          <p:val>
                                            <p:strVal val="#ppt_x"/>
                                          </p:val>
                                        </p:tav>
                                        <p:tav tm="100000">
                                          <p:val>
                                            <p:strVal val="#ppt_x"/>
                                          </p:val>
                                        </p:tav>
                                      </p:tavLst>
                                    </p:anim>
                                    <p:anim calcmode="lin" valueType="num">
                                      <p:cBhvr>
                                        <p:cTn id="7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1000"/>
                                        <p:tgtEl>
                                          <p:spTgt spid="32"/>
                                        </p:tgtEl>
                                      </p:cBhvr>
                                    </p:animEffect>
                                    <p:anim calcmode="lin" valueType="num">
                                      <p:cBhvr>
                                        <p:cTn id="78" dur="1000" fill="hold"/>
                                        <p:tgtEl>
                                          <p:spTgt spid="32"/>
                                        </p:tgtEl>
                                        <p:attrNameLst>
                                          <p:attrName>ppt_x</p:attrName>
                                        </p:attrNameLst>
                                      </p:cBhvr>
                                      <p:tavLst>
                                        <p:tav tm="0">
                                          <p:val>
                                            <p:strVal val="#ppt_x"/>
                                          </p:val>
                                        </p:tav>
                                        <p:tav tm="100000">
                                          <p:val>
                                            <p:strVal val="#ppt_x"/>
                                          </p:val>
                                        </p:tav>
                                      </p:tavLst>
                                    </p:anim>
                                    <p:anim calcmode="lin" valueType="num">
                                      <p:cBhvr>
                                        <p:cTn id="7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12" grpId="0"/>
      <p:bldP spid="13" grpId="0"/>
      <p:bldP spid="26" grpId="0"/>
      <p:bldP spid="28" grpId="0"/>
      <p:bldP spid="30" grpId="0"/>
      <p:bldP spid="3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a:spLocks/>
          </p:cNvSpPr>
          <p:nvPr/>
        </p:nvSpPr>
        <p:spPr bwMode="auto">
          <a:xfrm>
            <a:off x="2759869" y="802482"/>
            <a:ext cx="962025" cy="2393156"/>
          </a:xfrm>
          <a:custGeom>
            <a:avLst/>
            <a:gdLst>
              <a:gd name="T0" fmla="*/ 337 w 337"/>
              <a:gd name="T1" fmla="*/ 169 h 838"/>
              <a:gd name="T2" fmla="*/ 168 w 337"/>
              <a:gd name="T3" fmla="*/ 0 h 838"/>
              <a:gd name="T4" fmla="*/ 0 w 337"/>
              <a:gd name="T5" fmla="*/ 169 h 838"/>
              <a:gd name="T6" fmla="*/ 0 w 337"/>
              <a:gd name="T7" fmla="*/ 670 h 838"/>
              <a:gd name="T8" fmla="*/ 168 w 337"/>
              <a:gd name="T9" fmla="*/ 838 h 838"/>
              <a:gd name="T10" fmla="*/ 337 w 337"/>
              <a:gd name="T11" fmla="*/ 670 h 838"/>
              <a:gd name="T12" fmla="*/ 337 w 337"/>
              <a:gd name="T13" fmla="*/ 169 h 838"/>
            </a:gdLst>
            <a:ahLst/>
            <a:cxnLst>
              <a:cxn ang="0">
                <a:pos x="T0" y="T1"/>
              </a:cxn>
              <a:cxn ang="0">
                <a:pos x="T2" y="T3"/>
              </a:cxn>
              <a:cxn ang="0">
                <a:pos x="T4" y="T5"/>
              </a:cxn>
              <a:cxn ang="0">
                <a:pos x="T6" y="T7"/>
              </a:cxn>
              <a:cxn ang="0">
                <a:pos x="T8" y="T9"/>
              </a:cxn>
              <a:cxn ang="0">
                <a:pos x="T10" y="T11"/>
              </a:cxn>
              <a:cxn ang="0">
                <a:pos x="T12" y="T13"/>
              </a:cxn>
            </a:cxnLst>
            <a:rect l="0" t="0" r="r" b="b"/>
            <a:pathLst>
              <a:path w="337" h="838">
                <a:moveTo>
                  <a:pt x="337" y="169"/>
                </a:moveTo>
                <a:cubicBezTo>
                  <a:pt x="337" y="76"/>
                  <a:pt x="261" y="0"/>
                  <a:pt x="168" y="0"/>
                </a:cubicBezTo>
                <a:cubicBezTo>
                  <a:pt x="75" y="0"/>
                  <a:pt x="0" y="76"/>
                  <a:pt x="0" y="169"/>
                </a:cubicBezTo>
                <a:cubicBezTo>
                  <a:pt x="0" y="670"/>
                  <a:pt x="0" y="670"/>
                  <a:pt x="0" y="670"/>
                </a:cubicBezTo>
                <a:cubicBezTo>
                  <a:pt x="0" y="763"/>
                  <a:pt x="75" y="838"/>
                  <a:pt x="168" y="838"/>
                </a:cubicBezTo>
                <a:cubicBezTo>
                  <a:pt x="261" y="838"/>
                  <a:pt x="337" y="763"/>
                  <a:pt x="337" y="670"/>
                </a:cubicBezTo>
                <a:lnTo>
                  <a:pt x="337" y="169"/>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7" name="Freeform 7"/>
          <p:cNvSpPr>
            <a:spLocks/>
          </p:cNvSpPr>
          <p:nvPr/>
        </p:nvSpPr>
        <p:spPr bwMode="auto">
          <a:xfrm>
            <a:off x="1540669" y="2235994"/>
            <a:ext cx="962025" cy="2393156"/>
          </a:xfrm>
          <a:custGeom>
            <a:avLst/>
            <a:gdLst>
              <a:gd name="T0" fmla="*/ 0 w 337"/>
              <a:gd name="T1" fmla="*/ 168 h 838"/>
              <a:gd name="T2" fmla="*/ 169 w 337"/>
              <a:gd name="T3" fmla="*/ 0 h 838"/>
              <a:gd name="T4" fmla="*/ 337 w 337"/>
              <a:gd name="T5" fmla="*/ 168 h 838"/>
              <a:gd name="T6" fmla="*/ 337 w 337"/>
              <a:gd name="T7" fmla="*/ 669 h 838"/>
              <a:gd name="T8" fmla="*/ 169 w 337"/>
              <a:gd name="T9" fmla="*/ 838 h 838"/>
              <a:gd name="T10" fmla="*/ 0 w 337"/>
              <a:gd name="T11" fmla="*/ 669 h 838"/>
              <a:gd name="T12" fmla="*/ 0 w 337"/>
              <a:gd name="T13" fmla="*/ 168 h 838"/>
            </a:gdLst>
            <a:ahLst/>
            <a:cxnLst>
              <a:cxn ang="0">
                <a:pos x="T0" y="T1"/>
              </a:cxn>
              <a:cxn ang="0">
                <a:pos x="T2" y="T3"/>
              </a:cxn>
              <a:cxn ang="0">
                <a:pos x="T4" y="T5"/>
              </a:cxn>
              <a:cxn ang="0">
                <a:pos x="T6" y="T7"/>
              </a:cxn>
              <a:cxn ang="0">
                <a:pos x="T8" y="T9"/>
              </a:cxn>
              <a:cxn ang="0">
                <a:pos x="T10" y="T11"/>
              </a:cxn>
              <a:cxn ang="0">
                <a:pos x="T12" y="T13"/>
              </a:cxn>
            </a:cxnLst>
            <a:rect l="0" t="0" r="r" b="b"/>
            <a:pathLst>
              <a:path w="337" h="838">
                <a:moveTo>
                  <a:pt x="0" y="168"/>
                </a:moveTo>
                <a:cubicBezTo>
                  <a:pt x="0" y="75"/>
                  <a:pt x="76" y="0"/>
                  <a:pt x="169" y="0"/>
                </a:cubicBezTo>
                <a:cubicBezTo>
                  <a:pt x="262" y="0"/>
                  <a:pt x="337" y="75"/>
                  <a:pt x="337" y="168"/>
                </a:cubicBezTo>
                <a:cubicBezTo>
                  <a:pt x="337" y="669"/>
                  <a:pt x="337" y="669"/>
                  <a:pt x="337" y="669"/>
                </a:cubicBezTo>
                <a:cubicBezTo>
                  <a:pt x="337" y="762"/>
                  <a:pt x="262" y="838"/>
                  <a:pt x="169" y="838"/>
                </a:cubicBezTo>
                <a:cubicBezTo>
                  <a:pt x="76" y="838"/>
                  <a:pt x="0" y="762"/>
                  <a:pt x="0" y="669"/>
                </a:cubicBezTo>
                <a:lnTo>
                  <a:pt x="0" y="168"/>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500" dirty="0"/>
          </a:p>
        </p:txBody>
      </p:sp>
      <p:sp>
        <p:nvSpPr>
          <p:cNvPr id="8" name="Freeform 8"/>
          <p:cNvSpPr>
            <a:spLocks/>
          </p:cNvSpPr>
          <p:nvPr/>
        </p:nvSpPr>
        <p:spPr bwMode="auto">
          <a:xfrm>
            <a:off x="5176838" y="802482"/>
            <a:ext cx="962025" cy="2393156"/>
          </a:xfrm>
          <a:custGeom>
            <a:avLst/>
            <a:gdLst>
              <a:gd name="T0" fmla="*/ 337 w 337"/>
              <a:gd name="T1" fmla="*/ 169 h 838"/>
              <a:gd name="T2" fmla="*/ 169 w 337"/>
              <a:gd name="T3" fmla="*/ 0 h 838"/>
              <a:gd name="T4" fmla="*/ 0 w 337"/>
              <a:gd name="T5" fmla="*/ 169 h 838"/>
              <a:gd name="T6" fmla="*/ 0 w 337"/>
              <a:gd name="T7" fmla="*/ 670 h 838"/>
              <a:gd name="T8" fmla="*/ 169 w 337"/>
              <a:gd name="T9" fmla="*/ 838 h 838"/>
              <a:gd name="T10" fmla="*/ 337 w 337"/>
              <a:gd name="T11" fmla="*/ 670 h 838"/>
              <a:gd name="T12" fmla="*/ 337 w 337"/>
              <a:gd name="T13" fmla="*/ 169 h 838"/>
            </a:gdLst>
            <a:ahLst/>
            <a:cxnLst>
              <a:cxn ang="0">
                <a:pos x="T0" y="T1"/>
              </a:cxn>
              <a:cxn ang="0">
                <a:pos x="T2" y="T3"/>
              </a:cxn>
              <a:cxn ang="0">
                <a:pos x="T4" y="T5"/>
              </a:cxn>
              <a:cxn ang="0">
                <a:pos x="T6" y="T7"/>
              </a:cxn>
              <a:cxn ang="0">
                <a:pos x="T8" y="T9"/>
              </a:cxn>
              <a:cxn ang="0">
                <a:pos x="T10" y="T11"/>
              </a:cxn>
              <a:cxn ang="0">
                <a:pos x="T12" y="T13"/>
              </a:cxn>
            </a:cxnLst>
            <a:rect l="0" t="0" r="r" b="b"/>
            <a:pathLst>
              <a:path w="337" h="838">
                <a:moveTo>
                  <a:pt x="337" y="169"/>
                </a:moveTo>
                <a:cubicBezTo>
                  <a:pt x="337" y="76"/>
                  <a:pt x="262" y="0"/>
                  <a:pt x="169" y="0"/>
                </a:cubicBezTo>
                <a:cubicBezTo>
                  <a:pt x="76" y="0"/>
                  <a:pt x="0" y="76"/>
                  <a:pt x="0" y="169"/>
                </a:cubicBezTo>
                <a:cubicBezTo>
                  <a:pt x="0" y="670"/>
                  <a:pt x="0" y="670"/>
                  <a:pt x="0" y="670"/>
                </a:cubicBezTo>
                <a:cubicBezTo>
                  <a:pt x="0" y="763"/>
                  <a:pt x="76" y="838"/>
                  <a:pt x="169" y="838"/>
                </a:cubicBezTo>
                <a:cubicBezTo>
                  <a:pt x="262" y="838"/>
                  <a:pt x="337" y="763"/>
                  <a:pt x="337" y="670"/>
                </a:cubicBezTo>
                <a:lnTo>
                  <a:pt x="337" y="169"/>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9" name="Freeform 9"/>
          <p:cNvSpPr>
            <a:spLocks/>
          </p:cNvSpPr>
          <p:nvPr/>
        </p:nvSpPr>
        <p:spPr bwMode="auto">
          <a:xfrm>
            <a:off x="3977879" y="2235994"/>
            <a:ext cx="959644" cy="2393156"/>
          </a:xfrm>
          <a:custGeom>
            <a:avLst/>
            <a:gdLst>
              <a:gd name="T0" fmla="*/ 0 w 336"/>
              <a:gd name="T1" fmla="*/ 168 h 838"/>
              <a:gd name="T2" fmla="*/ 168 w 336"/>
              <a:gd name="T3" fmla="*/ 0 h 838"/>
              <a:gd name="T4" fmla="*/ 336 w 336"/>
              <a:gd name="T5" fmla="*/ 168 h 838"/>
              <a:gd name="T6" fmla="*/ 336 w 336"/>
              <a:gd name="T7" fmla="*/ 669 h 838"/>
              <a:gd name="T8" fmla="*/ 168 w 336"/>
              <a:gd name="T9" fmla="*/ 838 h 838"/>
              <a:gd name="T10" fmla="*/ 0 w 336"/>
              <a:gd name="T11" fmla="*/ 669 h 838"/>
              <a:gd name="T12" fmla="*/ 0 w 336"/>
              <a:gd name="T13" fmla="*/ 168 h 838"/>
            </a:gdLst>
            <a:ahLst/>
            <a:cxnLst>
              <a:cxn ang="0">
                <a:pos x="T0" y="T1"/>
              </a:cxn>
              <a:cxn ang="0">
                <a:pos x="T2" y="T3"/>
              </a:cxn>
              <a:cxn ang="0">
                <a:pos x="T4" y="T5"/>
              </a:cxn>
              <a:cxn ang="0">
                <a:pos x="T6" y="T7"/>
              </a:cxn>
              <a:cxn ang="0">
                <a:pos x="T8" y="T9"/>
              </a:cxn>
              <a:cxn ang="0">
                <a:pos x="T10" y="T11"/>
              </a:cxn>
              <a:cxn ang="0">
                <a:pos x="T12" y="T13"/>
              </a:cxn>
            </a:cxnLst>
            <a:rect l="0" t="0" r="r" b="b"/>
            <a:pathLst>
              <a:path w="336" h="838">
                <a:moveTo>
                  <a:pt x="0" y="168"/>
                </a:moveTo>
                <a:cubicBezTo>
                  <a:pt x="0" y="75"/>
                  <a:pt x="75" y="0"/>
                  <a:pt x="168" y="0"/>
                </a:cubicBezTo>
                <a:cubicBezTo>
                  <a:pt x="261" y="0"/>
                  <a:pt x="336" y="75"/>
                  <a:pt x="336" y="168"/>
                </a:cubicBezTo>
                <a:cubicBezTo>
                  <a:pt x="336" y="669"/>
                  <a:pt x="336" y="669"/>
                  <a:pt x="336" y="669"/>
                </a:cubicBezTo>
                <a:cubicBezTo>
                  <a:pt x="336" y="762"/>
                  <a:pt x="261" y="838"/>
                  <a:pt x="168" y="838"/>
                </a:cubicBezTo>
                <a:cubicBezTo>
                  <a:pt x="75" y="838"/>
                  <a:pt x="0" y="762"/>
                  <a:pt x="0" y="669"/>
                </a:cubicBezTo>
                <a:lnTo>
                  <a:pt x="0" y="168"/>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0" name="Freeform 10"/>
          <p:cNvSpPr>
            <a:spLocks/>
          </p:cNvSpPr>
          <p:nvPr/>
        </p:nvSpPr>
        <p:spPr bwMode="auto">
          <a:xfrm>
            <a:off x="6412706" y="2235994"/>
            <a:ext cx="962025" cy="2393156"/>
          </a:xfrm>
          <a:custGeom>
            <a:avLst/>
            <a:gdLst>
              <a:gd name="T0" fmla="*/ 0 w 337"/>
              <a:gd name="T1" fmla="*/ 168 h 838"/>
              <a:gd name="T2" fmla="*/ 168 w 337"/>
              <a:gd name="T3" fmla="*/ 0 h 838"/>
              <a:gd name="T4" fmla="*/ 337 w 337"/>
              <a:gd name="T5" fmla="*/ 168 h 838"/>
              <a:gd name="T6" fmla="*/ 337 w 337"/>
              <a:gd name="T7" fmla="*/ 669 h 838"/>
              <a:gd name="T8" fmla="*/ 168 w 337"/>
              <a:gd name="T9" fmla="*/ 838 h 838"/>
              <a:gd name="T10" fmla="*/ 0 w 337"/>
              <a:gd name="T11" fmla="*/ 669 h 838"/>
              <a:gd name="T12" fmla="*/ 0 w 337"/>
              <a:gd name="T13" fmla="*/ 168 h 838"/>
            </a:gdLst>
            <a:ahLst/>
            <a:cxnLst>
              <a:cxn ang="0">
                <a:pos x="T0" y="T1"/>
              </a:cxn>
              <a:cxn ang="0">
                <a:pos x="T2" y="T3"/>
              </a:cxn>
              <a:cxn ang="0">
                <a:pos x="T4" y="T5"/>
              </a:cxn>
              <a:cxn ang="0">
                <a:pos x="T6" y="T7"/>
              </a:cxn>
              <a:cxn ang="0">
                <a:pos x="T8" y="T9"/>
              </a:cxn>
              <a:cxn ang="0">
                <a:pos x="T10" y="T11"/>
              </a:cxn>
              <a:cxn ang="0">
                <a:pos x="T12" y="T13"/>
              </a:cxn>
            </a:cxnLst>
            <a:rect l="0" t="0" r="r" b="b"/>
            <a:pathLst>
              <a:path w="337" h="838">
                <a:moveTo>
                  <a:pt x="0" y="168"/>
                </a:moveTo>
                <a:cubicBezTo>
                  <a:pt x="0" y="75"/>
                  <a:pt x="75" y="0"/>
                  <a:pt x="168" y="0"/>
                </a:cubicBezTo>
                <a:cubicBezTo>
                  <a:pt x="261" y="0"/>
                  <a:pt x="337" y="75"/>
                  <a:pt x="337" y="168"/>
                </a:cubicBezTo>
                <a:cubicBezTo>
                  <a:pt x="337" y="669"/>
                  <a:pt x="337" y="669"/>
                  <a:pt x="337" y="669"/>
                </a:cubicBezTo>
                <a:cubicBezTo>
                  <a:pt x="337" y="762"/>
                  <a:pt x="261" y="838"/>
                  <a:pt x="168" y="838"/>
                </a:cubicBezTo>
                <a:cubicBezTo>
                  <a:pt x="75" y="838"/>
                  <a:pt x="0" y="762"/>
                  <a:pt x="0" y="669"/>
                </a:cubicBezTo>
                <a:lnTo>
                  <a:pt x="0" y="168"/>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grpSp>
        <p:nvGrpSpPr>
          <p:cNvPr id="33" name="Group 32"/>
          <p:cNvGrpSpPr/>
          <p:nvPr/>
        </p:nvGrpSpPr>
        <p:grpSpPr>
          <a:xfrm>
            <a:off x="1415654" y="2107406"/>
            <a:ext cx="6085285" cy="1216820"/>
            <a:chOff x="2039938" y="2619375"/>
            <a:chExt cx="8113713" cy="1622426"/>
          </a:xfrm>
        </p:grpSpPr>
        <p:sp>
          <p:nvSpPr>
            <p:cNvPr id="11" name="Freeform 11"/>
            <p:cNvSpPr>
              <a:spLocks/>
            </p:cNvSpPr>
            <p:nvPr/>
          </p:nvSpPr>
          <p:spPr bwMode="auto">
            <a:xfrm>
              <a:off x="2039938" y="2619375"/>
              <a:ext cx="1620838" cy="811213"/>
            </a:xfrm>
            <a:custGeom>
              <a:avLst/>
              <a:gdLst>
                <a:gd name="T0" fmla="*/ 426 w 426"/>
                <a:gd name="T1" fmla="*/ 213 h 213"/>
                <a:gd name="T2" fmla="*/ 213 w 426"/>
                <a:gd name="T3" fmla="*/ 0 h 213"/>
                <a:gd name="T4" fmla="*/ 0 w 426"/>
                <a:gd name="T5" fmla="*/ 213 h 213"/>
              </a:gdLst>
              <a:ahLst/>
              <a:cxnLst>
                <a:cxn ang="0">
                  <a:pos x="T0" y="T1"/>
                </a:cxn>
                <a:cxn ang="0">
                  <a:pos x="T2" y="T3"/>
                </a:cxn>
                <a:cxn ang="0">
                  <a:pos x="T4" y="T5"/>
                </a:cxn>
              </a:cxnLst>
              <a:rect l="0" t="0" r="r" b="b"/>
              <a:pathLst>
                <a:path w="426" h="213">
                  <a:moveTo>
                    <a:pt x="426" y="213"/>
                  </a:moveTo>
                  <a:cubicBezTo>
                    <a:pt x="426" y="95"/>
                    <a:pt x="331" y="0"/>
                    <a:pt x="213" y="0"/>
                  </a:cubicBezTo>
                  <a:cubicBezTo>
                    <a:pt x="95" y="0"/>
                    <a:pt x="0" y="95"/>
                    <a:pt x="0" y="213"/>
                  </a:cubicBezTo>
                </a:path>
              </a:pathLst>
            </a:custGeom>
            <a:noFill/>
            <a:ln w="920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2" name="Freeform 12"/>
            <p:cNvSpPr>
              <a:spLocks/>
            </p:cNvSpPr>
            <p:nvPr/>
          </p:nvSpPr>
          <p:spPr bwMode="auto">
            <a:xfrm>
              <a:off x="3660775" y="3430588"/>
              <a:ext cx="1625600" cy="811213"/>
            </a:xfrm>
            <a:custGeom>
              <a:avLst/>
              <a:gdLst>
                <a:gd name="T0" fmla="*/ 0 w 427"/>
                <a:gd name="T1" fmla="*/ 0 h 213"/>
                <a:gd name="T2" fmla="*/ 213 w 427"/>
                <a:gd name="T3" fmla="*/ 213 h 213"/>
                <a:gd name="T4" fmla="*/ 427 w 427"/>
                <a:gd name="T5" fmla="*/ 0 h 213"/>
              </a:gdLst>
              <a:ahLst/>
              <a:cxnLst>
                <a:cxn ang="0">
                  <a:pos x="T0" y="T1"/>
                </a:cxn>
                <a:cxn ang="0">
                  <a:pos x="T2" y="T3"/>
                </a:cxn>
                <a:cxn ang="0">
                  <a:pos x="T4" y="T5"/>
                </a:cxn>
              </a:cxnLst>
              <a:rect l="0" t="0" r="r" b="b"/>
              <a:pathLst>
                <a:path w="427" h="213">
                  <a:moveTo>
                    <a:pt x="0" y="0"/>
                  </a:moveTo>
                  <a:cubicBezTo>
                    <a:pt x="0" y="118"/>
                    <a:pt x="96" y="213"/>
                    <a:pt x="213" y="213"/>
                  </a:cubicBezTo>
                  <a:cubicBezTo>
                    <a:pt x="331" y="213"/>
                    <a:pt x="427" y="118"/>
                    <a:pt x="427" y="0"/>
                  </a:cubicBezTo>
                </a:path>
              </a:pathLst>
            </a:custGeom>
            <a:noFill/>
            <a:ln w="92075"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3" name="Freeform 13"/>
            <p:cNvSpPr>
              <a:spLocks/>
            </p:cNvSpPr>
            <p:nvPr/>
          </p:nvSpPr>
          <p:spPr bwMode="auto">
            <a:xfrm>
              <a:off x="5286375" y="2619375"/>
              <a:ext cx="1620838" cy="811213"/>
            </a:xfrm>
            <a:custGeom>
              <a:avLst/>
              <a:gdLst>
                <a:gd name="T0" fmla="*/ 426 w 426"/>
                <a:gd name="T1" fmla="*/ 213 h 213"/>
                <a:gd name="T2" fmla="*/ 213 w 426"/>
                <a:gd name="T3" fmla="*/ 0 h 213"/>
                <a:gd name="T4" fmla="*/ 0 w 426"/>
                <a:gd name="T5" fmla="*/ 213 h 213"/>
              </a:gdLst>
              <a:ahLst/>
              <a:cxnLst>
                <a:cxn ang="0">
                  <a:pos x="T0" y="T1"/>
                </a:cxn>
                <a:cxn ang="0">
                  <a:pos x="T2" y="T3"/>
                </a:cxn>
                <a:cxn ang="0">
                  <a:pos x="T4" y="T5"/>
                </a:cxn>
              </a:cxnLst>
              <a:rect l="0" t="0" r="r" b="b"/>
              <a:pathLst>
                <a:path w="426" h="213">
                  <a:moveTo>
                    <a:pt x="426" y="213"/>
                  </a:moveTo>
                  <a:cubicBezTo>
                    <a:pt x="426" y="95"/>
                    <a:pt x="331" y="0"/>
                    <a:pt x="213" y="0"/>
                  </a:cubicBezTo>
                  <a:cubicBezTo>
                    <a:pt x="95" y="0"/>
                    <a:pt x="0" y="95"/>
                    <a:pt x="0" y="213"/>
                  </a:cubicBezTo>
                </a:path>
              </a:pathLst>
            </a:custGeom>
            <a:noFill/>
            <a:ln w="92075"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4" name="Freeform 14"/>
            <p:cNvSpPr>
              <a:spLocks/>
            </p:cNvSpPr>
            <p:nvPr/>
          </p:nvSpPr>
          <p:spPr bwMode="auto">
            <a:xfrm>
              <a:off x="6907213" y="3430588"/>
              <a:ext cx="1625600" cy="811213"/>
            </a:xfrm>
            <a:custGeom>
              <a:avLst/>
              <a:gdLst>
                <a:gd name="T0" fmla="*/ 0 w 427"/>
                <a:gd name="T1" fmla="*/ 0 h 213"/>
                <a:gd name="T2" fmla="*/ 214 w 427"/>
                <a:gd name="T3" fmla="*/ 213 h 213"/>
                <a:gd name="T4" fmla="*/ 427 w 427"/>
                <a:gd name="T5" fmla="*/ 0 h 213"/>
              </a:gdLst>
              <a:ahLst/>
              <a:cxnLst>
                <a:cxn ang="0">
                  <a:pos x="T0" y="T1"/>
                </a:cxn>
                <a:cxn ang="0">
                  <a:pos x="T2" y="T3"/>
                </a:cxn>
                <a:cxn ang="0">
                  <a:pos x="T4" y="T5"/>
                </a:cxn>
              </a:cxnLst>
              <a:rect l="0" t="0" r="r" b="b"/>
              <a:pathLst>
                <a:path w="427" h="213">
                  <a:moveTo>
                    <a:pt x="0" y="0"/>
                  </a:moveTo>
                  <a:cubicBezTo>
                    <a:pt x="0" y="118"/>
                    <a:pt x="96" y="213"/>
                    <a:pt x="214" y="213"/>
                  </a:cubicBezTo>
                  <a:cubicBezTo>
                    <a:pt x="331" y="213"/>
                    <a:pt x="427" y="118"/>
                    <a:pt x="427" y="0"/>
                  </a:cubicBezTo>
                </a:path>
              </a:pathLst>
            </a:custGeom>
            <a:noFill/>
            <a:ln w="920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15" name="Freeform 15"/>
            <p:cNvSpPr>
              <a:spLocks/>
            </p:cNvSpPr>
            <p:nvPr/>
          </p:nvSpPr>
          <p:spPr bwMode="auto">
            <a:xfrm>
              <a:off x="8532813" y="2619375"/>
              <a:ext cx="1620838" cy="811213"/>
            </a:xfrm>
            <a:custGeom>
              <a:avLst/>
              <a:gdLst>
                <a:gd name="T0" fmla="*/ 426 w 426"/>
                <a:gd name="T1" fmla="*/ 213 h 213"/>
                <a:gd name="T2" fmla="*/ 213 w 426"/>
                <a:gd name="T3" fmla="*/ 0 h 213"/>
                <a:gd name="T4" fmla="*/ 0 w 426"/>
                <a:gd name="T5" fmla="*/ 213 h 213"/>
              </a:gdLst>
              <a:ahLst/>
              <a:cxnLst>
                <a:cxn ang="0">
                  <a:pos x="T0" y="T1"/>
                </a:cxn>
                <a:cxn ang="0">
                  <a:pos x="T2" y="T3"/>
                </a:cxn>
                <a:cxn ang="0">
                  <a:pos x="T4" y="T5"/>
                </a:cxn>
              </a:cxnLst>
              <a:rect l="0" t="0" r="r" b="b"/>
              <a:pathLst>
                <a:path w="426" h="213">
                  <a:moveTo>
                    <a:pt x="426" y="213"/>
                  </a:moveTo>
                  <a:cubicBezTo>
                    <a:pt x="426" y="95"/>
                    <a:pt x="331" y="0"/>
                    <a:pt x="213" y="0"/>
                  </a:cubicBezTo>
                  <a:cubicBezTo>
                    <a:pt x="95" y="0"/>
                    <a:pt x="0" y="95"/>
                    <a:pt x="0" y="213"/>
                  </a:cubicBezTo>
                </a:path>
              </a:pathLst>
            </a:custGeom>
            <a:noFill/>
            <a:ln w="920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sp>
        <p:nvSpPr>
          <p:cNvPr id="21" name="Rectangle 21"/>
          <p:cNvSpPr>
            <a:spLocks noChangeArrowheads="1"/>
          </p:cNvSpPr>
          <p:nvPr/>
        </p:nvSpPr>
        <p:spPr bwMode="auto">
          <a:xfrm>
            <a:off x="1777603" y="3885010"/>
            <a:ext cx="461665"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RU" altLang="ru-RU" sz="3150" b="1" dirty="0">
                <a:latin typeface="Open Sans" panose="020B0606030504020204" pitchFamily="34" charset="0"/>
              </a:rPr>
              <a:t>01</a:t>
            </a:r>
            <a:endParaRPr lang="ru-RU" altLang="ru-RU" sz="1350" dirty="0"/>
          </a:p>
        </p:txBody>
      </p:sp>
      <p:sp>
        <p:nvSpPr>
          <p:cNvPr id="22" name="Rectangle 22"/>
          <p:cNvSpPr>
            <a:spLocks noChangeArrowheads="1"/>
          </p:cNvSpPr>
          <p:nvPr/>
        </p:nvSpPr>
        <p:spPr bwMode="auto">
          <a:xfrm>
            <a:off x="3014663" y="988219"/>
            <a:ext cx="461665"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RU" altLang="ru-RU" sz="3150" b="1" dirty="0">
                <a:solidFill>
                  <a:schemeClr val="bg1"/>
                </a:solidFill>
                <a:latin typeface="Open Sans" panose="020B0606030504020204" pitchFamily="34" charset="0"/>
              </a:rPr>
              <a:t>02</a:t>
            </a:r>
            <a:endParaRPr lang="ru-RU" altLang="ru-RU" sz="1350" dirty="0">
              <a:solidFill>
                <a:schemeClr val="bg1"/>
              </a:solidFill>
            </a:endParaRPr>
          </a:p>
        </p:txBody>
      </p:sp>
      <p:sp>
        <p:nvSpPr>
          <p:cNvPr id="23" name="Rectangle 23"/>
          <p:cNvSpPr>
            <a:spLocks noChangeArrowheads="1"/>
          </p:cNvSpPr>
          <p:nvPr/>
        </p:nvSpPr>
        <p:spPr bwMode="auto">
          <a:xfrm>
            <a:off x="5449491" y="988219"/>
            <a:ext cx="461665"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RU" altLang="ru-RU" sz="3150" b="1" dirty="0">
                <a:latin typeface="Open Sans" panose="020B0606030504020204" pitchFamily="34" charset="0"/>
              </a:rPr>
              <a:t>04</a:t>
            </a:r>
            <a:endParaRPr lang="ru-RU" altLang="ru-RU" sz="1350" dirty="0"/>
          </a:p>
        </p:txBody>
      </p:sp>
      <p:sp>
        <p:nvSpPr>
          <p:cNvPr id="24" name="Rectangle 24"/>
          <p:cNvSpPr>
            <a:spLocks noChangeArrowheads="1"/>
          </p:cNvSpPr>
          <p:nvPr/>
        </p:nvSpPr>
        <p:spPr bwMode="auto">
          <a:xfrm>
            <a:off x="4231482" y="3885010"/>
            <a:ext cx="461665"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RU" altLang="ru-RU" sz="3150" b="1">
                <a:latin typeface="Open Sans" panose="020B0606030504020204" pitchFamily="34" charset="0"/>
              </a:rPr>
              <a:t>03</a:t>
            </a:r>
            <a:endParaRPr lang="ru-RU" altLang="ru-RU" sz="1350"/>
          </a:p>
        </p:txBody>
      </p:sp>
      <p:sp>
        <p:nvSpPr>
          <p:cNvPr id="25" name="Rectangle 25"/>
          <p:cNvSpPr>
            <a:spLocks noChangeArrowheads="1"/>
          </p:cNvSpPr>
          <p:nvPr/>
        </p:nvSpPr>
        <p:spPr bwMode="auto">
          <a:xfrm>
            <a:off x="6666310" y="3885010"/>
            <a:ext cx="461665"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RU" altLang="ru-RU" sz="3150" b="1" dirty="0">
                <a:latin typeface="Open Sans" panose="020B0606030504020204" pitchFamily="34" charset="0"/>
              </a:rPr>
              <a:t>05</a:t>
            </a:r>
            <a:endParaRPr lang="ru-RU" altLang="ru-RU" sz="1350" dirty="0"/>
          </a:p>
        </p:txBody>
      </p:sp>
      <p:sp>
        <p:nvSpPr>
          <p:cNvPr id="3" name="CaixaDeTexto 2">
            <a:extLst>
              <a:ext uri="{FF2B5EF4-FFF2-40B4-BE49-F238E27FC236}">
                <a16:creationId xmlns:a16="http://schemas.microsoft.com/office/drawing/2014/main" id="{B6ACA493-440E-C19B-367E-8D7CE03BEED5}"/>
              </a:ext>
            </a:extLst>
          </p:cNvPr>
          <p:cNvSpPr txBox="1"/>
          <p:nvPr/>
        </p:nvSpPr>
        <p:spPr>
          <a:xfrm>
            <a:off x="495982" y="137606"/>
            <a:ext cx="7004957" cy="427040"/>
          </a:xfrm>
          <a:prstGeom prst="rect">
            <a:avLst/>
          </a:prstGeom>
          <a:noFill/>
        </p:spPr>
        <p:txBody>
          <a:bodyPr wrap="square">
            <a:spAutoFit/>
          </a:bodyPr>
          <a:lstStyle/>
          <a:p>
            <a:pPr algn="just"/>
            <a:r>
              <a:rPr lang="pt-BR" sz="2175" dirty="0">
                <a:latin typeface="Aharoni" panose="02010803020104030203" pitchFamily="2" charset="-79"/>
                <a:cs typeface="Aharoni" panose="02010803020104030203" pitchFamily="2" charset="-79"/>
              </a:rPr>
              <a:t>§ 1º Na aplicação das sanções serão considerados:</a:t>
            </a:r>
          </a:p>
        </p:txBody>
      </p:sp>
      <p:sp>
        <p:nvSpPr>
          <p:cNvPr id="5" name="CaixaDeTexto 4">
            <a:extLst>
              <a:ext uri="{FF2B5EF4-FFF2-40B4-BE49-F238E27FC236}">
                <a16:creationId xmlns:a16="http://schemas.microsoft.com/office/drawing/2014/main" id="{5D02C121-F0FE-0992-4161-CC49CAC5BCFF}"/>
              </a:ext>
            </a:extLst>
          </p:cNvPr>
          <p:cNvSpPr txBox="1"/>
          <p:nvPr/>
        </p:nvSpPr>
        <p:spPr>
          <a:xfrm>
            <a:off x="1484185" y="2571750"/>
            <a:ext cx="1091733" cy="1188787"/>
          </a:xfrm>
          <a:prstGeom prst="rect">
            <a:avLst/>
          </a:prstGeom>
          <a:noFill/>
        </p:spPr>
        <p:txBody>
          <a:bodyPr wrap="square">
            <a:spAutoFit/>
          </a:bodyPr>
          <a:lstStyle/>
          <a:p>
            <a:pPr algn="ctr"/>
            <a:r>
              <a:rPr lang="pt-BR" sz="1425" dirty="0">
                <a:latin typeface="Aharoni" panose="02010803020104030203" pitchFamily="2" charset="-79"/>
                <a:cs typeface="Aharoni" panose="02010803020104030203" pitchFamily="2" charset="-79"/>
              </a:rPr>
              <a:t>Natureza/ gravidade da infração cometida</a:t>
            </a:r>
            <a:endParaRPr lang="pt-BR" sz="1425" dirty="0"/>
          </a:p>
        </p:txBody>
      </p:sp>
      <p:sp>
        <p:nvSpPr>
          <p:cNvPr id="30" name="CaixaDeTexto 29">
            <a:extLst>
              <a:ext uri="{FF2B5EF4-FFF2-40B4-BE49-F238E27FC236}">
                <a16:creationId xmlns:a16="http://schemas.microsoft.com/office/drawing/2014/main" id="{F94714C3-0609-EA83-255E-519CE895EF17}"/>
              </a:ext>
            </a:extLst>
          </p:cNvPr>
          <p:cNvSpPr txBox="1"/>
          <p:nvPr/>
        </p:nvSpPr>
        <p:spPr>
          <a:xfrm>
            <a:off x="2792015" y="1581016"/>
            <a:ext cx="964827" cy="1015663"/>
          </a:xfrm>
          <a:prstGeom prst="rect">
            <a:avLst/>
          </a:prstGeom>
          <a:noFill/>
        </p:spPr>
        <p:txBody>
          <a:bodyPr wrap="square">
            <a:spAutoFit/>
          </a:bodyPr>
          <a:lstStyle/>
          <a:p>
            <a:pPr algn="ctr"/>
            <a:r>
              <a:rPr lang="pt-BR" sz="1500" dirty="0">
                <a:solidFill>
                  <a:schemeClr val="bg1"/>
                </a:solidFill>
                <a:latin typeface="Aharoni" panose="02010803020104030203" pitchFamily="2" charset="-79"/>
                <a:cs typeface="Aharoni" panose="02010803020104030203" pitchFamily="2" charset="-79"/>
              </a:rPr>
              <a:t>Peculiaridades do caso concreto</a:t>
            </a:r>
            <a:endParaRPr lang="pt-BR" sz="1500" dirty="0">
              <a:solidFill>
                <a:schemeClr val="bg1"/>
              </a:solidFill>
            </a:endParaRPr>
          </a:p>
        </p:txBody>
      </p:sp>
      <p:sp>
        <p:nvSpPr>
          <p:cNvPr id="35" name="CaixaDeTexto 34">
            <a:extLst>
              <a:ext uri="{FF2B5EF4-FFF2-40B4-BE49-F238E27FC236}">
                <a16:creationId xmlns:a16="http://schemas.microsoft.com/office/drawing/2014/main" id="{C7400554-8FF1-CAFB-48CA-BBC11DDC5F63}"/>
              </a:ext>
            </a:extLst>
          </p:cNvPr>
          <p:cNvSpPr txBox="1"/>
          <p:nvPr/>
        </p:nvSpPr>
        <p:spPr>
          <a:xfrm>
            <a:off x="3836856" y="3000873"/>
            <a:ext cx="1215629" cy="773289"/>
          </a:xfrm>
          <a:prstGeom prst="rect">
            <a:avLst/>
          </a:prstGeom>
          <a:noFill/>
        </p:spPr>
        <p:txBody>
          <a:bodyPr wrap="square">
            <a:spAutoFit/>
          </a:bodyPr>
          <a:lstStyle/>
          <a:p>
            <a:pPr algn="ctr"/>
            <a:r>
              <a:rPr lang="pt-BR" sz="1500" dirty="0">
                <a:latin typeface="Aharoni" panose="02010803020104030203" pitchFamily="2" charset="-79"/>
                <a:cs typeface="Aharoni" panose="02010803020104030203" pitchFamily="2" charset="-79"/>
              </a:rPr>
              <a:t>As </a:t>
            </a:r>
            <a:r>
              <a:rPr lang="pt-BR" sz="1500" dirty="0" err="1">
                <a:latin typeface="Aharoni" panose="02010803020104030203" pitchFamily="2" charset="-79"/>
                <a:cs typeface="Aharoni" panose="02010803020104030203" pitchFamily="2" charset="-79"/>
              </a:rPr>
              <a:t>circuns</a:t>
            </a:r>
            <a:endParaRPr lang="pt-BR" sz="1500" dirty="0">
              <a:latin typeface="Aharoni" panose="02010803020104030203" pitchFamily="2" charset="-79"/>
              <a:cs typeface="Aharoni" panose="02010803020104030203" pitchFamily="2" charset="-79"/>
            </a:endParaRPr>
          </a:p>
          <a:p>
            <a:pPr algn="ctr"/>
            <a:r>
              <a:rPr lang="pt-BR" sz="1500" dirty="0" err="1">
                <a:latin typeface="Aharoni" panose="02010803020104030203" pitchFamily="2" charset="-79"/>
                <a:cs typeface="Aharoni" panose="02010803020104030203" pitchFamily="2" charset="-79"/>
              </a:rPr>
              <a:t>tâncias</a:t>
            </a:r>
            <a:r>
              <a:rPr lang="pt-BR" sz="1500" dirty="0">
                <a:latin typeface="Aharoni" panose="02010803020104030203" pitchFamily="2" charset="-79"/>
                <a:cs typeface="Aharoni" panose="02010803020104030203" pitchFamily="2" charset="-79"/>
              </a:rPr>
              <a:t> </a:t>
            </a:r>
            <a:r>
              <a:rPr lang="pt-BR" sz="1425" dirty="0">
                <a:latin typeface="Aharoni" panose="02010803020104030203" pitchFamily="2" charset="-79"/>
                <a:cs typeface="Aharoni" panose="02010803020104030203" pitchFamily="2" charset="-79"/>
              </a:rPr>
              <a:t>agravantes</a:t>
            </a:r>
            <a:endParaRPr lang="pt-BR" sz="1425" dirty="0"/>
          </a:p>
        </p:txBody>
      </p:sp>
      <p:sp>
        <p:nvSpPr>
          <p:cNvPr id="37" name="CaixaDeTexto 36">
            <a:extLst>
              <a:ext uri="{FF2B5EF4-FFF2-40B4-BE49-F238E27FC236}">
                <a16:creationId xmlns:a16="http://schemas.microsoft.com/office/drawing/2014/main" id="{CB1DE204-959C-2D08-ED41-595615C2831C}"/>
              </a:ext>
            </a:extLst>
          </p:cNvPr>
          <p:cNvSpPr txBox="1"/>
          <p:nvPr/>
        </p:nvSpPr>
        <p:spPr>
          <a:xfrm>
            <a:off x="3671887" y="1409953"/>
            <a:ext cx="2466976" cy="1546577"/>
          </a:xfrm>
          <a:prstGeom prst="rect">
            <a:avLst/>
          </a:prstGeom>
          <a:noFill/>
        </p:spPr>
        <p:txBody>
          <a:bodyPr wrap="square">
            <a:spAutoFit/>
          </a:bodyPr>
          <a:lstStyle/>
          <a:p>
            <a:pPr marL="1484710" algn="ctr"/>
            <a:r>
              <a:rPr lang="pt-BR" sz="1350" dirty="0">
                <a:latin typeface="Aharoni" panose="02010803020104030203" pitchFamily="2" charset="-79"/>
                <a:cs typeface="Aharoni" panose="02010803020104030203" pitchFamily="2" charset="-79"/>
              </a:rPr>
              <a:t>Os danos que dela provierem para a Administração Pública;</a:t>
            </a:r>
            <a:endParaRPr lang="pt-BR" sz="1050" dirty="0">
              <a:latin typeface="Aharoni" panose="02010803020104030203" pitchFamily="2" charset="-79"/>
              <a:cs typeface="Aharoni" panose="02010803020104030203" pitchFamily="2" charset="-79"/>
            </a:endParaRPr>
          </a:p>
        </p:txBody>
      </p:sp>
      <p:sp>
        <p:nvSpPr>
          <p:cNvPr id="39" name="CaixaDeTexto 38">
            <a:extLst>
              <a:ext uri="{FF2B5EF4-FFF2-40B4-BE49-F238E27FC236}">
                <a16:creationId xmlns:a16="http://schemas.microsoft.com/office/drawing/2014/main" id="{C252846C-6374-5BB2-CE9B-2477CFD12362}"/>
              </a:ext>
            </a:extLst>
          </p:cNvPr>
          <p:cNvSpPr txBox="1"/>
          <p:nvPr/>
        </p:nvSpPr>
        <p:spPr>
          <a:xfrm>
            <a:off x="6330974" y="2411611"/>
            <a:ext cx="1124300" cy="1569660"/>
          </a:xfrm>
          <a:prstGeom prst="rect">
            <a:avLst/>
          </a:prstGeom>
          <a:noFill/>
        </p:spPr>
        <p:txBody>
          <a:bodyPr wrap="square">
            <a:spAutoFit/>
          </a:bodyPr>
          <a:lstStyle/>
          <a:p>
            <a:pPr algn="ctr"/>
            <a:r>
              <a:rPr lang="pt-BR" sz="1200" dirty="0">
                <a:latin typeface="Aharoni" panose="02010803020104030203" pitchFamily="2" charset="-79"/>
                <a:cs typeface="Aharoni" panose="02010803020104030203" pitchFamily="2" charset="-79"/>
              </a:rPr>
              <a:t>A implantação ou o aperfeiçoa</a:t>
            </a:r>
          </a:p>
          <a:p>
            <a:pPr algn="ctr"/>
            <a:r>
              <a:rPr lang="pt-BR" sz="1200" dirty="0">
                <a:latin typeface="Aharoni" panose="02010803020104030203" pitchFamily="2" charset="-79"/>
                <a:cs typeface="Aharoni" panose="02010803020104030203" pitchFamily="2" charset="-79"/>
              </a:rPr>
              <a:t>mento de programa de integridade</a:t>
            </a:r>
            <a:endParaRPr lang="pt-BR" sz="1200" dirty="0"/>
          </a:p>
        </p:txBody>
      </p:sp>
    </p:spTree>
    <p:extLst>
      <p:ext uri="{BB962C8B-B14F-4D97-AF65-F5344CB8AC3E}">
        <p14:creationId xmlns:p14="http://schemas.microsoft.com/office/powerpoint/2010/main" val="65732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1250"/>
                                        <p:tgtEl>
                                          <p:spTgt spid="33"/>
                                        </p:tgtEl>
                                      </p:cBhvr>
                                    </p:animEffect>
                                  </p:childTnLst>
                                </p:cTn>
                              </p:par>
                            </p:childTnLst>
                          </p:cTn>
                        </p:par>
                        <p:par>
                          <p:cTn id="29" fill="hold">
                            <p:stCondLst>
                              <p:cond delay="1750"/>
                            </p:stCondLst>
                            <p:childTnLst>
                              <p:par>
                                <p:cTn id="30" presetID="53" presetClass="entr" presetSubtype="16"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p:cTn id="66" dur="500" fill="hold"/>
                                        <p:tgtEl>
                                          <p:spTgt spid="30"/>
                                        </p:tgtEl>
                                        <p:attrNameLst>
                                          <p:attrName>ppt_w</p:attrName>
                                        </p:attrNameLst>
                                      </p:cBhvr>
                                      <p:tavLst>
                                        <p:tav tm="0">
                                          <p:val>
                                            <p:fltVal val="0"/>
                                          </p:val>
                                        </p:tav>
                                        <p:tav tm="100000">
                                          <p:val>
                                            <p:strVal val="#ppt_w"/>
                                          </p:val>
                                        </p:tav>
                                      </p:tavLst>
                                    </p:anim>
                                    <p:anim calcmode="lin" valueType="num">
                                      <p:cBhvr>
                                        <p:cTn id="67" dur="500" fill="hold"/>
                                        <p:tgtEl>
                                          <p:spTgt spid="30"/>
                                        </p:tgtEl>
                                        <p:attrNameLst>
                                          <p:attrName>ppt_h</p:attrName>
                                        </p:attrNameLst>
                                      </p:cBhvr>
                                      <p:tavLst>
                                        <p:tav tm="0">
                                          <p:val>
                                            <p:fltVal val="0"/>
                                          </p:val>
                                        </p:tav>
                                        <p:tav tm="100000">
                                          <p:val>
                                            <p:strVal val="#ppt_h"/>
                                          </p:val>
                                        </p:tav>
                                      </p:tavLst>
                                    </p:anim>
                                    <p:animEffect transition="in" filter="fade">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p:cTn id="73" dur="500" fill="hold"/>
                                        <p:tgtEl>
                                          <p:spTgt spid="35"/>
                                        </p:tgtEl>
                                        <p:attrNameLst>
                                          <p:attrName>ppt_w</p:attrName>
                                        </p:attrNameLst>
                                      </p:cBhvr>
                                      <p:tavLst>
                                        <p:tav tm="0">
                                          <p:val>
                                            <p:fltVal val="0"/>
                                          </p:val>
                                        </p:tav>
                                        <p:tav tm="100000">
                                          <p:val>
                                            <p:strVal val="#ppt_w"/>
                                          </p:val>
                                        </p:tav>
                                      </p:tavLst>
                                    </p:anim>
                                    <p:anim calcmode="lin" valueType="num">
                                      <p:cBhvr>
                                        <p:cTn id="74" dur="500" fill="hold"/>
                                        <p:tgtEl>
                                          <p:spTgt spid="35"/>
                                        </p:tgtEl>
                                        <p:attrNameLst>
                                          <p:attrName>ppt_h</p:attrName>
                                        </p:attrNameLst>
                                      </p:cBhvr>
                                      <p:tavLst>
                                        <p:tav tm="0">
                                          <p:val>
                                            <p:fltVal val="0"/>
                                          </p:val>
                                        </p:tav>
                                        <p:tav tm="100000">
                                          <p:val>
                                            <p:strVal val="#ppt_h"/>
                                          </p:val>
                                        </p:tav>
                                      </p:tavLst>
                                    </p:anim>
                                    <p:animEffect transition="in" filter="fade">
                                      <p:cBhvr>
                                        <p:cTn id="75" dur="500"/>
                                        <p:tgtEl>
                                          <p:spTgt spid="35"/>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 calcmode="lin" valueType="num">
                                      <p:cBhvr>
                                        <p:cTn id="80" dur="500" fill="hold"/>
                                        <p:tgtEl>
                                          <p:spTgt spid="37"/>
                                        </p:tgtEl>
                                        <p:attrNameLst>
                                          <p:attrName>ppt_w</p:attrName>
                                        </p:attrNameLst>
                                      </p:cBhvr>
                                      <p:tavLst>
                                        <p:tav tm="0">
                                          <p:val>
                                            <p:fltVal val="0"/>
                                          </p:val>
                                        </p:tav>
                                        <p:tav tm="100000">
                                          <p:val>
                                            <p:strVal val="#ppt_w"/>
                                          </p:val>
                                        </p:tav>
                                      </p:tavLst>
                                    </p:anim>
                                    <p:anim calcmode="lin" valueType="num">
                                      <p:cBhvr>
                                        <p:cTn id="81" dur="500" fill="hold"/>
                                        <p:tgtEl>
                                          <p:spTgt spid="37"/>
                                        </p:tgtEl>
                                        <p:attrNameLst>
                                          <p:attrName>ppt_h</p:attrName>
                                        </p:attrNameLst>
                                      </p:cBhvr>
                                      <p:tavLst>
                                        <p:tav tm="0">
                                          <p:val>
                                            <p:fltVal val="0"/>
                                          </p:val>
                                        </p:tav>
                                        <p:tav tm="100000">
                                          <p:val>
                                            <p:strVal val="#ppt_h"/>
                                          </p:val>
                                        </p:tav>
                                      </p:tavLst>
                                    </p:anim>
                                    <p:animEffect transition="in" filter="fade">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 calcmode="lin" valueType="num">
                                      <p:cBhvr>
                                        <p:cTn id="87" dur="500" fill="hold"/>
                                        <p:tgtEl>
                                          <p:spTgt spid="39"/>
                                        </p:tgtEl>
                                        <p:attrNameLst>
                                          <p:attrName>ppt_w</p:attrName>
                                        </p:attrNameLst>
                                      </p:cBhvr>
                                      <p:tavLst>
                                        <p:tav tm="0">
                                          <p:val>
                                            <p:fltVal val="0"/>
                                          </p:val>
                                        </p:tav>
                                        <p:tav tm="100000">
                                          <p:val>
                                            <p:strVal val="#ppt_w"/>
                                          </p:val>
                                        </p:tav>
                                      </p:tavLst>
                                    </p:anim>
                                    <p:anim calcmode="lin" valueType="num">
                                      <p:cBhvr>
                                        <p:cTn id="88" dur="500" fill="hold"/>
                                        <p:tgtEl>
                                          <p:spTgt spid="39"/>
                                        </p:tgtEl>
                                        <p:attrNameLst>
                                          <p:attrName>ppt_h</p:attrName>
                                        </p:attrNameLst>
                                      </p:cBhvr>
                                      <p:tavLst>
                                        <p:tav tm="0">
                                          <p:val>
                                            <p:fltVal val="0"/>
                                          </p:val>
                                        </p:tav>
                                        <p:tav tm="100000">
                                          <p:val>
                                            <p:strVal val="#ppt_h"/>
                                          </p:val>
                                        </p:tav>
                                      </p:tavLst>
                                    </p:anim>
                                    <p:animEffect transition="in" filter="fade">
                                      <p:cBhvr>
                                        <p:cTn id="8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21" grpId="0"/>
      <p:bldP spid="22" grpId="0"/>
      <p:bldP spid="23" grpId="0"/>
      <p:bldP spid="24" grpId="0"/>
      <p:bldP spid="25" grpId="0"/>
      <p:bldP spid="5" grpId="0"/>
      <p:bldP spid="30" grpId="0"/>
      <p:bldP spid="35" grpId="0"/>
      <p:bldP spid="37" grpId="0"/>
      <p:bldP spid="3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7144" y="1637110"/>
            <a:ext cx="9132094" cy="876300"/>
          </a:xfrm>
          <a:prstGeom prst="rect">
            <a:avLst/>
          </a:pr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7" name="Rectangle 7"/>
          <p:cNvSpPr>
            <a:spLocks noChangeArrowheads="1"/>
          </p:cNvSpPr>
          <p:nvPr/>
        </p:nvSpPr>
        <p:spPr bwMode="auto">
          <a:xfrm>
            <a:off x="7144" y="3389710"/>
            <a:ext cx="9132094" cy="877490"/>
          </a:xfrm>
          <a:prstGeom prst="rect">
            <a:avLst/>
          </a:prstGeom>
          <a:solidFill>
            <a:srgbClr val="002060"/>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8" name="Rectangle 8"/>
          <p:cNvSpPr>
            <a:spLocks noChangeArrowheads="1"/>
          </p:cNvSpPr>
          <p:nvPr/>
        </p:nvSpPr>
        <p:spPr bwMode="auto">
          <a:xfrm>
            <a:off x="7144" y="4267200"/>
            <a:ext cx="9132094" cy="876300"/>
          </a:xfrm>
          <a:prstGeom prst="rect">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200" dirty="0"/>
          </a:p>
        </p:txBody>
      </p:sp>
      <p:sp>
        <p:nvSpPr>
          <p:cNvPr id="9" name="Rectangle 9"/>
          <p:cNvSpPr>
            <a:spLocks noChangeArrowheads="1"/>
          </p:cNvSpPr>
          <p:nvPr/>
        </p:nvSpPr>
        <p:spPr bwMode="auto">
          <a:xfrm>
            <a:off x="7144" y="2513410"/>
            <a:ext cx="9132094" cy="876300"/>
          </a:xfrm>
          <a:prstGeom prst="rect">
            <a:avLst/>
          </a:prstGeom>
          <a:solidFill>
            <a:schemeClr val="accent2">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nvGrpSpPr>
          <p:cNvPr id="26" name="Group 25"/>
          <p:cNvGrpSpPr/>
          <p:nvPr/>
        </p:nvGrpSpPr>
        <p:grpSpPr>
          <a:xfrm>
            <a:off x="5669756" y="734616"/>
            <a:ext cx="3038475" cy="4174331"/>
            <a:chOff x="7559675" y="979488"/>
            <a:chExt cx="4051300" cy="5565774"/>
          </a:xfrm>
        </p:grpSpPr>
        <p:sp>
          <p:nvSpPr>
            <p:cNvPr id="10" name="Freeform 10"/>
            <p:cNvSpPr>
              <a:spLocks/>
            </p:cNvSpPr>
            <p:nvPr/>
          </p:nvSpPr>
          <p:spPr bwMode="auto">
            <a:xfrm>
              <a:off x="8347075" y="5689600"/>
              <a:ext cx="2879725" cy="855662"/>
            </a:xfrm>
            <a:custGeom>
              <a:avLst/>
              <a:gdLst>
                <a:gd name="T0" fmla="*/ 179 w 1814"/>
                <a:gd name="T1" fmla="*/ 105 h 539"/>
                <a:gd name="T2" fmla="*/ 501 w 1814"/>
                <a:gd name="T3" fmla="*/ 201 h 539"/>
                <a:gd name="T4" fmla="*/ 1059 w 1814"/>
                <a:gd name="T5" fmla="*/ 499 h 539"/>
                <a:gd name="T6" fmla="*/ 1483 w 1814"/>
                <a:gd name="T7" fmla="*/ 539 h 539"/>
                <a:gd name="T8" fmla="*/ 1649 w 1814"/>
                <a:gd name="T9" fmla="*/ 141 h 539"/>
                <a:gd name="T10" fmla="*/ 1814 w 1814"/>
                <a:gd name="T11" fmla="*/ 0 h 539"/>
                <a:gd name="T12" fmla="*/ 0 w 1814"/>
                <a:gd name="T13" fmla="*/ 0 h 539"/>
                <a:gd name="T14" fmla="*/ 179 w 1814"/>
                <a:gd name="T15" fmla="*/ 105 h 5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4" h="539">
                  <a:moveTo>
                    <a:pt x="179" y="105"/>
                  </a:moveTo>
                  <a:lnTo>
                    <a:pt x="501" y="201"/>
                  </a:lnTo>
                  <a:lnTo>
                    <a:pt x="1059" y="499"/>
                  </a:lnTo>
                  <a:lnTo>
                    <a:pt x="1483" y="539"/>
                  </a:lnTo>
                  <a:lnTo>
                    <a:pt x="1649" y="141"/>
                  </a:lnTo>
                  <a:lnTo>
                    <a:pt x="1814" y="0"/>
                  </a:lnTo>
                  <a:lnTo>
                    <a:pt x="0" y="0"/>
                  </a:lnTo>
                  <a:lnTo>
                    <a:pt x="179" y="105"/>
                  </a:lnTo>
                  <a:close/>
                </a:path>
              </a:pathLst>
            </a:cu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nvGrpSpPr>
            <p:cNvPr id="25" name="Group 24"/>
            <p:cNvGrpSpPr/>
            <p:nvPr/>
          </p:nvGrpSpPr>
          <p:grpSpPr>
            <a:xfrm>
              <a:off x="8742363" y="979488"/>
              <a:ext cx="2173288" cy="1203325"/>
              <a:chOff x="8742363" y="979488"/>
              <a:chExt cx="2173288" cy="1203325"/>
            </a:xfrm>
          </p:grpSpPr>
          <p:sp>
            <p:nvSpPr>
              <p:cNvPr id="11" name="Freeform 11"/>
              <p:cNvSpPr>
                <a:spLocks/>
              </p:cNvSpPr>
              <p:nvPr/>
            </p:nvSpPr>
            <p:spPr bwMode="auto">
              <a:xfrm>
                <a:off x="8742363" y="979488"/>
                <a:ext cx="2173288" cy="1203325"/>
              </a:xfrm>
              <a:custGeom>
                <a:avLst/>
                <a:gdLst>
                  <a:gd name="T0" fmla="*/ 1311 w 1369"/>
                  <a:gd name="T1" fmla="*/ 638 h 758"/>
                  <a:gd name="T2" fmla="*/ 1119 w 1369"/>
                  <a:gd name="T3" fmla="*/ 405 h 758"/>
                  <a:gd name="T4" fmla="*/ 868 w 1369"/>
                  <a:gd name="T5" fmla="*/ 319 h 758"/>
                  <a:gd name="T6" fmla="*/ 647 w 1369"/>
                  <a:gd name="T7" fmla="*/ 96 h 758"/>
                  <a:gd name="T8" fmla="*/ 592 w 1369"/>
                  <a:gd name="T9" fmla="*/ 0 h 758"/>
                  <a:gd name="T10" fmla="*/ 441 w 1369"/>
                  <a:gd name="T11" fmla="*/ 302 h 758"/>
                  <a:gd name="T12" fmla="*/ 383 w 1369"/>
                  <a:gd name="T13" fmla="*/ 281 h 758"/>
                  <a:gd name="T14" fmla="*/ 266 w 1369"/>
                  <a:gd name="T15" fmla="*/ 463 h 758"/>
                  <a:gd name="T16" fmla="*/ 161 w 1369"/>
                  <a:gd name="T17" fmla="*/ 408 h 758"/>
                  <a:gd name="T18" fmla="*/ 0 w 1369"/>
                  <a:gd name="T19" fmla="*/ 758 h 758"/>
                  <a:gd name="T20" fmla="*/ 1369 w 1369"/>
                  <a:gd name="T21" fmla="*/ 758 h 758"/>
                  <a:gd name="T22" fmla="*/ 1311 w 1369"/>
                  <a:gd name="T23" fmla="*/ 638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758">
                    <a:moveTo>
                      <a:pt x="1311" y="638"/>
                    </a:moveTo>
                    <a:lnTo>
                      <a:pt x="1119" y="405"/>
                    </a:lnTo>
                    <a:lnTo>
                      <a:pt x="868" y="319"/>
                    </a:lnTo>
                    <a:lnTo>
                      <a:pt x="647" y="96"/>
                    </a:lnTo>
                    <a:lnTo>
                      <a:pt x="592" y="0"/>
                    </a:lnTo>
                    <a:lnTo>
                      <a:pt x="441" y="302"/>
                    </a:lnTo>
                    <a:lnTo>
                      <a:pt x="383" y="281"/>
                    </a:lnTo>
                    <a:lnTo>
                      <a:pt x="266" y="463"/>
                    </a:lnTo>
                    <a:lnTo>
                      <a:pt x="161" y="408"/>
                    </a:lnTo>
                    <a:lnTo>
                      <a:pt x="0" y="758"/>
                    </a:lnTo>
                    <a:lnTo>
                      <a:pt x="1369" y="758"/>
                    </a:lnTo>
                    <a:lnTo>
                      <a:pt x="1311" y="638"/>
                    </a:lnTo>
                    <a:close/>
                  </a:path>
                </a:pathLst>
              </a:custGeom>
              <a:solidFill>
                <a:srgbClr val="CFE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 name="Freeform 12"/>
              <p:cNvSpPr>
                <a:spLocks/>
              </p:cNvSpPr>
              <p:nvPr/>
            </p:nvSpPr>
            <p:spPr bwMode="auto">
              <a:xfrm>
                <a:off x="9164638" y="1425575"/>
                <a:ext cx="247650" cy="757237"/>
              </a:xfrm>
              <a:custGeom>
                <a:avLst/>
                <a:gdLst>
                  <a:gd name="T0" fmla="*/ 117 w 156"/>
                  <a:gd name="T1" fmla="*/ 0 h 477"/>
                  <a:gd name="T2" fmla="*/ 156 w 156"/>
                  <a:gd name="T3" fmla="*/ 477 h 477"/>
                  <a:gd name="T4" fmla="*/ 0 w 156"/>
                  <a:gd name="T5" fmla="*/ 182 h 477"/>
                  <a:gd name="T6" fmla="*/ 117 w 156"/>
                  <a:gd name="T7" fmla="*/ 0 h 477"/>
                </a:gdLst>
                <a:ahLst/>
                <a:cxnLst>
                  <a:cxn ang="0">
                    <a:pos x="T0" y="T1"/>
                  </a:cxn>
                  <a:cxn ang="0">
                    <a:pos x="T2" y="T3"/>
                  </a:cxn>
                  <a:cxn ang="0">
                    <a:pos x="T4" y="T5"/>
                  </a:cxn>
                  <a:cxn ang="0">
                    <a:pos x="T6" y="T7"/>
                  </a:cxn>
                </a:cxnLst>
                <a:rect l="0" t="0" r="r" b="b"/>
                <a:pathLst>
                  <a:path w="156" h="477">
                    <a:moveTo>
                      <a:pt x="117" y="0"/>
                    </a:moveTo>
                    <a:lnTo>
                      <a:pt x="156" y="477"/>
                    </a:lnTo>
                    <a:lnTo>
                      <a:pt x="0" y="182"/>
                    </a:lnTo>
                    <a:lnTo>
                      <a:pt x="117" y="0"/>
                    </a:lnTo>
                    <a:close/>
                  </a:path>
                </a:pathLst>
              </a:custGeom>
              <a:solidFill>
                <a:srgbClr val="9C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 name="Freeform 13"/>
              <p:cNvSpPr>
                <a:spLocks/>
              </p:cNvSpPr>
              <p:nvPr/>
            </p:nvSpPr>
            <p:spPr bwMode="auto">
              <a:xfrm>
                <a:off x="10556875" y="1992313"/>
                <a:ext cx="358775" cy="190500"/>
              </a:xfrm>
              <a:custGeom>
                <a:avLst/>
                <a:gdLst>
                  <a:gd name="T0" fmla="*/ 168 w 226"/>
                  <a:gd name="T1" fmla="*/ 0 h 120"/>
                  <a:gd name="T2" fmla="*/ 0 w 226"/>
                  <a:gd name="T3" fmla="*/ 120 h 120"/>
                  <a:gd name="T4" fmla="*/ 226 w 226"/>
                  <a:gd name="T5" fmla="*/ 120 h 120"/>
                  <a:gd name="T6" fmla="*/ 168 w 226"/>
                  <a:gd name="T7" fmla="*/ 0 h 120"/>
                </a:gdLst>
                <a:ahLst/>
                <a:cxnLst>
                  <a:cxn ang="0">
                    <a:pos x="T0" y="T1"/>
                  </a:cxn>
                  <a:cxn ang="0">
                    <a:pos x="T2" y="T3"/>
                  </a:cxn>
                  <a:cxn ang="0">
                    <a:pos x="T4" y="T5"/>
                  </a:cxn>
                  <a:cxn ang="0">
                    <a:pos x="T6" y="T7"/>
                  </a:cxn>
                </a:cxnLst>
                <a:rect l="0" t="0" r="r" b="b"/>
                <a:pathLst>
                  <a:path w="226" h="120">
                    <a:moveTo>
                      <a:pt x="168" y="0"/>
                    </a:moveTo>
                    <a:lnTo>
                      <a:pt x="0" y="120"/>
                    </a:lnTo>
                    <a:lnTo>
                      <a:pt x="226" y="120"/>
                    </a:lnTo>
                    <a:lnTo>
                      <a:pt x="168" y="0"/>
                    </a:lnTo>
                    <a:close/>
                  </a:path>
                </a:pathLst>
              </a:custGeom>
              <a:solidFill>
                <a:srgbClr val="9C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 name="Freeform 14"/>
              <p:cNvSpPr>
                <a:spLocks/>
              </p:cNvSpPr>
              <p:nvPr/>
            </p:nvSpPr>
            <p:spPr bwMode="auto">
              <a:xfrm>
                <a:off x="10036175" y="1485900"/>
                <a:ext cx="234950" cy="696912"/>
              </a:xfrm>
              <a:custGeom>
                <a:avLst/>
                <a:gdLst>
                  <a:gd name="T0" fmla="*/ 53 w 148"/>
                  <a:gd name="T1" fmla="*/ 0 h 439"/>
                  <a:gd name="T2" fmla="*/ 0 w 148"/>
                  <a:gd name="T3" fmla="*/ 439 h 439"/>
                  <a:gd name="T4" fmla="*/ 148 w 148"/>
                  <a:gd name="T5" fmla="*/ 34 h 439"/>
                  <a:gd name="T6" fmla="*/ 53 w 148"/>
                  <a:gd name="T7" fmla="*/ 0 h 439"/>
                </a:gdLst>
                <a:ahLst/>
                <a:cxnLst>
                  <a:cxn ang="0">
                    <a:pos x="T0" y="T1"/>
                  </a:cxn>
                  <a:cxn ang="0">
                    <a:pos x="T2" y="T3"/>
                  </a:cxn>
                  <a:cxn ang="0">
                    <a:pos x="T4" y="T5"/>
                  </a:cxn>
                  <a:cxn ang="0">
                    <a:pos x="T6" y="T7"/>
                  </a:cxn>
                </a:cxnLst>
                <a:rect l="0" t="0" r="r" b="b"/>
                <a:pathLst>
                  <a:path w="148" h="439">
                    <a:moveTo>
                      <a:pt x="53" y="0"/>
                    </a:moveTo>
                    <a:lnTo>
                      <a:pt x="0" y="439"/>
                    </a:lnTo>
                    <a:lnTo>
                      <a:pt x="148" y="34"/>
                    </a:lnTo>
                    <a:lnTo>
                      <a:pt x="53" y="0"/>
                    </a:lnTo>
                    <a:close/>
                  </a:path>
                </a:pathLst>
              </a:custGeom>
              <a:solidFill>
                <a:srgbClr val="82C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 name="Freeform 15"/>
              <p:cNvSpPr>
                <a:spLocks/>
              </p:cNvSpPr>
              <p:nvPr/>
            </p:nvSpPr>
            <p:spPr bwMode="auto">
              <a:xfrm>
                <a:off x="9632950" y="979488"/>
                <a:ext cx="136525" cy="879475"/>
              </a:xfrm>
              <a:custGeom>
                <a:avLst/>
                <a:gdLst>
                  <a:gd name="T0" fmla="*/ 86 w 86"/>
                  <a:gd name="T1" fmla="*/ 96 h 554"/>
                  <a:gd name="T2" fmla="*/ 65 w 86"/>
                  <a:gd name="T3" fmla="*/ 261 h 554"/>
                  <a:gd name="T4" fmla="*/ 65 w 86"/>
                  <a:gd name="T5" fmla="*/ 554 h 554"/>
                  <a:gd name="T6" fmla="*/ 0 w 86"/>
                  <a:gd name="T7" fmla="*/ 235 h 554"/>
                  <a:gd name="T8" fmla="*/ 31 w 86"/>
                  <a:gd name="T9" fmla="*/ 0 h 554"/>
                  <a:gd name="T10" fmla="*/ 86 w 86"/>
                  <a:gd name="T11" fmla="*/ 96 h 554"/>
                </a:gdLst>
                <a:ahLst/>
                <a:cxnLst>
                  <a:cxn ang="0">
                    <a:pos x="T0" y="T1"/>
                  </a:cxn>
                  <a:cxn ang="0">
                    <a:pos x="T2" y="T3"/>
                  </a:cxn>
                  <a:cxn ang="0">
                    <a:pos x="T4" y="T5"/>
                  </a:cxn>
                  <a:cxn ang="0">
                    <a:pos x="T6" y="T7"/>
                  </a:cxn>
                  <a:cxn ang="0">
                    <a:pos x="T8" y="T9"/>
                  </a:cxn>
                  <a:cxn ang="0">
                    <a:pos x="T10" y="T11"/>
                  </a:cxn>
                </a:cxnLst>
                <a:rect l="0" t="0" r="r" b="b"/>
                <a:pathLst>
                  <a:path w="86" h="554">
                    <a:moveTo>
                      <a:pt x="86" y="96"/>
                    </a:moveTo>
                    <a:lnTo>
                      <a:pt x="65" y="261"/>
                    </a:lnTo>
                    <a:lnTo>
                      <a:pt x="65" y="554"/>
                    </a:lnTo>
                    <a:lnTo>
                      <a:pt x="0" y="235"/>
                    </a:lnTo>
                    <a:lnTo>
                      <a:pt x="31" y="0"/>
                    </a:lnTo>
                    <a:lnTo>
                      <a:pt x="86" y="96"/>
                    </a:lnTo>
                    <a:close/>
                  </a:path>
                </a:pathLst>
              </a:custGeom>
              <a:solidFill>
                <a:srgbClr val="82C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 name="Freeform 16"/>
              <p:cNvSpPr>
                <a:spLocks/>
              </p:cNvSpPr>
              <p:nvPr/>
            </p:nvSpPr>
            <p:spPr bwMode="auto">
              <a:xfrm>
                <a:off x="9925050" y="1287463"/>
                <a:ext cx="195263" cy="625475"/>
              </a:xfrm>
              <a:custGeom>
                <a:avLst/>
                <a:gdLst>
                  <a:gd name="T0" fmla="*/ 0 w 123"/>
                  <a:gd name="T1" fmla="*/ 0 h 394"/>
                  <a:gd name="T2" fmla="*/ 91 w 123"/>
                  <a:gd name="T3" fmla="*/ 394 h 394"/>
                  <a:gd name="T4" fmla="*/ 123 w 123"/>
                  <a:gd name="T5" fmla="*/ 125 h 394"/>
                  <a:gd name="T6" fmla="*/ 0 w 123"/>
                  <a:gd name="T7" fmla="*/ 0 h 394"/>
                </a:gdLst>
                <a:ahLst/>
                <a:cxnLst>
                  <a:cxn ang="0">
                    <a:pos x="T0" y="T1"/>
                  </a:cxn>
                  <a:cxn ang="0">
                    <a:pos x="T2" y="T3"/>
                  </a:cxn>
                  <a:cxn ang="0">
                    <a:pos x="T4" y="T5"/>
                  </a:cxn>
                  <a:cxn ang="0">
                    <a:pos x="T6" y="T7"/>
                  </a:cxn>
                </a:cxnLst>
                <a:rect l="0" t="0" r="r" b="b"/>
                <a:pathLst>
                  <a:path w="123" h="394">
                    <a:moveTo>
                      <a:pt x="0" y="0"/>
                    </a:moveTo>
                    <a:lnTo>
                      <a:pt x="91" y="394"/>
                    </a:lnTo>
                    <a:lnTo>
                      <a:pt x="123" y="125"/>
                    </a:lnTo>
                    <a:lnTo>
                      <a:pt x="0" y="0"/>
                    </a:lnTo>
                    <a:close/>
                  </a:path>
                </a:pathLst>
              </a:custGeom>
              <a:solidFill>
                <a:srgbClr val="9C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17" name="Freeform 17"/>
            <p:cNvSpPr>
              <a:spLocks/>
            </p:cNvSpPr>
            <p:nvPr/>
          </p:nvSpPr>
          <p:spPr bwMode="auto">
            <a:xfrm>
              <a:off x="8121650" y="2182813"/>
              <a:ext cx="3409950" cy="1168400"/>
            </a:xfrm>
            <a:custGeom>
              <a:avLst/>
              <a:gdLst>
                <a:gd name="T0" fmla="*/ 2148 w 2148"/>
                <a:gd name="T1" fmla="*/ 448 h 736"/>
                <a:gd name="T2" fmla="*/ 1783 w 2148"/>
                <a:gd name="T3" fmla="*/ 55 h 736"/>
                <a:gd name="T4" fmla="*/ 1760 w 2148"/>
                <a:gd name="T5" fmla="*/ 0 h 736"/>
                <a:gd name="T6" fmla="*/ 391 w 2148"/>
                <a:gd name="T7" fmla="*/ 0 h 736"/>
                <a:gd name="T8" fmla="*/ 367 w 2148"/>
                <a:gd name="T9" fmla="*/ 55 h 736"/>
                <a:gd name="T10" fmla="*/ 77 w 2148"/>
                <a:gd name="T11" fmla="*/ 350 h 736"/>
                <a:gd name="T12" fmla="*/ 55 w 2148"/>
                <a:gd name="T13" fmla="*/ 655 h 736"/>
                <a:gd name="T14" fmla="*/ 0 w 2148"/>
                <a:gd name="T15" fmla="*/ 736 h 736"/>
                <a:gd name="T16" fmla="*/ 2100 w 2148"/>
                <a:gd name="T17" fmla="*/ 736 h 736"/>
                <a:gd name="T18" fmla="*/ 2148 w 2148"/>
                <a:gd name="T19" fmla="*/ 448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8" h="736">
                  <a:moveTo>
                    <a:pt x="2148" y="448"/>
                  </a:moveTo>
                  <a:lnTo>
                    <a:pt x="1783" y="55"/>
                  </a:lnTo>
                  <a:lnTo>
                    <a:pt x="1760" y="0"/>
                  </a:lnTo>
                  <a:lnTo>
                    <a:pt x="391" y="0"/>
                  </a:lnTo>
                  <a:lnTo>
                    <a:pt x="367" y="55"/>
                  </a:lnTo>
                  <a:lnTo>
                    <a:pt x="77" y="350"/>
                  </a:lnTo>
                  <a:lnTo>
                    <a:pt x="55" y="655"/>
                  </a:lnTo>
                  <a:lnTo>
                    <a:pt x="0" y="736"/>
                  </a:lnTo>
                  <a:lnTo>
                    <a:pt x="2100" y="736"/>
                  </a:lnTo>
                  <a:lnTo>
                    <a:pt x="2148" y="448"/>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8" name="Freeform 18"/>
            <p:cNvSpPr>
              <a:spLocks/>
            </p:cNvSpPr>
            <p:nvPr/>
          </p:nvSpPr>
          <p:spPr bwMode="auto">
            <a:xfrm>
              <a:off x="7559675" y="4519613"/>
              <a:ext cx="4051300" cy="1169987"/>
            </a:xfrm>
            <a:custGeom>
              <a:avLst/>
              <a:gdLst>
                <a:gd name="T0" fmla="*/ 2408 w 2552"/>
                <a:gd name="T1" fmla="*/ 351 h 737"/>
                <a:gd name="T2" fmla="*/ 2552 w 2552"/>
                <a:gd name="T3" fmla="*/ 0 h 737"/>
                <a:gd name="T4" fmla="*/ 16 w 2552"/>
                <a:gd name="T5" fmla="*/ 0 h 737"/>
                <a:gd name="T6" fmla="*/ 0 w 2552"/>
                <a:gd name="T7" fmla="*/ 101 h 737"/>
                <a:gd name="T8" fmla="*/ 251 w 2552"/>
                <a:gd name="T9" fmla="*/ 595 h 737"/>
                <a:gd name="T10" fmla="*/ 496 w 2552"/>
                <a:gd name="T11" fmla="*/ 737 h 737"/>
                <a:gd name="T12" fmla="*/ 2310 w 2552"/>
                <a:gd name="T13" fmla="*/ 737 h 737"/>
                <a:gd name="T14" fmla="*/ 2293 w 2552"/>
                <a:gd name="T15" fmla="*/ 564 h 737"/>
                <a:gd name="T16" fmla="*/ 2408 w 2552"/>
                <a:gd name="T17" fmla="*/ 351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737">
                  <a:moveTo>
                    <a:pt x="2408" y="351"/>
                  </a:moveTo>
                  <a:lnTo>
                    <a:pt x="2552" y="0"/>
                  </a:lnTo>
                  <a:lnTo>
                    <a:pt x="16" y="0"/>
                  </a:lnTo>
                  <a:lnTo>
                    <a:pt x="0" y="101"/>
                  </a:lnTo>
                  <a:lnTo>
                    <a:pt x="251" y="595"/>
                  </a:lnTo>
                  <a:lnTo>
                    <a:pt x="496" y="737"/>
                  </a:lnTo>
                  <a:lnTo>
                    <a:pt x="2310" y="737"/>
                  </a:lnTo>
                  <a:lnTo>
                    <a:pt x="2293" y="564"/>
                  </a:lnTo>
                  <a:lnTo>
                    <a:pt x="2408" y="351"/>
                  </a:lnTo>
                  <a:close/>
                </a:path>
              </a:pathLst>
            </a:custGeom>
            <a:solidFill>
              <a:schemeClr val="accent4">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9" name="Freeform 19"/>
            <p:cNvSpPr>
              <a:spLocks/>
            </p:cNvSpPr>
            <p:nvPr/>
          </p:nvSpPr>
          <p:spPr bwMode="auto">
            <a:xfrm>
              <a:off x="7585075" y="3351213"/>
              <a:ext cx="4025900" cy="1168400"/>
            </a:xfrm>
            <a:custGeom>
              <a:avLst/>
              <a:gdLst>
                <a:gd name="T0" fmla="*/ 2414 w 2536"/>
                <a:gd name="T1" fmla="*/ 317 h 736"/>
                <a:gd name="T2" fmla="*/ 2450 w 2536"/>
                <a:gd name="T3" fmla="*/ 39 h 736"/>
                <a:gd name="T4" fmla="*/ 2438 w 2536"/>
                <a:gd name="T5" fmla="*/ 0 h 736"/>
                <a:gd name="T6" fmla="*/ 338 w 2536"/>
                <a:gd name="T7" fmla="*/ 0 h 736"/>
                <a:gd name="T8" fmla="*/ 55 w 2536"/>
                <a:gd name="T9" fmla="*/ 413 h 736"/>
                <a:gd name="T10" fmla="*/ 0 w 2536"/>
                <a:gd name="T11" fmla="*/ 736 h 736"/>
                <a:gd name="T12" fmla="*/ 2536 w 2536"/>
                <a:gd name="T13" fmla="*/ 736 h 736"/>
                <a:gd name="T14" fmla="*/ 2414 w 2536"/>
                <a:gd name="T15" fmla="*/ 317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6" h="736">
                  <a:moveTo>
                    <a:pt x="2414" y="317"/>
                  </a:moveTo>
                  <a:lnTo>
                    <a:pt x="2450" y="39"/>
                  </a:lnTo>
                  <a:lnTo>
                    <a:pt x="2438" y="0"/>
                  </a:lnTo>
                  <a:lnTo>
                    <a:pt x="338" y="0"/>
                  </a:lnTo>
                  <a:lnTo>
                    <a:pt x="55" y="413"/>
                  </a:lnTo>
                  <a:lnTo>
                    <a:pt x="0" y="736"/>
                  </a:lnTo>
                  <a:lnTo>
                    <a:pt x="2536" y="736"/>
                  </a:lnTo>
                  <a:lnTo>
                    <a:pt x="2414" y="317"/>
                  </a:lnTo>
                  <a:close/>
                </a:path>
              </a:pathLst>
            </a:custGeom>
            <a:solidFill>
              <a:schemeClr val="accent3">
                <a:lumMod val="75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sp>
        <p:nvSpPr>
          <p:cNvPr id="3" name="CaixaDeTexto 2">
            <a:extLst>
              <a:ext uri="{FF2B5EF4-FFF2-40B4-BE49-F238E27FC236}">
                <a16:creationId xmlns:a16="http://schemas.microsoft.com/office/drawing/2014/main" id="{E581D2FD-9A4F-BB9D-5E81-86FF170B54B5}"/>
              </a:ext>
            </a:extLst>
          </p:cNvPr>
          <p:cNvSpPr txBox="1"/>
          <p:nvPr/>
        </p:nvSpPr>
        <p:spPr>
          <a:xfrm>
            <a:off x="122635" y="1623046"/>
            <a:ext cx="8742759" cy="888705"/>
          </a:xfrm>
          <a:prstGeom prst="rect">
            <a:avLst/>
          </a:prstGeom>
          <a:noFill/>
        </p:spPr>
        <p:txBody>
          <a:bodyPr wrap="square">
            <a:spAutoFit/>
          </a:bodyPr>
          <a:lstStyle/>
          <a:p>
            <a:pPr algn="just"/>
            <a:r>
              <a:rPr lang="pt-BR" sz="1725" dirty="0">
                <a:latin typeface="Aharoni" panose="02010803020104030203" pitchFamily="2" charset="-79"/>
                <a:cs typeface="Aharoni" panose="02010803020104030203" pitchFamily="2" charset="-79"/>
              </a:rPr>
              <a:t>§ 2º A sanção de advertência será aplicada exclusivamente pela infração administrativa (causa a inexecução parcial do contrato), quando </a:t>
            </a:r>
            <a:r>
              <a:rPr lang="pt-BR" sz="1725" b="1" dirty="0">
                <a:solidFill>
                  <a:srgbClr val="FFFF00"/>
                </a:solidFill>
                <a:latin typeface="Aharoni" panose="02010803020104030203" pitchFamily="2" charset="-79"/>
                <a:cs typeface="Aharoni" panose="02010803020104030203" pitchFamily="2" charset="-79"/>
              </a:rPr>
              <a:t>NÃO SE JUSTIFICAR A IMPOSIÇÃO DE PENALIDADE MAIS GRAVE</a:t>
            </a:r>
            <a:r>
              <a:rPr lang="pt-BR" sz="1725" dirty="0">
                <a:solidFill>
                  <a:schemeClr val="bg1"/>
                </a:solidFill>
                <a:latin typeface="Aharoni" panose="02010803020104030203" pitchFamily="2" charset="-79"/>
                <a:cs typeface="Aharoni" panose="02010803020104030203" pitchFamily="2" charset="-79"/>
              </a:rPr>
              <a:t>.</a:t>
            </a:r>
          </a:p>
        </p:txBody>
      </p:sp>
      <p:sp>
        <p:nvSpPr>
          <p:cNvPr id="5" name="CaixaDeTexto 4">
            <a:extLst>
              <a:ext uri="{FF2B5EF4-FFF2-40B4-BE49-F238E27FC236}">
                <a16:creationId xmlns:a16="http://schemas.microsoft.com/office/drawing/2014/main" id="{05B47AE7-4975-F831-208E-E2ACC35FCD1F}"/>
              </a:ext>
            </a:extLst>
          </p:cNvPr>
          <p:cNvSpPr txBox="1"/>
          <p:nvPr/>
        </p:nvSpPr>
        <p:spPr>
          <a:xfrm>
            <a:off x="61318" y="2514205"/>
            <a:ext cx="9021365" cy="892552"/>
          </a:xfrm>
          <a:prstGeom prst="rect">
            <a:avLst/>
          </a:prstGeom>
          <a:noFill/>
        </p:spPr>
        <p:txBody>
          <a:bodyPr wrap="square">
            <a:spAutoFit/>
          </a:bodyPr>
          <a:lstStyle/>
          <a:p>
            <a:pPr algn="just"/>
            <a:r>
              <a:rPr lang="pt-BR" sz="1300" dirty="0">
                <a:solidFill>
                  <a:schemeClr val="bg1"/>
                </a:solidFill>
                <a:latin typeface="Aharoni" panose="02010803020104030203" pitchFamily="2" charset="-79"/>
                <a:cs typeface="Aharoni" panose="02010803020104030203" pitchFamily="2" charset="-79"/>
              </a:rPr>
              <a:t>§ 3º A sanção de multa, calculada na forma do edital ou do contrato, não poderá ser </a:t>
            </a:r>
            <a:r>
              <a:rPr lang="pt-BR" sz="1300" b="1" dirty="0">
                <a:solidFill>
                  <a:schemeClr val="bg1"/>
                </a:solidFill>
                <a:latin typeface="Aharoni" panose="02010803020104030203" pitchFamily="2" charset="-79"/>
                <a:cs typeface="Aharoni" panose="02010803020104030203" pitchFamily="2" charset="-79"/>
              </a:rPr>
              <a:t>INFERIOR A 0,5% (CINCO DÉCIMOS POR CENTO) NEM SUPERIOR A 30% (TRINTA POR CENTO) DO VALOR DO CONTRATO</a:t>
            </a:r>
            <a:r>
              <a:rPr lang="pt-BR" sz="1300" dirty="0">
                <a:solidFill>
                  <a:schemeClr val="bg1"/>
                </a:solidFill>
                <a:latin typeface="Aharoni" panose="02010803020104030203" pitchFamily="2" charset="-79"/>
                <a:cs typeface="Aharoni" panose="02010803020104030203" pitchFamily="2" charset="-79"/>
              </a:rPr>
              <a:t> licitado ou celebrado com contratação direta e será aplicada ao responsável por qualquer das infrações administrativas cometida...</a:t>
            </a:r>
          </a:p>
        </p:txBody>
      </p:sp>
      <p:sp>
        <p:nvSpPr>
          <p:cNvPr id="32" name="CaixaDeTexto 31">
            <a:extLst>
              <a:ext uri="{FF2B5EF4-FFF2-40B4-BE49-F238E27FC236}">
                <a16:creationId xmlns:a16="http://schemas.microsoft.com/office/drawing/2014/main" id="{257A21E0-C994-73D3-EAAC-CD638DB52A74}"/>
              </a:ext>
            </a:extLst>
          </p:cNvPr>
          <p:cNvSpPr txBox="1"/>
          <p:nvPr/>
        </p:nvSpPr>
        <p:spPr>
          <a:xfrm>
            <a:off x="4762" y="3341415"/>
            <a:ext cx="9168407" cy="892552"/>
          </a:xfrm>
          <a:prstGeom prst="rect">
            <a:avLst/>
          </a:prstGeom>
          <a:noFill/>
        </p:spPr>
        <p:txBody>
          <a:bodyPr wrap="square">
            <a:spAutoFit/>
          </a:bodyPr>
          <a:lstStyle/>
          <a:p>
            <a:pPr algn="just"/>
            <a:r>
              <a:rPr lang="pt-BR" sz="1300" dirty="0">
                <a:solidFill>
                  <a:schemeClr val="bg1"/>
                </a:solidFill>
                <a:latin typeface="Arial" panose="020B0604020202020204" pitchFamily="34" charset="0"/>
              </a:rPr>
              <a:t>§ 4º A sanção de impedimento de licitar e contratar será aplicada ao responsável pelas infrações administrativas... quando </a:t>
            </a:r>
            <a:r>
              <a:rPr lang="pt-BR" sz="1300" b="1" dirty="0">
                <a:solidFill>
                  <a:srgbClr val="FFFF00"/>
                </a:solidFill>
                <a:latin typeface="Arial" panose="020B0604020202020204" pitchFamily="34" charset="0"/>
              </a:rPr>
              <a:t>NÃO SE JUSTIFICAR A IMPOSIÇÃO DE PENALIDADE MAIS GRAVE</a:t>
            </a:r>
            <a:r>
              <a:rPr lang="pt-BR" sz="1300" dirty="0">
                <a:solidFill>
                  <a:schemeClr val="bg1"/>
                </a:solidFill>
                <a:latin typeface="Arial" panose="020B0604020202020204" pitchFamily="34" charset="0"/>
              </a:rPr>
              <a:t>, e </a:t>
            </a:r>
            <a:r>
              <a:rPr lang="pt-BR" sz="1300" b="1" dirty="0">
                <a:solidFill>
                  <a:srgbClr val="FFFF00"/>
                </a:solidFill>
                <a:latin typeface="Arial" panose="020B0604020202020204" pitchFamily="34" charset="0"/>
              </a:rPr>
              <a:t>IMPEDIRÁ O RESPONSÁVEL DE LICITAR OU CONTRATAR</a:t>
            </a:r>
            <a:r>
              <a:rPr lang="pt-BR" sz="1300" b="1" dirty="0">
                <a:solidFill>
                  <a:schemeClr val="bg1"/>
                </a:solidFill>
                <a:latin typeface="Arial" panose="020B0604020202020204" pitchFamily="34" charset="0"/>
              </a:rPr>
              <a:t> NO ÂMBITO DA </a:t>
            </a:r>
            <a:r>
              <a:rPr lang="pt-BR" sz="1300" b="1" dirty="0">
                <a:solidFill>
                  <a:srgbClr val="FFFF00"/>
                </a:solidFill>
                <a:latin typeface="Arial" panose="020B0604020202020204" pitchFamily="34" charset="0"/>
              </a:rPr>
              <a:t>ADMINISTRAÇÃO PÚBLICA</a:t>
            </a:r>
            <a:r>
              <a:rPr lang="pt-BR" sz="1300" b="1" dirty="0">
                <a:solidFill>
                  <a:schemeClr val="bg1"/>
                </a:solidFill>
                <a:latin typeface="Arial" panose="020B0604020202020204" pitchFamily="34" charset="0"/>
              </a:rPr>
              <a:t> DIRETA E INDIRETA </a:t>
            </a:r>
            <a:r>
              <a:rPr lang="pt-BR" sz="1300" b="1" dirty="0">
                <a:solidFill>
                  <a:srgbClr val="FFFF00"/>
                </a:solidFill>
                <a:latin typeface="Arial" panose="020B0604020202020204" pitchFamily="34" charset="0"/>
              </a:rPr>
              <a:t>DO ENTE </a:t>
            </a:r>
            <a:r>
              <a:rPr lang="pt-BR" sz="1300" b="1" dirty="0">
                <a:solidFill>
                  <a:schemeClr val="bg1"/>
                </a:solidFill>
                <a:latin typeface="Arial" panose="020B0604020202020204" pitchFamily="34" charset="0"/>
              </a:rPr>
              <a:t>FEDERATIVO QUE </a:t>
            </a:r>
            <a:r>
              <a:rPr lang="pt-BR" sz="1300" b="1" dirty="0">
                <a:solidFill>
                  <a:srgbClr val="FFFF00"/>
                </a:solidFill>
                <a:latin typeface="Arial" panose="020B0604020202020204" pitchFamily="34" charset="0"/>
              </a:rPr>
              <a:t>TIVER APLICADO A SANÇÃO</a:t>
            </a:r>
            <a:r>
              <a:rPr lang="pt-BR" sz="1300" b="1" dirty="0">
                <a:solidFill>
                  <a:schemeClr val="bg1"/>
                </a:solidFill>
                <a:latin typeface="Arial" panose="020B0604020202020204" pitchFamily="34" charset="0"/>
              </a:rPr>
              <a:t>, PELO PRAZO MÁXIMO DE 3 (TRÊS) ANOS</a:t>
            </a:r>
            <a:r>
              <a:rPr lang="pt-BR" sz="1300" dirty="0">
                <a:solidFill>
                  <a:schemeClr val="bg1"/>
                </a:solidFill>
                <a:latin typeface="Arial" panose="020B0604020202020204" pitchFamily="34" charset="0"/>
              </a:rPr>
              <a:t>.</a:t>
            </a:r>
            <a:endParaRPr lang="pt-BR" sz="1300" dirty="0">
              <a:solidFill>
                <a:schemeClr val="bg1"/>
              </a:solidFill>
            </a:endParaRPr>
          </a:p>
        </p:txBody>
      </p:sp>
      <p:sp>
        <p:nvSpPr>
          <p:cNvPr id="33" name="CaixaDeTexto 32">
            <a:extLst>
              <a:ext uri="{FF2B5EF4-FFF2-40B4-BE49-F238E27FC236}">
                <a16:creationId xmlns:a16="http://schemas.microsoft.com/office/drawing/2014/main" id="{B50CAA03-D3E5-D5B6-E809-6F707D334981}"/>
              </a:ext>
            </a:extLst>
          </p:cNvPr>
          <p:cNvSpPr txBox="1"/>
          <p:nvPr/>
        </p:nvSpPr>
        <p:spPr>
          <a:xfrm>
            <a:off x="0" y="4298938"/>
            <a:ext cx="9132094" cy="784830"/>
          </a:xfrm>
          <a:prstGeom prst="rect">
            <a:avLst/>
          </a:prstGeom>
          <a:noFill/>
        </p:spPr>
        <p:txBody>
          <a:bodyPr wrap="square">
            <a:spAutoFit/>
          </a:bodyPr>
          <a:lstStyle/>
          <a:p>
            <a:pPr algn="just"/>
            <a:r>
              <a:rPr lang="pt-BR" sz="1125" dirty="0">
                <a:solidFill>
                  <a:schemeClr val="bg1"/>
                </a:solidFill>
                <a:latin typeface="Arial" panose="020B0604020202020204" pitchFamily="34" charset="0"/>
              </a:rPr>
              <a:t>§ 5º A sanção de declaração de inidoneidade para licitar e contratar será aplicada ao responsável pelas </a:t>
            </a:r>
            <a:r>
              <a:rPr lang="pt-BR" sz="1125" b="1" dirty="0">
                <a:solidFill>
                  <a:schemeClr val="bg1"/>
                </a:solidFill>
                <a:latin typeface="Arial" panose="020B0604020202020204" pitchFamily="34" charset="0"/>
              </a:rPr>
              <a:t>INFRAÇÕES ADMINISTRATIVAS... </a:t>
            </a:r>
            <a:r>
              <a:rPr lang="pt-BR" sz="1125" dirty="0">
                <a:solidFill>
                  <a:schemeClr val="bg1"/>
                </a:solidFill>
                <a:latin typeface="Arial" panose="020B0604020202020204" pitchFamily="34" charset="0"/>
              </a:rPr>
              <a:t>que </a:t>
            </a:r>
            <a:r>
              <a:rPr lang="pt-BR" sz="1125" b="1" dirty="0">
                <a:solidFill>
                  <a:schemeClr val="bg1"/>
                </a:solidFill>
                <a:latin typeface="Arial" panose="020B0604020202020204" pitchFamily="34" charset="0"/>
              </a:rPr>
              <a:t>JUSTIFIQUEM A IMPOSIÇÃO DE PENALIDADE MAIS GRAVE QUE A SANÇÃO de impedimento de licitar e contratar</a:t>
            </a:r>
            <a:r>
              <a:rPr lang="pt-BR" sz="1125" dirty="0">
                <a:solidFill>
                  <a:schemeClr val="bg1"/>
                </a:solidFill>
                <a:latin typeface="Arial" panose="020B0604020202020204" pitchFamily="34" charset="0"/>
              </a:rPr>
              <a:t>, e </a:t>
            </a:r>
            <a:r>
              <a:rPr lang="pt-BR" sz="1125" b="1" dirty="0">
                <a:solidFill>
                  <a:schemeClr val="bg1"/>
                </a:solidFill>
                <a:latin typeface="Arial" panose="020B0604020202020204" pitchFamily="34" charset="0"/>
              </a:rPr>
              <a:t>IMPEDIRÁ O RESPONSÁVEL DE LICITAR OU CONTRATAR NO ÂMBITO DA ADMINISTRAÇÃO PÚBLICA DIRETA E INDIRETA DE TODOS OS ENTES FEDERATIVOS, PELO PRAZO MÍNIMO DE 3 (TRÊS) ANOS E MÁXIMO DE 6 (SEIS) ANOS</a:t>
            </a:r>
            <a:r>
              <a:rPr lang="pt-BR" sz="1125" dirty="0">
                <a:solidFill>
                  <a:schemeClr val="bg1"/>
                </a:solidFill>
                <a:latin typeface="Arial" panose="020B0604020202020204" pitchFamily="34" charset="0"/>
              </a:rPr>
              <a:t>.</a:t>
            </a:r>
            <a:endParaRPr lang="pt-BR" sz="1125" dirty="0">
              <a:solidFill>
                <a:schemeClr val="bg1"/>
              </a:solidFill>
            </a:endParaRPr>
          </a:p>
        </p:txBody>
      </p:sp>
    </p:spTree>
    <p:extLst>
      <p:ext uri="{BB962C8B-B14F-4D97-AF65-F5344CB8AC3E}">
        <p14:creationId xmlns:p14="http://schemas.microsoft.com/office/powerpoint/2010/main" val="8685740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7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7000">
                                          <p:cBhvr additive="base">
                                            <p:cTn id="7" dur="1000" fill="hold"/>
                                            <p:tgtEl>
                                              <p:spTgt spid="26"/>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14:presetBounceEnd="67000">
                                      <p:stCondLst>
                                        <p:cond delay="150"/>
                                      </p:stCondLst>
                                      <p:childTnLst>
                                        <p:set>
                                          <p:cBhvr>
                                            <p:cTn id="10" dur="1" fill="hold">
                                              <p:stCondLst>
                                                <p:cond delay="0"/>
                                              </p:stCondLst>
                                            </p:cTn>
                                            <p:tgtEl>
                                              <p:spTgt spid="8"/>
                                            </p:tgtEl>
                                            <p:attrNameLst>
                                              <p:attrName>style.visibility</p:attrName>
                                            </p:attrNameLst>
                                          </p:cBhvr>
                                          <p:to>
                                            <p:strVal val="visible"/>
                                          </p:to>
                                        </p:set>
                                        <p:anim calcmode="lin" valueType="num" p14:bounceEnd="67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7000">
                                      <p:stCondLst>
                                        <p:cond delay="350"/>
                                      </p:stCondLst>
                                      <p:childTnLst>
                                        <p:set>
                                          <p:cBhvr>
                                            <p:cTn id="14" dur="1" fill="hold">
                                              <p:stCondLst>
                                                <p:cond delay="0"/>
                                              </p:stCondLst>
                                            </p:cTn>
                                            <p:tgtEl>
                                              <p:spTgt spid="7"/>
                                            </p:tgtEl>
                                            <p:attrNameLst>
                                              <p:attrName>style.visibility</p:attrName>
                                            </p:attrNameLst>
                                          </p:cBhvr>
                                          <p:to>
                                            <p:strVal val="visible"/>
                                          </p:to>
                                        </p:set>
                                        <p:anim calcmode="lin" valueType="num" p14:bounceEnd="67000">
                                          <p:cBhvr additive="base">
                                            <p:cTn id="15" dur="1000" fill="hold"/>
                                            <p:tgtEl>
                                              <p:spTgt spid="7"/>
                                            </p:tgtEl>
                                            <p:attrNameLst>
                                              <p:attrName>ppt_x</p:attrName>
                                            </p:attrNameLst>
                                          </p:cBhvr>
                                          <p:tavLst>
                                            <p:tav tm="0">
                                              <p:val>
                                                <p:strVal val="0-#ppt_w/2"/>
                                              </p:val>
                                            </p:tav>
                                            <p:tav tm="100000">
                                              <p:val>
                                                <p:strVal val="#ppt_x"/>
                                              </p:val>
                                            </p:tav>
                                          </p:tavLst>
                                        </p:anim>
                                        <p:anim calcmode="lin" valueType="num" p14:bounceEnd="67000">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67000">
                                      <p:stCondLst>
                                        <p:cond delay="550"/>
                                      </p:stCondLst>
                                      <p:childTnLst>
                                        <p:set>
                                          <p:cBhvr>
                                            <p:cTn id="18" dur="1" fill="hold">
                                              <p:stCondLst>
                                                <p:cond delay="0"/>
                                              </p:stCondLst>
                                            </p:cTn>
                                            <p:tgtEl>
                                              <p:spTgt spid="9"/>
                                            </p:tgtEl>
                                            <p:attrNameLst>
                                              <p:attrName>style.visibility</p:attrName>
                                            </p:attrNameLst>
                                          </p:cBhvr>
                                          <p:to>
                                            <p:strVal val="visible"/>
                                          </p:to>
                                        </p:set>
                                        <p:anim calcmode="lin" valueType="num" p14:bounceEnd="67000">
                                          <p:cBhvr additive="base">
                                            <p:cTn id="19" dur="1000" fill="hold"/>
                                            <p:tgtEl>
                                              <p:spTgt spid="9"/>
                                            </p:tgtEl>
                                            <p:attrNameLst>
                                              <p:attrName>ppt_x</p:attrName>
                                            </p:attrNameLst>
                                          </p:cBhvr>
                                          <p:tavLst>
                                            <p:tav tm="0">
                                              <p:val>
                                                <p:strVal val="0-#ppt_w/2"/>
                                              </p:val>
                                            </p:tav>
                                            <p:tav tm="100000">
                                              <p:val>
                                                <p:strVal val="#ppt_x"/>
                                              </p:val>
                                            </p:tav>
                                          </p:tavLst>
                                        </p:anim>
                                        <p:anim calcmode="lin" valueType="num" p14:bounceEnd="67000">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67000">
                                      <p:stCondLst>
                                        <p:cond delay="750"/>
                                      </p:stCondLst>
                                      <p:childTnLst>
                                        <p:set>
                                          <p:cBhvr>
                                            <p:cTn id="22" dur="1" fill="hold">
                                              <p:stCondLst>
                                                <p:cond delay="0"/>
                                              </p:stCondLst>
                                            </p:cTn>
                                            <p:tgtEl>
                                              <p:spTgt spid="6"/>
                                            </p:tgtEl>
                                            <p:attrNameLst>
                                              <p:attrName>style.visibility</p:attrName>
                                            </p:attrNameLst>
                                          </p:cBhvr>
                                          <p:to>
                                            <p:strVal val="visible"/>
                                          </p:to>
                                        </p:set>
                                        <p:anim calcmode="lin" valueType="num" p14:bounceEnd="67000">
                                          <p:cBhvr additive="base">
                                            <p:cTn id="23" dur="1000" fill="hold"/>
                                            <p:tgtEl>
                                              <p:spTgt spid="6"/>
                                            </p:tgtEl>
                                            <p:attrNameLst>
                                              <p:attrName>ppt_x</p:attrName>
                                            </p:attrNameLst>
                                          </p:cBhvr>
                                          <p:tavLst>
                                            <p:tav tm="0">
                                              <p:val>
                                                <p:strVal val="0-#ppt_w/2"/>
                                              </p:val>
                                            </p:tav>
                                            <p:tav tm="100000">
                                              <p:val>
                                                <p:strVal val="#ppt_x"/>
                                              </p:val>
                                            </p:tav>
                                          </p:tavLst>
                                        </p:anim>
                                        <p:anim calcmode="lin" valueType="num" p14:bounceEnd="67000">
                                          <p:cBhvr additive="base">
                                            <p:cTn id="2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0-#ppt_w/2"/>
                                              </p:val>
                                            </p:tav>
                                            <p:tav tm="100000">
                                              <p:val>
                                                <p:strVal val="#ppt_x"/>
                                              </p:val>
                                            </p:tav>
                                          </p:tavLst>
                                        </p:anim>
                                        <p:anim calcmode="lin" valueType="num">
                                          <p:cBhvr additive="base">
                                            <p:cTn id="3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1+#ppt_w/2"/>
                                              </p:val>
                                            </p:tav>
                                            <p:tav tm="100000">
                                              <p:val>
                                                <p:strVal val="#ppt_x"/>
                                              </p:val>
                                            </p:tav>
                                          </p:tavLst>
                                        </p:anim>
                                        <p:anim calcmode="lin" valueType="num">
                                          <p:cBhvr additive="base">
                                            <p:cTn id="3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0-#ppt_w/2"/>
                                              </p:val>
                                            </p:tav>
                                            <p:tav tm="100000">
                                              <p:val>
                                                <p:strVal val="#ppt_x"/>
                                              </p:val>
                                            </p:tav>
                                          </p:tavLst>
                                        </p:anim>
                                        <p:anim calcmode="lin" valueType="num">
                                          <p:cBhvr additive="base">
                                            <p:cTn id="4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1+#ppt_w/2"/>
                                              </p:val>
                                            </p:tav>
                                            <p:tav tm="100000">
                                              <p:val>
                                                <p:strVal val="#ppt_x"/>
                                              </p:val>
                                            </p:tav>
                                          </p:tavLst>
                                        </p:anim>
                                        <p:anim calcmode="lin" valueType="num">
                                          <p:cBhvr additive="base">
                                            <p:cTn id="48"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3" grpId="0"/>
          <p:bldP spid="5" grpId="0"/>
          <p:bldP spid="32" grpId="0"/>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1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3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5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7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0-#ppt_w/2"/>
                                              </p:val>
                                            </p:tav>
                                            <p:tav tm="100000">
                                              <p:val>
                                                <p:strVal val="#ppt_x"/>
                                              </p:val>
                                            </p:tav>
                                          </p:tavLst>
                                        </p:anim>
                                        <p:anim calcmode="lin" valueType="num">
                                          <p:cBhvr additive="base">
                                            <p:cTn id="2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0-#ppt_w/2"/>
                                              </p:val>
                                            </p:tav>
                                            <p:tav tm="100000">
                                              <p:val>
                                                <p:strVal val="#ppt_x"/>
                                              </p:val>
                                            </p:tav>
                                          </p:tavLst>
                                        </p:anim>
                                        <p:anim calcmode="lin" valueType="num">
                                          <p:cBhvr additive="base">
                                            <p:cTn id="3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1+#ppt_w/2"/>
                                              </p:val>
                                            </p:tav>
                                            <p:tav tm="100000">
                                              <p:val>
                                                <p:strVal val="#ppt_x"/>
                                              </p:val>
                                            </p:tav>
                                          </p:tavLst>
                                        </p:anim>
                                        <p:anim calcmode="lin" valueType="num">
                                          <p:cBhvr additive="base">
                                            <p:cTn id="3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0-#ppt_w/2"/>
                                              </p:val>
                                            </p:tav>
                                            <p:tav tm="100000">
                                              <p:val>
                                                <p:strVal val="#ppt_x"/>
                                              </p:val>
                                            </p:tav>
                                          </p:tavLst>
                                        </p:anim>
                                        <p:anim calcmode="lin" valueType="num">
                                          <p:cBhvr additive="base">
                                            <p:cTn id="4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1+#ppt_w/2"/>
                                              </p:val>
                                            </p:tav>
                                            <p:tav tm="100000">
                                              <p:val>
                                                <p:strVal val="#ppt_x"/>
                                              </p:val>
                                            </p:tav>
                                          </p:tavLst>
                                        </p:anim>
                                        <p:anim calcmode="lin" valueType="num">
                                          <p:cBhvr additive="base">
                                            <p:cTn id="48"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3" grpId="0"/>
          <p:bldP spid="5" grpId="0"/>
          <p:bldP spid="32" grpId="0"/>
          <p:bldP spid="33" grpId="0"/>
        </p:bldLst>
      </p:timing>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835422" y="649072"/>
            <a:ext cx="2680097" cy="1559720"/>
            <a:chOff x="5948363" y="2800350"/>
            <a:chExt cx="3573463" cy="2079626"/>
          </a:xfrm>
        </p:grpSpPr>
        <p:sp>
          <p:nvSpPr>
            <p:cNvPr id="10" name="Freeform 10"/>
            <p:cNvSpPr>
              <a:spLocks/>
            </p:cNvSpPr>
            <p:nvPr/>
          </p:nvSpPr>
          <p:spPr bwMode="auto">
            <a:xfrm>
              <a:off x="6345238" y="4652963"/>
              <a:ext cx="958850" cy="128588"/>
            </a:xfrm>
            <a:custGeom>
              <a:avLst/>
              <a:gdLst>
                <a:gd name="T0" fmla="*/ 216 w 254"/>
                <a:gd name="T1" fmla="*/ 34 h 34"/>
                <a:gd name="T2" fmla="*/ 0 w 254"/>
                <a:gd name="T3" fmla="*/ 10 h 34"/>
                <a:gd name="T4" fmla="*/ 2 w 254"/>
                <a:gd name="T5" fmla="*/ 0 h 34"/>
                <a:gd name="T6" fmla="*/ 253 w 254"/>
                <a:gd name="T7" fmla="*/ 23 h 34"/>
                <a:gd name="T8" fmla="*/ 254 w 254"/>
                <a:gd name="T9" fmla="*/ 33 h 34"/>
                <a:gd name="T10" fmla="*/ 216 w 254"/>
                <a:gd name="T11" fmla="*/ 34 h 34"/>
              </a:gdLst>
              <a:ahLst/>
              <a:cxnLst>
                <a:cxn ang="0">
                  <a:pos x="T0" y="T1"/>
                </a:cxn>
                <a:cxn ang="0">
                  <a:pos x="T2" y="T3"/>
                </a:cxn>
                <a:cxn ang="0">
                  <a:pos x="T4" y="T5"/>
                </a:cxn>
                <a:cxn ang="0">
                  <a:pos x="T6" y="T7"/>
                </a:cxn>
                <a:cxn ang="0">
                  <a:pos x="T8" y="T9"/>
                </a:cxn>
                <a:cxn ang="0">
                  <a:pos x="T10" y="T11"/>
                </a:cxn>
              </a:cxnLst>
              <a:rect l="0" t="0" r="r" b="b"/>
              <a:pathLst>
                <a:path w="254" h="34">
                  <a:moveTo>
                    <a:pt x="216" y="34"/>
                  </a:moveTo>
                  <a:cubicBezTo>
                    <a:pt x="142" y="34"/>
                    <a:pt x="68" y="26"/>
                    <a:pt x="0" y="10"/>
                  </a:cubicBezTo>
                  <a:cubicBezTo>
                    <a:pt x="2" y="0"/>
                    <a:pt x="2" y="0"/>
                    <a:pt x="2" y="0"/>
                  </a:cubicBezTo>
                  <a:cubicBezTo>
                    <a:pt x="81" y="18"/>
                    <a:pt x="168" y="26"/>
                    <a:pt x="253" y="23"/>
                  </a:cubicBezTo>
                  <a:cubicBezTo>
                    <a:pt x="254" y="33"/>
                    <a:pt x="254" y="33"/>
                    <a:pt x="254" y="33"/>
                  </a:cubicBezTo>
                  <a:cubicBezTo>
                    <a:pt x="241" y="34"/>
                    <a:pt x="229" y="34"/>
                    <a:pt x="216" y="34"/>
                  </a:cubicBez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 name="Freeform 11"/>
            <p:cNvSpPr>
              <a:spLocks/>
            </p:cNvSpPr>
            <p:nvPr/>
          </p:nvSpPr>
          <p:spPr bwMode="auto">
            <a:xfrm>
              <a:off x="7686676" y="4452938"/>
              <a:ext cx="871538" cy="290513"/>
            </a:xfrm>
            <a:custGeom>
              <a:avLst/>
              <a:gdLst>
                <a:gd name="T0" fmla="*/ 1 w 231"/>
                <a:gd name="T1" fmla="*/ 77 h 77"/>
                <a:gd name="T2" fmla="*/ 0 w 231"/>
                <a:gd name="T3" fmla="*/ 66 h 77"/>
                <a:gd name="T4" fmla="*/ 226 w 231"/>
                <a:gd name="T5" fmla="*/ 0 h 77"/>
                <a:gd name="T6" fmla="*/ 231 w 231"/>
                <a:gd name="T7" fmla="*/ 9 h 77"/>
                <a:gd name="T8" fmla="*/ 1 w 231"/>
                <a:gd name="T9" fmla="*/ 77 h 77"/>
              </a:gdLst>
              <a:ahLst/>
              <a:cxnLst>
                <a:cxn ang="0">
                  <a:pos x="T0" y="T1"/>
                </a:cxn>
                <a:cxn ang="0">
                  <a:pos x="T2" y="T3"/>
                </a:cxn>
                <a:cxn ang="0">
                  <a:pos x="T4" y="T5"/>
                </a:cxn>
                <a:cxn ang="0">
                  <a:pos x="T6" y="T7"/>
                </a:cxn>
                <a:cxn ang="0">
                  <a:pos x="T8" y="T9"/>
                </a:cxn>
              </a:cxnLst>
              <a:rect l="0" t="0" r="r" b="b"/>
              <a:pathLst>
                <a:path w="231" h="77">
                  <a:moveTo>
                    <a:pt x="1" y="77"/>
                  </a:moveTo>
                  <a:cubicBezTo>
                    <a:pt x="0" y="66"/>
                    <a:pt x="0" y="66"/>
                    <a:pt x="0" y="66"/>
                  </a:cubicBezTo>
                  <a:cubicBezTo>
                    <a:pt x="83" y="54"/>
                    <a:pt x="161" y="31"/>
                    <a:pt x="226" y="0"/>
                  </a:cubicBezTo>
                  <a:cubicBezTo>
                    <a:pt x="231" y="9"/>
                    <a:pt x="231" y="9"/>
                    <a:pt x="231" y="9"/>
                  </a:cubicBezTo>
                  <a:cubicBezTo>
                    <a:pt x="165" y="41"/>
                    <a:pt x="85" y="64"/>
                    <a:pt x="1" y="77"/>
                  </a:cubicBezTo>
                  <a:close/>
                </a:path>
              </a:pathLst>
            </a:custGeom>
            <a:solidFill>
              <a:srgbClr val="51F3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 name="Freeform 12"/>
            <p:cNvSpPr>
              <a:spLocks/>
            </p:cNvSpPr>
            <p:nvPr/>
          </p:nvSpPr>
          <p:spPr bwMode="auto">
            <a:xfrm>
              <a:off x="8815388" y="3806825"/>
              <a:ext cx="468313" cy="520700"/>
            </a:xfrm>
            <a:custGeom>
              <a:avLst/>
              <a:gdLst>
                <a:gd name="T0" fmla="*/ 6 w 124"/>
                <a:gd name="T1" fmla="*/ 138 h 138"/>
                <a:gd name="T2" fmla="*/ 0 w 124"/>
                <a:gd name="T3" fmla="*/ 129 h 138"/>
                <a:gd name="T4" fmla="*/ 114 w 124"/>
                <a:gd name="T5" fmla="*/ 0 h 138"/>
                <a:gd name="T6" fmla="*/ 124 w 124"/>
                <a:gd name="T7" fmla="*/ 4 h 138"/>
                <a:gd name="T8" fmla="*/ 6 w 124"/>
                <a:gd name="T9" fmla="*/ 138 h 138"/>
              </a:gdLst>
              <a:ahLst/>
              <a:cxnLst>
                <a:cxn ang="0">
                  <a:pos x="T0" y="T1"/>
                </a:cxn>
                <a:cxn ang="0">
                  <a:pos x="T2" y="T3"/>
                </a:cxn>
                <a:cxn ang="0">
                  <a:pos x="T4" y="T5"/>
                </a:cxn>
                <a:cxn ang="0">
                  <a:pos x="T6" y="T7"/>
                </a:cxn>
                <a:cxn ang="0">
                  <a:pos x="T8" y="T9"/>
                </a:cxn>
              </a:cxnLst>
              <a:rect l="0" t="0" r="r" b="b"/>
              <a:pathLst>
                <a:path w="124" h="138">
                  <a:moveTo>
                    <a:pt x="6" y="138"/>
                  </a:moveTo>
                  <a:cubicBezTo>
                    <a:pt x="0" y="129"/>
                    <a:pt x="0" y="129"/>
                    <a:pt x="0" y="129"/>
                  </a:cubicBezTo>
                  <a:cubicBezTo>
                    <a:pt x="54" y="91"/>
                    <a:pt x="93" y="47"/>
                    <a:pt x="114" y="0"/>
                  </a:cubicBezTo>
                  <a:cubicBezTo>
                    <a:pt x="124" y="4"/>
                    <a:pt x="124" y="4"/>
                    <a:pt x="124" y="4"/>
                  </a:cubicBezTo>
                  <a:cubicBezTo>
                    <a:pt x="102" y="53"/>
                    <a:pt x="61" y="99"/>
                    <a:pt x="6" y="138"/>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 name="Freeform 13"/>
            <p:cNvSpPr>
              <a:spLocks/>
            </p:cNvSpPr>
            <p:nvPr/>
          </p:nvSpPr>
          <p:spPr bwMode="auto">
            <a:xfrm>
              <a:off x="9158288" y="3027363"/>
              <a:ext cx="207963" cy="563563"/>
            </a:xfrm>
            <a:custGeom>
              <a:avLst/>
              <a:gdLst>
                <a:gd name="T0" fmla="*/ 49 w 55"/>
                <a:gd name="T1" fmla="*/ 149 h 149"/>
                <a:gd name="T2" fmla="*/ 39 w 55"/>
                <a:gd name="T3" fmla="*/ 148 h 149"/>
                <a:gd name="T4" fmla="*/ 0 w 55"/>
                <a:gd name="T5" fmla="*/ 6 h 149"/>
                <a:gd name="T6" fmla="*/ 8 w 55"/>
                <a:gd name="T7" fmla="*/ 0 h 149"/>
                <a:gd name="T8" fmla="*/ 49 w 55"/>
                <a:gd name="T9" fmla="*/ 149 h 149"/>
              </a:gdLst>
              <a:ahLst/>
              <a:cxnLst>
                <a:cxn ang="0">
                  <a:pos x="T0" y="T1"/>
                </a:cxn>
                <a:cxn ang="0">
                  <a:pos x="T2" y="T3"/>
                </a:cxn>
                <a:cxn ang="0">
                  <a:pos x="T4" y="T5"/>
                </a:cxn>
                <a:cxn ang="0">
                  <a:pos x="T6" y="T7"/>
                </a:cxn>
                <a:cxn ang="0">
                  <a:pos x="T8" y="T9"/>
                </a:cxn>
              </a:cxnLst>
              <a:rect l="0" t="0" r="r" b="b"/>
              <a:pathLst>
                <a:path w="55" h="149">
                  <a:moveTo>
                    <a:pt x="49" y="149"/>
                  </a:moveTo>
                  <a:cubicBezTo>
                    <a:pt x="39" y="148"/>
                    <a:pt x="39" y="148"/>
                    <a:pt x="39" y="148"/>
                  </a:cubicBezTo>
                  <a:cubicBezTo>
                    <a:pt x="44" y="100"/>
                    <a:pt x="31" y="51"/>
                    <a:pt x="0" y="6"/>
                  </a:cubicBezTo>
                  <a:cubicBezTo>
                    <a:pt x="8" y="0"/>
                    <a:pt x="8" y="0"/>
                    <a:pt x="8" y="0"/>
                  </a:cubicBezTo>
                  <a:cubicBezTo>
                    <a:pt x="41" y="47"/>
                    <a:pt x="55" y="98"/>
                    <a:pt x="49" y="149"/>
                  </a:cubicBezTo>
                  <a:close/>
                </a:path>
              </a:pathLst>
            </a:custGeom>
            <a:solidFill>
              <a:srgbClr val="A074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nvGrpSpPr>
            <p:cNvPr id="52" name="Group 51"/>
            <p:cNvGrpSpPr/>
            <p:nvPr/>
          </p:nvGrpSpPr>
          <p:grpSpPr>
            <a:xfrm>
              <a:off x="8872538" y="2800350"/>
              <a:ext cx="441325" cy="268288"/>
              <a:chOff x="8872538" y="2800350"/>
              <a:chExt cx="441325" cy="268288"/>
            </a:xfrm>
          </p:grpSpPr>
          <p:sp>
            <p:nvSpPr>
              <p:cNvPr id="5" name="Freeform 5"/>
              <p:cNvSpPr>
                <a:spLocks/>
              </p:cNvSpPr>
              <p:nvPr/>
            </p:nvSpPr>
            <p:spPr bwMode="auto">
              <a:xfrm>
                <a:off x="8974138" y="2865438"/>
                <a:ext cx="238125" cy="139700"/>
              </a:xfrm>
              <a:custGeom>
                <a:avLst/>
                <a:gdLst>
                  <a:gd name="T0" fmla="*/ 19 w 63"/>
                  <a:gd name="T1" fmla="*/ 4 h 37"/>
                  <a:gd name="T2" fmla="*/ 56 w 63"/>
                  <a:gd name="T3" fmla="*/ 11 h 37"/>
                  <a:gd name="T4" fmla="*/ 44 w 63"/>
                  <a:gd name="T5" fmla="*/ 33 h 37"/>
                  <a:gd name="T6" fmla="*/ 7 w 63"/>
                  <a:gd name="T7" fmla="*/ 26 h 37"/>
                  <a:gd name="T8" fmla="*/ 19 w 63"/>
                  <a:gd name="T9" fmla="*/ 4 h 37"/>
                </a:gdLst>
                <a:ahLst/>
                <a:cxnLst>
                  <a:cxn ang="0">
                    <a:pos x="T0" y="T1"/>
                  </a:cxn>
                  <a:cxn ang="0">
                    <a:pos x="T2" y="T3"/>
                  </a:cxn>
                  <a:cxn ang="0">
                    <a:pos x="T4" y="T5"/>
                  </a:cxn>
                  <a:cxn ang="0">
                    <a:pos x="T6" y="T7"/>
                  </a:cxn>
                  <a:cxn ang="0">
                    <a:pos x="T8" y="T9"/>
                  </a:cxn>
                </a:cxnLst>
                <a:rect l="0" t="0" r="r" b="b"/>
                <a:pathLst>
                  <a:path w="63" h="37">
                    <a:moveTo>
                      <a:pt x="19" y="4"/>
                    </a:moveTo>
                    <a:cubicBezTo>
                      <a:pt x="33" y="0"/>
                      <a:pt x="49" y="3"/>
                      <a:pt x="56" y="11"/>
                    </a:cubicBezTo>
                    <a:cubicBezTo>
                      <a:pt x="63" y="19"/>
                      <a:pt x="58" y="29"/>
                      <a:pt x="44" y="33"/>
                    </a:cubicBezTo>
                    <a:cubicBezTo>
                      <a:pt x="30" y="37"/>
                      <a:pt x="14" y="34"/>
                      <a:pt x="7" y="26"/>
                    </a:cubicBezTo>
                    <a:cubicBezTo>
                      <a:pt x="0" y="18"/>
                      <a:pt x="5" y="8"/>
                      <a:pt x="19" y="4"/>
                    </a:cubicBezTo>
                    <a:close/>
                  </a:path>
                </a:pathLst>
              </a:custGeom>
              <a:solidFill>
                <a:srgbClr val="A074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 name="Freeform 14"/>
              <p:cNvSpPr>
                <a:spLocks noEditPoints="1"/>
              </p:cNvSpPr>
              <p:nvPr/>
            </p:nvSpPr>
            <p:spPr bwMode="auto">
              <a:xfrm>
                <a:off x="8872538" y="2800350"/>
                <a:ext cx="441325" cy="268288"/>
              </a:xfrm>
              <a:custGeom>
                <a:avLst/>
                <a:gdLst>
                  <a:gd name="T0" fmla="*/ 59 w 117"/>
                  <a:gd name="T1" fmla="*/ 71 h 71"/>
                  <a:gd name="T2" fmla="*/ 8 w 117"/>
                  <a:gd name="T3" fmla="*/ 53 h 71"/>
                  <a:gd name="T4" fmla="*/ 2 w 117"/>
                  <a:gd name="T5" fmla="*/ 29 h 71"/>
                  <a:gd name="T6" fmla="*/ 33 w 117"/>
                  <a:gd name="T7" fmla="*/ 4 h 71"/>
                  <a:gd name="T8" fmla="*/ 58 w 117"/>
                  <a:gd name="T9" fmla="*/ 0 h 71"/>
                  <a:gd name="T10" fmla="*/ 109 w 117"/>
                  <a:gd name="T11" fmla="*/ 19 h 71"/>
                  <a:gd name="T12" fmla="*/ 115 w 117"/>
                  <a:gd name="T13" fmla="*/ 42 h 71"/>
                  <a:gd name="T14" fmla="*/ 83 w 117"/>
                  <a:gd name="T15" fmla="*/ 67 h 71"/>
                  <a:gd name="T16" fmla="*/ 59 w 117"/>
                  <a:gd name="T17" fmla="*/ 71 h 71"/>
                  <a:gd name="T18" fmla="*/ 58 w 117"/>
                  <a:gd name="T19" fmla="*/ 11 h 71"/>
                  <a:gd name="T20" fmla="*/ 36 w 117"/>
                  <a:gd name="T21" fmla="*/ 14 h 71"/>
                  <a:gd name="T22" fmla="*/ 12 w 117"/>
                  <a:gd name="T23" fmla="*/ 32 h 71"/>
                  <a:gd name="T24" fmla="*/ 16 w 117"/>
                  <a:gd name="T25" fmla="*/ 46 h 71"/>
                  <a:gd name="T26" fmla="*/ 59 w 117"/>
                  <a:gd name="T27" fmla="*/ 60 h 71"/>
                  <a:gd name="T28" fmla="*/ 80 w 117"/>
                  <a:gd name="T29" fmla="*/ 57 h 71"/>
                  <a:gd name="T30" fmla="*/ 104 w 117"/>
                  <a:gd name="T31" fmla="*/ 39 h 71"/>
                  <a:gd name="T32" fmla="*/ 101 w 117"/>
                  <a:gd name="T33" fmla="*/ 26 h 71"/>
                  <a:gd name="T34" fmla="*/ 58 w 117"/>
                  <a:gd name="T35"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 h="71">
                    <a:moveTo>
                      <a:pt x="59" y="71"/>
                    </a:moveTo>
                    <a:cubicBezTo>
                      <a:pt x="37" y="71"/>
                      <a:pt x="18" y="64"/>
                      <a:pt x="8" y="53"/>
                    </a:cubicBezTo>
                    <a:cubicBezTo>
                      <a:pt x="2" y="46"/>
                      <a:pt x="0" y="37"/>
                      <a:pt x="2" y="29"/>
                    </a:cubicBezTo>
                    <a:cubicBezTo>
                      <a:pt x="6" y="18"/>
                      <a:pt x="17" y="9"/>
                      <a:pt x="33" y="4"/>
                    </a:cubicBezTo>
                    <a:cubicBezTo>
                      <a:pt x="41" y="2"/>
                      <a:pt x="50" y="0"/>
                      <a:pt x="58" y="0"/>
                    </a:cubicBezTo>
                    <a:cubicBezTo>
                      <a:pt x="79" y="0"/>
                      <a:pt x="99" y="7"/>
                      <a:pt x="109" y="19"/>
                    </a:cubicBezTo>
                    <a:cubicBezTo>
                      <a:pt x="115" y="26"/>
                      <a:pt x="117" y="34"/>
                      <a:pt x="115" y="42"/>
                    </a:cubicBezTo>
                    <a:cubicBezTo>
                      <a:pt x="111" y="53"/>
                      <a:pt x="100" y="62"/>
                      <a:pt x="83" y="67"/>
                    </a:cubicBezTo>
                    <a:cubicBezTo>
                      <a:pt x="76" y="70"/>
                      <a:pt x="67" y="71"/>
                      <a:pt x="59" y="71"/>
                    </a:cubicBezTo>
                    <a:close/>
                    <a:moveTo>
                      <a:pt x="58" y="11"/>
                    </a:moveTo>
                    <a:cubicBezTo>
                      <a:pt x="51" y="11"/>
                      <a:pt x="43" y="12"/>
                      <a:pt x="36" y="14"/>
                    </a:cubicBezTo>
                    <a:cubicBezTo>
                      <a:pt x="24" y="18"/>
                      <a:pt x="15" y="25"/>
                      <a:pt x="12" y="32"/>
                    </a:cubicBezTo>
                    <a:cubicBezTo>
                      <a:pt x="11" y="37"/>
                      <a:pt x="12" y="41"/>
                      <a:pt x="16" y="46"/>
                    </a:cubicBezTo>
                    <a:cubicBezTo>
                      <a:pt x="24" y="55"/>
                      <a:pt x="41" y="60"/>
                      <a:pt x="59" y="60"/>
                    </a:cubicBezTo>
                    <a:cubicBezTo>
                      <a:pt x="66" y="60"/>
                      <a:pt x="74" y="59"/>
                      <a:pt x="80" y="57"/>
                    </a:cubicBezTo>
                    <a:cubicBezTo>
                      <a:pt x="93" y="53"/>
                      <a:pt x="102" y="47"/>
                      <a:pt x="104" y="39"/>
                    </a:cubicBezTo>
                    <a:cubicBezTo>
                      <a:pt x="106" y="34"/>
                      <a:pt x="104" y="30"/>
                      <a:pt x="101" y="26"/>
                    </a:cubicBezTo>
                    <a:cubicBezTo>
                      <a:pt x="93" y="17"/>
                      <a:pt x="76" y="11"/>
                      <a:pt x="58" y="11"/>
                    </a:cubicBezTo>
                    <a:close/>
                  </a:path>
                </a:pathLst>
              </a:custGeom>
              <a:solidFill>
                <a:srgbClr val="A074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51" name="Group 50"/>
            <p:cNvGrpSpPr/>
            <p:nvPr/>
          </p:nvGrpSpPr>
          <p:grpSpPr>
            <a:xfrm>
              <a:off x="9083676" y="3568700"/>
              <a:ext cx="438150" cy="268288"/>
              <a:chOff x="9083676" y="3568700"/>
              <a:chExt cx="438150" cy="268288"/>
            </a:xfrm>
          </p:grpSpPr>
          <p:sp>
            <p:nvSpPr>
              <p:cNvPr id="6" name="Freeform 6"/>
              <p:cNvSpPr>
                <a:spLocks/>
              </p:cNvSpPr>
              <p:nvPr/>
            </p:nvSpPr>
            <p:spPr bwMode="auto">
              <a:xfrm>
                <a:off x="9188451" y="3635375"/>
                <a:ext cx="227013" cy="133350"/>
              </a:xfrm>
              <a:custGeom>
                <a:avLst/>
                <a:gdLst>
                  <a:gd name="T0" fmla="*/ 34 w 60"/>
                  <a:gd name="T1" fmla="*/ 1 h 35"/>
                  <a:gd name="T2" fmla="*/ 58 w 60"/>
                  <a:gd name="T3" fmla="*/ 20 h 35"/>
                  <a:gd name="T4" fmla="*/ 26 w 60"/>
                  <a:gd name="T5" fmla="*/ 33 h 35"/>
                  <a:gd name="T6" fmla="*/ 3 w 60"/>
                  <a:gd name="T7" fmla="*/ 15 h 35"/>
                  <a:gd name="T8" fmla="*/ 34 w 60"/>
                  <a:gd name="T9" fmla="*/ 1 h 35"/>
                </a:gdLst>
                <a:ahLst/>
                <a:cxnLst>
                  <a:cxn ang="0">
                    <a:pos x="T0" y="T1"/>
                  </a:cxn>
                  <a:cxn ang="0">
                    <a:pos x="T2" y="T3"/>
                  </a:cxn>
                  <a:cxn ang="0">
                    <a:pos x="T4" y="T5"/>
                  </a:cxn>
                  <a:cxn ang="0">
                    <a:pos x="T6" y="T7"/>
                  </a:cxn>
                  <a:cxn ang="0">
                    <a:pos x="T8" y="T9"/>
                  </a:cxn>
                </a:cxnLst>
                <a:rect l="0" t="0" r="r" b="b"/>
                <a:pathLst>
                  <a:path w="60" h="35">
                    <a:moveTo>
                      <a:pt x="34" y="1"/>
                    </a:moveTo>
                    <a:cubicBezTo>
                      <a:pt x="50" y="3"/>
                      <a:pt x="60" y="11"/>
                      <a:pt x="58" y="20"/>
                    </a:cubicBezTo>
                    <a:cubicBezTo>
                      <a:pt x="55" y="29"/>
                      <a:pt x="41" y="35"/>
                      <a:pt x="26" y="33"/>
                    </a:cubicBezTo>
                    <a:cubicBezTo>
                      <a:pt x="10" y="32"/>
                      <a:pt x="0" y="24"/>
                      <a:pt x="3" y="15"/>
                    </a:cubicBezTo>
                    <a:cubicBezTo>
                      <a:pt x="5" y="6"/>
                      <a:pt x="19" y="0"/>
                      <a:pt x="34" y="1"/>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 name="Freeform 15"/>
              <p:cNvSpPr>
                <a:spLocks noEditPoints="1"/>
              </p:cNvSpPr>
              <p:nvPr/>
            </p:nvSpPr>
            <p:spPr bwMode="auto">
              <a:xfrm>
                <a:off x="9083676" y="3568700"/>
                <a:ext cx="438150" cy="268288"/>
              </a:xfrm>
              <a:custGeom>
                <a:avLst/>
                <a:gdLst>
                  <a:gd name="T0" fmla="*/ 58 w 116"/>
                  <a:gd name="T1" fmla="*/ 71 h 71"/>
                  <a:gd name="T2" fmla="*/ 50 w 116"/>
                  <a:gd name="T3" fmla="*/ 70 h 71"/>
                  <a:gd name="T4" fmla="*/ 6 w 116"/>
                  <a:gd name="T5" fmla="*/ 49 h 71"/>
                  <a:gd name="T6" fmla="*/ 2 w 116"/>
                  <a:gd name="T7" fmla="*/ 29 h 71"/>
                  <a:gd name="T8" fmla="*/ 58 w 116"/>
                  <a:gd name="T9" fmla="*/ 0 h 71"/>
                  <a:gd name="T10" fmla="*/ 67 w 116"/>
                  <a:gd name="T11" fmla="*/ 1 h 71"/>
                  <a:gd name="T12" fmla="*/ 111 w 116"/>
                  <a:gd name="T13" fmla="*/ 21 h 71"/>
                  <a:gd name="T14" fmla="*/ 114 w 116"/>
                  <a:gd name="T15" fmla="*/ 41 h 71"/>
                  <a:gd name="T16" fmla="*/ 58 w 116"/>
                  <a:gd name="T17" fmla="*/ 71 h 71"/>
                  <a:gd name="T18" fmla="*/ 58 w 116"/>
                  <a:gd name="T19" fmla="*/ 11 h 71"/>
                  <a:gd name="T20" fmla="*/ 12 w 116"/>
                  <a:gd name="T21" fmla="*/ 32 h 71"/>
                  <a:gd name="T22" fmla="*/ 14 w 116"/>
                  <a:gd name="T23" fmla="*/ 43 h 71"/>
                  <a:gd name="T24" fmla="*/ 50 w 116"/>
                  <a:gd name="T25" fmla="*/ 60 h 71"/>
                  <a:gd name="T26" fmla="*/ 58 w 116"/>
                  <a:gd name="T27" fmla="*/ 60 h 71"/>
                  <a:gd name="T28" fmla="*/ 104 w 116"/>
                  <a:gd name="T29" fmla="*/ 39 h 71"/>
                  <a:gd name="T30" fmla="*/ 102 w 116"/>
                  <a:gd name="T31" fmla="*/ 27 h 71"/>
                  <a:gd name="T32" fmla="*/ 66 w 116"/>
                  <a:gd name="T33" fmla="*/ 11 h 71"/>
                  <a:gd name="T34" fmla="*/ 58 w 116"/>
                  <a:gd name="T35"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71">
                    <a:moveTo>
                      <a:pt x="58" y="71"/>
                    </a:moveTo>
                    <a:cubicBezTo>
                      <a:pt x="55" y="71"/>
                      <a:pt x="52" y="70"/>
                      <a:pt x="50" y="70"/>
                    </a:cubicBezTo>
                    <a:cubicBezTo>
                      <a:pt x="30" y="68"/>
                      <a:pt x="13" y="61"/>
                      <a:pt x="6" y="49"/>
                    </a:cubicBezTo>
                    <a:cubicBezTo>
                      <a:pt x="1" y="43"/>
                      <a:pt x="0" y="36"/>
                      <a:pt x="2" y="29"/>
                    </a:cubicBezTo>
                    <a:cubicBezTo>
                      <a:pt x="6" y="12"/>
                      <a:pt x="30" y="0"/>
                      <a:pt x="58" y="0"/>
                    </a:cubicBezTo>
                    <a:cubicBezTo>
                      <a:pt x="61" y="0"/>
                      <a:pt x="64" y="0"/>
                      <a:pt x="67" y="1"/>
                    </a:cubicBezTo>
                    <a:cubicBezTo>
                      <a:pt x="86" y="2"/>
                      <a:pt x="103" y="10"/>
                      <a:pt x="111" y="21"/>
                    </a:cubicBezTo>
                    <a:cubicBezTo>
                      <a:pt x="115" y="28"/>
                      <a:pt x="116" y="35"/>
                      <a:pt x="114" y="41"/>
                    </a:cubicBezTo>
                    <a:cubicBezTo>
                      <a:pt x="110" y="58"/>
                      <a:pt x="86" y="71"/>
                      <a:pt x="58" y="71"/>
                    </a:cubicBezTo>
                    <a:close/>
                    <a:moveTo>
                      <a:pt x="58" y="11"/>
                    </a:moveTo>
                    <a:cubicBezTo>
                      <a:pt x="36" y="11"/>
                      <a:pt x="15" y="20"/>
                      <a:pt x="12" y="32"/>
                    </a:cubicBezTo>
                    <a:cubicBezTo>
                      <a:pt x="11" y="36"/>
                      <a:pt x="12" y="40"/>
                      <a:pt x="14" y="43"/>
                    </a:cubicBezTo>
                    <a:cubicBezTo>
                      <a:pt x="20" y="52"/>
                      <a:pt x="34" y="58"/>
                      <a:pt x="50" y="60"/>
                    </a:cubicBezTo>
                    <a:cubicBezTo>
                      <a:pt x="53" y="60"/>
                      <a:pt x="56" y="60"/>
                      <a:pt x="58" y="60"/>
                    </a:cubicBezTo>
                    <a:cubicBezTo>
                      <a:pt x="81" y="60"/>
                      <a:pt x="101" y="51"/>
                      <a:pt x="104" y="39"/>
                    </a:cubicBezTo>
                    <a:cubicBezTo>
                      <a:pt x="105" y="35"/>
                      <a:pt x="104" y="31"/>
                      <a:pt x="102" y="27"/>
                    </a:cubicBezTo>
                    <a:cubicBezTo>
                      <a:pt x="96" y="19"/>
                      <a:pt x="82" y="13"/>
                      <a:pt x="66" y="11"/>
                    </a:cubicBezTo>
                    <a:cubicBezTo>
                      <a:pt x="63" y="11"/>
                      <a:pt x="61" y="11"/>
                      <a:pt x="58" y="11"/>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50" name="Group 49"/>
            <p:cNvGrpSpPr/>
            <p:nvPr/>
          </p:nvGrpSpPr>
          <p:grpSpPr>
            <a:xfrm>
              <a:off x="8478838" y="4259263"/>
              <a:ext cx="430213" cy="265113"/>
              <a:chOff x="8478838" y="4259263"/>
              <a:chExt cx="430213" cy="265113"/>
            </a:xfrm>
          </p:grpSpPr>
          <p:sp>
            <p:nvSpPr>
              <p:cNvPr id="7" name="Freeform 7"/>
              <p:cNvSpPr>
                <a:spLocks/>
              </p:cNvSpPr>
              <p:nvPr/>
            </p:nvSpPr>
            <p:spPr bwMode="auto">
              <a:xfrm>
                <a:off x="8577263" y="4327525"/>
                <a:ext cx="230188" cy="133350"/>
              </a:xfrm>
              <a:custGeom>
                <a:avLst/>
                <a:gdLst>
                  <a:gd name="T0" fmla="*/ 50 w 61"/>
                  <a:gd name="T1" fmla="*/ 6 h 35"/>
                  <a:gd name="T2" fmla="*/ 50 w 61"/>
                  <a:gd name="T3" fmla="*/ 29 h 35"/>
                  <a:gd name="T4" fmla="*/ 11 w 61"/>
                  <a:gd name="T5" fmla="*/ 29 h 35"/>
                  <a:gd name="T6" fmla="*/ 11 w 61"/>
                  <a:gd name="T7" fmla="*/ 6 h 35"/>
                  <a:gd name="T8" fmla="*/ 50 w 61"/>
                  <a:gd name="T9" fmla="*/ 6 h 35"/>
                </a:gdLst>
                <a:ahLst/>
                <a:cxnLst>
                  <a:cxn ang="0">
                    <a:pos x="T0" y="T1"/>
                  </a:cxn>
                  <a:cxn ang="0">
                    <a:pos x="T2" y="T3"/>
                  </a:cxn>
                  <a:cxn ang="0">
                    <a:pos x="T4" y="T5"/>
                  </a:cxn>
                  <a:cxn ang="0">
                    <a:pos x="T6" y="T7"/>
                  </a:cxn>
                  <a:cxn ang="0">
                    <a:pos x="T8" y="T9"/>
                  </a:cxn>
                </a:cxnLst>
                <a:rect l="0" t="0" r="r" b="b"/>
                <a:pathLst>
                  <a:path w="61" h="35">
                    <a:moveTo>
                      <a:pt x="50" y="6"/>
                    </a:moveTo>
                    <a:cubicBezTo>
                      <a:pt x="61" y="12"/>
                      <a:pt x="61" y="22"/>
                      <a:pt x="50" y="29"/>
                    </a:cubicBezTo>
                    <a:cubicBezTo>
                      <a:pt x="40" y="35"/>
                      <a:pt x="22" y="35"/>
                      <a:pt x="11" y="29"/>
                    </a:cubicBezTo>
                    <a:cubicBezTo>
                      <a:pt x="0" y="22"/>
                      <a:pt x="0" y="12"/>
                      <a:pt x="11" y="6"/>
                    </a:cubicBezTo>
                    <a:cubicBezTo>
                      <a:pt x="22" y="0"/>
                      <a:pt x="40" y="0"/>
                      <a:pt x="50" y="6"/>
                    </a:cubicBezTo>
                    <a:close/>
                  </a:path>
                </a:pathLst>
              </a:custGeom>
              <a:solidFill>
                <a:srgbClr val="51F3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 name="Freeform 16"/>
              <p:cNvSpPr>
                <a:spLocks noEditPoints="1"/>
              </p:cNvSpPr>
              <p:nvPr/>
            </p:nvSpPr>
            <p:spPr bwMode="auto">
              <a:xfrm>
                <a:off x="8478838" y="4259263"/>
                <a:ext cx="430213" cy="265113"/>
              </a:xfrm>
              <a:custGeom>
                <a:avLst/>
                <a:gdLst>
                  <a:gd name="T0" fmla="*/ 57 w 114"/>
                  <a:gd name="T1" fmla="*/ 70 h 70"/>
                  <a:gd name="T2" fmla="*/ 17 w 114"/>
                  <a:gd name="T3" fmla="*/ 61 h 70"/>
                  <a:gd name="T4" fmla="*/ 0 w 114"/>
                  <a:gd name="T5" fmla="*/ 35 h 70"/>
                  <a:gd name="T6" fmla="*/ 17 w 114"/>
                  <a:gd name="T7" fmla="*/ 10 h 70"/>
                  <a:gd name="T8" fmla="*/ 57 w 114"/>
                  <a:gd name="T9" fmla="*/ 0 h 70"/>
                  <a:gd name="T10" fmla="*/ 96 w 114"/>
                  <a:gd name="T11" fmla="*/ 10 h 70"/>
                  <a:gd name="T12" fmla="*/ 114 w 114"/>
                  <a:gd name="T13" fmla="*/ 35 h 70"/>
                  <a:gd name="T14" fmla="*/ 96 w 114"/>
                  <a:gd name="T15" fmla="*/ 61 h 70"/>
                  <a:gd name="T16" fmla="*/ 57 w 114"/>
                  <a:gd name="T17" fmla="*/ 70 h 70"/>
                  <a:gd name="T18" fmla="*/ 57 w 114"/>
                  <a:gd name="T19" fmla="*/ 11 h 70"/>
                  <a:gd name="T20" fmla="*/ 23 w 114"/>
                  <a:gd name="T21" fmla="*/ 19 h 70"/>
                  <a:gd name="T22" fmla="*/ 10 w 114"/>
                  <a:gd name="T23" fmla="*/ 35 h 70"/>
                  <a:gd name="T24" fmla="*/ 23 w 114"/>
                  <a:gd name="T25" fmla="*/ 52 h 70"/>
                  <a:gd name="T26" fmla="*/ 57 w 114"/>
                  <a:gd name="T27" fmla="*/ 60 h 70"/>
                  <a:gd name="T28" fmla="*/ 91 w 114"/>
                  <a:gd name="T29" fmla="*/ 52 h 70"/>
                  <a:gd name="T30" fmla="*/ 103 w 114"/>
                  <a:gd name="T31" fmla="*/ 35 h 70"/>
                  <a:gd name="T32" fmla="*/ 91 w 114"/>
                  <a:gd name="T33" fmla="*/ 19 h 70"/>
                  <a:gd name="T34" fmla="*/ 57 w 114"/>
                  <a:gd name="T35"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4" h="70">
                    <a:moveTo>
                      <a:pt x="57" y="70"/>
                    </a:moveTo>
                    <a:cubicBezTo>
                      <a:pt x="42" y="70"/>
                      <a:pt x="28" y="67"/>
                      <a:pt x="17" y="61"/>
                    </a:cubicBezTo>
                    <a:cubicBezTo>
                      <a:pt x="6" y="54"/>
                      <a:pt x="0" y="45"/>
                      <a:pt x="0" y="35"/>
                    </a:cubicBezTo>
                    <a:cubicBezTo>
                      <a:pt x="0" y="25"/>
                      <a:pt x="6" y="16"/>
                      <a:pt x="17" y="10"/>
                    </a:cubicBezTo>
                    <a:cubicBezTo>
                      <a:pt x="28" y="3"/>
                      <a:pt x="42" y="0"/>
                      <a:pt x="57" y="0"/>
                    </a:cubicBezTo>
                    <a:cubicBezTo>
                      <a:pt x="71" y="0"/>
                      <a:pt x="85" y="3"/>
                      <a:pt x="96" y="10"/>
                    </a:cubicBezTo>
                    <a:cubicBezTo>
                      <a:pt x="107" y="16"/>
                      <a:pt x="114" y="25"/>
                      <a:pt x="114" y="35"/>
                    </a:cubicBezTo>
                    <a:cubicBezTo>
                      <a:pt x="114" y="45"/>
                      <a:pt x="107" y="54"/>
                      <a:pt x="96" y="61"/>
                    </a:cubicBezTo>
                    <a:cubicBezTo>
                      <a:pt x="85" y="67"/>
                      <a:pt x="71" y="70"/>
                      <a:pt x="57" y="70"/>
                    </a:cubicBezTo>
                    <a:close/>
                    <a:moveTo>
                      <a:pt x="57" y="11"/>
                    </a:moveTo>
                    <a:cubicBezTo>
                      <a:pt x="44" y="11"/>
                      <a:pt x="32" y="14"/>
                      <a:pt x="23" y="19"/>
                    </a:cubicBezTo>
                    <a:cubicBezTo>
                      <a:pt x="15" y="23"/>
                      <a:pt x="10" y="29"/>
                      <a:pt x="10" y="35"/>
                    </a:cubicBezTo>
                    <a:cubicBezTo>
                      <a:pt x="10" y="41"/>
                      <a:pt x="15" y="47"/>
                      <a:pt x="23" y="52"/>
                    </a:cubicBezTo>
                    <a:cubicBezTo>
                      <a:pt x="32" y="57"/>
                      <a:pt x="44" y="60"/>
                      <a:pt x="57" y="60"/>
                    </a:cubicBezTo>
                    <a:cubicBezTo>
                      <a:pt x="70" y="60"/>
                      <a:pt x="82" y="57"/>
                      <a:pt x="91" y="52"/>
                    </a:cubicBezTo>
                    <a:cubicBezTo>
                      <a:pt x="99" y="47"/>
                      <a:pt x="103" y="41"/>
                      <a:pt x="103" y="35"/>
                    </a:cubicBezTo>
                    <a:cubicBezTo>
                      <a:pt x="103" y="29"/>
                      <a:pt x="99" y="23"/>
                      <a:pt x="91" y="19"/>
                    </a:cubicBezTo>
                    <a:cubicBezTo>
                      <a:pt x="82" y="14"/>
                      <a:pt x="70" y="11"/>
                      <a:pt x="57" y="11"/>
                    </a:cubicBezTo>
                    <a:close/>
                  </a:path>
                </a:pathLst>
              </a:custGeom>
              <a:solidFill>
                <a:srgbClr val="51F3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9" name="Group 48"/>
            <p:cNvGrpSpPr/>
            <p:nvPr/>
          </p:nvGrpSpPr>
          <p:grpSpPr>
            <a:xfrm>
              <a:off x="7278688" y="4611688"/>
              <a:ext cx="438150" cy="268288"/>
              <a:chOff x="7278688" y="4611688"/>
              <a:chExt cx="438150" cy="268288"/>
            </a:xfrm>
          </p:grpSpPr>
          <p:sp>
            <p:nvSpPr>
              <p:cNvPr id="8" name="Freeform 8"/>
              <p:cNvSpPr>
                <a:spLocks/>
              </p:cNvSpPr>
              <p:nvPr/>
            </p:nvSpPr>
            <p:spPr bwMode="auto">
              <a:xfrm>
                <a:off x="7383463" y="4679950"/>
                <a:ext cx="227013" cy="131763"/>
              </a:xfrm>
              <a:custGeom>
                <a:avLst/>
                <a:gdLst>
                  <a:gd name="T0" fmla="*/ 57 w 60"/>
                  <a:gd name="T1" fmla="*/ 15 h 35"/>
                  <a:gd name="T2" fmla="*/ 34 w 60"/>
                  <a:gd name="T3" fmla="*/ 33 h 35"/>
                  <a:gd name="T4" fmla="*/ 2 w 60"/>
                  <a:gd name="T5" fmla="*/ 20 h 35"/>
                  <a:gd name="T6" fmla="*/ 26 w 60"/>
                  <a:gd name="T7" fmla="*/ 2 h 35"/>
                  <a:gd name="T8" fmla="*/ 57 w 60"/>
                  <a:gd name="T9" fmla="*/ 15 h 35"/>
                </a:gdLst>
                <a:ahLst/>
                <a:cxnLst>
                  <a:cxn ang="0">
                    <a:pos x="T0" y="T1"/>
                  </a:cxn>
                  <a:cxn ang="0">
                    <a:pos x="T2" y="T3"/>
                  </a:cxn>
                  <a:cxn ang="0">
                    <a:pos x="T4" y="T5"/>
                  </a:cxn>
                  <a:cxn ang="0">
                    <a:pos x="T6" y="T7"/>
                  </a:cxn>
                  <a:cxn ang="0">
                    <a:pos x="T8" y="T9"/>
                  </a:cxn>
                </a:cxnLst>
                <a:rect l="0" t="0" r="r" b="b"/>
                <a:pathLst>
                  <a:path w="60" h="35">
                    <a:moveTo>
                      <a:pt x="57" y="15"/>
                    </a:moveTo>
                    <a:cubicBezTo>
                      <a:pt x="60" y="24"/>
                      <a:pt x="49" y="32"/>
                      <a:pt x="34" y="33"/>
                    </a:cubicBezTo>
                    <a:cubicBezTo>
                      <a:pt x="19" y="35"/>
                      <a:pt x="5" y="29"/>
                      <a:pt x="2" y="20"/>
                    </a:cubicBezTo>
                    <a:cubicBezTo>
                      <a:pt x="0" y="11"/>
                      <a:pt x="10" y="3"/>
                      <a:pt x="26" y="2"/>
                    </a:cubicBezTo>
                    <a:cubicBezTo>
                      <a:pt x="41" y="0"/>
                      <a:pt x="55" y="6"/>
                      <a:pt x="57" y="15"/>
                    </a:cubicBez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 name="Freeform 17"/>
              <p:cNvSpPr>
                <a:spLocks noEditPoints="1"/>
              </p:cNvSpPr>
              <p:nvPr/>
            </p:nvSpPr>
            <p:spPr bwMode="auto">
              <a:xfrm>
                <a:off x="7278688" y="4611688"/>
                <a:ext cx="438150" cy="268288"/>
              </a:xfrm>
              <a:custGeom>
                <a:avLst/>
                <a:gdLst>
                  <a:gd name="T0" fmla="*/ 58 w 116"/>
                  <a:gd name="T1" fmla="*/ 71 h 71"/>
                  <a:gd name="T2" fmla="*/ 2 w 116"/>
                  <a:gd name="T3" fmla="*/ 42 h 71"/>
                  <a:gd name="T4" fmla="*/ 5 w 116"/>
                  <a:gd name="T5" fmla="*/ 21 h 71"/>
                  <a:gd name="T6" fmla="*/ 49 w 116"/>
                  <a:gd name="T7" fmla="*/ 1 h 71"/>
                  <a:gd name="T8" fmla="*/ 58 w 116"/>
                  <a:gd name="T9" fmla="*/ 0 h 71"/>
                  <a:gd name="T10" fmla="*/ 114 w 116"/>
                  <a:gd name="T11" fmla="*/ 29 h 71"/>
                  <a:gd name="T12" fmla="*/ 110 w 116"/>
                  <a:gd name="T13" fmla="*/ 50 h 71"/>
                  <a:gd name="T14" fmla="*/ 66 w 116"/>
                  <a:gd name="T15" fmla="*/ 70 h 71"/>
                  <a:gd name="T16" fmla="*/ 58 w 116"/>
                  <a:gd name="T17" fmla="*/ 71 h 71"/>
                  <a:gd name="T18" fmla="*/ 58 w 116"/>
                  <a:gd name="T19" fmla="*/ 11 h 71"/>
                  <a:gd name="T20" fmla="*/ 50 w 116"/>
                  <a:gd name="T21" fmla="*/ 11 h 71"/>
                  <a:gd name="T22" fmla="*/ 14 w 116"/>
                  <a:gd name="T23" fmla="*/ 27 h 71"/>
                  <a:gd name="T24" fmla="*/ 12 w 116"/>
                  <a:gd name="T25" fmla="*/ 39 h 71"/>
                  <a:gd name="T26" fmla="*/ 58 w 116"/>
                  <a:gd name="T27" fmla="*/ 60 h 71"/>
                  <a:gd name="T28" fmla="*/ 66 w 116"/>
                  <a:gd name="T29" fmla="*/ 60 h 71"/>
                  <a:gd name="T30" fmla="*/ 102 w 116"/>
                  <a:gd name="T31" fmla="*/ 44 h 71"/>
                  <a:gd name="T32" fmla="*/ 104 w 116"/>
                  <a:gd name="T33" fmla="*/ 32 h 71"/>
                  <a:gd name="T34" fmla="*/ 58 w 116"/>
                  <a:gd name="T35"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71">
                    <a:moveTo>
                      <a:pt x="58" y="71"/>
                    </a:moveTo>
                    <a:cubicBezTo>
                      <a:pt x="30" y="71"/>
                      <a:pt x="6" y="58"/>
                      <a:pt x="2" y="42"/>
                    </a:cubicBezTo>
                    <a:cubicBezTo>
                      <a:pt x="0" y="35"/>
                      <a:pt x="1" y="28"/>
                      <a:pt x="5" y="21"/>
                    </a:cubicBezTo>
                    <a:cubicBezTo>
                      <a:pt x="13" y="10"/>
                      <a:pt x="30" y="2"/>
                      <a:pt x="49" y="1"/>
                    </a:cubicBezTo>
                    <a:cubicBezTo>
                      <a:pt x="52" y="0"/>
                      <a:pt x="55" y="0"/>
                      <a:pt x="58" y="0"/>
                    </a:cubicBezTo>
                    <a:cubicBezTo>
                      <a:pt x="86" y="0"/>
                      <a:pt x="110" y="12"/>
                      <a:pt x="114" y="29"/>
                    </a:cubicBezTo>
                    <a:cubicBezTo>
                      <a:pt x="116" y="36"/>
                      <a:pt x="115" y="43"/>
                      <a:pt x="110" y="50"/>
                    </a:cubicBezTo>
                    <a:cubicBezTo>
                      <a:pt x="103" y="61"/>
                      <a:pt x="86" y="68"/>
                      <a:pt x="66" y="70"/>
                    </a:cubicBezTo>
                    <a:cubicBezTo>
                      <a:pt x="64" y="70"/>
                      <a:pt x="61" y="71"/>
                      <a:pt x="58" y="71"/>
                    </a:cubicBezTo>
                    <a:close/>
                    <a:moveTo>
                      <a:pt x="58" y="11"/>
                    </a:moveTo>
                    <a:cubicBezTo>
                      <a:pt x="55" y="11"/>
                      <a:pt x="53" y="11"/>
                      <a:pt x="50" y="11"/>
                    </a:cubicBezTo>
                    <a:cubicBezTo>
                      <a:pt x="34" y="13"/>
                      <a:pt x="20" y="19"/>
                      <a:pt x="14" y="27"/>
                    </a:cubicBezTo>
                    <a:cubicBezTo>
                      <a:pt x="12" y="31"/>
                      <a:pt x="11" y="35"/>
                      <a:pt x="12" y="39"/>
                    </a:cubicBezTo>
                    <a:cubicBezTo>
                      <a:pt x="15" y="51"/>
                      <a:pt x="35" y="60"/>
                      <a:pt x="58" y="60"/>
                    </a:cubicBezTo>
                    <a:cubicBezTo>
                      <a:pt x="60" y="60"/>
                      <a:pt x="63" y="60"/>
                      <a:pt x="66" y="60"/>
                    </a:cubicBezTo>
                    <a:cubicBezTo>
                      <a:pt x="82" y="58"/>
                      <a:pt x="96" y="52"/>
                      <a:pt x="102" y="44"/>
                    </a:cubicBezTo>
                    <a:cubicBezTo>
                      <a:pt x="104" y="40"/>
                      <a:pt x="105" y="36"/>
                      <a:pt x="104" y="32"/>
                    </a:cubicBezTo>
                    <a:cubicBezTo>
                      <a:pt x="101" y="20"/>
                      <a:pt x="80" y="11"/>
                      <a:pt x="58" y="11"/>
                    </a:cubicBez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8" name="Group 47"/>
            <p:cNvGrpSpPr/>
            <p:nvPr/>
          </p:nvGrpSpPr>
          <p:grpSpPr>
            <a:xfrm>
              <a:off x="5948363" y="4491038"/>
              <a:ext cx="442913" cy="268288"/>
              <a:chOff x="5948363" y="4491038"/>
              <a:chExt cx="442913" cy="268288"/>
            </a:xfrm>
          </p:grpSpPr>
          <p:sp>
            <p:nvSpPr>
              <p:cNvPr id="9" name="Freeform 9"/>
              <p:cNvSpPr>
                <a:spLocks/>
              </p:cNvSpPr>
              <p:nvPr/>
            </p:nvSpPr>
            <p:spPr bwMode="auto">
              <a:xfrm>
                <a:off x="6051551" y="4554538"/>
                <a:ext cx="241300" cy="139700"/>
              </a:xfrm>
              <a:custGeom>
                <a:avLst/>
                <a:gdLst>
                  <a:gd name="T0" fmla="*/ 57 w 64"/>
                  <a:gd name="T1" fmla="*/ 26 h 37"/>
                  <a:gd name="T2" fmla="*/ 19 w 64"/>
                  <a:gd name="T3" fmla="*/ 33 h 37"/>
                  <a:gd name="T4" fmla="*/ 7 w 64"/>
                  <a:gd name="T5" fmla="*/ 11 h 37"/>
                  <a:gd name="T6" fmla="*/ 44 w 64"/>
                  <a:gd name="T7" fmla="*/ 4 h 37"/>
                  <a:gd name="T8" fmla="*/ 57 w 64"/>
                  <a:gd name="T9" fmla="*/ 26 h 37"/>
                </a:gdLst>
                <a:ahLst/>
                <a:cxnLst>
                  <a:cxn ang="0">
                    <a:pos x="T0" y="T1"/>
                  </a:cxn>
                  <a:cxn ang="0">
                    <a:pos x="T2" y="T3"/>
                  </a:cxn>
                  <a:cxn ang="0">
                    <a:pos x="T4" y="T5"/>
                  </a:cxn>
                  <a:cxn ang="0">
                    <a:pos x="T6" y="T7"/>
                  </a:cxn>
                  <a:cxn ang="0">
                    <a:pos x="T8" y="T9"/>
                  </a:cxn>
                </a:cxnLst>
                <a:rect l="0" t="0" r="r" b="b"/>
                <a:pathLst>
                  <a:path w="64" h="37">
                    <a:moveTo>
                      <a:pt x="57" y="26"/>
                    </a:moveTo>
                    <a:cubicBezTo>
                      <a:pt x="50" y="34"/>
                      <a:pt x="33" y="37"/>
                      <a:pt x="19" y="33"/>
                    </a:cubicBezTo>
                    <a:cubicBezTo>
                      <a:pt x="5" y="29"/>
                      <a:pt x="0" y="19"/>
                      <a:pt x="7" y="11"/>
                    </a:cubicBezTo>
                    <a:cubicBezTo>
                      <a:pt x="14" y="3"/>
                      <a:pt x="31" y="0"/>
                      <a:pt x="44" y="4"/>
                    </a:cubicBezTo>
                    <a:cubicBezTo>
                      <a:pt x="58" y="8"/>
                      <a:pt x="64" y="18"/>
                      <a:pt x="57" y="26"/>
                    </a:cubicBezTo>
                    <a:close/>
                  </a:path>
                </a:pathLst>
              </a:custGeom>
              <a:solidFill>
                <a:srgbClr val="F7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 name="Freeform 18"/>
              <p:cNvSpPr>
                <a:spLocks noEditPoints="1"/>
              </p:cNvSpPr>
              <p:nvPr/>
            </p:nvSpPr>
            <p:spPr bwMode="auto">
              <a:xfrm>
                <a:off x="5948363" y="4491038"/>
                <a:ext cx="442913" cy="268288"/>
              </a:xfrm>
              <a:custGeom>
                <a:avLst/>
                <a:gdLst>
                  <a:gd name="T0" fmla="*/ 59 w 117"/>
                  <a:gd name="T1" fmla="*/ 71 h 71"/>
                  <a:gd name="T2" fmla="*/ 34 w 117"/>
                  <a:gd name="T3" fmla="*/ 67 h 71"/>
                  <a:gd name="T4" fmla="*/ 3 w 117"/>
                  <a:gd name="T5" fmla="*/ 42 h 71"/>
                  <a:gd name="T6" fmla="*/ 9 w 117"/>
                  <a:gd name="T7" fmla="*/ 18 h 71"/>
                  <a:gd name="T8" fmla="*/ 59 w 117"/>
                  <a:gd name="T9" fmla="*/ 0 h 71"/>
                  <a:gd name="T10" fmla="*/ 84 w 117"/>
                  <a:gd name="T11" fmla="*/ 4 h 71"/>
                  <a:gd name="T12" fmla="*/ 115 w 117"/>
                  <a:gd name="T13" fmla="*/ 29 h 71"/>
                  <a:gd name="T14" fmla="*/ 109 w 117"/>
                  <a:gd name="T15" fmla="*/ 52 h 71"/>
                  <a:gd name="T16" fmla="*/ 59 w 117"/>
                  <a:gd name="T17" fmla="*/ 71 h 71"/>
                  <a:gd name="T18" fmla="*/ 59 w 117"/>
                  <a:gd name="T19" fmla="*/ 11 h 71"/>
                  <a:gd name="T20" fmla="*/ 17 w 117"/>
                  <a:gd name="T21" fmla="*/ 25 h 71"/>
                  <a:gd name="T22" fmla="*/ 13 w 117"/>
                  <a:gd name="T23" fmla="*/ 39 h 71"/>
                  <a:gd name="T24" fmla="*/ 37 w 117"/>
                  <a:gd name="T25" fmla="*/ 57 h 71"/>
                  <a:gd name="T26" fmla="*/ 59 w 117"/>
                  <a:gd name="T27" fmla="*/ 60 h 71"/>
                  <a:gd name="T28" fmla="*/ 101 w 117"/>
                  <a:gd name="T29" fmla="*/ 45 h 71"/>
                  <a:gd name="T30" fmla="*/ 105 w 117"/>
                  <a:gd name="T31" fmla="*/ 32 h 71"/>
                  <a:gd name="T32" fmla="*/ 81 w 117"/>
                  <a:gd name="T33" fmla="*/ 14 h 71"/>
                  <a:gd name="T34" fmla="*/ 59 w 117"/>
                  <a:gd name="T35"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 h="71">
                    <a:moveTo>
                      <a:pt x="59" y="71"/>
                    </a:moveTo>
                    <a:cubicBezTo>
                      <a:pt x="50" y="71"/>
                      <a:pt x="42" y="69"/>
                      <a:pt x="34" y="67"/>
                    </a:cubicBezTo>
                    <a:cubicBezTo>
                      <a:pt x="17" y="62"/>
                      <a:pt x="6" y="53"/>
                      <a:pt x="3" y="42"/>
                    </a:cubicBezTo>
                    <a:cubicBezTo>
                      <a:pt x="0" y="34"/>
                      <a:pt x="2" y="25"/>
                      <a:pt x="9" y="18"/>
                    </a:cubicBezTo>
                    <a:cubicBezTo>
                      <a:pt x="18" y="7"/>
                      <a:pt x="38" y="0"/>
                      <a:pt x="59" y="0"/>
                    </a:cubicBezTo>
                    <a:cubicBezTo>
                      <a:pt x="67" y="0"/>
                      <a:pt x="76" y="1"/>
                      <a:pt x="84" y="4"/>
                    </a:cubicBezTo>
                    <a:cubicBezTo>
                      <a:pt x="100" y="8"/>
                      <a:pt x="112" y="18"/>
                      <a:pt x="115" y="29"/>
                    </a:cubicBezTo>
                    <a:cubicBezTo>
                      <a:pt x="117" y="37"/>
                      <a:pt x="115" y="45"/>
                      <a:pt x="109" y="52"/>
                    </a:cubicBezTo>
                    <a:cubicBezTo>
                      <a:pt x="99" y="64"/>
                      <a:pt x="80" y="71"/>
                      <a:pt x="59" y="71"/>
                    </a:cubicBezTo>
                    <a:close/>
                    <a:moveTo>
                      <a:pt x="59" y="11"/>
                    </a:moveTo>
                    <a:cubicBezTo>
                      <a:pt x="41" y="11"/>
                      <a:pt x="24" y="16"/>
                      <a:pt x="17" y="25"/>
                    </a:cubicBezTo>
                    <a:cubicBezTo>
                      <a:pt x="13" y="30"/>
                      <a:pt x="11" y="34"/>
                      <a:pt x="13" y="39"/>
                    </a:cubicBezTo>
                    <a:cubicBezTo>
                      <a:pt x="15" y="46"/>
                      <a:pt x="24" y="53"/>
                      <a:pt x="37" y="57"/>
                    </a:cubicBezTo>
                    <a:cubicBezTo>
                      <a:pt x="44" y="59"/>
                      <a:pt x="51" y="60"/>
                      <a:pt x="59" y="60"/>
                    </a:cubicBezTo>
                    <a:cubicBezTo>
                      <a:pt x="77" y="60"/>
                      <a:pt x="93" y="54"/>
                      <a:pt x="101" y="45"/>
                    </a:cubicBezTo>
                    <a:cubicBezTo>
                      <a:pt x="105" y="41"/>
                      <a:pt x="106" y="36"/>
                      <a:pt x="105" y="32"/>
                    </a:cubicBezTo>
                    <a:cubicBezTo>
                      <a:pt x="103" y="24"/>
                      <a:pt x="94" y="18"/>
                      <a:pt x="81" y="14"/>
                    </a:cubicBezTo>
                    <a:cubicBezTo>
                      <a:pt x="74" y="12"/>
                      <a:pt x="66" y="11"/>
                      <a:pt x="59" y="11"/>
                    </a:cubicBezTo>
                    <a:close/>
                  </a:path>
                </a:pathLst>
              </a:custGeom>
              <a:solidFill>
                <a:srgbClr val="F7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sp>
        <p:nvSpPr>
          <p:cNvPr id="19" name="Freeform 19"/>
          <p:cNvSpPr>
            <a:spLocks/>
          </p:cNvSpPr>
          <p:nvPr/>
        </p:nvSpPr>
        <p:spPr bwMode="auto">
          <a:xfrm>
            <a:off x="3133327" y="1982572"/>
            <a:ext cx="1138238" cy="657225"/>
          </a:xfrm>
          <a:custGeom>
            <a:avLst/>
            <a:gdLst>
              <a:gd name="T0" fmla="*/ 71 w 402"/>
              <a:gd name="T1" fmla="*/ 191 h 232"/>
              <a:gd name="T2" fmla="*/ 331 w 402"/>
              <a:gd name="T3" fmla="*/ 191 h 232"/>
              <a:gd name="T4" fmla="*/ 331 w 402"/>
              <a:gd name="T5" fmla="*/ 41 h 232"/>
              <a:gd name="T6" fmla="*/ 96 w 402"/>
              <a:gd name="T7" fmla="*/ 28 h 232"/>
              <a:gd name="T8" fmla="*/ 32 w 402"/>
              <a:gd name="T9" fmla="*/ 18 h 232"/>
              <a:gd name="T10" fmla="*/ 49 w 402"/>
              <a:gd name="T11" fmla="*/ 56 h 232"/>
              <a:gd name="T12" fmla="*/ 71 w 402"/>
              <a:gd name="T13" fmla="*/ 191 h 232"/>
            </a:gdLst>
            <a:ahLst/>
            <a:cxnLst>
              <a:cxn ang="0">
                <a:pos x="T0" y="T1"/>
              </a:cxn>
              <a:cxn ang="0">
                <a:pos x="T2" y="T3"/>
              </a:cxn>
              <a:cxn ang="0">
                <a:pos x="T4" y="T5"/>
              </a:cxn>
              <a:cxn ang="0">
                <a:pos x="T6" y="T7"/>
              </a:cxn>
              <a:cxn ang="0">
                <a:pos x="T8" y="T9"/>
              </a:cxn>
              <a:cxn ang="0">
                <a:pos x="T10" y="T11"/>
              </a:cxn>
              <a:cxn ang="0">
                <a:pos x="T12" y="T13"/>
              </a:cxn>
            </a:cxnLst>
            <a:rect l="0" t="0" r="r" b="b"/>
            <a:pathLst>
              <a:path w="402" h="232">
                <a:moveTo>
                  <a:pt x="71" y="191"/>
                </a:moveTo>
                <a:cubicBezTo>
                  <a:pt x="142" y="232"/>
                  <a:pt x="259" y="232"/>
                  <a:pt x="331" y="191"/>
                </a:cubicBezTo>
                <a:cubicBezTo>
                  <a:pt x="402" y="149"/>
                  <a:pt x="402" y="82"/>
                  <a:pt x="331" y="41"/>
                </a:cubicBezTo>
                <a:cubicBezTo>
                  <a:pt x="267" y="4"/>
                  <a:pt x="168" y="0"/>
                  <a:pt x="96" y="28"/>
                </a:cubicBezTo>
                <a:cubicBezTo>
                  <a:pt x="32" y="18"/>
                  <a:pt x="32" y="18"/>
                  <a:pt x="32" y="18"/>
                </a:cubicBezTo>
                <a:cubicBezTo>
                  <a:pt x="49" y="56"/>
                  <a:pt x="49" y="56"/>
                  <a:pt x="49" y="56"/>
                </a:cubicBezTo>
                <a:cubicBezTo>
                  <a:pt x="0" y="97"/>
                  <a:pt x="7" y="154"/>
                  <a:pt x="71" y="191"/>
                </a:cubicBezTo>
                <a:close/>
              </a:path>
            </a:pathLst>
          </a:custGeom>
          <a:solidFill>
            <a:schemeClr val="bg2">
              <a:lumMod val="90000"/>
              <a:lumOff val="1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0" name="Freeform 20"/>
          <p:cNvSpPr>
            <a:spLocks/>
          </p:cNvSpPr>
          <p:nvPr/>
        </p:nvSpPr>
        <p:spPr bwMode="auto">
          <a:xfrm>
            <a:off x="3807222" y="1133657"/>
            <a:ext cx="1226344" cy="646510"/>
          </a:xfrm>
          <a:custGeom>
            <a:avLst/>
            <a:gdLst>
              <a:gd name="T0" fmla="*/ 202 w 433"/>
              <a:gd name="T1" fmla="*/ 218 h 228"/>
              <a:gd name="T2" fmla="*/ 415 w 433"/>
              <a:gd name="T3" fmla="*/ 132 h 228"/>
              <a:gd name="T4" fmla="*/ 266 w 433"/>
              <a:gd name="T5" fmla="*/ 9 h 228"/>
              <a:gd name="T6" fmla="*/ 62 w 433"/>
              <a:gd name="T7" fmla="*/ 76 h 228"/>
              <a:gd name="T8" fmla="*/ 0 w 433"/>
              <a:gd name="T9" fmla="*/ 90 h 228"/>
              <a:gd name="T10" fmla="*/ 50 w 433"/>
              <a:gd name="T11" fmla="*/ 114 h 228"/>
              <a:gd name="T12" fmla="*/ 202 w 433"/>
              <a:gd name="T13" fmla="*/ 218 h 228"/>
            </a:gdLst>
            <a:ahLst/>
            <a:cxnLst>
              <a:cxn ang="0">
                <a:pos x="T0" y="T1"/>
              </a:cxn>
              <a:cxn ang="0">
                <a:pos x="T2" y="T3"/>
              </a:cxn>
              <a:cxn ang="0">
                <a:pos x="T4" y="T5"/>
              </a:cxn>
              <a:cxn ang="0">
                <a:pos x="T6" y="T7"/>
              </a:cxn>
              <a:cxn ang="0">
                <a:pos x="T8" y="T9"/>
              </a:cxn>
              <a:cxn ang="0">
                <a:pos x="T10" y="T11"/>
              </a:cxn>
              <a:cxn ang="0">
                <a:pos x="T12" y="T13"/>
              </a:cxn>
            </a:cxnLst>
            <a:rect l="0" t="0" r="r" b="b"/>
            <a:pathLst>
              <a:path w="433" h="228">
                <a:moveTo>
                  <a:pt x="202" y="218"/>
                </a:moveTo>
                <a:cubicBezTo>
                  <a:pt x="302" y="228"/>
                  <a:pt x="398" y="190"/>
                  <a:pt x="415" y="132"/>
                </a:cubicBezTo>
                <a:cubicBezTo>
                  <a:pt x="433" y="74"/>
                  <a:pt x="366" y="19"/>
                  <a:pt x="266" y="9"/>
                </a:cubicBezTo>
                <a:cubicBezTo>
                  <a:pt x="177" y="0"/>
                  <a:pt x="92" y="29"/>
                  <a:pt x="62" y="76"/>
                </a:cubicBezTo>
                <a:cubicBezTo>
                  <a:pt x="0" y="90"/>
                  <a:pt x="0" y="90"/>
                  <a:pt x="0" y="90"/>
                </a:cubicBezTo>
                <a:cubicBezTo>
                  <a:pt x="50" y="114"/>
                  <a:pt x="50" y="114"/>
                  <a:pt x="50" y="114"/>
                </a:cubicBezTo>
                <a:cubicBezTo>
                  <a:pt x="51" y="165"/>
                  <a:pt x="114" y="209"/>
                  <a:pt x="202" y="218"/>
                </a:cubicBezTo>
                <a:close/>
              </a:path>
            </a:pathLst>
          </a:custGeom>
          <a:solidFill>
            <a:schemeClr val="bg2">
              <a:lumMod val="90000"/>
              <a:lumOff val="1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1" name="Freeform 21"/>
          <p:cNvSpPr>
            <a:spLocks/>
          </p:cNvSpPr>
          <p:nvPr/>
        </p:nvSpPr>
        <p:spPr bwMode="auto">
          <a:xfrm>
            <a:off x="3639344" y="158534"/>
            <a:ext cx="1207294" cy="677466"/>
          </a:xfrm>
          <a:custGeom>
            <a:avLst/>
            <a:gdLst>
              <a:gd name="T0" fmla="*/ 294 w 426"/>
              <a:gd name="T1" fmla="*/ 217 h 239"/>
              <a:gd name="T2" fmla="*/ 383 w 426"/>
              <a:gd name="T3" fmla="*/ 76 h 239"/>
              <a:gd name="T4" fmla="*/ 139 w 426"/>
              <a:gd name="T5" fmla="*/ 24 h 239"/>
              <a:gd name="T6" fmla="*/ 39 w 426"/>
              <a:gd name="T7" fmla="*/ 147 h 239"/>
              <a:gd name="T8" fmla="*/ 0 w 426"/>
              <a:gd name="T9" fmla="*/ 179 h 239"/>
              <a:gd name="T10" fmla="*/ 67 w 426"/>
              <a:gd name="T11" fmla="*/ 182 h 239"/>
              <a:gd name="T12" fmla="*/ 294 w 426"/>
              <a:gd name="T13" fmla="*/ 217 h 239"/>
            </a:gdLst>
            <a:ahLst/>
            <a:cxnLst>
              <a:cxn ang="0">
                <a:pos x="T0" y="T1"/>
              </a:cxn>
              <a:cxn ang="0">
                <a:pos x="T2" y="T3"/>
              </a:cxn>
              <a:cxn ang="0">
                <a:pos x="T4" y="T5"/>
              </a:cxn>
              <a:cxn ang="0">
                <a:pos x="T6" y="T7"/>
              </a:cxn>
              <a:cxn ang="0">
                <a:pos x="T8" y="T9"/>
              </a:cxn>
              <a:cxn ang="0">
                <a:pos x="T10" y="T11"/>
              </a:cxn>
              <a:cxn ang="0">
                <a:pos x="T12" y="T13"/>
              </a:cxn>
            </a:cxnLst>
            <a:rect l="0" t="0" r="r" b="b"/>
            <a:pathLst>
              <a:path w="426" h="239">
                <a:moveTo>
                  <a:pt x="294" y="217"/>
                </a:moveTo>
                <a:cubicBezTo>
                  <a:pt x="386" y="192"/>
                  <a:pt x="426" y="129"/>
                  <a:pt x="383" y="76"/>
                </a:cubicBezTo>
                <a:cubicBezTo>
                  <a:pt x="340" y="23"/>
                  <a:pt x="231" y="0"/>
                  <a:pt x="139" y="24"/>
                </a:cubicBezTo>
                <a:cubicBezTo>
                  <a:pt x="57" y="46"/>
                  <a:pt x="17" y="99"/>
                  <a:pt x="39" y="147"/>
                </a:cubicBezTo>
                <a:cubicBezTo>
                  <a:pt x="0" y="179"/>
                  <a:pt x="0" y="179"/>
                  <a:pt x="0" y="179"/>
                </a:cubicBezTo>
                <a:cubicBezTo>
                  <a:pt x="67" y="182"/>
                  <a:pt x="67" y="182"/>
                  <a:pt x="67" y="182"/>
                </a:cubicBezTo>
                <a:cubicBezTo>
                  <a:pt x="117" y="223"/>
                  <a:pt x="212" y="239"/>
                  <a:pt x="294" y="217"/>
                </a:cubicBezTo>
                <a:close/>
              </a:path>
            </a:pathLst>
          </a:custGeom>
          <a:solidFill>
            <a:schemeClr val="bg2">
              <a:lumMod val="90000"/>
              <a:lumOff val="1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2" name="Freeform 22"/>
          <p:cNvSpPr>
            <a:spLocks/>
          </p:cNvSpPr>
          <p:nvPr/>
        </p:nvSpPr>
        <p:spPr bwMode="auto">
          <a:xfrm>
            <a:off x="1665287" y="2370716"/>
            <a:ext cx="1119188" cy="708422"/>
          </a:xfrm>
          <a:custGeom>
            <a:avLst/>
            <a:gdLst>
              <a:gd name="T0" fmla="*/ 378 w 395"/>
              <a:gd name="T1" fmla="*/ 117 h 250"/>
              <a:gd name="T2" fmla="*/ 229 w 395"/>
              <a:gd name="T3" fmla="*/ 240 h 250"/>
              <a:gd name="T4" fmla="*/ 16 w 395"/>
              <a:gd name="T5" fmla="*/ 154 h 250"/>
              <a:gd name="T6" fmla="*/ 133 w 395"/>
              <a:gd name="T7" fmla="*/ 36 h 250"/>
              <a:gd name="T8" fmla="*/ 155 w 395"/>
              <a:gd name="T9" fmla="*/ 0 h 250"/>
              <a:gd name="T10" fmla="*/ 198 w 395"/>
              <a:gd name="T11" fmla="*/ 29 h 250"/>
              <a:gd name="T12" fmla="*/ 378 w 395"/>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395" h="250">
                <a:moveTo>
                  <a:pt x="378" y="117"/>
                </a:moveTo>
                <a:cubicBezTo>
                  <a:pt x="395" y="175"/>
                  <a:pt x="329" y="230"/>
                  <a:pt x="229" y="240"/>
                </a:cubicBezTo>
                <a:cubicBezTo>
                  <a:pt x="129" y="250"/>
                  <a:pt x="33" y="212"/>
                  <a:pt x="16" y="154"/>
                </a:cubicBezTo>
                <a:cubicBezTo>
                  <a:pt x="0" y="103"/>
                  <a:pt x="51" y="54"/>
                  <a:pt x="133" y="36"/>
                </a:cubicBezTo>
                <a:cubicBezTo>
                  <a:pt x="155" y="0"/>
                  <a:pt x="155" y="0"/>
                  <a:pt x="155" y="0"/>
                </a:cubicBezTo>
                <a:cubicBezTo>
                  <a:pt x="198" y="29"/>
                  <a:pt x="198" y="29"/>
                  <a:pt x="198" y="29"/>
                </a:cubicBezTo>
                <a:cubicBezTo>
                  <a:pt x="285" y="30"/>
                  <a:pt x="362" y="66"/>
                  <a:pt x="378" y="117"/>
                </a:cubicBezTo>
                <a:close/>
              </a:path>
            </a:pathLst>
          </a:custGeom>
          <a:solidFill>
            <a:schemeClr val="bg2">
              <a:lumMod val="90000"/>
              <a:lumOff val="10000"/>
            </a:scheme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3" name="Freeform 23"/>
          <p:cNvSpPr>
            <a:spLocks/>
          </p:cNvSpPr>
          <p:nvPr/>
        </p:nvSpPr>
        <p:spPr bwMode="auto">
          <a:xfrm>
            <a:off x="-21829" y="2276657"/>
            <a:ext cx="1171575" cy="695325"/>
          </a:xfrm>
          <a:custGeom>
            <a:avLst/>
            <a:gdLst>
              <a:gd name="T0" fmla="*/ 376 w 414"/>
              <a:gd name="T1" fmla="*/ 169 h 245"/>
              <a:gd name="T2" fmla="*/ 132 w 414"/>
              <a:gd name="T3" fmla="*/ 221 h 245"/>
              <a:gd name="T4" fmla="*/ 43 w 414"/>
              <a:gd name="T5" fmla="*/ 79 h 245"/>
              <a:gd name="T6" fmla="*/ 256 w 414"/>
              <a:gd name="T7" fmla="*/ 22 h 245"/>
              <a:gd name="T8" fmla="*/ 310 w 414"/>
              <a:gd name="T9" fmla="*/ 0 h 245"/>
              <a:gd name="T10" fmla="*/ 316 w 414"/>
              <a:gd name="T11" fmla="*/ 38 h 245"/>
              <a:gd name="T12" fmla="*/ 376 w 414"/>
              <a:gd name="T13" fmla="*/ 169 h 245"/>
            </a:gdLst>
            <a:ahLst/>
            <a:cxnLst>
              <a:cxn ang="0">
                <a:pos x="T0" y="T1"/>
              </a:cxn>
              <a:cxn ang="0">
                <a:pos x="T2" y="T3"/>
              </a:cxn>
              <a:cxn ang="0">
                <a:pos x="T4" y="T5"/>
              </a:cxn>
              <a:cxn ang="0">
                <a:pos x="T6" y="T7"/>
              </a:cxn>
              <a:cxn ang="0">
                <a:pos x="T8" y="T9"/>
              </a:cxn>
              <a:cxn ang="0">
                <a:pos x="T10" y="T11"/>
              </a:cxn>
              <a:cxn ang="0">
                <a:pos x="T12" y="T13"/>
              </a:cxn>
            </a:cxnLst>
            <a:rect l="0" t="0" r="r" b="b"/>
            <a:pathLst>
              <a:path w="414" h="245">
                <a:moveTo>
                  <a:pt x="376" y="169"/>
                </a:moveTo>
                <a:cubicBezTo>
                  <a:pt x="333" y="222"/>
                  <a:pt x="224" y="245"/>
                  <a:pt x="132" y="221"/>
                </a:cubicBezTo>
                <a:cubicBezTo>
                  <a:pt x="40" y="196"/>
                  <a:pt x="0" y="133"/>
                  <a:pt x="43" y="79"/>
                </a:cubicBezTo>
                <a:cubicBezTo>
                  <a:pt x="81" y="32"/>
                  <a:pt x="171" y="9"/>
                  <a:pt x="256" y="22"/>
                </a:cubicBezTo>
                <a:cubicBezTo>
                  <a:pt x="310" y="0"/>
                  <a:pt x="310" y="0"/>
                  <a:pt x="310" y="0"/>
                </a:cubicBezTo>
                <a:cubicBezTo>
                  <a:pt x="316" y="38"/>
                  <a:pt x="316" y="38"/>
                  <a:pt x="316" y="38"/>
                </a:cubicBezTo>
                <a:cubicBezTo>
                  <a:pt x="387" y="67"/>
                  <a:pt x="414" y="122"/>
                  <a:pt x="376" y="169"/>
                </a:cubicBezTo>
                <a:close/>
              </a:path>
            </a:pathLst>
          </a:custGeom>
          <a:solidFill>
            <a:schemeClr val="bg2">
              <a:lumMod val="90000"/>
              <a:lumOff val="10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nvGrpSpPr>
          <p:cNvPr id="43" name="Group 42"/>
          <p:cNvGrpSpPr/>
          <p:nvPr/>
        </p:nvGrpSpPr>
        <p:grpSpPr>
          <a:xfrm>
            <a:off x="224631" y="2186169"/>
            <a:ext cx="692944" cy="672703"/>
            <a:chOff x="5133976" y="4849813"/>
            <a:chExt cx="923925" cy="896937"/>
          </a:xfrm>
        </p:grpSpPr>
        <p:sp>
          <p:nvSpPr>
            <p:cNvPr id="24" name="Freeform 24"/>
            <p:cNvSpPr>
              <a:spLocks/>
            </p:cNvSpPr>
            <p:nvPr/>
          </p:nvSpPr>
          <p:spPr bwMode="auto">
            <a:xfrm>
              <a:off x="5133976" y="4849813"/>
              <a:ext cx="923925" cy="612775"/>
            </a:xfrm>
            <a:custGeom>
              <a:avLst/>
              <a:gdLst>
                <a:gd name="T0" fmla="*/ 245 w 245"/>
                <a:gd name="T1" fmla="*/ 81 h 162"/>
                <a:gd name="T2" fmla="*/ 245 w 245"/>
                <a:gd name="T3" fmla="*/ 83 h 162"/>
                <a:gd name="T4" fmla="*/ 233 w 245"/>
                <a:gd name="T5" fmla="*/ 111 h 162"/>
                <a:gd name="T6" fmla="*/ 70 w 245"/>
                <a:gd name="T7" fmla="*/ 145 h 162"/>
                <a:gd name="T8" fmla="*/ 0 w 245"/>
                <a:gd name="T9" fmla="*/ 81 h 162"/>
                <a:gd name="T10" fmla="*/ 11 w 245"/>
                <a:gd name="T11" fmla="*/ 51 h 162"/>
                <a:gd name="T12" fmla="*/ 174 w 245"/>
                <a:gd name="T13" fmla="*/ 17 h 162"/>
                <a:gd name="T14" fmla="*/ 245 w 245"/>
                <a:gd name="T15" fmla="*/ 8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162">
                  <a:moveTo>
                    <a:pt x="245" y="81"/>
                  </a:moveTo>
                  <a:cubicBezTo>
                    <a:pt x="245" y="83"/>
                    <a:pt x="245" y="83"/>
                    <a:pt x="245" y="83"/>
                  </a:cubicBezTo>
                  <a:cubicBezTo>
                    <a:pt x="244" y="92"/>
                    <a:pt x="241" y="102"/>
                    <a:pt x="233" y="111"/>
                  </a:cubicBezTo>
                  <a:cubicBezTo>
                    <a:pt x="205" y="146"/>
                    <a:pt x="132" y="162"/>
                    <a:pt x="70" y="145"/>
                  </a:cubicBezTo>
                  <a:cubicBezTo>
                    <a:pt x="26" y="133"/>
                    <a:pt x="0" y="108"/>
                    <a:pt x="0" y="81"/>
                  </a:cubicBezTo>
                  <a:cubicBezTo>
                    <a:pt x="0" y="71"/>
                    <a:pt x="3" y="61"/>
                    <a:pt x="11" y="51"/>
                  </a:cubicBezTo>
                  <a:cubicBezTo>
                    <a:pt x="40" y="16"/>
                    <a:pt x="113" y="0"/>
                    <a:pt x="174" y="17"/>
                  </a:cubicBezTo>
                  <a:cubicBezTo>
                    <a:pt x="219" y="29"/>
                    <a:pt x="245" y="54"/>
                    <a:pt x="245" y="81"/>
                  </a:cubicBezTo>
                  <a:close/>
                </a:path>
              </a:pathLst>
            </a:custGeom>
            <a:solidFill>
              <a:srgbClr val="FE33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 name="Freeform 25"/>
            <p:cNvSpPr>
              <a:spLocks/>
            </p:cNvSpPr>
            <p:nvPr/>
          </p:nvSpPr>
          <p:spPr bwMode="auto">
            <a:xfrm>
              <a:off x="5133976" y="5156200"/>
              <a:ext cx="923925" cy="590550"/>
            </a:xfrm>
            <a:custGeom>
              <a:avLst/>
              <a:gdLst>
                <a:gd name="T0" fmla="*/ 245 w 245"/>
                <a:gd name="T1" fmla="*/ 2 h 156"/>
                <a:gd name="T2" fmla="*/ 245 w 245"/>
                <a:gd name="T3" fmla="*/ 76 h 156"/>
                <a:gd name="T4" fmla="*/ 233 w 245"/>
                <a:gd name="T5" fmla="*/ 105 h 156"/>
                <a:gd name="T6" fmla="*/ 70 w 245"/>
                <a:gd name="T7" fmla="*/ 140 h 156"/>
                <a:gd name="T8" fmla="*/ 0 w 245"/>
                <a:gd name="T9" fmla="*/ 76 h 156"/>
                <a:gd name="T10" fmla="*/ 0 w 245"/>
                <a:gd name="T11" fmla="*/ 0 h 156"/>
                <a:gd name="T12" fmla="*/ 19 w 245"/>
                <a:gd name="T13" fmla="*/ 38 h 156"/>
                <a:gd name="T14" fmla="*/ 70 w 245"/>
                <a:gd name="T15" fmla="*/ 64 h 156"/>
                <a:gd name="T16" fmla="*/ 226 w 245"/>
                <a:gd name="T17" fmla="*/ 38 h 156"/>
                <a:gd name="T18" fmla="*/ 233 w 245"/>
                <a:gd name="T19" fmla="*/ 30 h 156"/>
                <a:gd name="T20" fmla="*/ 245 w 245"/>
                <a:gd name="T21" fmla="*/ 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 h="156">
                  <a:moveTo>
                    <a:pt x="245" y="2"/>
                  </a:moveTo>
                  <a:cubicBezTo>
                    <a:pt x="245" y="76"/>
                    <a:pt x="245" y="76"/>
                    <a:pt x="245" y="76"/>
                  </a:cubicBezTo>
                  <a:cubicBezTo>
                    <a:pt x="245" y="86"/>
                    <a:pt x="241" y="96"/>
                    <a:pt x="233" y="105"/>
                  </a:cubicBezTo>
                  <a:cubicBezTo>
                    <a:pt x="205" y="141"/>
                    <a:pt x="132" y="156"/>
                    <a:pt x="70" y="140"/>
                  </a:cubicBezTo>
                  <a:cubicBezTo>
                    <a:pt x="26" y="128"/>
                    <a:pt x="0" y="102"/>
                    <a:pt x="0" y="76"/>
                  </a:cubicBezTo>
                  <a:cubicBezTo>
                    <a:pt x="0" y="0"/>
                    <a:pt x="0" y="0"/>
                    <a:pt x="0" y="0"/>
                  </a:cubicBezTo>
                  <a:cubicBezTo>
                    <a:pt x="0" y="13"/>
                    <a:pt x="6" y="27"/>
                    <a:pt x="19" y="38"/>
                  </a:cubicBezTo>
                  <a:cubicBezTo>
                    <a:pt x="31" y="49"/>
                    <a:pt x="48" y="58"/>
                    <a:pt x="70" y="64"/>
                  </a:cubicBezTo>
                  <a:cubicBezTo>
                    <a:pt x="127" y="79"/>
                    <a:pt x="193" y="68"/>
                    <a:pt x="226" y="38"/>
                  </a:cubicBezTo>
                  <a:cubicBezTo>
                    <a:pt x="229" y="35"/>
                    <a:pt x="231" y="33"/>
                    <a:pt x="233" y="30"/>
                  </a:cubicBezTo>
                  <a:cubicBezTo>
                    <a:pt x="241" y="21"/>
                    <a:pt x="244" y="11"/>
                    <a:pt x="245" y="2"/>
                  </a:cubicBezTo>
                  <a:close/>
                </a:path>
              </a:pathLst>
            </a:custGeom>
            <a:solidFill>
              <a:srgbClr val="ED30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26" name="Freeform 26"/>
          <p:cNvSpPr>
            <a:spLocks noEditPoints="1"/>
          </p:cNvSpPr>
          <p:nvPr/>
        </p:nvSpPr>
        <p:spPr bwMode="auto">
          <a:xfrm>
            <a:off x="311546" y="2276657"/>
            <a:ext cx="520304" cy="332185"/>
          </a:xfrm>
          <a:custGeom>
            <a:avLst/>
            <a:gdLst>
              <a:gd name="T0" fmla="*/ 87 w 131"/>
              <a:gd name="T1" fmla="*/ 0 h 69"/>
              <a:gd name="T2" fmla="*/ 131 w 131"/>
              <a:gd name="T3" fmla="*/ 42 h 69"/>
              <a:gd name="T4" fmla="*/ 116 w 131"/>
              <a:gd name="T5" fmla="*/ 47 h 69"/>
              <a:gd name="T6" fmla="*/ 90 w 131"/>
              <a:gd name="T7" fmla="*/ 23 h 69"/>
              <a:gd name="T8" fmla="*/ 86 w 131"/>
              <a:gd name="T9" fmla="*/ 19 h 69"/>
              <a:gd name="T10" fmla="*/ 82 w 131"/>
              <a:gd name="T11" fmla="*/ 14 h 69"/>
              <a:gd name="T12" fmla="*/ 79 w 131"/>
              <a:gd name="T13" fmla="*/ 19 h 69"/>
              <a:gd name="T14" fmla="*/ 75 w 131"/>
              <a:gd name="T15" fmla="*/ 25 h 69"/>
              <a:gd name="T16" fmla="*/ 62 w 131"/>
              <a:gd name="T17" fmla="*/ 22 h 69"/>
              <a:gd name="T18" fmla="*/ 74 w 131"/>
              <a:gd name="T19" fmla="*/ 4 h 69"/>
              <a:gd name="T20" fmla="*/ 87 w 131"/>
              <a:gd name="T21" fmla="*/ 0 h 69"/>
              <a:gd name="T22" fmla="*/ 14 w 131"/>
              <a:gd name="T23" fmla="*/ 22 h 69"/>
              <a:gd name="T24" fmla="*/ 0 w 131"/>
              <a:gd name="T25" fmla="*/ 34 h 69"/>
              <a:gd name="T26" fmla="*/ 11 w 131"/>
              <a:gd name="T27" fmla="*/ 53 h 69"/>
              <a:gd name="T28" fmla="*/ 35 w 131"/>
              <a:gd name="T29" fmla="*/ 67 h 69"/>
              <a:gd name="T30" fmla="*/ 60 w 131"/>
              <a:gd name="T31" fmla="*/ 66 h 69"/>
              <a:gd name="T32" fmla="*/ 74 w 131"/>
              <a:gd name="T33" fmla="*/ 55 h 69"/>
              <a:gd name="T34" fmla="*/ 63 w 131"/>
              <a:gd name="T35" fmla="*/ 36 h 69"/>
              <a:gd name="T36" fmla="*/ 39 w 131"/>
              <a:gd name="T37" fmla="*/ 22 h 69"/>
              <a:gd name="T38" fmla="*/ 14 w 131"/>
              <a:gd name="T39" fmla="*/ 22 h 69"/>
              <a:gd name="T40" fmla="*/ 57 w 131"/>
              <a:gd name="T41" fmla="*/ 53 h 69"/>
              <a:gd name="T42" fmla="*/ 52 w 131"/>
              <a:gd name="T43" fmla="*/ 59 h 69"/>
              <a:gd name="T44" fmla="*/ 41 w 131"/>
              <a:gd name="T45" fmla="*/ 58 h 69"/>
              <a:gd name="T46" fmla="*/ 27 w 131"/>
              <a:gd name="T47" fmla="*/ 48 h 69"/>
              <a:gd name="T48" fmla="*/ 17 w 131"/>
              <a:gd name="T49" fmla="*/ 36 h 69"/>
              <a:gd name="T50" fmla="*/ 22 w 131"/>
              <a:gd name="T51" fmla="*/ 30 h 69"/>
              <a:gd name="T52" fmla="*/ 33 w 131"/>
              <a:gd name="T53" fmla="*/ 31 h 69"/>
              <a:gd name="T54" fmla="*/ 47 w 131"/>
              <a:gd name="T55" fmla="*/ 41 h 69"/>
              <a:gd name="T56" fmla="*/ 57 w 131"/>
              <a:gd name="T57"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1" h="69">
                <a:moveTo>
                  <a:pt x="87" y="0"/>
                </a:moveTo>
                <a:cubicBezTo>
                  <a:pt x="131" y="42"/>
                  <a:pt x="131" y="42"/>
                  <a:pt x="131" y="42"/>
                </a:cubicBezTo>
                <a:cubicBezTo>
                  <a:pt x="116" y="47"/>
                  <a:pt x="116" y="47"/>
                  <a:pt x="116" y="47"/>
                </a:cubicBezTo>
                <a:cubicBezTo>
                  <a:pt x="90" y="23"/>
                  <a:pt x="90" y="23"/>
                  <a:pt x="90" y="23"/>
                </a:cubicBezTo>
                <a:cubicBezTo>
                  <a:pt x="86" y="19"/>
                  <a:pt x="86" y="19"/>
                  <a:pt x="86" y="19"/>
                </a:cubicBezTo>
                <a:cubicBezTo>
                  <a:pt x="82" y="14"/>
                  <a:pt x="82" y="14"/>
                  <a:pt x="82" y="14"/>
                </a:cubicBezTo>
                <a:cubicBezTo>
                  <a:pt x="81" y="16"/>
                  <a:pt x="80" y="18"/>
                  <a:pt x="79" y="19"/>
                </a:cubicBezTo>
                <a:cubicBezTo>
                  <a:pt x="75" y="25"/>
                  <a:pt x="75" y="25"/>
                  <a:pt x="75" y="25"/>
                </a:cubicBezTo>
                <a:cubicBezTo>
                  <a:pt x="62" y="22"/>
                  <a:pt x="62" y="22"/>
                  <a:pt x="62" y="22"/>
                </a:cubicBezTo>
                <a:cubicBezTo>
                  <a:pt x="74" y="4"/>
                  <a:pt x="74" y="4"/>
                  <a:pt x="74" y="4"/>
                </a:cubicBezTo>
                <a:lnTo>
                  <a:pt x="87" y="0"/>
                </a:lnTo>
                <a:close/>
                <a:moveTo>
                  <a:pt x="14" y="22"/>
                </a:moveTo>
                <a:cubicBezTo>
                  <a:pt x="5" y="25"/>
                  <a:pt x="1" y="29"/>
                  <a:pt x="0" y="34"/>
                </a:cubicBezTo>
                <a:cubicBezTo>
                  <a:pt x="0" y="39"/>
                  <a:pt x="3" y="45"/>
                  <a:pt x="11" y="53"/>
                </a:cubicBezTo>
                <a:cubicBezTo>
                  <a:pt x="19" y="60"/>
                  <a:pt x="27" y="65"/>
                  <a:pt x="35" y="67"/>
                </a:cubicBezTo>
                <a:cubicBezTo>
                  <a:pt x="43" y="69"/>
                  <a:pt x="51" y="69"/>
                  <a:pt x="60" y="66"/>
                </a:cubicBezTo>
                <a:cubicBezTo>
                  <a:pt x="69" y="63"/>
                  <a:pt x="73" y="59"/>
                  <a:pt x="74" y="55"/>
                </a:cubicBezTo>
                <a:cubicBezTo>
                  <a:pt x="74" y="50"/>
                  <a:pt x="71" y="43"/>
                  <a:pt x="63" y="36"/>
                </a:cubicBezTo>
                <a:cubicBezTo>
                  <a:pt x="55" y="29"/>
                  <a:pt x="47" y="24"/>
                  <a:pt x="39" y="22"/>
                </a:cubicBezTo>
                <a:cubicBezTo>
                  <a:pt x="31" y="19"/>
                  <a:pt x="22" y="20"/>
                  <a:pt x="14" y="22"/>
                </a:cubicBezTo>
                <a:close/>
                <a:moveTo>
                  <a:pt x="57" y="53"/>
                </a:moveTo>
                <a:cubicBezTo>
                  <a:pt x="57" y="56"/>
                  <a:pt x="56" y="58"/>
                  <a:pt x="52" y="59"/>
                </a:cubicBezTo>
                <a:cubicBezTo>
                  <a:pt x="49" y="60"/>
                  <a:pt x="45" y="60"/>
                  <a:pt x="41" y="58"/>
                </a:cubicBezTo>
                <a:cubicBezTo>
                  <a:pt x="37" y="56"/>
                  <a:pt x="32" y="53"/>
                  <a:pt x="27" y="48"/>
                </a:cubicBezTo>
                <a:cubicBezTo>
                  <a:pt x="21" y="42"/>
                  <a:pt x="18" y="38"/>
                  <a:pt x="17" y="36"/>
                </a:cubicBezTo>
                <a:cubicBezTo>
                  <a:pt x="17" y="33"/>
                  <a:pt x="18" y="31"/>
                  <a:pt x="22" y="30"/>
                </a:cubicBezTo>
                <a:cubicBezTo>
                  <a:pt x="25" y="29"/>
                  <a:pt x="29" y="29"/>
                  <a:pt x="33" y="31"/>
                </a:cubicBezTo>
                <a:cubicBezTo>
                  <a:pt x="37" y="32"/>
                  <a:pt x="42" y="36"/>
                  <a:pt x="47" y="41"/>
                </a:cubicBezTo>
                <a:cubicBezTo>
                  <a:pt x="53" y="46"/>
                  <a:pt x="56" y="50"/>
                  <a:pt x="57" y="53"/>
                </a:cubicBezTo>
                <a:close/>
              </a:path>
            </a:pathLst>
          </a:custGeom>
          <a:solidFill>
            <a:srgbClr val="ED30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a:r>
              <a:rPr lang="pt-BR" sz="1200" dirty="0">
                <a:latin typeface="ADLaM Display" panose="02010000000000000000" pitchFamily="2" charset="0"/>
                <a:ea typeface="ADLaM Display" panose="02010000000000000000" pitchFamily="2" charset="0"/>
                <a:cs typeface="ADLaM Display" panose="02010000000000000000" pitchFamily="2" charset="0"/>
              </a:rPr>
              <a:t>Art. 158</a:t>
            </a:r>
            <a:endParaRPr lang="ru-RU" sz="1200" dirty="0">
              <a:latin typeface="+mj-lt"/>
              <a:ea typeface="ADLaM Display" panose="02010000000000000000" pitchFamily="2" charset="0"/>
              <a:cs typeface="ADLaM Display" panose="02010000000000000000" pitchFamily="2" charset="0"/>
            </a:endParaRPr>
          </a:p>
        </p:txBody>
      </p:sp>
      <p:grpSp>
        <p:nvGrpSpPr>
          <p:cNvPr id="44" name="Group 43"/>
          <p:cNvGrpSpPr/>
          <p:nvPr/>
        </p:nvGrpSpPr>
        <p:grpSpPr>
          <a:xfrm>
            <a:off x="1874838" y="2313565"/>
            <a:ext cx="694135" cy="672704"/>
            <a:chOff x="7334251" y="5019675"/>
            <a:chExt cx="925513" cy="896938"/>
          </a:xfrm>
        </p:grpSpPr>
        <p:sp>
          <p:nvSpPr>
            <p:cNvPr id="27" name="Freeform 27"/>
            <p:cNvSpPr>
              <a:spLocks/>
            </p:cNvSpPr>
            <p:nvPr/>
          </p:nvSpPr>
          <p:spPr bwMode="auto">
            <a:xfrm>
              <a:off x="7334251" y="5019675"/>
              <a:ext cx="925513" cy="609600"/>
            </a:xfrm>
            <a:custGeom>
              <a:avLst/>
              <a:gdLst>
                <a:gd name="T0" fmla="*/ 245 w 245"/>
                <a:gd name="T1" fmla="*/ 80 h 161"/>
                <a:gd name="T2" fmla="*/ 245 w 245"/>
                <a:gd name="T3" fmla="*/ 82 h 161"/>
                <a:gd name="T4" fmla="*/ 234 w 245"/>
                <a:gd name="T5" fmla="*/ 110 h 161"/>
                <a:gd name="T6" fmla="*/ 71 w 245"/>
                <a:gd name="T7" fmla="*/ 144 h 161"/>
                <a:gd name="T8" fmla="*/ 0 w 245"/>
                <a:gd name="T9" fmla="*/ 80 h 161"/>
                <a:gd name="T10" fmla="*/ 12 w 245"/>
                <a:gd name="T11" fmla="*/ 50 h 161"/>
                <a:gd name="T12" fmla="*/ 175 w 245"/>
                <a:gd name="T13" fmla="*/ 16 h 161"/>
                <a:gd name="T14" fmla="*/ 245 w 245"/>
                <a:gd name="T15" fmla="*/ 80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161">
                  <a:moveTo>
                    <a:pt x="245" y="80"/>
                  </a:moveTo>
                  <a:cubicBezTo>
                    <a:pt x="245" y="82"/>
                    <a:pt x="245" y="82"/>
                    <a:pt x="245" y="82"/>
                  </a:cubicBezTo>
                  <a:cubicBezTo>
                    <a:pt x="245" y="92"/>
                    <a:pt x="241" y="101"/>
                    <a:pt x="234" y="110"/>
                  </a:cubicBezTo>
                  <a:cubicBezTo>
                    <a:pt x="205" y="146"/>
                    <a:pt x="132" y="161"/>
                    <a:pt x="71" y="144"/>
                  </a:cubicBezTo>
                  <a:cubicBezTo>
                    <a:pt x="27" y="132"/>
                    <a:pt x="0" y="107"/>
                    <a:pt x="0" y="80"/>
                  </a:cubicBezTo>
                  <a:cubicBezTo>
                    <a:pt x="0" y="70"/>
                    <a:pt x="4" y="60"/>
                    <a:pt x="12" y="50"/>
                  </a:cubicBezTo>
                  <a:cubicBezTo>
                    <a:pt x="40" y="15"/>
                    <a:pt x="113" y="0"/>
                    <a:pt x="175" y="16"/>
                  </a:cubicBezTo>
                  <a:cubicBezTo>
                    <a:pt x="219" y="28"/>
                    <a:pt x="245" y="54"/>
                    <a:pt x="245" y="80"/>
                  </a:cubicBez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 name="Freeform 28"/>
            <p:cNvSpPr>
              <a:spLocks/>
            </p:cNvSpPr>
            <p:nvPr/>
          </p:nvSpPr>
          <p:spPr bwMode="auto">
            <a:xfrm>
              <a:off x="7334251" y="5322888"/>
              <a:ext cx="925513" cy="593725"/>
            </a:xfrm>
            <a:custGeom>
              <a:avLst/>
              <a:gdLst>
                <a:gd name="T0" fmla="*/ 245 w 245"/>
                <a:gd name="T1" fmla="*/ 2 h 157"/>
                <a:gd name="T2" fmla="*/ 245 w 245"/>
                <a:gd name="T3" fmla="*/ 76 h 157"/>
                <a:gd name="T4" fmla="*/ 234 w 245"/>
                <a:gd name="T5" fmla="*/ 106 h 157"/>
                <a:gd name="T6" fmla="*/ 71 w 245"/>
                <a:gd name="T7" fmla="*/ 140 h 157"/>
                <a:gd name="T8" fmla="*/ 0 w 245"/>
                <a:gd name="T9" fmla="*/ 76 h 157"/>
                <a:gd name="T10" fmla="*/ 0 w 245"/>
                <a:gd name="T11" fmla="*/ 0 h 157"/>
                <a:gd name="T12" fmla="*/ 19 w 245"/>
                <a:gd name="T13" fmla="*/ 38 h 157"/>
                <a:gd name="T14" fmla="*/ 71 w 245"/>
                <a:gd name="T15" fmla="*/ 64 h 157"/>
                <a:gd name="T16" fmla="*/ 227 w 245"/>
                <a:gd name="T17" fmla="*/ 38 h 157"/>
                <a:gd name="T18" fmla="*/ 234 w 245"/>
                <a:gd name="T19" fmla="*/ 30 h 157"/>
                <a:gd name="T20" fmla="*/ 245 w 245"/>
                <a:gd name="T21" fmla="*/ 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 h="157">
                  <a:moveTo>
                    <a:pt x="245" y="2"/>
                  </a:moveTo>
                  <a:cubicBezTo>
                    <a:pt x="245" y="76"/>
                    <a:pt x="245" y="76"/>
                    <a:pt x="245" y="76"/>
                  </a:cubicBezTo>
                  <a:cubicBezTo>
                    <a:pt x="245" y="86"/>
                    <a:pt x="242" y="96"/>
                    <a:pt x="234" y="106"/>
                  </a:cubicBezTo>
                  <a:cubicBezTo>
                    <a:pt x="205" y="141"/>
                    <a:pt x="132" y="157"/>
                    <a:pt x="71" y="140"/>
                  </a:cubicBezTo>
                  <a:cubicBezTo>
                    <a:pt x="27" y="128"/>
                    <a:pt x="0" y="103"/>
                    <a:pt x="0" y="76"/>
                  </a:cubicBezTo>
                  <a:cubicBezTo>
                    <a:pt x="0" y="0"/>
                    <a:pt x="0" y="0"/>
                    <a:pt x="0" y="0"/>
                  </a:cubicBezTo>
                  <a:cubicBezTo>
                    <a:pt x="0" y="14"/>
                    <a:pt x="7" y="27"/>
                    <a:pt x="19" y="38"/>
                  </a:cubicBezTo>
                  <a:cubicBezTo>
                    <a:pt x="31" y="49"/>
                    <a:pt x="49" y="59"/>
                    <a:pt x="71" y="64"/>
                  </a:cubicBezTo>
                  <a:cubicBezTo>
                    <a:pt x="128" y="80"/>
                    <a:pt x="194" y="68"/>
                    <a:pt x="227" y="38"/>
                  </a:cubicBezTo>
                  <a:cubicBezTo>
                    <a:pt x="229" y="36"/>
                    <a:pt x="232" y="33"/>
                    <a:pt x="234" y="30"/>
                  </a:cubicBezTo>
                  <a:cubicBezTo>
                    <a:pt x="241" y="21"/>
                    <a:pt x="245" y="12"/>
                    <a:pt x="245" y="2"/>
                  </a:cubicBezTo>
                  <a:close/>
                </a:path>
              </a:pathLst>
            </a:custGeom>
            <a:solidFill>
              <a:srgbClr val="FFD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29" name="Freeform 29"/>
          <p:cNvSpPr>
            <a:spLocks noEditPoints="1"/>
          </p:cNvSpPr>
          <p:nvPr/>
        </p:nvSpPr>
        <p:spPr bwMode="auto">
          <a:xfrm>
            <a:off x="1889125" y="2393451"/>
            <a:ext cx="673895" cy="304670"/>
          </a:xfrm>
          <a:custGeom>
            <a:avLst/>
            <a:gdLst>
              <a:gd name="T0" fmla="*/ 39 w 145"/>
              <a:gd name="T1" fmla="*/ 22 h 69"/>
              <a:gd name="T2" fmla="*/ 63 w 145"/>
              <a:gd name="T3" fmla="*/ 36 h 69"/>
              <a:gd name="T4" fmla="*/ 74 w 145"/>
              <a:gd name="T5" fmla="*/ 54 h 69"/>
              <a:gd name="T6" fmla="*/ 60 w 145"/>
              <a:gd name="T7" fmla="*/ 66 h 69"/>
              <a:gd name="T8" fmla="*/ 35 w 145"/>
              <a:gd name="T9" fmla="*/ 67 h 69"/>
              <a:gd name="T10" fmla="*/ 12 w 145"/>
              <a:gd name="T11" fmla="*/ 52 h 69"/>
              <a:gd name="T12" fmla="*/ 0 w 145"/>
              <a:gd name="T13" fmla="*/ 34 h 69"/>
              <a:gd name="T14" fmla="*/ 14 w 145"/>
              <a:gd name="T15" fmla="*/ 22 h 69"/>
              <a:gd name="T16" fmla="*/ 39 w 145"/>
              <a:gd name="T17" fmla="*/ 22 h 69"/>
              <a:gd name="T18" fmla="*/ 57 w 145"/>
              <a:gd name="T19" fmla="*/ 53 h 69"/>
              <a:gd name="T20" fmla="*/ 48 w 145"/>
              <a:gd name="T21" fmla="*/ 41 h 69"/>
              <a:gd name="T22" fmla="*/ 33 w 145"/>
              <a:gd name="T23" fmla="*/ 30 h 69"/>
              <a:gd name="T24" fmla="*/ 22 w 145"/>
              <a:gd name="T25" fmla="*/ 29 h 69"/>
              <a:gd name="T26" fmla="*/ 18 w 145"/>
              <a:gd name="T27" fmla="*/ 35 h 69"/>
              <a:gd name="T28" fmla="*/ 27 w 145"/>
              <a:gd name="T29" fmla="*/ 47 h 69"/>
              <a:gd name="T30" fmla="*/ 41 w 145"/>
              <a:gd name="T31" fmla="*/ 58 h 69"/>
              <a:gd name="T32" fmla="*/ 53 w 145"/>
              <a:gd name="T33" fmla="*/ 59 h 69"/>
              <a:gd name="T34" fmla="*/ 57 w 145"/>
              <a:gd name="T35" fmla="*/ 53 h 69"/>
              <a:gd name="T36" fmla="*/ 65 w 145"/>
              <a:gd name="T37" fmla="*/ 7 h 69"/>
              <a:gd name="T38" fmla="*/ 59 w 145"/>
              <a:gd name="T39" fmla="*/ 11 h 69"/>
              <a:gd name="T40" fmla="*/ 54 w 145"/>
              <a:gd name="T41" fmla="*/ 18 h 69"/>
              <a:gd name="T42" fmla="*/ 69 w 145"/>
              <a:gd name="T43" fmla="*/ 21 h 69"/>
              <a:gd name="T44" fmla="*/ 74 w 145"/>
              <a:gd name="T45" fmla="*/ 15 h 69"/>
              <a:gd name="T46" fmla="*/ 81 w 145"/>
              <a:gd name="T47" fmla="*/ 11 h 69"/>
              <a:gd name="T48" fmla="*/ 89 w 145"/>
              <a:gd name="T49" fmla="*/ 10 h 69"/>
              <a:gd name="T50" fmla="*/ 95 w 145"/>
              <a:gd name="T51" fmla="*/ 13 h 69"/>
              <a:gd name="T52" fmla="*/ 97 w 145"/>
              <a:gd name="T53" fmla="*/ 17 h 69"/>
              <a:gd name="T54" fmla="*/ 97 w 145"/>
              <a:gd name="T55" fmla="*/ 21 h 69"/>
              <a:gd name="T56" fmla="*/ 94 w 145"/>
              <a:gd name="T57" fmla="*/ 31 h 69"/>
              <a:gd name="T58" fmla="*/ 87 w 145"/>
              <a:gd name="T59" fmla="*/ 48 h 69"/>
              <a:gd name="T60" fmla="*/ 93 w 145"/>
              <a:gd name="T61" fmla="*/ 54 h 69"/>
              <a:gd name="T62" fmla="*/ 145 w 145"/>
              <a:gd name="T63" fmla="*/ 38 h 69"/>
              <a:gd name="T64" fmla="*/ 137 w 145"/>
              <a:gd name="T65" fmla="*/ 30 h 69"/>
              <a:gd name="T66" fmla="*/ 105 w 145"/>
              <a:gd name="T67" fmla="*/ 41 h 69"/>
              <a:gd name="T68" fmla="*/ 104 w 145"/>
              <a:gd name="T69" fmla="*/ 40 h 69"/>
              <a:gd name="T70" fmla="*/ 108 w 145"/>
              <a:gd name="T71" fmla="*/ 32 h 69"/>
              <a:gd name="T72" fmla="*/ 113 w 145"/>
              <a:gd name="T73" fmla="*/ 20 h 69"/>
              <a:gd name="T74" fmla="*/ 113 w 145"/>
              <a:gd name="T75" fmla="*/ 13 h 69"/>
              <a:gd name="T76" fmla="*/ 109 w 145"/>
              <a:gd name="T77" fmla="*/ 7 h 69"/>
              <a:gd name="T78" fmla="*/ 100 w 145"/>
              <a:gd name="T79" fmla="*/ 2 h 69"/>
              <a:gd name="T80" fmla="*/ 88 w 145"/>
              <a:gd name="T81" fmla="*/ 0 h 69"/>
              <a:gd name="T82" fmla="*/ 74 w 145"/>
              <a:gd name="T83" fmla="*/ 3 h 69"/>
              <a:gd name="T84" fmla="*/ 65 w 145"/>
              <a:gd name="T85" fmla="*/ 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5" h="69">
                <a:moveTo>
                  <a:pt x="39" y="22"/>
                </a:moveTo>
                <a:cubicBezTo>
                  <a:pt x="48" y="24"/>
                  <a:pt x="55" y="29"/>
                  <a:pt x="63" y="36"/>
                </a:cubicBezTo>
                <a:cubicBezTo>
                  <a:pt x="71" y="43"/>
                  <a:pt x="74" y="49"/>
                  <a:pt x="74" y="54"/>
                </a:cubicBezTo>
                <a:cubicBezTo>
                  <a:pt x="74" y="59"/>
                  <a:pt x="69" y="63"/>
                  <a:pt x="60" y="66"/>
                </a:cubicBezTo>
                <a:cubicBezTo>
                  <a:pt x="52" y="69"/>
                  <a:pt x="43" y="69"/>
                  <a:pt x="35" y="67"/>
                </a:cubicBezTo>
                <a:cubicBezTo>
                  <a:pt x="27" y="64"/>
                  <a:pt x="19" y="60"/>
                  <a:pt x="12" y="52"/>
                </a:cubicBezTo>
                <a:cubicBezTo>
                  <a:pt x="4" y="45"/>
                  <a:pt x="0" y="39"/>
                  <a:pt x="0" y="34"/>
                </a:cubicBezTo>
                <a:cubicBezTo>
                  <a:pt x="1" y="29"/>
                  <a:pt x="5" y="25"/>
                  <a:pt x="14" y="22"/>
                </a:cubicBezTo>
                <a:cubicBezTo>
                  <a:pt x="23" y="19"/>
                  <a:pt x="31" y="19"/>
                  <a:pt x="39" y="22"/>
                </a:cubicBezTo>
                <a:close/>
                <a:moveTo>
                  <a:pt x="57" y="53"/>
                </a:moveTo>
                <a:cubicBezTo>
                  <a:pt x="56" y="50"/>
                  <a:pt x="53" y="46"/>
                  <a:pt x="48" y="41"/>
                </a:cubicBezTo>
                <a:cubicBezTo>
                  <a:pt x="42" y="36"/>
                  <a:pt x="37" y="32"/>
                  <a:pt x="33" y="30"/>
                </a:cubicBezTo>
                <a:cubicBezTo>
                  <a:pt x="29" y="29"/>
                  <a:pt x="25" y="28"/>
                  <a:pt x="22" y="29"/>
                </a:cubicBezTo>
                <a:cubicBezTo>
                  <a:pt x="18" y="31"/>
                  <a:pt x="17" y="33"/>
                  <a:pt x="18" y="35"/>
                </a:cubicBezTo>
                <a:cubicBezTo>
                  <a:pt x="18" y="38"/>
                  <a:pt x="22" y="42"/>
                  <a:pt x="27" y="47"/>
                </a:cubicBezTo>
                <a:cubicBezTo>
                  <a:pt x="32" y="53"/>
                  <a:pt x="37" y="56"/>
                  <a:pt x="41" y="58"/>
                </a:cubicBezTo>
                <a:cubicBezTo>
                  <a:pt x="45" y="60"/>
                  <a:pt x="49" y="60"/>
                  <a:pt x="53" y="59"/>
                </a:cubicBezTo>
                <a:cubicBezTo>
                  <a:pt x="56" y="58"/>
                  <a:pt x="58" y="56"/>
                  <a:pt x="57" y="53"/>
                </a:cubicBezTo>
                <a:close/>
                <a:moveTo>
                  <a:pt x="65" y="7"/>
                </a:moveTo>
                <a:cubicBezTo>
                  <a:pt x="63" y="8"/>
                  <a:pt x="61" y="9"/>
                  <a:pt x="59" y="11"/>
                </a:cubicBezTo>
                <a:cubicBezTo>
                  <a:pt x="57" y="12"/>
                  <a:pt x="56" y="15"/>
                  <a:pt x="54" y="18"/>
                </a:cubicBezTo>
                <a:cubicBezTo>
                  <a:pt x="69" y="21"/>
                  <a:pt x="69" y="21"/>
                  <a:pt x="69" y="21"/>
                </a:cubicBezTo>
                <a:cubicBezTo>
                  <a:pt x="70" y="18"/>
                  <a:pt x="72" y="16"/>
                  <a:pt x="74" y="15"/>
                </a:cubicBezTo>
                <a:cubicBezTo>
                  <a:pt x="76" y="13"/>
                  <a:pt x="78" y="12"/>
                  <a:pt x="81" y="11"/>
                </a:cubicBezTo>
                <a:cubicBezTo>
                  <a:pt x="83" y="10"/>
                  <a:pt x="86" y="10"/>
                  <a:pt x="89" y="10"/>
                </a:cubicBezTo>
                <a:cubicBezTo>
                  <a:pt x="91" y="10"/>
                  <a:pt x="93" y="11"/>
                  <a:pt x="95" y="13"/>
                </a:cubicBezTo>
                <a:cubicBezTo>
                  <a:pt x="96" y="14"/>
                  <a:pt x="97" y="15"/>
                  <a:pt x="97" y="17"/>
                </a:cubicBezTo>
                <a:cubicBezTo>
                  <a:pt x="98" y="18"/>
                  <a:pt x="98" y="19"/>
                  <a:pt x="97" y="21"/>
                </a:cubicBezTo>
                <a:cubicBezTo>
                  <a:pt x="97" y="23"/>
                  <a:pt x="96" y="26"/>
                  <a:pt x="94" y="31"/>
                </a:cubicBezTo>
                <a:cubicBezTo>
                  <a:pt x="87" y="48"/>
                  <a:pt x="87" y="48"/>
                  <a:pt x="87" y="48"/>
                </a:cubicBezTo>
                <a:cubicBezTo>
                  <a:pt x="93" y="54"/>
                  <a:pt x="93" y="54"/>
                  <a:pt x="93" y="54"/>
                </a:cubicBezTo>
                <a:cubicBezTo>
                  <a:pt x="145" y="38"/>
                  <a:pt x="145" y="38"/>
                  <a:pt x="145" y="38"/>
                </a:cubicBezTo>
                <a:cubicBezTo>
                  <a:pt x="137" y="30"/>
                  <a:pt x="137" y="30"/>
                  <a:pt x="137" y="30"/>
                </a:cubicBezTo>
                <a:cubicBezTo>
                  <a:pt x="105" y="41"/>
                  <a:pt x="105" y="41"/>
                  <a:pt x="105" y="41"/>
                </a:cubicBezTo>
                <a:cubicBezTo>
                  <a:pt x="104" y="40"/>
                  <a:pt x="104" y="40"/>
                  <a:pt x="104" y="40"/>
                </a:cubicBezTo>
                <a:cubicBezTo>
                  <a:pt x="108" y="32"/>
                  <a:pt x="108" y="32"/>
                  <a:pt x="108" y="32"/>
                </a:cubicBezTo>
                <a:cubicBezTo>
                  <a:pt x="111" y="27"/>
                  <a:pt x="113" y="23"/>
                  <a:pt x="113" y="20"/>
                </a:cubicBezTo>
                <a:cubicBezTo>
                  <a:pt x="114" y="17"/>
                  <a:pt x="114" y="15"/>
                  <a:pt x="113" y="13"/>
                </a:cubicBezTo>
                <a:cubicBezTo>
                  <a:pt x="113" y="11"/>
                  <a:pt x="111" y="9"/>
                  <a:pt x="109" y="7"/>
                </a:cubicBezTo>
                <a:cubicBezTo>
                  <a:pt x="107" y="5"/>
                  <a:pt x="104" y="3"/>
                  <a:pt x="100" y="2"/>
                </a:cubicBezTo>
                <a:cubicBezTo>
                  <a:pt x="96" y="1"/>
                  <a:pt x="92" y="0"/>
                  <a:pt x="88" y="0"/>
                </a:cubicBezTo>
                <a:cubicBezTo>
                  <a:pt x="83" y="1"/>
                  <a:pt x="79" y="1"/>
                  <a:pt x="74" y="3"/>
                </a:cubicBezTo>
                <a:cubicBezTo>
                  <a:pt x="70" y="4"/>
                  <a:pt x="68" y="5"/>
                  <a:pt x="65" y="7"/>
                </a:cubicBezTo>
                <a:close/>
              </a:path>
            </a:pathLst>
          </a:custGeom>
          <a:solidFill>
            <a:srgbClr val="FFD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a:r>
              <a:rPr lang="pt-BR" sz="1200" dirty="0">
                <a:latin typeface="ADLaM Display" panose="02010000000000000000" pitchFamily="2" charset="0"/>
                <a:ea typeface="ADLaM Display" panose="02010000000000000000" pitchFamily="2" charset="0"/>
                <a:cs typeface="ADLaM Display" panose="02010000000000000000" pitchFamily="2" charset="0"/>
              </a:rPr>
              <a:t>Art.</a:t>
            </a:r>
          </a:p>
          <a:p>
            <a:pPr algn="ctr"/>
            <a:r>
              <a:rPr lang="pt-BR" sz="1200" dirty="0">
                <a:latin typeface="ADLaM Display" panose="02010000000000000000" pitchFamily="2" charset="0"/>
                <a:ea typeface="ADLaM Display" panose="02010000000000000000" pitchFamily="2" charset="0"/>
                <a:cs typeface="ADLaM Display" panose="02010000000000000000" pitchFamily="2" charset="0"/>
              </a:rPr>
              <a:t>160</a:t>
            </a:r>
            <a:endParaRPr lang="ru-RU" sz="1200" dirty="0">
              <a:ea typeface="ADLaM Display" panose="02010000000000000000" pitchFamily="2" charset="0"/>
              <a:cs typeface="ADLaM Display" panose="02010000000000000000" pitchFamily="2" charset="0"/>
            </a:endParaRPr>
          </a:p>
        </p:txBody>
      </p:sp>
      <p:grpSp>
        <p:nvGrpSpPr>
          <p:cNvPr id="45" name="Group 44"/>
          <p:cNvGrpSpPr/>
          <p:nvPr/>
        </p:nvGrpSpPr>
        <p:grpSpPr>
          <a:xfrm>
            <a:off x="3353594" y="1868272"/>
            <a:ext cx="696516" cy="672704"/>
            <a:chOff x="9305926" y="4425950"/>
            <a:chExt cx="928688" cy="896938"/>
          </a:xfrm>
        </p:grpSpPr>
        <p:sp>
          <p:nvSpPr>
            <p:cNvPr id="30" name="Freeform 30"/>
            <p:cNvSpPr>
              <a:spLocks/>
            </p:cNvSpPr>
            <p:nvPr/>
          </p:nvSpPr>
          <p:spPr bwMode="auto">
            <a:xfrm>
              <a:off x="9305926" y="4425950"/>
              <a:ext cx="928688" cy="609600"/>
            </a:xfrm>
            <a:custGeom>
              <a:avLst/>
              <a:gdLst>
                <a:gd name="T0" fmla="*/ 246 w 246"/>
                <a:gd name="T1" fmla="*/ 80 h 161"/>
                <a:gd name="T2" fmla="*/ 246 w 246"/>
                <a:gd name="T3" fmla="*/ 82 h 161"/>
                <a:gd name="T4" fmla="*/ 234 w 246"/>
                <a:gd name="T5" fmla="*/ 110 h 161"/>
                <a:gd name="T6" fmla="*/ 71 w 246"/>
                <a:gd name="T7" fmla="*/ 145 h 161"/>
                <a:gd name="T8" fmla="*/ 0 w 246"/>
                <a:gd name="T9" fmla="*/ 80 h 161"/>
                <a:gd name="T10" fmla="*/ 12 w 246"/>
                <a:gd name="T11" fmla="*/ 51 h 161"/>
                <a:gd name="T12" fmla="*/ 175 w 246"/>
                <a:gd name="T13" fmla="*/ 16 h 161"/>
                <a:gd name="T14" fmla="*/ 246 w 246"/>
                <a:gd name="T15" fmla="*/ 80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161">
                  <a:moveTo>
                    <a:pt x="246" y="80"/>
                  </a:moveTo>
                  <a:cubicBezTo>
                    <a:pt x="246" y="82"/>
                    <a:pt x="246" y="82"/>
                    <a:pt x="246" y="82"/>
                  </a:cubicBezTo>
                  <a:cubicBezTo>
                    <a:pt x="245" y="92"/>
                    <a:pt x="241" y="101"/>
                    <a:pt x="234" y="110"/>
                  </a:cubicBezTo>
                  <a:cubicBezTo>
                    <a:pt x="205" y="146"/>
                    <a:pt x="133" y="161"/>
                    <a:pt x="71" y="145"/>
                  </a:cubicBezTo>
                  <a:cubicBezTo>
                    <a:pt x="27" y="133"/>
                    <a:pt x="0" y="107"/>
                    <a:pt x="0" y="80"/>
                  </a:cubicBezTo>
                  <a:cubicBezTo>
                    <a:pt x="0" y="70"/>
                    <a:pt x="4" y="60"/>
                    <a:pt x="12" y="51"/>
                  </a:cubicBezTo>
                  <a:cubicBezTo>
                    <a:pt x="41" y="15"/>
                    <a:pt x="113" y="0"/>
                    <a:pt x="175" y="16"/>
                  </a:cubicBezTo>
                  <a:cubicBezTo>
                    <a:pt x="219" y="28"/>
                    <a:pt x="245" y="54"/>
                    <a:pt x="246" y="80"/>
                  </a:cubicBezTo>
                  <a:close/>
                </a:path>
              </a:pathLst>
            </a:custGeom>
            <a:solidFill>
              <a:srgbClr val="51F3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a:endParaRPr lang="ru-RU" sz="1050"/>
            </a:p>
          </p:txBody>
        </p:sp>
        <p:sp>
          <p:nvSpPr>
            <p:cNvPr id="31" name="Freeform 31"/>
            <p:cNvSpPr>
              <a:spLocks/>
            </p:cNvSpPr>
            <p:nvPr/>
          </p:nvSpPr>
          <p:spPr bwMode="auto">
            <a:xfrm>
              <a:off x="9305926" y="4729163"/>
              <a:ext cx="928688" cy="593725"/>
            </a:xfrm>
            <a:custGeom>
              <a:avLst/>
              <a:gdLst>
                <a:gd name="T0" fmla="*/ 246 w 246"/>
                <a:gd name="T1" fmla="*/ 2 h 157"/>
                <a:gd name="T2" fmla="*/ 246 w 246"/>
                <a:gd name="T3" fmla="*/ 76 h 157"/>
                <a:gd name="T4" fmla="*/ 234 w 246"/>
                <a:gd name="T5" fmla="*/ 106 h 157"/>
                <a:gd name="T6" fmla="*/ 71 w 246"/>
                <a:gd name="T7" fmla="*/ 140 h 157"/>
                <a:gd name="T8" fmla="*/ 0 w 246"/>
                <a:gd name="T9" fmla="*/ 76 h 157"/>
                <a:gd name="T10" fmla="*/ 0 w 246"/>
                <a:gd name="T11" fmla="*/ 0 h 157"/>
                <a:gd name="T12" fmla="*/ 19 w 246"/>
                <a:gd name="T13" fmla="*/ 38 h 157"/>
                <a:gd name="T14" fmla="*/ 71 w 246"/>
                <a:gd name="T15" fmla="*/ 65 h 157"/>
                <a:gd name="T16" fmla="*/ 227 w 246"/>
                <a:gd name="T17" fmla="*/ 38 h 157"/>
                <a:gd name="T18" fmla="*/ 234 w 246"/>
                <a:gd name="T19" fmla="*/ 30 h 157"/>
                <a:gd name="T20" fmla="*/ 246 w 246"/>
                <a:gd name="T21" fmla="*/ 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157">
                  <a:moveTo>
                    <a:pt x="246" y="2"/>
                  </a:moveTo>
                  <a:cubicBezTo>
                    <a:pt x="246" y="76"/>
                    <a:pt x="246" y="76"/>
                    <a:pt x="246" y="76"/>
                  </a:cubicBezTo>
                  <a:cubicBezTo>
                    <a:pt x="246" y="86"/>
                    <a:pt x="242" y="96"/>
                    <a:pt x="234" y="106"/>
                  </a:cubicBezTo>
                  <a:cubicBezTo>
                    <a:pt x="205" y="141"/>
                    <a:pt x="133" y="157"/>
                    <a:pt x="71" y="140"/>
                  </a:cubicBezTo>
                  <a:cubicBezTo>
                    <a:pt x="27" y="128"/>
                    <a:pt x="0" y="103"/>
                    <a:pt x="0" y="76"/>
                  </a:cubicBezTo>
                  <a:cubicBezTo>
                    <a:pt x="0" y="0"/>
                    <a:pt x="0" y="0"/>
                    <a:pt x="0" y="0"/>
                  </a:cubicBezTo>
                  <a:cubicBezTo>
                    <a:pt x="0" y="14"/>
                    <a:pt x="7" y="27"/>
                    <a:pt x="19" y="38"/>
                  </a:cubicBezTo>
                  <a:cubicBezTo>
                    <a:pt x="32" y="49"/>
                    <a:pt x="49" y="59"/>
                    <a:pt x="71" y="65"/>
                  </a:cubicBezTo>
                  <a:cubicBezTo>
                    <a:pt x="128" y="80"/>
                    <a:pt x="194" y="68"/>
                    <a:pt x="227" y="38"/>
                  </a:cubicBezTo>
                  <a:cubicBezTo>
                    <a:pt x="229" y="36"/>
                    <a:pt x="232" y="33"/>
                    <a:pt x="234" y="30"/>
                  </a:cubicBezTo>
                  <a:cubicBezTo>
                    <a:pt x="241" y="21"/>
                    <a:pt x="245" y="12"/>
                    <a:pt x="246" y="2"/>
                  </a:cubicBezTo>
                  <a:close/>
                </a:path>
              </a:pathLst>
            </a:custGeom>
            <a:solidFill>
              <a:srgbClr val="3ED8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a:endParaRPr lang="ru-RU" sz="1050"/>
            </a:p>
          </p:txBody>
        </p:sp>
      </p:grpSp>
      <p:sp>
        <p:nvSpPr>
          <p:cNvPr id="32" name="Freeform 32"/>
          <p:cNvSpPr>
            <a:spLocks noEditPoints="1"/>
          </p:cNvSpPr>
          <p:nvPr/>
        </p:nvSpPr>
        <p:spPr bwMode="auto">
          <a:xfrm>
            <a:off x="3365897" y="1982572"/>
            <a:ext cx="651272" cy="325529"/>
          </a:xfrm>
          <a:custGeom>
            <a:avLst/>
            <a:gdLst>
              <a:gd name="T0" fmla="*/ 39 w 136"/>
              <a:gd name="T1" fmla="*/ 21 h 68"/>
              <a:gd name="T2" fmla="*/ 63 w 136"/>
              <a:gd name="T3" fmla="*/ 35 h 68"/>
              <a:gd name="T4" fmla="*/ 74 w 136"/>
              <a:gd name="T5" fmla="*/ 54 h 68"/>
              <a:gd name="T6" fmla="*/ 60 w 136"/>
              <a:gd name="T7" fmla="*/ 65 h 68"/>
              <a:gd name="T8" fmla="*/ 35 w 136"/>
              <a:gd name="T9" fmla="*/ 66 h 68"/>
              <a:gd name="T10" fmla="*/ 11 w 136"/>
              <a:gd name="T11" fmla="*/ 52 h 68"/>
              <a:gd name="T12" fmla="*/ 0 w 136"/>
              <a:gd name="T13" fmla="*/ 33 h 68"/>
              <a:gd name="T14" fmla="*/ 14 w 136"/>
              <a:gd name="T15" fmla="*/ 22 h 68"/>
              <a:gd name="T16" fmla="*/ 39 w 136"/>
              <a:gd name="T17" fmla="*/ 21 h 68"/>
              <a:gd name="T18" fmla="*/ 57 w 136"/>
              <a:gd name="T19" fmla="*/ 52 h 68"/>
              <a:gd name="T20" fmla="*/ 47 w 136"/>
              <a:gd name="T21" fmla="*/ 40 h 68"/>
              <a:gd name="T22" fmla="*/ 33 w 136"/>
              <a:gd name="T23" fmla="*/ 30 h 68"/>
              <a:gd name="T24" fmla="*/ 22 w 136"/>
              <a:gd name="T25" fmla="*/ 29 h 68"/>
              <a:gd name="T26" fmla="*/ 17 w 136"/>
              <a:gd name="T27" fmla="*/ 35 h 68"/>
              <a:gd name="T28" fmla="*/ 27 w 136"/>
              <a:gd name="T29" fmla="*/ 47 h 68"/>
              <a:gd name="T30" fmla="*/ 41 w 136"/>
              <a:gd name="T31" fmla="*/ 57 h 68"/>
              <a:gd name="T32" fmla="*/ 52 w 136"/>
              <a:gd name="T33" fmla="*/ 58 h 68"/>
              <a:gd name="T34" fmla="*/ 57 w 136"/>
              <a:gd name="T35" fmla="*/ 52 h 68"/>
              <a:gd name="T36" fmla="*/ 52 w 136"/>
              <a:gd name="T37" fmla="*/ 15 h 68"/>
              <a:gd name="T38" fmla="*/ 66 w 136"/>
              <a:gd name="T39" fmla="*/ 19 h 68"/>
              <a:gd name="T40" fmla="*/ 72 w 136"/>
              <a:gd name="T41" fmla="*/ 14 h 68"/>
              <a:gd name="T42" fmla="*/ 78 w 136"/>
              <a:gd name="T43" fmla="*/ 11 h 68"/>
              <a:gd name="T44" fmla="*/ 94 w 136"/>
              <a:gd name="T45" fmla="*/ 12 h 68"/>
              <a:gd name="T46" fmla="*/ 95 w 136"/>
              <a:gd name="T47" fmla="*/ 18 h 68"/>
              <a:gd name="T48" fmla="*/ 83 w 136"/>
              <a:gd name="T49" fmla="*/ 23 h 68"/>
              <a:gd name="T50" fmla="*/ 78 w 136"/>
              <a:gd name="T51" fmla="*/ 25 h 68"/>
              <a:gd name="T52" fmla="*/ 85 w 136"/>
              <a:gd name="T53" fmla="*/ 32 h 68"/>
              <a:gd name="T54" fmla="*/ 90 w 136"/>
              <a:gd name="T55" fmla="*/ 30 h 68"/>
              <a:gd name="T56" fmla="*/ 105 w 136"/>
              <a:gd name="T57" fmla="*/ 27 h 68"/>
              <a:gd name="T58" fmla="*/ 114 w 136"/>
              <a:gd name="T59" fmla="*/ 30 h 68"/>
              <a:gd name="T60" fmla="*/ 115 w 136"/>
              <a:gd name="T61" fmla="*/ 36 h 68"/>
              <a:gd name="T62" fmla="*/ 106 w 136"/>
              <a:gd name="T63" fmla="*/ 41 h 68"/>
              <a:gd name="T64" fmla="*/ 95 w 136"/>
              <a:gd name="T65" fmla="*/ 44 h 68"/>
              <a:gd name="T66" fmla="*/ 83 w 136"/>
              <a:gd name="T67" fmla="*/ 45 h 68"/>
              <a:gd name="T68" fmla="*/ 91 w 136"/>
              <a:gd name="T69" fmla="*/ 52 h 68"/>
              <a:gd name="T70" fmla="*/ 115 w 136"/>
              <a:gd name="T71" fmla="*/ 48 h 68"/>
              <a:gd name="T72" fmla="*/ 133 w 136"/>
              <a:gd name="T73" fmla="*/ 37 h 68"/>
              <a:gd name="T74" fmla="*/ 131 w 136"/>
              <a:gd name="T75" fmla="*/ 25 h 68"/>
              <a:gd name="T76" fmla="*/ 119 w 136"/>
              <a:gd name="T77" fmla="*/ 20 h 68"/>
              <a:gd name="T78" fmla="*/ 102 w 136"/>
              <a:gd name="T79" fmla="*/ 21 h 68"/>
              <a:gd name="T80" fmla="*/ 102 w 136"/>
              <a:gd name="T81" fmla="*/ 21 h 68"/>
              <a:gd name="T82" fmla="*/ 110 w 136"/>
              <a:gd name="T83" fmla="*/ 13 h 68"/>
              <a:gd name="T84" fmla="*/ 107 w 136"/>
              <a:gd name="T85" fmla="*/ 5 h 68"/>
              <a:gd name="T86" fmla="*/ 93 w 136"/>
              <a:gd name="T87" fmla="*/ 0 h 68"/>
              <a:gd name="T88" fmla="*/ 72 w 136"/>
              <a:gd name="T89" fmla="*/ 3 h 68"/>
              <a:gd name="T90" fmla="*/ 52 w 136"/>
              <a:gd name="T91" fmla="*/ 1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6" h="68">
                <a:moveTo>
                  <a:pt x="39" y="21"/>
                </a:moveTo>
                <a:cubicBezTo>
                  <a:pt x="48" y="23"/>
                  <a:pt x="55" y="28"/>
                  <a:pt x="63" y="35"/>
                </a:cubicBezTo>
                <a:cubicBezTo>
                  <a:pt x="71" y="43"/>
                  <a:pt x="74" y="49"/>
                  <a:pt x="74" y="54"/>
                </a:cubicBezTo>
                <a:cubicBezTo>
                  <a:pt x="73" y="59"/>
                  <a:pt x="69" y="63"/>
                  <a:pt x="60" y="65"/>
                </a:cubicBezTo>
                <a:cubicBezTo>
                  <a:pt x="52" y="68"/>
                  <a:pt x="43" y="68"/>
                  <a:pt x="35" y="66"/>
                </a:cubicBezTo>
                <a:cubicBezTo>
                  <a:pt x="27" y="64"/>
                  <a:pt x="19" y="59"/>
                  <a:pt x="11" y="52"/>
                </a:cubicBezTo>
                <a:cubicBezTo>
                  <a:pt x="4" y="44"/>
                  <a:pt x="0" y="38"/>
                  <a:pt x="0" y="33"/>
                </a:cubicBezTo>
                <a:cubicBezTo>
                  <a:pt x="1" y="28"/>
                  <a:pt x="5" y="25"/>
                  <a:pt x="14" y="22"/>
                </a:cubicBezTo>
                <a:cubicBezTo>
                  <a:pt x="23" y="19"/>
                  <a:pt x="31" y="19"/>
                  <a:pt x="39" y="21"/>
                </a:cubicBezTo>
                <a:close/>
                <a:moveTo>
                  <a:pt x="57" y="52"/>
                </a:moveTo>
                <a:cubicBezTo>
                  <a:pt x="56" y="49"/>
                  <a:pt x="53" y="45"/>
                  <a:pt x="47" y="40"/>
                </a:cubicBezTo>
                <a:cubicBezTo>
                  <a:pt x="42" y="35"/>
                  <a:pt x="37" y="32"/>
                  <a:pt x="33" y="30"/>
                </a:cubicBezTo>
                <a:cubicBezTo>
                  <a:pt x="29" y="28"/>
                  <a:pt x="25" y="28"/>
                  <a:pt x="22" y="29"/>
                </a:cubicBezTo>
                <a:cubicBezTo>
                  <a:pt x="18" y="30"/>
                  <a:pt x="17" y="32"/>
                  <a:pt x="17" y="35"/>
                </a:cubicBezTo>
                <a:cubicBezTo>
                  <a:pt x="18" y="38"/>
                  <a:pt x="21" y="42"/>
                  <a:pt x="27" y="47"/>
                </a:cubicBezTo>
                <a:cubicBezTo>
                  <a:pt x="32" y="52"/>
                  <a:pt x="37" y="56"/>
                  <a:pt x="41" y="57"/>
                </a:cubicBezTo>
                <a:cubicBezTo>
                  <a:pt x="45" y="59"/>
                  <a:pt x="49" y="59"/>
                  <a:pt x="52" y="58"/>
                </a:cubicBezTo>
                <a:cubicBezTo>
                  <a:pt x="56" y="57"/>
                  <a:pt x="58" y="55"/>
                  <a:pt x="57" y="52"/>
                </a:cubicBezTo>
                <a:close/>
                <a:moveTo>
                  <a:pt x="52" y="15"/>
                </a:moveTo>
                <a:cubicBezTo>
                  <a:pt x="66" y="19"/>
                  <a:pt x="66" y="19"/>
                  <a:pt x="66" y="19"/>
                </a:cubicBezTo>
                <a:cubicBezTo>
                  <a:pt x="68" y="17"/>
                  <a:pt x="70" y="15"/>
                  <a:pt x="72" y="14"/>
                </a:cubicBezTo>
                <a:cubicBezTo>
                  <a:pt x="74" y="13"/>
                  <a:pt x="76" y="12"/>
                  <a:pt x="78" y="11"/>
                </a:cubicBezTo>
                <a:cubicBezTo>
                  <a:pt x="85" y="8"/>
                  <a:pt x="90" y="9"/>
                  <a:pt x="94" y="12"/>
                </a:cubicBezTo>
                <a:cubicBezTo>
                  <a:pt x="96" y="14"/>
                  <a:pt x="96" y="16"/>
                  <a:pt x="95" y="18"/>
                </a:cubicBezTo>
                <a:cubicBezTo>
                  <a:pt x="93" y="20"/>
                  <a:pt x="89" y="21"/>
                  <a:pt x="83" y="23"/>
                </a:cubicBezTo>
                <a:cubicBezTo>
                  <a:pt x="78" y="25"/>
                  <a:pt x="78" y="25"/>
                  <a:pt x="78" y="25"/>
                </a:cubicBezTo>
                <a:cubicBezTo>
                  <a:pt x="85" y="32"/>
                  <a:pt x="85" y="32"/>
                  <a:pt x="85" y="32"/>
                </a:cubicBezTo>
                <a:cubicBezTo>
                  <a:pt x="90" y="30"/>
                  <a:pt x="90" y="30"/>
                  <a:pt x="90" y="30"/>
                </a:cubicBezTo>
                <a:cubicBezTo>
                  <a:pt x="97" y="28"/>
                  <a:pt x="102" y="27"/>
                  <a:pt x="105" y="27"/>
                </a:cubicBezTo>
                <a:cubicBezTo>
                  <a:pt x="109" y="27"/>
                  <a:pt x="112" y="28"/>
                  <a:pt x="114" y="30"/>
                </a:cubicBezTo>
                <a:cubicBezTo>
                  <a:pt x="116" y="32"/>
                  <a:pt x="117" y="34"/>
                  <a:pt x="115" y="36"/>
                </a:cubicBezTo>
                <a:cubicBezTo>
                  <a:pt x="114" y="38"/>
                  <a:pt x="111" y="39"/>
                  <a:pt x="106" y="41"/>
                </a:cubicBezTo>
                <a:cubicBezTo>
                  <a:pt x="102" y="42"/>
                  <a:pt x="99" y="43"/>
                  <a:pt x="95" y="44"/>
                </a:cubicBezTo>
                <a:cubicBezTo>
                  <a:pt x="91" y="44"/>
                  <a:pt x="87" y="45"/>
                  <a:pt x="83" y="45"/>
                </a:cubicBezTo>
                <a:cubicBezTo>
                  <a:pt x="91" y="52"/>
                  <a:pt x="91" y="52"/>
                  <a:pt x="91" y="52"/>
                </a:cubicBezTo>
                <a:cubicBezTo>
                  <a:pt x="99" y="52"/>
                  <a:pt x="107" y="50"/>
                  <a:pt x="115" y="48"/>
                </a:cubicBezTo>
                <a:cubicBezTo>
                  <a:pt x="124" y="45"/>
                  <a:pt x="130" y="41"/>
                  <a:pt x="133" y="37"/>
                </a:cubicBezTo>
                <a:cubicBezTo>
                  <a:pt x="136" y="33"/>
                  <a:pt x="135" y="29"/>
                  <a:pt x="131" y="25"/>
                </a:cubicBezTo>
                <a:cubicBezTo>
                  <a:pt x="128" y="22"/>
                  <a:pt x="124" y="21"/>
                  <a:pt x="119" y="20"/>
                </a:cubicBezTo>
                <a:cubicBezTo>
                  <a:pt x="114" y="19"/>
                  <a:pt x="109" y="20"/>
                  <a:pt x="102" y="21"/>
                </a:cubicBezTo>
                <a:cubicBezTo>
                  <a:pt x="102" y="21"/>
                  <a:pt x="102" y="21"/>
                  <a:pt x="102" y="21"/>
                </a:cubicBezTo>
                <a:cubicBezTo>
                  <a:pt x="107" y="19"/>
                  <a:pt x="109" y="16"/>
                  <a:pt x="110" y="13"/>
                </a:cubicBezTo>
                <a:cubicBezTo>
                  <a:pt x="111" y="11"/>
                  <a:pt x="110" y="8"/>
                  <a:pt x="107" y="5"/>
                </a:cubicBezTo>
                <a:cubicBezTo>
                  <a:pt x="104" y="2"/>
                  <a:pt x="99" y="0"/>
                  <a:pt x="93" y="0"/>
                </a:cubicBezTo>
                <a:cubicBezTo>
                  <a:pt x="86" y="0"/>
                  <a:pt x="79" y="1"/>
                  <a:pt x="72" y="3"/>
                </a:cubicBezTo>
                <a:cubicBezTo>
                  <a:pt x="62" y="6"/>
                  <a:pt x="56" y="10"/>
                  <a:pt x="52" y="15"/>
                </a:cubicBezTo>
                <a:close/>
              </a:path>
            </a:pathLst>
          </a:custGeom>
          <a:solidFill>
            <a:srgbClr val="3ED8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a:r>
              <a:rPr lang="pt-BR" sz="1200" dirty="0">
                <a:latin typeface="ADLaM Display" panose="02010000000000000000" pitchFamily="2" charset="0"/>
                <a:ea typeface="ADLaM Display" panose="02010000000000000000" pitchFamily="2" charset="0"/>
                <a:cs typeface="ADLaM Display" panose="02010000000000000000" pitchFamily="2" charset="0"/>
              </a:rPr>
              <a:t>Art. 161</a:t>
            </a:r>
            <a:endParaRPr lang="ru-RU" sz="1200" dirty="0">
              <a:ea typeface="ADLaM Display" panose="02010000000000000000" pitchFamily="2" charset="0"/>
              <a:cs typeface="ADLaM Display" panose="02010000000000000000" pitchFamily="2" charset="0"/>
            </a:endParaRPr>
          </a:p>
        </p:txBody>
      </p:sp>
      <p:grpSp>
        <p:nvGrpSpPr>
          <p:cNvPr id="46" name="Group 45"/>
          <p:cNvGrpSpPr/>
          <p:nvPr/>
        </p:nvGrpSpPr>
        <p:grpSpPr>
          <a:xfrm>
            <a:off x="4123928" y="1012213"/>
            <a:ext cx="694135" cy="671513"/>
            <a:chOff x="10333038" y="3284538"/>
            <a:chExt cx="925513" cy="895350"/>
          </a:xfrm>
        </p:grpSpPr>
        <p:sp>
          <p:nvSpPr>
            <p:cNvPr id="33" name="Freeform 33"/>
            <p:cNvSpPr>
              <a:spLocks/>
            </p:cNvSpPr>
            <p:nvPr/>
          </p:nvSpPr>
          <p:spPr bwMode="auto">
            <a:xfrm>
              <a:off x="10333038" y="3284538"/>
              <a:ext cx="925513" cy="612775"/>
            </a:xfrm>
            <a:custGeom>
              <a:avLst/>
              <a:gdLst>
                <a:gd name="T0" fmla="*/ 245 w 245"/>
                <a:gd name="T1" fmla="*/ 81 h 162"/>
                <a:gd name="T2" fmla="*/ 245 w 245"/>
                <a:gd name="T3" fmla="*/ 83 h 162"/>
                <a:gd name="T4" fmla="*/ 234 w 245"/>
                <a:gd name="T5" fmla="*/ 111 h 162"/>
                <a:gd name="T6" fmla="*/ 71 w 245"/>
                <a:gd name="T7" fmla="*/ 145 h 162"/>
                <a:gd name="T8" fmla="*/ 0 w 245"/>
                <a:gd name="T9" fmla="*/ 81 h 162"/>
                <a:gd name="T10" fmla="*/ 12 w 245"/>
                <a:gd name="T11" fmla="*/ 51 h 162"/>
                <a:gd name="T12" fmla="*/ 175 w 245"/>
                <a:gd name="T13" fmla="*/ 17 h 162"/>
                <a:gd name="T14" fmla="*/ 245 w 245"/>
                <a:gd name="T15" fmla="*/ 8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162">
                  <a:moveTo>
                    <a:pt x="245" y="81"/>
                  </a:moveTo>
                  <a:cubicBezTo>
                    <a:pt x="245" y="83"/>
                    <a:pt x="245" y="83"/>
                    <a:pt x="245" y="83"/>
                  </a:cubicBezTo>
                  <a:cubicBezTo>
                    <a:pt x="245" y="92"/>
                    <a:pt x="241" y="102"/>
                    <a:pt x="234" y="111"/>
                  </a:cubicBezTo>
                  <a:cubicBezTo>
                    <a:pt x="205" y="146"/>
                    <a:pt x="132" y="162"/>
                    <a:pt x="71" y="145"/>
                  </a:cubicBezTo>
                  <a:cubicBezTo>
                    <a:pt x="27" y="133"/>
                    <a:pt x="0" y="108"/>
                    <a:pt x="0" y="81"/>
                  </a:cubicBezTo>
                  <a:cubicBezTo>
                    <a:pt x="0" y="71"/>
                    <a:pt x="4" y="61"/>
                    <a:pt x="12" y="51"/>
                  </a:cubicBezTo>
                  <a:cubicBezTo>
                    <a:pt x="40" y="16"/>
                    <a:pt x="113" y="0"/>
                    <a:pt x="175" y="17"/>
                  </a:cubicBezTo>
                  <a:cubicBezTo>
                    <a:pt x="219" y="29"/>
                    <a:pt x="245" y="54"/>
                    <a:pt x="245" y="81"/>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4" name="Freeform 34"/>
            <p:cNvSpPr>
              <a:spLocks/>
            </p:cNvSpPr>
            <p:nvPr/>
          </p:nvSpPr>
          <p:spPr bwMode="auto">
            <a:xfrm>
              <a:off x="10333038" y="3590925"/>
              <a:ext cx="925513" cy="588963"/>
            </a:xfrm>
            <a:custGeom>
              <a:avLst/>
              <a:gdLst>
                <a:gd name="T0" fmla="*/ 245 w 245"/>
                <a:gd name="T1" fmla="*/ 2 h 156"/>
                <a:gd name="T2" fmla="*/ 245 w 245"/>
                <a:gd name="T3" fmla="*/ 76 h 156"/>
                <a:gd name="T4" fmla="*/ 234 w 245"/>
                <a:gd name="T5" fmla="*/ 105 h 156"/>
                <a:gd name="T6" fmla="*/ 71 w 245"/>
                <a:gd name="T7" fmla="*/ 140 h 156"/>
                <a:gd name="T8" fmla="*/ 0 w 245"/>
                <a:gd name="T9" fmla="*/ 76 h 156"/>
                <a:gd name="T10" fmla="*/ 0 w 245"/>
                <a:gd name="T11" fmla="*/ 0 h 156"/>
                <a:gd name="T12" fmla="*/ 19 w 245"/>
                <a:gd name="T13" fmla="*/ 38 h 156"/>
                <a:gd name="T14" fmla="*/ 71 w 245"/>
                <a:gd name="T15" fmla="*/ 64 h 156"/>
                <a:gd name="T16" fmla="*/ 226 w 245"/>
                <a:gd name="T17" fmla="*/ 38 h 156"/>
                <a:gd name="T18" fmla="*/ 234 w 245"/>
                <a:gd name="T19" fmla="*/ 30 h 156"/>
                <a:gd name="T20" fmla="*/ 245 w 245"/>
                <a:gd name="T21" fmla="*/ 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 h="156">
                  <a:moveTo>
                    <a:pt x="245" y="2"/>
                  </a:moveTo>
                  <a:cubicBezTo>
                    <a:pt x="245" y="76"/>
                    <a:pt x="245" y="76"/>
                    <a:pt x="245" y="76"/>
                  </a:cubicBezTo>
                  <a:cubicBezTo>
                    <a:pt x="245" y="86"/>
                    <a:pt x="242" y="96"/>
                    <a:pt x="234" y="105"/>
                  </a:cubicBezTo>
                  <a:cubicBezTo>
                    <a:pt x="205" y="141"/>
                    <a:pt x="132" y="156"/>
                    <a:pt x="71" y="140"/>
                  </a:cubicBezTo>
                  <a:cubicBezTo>
                    <a:pt x="27" y="128"/>
                    <a:pt x="0" y="102"/>
                    <a:pt x="0" y="76"/>
                  </a:cubicBezTo>
                  <a:cubicBezTo>
                    <a:pt x="0" y="0"/>
                    <a:pt x="0" y="0"/>
                    <a:pt x="0" y="0"/>
                  </a:cubicBezTo>
                  <a:cubicBezTo>
                    <a:pt x="0" y="13"/>
                    <a:pt x="7" y="26"/>
                    <a:pt x="19" y="38"/>
                  </a:cubicBezTo>
                  <a:cubicBezTo>
                    <a:pt x="31" y="49"/>
                    <a:pt x="49" y="58"/>
                    <a:pt x="71" y="64"/>
                  </a:cubicBezTo>
                  <a:cubicBezTo>
                    <a:pt x="128" y="79"/>
                    <a:pt x="194" y="67"/>
                    <a:pt x="226" y="38"/>
                  </a:cubicBezTo>
                  <a:cubicBezTo>
                    <a:pt x="229" y="35"/>
                    <a:pt x="232" y="33"/>
                    <a:pt x="234" y="30"/>
                  </a:cubicBezTo>
                  <a:cubicBezTo>
                    <a:pt x="241" y="21"/>
                    <a:pt x="245" y="11"/>
                    <a:pt x="245" y="2"/>
                  </a:cubicBezTo>
                  <a:close/>
                </a:path>
              </a:pathLst>
            </a:custGeom>
            <a:solidFill>
              <a:srgbClr val="2F63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35" name="Freeform 35"/>
          <p:cNvSpPr>
            <a:spLocks noEditPoints="1"/>
          </p:cNvSpPr>
          <p:nvPr/>
        </p:nvSpPr>
        <p:spPr bwMode="auto">
          <a:xfrm>
            <a:off x="4261445" y="1138638"/>
            <a:ext cx="427038" cy="229790"/>
          </a:xfrm>
          <a:custGeom>
            <a:avLst/>
            <a:gdLst>
              <a:gd name="T0" fmla="*/ 39 w 137"/>
              <a:gd name="T1" fmla="*/ 24 h 71"/>
              <a:gd name="T2" fmla="*/ 63 w 137"/>
              <a:gd name="T3" fmla="*/ 38 h 71"/>
              <a:gd name="T4" fmla="*/ 74 w 137"/>
              <a:gd name="T5" fmla="*/ 56 h 71"/>
              <a:gd name="T6" fmla="*/ 60 w 137"/>
              <a:gd name="T7" fmla="*/ 68 h 71"/>
              <a:gd name="T8" fmla="*/ 35 w 137"/>
              <a:gd name="T9" fmla="*/ 69 h 71"/>
              <a:gd name="T10" fmla="*/ 12 w 137"/>
              <a:gd name="T11" fmla="*/ 55 h 71"/>
              <a:gd name="T12" fmla="*/ 0 w 137"/>
              <a:gd name="T13" fmla="*/ 36 h 71"/>
              <a:gd name="T14" fmla="*/ 14 w 137"/>
              <a:gd name="T15" fmla="*/ 24 h 71"/>
              <a:gd name="T16" fmla="*/ 39 w 137"/>
              <a:gd name="T17" fmla="*/ 24 h 71"/>
              <a:gd name="T18" fmla="*/ 57 w 137"/>
              <a:gd name="T19" fmla="*/ 55 h 71"/>
              <a:gd name="T20" fmla="*/ 47 w 137"/>
              <a:gd name="T21" fmla="*/ 43 h 71"/>
              <a:gd name="T22" fmla="*/ 33 w 137"/>
              <a:gd name="T23" fmla="*/ 32 h 71"/>
              <a:gd name="T24" fmla="*/ 22 w 137"/>
              <a:gd name="T25" fmla="*/ 32 h 71"/>
              <a:gd name="T26" fmla="*/ 18 w 137"/>
              <a:gd name="T27" fmla="*/ 38 h 71"/>
              <a:gd name="T28" fmla="*/ 27 w 137"/>
              <a:gd name="T29" fmla="*/ 50 h 71"/>
              <a:gd name="T30" fmla="*/ 41 w 137"/>
              <a:gd name="T31" fmla="*/ 60 h 71"/>
              <a:gd name="T32" fmla="*/ 53 w 137"/>
              <a:gd name="T33" fmla="*/ 61 h 71"/>
              <a:gd name="T34" fmla="*/ 57 w 137"/>
              <a:gd name="T35" fmla="*/ 55 h 71"/>
              <a:gd name="T36" fmla="*/ 121 w 137"/>
              <a:gd name="T37" fmla="*/ 26 h 71"/>
              <a:gd name="T38" fmla="*/ 130 w 137"/>
              <a:gd name="T39" fmla="*/ 24 h 71"/>
              <a:gd name="T40" fmla="*/ 137 w 137"/>
              <a:gd name="T41" fmla="*/ 31 h 71"/>
              <a:gd name="T42" fmla="*/ 128 w 137"/>
              <a:gd name="T43" fmla="*/ 33 h 71"/>
              <a:gd name="T44" fmla="*/ 137 w 137"/>
              <a:gd name="T45" fmla="*/ 42 h 71"/>
              <a:gd name="T46" fmla="*/ 122 w 137"/>
              <a:gd name="T47" fmla="*/ 47 h 71"/>
              <a:gd name="T48" fmla="*/ 113 w 137"/>
              <a:gd name="T49" fmla="*/ 38 h 71"/>
              <a:gd name="T50" fmla="*/ 82 w 137"/>
              <a:gd name="T51" fmla="*/ 49 h 71"/>
              <a:gd name="T52" fmla="*/ 75 w 137"/>
              <a:gd name="T53" fmla="*/ 42 h 71"/>
              <a:gd name="T54" fmla="*/ 78 w 137"/>
              <a:gd name="T55" fmla="*/ 4 h 71"/>
              <a:gd name="T56" fmla="*/ 93 w 137"/>
              <a:gd name="T57" fmla="*/ 0 h 71"/>
              <a:gd name="T58" fmla="*/ 121 w 137"/>
              <a:gd name="T59" fmla="*/ 26 h 71"/>
              <a:gd name="T60" fmla="*/ 93 w 137"/>
              <a:gd name="T61" fmla="*/ 19 h 71"/>
              <a:gd name="T62" fmla="*/ 89 w 137"/>
              <a:gd name="T63" fmla="*/ 15 h 71"/>
              <a:gd name="T64" fmla="*/ 89 w 137"/>
              <a:gd name="T65" fmla="*/ 15 h 71"/>
              <a:gd name="T66" fmla="*/ 89 w 137"/>
              <a:gd name="T67" fmla="*/ 21 h 71"/>
              <a:gd name="T68" fmla="*/ 88 w 137"/>
              <a:gd name="T69" fmla="*/ 37 h 71"/>
              <a:gd name="T70" fmla="*/ 106 w 137"/>
              <a:gd name="T71" fmla="*/ 31 h 71"/>
              <a:gd name="T72" fmla="*/ 98 w 137"/>
              <a:gd name="T73" fmla="*/ 24 h 71"/>
              <a:gd name="T74" fmla="*/ 93 w 137"/>
              <a:gd name="T75" fmla="*/ 1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7" h="71">
                <a:moveTo>
                  <a:pt x="39" y="24"/>
                </a:moveTo>
                <a:cubicBezTo>
                  <a:pt x="48" y="26"/>
                  <a:pt x="55" y="31"/>
                  <a:pt x="63" y="38"/>
                </a:cubicBezTo>
                <a:cubicBezTo>
                  <a:pt x="71" y="45"/>
                  <a:pt x="74" y="51"/>
                  <a:pt x="74" y="56"/>
                </a:cubicBezTo>
                <a:cubicBezTo>
                  <a:pt x="74" y="61"/>
                  <a:pt x="69" y="65"/>
                  <a:pt x="60" y="68"/>
                </a:cubicBezTo>
                <a:cubicBezTo>
                  <a:pt x="52" y="71"/>
                  <a:pt x="43" y="71"/>
                  <a:pt x="35" y="69"/>
                </a:cubicBezTo>
                <a:cubicBezTo>
                  <a:pt x="27" y="67"/>
                  <a:pt x="19" y="62"/>
                  <a:pt x="12" y="55"/>
                </a:cubicBezTo>
                <a:cubicBezTo>
                  <a:pt x="4" y="47"/>
                  <a:pt x="0" y="41"/>
                  <a:pt x="0" y="36"/>
                </a:cubicBezTo>
                <a:cubicBezTo>
                  <a:pt x="1" y="31"/>
                  <a:pt x="5" y="27"/>
                  <a:pt x="14" y="24"/>
                </a:cubicBezTo>
                <a:cubicBezTo>
                  <a:pt x="23" y="22"/>
                  <a:pt x="31" y="21"/>
                  <a:pt x="39" y="24"/>
                </a:cubicBezTo>
                <a:close/>
                <a:moveTo>
                  <a:pt x="57" y="55"/>
                </a:moveTo>
                <a:cubicBezTo>
                  <a:pt x="56" y="52"/>
                  <a:pt x="53" y="48"/>
                  <a:pt x="47" y="43"/>
                </a:cubicBezTo>
                <a:cubicBezTo>
                  <a:pt x="42" y="38"/>
                  <a:pt x="37" y="34"/>
                  <a:pt x="33" y="32"/>
                </a:cubicBezTo>
                <a:cubicBezTo>
                  <a:pt x="29" y="31"/>
                  <a:pt x="25" y="30"/>
                  <a:pt x="22" y="32"/>
                </a:cubicBezTo>
                <a:cubicBezTo>
                  <a:pt x="18" y="33"/>
                  <a:pt x="17" y="35"/>
                  <a:pt x="18" y="38"/>
                </a:cubicBezTo>
                <a:cubicBezTo>
                  <a:pt x="18" y="40"/>
                  <a:pt x="21" y="44"/>
                  <a:pt x="27" y="50"/>
                </a:cubicBezTo>
                <a:cubicBezTo>
                  <a:pt x="32" y="55"/>
                  <a:pt x="37" y="58"/>
                  <a:pt x="41" y="60"/>
                </a:cubicBezTo>
                <a:cubicBezTo>
                  <a:pt x="45" y="62"/>
                  <a:pt x="49" y="62"/>
                  <a:pt x="53" y="61"/>
                </a:cubicBezTo>
                <a:cubicBezTo>
                  <a:pt x="56" y="60"/>
                  <a:pt x="58" y="58"/>
                  <a:pt x="57" y="55"/>
                </a:cubicBezTo>
                <a:close/>
                <a:moveTo>
                  <a:pt x="121" y="26"/>
                </a:moveTo>
                <a:cubicBezTo>
                  <a:pt x="130" y="24"/>
                  <a:pt x="130" y="24"/>
                  <a:pt x="130" y="24"/>
                </a:cubicBezTo>
                <a:cubicBezTo>
                  <a:pt x="137" y="31"/>
                  <a:pt x="137" y="31"/>
                  <a:pt x="137" y="31"/>
                </a:cubicBezTo>
                <a:cubicBezTo>
                  <a:pt x="128" y="33"/>
                  <a:pt x="128" y="33"/>
                  <a:pt x="128" y="33"/>
                </a:cubicBezTo>
                <a:cubicBezTo>
                  <a:pt x="137" y="42"/>
                  <a:pt x="137" y="42"/>
                  <a:pt x="137" y="42"/>
                </a:cubicBezTo>
                <a:cubicBezTo>
                  <a:pt x="122" y="47"/>
                  <a:pt x="122" y="47"/>
                  <a:pt x="122" y="47"/>
                </a:cubicBezTo>
                <a:cubicBezTo>
                  <a:pt x="113" y="38"/>
                  <a:pt x="113" y="38"/>
                  <a:pt x="113" y="38"/>
                </a:cubicBezTo>
                <a:cubicBezTo>
                  <a:pt x="82" y="49"/>
                  <a:pt x="82" y="49"/>
                  <a:pt x="82" y="49"/>
                </a:cubicBezTo>
                <a:cubicBezTo>
                  <a:pt x="75" y="42"/>
                  <a:pt x="75" y="42"/>
                  <a:pt x="75" y="42"/>
                </a:cubicBezTo>
                <a:cubicBezTo>
                  <a:pt x="78" y="4"/>
                  <a:pt x="78" y="4"/>
                  <a:pt x="78" y="4"/>
                </a:cubicBezTo>
                <a:cubicBezTo>
                  <a:pt x="93" y="0"/>
                  <a:pt x="93" y="0"/>
                  <a:pt x="93" y="0"/>
                </a:cubicBezTo>
                <a:lnTo>
                  <a:pt x="121" y="26"/>
                </a:lnTo>
                <a:close/>
                <a:moveTo>
                  <a:pt x="93" y="19"/>
                </a:moveTo>
                <a:cubicBezTo>
                  <a:pt x="91" y="17"/>
                  <a:pt x="89" y="15"/>
                  <a:pt x="89" y="15"/>
                </a:cubicBezTo>
                <a:cubicBezTo>
                  <a:pt x="89" y="15"/>
                  <a:pt x="89" y="15"/>
                  <a:pt x="89" y="15"/>
                </a:cubicBezTo>
                <a:cubicBezTo>
                  <a:pt x="89" y="17"/>
                  <a:pt x="89" y="19"/>
                  <a:pt x="89" y="21"/>
                </a:cubicBezTo>
                <a:cubicBezTo>
                  <a:pt x="88" y="37"/>
                  <a:pt x="88" y="37"/>
                  <a:pt x="88" y="37"/>
                </a:cubicBezTo>
                <a:cubicBezTo>
                  <a:pt x="106" y="31"/>
                  <a:pt x="106" y="31"/>
                  <a:pt x="106" y="31"/>
                </a:cubicBezTo>
                <a:cubicBezTo>
                  <a:pt x="98" y="24"/>
                  <a:pt x="98" y="24"/>
                  <a:pt x="98" y="24"/>
                </a:cubicBezTo>
                <a:cubicBezTo>
                  <a:pt x="97" y="23"/>
                  <a:pt x="95" y="21"/>
                  <a:pt x="93" y="19"/>
                </a:cubicBezTo>
                <a:close/>
              </a:path>
            </a:pathLst>
          </a:custGeom>
          <a:solidFill>
            <a:srgbClr val="2F63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r>
              <a:rPr lang="pt-BR" sz="1200" dirty="0">
                <a:latin typeface="ADLaM Display" panose="02010000000000000000" pitchFamily="2" charset="0"/>
                <a:ea typeface="ADLaM Display" panose="02010000000000000000" pitchFamily="2" charset="0"/>
                <a:cs typeface="ADLaM Display" panose="02010000000000000000" pitchFamily="2" charset="0"/>
              </a:rPr>
              <a:t>Art. 162</a:t>
            </a:r>
            <a:endParaRPr lang="ru-RU" sz="1200" dirty="0">
              <a:ea typeface="ADLaM Display" panose="02010000000000000000" pitchFamily="2" charset="0"/>
              <a:cs typeface="ADLaM Display" panose="02010000000000000000" pitchFamily="2" charset="0"/>
            </a:endParaRPr>
          </a:p>
        </p:txBody>
      </p:sp>
      <p:grpSp>
        <p:nvGrpSpPr>
          <p:cNvPr id="47" name="Group 46"/>
          <p:cNvGrpSpPr/>
          <p:nvPr/>
        </p:nvGrpSpPr>
        <p:grpSpPr>
          <a:xfrm>
            <a:off x="3906044" y="56140"/>
            <a:ext cx="696516" cy="672704"/>
            <a:chOff x="10042526" y="2009775"/>
            <a:chExt cx="928688" cy="896938"/>
          </a:xfrm>
        </p:grpSpPr>
        <p:sp>
          <p:nvSpPr>
            <p:cNvPr id="36" name="Freeform 36"/>
            <p:cNvSpPr>
              <a:spLocks/>
            </p:cNvSpPr>
            <p:nvPr/>
          </p:nvSpPr>
          <p:spPr bwMode="auto">
            <a:xfrm>
              <a:off x="10042526" y="2009775"/>
              <a:ext cx="928688" cy="612775"/>
            </a:xfrm>
            <a:custGeom>
              <a:avLst/>
              <a:gdLst>
                <a:gd name="T0" fmla="*/ 246 w 246"/>
                <a:gd name="T1" fmla="*/ 81 h 162"/>
                <a:gd name="T2" fmla="*/ 246 w 246"/>
                <a:gd name="T3" fmla="*/ 83 h 162"/>
                <a:gd name="T4" fmla="*/ 234 w 246"/>
                <a:gd name="T5" fmla="*/ 111 h 162"/>
                <a:gd name="T6" fmla="*/ 71 w 246"/>
                <a:gd name="T7" fmla="*/ 145 h 162"/>
                <a:gd name="T8" fmla="*/ 0 w 246"/>
                <a:gd name="T9" fmla="*/ 81 h 162"/>
                <a:gd name="T10" fmla="*/ 12 w 246"/>
                <a:gd name="T11" fmla="*/ 51 h 162"/>
                <a:gd name="T12" fmla="*/ 175 w 246"/>
                <a:gd name="T13" fmla="*/ 17 h 162"/>
                <a:gd name="T14" fmla="*/ 246 w 246"/>
                <a:gd name="T15" fmla="*/ 8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162">
                  <a:moveTo>
                    <a:pt x="246" y="81"/>
                  </a:moveTo>
                  <a:cubicBezTo>
                    <a:pt x="246" y="83"/>
                    <a:pt x="246" y="83"/>
                    <a:pt x="246" y="83"/>
                  </a:cubicBezTo>
                  <a:cubicBezTo>
                    <a:pt x="245" y="92"/>
                    <a:pt x="241" y="102"/>
                    <a:pt x="234" y="111"/>
                  </a:cubicBezTo>
                  <a:cubicBezTo>
                    <a:pt x="205" y="146"/>
                    <a:pt x="133" y="162"/>
                    <a:pt x="71" y="145"/>
                  </a:cubicBezTo>
                  <a:cubicBezTo>
                    <a:pt x="27" y="133"/>
                    <a:pt x="0" y="108"/>
                    <a:pt x="0" y="81"/>
                  </a:cubicBezTo>
                  <a:cubicBezTo>
                    <a:pt x="0" y="71"/>
                    <a:pt x="4" y="61"/>
                    <a:pt x="12" y="51"/>
                  </a:cubicBezTo>
                  <a:cubicBezTo>
                    <a:pt x="41" y="16"/>
                    <a:pt x="113" y="0"/>
                    <a:pt x="175" y="17"/>
                  </a:cubicBezTo>
                  <a:cubicBezTo>
                    <a:pt x="219" y="29"/>
                    <a:pt x="245" y="54"/>
                    <a:pt x="246" y="81"/>
                  </a:cubicBezTo>
                  <a:close/>
                </a:path>
              </a:pathLst>
            </a:custGeom>
            <a:solidFill>
              <a:srgbClr val="A074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7" name="Freeform 37"/>
            <p:cNvSpPr>
              <a:spLocks/>
            </p:cNvSpPr>
            <p:nvPr/>
          </p:nvSpPr>
          <p:spPr bwMode="auto">
            <a:xfrm>
              <a:off x="10042526" y="2316163"/>
              <a:ext cx="928688" cy="590550"/>
            </a:xfrm>
            <a:custGeom>
              <a:avLst/>
              <a:gdLst>
                <a:gd name="T0" fmla="*/ 246 w 246"/>
                <a:gd name="T1" fmla="*/ 2 h 156"/>
                <a:gd name="T2" fmla="*/ 246 w 246"/>
                <a:gd name="T3" fmla="*/ 76 h 156"/>
                <a:gd name="T4" fmla="*/ 234 w 246"/>
                <a:gd name="T5" fmla="*/ 105 h 156"/>
                <a:gd name="T6" fmla="*/ 71 w 246"/>
                <a:gd name="T7" fmla="*/ 140 h 156"/>
                <a:gd name="T8" fmla="*/ 0 w 246"/>
                <a:gd name="T9" fmla="*/ 76 h 156"/>
                <a:gd name="T10" fmla="*/ 0 w 246"/>
                <a:gd name="T11" fmla="*/ 0 h 156"/>
                <a:gd name="T12" fmla="*/ 19 w 246"/>
                <a:gd name="T13" fmla="*/ 38 h 156"/>
                <a:gd name="T14" fmla="*/ 71 w 246"/>
                <a:gd name="T15" fmla="*/ 64 h 156"/>
                <a:gd name="T16" fmla="*/ 227 w 246"/>
                <a:gd name="T17" fmla="*/ 38 h 156"/>
                <a:gd name="T18" fmla="*/ 234 w 246"/>
                <a:gd name="T19" fmla="*/ 30 h 156"/>
                <a:gd name="T20" fmla="*/ 246 w 246"/>
                <a:gd name="T21" fmla="*/ 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156">
                  <a:moveTo>
                    <a:pt x="246" y="2"/>
                  </a:moveTo>
                  <a:cubicBezTo>
                    <a:pt x="246" y="76"/>
                    <a:pt x="246" y="76"/>
                    <a:pt x="246" y="76"/>
                  </a:cubicBezTo>
                  <a:cubicBezTo>
                    <a:pt x="246" y="86"/>
                    <a:pt x="242" y="96"/>
                    <a:pt x="234" y="105"/>
                  </a:cubicBezTo>
                  <a:cubicBezTo>
                    <a:pt x="205" y="141"/>
                    <a:pt x="133" y="156"/>
                    <a:pt x="71" y="140"/>
                  </a:cubicBezTo>
                  <a:cubicBezTo>
                    <a:pt x="27" y="128"/>
                    <a:pt x="0" y="102"/>
                    <a:pt x="0" y="76"/>
                  </a:cubicBezTo>
                  <a:cubicBezTo>
                    <a:pt x="0" y="0"/>
                    <a:pt x="0" y="0"/>
                    <a:pt x="0" y="0"/>
                  </a:cubicBezTo>
                  <a:cubicBezTo>
                    <a:pt x="0" y="13"/>
                    <a:pt x="7" y="27"/>
                    <a:pt x="19" y="38"/>
                  </a:cubicBezTo>
                  <a:cubicBezTo>
                    <a:pt x="32" y="49"/>
                    <a:pt x="49" y="58"/>
                    <a:pt x="71" y="64"/>
                  </a:cubicBezTo>
                  <a:cubicBezTo>
                    <a:pt x="128" y="79"/>
                    <a:pt x="194" y="68"/>
                    <a:pt x="227" y="38"/>
                  </a:cubicBezTo>
                  <a:cubicBezTo>
                    <a:pt x="229" y="35"/>
                    <a:pt x="232" y="33"/>
                    <a:pt x="234" y="30"/>
                  </a:cubicBezTo>
                  <a:cubicBezTo>
                    <a:pt x="241" y="21"/>
                    <a:pt x="245" y="11"/>
                    <a:pt x="246" y="2"/>
                  </a:cubicBezTo>
                  <a:close/>
                </a:path>
              </a:pathLst>
            </a:custGeom>
            <a:solidFill>
              <a:srgbClr val="754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38" name="Freeform 38"/>
          <p:cNvSpPr>
            <a:spLocks noEditPoints="1"/>
          </p:cNvSpPr>
          <p:nvPr/>
        </p:nvSpPr>
        <p:spPr bwMode="auto">
          <a:xfrm>
            <a:off x="3963733" y="161134"/>
            <a:ext cx="615665" cy="282178"/>
          </a:xfrm>
          <a:custGeom>
            <a:avLst/>
            <a:gdLst>
              <a:gd name="T0" fmla="*/ 39 w 135"/>
              <a:gd name="T1" fmla="*/ 24 h 71"/>
              <a:gd name="T2" fmla="*/ 63 w 135"/>
              <a:gd name="T3" fmla="*/ 38 h 71"/>
              <a:gd name="T4" fmla="*/ 74 w 135"/>
              <a:gd name="T5" fmla="*/ 57 h 71"/>
              <a:gd name="T6" fmla="*/ 60 w 135"/>
              <a:gd name="T7" fmla="*/ 68 h 71"/>
              <a:gd name="T8" fmla="*/ 35 w 135"/>
              <a:gd name="T9" fmla="*/ 69 h 71"/>
              <a:gd name="T10" fmla="*/ 11 w 135"/>
              <a:gd name="T11" fmla="*/ 55 h 71"/>
              <a:gd name="T12" fmla="*/ 0 w 135"/>
              <a:gd name="T13" fmla="*/ 36 h 71"/>
              <a:gd name="T14" fmla="*/ 14 w 135"/>
              <a:gd name="T15" fmla="*/ 25 h 71"/>
              <a:gd name="T16" fmla="*/ 39 w 135"/>
              <a:gd name="T17" fmla="*/ 24 h 71"/>
              <a:gd name="T18" fmla="*/ 57 w 135"/>
              <a:gd name="T19" fmla="*/ 55 h 71"/>
              <a:gd name="T20" fmla="*/ 47 w 135"/>
              <a:gd name="T21" fmla="*/ 43 h 71"/>
              <a:gd name="T22" fmla="*/ 33 w 135"/>
              <a:gd name="T23" fmla="*/ 33 h 71"/>
              <a:gd name="T24" fmla="*/ 22 w 135"/>
              <a:gd name="T25" fmla="*/ 32 h 71"/>
              <a:gd name="T26" fmla="*/ 18 w 135"/>
              <a:gd name="T27" fmla="*/ 38 h 71"/>
              <a:gd name="T28" fmla="*/ 27 w 135"/>
              <a:gd name="T29" fmla="*/ 50 h 71"/>
              <a:gd name="T30" fmla="*/ 41 w 135"/>
              <a:gd name="T31" fmla="*/ 60 h 71"/>
              <a:gd name="T32" fmla="*/ 53 w 135"/>
              <a:gd name="T33" fmla="*/ 61 h 71"/>
              <a:gd name="T34" fmla="*/ 57 w 135"/>
              <a:gd name="T35" fmla="*/ 55 h 71"/>
              <a:gd name="T36" fmla="*/ 54 w 135"/>
              <a:gd name="T37" fmla="*/ 13 h 71"/>
              <a:gd name="T38" fmla="*/ 74 w 135"/>
              <a:gd name="T39" fmla="*/ 35 h 71"/>
              <a:gd name="T40" fmla="*/ 82 w 135"/>
              <a:gd name="T41" fmla="*/ 35 h 71"/>
              <a:gd name="T42" fmla="*/ 86 w 135"/>
              <a:gd name="T43" fmla="*/ 33 h 71"/>
              <a:gd name="T44" fmla="*/ 92 w 135"/>
              <a:gd name="T45" fmla="*/ 31 h 71"/>
              <a:gd name="T46" fmla="*/ 113 w 135"/>
              <a:gd name="T47" fmla="*/ 32 h 71"/>
              <a:gd name="T48" fmla="*/ 106 w 135"/>
              <a:gd name="T49" fmla="*/ 44 h 71"/>
              <a:gd name="T50" fmla="*/ 95 w 135"/>
              <a:gd name="T51" fmla="*/ 46 h 71"/>
              <a:gd name="T52" fmla="*/ 84 w 135"/>
              <a:gd name="T53" fmla="*/ 47 h 71"/>
              <a:gd name="T54" fmla="*/ 92 w 135"/>
              <a:gd name="T55" fmla="*/ 55 h 71"/>
              <a:gd name="T56" fmla="*/ 114 w 135"/>
              <a:gd name="T57" fmla="*/ 51 h 71"/>
              <a:gd name="T58" fmla="*/ 132 w 135"/>
              <a:gd name="T59" fmla="*/ 40 h 71"/>
              <a:gd name="T60" fmla="*/ 128 w 135"/>
              <a:gd name="T61" fmla="*/ 26 h 71"/>
              <a:gd name="T62" fmla="*/ 112 w 135"/>
              <a:gd name="T63" fmla="*/ 19 h 71"/>
              <a:gd name="T64" fmla="*/ 91 w 135"/>
              <a:gd name="T65" fmla="*/ 21 h 71"/>
              <a:gd name="T66" fmla="*/ 84 w 135"/>
              <a:gd name="T67" fmla="*/ 24 h 71"/>
              <a:gd name="T68" fmla="*/ 83 w 135"/>
              <a:gd name="T69" fmla="*/ 25 h 71"/>
              <a:gd name="T70" fmla="*/ 75 w 135"/>
              <a:gd name="T71" fmla="*/ 16 h 71"/>
              <a:gd name="T72" fmla="*/ 102 w 135"/>
              <a:gd name="T73" fmla="*/ 7 h 71"/>
              <a:gd name="T74" fmla="*/ 94 w 135"/>
              <a:gd name="T75" fmla="*/ 0 h 71"/>
              <a:gd name="T76" fmla="*/ 54 w 135"/>
              <a:gd name="T77"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 h="71">
                <a:moveTo>
                  <a:pt x="39" y="24"/>
                </a:moveTo>
                <a:cubicBezTo>
                  <a:pt x="48" y="26"/>
                  <a:pt x="55" y="31"/>
                  <a:pt x="63" y="38"/>
                </a:cubicBezTo>
                <a:cubicBezTo>
                  <a:pt x="71" y="46"/>
                  <a:pt x="74" y="52"/>
                  <a:pt x="74" y="57"/>
                </a:cubicBezTo>
                <a:cubicBezTo>
                  <a:pt x="74" y="62"/>
                  <a:pt x="69" y="66"/>
                  <a:pt x="60" y="68"/>
                </a:cubicBezTo>
                <a:cubicBezTo>
                  <a:pt x="52" y="71"/>
                  <a:pt x="43" y="71"/>
                  <a:pt x="35" y="69"/>
                </a:cubicBezTo>
                <a:cubicBezTo>
                  <a:pt x="27" y="67"/>
                  <a:pt x="19" y="62"/>
                  <a:pt x="11" y="55"/>
                </a:cubicBezTo>
                <a:cubicBezTo>
                  <a:pt x="4" y="47"/>
                  <a:pt x="0" y="41"/>
                  <a:pt x="0" y="36"/>
                </a:cubicBezTo>
                <a:cubicBezTo>
                  <a:pt x="1" y="31"/>
                  <a:pt x="5" y="28"/>
                  <a:pt x="14" y="25"/>
                </a:cubicBezTo>
                <a:cubicBezTo>
                  <a:pt x="23" y="22"/>
                  <a:pt x="31" y="22"/>
                  <a:pt x="39" y="24"/>
                </a:cubicBezTo>
                <a:close/>
                <a:moveTo>
                  <a:pt x="57" y="55"/>
                </a:moveTo>
                <a:cubicBezTo>
                  <a:pt x="56" y="52"/>
                  <a:pt x="53" y="48"/>
                  <a:pt x="47" y="43"/>
                </a:cubicBezTo>
                <a:cubicBezTo>
                  <a:pt x="42" y="38"/>
                  <a:pt x="37" y="35"/>
                  <a:pt x="33" y="33"/>
                </a:cubicBezTo>
                <a:cubicBezTo>
                  <a:pt x="29" y="31"/>
                  <a:pt x="25" y="31"/>
                  <a:pt x="22" y="32"/>
                </a:cubicBezTo>
                <a:cubicBezTo>
                  <a:pt x="18" y="33"/>
                  <a:pt x="17" y="35"/>
                  <a:pt x="18" y="38"/>
                </a:cubicBezTo>
                <a:cubicBezTo>
                  <a:pt x="18" y="41"/>
                  <a:pt x="21" y="45"/>
                  <a:pt x="27" y="50"/>
                </a:cubicBezTo>
                <a:cubicBezTo>
                  <a:pt x="32" y="55"/>
                  <a:pt x="37" y="59"/>
                  <a:pt x="41" y="60"/>
                </a:cubicBezTo>
                <a:cubicBezTo>
                  <a:pt x="45" y="62"/>
                  <a:pt x="49" y="62"/>
                  <a:pt x="53" y="61"/>
                </a:cubicBezTo>
                <a:cubicBezTo>
                  <a:pt x="56" y="60"/>
                  <a:pt x="58" y="58"/>
                  <a:pt x="57" y="55"/>
                </a:cubicBezTo>
                <a:close/>
                <a:moveTo>
                  <a:pt x="54" y="13"/>
                </a:moveTo>
                <a:cubicBezTo>
                  <a:pt x="74" y="35"/>
                  <a:pt x="74" y="35"/>
                  <a:pt x="74" y="35"/>
                </a:cubicBezTo>
                <a:cubicBezTo>
                  <a:pt x="82" y="35"/>
                  <a:pt x="82" y="35"/>
                  <a:pt x="82" y="35"/>
                </a:cubicBezTo>
                <a:cubicBezTo>
                  <a:pt x="83" y="35"/>
                  <a:pt x="84" y="34"/>
                  <a:pt x="86" y="33"/>
                </a:cubicBezTo>
                <a:cubicBezTo>
                  <a:pt x="88" y="32"/>
                  <a:pt x="90" y="31"/>
                  <a:pt x="92" y="31"/>
                </a:cubicBezTo>
                <a:cubicBezTo>
                  <a:pt x="102" y="27"/>
                  <a:pt x="109" y="28"/>
                  <a:pt x="113" y="32"/>
                </a:cubicBezTo>
                <a:cubicBezTo>
                  <a:pt x="118" y="37"/>
                  <a:pt x="116" y="41"/>
                  <a:pt x="106" y="44"/>
                </a:cubicBezTo>
                <a:cubicBezTo>
                  <a:pt x="103" y="45"/>
                  <a:pt x="99" y="46"/>
                  <a:pt x="95" y="46"/>
                </a:cubicBezTo>
                <a:cubicBezTo>
                  <a:pt x="91" y="47"/>
                  <a:pt x="88" y="47"/>
                  <a:pt x="84" y="47"/>
                </a:cubicBezTo>
                <a:cubicBezTo>
                  <a:pt x="92" y="55"/>
                  <a:pt x="92" y="55"/>
                  <a:pt x="92" y="55"/>
                </a:cubicBezTo>
                <a:cubicBezTo>
                  <a:pt x="99" y="55"/>
                  <a:pt x="106" y="53"/>
                  <a:pt x="114" y="51"/>
                </a:cubicBezTo>
                <a:cubicBezTo>
                  <a:pt x="124" y="48"/>
                  <a:pt x="130" y="44"/>
                  <a:pt x="132" y="40"/>
                </a:cubicBezTo>
                <a:cubicBezTo>
                  <a:pt x="135" y="36"/>
                  <a:pt x="133" y="31"/>
                  <a:pt x="128" y="26"/>
                </a:cubicBezTo>
                <a:cubicBezTo>
                  <a:pt x="124" y="22"/>
                  <a:pt x="119" y="20"/>
                  <a:pt x="112" y="19"/>
                </a:cubicBezTo>
                <a:cubicBezTo>
                  <a:pt x="105" y="18"/>
                  <a:pt x="99" y="19"/>
                  <a:pt x="91" y="21"/>
                </a:cubicBezTo>
                <a:cubicBezTo>
                  <a:pt x="88" y="22"/>
                  <a:pt x="86" y="23"/>
                  <a:pt x="84" y="24"/>
                </a:cubicBezTo>
                <a:cubicBezTo>
                  <a:pt x="83" y="25"/>
                  <a:pt x="83" y="25"/>
                  <a:pt x="83" y="25"/>
                </a:cubicBezTo>
                <a:cubicBezTo>
                  <a:pt x="75" y="16"/>
                  <a:pt x="75" y="16"/>
                  <a:pt x="75" y="16"/>
                </a:cubicBezTo>
                <a:cubicBezTo>
                  <a:pt x="102" y="7"/>
                  <a:pt x="102" y="7"/>
                  <a:pt x="102" y="7"/>
                </a:cubicBezTo>
                <a:cubicBezTo>
                  <a:pt x="94" y="0"/>
                  <a:pt x="94" y="0"/>
                  <a:pt x="94" y="0"/>
                </a:cubicBezTo>
                <a:lnTo>
                  <a:pt x="54" y="13"/>
                </a:lnTo>
                <a:close/>
              </a:path>
            </a:pathLst>
          </a:custGeom>
          <a:solidFill>
            <a:srgbClr val="754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a:r>
              <a:rPr lang="pt-BR" sz="1050" dirty="0">
                <a:latin typeface="ADLaM Display" panose="02010000000000000000" pitchFamily="2" charset="0"/>
                <a:ea typeface="ADLaM Display" panose="02010000000000000000" pitchFamily="2" charset="0"/>
                <a:cs typeface="ADLaM Display" panose="02010000000000000000" pitchFamily="2" charset="0"/>
              </a:rPr>
              <a:t>Art. </a:t>
            </a:r>
          </a:p>
          <a:p>
            <a:pPr algn="ctr"/>
            <a:r>
              <a:rPr lang="pt-BR" sz="1050" dirty="0">
                <a:latin typeface="ADLaM Display" panose="02010000000000000000" pitchFamily="2" charset="0"/>
                <a:ea typeface="ADLaM Display" panose="02010000000000000000" pitchFamily="2" charset="0"/>
                <a:cs typeface="ADLaM Display" panose="02010000000000000000" pitchFamily="2" charset="0"/>
              </a:rPr>
              <a:t>163 </a:t>
            </a:r>
          </a:p>
          <a:p>
            <a:endParaRPr lang="ru-RU" sz="1050" dirty="0"/>
          </a:p>
        </p:txBody>
      </p:sp>
      <p:grpSp>
        <p:nvGrpSpPr>
          <p:cNvPr id="42" name="Group 41"/>
          <p:cNvGrpSpPr/>
          <p:nvPr/>
        </p:nvGrpSpPr>
        <p:grpSpPr>
          <a:xfrm>
            <a:off x="527050" y="-3390"/>
            <a:ext cx="2430066" cy="1980010"/>
            <a:chOff x="5537201" y="1930400"/>
            <a:chExt cx="3240088" cy="2640013"/>
          </a:xfrm>
          <a:solidFill>
            <a:schemeClr val="bg2">
              <a:lumMod val="90000"/>
              <a:lumOff val="10000"/>
            </a:schemeClr>
          </a:solidFill>
        </p:grpSpPr>
        <p:sp>
          <p:nvSpPr>
            <p:cNvPr id="39" name="Freeform 39"/>
            <p:cNvSpPr>
              <a:spLocks/>
            </p:cNvSpPr>
            <p:nvPr/>
          </p:nvSpPr>
          <p:spPr bwMode="auto">
            <a:xfrm>
              <a:off x="5537201" y="1930400"/>
              <a:ext cx="3240088" cy="2133600"/>
            </a:xfrm>
            <a:custGeom>
              <a:avLst/>
              <a:gdLst>
                <a:gd name="T0" fmla="*/ 858 w 858"/>
                <a:gd name="T1" fmla="*/ 282 h 564"/>
                <a:gd name="T2" fmla="*/ 858 w 858"/>
                <a:gd name="T3" fmla="*/ 288 h 564"/>
                <a:gd name="T4" fmla="*/ 817 w 858"/>
                <a:gd name="T5" fmla="*/ 386 h 564"/>
                <a:gd name="T6" fmla="*/ 248 w 858"/>
                <a:gd name="T7" fmla="*/ 506 h 564"/>
                <a:gd name="T8" fmla="*/ 0 w 858"/>
                <a:gd name="T9" fmla="*/ 282 h 564"/>
                <a:gd name="T10" fmla="*/ 40 w 858"/>
                <a:gd name="T11" fmla="*/ 177 h 564"/>
                <a:gd name="T12" fmla="*/ 610 w 858"/>
                <a:gd name="T13" fmla="*/ 57 h 564"/>
                <a:gd name="T14" fmla="*/ 858 w 858"/>
                <a:gd name="T15" fmla="*/ 282 h 5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8" h="564">
                  <a:moveTo>
                    <a:pt x="858" y="282"/>
                  </a:moveTo>
                  <a:cubicBezTo>
                    <a:pt x="858" y="288"/>
                    <a:pt x="858" y="288"/>
                    <a:pt x="858" y="288"/>
                  </a:cubicBezTo>
                  <a:cubicBezTo>
                    <a:pt x="856" y="321"/>
                    <a:pt x="843" y="355"/>
                    <a:pt x="817" y="386"/>
                  </a:cubicBezTo>
                  <a:cubicBezTo>
                    <a:pt x="717" y="510"/>
                    <a:pt x="462" y="564"/>
                    <a:pt x="248" y="506"/>
                  </a:cubicBezTo>
                  <a:cubicBezTo>
                    <a:pt x="92" y="464"/>
                    <a:pt x="0" y="375"/>
                    <a:pt x="0" y="282"/>
                  </a:cubicBezTo>
                  <a:cubicBezTo>
                    <a:pt x="0" y="247"/>
                    <a:pt x="13" y="211"/>
                    <a:pt x="40" y="177"/>
                  </a:cubicBezTo>
                  <a:cubicBezTo>
                    <a:pt x="140" y="53"/>
                    <a:pt x="395" y="0"/>
                    <a:pt x="610" y="57"/>
                  </a:cubicBezTo>
                  <a:cubicBezTo>
                    <a:pt x="766" y="99"/>
                    <a:pt x="857" y="189"/>
                    <a:pt x="858" y="282"/>
                  </a:cubicBez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0" name="Freeform 40"/>
            <p:cNvSpPr>
              <a:spLocks/>
            </p:cNvSpPr>
            <p:nvPr/>
          </p:nvSpPr>
          <p:spPr bwMode="auto">
            <a:xfrm>
              <a:off x="5537201" y="2997200"/>
              <a:ext cx="3240088" cy="1573213"/>
            </a:xfrm>
            <a:custGeom>
              <a:avLst/>
              <a:gdLst>
                <a:gd name="T0" fmla="*/ 858 w 858"/>
                <a:gd name="T1" fmla="*/ 6 h 416"/>
                <a:gd name="T2" fmla="*/ 858 w 858"/>
                <a:gd name="T3" fmla="*/ 134 h 416"/>
                <a:gd name="T4" fmla="*/ 817 w 858"/>
                <a:gd name="T5" fmla="*/ 239 h 416"/>
                <a:gd name="T6" fmla="*/ 248 w 858"/>
                <a:gd name="T7" fmla="*/ 359 h 416"/>
                <a:gd name="T8" fmla="*/ 0 w 858"/>
                <a:gd name="T9" fmla="*/ 134 h 416"/>
                <a:gd name="T10" fmla="*/ 0 w 858"/>
                <a:gd name="T11" fmla="*/ 0 h 416"/>
                <a:gd name="T12" fmla="*/ 66 w 858"/>
                <a:gd name="T13" fmla="*/ 132 h 416"/>
                <a:gd name="T14" fmla="*/ 248 w 858"/>
                <a:gd name="T15" fmla="*/ 224 h 416"/>
                <a:gd name="T16" fmla="*/ 791 w 858"/>
                <a:gd name="T17" fmla="*/ 132 h 416"/>
                <a:gd name="T18" fmla="*/ 817 w 858"/>
                <a:gd name="T19" fmla="*/ 104 h 416"/>
                <a:gd name="T20" fmla="*/ 858 w 858"/>
                <a:gd name="T21" fmla="*/ 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8" h="416">
                  <a:moveTo>
                    <a:pt x="858" y="6"/>
                  </a:moveTo>
                  <a:cubicBezTo>
                    <a:pt x="858" y="134"/>
                    <a:pt x="858" y="134"/>
                    <a:pt x="858" y="134"/>
                  </a:cubicBezTo>
                  <a:cubicBezTo>
                    <a:pt x="858" y="170"/>
                    <a:pt x="845" y="205"/>
                    <a:pt x="817" y="239"/>
                  </a:cubicBezTo>
                  <a:cubicBezTo>
                    <a:pt x="717" y="363"/>
                    <a:pt x="462" y="416"/>
                    <a:pt x="248" y="359"/>
                  </a:cubicBezTo>
                  <a:cubicBezTo>
                    <a:pt x="92" y="317"/>
                    <a:pt x="0" y="228"/>
                    <a:pt x="0" y="134"/>
                  </a:cubicBezTo>
                  <a:cubicBezTo>
                    <a:pt x="0" y="0"/>
                    <a:pt x="0" y="0"/>
                    <a:pt x="0" y="0"/>
                  </a:cubicBezTo>
                  <a:cubicBezTo>
                    <a:pt x="0" y="47"/>
                    <a:pt x="23" y="92"/>
                    <a:pt x="66" y="132"/>
                  </a:cubicBezTo>
                  <a:cubicBezTo>
                    <a:pt x="109" y="171"/>
                    <a:pt x="170" y="203"/>
                    <a:pt x="248" y="224"/>
                  </a:cubicBezTo>
                  <a:cubicBezTo>
                    <a:pt x="446" y="277"/>
                    <a:pt x="678" y="236"/>
                    <a:pt x="791" y="132"/>
                  </a:cubicBezTo>
                  <a:cubicBezTo>
                    <a:pt x="801" y="123"/>
                    <a:pt x="810" y="114"/>
                    <a:pt x="817" y="104"/>
                  </a:cubicBezTo>
                  <a:cubicBezTo>
                    <a:pt x="843" y="73"/>
                    <a:pt x="856" y="39"/>
                    <a:pt x="85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61" name="CaixaDeTexto 60">
            <a:extLst>
              <a:ext uri="{FF2B5EF4-FFF2-40B4-BE49-F238E27FC236}">
                <a16:creationId xmlns:a16="http://schemas.microsoft.com/office/drawing/2014/main" id="{315D2C05-9361-86AC-3854-CD7CC8CCF5EB}"/>
              </a:ext>
            </a:extLst>
          </p:cNvPr>
          <p:cNvSpPr txBox="1"/>
          <p:nvPr/>
        </p:nvSpPr>
        <p:spPr>
          <a:xfrm>
            <a:off x="51512" y="3683835"/>
            <a:ext cx="9273941" cy="553998"/>
          </a:xfrm>
          <a:prstGeom prst="rect">
            <a:avLst/>
          </a:prstGeom>
          <a:noFill/>
        </p:spPr>
        <p:txBody>
          <a:bodyPr wrap="square">
            <a:spAutoFit/>
          </a:bodyPr>
          <a:lstStyle/>
          <a:p>
            <a:r>
              <a:rPr lang="pt-BR" sz="1000" dirty="0">
                <a:latin typeface="Arial" panose="020B0604020202020204" pitchFamily="34" charset="0"/>
              </a:rPr>
              <a:t>A aplicação de impedimento de licitar e contratar e declaração de inidoneidade </a:t>
            </a:r>
            <a:r>
              <a:rPr lang="pt-BR" sz="1000" b="1" dirty="0">
                <a:solidFill>
                  <a:srgbClr val="00B0F0"/>
                </a:solidFill>
                <a:latin typeface="Arial" panose="020B0604020202020204" pitchFamily="34" charset="0"/>
              </a:rPr>
              <a:t>REQUERERÁ A INSTAURAÇÃO DE PROCESSO DE RESPONSABILIZAÇÃO</a:t>
            </a:r>
            <a:r>
              <a:rPr lang="pt-BR" sz="1000" dirty="0">
                <a:latin typeface="Arial" panose="020B0604020202020204" pitchFamily="34" charset="0"/>
              </a:rPr>
              <a:t>, a ser conduzido por </a:t>
            </a:r>
            <a:r>
              <a:rPr lang="pt-BR" sz="1000" b="1" dirty="0">
                <a:latin typeface="Arial" panose="020B0604020202020204" pitchFamily="34" charset="0"/>
              </a:rPr>
              <a:t>COMISSÃO...</a:t>
            </a:r>
            <a:r>
              <a:rPr lang="pt-BR" sz="1000" dirty="0">
                <a:latin typeface="Arial" panose="020B0604020202020204" pitchFamily="34" charset="0"/>
              </a:rPr>
              <a:t>, que avaliará </a:t>
            </a:r>
            <a:r>
              <a:rPr lang="pt-BR" sz="1000" b="1" dirty="0">
                <a:latin typeface="Arial" panose="020B0604020202020204" pitchFamily="34" charset="0"/>
              </a:rPr>
              <a:t>FATOS E CIRCUNSTÂNCIAS... e </a:t>
            </a:r>
            <a:r>
              <a:rPr lang="pt-BR" sz="1000" b="1" dirty="0">
                <a:solidFill>
                  <a:srgbClr val="00B0F0"/>
                </a:solidFill>
                <a:latin typeface="Arial" panose="020B0604020202020204" pitchFamily="34" charset="0"/>
              </a:rPr>
              <a:t>INTIMARÁ O LICITANTE OU O CONTRATADO para, no prazo de 15 (QUINZE) DIAS ÚTEIS</a:t>
            </a:r>
            <a:r>
              <a:rPr lang="pt-BR" sz="1000" dirty="0">
                <a:latin typeface="Arial" panose="020B0604020202020204" pitchFamily="34" charset="0"/>
              </a:rPr>
              <a:t>, contado da data de intimação, </a:t>
            </a:r>
            <a:r>
              <a:rPr lang="pt-BR" sz="1000" b="1" dirty="0">
                <a:solidFill>
                  <a:srgbClr val="00B0F0"/>
                </a:solidFill>
                <a:latin typeface="Arial" panose="020B0604020202020204" pitchFamily="34" charset="0"/>
              </a:rPr>
              <a:t>APRESENTAR DEFESA ESCRITA E ESPECIFICAR AS PROVAS QUE PRETENDA PRODUZIR</a:t>
            </a:r>
            <a:r>
              <a:rPr lang="pt-BR" sz="1000" dirty="0">
                <a:latin typeface="Arial" panose="020B0604020202020204" pitchFamily="34" charset="0"/>
              </a:rPr>
              <a:t>.</a:t>
            </a:r>
            <a:endParaRPr lang="pt-BR" sz="1000" dirty="0"/>
          </a:p>
        </p:txBody>
      </p:sp>
      <p:pic>
        <p:nvPicPr>
          <p:cNvPr id="1026" name="Picture 2" descr="Processo Administrativo Disciplinar - LC 46/1994: PP-ES">
            <a:extLst>
              <a:ext uri="{FF2B5EF4-FFF2-40B4-BE49-F238E27FC236}">
                <a16:creationId xmlns:a16="http://schemas.microsoft.com/office/drawing/2014/main" id="{BF1740E0-0484-4F03-0A58-527DF8AD65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869259">
            <a:off x="819923" y="124789"/>
            <a:ext cx="1724541" cy="14948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24" name="CaixaDeTexto 1023">
            <a:extLst>
              <a:ext uri="{FF2B5EF4-FFF2-40B4-BE49-F238E27FC236}">
                <a16:creationId xmlns:a16="http://schemas.microsoft.com/office/drawing/2014/main" id="{BF9E47D1-77EC-38C2-E32A-0FDDC95D56EE}"/>
              </a:ext>
            </a:extLst>
          </p:cNvPr>
          <p:cNvSpPr txBox="1"/>
          <p:nvPr/>
        </p:nvSpPr>
        <p:spPr>
          <a:xfrm>
            <a:off x="2708789" y="2674186"/>
            <a:ext cx="6388895" cy="1015663"/>
          </a:xfrm>
          <a:prstGeom prst="rect">
            <a:avLst/>
          </a:prstGeom>
          <a:noFill/>
        </p:spPr>
        <p:txBody>
          <a:bodyPr wrap="square">
            <a:spAutoFit/>
          </a:bodyPr>
          <a:lstStyle/>
          <a:p>
            <a:r>
              <a:rPr lang="pt-BR" sz="1000" dirty="0">
                <a:latin typeface="Arial" panose="020B0604020202020204" pitchFamily="34" charset="0"/>
              </a:rPr>
              <a:t>A </a:t>
            </a:r>
            <a:r>
              <a:rPr lang="pt-BR" sz="1000" b="1" dirty="0">
                <a:latin typeface="Arial" panose="020B0604020202020204" pitchFamily="34" charset="0"/>
              </a:rPr>
              <a:t>PERSONALIDADE JURÍDICA </a:t>
            </a:r>
            <a:r>
              <a:rPr lang="pt-BR" sz="1000" dirty="0">
                <a:latin typeface="Arial" panose="020B0604020202020204" pitchFamily="34" charset="0"/>
              </a:rPr>
              <a:t>poderá ser </a:t>
            </a:r>
            <a:r>
              <a:rPr lang="pt-BR" sz="1000" b="1" dirty="0">
                <a:latin typeface="Arial" panose="020B0604020202020204" pitchFamily="34" charset="0"/>
              </a:rPr>
              <a:t>DESCONSIDERADA</a:t>
            </a:r>
            <a:r>
              <a:rPr lang="pt-BR" sz="1000" dirty="0">
                <a:latin typeface="Arial" panose="020B0604020202020204" pitchFamily="34" charset="0"/>
              </a:rPr>
              <a:t> sempre que </a:t>
            </a:r>
            <a:r>
              <a:rPr lang="pt-BR" sz="1000" b="1" dirty="0">
                <a:latin typeface="Arial" panose="020B0604020202020204" pitchFamily="34" charset="0"/>
              </a:rPr>
              <a:t>UTILIZADA COM ABUSO DO DIREITO PARA FACILITAR, ENCOBRIR OU DISSIMULAR A PRÁTICA DOS ATOS ILÍCITOS PREVISTOS NESTA LEI OU PARA PROVOCAR CONFUSÃO PATRIMONIAL</a:t>
            </a:r>
            <a:r>
              <a:rPr lang="pt-BR" sz="1000" dirty="0">
                <a:latin typeface="Arial" panose="020B0604020202020204" pitchFamily="34" charset="0"/>
              </a:rPr>
              <a:t>, e, nesse caso, </a:t>
            </a:r>
            <a:r>
              <a:rPr lang="pt-BR" sz="1000" b="1" dirty="0">
                <a:latin typeface="Arial" panose="020B0604020202020204" pitchFamily="34" charset="0"/>
              </a:rPr>
              <a:t>TODOS OS EFEITOS DAS SANÇÕES APLICADAS À PESSOA JURÍDICA SERÃO ESTENDIDOS AOS SEUS ADMINISTRADORES E SÓCIOS COM PODERES DE ADMINISTRAÇÃO...</a:t>
            </a:r>
            <a:r>
              <a:rPr lang="pt-BR" sz="1000" dirty="0">
                <a:latin typeface="Arial" panose="020B0604020202020204" pitchFamily="34" charset="0"/>
              </a:rPr>
              <a:t> observados, em todos os casos, o contraditório, a ampla defesa e a obrigatoriedade de análise jurídica prévia.</a:t>
            </a:r>
            <a:endParaRPr lang="pt-BR" sz="1000" dirty="0"/>
          </a:p>
        </p:txBody>
      </p:sp>
      <p:sp>
        <p:nvSpPr>
          <p:cNvPr id="1025" name="CaixaDeTexto 1024">
            <a:extLst>
              <a:ext uri="{FF2B5EF4-FFF2-40B4-BE49-F238E27FC236}">
                <a16:creationId xmlns:a16="http://schemas.microsoft.com/office/drawing/2014/main" id="{05AD94FE-931A-80E5-8D7D-FF309783F432}"/>
              </a:ext>
            </a:extLst>
          </p:cNvPr>
          <p:cNvSpPr txBox="1"/>
          <p:nvPr/>
        </p:nvSpPr>
        <p:spPr>
          <a:xfrm>
            <a:off x="4163650" y="1868272"/>
            <a:ext cx="4980350" cy="842538"/>
          </a:xfrm>
          <a:prstGeom prst="rect">
            <a:avLst/>
          </a:prstGeom>
          <a:noFill/>
        </p:spPr>
        <p:txBody>
          <a:bodyPr wrap="square">
            <a:spAutoFit/>
          </a:bodyPr>
          <a:lstStyle/>
          <a:p>
            <a:r>
              <a:rPr lang="pt-BR" sz="975" dirty="0">
                <a:latin typeface="Arial" panose="020B0604020202020204" pitchFamily="34" charset="0"/>
              </a:rPr>
              <a:t>Os </a:t>
            </a:r>
            <a:r>
              <a:rPr lang="pt-BR" sz="975" b="1" dirty="0">
                <a:latin typeface="Arial" panose="020B0604020202020204" pitchFamily="34" charset="0"/>
              </a:rPr>
              <a:t>ÓRGÃOS</a:t>
            </a:r>
            <a:r>
              <a:rPr lang="pt-BR" sz="975" dirty="0">
                <a:latin typeface="Arial" panose="020B0604020202020204" pitchFamily="34" charset="0"/>
              </a:rPr>
              <a:t> ... de </a:t>
            </a:r>
            <a:r>
              <a:rPr lang="pt-BR" sz="975" b="1" dirty="0">
                <a:latin typeface="Arial" panose="020B0604020202020204" pitchFamily="34" charset="0"/>
              </a:rPr>
              <a:t>todos os entes federativos </a:t>
            </a:r>
            <a:r>
              <a:rPr lang="pt-BR" sz="975" b="1" dirty="0">
                <a:solidFill>
                  <a:srgbClr val="00B0F0"/>
                </a:solidFill>
                <a:latin typeface="Arial" panose="020B0604020202020204" pitchFamily="34" charset="0"/>
              </a:rPr>
              <a:t>DEVERÃO</a:t>
            </a:r>
            <a:r>
              <a:rPr lang="pt-BR" sz="975" dirty="0">
                <a:solidFill>
                  <a:srgbClr val="00B0F0"/>
                </a:solidFill>
                <a:latin typeface="Arial" panose="020B0604020202020204" pitchFamily="34" charset="0"/>
              </a:rPr>
              <a:t>,</a:t>
            </a:r>
            <a:r>
              <a:rPr lang="pt-BR" sz="975" dirty="0">
                <a:latin typeface="Arial" panose="020B0604020202020204" pitchFamily="34" charset="0"/>
              </a:rPr>
              <a:t> no prazo </a:t>
            </a:r>
            <a:r>
              <a:rPr lang="pt-BR" sz="975" b="1" dirty="0">
                <a:latin typeface="Arial" panose="020B0604020202020204" pitchFamily="34" charset="0"/>
              </a:rPr>
              <a:t>MÁXIMO </a:t>
            </a:r>
            <a:r>
              <a:rPr lang="pt-BR" sz="975" b="1" dirty="0">
                <a:solidFill>
                  <a:srgbClr val="00B0F0"/>
                </a:solidFill>
                <a:latin typeface="Arial" panose="020B0604020202020204" pitchFamily="34" charset="0"/>
              </a:rPr>
              <a:t>15 (QUINZE) DIAS ÚTEI</a:t>
            </a:r>
            <a:r>
              <a:rPr lang="pt-BR" sz="975" b="1" dirty="0">
                <a:latin typeface="Arial" panose="020B0604020202020204" pitchFamily="34" charset="0"/>
              </a:rPr>
              <a:t>S</a:t>
            </a:r>
            <a:r>
              <a:rPr lang="pt-BR" sz="975" dirty="0">
                <a:latin typeface="Arial" panose="020B0604020202020204" pitchFamily="34" charset="0"/>
              </a:rPr>
              <a:t>..., </a:t>
            </a:r>
            <a:r>
              <a:rPr lang="pt-BR" sz="975" b="1" dirty="0">
                <a:latin typeface="Arial" panose="020B0604020202020204" pitchFamily="34" charset="0"/>
              </a:rPr>
              <a:t>INFORMAR E MANTER ATUALIZADOS os dados relativos ÀS </a:t>
            </a:r>
            <a:r>
              <a:rPr lang="pt-BR" sz="975" b="1" dirty="0">
                <a:solidFill>
                  <a:srgbClr val="00B0F0"/>
                </a:solidFill>
                <a:latin typeface="Arial" panose="020B0604020202020204" pitchFamily="34" charset="0"/>
              </a:rPr>
              <a:t>SANÇÕES POR ELES APLICADAS</a:t>
            </a:r>
            <a:r>
              <a:rPr lang="pt-BR" sz="975" dirty="0">
                <a:latin typeface="Arial" panose="020B0604020202020204" pitchFamily="34" charset="0"/>
              </a:rPr>
              <a:t>, para fins de publicidade </a:t>
            </a:r>
            <a:r>
              <a:rPr lang="pt-BR" sz="975" b="1" dirty="0">
                <a:latin typeface="Arial" panose="020B0604020202020204" pitchFamily="34" charset="0"/>
              </a:rPr>
              <a:t>NO </a:t>
            </a:r>
            <a:r>
              <a:rPr lang="pt-BR" sz="975" b="1" dirty="0">
                <a:solidFill>
                  <a:srgbClr val="00B0F0"/>
                </a:solidFill>
                <a:latin typeface="Arial" panose="020B0604020202020204" pitchFamily="34" charset="0"/>
              </a:rPr>
              <a:t>CADASTRO NACIONAL DE EMPRESAS INIDÔNEAS E SUSPENSAS (CEIS) E NO CADASTRO NACIONAL DE EMPRESAS PUNIDAS (CNEP)</a:t>
            </a:r>
            <a:r>
              <a:rPr lang="pt-BR" sz="975" dirty="0">
                <a:solidFill>
                  <a:srgbClr val="00B0F0"/>
                </a:solidFill>
                <a:latin typeface="Arial" panose="020B0604020202020204" pitchFamily="34" charset="0"/>
              </a:rPr>
              <a:t>...</a:t>
            </a:r>
            <a:endParaRPr lang="pt-BR" sz="975" dirty="0">
              <a:solidFill>
                <a:srgbClr val="00B0F0"/>
              </a:solidFill>
            </a:endParaRPr>
          </a:p>
        </p:txBody>
      </p:sp>
      <p:sp>
        <p:nvSpPr>
          <p:cNvPr id="1028" name="CaixaDeTexto 1027">
            <a:extLst>
              <a:ext uri="{FF2B5EF4-FFF2-40B4-BE49-F238E27FC236}">
                <a16:creationId xmlns:a16="http://schemas.microsoft.com/office/drawing/2014/main" id="{FDB847F8-A04D-8297-6A80-210EE57E1BAC}"/>
              </a:ext>
            </a:extLst>
          </p:cNvPr>
          <p:cNvSpPr txBox="1"/>
          <p:nvPr/>
        </p:nvSpPr>
        <p:spPr>
          <a:xfrm>
            <a:off x="5033565" y="1120009"/>
            <a:ext cx="3997328" cy="646331"/>
          </a:xfrm>
          <a:prstGeom prst="rect">
            <a:avLst/>
          </a:prstGeom>
          <a:noFill/>
        </p:spPr>
        <p:txBody>
          <a:bodyPr wrap="square">
            <a:spAutoFit/>
          </a:bodyPr>
          <a:lstStyle/>
          <a:p>
            <a:r>
              <a:rPr lang="pt-BR" sz="1200" dirty="0">
                <a:latin typeface="Arial" panose="020B0604020202020204" pitchFamily="34" charset="0"/>
              </a:rPr>
              <a:t>O atraso</a:t>
            </a:r>
            <a:r>
              <a:rPr lang="pt-BR" sz="1200" dirty="0">
                <a:solidFill>
                  <a:srgbClr val="00B0F0"/>
                </a:solidFill>
                <a:latin typeface="Arial" panose="020B0604020202020204" pitchFamily="34" charset="0"/>
              </a:rPr>
              <a:t> </a:t>
            </a:r>
            <a:r>
              <a:rPr lang="pt-BR" sz="1200" b="1" dirty="0">
                <a:solidFill>
                  <a:srgbClr val="00B0F0"/>
                </a:solidFill>
                <a:latin typeface="Arial" panose="020B0604020202020204" pitchFamily="34" charset="0"/>
              </a:rPr>
              <a:t>INJUSTIFICADO</a:t>
            </a:r>
            <a:r>
              <a:rPr lang="pt-BR" sz="1200" dirty="0">
                <a:solidFill>
                  <a:srgbClr val="00B0F0"/>
                </a:solidFill>
                <a:latin typeface="Arial" panose="020B0604020202020204" pitchFamily="34" charset="0"/>
              </a:rPr>
              <a:t> </a:t>
            </a:r>
            <a:r>
              <a:rPr lang="pt-BR" sz="1200" dirty="0">
                <a:latin typeface="Arial" panose="020B0604020202020204" pitchFamily="34" charset="0"/>
              </a:rPr>
              <a:t>na execução do contrato sujeitará o contratado a </a:t>
            </a:r>
            <a:r>
              <a:rPr lang="pt-BR" sz="1200" b="1" dirty="0">
                <a:solidFill>
                  <a:srgbClr val="00B0F0"/>
                </a:solidFill>
                <a:latin typeface="Arial" panose="020B0604020202020204" pitchFamily="34" charset="0"/>
              </a:rPr>
              <a:t>MULTA DE MORA, NA FORMA PREVISTA EM EDITAL OU EM CONTRATO</a:t>
            </a:r>
            <a:r>
              <a:rPr lang="pt-BR" sz="1200" dirty="0">
                <a:latin typeface="Arial" panose="020B0604020202020204" pitchFamily="34" charset="0"/>
              </a:rPr>
              <a:t>.</a:t>
            </a:r>
          </a:p>
        </p:txBody>
      </p:sp>
      <p:sp>
        <p:nvSpPr>
          <p:cNvPr id="1030" name="CaixaDeTexto 1029">
            <a:extLst>
              <a:ext uri="{FF2B5EF4-FFF2-40B4-BE49-F238E27FC236}">
                <a16:creationId xmlns:a16="http://schemas.microsoft.com/office/drawing/2014/main" id="{74700885-0256-42E2-E676-0AD22459349D}"/>
              </a:ext>
            </a:extLst>
          </p:cNvPr>
          <p:cNvSpPr txBox="1"/>
          <p:nvPr/>
        </p:nvSpPr>
        <p:spPr>
          <a:xfrm>
            <a:off x="4846637" y="185643"/>
            <a:ext cx="4158060" cy="646331"/>
          </a:xfrm>
          <a:prstGeom prst="rect">
            <a:avLst/>
          </a:prstGeom>
          <a:noFill/>
        </p:spPr>
        <p:txBody>
          <a:bodyPr wrap="square">
            <a:spAutoFit/>
          </a:bodyPr>
          <a:lstStyle/>
          <a:p>
            <a:r>
              <a:rPr lang="pt-BR" sz="1200" dirty="0">
                <a:latin typeface="Arial" panose="020B0604020202020204" pitchFamily="34" charset="0"/>
              </a:rPr>
              <a:t>É admitida a </a:t>
            </a:r>
            <a:r>
              <a:rPr lang="pt-BR" sz="1200" b="1" dirty="0">
                <a:solidFill>
                  <a:srgbClr val="00B0F0"/>
                </a:solidFill>
                <a:latin typeface="Arial" panose="020B0604020202020204" pitchFamily="34" charset="0"/>
              </a:rPr>
              <a:t>REABILITAÇÃO DO LICITANTE OU CONTRATADO</a:t>
            </a:r>
            <a:r>
              <a:rPr lang="pt-BR" sz="1200" b="1" dirty="0">
                <a:latin typeface="Arial" panose="020B0604020202020204" pitchFamily="34" charset="0"/>
              </a:rPr>
              <a:t> </a:t>
            </a:r>
            <a:r>
              <a:rPr lang="pt-BR" sz="1200" dirty="0">
                <a:latin typeface="Arial" panose="020B0604020202020204" pitchFamily="34" charset="0"/>
              </a:rPr>
              <a:t>perante a própria autoridade que aplicou a penalidade, exigidos, cumulativamente:</a:t>
            </a:r>
            <a:endParaRPr lang="pt-BR" sz="1200" dirty="0">
              <a:latin typeface="Times New Roman" panose="02020603050405020304" pitchFamily="18" charset="0"/>
            </a:endParaRPr>
          </a:p>
        </p:txBody>
      </p:sp>
    </p:spTree>
    <p:extLst>
      <p:ext uri="{BB962C8B-B14F-4D97-AF65-F5344CB8AC3E}">
        <p14:creationId xmlns:p14="http://schemas.microsoft.com/office/powerpoint/2010/main" val="19081152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7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7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42"/>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100"/>
                                      </p:stCondLst>
                                      <p:childTnLst>
                                        <p:set>
                                          <p:cBhvr>
                                            <p:cTn id="10" dur="1" fill="hold">
                                              <p:stCondLst>
                                                <p:cond delay="0"/>
                                              </p:stCondLst>
                                            </p:cTn>
                                            <p:tgtEl>
                                              <p:spTgt spid="53"/>
                                            </p:tgtEl>
                                            <p:attrNameLst>
                                              <p:attrName>style.visibility</p:attrName>
                                            </p:attrNameLst>
                                          </p:cBhvr>
                                          <p:to>
                                            <p:strVal val="visible"/>
                                          </p:to>
                                        </p:set>
                                        <p:animEffect transition="in" filter="wipe(down)">
                                          <p:cBhvr>
                                            <p:cTn id="11" dur="750"/>
                                            <p:tgtEl>
                                              <p:spTgt spid="53"/>
                                            </p:tgtEl>
                                          </p:cBhvr>
                                        </p:animEffect>
                                      </p:childTnLst>
                                    </p:cTn>
                                  </p:par>
                                  <p:par>
                                    <p:cTn id="12" presetID="2" presetClass="entr" presetSubtype="4" fill="hold" grpId="0" nodeType="withEffect" p14:presetBounceEnd="67000">
                                      <p:stCondLst>
                                        <p:cond delay="200"/>
                                      </p:stCondLst>
                                      <p:childTnLst>
                                        <p:set>
                                          <p:cBhvr>
                                            <p:cTn id="13" dur="1" fill="hold">
                                              <p:stCondLst>
                                                <p:cond delay="0"/>
                                              </p:stCondLst>
                                            </p:cTn>
                                            <p:tgtEl>
                                              <p:spTgt spid="23"/>
                                            </p:tgtEl>
                                            <p:attrNameLst>
                                              <p:attrName>style.visibility</p:attrName>
                                            </p:attrNameLst>
                                          </p:cBhvr>
                                          <p:to>
                                            <p:strVal val="visible"/>
                                          </p:to>
                                        </p:set>
                                        <p:anim calcmode="lin" valueType="num" p14:bounceEnd="67000">
                                          <p:cBhvr additive="base">
                                            <p:cTn id="14" dur="1000" fill="hold"/>
                                            <p:tgtEl>
                                              <p:spTgt spid="23"/>
                                            </p:tgtEl>
                                            <p:attrNameLst>
                                              <p:attrName>ppt_x</p:attrName>
                                            </p:attrNameLst>
                                          </p:cBhvr>
                                          <p:tavLst>
                                            <p:tav tm="0">
                                              <p:val>
                                                <p:strVal val="#ppt_x"/>
                                              </p:val>
                                            </p:tav>
                                            <p:tav tm="100000">
                                              <p:val>
                                                <p:strVal val="#ppt_x"/>
                                              </p:val>
                                            </p:tav>
                                          </p:tavLst>
                                        </p:anim>
                                        <p:anim calcmode="lin" valueType="num" p14:bounceEnd="67000">
                                          <p:cBhvr additive="base">
                                            <p:cTn id="15" dur="1000" fill="hold"/>
                                            <p:tgtEl>
                                              <p:spTgt spid="2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14:presetBounceEnd="67000">
                                      <p:stCondLst>
                                        <p:cond delay="300"/>
                                      </p:stCondLst>
                                      <p:childTnLst>
                                        <p:set>
                                          <p:cBhvr>
                                            <p:cTn id="17" dur="1" fill="hold">
                                              <p:stCondLst>
                                                <p:cond delay="0"/>
                                              </p:stCondLst>
                                            </p:cTn>
                                            <p:tgtEl>
                                              <p:spTgt spid="22"/>
                                            </p:tgtEl>
                                            <p:attrNameLst>
                                              <p:attrName>style.visibility</p:attrName>
                                            </p:attrNameLst>
                                          </p:cBhvr>
                                          <p:to>
                                            <p:strVal val="visible"/>
                                          </p:to>
                                        </p:set>
                                        <p:anim calcmode="lin" valueType="num" p14:bounceEnd="67000">
                                          <p:cBhvr additive="base">
                                            <p:cTn id="18" dur="1000" fill="hold"/>
                                            <p:tgtEl>
                                              <p:spTgt spid="22"/>
                                            </p:tgtEl>
                                            <p:attrNameLst>
                                              <p:attrName>ppt_x</p:attrName>
                                            </p:attrNameLst>
                                          </p:cBhvr>
                                          <p:tavLst>
                                            <p:tav tm="0">
                                              <p:val>
                                                <p:strVal val="#ppt_x"/>
                                              </p:val>
                                            </p:tav>
                                            <p:tav tm="100000">
                                              <p:val>
                                                <p:strVal val="#ppt_x"/>
                                              </p:val>
                                            </p:tav>
                                          </p:tavLst>
                                        </p:anim>
                                        <p:anim calcmode="lin" valueType="num" p14:bounceEnd="67000">
                                          <p:cBhvr additive="base">
                                            <p:cTn id="19" dur="1000" fill="hold"/>
                                            <p:tgtEl>
                                              <p:spTgt spid="2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14:presetBounceEnd="67000">
                                      <p:stCondLst>
                                        <p:cond delay="400"/>
                                      </p:stCondLst>
                                      <p:childTnLst>
                                        <p:set>
                                          <p:cBhvr>
                                            <p:cTn id="21" dur="1" fill="hold">
                                              <p:stCondLst>
                                                <p:cond delay="0"/>
                                              </p:stCondLst>
                                            </p:cTn>
                                            <p:tgtEl>
                                              <p:spTgt spid="19"/>
                                            </p:tgtEl>
                                            <p:attrNameLst>
                                              <p:attrName>style.visibility</p:attrName>
                                            </p:attrNameLst>
                                          </p:cBhvr>
                                          <p:to>
                                            <p:strVal val="visible"/>
                                          </p:to>
                                        </p:set>
                                        <p:anim calcmode="lin" valueType="num" p14:bounceEnd="67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67000">
                                          <p:cBhvr additive="base">
                                            <p:cTn id="23" dur="10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14:presetBounceEnd="67000">
                                      <p:stCondLst>
                                        <p:cond delay="500"/>
                                      </p:stCondLst>
                                      <p:childTnLst>
                                        <p:set>
                                          <p:cBhvr>
                                            <p:cTn id="25" dur="1" fill="hold">
                                              <p:stCondLst>
                                                <p:cond delay="0"/>
                                              </p:stCondLst>
                                            </p:cTn>
                                            <p:tgtEl>
                                              <p:spTgt spid="20"/>
                                            </p:tgtEl>
                                            <p:attrNameLst>
                                              <p:attrName>style.visibility</p:attrName>
                                            </p:attrNameLst>
                                          </p:cBhvr>
                                          <p:to>
                                            <p:strVal val="visible"/>
                                          </p:to>
                                        </p:set>
                                        <p:anim calcmode="lin" valueType="num" p14:bounceEnd="67000">
                                          <p:cBhvr additive="base">
                                            <p:cTn id="26" dur="1000" fill="hold"/>
                                            <p:tgtEl>
                                              <p:spTgt spid="20"/>
                                            </p:tgtEl>
                                            <p:attrNameLst>
                                              <p:attrName>ppt_x</p:attrName>
                                            </p:attrNameLst>
                                          </p:cBhvr>
                                          <p:tavLst>
                                            <p:tav tm="0">
                                              <p:val>
                                                <p:strVal val="#ppt_x"/>
                                              </p:val>
                                            </p:tav>
                                            <p:tav tm="100000">
                                              <p:val>
                                                <p:strVal val="#ppt_x"/>
                                              </p:val>
                                            </p:tav>
                                          </p:tavLst>
                                        </p:anim>
                                        <p:anim calcmode="lin" valueType="num" p14:bounceEnd="67000">
                                          <p:cBhvr additive="base">
                                            <p:cTn id="27" dur="1000" fill="hold"/>
                                            <p:tgtEl>
                                              <p:spTgt spid="2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14:presetBounceEnd="67000">
                                      <p:stCondLst>
                                        <p:cond delay="600"/>
                                      </p:stCondLst>
                                      <p:childTnLst>
                                        <p:set>
                                          <p:cBhvr>
                                            <p:cTn id="29" dur="1" fill="hold">
                                              <p:stCondLst>
                                                <p:cond delay="0"/>
                                              </p:stCondLst>
                                            </p:cTn>
                                            <p:tgtEl>
                                              <p:spTgt spid="21"/>
                                            </p:tgtEl>
                                            <p:attrNameLst>
                                              <p:attrName>style.visibility</p:attrName>
                                            </p:attrNameLst>
                                          </p:cBhvr>
                                          <p:to>
                                            <p:strVal val="visible"/>
                                          </p:to>
                                        </p:set>
                                        <p:anim calcmode="lin" valueType="num" p14:bounceEnd="67000">
                                          <p:cBhvr additive="base">
                                            <p:cTn id="30" dur="1000" fill="hold"/>
                                            <p:tgtEl>
                                              <p:spTgt spid="21"/>
                                            </p:tgtEl>
                                            <p:attrNameLst>
                                              <p:attrName>ppt_x</p:attrName>
                                            </p:attrNameLst>
                                          </p:cBhvr>
                                          <p:tavLst>
                                            <p:tav tm="0">
                                              <p:val>
                                                <p:strVal val="#ppt_x"/>
                                              </p:val>
                                            </p:tav>
                                            <p:tav tm="100000">
                                              <p:val>
                                                <p:strVal val="#ppt_x"/>
                                              </p:val>
                                            </p:tav>
                                          </p:tavLst>
                                        </p:anim>
                                        <p:anim calcmode="lin" valueType="num" p14:bounceEnd="67000">
                                          <p:cBhvr additive="base">
                                            <p:cTn id="31" dur="1000" fill="hold"/>
                                            <p:tgtEl>
                                              <p:spTgt spid="21"/>
                                            </p:tgtEl>
                                            <p:attrNameLst>
                                              <p:attrName>ppt_y</p:attrName>
                                            </p:attrNameLst>
                                          </p:cBhvr>
                                          <p:tavLst>
                                            <p:tav tm="0">
                                              <p:val>
                                                <p:strVal val="1+#ppt_h/2"/>
                                              </p:val>
                                            </p:tav>
                                            <p:tav tm="100000">
                                              <p:val>
                                                <p:strVal val="#ppt_y"/>
                                              </p:val>
                                            </p:tav>
                                          </p:tavLst>
                                        </p:anim>
                                      </p:childTnLst>
                                    </p:cTn>
                                  </p:par>
                                  <p:par>
                                    <p:cTn id="32" presetID="2" presetClass="entr" presetSubtype="1" fill="hold" nodeType="withEffect" p14:presetBounceEnd="67000">
                                      <p:stCondLst>
                                        <p:cond delay="700"/>
                                      </p:stCondLst>
                                      <p:childTnLst>
                                        <p:set>
                                          <p:cBhvr>
                                            <p:cTn id="33" dur="1" fill="hold">
                                              <p:stCondLst>
                                                <p:cond delay="0"/>
                                              </p:stCondLst>
                                            </p:cTn>
                                            <p:tgtEl>
                                              <p:spTgt spid="43"/>
                                            </p:tgtEl>
                                            <p:attrNameLst>
                                              <p:attrName>style.visibility</p:attrName>
                                            </p:attrNameLst>
                                          </p:cBhvr>
                                          <p:to>
                                            <p:strVal val="visible"/>
                                          </p:to>
                                        </p:set>
                                        <p:anim calcmode="lin" valueType="num" p14:bounceEnd="67000">
                                          <p:cBhvr additive="base">
                                            <p:cTn id="34" dur="1000" fill="hold"/>
                                            <p:tgtEl>
                                              <p:spTgt spid="43"/>
                                            </p:tgtEl>
                                            <p:attrNameLst>
                                              <p:attrName>ppt_x</p:attrName>
                                            </p:attrNameLst>
                                          </p:cBhvr>
                                          <p:tavLst>
                                            <p:tav tm="0">
                                              <p:val>
                                                <p:strVal val="#ppt_x"/>
                                              </p:val>
                                            </p:tav>
                                            <p:tav tm="100000">
                                              <p:val>
                                                <p:strVal val="#ppt_x"/>
                                              </p:val>
                                            </p:tav>
                                          </p:tavLst>
                                        </p:anim>
                                        <p:anim calcmode="lin" valueType="num" p14:bounceEnd="67000">
                                          <p:cBhvr additive="base">
                                            <p:cTn id="35" dur="1000" fill="hold"/>
                                            <p:tgtEl>
                                              <p:spTgt spid="43"/>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14:presetBounceEnd="67000">
                                      <p:stCondLst>
                                        <p:cond delay="800"/>
                                      </p:stCondLst>
                                      <p:childTnLst>
                                        <p:set>
                                          <p:cBhvr>
                                            <p:cTn id="37" dur="1" fill="hold">
                                              <p:stCondLst>
                                                <p:cond delay="0"/>
                                              </p:stCondLst>
                                            </p:cTn>
                                            <p:tgtEl>
                                              <p:spTgt spid="44"/>
                                            </p:tgtEl>
                                            <p:attrNameLst>
                                              <p:attrName>style.visibility</p:attrName>
                                            </p:attrNameLst>
                                          </p:cBhvr>
                                          <p:to>
                                            <p:strVal val="visible"/>
                                          </p:to>
                                        </p:set>
                                        <p:anim calcmode="lin" valueType="num" p14:bounceEnd="67000">
                                          <p:cBhvr additive="base">
                                            <p:cTn id="38" dur="1000" fill="hold"/>
                                            <p:tgtEl>
                                              <p:spTgt spid="44"/>
                                            </p:tgtEl>
                                            <p:attrNameLst>
                                              <p:attrName>ppt_x</p:attrName>
                                            </p:attrNameLst>
                                          </p:cBhvr>
                                          <p:tavLst>
                                            <p:tav tm="0">
                                              <p:val>
                                                <p:strVal val="#ppt_x"/>
                                              </p:val>
                                            </p:tav>
                                            <p:tav tm="100000">
                                              <p:val>
                                                <p:strVal val="#ppt_x"/>
                                              </p:val>
                                            </p:tav>
                                          </p:tavLst>
                                        </p:anim>
                                        <p:anim calcmode="lin" valueType="num" p14:bounceEnd="67000">
                                          <p:cBhvr additive="base">
                                            <p:cTn id="39" dur="1000" fill="hold"/>
                                            <p:tgtEl>
                                              <p:spTgt spid="44"/>
                                            </p:tgtEl>
                                            <p:attrNameLst>
                                              <p:attrName>ppt_y</p:attrName>
                                            </p:attrNameLst>
                                          </p:cBhvr>
                                          <p:tavLst>
                                            <p:tav tm="0">
                                              <p:val>
                                                <p:strVal val="0-#ppt_h/2"/>
                                              </p:val>
                                            </p:tav>
                                            <p:tav tm="100000">
                                              <p:val>
                                                <p:strVal val="#ppt_y"/>
                                              </p:val>
                                            </p:tav>
                                          </p:tavLst>
                                        </p:anim>
                                      </p:childTnLst>
                                    </p:cTn>
                                  </p:par>
                                  <p:par>
                                    <p:cTn id="40" presetID="2" presetClass="entr" presetSubtype="1" fill="hold" nodeType="withEffect" p14:presetBounceEnd="67000">
                                      <p:stCondLst>
                                        <p:cond delay="900"/>
                                      </p:stCondLst>
                                      <p:childTnLst>
                                        <p:set>
                                          <p:cBhvr>
                                            <p:cTn id="41" dur="1" fill="hold">
                                              <p:stCondLst>
                                                <p:cond delay="0"/>
                                              </p:stCondLst>
                                            </p:cTn>
                                            <p:tgtEl>
                                              <p:spTgt spid="45"/>
                                            </p:tgtEl>
                                            <p:attrNameLst>
                                              <p:attrName>style.visibility</p:attrName>
                                            </p:attrNameLst>
                                          </p:cBhvr>
                                          <p:to>
                                            <p:strVal val="visible"/>
                                          </p:to>
                                        </p:set>
                                        <p:anim calcmode="lin" valueType="num" p14:bounceEnd="67000">
                                          <p:cBhvr additive="base">
                                            <p:cTn id="42" dur="1000" fill="hold"/>
                                            <p:tgtEl>
                                              <p:spTgt spid="45"/>
                                            </p:tgtEl>
                                            <p:attrNameLst>
                                              <p:attrName>ppt_x</p:attrName>
                                            </p:attrNameLst>
                                          </p:cBhvr>
                                          <p:tavLst>
                                            <p:tav tm="0">
                                              <p:val>
                                                <p:strVal val="#ppt_x"/>
                                              </p:val>
                                            </p:tav>
                                            <p:tav tm="100000">
                                              <p:val>
                                                <p:strVal val="#ppt_x"/>
                                              </p:val>
                                            </p:tav>
                                          </p:tavLst>
                                        </p:anim>
                                        <p:anim calcmode="lin" valueType="num" p14:bounceEnd="67000">
                                          <p:cBhvr additive="base">
                                            <p:cTn id="43" dur="1000" fill="hold"/>
                                            <p:tgtEl>
                                              <p:spTgt spid="45"/>
                                            </p:tgtEl>
                                            <p:attrNameLst>
                                              <p:attrName>ppt_y</p:attrName>
                                            </p:attrNameLst>
                                          </p:cBhvr>
                                          <p:tavLst>
                                            <p:tav tm="0">
                                              <p:val>
                                                <p:strVal val="0-#ppt_h/2"/>
                                              </p:val>
                                            </p:tav>
                                            <p:tav tm="100000">
                                              <p:val>
                                                <p:strVal val="#ppt_y"/>
                                              </p:val>
                                            </p:tav>
                                          </p:tavLst>
                                        </p:anim>
                                      </p:childTnLst>
                                    </p:cTn>
                                  </p:par>
                                  <p:par>
                                    <p:cTn id="44" presetID="2" presetClass="entr" presetSubtype="1" fill="hold" nodeType="withEffect" p14:presetBounceEnd="67000">
                                      <p:stCondLst>
                                        <p:cond delay="1000"/>
                                      </p:stCondLst>
                                      <p:childTnLst>
                                        <p:set>
                                          <p:cBhvr>
                                            <p:cTn id="45" dur="1" fill="hold">
                                              <p:stCondLst>
                                                <p:cond delay="0"/>
                                              </p:stCondLst>
                                            </p:cTn>
                                            <p:tgtEl>
                                              <p:spTgt spid="46"/>
                                            </p:tgtEl>
                                            <p:attrNameLst>
                                              <p:attrName>style.visibility</p:attrName>
                                            </p:attrNameLst>
                                          </p:cBhvr>
                                          <p:to>
                                            <p:strVal val="visible"/>
                                          </p:to>
                                        </p:set>
                                        <p:anim calcmode="lin" valueType="num" p14:bounceEnd="67000">
                                          <p:cBhvr additive="base">
                                            <p:cTn id="46" dur="1000" fill="hold"/>
                                            <p:tgtEl>
                                              <p:spTgt spid="46"/>
                                            </p:tgtEl>
                                            <p:attrNameLst>
                                              <p:attrName>ppt_x</p:attrName>
                                            </p:attrNameLst>
                                          </p:cBhvr>
                                          <p:tavLst>
                                            <p:tav tm="0">
                                              <p:val>
                                                <p:strVal val="#ppt_x"/>
                                              </p:val>
                                            </p:tav>
                                            <p:tav tm="100000">
                                              <p:val>
                                                <p:strVal val="#ppt_x"/>
                                              </p:val>
                                            </p:tav>
                                          </p:tavLst>
                                        </p:anim>
                                        <p:anim calcmode="lin" valueType="num" p14:bounceEnd="67000">
                                          <p:cBhvr additive="base">
                                            <p:cTn id="47" dur="1000" fill="hold"/>
                                            <p:tgtEl>
                                              <p:spTgt spid="46"/>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14:presetBounceEnd="67000">
                                      <p:stCondLst>
                                        <p:cond delay="1100"/>
                                      </p:stCondLst>
                                      <p:childTnLst>
                                        <p:set>
                                          <p:cBhvr>
                                            <p:cTn id="49" dur="1" fill="hold">
                                              <p:stCondLst>
                                                <p:cond delay="0"/>
                                              </p:stCondLst>
                                            </p:cTn>
                                            <p:tgtEl>
                                              <p:spTgt spid="47"/>
                                            </p:tgtEl>
                                            <p:attrNameLst>
                                              <p:attrName>style.visibility</p:attrName>
                                            </p:attrNameLst>
                                          </p:cBhvr>
                                          <p:to>
                                            <p:strVal val="visible"/>
                                          </p:to>
                                        </p:set>
                                        <p:anim calcmode="lin" valueType="num" p14:bounceEnd="67000">
                                          <p:cBhvr additive="base">
                                            <p:cTn id="50" dur="1000" fill="hold"/>
                                            <p:tgtEl>
                                              <p:spTgt spid="47"/>
                                            </p:tgtEl>
                                            <p:attrNameLst>
                                              <p:attrName>ppt_x</p:attrName>
                                            </p:attrNameLst>
                                          </p:cBhvr>
                                          <p:tavLst>
                                            <p:tav tm="0">
                                              <p:val>
                                                <p:strVal val="#ppt_x"/>
                                              </p:val>
                                            </p:tav>
                                            <p:tav tm="100000">
                                              <p:val>
                                                <p:strVal val="#ppt_x"/>
                                              </p:val>
                                            </p:tav>
                                          </p:tavLst>
                                        </p:anim>
                                        <p:anim calcmode="lin" valueType="num" p14:bounceEnd="67000">
                                          <p:cBhvr additive="base">
                                            <p:cTn id="51" dur="1000" fill="hold"/>
                                            <p:tgtEl>
                                              <p:spTgt spid="47"/>
                                            </p:tgtEl>
                                            <p:attrNameLst>
                                              <p:attrName>ppt_y</p:attrName>
                                            </p:attrNameLst>
                                          </p:cBhvr>
                                          <p:tavLst>
                                            <p:tav tm="0">
                                              <p:val>
                                                <p:strVal val="0-#ppt_h/2"/>
                                              </p:val>
                                            </p:tav>
                                            <p:tav tm="100000">
                                              <p:val>
                                                <p:strVal val="#ppt_y"/>
                                              </p:val>
                                            </p:tav>
                                          </p:tavLst>
                                        </p:anim>
                                      </p:childTnLst>
                                    </p:cTn>
                                  </p:par>
                                </p:childTnLst>
                              </p:cTn>
                            </p:par>
                            <p:par>
                              <p:cTn id="52" fill="hold">
                                <p:stCondLst>
                                  <p:cond delay="2100"/>
                                </p:stCondLst>
                                <p:childTnLst>
                                  <p:par>
                                    <p:cTn id="53" presetID="53" presetClass="entr" presetSubtype="16"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500" fill="hold"/>
                                            <p:tgtEl>
                                              <p:spTgt spid="29"/>
                                            </p:tgtEl>
                                            <p:attrNameLst>
                                              <p:attrName>ppt_w</p:attrName>
                                            </p:attrNameLst>
                                          </p:cBhvr>
                                          <p:tavLst>
                                            <p:tav tm="0">
                                              <p:val>
                                                <p:fltVal val="0"/>
                                              </p:val>
                                            </p:tav>
                                            <p:tav tm="100000">
                                              <p:val>
                                                <p:strVal val="#ppt_w"/>
                                              </p:val>
                                            </p:tav>
                                          </p:tavLst>
                                        </p:anim>
                                        <p:anim calcmode="lin" valueType="num">
                                          <p:cBhvr>
                                            <p:cTn id="61" dur="500" fill="hold"/>
                                            <p:tgtEl>
                                              <p:spTgt spid="29"/>
                                            </p:tgtEl>
                                            <p:attrNameLst>
                                              <p:attrName>ppt_h</p:attrName>
                                            </p:attrNameLst>
                                          </p:cBhvr>
                                          <p:tavLst>
                                            <p:tav tm="0">
                                              <p:val>
                                                <p:fltVal val="0"/>
                                              </p:val>
                                            </p:tav>
                                            <p:tav tm="100000">
                                              <p:val>
                                                <p:strVal val="#ppt_h"/>
                                              </p:val>
                                            </p:tav>
                                          </p:tavLst>
                                        </p:anim>
                                        <p:animEffect transition="in" filter="fade">
                                          <p:cBhvr>
                                            <p:cTn id="62" dur="500"/>
                                            <p:tgtEl>
                                              <p:spTgt spid="29"/>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animEffect transition="in" filter="fade">
                                          <p:cBhvr>
                                            <p:cTn id="67" dur="500"/>
                                            <p:tgtEl>
                                              <p:spTgt spid="32"/>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 calcmode="lin" valueType="num">
                                          <p:cBhvr>
                                            <p:cTn id="70" dur="500" fill="hold"/>
                                            <p:tgtEl>
                                              <p:spTgt spid="35"/>
                                            </p:tgtEl>
                                            <p:attrNameLst>
                                              <p:attrName>ppt_w</p:attrName>
                                            </p:attrNameLst>
                                          </p:cBhvr>
                                          <p:tavLst>
                                            <p:tav tm="0">
                                              <p:val>
                                                <p:fltVal val="0"/>
                                              </p:val>
                                            </p:tav>
                                            <p:tav tm="100000">
                                              <p:val>
                                                <p:strVal val="#ppt_w"/>
                                              </p:val>
                                            </p:tav>
                                          </p:tavLst>
                                        </p:anim>
                                        <p:anim calcmode="lin" valueType="num">
                                          <p:cBhvr>
                                            <p:cTn id="71" dur="500" fill="hold"/>
                                            <p:tgtEl>
                                              <p:spTgt spid="35"/>
                                            </p:tgtEl>
                                            <p:attrNameLst>
                                              <p:attrName>ppt_h</p:attrName>
                                            </p:attrNameLst>
                                          </p:cBhvr>
                                          <p:tavLst>
                                            <p:tav tm="0">
                                              <p:val>
                                                <p:fltVal val="0"/>
                                              </p:val>
                                            </p:tav>
                                            <p:tav tm="100000">
                                              <p:val>
                                                <p:strVal val="#ppt_h"/>
                                              </p:val>
                                            </p:tav>
                                          </p:tavLst>
                                        </p:anim>
                                        <p:animEffect transition="in" filter="fade">
                                          <p:cBhvr>
                                            <p:cTn id="72" dur="500"/>
                                            <p:tgtEl>
                                              <p:spTgt spid="35"/>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anim calcmode="lin" valueType="num">
                                          <p:cBhvr>
                                            <p:cTn id="75" dur="500" fill="hold"/>
                                            <p:tgtEl>
                                              <p:spTgt spid="38"/>
                                            </p:tgtEl>
                                            <p:attrNameLst>
                                              <p:attrName>ppt_w</p:attrName>
                                            </p:attrNameLst>
                                          </p:cBhvr>
                                          <p:tavLst>
                                            <p:tav tm="0">
                                              <p:val>
                                                <p:fltVal val="0"/>
                                              </p:val>
                                            </p:tav>
                                            <p:tav tm="100000">
                                              <p:val>
                                                <p:strVal val="#ppt_w"/>
                                              </p:val>
                                            </p:tav>
                                          </p:tavLst>
                                        </p:anim>
                                        <p:anim calcmode="lin" valueType="num">
                                          <p:cBhvr>
                                            <p:cTn id="76" dur="500" fill="hold"/>
                                            <p:tgtEl>
                                              <p:spTgt spid="38"/>
                                            </p:tgtEl>
                                            <p:attrNameLst>
                                              <p:attrName>ppt_h</p:attrName>
                                            </p:attrNameLst>
                                          </p:cBhvr>
                                          <p:tavLst>
                                            <p:tav tm="0">
                                              <p:val>
                                                <p:fltVal val="0"/>
                                              </p:val>
                                            </p:tav>
                                            <p:tav tm="100000">
                                              <p:val>
                                                <p:strVal val="#ppt_h"/>
                                              </p:val>
                                            </p:tav>
                                          </p:tavLst>
                                        </p:anim>
                                        <p:animEffect transition="in" filter="fade">
                                          <p:cBhvr>
                                            <p:cTn id="77" dur="500"/>
                                            <p:tgtEl>
                                              <p:spTgt spid="38"/>
                                            </p:tgtEl>
                                          </p:cBhvr>
                                        </p:animEffect>
                                      </p:childTnLst>
                                    </p:cTn>
                                  </p:par>
                                </p:childTnLst>
                              </p:cTn>
                            </p:par>
                            <p:par>
                              <p:cTn id="78" fill="hold">
                                <p:stCondLst>
                                  <p:cond delay="2600"/>
                                </p:stCondLst>
                                <p:childTnLst>
                                  <p:par>
                                    <p:cTn id="79" presetID="14" presetClass="entr" presetSubtype="10" fill="hold" nodeType="afterEffect">
                                      <p:stCondLst>
                                        <p:cond delay="0"/>
                                      </p:stCondLst>
                                      <p:childTnLst>
                                        <p:set>
                                          <p:cBhvr>
                                            <p:cTn id="80" dur="1" fill="hold">
                                              <p:stCondLst>
                                                <p:cond delay="0"/>
                                              </p:stCondLst>
                                            </p:cTn>
                                            <p:tgtEl>
                                              <p:spTgt spid="1026"/>
                                            </p:tgtEl>
                                            <p:attrNameLst>
                                              <p:attrName>style.visibility</p:attrName>
                                            </p:attrNameLst>
                                          </p:cBhvr>
                                          <p:to>
                                            <p:strVal val="visible"/>
                                          </p:to>
                                        </p:set>
                                        <p:animEffect transition="in" filter="randombar(horizontal)">
                                          <p:cBhvr>
                                            <p:cTn id="81" dur="500"/>
                                            <p:tgtEl>
                                              <p:spTgt spid="1026"/>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grpId="0" nodeType="clickEffect">
                                      <p:stCondLst>
                                        <p:cond delay="0"/>
                                      </p:stCondLst>
                                      <p:childTnLst>
                                        <p:set>
                                          <p:cBhvr>
                                            <p:cTn id="85" dur="1" fill="hold">
                                              <p:stCondLst>
                                                <p:cond delay="0"/>
                                              </p:stCondLst>
                                            </p:cTn>
                                            <p:tgtEl>
                                              <p:spTgt spid="61"/>
                                            </p:tgtEl>
                                            <p:attrNameLst>
                                              <p:attrName>style.visibility</p:attrName>
                                            </p:attrNameLst>
                                          </p:cBhvr>
                                          <p:to>
                                            <p:strVal val="visible"/>
                                          </p:to>
                                        </p:set>
                                        <p:anim calcmode="lin" valueType="num">
                                          <p:cBhvr additive="base">
                                            <p:cTn id="86" dur="500" fill="hold"/>
                                            <p:tgtEl>
                                              <p:spTgt spid="61"/>
                                            </p:tgtEl>
                                            <p:attrNameLst>
                                              <p:attrName>ppt_x</p:attrName>
                                            </p:attrNameLst>
                                          </p:cBhvr>
                                          <p:tavLst>
                                            <p:tav tm="0">
                                              <p:val>
                                                <p:strVal val="1+#ppt_w/2"/>
                                              </p:val>
                                            </p:tav>
                                            <p:tav tm="100000">
                                              <p:val>
                                                <p:strVal val="#ppt_x"/>
                                              </p:val>
                                            </p:tav>
                                          </p:tavLst>
                                        </p:anim>
                                        <p:anim calcmode="lin" valueType="num">
                                          <p:cBhvr additive="base">
                                            <p:cTn id="87"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2" fill="hold" grpId="0" nodeType="clickEffect">
                                      <p:stCondLst>
                                        <p:cond delay="0"/>
                                      </p:stCondLst>
                                      <p:childTnLst>
                                        <p:set>
                                          <p:cBhvr>
                                            <p:cTn id="91" dur="1" fill="hold">
                                              <p:stCondLst>
                                                <p:cond delay="0"/>
                                              </p:stCondLst>
                                            </p:cTn>
                                            <p:tgtEl>
                                              <p:spTgt spid="1024"/>
                                            </p:tgtEl>
                                            <p:attrNameLst>
                                              <p:attrName>style.visibility</p:attrName>
                                            </p:attrNameLst>
                                          </p:cBhvr>
                                          <p:to>
                                            <p:strVal val="visible"/>
                                          </p:to>
                                        </p:set>
                                        <p:anim calcmode="lin" valueType="num">
                                          <p:cBhvr additive="base">
                                            <p:cTn id="92" dur="500" fill="hold"/>
                                            <p:tgtEl>
                                              <p:spTgt spid="1024"/>
                                            </p:tgtEl>
                                            <p:attrNameLst>
                                              <p:attrName>ppt_x</p:attrName>
                                            </p:attrNameLst>
                                          </p:cBhvr>
                                          <p:tavLst>
                                            <p:tav tm="0">
                                              <p:val>
                                                <p:strVal val="1+#ppt_w/2"/>
                                              </p:val>
                                            </p:tav>
                                            <p:tav tm="100000">
                                              <p:val>
                                                <p:strVal val="#ppt_x"/>
                                              </p:val>
                                            </p:tav>
                                          </p:tavLst>
                                        </p:anim>
                                        <p:anim calcmode="lin" valueType="num">
                                          <p:cBhvr additive="base">
                                            <p:cTn id="93" dur="500" fill="hold"/>
                                            <p:tgtEl>
                                              <p:spTgt spid="1024"/>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2" fill="hold" grpId="0" nodeType="clickEffect">
                                      <p:stCondLst>
                                        <p:cond delay="0"/>
                                      </p:stCondLst>
                                      <p:childTnLst>
                                        <p:set>
                                          <p:cBhvr>
                                            <p:cTn id="97" dur="1" fill="hold">
                                              <p:stCondLst>
                                                <p:cond delay="0"/>
                                              </p:stCondLst>
                                            </p:cTn>
                                            <p:tgtEl>
                                              <p:spTgt spid="1025"/>
                                            </p:tgtEl>
                                            <p:attrNameLst>
                                              <p:attrName>style.visibility</p:attrName>
                                            </p:attrNameLst>
                                          </p:cBhvr>
                                          <p:to>
                                            <p:strVal val="visible"/>
                                          </p:to>
                                        </p:set>
                                        <p:anim calcmode="lin" valueType="num">
                                          <p:cBhvr additive="base">
                                            <p:cTn id="98" dur="500" fill="hold"/>
                                            <p:tgtEl>
                                              <p:spTgt spid="1025"/>
                                            </p:tgtEl>
                                            <p:attrNameLst>
                                              <p:attrName>ppt_x</p:attrName>
                                            </p:attrNameLst>
                                          </p:cBhvr>
                                          <p:tavLst>
                                            <p:tav tm="0">
                                              <p:val>
                                                <p:strVal val="1+#ppt_w/2"/>
                                              </p:val>
                                            </p:tav>
                                            <p:tav tm="100000">
                                              <p:val>
                                                <p:strVal val="#ppt_x"/>
                                              </p:val>
                                            </p:tav>
                                          </p:tavLst>
                                        </p:anim>
                                        <p:anim calcmode="lin" valueType="num">
                                          <p:cBhvr additive="base">
                                            <p:cTn id="99" dur="500" fill="hold"/>
                                            <p:tgtEl>
                                              <p:spTgt spid="1025"/>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2" fill="hold" grpId="0" nodeType="clickEffect">
                                      <p:stCondLst>
                                        <p:cond delay="0"/>
                                      </p:stCondLst>
                                      <p:childTnLst>
                                        <p:set>
                                          <p:cBhvr>
                                            <p:cTn id="103" dur="1" fill="hold">
                                              <p:stCondLst>
                                                <p:cond delay="0"/>
                                              </p:stCondLst>
                                            </p:cTn>
                                            <p:tgtEl>
                                              <p:spTgt spid="1028"/>
                                            </p:tgtEl>
                                            <p:attrNameLst>
                                              <p:attrName>style.visibility</p:attrName>
                                            </p:attrNameLst>
                                          </p:cBhvr>
                                          <p:to>
                                            <p:strVal val="visible"/>
                                          </p:to>
                                        </p:set>
                                        <p:anim calcmode="lin" valueType="num">
                                          <p:cBhvr additive="base">
                                            <p:cTn id="104" dur="500" fill="hold"/>
                                            <p:tgtEl>
                                              <p:spTgt spid="1028"/>
                                            </p:tgtEl>
                                            <p:attrNameLst>
                                              <p:attrName>ppt_x</p:attrName>
                                            </p:attrNameLst>
                                          </p:cBhvr>
                                          <p:tavLst>
                                            <p:tav tm="0">
                                              <p:val>
                                                <p:strVal val="1+#ppt_w/2"/>
                                              </p:val>
                                            </p:tav>
                                            <p:tav tm="100000">
                                              <p:val>
                                                <p:strVal val="#ppt_x"/>
                                              </p:val>
                                            </p:tav>
                                          </p:tavLst>
                                        </p:anim>
                                        <p:anim calcmode="lin" valueType="num">
                                          <p:cBhvr additive="base">
                                            <p:cTn id="105"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2" fill="hold" grpId="0" nodeType="clickEffect">
                                      <p:stCondLst>
                                        <p:cond delay="0"/>
                                      </p:stCondLst>
                                      <p:childTnLst>
                                        <p:set>
                                          <p:cBhvr>
                                            <p:cTn id="109" dur="1" fill="hold">
                                              <p:stCondLst>
                                                <p:cond delay="0"/>
                                              </p:stCondLst>
                                            </p:cTn>
                                            <p:tgtEl>
                                              <p:spTgt spid="1030"/>
                                            </p:tgtEl>
                                            <p:attrNameLst>
                                              <p:attrName>style.visibility</p:attrName>
                                            </p:attrNameLst>
                                          </p:cBhvr>
                                          <p:to>
                                            <p:strVal val="visible"/>
                                          </p:to>
                                        </p:set>
                                        <p:anim calcmode="lin" valueType="num">
                                          <p:cBhvr additive="base">
                                            <p:cTn id="110" dur="500" fill="hold"/>
                                            <p:tgtEl>
                                              <p:spTgt spid="1030"/>
                                            </p:tgtEl>
                                            <p:attrNameLst>
                                              <p:attrName>ppt_x</p:attrName>
                                            </p:attrNameLst>
                                          </p:cBhvr>
                                          <p:tavLst>
                                            <p:tav tm="0">
                                              <p:val>
                                                <p:strVal val="1+#ppt_w/2"/>
                                              </p:val>
                                            </p:tav>
                                            <p:tav tm="100000">
                                              <p:val>
                                                <p:strVal val="#ppt_x"/>
                                              </p:val>
                                            </p:tav>
                                          </p:tavLst>
                                        </p:anim>
                                        <p:anim calcmode="lin" valueType="num">
                                          <p:cBhvr additive="base">
                                            <p:cTn id="111"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6" grpId="0" animBg="1"/>
          <p:bldP spid="29" grpId="0" animBg="1"/>
          <p:bldP spid="32" grpId="0" animBg="1"/>
          <p:bldP spid="35" grpId="0" animBg="1"/>
          <p:bldP spid="38" grpId="0" animBg="1"/>
          <p:bldP spid="61" grpId="0"/>
          <p:bldP spid="1024" grpId="0"/>
          <p:bldP spid="1025" grpId="0"/>
          <p:bldP spid="1028" grpId="0"/>
          <p:bldP spid="103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100"/>
                                      </p:stCondLst>
                                      <p:childTnLst>
                                        <p:set>
                                          <p:cBhvr>
                                            <p:cTn id="10" dur="1" fill="hold">
                                              <p:stCondLst>
                                                <p:cond delay="0"/>
                                              </p:stCondLst>
                                            </p:cTn>
                                            <p:tgtEl>
                                              <p:spTgt spid="53"/>
                                            </p:tgtEl>
                                            <p:attrNameLst>
                                              <p:attrName>style.visibility</p:attrName>
                                            </p:attrNameLst>
                                          </p:cBhvr>
                                          <p:to>
                                            <p:strVal val="visible"/>
                                          </p:to>
                                        </p:set>
                                        <p:animEffect transition="in" filter="wipe(down)">
                                          <p:cBhvr>
                                            <p:cTn id="11" dur="750"/>
                                            <p:tgtEl>
                                              <p:spTgt spid="53"/>
                                            </p:tgtEl>
                                          </p:cBhvr>
                                        </p:animEffect>
                                      </p:childTnLst>
                                    </p:cTn>
                                  </p:par>
                                  <p:par>
                                    <p:cTn id="12" presetID="2" presetClass="entr" presetSubtype="4" fill="hold" grpId="0" nodeType="withEffect">
                                      <p:stCondLst>
                                        <p:cond delay="20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1000" fill="hold"/>
                                            <p:tgtEl>
                                              <p:spTgt spid="23"/>
                                            </p:tgtEl>
                                            <p:attrNameLst>
                                              <p:attrName>ppt_x</p:attrName>
                                            </p:attrNameLst>
                                          </p:cBhvr>
                                          <p:tavLst>
                                            <p:tav tm="0">
                                              <p:val>
                                                <p:strVal val="#ppt_x"/>
                                              </p:val>
                                            </p:tav>
                                            <p:tav tm="100000">
                                              <p:val>
                                                <p:strVal val="#ppt_x"/>
                                              </p:val>
                                            </p:tav>
                                          </p:tavLst>
                                        </p:anim>
                                        <p:anim calcmode="lin" valueType="num">
                                          <p:cBhvr additive="base">
                                            <p:cTn id="15" dur="1000" fill="hold"/>
                                            <p:tgtEl>
                                              <p:spTgt spid="2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30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ppt_x"/>
                                              </p:val>
                                            </p:tav>
                                            <p:tav tm="100000">
                                              <p:val>
                                                <p:strVal val="#ppt_x"/>
                                              </p:val>
                                            </p:tav>
                                          </p:tavLst>
                                        </p:anim>
                                        <p:anim calcmode="lin" valueType="num">
                                          <p:cBhvr additive="base">
                                            <p:cTn id="19" dur="1000" fill="hold"/>
                                            <p:tgtEl>
                                              <p:spTgt spid="2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40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ppt_x"/>
                                              </p:val>
                                            </p:tav>
                                            <p:tav tm="100000">
                                              <p:val>
                                                <p:strVal val="#ppt_x"/>
                                              </p:val>
                                            </p:tav>
                                          </p:tavLst>
                                        </p:anim>
                                        <p:anim calcmode="lin" valueType="num">
                                          <p:cBhvr additive="base">
                                            <p:cTn id="23" dur="10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5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1000" fill="hold"/>
                                            <p:tgtEl>
                                              <p:spTgt spid="20"/>
                                            </p:tgtEl>
                                            <p:attrNameLst>
                                              <p:attrName>ppt_x</p:attrName>
                                            </p:attrNameLst>
                                          </p:cBhvr>
                                          <p:tavLst>
                                            <p:tav tm="0">
                                              <p:val>
                                                <p:strVal val="#ppt_x"/>
                                              </p:val>
                                            </p:tav>
                                            <p:tav tm="100000">
                                              <p:val>
                                                <p:strVal val="#ppt_x"/>
                                              </p:val>
                                            </p:tav>
                                          </p:tavLst>
                                        </p:anim>
                                        <p:anim calcmode="lin" valueType="num">
                                          <p:cBhvr additive="base">
                                            <p:cTn id="27" dur="1000" fill="hold"/>
                                            <p:tgtEl>
                                              <p:spTgt spid="2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60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1000" fill="hold"/>
                                            <p:tgtEl>
                                              <p:spTgt spid="21"/>
                                            </p:tgtEl>
                                            <p:attrNameLst>
                                              <p:attrName>ppt_x</p:attrName>
                                            </p:attrNameLst>
                                          </p:cBhvr>
                                          <p:tavLst>
                                            <p:tav tm="0">
                                              <p:val>
                                                <p:strVal val="#ppt_x"/>
                                              </p:val>
                                            </p:tav>
                                            <p:tav tm="100000">
                                              <p:val>
                                                <p:strVal val="#ppt_x"/>
                                              </p:val>
                                            </p:tav>
                                          </p:tavLst>
                                        </p:anim>
                                        <p:anim calcmode="lin" valueType="num">
                                          <p:cBhvr additive="base">
                                            <p:cTn id="31" dur="1000" fill="hold"/>
                                            <p:tgtEl>
                                              <p:spTgt spid="21"/>
                                            </p:tgtEl>
                                            <p:attrNameLst>
                                              <p:attrName>ppt_y</p:attrName>
                                            </p:attrNameLst>
                                          </p:cBhvr>
                                          <p:tavLst>
                                            <p:tav tm="0">
                                              <p:val>
                                                <p:strVal val="1+#ppt_h/2"/>
                                              </p:val>
                                            </p:tav>
                                            <p:tav tm="100000">
                                              <p:val>
                                                <p:strVal val="#ppt_y"/>
                                              </p:val>
                                            </p:tav>
                                          </p:tavLst>
                                        </p:anim>
                                      </p:childTnLst>
                                    </p:cTn>
                                  </p:par>
                                  <p:par>
                                    <p:cTn id="32" presetID="2" presetClass="entr" presetSubtype="1" fill="hold" nodeType="withEffect">
                                      <p:stCondLst>
                                        <p:cond delay="700"/>
                                      </p:stCondLst>
                                      <p:childTnLst>
                                        <p:set>
                                          <p:cBhvr>
                                            <p:cTn id="33" dur="1" fill="hold">
                                              <p:stCondLst>
                                                <p:cond delay="0"/>
                                              </p:stCondLst>
                                            </p:cTn>
                                            <p:tgtEl>
                                              <p:spTgt spid="43"/>
                                            </p:tgtEl>
                                            <p:attrNameLst>
                                              <p:attrName>style.visibility</p:attrName>
                                            </p:attrNameLst>
                                          </p:cBhvr>
                                          <p:to>
                                            <p:strVal val="visible"/>
                                          </p:to>
                                        </p:set>
                                        <p:anim calcmode="lin" valueType="num">
                                          <p:cBhvr additive="base">
                                            <p:cTn id="34" dur="1000" fill="hold"/>
                                            <p:tgtEl>
                                              <p:spTgt spid="43"/>
                                            </p:tgtEl>
                                            <p:attrNameLst>
                                              <p:attrName>ppt_x</p:attrName>
                                            </p:attrNameLst>
                                          </p:cBhvr>
                                          <p:tavLst>
                                            <p:tav tm="0">
                                              <p:val>
                                                <p:strVal val="#ppt_x"/>
                                              </p:val>
                                            </p:tav>
                                            <p:tav tm="100000">
                                              <p:val>
                                                <p:strVal val="#ppt_x"/>
                                              </p:val>
                                            </p:tav>
                                          </p:tavLst>
                                        </p:anim>
                                        <p:anim calcmode="lin" valueType="num">
                                          <p:cBhvr additive="base">
                                            <p:cTn id="35" dur="1000" fill="hold"/>
                                            <p:tgtEl>
                                              <p:spTgt spid="43"/>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800"/>
                                      </p:stCondLst>
                                      <p:childTnLst>
                                        <p:set>
                                          <p:cBhvr>
                                            <p:cTn id="37" dur="1" fill="hold">
                                              <p:stCondLst>
                                                <p:cond delay="0"/>
                                              </p:stCondLst>
                                            </p:cTn>
                                            <p:tgtEl>
                                              <p:spTgt spid="44"/>
                                            </p:tgtEl>
                                            <p:attrNameLst>
                                              <p:attrName>style.visibility</p:attrName>
                                            </p:attrNameLst>
                                          </p:cBhvr>
                                          <p:to>
                                            <p:strVal val="visible"/>
                                          </p:to>
                                        </p:set>
                                        <p:anim calcmode="lin" valueType="num">
                                          <p:cBhvr additive="base">
                                            <p:cTn id="38" dur="1000" fill="hold"/>
                                            <p:tgtEl>
                                              <p:spTgt spid="44"/>
                                            </p:tgtEl>
                                            <p:attrNameLst>
                                              <p:attrName>ppt_x</p:attrName>
                                            </p:attrNameLst>
                                          </p:cBhvr>
                                          <p:tavLst>
                                            <p:tav tm="0">
                                              <p:val>
                                                <p:strVal val="#ppt_x"/>
                                              </p:val>
                                            </p:tav>
                                            <p:tav tm="100000">
                                              <p:val>
                                                <p:strVal val="#ppt_x"/>
                                              </p:val>
                                            </p:tav>
                                          </p:tavLst>
                                        </p:anim>
                                        <p:anim calcmode="lin" valueType="num">
                                          <p:cBhvr additive="base">
                                            <p:cTn id="39" dur="1000" fill="hold"/>
                                            <p:tgtEl>
                                              <p:spTgt spid="44"/>
                                            </p:tgtEl>
                                            <p:attrNameLst>
                                              <p:attrName>ppt_y</p:attrName>
                                            </p:attrNameLst>
                                          </p:cBhvr>
                                          <p:tavLst>
                                            <p:tav tm="0">
                                              <p:val>
                                                <p:strVal val="0-#ppt_h/2"/>
                                              </p:val>
                                            </p:tav>
                                            <p:tav tm="100000">
                                              <p:val>
                                                <p:strVal val="#ppt_y"/>
                                              </p:val>
                                            </p:tav>
                                          </p:tavLst>
                                        </p:anim>
                                      </p:childTnLst>
                                    </p:cTn>
                                  </p:par>
                                  <p:par>
                                    <p:cTn id="40" presetID="2" presetClass="entr" presetSubtype="1" fill="hold" nodeType="withEffect">
                                      <p:stCondLst>
                                        <p:cond delay="90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1000" fill="hold"/>
                                            <p:tgtEl>
                                              <p:spTgt spid="45"/>
                                            </p:tgtEl>
                                            <p:attrNameLst>
                                              <p:attrName>ppt_x</p:attrName>
                                            </p:attrNameLst>
                                          </p:cBhvr>
                                          <p:tavLst>
                                            <p:tav tm="0">
                                              <p:val>
                                                <p:strVal val="#ppt_x"/>
                                              </p:val>
                                            </p:tav>
                                            <p:tav tm="100000">
                                              <p:val>
                                                <p:strVal val="#ppt_x"/>
                                              </p:val>
                                            </p:tav>
                                          </p:tavLst>
                                        </p:anim>
                                        <p:anim calcmode="lin" valueType="num">
                                          <p:cBhvr additive="base">
                                            <p:cTn id="43" dur="1000" fill="hold"/>
                                            <p:tgtEl>
                                              <p:spTgt spid="45"/>
                                            </p:tgtEl>
                                            <p:attrNameLst>
                                              <p:attrName>ppt_y</p:attrName>
                                            </p:attrNameLst>
                                          </p:cBhvr>
                                          <p:tavLst>
                                            <p:tav tm="0">
                                              <p:val>
                                                <p:strVal val="0-#ppt_h/2"/>
                                              </p:val>
                                            </p:tav>
                                            <p:tav tm="100000">
                                              <p:val>
                                                <p:strVal val="#ppt_y"/>
                                              </p:val>
                                            </p:tav>
                                          </p:tavLst>
                                        </p:anim>
                                      </p:childTnLst>
                                    </p:cTn>
                                  </p:par>
                                  <p:par>
                                    <p:cTn id="44" presetID="2" presetClass="entr" presetSubtype="1" fill="hold" nodeType="withEffect">
                                      <p:stCondLst>
                                        <p:cond delay="100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1000" fill="hold"/>
                                            <p:tgtEl>
                                              <p:spTgt spid="46"/>
                                            </p:tgtEl>
                                            <p:attrNameLst>
                                              <p:attrName>ppt_x</p:attrName>
                                            </p:attrNameLst>
                                          </p:cBhvr>
                                          <p:tavLst>
                                            <p:tav tm="0">
                                              <p:val>
                                                <p:strVal val="#ppt_x"/>
                                              </p:val>
                                            </p:tav>
                                            <p:tav tm="100000">
                                              <p:val>
                                                <p:strVal val="#ppt_x"/>
                                              </p:val>
                                            </p:tav>
                                          </p:tavLst>
                                        </p:anim>
                                        <p:anim calcmode="lin" valueType="num">
                                          <p:cBhvr additive="base">
                                            <p:cTn id="47" dur="1000" fill="hold"/>
                                            <p:tgtEl>
                                              <p:spTgt spid="46"/>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stCondLst>
                                        <p:cond delay="1100"/>
                                      </p:stCondLst>
                                      <p:childTnLst>
                                        <p:set>
                                          <p:cBhvr>
                                            <p:cTn id="49" dur="1" fill="hold">
                                              <p:stCondLst>
                                                <p:cond delay="0"/>
                                              </p:stCondLst>
                                            </p:cTn>
                                            <p:tgtEl>
                                              <p:spTgt spid="47"/>
                                            </p:tgtEl>
                                            <p:attrNameLst>
                                              <p:attrName>style.visibility</p:attrName>
                                            </p:attrNameLst>
                                          </p:cBhvr>
                                          <p:to>
                                            <p:strVal val="visible"/>
                                          </p:to>
                                        </p:set>
                                        <p:anim calcmode="lin" valueType="num">
                                          <p:cBhvr additive="base">
                                            <p:cTn id="50" dur="1000" fill="hold"/>
                                            <p:tgtEl>
                                              <p:spTgt spid="47"/>
                                            </p:tgtEl>
                                            <p:attrNameLst>
                                              <p:attrName>ppt_x</p:attrName>
                                            </p:attrNameLst>
                                          </p:cBhvr>
                                          <p:tavLst>
                                            <p:tav tm="0">
                                              <p:val>
                                                <p:strVal val="#ppt_x"/>
                                              </p:val>
                                            </p:tav>
                                            <p:tav tm="100000">
                                              <p:val>
                                                <p:strVal val="#ppt_x"/>
                                              </p:val>
                                            </p:tav>
                                          </p:tavLst>
                                        </p:anim>
                                        <p:anim calcmode="lin" valueType="num">
                                          <p:cBhvr additive="base">
                                            <p:cTn id="51" dur="1000" fill="hold"/>
                                            <p:tgtEl>
                                              <p:spTgt spid="47"/>
                                            </p:tgtEl>
                                            <p:attrNameLst>
                                              <p:attrName>ppt_y</p:attrName>
                                            </p:attrNameLst>
                                          </p:cBhvr>
                                          <p:tavLst>
                                            <p:tav tm="0">
                                              <p:val>
                                                <p:strVal val="0-#ppt_h/2"/>
                                              </p:val>
                                            </p:tav>
                                            <p:tav tm="100000">
                                              <p:val>
                                                <p:strVal val="#ppt_y"/>
                                              </p:val>
                                            </p:tav>
                                          </p:tavLst>
                                        </p:anim>
                                      </p:childTnLst>
                                    </p:cTn>
                                  </p:par>
                                </p:childTnLst>
                              </p:cTn>
                            </p:par>
                            <p:par>
                              <p:cTn id="52" fill="hold">
                                <p:stCondLst>
                                  <p:cond delay="2100"/>
                                </p:stCondLst>
                                <p:childTnLst>
                                  <p:par>
                                    <p:cTn id="53" presetID="53" presetClass="entr" presetSubtype="16"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500" fill="hold"/>
                                            <p:tgtEl>
                                              <p:spTgt spid="29"/>
                                            </p:tgtEl>
                                            <p:attrNameLst>
                                              <p:attrName>ppt_w</p:attrName>
                                            </p:attrNameLst>
                                          </p:cBhvr>
                                          <p:tavLst>
                                            <p:tav tm="0">
                                              <p:val>
                                                <p:fltVal val="0"/>
                                              </p:val>
                                            </p:tav>
                                            <p:tav tm="100000">
                                              <p:val>
                                                <p:strVal val="#ppt_w"/>
                                              </p:val>
                                            </p:tav>
                                          </p:tavLst>
                                        </p:anim>
                                        <p:anim calcmode="lin" valueType="num">
                                          <p:cBhvr>
                                            <p:cTn id="61" dur="500" fill="hold"/>
                                            <p:tgtEl>
                                              <p:spTgt spid="29"/>
                                            </p:tgtEl>
                                            <p:attrNameLst>
                                              <p:attrName>ppt_h</p:attrName>
                                            </p:attrNameLst>
                                          </p:cBhvr>
                                          <p:tavLst>
                                            <p:tav tm="0">
                                              <p:val>
                                                <p:fltVal val="0"/>
                                              </p:val>
                                            </p:tav>
                                            <p:tav tm="100000">
                                              <p:val>
                                                <p:strVal val="#ppt_h"/>
                                              </p:val>
                                            </p:tav>
                                          </p:tavLst>
                                        </p:anim>
                                        <p:animEffect transition="in" filter="fade">
                                          <p:cBhvr>
                                            <p:cTn id="62" dur="500"/>
                                            <p:tgtEl>
                                              <p:spTgt spid="29"/>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animEffect transition="in" filter="fade">
                                          <p:cBhvr>
                                            <p:cTn id="67" dur="500"/>
                                            <p:tgtEl>
                                              <p:spTgt spid="32"/>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 calcmode="lin" valueType="num">
                                          <p:cBhvr>
                                            <p:cTn id="70" dur="500" fill="hold"/>
                                            <p:tgtEl>
                                              <p:spTgt spid="35"/>
                                            </p:tgtEl>
                                            <p:attrNameLst>
                                              <p:attrName>ppt_w</p:attrName>
                                            </p:attrNameLst>
                                          </p:cBhvr>
                                          <p:tavLst>
                                            <p:tav tm="0">
                                              <p:val>
                                                <p:fltVal val="0"/>
                                              </p:val>
                                            </p:tav>
                                            <p:tav tm="100000">
                                              <p:val>
                                                <p:strVal val="#ppt_w"/>
                                              </p:val>
                                            </p:tav>
                                          </p:tavLst>
                                        </p:anim>
                                        <p:anim calcmode="lin" valueType="num">
                                          <p:cBhvr>
                                            <p:cTn id="71" dur="500" fill="hold"/>
                                            <p:tgtEl>
                                              <p:spTgt spid="35"/>
                                            </p:tgtEl>
                                            <p:attrNameLst>
                                              <p:attrName>ppt_h</p:attrName>
                                            </p:attrNameLst>
                                          </p:cBhvr>
                                          <p:tavLst>
                                            <p:tav tm="0">
                                              <p:val>
                                                <p:fltVal val="0"/>
                                              </p:val>
                                            </p:tav>
                                            <p:tav tm="100000">
                                              <p:val>
                                                <p:strVal val="#ppt_h"/>
                                              </p:val>
                                            </p:tav>
                                          </p:tavLst>
                                        </p:anim>
                                        <p:animEffect transition="in" filter="fade">
                                          <p:cBhvr>
                                            <p:cTn id="72" dur="500"/>
                                            <p:tgtEl>
                                              <p:spTgt spid="35"/>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anim calcmode="lin" valueType="num">
                                          <p:cBhvr>
                                            <p:cTn id="75" dur="500" fill="hold"/>
                                            <p:tgtEl>
                                              <p:spTgt spid="38"/>
                                            </p:tgtEl>
                                            <p:attrNameLst>
                                              <p:attrName>ppt_w</p:attrName>
                                            </p:attrNameLst>
                                          </p:cBhvr>
                                          <p:tavLst>
                                            <p:tav tm="0">
                                              <p:val>
                                                <p:fltVal val="0"/>
                                              </p:val>
                                            </p:tav>
                                            <p:tav tm="100000">
                                              <p:val>
                                                <p:strVal val="#ppt_w"/>
                                              </p:val>
                                            </p:tav>
                                          </p:tavLst>
                                        </p:anim>
                                        <p:anim calcmode="lin" valueType="num">
                                          <p:cBhvr>
                                            <p:cTn id="76" dur="500" fill="hold"/>
                                            <p:tgtEl>
                                              <p:spTgt spid="38"/>
                                            </p:tgtEl>
                                            <p:attrNameLst>
                                              <p:attrName>ppt_h</p:attrName>
                                            </p:attrNameLst>
                                          </p:cBhvr>
                                          <p:tavLst>
                                            <p:tav tm="0">
                                              <p:val>
                                                <p:fltVal val="0"/>
                                              </p:val>
                                            </p:tav>
                                            <p:tav tm="100000">
                                              <p:val>
                                                <p:strVal val="#ppt_h"/>
                                              </p:val>
                                            </p:tav>
                                          </p:tavLst>
                                        </p:anim>
                                        <p:animEffect transition="in" filter="fade">
                                          <p:cBhvr>
                                            <p:cTn id="77" dur="500"/>
                                            <p:tgtEl>
                                              <p:spTgt spid="38"/>
                                            </p:tgtEl>
                                          </p:cBhvr>
                                        </p:animEffect>
                                      </p:childTnLst>
                                    </p:cTn>
                                  </p:par>
                                </p:childTnLst>
                              </p:cTn>
                            </p:par>
                            <p:par>
                              <p:cTn id="78" fill="hold">
                                <p:stCondLst>
                                  <p:cond delay="2600"/>
                                </p:stCondLst>
                                <p:childTnLst>
                                  <p:par>
                                    <p:cTn id="79" presetID="14" presetClass="entr" presetSubtype="10" fill="hold" nodeType="afterEffect">
                                      <p:stCondLst>
                                        <p:cond delay="0"/>
                                      </p:stCondLst>
                                      <p:childTnLst>
                                        <p:set>
                                          <p:cBhvr>
                                            <p:cTn id="80" dur="1" fill="hold">
                                              <p:stCondLst>
                                                <p:cond delay="0"/>
                                              </p:stCondLst>
                                            </p:cTn>
                                            <p:tgtEl>
                                              <p:spTgt spid="1026"/>
                                            </p:tgtEl>
                                            <p:attrNameLst>
                                              <p:attrName>style.visibility</p:attrName>
                                            </p:attrNameLst>
                                          </p:cBhvr>
                                          <p:to>
                                            <p:strVal val="visible"/>
                                          </p:to>
                                        </p:set>
                                        <p:animEffect transition="in" filter="randombar(horizontal)">
                                          <p:cBhvr>
                                            <p:cTn id="81" dur="500"/>
                                            <p:tgtEl>
                                              <p:spTgt spid="1026"/>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grpId="0" nodeType="clickEffect">
                                      <p:stCondLst>
                                        <p:cond delay="0"/>
                                      </p:stCondLst>
                                      <p:childTnLst>
                                        <p:set>
                                          <p:cBhvr>
                                            <p:cTn id="85" dur="1" fill="hold">
                                              <p:stCondLst>
                                                <p:cond delay="0"/>
                                              </p:stCondLst>
                                            </p:cTn>
                                            <p:tgtEl>
                                              <p:spTgt spid="61"/>
                                            </p:tgtEl>
                                            <p:attrNameLst>
                                              <p:attrName>style.visibility</p:attrName>
                                            </p:attrNameLst>
                                          </p:cBhvr>
                                          <p:to>
                                            <p:strVal val="visible"/>
                                          </p:to>
                                        </p:set>
                                        <p:anim calcmode="lin" valueType="num">
                                          <p:cBhvr additive="base">
                                            <p:cTn id="86" dur="500" fill="hold"/>
                                            <p:tgtEl>
                                              <p:spTgt spid="61"/>
                                            </p:tgtEl>
                                            <p:attrNameLst>
                                              <p:attrName>ppt_x</p:attrName>
                                            </p:attrNameLst>
                                          </p:cBhvr>
                                          <p:tavLst>
                                            <p:tav tm="0">
                                              <p:val>
                                                <p:strVal val="1+#ppt_w/2"/>
                                              </p:val>
                                            </p:tav>
                                            <p:tav tm="100000">
                                              <p:val>
                                                <p:strVal val="#ppt_x"/>
                                              </p:val>
                                            </p:tav>
                                          </p:tavLst>
                                        </p:anim>
                                        <p:anim calcmode="lin" valueType="num">
                                          <p:cBhvr additive="base">
                                            <p:cTn id="87"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2" fill="hold" grpId="0" nodeType="clickEffect">
                                      <p:stCondLst>
                                        <p:cond delay="0"/>
                                      </p:stCondLst>
                                      <p:childTnLst>
                                        <p:set>
                                          <p:cBhvr>
                                            <p:cTn id="91" dur="1" fill="hold">
                                              <p:stCondLst>
                                                <p:cond delay="0"/>
                                              </p:stCondLst>
                                            </p:cTn>
                                            <p:tgtEl>
                                              <p:spTgt spid="1024"/>
                                            </p:tgtEl>
                                            <p:attrNameLst>
                                              <p:attrName>style.visibility</p:attrName>
                                            </p:attrNameLst>
                                          </p:cBhvr>
                                          <p:to>
                                            <p:strVal val="visible"/>
                                          </p:to>
                                        </p:set>
                                        <p:anim calcmode="lin" valueType="num">
                                          <p:cBhvr additive="base">
                                            <p:cTn id="92" dur="500" fill="hold"/>
                                            <p:tgtEl>
                                              <p:spTgt spid="1024"/>
                                            </p:tgtEl>
                                            <p:attrNameLst>
                                              <p:attrName>ppt_x</p:attrName>
                                            </p:attrNameLst>
                                          </p:cBhvr>
                                          <p:tavLst>
                                            <p:tav tm="0">
                                              <p:val>
                                                <p:strVal val="1+#ppt_w/2"/>
                                              </p:val>
                                            </p:tav>
                                            <p:tav tm="100000">
                                              <p:val>
                                                <p:strVal val="#ppt_x"/>
                                              </p:val>
                                            </p:tav>
                                          </p:tavLst>
                                        </p:anim>
                                        <p:anim calcmode="lin" valueType="num">
                                          <p:cBhvr additive="base">
                                            <p:cTn id="93" dur="500" fill="hold"/>
                                            <p:tgtEl>
                                              <p:spTgt spid="1024"/>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2" fill="hold" grpId="0" nodeType="clickEffect">
                                      <p:stCondLst>
                                        <p:cond delay="0"/>
                                      </p:stCondLst>
                                      <p:childTnLst>
                                        <p:set>
                                          <p:cBhvr>
                                            <p:cTn id="97" dur="1" fill="hold">
                                              <p:stCondLst>
                                                <p:cond delay="0"/>
                                              </p:stCondLst>
                                            </p:cTn>
                                            <p:tgtEl>
                                              <p:spTgt spid="1025"/>
                                            </p:tgtEl>
                                            <p:attrNameLst>
                                              <p:attrName>style.visibility</p:attrName>
                                            </p:attrNameLst>
                                          </p:cBhvr>
                                          <p:to>
                                            <p:strVal val="visible"/>
                                          </p:to>
                                        </p:set>
                                        <p:anim calcmode="lin" valueType="num">
                                          <p:cBhvr additive="base">
                                            <p:cTn id="98" dur="500" fill="hold"/>
                                            <p:tgtEl>
                                              <p:spTgt spid="1025"/>
                                            </p:tgtEl>
                                            <p:attrNameLst>
                                              <p:attrName>ppt_x</p:attrName>
                                            </p:attrNameLst>
                                          </p:cBhvr>
                                          <p:tavLst>
                                            <p:tav tm="0">
                                              <p:val>
                                                <p:strVal val="1+#ppt_w/2"/>
                                              </p:val>
                                            </p:tav>
                                            <p:tav tm="100000">
                                              <p:val>
                                                <p:strVal val="#ppt_x"/>
                                              </p:val>
                                            </p:tav>
                                          </p:tavLst>
                                        </p:anim>
                                        <p:anim calcmode="lin" valueType="num">
                                          <p:cBhvr additive="base">
                                            <p:cTn id="99" dur="500" fill="hold"/>
                                            <p:tgtEl>
                                              <p:spTgt spid="1025"/>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2" fill="hold" grpId="0" nodeType="clickEffect">
                                      <p:stCondLst>
                                        <p:cond delay="0"/>
                                      </p:stCondLst>
                                      <p:childTnLst>
                                        <p:set>
                                          <p:cBhvr>
                                            <p:cTn id="103" dur="1" fill="hold">
                                              <p:stCondLst>
                                                <p:cond delay="0"/>
                                              </p:stCondLst>
                                            </p:cTn>
                                            <p:tgtEl>
                                              <p:spTgt spid="1028"/>
                                            </p:tgtEl>
                                            <p:attrNameLst>
                                              <p:attrName>style.visibility</p:attrName>
                                            </p:attrNameLst>
                                          </p:cBhvr>
                                          <p:to>
                                            <p:strVal val="visible"/>
                                          </p:to>
                                        </p:set>
                                        <p:anim calcmode="lin" valueType="num">
                                          <p:cBhvr additive="base">
                                            <p:cTn id="104" dur="500" fill="hold"/>
                                            <p:tgtEl>
                                              <p:spTgt spid="1028"/>
                                            </p:tgtEl>
                                            <p:attrNameLst>
                                              <p:attrName>ppt_x</p:attrName>
                                            </p:attrNameLst>
                                          </p:cBhvr>
                                          <p:tavLst>
                                            <p:tav tm="0">
                                              <p:val>
                                                <p:strVal val="1+#ppt_w/2"/>
                                              </p:val>
                                            </p:tav>
                                            <p:tav tm="100000">
                                              <p:val>
                                                <p:strVal val="#ppt_x"/>
                                              </p:val>
                                            </p:tav>
                                          </p:tavLst>
                                        </p:anim>
                                        <p:anim calcmode="lin" valueType="num">
                                          <p:cBhvr additive="base">
                                            <p:cTn id="105"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2" fill="hold" grpId="0" nodeType="clickEffect">
                                      <p:stCondLst>
                                        <p:cond delay="0"/>
                                      </p:stCondLst>
                                      <p:childTnLst>
                                        <p:set>
                                          <p:cBhvr>
                                            <p:cTn id="109" dur="1" fill="hold">
                                              <p:stCondLst>
                                                <p:cond delay="0"/>
                                              </p:stCondLst>
                                            </p:cTn>
                                            <p:tgtEl>
                                              <p:spTgt spid="1030"/>
                                            </p:tgtEl>
                                            <p:attrNameLst>
                                              <p:attrName>style.visibility</p:attrName>
                                            </p:attrNameLst>
                                          </p:cBhvr>
                                          <p:to>
                                            <p:strVal val="visible"/>
                                          </p:to>
                                        </p:set>
                                        <p:anim calcmode="lin" valueType="num">
                                          <p:cBhvr additive="base">
                                            <p:cTn id="110" dur="500" fill="hold"/>
                                            <p:tgtEl>
                                              <p:spTgt spid="1030"/>
                                            </p:tgtEl>
                                            <p:attrNameLst>
                                              <p:attrName>ppt_x</p:attrName>
                                            </p:attrNameLst>
                                          </p:cBhvr>
                                          <p:tavLst>
                                            <p:tav tm="0">
                                              <p:val>
                                                <p:strVal val="1+#ppt_w/2"/>
                                              </p:val>
                                            </p:tav>
                                            <p:tav tm="100000">
                                              <p:val>
                                                <p:strVal val="#ppt_x"/>
                                              </p:val>
                                            </p:tav>
                                          </p:tavLst>
                                        </p:anim>
                                        <p:anim calcmode="lin" valueType="num">
                                          <p:cBhvr additive="base">
                                            <p:cTn id="111"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6" grpId="0" animBg="1"/>
          <p:bldP spid="29" grpId="0" animBg="1"/>
          <p:bldP spid="32" grpId="0" animBg="1"/>
          <p:bldP spid="35" grpId="0" animBg="1"/>
          <p:bldP spid="38" grpId="0" animBg="1"/>
          <p:bldP spid="61" grpId="0"/>
          <p:bldP spid="1024" grpId="0"/>
          <p:bldP spid="1025" grpId="0"/>
          <p:bldP spid="1028" grpId="0"/>
          <p:bldP spid="1030" grpId="0"/>
        </p:bldLst>
      </p:timing>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857250" y="847546"/>
            <a:ext cx="2680097" cy="1559720"/>
            <a:chOff x="5948363" y="2800350"/>
            <a:chExt cx="3573463" cy="2079626"/>
          </a:xfrm>
        </p:grpSpPr>
        <p:sp>
          <p:nvSpPr>
            <p:cNvPr id="10" name="Freeform 10"/>
            <p:cNvSpPr>
              <a:spLocks/>
            </p:cNvSpPr>
            <p:nvPr/>
          </p:nvSpPr>
          <p:spPr bwMode="auto">
            <a:xfrm>
              <a:off x="6345238" y="4652963"/>
              <a:ext cx="958850" cy="128588"/>
            </a:xfrm>
            <a:custGeom>
              <a:avLst/>
              <a:gdLst>
                <a:gd name="T0" fmla="*/ 216 w 254"/>
                <a:gd name="T1" fmla="*/ 34 h 34"/>
                <a:gd name="T2" fmla="*/ 0 w 254"/>
                <a:gd name="T3" fmla="*/ 10 h 34"/>
                <a:gd name="T4" fmla="*/ 2 w 254"/>
                <a:gd name="T5" fmla="*/ 0 h 34"/>
                <a:gd name="T6" fmla="*/ 253 w 254"/>
                <a:gd name="T7" fmla="*/ 23 h 34"/>
                <a:gd name="T8" fmla="*/ 254 w 254"/>
                <a:gd name="T9" fmla="*/ 33 h 34"/>
                <a:gd name="T10" fmla="*/ 216 w 254"/>
                <a:gd name="T11" fmla="*/ 34 h 34"/>
              </a:gdLst>
              <a:ahLst/>
              <a:cxnLst>
                <a:cxn ang="0">
                  <a:pos x="T0" y="T1"/>
                </a:cxn>
                <a:cxn ang="0">
                  <a:pos x="T2" y="T3"/>
                </a:cxn>
                <a:cxn ang="0">
                  <a:pos x="T4" y="T5"/>
                </a:cxn>
                <a:cxn ang="0">
                  <a:pos x="T6" y="T7"/>
                </a:cxn>
                <a:cxn ang="0">
                  <a:pos x="T8" y="T9"/>
                </a:cxn>
                <a:cxn ang="0">
                  <a:pos x="T10" y="T11"/>
                </a:cxn>
              </a:cxnLst>
              <a:rect l="0" t="0" r="r" b="b"/>
              <a:pathLst>
                <a:path w="254" h="34">
                  <a:moveTo>
                    <a:pt x="216" y="34"/>
                  </a:moveTo>
                  <a:cubicBezTo>
                    <a:pt x="142" y="34"/>
                    <a:pt x="68" y="26"/>
                    <a:pt x="0" y="10"/>
                  </a:cubicBezTo>
                  <a:cubicBezTo>
                    <a:pt x="2" y="0"/>
                    <a:pt x="2" y="0"/>
                    <a:pt x="2" y="0"/>
                  </a:cubicBezTo>
                  <a:cubicBezTo>
                    <a:pt x="81" y="18"/>
                    <a:pt x="168" y="26"/>
                    <a:pt x="253" y="23"/>
                  </a:cubicBezTo>
                  <a:cubicBezTo>
                    <a:pt x="254" y="33"/>
                    <a:pt x="254" y="33"/>
                    <a:pt x="254" y="33"/>
                  </a:cubicBezTo>
                  <a:cubicBezTo>
                    <a:pt x="241" y="34"/>
                    <a:pt x="229" y="34"/>
                    <a:pt x="216" y="34"/>
                  </a:cubicBez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 name="Freeform 11"/>
            <p:cNvSpPr>
              <a:spLocks/>
            </p:cNvSpPr>
            <p:nvPr/>
          </p:nvSpPr>
          <p:spPr bwMode="auto">
            <a:xfrm>
              <a:off x="7686676" y="4452938"/>
              <a:ext cx="871538" cy="290513"/>
            </a:xfrm>
            <a:custGeom>
              <a:avLst/>
              <a:gdLst>
                <a:gd name="T0" fmla="*/ 1 w 231"/>
                <a:gd name="T1" fmla="*/ 77 h 77"/>
                <a:gd name="T2" fmla="*/ 0 w 231"/>
                <a:gd name="T3" fmla="*/ 66 h 77"/>
                <a:gd name="T4" fmla="*/ 226 w 231"/>
                <a:gd name="T5" fmla="*/ 0 h 77"/>
                <a:gd name="T6" fmla="*/ 231 w 231"/>
                <a:gd name="T7" fmla="*/ 9 h 77"/>
                <a:gd name="T8" fmla="*/ 1 w 231"/>
                <a:gd name="T9" fmla="*/ 77 h 77"/>
              </a:gdLst>
              <a:ahLst/>
              <a:cxnLst>
                <a:cxn ang="0">
                  <a:pos x="T0" y="T1"/>
                </a:cxn>
                <a:cxn ang="0">
                  <a:pos x="T2" y="T3"/>
                </a:cxn>
                <a:cxn ang="0">
                  <a:pos x="T4" y="T5"/>
                </a:cxn>
                <a:cxn ang="0">
                  <a:pos x="T6" y="T7"/>
                </a:cxn>
                <a:cxn ang="0">
                  <a:pos x="T8" y="T9"/>
                </a:cxn>
              </a:cxnLst>
              <a:rect l="0" t="0" r="r" b="b"/>
              <a:pathLst>
                <a:path w="231" h="77">
                  <a:moveTo>
                    <a:pt x="1" y="77"/>
                  </a:moveTo>
                  <a:cubicBezTo>
                    <a:pt x="0" y="66"/>
                    <a:pt x="0" y="66"/>
                    <a:pt x="0" y="66"/>
                  </a:cubicBezTo>
                  <a:cubicBezTo>
                    <a:pt x="83" y="54"/>
                    <a:pt x="161" y="31"/>
                    <a:pt x="226" y="0"/>
                  </a:cubicBezTo>
                  <a:cubicBezTo>
                    <a:pt x="231" y="9"/>
                    <a:pt x="231" y="9"/>
                    <a:pt x="231" y="9"/>
                  </a:cubicBezTo>
                  <a:cubicBezTo>
                    <a:pt x="165" y="41"/>
                    <a:pt x="85" y="64"/>
                    <a:pt x="1" y="77"/>
                  </a:cubicBezTo>
                  <a:close/>
                </a:path>
              </a:pathLst>
            </a:custGeom>
            <a:solidFill>
              <a:srgbClr val="51F3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 name="Freeform 12"/>
            <p:cNvSpPr>
              <a:spLocks/>
            </p:cNvSpPr>
            <p:nvPr/>
          </p:nvSpPr>
          <p:spPr bwMode="auto">
            <a:xfrm>
              <a:off x="8815388" y="3806825"/>
              <a:ext cx="468313" cy="520700"/>
            </a:xfrm>
            <a:custGeom>
              <a:avLst/>
              <a:gdLst>
                <a:gd name="T0" fmla="*/ 6 w 124"/>
                <a:gd name="T1" fmla="*/ 138 h 138"/>
                <a:gd name="T2" fmla="*/ 0 w 124"/>
                <a:gd name="T3" fmla="*/ 129 h 138"/>
                <a:gd name="T4" fmla="*/ 114 w 124"/>
                <a:gd name="T5" fmla="*/ 0 h 138"/>
                <a:gd name="T6" fmla="*/ 124 w 124"/>
                <a:gd name="T7" fmla="*/ 4 h 138"/>
                <a:gd name="T8" fmla="*/ 6 w 124"/>
                <a:gd name="T9" fmla="*/ 138 h 138"/>
              </a:gdLst>
              <a:ahLst/>
              <a:cxnLst>
                <a:cxn ang="0">
                  <a:pos x="T0" y="T1"/>
                </a:cxn>
                <a:cxn ang="0">
                  <a:pos x="T2" y="T3"/>
                </a:cxn>
                <a:cxn ang="0">
                  <a:pos x="T4" y="T5"/>
                </a:cxn>
                <a:cxn ang="0">
                  <a:pos x="T6" y="T7"/>
                </a:cxn>
                <a:cxn ang="0">
                  <a:pos x="T8" y="T9"/>
                </a:cxn>
              </a:cxnLst>
              <a:rect l="0" t="0" r="r" b="b"/>
              <a:pathLst>
                <a:path w="124" h="138">
                  <a:moveTo>
                    <a:pt x="6" y="138"/>
                  </a:moveTo>
                  <a:cubicBezTo>
                    <a:pt x="0" y="129"/>
                    <a:pt x="0" y="129"/>
                    <a:pt x="0" y="129"/>
                  </a:cubicBezTo>
                  <a:cubicBezTo>
                    <a:pt x="54" y="91"/>
                    <a:pt x="93" y="47"/>
                    <a:pt x="114" y="0"/>
                  </a:cubicBezTo>
                  <a:cubicBezTo>
                    <a:pt x="124" y="4"/>
                    <a:pt x="124" y="4"/>
                    <a:pt x="124" y="4"/>
                  </a:cubicBezTo>
                  <a:cubicBezTo>
                    <a:pt x="102" y="53"/>
                    <a:pt x="61" y="99"/>
                    <a:pt x="6" y="138"/>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 name="Freeform 13"/>
            <p:cNvSpPr>
              <a:spLocks/>
            </p:cNvSpPr>
            <p:nvPr/>
          </p:nvSpPr>
          <p:spPr bwMode="auto">
            <a:xfrm>
              <a:off x="9158288" y="3027363"/>
              <a:ext cx="207963" cy="563563"/>
            </a:xfrm>
            <a:custGeom>
              <a:avLst/>
              <a:gdLst>
                <a:gd name="T0" fmla="*/ 49 w 55"/>
                <a:gd name="T1" fmla="*/ 149 h 149"/>
                <a:gd name="T2" fmla="*/ 39 w 55"/>
                <a:gd name="T3" fmla="*/ 148 h 149"/>
                <a:gd name="T4" fmla="*/ 0 w 55"/>
                <a:gd name="T5" fmla="*/ 6 h 149"/>
                <a:gd name="T6" fmla="*/ 8 w 55"/>
                <a:gd name="T7" fmla="*/ 0 h 149"/>
                <a:gd name="T8" fmla="*/ 49 w 55"/>
                <a:gd name="T9" fmla="*/ 149 h 149"/>
              </a:gdLst>
              <a:ahLst/>
              <a:cxnLst>
                <a:cxn ang="0">
                  <a:pos x="T0" y="T1"/>
                </a:cxn>
                <a:cxn ang="0">
                  <a:pos x="T2" y="T3"/>
                </a:cxn>
                <a:cxn ang="0">
                  <a:pos x="T4" y="T5"/>
                </a:cxn>
                <a:cxn ang="0">
                  <a:pos x="T6" y="T7"/>
                </a:cxn>
                <a:cxn ang="0">
                  <a:pos x="T8" y="T9"/>
                </a:cxn>
              </a:cxnLst>
              <a:rect l="0" t="0" r="r" b="b"/>
              <a:pathLst>
                <a:path w="55" h="149">
                  <a:moveTo>
                    <a:pt x="49" y="149"/>
                  </a:moveTo>
                  <a:cubicBezTo>
                    <a:pt x="39" y="148"/>
                    <a:pt x="39" y="148"/>
                    <a:pt x="39" y="148"/>
                  </a:cubicBezTo>
                  <a:cubicBezTo>
                    <a:pt x="44" y="100"/>
                    <a:pt x="31" y="51"/>
                    <a:pt x="0" y="6"/>
                  </a:cubicBezTo>
                  <a:cubicBezTo>
                    <a:pt x="8" y="0"/>
                    <a:pt x="8" y="0"/>
                    <a:pt x="8" y="0"/>
                  </a:cubicBezTo>
                  <a:cubicBezTo>
                    <a:pt x="41" y="47"/>
                    <a:pt x="55" y="98"/>
                    <a:pt x="49" y="149"/>
                  </a:cubicBezTo>
                  <a:close/>
                </a:path>
              </a:pathLst>
            </a:custGeom>
            <a:solidFill>
              <a:srgbClr val="A074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nvGrpSpPr>
            <p:cNvPr id="52" name="Group 51"/>
            <p:cNvGrpSpPr/>
            <p:nvPr/>
          </p:nvGrpSpPr>
          <p:grpSpPr>
            <a:xfrm>
              <a:off x="8872538" y="2800350"/>
              <a:ext cx="441325" cy="268288"/>
              <a:chOff x="8872538" y="2800350"/>
              <a:chExt cx="441325" cy="268288"/>
            </a:xfrm>
          </p:grpSpPr>
          <p:sp>
            <p:nvSpPr>
              <p:cNvPr id="5" name="Freeform 5"/>
              <p:cNvSpPr>
                <a:spLocks/>
              </p:cNvSpPr>
              <p:nvPr/>
            </p:nvSpPr>
            <p:spPr bwMode="auto">
              <a:xfrm>
                <a:off x="8974138" y="2865438"/>
                <a:ext cx="238125" cy="139700"/>
              </a:xfrm>
              <a:custGeom>
                <a:avLst/>
                <a:gdLst>
                  <a:gd name="T0" fmla="*/ 19 w 63"/>
                  <a:gd name="T1" fmla="*/ 4 h 37"/>
                  <a:gd name="T2" fmla="*/ 56 w 63"/>
                  <a:gd name="T3" fmla="*/ 11 h 37"/>
                  <a:gd name="T4" fmla="*/ 44 w 63"/>
                  <a:gd name="T5" fmla="*/ 33 h 37"/>
                  <a:gd name="T6" fmla="*/ 7 w 63"/>
                  <a:gd name="T7" fmla="*/ 26 h 37"/>
                  <a:gd name="T8" fmla="*/ 19 w 63"/>
                  <a:gd name="T9" fmla="*/ 4 h 37"/>
                </a:gdLst>
                <a:ahLst/>
                <a:cxnLst>
                  <a:cxn ang="0">
                    <a:pos x="T0" y="T1"/>
                  </a:cxn>
                  <a:cxn ang="0">
                    <a:pos x="T2" y="T3"/>
                  </a:cxn>
                  <a:cxn ang="0">
                    <a:pos x="T4" y="T5"/>
                  </a:cxn>
                  <a:cxn ang="0">
                    <a:pos x="T6" y="T7"/>
                  </a:cxn>
                  <a:cxn ang="0">
                    <a:pos x="T8" y="T9"/>
                  </a:cxn>
                </a:cxnLst>
                <a:rect l="0" t="0" r="r" b="b"/>
                <a:pathLst>
                  <a:path w="63" h="37">
                    <a:moveTo>
                      <a:pt x="19" y="4"/>
                    </a:moveTo>
                    <a:cubicBezTo>
                      <a:pt x="33" y="0"/>
                      <a:pt x="49" y="3"/>
                      <a:pt x="56" y="11"/>
                    </a:cubicBezTo>
                    <a:cubicBezTo>
                      <a:pt x="63" y="19"/>
                      <a:pt x="58" y="29"/>
                      <a:pt x="44" y="33"/>
                    </a:cubicBezTo>
                    <a:cubicBezTo>
                      <a:pt x="30" y="37"/>
                      <a:pt x="14" y="34"/>
                      <a:pt x="7" y="26"/>
                    </a:cubicBezTo>
                    <a:cubicBezTo>
                      <a:pt x="0" y="18"/>
                      <a:pt x="5" y="8"/>
                      <a:pt x="19" y="4"/>
                    </a:cubicBezTo>
                    <a:close/>
                  </a:path>
                </a:pathLst>
              </a:custGeom>
              <a:solidFill>
                <a:srgbClr val="A074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 name="Freeform 14"/>
              <p:cNvSpPr>
                <a:spLocks noEditPoints="1"/>
              </p:cNvSpPr>
              <p:nvPr/>
            </p:nvSpPr>
            <p:spPr bwMode="auto">
              <a:xfrm>
                <a:off x="8872538" y="2800350"/>
                <a:ext cx="441325" cy="268288"/>
              </a:xfrm>
              <a:custGeom>
                <a:avLst/>
                <a:gdLst>
                  <a:gd name="T0" fmla="*/ 59 w 117"/>
                  <a:gd name="T1" fmla="*/ 71 h 71"/>
                  <a:gd name="T2" fmla="*/ 8 w 117"/>
                  <a:gd name="T3" fmla="*/ 53 h 71"/>
                  <a:gd name="T4" fmla="*/ 2 w 117"/>
                  <a:gd name="T5" fmla="*/ 29 h 71"/>
                  <a:gd name="T6" fmla="*/ 33 w 117"/>
                  <a:gd name="T7" fmla="*/ 4 h 71"/>
                  <a:gd name="T8" fmla="*/ 58 w 117"/>
                  <a:gd name="T9" fmla="*/ 0 h 71"/>
                  <a:gd name="T10" fmla="*/ 109 w 117"/>
                  <a:gd name="T11" fmla="*/ 19 h 71"/>
                  <a:gd name="T12" fmla="*/ 115 w 117"/>
                  <a:gd name="T13" fmla="*/ 42 h 71"/>
                  <a:gd name="T14" fmla="*/ 83 w 117"/>
                  <a:gd name="T15" fmla="*/ 67 h 71"/>
                  <a:gd name="T16" fmla="*/ 59 w 117"/>
                  <a:gd name="T17" fmla="*/ 71 h 71"/>
                  <a:gd name="T18" fmla="*/ 58 w 117"/>
                  <a:gd name="T19" fmla="*/ 11 h 71"/>
                  <a:gd name="T20" fmla="*/ 36 w 117"/>
                  <a:gd name="T21" fmla="*/ 14 h 71"/>
                  <a:gd name="T22" fmla="*/ 12 w 117"/>
                  <a:gd name="T23" fmla="*/ 32 h 71"/>
                  <a:gd name="T24" fmla="*/ 16 w 117"/>
                  <a:gd name="T25" fmla="*/ 46 h 71"/>
                  <a:gd name="T26" fmla="*/ 59 w 117"/>
                  <a:gd name="T27" fmla="*/ 60 h 71"/>
                  <a:gd name="T28" fmla="*/ 80 w 117"/>
                  <a:gd name="T29" fmla="*/ 57 h 71"/>
                  <a:gd name="T30" fmla="*/ 104 w 117"/>
                  <a:gd name="T31" fmla="*/ 39 h 71"/>
                  <a:gd name="T32" fmla="*/ 101 w 117"/>
                  <a:gd name="T33" fmla="*/ 26 h 71"/>
                  <a:gd name="T34" fmla="*/ 58 w 117"/>
                  <a:gd name="T35"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 h="71">
                    <a:moveTo>
                      <a:pt x="59" y="71"/>
                    </a:moveTo>
                    <a:cubicBezTo>
                      <a:pt x="37" y="71"/>
                      <a:pt x="18" y="64"/>
                      <a:pt x="8" y="53"/>
                    </a:cubicBezTo>
                    <a:cubicBezTo>
                      <a:pt x="2" y="46"/>
                      <a:pt x="0" y="37"/>
                      <a:pt x="2" y="29"/>
                    </a:cubicBezTo>
                    <a:cubicBezTo>
                      <a:pt x="6" y="18"/>
                      <a:pt x="17" y="9"/>
                      <a:pt x="33" y="4"/>
                    </a:cubicBezTo>
                    <a:cubicBezTo>
                      <a:pt x="41" y="2"/>
                      <a:pt x="50" y="0"/>
                      <a:pt x="58" y="0"/>
                    </a:cubicBezTo>
                    <a:cubicBezTo>
                      <a:pt x="79" y="0"/>
                      <a:pt x="99" y="7"/>
                      <a:pt x="109" y="19"/>
                    </a:cubicBezTo>
                    <a:cubicBezTo>
                      <a:pt x="115" y="26"/>
                      <a:pt x="117" y="34"/>
                      <a:pt x="115" y="42"/>
                    </a:cubicBezTo>
                    <a:cubicBezTo>
                      <a:pt x="111" y="53"/>
                      <a:pt x="100" y="62"/>
                      <a:pt x="83" y="67"/>
                    </a:cubicBezTo>
                    <a:cubicBezTo>
                      <a:pt x="76" y="70"/>
                      <a:pt x="67" y="71"/>
                      <a:pt x="59" y="71"/>
                    </a:cubicBezTo>
                    <a:close/>
                    <a:moveTo>
                      <a:pt x="58" y="11"/>
                    </a:moveTo>
                    <a:cubicBezTo>
                      <a:pt x="51" y="11"/>
                      <a:pt x="43" y="12"/>
                      <a:pt x="36" y="14"/>
                    </a:cubicBezTo>
                    <a:cubicBezTo>
                      <a:pt x="24" y="18"/>
                      <a:pt x="15" y="25"/>
                      <a:pt x="12" y="32"/>
                    </a:cubicBezTo>
                    <a:cubicBezTo>
                      <a:pt x="11" y="37"/>
                      <a:pt x="12" y="41"/>
                      <a:pt x="16" y="46"/>
                    </a:cubicBezTo>
                    <a:cubicBezTo>
                      <a:pt x="24" y="55"/>
                      <a:pt x="41" y="60"/>
                      <a:pt x="59" y="60"/>
                    </a:cubicBezTo>
                    <a:cubicBezTo>
                      <a:pt x="66" y="60"/>
                      <a:pt x="74" y="59"/>
                      <a:pt x="80" y="57"/>
                    </a:cubicBezTo>
                    <a:cubicBezTo>
                      <a:pt x="93" y="53"/>
                      <a:pt x="102" y="47"/>
                      <a:pt x="104" y="39"/>
                    </a:cubicBezTo>
                    <a:cubicBezTo>
                      <a:pt x="106" y="34"/>
                      <a:pt x="104" y="30"/>
                      <a:pt x="101" y="26"/>
                    </a:cubicBezTo>
                    <a:cubicBezTo>
                      <a:pt x="93" y="17"/>
                      <a:pt x="76" y="11"/>
                      <a:pt x="58" y="11"/>
                    </a:cubicBezTo>
                    <a:close/>
                  </a:path>
                </a:pathLst>
              </a:custGeom>
              <a:solidFill>
                <a:srgbClr val="A074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51" name="Group 50"/>
            <p:cNvGrpSpPr/>
            <p:nvPr/>
          </p:nvGrpSpPr>
          <p:grpSpPr>
            <a:xfrm>
              <a:off x="9083676" y="3568700"/>
              <a:ext cx="438150" cy="268288"/>
              <a:chOff x="9083676" y="3568700"/>
              <a:chExt cx="438150" cy="268288"/>
            </a:xfrm>
          </p:grpSpPr>
          <p:sp>
            <p:nvSpPr>
              <p:cNvPr id="6" name="Freeform 6"/>
              <p:cNvSpPr>
                <a:spLocks/>
              </p:cNvSpPr>
              <p:nvPr/>
            </p:nvSpPr>
            <p:spPr bwMode="auto">
              <a:xfrm>
                <a:off x="9188451" y="3635375"/>
                <a:ext cx="227013" cy="133350"/>
              </a:xfrm>
              <a:custGeom>
                <a:avLst/>
                <a:gdLst>
                  <a:gd name="T0" fmla="*/ 34 w 60"/>
                  <a:gd name="T1" fmla="*/ 1 h 35"/>
                  <a:gd name="T2" fmla="*/ 58 w 60"/>
                  <a:gd name="T3" fmla="*/ 20 h 35"/>
                  <a:gd name="T4" fmla="*/ 26 w 60"/>
                  <a:gd name="T5" fmla="*/ 33 h 35"/>
                  <a:gd name="T6" fmla="*/ 3 w 60"/>
                  <a:gd name="T7" fmla="*/ 15 h 35"/>
                  <a:gd name="T8" fmla="*/ 34 w 60"/>
                  <a:gd name="T9" fmla="*/ 1 h 35"/>
                </a:gdLst>
                <a:ahLst/>
                <a:cxnLst>
                  <a:cxn ang="0">
                    <a:pos x="T0" y="T1"/>
                  </a:cxn>
                  <a:cxn ang="0">
                    <a:pos x="T2" y="T3"/>
                  </a:cxn>
                  <a:cxn ang="0">
                    <a:pos x="T4" y="T5"/>
                  </a:cxn>
                  <a:cxn ang="0">
                    <a:pos x="T6" y="T7"/>
                  </a:cxn>
                  <a:cxn ang="0">
                    <a:pos x="T8" y="T9"/>
                  </a:cxn>
                </a:cxnLst>
                <a:rect l="0" t="0" r="r" b="b"/>
                <a:pathLst>
                  <a:path w="60" h="35">
                    <a:moveTo>
                      <a:pt x="34" y="1"/>
                    </a:moveTo>
                    <a:cubicBezTo>
                      <a:pt x="50" y="3"/>
                      <a:pt x="60" y="11"/>
                      <a:pt x="58" y="20"/>
                    </a:cubicBezTo>
                    <a:cubicBezTo>
                      <a:pt x="55" y="29"/>
                      <a:pt x="41" y="35"/>
                      <a:pt x="26" y="33"/>
                    </a:cubicBezTo>
                    <a:cubicBezTo>
                      <a:pt x="10" y="32"/>
                      <a:pt x="0" y="24"/>
                      <a:pt x="3" y="15"/>
                    </a:cubicBezTo>
                    <a:cubicBezTo>
                      <a:pt x="5" y="6"/>
                      <a:pt x="19" y="0"/>
                      <a:pt x="34" y="1"/>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 name="Freeform 15"/>
              <p:cNvSpPr>
                <a:spLocks noEditPoints="1"/>
              </p:cNvSpPr>
              <p:nvPr/>
            </p:nvSpPr>
            <p:spPr bwMode="auto">
              <a:xfrm>
                <a:off x="9083676" y="3568700"/>
                <a:ext cx="438150" cy="268288"/>
              </a:xfrm>
              <a:custGeom>
                <a:avLst/>
                <a:gdLst>
                  <a:gd name="T0" fmla="*/ 58 w 116"/>
                  <a:gd name="T1" fmla="*/ 71 h 71"/>
                  <a:gd name="T2" fmla="*/ 50 w 116"/>
                  <a:gd name="T3" fmla="*/ 70 h 71"/>
                  <a:gd name="T4" fmla="*/ 6 w 116"/>
                  <a:gd name="T5" fmla="*/ 49 h 71"/>
                  <a:gd name="T6" fmla="*/ 2 w 116"/>
                  <a:gd name="T7" fmla="*/ 29 h 71"/>
                  <a:gd name="T8" fmla="*/ 58 w 116"/>
                  <a:gd name="T9" fmla="*/ 0 h 71"/>
                  <a:gd name="T10" fmla="*/ 67 w 116"/>
                  <a:gd name="T11" fmla="*/ 1 h 71"/>
                  <a:gd name="T12" fmla="*/ 111 w 116"/>
                  <a:gd name="T13" fmla="*/ 21 h 71"/>
                  <a:gd name="T14" fmla="*/ 114 w 116"/>
                  <a:gd name="T15" fmla="*/ 41 h 71"/>
                  <a:gd name="T16" fmla="*/ 58 w 116"/>
                  <a:gd name="T17" fmla="*/ 71 h 71"/>
                  <a:gd name="T18" fmla="*/ 58 w 116"/>
                  <a:gd name="T19" fmla="*/ 11 h 71"/>
                  <a:gd name="T20" fmla="*/ 12 w 116"/>
                  <a:gd name="T21" fmla="*/ 32 h 71"/>
                  <a:gd name="T22" fmla="*/ 14 w 116"/>
                  <a:gd name="T23" fmla="*/ 43 h 71"/>
                  <a:gd name="T24" fmla="*/ 50 w 116"/>
                  <a:gd name="T25" fmla="*/ 60 h 71"/>
                  <a:gd name="T26" fmla="*/ 58 w 116"/>
                  <a:gd name="T27" fmla="*/ 60 h 71"/>
                  <a:gd name="T28" fmla="*/ 104 w 116"/>
                  <a:gd name="T29" fmla="*/ 39 h 71"/>
                  <a:gd name="T30" fmla="*/ 102 w 116"/>
                  <a:gd name="T31" fmla="*/ 27 h 71"/>
                  <a:gd name="T32" fmla="*/ 66 w 116"/>
                  <a:gd name="T33" fmla="*/ 11 h 71"/>
                  <a:gd name="T34" fmla="*/ 58 w 116"/>
                  <a:gd name="T35"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71">
                    <a:moveTo>
                      <a:pt x="58" y="71"/>
                    </a:moveTo>
                    <a:cubicBezTo>
                      <a:pt x="55" y="71"/>
                      <a:pt x="52" y="70"/>
                      <a:pt x="50" y="70"/>
                    </a:cubicBezTo>
                    <a:cubicBezTo>
                      <a:pt x="30" y="68"/>
                      <a:pt x="13" y="61"/>
                      <a:pt x="6" y="49"/>
                    </a:cubicBezTo>
                    <a:cubicBezTo>
                      <a:pt x="1" y="43"/>
                      <a:pt x="0" y="36"/>
                      <a:pt x="2" y="29"/>
                    </a:cubicBezTo>
                    <a:cubicBezTo>
                      <a:pt x="6" y="12"/>
                      <a:pt x="30" y="0"/>
                      <a:pt x="58" y="0"/>
                    </a:cubicBezTo>
                    <a:cubicBezTo>
                      <a:pt x="61" y="0"/>
                      <a:pt x="64" y="0"/>
                      <a:pt x="67" y="1"/>
                    </a:cubicBezTo>
                    <a:cubicBezTo>
                      <a:pt x="86" y="2"/>
                      <a:pt x="103" y="10"/>
                      <a:pt x="111" y="21"/>
                    </a:cubicBezTo>
                    <a:cubicBezTo>
                      <a:pt x="115" y="28"/>
                      <a:pt x="116" y="35"/>
                      <a:pt x="114" y="41"/>
                    </a:cubicBezTo>
                    <a:cubicBezTo>
                      <a:pt x="110" y="58"/>
                      <a:pt x="86" y="71"/>
                      <a:pt x="58" y="71"/>
                    </a:cubicBezTo>
                    <a:close/>
                    <a:moveTo>
                      <a:pt x="58" y="11"/>
                    </a:moveTo>
                    <a:cubicBezTo>
                      <a:pt x="36" y="11"/>
                      <a:pt x="15" y="20"/>
                      <a:pt x="12" y="32"/>
                    </a:cubicBezTo>
                    <a:cubicBezTo>
                      <a:pt x="11" y="36"/>
                      <a:pt x="12" y="40"/>
                      <a:pt x="14" y="43"/>
                    </a:cubicBezTo>
                    <a:cubicBezTo>
                      <a:pt x="20" y="52"/>
                      <a:pt x="34" y="58"/>
                      <a:pt x="50" y="60"/>
                    </a:cubicBezTo>
                    <a:cubicBezTo>
                      <a:pt x="53" y="60"/>
                      <a:pt x="56" y="60"/>
                      <a:pt x="58" y="60"/>
                    </a:cubicBezTo>
                    <a:cubicBezTo>
                      <a:pt x="81" y="60"/>
                      <a:pt x="101" y="51"/>
                      <a:pt x="104" y="39"/>
                    </a:cubicBezTo>
                    <a:cubicBezTo>
                      <a:pt x="105" y="35"/>
                      <a:pt x="104" y="31"/>
                      <a:pt x="102" y="27"/>
                    </a:cubicBezTo>
                    <a:cubicBezTo>
                      <a:pt x="96" y="19"/>
                      <a:pt x="82" y="13"/>
                      <a:pt x="66" y="11"/>
                    </a:cubicBezTo>
                    <a:cubicBezTo>
                      <a:pt x="63" y="11"/>
                      <a:pt x="61" y="11"/>
                      <a:pt x="58" y="11"/>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50" name="Group 49"/>
            <p:cNvGrpSpPr/>
            <p:nvPr/>
          </p:nvGrpSpPr>
          <p:grpSpPr>
            <a:xfrm>
              <a:off x="8478838" y="4259263"/>
              <a:ext cx="430213" cy="265113"/>
              <a:chOff x="8478838" y="4259263"/>
              <a:chExt cx="430213" cy="265113"/>
            </a:xfrm>
          </p:grpSpPr>
          <p:sp>
            <p:nvSpPr>
              <p:cNvPr id="7" name="Freeform 7"/>
              <p:cNvSpPr>
                <a:spLocks/>
              </p:cNvSpPr>
              <p:nvPr/>
            </p:nvSpPr>
            <p:spPr bwMode="auto">
              <a:xfrm>
                <a:off x="8577263" y="4327525"/>
                <a:ext cx="230188" cy="133350"/>
              </a:xfrm>
              <a:custGeom>
                <a:avLst/>
                <a:gdLst>
                  <a:gd name="T0" fmla="*/ 50 w 61"/>
                  <a:gd name="T1" fmla="*/ 6 h 35"/>
                  <a:gd name="T2" fmla="*/ 50 w 61"/>
                  <a:gd name="T3" fmla="*/ 29 h 35"/>
                  <a:gd name="T4" fmla="*/ 11 w 61"/>
                  <a:gd name="T5" fmla="*/ 29 h 35"/>
                  <a:gd name="T6" fmla="*/ 11 w 61"/>
                  <a:gd name="T7" fmla="*/ 6 h 35"/>
                  <a:gd name="T8" fmla="*/ 50 w 61"/>
                  <a:gd name="T9" fmla="*/ 6 h 35"/>
                </a:gdLst>
                <a:ahLst/>
                <a:cxnLst>
                  <a:cxn ang="0">
                    <a:pos x="T0" y="T1"/>
                  </a:cxn>
                  <a:cxn ang="0">
                    <a:pos x="T2" y="T3"/>
                  </a:cxn>
                  <a:cxn ang="0">
                    <a:pos x="T4" y="T5"/>
                  </a:cxn>
                  <a:cxn ang="0">
                    <a:pos x="T6" y="T7"/>
                  </a:cxn>
                  <a:cxn ang="0">
                    <a:pos x="T8" y="T9"/>
                  </a:cxn>
                </a:cxnLst>
                <a:rect l="0" t="0" r="r" b="b"/>
                <a:pathLst>
                  <a:path w="61" h="35">
                    <a:moveTo>
                      <a:pt x="50" y="6"/>
                    </a:moveTo>
                    <a:cubicBezTo>
                      <a:pt x="61" y="12"/>
                      <a:pt x="61" y="22"/>
                      <a:pt x="50" y="29"/>
                    </a:cubicBezTo>
                    <a:cubicBezTo>
                      <a:pt x="40" y="35"/>
                      <a:pt x="22" y="35"/>
                      <a:pt x="11" y="29"/>
                    </a:cubicBezTo>
                    <a:cubicBezTo>
                      <a:pt x="0" y="22"/>
                      <a:pt x="0" y="12"/>
                      <a:pt x="11" y="6"/>
                    </a:cubicBezTo>
                    <a:cubicBezTo>
                      <a:pt x="22" y="0"/>
                      <a:pt x="40" y="0"/>
                      <a:pt x="50" y="6"/>
                    </a:cubicBezTo>
                    <a:close/>
                  </a:path>
                </a:pathLst>
              </a:custGeom>
              <a:solidFill>
                <a:srgbClr val="51F3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 name="Freeform 16"/>
              <p:cNvSpPr>
                <a:spLocks noEditPoints="1"/>
              </p:cNvSpPr>
              <p:nvPr/>
            </p:nvSpPr>
            <p:spPr bwMode="auto">
              <a:xfrm>
                <a:off x="8478838" y="4259263"/>
                <a:ext cx="430213" cy="265113"/>
              </a:xfrm>
              <a:custGeom>
                <a:avLst/>
                <a:gdLst>
                  <a:gd name="T0" fmla="*/ 57 w 114"/>
                  <a:gd name="T1" fmla="*/ 70 h 70"/>
                  <a:gd name="T2" fmla="*/ 17 w 114"/>
                  <a:gd name="T3" fmla="*/ 61 h 70"/>
                  <a:gd name="T4" fmla="*/ 0 w 114"/>
                  <a:gd name="T5" fmla="*/ 35 h 70"/>
                  <a:gd name="T6" fmla="*/ 17 w 114"/>
                  <a:gd name="T7" fmla="*/ 10 h 70"/>
                  <a:gd name="T8" fmla="*/ 57 w 114"/>
                  <a:gd name="T9" fmla="*/ 0 h 70"/>
                  <a:gd name="T10" fmla="*/ 96 w 114"/>
                  <a:gd name="T11" fmla="*/ 10 h 70"/>
                  <a:gd name="T12" fmla="*/ 114 w 114"/>
                  <a:gd name="T13" fmla="*/ 35 h 70"/>
                  <a:gd name="T14" fmla="*/ 96 w 114"/>
                  <a:gd name="T15" fmla="*/ 61 h 70"/>
                  <a:gd name="T16" fmla="*/ 57 w 114"/>
                  <a:gd name="T17" fmla="*/ 70 h 70"/>
                  <a:gd name="T18" fmla="*/ 57 w 114"/>
                  <a:gd name="T19" fmla="*/ 11 h 70"/>
                  <a:gd name="T20" fmla="*/ 23 w 114"/>
                  <a:gd name="T21" fmla="*/ 19 h 70"/>
                  <a:gd name="T22" fmla="*/ 10 w 114"/>
                  <a:gd name="T23" fmla="*/ 35 h 70"/>
                  <a:gd name="T24" fmla="*/ 23 w 114"/>
                  <a:gd name="T25" fmla="*/ 52 h 70"/>
                  <a:gd name="T26" fmla="*/ 57 w 114"/>
                  <a:gd name="T27" fmla="*/ 60 h 70"/>
                  <a:gd name="T28" fmla="*/ 91 w 114"/>
                  <a:gd name="T29" fmla="*/ 52 h 70"/>
                  <a:gd name="T30" fmla="*/ 103 w 114"/>
                  <a:gd name="T31" fmla="*/ 35 h 70"/>
                  <a:gd name="T32" fmla="*/ 91 w 114"/>
                  <a:gd name="T33" fmla="*/ 19 h 70"/>
                  <a:gd name="T34" fmla="*/ 57 w 114"/>
                  <a:gd name="T35"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4" h="70">
                    <a:moveTo>
                      <a:pt x="57" y="70"/>
                    </a:moveTo>
                    <a:cubicBezTo>
                      <a:pt x="42" y="70"/>
                      <a:pt x="28" y="67"/>
                      <a:pt x="17" y="61"/>
                    </a:cubicBezTo>
                    <a:cubicBezTo>
                      <a:pt x="6" y="54"/>
                      <a:pt x="0" y="45"/>
                      <a:pt x="0" y="35"/>
                    </a:cubicBezTo>
                    <a:cubicBezTo>
                      <a:pt x="0" y="25"/>
                      <a:pt x="6" y="16"/>
                      <a:pt x="17" y="10"/>
                    </a:cubicBezTo>
                    <a:cubicBezTo>
                      <a:pt x="28" y="3"/>
                      <a:pt x="42" y="0"/>
                      <a:pt x="57" y="0"/>
                    </a:cubicBezTo>
                    <a:cubicBezTo>
                      <a:pt x="71" y="0"/>
                      <a:pt x="85" y="3"/>
                      <a:pt x="96" y="10"/>
                    </a:cubicBezTo>
                    <a:cubicBezTo>
                      <a:pt x="107" y="16"/>
                      <a:pt x="114" y="25"/>
                      <a:pt x="114" y="35"/>
                    </a:cubicBezTo>
                    <a:cubicBezTo>
                      <a:pt x="114" y="45"/>
                      <a:pt x="107" y="54"/>
                      <a:pt x="96" y="61"/>
                    </a:cubicBezTo>
                    <a:cubicBezTo>
                      <a:pt x="85" y="67"/>
                      <a:pt x="71" y="70"/>
                      <a:pt x="57" y="70"/>
                    </a:cubicBezTo>
                    <a:close/>
                    <a:moveTo>
                      <a:pt x="57" y="11"/>
                    </a:moveTo>
                    <a:cubicBezTo>
                      <a:pt x="44" y="11"/>
                      <a:pt x="32" y="14"/>
                      <a:pt x="23" y="19"/>
                    </a:cubicBezTo>
                    <a:cubicBezTo>
                      <a:pt x="15" y="23"/>
                      <a:pt x="10" y="29"/>
                      <a:pt x="10" y="35"/>
                    </a:cubicBezTo>
                    <a:cubicBezTo>
                      <a:pt x="10" y="41"/>
                      <a:pt x="15" y="47"/>
                      <a:pt x="23" y="52"/>
                    </a:cubicBezTo>
                    <a:cubicBezTo>
                      <a:pt x="32" y="57"/>
                      <a:pt x="44" y="60"/>
                      <a:pt x="57" y="60"/>
                    </a:cubicBezTo>
                    <a:cubicBezTo>
                      <a:pt x="70" y="60"/>
                      <a:pt x="82" y="57"/>
                      <a:pt x="91" y="52"/>
                    </a:cubicBezTo>
                    <a:cubicBezTo>
                      <a:pt x="99" y="47"/>
                      <a:pt x="103" y="41"/>
                      <a:pt x="103" y="35"/>
                    </a:cubicBezTo>
                    <a:cubicBezTo>
                      <a:pt x="103" y="29"/>
                      <a:pt x="99" y="23"/>
                      <a:pt x="91" y="19"/>
                    </a:cubicBezTo>
                    <a:cubicBezTo>
                      <a:pt x="82" y="14"/>
                      <a:pt x="70" y="11"/>
                      <a:pt x="57" y="11"/>
                    </a:cubicBezTo>
                    <a:close/>
                  </a:path>
                </a:pathLst>
              </a:custGeom>
              <a:solidFill>
                <a:srgbClr val="51F3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9" name="Group 48"/>
            <p:cNvGrpSpPr/>
            <p:nvPr/>
          </p:nvGrpSpPr>
          <p:grpSpPr>
            <a:xfrm>
              <a:off x="7278688" y="4611688"/>
              <a:ext cx="438150" cy="268288"/>
              <a:chOff x="7278688" y="4611688"/>
              <a:chExt cx="438150" cy="268288"/>
            </a:xfrm>
          </p:grpSpPr>
          <p:sp>
            <p:nvSpPr>
              <p:cNvPr id="8" name="Freeform 8"/>
              <p:cNvSpPr>
                <a:spLocks/>
              </p:cNvSpPr>
              <p:nvPr/>
            </p:nvSpPr>
            <p:spPr bwMode="auto">
              <a:xfrm>
                <a:off x="7383463" y="4679950"/>
                <a:ext cx="227013" cy="131763"/>
              </a:xfrm>
              <a:custGeom>
                <a:avLst/>
                <a:gdLst>
                  <a:gd name="T0" fmla="*/ 57 w 60"/>
                  <a:gd name="T1" fmla="*/ 15 h 35"/>
                  <a:gd name="T2" fmla="*/ 34 w 60"/>
                  <a:gd name="T3" fmla="*/ 33 h 35"/>
                  <a:gd name="T4" fmla="*/ 2 w 60"/>
                  <a:gd name="T5" fmla="*/ 20 h 35"/>
                  <a:gd name="T6" fmla="*/ 26 w 60"/>
                  <a:gd name="T7" fmla="*/ 2 h 35"/>
                  <a:gd name="T8" fmla="*/ 57 w 60"/>
                  <a:gd name="T9" fmla="*/ 15 h 35"/>
                </a:gdLst>
                <a:ahLst/>
                <a:cxnLst>
                  <a:cxn ang="0">
                    <a:pos x="T0" y="T1"/>
                  </a:cxn>
                  <a:cxn ang="0">
                    <a:pos x="T2" y="T3"/>
                  </a:cxn>
                  <a:cxn ang="0">
                    <a:pos x="T4" y="T5"/>
                  </a:cxn>
                  <a:cxn ang="0">
                    <a:pos x="T6" y="T7"/>
                  </a:cxn>
                  <a:cxn ang="0">
                    <a:pos x="T8" y="T9"/>
                  </a:cxn>
                </a:cxnLst>
                <a:rect l="0" t="0" r="r" b="b"/>
                <a:pathLst>
                  <a:path w="60" h="35">
                    <a:moveTo>
                      <a:pt x="57" y="15"/>
                    </a:moveTo>
                    <a:cubicBezTo>
                      <a:pt x="60" y="24"/>
                      <a:pt x="49" y="32"/>
                      <a:pt x="34" y="33"/>
                    </a:cubicBezTo>
                    <a:cubicBezTo>
                      <a:pt x="19" y="35"/>
                      <a:pt x="5" y="29"/>
                      <a:pt x="2" y="20"/>
                    </a:cubicBezTo>
                    <a:cubicBezTo>
                      <a:pt x="0" y="11"/>
                      <a:pt x="10" y="3"/>
                      <a:pt x="26" y="2"/>
                    </a:cubicBezTo>
                    <a:cubicBezTo>
                      <a:pt x="41" y="0"/>
                      <a:pt x="55" y="6"/>
                      <a:pt x="57" y="15"/>
                    </a:cubicBez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 name="Freeform 17"/>
              <p:cNvSpPr>
                <a:spLocks noEditPoints="1"/>
              </p:cNvSpPr>
              <p:nvPr/>
            </p:nvSpPr>
            <p:spPr bwMode="auto">
              <a:xfrm>
                <a:off x="7278688" y="4611688"/>
                <a:ext cx="438150" cy="268288"/>
              </a:xfrm>
              <a:custGeom>
                <a:avLst/>
                <a:gdLst>
                  <a:gd name="T0" fmla="*/ 58 w 116"/>
                  <a:gd name="T1" fmla="*/ 71 h 71"/>
                  <a:gd name="T2" fmla="*/ 2 w 116"/>
                  <a:gd name="T3" fmla="*/ 42 h 71"/>
                  <a:gd name="T4" fmla="*/ 5 w 116"/>
                  <a:gd name="T5" fmla="*/ 21 h 71"/>
                  <a:gd name="T6" fmla="*/ 49 w 116"/>
                  <a:gd name="T7" fmla="*/ 1 h 71"/>
                  <a:gd name="T8" fmla="*/ 58 w 116"/>
                  <a:gd name="T9" fmla="*/ 0 h 71"/>
                  <a:gd name="T10" fmla="*/ 114 w 116"/>
                  <a:gd name="T11" fmla="*/ 29 h 71"/>
                  <a:gd name="T12" fmla="*/ 110 w 116"/>
                  <a:gd name="T13" fmla="*/ 50 h 71"/>
                  <a:gd name="T14" fmla="*/ 66 w 116"/>
                  <a:gd name="T15" fmla="*/ 70 h 71"/>
                  <a:gd name="T16" fmla="*/ 58 w 116"/>
                  <a:gd name="T17" fmla="*/ 71 h 71"/>
                  <a:gd name="T18" fmla="*/ 58 w 116"/>
                  <a:gd name="T19" fmla="*/ 11 h 71"/>
                  <a:gd name="T20" fmla="*/ 50 w 116"/>
                  <a:gd name="T21" fmla="*/ 11 h 71"/>
                  <a:gd name="T22" fmla="*/ 14 w 116"/>
                  <a:gd name="T23" fmla="*/ 27 h 71"/>
                  <a:gd name="T24" fmla="*/ 12 w 116"/>
                  <a:gd name="T25" fmla="*/ 39 h 71"/>
                  <a:gd name="T26" fmla="*/ 58 w 116"/>
                  <a:gd name="T27" fmla="*/ 60 h 71"/>
                  <a:gd name="T28" fmla="*/ 66 w 116"/>
                  <a:gd name="T29" fmla="*/ 60 h 71"/>
                  <a:gd name="T30" fmla="*/ 102 w 116"/>
                  <a:gd name="T31" fmla="*/ 44 h 71"/>
                  <a:gd name="T32" fmla="*/ 104 w 116"/>
                  <a:gd name="T33" fmla="*/ 32 h 71"/>
                  <a:gd name="T34" fmla="*/ 58 w 116"/>
                  <a:gd name="T35"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71">
                    <a:moveTo>
                      <a:pt x="58" y="71"/>
                    </a:moveTo>
                    <a:cubicBezTo>
                      <a:pt x="30" y="71"/>
                      <a:pt x="6" y="58"/>
                      <a:pt x="2" y="42"/>
                    </a:cubicBezTo>
                    <a:cubicBezTo>
                      <a:pt x="0" y="35"/>
                      <a:pt x="1" y="28"/>
                      <a:pt x="5" y="21"/>
                    </a:cubicBezTo>
                    <a:cubicBezTo>
                      <a:pt x="13" y="10"/>
                      <a:pt x="30" y="2"/>
                      <a:pt x="49" y="1"/>
                    </a:cubicBezTo>
                    <a:cubicBezTo>
                      <a:pt x="52" y="0"/>
                      <a:pt x="55" y="0"/>
                      <a:pt x="58" y="0"/>
                    </a:cubicBezTo>
                    <a:cubicBezTo>
                      <a:pt x="86" y="0"/>
                      <a:pt x="110" y="12"/>
                      <a:pt x="114" y="29"/>
                    </a:cubicBezTo>
                    <a:cubicBezTo>
                      <a:pt x="116" y="36"/>
                      <a:pt x="115" y="43"/>
                      <a:pt x="110" y="50"/>
                    </a:cubicBezTo>
                    <a:cubicBezTo>
                      <a:pt x="103" y="61"/>
                      <a:pt x="86" y="68"/>
                      <a:pt x="66" y="70"/>
                    </a:cubicBezTo>
                    <a:cubicBezTo>
                      <a:pt x="64" y="70"/>
                      <a:pt x="61" y="71"/>
                      <a:pt x="58" y="71"/>
                    </a:cubicBezTo>
                    <a:close/>
                    <a:moveTo>
                      <a:pt x="58" y="11"/>
                    </a:moveTo>
                    <a:cubicBezTo>
                      <a:pt x="55" y="11"/>
                      <a:pt x="53" y="11"/>
                      <a:pt x="50" y="11"/>
                    </a:cubicBezTo>
                    <a:cubicBezTo>
                      <a:pt x="34" y="13"/>
                      <a:pt x="20" y="19"/>
                      <a:pt x="14" y="27"/>
                    </a:cubicBezTo>
                    <a:cubicBezTo>
                      <a:pt x="12" y="31"/>
                      <a:pt x="11" y="35"/>
                      <a:pt x="12" y="39"/>
                    </a:cubicBezTo>
                    <a:cubicBezTo>
                      <a:pt x="15" y="51"/>
                      <a:pt x="35" y="60"/>
                      <a:pt x="58" y="60"/>
                    </a:cubicBezTo>
                    <a:cubicBezTo>
                      <a:pt x="60" y="60"/>
                      <a:pt x="63" y="60"/>
                      <a:pt x="66" y="60"/>
                    </a:cubicBezTo>
                    <a:cubicBezTo>
                      <a:pt x="82" y="58"/>
                      <a:pt x="96" y="52"/>
                      <a:pt x="102" y="44"/>
                    </a:cubicBezTo>
                    <a:cubicBezTo>
                      <a:pt x="104" y="40"/>
                      <a:pt x="105" y="36"/>
                      <a:pt x="104" y="32"/>
                    </a:cubicBezTo>
                    <a:cubicBezTo>
                      <a:pt x="101" y="20"/>
                      <a:pt x="80" y="11"/>
                      <a:pt x="58" y="11"/>
                    </a:cubicBez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8" name="Group 47"/>
            <p:cNvGrpSpPr/>
            <p:nvPr/>
          </p:nvGrpSpPr>
          <p:grpSpPr>
            <a:xfrm>
              <a:off x="5948363" y="4491038"/>
              <a:ext cx="442913" cy="268288"/>
              <a:chOff x="5948363" y="4491038"/>
              <a:chExt cx="442913" cy="268288"/>
            </a:xfrm>
          </p:grpSpPr>
          <p:sp>
            <p:nvSpPr>
              <p:cNvPr id="9" name="Freeform 9"/>
              <p:cNvSpPr>
                <a:spLocks/>
              </p:cNvSpPr>
              <p:nvPr/>
            </p:nvSpPr>
            <p:spPr bwMode="auto">
              <a:xfrm>
                <a:off x="6051551" y="4554538"/>
                <a:ext cx="241300" cy="139700"/>
              </a:xfrm>
              <a:custGeom>
                <a:avLst/>
                <a:gdLst>
                  <a:gd name="T0" fmla="*/ 57 w 64"/>
                  <a:gd name="T1" fmla="*/ 26 h 37"/>
                  <a:gd name="T2" fmla="*/ 19 w 64"/>
                  <a:gd name="T3" fmla="*/ 33 h 37"/>
                  <a:gd name="T4" fmla="*/ 7 w 64"/>
                  <a:gd name="T5" fmla="*/ 11 h 37"/>
                  <a:gd name="T6" fmla="*/ 44 w 64"/>
                  <a:gd name="T7" fmla="*/ 4 h 37"/>
                  <a:gd name="T8" fmla="*/ 57 w 64"/>
                  <a:gd name="T9" fmla="*/ 26 h 37"/>
                </a:gdLst>
                <a:ahLst/>
                <a:cxnLst>
                  <a:cxn ang="0">
                    <a:pos x="T0" y="T1"/>
                  </a:cxn>
                  <a:cxn ang="0">
                    <a:pos x="T2" y="T3"/>
                  </a:cxn>
                  <a:cxn ang="0">
                    <a:pos x="T4" y="T5"/>
                  </a:cxn>
                  <a:cxn ang="0">
                    <a:pos x="T6" y="T7"/>
                  </a:cxn>
                  <a:cxn ang="0">
                    <a:pos x="T8" y="T9"/>
                  </a:cxn>
                </a:cxnLst>
                <a:rect l="0" t="0" r="r" b="b"/>
                <a:pathLst>
                  <a:path w="64" h="37">
                    <a:moveTo>
                      <a:pt x="57" y="26"/>
                    </a:moveTo>
                    <a:cubicBezTo>
                      <a:pt x="50" y="34"/>
                      <a:pt x="33" y="37"/>
                      <a:pt x="19" y="33"/>
                    </a:cubicBezTo>
                    <a:cubicBezTo>
                      <a:pt x="5" y="29"/>
                      <a:pt x="0" y="19"/>
                      <a:pt x="7" y="11"/>
                    </a:cubicBezTo>
                    <a:cubicBezTo>
                      <a:pt x="14" y="3"/>
                      <a:pt x="31" y="0"/>
                      <a:pt x="44" y="4"/>
                    </a:cubicBezTo>
                    <a:cubicBezTo>
                      <a:pt x="58" y="8"/>
                      <a:pt x="64" y="18"/>
                      <a:pt x="57" y="26"/>
                    </a:cubicBezTo>
                    <a:close/>
                  </a:path>
                </a:pathLst>
              </a:custGeom>
              <a:solidFill>
                <a:srgbClr val="F7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 name="Freeform 18"/>
              <p:cNvSpPr>
                <a:spLocks noEditPoints="1"/>
              </p:cNvSpPr>
              <p:nvPr/>
            </p:nvSpPr>
            <p:spPr bwMode="auto">
              <a:xfrm>
                <a:off x="5948363" y="4491038"/>
                <a:ext cx="442913" cy="268288"/>
              </a:xfrm>
              <a:custGeom>
                <a:avLst/>
                <a:gdLst>
                  <a:gd name="T0" fmla="*/ 59 w 117"/>
                  <a:gd name="T1" fmla="*/ 71 h 71"/>
                  <a:gd name="T2" fmla="*/ 34 w 117"/>
                  <a:gd name="T3" fmla="*/ 67 h 71"/>
                  <a:gd name="T4" fmla="*/ 3 w 117"/>
                  <a:gd name="T5" fmla="*/ 42 h 71"/>
                  <a:gd name="T6" fmla="*/ 9 w 117"/>
                  <a:gd name="T7" fmla="*/ 18 h 71"/>
                  <a:gd name="T8" fmla="*/ 59 w 117"/>
                  <a:gd name="T9" fmla="*/ 0 h 71"/>
                  <a:gd name="T10" fmla="*/ 84 w 117"/>
                  <a:gd name="T11" fmla="*/ 4 h 71"/>
                  <a:gd name="T12" fmla="*/ 115 w 117"/>
                  <a:gd name="T13" fmla="*/ 29 h 71"/>
                  <a:gd name="T14" fmla="*/ 109 w 117"/>
                  <a:gd name="T15" fmla="*/ 52 h 71"/>
                  <a:gd name="T16" fmla="*/ 59 w 117"/>
                  <a:gd name="T17" fmla="*/ 71 h 71"/>
                  <a:gd name="T18" fmla="*/ 59 w 117"/>
                  <a:gd name="T19" fmla="*/ 11 h 71"/>
                  <a:gd name="T20" fmla="*/ 17 w 117"/>
                  <a:gd name="T21" fmla="*/ 25 h 71"/>
                  <a:gd name="T22" fmla="*/ 13 w 117"/>
                  <a:gd name="T23" fmla="*/ 39 h 71"/>
                  <a:gd name="T24" fmla="*/ 37 w 117"/>
                  <a:gd name="T25" fmla="*/ 57 h 71"/>
                  <a:gd name="T26" fmla="*/ 59 w 117"/>
                  <a:gd name="T27" fmla="*/ 60 h 71"/>
                  <a:gd name="T28" fmla="*/ 101 w 117"/>
                  <a:gd name="T29" fmla="*/ 45 h 71"/>
                  <a:gd name="T30" fmla="*/ 105 w 117"/>
                  <a:gd name="T31" fmla="*/ 32 h 71"/>
                  <a:gd name="T32" fmla="*/ 81 w 117"/>
                  <a:gd name="T33" fmla="*/ 14 h 71"/>
                  <a:gd name="T34" fmla="*/ 59 w 117"/>
                  <a:gd name="T35"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 h="71">
                    <a:moveTo>
                      <a:pt x="59" y="71"/>
                    </a:moveTo>
                    <a:cubicBezTo>
                      <a:pt x="50" y="71"/>
                      <a:pt x="42" y="69"/>
                      <a:pt x="34" y="67"/>
                    </a:cubicBezTo>
                    <a:cubicBezTo>
                      <a:pt x="17" y="62"/>
                      <a:pt x="6" y="53"/>
                      <a:pt x="3" y="42"/>
                    </a:cubicBezTo>
                    <a:cubicBezTo>
                      <a:pt x="0" y="34"/>
                      <a:pt x="2" y="25"/>
                      <a:pt x="9" y="18"/>
                    </a:cubicBezTo>
                    <a:cubicBezTo>
                      <a:pt x="18" y="7"/>
                      <a:pt x="38" y="0"/>
                      <a:pt x="59" y="0"/>
                    </a:cubicBezTo>
                    <a:cubicBezTo>
                      <a:pt x="67" y="0"/>
                      <a:pt x="76" y="1"/>
                      <a:pt x="84" y="4"/>
                    </a:cubicBezTo>
                    <a:cubicBezTo>
                      <a:pt x="100" y="8"/>
                      <a:pt x="112" y="18"/>
                      <a:pt x="115" y="29"/>
                    </a:cubicBezTo>
                    <a:cubicBezTo>
                      <a:pt x="117" y="37"/>
                      <a:pt x="115" y="45"/>
                      <a:pt x="109" y="52"/>
                    </a:cubicBezTo>
                    <a:cubicBezTo>
                      <a:pt x="99" y="64"/>
                      <a:pt x="80" y="71"/>
                      <a:pt x="59" y="71"/>
                    </a:cubicBezTo>
                    <a:close/>
                    <a:moveTo>
                      <a:pt x="59" y="11"/>
                    </a:moveTo>
                    <a:cubicBezTo>
                      <a:pt x="41" y="11"/>
                      <a:pt x="24" y="16"/>
                      <a:pt x="17" y="25"/>
                    </a:cubicBezTo>
                    <a:cubicBezTo>
                      <a:pt x="13" y="30"/>
                      <a:pt x="11" y="34"/>
                      <a:pt x="13" y="39"/>
                    </a:cubicBezTo>
                    <a:cubicBezTo>
                      <a:pt x="15" y="46"/>
                      <a:pt x="24" y="53"/>
                      <a:pt x="37" y="57"/>
                    </a:cubicBezTo>
                    <a:cubicBezTo>
                      <a:pt x="44" y="59"/>
                      <a:pt x="51" y="60"/>
                      <a:pt x="59" y="60"/>
                    </a:cubicBezTo>
                    <a:cubicBezTo>
                      <a:pt x="77" y="60"/>
                      <a:pt x="93" y="54"/>
                      <a:pt x="101" y="45"/>
                    </a:cubicBezTo>
                    <a:cubicBezTo>
                      <a:pt x="105" y="41"/>
                      <a:pt x="106" y="36"/>
                      <a:pt x="105" y="32"/>
                    </a:cubicBezTo>
                    <a:cubicBezTo>
                      <a:pt x="103" y="24"/>
                      <a:pt x="94" y="18"/>
                      <a:pt x="81" y="14"/>
                    </a:cubicBezTo>
                    <a:cubicBezTo>
                      <a:pt x="74" y="12"/>
                      <a:pt x="66" y="11"/>
                      <a:pt x="59" y="11"/>
                    </a:cubicBezTo>
                    <a:close/>
                  </a:path>
                </a:pathLst>
              </a:custGeom>
              <a:solidFill>
                <a:srgbClr val="F7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sp>
        <p:nvSpPr>
          <p:cNvPr id="21" name="Freeform 21"/>
          <p:cNvSpPr>
            <a:spLocks/>
          </p:cNvSpPr>
          <p:nvPr/>
        </p:nvSpPr>
        <p:spPr bwMode="auto">
          <a:xfrm>
            <a:off x="3661172" y="357008"/>
            <a:ext cx="1207294" cy="677466"/>
          </a:xfrm>
          <a:custGeom>
            <a:avLst/>
            <a:gdLst>
              <a:gd name="T0" fmla="*/ 294 w 426"/>
              <a:gd name="T1" fmla="*/ 217 h 239"/>
              <a:gd name="T2" fmla="*/ 383 w 426"/>
              <a:gd name="T3" fmla="*/ 76 h 239"/>
              <a:gd name="T4" fmla="*/ 139 w 426"/>
              <a:gd name="T5" fmla="*/ 24 h 239"/>
              <a:gd name="T6" fmla="*/ 39 w 426"/>
              <a:gd name="T7" fmla="*/ 147 h 239"/>
              <a:gd name="T8" fmla="*/ 0 w 426"/>
              <a:gd name="T9" fmla="*/ 179 h 239"/>
              <a:gd name="T10" fmla="*/ 67 w 426"/>
              <a:gd name="T11" fmla="*/ 182 h 239"/>
              <a:gd name="T12" fmla="*/ 294 w 426"/>
              <a:gd name="T13" fmla="*/ 217 h 239"/>
            </a:gdLst>
            <a:ahLst/>
            <a:cxnLst>
              <a:cxn ang="0">
                <a:pos x="T0" y="T1"/>
              </a:cxn>
              <a:cxn ang="0">
                <a:pos x="T2" y="T3"/>
              </a:cxn>
              <a:cxn ang="0">
                <a:pos x="T4" y="T5"/>
              </a:cxn>
              <a:cxn ang="0">
                <a:pos x="T6" y="T7"/>
              </a:cxn>
              <a:cxn ang="0">
                <a:pos x="T8" y="T9"/>
              </a:cxn>
              <a:cxn ang="0">
                <a:pos x="T10" y="T11"/>
              </a:cxn>
              <a:cxn ang="0">
                <a:pos x="T12" y="T13"/>
              </a:cxn>
            </a:cxnLst>
            <a:rect l="0" t="0" r="r" b="b"/>
            <a:pathLst>
              <a:path w="426" h="239">
                <a:moveTo>
                  <a:pt x="294" y="217"/>
                </a:moveTo>
                <a:cubicBezTo>
                  <a:pt x="386" y="192"/>
                  <a:pt x="426" y="129"/>
                  <a:pt x="383" y="76"/>
                </a:cubicBezTo>
                <a:cubicBezTo>
                  <a:pt x="340" y="23"/>
                  <a:pt x="231" y="0"/>
                  <a:pt x="139" y="24"/>
                </a:cubicBezTo>
                <a:cubicBezTo>
                  <a:pt x="57" y="46"/>
                  <a:pt x="17" y="99"/>
                  <a:pt x="39" y="147"/>
                </a:cubicBezTo>
                <a:cubicBezTo>
                  <a:pt x="0" y="179"/>
                  <a:pt x="0" y="179"/>
                  <a:pt x="0" y="179"/>
                </a:cubicBezTo>
                <a:cubicBezTo>
                  <a:pt x="67" y="182"/>
                  <a:pt x="67" y="182"/>
                  <a:pt x="67" y="182"/>
                </a:cubicBezTo>
                <a:cubicBezTo>
                  <a:pt x="117" y="223"/>
                  <a:pt x="212" y="239"/>
                  <a:pt x="294" y="217"/>
                </a:cubicBezTo>
                <a:close/>
              </a:path>
            </a:pathLst>
          </a:custGeom>
          <a:solidFill>
            <a:schemeClr val="bg2">
              <a:lumMod val="90000"/>
              <a:lumOff val="10000"/>
            </a:schemeClr>
          </a:solidFill>
          <a:ln>
            <a:noFill/>
          </a:ln>
        </p:spPr>
        <p:txBody>
          <a:bodyPr vert="horz" wrap="square" lIns="68580" tIns="34290" rIns="68580" bIns="34290" numCol="1" anchor="t" anchorCtr="0" compatLnSpc="1">
            <a:prstTxWarp prst="textNoShape">
              <a:avLst/>
            </a:prstTxWarp>
          </a:bodyPr>
          <a:lstStyle/>
          <a:p>
            <a:endParaRPr lang="ru-RU" sz="1050"/>
          </a:p>
        </p:txBody>
      </p:sp>
      <p:grpSp>
        <p:nvGrpSpPr>
          <p:cNvPr id="47" name="Group 46"/>
          <p:cNvGrpSpPr/>
          <p:nvPr/>
        </p:nvGrpSpPr>
        <p:grpSpPr>
          <a:xfrm>
            <a:off x="3927872" y="254614"/>
            <a:ext cx="696516" cy="672704"/>
            <a:chOff x="10042526" y="2009775"/>
            <a:chExt cx="928688" cy="896938"/>
          </a:xfrm>
        </p:grpSpPr>
        <p:sp>
          <p:nvSpPr>
            <p:cNvPr id="36" name="Freeform 36"/>
            <p:cNvSpPr>
              <a:spLocks/>
            </p:cNvSpPr>
            <p:nvPr/>
          </p:nvSpPr>
          <p:spPr bwMode="auto">
            <a:xfrm>
              <a:off x="10042526" y="2009775"/>
              <a:ext cx="928688" cy="612775"/>
            </a:xfrm>
            <a:custGeom>
              <a:avLst/>
              <a:gdLst>
                <a:gd name="T0" fmla="*/ 246 w 246"/>
                <a:gd name="T1" fmla="*/ 81 h 162"/>
                <a:gd name="T2" fmla="*/ 246 w 246"/>
                <a:gd name="T3" fmla="*/ 83 h 162"/>
                <a:gd name="T4" fmla="*/ 234 w 246"/>
                <a:gd name="T5" fmla="*/ 111 h 162"/>
                <a:gd name="T6" fmla="*/ 71 w 246"/>
                <a:gd name="T7" fmla="*/ 145 h 162"/>
                <a:gd name="T8" fmla="*/ 0 w 246"/>
                <a:gd name="T9" fmla="*/ 81 h 162"/>
                <a:gd name="T10" fmla="*/ 12 w 246"/>
                <a:gd name="T11" fmla="*/ 51 h 162"/>
                <a:gd name="T12" fmla="*/ 175 w 246"/>
                <a:gd name="T13" fmla="*/ 17 h 162"/>
                <a:gd name="T14" fmla="*/ 246 w 246"/>
                <a:gd name="T15" fmla="*/ 8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162">
                  <a:moveTo>
                    <a:pt x="246" y="81"/>
                  </a:moveTo>
                  <a:cubicBezTo>
                    <a:pt x="246" y="83"/>
                    <a:pt x="246" y="83"/>
                    <a:pt x="246" y="83"/>
                  </a:cubicBezTo>
                  <a:cubicBezTo>
                    <a:pt x="245" y="92"/>
                    <a:pt x="241" y="102"/>
                    <a:pt x="234" y="111"/>
                  </a:cubicBezTo>
                  <a:cubicBezTo>
                    <a:pt x="205" y="146"/>
                    <a:pt x="133" y="162"/>
                    <a:pt x="71" y="145"/>
                  </a:cubicBezTo>
                  <a:cubicBezTo>
                    <a:pt x="27" y="133"/>
                    <a:pt x="0" y="108"/>
                    <a:pt x="0" y="81"/>
                  </a:cubicBezTo>
                  <a:cubicBezTo>
                    <a:pt x="0" y="71"/>
                    <a:pt x="4" y="61"/>
                    <a:pt x="12" y="51"/>
                  </a:cubicBezTo>
                  <a:cubicBezTo>
                    <a:pt x="41" y="16"/>
                    <a:pt x="113" y="0"/>
                    <a:pt x="175" y="17"/>
                  </a:cubicBezTo>
                  <a:cubicBezTo>
                    <a:pt x="219" y="29"/>
                    <a:pt x="245" y="54"/>
                    <a:pt x="246" y="81"/>
                  </a:cubicBezTo>
                  <a:close/>
                </a:path>
              </a:pathLst>
            </a:custGeom>
            <a:solidFill>
              <a:srgbClr val="A074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7" name="Freeform 37"/>
            <p:cNvSpPr>
              <a:spLocks/>
            </p:cNvSpPr>
            <p:nvPr/>
          </p:nvSpPr>
          <p:spPr bwMode="auto">
            <a:xfrm>
              <a:off x="10042526" y="2316163"/>
              <a:ext cx="928688" cy="590550"/>
            </a:xfrm>
            <a:custGeom>
              <a:avLst/>
              <a:gdLst>
                <a:gd name="T0" fmla="*/ 246 w 246"/>
                <a:gd name="T1" fmla="*/ 2 h 156"/>
                <a:gd name="T2" fmla="*/ 246 w 246"/>
                <a:gd name="T3" fmla="*/ 76 h 156"/>
                <a:gd name="T4" fmla="*/ 234 w 246"/>
                <a:gd name="T5" fmla="*/ 105 h 156"/>
                <a:gd name="T6" fmla="*/ 71 w 246"/>
                <a:gd name="T7" fmla="*/ 140 h 156"/>
                <a:gd name="T8" fmla="*/ 0 w 246"/>
                <a:gd name="T9" fmla="*/ 76 h 156"/>
                <a:gd name="T10" fmla="*/ 0 w 246"/>
                <a:gd name="T11" fmla="*/ 0 h 156"/>
                <a:gd name="T12" fmla="*/ 19 w 246"/>
                <a:gd name="T13" fmla="*/ 38 h 156"/>
                <a:gd name="T14" fmla="*/ 71 w 246"/>
                <a:gd name="T15" fmla="*/ 64 h 156"/>
                <a:gd name="T16" fmla="*/ 227 w 246"/>
                <a:gd name="T17" fmla="*/ 38 h 156"/>
                <a:gd name="T18" fmla="*/ 234 w 246"/>
                <a:gd name="T19" fmla="*/ 30 h 156"/>
                <a:gd name="T20" fmla="*/ 246 w 246"/>
                <a:gd name="T21" fmla="*/ 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156">
                  <a:moveTo>
                    <a:pt x="246" y="2"/>
                  </a:moveTo>
                  <a:cubicBezTo>
                    <a:pt x="246" y="76"/>
                    <a:pt x="246" y="76"/>
                    <a:pt x="246" y="76"/>
                  </a:cubicBezTo>
                  <a:cubicBezTo>
                    <a:pt x="246" y="86"/>
                    <a:pt x="242" y="96"/>
                    <a:pt x="234" y="105"/>
                  </a:cubicBezTo>
                  <a:cubicBezTo>
                    <a:pt x="205" y="141"/>
                    <a:pt x="133" y="156"/>
                    <a:pt x="71" y="140"/>
                  </a:cubicBezTo>
                  <a:cubicBezTo>
                    <a:pt x="27" y="128"/>
                    <a:pt x="0" y="102"/>
                    <a:pt x="0" y="76"/>
                  </a:cubicBezTo>
                  <a:cubicBezTo>
                    <a:pt x="0" y="0"/>
                    <a:pt x="0" y="0"/>
                    <a:pt x="0" y="0"/>
                  </a:cubicBezTo>
                  <a:cubicBezTo>
                    <a:pt x="0" y="13"/>
                    <a:pt x="7" y="27"/>
                    <a:pt x="19" y="38"/>
                  </a:cubicBezTo>
                  <a:cubicBezTo>
                    <a:pt x="32" y="49"/>
                    <a:pt x="49" y="58"/>
                    <a:pt x="71" y="64"/>
                  </a:cubicBezTo>
                  <a:cubicBezTo>
                    <a:pt x="128" y="79"/>
                    <a:pt x="194" y="68"/>
                    <a:pt x="227" y="38"/>
                  </a:cubicBezTo>
                  <a:cubicBezTo>
                    <a:pt x="229" y="35"/>
                    <a:pt x="232" y="33"/>
                    <a:pt x="234" y="30"/>
                  </a:cubicBezTo>
                  <a:cubicBezTo>
                    <a:pt x="241" y="21"/>
                    <a:pt x="245" y="11"/>
                    <a:pt x="246" y="2"/>
                  </a:cubicBezTo>
                  <a:close/>
                </a:path>
              </a:pathLst>
            </a:custGeom>
            <a:solidFill>
              <a:srgbClr val="754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38" name="Freeform 38"/>
          <p:cNvSpPr>
            <a:spLocks noEditPoints="1"/>
          </p:cNvSpPr>
          <p:nvPr/>
        </p:nvSpPr>
        <p:spPr bwMode="auto">
          <a:xfrm>
            <a:off x="3985561" y="359608"/>
            <a:ext cx="615665" cy="282178"/>
          </a:xfrm>
          <a:custGeom>
            <a:avLst/>
            <a:gdLst>
              <a:gd name="T0" fmla="*/ 39 w 135"/>
              <a:gd name="T1" fmla="*/ 24 h 71"/>
              <a:gd name="T2" fmla="*/ 63 w 135"/>
              <a:gd name="T3" fmla="*/ 38 h 71"/>
              <a:gd name="T4" fmla="*/ 74 w 135"/>
              <a:gd name="T5" fmla="*/ 57 h 71"/>
              <a:gd name="T6" fmla="*/ 60 w 135"/>
              <a:gd name="T7" fmla="*/ 68 h 71"/>
              <a:gd name="T8" fmla="*/ 35 w 135"/>
              <a:gd name="T9" fmla="*/ 69 h 71"/>
              <a:gd name="T10" fmla="*/ 11 w 135"/>
              <a:gd name="T11" fmla="*/ 55 h 71"/>
              <a:gd name="T12" fmla="*/ 0 w 135"/>
              <a:gd name="T13" fmla="*/ 36 h 71"/>
              <a:gd name="T14" fmla="*/ 14 w 135"/>
              <a:gd name="T15" fmla="*/ 25 h 71"/>
              <a:gd name="T16" fmla="*/ 39 w 135"/>
              <a:gd name="T17" fmla="*/ 24 h 71"/>
              <a:gd name="T18" fmla="*/ 57 w 135"/>
              <a:gd name="T19" fmla="*/ 55 h 71"/>
              <a:gd name="T20" fmla="*/ 47 w 135"/>
              <a:gd name="T21" fmla="*/ 43 h 71"/>
              <a:gd name="T22" fmla="*/ 33 w 135"/>
              <a:gd name="T23" fmla="*/ 33 h 71"/>
              <a:gd name="T24" fmla="*/ 22 w 135"/>
              <a:gd name="T25" fmla="*/ 32 h 71"/>
              <a:gd name="T26" fmla="*/ 18 w 135"/>
              <a:gd name="T27" fmla="*/ 38 h 71"/>
              <a:gd name="T28" fmla="*/ 27 w 135"/>
              <a:gd name="T29" fmla="*/ 50 h 71"/>
              <a:gd name="T30" fmla="*/ 41 w 135"/>
              <a:gd name="T31" fmla="*/ 60 h 71"/>
              <a:gd name="T32" fmla="*/ 53 w 135"/>
              <a:gd name="T33" fmla="*/ 61 h 71"/>
              <a:gd name="T34" fmla="*/ 57 w 135"/>
              <a:gd name="T35" fmla="*/ 55 h 71"/>
              <a:gd name="T36" fmla="*/ 54 w 135"/>
              <a:gd name="T37" fmla="*/ 13 h 71"/>
              <a:gd name="T38" fmla="*/ 74 w 135"/>
              <a:gd name="T39" fmla="*/ 35 h 71"/>
              <a:gd name="T40" fmla="*/ 82 w 135"/>
              <a:gd name="T41" fmla="*/ 35 h 71"/>
              <a:gd name="T42" fmla="*/ 86 w 135"/>
              <a:gd name="T43" fmla="*/ 33 h 71"/>
              <a:gd name="T44" fmla="*/ 92 w 135"/>
              <a:gd name="T45" fmla="*/ 31 h 71"/>
              <a:gd name="T46" fmla="*/ 113 w 135"/>
              <a:gd name="T47" fmla="*/ 32 h 71"/>
              <a:gd name="T48" fmla="*/ 106 w 135"/>
              <a:gd name="T49" fmla="*/ 44 h 71"/>
              <a:gd name="T50" fmla="*/ 95 w 135"/>
              <a:gd name="T51" fmla="*/ 46 h 71"/>
              <a:gd name="T52" fmla="*/ 84 w 135"/>
              <a:gd name="T53" fmla="*/ 47 h 71"/>
              <a:gd name="T54" fmla="*/ 92 w 135"/>
              <a:gd name="T55" fmla="*/ 55 h 71"/>
              <a:gd name="T56" fmla="*/ 114 w 135"/>
              <a:gd name="T57" fmla="*/ 51 h 71"/>
              <a:gd name="T58" fmla="*/ 132 w 135"/>
              <a:gd name="T59" fmla="*/ 40 h 71"/>
              <a:gd name="T60" fmla="*/ 128 w 135"/>
              <a:gd name="T61" fmla="*/ 26 h 71"/>
              <a:gd name="T62" fmla="*/ 112 w 135"/>
              <a:gd name="T63" fmla="*/ 19 h 71"/>
              <a:gd name="T64" fmla="*/ 91 w 135"/>
              <a:gd name="T65" fmla="*/ 21 h 71"/>
              <a:gd name="T66" fmla="*/ 84 w 135"/>
              <a:gd name="T67" fmla="*/ 24 h 71"/>
              <a:gd name="T68" fmla="*/ 83 w 135"/>
              <a:gd name="T69" fmla="*/ 25 h 71"/>
              <a:gd name="T70" fmla="*/ 75 w 135"/>
              <a:gd name="T71" fmla="*/ 16 h 71"/>
              <a:gd name="T72" fmla="*/ 102 w 135"/>
              <a:gd name="T73" fmla="*/ 7 h 71"/>
              <a:gd name="T74" fmla="*/ 94 w 135"/>
              <a:gd name="T75" fmla="*/ 0 h 71"/>
              <a:gd name="T76" fmla="*/ 54 w 135"/>
              <a:gd name="T77"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 h="71">
                <a:moveTo>
                  <a:pt x="39" y="24"/>
                </a:moveTo>
                <a:cubicBezTo>
                  <a:pt x="48" y="26"/>
                  <a:pt x="55" y="31"/>
                  <a:pt x="63" y="38"/>
                </a:cubicBezTo>
                <a:cubicBezTo>
                  <a:pt x="71" y="46"/>
                  <a:pt x="74" y="52"/>
                  <a:pt x="74" y="57"/>
                </a:cubicBezTo>
                <a:cubicBezTo>
                  <a:pt x="74" y="62"/>
                  <a:pt x="69" y="66"/>
                  <a:pt x="60" y="68"/>
                </a:cubicBezTo>
                <a:cubicBezTo>
                  <a:pt x="52" y="71"/>
                  <a:pt x="43" y="71"/>
                  <a:pt x="35" y="69"/>
                </a:cubicBezTo>
                <a:cubicBezTo>
                  <a:pt x="27" y="67"/>
                  <a:pt x="19" y="62"/>
                  <a:pt x="11" y="55"/>
                </a:cubicBezTo>
                <a:cubicBezTo>
                  <a:pt x="4" y="47"/>
                  <a:pt x="0" y="41"/>
                  <a:pt x="0" y="36"/>
                </a:cubicBezTo>
                <a:cubicBezTo>
                  <a:pt x="1" y="31"/>
                  <a:pt x="5" y="28"/>
                  <a:pt x="14" y="25"/>
                </a:cubicBezTo>
                <a:cubicBezTo>
                  <a:pt x="23" y="22"/>
                  <a:pt x="31" y="22"/>
                  <a:pt x="39" y="24"/>
                </a:cubicBezTo>
                <a:close/>
                <a:moveTo>
                  <a:pt x="57" y="55"/>
                </a:moveTo>
                <a:cubicBezTo>
                  <a:pt x="56" y="52"/>
                  <a:pt x="53" y="48"/>
                  <a:pt x="47" y="43"/>
                </a:cubicBezTo>
                <a:cubicBezTo>
                  <a:pt x="42" y="38"/>
                  <a:pt x="37" y="35"/>
                  <a:pt x="33" y="33"/>
                </a:cubicBezTo>
                <a:cubicBezTo>
                  <a:pt x="29" y="31"/>
                  <a:pt x="25" y="31"/>
                  <a:pt x="22" y="32"/>
                </a:cubicBezTo>
                <a:cubicBezTo>
                  <a:pt x="18" y="33"/>
                  <a:pt x="17" y="35"/>
                  <a:pt x="18" y="38"/>
                </a:cubicBezTo>
                <a:cubicBezTo>
                  <a:pt x="18" y="41"/>
                  <a:pt x="21" y="45"/>
                  <a:pt x="27" y="50"/>
                </a:cubicBezTo>
                <a:cubicBezTo>
                  <a:pt x="32" y="55"/>
                  <a:pt x="37" y="59"/>
                  <a:pt x="41" y="60"/>
                </a:cubicBezTo>
                <a:cubicBezTo>
                  <a:pt x="45" y="62"/>
                  <a:pt x="49" y="62"/>
                  <a:pt x="53" y="61"/>
                </a:cubicBezTo>
                <a:cubicBezTo>
                  <a:pt x="56" y="60"/>
                  <a:pt x="58" y="58"/>
                  <a:pt x="57" y="55"/>
                </a:cubicBezTo>
                <a:close/>
                <a:moveTo>
                  <a:pt x="54" y="13"/>
                </a:moveTo>
                <a:cubicBezTo>
                  <a:pt x="74" y="35"/>
                  <a:pt x="74" y="35"/>
                  <a:pt x="74" y="35"/>
                </a:cubicBezTo>
                <a:cubicBezTo>
                  <a:pt x="82" y="35"/>
                  <a:pt x="82" y="35"/>
                  <a:pt x="82" y="35"/>
                </a:cubicBezTo>
                <a:cubicBezTo>
                  <a:pt x="83" y="35"/>
                  <a:pt x="84" y="34"/>
                  <a:pt x="86" y="33"/>
                </a:cubicBezTo>
                <a:cubicBezTo>
                  <a:pt x="88" y="32"/>
                  <a:pt x="90" y="31"/>
                  <a:pt x="92" y="31"/>
                </a:cubicBezTo>
                <a:cubicBezTo>
                  <a:pt x="102" y="27"/>
                  <a:pt x="109" y="28"/>
                  <a:pt x="113" y="32"/>
                </a:cubicBezTo>
                <a:cubicBezTo>
                  <a:pt x="118" y="37"/>
                  <a:pt x="116" y="41"/>
                  <a:pt x="106" y="44"/>
                </a:cubicBezTo>
                <a:cubicBezTo>
                  <a:pt x="103" y="45"/>
                  <a:pt x="99" y="46"/>
                  <a:pt x="95" y="46"/>
                </a:cubicBezTo>
                <a:cubicBezTo>
                  <a:pt x="91" y="47"/>
                  <a:pt x="88" y="47"/>
                  <a:pt x="84" y="47"/>
                </a:cubicBezTo>
                <a:cubicBezTo>
                  <a:pt x="92" y="55"/>
                  <a:pt x="92" y="55"/>
                  <a:pt x="92" y="55"/>
                </a:cubicBezTo>
                <a:cubicBezTo>
                  <a:pt x="99" y="55"/>
                  <a:pt x="106" y="53"/>
                  <a:pt x="114" y="51"/>
                </a:cubicBezTo>
                <a:cubicBezTo>
                  <a:pt x="124" y="48"/>
                  <a:pt x="130" y="44"/>
                  <a:pt x="132" y="40"/>
                </a:cubicBezTo>
                <a:cubicBezTo>
                  <a:pt x="135" y="36"/>
                  <a:pt x="133" y="31"/>
                  <a:pt x="128" y="26"/>
                </a:cubicBezTo>
                <a:cubicBezTo>
                  <a:pt x="124" y="22"/>
                  <a:pt x="119" y="20"/>
                  <a:pt x="112" y="19"/>
                </a:cubicBezTo>
                <a:cubicBezTo>
                  <a:pt x="105" y="18"/>
                  <a:pt x="99" y="19"/>
                  <a:pt x="91" y="21"/>
                </a:cubicBezTo>
                <a:cubicBezTo>
                  <a:pt x="88" y="22"/>
                  <a:pt x="86" y="23"/>
                  <a:pt x="84" y="24"/>
                </a:cubicBezTo>
                <a:cubicBezTo>
                  <a:pt x="83" y="25"/>
                  <a:pt x="83" y="25"/>
                  <a:pt x="83" y="25"/>
                </a:cubicBezTo>
                <a:cubicBezTo>
                  <a:pt x="75" y="16"/>
                  <a:pt x="75" y="16"/>
                  <a:pt x="75" y="16"/>
                </a:cubicBezTo>
                <a:cubicBezTo>
                  <a:pt x="102" y="7"/>
                  <a:pt x="102" y="7"/>
                  <a:pt x="102" y="7"/>
                </a:cubicBezTo>
                <a:cubicBezTo>
                  <a:pt x="94" y="0"/>
                  <a:pt x="94" y="0"/>
                  <a:pt x="94" y="0"/>
                </a:cubicBezTo>
                <a:lnTo>
                  <a:pt x="54" y="13"/>
                </a:lnTo>
                <a:close/>
              </a:path>
            </a:pathLst>
          </a:custGeom>
          <a:solidFill>
            <a:srgbClr val="754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a:r>
              <a:rPr lang="pt-BR" sz="1050" dirty="0">
                <a:latin typeface="ADLaM Display" panose="02010000000000000000" pitchFamily="2" charset="0"/>
                <a:ea typeface="ADLaM Display" panose="02010000000000000000" pitchFamily="2" charset="0"/>
                <a:cs typeface="ADLaM Display" panose="02010000000000000000" pitchFamily="2" charset="0"/>
              </a:rPr>
              <a:t>Art. </a:t>
            </a:r>
          </a:p>
          <a:p>
            <a:pPr algn="ctr"/>
            <a:r>
              <a:rPr lang="pt-BR" sz="1050" dirty="0">
                <a:latin typeface="ADLaM Display" panose="02010000000000000000" pitchFamily="2" charset="0"/>
                <a:ea typeface="ADLaM Display" panose="02010000000000000000" pitchFamily="2" charset="0"/>
                <a:cs typeface="ADLaM Display" panose="02010000000000000000" pitchFamily="2" charset="0"/>
              </a:rPr>
              <a:t>163 </a:t>
            </a:r>
          </a:p>
          <a:p>
            <a:endParaRPr lang="ru-RU" sz="1050" dirty="0"/>
          </a:p>
        </p:txBody>
      </p:sp>
      <p:grpSp>
        <p:nvGrpSpPr>
          <p:cNvPr id="42" name="Group 41"/>
          <p:cNvGrpSpPr/>
          <p:nvPr/>
        </p:nvGrpSpPr>
        <p:grpSpPr>
          <a:xfrm>
            <a:off x="548878" y="195084"/>
            <a:ext cx="2430066" cy="1980010"/>
            <a:chOff x="5537201" y="1930400"/>
            <a:chExt cx="3240088" cy="2640013"/>
          </a:xfrm>
          <a:solidFill>
            <a:schemeClr val="bg2">
              <a:lumMod val="90000"/>
              <a:lumOff val="10000"/>
            </a:schemeClr>
          </a:solidFill>
        </p:grpSpPr>
        <p:sp>
          <p:nvSpPr>
            <p:cNvPr id="39" name="Freeform 39"/>
            <p:cNvSpPr>
              <a:spLocks/>
            </p:cNvSpPr>
            <p:nvPr/>
          </p:nvSpPr>
          <p:spPr bwMode="auto">
            <a:xfrm>
              <a:off x="5537201" y="1930400"/>
              <a:ext cx="3240088" cy="2133600"/>
            </a:xfrm>
            <a:custGeom>
              <a:avLst/>
              <a:gdLst>
                <a:gd name="T0" fmla="*/ 858 w 858"/>
                <a:gd name="T1" fmla="*/ 282 h 564"/>
                <a:gd name="T2" fmla="*/ 858 w 858"/>
                <a:gd name="T3" fmla="*/ 288 h 564"/>
                <a:gd name="T4" fmla="*/ 817 w 858"/>
                <a:gd name="T5" fmla="*/ 386 h 564"/>
                <a:gd name="T6" fmla="*/ 248 w 858"/>
                <a:gd name="T7" fmla="*/ 506 h 564"/>
                <a:gd name="T8" fmla="*/ 0 w 858"/>
                <a:gd name="T9" fmla="*/ 282 h 564"/>
                <a:gd name="T10" fmla="*/ 40 w 858"/>
                <a:gd name="T11" fmla="*/ 177 h 564"/>
                <a:gd name="T12" fmla="*/ 610 w 858"/>
                <a:gd name="T13" fmla="*/ 57 h 564"/>
                <a:gd name="T14" fmla="*/ 858 w 858"/>
                <a:gd name="T15" fmla="*/ 282 h 5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8" h="564">
                  <a:moveTo>
                    <a:pt x="858" y="282"/>
                  </a:moveTo>
                  <a:cubicBezTo>
                    <a:pt x="858" y="288"/>
                    <a:pt x="858" y="288"/>
                    <a:pt x="858" y="288"/>
                  </a:cubicBezTo>
                  <a:cubicBezTo>
                    <a:pt x="856" y="321"/>
                    <a:pt x="843" y="355"/>
                    <a:pt x="817" y="386"/>
                  </a:cubicBezTo>
                  <a:cubicBezTo>
                    <a:pt x="717" y="510"/>
                    <a:pt x="462" y="564"/>
                    <a:pt x="248" y="506"/>
                  </a:cubicBezTo>
                  <a:cubicBezTo>
                    <a:pt x="92" y="464"/>
                    <a:pt x="0" y="375"/>
                    <a:pt x="0" y="282"/>
                  </a:cubicBezTo>
                  <a:cubicBezTo>
                    <a:pt x="0" y="247"/>
                    <a:pt x="13" y="211"/>
                    <a:pt x="40" y="177"/>
                  </a:cubicBezTo>
                  <a:cubicBezTo>
                    <a:pt x="140" y="53"/>
                    <a:pt x="395" y="0"/>
                    <a:pt x="610" y="57"/>
                  </a:cubicBezTo>
                  <a:cubicBezTo>
                    <a:pt x="766" y="99"/>
                    <a:pt x="857" y="189"/>
                    <a:pt x="858" y="282"/>
                  </a:cubicBez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0" name="Freeform 40"/>
            <p:cNvSpPr>
              <a:spLocks/>
            </p:cNvSpPr>
            <p:nvPr/>
          </p:nvSpPr>
          <p:spPr bwMode="auto">
            <a:xfrm>
              <a:off x="5537201" y="2997200"/>
              <a:ext cx="3240088" cy="1573213"/>
            </a:xfrm>
            <a:custGeom>
              <a:avLst/>
              <a:gdLst>
                <a:gd name="T0" fmla="*/ 858 w 858"/>
                <a:gd name="T1" fmla="*/ 6 h 416"/>
                <a:gd name="T2" fmla="*/ 858 w 858"/>
                <a:gd name="T3" fmla="*/ 134 h 416"/>
                <a:gd name="T4" fmla="*/ 817 w 858"/>
                <a:gd name="T5" fmla="*/ 239 h 416"/>
                <a:gd name="T6" fmla="*/ 248 w 858"/>
                <a:gd name="T7" fmla="*/ 359 h 416"/>
                <a:gd name="T8" fmla="*/ 0 w 858"/>
                <a:gd name="T9" fmla="*/ 134 h 416"/>
                <a:gd name="T10" fmla="*/ 0 w 858"/>
                <a:gd name="T11" fmla="*/ 0 h 416"/>
                <a:gd name="T12" fmla="*/ 66 w 858"/>
                <a:gd name="T13" fmla="*/ 132 h 416"/>
                <a:gd name="T14" fmla="*/ 248 w 858"/>
                <a:gd name="T15" fmla="*/ 224 h 416"/>
                <a:gd name="T16" fmla="*/ 791 w 858"/>
                <a:gd name="T17" fmla="*/ 132 h 416"/>
                <a:gd name="T18" fmla="*/ 817 w 858"/>
                <a:gd name="T19" fmla="*/ 104 h 416"/>
                <a:gd name="T20" fmla="*/ 858 w 858"/>
                <a:gd name="T21" fmla="*/ 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8" h="416">
                  <a:moveTo>
                    <a:pt x="858" y="6"/>
                  </a:moveTo>
                  <a:cubicBezTo>
                    <a:pt x="858" y="134"/>
                    <a:pt x="858" y="134"/>
                    <a:pt x="858" y="134"/>
                  </a:cubicBezTo>
                  <a:cubicBezTo>
                    <a:pt x="858" y="170"/>
                    <a:pt x="845" y="205"/>
                    <a:pt x="817" y="239"/>
                  </a:cubicBezTo>
                  <a:cubicBezTo>
                    <a:pt x="717" y="363"/>
                    <a:pt x="462" y="416"/>
                    <a:pt x="248" y="359"/>
                  </a:cubicBezTo>
                  <a:cubicBezTo>
                    <a:pt x="92" y="317"/>
                    <a:pt x="0" y="228"/>
                    <a:pt x="0" y="134"/>
                  </a:cubicBezTo>
                  <a:cubicBezTo>
                    <a:pt x="0" y="0"/>
                    <a:pt x="0" y="0"/>
                    <a:pt x="0" y="0"/>
                  </a:cubicBezTo>
                  <a:cubicBezTo>
                    <a:pt x="0" y="47"/>
                    <a:pt x="23" y="92"/>
                    <a:pt x="66" y="132"/>
                  </a:cubicBezTo>
                  <a:cubicBezTo>
                    <a:pt x="109" y="171"/>
                    <a:pt x="170" y="203"/>
                    <a:pt x="248" y="224"/>
                  </a:cubicBezTo>
                  <a:cubicBezTo>
                    <a:pt x="446" y="277"/>
                    <a:pt x="678" y="236"/>
                    <a:pt x="791" y="132"/>
                  </a:cubicBezTo>
                  <a:cubicBezTo>
                    <a:pt x="801" y="123"/>
                    <a:pt x="810" y="114"/>
                    <a:pt x="817" y="104"/>
                  </a:cubicBezTo>
                  <a:cubicBezTo>
                    <a:pt x="843" y="73"/>
                    <a:pt x="856" y="39"/>
                    <a:pt x="85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pic>
        <p:nvPicPr>
          <p:cNvPr id="1026" name="Picture 2" descr="Processo Administrativo Disciplinar - LC 46/1994: PP-ES">
            <a:extLst>
              <a:ext uri="{FF2B5EF4-FFF2-40B4-BE49-F238E27FC236}">
                <a16:creationId xmlns:a16="http://schemas.microsoft.com/office/drawing/2014/main" id="{BF1740E0-0484-4F03-0A58-527DF8AD65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869259">
            <a:off x="841751" y="323263"/>
            <a:ext cx="1724541" cy="14948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30" name="CaixaDeTexto 1029">
            <a:extLst>
              <a:ext uri="{FF2B5EF4-FFF2-40B4-BE49-F238E27FC236}">
                <a16:creationId xmlns:a16="http://schemas.microsoft.com/office/drawing/2014/main" id="{74700885-0256-42E2-E676-0AD22459349D}"/>
              </a:ext>
            </a:extLst>
          </p:cNvPr>
          <p:cNvSpPr txBox="1"/>
          <p:nvPr/>
        </p:nvSpPr>
        <p:spPr>
          <a:xfrm>
            <a:off x="4868465" y="384117"/>
            <a:ext cx="4158060" cy="646331"/>
          </a:xfrm>
          <a:prstGeom prst="rect">
            <a:avLst/>
          </a:prstGeom>
          <a:noFill/>
        </p:spPr>
        <p:txBody>
          <a:bodyPr wrap="square">
            <a:spAutoFit/>
          </a:bodyPr>
          <a:lstStyle/>
          <a:p>
            <a:r>
              <a:rPr lang="pt-BR" sz="1200" dirty="0">
                <a:latin typeface="Arial" panose="020B0604020202020204" pitchFamily="34" charset="0"/>
              </a:rPr>
              <a:t>É admitida a </a:t>
            </a:r>
            <a:r>
              <a:rPr lang="pt-BR" sz="1200" b="1" dirty="0">
                <a:latin typeface="Arial" panose="020B0604020202020204" pitchFamily="34" charset="0"/>
              </a:rPr>
              <a:t>REABILITAÇÃO DO LICITANTE OU CONTRATADO </a:t>
            </a:r>
            <a:r>
              <a:rPr lang="pt-BR" sz="1200" dirty="0">
                <a:latin typeface="Arial" panose="020B0604020202020204" pitchFamily="34" charset="0"/>
              </a:rPr>
              <a:t>perante a própria autoridade que aplicou a penalidade, exigidos, cumulativamente:</a:t>
            </a:r>
            <a:endParaRPr lang="pt-BR" sz="1200" dirty="0">
              <a:latin typeface="Times New Roman" panose="02020603050405020304" pitchFamily="18" charset="0"/>
            </a:endParaRPr>
          </a:p>
        </p:txBody>
      </p:sp>
      <p:sp>
        <p:nvSpPr>
          <p:cNvPr id="3" name="CaixaDeTexto 2">
            <a:extLst>
              <a:ext uri="{FF2B5EF4-FFF2-40B4-BE49-F238E27FC236}">
                <a16:creationId xmlns:a16="http://schemas.microsoft.com/office/drawing/2014/main" id="{D23EA7DF-1D39-303F-9542-0E6E00136BB8}"/>
              </a:ext>
            </a:extLst>
          </p:cNvPr>
          <p:cNvSpPr txBox="1"/>
          <p:nvPr/>
        </p:nvSpPr>
        <p:spPr>
          <a:xfrm>
            <a:off x="3634978" y="1363950"/>
            <a:ext cx="5140722" cy="461665"/>
          </a:xfrm>
          <a:prstGeom prst="rect">
            <a:avLst/>
          </a:prstGeom>
          <a:noFill/>
        </p:spPr>
        <p:txBody>
          <a:bodyPr wrap="square">
            <a:spAutoFit/>
          </a:bodyPr>
          <a:lstStyle/>
          <a:p>
            <a:pPr algn="just"/>
            <a:r>
              <a:rPr lang="pt-BR" sz="1350" dirty="0">
                <a:latin typeface="Arial" panose="020B0604020202020204" pitchFamily="34" charset="0"/>
              </a:rPr>
              <a:t>I - Reparação integral do dano causado à Administração Pública;</a:t>
            </a:r>
          </a:p>
          <a:p>
            <a:pPr algn="just"/>
            <a:endParaRPr lang="pt-BR" sz="1050" dirty="0">
              <a:latin typeface="Times New Roman" panose="02020603050405020304" pitchFamily="18" charset="0"/>
            </a:endParaRPr>
          </a:p>
        </p:txBody>
      </p:sp>
      <p:sp>
        <p:nvSpPr>
          <p:cNvPr id="41" name="CaixaDeTexto 40">
            <a:extLst>
              <a:ext uri="{FF2B5EF4-FFF2-40B4-BE49-F238E27FC236}">
                <a16:creationId xmlns:a16="http://schemas.microsoft.com/office/drawing/2014/main" id="{D4A439DD-37D0-06B4-1C1B-61D4B6730966}"/>
              </a:ext>
            </a:extLst>
          </p:cNvPr>
          <p:cNvSpPr txBox="1"/>
          <p:nvPr/>
        </p:nvSpPr>
        <p:spPr>
          <a:xfrm>
            <a:off x="3208734" y="1938575"/>
            <a:ext cx="4572000" cy="300082"/>
          </a:xfrm>
          <a:prstGeom prst="rect">
            <a:avLst/>
          </a:prstGeom>
          <a:noFill/>
        </p:spPr>
        <p:txBody>
          <a:bodyPr wrap="square">
            <a:spAutoFit/>
          </a:bodyPr>
          <a:lstStyle/>
          <a:p>
            <a:pPr algn="just"/>
            <a:r>
              <a:rPr lang="pt-BR" sz="1350" dirty="0">
                <a:latin typeface="Arial" panose="020B0604020202020204" pitchFamily="34" charset="0"/>
              </a:rPr>
              <a:t>II - Pagamento da multa;</a:t>
            </a:r>
          </a:p>
        </p:txBody>
      </p:sp>
      <p:sp>
        <p:nvSpPr>
          <p:cNvPr id="55" name="CaixaDeTexto 54">
            <a:extLst>
              <a:ext uri="{FF2B5EF4-FFF2-40B4-BE49-F238E27FC236}">
                <a16:creationId xmlns:a16="http://schemas.microsoft.com/office/drawing/2014/main" id="{EB345A58-4D19-41E9-D1DA-FF6585A17945}"/>
              </a:ext>
            </a:extLst>
          </p:cNvPr>
          <p:cNvSpPr txBox="1"/>
          <p:nvPr/>
        </p:nvSpPr>
        <p:spPr>
          <a:xfrm>
            <a:off x="2187971" y="2345353"/>
            <a:ext cx="6846491" cy="715581"/>
          </a:xfrm>
          <a:prstGeom prst="rect">
            <a:avLst/>
          </a:prstGeom>
          <a:noFill/>
        </p:spPr>
        <p:txBody>
          <a:bodyPr wrap="square">
            <a:spAutoFit/>
          </a:bodyPr>
          <a:lstStyle/>
          <a:p>
            <a:pPr algn="just"/>
            <a:r>
              <a:rPr lang="pt-BR" sz="1350" dirty="0">
                <a:latin typeface="Arial" panose="020B0604020202020204" pitchFamily="34" charset="0"/>
              </a:rPr>
              <a:t>III - Transcurso do prazo mínimo de 1 (um) ano da aplicação da penalidade, no caso de impedimento de licitar e contratar, ou de 3 (três) anos da aplicação da penalidade, no caso de declaração de inidoneidade;</a:t>
            </a:r>
            <a:endParaRPr lang="pt-BR" sz="1050" dirty="0">
              <a:latin typeface="Times New Roman" panose="02020603050405020304" pitchFamily="18" charset="0"/>
            </a:endParaRPr>
          </a:p>
        </p:txBody>
      </p:sp>
      <p:sp>
        <p:nvSpPr>
          <p:cNvPr id="57" name="CaixaDeTexto 56">
            <a:extLst>
              <a:ext uri="{FF2B5EF4-FFF2-40B4-BE49-F238E27FC236}">
                <a16:creationId xmlns:a16="http://schemas.microsoft.com/office/drawing/2014/main" id="{C6EC65F7-A607-432C-D3AD-8E2B3702AE45}"/>
              </a:ext>
            </a:extLst>
          </p:cNvPr>
          <p:cNvSpPr txBox="1"/>
          <p:nvPr/>
        </p:nvSpPr>
        <p:spPr>
          <a:xfrm>
            <a:off x="934641" y="3236082"/>
            <a:ext cx="7092157" cy="300082"/>
          </a:xfrm>
          <a:prstGeom prst="rect">
            <a:avLst/>
          </a:prstGeom>
          <a:noFill/>
        </p:spPr>
        <p:txBody>
          <a:bodyPr wrap="square">
            <a:spAutoFit/>
          </a:bodyPr>
          <a:lstStyle/>
          <a:p>
            <a:pPr algn="just"/>
            <a:r>
              <a:rPr lang="pt-BR" sz="1350" dirty="0">
                <a:latin typeface="Arial" panose="020B0604020202020204" pitchFamily="34" charset="0"/>
              </a:rPr>
              <a:t>IV - Cumprimento das condições de reabilitação definidas no ato punitivo;</a:t>
            </a:r>
          </a:p>
        </p:txBody>
      </p:sp>
      <p:sp>
        <p:nvSpPr>
          <p:cNvPr id="59" name="CaixaDeTexto 58">
            <a:extLst>
              <a:ext uri="{FF2B5EF4-FFF2-40B4-BE49-F238E27FC236}">
                <a16:creationId xmlns:a16="http://schemas.microsoft.com/office/drawing/2014/main" id="{83846374-B130-7249-F685-6E9718E6AA52}"/>
              </a:ext>
            </a:extLst>
          </p:cNvPr>
          <p:cNvSpPr txBox="1"/>
          <p:nvPr/>
        </p:nvSpPr>
        <p:spPr>
          <a:xfrm>
            <a:off x="267593" y="3709653"/>
            <a:ext cx="8713590" cy="507831"/>
          </a:xfrm>
          <a:prstGeom prst="rect">
            <a:avLst/>
          </a:prstGeom>
          <a:noFill/>
        </p:spPr>
        <p:txBody>
          <a:bodyPr wrap="square">
            <a:spAutoFit/>
          </a:bodyPr>
          <a:lstStyle/>
          <a:p>
            <a:pPr algn="just"/>
            <a:r>
              <a:rPr lang="pt-BR" sz="1350" dirty="0">
                <a:latin typeface="Arial" panose="020B0604020202020204" pitchFamily="34" charset="0"/>
              </a:rPr>
              <a:t>V - Análise jurídica prévia, com posicionamento conclusivo quanto ao cumprimento dos requisitos definidos neste artigo.</a:t>
            </a:r>
            <a:endParaRPr lang="pt-BR" sz="1050" dirty="0">
              <a:latin typeface="Times New Roman" panose="02020603050405020304" pitchFamily="18" charset="0"/>
            </a:endParaRPr>
          </a:p>
        </p:txBody>
      </p:sp>
    </p:spTree>
    <p:extLst>
      <p:ext uri="{BB962C8B-B14F-4D97-AF65-F5344CB8AC3E}">
        <p14:creationId xmlns:p14="http://schemas.microsoft.com/office/powerpoint/2010/main" val="359794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1+#ppt_w/2"/>
                                          </p:val>
                                        </p:tav>
                                        <p:tav tm="100000">
                                          <p:val>
                                            <p:strVal val="#ppt_x"/>
                                          </p:val>
                                        </p:tav>
                                      </p:tavLst>
                                    </p:anim>
                                    <p:anim calcmode="lin" valueType="num">
                                      <p:cBhvr additive="base">
                                        <p:cTn id="14"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1+#ppt_w/2"/>
                                          </p:val>
                                        </p:tav>
                                        <p:tav tm="100000">
                                          <p:val>
                                            <p:strVal val="#ppt_x"/>
                                          </p:val>
                                        </p:tav>
                                      </p:tavLst>
                                    </p:anim>
                                    <p:anim calcmode="lin" valueType="num">
                                      <p:cBhvr additive="base">
                                        <p:cTn id="20"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500" fill="hold"/>
                                        <p:tgtEl>
                                          <p:spTgt spid="57"/>
                                        </p:tgtEl>
                                        <p:attrNameLst>
                                          <p:attrName>ppt_x</p:attrName>
                                        </p:attrNameLst>
                                      </p:cBhvr>
                                      <p:tavLst>
                                        <p:tav tm="0">
                                          <p:val>
                                            <p:strVal val="1+#ppt_w/2"/>
                                          </p:val>
                                        </p:tav>
                                        <p:tav tm="100000">
                                          <p:val>
                                            <p:strVal val="#ppt_x"/>
                                          </p:val>
                                        </p:tav>
                                      </p:tavLst>
                                    </p:anim>
                                    <p:anim calcmode="lin" valueType="num">
                                      <p:cBhvr additive="base">
                                        <p:cTn id="26"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500" fill="hold"/>
                                        <p:tgtEl>
                                          <p:spTgt spid="59"/>
                                        </p:tgtEl>
                                        <p:attrNameLst>
                                          <p:attrName>ppt_x</p:attrName>
                                        </p:attrNameLst>
                                      </p:cBhvr>
                                      <p:tavLst>
                                        <p:tav tm="0">
                                          <p:val>
                                            <p:strVal val="1+#ppt_w/2"/>
                                          </p:val>
                                        </p:tav>
                                        <p:tav tm="100000">
                                          <p:val>
                                            <p:strVal val="#ppt_x"/>
                                          </p:val>
                                        </p:tav>
                                      </p:tavLst>
                                    </p:anim>
                                    <p:anim calcmode="lin" valueType="num">
                                      <p:cBhvr additive="base">
                                        <p:cTn id="32"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55" grpId="0"/>
      <p:bldP spid="57" grpId="0"/>
      <p:bldP spid="5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Group 161"/>
          <p:cNvGrpSpPr/>
          <p:nvPr/>
        </p:nvGrpSpPr>
        <p:grpSpPr>
          <a:xfrm>
            <a:off x="5519609" y="1616529"/>
            <a:ext cx="2346499" cy="1942317"/>
            <a:chOff x="5505450" y="533400"/>
            <a:chExt cx="4313238" cy="3570288"/>
          </a:xfrm>
        </p:grpSpPr>
        <p:sp>
          <p:nvSpPr>
            <p:cNvPr id="166" name="Freeform 5"/>
            <p:cNvSpPr>
              <a:spLocks/>
            </p:cNvSpPr>
            <p:nvPr/>
          </p:nvSpPr>
          <p:spPr bwMode="auto">
            <a:xfrm>
              <a:off x="5519738" y="1782763"/>
              <a:ext cx="4287838" cy="2320925"/>
            </a:xfrm>
            <a:custGeom>
              <a:avLst/>
              <a:gdLst>
                <a:gd name="T0" fmla="*/ 0 w 1222"/>
                <a:gd name="T1" fmla="*/ 0 h 661"/>
                <a:gd name="T2" fmla="*/ 10 w 1222"/>
                <a:gd name="T3" fmla="*/ 14 h 661"/>
                <a:gd name="T4" fmla="*/ 588 w 1222"/>
                <a:gd name="T5" fmla="*/ 348 h 661"/>
                <a:gd name="T6" fmla="*/ 637 w 1222"/>
                <a:gd name="T7" fmla="*/ 348 h 661"/>
                <a:gd name="T8" fmla="*/ 1212 w 1222"/>
                <a:gd name="T9" fmla="*/ 14 h 661"/>
                <a:gd name="T10" fmla="*/ 1222 w 1222"/>
                <a:gd name="T11" fmla="*/ 0 h 661"/>
                <a:gd name="T12" fmla="*/ 1222 w 1222"/>
                <a:gd name="T13" fmla="*/ 305 h 661"/>
                <a:gd name="T14" fmla="*/ 1212 w 1222"/>
                <a:gd name="T15" fmla="*/ 319 h 661"/>
                <a:gd name="T16" fmla="*/ 637 w 1222"/>
                <a:gd name="T17" fmla="*/ 653 h 661"/>
                <a:gd name="T18" fmla="*/ 588 w 1222"/>
                <a:gd name="T19" fmla="*/ 653 h 661"/>
                <a:gd name="T20" fmla="*/ 10 w 1222"/>
                <a:gd name="T21" fmla="*/ 319 h 661"/>
                <a:gd name="T22" fmla="*/ 0 w 1222"/>
                <a:gd name="T23" fmla="*/ 305 h 661"/>
                <a:gd name="T24" fmla="*/ 0 w 1222"/>
                <a:gd name="T25"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2" h="661">
                  <a:moveTo>
                    <a:pt x="0" y="0"/>
                  </a:moveTo>
                  <a:cubicBezTo>
                    <a:pt x="0" y="5"/>
                    <a:pt x="3" y="10"/>
                    <a:pt x="10" y="14"/>
                  </a:cubicBezTo>
                  <a:cubicBezTo>
                    <a:pt x="588" y="348"/>
                    <a:pt x="588" y="348"/>
                    <a:pt x="588" y="348"/>
                  </a:cubicBezTo>
                  <a:cubicBezTo>
                    <a:pt x="602" y="356"/>
                    <a:pt x="624" y="356"/>
                    <a:pt x="637" y="348"/>
                  </a:cubicBezTo>
                  <a:cubicBezTo>
                    <a:pt x="1212" y="14"/>
                    <a:pt x="1212" y="14"/>
                    <a:pt x="1212" y="14"/>
                  </a:cubicBezTo>
                  <a:cubicBezTo>
                    <a:pt x="1219" y="10"/>
                    <a:pt x="1222" y="5"/>
                    <a:pt x="1222" y="0"/>
                  </a:cubicBezTo>
                  <a:cubicBezTo>
                    <a:pt x="1222" y="305"/>
                    <a:pt x="1222" y="305"/>
                    <a:pt x="1222" y="305"/>
                  </a:cubicBezTo>
                  <a:cubicBezTo>
                    <a:pt x="1222" y="310"/>
                    <a:pt x="1219" y="315"/>
                    <a:pt x="1212" y="319"/>
                  </a:cubicBezTo>
                  <a:cubicBezTo>
                    <a:pt x="637" y="653"/>
                    <a:pt x="637" y="653"/>
                    <a:pt x="637" y="653"/>
                  </a:cubicBezTo>
                  <a:cubicBezTo>
                    <a:pt x="624" y="661"/>
                    <a:pt x="602" y="661"/>
                    <a:pt x="588" y="653"/>
                  </a:cubicBezTo>
                  <a:cubicBezTo>
                    <a:pt x="10" y="319"/>
                    <a:pt x="10" y="319"/>
                    <a:pt x="10" y="319"/>
                  </a:cubicBezTo>
                  <a:cubicBezTo>
                    <a:pt x="3" y="315"/>
                    <a:pt x="0" y="310"/>
                    <a:pt x="0" y="305"/>
                  </a:cubicBezTo>
                  <a:lnTo>
                    <a:pt x="0" y="0"/>
                  </a:ln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7" name="Freeform 6"/>
            <p:cNvSpPr>
              <a:spLocks/>
            </p:cNvSpPr>
            <p:nvPr/>
          </p:nvSpPr>
          <p:spPr bwMode="auto">
            <a:xfrm>
              <a:off x="5505450" y="533400"/>
              <a:ext cx="4313238" cy="2498725"/>
            </a:xfrm>
            <a:custGeom>
              <a:avLst/>
              <a:gdLst>
                <a:gd name="T0" fmla="*/ 638 w 1229"/>
                <a:gd name="T1" fmla="*/ 8 h 712"/>
                <a:gd name="T2" fmla="*/ 588 w 1229"/>
                <a:gd name="T3" fmla="*/ 8 h 712"/>
                <a:gd name="T4" fmla="*/ 14 w 1229"/>
                <a:gd name="T5" fmla="*/ 341 h 712"/>
                <a:gd name="T6" fmla="*/ 14 w 1229"/>
                <a:gd name="T7" fmla="*/ 370 h 712"/>
                <a:gd name="T8" fmla="*/ 592 w 1229"/>
                <a:gd name="T9" fmla="*/ 704 h 712"/>
                <a:gd name="T10" fmla="*/ 641 w 1229"/>
                <a:gd name="T11" fmla="*/ 704 h 712"/>
                <a:gd name="T12" fmla="*/ 1216 w 1229"/>
                <a:gd name="T13" fmla="*/ 370 h 712"/>
                <a:gd name="T14" fmla="*/ 1216 w 1229"/>
                <a:gd name="T15" fmla="*/ 341 h 712"/>
                <a:gd name="T16" fmla="*/ 638 w 1229"/>
                <a:gd name="T17" fmla="*/ 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9" h="712">
                  <a:moveTo>
                    <a:pt x="638" y="8"/>
                  </a:moveTo>
                  <a:cubicBezTo>
                    <a:pt x="624" y="0"/>
                    <a:pt x="602" y="0"/>
                    <a:pt x="588" y="8"/>
                  </a:cubicBezTo>
                  <a:cubicBezTo>
                    <a:pt x="14" y="341"/>
                    <a:pt x="14" y="341"/>
                    <a:pt x="14" y="341"/>
                  </a:cubicBezTo>
                  <a:cubicBezTo>
                    <a:pt x="0" y="349"/>
                    <a:pt x="0" y="362"/>
                    <a:pt x="14" y="370"/>
                  </a:cubicBezTo>
                  <a:cubicBezTo>
                    <a:pt x="592" y="704"/>
                    <a:pt x="592" y="704"/>
                    <a:pt x="592" y="704"/>
                  </a:cubicBezTo>
                  <a:cubicBezTo>
                    <a:pt x="606" y="712"/>
                    <a:pt x="628" y="712"/>
                    <a:pt x="641" y="704"/>
                  </a:cubicBezTo>
                  <a:cubicBezTo>
                    <a:pt x="1216" y="370"/>
                    <a:pt x="1216" y="370"/>
                    <a:pt x="1216" y="370"/>
                  </a:cubicBezTo>
                  <a:cubicBezTo>
                    <a:pt x="1229" y="362"/>
                    <a:pt x="1229" y="349"/>
                    <a:pt x="1216" y="341"/>
                  </a:cubicBezTo>
                  <a:lnTo>
                    <a:pt x="638" y="8"/>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70" name="Group 469"/>
          <p:cNvGrpSpPr/>
          <p:nvPr/>
        </p:nvGrpSpPr>
        <p:grpSpPr>
          <a:xfrm>
            <a:off x="4889454" y="2015859"/>
            <a:ext cx="634138" cy="964820"/>
            <a:chOff x="3414711" y="949325"/>
            <a:chExt cx="3549652" cy="5400676"/>
          </a:xfrm>
        </p:grpSpPr>
        <p:grpSp>
          <p:nvGrpSpPr>
            <p:cNvPr id="471" name="Group 470"/>
            <p:cNvGrpSpPr/>
            <p:nvPr/>
          </p:nvGrpSpPr>
          <p:grpSpPr>
            <a:xfrm>
              <a:off x="3414713" y="4157663"/>
              <a:ext cx="3549650" cy="2192338"/>
              <a:chOff x="3414713" y="4157663"/>
              <a:chExt cx="3549650" cy="2192338"/>
            </a:xfrm>
          </p:grpSpPr>
          <p:sp>
            <p:nvSpPr>
              <p:cNvPr id="494" name="Freeform 306"/>
              <p:cNvSpPr>
                <a:spLocks/>
              </p:cNvSpPr>
              <p:nvPr/>
            </p:nvSpPr>
            <p:spPr bwMode="auto">
              <a:xfrm>
                <a:off x="3432175" y="5183188"/>
                <a:ext cx="3514725" cy="1166813"/>
              </a:xfrm>
              <a:custGeom>
                <a:avLst/>
                <a:gdLst>
                  <a:gd name="T0" fmla="*/ 1044 w 1044"/>
                  <a:gd name="T1" fmla="*/ 0 h 347"/>
                  <a:gd name="T2" fmla="*/ 1032 w 1044"/>
                  <a:gd name="T3" fmla="*/ 17 h 347"/>
                  <a:gd name="T4" fmla="*/ 551 w 1044"/>
                  <a:gd name="T5" fmla="*/ 295 h 347"/>
                  <a:gd name="T6" fmla="*/ 490 w 1044"/>
                  <a:gd name="T7" fmla="*/ 295 h 347"/>
                  <a:gd name="T8" fmla="*/ 12 w 1044"/>
                  <a:gd name="T9" fmla="*/ 17 h 347"/>
                  <a:gd name="T10" fmla="*/ 0 w 1044"/>
                  <a:gd name="T11" fmla="*/ 0 h 347"/>
                  <a:gd name="T12" fmla="*/ 0 w 1044"/>
                  <a:gd name="T13" fmla="*/ 42 h 347"/>
                  <a:gd name="T14" fmla="*/ 12 w 1044"/>
                  <a:gd name="T15" fmla="*/ 60 h 347"/>
                  <a:gd name="T16" fmla="*/ 490 w 1044"/>
                  <a:gd name="T17" fmla="*/ 337 h 347"/>
                  <a:gd name="T18" fmla="*/ 551 w 1044"/>
                  <a:gd name="T19" fmla="*/ 337 h 347"/>
                  <a:gd name="T20" fmla="*/ 1032 w 1044"/>
                  <a:gd name="T21" fmla="*/ 60 h 347"/>
                  <a:gd name="T22" fmla="*/ 1044 w 1044"/>
                  <a:gd name="T23" fmla="*/ 42 h 347"/>
                  <a:gd name="T24" fmla="*/ 1044 w 1044"/>
                  <a:gd name="T25"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7">
                    <a:moveTo>
                      <a:pt x="1044" y="0"/>
                    </a:moveTo>
                    <a:cubicBezTo>
                      <a:pt x="1044" y="6"/>
                      <a:pt x="1040" y="13"/>
                      <a:pt x="1032" y="17"/>
                    </a:cubicBezTo>
                    <a:cubicBezTo>
                      <a:pt x="551" y="295"/>
                      <a:pt x="551" y="295"/>
                      <a:pt x="551" y="295"/>
                    </a:cubicBezTo>
                    <a:cubicBezTo>
                      <a:pt x="534" y="305"/>
                      <a:pt x="507" y="305"/>
                      <a:pt x="490" y="295"/>
                    </a:cubicBezTo>
                    <a:cubicBezTo>
                      <a:pt x="12" y="17"/>
                      <a:pt x="12" y="17"/>
                      <a:pt x="12" y="17"/>
                    </a:cubicBezTo>
                    <a:cubicBezTo>
                      <a:pt x="4" y="13"/>
                      <a:pt x="0" y="6"/>
                      <a:pt x="0" y="0"/>
                    </a:cubicBezTo>
                    <a:cubicBezTo>
                      <a:pt x="0" y="42"/>
                      <a:pt x="0" y="42"/>
                      <a:pt x="0" y="42"/>
                    </a:cubicBezTo>
                    <a:cubicBezTo>
                      <a:pt x="0" y="48"/>
                      <a:pt x="4" y="55"/>
                      <a:pt x="12" y="60"/>
                    </a:cubicBezTo>
                    <a:cubicBezTo>
                      <a:pt x="490" y="337"/>
                      <a:pt x="490" y="337"/>
                      <a:pt x="490" y="337"/>
                    </a:cubicBezTo>
                    <a:cubicBezTo>
                      <a:pt x="507" y="347"/>
                      <a:pt x="534" y="347"/>
                      <a:pt x="551" y="337"/>
                    </a:cubicBezTo>
                    <a:cubicBezTo>
                      <a:pt x="1032" y="60"/>
                      <a:pt x="1032" y="60"/>
                      <a:pt x="1032" y="60"/>
                    </a:cubicBezTo>
                    <a:cubicBezTo>
                      <a:pt x="1040" y="55"/>
                      <a:pt x="1044" y="48"/>
                      <a:pt x="1044" y="42"/>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95" name="Freeform 307"/>
              <p:cNvSpPr>
                <a:spLocks/>
              </p:cNvSpPr>
              <p:nvPr/>
            </p:nvSpPr>
            <p:spPr bwMode="auto">
              <a:xfrm>
                <a:off x="3414713" y="4157663"/>
                <a:ext cx="3549650" cy="2051050"/>
              </a:xfrm>
              <a:custGeom>
                <a:avLst/>
                <a:gdLst>
                  <a:gd name="T0" fmla="*/ 498 w 1054"/>
                  <a:gd name="T1" fmla="*/ 10 h 610"/>
                  <a:gd name="T2" fmla="*/ 559 w 1054"/>
                  <a:gd name="T3" fmla="*/ 10 h 610"/>
                  <a:gd name="T4" fmla="*/ 1037 w 1054"/>
                  <a:gd name="T5" fmla="*/ 287 h 610"/>
                  <a:gd name="T6" fmla="*/ 1037 w 1054"/>
                  <a:gd name="T7" fmla="*/ 322 h 610"/>
                  <a:gd name="T8" fmla="*/ 556 w 1054"/>
                  <a:gd name="T9" fmla="*/ 600 h 610"/>
                  <a:gd name="T10" fmla="*/ 495 w 1054"/>
                  <a:gd name="T11" fmla="*/ 600 h 610"/>
                  <a:gd name="T12" fmla="*/ 17 w 1054"/>
                  <a:gd name="T13" fmla="*/ 322 h 610"/>
                  <a:gd name="T14" fmla="*/ 17 w 1054"/>
                  <a:gd name="T15" fmla="*/ 287 h 610"/>
                  <a:gd name="T16" fmla="*/ 498 w 1054"/>
                  <a:gd name="T17" fmla="*/ 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10"/>
                    </a:moveTo>
                    <a:cubicBezTo>
                      <a:pt x="515" y="0"/>
                      <a:pt x="542" y="0"/>
                      <a:pt x="559" y="10"/>
                    </a:cubicBezTo>
                    <a:cubicBezTo>
                      <a:pt x="1037" y="287"/>
                      <a:pt x="1037" y="287"/>
                      <a:pt x="1037" y="287"/>
                    </a:cubicBezTo>
                    <a:cubicBezTo>
                      <a:pt x="1054" y="297"/>
                      <a:pt x="1054" y="313"/>
                      <a:pt x="1037" y="322"/>
                    </a:cubicBezTo>
                    <a:cubicBezTo>
                      <a:pt x="556" y="600"/>
                      <a:pt x="556" y="600"/>
                      <a:pt x="556" y="600"/>
                    </a:cubicBezTo>
                    <a:cubicBezTo>
                      <a:pt x="539" y="610"/>
                      <a:pt x="512" y="610"/>
                      <a:pt x="495" y="600"/>
                    </a:cubicBezTo>
                    <a:cubicBezTo>
                      <a:pt x="17" y="322"/>
                      <a:pt x="17" y="322"/>
                      <a:pt x="17" y="322"/>
                    </a:cubicBezTo>
                    <a:cubicBezTo>
                      <a:pt x="0" y="313"/>
                      <a:pt x="0" y="297"/>
                      <a:pt x="17" y="287"/>
                    </a:cubicBezTo>
                    <a:lnTo>
                      <a:pt x="498" y="10"/>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72" name="Group 471"/>
            <p:cNvGrpSpPr/>
            <p:nvPr/>
          </p:nvGrpSpPr>
          <p:grpSpPr>
            <a:xfrm>
              <a:off x="3414713" y="3700463"/>
              <a:ext cx="3549650" cy="2192338"/>
              <a:chOff x="3414713" y="3700463"/>
              <a:chExt cx="3549650" cy="2192338"/>
            </a:xfrm>
          </p:grpSpPr>
          <p:sp>
            <p:nvSpPr>
              <p:cNvPr id="492" name="Freeform 308"/>
              <p:cNvSpPr>
                <a:spLocks/>
              </p:cNvSpPr>
              <p:nvPr/>
            </p:nvSpPr>
            <p:spPr bwMode="auto">
              <a:xfrm>
                <a:off x="3432175" y="4722813"/>
                <a:ext cx="3514725" cy="1169988"/>
              </a:xfrm>
              <a:custGeom>
                <a:avLst/>
                <a:gdLst>
                  <a:gd name="T0" fmla="*/ 1044 w 1044"/>
                  <a:gd name="T1" fmla="*/ 0 h 348"/>
                  <a:gd name="T2" fmla="*/ 1032 w 1044"/>
                  <a:gd name="T3" fmla="*/ 18 h 348"/>
                  <a:gd name="T4" fmla="*/ 551 w 1044"/>
                  <a:gd name="T5" fmla="*/ 296 h 348"/>
                  <a:gd name="T6" fmla="*/ 490 w 1044"/>
                  <a:gd name="T7" fmla="*/ 296 h 348"/>
                  <a:gd name="T8" fmla="*/ 12 w 1044"/>
                  <a:gd name="T9" fmla="*/ 18 h 348"/>
                  <a:gd name="T10" fmla="*/ 0 w 1044"/>
                  <a:gd name="T11" fmla="*/ 1 h 348"/>
                  <a:gd name="T12" fmla="*/ 0 w 1044"/>
                  <a:gd name="T13" fmla="*/ 43 h 348"/>
                  <a:gd name="T14" fmla="*/ 12 w 1044"/>
                  <a:gd name="T15" fmla="*/ 60 h 348"/>
                  <a:gd name="T16" fmla="*/ 490 w 1044"/>
                  <a:gd name="T17" fmla="*/ 338 h 348"/>
                  <a:gd name="T18" fmla="*/ 551 w 1044"/>
                  <a:gd name="T19" fmla="*/ 338 h 348"/>
                  <a:gd name="T20" fmla="*/ 1032 w 1044"/>
                  <a:gd name="T21" fmla="*/ 60 h 348"/>
                  <a:gd name="T22" fmla="*/ 1044 w 1044"/>
                  <a:gd name="T23" fmla="*/ 43 h 348"/>
                  <a:gd name="T24" fmla="*/ 1044 w 1044"/>
                  <a:gd name="T2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8">
                    <a:moveTo>
                      <a:pt x="1044" y="0"/>
                    </a:moveTo>
                    <a:cubicBezTo>
                      <a:pt x="1044" y="7"/>
                      <a:pt x="1040" y="13"/>
                      <a:pt x="1032" y="18"/>
                    </a:cubicBezTo>
                    <a:cubicBezTo>
                      <a:pt x="551" y="296"/>
                      <a:pt x="551" y="296"/>
                      <a:pt x="551" y="296"/>
                    </a:cubicBezTo>
                    <a:cubicBezTo>
                      <a:pt x="534" y="306"/>
                      <a:pt x="507" y="306"/>
                      <a:pt x="490" y="296"/>
                    </a:cubicBezTo>
                    <a:cubicBezTo>
                      <a:pt x="12" y="18"/>
                      <a:pt x="12" y="18"/>
                      <a:pt x="12" y="18"/>
                    </a:cubicBezTo>
                    <a:cubicBezTo>
                      <a:pt x="4" y="13"/>
                      <a:pt x="0" y="7"/>
                      <a:pt x="0" y="1"/>
                    </a:cubicBezTo>
                    <a:cubicBezTo>
                      <a:pt x="0" y="43"/>
                      <a:pt x="0" y="43"/>
                      <a:pt x="0" y="43"/>
                    </a:cubicBezTo>
                    <a:cubicBezTo>
                      <a:pt x="0" y="49"/>
                      <a:pt x="4" y="56"/>
                      <a:pt x="12" y="60"/>
                    </a:cubicBezTo>
                    <a:cubicBezTo>
                      <a:pt x="490" y="338"/>
                      <a:pt x="490" y="338"/>
                      <a:pt x="490" y="338"/>
                    </a:cubicBezTo>
                    <a:cubicBezTo>
                      <a:pt x="507" y="348"/>
                      <a:pt x="534" y="348"/>
                      <a:pt x="551" y="338"/>
                    </a:cubicBezTo>
                    <a:cubicBezTo>
                      <a:pt x="1032" y="60"/>
                      <a:pt x="1032" y="60"/>
                      <a:pt x="1032" y="60"/>
                    </a:cubicBezTo>
                    <a:cubicBezTo>
                      <a:pt x="1040" y="55"/>
                      <a:pt x="1044" y="49"/>
                      <a:pt x="1044" y="43"/>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93" name="Freeform 309"/>
              <p:cNvSpPr>
                <a:spLocks/>
              </p:cNvSpPr>
              <p:nvPr/>
            </p:nvSpPr>
            <p:spPr bwMode="auto">
              <a:xfrm>
                <a:off x="3414713" y="3700463"/>
                <a:ext cx="3549650" cy="2051050"/>
              </a:xfrm>
              <a:custGeom>
                <a:avLst/>
                <a:gdLst>
                  <a:gd name="T0" fmla="*/ 498 w 1054"/>
                  <a:gd name="T1" fmla="*/ 9 h 610"/>
                  <a:gd name="T2" fmla="*/ 559 w 1054"/>
                  <a:gd name="T3" fmla="*/ 9 h 610"/>
                  <a:gd name="T4" fmla="*/ 1037 w 1054"/>
                  <a:gd name="T5" fmla="*/ 287 h 610"/>
                  <a:gd name="T6" fmla="*/ 1037 w 1054"/>
                  <a:gd name="T7" fmla="*/ 322 h 610"/>
                  <a:gd name="T8" fmla="*/ 556 w 1054"/>
                  <a:gd name="T9" fmla="*/ 600 h 610"/>
                  <a:gd name="T10" fmla="*/ 495 w 1054"/>
                  <a:gd name="T11" fmla="*/ 600 h 610"/>
                  <a:gd name="T12" fmla="*/ 17 w 1054"/>
                  <a:gd name="T13" fmla="*/ 322 h 610"/>
                  <a:gd name="T14" fmla="*/ 17 w 1054"/>
                  <a:gd name="T15" fmla="*/ 287 h 610"/>
                  <a:gd name="T16" fmla="*/ 498 w 1054"/>
                  <a:gd name="T17" fmla="*/ 9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9"/>
                    </a:moveTo>
                    <a:cubicBezTo>
                      <a:pt x="515" y="0"/>
                      <a:pt x="542" y="0"/>
                      <a:pt x="559" y="9"/>
                    </a:cubicBezTo>
                    <a:cubicBezTo>
                      <a:pt x="1037" y="287"/>
                      <a:pt x="1037" y="287"/>
                      <a:pt x="1037" y="287"/>
                    </a:cubicBezTo>
                    <a:cubicBezTo>
                      <a:pt x="1054" y="297"/>
                      <a:pt x="1054" y="312"/>
                      <a:pt x="1037" y="322"/>
                    </a:cubicBezTo>
                    <a:cubicBezTo>
                      <a:pt x="556" y="600"/>
                      <a:pt x="556" y="600"/>
                      <a:pt x="556" y="600"/>
                    </a:cubicBezTo>
                    <a:cubicBezTo>
                      <a:pt x="539" y="610"/>
                      <a:pt x="512" y="610"/>
                      <a:pt x="495" y="600"/>
                    </a:cubicBezTo>
                    <a:cubicBezTo>
                      <a:pt x="17" y="322"/>
                      <a:pt x="17" y="322"/>
                      <a:pt x="17" y="322"/>
                    </a:cubicBezTo>
                    <a:cubicBezTo>
                      <a:pt x="0" y="312"/>
                      <a:pt x="0" y="297"/>
                      <a:pt x="17" y="287"/>
                    </a:cubicBezTo>
                    <a:lnTo>
                      <a:pt x="498" y="9"/>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73" name="Group 472"/>
            <p:cNvGrpSpPr/>
            <p:nvPr/>
          </p:nvGrpSpPr>
          <p:grpSpPr>
            <a:xfrm>
              <a:off x="3414713" y="3238500"/>
              <a:ext cx="3549650" cy="2197101"/>
              <a:chOff x="3414713" y="3238500"/>
              <a:chExt cx="3549650" cy="2197101"/>
            </a:xfrm>
          </p:grpSpPr>
          <p:sp>
            <p:nvSpPr>
              <p:cNvPr id="490" name="Freeform 310"/>
              <p:cNvSpPr>
                <a:spLocks/>
              </p:cNvSpPr>
              <p:nvPr/>
            </p:nvSpPr>
            <p:spPr bwMode="auto">
              <a:xfrm>
                <a:off x="3432175" y="4265613"/>
                <a:ext cx="3514725" cy="1169988"/>
              </a:xfrm>
              <a:custGeom>
                <a:avLst/>
                <a:gdLst>
                  <a:gd name="T0" fmla="*/ 1044 w 1044"/>
                  <a:gd name="T1" fmla="*/ 0 h 348"/>
                  <a:gd name="T2" fmla="*/ 1032 w 1044"/>
                  <a:gd name="T3" fmla="*/ 18 h 348"/>
                  <a:gd name="T4" fmla="*/ 551 w 1044"/>
                  <a:gd name="T5" fmla="*/ 296 h 348"/>
                  <a:gd name="T6" fmla="*/ 490 w 1044"/>
                  <a:gd name="T7" fmla="*/ 296 h 348"/>
                  <a:gd name="T8" fmla="*/ 12 w 1044"/>
                  <a:gd name="T9" fmla="*/ 18 h 348"/>
                  <a:gd name="T10" fmla="*/ 0 w 1044"/>
                  <a:gd name="T11" fmla="*/ 0 h 348"/>
                  <a:gd name="T12" fmla="*/ 0 w 1044"/>
                  <a:gd name="T13" fmla="*/ 43 h 348"/>
                  <a:gd name="T14" fmla="*/ 12 w 1044"/>
                  <a:gd name="T15" fmla="*/ 60 h 348"/>
                  <a:gd name="T16" fmla="*/ 490 w 1044"/>
                  <a:gd name="T17" fmla="*/ 338 h 348"/>
                  <a:gd name="T18" fmla="*/ 551 w 1044"/>
                  <a:gd name="T19" fmla="*/ 338 h 348"/>
                  <a:gd name="T20" fmla="*/ 1032 w 1044"/>
                  <a:gd name="T21" fmla="*/ 60 h 348"/>
                  <a:gd name="T22" fmla="*/ 1044 w 1044"/>
                  <a:gd name="T23" fmla="*/ 42 h 348"/>
                  <a:gd name="T24" fmla="*/ 1044 w 1044"/>
                  <a:gd name="T2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8">
                    <a:moveTo>
                      <a:pt x="1044" y="0"/>
                    </a:moveTo>
                    <a:cubicBezTo>
                      <a:pt x="1044" y="7"/>
                      <a:pt x="1040" y="13"/>
                      <a:pt x="1032" y="18"/>
                    </a:cubicBezTo>
                    <a:cubicBezTo>
                      <a:pt x="551" y="296"/>
                      <a:pt x="551" y="296"/>
                      <a:pt x="551" y="296"/>
                    </a:cubicBezTo>
                    <a:cubicBezTo>
                      <a:pt x="534" y="305"/>
                      <a:pt x="507" y="305"/>
                      <a:pt x="490" y="296"/>
                    </a:cubicBezTo>
                    <a:cubicBezTo>
                      <a:pt x="12" y="18"/>
                      <a:pt x="12" y="18"/>
                      <a:pt x="12" y="18"/>
                    </a:cubicBezTo>
                    <a:cubicBezTo>
                      <a:pt x="4" y="13"/>
                      <a:pt x="0" y="7"/>
                      <a:pt x="0" y="0"/>
                    </a:cubicBezTo>
                    <a:cubicBezTo>
                      <a:pt x="0" y="43"/>
                      <a:pt x="0" y="43"/>
                      <a:pt x="0" y="43"/>
                    </a:cubicBezTo>
                    <a:cubicBezTo>
                      <a:pt x="0" y="49"/>
                      <a:pt x="4" y="55"/>
                      <a:pt x="12" y="60"/>
                    </a:cubicBezTo>
                    <a:cubicBezTo>
                      <a:pt x="490" y="338"/>
                      <a:pt x="490" y="338"/>
                      <a:pt x="490" y="338"/>
                    </a:cubicBezTo>
                    <a:cubicBezTo>
                      <a:pt x="507" y="348"/>
                      <a:pt x="534" y="348"/>
                      <a:pt x="551" y="338"/>
                    </a:cubicBezTo>
                    <a:cubicBezTo>
                      <a:pt x="1032" y="60"/>
                      <a:pt x="1032" y="60"/>
                      <a:pt x="1032" y="60"/>
                    </a:cubicBezTo>
                    <a:cubicBezTo>
                      <a:pt x="1040" y="55"/>
                      <a:pt x="1044" y="49"/>
                      <a:pt x="1044" y="42"/>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91" name="Freeform 311"/>
              <p:cNvSpPr>
                <a:spLocks/>
              </p:cNvSpPr>
              <p:nvPr/>
            </p:nvSpPr>
            <p:spPr bwMode="auto">
              <a:xfrm>
                <a:off x="3414713" y="3238500"/>
                <a:ext cx="3549650" cy="2052638"/>
              </a:xfrm>
              <a:custGeom>
                <a:avLst/>
                <a:gdLst>
                  <a:gd name="T0" fmla="*/ 498 w 1054"/>
                  <a:gd name="T1" fmla="*/ 10 h 610"/>
                  <a:gd name="T2" fmla="*/ 559 w 1054"/>
                  <a:gd name="T3" fmla="*/ 10 h 610"/>
                  <a:gd name="T4" fmla="*/ 1037 w 1054"/>
                  <a:gd name="T5" fmla="*/ 288 h 610"/>
                  <a:gd name="T6" fmla="*/ 1037 w 1054"/>
                  <a:gd name="T7" fmla="*/ 323 h 610"/>
                  <a:gd name="T8" fmla="*/ 556 w 1054"/>
                  <a:gd name="T9" fmla="*/ 601 h 610"/>
                  <a:gd name="T10" fmla="*/ 495 w 1054"/>
                  <a:gd name="T11" fmla="*/ 601 h 610"/>
                  <a:gd name="T12" fmla="*/ 17 w 1054"/>
                  <a:gd name="T13" fmla="*/ 323 h 610"/>
                  <a:gd name="T14" fmla="*/ 17 w 1054"/>
                  <a:gd name="T15" fmla="*/ 288 h 610"/>
                  <a:gd name="T16" fmla="*/ 498 w 1054"/>
                  <a:gd name="T17" fmla="*/ 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10"/>
                    </a:moveTo>
                    <a:cubicBezTo>
                      <a:pt x="515" y="0"/>
                      <a:pt x="542" y="0"/>
                      <a:pt x="559" y="10"/>
                    </a:cubicBezTo>
                    <a:cubicBezTo>
                      <a:pt x="1037" y="288"/>
                      <a:pt x="1037" y="288"/>
                      <a:pt x="1037" y="288"/>
                    </a:cubicBezTo>
                    <a:cubicBezTo>
                      <a:pt x="1054" y="297"/>
                      <a:pt x="1054" y="313"/>
                      <a:pt x="1037" y="323"/>
                    </a:cubicBezTo>
                    <a:cubicBezTo>
                      <a:pt x="556" y="601"/>
                      <a:pt x="556" y="601"/>
                      <a:pt x="556" y="601"/>
                    </a:cubicBezTo>
                    <a:cubicBezTo>
                      <a:pt x="539" y="610"/>
                      <a:pt x="512" y="610"/>
                      <a:pt x="495" y="601"/>
                    </a:cubicBezTo>
                    <a:cubicBezTo>
                      <a:pt x="17" y="323"/>
                      <a:pt x="17" y="323"/>
                      <a:pt x="17" y="323"/>
                    </a:cubicBezTo>
                    <a:cubicBezTo>
                      <a:pt x="0" y="313"/>
                      <a:pt x="0" y="297"/>
                      <a:pt x="17" y="288"/>
                    </a:cubicBezTo>
                    <a:lnTo>
                      <a:pt x="498" y="10"/>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74" name="Group 473"/>
            <p:cNvGrpSpPr/>
            <p:nvPr/>
          </p:nvGrpSpPr>
          <p:grpSpPr>
            <a:xfrm>
              <a:off x="3414713" y="2781300"/>
              <a:ext cx="3549650" cy="2193926"/>
              <a:chOff x="3414713" y="2781300"/>
              <a:chExt cx="3549650" cy="2193926"/>
            </a:xfrm>
          </p:grpSpPr>
          <p:sp>
            <p:nvSpPr>
              <p:cNvPr id="488" name="Freeform 312"/>
              <p:cNvSpPr>
                <a:spLocks/>
              </p:cNvSpPr>
              <p:nvPr/>
            </p:nvSpPr>
            <p:spPr bwMode="auto">
              <a:xfrm>
                <a:off x="3432175" y="3808413"/>
                <a:ext cx="3514725" cy="1166813"/>
              </a:xfrm>
              <a:custGeom>
                <a:avLst/>
                <a:gdLst>
                  <a:gd name="T0" fmla="*/ 1044 w 1044"/>
                  <a:gd name="T1" fmla="*/ 0 h 347"/>
                  <a:gd name="T2" fmla="*/ 1032 w 1044"/>
                  <a:gd name="T3" fmla="*/ 18 h 347"/>
                  <a:gd name="T4" fmla="*/ 551 w 1044"/>
                  <a:gd name="T5" fmla="*/ 295 h 347"/>
                  <a:gd name="T6" fmla="*/ 490 w 1044"/>
                  <a:gd name="T7" fmla="*/ 295 h 347"/>
                  <a:gd name="T8" fmla="*/ 12 w 1044"/>
                  <a:gd name="T9" fmla="*/ 18 h 347"/>
                  <a:gd name="T10" fmla="*/ 0 w 1044"/>
                  <a:gd name="T11" fmla="*/ 0 h 347"/>
                  <a:gd name="T12" fmla="*/ 0 w 1044"/>
                  <a:gd name="T13" fmla="*/ 42 h 347"/>
                  <a:gd name="T14" fmla="*/ 12 w 1044"/>
                  <a:gd name="T15" fmla="*/ 60 h 347"/>
                  <a:gd name="T16" fmla="*/ 490 w 1044"/>
                  <a:gd name="T17" fmla="*/ 337 h 347"/>
                  <a:gd name="T18" fmla="*/ 551 w 1044"/>
                  <a:gd name="T19" fmla="*/ 337 h 347"/>
                  <a:gd name="T20" fmla="*/ 1032 w 1044"/>
                  <a:gd name="T21" fmla="*/ 60 h 347"/>
                  <a:gd name="T22" fmla="*/ 1044 w 1044"/>
                  <a:gd name="T23" fmla="*/ 42 h 347"/>
                  <a:gd name="T24" fmla="*/ 1044 w 1044"/>
                  <a:gd name="T25"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7">
                    <a:moveTo>
                      <a:pt x="1044" y="0"/>
                    </a:moveTo>
                    <a:cubicBezTo>
                      <a:pt x="1044" y="6"/>
                      <a:pt x="1040" y="13"/>
                      <a:pt x="1032" y="18"/>
                    </a:cubicBezTo>
                    <a:cubicBezTo>
                      <a:pt x="551" y="295"/>
                      <a:pt x="551" y="295"/>
                      <a:pt x="551" y="295"/>
                    </a:cubicBezTo>
                    <a:cubicBezTo>
                      <a:pt x="534" y="305"/>
                      <a:pt x="507" y="305"/>
                      <a:pt x="490" y="295"/>
                    </a:cubicBezTo>
                    <a:cubicBezTo>
                      <a:pt x="12" y="18"/>
                      <a:pt x="12" y="18"/>
                      <a:pt x="12" y="18"/>
                    </a:cubicBezTo>
                    <a:cubicBezTo>
                      <a:pt x="4" y="13"/>
                      <a:pt x="0" y="7"/>
                      <a:pt x="0" y="0"/>
                    </a:cubicBezTo>
                    <a:cubicBezTo>
                      <a:pt x="0" y="42"/>
                      <a:pt x="0" y="42"/>
                      <a:pt x="0" y="42"/>
                    </a:cubicBezTo>
                    <a:cubicBezTo>
                      <a:pt x="0" y="49"/>
                      <a:pt x="4" y="55"/>
                      <a:pt x="12" y="60"/>
                    </a:cubicBezTo>
                    <a:cubicBezTo>
                      <a:pt x="490" y="337"/>
                      <a:pt x="490" y="337"/>
                      <a:pt x="490" y="337"/>
                    </a:cubicBezTo>
                    <a:cubicBezTo>
                      <a:pt x="507" y="347"/>
                      <a:pt x="534" y="347"/>
                      <a:pt x="551" y="337"/>
                    </a:cubicBezTo>
                    <a:cubicBezTo>
                      <a:pt x="1032" y="60"/>
                      <a:pt x="1032" y="60"/>
                      <a:pt x="1032" y="60"/>
                    </a:cubicBezTo>
                    <a:cubicBezTo>
                      <a:pt x="1040" y="55"/>
                      <a:pt x="1044" y="49"/>
                      <a:pt x="1044" y="42"/>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89" name="Freeform 313"/>
              <p:cNvSpPr>
                <a:spLocks/>
              </p:cNvSpPr>
              <p:nvPr/>
            </p:nvSpPr>
            <p:spPr bwMode="auto">
              <a:xfrm>
                <a:off x="3414713" y="2781300"/>
                <a:ext cx="3549650" cy="2052638"/>
              </a:xfrm>
              <a:custGeom>
                <a:avLst/>
                <a:gdLst>
                  <a:gd name="T0" fmla="*/ 498 w 1054"/>
                  <a:gd name="T1" fmla="*/ 10 h 610"/>
                  <a:gd name="T2" fmla="*/ 559 w 1054"/>
                  <a:gd name="T3" fmla="*/ 10 h 610"/>
                  <a:gd name="T4" fmla="*/ 1037 w 1054"/>
                  <a:gd name="T5" fmla="*/ 287 h 610"/>
                  <a:gd name="T6" fmla="*/ 1037 w 1054"/>
                  <a:gd name="T7" fmla="*/ 323 h 610"/>
                  <a:gd name="T8" fmla="*/ 556 w 1054"/>
                  <a:gd name="T9" fmla="*/ 600 h 610"/>
                  <a:gd name="T10" fmla="*/ 495 w 1054"/>
                  <a:gd name="T11" fmla="*/ 600 h 610"/>
                  <a:gd name="T12" fmla="*/ 17 w 1054"/>
                  <a:gd name="T13" fmla="*/ 323 h 610"/>
                  <a:gd name="T14" fmla="*/ 17 w 1054"/>
                  <a:gd name="T15" fmla="*/ 287 h 610"/>
                  <a:gd name="T16" fmla="*/ 498 w 1054"/>
                  <a:gd name="T17" fmla="*/ 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10"/>
                    </a:moveTo>
                    <a:cubicBezTo>
                      <a:pt x="515" y="0"/>
                      <a:pt x="542" y="0"/>
                      <a:pt x="559" y="10"/>
                    </a:cubicBezTo>
                    <a:cubicBezTo>
                      <a:pt x="1037" y="287"/>
                      <a:pt x="1037" y="287"/>
                      <a:pt x="1037" y="287"/>
                    </a:cubicBezTo>
                    <a:cubicBezTo>
                      <a:pt x="1054" y="297"/>
                      <a:pt x="1054" y="313"/>
                      <a:pt x="1037" y="323"/>
                    </a:cubicBezTo>
                    <a:cubicBezTo>
                      <a:pt x="556" y="600"/>
                      <a:pt x="556" y="600"/>
                      <a:pt x="556" y="600"/>
                    </a:cubicBezTo>
                    <a:cubicBezTo>
                      <a:pt x="539" y="610"/>
                      <a:pt x="512" y="610"/>
                      <a:pt x="495" y="600"/>
                    </a:cubicBezTo>
                    <a:cubicBezTo>
                      <a:pt x="17" y="323"/>
                      <a:pt x="17" y="323"/>
                      <a:pt x="17" y="323"/>
                    </a:cubicBezTo>
                    <a:cubicBezTo>
                      <a:pt x="0" y="313"/>
                      <a:pt x="0" y="297"/>
                      <a:pt x="17" y="287"/>
                    </a:cubicBezTo>
                    <a:lnTo>
                      <a:pt x="498" y="10"/>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75" name="Group 474"/>
            <p:cNvGrpSpPr/>
            <p:nvPr/>
          </p:nvGrpSpPr>
          <p:grpSpPr>
            <a:xfrm>
              <a:off x="3414713" y="2324100"/>
              <a:ext cx="3549650" cy="2193925"/>
              <a:chOff x="3414713" y="2324100"/>
              <a:chExt cx="3549650" cy="2193925"/>
            </a:xfrm>
          </p:grpSpPr>
          <p:sp>
            <p:nvSpPr>
              <p:cNvPr id="486" name="Freeform 314"/>
              <p:cNvSpPr>
                <a:spLocks/>
              </p:cNvSpPr>
              <p:nvPr/>
            </p:nvSpPr>
            <p:spPr bwMode="auto">
              <a:xfrm>
                <a:off x="3432175" y="3349625"/>
                <a:ext cx="3514725" cy="1168400"/>
              </a:xfrm>
              <a:custGeom>
                <a:avLst/>
                <a:gdLst>
                  <a:gd name="T0" fmla="*/ 1044 w 1044"/>
                  <a:gd name="T1" fmla="*/ 0 h 347"/>
                  <a:gd name="T2" fmla="*/ 1032 w 1044"/>
                  <a:gd name="T3" fmla="*/ 17 h 347"/>
                  <a:gd name="T4" fmla="*/ 551 w 1044"/>
                  <a:gd name="T5" fmla="*/ 295 h 347"/>
                  <a:gd name="T6" fmla="*/ 490 w 1044"/>
                  <a:gd name="T7" fmla="*/ 295 h 347"/>
                  <a:gd name="T8" fmla="*/ 12 w 1044"/>
                  <a:gd name="T9" fmla="*/ 17 h 347"/>
                  <a:gd name="T10" fmla="*/ 0 w 1044"/>
                  <a:gd name="T11" fmla="*/ 0 h 347"/>
                  <a:gd name="T12" fmla="*/ 0 w 1044"/>
                  <a:gd name="T13" fmla="*/ 42 h 347"/>
                  <a:gd name="T14" fmla="*/ 12 w 1044"/>
                  <a:gd name="T15" fmla="*/ 60 h 347"/>
                  <a:gd name="T16" fmla="*/ 490 w 1044"/>
                  <a:gd name="T17" fmla="*/ 337 h 347"/>
                  <a:gd name="T18" fmla="*/ 551 w 1044"/>
                  <a:gd name="T19" fmla="*/ 337 h 347"/>
                  <a:gd name="T20" fmla="*/ 1032 w 1044"/>
                  <a:gd name="T21" fmla="*/ 60 h 347"/>
                  <a:gd name="T22" fmla="*/ 1044 w 1044"/>
                  <a:gd name="T23" fmla="*/ 42 h 347"/>
                  <a:gd name="T24" fmla="*/ 1044 w 1044"/>
                  <a:gd name="T25"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7">
                    <a:moveTo>
                      <a:pt x="1044" y="0"/>
                    </a:moveTo>
                    <a:cubicBezTo>
                      <a:pt x="1044" y="6"/>
                      <a:pt x="1040" y="13"/>
                      <a:pt x="1032" y="17"/>
                    </a:cubicBezTo>
                    <a:cubicBezTo>
                      <a:pt x="551" y="295"/>
                      <a:pt x="551" y="295"/>
                      <a:pt x="551" y="295"/>
                    </a:cubicBezTo>
                    <a:cubicBezTo>
                      <a:pt x="534" y="305"/>
                      <a:pt x="507" y="305"/>
                      <a:pt x="490" y="295"/>
                    </a:cubicBezTo>
                    <a:cubicBezTo>
                      <a:pt x="12" y="17"/>
                      <a:pt x="12" y="17"/>
                      <a:pt x="12" y="17"/>
                    </a:cubicBezTo>
                    <a:cubicBezTo>
                      <a:pt x="4" y="13"/>
                      <a:pt x="0" y="6"/>
                      <a:pt x="0" y="0"/>
                    </a:cubicBezTo>
                    <a:cubicBezTo>
                      <a:pt x="0" y="42"/>
                      <a:pt x="0" y="42"/>
                      <a:pt x="0" y="42"/>
                    </a:cubicBezTo>
                    <a:cubicBezTo>
                      <a:pt x="0" y="48"/>
                      <a:pt x="4" y="55"/>
                      <a:pt x="12" y="60"/>
                    </a:cubicBezTo>
                    <a:cubicBezTo>
                      <a:pt x="490" y="337"/>
                      <a:pt x="490" y="337"/>
                      <a:pt x="490" y="337"/>
                    </a:cubicBezTo>
                    <a:cubicBezTo>
                      <a:pt x="507" y="347"/>
                      <a:pt x="534" y="347"/>
                      <a:pt x="551" y="337"/>
                    </a:cubicBezTo>
                    <a:cubicBezTo>
                      <a:pt x="1032" y="60"/>
                      <a:pt x="1032" y="60"/>
                      <a:pt x="1032" y="60"/>
                    </a:cubicBezTo>
                    <a:cubicBezTo>
                      <a:pt x="1040" y="55"/>
                      <a:pt x="1044" y="48"/>
                      <a:pt x="1044" y="42"/>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87" name="Freeform 315"/>
              <p:cNvSpPr>
                <a:spLocks/>
              </p:cNvSpPr>
              <p:nvPr/>
            </p:nvSpPr>
            <p:spPr bwMode="auto">
              <a:xfrm>
                <a:off x="3414713" y="2324100"/>
                <a:ext cx="3549650" cy="2052638"/>
              </a:xfrm>
              <a:custGeom>
                <a:avLst/>
                <a:gdLst>
                  <a:gd name="T0" fmla="*/ 498 w 1054"/>
                  <a:gd name="T1" fmla="*/ 10 h 610"/>
                  <a:gd name="T2" fmla="*/ 559 w 1054"/>
                  <a:gd name="T3" fmla="*/ 10 h 610"/>
                  <a:gd name="T4" fmla="*/ 1037 w 1054"/>
                  <a:gd name="T5" fmla="*/ 287 h 610"/>
                  <a:gd name="T6" fmla="*/ 1037 w 1054"/>
                  <a:gd name="T7" fmla="*/ 322 h 610"/>
                  <a:gd name="T8" fmla="*/ 556 w 1054"/>
                  <a:gd name="T9" fmla="*/ 600 h 610"/>
                  <a:gd name="T10" fmla="*/ 495 w 1054"/>
                  <a:gd name="T11" fmla="*/ 600 h 610"/>
                  <a:gd name="T12" fmla="*/ 17 w 1054"/>
                  <a:gd name="T13" fmla="*/ 322 h 610"/>
                  <a:gd name="T14" fmla="*/ 17 w 1054"/>
                  <a:gd name="T15" fmla="*/ 287 h 610"/>
                  <a:gd name="T16" fmla="*/ 498 w 1054"/>
                  <a:gd name="T17" fmla="*/ 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10"/>
                    </a:moveTo>
                    <a:cubicBezTo>
                      <a:pt x="515" y="0"/>
                      <a:pt x="542" y="0"/>
                      <a:pt x="559" y="10"/>
                    </a:cubicBezTo>
                    <a:cubicBezTo>
                      <a:pt x="1037" y="287"/>
                      <a:pt x="1037" y="287"/>
                      <a:pt x="1037" y="287"/>
                    </a:cubicBezTo>
                    <a:cubicBezTo>
                      <a:pt x="1054" y="297"/>
                      <a:pt x="1054" y="313"/>
                      <a:pt x="1037" y="322"/>
                    </a:cubicBezTo>
                    <a:cubicBezTo>
                      <a:pt x="556" y="600"/>
                      <a:pt x="556" y="600"/>
                      <a:pt x="556" y="600"/>
                    </a:cubicBezTo>
                    <a:cubicBezTo>
                      <a:pt x="539" y="610"/>
                      <a:pt x="512" y="610"/>
                      <a:pt x="495" y="600"/>
                    </a:cubicBezTo>
                    <a:cubicBezTo>
                      <a:pt x="17" y="322"/>
                      <a:pt x="17" y="322"/>
                      <a:pt x="17" y="322"/>
                    </a:cubicBezTo>
                    <a:cubicBezTo>
                      <a:pt x="0" y="313"/>
                      <a:pt x="0" y="297"/>
                      <a:pt x="17" y="287"/>
                    </a:cubicBezTo>
                    <a:lnTo>
                      <a:pt x="498" y="10"/>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76" name="Group 475"/>
            <p:cNvGrpSpPr/>
            <p:nvPr/>
          </p:nvGrpSpPr>
          <p:grpSpPr>
            <a:xfrm>
              <a:off x="3414713" y="1863725"/>
              <a:ext cx="3549650" cy="2195513"/>
              <a:chOff x="3414713" y="1863725"/>
              <a:chExt cx="3549650" cy="2195513"/>
            </a:xfrm>
          </p:grpSpPr>
          <p:sp>
            <p:nvSpPr>
              <p:cNvPr id="484" name="Freeform 316"/>
              <p:cNvSpPr>
                <a:spLocks/>
              </p:cNvSpPr>
              <p:nvPr/>
            </p:nvSpPr>
            <p:spPr bwMode="auto">
              <a:xfrm>
                <a:off x="3432175" y="2889250"/>
                <a:ext cx="3514725" cy="1169988"/>
              </a:xfrm>
              <a:custGeom>
                <a:avLst/>
                <a:gdLst>
                  <a:gd name="T0" fmla="*/ 1044 w 1044"/>
                  <a:gd name="T1" fmla="*/ 0 h 348"/>
                  <a:gd name="T2" fmla="*/ 1032 w 1044"/>
                  <a:gd name="T3" fmla="*/ 18 h 348"/>
                  <a:gd name="T4" fmla="*/ 551 w 1044"/>
                  <a:gd name="T5" fmla="*/ 296 h 348"/>
                  <a:gd name="T6" fmla="*/ 490 w 1044"/>
                  <a:gd name="T7" fmla="*/ 296 h 348"/>
                  <a:gd name="T8" fmla="*/ 12 w 1044"/>
                  <a:gd name="T9" fmla="*/ 18 h 348"/>
                  <a:gd name="T10" fmla="*/ 0 w 1044"/>
                  <a:gd name="T11" fmla="*/ 1 h 348"/>
                  <a:gd name="T12" fmla="*/ 0 w 1044"/>
                  <a:gd name="T13" fmla="*/ 43 h 348"/>
                  <a:gd name="T14" fmla="*/ 12 w 1044"/>
                  <a:gd name="T15" fmla="*/ 60 h 348"/>
                  <a:gd name="T16" fmla="*/ 490 w 1044"/>
                  <a:gd name="T17" fmla="*/ 338 h 348"/>
                  <a:gd name="T18" fmla="*/ 551 w 1044"/>
                  <a:gd name="T19" fmla="*/ 338 h 348"/>
                  <a:gd name="T20" fmla="*/ 1032 w 1044"/>
                  <a:gd name="T21" fmla="*/ 60 h 348"/>
                  <a:gd name="T22" fmla="*/ 1044 w 1044"/>
                  <a:gd name="T23" fmla="*/ 43 h 348"/>
                  <a:gd name="T24" fmla="*/ 1044 w 1044"/>
                  <a:gd name="T2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8">
                    <a:moveTo>
                      <a:pt x="1044" y="0"/>
                    </a:moveTo>
                    <a:cubicBezTo>
                      <a:pt x="1044" y="7"/>
                      <a:pt x="1040" y="13"/>
                      <a:pt x="1032" y="18"/>
                    </a:cubicBezTo>
                    <a:cubicBezTo>
                      <a:pt x="551" y="296"/>
                      <a:pt x="551" y="296"/>
                      <a:pt x="551" y="296"/>
                    </a:cubicBezTo>
                    <a:cubicBezTo>
                      <a:pt x="534" y="306"/>
                      <a:pt x="507" y="306"/>
                      <a:pt x="490" y="296"/>
                    </a:cubicBezTo>
                    <a:cubicBezTo>
                      <a:pt x="12" y="18"/>
                      <a:pt x="12" y="18"/>
                      <a:pt x="12" y="18"/>
                    </a:cubicBezTo>
                    <a:cubicBezTo>
                      <a:pt x="4" y="13"/>
                      <a:pt x="0" y="7"/>
                      <a:pt x="0" y="1"/>
                    </a:cubicBezTo>
                    <a:cubicBezTo>
                      <a:pt x="0" y="43"/>
                      <a:pt x="0" y="43"/>
                      <a:pt x="0" y="43"/>
                    </a:cubicBezTo>
                    <a:cubicBezTo>
                      <a:pt x="0" y="49"/>
                      <a:pt x="4" y="56"/>
                      <a:pt x="12" y="60"/>
                    </a:cubicBezTo>
                    <a:cubicBezTo>
                      <a:pt x="490" y="338"/>
                      <a:pt x="490" y="338"/>
                      <a:pt x="490" y="338"/>
                    </a:cubicBezTo>
                    <a:cubicBezTo>
                      <a:pt x="507" y="348"/>
                      <a:pt x="534" y="348"/>
                      <a:pt x="551" y="338"/>
                    </a:cubicBezTo>
                    <a:cubicBezTo>
                      <a:pt x="1032" y="60"/>
                      <a:pt x="1032" y="60"/>
                      <a:pt x="1032" y="60"/>
                    </a:cubicBezTo>
                    <a:cubicBezTo>
                      <a:pt x="1040" y="55"/>
                      <a:pt x="1044" y="49"/>
                      <a:pt x="1044" y="43"/>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85" name="Freeform 317"/>
              <p:cNvSpPr>
                <a:spLocks/>
              </p:cNvSpPr>
              <p:nvPr/>
            </p:nvSpPr>
            <p:spPr bwMode="auto">
              <a:xfrm>
                <a:off x="3414713" y="1863725"/>
                <a:ext cx="3549650" cy="2054225"/>
              </a:xfrm>
              <a:custGeom>
                <a:avLst/>
                <a:gdLst>
                  <a:gd name="T0" fmla="*/ 498 w 1054"/>
                  <a:gd name="T1" fmla="*/ 10 h 611"/>
                  <a:gd name="T2" fmla="*/ 559 w 1054"/>
                  <a:gd name="T3" fmla="*/ 10 h 611"/>
                  <a:gd name="T4" fmla="*/ 1037 w 1054"/>
                  <a:gd name="T5" fmla="*/ 288 h 611"/>
                  <a:gd name="T6" fmla="*/ 1037 w 1054"/>
                  <a:gd name="T7" fmla="*/ 323 h 611"/>
                  <a:gd name="T8" fmla="*/ 556 w 1054"/>
                  <a:gd name="T9" fmla="*/ 601 h 611"/>
                  <a:gd name="T10" fmla="*/ 495 w 1054"/>
                  <a:gd name="T11" fmla="*/ 601 h 611"/>
                  <a:gd name="T12" fmla="*/ 17 w 1054"/>
                  <a:gd name="T13" fmla="*/ 323 h 611"/>
                  <a:gd name="T14" fmla="*/ 17 w 1054"/>
                  <a:gd name="T15" fmla="*/ 288 h 611"/>
                  <a:gd name="T16" fmla="*/ 498 w 1054"/>
                  <a:gd name="T17" fmla="*/ 1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1">
                    <a:moveTo>
                      <a:pt x="498" y="10"/>
                    </a:moveTo>
                    <a:cubicBezTo>
                      <a:pt x="515" y="0"/>
                      <a:pt x="542" y="0"/>
                      <a:pt x="559" y="10"/>
                    </a:cubicBezTo>
                    <a:cubicBezTo>
                      <a:pt x="1037" y="288"/>
                      <a:pt x="1037" y="288"/>
                      <a:pt x="1037" y="288"/>
                    </a:cubicBezTo>
                    <a:cubicBezTo>
                      <a:pt x="1054" y="298"/>
                      <a:pt x="1054" y="313"/>
                      <a:pt x="1037" y="323"/>
                    </a:cubicBezTo>
                    <a:cubicBezTo>
                      <a:pt x="556" y="601"/>
                      <a:pt x="556" y="601"/>
                      <a:pt x="556" y="601"/>
                    </a:cubicBezTo>
                    <a:cubicBezTo>
                      <a:pt x="539" y="611"/>
                      <a:pt x="512" y="611"/>
                      <a:pt x="495" y="601"/>
                    </a:cubicBezTo>
                    <a:cubicBezTo>
                      <a:pt x="17" y="323"/>
                      <a:pt x="17" y="323"/>
                      <a:pt x="17" y="323"/>
                    </a:cubicBezTo>
                    <a:cubicBezTo>
                      <a:pt x="0" y="313"/>
                      <a:pt x="0" y="298"/>
                      <a:pt x="17" y="288"/>
                    </a:cubicBezTo>
                    <a:lnTo>
                      <a:pt x="498" y="10"/>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77" name="Group 476"/>
            <p:cNvGrpSpPr/>
            <p:nvPr/>
          </p:nvGrpSpPr>
          <p:grpSpPr>
            <a:xfrm>
              <a:off x="3414713" y="1406525"/>
              <a:ext cx="3549650" cy="2192338"/>
              <a:chOff x="3414713" y="1406525"/>
              <a:chExt cx="3549650" cy="2192338"/>
            </a:xfrm>
          </p:grpSpPr>
          <p:sp>
            <p:nvSpPr>
              <p:cNvPr id="482" name="Freeform 318"/>
              <p:cNvSpPr>
                <a:spLocks/>
              </p:cNvSpPr>
              <p:nvPr/>
            </p:nvSpPr>
            <p:spPr bwMode="auto">
              <a:xfrm>
                <a:off x="3432175" y="2432050"/>
                <a:ext cx="3514725" cy="1166813"/>
              </a:xfrm>
              <a:custGeom>
                <a:avLst/>
                <a:gdLst>
                  <a:gd name="T0" fmla="*/ 1044 w 1044"/>
                  <a:gd name="T1" fmla="*/ 0 h 347"/>
                  <a:gd name="T2" fmla="*/ 1032 w 1044"/>
                  <a:gd name="T3" fmla="*/ 18 h 347"/>
                  <a:gd name="T4" fmla="*/ 551 w 1044"/>
                  <a:gd name="T5" fmla="*/ 296 h 347"/>
                  <a:gd name="T6" fmla="*/ 490 w 1044"/>
                  <a:gd name="T7" fmla="*/ 296 h 347"/>
                  <a:gd name="T8" fmla="*/ 12 w 1044"/>
                  <a:gd name="T9" fmla="*/ 18 h 347"/>
                  <a:gd name="T10" fmla="*/ 0 w 1044"/>
                  <a:gd name="T11" fmla="*/ 0 h 347"/>
                  <a:gd name="T12" fmla="*/ 0 w 1044"/>
                  <a:gd name="T13" fmla="*/ 43 h 347"/>
                  <a:gd name="T14" fmla="*/ 12 w 1044"/>
                  <a:gd name="T15" fmla="*/ 60 h 347"/>
                  <a:gd name="T16" fmla="*/ 490 w 1044"/>
                  <a:gd name="T17" fmla="*/ 338 h 347"/>
                  <a:gd name="T18" fmla="*/ 551 w 1044"/>
                  <a:gd name="T19" fmla="*/ 338 h 347"/>
                  <a:gd name="T20" fmla="*/ 1032 w 1044"/>
                  <a:gd name="T21" fmla="*/ 60 h 347"/>
                  <a:gd name="T22" fmla="*/ 1044 w 1044"/>
                  <a:gd name="T23" fmla="*/ 42 h 347"/>
                  <a:gd name="T24" fmla="*/ 1044 w 1044"/>
                  <a:gd name="T25"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7">
                    <a:moveTo>
                      <a:pt x="1044" y="0"/>
                    </a:moveTo>
                    <a:cubicBezTo>
                      <a:pt x="1044" y="7"/>
                      <a:pt x="1040" y="13"/>
                      <a:pt x="1032" y="18"/>
                    </a:cubicBezTo>
                    <a:cubicBezTo>
                      <a:pt x="551" y="296"/>
                      <a:pt x="551" y="296"/>
                      <a:pt x="551" y="296"/>
                    </a:cubicBezTo>
                    <a:cubicBezTo>
                      <a:pt x="534" y="305"/>
                      <a:pt x="507" y="305"/>
                      <a:pt x="490" y="296"/>
                    </a:cubicBezTo>
                    <a:cubicBezTo>
                      <a:pt x="12" y="18"/>
                      <a:pt x="12" y="18"/>
                      <a:pt x="12" y="18"/>
                    </a:cubicBezTo>
                    <a:cubicBezTo>
                      <a:pt x="4" y="13"/>
                      <a:pt x="0" y="7"/>
                      <a:pt x="0" y="0"/>
                    </a:cubicBezTo>
                    <a:cubicBezTo>
                      <a:pt x="0" y="43"/>
                      <a:pt x="0" y="43"/>
                      <a:pt x="0" y="43"/>
                    </a:cubicBezTo>
                    <a:cubicBezTo>
                      <a:pt x="0" y="49"/>
                      <a:pt x="4" y="55"/>
                      <a:pt x="12" y="60"/>
                    </a:cubicBezTo>
                    <a:cubicBezTo>
                      <a:pt x="490" y="338"/>
                      <a:pt x="490" y="338"/>
                      <a:pt x="490" y="338"/>
                    </a:cubicBezTo>
                    <a:cubicBezTo>
                      <a:pt x="507" y="347"/>
                      <a:pt x="534" y="347"/>
                      <a:pt x="551" y="338"/>
                    </a:cubicBezTo>
                    <a:cubicBezTo>
                      <a:pt x="1032" y="60"/>
                      <a:pt x="1032" y="60"/>
                      <a:pt x="1032" y="60"/>
                    </a:cubicBezTo>
                    <a:cubicBezTo>
                      <a:pt x="1040" y="55"/>
                      <a:pt x="1044" y="49"/>
                      <a:pt x="1044" y="42"/>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83" name="Freeform 319"/>
              <p:cNvSpPr>
                <a:spLocks/>
              </p:cNvSpPr>
              <p:nvPr/>
            </p:nvSpPr>
            <p:spPr bwMode="auto">
              <a:xfrm>
                <a:off x="3414713" y="1406525"/>
                <a:ext cx="3549650" cy="2051050"/>
              </a:xfrm>
              <a:custGeom>
                <a:avLst/>
                <a:gdLst>
                  <a:gd name="T0" fmla="*/ 498 w 1054"/>
                  <a:gd name="T1" fmla="*/ 10 h 610"/>
                  <a:gd name="T2" fmla="*/ 559 w 1054"/>
                  <a:gd name="T3" fmla="*/ 10 h 610"/>
                  <a:gd name="T4" fmla="*/ 1037 w 1054"/>
                  <a:gd name="T5" fmla="*/ 288 h 610"/>
                  <a:gd name="T6" fmla="*/ 1037 w 1054"/>
                  <a:gd name="T7" fmla="*/ 323 h 610"/>
                  <a:gd name="T8" fmla="*/ 556 w 1054"/>
                  <a:gd name="T9" fmla="*/ 601 h 610"/>
                  <a:gd name="T10" fmla="*/ 495 w 1054"/>
                  <a:gd name="T11" fmla="*/ 601 h 610"/>
                  <a:gd name="T12" fmla="*/ 17 w 1054"/>
                  <a:gd name="T13" fmla="*/ 323 h 610"/>
                  <a:gd name="T14" fmla="*/ 17 w 1054"/>
                  <a:gd name="T15" fmla="*/ 288 h 610"/>
                  <a:gd name="T16" fmla="*/ 498 w 1054"/>
                  <a:gd name="T17" fmla="*/ 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10"/>
                    </a:moveTo>
                    <a:cubicBezTo>
                      <a:pt x="515" y="0"/>
                      <a:pt x="542" y="0"/>
                      <a:pt x="559" y="10"/>
                    </a:cubicBezTo>
                    <a:cubicBezTo>
                      <a:pt x="1037" y="288"/>
                      <a:pt x="1037" y="288"/>
                      <a:pt x="1037" y="288"/>
                    </a:cubicBezTo>
                    <a:cubicBezTo>
                      <a:pt x="1054" y="297"/>
                      <a:pt x="1054" y="313"/>
                      <a:pt x="1037" y="323"/>
                    </a:cubicBezTo>
                    <a:cubicBezTo>
                      <a:pt x="556" y="601"/>
                      <a:pt x="556" y="601"/>
                      <a:pt x="556" y="601"/>
                    </a:cubicBezTo>
                    <a:cubicBezTo>
                      <a:pt x="539" y="610"/>
                      <a:pt x="512" y="610"/>
                      <a:pt x="495" y="601"/>
                    </a:cubicBezTo>
                    <a:cubicBezTo>
                      <a:pt x="17" y="323"/>
                      <a:pt x="17" y="323"/>
                      <a:pt x="17" y="323"/>
                    </a:cubicBezTo>
                    <a:cubicBezTo>
                      <a:pt x="0" y="313"/>
                      <a:pt x="0" y="297"/>
                      <a:pt x="17" y="288"/>
                    </a:cubicBezTo>
                    <a:lnTo>
                      <a:pt x="498" y="10"/>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78" name="Group 477"/>
            <p:cNvGrpSpPr/>
            <p:nvPr/>
          </p:nvGrpSpPr>
          <p:grpSpPr>
            <a:xfrm>
              <a:off x="3414711" y="949325"/>
              <a:ext cx="3549652" cy="2192338"/>
              <a:chOff x="3414711" y="949325"/>
              <a:chExt cx="3549652" cy="2192338"/>
            </a:xfrm>
          </p:grpSpPr>
          <p:sp>
            <p:nvSpPr>
              <p:cNvPr id="479" name="Freeform 320"/>
              <p:cNvSpPr>
                <a:spLocks/>
              </p:cNvSpPr>
              <p:nvPr/>
            </p:nvSpPr>
            <p:spPr bwMode="auto">
              <a:xfrm>
                <a:off x="3432175" y="1974850"/>
                <a:ext cx="3514725" cy="1166813"/>
              </a:xfrm>
              <a:custGeom>
                <a:avLst/>
                <a:gdLst>
                  <a:gd name="T0" fmla="*/ 1044 w 1044"/>
                  <a:gd name="T1" fmla="*/ 0 h 347"/>
                  <a:gd name="T2" fmla="*/ 1032 w 1044"/>
                  <a:gd name="T3" fmla="*/ 18 h 347"/>
                  <a:gd name="T4" fmla="*/ 551 w 1044"/>
                  <a:gd name="T5" fmla="*/ 295 h 347"/>
                  <a:gd name="T6" fmla="*/ 490 w 1044"/>
                  <a:gd name="T7" fmla="*/ 295 h 347"/>
                  <a:gd name="T8" fmla="*/ 12 w 1044"/>
                  <a:gd name="T9" fmla="*/ 18 h 347"/>
                  <a:gd name="T10" fmla="*/ 0 w 1044"/>
                  <a:gd name="T11" fmla="*/ 0 h 347"/>
                  <a:gd name="T12" fmla="*/ 0 w 1044"/>
                  <a:gd name="T13" fmla="*/ 42 h 347"/>
                  <a:gd name="T14" fmla="*/ 12 w 1044"/>
                  <a:gd name="T15" fmla="*/ 60 h 347"/>
                  <a:gd name="T16" fmla="*/ 490 w 1044"/>
                  <a:gd name="T17" fmla="*/ 337 h 347"/>
                  <a:gd name="T18" fmla="*/ 551 w 1044"/>
                  <a:gd name="T19" fmla="*/ 337 h 347"/>
                  <a:gd name="T20" fmla="*/ 1032 w 1044"/>
                  <a:gd name="T21" fmla="*/ 60 h 347"/>
                  <a:gd name="T22" fmla="*/ 1044 w 1044"/>
                  <a:gd name="T23" fmla="*/ 42 h 347"/>
                  <a:gd name="T24" fmla="*/ 1044 w 1044"/>
                  <a:gd name="T25"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7">
                    <a:moveTo>
                      <a:pt x="1044" y="0"/>
                    </a:moveTo>
                    <a:cubicBezTo>
                      <a:pt x="1044" y="6"/>
                      <a:pt x="1040" y="13"/>
                      <a:pt x="1032" y="18"/>
                    </a:cubicBezTo>
                    <a:cubicBezTo>
                      <a:pt x="551" y="295"/>
                      <a:pt x="551" y="295"/>
                      <a:pt x="551" y="295"/>
                    </a:cubicBezTo>
                    <a:cubicBezTo>
                      <a:pt x="534" y="305"/>
                      <a:pt x="507" y="305"/>
                      <a:pt x="490" y="295"/>
                    </a:cubicBezTo>
                    <a:cubicBezTo>
                      <a:pt x="12" y="18"/>
                      <a:pt x="12" y="18"/>
                      <a:pt x="12" y="18"/>
                    </a:cubicBezTo>
                    <a:cubicBezTo>
                      <a:pt x="4" y="13"/>
                      <a:pt x="0" y="6"/>
                      <a:pt x="0" y="0"/>
                    </a:cubicBezTo>
                    <a:cubicBezTo>
                      <a:pt x="0" y="42"/>
                      <a:pt x="0" y="42"/>
                      <a:pt x="0" y="42"/>
                    </a:cubicBezTo>
                    <a:cubicBezTo>
                      <a:pt x="0" y="49"/>
                      <a:pt x="4" y="55"/>
                      <a:pt x="12" y="60"/>
                    </a:cubicBezTo>
                    <a:cubicBezTo>
                      <a:pt x="490" y="337"/>
                      <a:pt x="490" y="337"/>
                      <a:pt x="490" y="337"/>
                    </a:cubicBezTo>
                    <a:cubicBezTo>
                      <a:pt x="507" y="347"/>
                      <a:pt x="534" y="347"/>
                      <a:pt x="551" y="337"/>
                    </a:cubicBezTo>
                    <a:cubicBezTo>
                      <a:pt x="1032" y="60"/>
                      <a:pt x="1032" y="60"/>
                      <a:pt x="1032" y="60"/>
                    </a:cubicBezTo>
                    <a:cubicBezTo>
                      <a:pt x="1040" y="55"/>
                      <a:pt x="1044" y="48"/>
                      <a:pt x="1044" y="42"/>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80" name="Freeform 321"/>
              <p:cNvSpPr>
                <a:spLocks/>
              </p:cNvSpPr>
              <p:nvPr/>
            </p:nvSpPr>
            <p:spPr bwMode="auto">
              <a:xfrm>
                <a:off x="3414711" y="949325"/>
                <a:ext cx="3549652" cy="2051052"/>
              </a:xfrm>
              <a:custGeom>
                <a:avLst/>
                <a:gdLst>
                  <a:gd name="T0" fmla="*/ 498 w 1054"/>
                  <a:gd name="T1" fmla="*/ 10 h 610"/>
                  <a:gd name="T2" fmla="*/ 559 w 1054"/>
                  <a:gd name="T3" fmla="*/ 10 h 610"/>
                  <a:gd name="T4" fmla="*/ 1037 w 1054"/>
                  <a:gd name="T5" fmla="*/ 287 h 610"/>
                  <a:gd name="T6" fmla="*/ 1037 w 1054"/>
                  <a:gd name="T7" fmla="*/ 323 h 610"/>
                  <a:gd name="T8" fmla="*/ 556 w 1054"/>
                  <a:gd name="T9" fmla="*/ 600 h 610"/>
                  <a:gd name="T10" fmla="*/ 495 w 1054"/>
                  <a:gd name="T11" fmla="*/ 600 h 610"/>
                  <a:gd name="T12" fmla="*/ 17 w 1054"/>
                  <a:gd name="T13" fmla="*/ 323 h 610"/>
                  <a:gd name="T14" fmla="*/ 17 w 1054"/>
                  <a:gd name="T15" fmla="*/ 287 h 610"/>
                  <a:gd name="T16" fmla="*/ 498 w 1054"/>
                  <a:gd name="T17" fmla="*/ 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10"/>
                    </a:moveTo>
                    <a:cubicBezTo>
                      <a:pt x="515" y="0"/>
                      <a:pt x="542" y="0"/>
                      <a:pt x="559" y="10"/>
                    </a:cubicBezTo>
                    <a:cubicBezTo>
                      <a:pt x="1037" y="287"/>
                      <a:pt x="1037" y="287"/>
                      <a:pt x="1037" y="287"/>
                    </a:cubicBezTo>
                    <a:cubicBezTo>
                      <a:pt x="1054" y="297"/>
                      <a:pt x="1054" y="313"/>
                      <a:pt x="1037" y="323"/>
                    </a:cubicBezTo>
                    <a:cubicBezTo>
                      <a:pt x="556" y="600"/>
                      <a:pt x="556" y="600"/>
                      <a:pt x="556" y="600"/>
                    </a:cubicBezTo>
                    <a:cubicBezTo>
                      <a:pt x="539" y="610"/>
                      <a:pt x="512" y="610"/>
                      <a:pt x="495" y="600"/>
                    </a:cubicBezTo>
                    <a:cubicBezTo>
                      <a:pt x="17" y="323"/>
                      <a:pt x="17" y="323"/>
                      <a:pt x="17" y="323"/>
                    </a:cubicBezTo>
                    <a:cubicBezTo>
                      <a:pt x="0" y="313"/>
                      <a:pt x="0" y="297"/>
                      <a:pt x="17" y="287"/>
                    </a:cubicBezTo>
                    <a:lnTo>
                      <a:pt x="498" y="10"/>
                    </a:ln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81" name="Freeform 322"/>
              <p:cNvSpPr>
                <a:spLocks/>
              </p:cNvSpPr>
              <p:nvPr/>
            </p:nvSpPr>
            <p:spPr bwMode="auto">
              <a:xfrm>
                <a:off x="4152900" y="1373188"/>
                <a:ext cx="2073275" cy="1200150"/>
              </a:xfrm>
              <a:custGeom>
                <a:avLst/>
                <a:gdLst>
                  <a:gd name="T0" fmla="*/ 291 w 616"/>
                  <a:gd name="T1" fmla="*/ 6 h 357"/>
                  <a:gd name="T2" fmla="*/ 327 w 616"/>
                  <a:gd name="T3" fmla="*/ 6 h 357"/>
                  <a:gd name="T4" fmla="*/ 606 w 616"/>
                  <a:gd name="T5" fmla="*/ 169 h 357"/>
                  <a:gd name="T6" fmla="*/ 606 w 616"/>
                  <a:gd name="T7" fmla="*/ 189 h 357"/>
                  <a:gd name="T8" fmla="*/ 325 w 616"/>
                  <a:gd name="T9" fmla="*/ 352 h 357"/>
                  <a:gd name="T10" fmla="*/ 289 w 616"/>
                  <a:gd name="T11" fmla="*/ 352 h 357"/>
                  <a:gd name="T12" fmla="*/ 10 w 616"/>
                  <a:gd name="T13" fmla="*/ 189 h 357"/>
                  <a:gd name="T14" fmla="*/ 10 w 616"/>
                  <a:gd name="T15" fmla="*/ 169 h 357"/>
                  <a:gd name="T16" fmla="*/ 291 w 616"/>
                  <a:gd name="T17" fmla="*/ 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 h="357">
                    <a:moveTo>
                      <a:pt x="291" y="6"/>
                    </a:moveTo>
                    <a:cubicBezTo>
                      <a:pt x="301" y="0"/>
                      <a:pt x="317" y="0"/>
                      <a:pt x="327" y="6"/>
                    </a:cubicBezTo>
                    <a:cubicBezTo>
                      <a:pt x="606" y="169"/>
                      <a:pt x="606" y="169"/>
                      <a:pt x="606" y="169"/>
                    </a:cubicBezTo>
                    <a:cubicBezTo>
                      <a:pt x="616" y="174"/>
                      <a:pt x="616" y="184"/>
                      <a:pt x="606" y="189"/>
                    </a:cubicBezTo>
                    <a:cubicBezTo>
                      <a:pt x="325" y="352"/>
                      <a:pt x="325" y="352"/>
                      <a:pt x="325" y="352"/>
                    </a:cubicBezTo>
                    <a:cubicBezTo>
                      <a:pt x="315" y="357"/>
                      <a:pt x="299" y="357"/>
                      <a:pt x="289" y="352"/>
                    </a:cubicBezTo>
                    <a:cubicBezTo>
                      <a:pt x="10" y="189"/>
                      <a:pt x="10" y="189"/>
                      <a:pt x="10" y="189"/>
                    </a:cubicBezTo>
                    <a:cubicBezTo>
                      <a:pt x="0" y="184"/>
                      <a:pt x="0" y="174"/>
                      <a:pt x="10" y="169"/>
                    </a:cubicBezTo>
                    <a:lnTo>
                      <a:pt x="291" y="6"/>
                    </a:lnTo>
                    <a:close/>
                  </a:path>
                </a:pathLst>
              </a:custGeom>
              <a:solidFill>
                <a:schemeClr val="bg2">
                  <a:lumMod val="75000"/>
                  <a:lumOff val="25000"/>
                </a:schemeClr>
              </a:solidFill>
              <a:ln>
                <a:noFill/>
              </a:ln>
              <a:effectLst>
                <a:innerShdw blurRad="63500" dist="25400" dir="120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grpSp>
        <p:nvGrpSpPr>
          <p:cNvPr id="163" name="Group 162"/>
          <p:cNvGrpSpPr/>
          <p:nvPr/>
        </p:nvGrpSpPr>
        <p:grpSpPr>
          <a:xfrm>
            <a:off x="3411474" y="3155529"/>
            <a:ext cx="2346499" cy="1714316"/>
            <a:chOff x="1630363" y="3362326"/>
            <a:chExt cx="4313239" cy="3151187"/>
          </a:xfrm>
        </p:grpSpPr>
        <p:sp>
          <p:nvSpPr>
            <p:cNvPr id="164" name="Freeform 7"/>
            <p:cNvSpPr>
              <a:spLocks/>
            </p:cNvSpPr>
            <p:nvPr/>
          </p:nvSpPr>
          <p:spPr bwMode="auto">
            <a:xfrm>
              <a:off x="1641475" y="4613275"/>
              <a:ext cx="4287838" cy="1900238"/>
            </a:xfrm>
            <a:custGeom>
              <a:avLst/>
              <a:gdLst>
                <a:gd name="T0" fmla="*/ 0 w 1222"/>
                <a:gd name="T1" fmla="*/ 0 h 541"/>
                <a:gd name="T2" fmla="*/ 10 w 1222"/>
                <a:gd name="T3" fmla="*/ 14 h 541"/>
                <a:gd name="T4" fmla="*/ 589 w 1222"/>
                <a:gd name="T5" fmla="*/ 348 h 541"/>
                <a:gd name="T6" fmla="*/ 638 w 1222"/>
                <a:gd name="T7" fmla="*/ 348 h 541"/>
                <a:gd name="T8" fmla="*/ 1212 w 1222"/>
                <a:gd name="T9" fmla="*/ 14 h 541"/>
                <a:gd name="T10" fmla="*/ 1222 w 1222"/>
                <a:gd name="T11" fmla="*/ 0 h 541"/>
                <a:gd name="T12" fmla="*/ 1222 w 1222"/>
                <a:gd name="T13" fmla="*/ 185 h 541"/>
                <a:gd name="T14" fmla="*/ 1212 w 1222"/>
                <a:gd name="T15" fmla="*/ 199 h 541"/>
                <a:gd name="T16" fmla="*/ 638 w 1222"/>
                <a:gd name="T17" fmla="*/ 533 h 541"/>
                <a:gd name="T18" fmla="*/ 588 w 1222"/>
                <a:gd name="T19" fmla="*/ 533 h 541"/>
                <a:gd name="T20" fmla="*/ 10 w 1222"/>
                <a:gd name="T21" fmla="*/ 199 h 541"/>
                <a:gd name="T22" fmla="*/ 0 w 1222"/>
                <a:gd name="T23" fmla="*/ 185 h 541"/>
                <a:gd name="T24" fmla="*/ 0 w 1222"/>
                <a:gd name="T25"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2" h="541">
                  <a:moveTo>
                    <a:pt x="0" y="0"/>
                  </a:moveTo>
                  <a:cubicBezTo>
                    <a:pt x="0" y="5"/>
                    <a:pt x="3" y="10"/>
                    <a:pt x="10" y="14"/>
                  </a:cubicBezTo>
                  <a:cubicBezTo>
                    <a:pt x="589" y="348"/>
                    <a:pt x="589" y="348"/>
                    <a:pt x="589" y="348"/>
                  </a:cubicBezTo>
                  <a:cubicBezTo>
                    <a:pt x="602" y="356"/>
                    <a:pt x="624" y="356"/>
                    <a:pt x="638" y="348"/>
                  </a:cubicBezTo>
                  <a:cubicBezTo>
                    <a:pt x="1212" y="14"/>
                    <a:pt x="1212" y="14"/>
                    <a:pt x="1212" y="14"/>
                  </a:cubicBezTo>
                  <a:cubicBezTo>
                    <a:pt x="1219" y="10"/>
                    <a:pt x="1222" y="5"/>
                    <a:pt x="1222" y="0"/>
                  </a:cubicBezTo>
                  <a:cubicBezTo>
                    <a:pt x="1222" y="185"/>
                    <a:pt x="1222" y="185"/>
                    <a:pt x="1222" y="185"/>
                  </a:cubicBezTo>
                  <a:cubicBezTo>
                    <a:pt x="1222" y="190"/>
                    <a:pt x="1219" y="195"/>
                    <a:pt x="1212" y="199"/>
                  </a:cubicBezTo>
                  <a:cubicBezTo>
                    <a:pt x="638" y="533"/>
                    <a:pt x="638" y="533"/>
                    <a:pt x="638" y="533"/>
                  </a:cubicBezTo>
                  <a:cubicBezTo>
                    <a:pt x="624" y="541"/>
                    <a:pt x="602" y="541"/>
                    <a:pt x="588" y="533"/>
                  </a:cubicBezTo>
                  <a:cubicBezTo>
                    <a:pt x="10" y="199"/>
                    <a:pt x="10" y="199"/>
                    <a:pt x="10" y="199"/>
                  </a:cubicBezTo>
                  <a:cubicBezTo>
                    <a:pt x="3" y="195"/>
                    <a:pt x="0" y="190"/>
                    <a:pt x="0" y="185"/>
                  </a:cubicBezTo>
                  <a:lnTo>
                    <a:pt x="0" y="0"/>
                  </a:ln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5" name="Freeform 8"/>
            <p:cNvSpPr>
              <a:spLocks/>
            </p:cNvSpPr>
            <p:nvPr/>
          </p:nvSpPr>
          <p:spPr bwMode="auto">
            <a:xfrm>
              <a:off x="1630363" y="3362326"/>
              <a:ext cx="4313239" cy="2500313"/>
            </a:xfrm>
            <a:custGeom>
              <a:avLst/>
              <a:gdLst>
                <a:gd name="T0" fmla="*/ 637 w 1229"/>
                <a:gd name="T1" fmla="*/ 8 h 712"/>
                <a:gd name="T2" fmla="*/ 588 w 1229"/>
                <a:gd name="T3" fmla="*/ 8 h 712"/>
                <a:gd name="T4" fmla="*/ 13 w 1229"/>
                <a:gd name="T5" fmla="*/ 342 h 712"/>
                <a:gd name="T6" fmla="*/ 13 w 1229"/>
                <a:gd name="T7" fmla="*/ 370 h 712"/>
                <a:gd name="T8" fmla="*/ 592 w 1229"/>
                <a:gd name="T9" fmla="*/ 704 h 712"/>
                <a:gd name="T10" fmla="*/ 641 w 1229"/>
                <a:gd name="T11" fmla="*/ 704 h 712"/>
                <a:gd name="T12" fmla="*/ 1215 w 1229"/>
                <a:gd name="T13" fmla="*/ 370 h 712"/>
                <a:gd name="T14" fmla="*/ 1215 w 1229"/>
                <a:gd name="T15" fmla="*/ 342 h 712"/>
                <a:gd name="T16" fmla="*/ 637 w 1229"/>
                <a:gd name="T17" fmla="*/ 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9" h="712">
                  <a:moveTo>
                    <a:pt x="637" y="8"/>
                  </a:moveTo>
                  <a:cubicBezTo>
                    <a:pt x="623" y="0"/>
                    <a:pt x="601" y="0"/>
                    <a:pt x="588" y="8"/>
                  </a:cubicBezTo>
                  <a:cubicBezTo>
                    <a:pt x="13" y="342"/>
                    <a:pt x="13" y="342"/>
                    <a:pt x="13" y="342"/>
                  </a:cubicBezTo>
                  <a:cubicBezTo>
                    <a:pt x="0" y="350"/>
                    <a:pt x="0" y="362"/>
                    <a:pt x="13" y="370"/>
                  </a:cubicBezTo>
                  <a:cubicBezTo>
                    <a:pt x="592" y="704"/>
                    <a:pt x="592" y="704"/>
                    <a:pt x="592" y="704"/>
                  </a:cubicBezTo>
                  <a:cubicBezTo>
                    <a:pt x="605" y="712"/>
                    <a:pt x="627" y="712"/>
                    <a:pt x="641" y="704"/>
                  </a:cubicBezTo>
                  <a:cubicBezTo>
                    <a:pt x="1215" y="370"/>
                    <a:pt x="1215" y="370"/>
                    <a:pt x="1215" y="370"/>
                  </a:cubicBezTo>
                  <a:cubicBezTo>
                    <a:pt x="1229" y="362"/>
                    <a:pt x="1229" y="350"/>
                    <a:pt x="1215" y="342"/>
                  </a:cubicBezTo>
                  <a:lnTo>
                    <a:pt x="637" y="8"/>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68" name="Group 167"/>
          <p:cNvGrpSpPr/>
          <p:nvPr/>
        </p:nvGrpSpPr>
        <p:grpSpPr>
          <a:xfrm>
            <a:off x="6156365" y="490707"/>
            <a:ext cx="1119741" cy="1999888"/>
            <a:chOff x="7239000" y="681037"/>
            <a:chExt cx="1090612" cy="1947863"/>
          </a:xfrm>
        </p:grpSpPr>
        <p:sp>
          <p:nvSpPr>
            <p:cNvPr id="169" name="Freeform 517"/>
            <p:cNvSpPr>
              <a:spLocks/>
            </p:cNvSpPr>
            <p:nvPr/>
          </p:nvSpPr>
          <p:spPr bwMode="auto">
            <a:xfrm>
              <a:off x="7791450" y="1792288"/>
              <a:ext cx="538162" cy="285750"/>
            </a:xfrm>
            <a:custGeom>
              <a:avLst/>
              <a:gdLst>
                <a:gd name="T0" fmla="*/ 0 w 139"/>
                <a:gd name="T1" fmla="*/ 9 h 74"/>
                <a:gd name="T2" fmla="*/ 136 w 139"/>
                <a:gd name="T3" fmla="*/ 61 h 74"/>
                <a:gd name="T4" fmla="*/ 125 w 139"/>
                <a:gd name="T5" fmla="*/ 71 h 74"/>
                <a:gd name="T6" fmla="*/ 51 w 139"/>
                <a:gd name="T7" fmla="*/ 74 h 74"/>
                <a:gd name="T8" fmla="*/ 0 w 139"/>
                <a:gd name="T9" fmla="*/ 9 h 74"/>
              </a:gdLst>
              <a:ahLst/>
              <a:cxnLst>
                <a:cxn ang="0">
                  <a:pos x="T0" y="T1"/>
                </a:cxn>
                <a:cxn ang="0">
                  <a:pos x="T2" y="T3"/>
                </a:cxn>
                <a:cxn ang="0">
                  <a:pos x="T4" y="T5"/>
                </a:cxn>
                <a:cxn ang="0">
                  <a:pos x="T6" y="T7"/>
                </a:cxn>
                <a:cxn ang="0">
                  <a:pos x="T8" y="T9"/>
                </a:cxn>
              </a:cxnLst>
              <a:rect l="0" t="0" r="r" b="b"/>
              <a:pathLst>
                <a:path w="139" h="74">
                  <a:moveTo>
                    <a:pt x="0" y="9"/>
                  </a:moveTo>
                  <a:cubicBezTo>
                    <a:pt x="0" y="9"/>
                    <a:pt x="89" y="0"/>
                    <a:pt x="136" y="61"/>
                  </a:cubicBezTo>
                  <a:cubicBezTo>
                    <a:pt x="139" y="65"/>
                    <a:pt x="134" y="70"/>
                    <a:pt x="125" y="71"/>
                  </a:cubicBezTo>
                  <a:cubicBezTo>
                    <a:pt x="96" y="72"/>
                    <a:pt x="51" y="74"/>
                    <a:pt x="51" y="74"/>
                  </a:cubicBezTo>
                  <a:lnTo>
                    <a:pt x="0" y="9"/>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0" name="Freeform 518"/>
            <p:cNvSpPr>
              <a:spLocks/>
            </p:cNvSpPr>
            <p:nvPr/>
          </p:nvSpPr>
          <p:spPr bwMode="auto">
            <a:xfrm>
              <a:off x="7239000" y="1792288"/>
              <a:ext cx="538162" cy="285750"/>
            </a:xfrm>
            <a:custGeom>
              <a:avLst/>
              <a:gdLst>
                <a:gd name="T0" fmla="*/ 139 w 139"/>
                <a:gd name="T1" fmla="*/ 9 h 74"/>
                <a:gd name="T2" fmla="*/ 4 w 139"/>
                <a:gd name="T3" fmla="*/ 61 h 74"/>
                <a:gd name="T4" fmla="*/ 14 w 139"/>
                <a:gd name="T5" fmla="*/ 71 h 74"/>
                <a:gd name="T6" fmla="*/ 88 w 139"/>
                <a:gd name="T7" fmla="*/ 74 h 74"/>
                <a:gd name="T8" fmla="*/ 139 w 139"/>
                <a:gd name="T9" fmla="*/ 9 h 74"/>
              </a:gdLst>
              <a:ahLst/>
              <a:cxnLst>
                <a:cxn ang="0">
                  <a:pos x="T0" y="T1"/>
                </a:cxn>
                <a:cxn ang="0">
                  <a:pos x="T2" y="T3"/>
                </a:cxn>
                <a:cxn ang="0">
                  <a:pos x="T4" y="T5"/>
                </a:cxn>
                <a:cxn ang="0">
                  <a:pos x="T6" y="T7"/>
                </a:cxn>
                <a:cxn ang="0">
                  <a:pos x="T8" y="T9"/>
                </a:cxn>
              </a:cxnLst>
              <a:rect l="0" t="0" r="r" b="b"/>
              <a:pathLst>
                <a:path w="139" h="74">
                  <a:moveTo>
                    <a:pt x="139" y="9"/>
                  </a:moveTo>
                  <a:cubicBezTo>
                    <a:pt x="139" y="9"/>
                    <a:pt x="50" y="0"/>
                    <a:pt x="4" y="61"/>
                  </a:cubicBezTo>
                  <a:cubicBezTo>
                    <a:pt x="0" y="65"/>
                    <a:pt x="5" y="70"/>
                    <a:pt x="14" y="71"/>
                  </a:cubicBezTo>
                  <a:cubicBezTo>
                    <a:pt x="43" y="72"/>
                    <a:pt x="88" y="74"/>
                    <a:pt x="88" y="74"/>
                  </a:cubicBezTo>
                  <a:lnTo>
                    <a:pt x="139" y="9"/>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1" name="Freeform 519"/>
            <p:cNvSpPr>
              <a:spLocks/>
            </p:cNvSpPr>
            <p:nvPr/>
          </p:nvSpPr>
          <p:spPr bwMode="auto">
            <a:xfrm>
              <a:off x="7389813" y="681037"/>
              <a:ext cx="788987" cy="1706563"/>
            </a:xfrm>
            <a:custGeom>
              <a:avLst/>
              <a:gdLst>
                <a:gd name="T0" fmla="*/ 107 w 204"/>
                <a:gd name="T1" fmla="*/ 3 h 441"/>
                <a:gd name="T2" fmla="*/ 97 w 204"/>
                <a:gd name="T3" fmla="*/ 3 h 441"/>
                <a:gd name="T4" fmla="*/ 0 w 204"/>
                <a:gd name="T5" fmla="*/ 229 h 441"/>
                <a:gd name="T6" fmla="*/ 18 w 204"/>
                <a:gd name="T7" fmla="*/ 394 h 441"/>
                <a:gd name="T8" fmla="*/ 21 w 204"/>
                <a:gd name="T9" fmla="*/ 402 h 441"/>
                <a:gd name="T10" fmla="*/ 23 w 204"/>
                <a:gd name="T11" fmla="*/ 405 h 441"/>
                <a:gd name="T12" fmla="*/ 42 w 204"/>
                <a:gd name="T13" fmla="*/ 422 h 441"/>
                <a:gd name="T14" fmla="*/ 162 w 204"/>
                <a:gd name="T15" fmla="*/ 422 h 441"/>
                <a:gd name="T16" fmla="*/ 181 w 204"/>
                <a:gd name="T17" fmla="*/ 405 h 441"/>
                <a:gd name="T18" fmla="*/ 183 w 204"/>
                <a:gd name="T19" fmla="*/ 401 h 441"/>
                <a:gd name="T20" fmla="*/ 186 w 204"/>
                <a:gd name="T21" fmla="*/ 395 h 441"/>
                <a:gd name="T22" fmla="*/ 204 w 204"/>
                <a:gd name="T23" fmla="*/ 229 h 441"/>
                <a:gd name="T24" fmla="*/ 107 w 204"/>
                <a:gd name="T25" fmla="*/ 3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441">
                  <a:moveTo>
                    <a:pt x="107" y="3"/>
                  </a:moveTo>
                  <a:cubicBezTo>
                    <a:pt x="104" y="0"/>
                    <a:pt x="100" y="0"/>
                    <a:pt x="97" y="3"/>
                  </a:cubicBezTo>
                  <a:cubicBezTo>
                    <a:pt x="76" y="24"/>
                    <a:pt x="0" y="109"/>
                    <a:pt x="0" y="229"/>
                  </a:cubicBezTo>
                  <a:cubicBezTo>
                    <a:pt x="0" y="294"/>
                    <a:pt x="3" y="352"/>
                    <a:pt x="18" y="394"/>
                  </a:cubicBezTo>
                  <a:cubicBezTo>
                    <a:pt x="19" y="397"/>
                    <a:pt x="20" y="399"/>
                    <a:pt x="21" y="402"/>
                  </a:cubicBezTo>
                  <a:cubicBezTo>
                    <a:pt x="21" y="403"/>
                    <a:pt x="22" y="404"/>
                    <a:pt x="23" y="405"/>
                  </a:cubicBezTo>
                  <a:cubicBezTo>
                    <a:pt x="27" y="411"/>
                    <a:pt x="33" y="417"/>
                    <a:pt x="42" y="422"/>
                  </a:cubicBezTo>
                  <a:cubicBezTo>
                    <a:pt x="75" y="441"/>
                    <a:pt x="129" y="441"/>
                    <a:pt x="162" y="422"/>
                  </a:cubicBezTo>
                  <a:cubicBezTo>
                    <a:pt x="171" y="417"/>
                    <a:pt x="177" y="411"/>
                    <a:pt x="181" y="405"/>
                  </a:cubicBezTo>
                  <a:cubicBezTo>
                    <a:pt x="182" y="404"/>
                    <a:pt x="183" y="403"/>
                    <a:pt x="183" y="401"/>
                  </a:cubicBezTo>
                  <a:cubicBezTo>
                    <a:pt x="184" y="399"/>
                    <a:pt x="185" y="397"/>
                    <a:pt x="186" y="395"/>
                  </a:cubicBezTo>
                  <a:cubicBezTo>
                    <a:pt x="201" y="353"/>
                    <a:pt x="204" y="294"/>
                    <a:pt x="204" y="229"/>
                  </a:cubicBezTo>
                  <a:cubicBezTo>
                    <a:pt x="204" y="109"/>
                    <a:pt x="128" y="24"/>
                    <a:pt x="107" y="3"/>
                  </a:cubicBezTo>
                  <a:close/>
                </a:path>
              </a:pathLst>
            </a:custGeom>
            <a:gradFill flip="none" rotWithShape="1">
              <a:gsLst>
                <a:gs pos="0">
                  <a:schemeClr val="bg2">
                    <a:lumMod val="25000"/>
                    <a:lumOff val="75000"/>
                    <a:shade val="30000"/>
                    <a:satMod val="115000"/>
                  </a:schemeClr>
                </a:gs>
                <a:gs pos="50000">
                  <a:schemeClr val="bg2">
                    <a:lumMod val="25000"/>
                    <a:lumOff val="75000"/>
                    <a:shade val="67500"/>
                    <a:satMod val="115000"/>
                  </a:schemeClr>
                </a:gs>
                <a:gs pos="100000">
                  <a:schemeClr val="bg2">
                    <a:lumMod val="25000"/>
                    <a:lumOff val="75000"/>
                    <a:shade val="100000"/>
                    <a:satMod val="115000"/>
                  </a:schemeClr>
                </a:gs>
              </a:gsLst>
              <a:lin ang="108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2" name="Freeform 520"/>
            <p:cNvSpPr>
              <a:spLocks/>
            </p:cNvSpPr>
            <p:nvPr/>
          </p:nvSpPr>
          <p:spPr bwMode="auto">
            <a:xfrm>
              <a:off x="7505700" y="2279650"/>
              <a:ext cx="557212" cy="163513"/>
            </a:xfrm>
            <a:custGeom>
              <a:avLst/>
              <a:gdLst>
                <a:gd name="T0" fmla="*/ 132 w 144"/>
                <a:gd name="T1" fmla="*/ 9 h 42"/>
                <a:gd name="T2" fmla="*/ 12 w 144"/>
                <a:gd name="T3" fmla="*/ 9 h 42"/>
                <a:gd name="T4" fmla="*/ 0 w 144"/>
                <a:gd name="T5" fmla="*/ 0 h 42"/>
                <a:gd name="T6" fmla="*/ 2 w 144"/>
                <a:gd name="T7" fmla="*/ 6 h 42"/>
                <a:gd name="T8" fmla="*/ 4 w 144"/>
                <a:gd name="T9" fmla="*/ 9 h 42"/>
                <a:gd name="T10" fmla="*/ 20 w 144"/>
                <a:gd name="T11" fmla="*/ 25 h 42"/>
                <a:gd name="T12" fmla="*/ 124 w 144"/>
                <a:gd name="T13" fmla="*/ 25 h 42"/>
                <a:gd name="T14" fmla="*/ 141 w 144"/>
                <a:gd name="T15" fmla="*/ 9 h 42"/>
                <a:gd name="T16" fmla="*/ 142 w 144"/>
                <a:gd name="T17" fmla="*/ 6 h 42"/>
                <a:gd name="T18" fmla="*/ 144 w 144"/>
                <a:gd name="T19" fmla="*/ 0 h 42"/>
                <a:gd name="T20" fmla="*/ 132 w 144"/>
                <a:gd name="T21"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 h="42">
                  <a:moveTo>
                    <a:pt x="132" y="9"/>
                  </a:moveTo>
                  <a:cubicBezTo>
                    <a:pt x="99" y="28"/>
                    <a:pt x="45" y="28"/>
                    <a:pt x="12" y="9"/>
                  </a:cubicBezTo>
                  <a:cubicBezTo>
                    <a:pt x="7" y="6"/>
                    <a:pt x="3" y="3"/>
                    <a:pt x="0" y="0"/>
                  </a:cubicBezTo>
                  <a:cubicBezTo>
                    <a:pt x="0" y="2"/>
                    <a:pt x="1" y="4"/>
                    <a:pt x="2" y="6"/>
                  </a:cubicBezTo>
                  <a:cubicBezTo>
                    <a:pt x="2" y="7"/>
                    <a:pt x="3" y="8"/>
                    <a:pt x="4" y="9"/>
                  </a:cubicBezTo>
                  <a:cubicBezTo>
                    <a:pt x="7" y="15"/>
                    <a:pt x="13" y="20"/>
                    <a:pt x="20" y="25"/>
                  </a:cubicBezTo>
                  <a:cubicBezTo>
                    <a:pt x="49" y="42"/>
                    <a:pt x="95" y="42"/>
                    <a:pt x="124" y="25"/>
                  </a:cubicBezTo>
                  <a:cubicBezTo>
                    <a:pt x="131" y="20"/>
                    <a:pt x="137" y="15"/>
                    <a:pt x="141" y="9"/>
                  </a:cubicBezTo>
                  <a:cubicBezTo>
                    <a:pt x="141" y="8"/>
                    <a:pt x="142" y="7"/>
                    <a:pt x="142" y="6"/>
                  </a:cubicBezTo>
                  <a:cubicBezTo>
                    <a:pt x="143" y="4"/>
                    <a:pt x="144" y="2"/>
                    <a:pt x="144" y="0"/>
                  </a:cubicBezTo>
                  <a:cubicBezTo>
                    <a:pt x="141" y="3"/>
                    <a:pt x="137" y="6"/>
                    <a:pt x="132" y="9"/>
                  </a:cubicBez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3" name="Freeform 521"/>
            <p:cNvSpPr>
              <a:spLocks/>
            </p:cNvSpPr>
            <p:nvPr/>
          </p:nvSpPr>
          <p:spPr bwMode="auto">
            <a:xfrm>
              <a:off x="7462838" y="1501775"/>
              <a:ext cx="263525" cy="347663"/>
            </a:xfrm>
            <a:custGeom>
              <a:avLst/>
              <a:gdLst>
                <a:gd name="T0" fmla="*/ 68 w 68"/>
                <a:gd name="T1" fmla="*/ 65 h 90"/>
                <a:gd name="T2" fmla="*/ 34 w 68"/>
                <a:gd name="T3" fmla="*/ 79 h 90"/>
                <a:gd name="T4" fmla="*/ 0 w 68"/>
                <a:gd name="T5" fmla="*/ 25 h 90"/>
                <a:gd name="T6" fmla="*/ 34 w 68"/>
                <a:gd name="T7" fmla="*/ 11 h 90"/>
                <a:gd name="T8" fmla="*/ 68 w 68"/>
                <a:gd name="T9" fmla="*/ 65 h 90"/>
              </a:gdLst>
              <a:ahLst/>
              <a:cxnLst>
                <a:cxn ang="0">
                  <a:pos x="T0" y="T1"/>
                </a:cxn>
                <a:cxn ang="0">
                  <a:pos x="T2" y="T3"/>
                </a:cxn>
                <a:cxn ang="0">
                  <a:pos x="T4" y="T5"/>
                </a:cxn>
                <a:cxn ang="0">
                  <a:pos x="T6" y="T7"/>
                </a:cxn>
                <a:cxn ang="0">
                  <a:pos x="T8" y="T9"/>
                </a:cxn>
              </a:cxnLst>
              <a:rect l="0" t="0" r="r" b="b"/>
              <a:pathLst>
                <a:path w="68" h="90">
                  <a:moveTo>
                    <a:pt x="68" y="65"/>
                  </a:moveTo>
                  <a:cubicBezTo>
                    <a:pt x="68" y="84"/>
                    <a:pt x="53" y="90"/>
                    <a:pt x="34" y="79"/>
                  </a:cubicBezTo>
                  <a:cubicBezTo>
                    <a:pt x="15" y="68"/>
                    <a:pt x="0" y="44"/>
                    <a:pt x="0" y="25"/>
                  </a:cubicBezTo>
                  <a:cubicBezTo>
                    <a:pt x="0" y="7"/>
                    <a:pt x="15" y="0"/>
                    <a:pt x="34" y="11"/>
                  </a:cubicBezTo>
                  <a:cubicBezTo>
                    <a:pt x="53" y="22"/>
                    <a:pt x="68" y="46"/>
                    <a:pt x="68" y="65"/>
                  </a:cubicBezTo>
                  <a:close/>
                </a:path>
              </a:pathLst>
            </a:custGeom>
            <a:solidFill>
              <a:srgbClr val="00C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4" name="Freeform 522"/>
            <p:cNvSpPr>
              <a:spLocks/>
            </p:cNvSpPr>
            <p:nvPr/>
          </p:nvSpPr>
          <p:spPr bwMode="auto">
            <a:xfrm>
              <a:off x="7462838" y="1533525"/>
              <a:ext cx="247650" cy="304800"/>
            </a:xfrm>
            <a:custGeom>
              <a:avLst/>
              <a:gdLst>
                <a:gd name="T0" fmla="*/ 42 w 64"/>
                <a:gd name="T1" fmla="*/ 66 h 79"/>
                <a:gd name="T2" fmla="*/ 7 w 64"/>
                <a:gd name="T3" fmla="*/ 10 h 79"/>
                <a:gd name="T4" fmla="*/ 8 w 64"/>
                <a:gd name="T5" fmla="*/ 0 h 79"/>
                <a:gd name="T6" fmla="*/ 0 w 64"/>
                <a:gd name="T7" fmla="*/ 17 h 79"/>
                <a:gd name="T8" fmla="*/ 34 w 64"/>
                <a:gd name="T9" fmla="*/ 71 h 79"/>
                <a:gd name="T10" fmla="*/ 64 w 64"/>
                <a:gd name="T11" fmla="*/ 71 h 79"/>
                <a:gd name="T12" fmla="*/ 42 w 64"/>
                <a:gd name="T13" fmla="*/ 66 h 79"/>
              </a:gdLst>
              <a:ahLst/>
              <a:cxnLst>
                <a:cxn ang="0">
                  <a:pos x="T0" y="T1"/>
                </a:cxn>
                <a:cxn ang="0">
                  <a:pos x="T2" y="T3"/>
                </a:cxn>
                <a:cxn ang="0">
                  <a:pos x="T4" y="T5"/>
                </a:cxn>
                <a:cxn ang="0">
                  <a:pos x="T6" y="T7"/>
                </a:cxn>
                <a:cxn ang="0">
                  <a:pos x="T8" y="T9"/>
                </a:cxn>
                <a:cxn ang="0">
                  <a:pos x="T10" y="T11"/>
                </a:cxn>
                <a:cxn ang="0">
                  <a:pos x="T12" y="T13"/>
                </a:cxn>
              </a:cxnLst>
              <a:rect l="0" t="0" r="r" b="b"/>
              <a:pathLst>
                <a:path w="64" h="79">
                  <a:moveTo>
                    <a:pt x="42" y="66"/>
                  </a:moveTo>
                  <a:cubicBezTo>
                    <a:pt x="23" y="55"/>
                    <a:pt x="7" y="29"/>
                    <a:pt x="7" y="10"/>
                  </a:cubicBezTo>
                  <a:cubicBezTo>
                    <a:pt x="7" y="6"/>
                    <a:pt x="7" y="3"/>
                    <a:pt x="8" y="0"/>
                  </a:cubicBezTo>
                  <a:cubicBezTo>
                    <a:pt x="3" y="3"/>
                    <a:pt x="0" y="9"/>
                    <a:pt x="0" y="17"/>
                  </a:cubicBezTo>
                  <a:cubicBezTo>
                    <a:pt x="0" y="36"/>
                    <a:pt x="15" y="60"/>
                    <a:pt x="34" y="71"/>
                  </a:cubicBezTo>
                  <a:cubicBezTo>
                    <a:pt x="47" y="79"/>
                    <a:pt x="58" y="78"/>
                    <a:pt x="64" y="71"/>
                  </a:cubicBezTo>
                  <a:cubicBezTo>
                    <a:pt x="58" y="72"/>
                    <a:pt x="50" y="71"/>
                    <a:pt x="42" y="66"/>
                  </a:cubicBezTo>
                  <a:close/>
                </a:path>
              </a:pathLst>
            </a:custGeom>
            <a:solidFill>
              <a:srgbClr val="00A8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5" name="Freeform 523"/>
            <p:cNvSpPr>
              <a:spLocks/>
            </p:cNvSpPr>
            <p:nvPr/>
          </p:nvSpPr>
          <p:spPr bwMode="auto">
            <a:xfrm>
              <a:off x="7900988" y="1905000"/>
              <a:ext cx="409575" cy="723900"/>
            </a:xfrm>
            <a:custGeom>
              <a:avLst/>
              <a:gdLst>
                <a:gd name="T0" fmla="*/ 29 w 106"/>
                <a:gd name="T1" fmla="*/ 0 h 187"/>
                <a:gd name="T2" fmla="*/ 79 w 106"/>
                <a:gd name="T3" fmla="*/ 181 h 187"/>
                <a:gd name="T4" fmla="*/ 61 w 106"/>
                <a:gd name="T5" fmla="*/ 178 h 187"/>
                <a:gd name="T6" fmla="*/ 0 w 106"/>
                <a:gd name="T7" fmla="*/ 104 h 187"/>
                <a:gd name="T8" fmla="*/ 29 w 106"/>
                <a:gd name="T9" fmla="*/ 0 h 187"/>
              </a:gdLst>
              <a:ahLst/>
              <a:cxnLst>
                <a:cxn ang="0">
                  <a:pos x="T0" y="T1"/>
                </a:cxn>
                <a:cxn ang="0">
                  <a:pos x="T2" y="T3"/>
                </a:cxn>
                <a:cxn ang="0">
                  <a:pos x="T4" y="T5"/>
                </a:cxn>
                <a:cxn ang="0">
                  <a:pos x="T6" y="T7"/>
                </a:cxn>
                <a:cxn ang="0">
                  <a:pos x="T8" y="T9"/>
                </a:cxn>
              </a:cxnLst>
              <a:rect l="0" t="0" r="r" b="b"/>
              <a:pathLst>
                <a:path w="106" h="187">
                  <a:moveTo>
                    <a:pt x="29" y="0"/>
                  </a:moveTo>
                  <a:cubicBezTo>
                    <a:pt x="29" y="0"/>
                    <a:pt x="106" y="86"/>
                    <a:pt x="79" y="181"/>
                  </a:cubicBezTo>
                  <a:cubicBezTo>
                    <a:pt x="77" y="187"/>
                    <a:pt x="68" y="186"/>
                    <a:pt x="61" y="178"/>
                  </a:cubicBezTo>
                  <a:cubicBezTo>
                    <a:pt x="37" y="148"/>
                    <a:pt x="0" y="104"/>
                    <a:pt x="0" y="104"/>
                  </a:cubicBezTo>
                  <a:lnTo>
                    <a:pt x="29" y="0"/>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6" name="Freeform 524"/>
            <p:cNvSpPr>
              <a:spLocks/>
            </p:cNvSpPr>
            <p:nvPr/>
          </p:nvSpPr>
          <p:spPr bwMode="auto">
            <a:xfrm>
              <a:off x="8012113" y="1905000"/>
              <a:ext cx="298450" cy="719138"/>
            </a:xfrm>
            <a:custGeom>
              <a:avLst/>
              <a:gdLst>
                <a:gd name="T0" fmla="*/ 0 w 77"/>
                <a:gd name="T1" fmla="*/ 0 h 186"/>
                <a:gd name="T2" fmla="*/ 43 w 77"/>
                <a:gd name="T3" fmla="*/ 181 h 186"/>
                <a:gd name="T4" fmla="*/ 41 w 77"/>
                <a:gd name="T5" fmla="*/ 184 h 186"/>
                <a:gd name="T6" fmla="*/ 50 w 77"/>
                <a:gd name="T7" fmla="*/ 181 h 186"/>
                <a:gd name="T8" fmla="*/ 0 w 77"/>
                <a:gd name="T9" fmla="*/ 0 h 186"/>
              </a:gdLst>
              <a:ahLst/>
              <a:cxnLst>
                <a:cxn ang="0">
                  <a:pos x="T0" y="T1"/>
                </a:cxn>
                <a:cxn ang="0">
                  <a:pos x="T2" y="T3"/>
                </a:cxn>
                <a:cxn ang="0">
                  <a:pos x="T4" y="T5"/>
                </a:cxn>
                <a:cxn ang="0">
                  <a:pos x="T6" y="T7"/>
                </a:cxn>
                <a:cxn ang="0">
                  <a:pos x="T8" y="T9"/>
                </a:cxn>
              </a:cxnLst>
              <a:rect l="0" t="0" r="r" b="b"/>
              <a:pathLst>
                <a:path w="77" h="186">
                  <a:moveTo>
                    <a:pt x="0" y="0"/>
                  </a:moveTo>
                  <a:cubicBezTo>
                    <a:pt x="0" y="0"/>
                    <a:pt x="66" y="101"/>
                    <a:pt x="43" y="181"/>
                  </a:cubicBezTo>
                  <a:cubicBezTo>
                    <a:pt x="43" y="182"/>
                    <a:pt x="42" y="183"/>
                    <a:pt x="41" y="184"/>
                  </a:cubicBezTo>
                  <a:cubicBezTo>
                    <a:pt x="45" y="186"/>
                    <a:pt x="48" y="185"/>
                    <a:pt x="50" y="181"/>
                  </a:cubicBezTo>
                  <a:cubicBezTo>
                    <a:pt x="77" y="86"/>
                    <a:pt x="0" y="0"/>
                    <a:pt x="0" y="0"/>
                  </a:cubicBez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7" name="Freeform 525"/>
            <p:cNvSpPr>
              <a:spLocks/>
            </p:cNvSpPr>
            <p:nvPr/>
          </p:nvSpPr>
          <p:spPr bwMode="auto">
            <a:xfrm>
              <a:off x="7258050" y="1905000"/>
              <a:ext cx="411162" cy="723900"/>
            </a:xfrm>
            <a:custGeom>
              <a:avLst/>
              <a:gdLst>
                <a:gd name="T0" fmla="*/ 77 w 106"/>
                <a:gd name="T1" fmla="*/ 0 h 187"/>
                <a:gd name="T2" fmla="*/ 27 w 106"/>
                <a:gd name="T3" fmla="*/ 181 h 187"/>
                <a:gd name="T4" fmla="*/ 45 w 106"/>
                <a:gd name="T5" fmla="*/ 178 h 187"/>
                <a:gd name="T6" fmla="*/ 106 w 106"/>
                <a:gd name="T7" fmla="*/ 104 h 187"/>
                <a:gd name="T8" fmla="*/ 77 w 106"/>
                <a:gd name="T9" fmla="*/ 0 h 187"/>
              </a:gdLst>
              <a:ahLst/>
              <a:cxnLst>
                <a:cxn ang="0">
                  <a:pos x="T0" y="T1"/>
                </a:cxn>
                <a:cxn ang="0">
                  <a:pos x="T2" y="T3"/>
                </a:cxn>
                <a:cxn ang="0">
                  <a:pos x="T4" y="T5"/>
                </a:cxn>
                <a:cxn ang="0">
                  <a:pos x="T6" y="T7"/>
                </a:cxn>
                <a:cxn ang="0">
                  <a:pos x="T8" y="T9"/>
                </a:cxn>
              </a:cxnLst>
              <a:rect l="0" t="0" r="r" b="b"/>
              <a:pathLst>
                <a:path w="106" h="187">
                  <a:moveTo>
                    <a:pt x="77" y="0"/>
                  </a:moveTo>
                  <a:cubicBezTo>
                    <a:pt x="77" y="0"/>
                    <a:pt x="0" y="86"/>
                    <a:pt x="27" y="181"/>
                  </a:cubicBezTo>
                  <a:cubicBezTo>
                    <a:pt x="29" y="187"/>
                    <a:pt x="38" y="186"/>
                    <a:pt x="45" y="178"/>
                  </a:cubicBezTo>
                  <a:cubicBezTo>
                    <a:pt x="69" y="148"/>
                    <a:pt x="106" y="104"/>
                    <a:pt x="106" y="104"/>
                  </a:cubicBezTo>
                  <a:lnTo>
                    <a:pt x="77" y="0"/>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8" name="Freeform 526"/>
            <p:cNvSpPr>
              <a:spLocks/>
            </p:cNvSpPr>
            <p:nvPr/>
          </p:nvSpPr>
          <p:spPr bwMode="auto">
            <a:xfrm>
              <a:off x="7258050" y="1905000"/>
              <a:ext cx="298450" cy="719138"/>
            </a:xfrm>
            <a:custGeom>
              <a:avLst/>
              <a:gdLst>
                <a:gd name="T0" fmla="*/ 77 w 77"/>
                <a:gd name="T1" fmla="*/ 0 h 186"/>
                <a:gd name="T2" fmla="*/ 34 w 77"/>
                <a:gd name="T3" fmla="*/ 181 h 186"/>
                <a:gd name="T4" fmla="*/ 37 w 77"/>
                <a:gd name="T5" fmla="*/ 184 h 186"/>
                <a:gd name="T6" fmla="*/ 27 w 77"/>
                <a:gd name="T7" fmla="*/ 181 h 186"/>
                <a:gd name="T8" fmla="*/ 77 w 77"/>
                <a:gd name="T9" fmla="*/ 0 h 186"/>
              </a:gdLst>
              <a:ahLst/>
              <a:cxnLst>
                <a:cxn ang="0">
                  <a:pos x="T0" y="T1"/>
                </a:cxn>
                <a:cxn ang="0">
                  <a:pos x="T2" y="T3"/>
                </a:cxn>
                <a:cxn ang="0">
                  <a:pos x="T4" y="T5"/>
                </a:cxn>
                <a:cxn ang="0">
                  <a:pos x="T6" y="T7"/>
                </a:cxn>
                <a:cxn ang="0">
                  <a:pos x="T8" y="T9"/>
                </a:cxn>
              </a:cxnLst>
              <a:rect l="0" t="0" r="r" b="b"/>
              <a:pathLst>
                <a:path w="77" h="186">
                  <a:moveTo>
                    <a:pt x="77" y="0"/>
                  </a:moveTo>
                  <a:cubicBezTo>
                    <a:pt x="77" y="0"/>
                    <a:pt x="11" y="101"/>
                    <a:pt x="34" y="181"/>
                  </a:cubicBezTo>
                  <a:cubicBezTo>
                    <a:pt x="35" y="182"/>
                    <a:pt x="35" y="183"/>
                    <a:pt x="37" y="184"/>
                  </a:cubicBezTo>
                  <a:cubicBezTo>
                    <a:pt x="32" y="186"/>
                    <a:pt x="29" y="185"/>
                    <a:pt x="27" y="181"/>
                  </a:cubicBezTo>
                  <a:cubicBezTo>
                    <a:pt x="0" y="86"/>
                    <a:pt x="77" y="0"/>
                    <a:pt x="77" y="0"/>
                  </a:cubicBez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9" name="Freeform 527"/>
            <p:cNvSpPr>
              <a:spLocks/>
            </p:cNvSpPr>
            <p:nvPr/>
          </p:nvSpPr>
          <p:spPr bwMode="auto">
            <a:xfrm>
              <a:off x="7478713" y="681037"/>
              <a:ext cx="611187" cy="588963"/>
            </a:xfrm>
            <a:custGeom>
              <a:avLst/>
              <a:gdLst>
                <a:gd name="T0" fmla="*/ 79 w 158"/>
                <a:gd name="T1" fmla="*/ 152 h 152"/>
                <a:gd name="T2" fmla="*/ 158 w 158"/>
                <a:gd name="T3" fmla="*/ 115 h 152"/>
                <a:gd name="T4" fmla="*/ 84 w 158"/>
                <a:gd name="T5" fmla="*/ 3 h 152"/>
                <a:gd name="T6" fmla="*/ 74 w 158"/>
                <a:gd name="T7" fmla="*/ 3 h 152"/>
                <a:gd name="T8" fmla="*/ 0 w 158"/>
                <a:gd name="T9" fmla="*/ 115 h 152"/>
                <a:gd name="T10" fmla="*/ 79 w 158"/>
                <a:gd name="T11" fmla="*/ 152 h 152"/>
              </a:gdLst>
              <a:ahLst/>
              <a:cxnLst>
                <a:cxn ang="0">
                  <a:pos x="T0" y="T1"/>
                </a:cxn>
                <a:cxn ang="0">
                  <a:pos x="T2" y="T3"/>
                </a:cxn>
                <a:cxn ang="0">
                  <a:pos x="T4" y="T5"/>
                </a:cxn>
                <a:cxn ang="0">
                  <a:pos x="T6" y="T7"/>
                </a:cxn>
                <a:cxn ang="0">
                  <a:pos x="T8" y="T9"/>
                </a:cxn>
                <a:cxn ang="0">
                  <a:pos x="T10" y="T11"/>
                </a:cxn>
              </a:cxnLst>
              <a:rect l="0" t="0" r="r" b="b"/>
              <a:pathLst>
                <a:path w="158" h="152">
                  <a:moveTo>
                    <a:pt x="79" y="152"/>
                  </a:moveTo>
                  <a:cubicBezTo>
                    <a:pt x="111" y="152"/>
                    <a:pt x="139" y="138"/>
                    <a:pt x="158" y="115"/>
                  </a:cubicBezTo>
                  <a:cubicBezTo>
                    <a:pt x="133" y="56"/>
                    <a:pt x="97" y="16"/>
                    <a:pt x="84" y="3"/>
                  </a:cubicBezTo>
                  <a:cubicBezTo>
                    <a:pt x="81" y="0"/>
                    <a:pt x="77" y="0"/>
                    <a:pt x="74" y="3"/>
                  </a:cubicBezTo>
                  <a:cubicBezTo>
                    <a:pt x="61" y="16"/>
                    <a:pt x="25" y="56"/>
                    <a:pt x="0" y="115"/>
                  </a:cubicBezTo>
                  <a:cubicBezTo>
                    <a:pt x="19" y="138"/>
                    <a:pt x="47" y="152"/>
                    <a:pt x="79" y="152"/>
                  </a:cubicBez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90" name="Group 389"/>
          <p:cNvGrpSpPr/>
          <p:nvPr/>
        </p:nvGrpSpPr>
        <p:grpSpPr>
          <a:xfrm>
            <a:off x="4818460" y="2508202"/>
            <a:ext cx="1468041" cy="1091483"/>
            <a:chOff x="1917700" y="1651000"/>
            <a:chExt cx="6102351" cy="4537076"/>
          </a:xfrm>
          <a:effectLst>
            <a:outerShdw blurRad="190500" dist="63500" dir="2700000" algn="tl" rotWithShape="0">
              <a:prstClr val="black">
                <a:alpha val="40000"/>
              </a:prstClr>
            </a:outerShdw>
          </a:effectLst>
        </p:grpSpPr>
        <p:grpSp>
          <p:nvGrpSpPr>
            <p:cNvPr id="391" name="Group 390"/>
            <p:cNvGrpSpPr/>
            <p:nvPr/>
          </p:nvGrpSpPr>
          <p:grpSpPr>
            <a:xfrm>
              <a:off x="1917700" y="4295775"/>
              <a:ext cx="3081338" cy="1892301"/>
              <a:chOff x="1917700" y="4295775"/>
              <a:chExt cx="3081338" cy="1892301"/>
            </a:xfrm>
          </p:grpSpPr>
          <p:sp>
            <p:nvSpPr>
              <p:cNvPr id="408" name="Freeform 32"/>
              <p:cNvSpPr>
                <a:spLocks/>
              </p:cNvSpPr>
              <p:nvPr/>
            </p:nvSpPr>
            <p:spPr bwMode="auto">
              <a:xfrm>
                <a:off x="1917700" y="4656138"/>
                <a:ext cx="2462213" cy="1531938"/>
              </a:xfrm>
              <a:custGeom>
                <a:avLst/>
                <a:gdLst>
                  <a:gd name="T0" fmla="*/ 0 w 1551"/>
                  <a:gd name="T1" fmla="*/ 0 h 965"/>
                  <a:gd name="T2" fmla="*/ 0 w 1551"/>
                  <a:gd name="T3" fmla="*/ 69 h 965"/>
                  <a:gd name="T4" fmla="*/ 1551 w 1551"/>
                  <a:gd name="T5" fmla="*/ 965 h 965"/>
                  <a:gd name="T6" fmla="*/ 1551 w 1551"/>
                  <a:gd name="T7" fmla="*/ 895 h 965"/>
                  <a:gd name="T8" fmla="*/ 0 w 1551"/>
                  <a:gd name="T9" fmla="*/ 0 h 965"/>
                </a:gdLst>
                <a:ahLst/>
                <a:cxnLst>
                  <a:cxn ang="0">
                    <a:pos x="T0" y="T1"/>
                  </a:cxn>
                  <a:cxn ang="0">
                    <a:pos x="T2" y="T3"/>
                  </a:cxn>
                  <a:cxn ang="0">
                    <a:pos x="T4" y="T5"/>
                  </a:cxn>
                  <a:cxn ang="0">
                    <a:pos x="T6" y="T7"/>
                  </a:cxn>
                  <a:cxn ang="0">
                    <a:pos x="T8" y="T9"/>
                  </a:cxn>
                </a:cxnLst>
                <a:rect l="0" t="0" r="r" b="b"/>
                <a:pathLst>
                  <a:path w="1551" h="965">
                    <a:moveTo>
                      <a:pt x="0" y="0"/>
                    </a:moveTo>
                    <a:lnTo>
                      <a:pt x="0" y="69"/>
                    </a:lnTo>
                    <a:lnTo>
                      <a:pt x="1551" y="965"/>
                    </a:lnTo>
                    <a:lnTo>
                      <a:pt x="1551" y="895"/>
                    </a:lnTo>
                    <a:lnTo>
                      <a:pt x="0"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09" name="Freeform 33"/>
              <p:cNvSpPr>
                <a:spLocks/>
              </p:cNvSpPr>
              <p:nvPr/>
            </p:nvSpPr>
            <p:spPr bwMode="auto">
              <a:xfrm>
                <a:off x="4379913" y="5718175"/>
                <a:ext cx="619125" cy="469900"/>
              </a:xfrm>
              <a:custGeom>
                <a:avLst/>
                <a:gdLst>
                  <a:gd name="T0" fmla="*/ 0 w 390"/>
                  <a:gd name="T1" fmla="*/ 226 h 296"/>
                  <a:gd name="T2" fmla="*/ 0 w 390"/>
                  <a:gd name="T3" fmla="*/ 296 h 296"/>
                  <a:gd name="T4" fmla="*/ 390 w 390"/>
                  <a:gd name="T5" fmla="*/ 70 h 296"/>
                  <a:gd name="T6" fmla="*/ 390 w 390"/>
                  <a:gd name="T7" fmla="*/ 0 h 296"/>
                  <a:gd name="T8" fmla="*/ 0 w 390"/>
                  <a:gd name="T9" fmla="*/ 226 h 296"/>
                </a:gdLst>
                <a:ahLst/>
                <a:cxnLst>
                  <a:cxn ang="0">
                    <a:pos x="T0" y="T1"/>
                  </a:cxn>
                  <a:cxn ang="0">
                    <a:pos x="T2" y="T3"/>
                  </a:cxn>
                  <a:cxn ang="0">
                    <a:pos x="T4" y="T5"/>
                  </a:cxn>
                  <a:cxn ang="0">
                    <a:pos x="T6" y="T7"/>
                  </a:cxn>
                  <a:cxn ang="0">
                    <a:pos x="T8" y="T9"/>
                  </a:cxn>
                </a:cxnLst>
                <a:rect l="0" t="0" r="r" b="b"/>
                <a:pathLst>
                  <a:path w="390" h="296">
                    <a:moveTo>
                      <a:pt x="0" y="226"/>
                    </a:moveTo>
                    <a:lnTo>
                      <a:pt x="0" y="296"/>
                    </a:lnTo>
                    <a:lnTo>
                      <a:pt x="390" y="70"/>
                    </a:lnTo>
                    <a:lnTo>
                      <a:pt x="390" y="0"/>
                    </a:lnTo>
                    <a:lnTo>
                      <a:pt x="0" y="226"/>
                    </a:ln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10" name="Freeform 34"/>
              <p:cNvSpPr>
                <a:spLocks/>
              </p:cNvSpPr>
              <p:nvPr/>
            </p:nvSpPr>
            <p:spPr bwMode="auto">
              <a:xfrm>
                <a:off x="1917700" y="4295775"/>
                <a:ext cx="3081338" cy="1781175"/>
              </a:xfrm>
              <a:custGeom>
                <a:avLst/>
                <a:gdLst>
                  <a:gd name="T0" fmla="*/ 389 w 1941"/>
                  <a:gd name="T1" fmla="*/ 0 h 1122"/>
                  <a:gd name="T2" fmla="*/ 0 w 1941"/>
                  <a:gd name="T3" fmla="*/ 227 h 1122"/>
                  <a:gd name="T4" fmla="*/ 1551 w 1941"/>
                  <a:gd name="T5" fmla="*/ 1122 h 1122"/>
                  <a:gd name="T6" fmla="*/ 1941 w 1941"/>
                  <a:gd name="T7" fmla="*/ 896 h 1122"/>
                  <a:gd name="T8" fmla="*/ 389 w 1941"/>
                  <a:gd name="T9" fmla="*/ 0 h 1122"/>
                </a:gdLst>
                <a:ahLst/>
                <a:cxnLst>
                  <a:cxn ang="0">
                    <a:pos x="T0" y="T1"/>
                  </a:cxn>
                  <a:cxn ang="0">
                    <a:pos x="T2" y="T3"/>
                  </a:cxn>
                  <a:cxn ang="0">
                    <a:pos x="T4" y="T5"/>
                  </a:cxn>
                  <a:cxn ang="0">
                    <a:pos x="T6" y="T7"/>
                  </a:cxn>
                  <a:cxn ang="0">
                    <a:pos x="T8" y="T9"/>
                  </a:cxn>
                </a:cxnLst>
                <a:rect l="0" t="0" r="r" b="b"/>
                <a:pathLst>
                  <a:path w="1941" h="1122">
                    <a:moveTo>
                      <a:pt x="389" y="0"/>
                    </a:moveTo>
                    <a:lnTo>
                      <a:pt x="0" y="227"/>
                    </a:lnTo>
                    <a:lnTo>
                      <a:pt x="1551" y="1122"/>
                    </a:lnTo>
                    <a:lnTo>
                      <a:pt x="1941" y="896"/>
                    </a:lnTo>
                    <a:lnTo>
                      <a:pt x="389" y="0"/>
                    </a:ln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92" name="Group 391"/>
            <p:cNvGrpSpPr/>
            <p:nvPr/>
          </p:nvGrpSpPr>
          <p:grpSpPr>
            <a:xfrm>
              <a:off x="2674938" y="3638550"/>
              <a:ext cx="3078163" cy="1892300"/>
              <a:chOff x="2674938" y="3638550"/>
              <a:chExt cx="3078163" cy="1892300"/>
            </a:xfrm>
          </p:grpSpPr>
          <p:sp>
            <p:nvSpPr>
              <p:cNvPr id="405" name="Freeform 35"/>
              <p:cNvSpPr>
                <a:spLocks/>
              </p:cNvSpPr>
              <p:nvPr/>
            </p:nvSpPr>
            <p:spPr bwMode="auto">
              <a:xfrm>
                <a:off x="2674938" y="3997325"/>
                <a:ext cx="2459038" cy="1533525"/>
              </a:xfrm>
              <a:custGeom>
                <a:avLst/>
                <a:gdLst>
                  <a:gd name="T0" fmla="*/ 0 w 1549"/>
                  <a:gd name="T1" fmla="*/ 0 h 966"/>
                  <a:gd name="T2" fmla="*/ 0 w 1549"/>
                  <a:gd name="T3" fmla="*/ 70 h 966"/>
                  <a:gd name="T4" fmla="*/ 1549 w 1549"/>
                  <a:gd name="T5" fmla="*/ 966 h 966"/>
                  <a:gd name="T6" fmla="*/ 1549 w 1549"/>
                  <a:gd name="T7" fmla="*/ 896 h 966"/>
                  <a:gd name="T8" fmla="*/ 0 w 1549"/>
                  <a:gd name="T9" fmla="*/ 0 h 966"/>
                </a:gdLst>
                <a:ahLst/>
                <a:cxnLst>
                  <a:cxn ang="0">
                    <a:pos x="T0" y="T1"/>
                  </a:cxn>
                  <a:cxn ang="0">
                    <a:pos x="T2" y="T3"/>
                  </a:cxn>
                  <a:cxn ang="0">
                    <a:pos x="T4" y="T5"/>
                  </a:cxn>
                  <a:cxn ang="0">
                    <a:pos x="T6" y="T7"/>
                  </a:cxn>
                  <a:cxn ang="0">
                    <a:pos x="T8" y="T9"/>
                  </a:cxn>
                </a:cxnLst>
                <a:rect l="0" t="0" r="r" b="b"/>
                <a:pathLst>
                  <a:path w="1549" h="966">
                    <a:moveTo>
                      <a:pt x="0" y="0"/>
                    </a:moveTo>
                    <a:lnTo>
                      <a:pt x="0" y="70"/>
                    </a:lnTo>
                    <a:lnTo>
                      <a:pt x="1549" y="966"/>
                    </a:lnTo>
                    <a:lnTo>
                      <a:pt x="1549" y="896"/>
                    </a:lnTo>
                    <a:lnTo>
                      <a:pt x="0"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06" name="Freeform 36"/>
              <p:cNvSpPr>
                <a:spLocks/>
              </p:cNvSpPr>
              <p:nvPr/>
            </p:nvSpPr>
            <p:spPr bwMode="auto">
              <a:xfrm>
                <a:off x="5133975" y="5057775"/>
                <a:ext cx="619125" cy="473075"/>
              </a:xfrm>
              <a:custGeom>
                <a:avLst/>
                <a:gdLst>
                  <a:gd name="T0" fmla="*/ 0 w 390"/>
                  <a:gd name="T1" fmla="*/ 228 h 298"/>
                  <a:gd name="T2" fmla="*/ 0 w 390"/>
                  <a:gd name="T3" fmla="*/ 298 h 298"/>
                  <a:gd name="T4" fmla="*/ 390 w 390"/>
                  <a:gd name="T5" fmla="*/ 71 h 298"/>
                  <a:gd name="T6" fmla="*/ 390 w 390"/>
                  <a:gd name="T7" fmla="*/ 0 h 298"/>
                  <a:gd name="T8" fmla="*/ 0 w 390"/>
                  <a:gd name="T9" fmla="*/ 228 h 298"/>
                </a:gdLst>
                <a:ahLst/>
                <a:cxnLst>
                  <a:cxn ang="0">
                    <a:pos x="T0" y="T1"/>
                  </a:cxn>
                  <a:cxn ang="0">
                    <a:pos x="T2" y="T3"/>
                  </a:cxn>
                  <a:cxn ang="0">
                    <a:pos x="T4" y="T5"/>
                  </a:cxn>
                  <a:cxn ang="0">
                    <a:pos x="T6" y="T7"/>
                  </a:cxn>
                  <a:cxn ang="0">
                    <a:pos x="T8" y="T9"/>
                  </a:cxn>
                </a:cxnLst>
                <a:rect l="0" t="0" r="r" b="b"/>
                <a:pathLst>
                  <a:path w="390" h="298">
                    <a:moveTo>
                      <a:pt x="0" y="228"/>
                    </a:moveTo>
                    <a:lnTo>
                      <a:pt x="0" y="298"/>
                    </a:lnTo>
                    <a:lnTo>
                      <a:pt x="390" y="71"/>
                    </a:lnTo>
                    <a:lnTo>
                      <a:pt x="390" y="0"/>
                    </a:lnTo>
                    <a:lnTo>
                      <a:pt x="0" y="228"/>
                    </a:ln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07" name="Freeform 37"/>
              <p:cNvSpPr>
                <a:spLocks/>
              </p:cNvSpPr>
              <p:nvPr/>
            </p:nvSpPr>
            <p:spPr bwMode="auto">
              <a:xfrm>
                <a:off x="2674938" y="3638550"/>
                <a:ext cx="3078163" cy="1781175"/>
              </a:xfrm>
              <a:custGeom>
                <a:avLst/>
                <a:gdLst>
                  <a:gd name="T0" fmla="*/ 389 w 1939"/>
                  <a:gd name="T1" fmla="*/ 0 h 1122"/>
                  <a:gd name="T2" fmla="*/ 0 w 1939"/>
                  <a:gd name="T3" fmla="*/ 226 h 1122"/>
                  <a:gd name="T4" fmla="*/ 1549 w 1939"/>
                  <a:gd name="T5" fmla="*/ 1122 h 1122"/>
                  <a:gd name="T6" fmla="*/ 1939 w 1939"/>
                  <a:gd name="T7" fmla="*/ 894 h 1122"/>
                  <a:gd name="T8" fmla="*/ 389 w 1939"/>
                  <a:gd name="T9" fmla="*/ 0 h 1122"/>
                </a:gdLst>
                <a:ahLst/>
                <a:cxnLst>
                  <a:cxn ang="0">
                    <a:pos x="T0" y="T1"/>
                  </a:cxn>
                  <a:cxn ang="0">
                    <a:pos x="T2" y="T3"/>
                  </a:cxn>
                  <a:cxn ang="0">
                    <a:pos x="T4" y="T5"/>
                  </a:cxn>
                  <a:cxn ang="0">
                    <a:pos x="T6" y="T7"/>
                  </a:cxn>
                  <a:cxn ang="0">
                    <a:pos x="T8" y="T9"/>
                  </a:cxn>
                </a:cxnLst>
                <a:rect l="0" t="0" r="r" b="b"/>
                <a:pathLst>
                  <a:path w="1939" h="1122">
                    <a:moveTo>
                      <a:pt x="389" y="0"/>
                    </a:moveTo>
                    <a:lnTo>
                      <a:pt x="0" y="226"/>
                    </a:lnTo>
                    <a:lnTo>
                      <a:pt x="1549" y="1122"/>
                    </a:lnTo>
                    <a:lnTo>
                      <a:pt x="1939" y="894"/>
                    </a:lnTo>
                    <a:lnTo>
                      <a:pt x="389" y="0"/>
                    </a:ln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93" name="Group 392"/>
            <p:cNvGrpSpPr/>
            <p:nvPr/>
          </p:nvGrpSpPr>
          <p:grpSpPr>
            <a:xfrm>
              <a:off x="3427413" y="2976563"/>
              <a:ext cx="3081338" cy="1892300"/>
              <a:chOff x="3427413" y="2976563"/>
              <a:chExt cx="3081338" cy="1892300"/>
            </a:xfrm>
          </p:grpSpPr>
          <p:sp>
            <p:nvSpPr>
              <p:cNvPr id="402" name="Freeform 38"/>
              <p:cNvSpPr>
                <a:spLocks/>
              </p:cNvSpPr>
              <p:nvPr/>
            </p:nvSpPr>
            <p:spPr bwMode="auto">
              <a:xfrm>
                <a:off x="3427413" y="3336925"/>
                <a:ext cx="2463800" cy="1531938"/>
              </a:xfrm>
              <a:custGeom>
                <a:avLst/>
                <a:gdLst>
                  <a:gd name="T0" fmla="*/ 0 w 1552"/>
                  <a:gd name="T1" fmla="*/ 0 h 965"/>
                  <a:gd name="T2" fmla="*/ 0 w 1552"/>
                  <a:gd name="T3" fmla="*/ 69 h 965"/>
                  <a:gd name="T4" fmla="*/ 1552 w 1552"/>
                  <a:gd name="T5" fmla="*/ 965 h 965"/>
                  <a:gd name="T6" fmla="*/ 1552 w 1552"/>
                  <a:gd name="T7" fmla="*/ 896 h 965"/>
                  <a:gd name="T8" fmla="*/ 0 w 1552"/>
                  <a:gd name="T9" fmla="*/ 0 h 965"/>
                </a:gdLst>
                <a:ahLst/>
                <a:cxnLst>
                  <a:cxn ang="0">
                    <a:pos x="T0" y="T1"/>
                  </a:cxn>
                  <a:cxn ang="0">
                    <a:pos x="T2" y="T3"/>
                  </a:cxn>
                  <a:cxn ang="0">
                    <a:pos x="T4" y="T5"/>
                  </a:cxn>
                  <a:cxn ang="0">
                    <a:pos x="T6" y="T7"/>
                  </a:cxn>
                  <a:cxn ang="0">
                    <a:pos x="T8" y="T9"/>
                  </a:cxn>
                </a:cxnLst>
                <a:rect l="0" t="0" r="r" b="b"/>
                <a:pathLst>
                  <a:path w="1552" h="965">
                    <a:moveTo>
                      <a:pt x="0" y="0"/>
                    </a:moveTo>
                    <a:lnTo>
                      <a:pt x="0" y="69"/>
                    </a:lnTo>
                    <a:lnTo>
                      <a:pt x="1552" y="965"/>
                    </a:lnTo>
                    <a:lnTo>
                      <a:pt x="1552" y="896"/>
                    </a:lnTo>
                    <a:lnTo>
                      <a:pt x="0"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03" name="Freeform 39"/>
              <p:cNvSpPr>
                <a:spLocks/>
              </p:cNvSpPr>
              <p:nvPr/>
            </p:nvSpPr>
            <p:spPr bwMode="auto">
              <a:xfrm>
                <a:off x="5891213" y="4395788"/>
                <a:ext cx="617538" cy="473075"/>
              </a:xfrm>
              <a:custGeom>
                <a:avLst/>
                <a:gdLst>
                  <a:gd name="T0" fmla="*/ 0 w 389"/>
                  <a:gd name="T1" fmla="*/ 229 h 298"/>
                  <a:gd name="T2" fmla="*/ 0 w 389"/>
                  <a:gd name="T3" fmla="*/ 298 h 298"/>
                  <a:gd name="T4" fmla="*/ 389 w 389"/>
                  <a:gd name="T5" fmla="*/ 72 h 298"/>
                  <a:gd name="T6" fmla="*/ 389 w 389"/>
                  <a:gd name="T7" fmla="*/ 0 h 298"/>
                  <a:gd name="T8" fmla="*/ 0 w 389"/>
                  <a:gd name="T9" fmla="*/ 229 h 298"/>
                </a:gdLst>
                <a:ahLst/>
                <a:cxnLst>
                  <a:cxn ang="0">
                    <a:pos x="T0" y="T1"/>
                  </a:cxn>
                  <a:cxn ang="0">
                    <a:pos x="T2" y="T3"/>
                  </a:cxn>
                  <a:cxn ang="0">
                    <a:pos x="T4" y="T5"/>
                  </a:cxn>
                  <a:cxn ang="0">
                    <a:pos x="T6" y="T7"/>
                  </a:cxn>
                  <a:cxn ang="0">
                    <a:pos x="T8" y="T9"/>
                  </a:cxn>
                </a:cxnLst>
                <a:rect l="0" t="0" r="r" b="b"/>
                <a:pathLst>
                  <a:path w="389" h="298">
                    <a:moveTo>
                      <a:pt x="0" y="229"/>
                    </a:moveTo>
                    <a:lnTo>
                      <a:pt x="0" y="298"/>
                    </a:lnTo>
                    <a:lnTo>
                      <a:pt x="389" y="72"/>
                    </a:lnTo>
                    <a:lnTo>
                      <a:pt x="389" y="0"/>
                    </a:lnTo>
                    <a:lnTo>
                      <a:pt x="0" y="229"/>
                    </a:ln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04" name="Freeform 40"/>
              <p:cNvSpPr>
                <a:spLocks/>
              </p:cNvSpPr>
              <p:nvPr/>
            </p:nvSpPr>
            <p:spPr bwMode="auto">
              <a:xfrm>
                <a:off x="3427413" y="2976563"/>
                <a:ext cx="3081338" cy="1782763"/>
              </a:xfrm>
              <a:custGeom>
                <a:avLst/>
                <a:gdLst>
                  <a:gd name="T0" fmla="*/ 390 w 1941"/>
                  <a:gd name="T1" fmla="*/ 0 h 1123"/>
                  <a:gd name="T2" fmla="*/ 0 w 1941"/>
                  <a:gd name="T3" fmla="*/ 227 h 1123"/>
                  <a:gd name="T4" fmla="*/ 1552 w 1941"/>
                  <a:gd name="T5" fmla="*/ 1123 h 1123"/>
                  <a:gd name="T6" fmla="*/ 1941 w 1941"/>
                  <a:gd name="T7" fmla="*/ 894 h 1123"/>
                  <a:gd name="T8" fmla="*/ 390 w 1941"/>
                  <a:gd name="T9" fmla="*/ 0 h 1123"/>
                </a:gdLst>
                <a:ahLst/>
                <a:cxnLst>
                  <a:cxn ang="0">
                    <a:pos x="T0" y="T1"/>
                  </a:cxn>
                  <a:cxn ang="0">
                    <a:pos x="T2" y="T3"/>
                  </a:cxn>
                  <a:cxn ang="0">
                    <a:pos x="T4" y="T5"/>
                  </a:cxn>
                  <a:cxn ang="0">
                    <a:pos x="T6" y="T7"/>
                  </a:cxn>
                  <a:cxn ang="0">
                    <a:pos x="T8" y="T9"/>
                  </a:cxn>
                </a:cxnLst>
                <a:rect l="0" t="0" r="r" b="b"/>
                <a:pathLst>
                  <a:path w="1941" h="1123">
                    <a:moveTo>
                      <a:pt x="390" y="0"/>
                    </a:moveTo>
                    <a:lnTo>
                      <a:pt x="0" y="227"/>
                    </a:lnTo>
                    <a:lnTo>
                      <a:pt x="1552" y="1123"/>
                    </a:lnTo>
                    <a:lnTo>
                      <a:pt x="1941" y="894"/>
                    </a:lnTo>
                    <a:lnTo>
                      <a:pt x="390" y="0"/>
                    </a:ln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94" name="Group 393"/>
            <p:cNvGrpSpPr/>
            <p:nvPr/>
          </p:nvGrpSpPr>
          <p:grpSpPr>
            <a:xfrm>
              <a:off x="4181475" y="2312988"/>
              <a:ext cx="3081338" cy="1893888"/>
              <a:chOff x="4181475" y="2312988"/>
              <a:chExt cx="3081338" cy="1893888"/>
            </a:xfrm>
          </p:grpSpPr>
          <p:sp>
            <p:nvSpPr>
              <p:cNvPr id="399" name="Freeform 41"/>
              <p:cNvSpPr>
                <a:spLocks/>
              </p:cNvSpPr>
              <p:nvPr/>
            </p:nvSpPr>
            <p:spPr bwMode="auto">
              <a:xfrm>
                <a:off x="4181475" y="2674938"/>
                <a:ext cx="2463800" cy="1531938"/>
              </a:xfrm>
              <a:custGeom>
                <a:avLst/>
                <a:gdLst>
                  <a:gd name="T0" fmla="*/ 2 w 1552"/>
                  <a:gd name="T1" fmla="*/ 0 h 965"/>
                  <a:gd name="T2" fmla="*/ 0 w 1552"/>
                  <a:gd name="T3" fmla="*/ 69 h 965"/>
                  <a:gd name="T4" fmla="*/ 1552 w 1552"/>
                  <a:gd name="T5" fmla="*/ 965 h 965"/>
                  <a:gd name="T6" fmla="*/ 1552 w 1552"/>
                  <a:gd name="T7" fmla="*/ 896 h 965"/>
                  <a:gd name="T8" fmla="*/ 2 w 1552"/>
                  <a:gd name="T9" fmla="*/ 0 h 965"/>
                </a:gdLst>
                <a:ahLst/>
                <a:cxnLst>
                  <a:cxn ang="0">
                    <a:pos x="T0" y="T1"/>
                  </a:cxn>
                  <a:cxn ang="0">
                    <a:pos x="T2" y="T3"/>
                  </a:cxn>
                  <a:cxn ang="0">
                    <a:pos x="T4" y="T5"/>
                  </a:cxn>
                  <a:cxn ang="0">
                    <a:pos x="T6" y="T7"/>
                  </a:cxn>
                  <a:cxn ang="0">
                    <a:pos x="T8" y="T9"/>
                  </a:cxn>
                </a:cxnLst>
                <a:rect l="0" t="0" r="r" b="b"/>
                <a:pathLst>
                  <a:path w="1552" h="965">
                    <a:moveTo>
                      <a:pt x="2" y="0"/>
                    </a:moveTo>
                    <a:lnTo>
                      <a:pt x="0" y="69"/>
                    </a:lnTo>
                    <a:lnTo>
                      <a:pt x="1552" y="965"/>
                    </a:lnTo>
                    <a:lnTo>
                      <a:pt x="1552" y="896"/>
                    </a:lnTo>
                    <a:lnTo>
                      <a:pt x="2"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00" name="Freeform 42"/>
              <p:cNvSpPr>
                <a:spLocks/>
              </p:cNvSpPr>
              <p:nvPr/>
            </p:nvSpPr>
            <p:spPr bwMode="auto">
              <a:xfrm>
                <a:off x="6645275" y="3733800"/>
                <a:ext cx="617538" cy="473075"/>
              </a:xfrm>
              <a:custGeom>
                <a:avLst/>
                <a:gdLst>
                  <a:gd name="T0" fmla="*/ 0 w 389"/>
                  <a:gd name="T1" fmla="*/ 229 h 298"/>
                  <a:gd name="T2" fmla="*/ 0 w 389"/>
                  <a:gd name="T3" fmla="*/ 298 h 298"/>
                  <a:gd name="T4" fmla="*/ 389 w 389"/>
                  <a:gd name="T5" fmla="*/ 72 h 298"/>
                  <a:gd name="T6" fmla="*/ 389 w 389"/>
                  <a:gd name="T7" fmla="*/ 0 h 298"/>
                  <a:gd name="T8" fmla="*/ 0 w 389"/>
                  <a:gd name="T9" fmla="*/ 229 h 298"/>
                </a:gdLst>
                <a:ahLst/>
                <a:cxnLst>
                  <a:cxn ang="0">
                    <a:pos x="T0" y="T1"/>
                  </a:cxn>
                  <a:cxn ang="0">
                    <a:pos x="T2" y="T3"/>
                  </a:cxn>
                  <a:cxn ang="0">
                    <a:pos x="T4" y="T5"/>
                  </a:cxn>
                  <a:cxn ang="0">
                    <a:pos x="T6" y="T7"/>
                  </a:cxn>
                  <a:cxn ang="0">
                    <a:pos x="T8" y="T9"/>
                  </a:cxn>
                </a:cxnLst>
                <a:rect l="0" t="0" r="r" b="b"/>
                <a:pathLst>
                  <a:path w="389" h="298">
                    <a:moveTo>
                      <a:pt x="0" y="229"/>
                    </a:moveTo>
                    <a:lnTo>
                      <a:pt x="0" y="298"/>
                    </a:lnTo>
                    <a:lnTo>
                      <a:pt x="389" y="72"/>
                    </a:lnTo>
                    <a:lnTo>
                      <a:pt x="389" y="0"/>
                    </a:lnTo>
                    <a:lnTo>
                      <a:pt x="0" y="229"/>
                    </a:ln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01" name="Freeform 43"/>
              <p:cNvSpPr>
                <a:spLocks/>
              </p:cNvSpPr>
              <p:nvPr/>
            </p:nvSpPr>
            <p:spPr bwMode="auto">
              <a:xfrm>
                <a:off x="4184650" y="2312988"/>
                <a:ext cx="3078163" cy="1784350"/>
              </a:xfrm>
              <a:custGeom>
                <a:avLst/>
                <a:gdLst>
                  <a:gd name="T0" fmla="*/ 390 w 1939"/>
                  <a:gd name="T1" fmla="*/ 0 h 1124"/>
                  <a:gd name="T2" fmla="*/ 0 w 1939"/>
                  <a:gd name="T3" fmla="*/ 228 h 1124"/>
                  <a:gd name="T4" fmla="*/ 1550 w 1939"/>
                  <a:gd name="T5" fmla="*/ 1124 h 1124"/>
                  <a:gd name="T6" fmla="*/ 1939 w 1939"/>
                  <a:gd name="T7" fmla="*/ 895 h 1124"/>
                  <a:gd name="T8" fmla="*/ 390 w 1939"/>
                  <a:gd name="T9" fmla="*/ 0 h 1124"/>
                </a:gdLst>
                <a:ahLst/>
                <a:cxnLst>
                  <a:cxn ang="0">
                    <a:pos x="T0" y="T1"/>
                  </a:cxn>
                  <a:cxn ang="0">
                    <a:pos x="T2" y="T3"/>
                  </a:cxn>
                  <a:cxn ang="0">
                    <a:pos x="T4" y="T5"/>
                  </a:cxn>
                  <a:cxn ang="0">
                    <a:pos x="T6" y="T7"/>
                  </a:cxn>
                  <a:cxn ang="0">
                    <a:pos x="T8" y="T9"/>
                  </a:cxn>
                </a:cxnLst>
                <a:rect l="0" t="0" r="r" b="b"/>
                <a:pathLst>
                  <a:path w="1939" h="1124">
                    <a:moveTo>
                      <a:pt x="390" y="0"/>
                    </a:moveTo>
                    <a:lnTo>
                      <a:pt x="0" y="228"/>
                    </a:lnTo>
                    <a:lnTo>
                      <a:pt x="1550" y="1124"/>
                    </a:lnTo>
                    <a:lnTo>
                      <a:pt x="1939" y="895"/>
                    </a:lnTo>
                    <a:lnTo>
                      <a:pt x="390" y="0"/>
                    </a:ln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95" name="Group 394"/>
            <p:cNvGrpSpPr/>
            <p:nvPr/>
          </p:nvGrpSpPr>
          <p:grpSpPr>
            <a:xfrm>
              <a:off x="4938713" y="1651000"/>
              <a:ext cx="3081338" cy="1895475"/>
              <a:chOff x="4938713" y="1651000"/>
              <a:chExt cx="3081338" cy="1895475"/>
            </a:xfrm>
          </p:grpSpPr>
          <p:sp>
            <p:nvSpPr>
              <p:cNvPr id="396" name="Freeform 44"/>
              <p:cNvSpPr>
                <a:spLocks/>
              </p:cNvSpPr>
              <p:nvPr/>
            </p:nvSpPr>
            <p:spPr bwMode="auto">
              <a:xfrm>
                <a:off x="4938713" y="2012950"/>
                <a:ext cx="2462213" cy="1533525"/>
              </a:xfrm>
              <a:custGeom>
                <a:avLst/>
                <a:gdLst>
                  <a:gd name="T0" fmla="*/ 0 w 1551"/>
                  <a:gd name="T1" fmla="*/ 0 h 966"/>
                  <a:gd name="T2" fmla="*/ 0 w 1551"/>
                  <a:gd name="T3" fmla="*/ 70 h 966"/>
                  <a:gd name="T4" fmla="*/ 1551 w 1551"/>
                  <a:gd name="T5" fmla="*/ 966 h 966"/>
                  <a:gd name="T6" fmla="*/ 1551 w 1551"/>
                  <a:gd name="T7" fmla="*/ 896 h 966"/>
                  <a:gd name="T8" fmla="*/ 0 w 1551"/>
                  <a:gd name="T9" fmla="*/ 0 h 966"/>
                </a:gdLst>
                <a:ahLst/>
                <a:cxnLst>
                  <a:cxn ang="0">
                    <a:pos x="T0" y="T1"/>
                  </a:cxn>
                  <a:cxn ang="0">
                    <a:pos x="T2" y="T3"/>
                  </a:cxn>
                  <a:cxn ang="0">
                    <a:pos x="T4" y="T5"/>
                  </a:cxn>
                  <a:cxn ang="0">
                    <a:pos x="T6" y="T7"/>
                  </a:cxn>
                  <a:cxn ang="0">
                    <a:pos x="T8" y="T9"/>
                  </a:cxn>
                </a:cxnLst>
                <a:rect l="0" t="0" r="r" b="b"/>
                <a:pathLst>
                  <a:path w="1551" h="966">
                    <a:moveTo>
                      <a:pt x="0" y="0"/>
                    </a:moveTo>
                    <a:lnTo>
                      <a:pt x="0" y="70"/>
                    </a:lnTo>
                    <a:lnTo>
                      <a:pt x="1551" y="966"/>
                    </a:lnTo>
                    <a:lnTo>
                      <a:pt x="1551" y="896"/>
                    </a:lnTo>
                    <a:lnTo>
                      <a:pt x="0"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97" name="Freeform 45"/>
              <p:cNvSpPr>
                <a:spLocks/>
              </p:cNvSpPr>
              <p:nvPr/>
            </p:nvSpPr>
            <p:spPr bwMode="auto">
              <a:xfrm>
                <a:off x="7400925" y="3073400"/>
                <a:ext cx="619125" cy="473075"/>
              </a:xfrm>
              <a:custGeom>
                <a:avLst/>
                <a:gdLst>
                  <a:gd name="T0" fmla="*/ 0 w 390"/>
                  <a:gd name="T1" fmla="*/ 228 h 298"/>
                  <a:gd name="T2" fmla="*/ 0 w 390"/>
                  <a:gd name="T3" fmla="*/ 298 h 298"/>
                  <a:gd name="T4" fmla="*/ 390 w 390"/>
                  <a:gd name="T5" fmla="*/ 72 h 298"/>
                  <a:gd name="T6" fmla="*/ 390 w 390"/>
                  <a:gd name="T7" fmla="*/ 0 h 298"/>
                  <a:gd name="T8" fmla="*/ 0 w 390"/>
                  <a:gd name="T9" fmla="*/ 228 h 298"/>
                </a:gdLst>
                <a:ahLst/>
                <a:cxnLst>
                  <a:cxn ang="0">
                    <a:pos x="T0" y="T1"/>
                  </a:cxn>
                  <a:cxn ang="0">
                    <a:pos x="T2" y="T3"/>
                  </a:cxn>
                  <a:cxn ang="0">
                    <a:pos x="T4" y="T5"/>
                  </a:cxn>
                  <a:cxn ang="0">
                    <a:pos x="T6" y="T7"/>
                  </a:cxn>
                  <a:cxn ang="0">
                    <a:pos x="T8" y="T9"/>
                  </a:cxn>
                </a:cxnLst>
                <a:rect l="0" t="0" r="r" b="b"/>
                <a:pathLst>
                  <a:path w="390" h="298">
                    <a:moveTo>
                      <a:pt x="0" y="228"/>
                    </a:moveTo>
                    <a:lnTo>
                      <a:pt x="0" y="298"/>
                    </a:lnTo>
                    <a:lnTo>
                      <a:pt x="390" y="72"/>
                    </a:lnTo>
                    <a:lnTo>
                      <a:pt x="390" y="0"/>
                    </a:lnTo>
                    <a:lnTo>
                      <a:pt x="0" y="228"/>
                    </a:ln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98" name="Freeform 46"/>
              <p:cNvSpPr>
                <a:spLocks/>
              </p:cNvSpPr>
              <p:nvPr/>
            </p:nvSpPr>
            <p:spPr bwMode="auto">
              <a:xfrm>
                <a:off x="4938713" y="1651000"/>
                <a:ext cx="3081338" cy="1784350"/>
              </a:xfrm>
              <a:custGeom>
                <a:avLst/>
                <a:gdLst>
                  <a:gd name="T0" fmla="*/ 389 w 1941"/>
                  <a:gd name="T1" fmla="*/ 0 h 1124"/>
                  <a:gd name="T2" fmla="*/ 0 w 1941"/>
                  <a:gd name="T3" fmla="*/ 228 h 1124"/>
                  <a:gd name="T4" fmla="*/ 1551 w 1941"/>
                  <a:gd name="T5" fmla="*/ 1124 h 1124"/>
                  <a:gd name="T6" fmla="*/ 1941 w 1941"/>
                  <a:gd name="T7" fmla="*/ 896 h 1124"/>
                  <a:gd name="T8" fmla="*/ 389 w 1941"/>
                  <a:gd name="T9" fmla="*/ 0 h 1124"/>
                </a:gdLst>
                <a:ahLst/>
                <a:cxnLst>
                  <a:cxn ang="0">
                    <a:pos x="T0" y="T1"/>
                  </a:cxn>
                  <a:cxn ang="0">
                    <a:pos x="T2" y="T3"/>
                  </a:cxn>
                  <a:cxn ang="0">
                    <a:pos x="T4" y="T5"/>
                  </a:cxn>
                  <a:cxn ang="0">
                    <a:pos x="T6" y="T7"/>
                  </a:cxn>
                  <a:cxn ang="0">
                    <a:pos x="T8" y="T9"/>
                  </a:cxn>
                </a:cxnLst>
                <a:rect l="0" t="0" r="r" b="b"/>
                <a:pathLst>
                  <a:path w="1941" h="1124">
                    <a:moveTo>
                      <a:pt x="389" y="0"/>
                    </a:moveTo>
                    <a:lnTo>
                      <a:pt x="0" y="228"/>
                    </a:lnTo>
                    <a:lnTo>
                      <a:pt x="1551" y="1124"/>
                    </a:lnTo>
                    <a:lnTo>
                      <a:pt x="1941" y="896"/>
                    </a:lnTo>
                    <a:lnTo>
                      <a:pt x="389" y="0"/>
                    </a:ln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grpSp>
        <p:nvGrpSpPr>
          <p:cNvPr id="180" name="Group 179"/>
          <p:cNvGrpSpPr/>
          <p:nvPr/>
        </p:nvGrpSpPr>
        <p:grpSpPr>
          <a:xfrm flipH="1">
            <a:off x="4038458" y="2975892"/>
            <a:ext cx="1148358" cy="1197730"/>
            <a:chOff x="2816225" y="211138"/>
            <a:chExt cx="6129338" cy="6392862"/>
          </a:xfrm>
        </p:grpSpPr>
        <p:grpSp>
          <p:nvGrpSpPr>
            <p:cNvPr id="181" name="Group 180"/>
            <p:cNvGrpSpPr/>
            <p:nvPr/>
          </p:nvGrpSpPr>
          <p:grpSpPr>
            <a:xfrm>
              <a:off x="2816225" y="1343025"/>
              <a:ext cx="6129338" cy="5260975"/>
              <a:chOff x="2816225" y="1343025"/>
              <a:chExt cx="6129338" cy="5260975"/>
            </a:xfrm>
          </p:grpSpPr>
          <p:sp>
            <p:nvSpPr>
              <p:cNvPr id="305" name="Freeform 54"/>
              <p:cNvSpPr>
                <a:spLocks/>
              </p:cNvSpPr>
              <p:nvPr/>
            </p:nvSpPr>
            <p:spPr bwMode="auto">
              <a:xfrm>
                <a:off x="4792663" y="4460875"/>
                <a:ext cx="150813" cy="2143125"/>
              </a:xfrm>
              <a:custGeom>
                <a:avLst/>
                <a:gdLst>
                  <a:gd name="T0" fmla="*/ 40 w 41"/>
                  <a:gd name="T1" fmla="*/ 0 h 583"/>
                  <a:gd name="T2" fmla="*/ 41 w 41"/>
                  <a:gd name="T3" fmla="*/ 570 h 583"/>
                  <a:gd name="T4" fmla="*/ 35 w 41"/>
                  <a:gd name="T5" fmla="*/ 578 h 583"/>
                  <a:gd name="T6" fmla="*/ 7 w 41"/>
                  <a:gd name="T7" fmla="*/ 578 h 583"/>
                  <a:gd name="T8" fmla="*/ 1 w 41"/>
                  <a:gd name="T9" fmla="*/ 570 h 583"/>
                  <a:gd name="T10" fmla="*/ 0 w 41"/>
                  <a:gd name="T11" fmla="*/ 0 h 583"/>
                  <a:gd name="T12" fmla="*/ 6 w 41"/>
                  <a:gd name="T13" fmla="*/ 8 h 583"/>
                  <a:gd name="T14" fmla="*/ 34 w 41"/>
                  <a:gd name="T15" fmla="*/ 8 h 583"/>
                  <a:gd name="T16" fmla="*/ 40 w 41"/>
                  <a:gd name="T17"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83">
                    <a:moveTo>
                      <a:pt x="40" y="0"/>
                    </a:moveTo>
                    <a:cubicBezTo>
                      <a:pt x="41" y="570"/>
                      <a:pt x="41" y="570"/>
                      <a:pt x="41" y="570"/>
                    </a:cubicBezTo>
                    <a:cubicBezTo>
                      <a:pt x="41" y="573"/>
                      <a:pt x="39" y="576"/>
                      <a:pt x="35" y="578"/>
                    </a:cubicBezTo>
                    <a:cubicBezTo>
                      <a:pt x="28" y="583"/>
                      <a:pt x="15" y="583"/>
                      <a:pt x="7" y="578"/>
                    </a:cubicBezTo>
                    <a:cubicBezTo>
                      <a:pt x="3" y="576"/>
                      <a:pt x="1" y="573"/>
                      <a:pt x="1" y="570"/>
                    </a:cubicBezTo>
                    <a:cubicBezTo>
                      <a:pt x="0" y="0"/>
                      <a:pt x="0" y="0"/>
                      <a:pt x="0" y="0"/>
                    </a:cubicBezTo>
                    <a:cubicBezTo>
                      <a:pt x="0" y="3"/>
                      <a:pt x="2" y="6"/>
                      <a:pt x="6" y="8"/>
                    </a:cubicBezTo>
                    <a:cubicBezTo>
                      <a:pt x="14" y="13"/>
                      <a:pt x="27" y="13"/>
                      <a:pt x="34" y="8"/>
                    </a:cubicBezTo>
                    <a:cubicBezTo>
                      <a:pt x="38" y="6"/>
                      <a:pt x="40" y="3"/>
                      <a:pt x="40" y="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6" name="Freeform 56"/>
              <p:cNvSpPr>
                <a:spLocks/>
              </p:cNvSpPr>
              <p:nvPr/>
            </p:nvSpPr>
            <p:spPr bwMode="auto">
              <a:xfrm>
                <a:off x="3521075" y="3706813"/>
                <a:ext cx="150813" cy="2143125"/>
              </a:xfrm>
              <a:custGeom>
                <a:avLst/>
                <a:gdLst>
                  <a:gd name="T0" fmla="*/ 40 w 41"/>
                  <a:gd name="T1" fmla="*/ 0 h 583"/>
                  <a:gd name="T2" fmla="*/ 41 w 41"/>
                  <a:gd name="T3" fmla="*/ 570 h 583"/>
                  <a:gd name="T4" fmla="*/ 35 w 41"/>
                  <a:gd name="T5" fmla="*/ 578 h 583"/>
                  <a:gd name="T6" fmla="*/ 7 w 41"/>
                  <a:gd name="T7" fmla="*/ 578 h 583"/>
                  <a:gd name="T8" fmla="*/ 1 w 41"/>
                  <a:gd name="T9" fmla="*/ 570 h 583"/>
                  <a:gd name="T10" fmla="*/ 0 w 41"/>
                  <a:gd name="T11" fmla="*/ 0 h 583"/>
                  <a:gd name="T12" fmla="*/ 6 w 41"/>
                  <a:gd name="T13" fmla="*/ 8 h 583"/>
                  <a:gd name="T14" fmla="*/ 34 w 41"/>
                  <a:gd name="T15" fmla="*/ 8 h 583"/>
                  <a:gd name="T16" fmla="*/ 40 w 41"/>
                  <a:gd name="T17"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83">
                    <a:moveTo>
                      <a:pt x="40" y="0"/>
                    </a:moveTo>
                    <a:cubicBezTo>
                      <a:pt x="41" y="570"/>
                      <a:pt x="41" y="570"/>
                      <a:pt x="41" y="570"/>
                    </a:cubicBezTo>
                    <a:cubicBezTo>
                      <a:pt x="41" y="573"/>
                      <a:pt x="39" y="576"/>
                      <a:pt x="35" y="578"/>
                    </a:cubicBezTo>
                    <a:cubicBezTo>
                      <a:pt x="27" y="583"/>
                      <a:pt x="14" y="583"/>
                      <a:pt x="7" y="578"/>
                    </a:cubicBezTo>
                    <a:cubicBezTo>
                      <a:pt x="3" y="576"/>
                      <a:pt x="1" y="573"/>
                      <a:pt x="1" y="570"/>
                    </a:cubicBezTo>
                    <a:cubicBezTo>
                      <a:pt x="0" y="0"/>
                      <a:pt x="0" y="0"/>
                      <a:pt x="0" y="0"/>
                    </a:cubicBezTo>
                    <a:cubicBezTo>
                      <a:pt x="0" y="3"/>
                      <a:pt x="2" y="6"/>
                      <a:pt x="6" y="8"/>
                    </a:cubicBezTo>
                    <a:cubicBezTo>
                      <a:pt x="13" y="13"/>
                      <a:pt x="26" y="13"/>
                      <a:pt x="34" y="8"/>
                    </a:cubicBezTo>
                    <a:cubicBezTo>
                      <a:pt x="38" y="6"/>
                      <a:pt x="40" y="3"/>
                      <a:pt x="40" y="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7" name="Freeform 62"/>
              <p:cNvSpPr>
                <a:spLocks/>
              </p:cNvSpPr>
              <p:nvPr/>
            </p:nvSpPr>
            <p:spPr bwMode="auto">
              <a:xfrm>
                <a:off x="2816225" y="1343025"/>
                <a:ext cx="6129338" cy="3548062"/>
              </a:xfrm>
              <a:custGeom>
                <a:avLst/>
                <a:gdLst>
                  <a:gd name="T0" fmla="*/ 0 w 3861"/>
                  <a:gd name="T1" fmla="*/ 1485 h 2235"/>
                  <a:gd name="T2" fmla="*/ 2569 w 3861"/>
                  <a:gd name="T3" fmla="*/ 0 h 2235"/>
                  <a:gd name="T4" fmla="*/ 3861 w 3861"/>
                  <a:gd name="T5" fmla="*/ 751 h 2235"/>
                  <a:gd name="T6" fmla="*/ 1289 w 3861"/>
                  <a:gd name="T7" fmla="*/ 2235 h 2235"/>
                  <a:gd name="T8" fmla="*/ 0 w 3861"/>
                  <a:gd name="T9" fmla="*/ 1485 h 2235"/>
                </a:gdLst>
                <a:ahLst/>
                <a:cxnLst>
                  <a:cxn ang="0">
                    <a:pos x="T0" y="T1"/>
                  </a:cxn>
                  <a:cxn ang="0">
                    <a:pos x="T2" y="T3"/>
                  </a:cxn>
                  <a:cxn ang="0">
                    <a:pos x="T4" y="T5"/>
                  </a:cxn>
                  <a:cxn ang="0">
                    <a:pos x="T6" y="T7"/>
                  </a:cxn>
                  <a:cxn ang="0">
                    <a:pos x="T8" y="T9"/>
                  </a:cxn>
                </a:cxnLst>
                <a:rect l="0" t="0" r="r" b="b"/>
                <a:pathLst>
                  <a:path w="3861" h="2235">
                    <a:moveTo>
                      <a:pt x="0" y="1485"/>
                    </a:moveTo>
                    <a:lnTo>
                      <a:pt x="2569" y="0"/>
                    </a:lnTo>
                    <a:lnTo>
                      <a:pt x="3861" y="751"/>
                    </a:lnTo>
                    <a:lnTo>
                      <a:pt x="1289" y="2235"/>
                    </a:lnTo>
                    <a:lnTo>
                      <a:pt x="0" y="1485"/>
                    </a:ln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8" name="Freeform 63"/>
              <p:cNvSpPr>
                <a:spLocks/>
              </p:cNvSpPr>
              <p:nvPr/>
            </p:nvSpPr>
            <p:spPr bwMode="auto">
              <a:xfrm>
                <a:off x="4862513" y="2535238"/>
                <a:ext cx="4083050" cy="2520950"/>
              </a:xfrm>
              <a:custGeom>
                <a:avLst/>
                <a:gdLst>
                  <a:gd name="T0" fmla="*/ 2572 w 2572"/>
                  <a:gd name="T1" fmla="*/ 0 h 1588"/>
                  <a:gd name="T2" fmla="*/ 2572 w 2572"/>
                  <a:gd name="T3" fmla="*/ 102 h 1588"/>
                  <a:gd name="T4" fmla="*/ 0 w 2572"/>
                  <a:gd name="T5" fmla="*/ 1588 h 1588"/>
                  <a:gd name="T6" fmla="*/ 0 w 2572"/>
                  <a:gd name="T7" fmla="*/ 1484 h 1588"/>
                  <a:gd name="T8" fmla="*/ 2572 w 2572"/>
                  <a:gd name="T9" fmla="*/ 0 h 1588"/>
                </a:gdLst>
                <a:ahLst/>
                <a:cxnLst>
                  <a:cxn ang="0">
                    <a:pos x="T0" y="T1"/>
                  </a:cxn>
                  <a:cxn ang="0">
                    <a:pos x="T2" y="T3"/>
                  </a:cxn>
                  <a:cxn ang="0">
                    <a:pos x="T4" y="T5"/>
                  </a:cxn>
                  <a:cxn ang="0">
                    <a:pos x="T6" y="T7"/>
                  </a:cxn>
                  <a:cxn ang="0">
                    <a:pos x="T8" y="T9"/>
                  </a:cxn>
                </a:cxnLst>
                <a:rect l="0" t="0" r="r" b="b"/>
                <a:pathLst>
                  <a:path w="2572" h="1588">
                    <a:moveTo>
                      <a:pt x="2572" y="0"/>
                    </a:moveTo>
                    <a:lnTo>
                      <a:pt x="2572" y="102"/>
                    </a:lnTo>
                    <a:lnTo>
                      <a:pt x="0" y="1588"/>
                    </a:lnTo>
                    <a:lnTo>
                      <a:pt x="0" y="1484"/>
                    </a:lnTo>
                    <a:lnTo>
                      <a:pt x="2572"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9" name="Freeform 64"/>
              <p:cNvSpPr>
                <a:spLocks/>
              </p:cNvSpPr>
              <p:nvPr/>
            </p:nvSpPr>
            <p:spPr bwMode="auto">
              <a:xfrm>
                <a:off x="2816225" y="3700463"/>
                <a:ext cx="2046288" cy="1355725"/>
              </a:xfrm>
              <a:custGeom>
                <a:avLst/>
                <a:gdLst>
                  <a:gd name="T0" fmla="*/ 1289 w 1289"/>
                  <a:gd name="T1" fmla="*/ 750 h 854"/>
                  <a:gd name="T2" fmla="*/ 1289 w 1289"/>
                  <a:gd name="T3" fmla="*/ 854 h 854"/>
                  <a:gd name="T4" fmla="*/ 0 w 1289"/>
                  <a:gd name="T5" fmla="*/ 104 h 854"/>
                  <a:gd name="T6" fmla="*/ 0 w 1289"/>
                  <a:gd name="T7" fmla="*/ 0 h 854"/>
                  <a:gd name="T8" fmla="*/ 1289 w 1289"/>
                  <a:gd name="T9" fmla="*/ 750 h 854"/>
                </a:gdLst>
                <a:ahLst/>
                <a:cxnLst>
                  <a:cxn ang="0">
                    <a:pos x="T0" y="T1"/>
                  </a:cxn>
                  <a:cxn ang="0">
                    <a:pos x="T2" y="T3"/>
                  </a:cxn>
                  <a:cxn ang="0">
                    <a:pos x="T4" y="T5"/>
                  </a:cxn>
                  <a:cxn ang="0">
                    <a:pos x="T6" y="T7"/>
                  </a:cxn>
                  <a:cxn ang="0">
                    <a:pos x="T8" y="T9"/>
                  </a:cxn>
                </a:cxnLst>
                <a:rect l="0" t="0" r="r" b="b"/>
                <a:pathLst>
                  <a:path w="1289" h="854">
                    <a:moveTo>
                      <a:pt x="1289" y="750"/>
                    </a:moveTo>
                    <a:lnTo>
                      <a:pt x="1289" y="854"/>
                    </a:lnTo>
                    <a:lnTo>
                      <a:pt x="0" y="104"/>
                    </a:lnTo>
                    <a:lnTo>
                      <a:pt x="0" y="0"/>
                    </a:lnTo>
                    <a:lnTo>
                      <a:pt x="1289" y="750"/>
                    </a:ln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82" name="Group 181"/>
            <p:cNvGrpSpPr/>
            <p:nvPr/>
          </p:nvGrpSpPr>
          <p:grpSpPr>
            <a:xfrm>
              <a:off x="5157788" y="2652713"/>
              <a:ext cx="1968500" cy="1182687"/>
              <a:chOff x="5157788" y="2652713"/>
              <a:chExt cx="1968500" cy="1182687"/>
            </a:xfrm>
          </p:grpSpPr>
          <p:sp>
            <p:nvSpPr>
              <p:cNvPr id="226" name="Freeform 65"/>
              <p:cNvSpPr>
                <a:spLocks/>
              </p:cNvSpPr>
              <p:nvPr/>
            </p:nvSpPr>
            <p:spPr bwMode="auto">
              <a:xfrm>
                <a:off x="5157788" y="2979738"/>
                <a:ext cx="1965325" cy="855662"/>
              </a:xfrm>
              <a:custGeom>
                <a:avLst/>
                <a:gdLst>
                  <a:gd name="T0" fmla="*/ 535 w 535"/>
                  <a:gd name="T1" fmla="*/ 0 h 233"/>
                  <a:gd name="T2" fmla="*/ 533 w 535"/>
                  <a:gd name="T3" fmla="*/ 3 h 233"/>
                  <a:gd name="T4" fmla="*/ 158 w 535"/>
                  <a:gd name="T5" fmla="*/ 219 h 233"/>
                  <a:gd name="T6" fmla="*/ 148 w 535"/>
                  <a:gd name="T7" fmla="*/ 219 h 233"/>
                  <a:gd name="T8" fmla="*/ 3 w 535"/>
                  <a:gd name="T9" fmla="*/ 135 h 233"/>
                  <a:gd name="T10" fmla="*/ 0 w 535"/>
                  <a:gd name="T11" fmla="*/ 132 h 233"/>
                  <a:gd name="T12" fmla="*/ 1 w 535"/>
                  <a:gd name="T13" fmla="*/ 144 h 233"/>
                  <a:gd name="T14" fmla="*/ 3 w 535"/>
                  <a:gd name="T15" fmla="*/ 147 h 233"/>
                  <a:gd name="T16" fmla="*/ 148 w 535"/>
                  <a:gd name="T17" fmla="*/ 231 h 233"/>
                  <a:gd name="T18" fmla="*/ 158 w 535"/>
                  <a:gd name="T19" fmla="*/ 231 h 233"/>
                  <a:gd name="T20" fmla="*/ 533 w 535"/>
                  <a:gd name="T21" fmla="*/ 15 h 233"/>
                  <a:gd name="T22" fmla="*/ 535 w 535"/>
                  <a:gd name="T23" fmla="*/ 12 h 233"/>
                  <a:gd name="T24" fmla="*/ 535 w 535"/>
                  <a:gd name="T25"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233">
                    <a:moveTo>
                      <a:pt x="535" y="0"/>
                    </a:moveTo>
                    <a:cubicBezTo>
                      <a:pt x="535" y="1"/>
                      <a:pt x="534" y="2"/>
                      <a:pt x="533" y="3"/>
                    </a:cubicBezTo>
                    <a:cubicBezTo>
                      <a:pt x="158" y="219"/>
                      <a:pt x="158" y="219"/>
                      <a:pt x="158" y="219"/>
                    </a:cubicBezTo>
                    <a:cubicBezTo>
                      <a:pt x="155" y="221"/>
                      <a:pt x="151" y="221"/>
                      <a:pt x="148" y="219"/>
                    </a:cubicBezTo>
                    <a:cubicBezTo>
                      <a:pt x="3" y="135"/>
                      <a:pt x="3" y="135"/>
                      <a:pt x="3" y="135"/>
                    </a:cubicBezTo>
                    <a:cubicBezTo>
                      <a:pt x="1" y="134"/>
                      <a:pt x="0" y="133"/>
                      <a:pt x="0" y="132"/>
                    </a:cubicBezTo>
                    <a:cubicBezTo>
                      <a:pt x="1" y="144"/>
                      <a:pt x="1" y="144"/>
                      <a:pt x="1" y="144"/>
                    </a:cubicBezTo>
                    <a:cubicBezTo>
                      <a:pt x="1" y="145"/>
                      <a:pt x="1" y="146"/>
                      <a:pt x="3" y="147"/>
                    </a:cubicBezTo>
                    <a:cubicBezTo>
                      <a:pt x="148" y="231"/>
                      <a:pt x="148" y="231"/>
                      <a:pt x="148" y="231"/>
                    </a:cubicBezTo>
                    <a:cubicBezTo>
                      <a:pt x="151" y="233"/>
                      <a:pt x="155" y="233"/>
                      <a:pt x="158" y="231"/>
                    </a:cubicBezTo>
                    <a:cubicBezTo>
                      <a:pt x="533" y="15"/>
                      <a:pt x="533" y="15"/>
                      <a:pt x="533" y="15"/>
                    </a:cubicBezTo>
                    <a:cubicBezTo>
                      <a:pt x="534" y="14"/>
                      <a:pt x="535" y="13"/>
                      <a:pt x="535" y="12"/>
                    </a:cubicBezTo>
                    <a:lnTo>
                      <a:pt x="535" y="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7" name="Freeform 66"/>
              <p:cNvSpPr>
                <a:spLocks/>
              </p:cNvSpPr>
              <p:nvPr/>
            </p:nvSpPr>
            <p:spPr bwMode="auto">
              <a:xfrm>
                <a:off x="5157788" y="2652713"/>
                <a:ext cx="1968500" cy="1139825"/>
              </a:xfrm>
              <a:custGeom>
                <a:avLst/>
                <a:gdLst>
                  <a:gd name="T0" fmla="*/ 377 w 536"/>
                  <a:gd name="T1" fmla="*/ 2 h 310"/>
                  <a:gd name="T2" fmla="*/ 387 w 536"/>
                  <a:gd name="T3" fmla="*/ 2 h 310"/>
                  <a:gd name="T4" fmla="*/ 533 w 536"/>
                  <a:gd name="T5" fmla="*/ 86 h 310"/>
                  <a:gd name="T6" fmla="*/ 533 w 536"/>
                  <a:gd name="T7" fmla="*/ 92 h 310"/>
                  <a:gd name="T8" fmla="*/ 158 w 536"/>
                  <a:gd name="T9" fmla="*/ 308 h 310"/>
                  <a:gd name="T10" fmla="*/ 148 w 536"/>
                  <a:gd name="T11" fmla="*/ 308 h 310"/>
                  <a:gd name="T12" fmla="*/ 3 w 536"/>
                  <a:gd name="T13" fmla="*/ 224 h 310"/>
                  <a:gd name="T14" fmla="*/ 3 w 536"/>
                  <a:gd name="T15" fmla="*/ 218 h 310"/>
                  <a:gd name="T16" fmla="*/ 377 w 536"/>
                  <a:gd name="T17" fmla="*/ 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310">
                    <a:moveTo>
                      <a:pt x="377" y="2"/>
                    </a:moveTo>
                    <a:cubicBezTo>
                      <a:pt x="380" y="0"/>
                      <a:pt x="385" y="0"/>
                      <a:pt x="387" y="2"/>
                    </a:cubicBezTo>
                    <a:cubicBezTo>
                      <a:pt x="533" y="86"/>
                      <a:pt x="533" y="86"/>
                      <a:pt x="533" y="86"/>
                    </a:cubicBezTo>
                    <a:cubicBezTo>
                      <a:pt x="536" y="88"/>
                      <a:pt x="536" y="90"/>
                      <a:pt x="533" y="92"/>
                    </a:cubicBezTo>
                    <a:cubicBezTo>
                      <a:pt x="158" y="308"/>
                      <a:pt x="158" y="308"/>
                      <a:pt x="158" y="308"/>
                    </a:cubicBezTo>
                    <a:cubicBezTo>
                      <a:pt x="155" y="310"/>
                      <a:pt x="151" y="310"/>
                      <a:pt x="148" y="308"/>
                    </a:cubicBezTo>
                    <a:cubicBezTo>
                      <a:pt x="3" y="224"/>
                      <a:pt x="3" y="224"/>
                      <a:pt x="3" y="224"/>
                    </a:cubicBezTo>
                    <a:cubicBezTo>
                      <a:pt x="0" y="222"/>
                      <a:pt x="0" y="220"/>
                      <a:pt x="3" y="218"/>
                    </a:cubicBezTo>
                    <a:lnTo>
                      <a:pt x="377" y="2"/>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8" name="Freeform 67"/>
              <p:cNvSpPr>
                <a:spLocks/>
              </p:cNvSpPr>
              <p:nvPr/>
            </p:nvSpPr>
            <p:spPr bwMode="auto">
              <a:xfrm>
                <a:off x="5178425" y="3390900"/>
                <a:ext cx="203200" cy="117475"/>
              </a:xfrm>
              <a:custGeom>
                <a:avLst/>
                <a:gdLst>
                  <a:gd name="T0" fmla="*/ 54 w 55"/>
                  <a:gd name="T1" fmla="*/ 14 h 32"/>
                  <a:gd name="T2" fmla="*/ 24 w 55"/>
                  <a:gd name="T3" fmla="*/ 31 h 32"/>
                  <a:gd name="T4" fmla="*/ 19 w 55"/>
                  <a:gd name="T5" fmla="*/ 31 h 32"/>
                  <a:gd name="T6" fmla="*/ 1 w 55"/>
                  <a:gd name="T7" fmla="*/ 21 h 32"/>
                  <a:gd name="T8" fmla="*/ 1 w 55"/>
                  <a:gd name="T9" fmla="*/ 18 h 32"/>
                  <a:gd name="T10" fmla="*/ 32 w 55"/>
                  <a:gd name="T11" fmla="*/ 1 h 32"/>
                  <a:gd name="T12" fmla="*/ 37 w 55"/>
                  <a:gd name="T13" fmla="*/ 1 h 32"/>
                  <a:gd name="T14" fmla="*/ 54 w 55"/>
                  <a:gd name="T15" fmla="*/ 11 h 32"/>
                  <a:gd name="T16" fmla="*/ 54 w 55"/>
                  <a:gd name="T17"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32">
                    <a:moveTo>
                      <a:pt x="54" y="14"/>
                    </a:moveTo>
                    <a:cubicBezTo>
                      <a:pt x="24" y="31"/>
                      <a:pt x="24" y="31"/>
                      <a:pt x="24" y="31"/>
                    </a:cubicBezTo>
                    <a:cubicBezTo>
                      <a:pt x="22" y="32"/>
                      <a:pt x="20" y="32"/>
                      <a:pt x="19" y="31"/>
                    </a:cubicBezTo>
                    <a:cubicBezTo>
                      <a:pt x="1" y="21"/>
                      <a:pt x="1" y="21"/>
                      <a:pt x="1" y="21"/>
                    </a:cubicBezTo>
                    <a:cubicBezTo>
                      <a:pt x="0" y="20"/>
                      <a:pt x="0" y="19"/>
                      <a:pt x="1" y="18"/>
                    </a:cubicBezTo>
                    <a:cubicBezTo>
                      <a:pt x="32" y="1"/>
                      <a:pt x="32" y="1"/>
                      <a:pt x="32" y="1"/>
                    </a:cubicBezTo>
                    <a:cubicBezTo>
                      <a:pt x="33" y="0"/>
                      <a:pt x="35" y="0"/>
                      <a:pt x="37" y="1"/>
                    </a:cubicBezTo>
                    <a:cubicBezTo>
                      <a:pt x="54" y="11"/>
                      <a:pt x="54" y="11"/>
                      <a:pt x="54" y="11"/>
                    </a:cubicBezTo>
                    <a:cubicBezTo>
                      <a:pt x="55" y="12"/>
                      <a:pt x="55" y="13"/>
                      <a:pt x="54"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9" name="Freeform 68"/>
              <p:cNvSpPr>
                <a:spLocks/>
              </p:cNvSpPr>
              <p:nvPr/>
            </p:nvSpPr>
            <p:spPr bwMode="auto">
              <a:xfrm>
                <a:off x="5318125" y="3335338"/>
                <a:ext cx="161925" cy="92075"/>
              </a:xfrm>
              <a:custGeom>
                <a:avLst/>
                <a:gdLst>
                  <a:gd name="T0" fmla="*/ 43 w 44"/>
                  <a:gd name="T1" fmla="*/ 13 h 25"/>
                  <a:gd name="T2" fmla="*/ 24 w 44"/>
                  <a:gd name="T3" fmla="*/ 24 h 25"/>
                  <a:gd name="T4" fmla="*/ 19 w 44"/>
                  <a:gd name="T5" fmla="*/ 24 h 25"/>
                  <a:gd name="T6" fmla="*/ 2 w 44"/>
                  <a:gd name="T7" fmla="*/ 14 h 25"/>
                  <a:gd name="T8" fmla="*/ 2 w 44"/>
                  <a:gd name="T9" fmla="*/ 11 h 25"/>
                  <a:gd name="T10" fmla="*/ 20 w 44"/>
                  <a:gd name="T11" fmla="*/ 0 h 25"/>
                  <a:gd name="T12" fmla="*/ 25 w 44"/>
                  <a:gd name="T13" fmla="*/ 0 h 25"/>
                  <a:gd name="T14" fmla="*/ 43 w 44"/>
                  <a:gd name="T15" fmla="*/ 11 h 25"/>
                  <a:gd name="T16" fmla="*/ 43 w 44"/>
                  <a:gd name="T1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3"/>
                    </a:moveTo>
                    <a:cubicBezTo>
                      <a:pt x="24" y="24"/>
                      <a:pt x="24" y="24"/>
                      <a:pt x="24" y="24"/>
                    </a:cubicBezTo>
                    <a:cubicBezTo>
                      <a:pt x="23" y="25"/>
                      <a:pt x="20" y="25"/>
                      <a:pt x="19" y="24"/>
                    </a:cubicBezTo>
                    <a:cubicBezTo>
                      <a:pt x="2" y="14"/>
                      <a:pt x="2" y="14"/>
                      <a:pt x="2" y="14"/>
                    </a:cubicBezTo>
                    <a:cubicBezTo>
                      <a:pt x="0" y="13"/>
                      <a:pt x="0" y="12"/>
                      <a:pt x="2" y="11"/>
                    </a:cubicBezTo>
                    <a:cubicBezTo>
                      <a:pt x="20" y="0"/>
                      <a:pt x="20" y="0"/>
                      <a:pt x="20" y="0"/>
                    </a:cubicBezTo>
                    <a:cubicBezTo>
                      <a:pt x="22" y="0"/>
                      <a:pt x="24" y="0"/>
                      <a:pt x="25" y="0"/>
                    </a:cubicBezTo>
                    <a:cubicBezTo>
                      <a:pt x="43" y="11"/>
                      <a:pt x="43" y="11"/>
                      <a:pt x="43" y="11"/>
                    </a:cubicBezTo>
                    <a:cubicBezTo>
                      <a:pt x="44" y="11"/>
                      <a:pt x="44" y="13"/>
                      <a:pt x="43" y="13"/>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0" name="Freeform 69"/>
              <p:cNvSpPr>
                <a:spLocks/>
              </p:cNvSpPr>
              <p:nvPr/>
            </p:nvSpPr>
            <p:spPr bwMode="auto">
              <a:xfrm>
                <a:off x="5414963" y="3281363"/>
                <a:ext cx="160338" cy="92075"/>
              </a:xfrm>
              <a:custGeom>
                <a:avLst/>
                <a:gdLst>
                  <a:gd name="T0" fmla="*/ 43 w 44"/>
                  <a:gd name="T1" fmla="*/ 13 h 25"/>
                  <a:gd name="T2" fmla="*/ 24 w 44"/>
                  <a:gd name="T3" fmla="*/ 24 h 25"/>
                  <a:gd name="T4" fmla="*/ 19 w 44"/>
                  <a:gd name="T5" fmla="*/ 24 h 25"/>
                  <a:gd name="T6" fmla="*/ 2 w 44"/>
                  <a:gd name="T7" fmla="*/ 14 h 25"/>
                  <a:gd name="T8" fmla="*/ 2 w 44"/>
                  <a:gd name="T9" fmla="*/ 11 h 25"/>
                  <a:gd name="T10" fmla="*/ 20 w 44"/>
                  <a:gd name="T11" fmla="*/ 0 h 25"/>
                  <a:gd name="T12" fmla="*/ 25 w 44"/>
                  <a:gd name="T13" fmla="*/ 0 h 25"/>
                  <a:gd name="T14" fmla="*/ 43 w 44"/>
                  <a:gd name="T15" fmla="*/ 10 h 25"/>
                  <a:gd name="T16" fmla="*/ 43 w 44"/>
                  <a:gd name="T1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3"/>
                    </a:moveTo>
                    <a:cubicBezTo>
                      <a:pt x="24" y="24"/>
                      <a:pt x="24" y="24"/>
                      <a:pt x="24" y="24"/>
                    </a:cubicBezTo>
                    <a:cubicBezTo>
                      <a:pt x="23" y="25"/>
                      <a:pt x="21" y="25"/>
                      <a:pt x="19" y="24"/>
                    </a:cubicBezTo>
                    <a:cubicBezTo>
                      <a:pt x="2" y="14"/>
                      <a:pt x="2" y="14"/>
                      <a:pt x="2" y="14"/>
                    </a:cubicBezTo>
                    <a:cubicBezTo>
                      <a:pt x="0" y="13"/>
                      <a:pt x="0" y="12"/>
                      <a:pt x="2" y="11"/>
                    </a:cubicBezTo>
                    <a:cubicBezTo>
                      <a:pt x="20" y="0"/>
                      <a:pt x="20" y="0"/>
                      <a:pt x="20" y="0"/>
                    </a:cubicBezTo>
                    <a:cubicBezTo>
                      <a:pt x="22" y="0"/>
                      <a:pt x="24" y="0"/>
                      <a:pt x="25" y="0"/>
                    </a:cubicBezTo>
                    <a:cubicBezTo>
                      <a:pt x="43" y="10"/>
                      <a:pt x="43" y="10"/>
                      <a:pt x="43" y="10"/>
                    </a:cubicBezTo>
                    <a:cubicBezTo>
                      <a:pt x="44" y="11"/>
                      <a:pt x="44" y="13"/>
                      <a:pt x="43" y="13"/>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1" name="Freeform 70"/>
              <p:cNvSpPr>
                <a:spLocks/>
              </p:cNvSpPr>
              <p:nvPr/>
            </p:nvSpPr>
            <p:spPr bwMode="auto">
              <a:xfrm>
                <a:off x="5510213" y="3222625"/>
                <a:ext cx="161925" cy="95250"/>
              </a:xfrm>
              <a:custGeom>
                <a:avLst/>
                <a:gdLst>
                  <a:gd name="T0" fmla="*/ 43 w 44"/>
                  <a:gd name="T1" fmla="*/ 14 h 26"/>
                  <a:gd name="T2" fmla="*/ 24 w 44"/>
                  <a:gd name="T3" fmla="*/ 25 h 26"/>
                  <a:gd name="T4" fmla="*/ 19 w 44"/>
                  <a:gd name="T5" fmla="*/ 25 h 26"/>
                  <a:gd name="T6" fmla="*/ 2 w 44"/>
                  <a:gd name="T7" fmla="*/ 15 h 26"/>
                  <a:gd name="T8" fmla="*/ 2 w 44"/>
                  <a:gd name="T9" fmla="*/ 12 h 26"/>
                  <a:gd name="T10" fmla="*/ 21 w 44"/>
                  <a:gd name="T11" fmla="*/ 1 h 26"/>
                  <a:gd name="T12" fmla="*/ 25 w 44"/>
                  <a:gd name="T13" fmla="*/ 1 h 26"/>
                  <a:gd name="T14" fmla="*/ 43 w 44"/>
                  <a:gd name="T15" fmla="*/ 11 h 26"/>
                  <a:gd name="T16" fmla="*/ 43 w 44"/>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6">
                    <a:moveTo>
                      <a:pt x="43" y="14"/>
                    </a:moveTo>
                    <a:cubicBezTo>
                      <a:pt x="24" y="25"/>
                      <a:pt x="24" y="25"/>
                      <a:pt x="24" y="25"/>
                    </a:cubicBezTo>
                    <a:cubicBezTo>
                      <a:pt x="23" y="26"/>
                      <a:pt x="21" y="26"/>
                      <a:pt x="19" y="25"/>
                    </a:cubicBezTo>
                    <a:cubicBezTo>
                      <a:pt x="2" y="15"/>
                      <a:pt x="2" y="15"/>
                      <a:pt x="2" y="15"/>
                    </a:cubicBezTo>
                    <a:cubicBezTo>
                      <a:pt x="0" y="14"/>
                      <a:pt x="0" y="13"/>
                      <a:pt x="2" y="12"/>
                    </a:cubicBezTo>
                    <a:cubicBezTo>
                      <a:pt x="21" y="1"/>
                      <a:pt x="21" y="1"/>
                      <a:pt x="21" y="1"/>
                    </a:cubicBezTo>
                    <a:cubicBezTo>
                      <a:pt x="22" y="0"/>
                      <a:pt x="24"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2" name="Freeform 71"/>
              <p:cNvSpPr>
                <a:spLocks/>
              </p:cNvSpPr>
              <p:nvPr/>
            </p:nvSpPr>
            <p:spPr bwMode="auto">
              <a:xfrm>
                <a:off x="5605463" y="3167063"/>
                <a:ext cx="161925" cy="95250"/>
              </a:xfrm>
              <a:custGeom>
                <a:avLst/>
                <a:gdLst>
                  <a:gd name="T0" fmla="*/ 43 w 44"/>
                  <a:gd name="T1" fmla="*/ 14 h 26"/>
                  <a:gd name="T2" fmla="*/ 24 w 44"/>
                  <a:gd name="T3" fmla="*/ 25 h 26"/>
                  <a:gd name="T4" fmla="*/ 19 w 44"/>
                  <a:gd name="T5" fmla="*/ 25 h 26"/>
                  <a:gd name="T6" fmla="*/ 2 w 44"/>
                  <a:gd name="T7" fmla="*/ 15 h 26"/>
                  <a:gd name="T8" fmla="*/ 2 w 44"/>
                  <a:gd name="T9" fmla="*/ 12 h 26"/>
                  <a:gd name="T10" fmla="*/ 21 w 44"/>
                  <a:gd name="T11" fmla="*/ 1 h 26"/>
                  <a:gd name="T12" fmla="*/ 26 w 44"/>
                  <a:gd name="T13" fmla="*/ 1 h 26"/>
                  <a:gd name="T14" fmla="*/ 43 w 44"/>
                  <a:gd name="T15" fmla="*/ 11 h 26"/>
                  <a:gd name="T16" fmla="*/ 43 w 44"/>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6">
                    <a:moveTo>
                      <a:pt x="43" y="14"/>
                    </a:moveTo>
                    <a:cubicBezTo>
                      <a:pt x="24" y="25"/>
                      <a:pt x="24" y="25"/>
                      <a:pt x="24" y="25"/>
                    </a:cubicBezTo>
                    <a:cubicBezTo>
                      <a:pt x="23" y="26"/>
                      <a:pt x="21" y="26"/>
                      <a:pt x="19" y="25"/>
                    </a:cubicBezTo>
                    <a:cubicBezTo>
                      <a:pt x="2" y="15"/>
                      <a:pt x="2" y="15"/>
                      <a:pt x="2" y="15"/>
                    </a:cubicBezTo>
                    <a:cubicBezTo>
                      <a:pt x="0" y="14"/>
                      <a:pt x="0" y="13"/>
                      <a:pt x="2" y="12"/>
                    </a:cubicBezTo>
                    <a:cubicBezTo>
                      <a:pt x="21" y="1"/>
                      <a:pt x="21" y="1"/>
                      <a:pt x="21" y="1"/>
                    </a:cubicBezTo>
                    <a:cubicBezTo>
                      <a:pt x="22" y="0"/>
                      <a:pt x="24" y="0"/>
                      <a:pt x="26"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3" name="Freeform 72"/>
              <p:cNvSpPr>
                <a:spLocks/>
              </p:cNvSpPr>
              <p:nvPr/>
            </p:nvSpPr>
            <p:spPr bwMode="auto">
              <a:xfrm>
                <a:off x="5703888" y="3111500"/>
                <a:ext cx="161925" cy="95250"/>
              </a:xfrm>
              <a:custGeom>
                <a:avLst/>
                <a:gdLst>
                  <a:gd name="T0" fmla="*/ 42 w 44"/>
                  <a:gd name="T1" fmla="*/ 14 h 26"/>
                  <a:gd name="T2" fmla="*/ 23 w 44"/>
                  <a:gd name="T3" fmla="*/ 25 h 26"/>
                  <a:gd name="T4" fmla="*/ 18 w 44"/>
                  <a:gd name="T5" fmla="*/ 25 h 26"/>
                  <a:gd name="T6" fmla="*/ 1 w 44"/>
                  <a:gd name="T7" fmla="*/ 15 h 26"/>
                  <a:gd name="T8" fmla="*/ 1 w 44"/>
                  <a:gd name="T9" fmla="*/ 12 h 26"/>
                  <a:gd name="T10" fmla="*/ 20 w 44"/>
                  <a:gd name="T11" fmla="*/ 1 h 26"/>
                  <a:gd name="T12" fmla="*/ 25 w 44"/>
                  <a:gd name="T13" fmla="*/ 1 h 26"/>
                  <a:gd name="T14" fmla="*/ 42 w 44"/>
                  <a:gd name="T15" fmla="*/ 11 h 26"/>
                  <a:gd name="T16" fmla="*/ 42 w 44"/>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6">
                    <a:moveTo>
                      <a:pt x="42" y="14"/>
                    </a:moveTo>
                    <a:cubicBezTo>
                      <a:pt x="23" y="25"/>
                      <a:pt x="23" y="25"/>
                      <a:pt x="23" y="25"/>
                    </a:cubicBezTo>
                    <a:cubicBezTo>
                      <a:pt x="22" y="26"/>
                      <a:pt x="20" y="26"/>
                      <a:pt x="18" y="25"/>
                    </a:cubicBezTo>
                    <a:cubicBezTo>
                      <a:pt x="1" y="15"/>
                      <a:pt x="1" y="15"/>
                      <a:pt x="1" y="15"/>
                    </a:cubicBezTo>
                    <a:cubicBezTo>
                      <a:pt x="0" y="14"/>
                      <a:pt x="0" y="13"/>
                      <a:pt x="1" y="12"/>
                    </a:cubicBezTo>
                    <a:cubicBezTo>
                      <a:pt x="20" y="1"/>
                      <a:pt x="20" y="1"/>
                      <a:pt x="20" y="1"/>
                    </a:cubicBezTo>
                    <a:cubicBezTo>
                      <a:pt x="21" y="0"/>
                      <a:pt x="23" y="0"/>
                      <a:pt x="25" y="1"/>
                    </a:cubicBezTo>
                    <a:cubicBezTo>
                      <a:pt x="42" y="11"/>
                      <a:pt x="42" y="11"/>
                      <a:pt x="42" y="11"/>
                    </a:cubicBezTo>
                    <a:cubicBezTo>
                      <a:pt x="44" y="12"/>
                      <a:pt x="44"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4" name="Freeform 73"/>
              <p:cNvSpPr>
                <a:spLocks/>
              </p:cNvSpPr>
              <p:nvPr/>
            </p:nvSpPr>
            <p:spPr bwMode="auto">
              <a:xfrm>
                <a:off x="5800725" y="3055938"/>
                <a:ext cx="160338" cy="96837"/>
              </a:xfrm>
              <a:custGeom>
                <a:avLst/>
                <a:gdLst>
                  <a:gd name="T0" fmla="*/ 42 w 44"/>
                  <a:gd name="T1" fmla="*/ 14 h 26"/>
                  <a:gd name="T2" fmla="*/ 24 w 44"/>
                  <a:gd name="T3" fmla="*/ 25 h 26"/>
                  <a:gd name="T4" fmla="*/ 19 w 44"/>
                  <a:gd name="T5" fmla="*/ 25 h 26"/>
                  <a:gd name="T6" fmla="*/ 1 w 44"/>
                  <a:gd name="T7" fmla="*/ 15 h 26"/>
                  <a:gd name="T8" fmla="*/ 1 w 44"/>
                  <a:gd name="T9" fmla="*/ 12 h 26"/>
                  <a:gd name="T10" fmla="*/ 20 w 44"/>
                  <a:gd name="T11" fmla="*/ 1 h 26"/>
                  <a:gd name="T12" fmla="*/ 25 w 44"/>
                  <a:gd name="T13" fmla="*/ 1 h 26"/>
                  <a:gd name="T14" fmla="*/ 42 w 44"/>
                  <a:gd name="T15" fmla="*/ 11 h 26"/>
                  <a:gd name="T16" fmla="*/ 42 w 44"/>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6">
                    <a:moveTo>
                      <a:pt x="42" y="14"/>
                    </a:moveTo>
                    <a:cubicBezTo>
                      <a:pt x="24" y="25"/>
                      <a:pt x="24" y="25"/>
                      <a:pt x="24" y="25"/>
                    </a:cubicBezTo>
                    <a:cubicBezTo>
                      <a:pt x="22" y="26"/>
                      <a:pt x="20" y="26"/>
                      <a:pt x="19" y="25"/>
                    </a:cubicBezTo>
                    <a:cubicBezTo>
                      <a:pt x="1" y="15"/>
                      <a:pt x="1" y="15"/>
                      <a:pt x="1" y="15"/>
                    </a:cubicBezTo>
                    <a:cubicBezTo>
                      <a:pt x="0" y="14"/>
                      <a:pt x="0" y="13"/>
                      <a:pt x="1" y="12"/>
                    </a:cubicBezTo>
                    <a:cubicBezTo>
                      <a:pt x="20" y="1"/>
                      <a:pt x="20" y="1"/>
                      <a:pt x="20" y="1"/>
                    </a:cubicBezTo>
                    <a:cubicBezTo>
                      <a:pt x="21" y="0"/>
                      <a:pt x="23" y="0"/>
                      <a:pt x="25" y="1"/>
                    </a:cubicBezTo>
                    <a:cubicBezTo>
                      <a:pt x="42" y="11"/>
                      <a:pt x="42" y="11"/>
                      <a:pt x="42" y="11"/>
                    </a:cubicBezTo>
                    <a:cubicBezTo>
                      <a:pt x="44" y="12"/>
                      <a:pt x="44"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5" name="Freeform 74"/>
              <p:cNvSpPr>
                <a:spLocks/>
              </p:cNvSpPr>
              <p:nvPr/>
            </p:nvSpPr>
            <p:spPr bwMode="auto">
              <a:xfrm>
                <a:off x="5895975" y="3001963"/>
                <a:ext cx="161925" cy="95250"/>
              </a:xfrm>
              <a:custGeom>
                <a:avLst/>
                <a:gdLst>
                  <a:gd name="T0" fmla="*/ 42 w 44"/>
                  <a:gd name="T1" fmla="*/ 14 h 26"/>
                  <a:gd name="T2" fmla="*/ 24 w 44"/>
                  <a:gd name="T3" fmla="*/ 25 h 26"/>
                  <a:gd name="T4" fmla="*/ 19 w 44"/>
                  <a:gd name="T5" fmla="*/ 25 h 26"/>
                  <a:gd name="T6" fmla="*/ 1 w 44"/>
                  <a:gd name="T7" fmla="*/ 15 h 26"/>
                  <a:gd name="T8" fmla="*/ 1 w 44"/>
                  <a:gd name="T9" fmla="*/ 12 h 26"/>
                  <a:gd name="T10" fmla="*/ 20 w 44"/>
                  <a:gd name="T11" fmla="*/ 1 h 26"/>
                  <a:gd name="T12" fmla="*/ 25 w 44"/>
                  <a:gd name="T13" fmla="*/ 1 h 26"/>
                  <a:gd name="T14" fmla="*/ 42 w 44"/>
                  <a:gd name="T15" fmla="*/ 11 h 26"/>
                  <a:gd name="T16" fmla="*/ 42 w 44"/>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6">
                    <a:moveTo>
                      <a:pt x="42" y="14"/>
                    </a:moveTo>
                    <a:cubicBezTo>
                      <a:pt x="24" y="25"/>
                      <a:pt x="24" y="25"/>
                      <a:pt x="24" y="25"/>
                    </a:cubicBezTo>
                    <a:cubicBezTo>
                      <a:pt x="22" y="26"/>
                      <a:pt x="20" y="26"/>
                      <a:pt x="19" y="25"/>
                    </a:cubicBezTo>
                    <a:cubicBezTo>
                      <a:pt x="1" y="15"/>
                      <a:pt x="1" y="15"/>
                      <a:pt x="1" y="15"/>
                    </a:cubicBezTo>
                    <a:cubicBezTo>
                      <a:pt x="0" y="14"/>
                      <a:pt x="0" y="13"/>
                      <a:pt x="1" y="12"/>
                    </a:cubicBezTo>
                    <a:cubicBezTo>
                      <a:pt x="20" y="1"/>
                      <a:pt x="20" y="1"/>
                      <a:pt x="20" y="1"/>
                    </a:cubicBezTo>
                    <a:cubicBezTo>
                      <a:pt x="21" y="0"/>
                      <a:pt x="23" y="0"/>
                      <a:pt x="25" y="1"/>
                    </a:cubicBezTo>
                    <a:cubicBezTo>
                      <a:pt x="42" y="11"/>
                      <a:pt x="42" y="11"/>
                      <a:pt x="42" y="11"/>
                    </a:cubicBezTo>
                    <a:cubicBezTo>
                      <a:pt x="44" y="12"/>
                      <a:pt x="44"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6" name="Freeform 75"/>
              <p:cNvSpPr>
                <a:spLocks/>
              </p:cNvSpPr>
              <p:nvPr/>
            </p:nvSpPr>
            <p:spPr bwMode="auto">
              <a:xfrm>
                <a:off x="5991225" y="2946400"/>
                <a:ext cx="161925" cy="95250"/>
              </a:xfrm>
              <a:custGeom>
                <a:avLst/>
                <a:gdLst>
                  <a:gd name="T0" fmla="*/ 42 w 44"/>
                  <a:gd name="T1" fmla="*/ 14 h 26"/>
                  <a:gd name="T2" fmla="*/ 24 w 44"/>
                  <a:gd name="T3" fmla="*/ 25 h 26"/>
                  <a:gd name="T4" fmla="*/ 19 w 44"/>
                  <a:gd name="T5" fmla="*/ 25 h 26"/>
                  <a:gd name="T6" fmla="*/ 1 w 44"/>
                  <a:gd name="T7" fmla="*/ 15 h 26"/>
                  <a:gd name="T8" fmla="*/ 1 w 44"/>
                  <a:gd name="T9" fmla="*/ 12 h 26"/>
                  <a:gd name="T10" fmla="*/ 20 w 44"/>
                  <a:gd name="T11" fmla="*/ 1 h 26"/>
                  <a:gd name="T12" fmla="*/ 25 w 44"/>
                  <a:gd name="T13" fmla="*/ 1 h 26"/>
                  <a:gd name="T14" fmla="*/ 42 w 44"/>
                  <a:gd name="T15" fmla="*/ 11 h 26"/>
                  <a:gd name="T16" fmla="*/ 42 w 44"/>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6">
                    <a:moveTo>
                      <a:pt x="42" y="14"/>
                    </a:moveTo>
                    <a:cubicBezTo>
                      <a:pt x="24" y="25"/>
                      <a:pt x="24" y="25"/>
                      <a:pt x="24" y="25"/>
                    </a:cubicBezTo>
                    <a:cubicBezTo>
                      <a:pt x="22" y="26"/>
                      <a:pt x="20" y="26"/>
                      <a:pt x="19" y="25"/>
                    </a:cubicBezTo>
                    <a:cubicBezTo>
                      <a:pt x="1" y="15"/>
                      <a:pt x="1" y="15"/>
                      <a:pt x="1" y="15"/>
                    </a:cubicBezTo>
                    <a:cubicBezTo>
                      <a:pt x="0" y="14"/>
                      <a:pt x="0" y="13"/>
                      <a:pt x="1" y="12"/>
                    </a:cubicBezTo>
                    <a:cubicBezTo>
                      <a:pt x="20" y="1"/>
                      <a:pt x="20" y="1"/>
                      <a:pt x="20" y="1"/>
                    </a:cubicBezTo>
                    <a:cubicBezTo>
                      <a:pt x="21" y="0"/>
                      <a:pt x="24" y="0"/>
                      <a:pt x="25" y="1"/>
                    </a:cubicBezTo>
                    <a:cubicBezTo>
                      <a:pt x="42" y="11"/>
                      <a:pt x="42" y="11"/>
                      <a:pt x="42" y="11"/>
                    </a:cubicBezTo>
                    <a:cubicBezTo>
                      <a:pt x="44" y="12"/>
                      <a:pt x="44"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7" name="Freeform 76"/>
              <p:cNvSpPr>
                <a:spLocks/>
              </p:cNvSpPr>
              <p:nvPr/>
            </p:nvSpPr>
            <p:spPr bwMode="auto">
              <a:xfrm>
                <a:off x="6086475" y="2890838"/>
                <a:ext cx="161925" cy="92075"/>
              </a:xfrm>
              <a:custGeom>
                <a:avLst/>
                <a:gdLst>
                  <a:gd name="T0" fmla="*/ 43 w 44"/>
                  <a:gd name="T1" fmla="*/ 14 h 25"/>
                  <a:gd name="T2" fmla="*/ 24 w 44"/>
                  <a:gd name="T3" fmla="*/ 25 h 25"/>
                  <a:gd name="T4" fmla="*/ 19 w 44"/>
                  <a:gd name="T5" fmla="*/ 25 h 25"/>
                  <a:gd name="T6" fmla="*/ 1 w 44"/>
                  <a:gd name="T7" fmla="*/ 15 h 25"/>
                  <a:gd name="T8" fmla="*/ 1 w 44"/>
                  <a:gd name="T9" fmla="*/ 12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4" y="25"/>
                      <a:pt x="24" y="25"/>
                      <a:pt x="24" y="25"/>
                    </a:cubicBezTo>
                    <a:cubicBezTo>
                      <a:pt x="22" y="25"/>
                      <a:pt x="20" y="25"/>
                      <a:pt x="19" y="25"/>
                    </a:cubicBezTo>
                    <a:cubicBezTo>
                      <a:pt x="1" y="15"/>
                      <a:pt x="1" y="15"/>
                      <a:pt x="1" y="15"/>
                    </a:cubicBezTo>
                    <a:cubicBezTo>
                      <a:pt x="0" y="14"/>
                      <a:pt x="0" y="13"/>
                      <a:pt x="1" y="12"/>
                    </a:cubicBezTo>
                    <a:cubicBezTo>
                      <a:pt x="20" y="1"/>
                      <a:pt x="20" y="1"/>
                      <a:pt x="20" y="1"/>
                    </a:cubicBezTo>
                    <a:cubicBezTo>
                      <a:pt x="21" y="0"/>
                      <a:pt x="24"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8" name="Freeform 77"/>
              <p:cNvSpPr>
                <a:spLocks/>
              </p:cNvSpPr>
              <p:nvPr/>
            </p:nvSpPr>
            <p:spPr bwMode="auto">
              <a:xfrm>
                <a:off x="6181725" y="2835275"/>
                <a:ext cx="161925" cy="92075"/>
              </a:xfrm>
              <a:custGeom>
                <a:avLst/>
                <a:gdLst>
                  <a:gd name="T0" fmla="*/ 43 w 44"/>
                  <a:gd name="T1" fmla="*/ 14 h 25"/>
                  <a:gd name="T2" fmla="*/ 24 w 44"/>
                  <a:gd name="T3" fmla="*/ 25 h 25"/>
                  <a:gd name="T4" fmla="*/ 19 w 44"/>
                  <a:gd name="T5" fmla="*/ 25 h 25"/>
                  <a:gd name="T6" fmla="*/ 1 w 44"/>
                  <a:gd name="T7" fmla="*/ 15 h 25"/>
                  <a:gd name="T8" fmla="*/ 1 w 44"/>
                  <a:gd name="T9" fmla="*/ 12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4" y="25"/>
                      <a:pt x="24" y="25"/>
                      <a:pt x="24" y="25"/>
                    </a:cubicBezTo>
                    <a:cubicBezTo>
                      <a:pt x="23" y="25"/>
                      <a:pt x="20" y="25"/>
                      <a:pt x="19" y="25"/>
                    </a:cubicBezTo>
                    <a:cubicBezTo>
                      <a:pt x="1" y="15"/>
                      <a:pt x="1" y="15"/>
                      <a:pt x="1" y="15"/>
                    </a:cubicBezTo>
                    <a:cubicBezTo>
                      <a:pt x="0" y="14"/>
                      <a:pt x="0" y="12"/>
                      <a:pt x="1" y="12"/>
                    </a:cubicBezTo>
                    <a:cubicBezTo>
                      <a:pt x="20" y="1"/>
                      <a:pt x="20" y="1"/>
                      <a:pt x="20" y="1"/>
                    </a:cubicBezTo>
                    <a:cubicBezTo>
                      <a:pt x="22" y="0"/>
                      <a:pt x="24"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9" name="Freeform 78"/>
              <p:cNvSpPr>
                <a:spLocks/>
              </p:cNvSpPr>
              <p:nvPr/>
            </p:nvSpPr>
            <p:spPr bwMode="auto">
              <a:xfrm>
                <a:off x="6278563" y="2781300"/>
                <a:ext cx="160338" cy="92075"/>
              </a:xfrm>
              <a:custGeom>
                <a:avLst/>
                <a:gdLst>
                  <a:gd name="T0" fmla="*/ 43 w 44"/>
                  <a:gd name="T1" fmla="*/ 14 h 25"/>
                  <a:gd name="T2" fmla="*/ 24 w 44"/>
                  <a:gd name="T3" fmla="*/ 25 h 25"/>
                  <a:gd name="T4" fmla="*/ 19 w 44"/>
                  <a:gd name="T5" fmla="*/ 25 h 25"/>
                  <a:gd name="T6" fmla="*/ 2 w 44"/>
                  <a:gd name="T7" fmla="*/ 14 h 25"/>
                  <a:gd name="T8" fmla="*/ 2 w 44"/>
                  <a:gd name="T9" fmla="*/ 12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4" y="25"/>
                      <a:pt x="24" y="25"/>
                      <a:pt x="24" y="25"/>
                    </a:cubicBezTo>
                    <a:cubicBezTo>
                      <a:pt x="23" y="25"/>
                      <a:pt x="20" y="25"/>
                      <a:pt x="19" y="25"/>
                    </a:cubicBezTo>
                    <a:cubicBezTo>
                      <a:pt x="2" y="14"/>
                      <a:pt x="2" y="14"/>
                      <a:pt x="2" y="14"/>
                    </a:cubicBezTo>
                    <a:cubicBezTo>
                      <a:pt x="0" y="14"/>
                      <a:pt x="0" y="12"/>
                      <a:pt x="2" y="12"/>
                    </a:cubicBezTo>
                    <a:cubicBezTo>
                      <a:pt x="20" y="1"/>
                      <a:pt x="20" y="1"/>
                      <a:pt x="20" y="1"/>
                    </a:cubicBezTo>
                    <a:cubicBezTo>
                      <a:pt x="22" y="0"/>
                      <a:pt x="24"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0" name="Freeform 79"/>
              <p:cNvSpPr>
                <a:spLocks/>
              </p:cNvSpPr>
              <p:nvPr/>
            </p:nvSpPr>
            <p:spPr bwMode="auto">
              <a:xfrm>
                <a:off x="6373813" y="2725738"/>
                <a:ext cx="161925" cy="92075"/>
              </a:xfrm>
              <a:custGeom>
                <a:avLst/>
                <a:gdLst>
                  <a:gd name="T0" fmla="*/ 43 w 44"/>
                  <a:gd name="T1" fmla="*/ 14 h 25"/>
                  <a:gd name="T2" fmla="*/ 24 w 44"/>
                  <a:gd name="T3" fmla="*/ 24 h 25"/>
                  <a:gd name="T4" fmla="*/ 19 w 44"/>
                  <a:gd name="T5" fmla="*/ 24 h 25"/>
                  <a:gd name="T6" fmla="*/ 2 w 44"/>
                  <a:gd name="T7" fmla="*/ 14 h 25"/>
                  <a:gd name="T8" fmla="*/ 2 w 44"/>
                  <a:gd name="T9" fmla="*/ 12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4" y="24"/>
                      <a:pt x="24" y="24"/>
                      <a:pt x="24" y="24"/>
                    </a:cubicBezTo>
                    <a:cubicBezTo>
                      <a:pt x="23" y="25"/>
                      <a:pt x="20" y="25"/>
                      <a:pt x="19" y="24"/>
                    </a:cubicBezTo>
                    <a:cubicBezTo>
                      <a:pt x="2" y="14"/>
                      <a:pt x="2" y="14"/>
                      <a:pt x="2" y="14"/>
                    </a:cubicBezTo>
                    <a:cubicBezTo>
                      <a:pt x="0" y="14"/>
                      <a:pt x="0" y="12"/>
                      <a:pt x="2" y="12"/>
                    </a:cubicBezTo>
                    <a:cubicBezTo>
                      <a:pt x="20" y="1"/>
                      <a:pt x="20" y="1"/>
                      <a:pt x="20" y="1"/>
                    </a:cubicBezTo>
                    <a:cubicBezTo>
                      <a:pt x="22" y="0"/>
                      <a:pt x="24"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1" name="Freeform 80"/>
              <p:cNvSpPr>
                <a:spLocks/>
              </p:cNvSpPr>
              <p:nvPr/>
            </p:nvSpPr>
            <p:spPr bwMode="auto">
              <a:xfrm>
                <a:off x="6469063" y="2670175"/>
                <a:ext cx="161925" cy="92075"/>
              </a:xfrm>
              <a:custGeom>
                <a:avLst/>
                <a:gdLst>
                  <a:gd name="T0" fmla="*/ 43 w 44"/>
                  <a:gd name="T1" fmla="*/ 14 h 25"/>
                  <a:gd name="T2" fmla="*/ 24 w 44"/>
                  <a:gd name="T3" fmla="*/ 24 h 25"/>
                  <a:gd name="T4" fmla="*/ 19 w 44"/>
                  <a:gd name="T5" fmla="*/ 24 h 25"/>
                  <a:gd name="T6" fmla="*/ 2 w 44"/>
                  <a:gd name="T7" fmla="*/ 14 h 25"/>
                  <a:gd name="T8" fmla="*/ 2 w 44"/>
                  <a:gd name="T9" fmla="*/ 11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4" y="24"/>
                      <a:pt x="24" y="24"/>
                      <a:pt x="24" y="24"/>
                    </a:cubicBezTo>
                    <a:cubicBezTo>
                      <a:pt x="23" y="25"/>
                      <a:pt x="21" y="25"/>
                      <a:pt x="19" y="24"/>
                    </a:cubicBezTo>
                    <a:cubicBezTo>
                      <a:pt x="2" y="14"/>
                      <a:pt x="2" y="14"/>
                      <a:pt x="2" y="14"/>
                    </a:cubicBezTo>
                    <a:cubicBezTo>
                      <a:pt x="0" y="14"/>
                      <a:pt x="0" y="12"/>
                      <a:pt x="2" y="11"/>
                    </a:cubicBezTo>
                    <a:cubicBezTo>
                      <a:pt x="20" y="1"/>
                      <a:pt x="20" y="1"/>
                      <a:pt x="20" y="1"/>
                    </a:cubicBezTo>
                    <a:cubicBezTo>
                      <a:pt x="22" y="0"/>
                      <a:pt x="24"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2" name="Freeform 81"/>
              <p:cNvSpPr>
                <a:spLocks/>
              </p:cNvSpPr>
              <p:nvPr/>
            </p:nvSpPr>
            <p:spPr bwMode="auto">
              <a:xfrm>
                <a:off x="5270500" y="3471863"/>
                <a:ext cx="161925" cy="92075"/>
              </a:xfrm>
              <a:custGeom>
                <a:avLst/>
                <a:gdLst>
                  <a:gd name="T0" fmla="*/ 43 w 44"/>
                  <a:gd name="T1" fmla="*/ 14 h 25"/>
                  <a:gd name="T2" fmla="*/ 25 w 44"/>
                  <a:gd name="T3" fmla="*/ 24 h 25"/>
                  <a:gd name="T4" fmla="*/ 20 w 44"/>
                  <a:gd name="T5" fmla="*/ 24 h 25"/>
                  <a:gd name="T6" fmla="*/ 2 w 44"/>
                  <a:gd name="T7" fmla="*/ 14 h 25"/>
                  <a:gd name="T8" fmla="*/ 2 w 44"/>
                  <a:gd name="T9" fmla="*/ 11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4"/>
                      <a:pt x="25" y="24"/>
                      <a:pt x="25" y="24"/>
                    </a:cubicBezTo>
                    <a:cubicBezTo>
                      <a:pt x="23" y="25"/>
                      <a:pt x="21" y="25"/>
                      <a:pt x="20" y="24"/>
                    </a:cubicBezTo>
                    <a:cubicBezTo>
                      <a:pt x="2" y="14"/>
                      <a:pt x="2" y="14"/>
                      <a:pt x="2" y="14"/>
                    </a:cubicBezTo>
                    <a:cubicBezTo>
                      <a:pt x="0" y="13"/>
                      <a:pt x="0" y="12"/>
                      <a:pt x="2" y="11"/>
                    </a:cubicBezTo>
                    <a:cubicBezTo>
                      <a:pt x="20" y="1"/>
                      <a:pt x="20" y="1"/>
                      <a:pt x="20" y="1"/>
                    </a:cubicBezTo>
                    <a:cubicBezTo>
                      <a:pt x="21" y="0"/>
                      <a:pt x="23"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3" name="Freeform 82"/>
              <p:cNvSpPr>
                <a:spLocks/>
              </p:cNvSpPr>
              <p:nvPr/>
            </p:nvSpPr>
            <p:spPr bwMode="auto">
              <a:xfrm>
                <a:off x="5362575" y="3497263"/>
                <a:ext cx="209550" cy="117475"/>
              </a:xfrm>
              <a:custGeom>
                <a:avLst/>
                <a:gdLst>
                  <a:gd name="T0" fmla="*/ 56 w 57"/>
                  <a:gd name="T1" fmla="*/ 14 h 32"/>
                  <a:gd name="T2" fmla="*/ 25 w 57"/>
                  <a:gd name="T3" fmla="*/ 32 h 32"/>
                  <a:gd name="T4" fmla="*/ 20 w 57"/>
                  <a:gd name="T5" fmla="*/ 32 h 32"/>
                  <a:gd name="T6" fmla="*/ 2 w 57"/>
                  <a:gd name="T7" fmla="*/ 21 h 32"/>
                  <a:gd name="T8" fmla="*/ 2 w 57"/>
                  <a:gd name="T9" fmla="*/ 18 h 32"/>
                  <a:gd name="T10" fmla="*/ 33 w 57"/>
                  <a:gd name="T11" fmla="*/ 0 h 32"/>
                  <a:gd name="T12" fmla="*/ 38 w 57"/>
                  <a:gd name="T13" fmla="*/ 0 h 32"/>
                  <a:gd name="T14" fmla="*/ 56 w 57"/>
                  <a:gd name="T15" fmla="*/ 11 h 32"/>
                  <a:gd name="T16" fmla="*/ 56 w 57"/>
                  <a:gd name="T17"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32">
                    <a:moveTo>
                      <a:pt x="56" y="14"/>
                    </a:moveTo>
                    <a:cubicBezTo>
                      <a:pt x="25" y="32"/>
                      <a:pt x="25" y="32"/>
                      <a:pt x="25" y="32"/>
                    </a:cubicBezTo>
                    <a:cubicBezTo>
                      <a:pt x="23" y="32"/>
                      <a:pt x="21" y="32"/>
                      <a:pt x="20" y="32"/>
                    </a:cubicBezTo>
                    <a:cubicBezTo>
                      <a:pt x="2" y="21"/>
                      <a:pt x="2" y="21"/>
                      <a:pt x="2" y="21"/>
                    </a:cubicBezTo>
                    <a:cubicBezTo>
                      <a:pt x="0" y="20"/>
                      <a:pt x="0" y="19"/>
                      <a:pt x="2" y="18"/>
                    </a:cubicBezTo>
                    <a:cubicBezTo>
                      <a:pt x="33" y="0"/>
                      <a:pt x="33" y="0"/>
                      <a:pt x="33" y="0"/>
                    </a:cubicBezTo>
                    <a:cubicBezTo>
                      <a:pt x="34" y="0"/>
                      <a:pt x="36" y="0"/>
                      <a:pt x="38" y="0"/>
                    </a:cubicBezTo>
                    <a:cubicBezTo>
                      <a:pt x="56" y="11"/>
                      <a:pt x="56" y="11"/>
                      <a:pt x="56" y="11"/>
                    </a:cubicBezTo>
                    <a:cubicBezTo>
                      <a:pt x="57" y="12"/>
                      <a:pt x="57" y="13"/>
                      <a:pt x="56"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4" name="Freeform 83"/>
              <p:cNvSpPr>
                <a:spLocks/>
              </p:cNvSpPr>
              <p:nvPr/>
            </p:nvSpPr>
            <p:spPr bwMode="auto">
              <a:xfrm>
                <a:off x="5454650" y="3533775"/>
                <a:ext cx="231775" cy="136525"/>
              </a:xfrm>
              <a:custGeom>
                <a:avLst/>
                <a:gdLst>
                  <a:gd name="T0" fmla="*/ 62 w 63"/>
                  <a:gd name="T1" fmla="*/ 14 h 37"/>
                  <a:gd name="T2" fmla="*/ 24 w 63"/>
                  <a:gd name="T3" fmla="*/ 36 h 37"/>
                  <a:gd name="T4" fmla="*/ 19 w 63"/>
                  <a:gd name="T5" fmla="*/ 36 h 37"/>
                  <a:gd name="T6" fmla="*/ 2 w 63"/>
                  <a:gd name="T7" fmla="*/ 26 h 37"/>
                  <a:gd name="T8" fmla="*/ 2 w 63"/>
                  <a:gd name="T9" fmla="*/ 23 h 37"/>
                  <a:gd name="T10" fmla="*/ 39 w 63"/>
                  <a:gd name="T11" fmla="*/ 1 h 37"/>
                  <a:gd name="T12" fmla="*/ 44 w 63"/>
                  <a:gd name="T13" fmla="*/ 1 h 37"/>
                  <a:gd name="T14" fmla="*/ 62 w 63"/>
                  <a:gd name="T15" fmla="*/ 11 h 37"/>
                  <a:gd name="T16" fmla="*/ 62 w 63"/>
                  <a:gd name="T17"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7">
                    <a:moveTo>
                      <a:pt x="62" y="14"/>
                    </a:moveTo>
                    <a:cubicBezTo>
                      <a:pt x="24" y="36"/>
                      <a:pt x="24" y="36"/>
                      <a:pt x="24" y="36"/>
                    </a:cubicBezTo>
                    <a:cubicBezTo>
                      <a:pt x="23" y="37"/>
                      <a:pt x="21" y="37"/>
                      <a:pt x="19" y="36"/>
                    </a:cubicBezTo>
                    <a:cubicBezTo>
                      <a:pt x="2" y="26"/>
                      <a:pt x="2" y="26"/>
                      <a:pt x="2" y="26"/>
                    </a:cubicBezTo>
                    <a:cubicBezTo>
                      <a:pt x="0" y="25"/>
                      <a:pt x="0" y="23"/>
                      <a:pt x="2" y="23"/>
                    </a:cubicBezTo>
                    <a:cubicBezTo>
                      <a:pt x="39" y="1"/>
                      <a:pt x="39" y="1"/>
                      <a:pt x="39" y="1"/>
                    </a:cubicBezTo>
                    <a:cubicBezTo>
                      <a:pt x="41" y="0"/>
                      <a:pt x="43" y="0"/>
                      <a:pt x="44" y="1"/>
                    </a:cubicBezTo>
                    <a:cubicBezTo>
                      <a:pt x="62" y="11"/>
                      <a:pt x="62" y="11"/>
                      <a:pt x="62" y="11"/>
                    </a:cubicBezTo>
                    <a:cubicBezTo>
                      <a:pt x="63" y="12"/>
                      <a:pt x="63" y="13"/>
                      <a:pt x="6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5" name="Freeform 84"/>
              <p:cNvSpPr>
                <a:spLocks/>
              </p:cNvSpPr>
              <p:nvPr/>
            </p:nvSpPr>
            <p:spPr bwMode="auto">
              <a:xfrm>
                <a:off x="5546725" y="3560763"/>
                <a:ext cx="279400" cy="161925"/>
              </a:xfrm>
              <a:custGeom>
                <a:avLst/>
                <a:gdLst>
                  <a:gd name="T0" fmla="*/ 75 w 76"/>
                  <a:gd name="T1" fmla="*/ 14 h 44"/>
                  <a:gd name="T2" fmla="*/ 24 w 76"/>
                  <a:gd name="T3" fmla="*/ 43 h 44"/>
                  <a:gd name="T4" fmla="*/ 19 w 76"/>
                  <a:gd name="T5" fmla="*/ 43 h 44"/>
                  <a:gd name="T6" fmla="*/ 1 w 76"/>
                  <a:gd name="T7" fmla="*/ 33 h 44"/>
                  <a:gd name="T8" fmla="*/ 1 w 76"/>
                  <a:gd name="T9" fmla="*/ 30 h 44"/>
                  <a:gd name="T10" fmla="*/ 52 w 76"/>
                  <a:gd name="T11" fmla="*/ 1 h 44"/>
                  <a:gd name="T12" fmla="*/ 57 w 76"/>
                  <a:gd name="T13" fmla="*/ 1 h 44"/>
                  <a:gd name="T14" fmla="*/ 75 w 76"/>
                  <a:gd name="T15" fmla="*/ 11 h 44"/>
                  <a:gd name="T16" fmla="*/ 75 w 76"/>
                  <a:gd name="T17"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44">
                    <a:moveTo>
                      <a:pt x="75" y="14"/>
                    </a:moveTo>
                    <a:cubicBezTo>
                      <a:pt x="24" y="43"/>
                      <a:pt x="24" y="43"/>
                      <a:pt x="24" y="43"/>
                    </a:cubicBezTo>
                    <a:cubicBezTo>
                      <a:pt x="23" y="44"/>
                      <a:pt x="21" y="44"/>
                      <a:pt x="19" y="43"/>
                    </a:cubicBezTo>
                    <a:cubicBezTo>
                      <a:pt x="1" y="33"/>
                      <a:pt x="1" y="33"/>
                      <a:pt x="1" y="33"/>
                    </a:cubicBezTo>
                    <a:cubicBezTo>
                      <a:pt x="0" y="32"/>
                      <a:pt x="0" y="31"/>
                      <a:pt x="1" y="30"/>
                    </a:cubicBezTo>
                    <a:cubicBezTo>
                      <a:pt x="52" y="1"/>
                      <a:pt x="52" y="1"/>
                      <a:pt x="52" y="1"/>
                    </a:cubicBezTo>
                    <a:cubicBezTo>
                      <a:pt x="54" y="0"/>
                      <a:pt x="56" y="0"/>
                      <a:pt x="57" y="1"/>
                    </a:cubicBezTo>
                    <a:cubicBezTo>
                      <a:pt x="75" y="11"/>
                      <a:pt x="75" y="11"/>
                      <a:pt x="75" y="11"/>
                    </a:cubicBezTo>
                    <a:cubicBezTo>
                      <a:pt x="76" y="12"/>
                      <a:pt x="76" y="13"/>
                      <a:pt x="75"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6" name="Freeform 85"/>
              <p:cNvSpPr>
                <a:spLocks/>
              </p:cNvSpPr>
              <p:nvPr/>
            </p:nvSpPr>
            <p:spPr bwMode="auto">
              <a:xfrm>
                <a:off x="5365750" y="3416300"/>
                <a:ext cx="161925" cy="92075"/>
              </a:xfrm>
              <a:custGeom>
                <a:avLst/>
                <a:gdLst>
                  <a:gd name="T0" fmla="*/ 43 w 44"/>
                  <a:gd name="T1" fmla="*/ 14 h 25"/>
                  <a:gd name="T2" fmla="*/ 25 w 44"/>
                  <a:gd name="T3" fmla="*/ 24 h 25"/>
                  <a:gd name="T4" fmla="*/ 20 w 44"/>
                  <a:gd name="T5" fmla="*/ 24 h 25"/>
                  <a:gd name="T6" fmla="*/ 2 w 44"/>
                  <a:gd name="T7" fmla="*/ 14 h 25"/>
                  <a:gd name="T8" fmla="*/ 2 w 44"/>
                  <a:gd name="T9" fmla="*/ 11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4"/>
                      <a:pt x="25" y="24"/>
                      <a:pt x="25" y="24"/>
                    </a:cubicBezTo>
                    <a:cubicBezTo>
                      <a:pt x="23" y="25"/>
                      <a:pt x="21" y="25"/>
                      <a:pt x="20" y="24"/>
                    </a:cubicBezTo>
                    <a:cubicBezTo>
                      <a:pt x="2" y="14"/>
                      <a:pt x="2" y="14"/>
                      <a:pt x="2" y="14"/>
                    </a:cubicBezTo>
                    <a:cubicBezTo>
                      <a:pt x="0" y="13"/>
                      <a:pt x="0" y="12"/>
                      <a:pt x="2" y="11"/>
                    </a:cubicBezTo>
                    <a:cubicBezTo>
                      <a:pt x="20" y="1"/>
                      <a:pt x="20" y="1"/>
                      <a:pt x="20" y="1"/>
                    </a:cubicBezTo>
                    <a:cubicBezTo>
                      <a:pt x="21" y="0"/>
                      <a:pt x="23"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7" name="Freeform 86"/>
              <p:cNvSpPr>
                <a:spLocks/>
              </p:cNvSpPr>
              <p:nvPr/>
            </p:nvSpPr>
            <p:spPr bwMode="auto">
              <a:xfrm>
                <a:off x="5462588" y="3362325"/>
                <a:ext cx="160338" cy="92075"/>
              </a:xfrm>
              <a:custGeom>
                <a:avLst/>
                <a:gdLst>
                  <a:gd name="T0" fmla="*/ 43 w 44"/>
                  <a:gd name="T1" fmla="*/ 14 h 25"/>
                  <a:gd name="T2" fmla="*/ 25 w 44"/>
                  <a:gd name="T3" fmla="*/ 24 h 25"/>
                  <a:gd name="T4" fmla="*/ 20 w 44"/>
                  <a:gd name="T5" fmla="*/ 24 h 25"/>
                  <a:gd name="T6" fmla="*/ 2 w 44"/>
                  <a:gd name="T7" fmla="*/ 14 h 25"/>
                  <a:gd name="T8" fmla="*/ 2 w 44"/>
                  <a:gd name="T9" fmla="*/ 11 h 25"/>
                  <a:gd name="T10" fmla="*/ 20 w 44"/>
                  <a:gd name="T11" fmla="*/ 0 h 25"/>
                  <a:gd name="T12" fmla="*/ 25 w 44"/>
                  <a:gd name="T13" fmla="*/ 0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4"/>
                      <a:pt x="25" y="24"/>
                      <a:pt x="25" y="24"/>
                    </a:cubicBezTo>
                    <a:cubicBezTo>
                      <a:pt x="23" y="25"/>
                      <a:pt x="21" y="25"/>
                      <a:pt x="20" y="24"/>
                    </a:cubicBezTo>
                    <a:cubicBezTo>
                      <a:pt x="2" y="14"/>
                      <a:pt x="2" y="14"/>
                      <a:pt x="2" y="14"/>
                    </a:cubicBezTo>
                    <a:cubicBezTo>
                      <a:pt x="0" y="13"/>
                      <a:pt x="0" y="12"/>
                      <a:pt x="2" y="11"/>
                    </a:cubicBezTo>
                    <a:cubicBezTo>
                      <a:pt x="20" y="0"/>
                      <a:pt x="20" y="0"/>
                      <a:pt x="20" y="0"/>
                    </a:cubicBezTo>
                    <a:cubicBezTo>
                      <a:pt x="21" y="0"/>
                      <a:pt x="24" y="0"/>
                      <a:pt x="25" y="0"/>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8" name="Freeform 87"/>
              <p:cNvSpPr>
                <a:spLocks/>
              </p:cNvSpPr>
              <p:nvPr/>
            </p:nvSpPr>
            <p:spPr bwMode="auto">
              <a:xfrm>
                <a:off x="5561013" y="3306763"/>
                <a:ext cx="158750" cy="92075"/>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0 h 25"/>
                  <a:gd name="T12" fmla="*/ 24 w 43"/>
                  <a:gd name="T13" fmla="*/ 0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2" y="25"/>
                      <a:pt x="20" y="25"/>
                      <a:pt x="19" y="24"/>
                    </a:cubicBezTo>
                    <a:cubicBezTo>
                      <a:pt x="1" y="14"/>
                      <a:pt x="1" y="14"/>
                      <a:pt x="1" y="14"/>
                    </a:cubicBezTo>
                    <a:cubicBezTo>
                      <a:pt x="0" y="13"/>
                      <a:pt x="0" y="12"/>
                      <a:pt x="1" y="11"/>
                    </a:cubicBezTo>
                    <a:cubicBezTo>
                      <a:pt x="19" y="0"/>
                      <a:pt x="19" y="0"/>
                      <a:pt x="19" y="0"/>
                    </a:cubicBezTo>
                    <a:cubicBezTo>
                      <a:pt x="20" y="0"/>
                      <a:pt x="23" y="0"/>
                      <a:pt x="24" y="0"/>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9" name="Freeform 88"/>
              <p:cNvSpPr>
                <a:spLocks/>
              </p:cNvSpPr>
              <p:nvPr/>
            </p:nvSpPr>
            <p:spPr bwMode="auto">
              <a:xfrm>
                <a:off x="5656263" y="3251200"/>
                <a:ext cx="158750" cy="92075"/>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0 h 25"/>
                  <a:gd name="T12" fmla="*/ 24 w 43"/>
                  <a:gd name="T13" fmla="*/ 0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2" y="25"/>
                      <a:pt x="20" y="25"/>
                      <a:pt x="19" y="24"/>
                    </a:cubicBezTo>
                    <a:cubicBezTo>
                      <a:pt x="1" y="14"/>
                      <a:pt x="1" y="14"/>
                      <a:pt x="1" y="14"/>
                    </a:cubicBezTo>
                    <a:cubicBezTo>
                      <a:pt x="0" y="13"/>
                      <a:pt x="0" y="12"/>
                      <a:pt x="1" y="11"/>
                    </a:cubicBezTo>
                    <a:cubicBezTo>
                      <a:pt x="19" y="0"/>
                      <a:pt x="19" y="0"/>
                      <a:pt x="19" y="0"/>
                    </a:cubicBezTo>
                    <a:cubicBezTo>
                      <a:pt x="20" y="0"/>
                      <a:pt x="23" y="0"/>
                      <a:pt x="24" y="0"/>
                    </a:cubicBezTo>
                    <a:cubicBezTo>
                      <a:pt x="42" y="11"/>
                      <a:pt x="42" y="11"/>
                      <a:pt x="42" y="11"/>
                    </a:cubicBezTo>
                    <a:cubicBezTo>
                      <a:pt x="43" y="11"/>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0" name="Freeform 89"/>
              <p:cNvSpPr>
                <a:spLocks/>
              </p:cNvSpPr>
              <p:nvPr/>
            </p:nvSpPr>
            <p:spPr bwMode="auto">
              <a:xfrm>
                <a:off x="5753100" y="3195638"/>
                <a:ext cx="157163" cy="92075"/>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0 h 25"/>
                  <a:gd name="T12" fmla="*/ 24 w 43"/>
                  <a:gd name="T13" fmla="*/ 0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2" y="25"/>
                      <a:pt x="20" y="25"/>
                      <a:pt x="19" y="24"/>
                    </a:cubicBezTo>
                    <a:cubicBezTo>
                      <a:pt x="1" y="14"/>
                      <a:pt x="1" y="14"/>
                      <a:pt x="1" y="14"/>
                    </a:cubicBezTo>
                    <a:cubicBezTo>
                      <a:pt x="0" y="13"/>
                      <a:pt x="0" y="12"/>
                      <a:pt x="1" y="11"/>
                    </a:cubicBezTo>
                    <a:cubicBezTo>
                      <a:pt x="19" y="0"/>
                      <a:pt x="19" y="0"/>
                      <a:pt x="19" y="0"/>
                    </a:cubicBezTo>
                    <a:cubicBezTo>
                      <a:pt x="20" y="0"/>
                      <a:pt x="23" y="0"/>
                      <a:pt x="24" y="0"/>
                    </a:cubicBezTo>
                    <a:cubicBezTo>
                      <a:pt x="42" y="11"/>
                      <a:pt x="42" y="11"/>
                      <a:pt x="42" y="11"/>
                    </a:cubicBezTo>
                    <a:cubicBezTo>
                      <a:pt x="43" y="11"/>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1" name="Freeform 90"/>
              <p:cNvSpPr>
                <a:spLocks/>
              </p:cNvSpPr>
              <p:nvPr/>
            </p:nvSpPr>
            <p:spPr bwMode="auto">
              <a:xfrm>
                <a:off x="5848350" y="3141663"/>
                <a:ext cx="157163" cy="92075"/>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0 h 25"/>
                  <a:gd name="T12" fmla="*/ 24 w 43"/>
                  <a:gd name="T13" fmla="*/ 0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2" y="25"/>
                      <a:pt x="20" y="25"/>
                      <a:pt x="19" y="24"/>
                    </a:cubicBezTo>
                    <a:cubicBezTo>
                      <a:pt x="1" y="14"/>
                      <a:pt x="1" y="14"/>
                      <a:pt x="1" y="14"/>
                    </a:cubicBezTo>
                    <a:cubicBezTo>
                      <a:pt x="0" y="13"/>
                      <a:pt x="0" y="12"/>
                      <a:pt x="1" y="11"/>
                    </a:cubicBezTo>
                    <a:cubicBezTo>
                      <a:pt x="19" y="0"/>
                      <a:pt x="19" y="0"/>
                      <a:pt x="19" y="0"/>
                    </a:cubicBezTo>
                    <a:cubicBezTo>
                      <a:pt x="20" y="0"/>
                      <a:pt x="23" y="0"/>
                      <a:pt x="24" y="0"/>
                    </a:cubicBezTo>
                    <a:cubicBezTo>
                      <a:pt x="42" y="11"/>
                      <a:pt x="42" y="11"/>
                      <a:pt x="42" y="11"/>
                    </a:cubicBezTo>
                    <a:cubicBezTo>
                      <a:pt x="43" y="11"/>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2" name="Freeform 91"/>
              <p:cNvSpPr>
                <a:spLocks/>
              </p:cNvSpPr>
              <p:nvPr/>
            </p:nvSpPr>
            <p:spPr bwMode="auto">
              <a:xfrm>
                <a:off x="5943600" y="3086100"/>
                <a:ext cx="157163" cy="92075"/>
              </a:xfrm>
              <a:custGeom>
                <a:avLst/>
                <a:gdLst>
                  <a:gd name="T0" fmla="*/ 42 w 43"/>
                  <a:gd name="T1" fmla="*/ 13 h 25"/>
                  <a:gd name="T2" fmla="*/ 24 w 43"/>
                  <a:gd name="T3" fmla="*/ 24 h 25"/>
                  <a:gd name="T4" fmla="*/ 19 w 43"/>
                  <a:gd name="T5" fmla="*/ 24 h 25"/>
                  <a:gd name="T6" fmla="*/ 1 w 43"/>
                  <a:gd name="T7" fmla="*/ 14 h 25"/>
                  <a:gd name="T8" fmla="*/ 1 w 43"/>
                  <a:gd name="T9" fmla="*/ 11 h 25"/>
                  <a:gd name="T10" fmla="*/ 19 w 43"/>
                  <a:gd name="T11" fmla="*/ 0 h 25"/>
                  <a:gd name="T12" fmla="*/ 24 w 43"/>
                  <a:gd name="T13" fmla="*/ 0 h 25"/>
                  <a:gd name="T14" fmla="*/ 42 w 43"/>
                  <a:gd name="T15" fmla="*/ 11 h 25"/>
                  <a:gd name="T16" fmla="*/ 42 w 43"/>
                  <a:gd name="T1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3"/>
                    </a:moveTo>
                    <a:cubicBezTo>
                      <a:pt x="24" y="24"/>
                      <a:pt x="24" y="24"/>
                      <a:pt x="24" y="24"/>
                    </a:cubicBezTo>
                    <a:cubicBezTo>
                      <a:pt x="22" y="25"/>
                      <a:pt x="20" y="25"/>
                      <a:pt x="19" y="24"/>
                    </a:cubicBezTo>
                    <a:cubicBezTo>
                      <a:pt x="1" y="14"/>
                      <a:pt x="1" y="14"/>
                      <a:pt x="1" y="14"/>
                    </a:cubicBezTo>
                    <a:cubicBezTo>
                      <a:pt x="0" y="13"/>
                      <a:pt x="0" y="12"/>
                      <a:pt x="1" y="11"/>
                    </a:cubicBezTo>
                    <a:cubicBezTo>
                      <a:pt x="19" y="0"/>
                      <a:pt x="19" y="0"/>
                      <a:pt x="19" y="0"/>
                    </a:cubicBezTo>
                    <a:cubicBezTo>
                      <a:pt x="20" y="0"/>
                      <a:pt x="23" y="0"/>
                      <a:pt x="24" y="0"/>
                    </a:cubicBezTo>
                    <a:cubicBezTo>
                      <a:pt x="42" y="11"/>
                      <a:pt x="42" y="11"/>
                      <a:pt x="42" y="11"/>
                    </a:cubicBezTo>
                    <a:cubicBezTo>
                      <a:pt x="43" y="11"/>
                      <a:pt x="43" y="13"/>
                      <a:pt x="42" y="13"/>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3" name="Freeform 92"/>
              <p:cNvSpPr>
                <a:spLocks/>
              </p:cNvSpPr>
              <p:nvPr/>
            </p:nvSpPr>
            <p:spPr bwMode="auto">
              <a:xfrm>
                <a:off x="6038850" y="3027363"/>
                <a:ext cx="158750" cy="95250"/>
              </a:xfrm>
              <a:custGeom>
                <a:avLst/>
                <a:gdLst>
                  <a:gd name="T0" fmla="*/ 42 w 43"/>
                  <a:gd name="T1" fmla="*/ 14 h 26"/>
                  <a:gd name="T2" fmla="*/ 24 w 43"/>
                  <a:gd name="T3" fmla="*/ 25 h 26"/>
                  <a:gd name="T4" fmla="*/ 19 w 43"/>
                  <a:gd name="T5" fmla="*/ 25 h 26"/>
                  <a:gd name="T6" fmla="*/ 1 w 43"/>
                  <a:gd name="T7" fmla="*/ 15 h 26"/>
                  <a:gd name="T8" fmla="*/ 1 w 43"/>
                  <a:gd name="T9" fmla="*/ 12 h 26"/>
                  <a:gd name="T10" fmla="*/ 19 w 43"/>
                  <a:gd name="T11" fmla="*/ 1 h 26"/>
                  <a:gd name="T12" fmla="*/ 24 w 43"/>
                  <a:gd name="T13" fmla="*/ 1 h 26"/>
                  <a:gd name="T14" fmla="*/ 42 w 43"/>
                  <a:gd name="T15" fmla="*/ 12 h 26"/>
                  <a:gd name="T16" fmla="*/ 42 w 4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6">
                    <a:moveTo>
                      <a:pt x="42" y="14"/>
                    </a:moveTo>
                    <a:cubicBezTo>
                      <a:pt x="24" y="25"/>
                      <a:pt x="24" y="25"/>
                      <a:pt x="24" y="25"/>
                    </a:cubicBezTo>
                    <a:cubicBezTo>
                      <a:pt x="23" y="26"/>
                      <a:pt x="20" y="26"/>
                      <a:pt x="19" y="25"/>
                    </a:cubicBezTo>
                    <a:cubicBezTo>
                      <a:pt x="1" y="15"/>
                      <a:pt x="1" y="15"/>
                      <a:pt x="1" y="15"/>
                    </a:cubicBezTo>
                    <a:cubicBezTo>
                      <a:pt x="0" y="14"/>
                      <a:pt x="0" y="12"/>
                      <a:pt x="1" y="12"/>
                    </a:cubicBezTo>
                    <a:cubicBezTo>
                      <a:pt x="19" y="1"/>
                      <a:pt x="19" y="1"/>
                      <a:pt x="19" y="1"/>
                    </a:cubicBezTo>
                    <a:cubicBezTo>
                      <a:pt x="21" y="0"/>
                      <a:pt x="23" y="0"/>
                      <a:pt x="24" y="1"/>
                    </a:cubicBezTo>
                    <a:cubicBezTo>
                      <a:pt x="42" y="12"/>
                      <a:pt x="42" y="12"/>
                      <a:pt x="42" y="12"/>
                    </a:cubicBezTo>
                    <a:cubicBezTo>
                      <a:pt x="43" y="12"/>
                      <a:pt x="43"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4" name="Freeform 93"/>
              <p:cNvSpPr>
                <a:spLocks/>
              </p:cNvSpPr>
              <p:nvPr/>
            </p:nvSpPr>
            <p:spPr bwMode="auto">
              <a:xfrm>
                <a:off x="6134100" y="2971800"/>
                <a:ext cx="158750" cy="95250"/>
              </a:xfrm>
              <a:custGeom>
                <a:avLst/>
                <a:gdLst>
                  <a:gd name="T0" fmla="*/ 42 w 43"/>
                  <a:gd name="T1" fmla="*/ 14 h 26"/>
                  <a:gd name="T2" fmla="*/ 24 w 43"/>
                  <a:gd name="T3" fmla="*/ 25 h 26"/>
                  <a:gd name="T4" fmla="*/ 19 w 43"/>
                  <a:gd name="T5" fmla="*/ 25 h 26"/>
                  <a:gd name="T6" fmla="*/ 1 w 43"/>
                  <a:gd name="T7" fmla="*/ 15 h 26"/>
                  <a:gd name="T8" fmla="*/ 1 w 43"/>
                  <a:gd name="T9" fmla="*/ 12 h 26"/>
                  <a:gd name="T10" fmla="*/ 19 w 43"/>
                  <a:gd name="T11" fmla="*/ 1 h 26"/>
                  <a:gd name="T12" fmla="*/ 24 w 43"/>
                  <a:gd name="T13" fmla="*/ 1 h 26"/>
                  <a:gd name="T14" fmla="*/ 42 w 43"/>
                  <a:gd name="T15" fmla="*/ 12 h 26"/>
                  <a:gd name="T16" fmla="*/ 42 w 4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6">
                    <a:moveTo>
                      <a:pt x="42" y="14"/>
                    </a:moveTo>
                    <a:cubicBezTo>
                      <a:pt x="24" y="25"/>
                      <a:pt x="24" y="25"/>
                      <a:pt x="24" y="25"/>
                    </a:cubicBezTo>
                    <a:cubicBezTo>
                      <a:pt x="23" y="26"/>
                      <a:pt x="20" y="26"/>
                      <a:pt x="19" y="25"/>
                    </a:cubicBezTo>
                    <a:cubicBezTo>
                      <a:pt x="1" y="15"/>
                      <a:pt x="1" y="15"/>
                      <a:pt x="1" y="15"/>
                    </a:cubicBezTo>
                    <a:cubicBezTo>
                      <a:pt x="0" y="14"/>
                      <a:pt x="0" y="12"/>
                      <a:pt x="1" y="12"/>
                    </a:cubicBezTo>
                    <a:cubicBezTo>
                      <a:pt x="19" y="1"/>
                      <a:pt x="19" y="1"/>
                      <a:pt x="19" y="1"/>
                    </a:cubicBezTo>
                    <a:cubicBezTo>
                      <a:pt x="21" y="0"/>
                      <a:pt x="23" y="0"/>
                      <a:pt x="24" y="1"/>
                    </a:cubicBezTo>
                    <a:cubicBezTo>
                      <a:pt x="42" y="12"/>
                      <a:pt x="42" y="12"/>
                      <a:pt x="42" y="12"/>
                    </a:cubicBezTo>
                    <a:cubicBezTo>
                      <a:pt x="43" y="12"/>
                      <a:pt x="43"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5" name="Freeform 94"/>
              <p:cNvSpPr>
                <a:spLocks/>
              </p:cNvSpPr>
              <p:nvPr/>
            </p:nvSpPr>
            <p:spPr bwMode="auto">
              <a:xfrm>
                <a:off x="6229350" y="2916238"/>
                <a:ext cx="158750" cy="96837"/>
              </a:xfrm>
              <a:custGeom>
                <a:avLst/>
                <a:gdLst>
                  <a:gd name="T0" fmla="*/ 42 w 43"/>
                  <a:gd name="T1" fmla="*/ 14 h 26"/>
                  <a:gd name="T2" fmla="*/ 24 w 43"/>
                  <a:gd name="T3" fmla="*/ 25 h 26"/>
                  <a:gd name="T4" fmla="*/ 19 w 43"/>
                  <a:gd name="T5" fmla="*/ 25 h 26"/>
                  <a:gd name="T6" fmla="*/ 1 w 43"/>
                  <a:gd name="T7" fmla="*/ 15 h 26"/>
                  <a:gd name="T8" fmla="*/ 1 w 43"/>
                  <a:gd name="T9" fmla="*/ 12 h 26"/>
                  <a:gd name="T10" fmla="*/ 19 w 43"/>
                  <a:gd name="T11" fmla="*/ 1 h 26"/>
                  <a:gd name="T12" fmla="*/ 24 w 43"/>
                  <a:gd name="T13" fmla="*/ 1 h 26"/>
                  <a:gd name="T14" fmla="*/ 42 w 43"/>
                  <a:gd name="T15" fmla="*/ 12 h 26"/>
                  <a:gd name="T16" fmla="*/ 42 w 4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6">
                    <a:moveTo>
                      <a:pt x="42" y="14"/>
                    </a:moveTo>
                    <a:cubicBezTo>
                      <a:pt x="24" y="25"/>
                      <a:pt x="24" y="25"/>
                      <a:pt x="24" y="25"/>
                    </a:cubicBezTo>
                    <a:cubicBezTo>
                      <a:pt x="23" y="26"/>
                      <a:pt x="20" y="26"/>
                      <a:pt x="19" y="25"/>
                    </a:cubicBezTo>
                    <a:cubicBezTo>
                      <a:pt x="1" y="15"/>
                      <a:pt x="1" y="15"/>
                      <a:pt x="1" y="15"/>
                    </a:cubicBezTo>
                    <a:cubicBezTo>
                      <a:pt x="0" y="14"/>
                      <a:pt x="0" y="12"/>
                      <a:pt x="1" y="12"/>
                    </a:cubicBezTo>
                    <a:cubicBezTo>
                      <a:pt x="19" y="1"/>
                      <a:pt x="19" y="1"/>
                      <a:pt x="19" y="1"/>
                    </a:cubicBezTo>
                    <a:cubicBezTo>
                      <a:pt x="21" y="0"/>
                      <a:pt x="23" y="0"/>
                      <a:pt x="24" y="1"/>
                    </a:cubicBezTo>
                    <a:cubicBezTo>
                      <a:pt x="42" y="12"/>
                      <a:pt x="42" y="12"/>
                      <a:pt x="42" y="12"/>
                    </a:cubicBezTo>
                    <a:cubicBezTo>
                      <a:pt x="43" y="12"/>
                      <a:pt x="43"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6" name="Freeform 95"/>
              <p:cNvSpPr>
                <a:spLocks/>
              </p:cNvSpPr>
              <p:nvPr/>
            </p:nvSpPr>
            <p:spPr bwMode="auto">
              <a:xfrm>
                <a:off x="6326188" y="2862263"/>
                <a:ext cx="157163" cy="95250"/>
              </a:xfrm>
              <a:custGeom>
                <a:avLst/>
                <a:gdLst>
                  <a:gd name="T0" fmla="*/ 42 w 43"/>
                  <a:gd name="T1" fmla="*/ 14 h 26"/>
                  <a:gd name="T2" fmla="*/ 24 w 43"/>
                  <a:gd name="T3" fmla="*/ 25 h 26"/>
                  <a:gd name="T4" fmla="*/ 19 w 43"/>
                  <a:gd name="T5" fmla="*/ 25 h 26"/>
                  <a:gd name="T6" fmla="*/ 1 w 43"/>
                  <a:gd name="T7" fmla="*/ 14 h 26"/>
                  <a:gd name="T8" fmla="*/ 1 w 43"/>
                  <a:gd name="T9" fmla="*/ 12 h 26"/>
                  <a:gd name="T10" fmla="*/ 19 w 43"/>
                  <a:gd name="T11" fmla="*/ 1 h 26"/>
                  <a:gd name="T12" fmla="*/ 24 w 43"/>
                  <a:gd name="T13" fmla="*/ 1 h 26"/>
                  <a:gd name="T14" fmla="*/ 42 w 43"/>
                  <a:gd name="T15" fmla="*/ 11 h 26"/>
                  <a:gd name="T16" fmla="*/ 42 w 4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6">
                    <a:moveTo>
                      <a:pt x="42" y="14"/>
                    </a:moveTo>
                    <a:cubicBezTo>
                      <a:pt x="24" y="25"/>
                      <a:pt x="24" y="25"/>
                      <a:pt x="24" y="25"/>
                    </a:cubicBezTo>
                    <a:cubicBezTo>
                      <a:pt x="23" y="26"/>
                      <a:pt x="20" y="26"/>
                      <a:pt x="19" y="25"/>
                    </a:cubicBezTo>
                    <a:cubicBezTo>
                      <a:pt x="1" y="14"/>
                      <a:pt x="1" y="14"/>
                      <a:pt x="1" y="14"/>
                    </a:cubicBezTo>
                    <a:cubicBezTo>
                      <a:pt x="0" y="14"/>
                      <a:pt x="0" y="12"/>
                      <a:pt x="1" y="12"/>
                    </a:cubicBezTo>
                    <a:cubicBezTo>
                      <a:pt x="19" y="1"/>
                      <a:pt x="19" y="1"/>
                      <a:pt x="19" y="1"/>
                    </a:cubicBezTo>
                    <a:cubicBezTo>
                      <a:pt x="21" y="0"/>
                      <a:pt x="23" y="0"/>
                      <a:pt x="24" y="1"/>
                    </a:cubicBezTo>
                    <a:cubicBezTo>
                      <a:pt x="42" y="11"/>
                      <a:pt x="42" y="11"/>
                      <a:pt x="42" y="11"/>
                    </a:cubicBezTo>
                    <a:cubicBezTo>
                      <a:pt x="43" y="12"/>
                      <a:pt x="43"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7" name="Freeform 96"/>
              <p:cNvSpPr>
                <a:spLocks/>
              </p:cNvSpPr>
              <p:nvPr/>
            </p:nvSpPr>
            <p:spPr bwMode="auto">
              <a:xfrm>
                <a:off x="6421438" y="2806700"/>
                <a:ext cx="157163" cy="95250"/>
              </a:xfrm>
              <a:custGeom>
                <a:avLst/>
                <a:gdLst>
                  <a:gd name="T0" fmla="*/ 42 w 43"/>
                  <a:gd name="T1" fmla="*/ 14 h 26"/>
                  <a:gd name="T2" fmla="*/ 24 w 43"/>
                  <a:gd name="T3" fmla="*/ 25 h 26"/>
                  <a:gd name="T4" fmla="*/ 19 w 43"/>
                  <a:gd name="T5" fmla="*/ 25 h 26"/>
                  <a:gd name="T6" fmla="*/ 1 w 43"/>
                  <a:gd name="T7" fmla="*/ 14 h 26"/>
                  <a:gd name="T8" fmla="*/ 1 w 43"/>
                  <a:gd name="T9" fmla="*/ 12 h 26"/>
                  <a:gd name="T10" fmla="*/ 19 w 43"/>
                  <a:gd name="T11" fmla="*/ 1 h 26"/>
                  <a:gd name="T12" fmla="*/ 24 w 43"/>
                  <a:gd name="T13" fmla="*/ 1 h 26"/>
                  <a:gd name="T14" fmla="*/ 42 w 43"/>
                  <a:gd name="T15" fmla="*/ 11 h 26"/>
                  <a:gd name="T16" fmla="*/ 42 w 4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6">
                    <a:moveTo>
                      <a:pt x="42" y="14"/>
                    </a:moveTo>
                    <a:cubicBezTo>
                      <a:pt x="24" y="25"/>
                      <a:pt x="24" y="25"/>
                      <a:pt x="24" y="25"/>
                    </a:cubicBezTo>
                    <a:cubicBezTo>
                      <a:pt x="23" y="26"/>
                      <a:pt x="20" y="26"/>
                      <a:pt x="19" y="25"/>
                    </a:cubicBezTo>
                    <a:cubicBezTo>
                      <a:pt x="1" y="14"/>
                      <a:pt x="1" y="14"/>
                      <a:pt x="1" y="14"/>
                    </a:cubicBezTo>
                    <a:cubicBezTo>
                      <a:pt x="0" y="14"/>
                      <a:pt x="0" y="12"/>
                      <a:pt x="1" y="12"/>
                    </a:cubicBezTo>
                    <a:cubicBezTo>
                      <a:pt x="19" y="1"/>
                      <a:pt x="19" y="1"/>
                      <a:pt x="19" y="1"/>
                    </a:cubicBezTo>
                    <a:cubicBezTo>
                      <a:pt x="21" y="0"/>
                      <a:pt x="23" y="0"/>
                      <a:pt x="24" y="1"/>
                    </a:cubicBezTo>
                    <a:cubicBezTo>
                      <a:pt x="42" y="11"/>
                      <a:pt x="42" y="11"/>
                      <a:pt x="42" y="11"/>
                    </a:cubicBezTo>
                    <a:cubicBezTo>
                      <a:pt x="43" y="12"/>
                      <a:pt x="43"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8" name="Freeform 97"/>
              <p:cNvSpPr>
                <a:spLocks/>
              </p:cNvSpPr>
              <p:nvPr/>
            </p:nvSpPr>
            <p:spPr bwMode="auto">
              <a:xfrm>
                <a:off x="5505450" y="3443288"/>
                <a:ext cx="161925" cy="90487"/>
              </a:xfrm>
              <a:custGeom>
                <a:avLst/>
                <a:gdLst>
                  <a:gd name="T0" fmla="*/ 43 w 44"/>
                  <a:gd name="T1" fmla="*/ 14 h 25"/>
                  <a:gd name="T2" fmla="*/ 25 w 44"/>
                  <a:gd name="T3" fmla="*/ 24 h 25"/>
                  <a:gd name="T4" fmla="*/ 20 w 44"/>
                  <a:gd name="T5" fmla="*/ 24 h 25"/>
                  <a:gd name="T6" fmla="*/ 2 w 44"/>
                  <a:gd name="T7" fmla="*/ 14 h 25"/>
                  <a:gd name="T8" fmla="*/ 2 w 44"/>
                  <a:gd name="T9" fmla="*/ 11 h 25"/>
                  <a:gd name="T10" fmla="*/ 20 w 44"/>
                  <a:gd name="T11" fmla="*/ 0 h 25"/>
                  <a:gd name="T12" fmla="*/ 25 w 44"/>
                  <a:gd name="T13" fmla="*/ 0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4"/>
                      <a:pt x="25" y="24"/>
                      <a:pt x="25" y="24"/>
                    </a:cubicBezTo>
                    <a:cubicBezTo>
                      <a:pt x="23" y="25"/>
                      <a:pt x="21" y="25"/>
                      <a:pt x="20" y="24"/>
                    </a:cubicBezTo>
                    <a:cubicBezTo>
                      <a:pt x="2" y="14"/>
                      <a:pt x="2" y="14"/>
                      <a:pt x="2" y="14"/>
                    </a:cubicBezTo>
                    <a:cubicBezTo>
                      <a:pt x="0" y="13"/>
                      <a:pt x="0" y="12"/>
                      <a:pt x="2" y="11"/>
                    </a:cubicBezTo>
                    <a:cubicBezTo>
                      <a:pt x="20" y="0"/>
                      <a:pt x="20" y="0"/>
                      <a:pt x="20" y="0"/>
                    </a:cubicBezTo>
                    <a:cubicBezTo>
                      <a:pt x="21" y="0"/>
                      <a:pt x="23" y="0"/>
                      <a:pt x="25" y="0"/>
                    </a:cubicBezTo>
                    <a:cubicBezTo>
                      <a:pt x="43" y="11"/>
                      <a:pt x="43" y="11"/>
                      <a:pt x="43" y="11"/>
                    </a:cubicBezTo>
                    <a:cubicBezTo>
                      <a:pt x="44" y="11"/>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9" name="Freeform 98"/>
              <p:cNvSpPr>
                <a:spLocks/>
              </p:cNvSpPr>
              <p:nvPr/>
            </p:nvSpPr>
            <p:spPr bwMode="auto">
              <a:xfrm>
                <a:off x="5602288" y="3387725"/>
                <a:ext cx="160338" cy="92075"/>
              </a:xfrm>
              <a:custGeom>
                <a:avLst/>
                <a:gdLst>
                  <a:gd name="T0" fmla="*/ 43 w 44"/>
                  <a:gd name="T1" fmla="*/ 14 h 25"/>
                  <a:gd name="T2" fmla="*/ 25 w 44"/>
                  <a:gd name="T3" fmla="*/ 24 h 25"/>
                  <a:gd name="T4" fmla="*/ 20 w 44"/>
                  <a:gd name="T5" fmla="*/ 24 h 25"/>
                  <a:gd name="T6" fmla="*/ 2 w 44"/>
                  <a:gd name="T7" fmla="*/ 14 h 25"/>
                  <a:gd name="T8" fmla="*/ 2 w 44"/>
                  <a:gd name="T9" fmla="*/ 11 h 25"/>
                  <a:gd name="T10" fmla="*/ 20 w 44"/>
                  <a:gd name="T11" fmla="*/ 0 h 25"/>
                  <a:gd name="T12" fmla="*/ 25 w 44"/>
                  <a:gd name="T13" fmla="*/ 0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4"/>
                      <a:pt x="25" y="24"/>
                      <a:pt x="25" y="24"/>
                    </a:cubicBezTo>
                    <a:cubicBezTo>
                      <a:pt x="23" y="25"/>
                      <a:pt x="21" y="25"/>
                      <a:pt x="20" y="24"/>
                    </a:cubicBezTo>
                    <a:cubicBezTo>
                      <a:pt x="2" y="14"/>
                      <a:pt x="2" y="14"/>
                      <a:pt x="2" y="14"/>
                    </a:cubicBezTo>
                    <a:cubicBezTo>
                      <a:pt x="0" y="13"/>
                      <a:pt x="0" y="12"/>
                      <a:pt x="2" y="11"/>
                    </a:cubicBezTo>
                    <a:cubicBezTo>
                      <a:pt x="20" y="0"/>
                      <a:pt x="20" y="0"/>
                      <a:pt x="20" y="0"/>
                    </a:cubicBezTo>
                    <a:cubicBezTo>
                      <a:pt x="21" y="0"/>
                      <a:pt x="23" y="0"/>
                      <a:pt x="25" y="0"/>
                    </a:cubicBezTo>
                    <a:cubicBezTo>
                      <a:pt x="43" y="11"/>
                      <a:pt x="43" y="11"/>
                      <a:pt x="43" y="11"/>
                    </a:cubicBezTo>
                    <a:cubicBezTo>
                      <a:pt x="44" y="11"/>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0" name="Freeform 99"/>
              <p:cNvSpPr>
                <a:spLocks/>
              </p:cNvSpPr>
              <p:nvPr/>
            </p:nvSpPr>
            <p:spPr bwMode="auto">
              <a:xfrm>
                <a:off x="5700713" y="3332163"/>
                <a:ext cx="158750" cy="92075"/>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0 h 25"/>
                  <a:gd name="T12" fmla="*/ 24 w 43"/>
                  <a:gd name="T13" fmla="*/ 0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2" y="25"/>
                      <a:pt x="20" y="25"/>
                      <a:pt x="19" y="24"/>
                    </a:cubicBezTo>
                    <a:cubicBezTo>
                      <a:pt x="1" y="14"/>
                      <a:pt x="1" y="14"/>
                      <a:pt x="1" y="14"/>
                    </a:cubicBezTo>
                    <a:cubicBezTo>
                      <a:pt x="0" y="13"/>
                      <a:pt x="0" y="12"/>
                      <a:pt x="1" y="11"/>
                    </a:cubicBezTo>
                    <a:cubicBezTo>
                      <a:pt x="19" y="0"/>
                      <a:pt x="19" y="0"/>
                      <a:pt x="19" y="0"/>
                    </a:cubicBezTo>
                    <a:cubicBezTo>
                      <a:pt x="20" y="0"/>
                      <a:pt x="23" y="0"/>
                      <a:pt x="24" y="0"/>
                    </a:cubicBezTo>
                    <a:cubicBezTo>
                      <a:pt x="42" y="11"/>
                      <a:pt x="42" y="11"/>
                      <a:pt x="42" y="11"/>
                    </a:cubicBezTo>
                    <a:cubicBezTo>
                      <a:pt x="43" y="11"/>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1" name="Freeform 100"/>
              <p:cNvSpPr>
                <a:spLocks/>
              </p:cNvSpPr>
              <p:nvPr/>
            </p:nvSpPr>
            <p:spPr bwMode="auto">
              <a:xfrm>
                <a:off x="5795963" y="3276600"/>
                <a:ext cx="158750" cy="92075"/>
              </a:xfrm>
              <a:custGeom>
                <a:avLst/>
                <a:gdLst>
                  <a:gd name="T0" fmla="*/ 42 w 43"/>
                  <a:gd name="T1" fmla="*/ 13 h 25"/>
                  <a:gd name="T2" fmla="*/ 24 w 43"/>
                  <a:gd name="T3" fmla="*/ 24 h 25"/>
                  <a:gd name="T4" fmla="*/ 19 w 43"/>
                  <a:gd name="T5" fmla="*/ 24 h 25"/>
                  <a:gd name="T6" fmla="*/ 1 w 43"/>
                  <a:gd name="T7" fmla="*/ 14 h 25"/>
                  <a:gd name="T8" fmla="*/ 1 w 43"/>
                  <a:gd name="T9" fmla="*/ 11 h 25"/>
                  <a:gd name="T10" fmla="*/ 19 w 43"/>
                  <a:gd name="T11" fmla="*/ 0 h 25"/>
                  <a:gd name="T12" fmla="*/ 24 w 43"/>
                  <a:gd name="T13" fmla="*/ 0 h 25"/>
                  <a:gd name="T14" fmla="*/ 42 w 43"/>
                  <a:gd name="T15" fmla="*/ 11 h 25"/>
                  <a:gd name="T16" fmla="*/ 42 w 43"/>
                  <a:gd name="T1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3"/>
                    </a:moveTo>
                    <a:cubicBezTo>
                      <a:pt x="24" y="24"/>
                      <a:pt x="24" y="24"/>
                      <a:pt x="24" y="24"/>
                    </a:cubicBezTo>
                    <a:cubicBezTo>
                      <a:pt x="22" y="25"/>
                      <a:pt x="20" y="25"/>
                      <a:pt x="19" y="24"/>
                    </a:cubicBezTo>
                    <a:cubicBezTo>
                      <a:pt x="1" y="14"/>
                      <a:pt x="1" y="14"/>
                      <a:pt x="1" y="14"/>
                    </a:cubicBezTo>
                    <a:cubicBezTo>
                      <a:pt x="0" y="13"/>
                      <a:pt x="0" y="12"/>
                      <a:pt x="1" y="11"/>
                    </a:cubicBezTo>
                    <a:cubicBezTo>
                      <a:pt x="19" y="0"/>
                      <a:pt x="19" y="0"/>
                      <a:pt x="19" y="0"/>
                    </a:cubicBezTo>
                    <a:cubicBezTo>
                      <a:pt x="20" y="0"/>
                      <a:pt x="23" y="0"/>
                      <a:pt x="24" y="0"/>
                    </a:cubicBezTo>
                    <a:cubicBezTo>
                      <a:pt x="42" y="11"/>
                      <a:pt x="42" y="11"/>
                      <a:pt x="42" y="11"/>
                    </a:cubicBezTo>
                    <a:cubicBezTo>
                      <a:pt x="43" y="11"/>
                      <a:pt x="43" y="13"/>
                      <a:pt x="42" y="13"/>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2" name="Freeform 101"/>
              <p:cNvSpPr>
                <a:spLocks/>
              </p:cNvSpPr>
              <p:nvPr/>
            </p:nvSpPr>
            <p:spPr bwMode="auto">
              <a:xfrm>
                <a:off x="5891213" y="3217863"/>
                <a:ext cx="158750" cy="96837"/>
              </a:xfrm>
              <a:custGeom>
                <a:avLst/>
                <a:gdLst>
                  <a:gd name="T0" fmla="*/ 42 w 43"/>
                  <a:gd name="T1" fmla="*/ 14 h 26"/>
                  <a:gd name="T2" fmla="*/ 24 w 43"/>
                  <a:gd name="T3" fmla="*/ 25 h 26"/>
                  <a:gd name="T4" fmla="*/ 19 w 43"/>
                  <a:gd name="T5" fmla="*/ 25 h 26"/>
                  <a:gd name="T6" fmla="*/ 1 w 43"/>
                  <a:gd name="T7" fmla="*/ 15 h 26"/>
                  <a:gd name="T8" fmla="*/ 1 w 43"/>
                  <a:gd name="T9" fmla="*/ 12 h 26"/>
                  <a:gd name="T10" fmla="*/ 19 w 43"/>
                  <a:gd name="T11" fmla="*/ 1 h 26"/>
                  <a:gd name="T12" fmla="*/ 24 w 43"/>
                  <a:gd name="T13" fmla="*/ 1 h 26"/>
                  <a:gd name="T14" fmla="*/ 42 w 43"/>
                  <a:gd name="T15" fmla="*/ 12 h 26"/>
                  <a:gd name="T16" fmla="*/ 42 w 4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6">
                    <a:moveTo>
                      <a:pt x="42" y="14"/>
                    </a:moveTo>
                    <a:cubicBezTo>
                      <a:pt x="24" y="25"/>
                      <a:pt x="24" y="25"/>
                      <a:pt x="24" y="25"/>
                    </a:cubicBezTo>
                    <a:cubicBezTo>
                      <a:pt x="22" y="26"/>
                      <a:pt x="20" y="26"/>
                      <a:pt x="19" y="25"/>
                    </a:cubicBezTo>
                    <a:cubicBezTo>
                      <a:pt x="1" y="15"/>
                      <a:pt x="1" y="15"/>
                      <a:pt x="1" y="15"/>
                    </a:cubicBezTo>
                    <a:cubicBezTo>
                      <a:pt x="0" y="14"/>
                      <a:pt x="0" y="12"/>
                      <a:pt x="1" y="12"/>
                    </a:cubicBezTo>
                    <a:cubicBezTo>
                      <a:pt x="19" y="1"/>
                      <a:pt x="19" y="1"/>
                      <a:pt x="19" y="1"/>
                    </a:cubicBezTo>
                    <a:cubicBezTo>
                      <a:pt x="20" y="0"/>
                      <a:pt x="23" y="0"/>
                      <a:pt x="24" y="1"/>
                    </a:cubicBezTo>
                    <a:cubicBezTo>
                      <a:pt x="42" y="12"/>
                      <a:pt x="42" y="12"/>
                      <a:pt x="42" y="12"/>
                    </a:cubicBezTo>
                    <a:cubicBezTo>
                      <a:pt x="43" y="12"/>
                      <a:pt x="43"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3" name="Freeform 102"/>
              <p:cNvSpPr>
                <a:spLocks/>
              </p:cNvSpPr>
              <p:nvPr/>
            </p:nvSpPr>
            <p:spPr bwMode="auto">
              <a:xfrm>
                <a:off x="5988050" y="3163888"/>
                <a:ext cx="157163" cy="95250"/>
              </a:xfrm>
              <a:custGeom>
                <a:avLst/>
                <a:gdLst>
                  <a:gd name="T0" fmla="*/ 42 w 43"/>
                  <a:gd name="T1" fmla="*/ 14 h 26"/>
                  <a:gd name="T2" fmla="*/ 24 w 43"/>
                  <a:gd name="T3" fmla="*/ 25 h 26"/>
                  <a:gd name="T4" fmla="*/ 19 w 43"/>
                  <a:gd name="T5" fmla="*/ 25 h 26"/>
                  <a:gd name="T6" fmla="*/ 1 w 43"/>
                  <a:gd name="T7" fmla="*/ 15 h 26"/>
                  <a:gd name="T8" fmla="*/ 1 w 43"/>
                  <a:gd name="T9" fmla="*/ 12 h 26"/>
                  <a:gd name="T10" fmla="*/ 19 w 43"/>
                  <a:gd name="T11" fmla="*/ 1 h 26"/>
                  <a:gd name="T12" fmla="*/ 24 w 43"/>
                  <a:gd name="T13" fmla="*/ 1 h 26"/>
                  <a:gd name="T14" fmla="*/ 42 w 43"/>
                  <a:gd name="T15" fmla="*/ 12 h 26"/>
                  <a:gd name="T16" fmla="*/ 42 w 4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6">
                    <a:moveTo>
                      <a:pt x="42" y="14"/>
                    </a:moveTo>
                    <a:cubicBezTo>
                      <a:pt x="24" y="25"/>
                      <a:pt x="24" y="25"/>
                      <a:pt x="24" y="25"/>
                    </a:cubicBezTo>
                    <a:cubicBezTo>
                      <a:pt x="22" y="26"/>
                      <a:pt x="20" y="26"/>
                      <a:pt x="19" y="25"/>
                    </a:cubicBezTo>
                    <a:cubicBezTo>
                      <a:pt x="1" y="15"/>
                      <a:pt x="1" y="15"/>
                      <a:pt x="1" y="15"/>
                    </a:cubicBezTo>
                    <a:cubicBezTo>
                      <a:pt x="0" y="14"/>
                      <a:pt x="0" y="12"/>
                      <a:pt x="1" y="12"/>
                    </a:cubicBezTo>
                    <a:cubicBezTo>
                      <a:pt x="19" y="1"/>
                      <a:pt x="19" y="1"/>
                      <a:pt x="19" y="1"/>
                    </a:cubicBezTo>
                    <a:cubicBezTo>
                      <a:pt x="20" y="0"/>
                      <a:pt x="23" y="0"/>
                      <a:pt x="24" y="1"/>
                    </a:cubicBezTo>
                    <a:cubicBezTo>
                      <a:pt x="42" y="12"/>
                      <a:pt x="42" y="12"/>
                      <a:pt x="42" y="12"/>
                    </a:cubicBezTo>
                    <a:cubicBezTo>
                      <a:pt x="43" y="12"/>
                      <a:pt x="43"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4" name="Freeform 103"/>
              <p:cNvSpPr>
                <a:spLocks/>
              </p:cNvSpPr>
              <p:nvPr/>
            </p:nvSpPr>
            <p:spPr bwMode="auto">
              <a:xfrm>
                <a:off x="6083300" y="3108325"/>
                <a:ext cx="157163" cy="95250"/>
              </a:xfrm>
              <a:custGeom>
                <a:avLst/>
                <a:gdLst>
                  <a:gd name="T0" fmla="*/ 42 w 43"/>
                  <a:gd name="T1" fmla="*/ 14 h 26"/>
                  <a:gd name="T2" fmla="*/ 24 w 43"/>
                  <a:gd name="T3" fmla="*/ 25 h 26"/>
                  <a:gd name="T4" fmla="*/ 19 w 43"/>
                  <a:gd name="T5" fmla="*/ 25 h 26"/>
                  <a:gd name="T6" fmla="*/ 1 w 43"/>
                  <a:gd name="T7" fmla="*/ 14 h 26"/>
                  <a:gd name="T8" fmla="*/ 1 w 43"/>
                  <a:gd name="T9" fmla="*/ 12 h 26"/>
                  <a:gd name="T10" fmla="*/ 19 w 43"/>
                  <a:gd name="T11" fmla="*/ 1 h 26"/>
                  <a:gd name="T12" fmla="*/ 24 w 43"/>
                  <a:gd name="T13" fmla="*/ 1 h 26"/>
                  <a:gd name="T14" fmla="*/ 42 w 43"/>
                  <a:gd name="T15" fmla="*/ 11 h 26"/>
                  <a:gd name="T16" fmla="*/ 42 w 4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6">
                    <a:moveTo>
                      <a:pt x="42" y="14"/>
                    </a:moveTo>
                    <a:cubicBezTo>
                      <a:pt x="24" y="25"/>
                      <a:pt x="24" y="25"/>
                      <a:pt x="24" y="25"/>
                    </a:cubicBezTo>
                    <a:cubicBezTo>
                      <a:pt x="22" y="26"/>
                      <a:pt x="20" y="26"/>
                      <a:pt x="19" y="25"/>
                    </a:cubicBezTo>
                    <a:cubicBezTo>
                      <a:pt x="1" y="14"/>
                      <a:pt x="1" y="14"/>
                      <a:pt x="1" y="14"/>
                    </a:cubicBezTo>
                    <a:cubicBezTo>
                      <a:pt x="0" y="14"/>
                      <a:pt x="0" y="12"/>
                      <a:pt x="1" y="12"/>
                    </a:cubicBezTo>
                    <a:cubicBezTo>
                      <a:pt x="19" y="1"/>
                      <a:pt x="19" y="1"/>
                      <a:pt x="19" y="1"/>
                    </a:cubicBezTo>
                    <a:cubicBezTo>
                      <a:pt x="20" y="0"/>
                      <a:pt x="23" y="0"/>
                      <a:pt x="24" y="1"/>
                    </a:cubicBezTo>
                    <a:cubicBezTo>
                      <a:pt x="42" y="11"/>
                      <a:pt x="42" y="11"/>
                      <a:pt x="42" y="11"/>
                    </a:cubicBezTo>
                    <a:cubicBezTo>
                      <a:pt x="43" y="12"/>
                      <a:pt x="43"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5" name="Freeform 104"/>
              <p:cNvSpPr>
                <a:spLocks/>
              </p:cNvSpPr>
              <p:nvPr/>
            </p:nvSpPr>
            <p:spPr bwMode="auto">
              <a:xfrm>
                <a:off x="6178550" y="3052763"/>
                <a:ext cx="158750" cy="95250"/>
              </a:xfrm>
              <a:custGeom>
                <a:avLst/>
                <a:gdLst>
                  <a:gd name="T0" fmla="*/ 42 w 43"/>
                  <a:gd name="T1" fmla="*/ 14 h 26"/>
                  <a:gd name="T2" fmla="*/ 24 w 43"/>
                  <a:gd name="T3" fmla="*/ 25 h 26"/>
                  <a:gd name="T4" fmla="*/ 19 w 43"/>
                  <a:gd name="T5" fmla="*/ 25 h 26"/>
                  <a:gd name="T6" fmla="*/ 1 w 43"/>
                  <a:gd name="T7" fmla="*/ 14 h 26"/>
                  <a:gd name="T8" fmla="*/ 1 w 43"/>
                  <a:gd name="T9" fmla="*/ 12 h 26"/>
                  <a:gd name="T10" fmla="*/ 19 w 43"/>
                  <a:gd name="T11" fmla="*/ 1 h 26"/>
                  <a:gd name="T12" fmla="*/ 24 w 43"/>
                  <a:gd name="T13" fmla="*/ 1 h 26"/>
                  <a:gd name="T14" fmla="*/ 42 w 43"/>
                  <a:gd name="T15" fmla="*/ 11 h 26"/>
                  <a:gd name="T16" fmla="*/ 42 w 4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6">
                    <a:moveTo>
                      <a:pt x="42" y="14"/>
                    </a:moveTo>
                    <a:cubicBezTo>
                      <a:pt x="24" y="25"/>
                      <a:pt x="24" y="25"/>
                      <a:pt x="24" y="25"/>
                    </a:cubicBezTo>
                    <a:cubicBezTo>
                      <a:pt x="23" y="26"/>
                      <a:pt x="20" y="26"/>
                      <a:pt x="19" y="25"/>
                    </a:cubicBezTo>
                    <a:cubicBezTo>
                      <a:pt x="1" y="14"/>
                      <a:pt x="1" y="14"/>
                      <a:pt x="1" y="14"/>
                    </a:cubicBezTo>
                    <a:cubicBezTo>
                      <a:pt x="0" y="14"/>
                      <a:pt x="0" y="12"/>
                      <a:pt x="1" y="12"/>
                    </a:cubicBezTo>
                    <a:cubicBezTo>
                      <a:pt x="19" y="1"/>
                      <a:pt x="19" y="1"/>
                      <a:pt x="19" y="1"/>
                    </a:cubicBezTo>
                    <a:cubicBezTo>
                      <a:pt x="20" y="0"/>
                      <a:pt x="23" y="0"/>
                      <a:pt x="24" y="1"/>
                    </a:cubicBezTo>
                    <a:cubicBezTo>
                      <a:pt x="42" y="11"/>
                      <a:pt x="42" y="11"/>
                      <a:pt x="42" y="11"/>
                    </a:cubicBezTo>
                    <a:cubicBezTo>
                      <a:pt x="43" y="12"/>
                      <a:pt x="43"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6" name="Freeform 105"/>
              <p:cNvSpPr>
                <a:spLocks/>
              </p:cNvSpPr>
              <p:nvPr/>
            </p:nvSpPr>
            <p:spPr bwMode="auto">
              <a:xfrm>
                <a:off x="6273800" y="2997200"/>
                <a:ext cx="158750" cy="96837"/>
              </a:xfrm>
              <a:custGeom>
                <a:avLst/>
                <a:gdLst>
                  <a:gd name="T0" fmla="*/ 42 w 43"/>
                  <a:gd name="T1" fmla="*/ 14 h 26"/>
                  <a:gd name="T2" fmla="*/ 24 w 43"/>
                  <a:gd name="T3" fmla="*/ 25 h 26"/>
                  <a:gd name="T4" fmla="*/ 19 w 43"/>
                  <a:gd name="T5" fmla="*/ 25 h 26"/>
                  <a:gd name="T6" fmla="*/ 1 w 43"/>
                  <a:gd name="T7" fmla="*/ 14 h 26"/>
                  <a:gd name="T8" fmla="*/ 1 w 43"/>
                  <a:gd name="T9" fmla="*/ 12 h 26"/>
                  <a:gd name="T10" fmla="*/ 19 w 43"/>
                  <a:gd name="T11" fmla="*/ 1 h 26"/>
                  <a:gd name="T12" fmla="*/ 24 w 43"/>
                  <a:gd name="T13" fmla="*/ 1 h 26"/>
                  <a:gd name="T14" fmla="*/ 42 w 43"/>
                  <a:gd name="T15" fmla="*/ 11 h 26"/>
                  <a:gd name="T16" fmla="*/ 42 w 4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6">
                    <a:moveTo>
                      <a:pt x="42" y="14"/>
                    </a:moveTo>
                    <a:cubicBezTo>
                      <a:pt x="24" y="25"/>
                      <a:pt x="24" y="25"/>
                      <a:pt x="24" y="25"/>
                    </a:cubicBezTo>
                    <a:cubicBezTo>
                      <a:pt x="23" y="26"/>
                      <a:pt x="20" y="26"/>
                      <a:pt x="19" y="25"/>
                    </a:cubicBezTo>
                    <a:cubicBezTo>
                      <a:pt x="1" y="14"/>
                      <a:pt x="1" y="14"/>
                      <a:pt x="1" y="14"/>
                    </a:cubicBezTo>
                    <a:cubicBezTo>
                      <a:pt x="0" y="14"/>
                      <a:pt x="0" y="12"/>
                      <a:pt x="1" y="12"/>
                    </a:cubicBezTo>
                    <a:cubicBezTo>
                      <a:pt x="19" y="1"/>
                      <a:pt x="19" y="1"/>
                      <a:pt x="19" y="1"/>
                    </a:cubicBezTo>
                    <a:cubicBezTo>
                      <a:pt x="21" y="0"/>
                      <a:pt x="23" y="0"/>
                      <a:pt x="24" y="1"/>
                    </a:cubicBezTo>
                    <a:cubicBezTo>
                      <a:pt x="42" y="11"/>
                      <a:pt x="42" y="11"/>
                      <a:pt x="42" y="11"/>
                    </a:cubicBezTo>
                    <a:cubicBezTo>
                      <a:pt x="43" y="12"/>
                      <a:pt x="43"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7" name="Freeform 106"/>
              <p:cNvSpPr>
                <a:spLocks/>
              </p:cNvSpPr>
              <p:nvPr/>
            </p:nvSpPr>
            <p:spPr bwMode="auto">
              <a:xfrm>
                <a:off x="6369050" y="2943225"/>
                <a:ext cx="158750" cy="92075"/>
              </a:xfrm>
              <a:custGeom>
                <a:avLst/>
                <a:gdLst>
                  <a:gd name="T0" fmla="*/ 42 w 43"/>
                  <a:gd name="T1" fmla="*/ 14 h 25"/>
                  <a:gd name="T2" fmla="*/ 24 w 43"/>
                  <a:gd name="T3" fmla="*/ 25 h 25"/>
                  <a:gd name="T4" fmla="*/ 19 w 43"/>
                  <a:gd name="T5" fmla="*/ 25 h 25"/>
                  <a:gd name="T6" fmla="*/ 1 w 43"/>
                  <a:gd name="T7" fmla="*/ 14 h 25"/>
                  <a:gd name="T8" fmla="*/ 1 w 43"/>
                  <a:gd name="T9" fmla="*/ 12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5"/>
                      <a:pt x="24" y="25"/>
                      <a:pt x="24" y="25"/>
                    </a:cubicBezTo>
                    <a:cubicBezTo>
                      <a:pt x="23" y="25"/>
                      <a:pt x="20" y="25"/>
                      <a:pt x="19" y="25"/>
                    </a:cubicBezTo>
                    <a:cubicBezTo>
                      <a:pt x="1" y="14"/>
                      <a:pt x="1" y="14"/>
                      <a:pt x="1" y="14"/>
                    </a:cubicBezTo>
                    <a:cubicBezTo>
                      <a:pt x="0" y="14"/>
                      <a:pt x="0" y="12"/>
                      <a:pt x="1" y="12"/>
                    </a:cubicBezTo>
                    <a:cubicBezTo>
                      <a:pt x="19" y="1"/>
                      <a:pt x="19" y="1"/>
                      <a:pt x="19" y="1"/>
                    </a:cubicBezTo>
                    <a:cubicBezTo>
                      <a:pt x="21"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8" name="Freeform 107"/>
              <p:cNvSpPr>
                <a:spLocks/>
              </p:cNvSpPr>
              <p:nvPr/>
            </p:nvSpPr>
            <p:spPr bwMode="auto">
              <a:xfrm>
                <a:off x="6465888" y="2887663"/>
                <a:ext cx="157163" cy="92075"/>
              </a:xfrm>
              <a:custGeom>
                <a:avLst/>
                <a:gdLst>
                  <a:gd name="T0" fmla="*/ 42 w 43"/>
                  <a:gd name="T1" fmla="*/ 14 h 25"/>
                  <a:gd name="T2" fmla="*/ 24 w 43"/>
                  <a:gd name="T3" fmla="*/ 25 h 25"/>
                  <a:gd name="T4" fmla="*/ 19 w 43"/>
                  <a:gd name="T5" fmla="*/ 25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5"/>
                      <a:pt x="24" y="25"/>
                      <a:pt x="24" y="25"/>
                    </a:cubicBezTo>
                    <a:cubicBezTo>
                      <a:pt x="23" y="25"/>
                      <a:pt x="20" y="25"/>
                      <a:pt x="19" y="25"/>
                    </a:cubicBezTo>
                    <a:cubicBezTo>
                      <a:pt x="1" y="14"/>
                      <a:pt x="1" y="14"/>
                      <a:pt x="1" y="14"/>
                    </a:cubicBezTo>
                    <a:cubicBezTo>
                      <a:pt x="0" y="14"/>
                      <a:pt x="0" y="12"/>
                      <a:pt x="1" y="11"/>
                    </a:cubicBezTo>
                    <a:cubicBezTo>
                      <a:pt x="19" y="1"/>
                      <a:pt x="19" y="1"/>
                      <a:pt x="19" y="1"/>
                    </a:cubicBezTo>
                    <a:cubicBezTo>
                      <a:pt x="21"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9" name="Freeform 108"/>
              <p:cNvSpPr>
                <a:spLocks/>
              </p:cNvSpPr>
              <p:nvPr/>
            </p:nvSpPr>
            <p:spPr bwMode="auto">
              <a:xfrm>
                <a:off x="6561138" y="2832100"/>
                <a:ext cx="157163" cy="92075"/>
              </a:xfrm>
              <a:custGeom>
                <a:avLst/>
                <a:gdLst>
                  <a:gd name="T0" fmla="*/ 42 w 43"/>
                  <a:gd name="T1" fmla="*/ 14 h 25"/>
                  <a:gd name="T2" fmla="*/ 24 w 43"/>
                  <a:gd name="T3" fmla="*/ 25 h 25"/>
                  <a:gd name="T4" fmla="*/ 19 w 43"/>
                  <a:gd name="T5" fmla="*/ 25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5"/>
                      <a:pt x="24" y="25"/>
                      <a:pt x="24" y="25"/>
                    </a:cubicBezTo>
                    <a:cubicBezTo>
                      <a:pt x="23" y="25"/>
                      <a:pt x="20" y="25"/>
                      <a:pt x="19" y="25"/>
                    </a:cubicBezTo>
                    <a:cubicBezTo>
                      <a:pt x="1" y="14"/>
                      <a:pt x="1" y="14"/>
                      <a:pt x="1" y="14"/>
                    </a:cubicBezTo>
                    <a:cubicBezTo>
                      <a:pt x="0" y="14"/>
                      <a:pt x="0" y="12"/>
                      <a:pt x="1" y="11"/>
                    </a:cubicBezTo>
                    <a:cubicBezTo>
                      <a:pt x="19" y="1"/>
                      <a:pt x="19" y="1"/>
                      <a:pt x="19" y="1"/>
                    </a:cubicBezTo>
                    <a:cubicBezTo>
                      <a:pt x="21"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0" name="Freeform 109"/>
              <p:cNvSpPr>
                <a:spLocks/>
              </p:cNvSpPr>
              <p:nvPr/>
            </p:nvSpPr>
            <p:spPr bwMode="auto">
              <a:xfrm>
                <a:off x="5619750" y="3479800"/>
                <a:ext cx="161925" cy="95250"/>
              </a:xfrm>
              <a:custGeom>
                <a:avLst/>
                <a:gdLst>
                  <a:gd name="T0" fmla="*/ 43 w 44"/>
                  <a:gd name="T1" fmla="*/ 14 h 26"/>
                  <a:gd name="T2" fmla="*/ 25 w 44"/>
                  <a:gd name="T3" fmla="*/ 25 h 26"/>
                  <a:gd name="T4" fmla="*/ 20 w 44"/>
                  <a:gd name="T5" fmla="*/ 25 h 26"/>
                  <a:gd name="T6" fmla="*/ 2 w 44"/>
                  <a:gd name="T7" fmla="*/ 14 h 26"/>
                  <a:gd name="T8" fmla="*/ 2 w 44"/>
                  <a:gd name="T9" fmla="*/ 12 h 26"/>
                  <a:gd name="T10" fmla="*/ 20 w 44"/>
                  <a:gd name="T11" fmla="*/ 1 h 26"/>
                  <a:gd name="T12" fmla="*/ 25 w 44"/>
                  <a:gd name="T13" fmla="*/ 1 h 26"/>
                  <a:gd name="T14" fmla="*/ 43 w 44"/>
                  <a:gd name="T15" fmla="*/ 11 h 26"/>
                  <a:gd name="T16" fmla="*/ 43 w 44"/>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6">
                    <a:moveTo>
                      <a:pt x="43" y="14"/>
                    </a:moveTo>
                    <a:cubicBezTo>
                      <a:pt x="25" y="25"/>
                      <a:pt x="25" y="25"/>
                      <a:pt x="25" y="25"/>
                    </a:cubicBezTo>
                    <a:cubicBezTo>
                      <a:pt x="23" y="26"/>
                      <a:pt x="21" y="26"/>
                      <a:pt x="20" y="25"/>
                    </a:cubicBezTo>
                    <a:cubicBezTo>
                      <a:pt x="2" y="14"/>
                      <a:pt x="2" y="14"/>
                      <a:pt x="2" y="14"/>
                    </a:cubicBezTo>
                    <a:cubicBezTo>
                      <a:pt x="0" y="14"/>
                      <a:pt x="0" y="12"/>
                      <a:pt x="2" y="12"/>
                    </a:cubicBezTo>
                    <a:cubicBezTo>
                      <a:pt x="20" y="1"/>
                      <a:pt x="20" y="1"/>
                      <a:pt x="20" y="1"/>
                    </a:cubicBezTo>
                    <a:cubicBezTo>
                      <a:pt x="21" y="0"/>
                      <a:pt x="23" y="0"/>
                      <a:pt x="25" y="1"/>
                    </a:cubicBezTo>
                    <a:cubicBezTo>
                      <a:pt x="43" y="11"/>
                      <a:pt x="43" y="11"/>
                      <a:pt x="43" y="11"/>
                    </a:cubicBezTo>
                    <a:cubicBezTo>
                      <a:pt x="44" y="12"/>
                      <a:pt x="44" y="14"/>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1" name="Freeform 110"/>
              <p:cNvSpPr>
                <a:spLocks/>
              </p:cNvSpPr>
              <p:nvPr/>
            </p:nvSpPr>
            <p:spPr bwMode="auto">
              <a:xfrm>
                <a:off x="5715000" y="3424238"/>
                <a:ext cx="161925" cy="92075"/>
              </a:xfrm>
              <a:custGeom>
                <a:avLst/>
                <a:gdLst>
                  <a:gd name="T0" fmla="*/ 43 w 44"/>
                  <a:gd name="T1" fmla="*/ 14 h 25"/>
                  <a:gd name="T2" fmla="*/ 25 w 44"/>
                  <a:gd name="T3" fmla="*/ 25 h 25"/>
                  <a:gd name="T4" fmla="*/ 20 w 44"/>
                  <a:gd name="T5" fmla="*/ 25 h 25"/>
                  <a:gd name="T6" fmla="*/ 2 w 44"/>
                  <a:gd name="T7" fmla="*/ 14 h 25"/>
                  <a:gd name="T8" fmla="*/ 2 w 44"/>
                  <a:gd name="T9" fmla="*/ 12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5"/>
                      <a:pt x="25" y="25"/>
                      <a:pt x="25" y="25"/>
                    </a:cubicBezTo>
                    <a:cubicBezTo>
                      <a:pt x="23" y="25"/>
                      <a:pt x="21" y="25"/>
                      <a:pt x="20" y="25"/>
                    </a:cubicBezTo>
                    <a:cubicBezTo>
                      <a:pt x="2" y="14"/>
                      <a:pt x="2" y="14"/>
                      <a:pt x="2" y="14"/>
                    </a:cubicBezTo>
                    <a:cubicBezTo>
                      <a:pt x="0" y="14"/>
                      <a:pt x="0" y="12"/>
                      <a:pt x="2" y="12"/>
                    </a:cubicBezTo>
                    <a:cubicBezTo>
                      <a:pt x="20" y="1"/>
                      <a:pt x="20" y="1"/>
                      <a:pt x="20" y="1"/>
                    </a:cubicBezTo>
                    <a:cubicBezTo>
                      <a:pt x="21" y="0"/>
                      <a:pt x="23"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2" name="Freeform 111"/>
              <p:cNvSpPr>
                <a:spLocks/>
              </p:cNvSpPr>
              <p:nvPr/>
            </p:nvSpPr>
            <p:spPr bwMode="auto">
              <a:xfrm>
                <a:off x="5815013" y="3368675"/>
                <a:ext cx="157163" cy="92075"/>
              </a:xfrm>
              <a:custGeom>
                <a:avLst/>
                <a:gdLst>
                  <a:gd name="T0" fmla="*/ 42 w 43"/>
                  <a:gd name="T1" fmla="*/ 14 h 25"/>
                  <a:gd name="T2" fmla="*/ 24 w 43"/>
                  <a:gd name="T3" fmla="*/ 25 h 25"/>
                  <a:gd name="T4" fmla="*/ 19 w 43"/>
                  <a:gd name="T5" fmla="*/ 25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5"/>
                      <a:pt x="24" y="25"/>
                      <a:pt x="24" y="25"/>
                    </a:cubicBezTo>
                    <a:cubicBezTo>
                      <a:pt x="22" y="25"/>
                      <a:pt x="20" y="25"/>
                      <a:pt x="19" y="25"/>
                    </a:cubicBezTo>
                    <a:cubicBezTo>
                      <a:pt x="1" y="14"/>
                      <a:pt x="1" y="14"/>
                      <a:pt x="1" y="14"/>
                    </a:cubicBezTo>
                    <a:cubicBezTo>
                      <a:pt x="0" y="14"/>
                      <a:pt x="0" y="12"/>
                      <a:pt x="1" y="11"/>
                    </a:cubicBezTo>
                    <a:cubicBezTo>
                      <a:pt x="19" y="1"/>
                      <a:pt x="19" y="1"/>
                      <a:pt x="19" y="1"/>
                    </a:cubicBezTo>
                    <a:cubicBezTo>
                      <a:pt x="20"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3" name="Freeform 112"/>
              <p:cNvSpPr>
                <a:spLocks/>
              </p:cNvSpPr>
              <p:nvPr/>
            </p:nvSpPr>
            <p:spPr bwMode="auto">
              <a:xfrm>
                <a:off x="5910263" y="3314700"/>
                <a:ext cx="158750" cy="90487"/>
              </a:xfrm>
              <a:custGeom>
                <a:avLst/>
                <a:gdLst>
                  <a:gd name="T0" fmla="*/ 42 w 43"/>
                  <a:gd name="T1" fmla="*/ 14 h 25"/>
                  <a:gd name="T2" fmla="*/ 24 w 43"/>
                  <a:gd name="T3" fmla="*/ 25 h 25"/>
                  <a:gd name="T4" fmla="*/ 19 w 43"/>
                  <a:gd name="T5" fmla="*/ 25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5"/>
                      <a:pt x="24" y="25"/>
                      <a:pt x="24" y="25"/>
                    </a:cubicBezTo>
                    <a:cubicBezTo>
                      <a:pt x="22" y="25"/>
                      <a:pt x="20" y="25"/>
                      <a:pt x="19" y="25"/>
                    </a:cubicBezTo>
                    <a:cubicBezTo>
                      <a:pt x="1" y="14"/>
                      <a:pt x="1" y="14"/>
                      <a:pt x="1" y="14"/>
                    </a:cubicBezTo>
                    <a:cubicBezTo>
                      <a:pt x="0" y="14"/>
                      <a:pt x="0" y="12"/>
                      <a:pt x="1" y="11"/>
                    </a:cubicBezTo>
                    <a:cubicBezTo>
                      <a:pt x="19" y="1"/>
                      <a:pt x="19" y="1"/>
                      <a:pt x="19" y="1"/>
                    </a:cubicBezTo>
                    <a:cubicBezTo>
                      <a:pt x="20"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4" name="Freeform 113"/>
              <p:cNvSpPr>
                <a:spLocks/>
              </p:cNvSpPr>
              <p:nvPr/>
            </p:nvSpPr>
            <p:spPr bwMode="auto">
              <a:xfrm>
                <a:off x="6005513" y="3259138"/>
                <a:ext cx="158750" cy="92075"/>
              </a:xfrm>
              <a:custGeom>
                <a:avLst/>
                <a:gdLst>
                  <a:gd name="T0" fmla="*/ 42 w 43"/>
                  <a:gd name="T1" fmla="*/ 14 h 25"/>
                  <a:gd name="T2" fmla="*/ 24 w 43"/>
                  <a:gd name="T3" fmla="*/ 25 h 25"/>
                  <a:gd name="T4" fmla="*/ 19 w 43"/>
                  <a:gd name="T5" fmla="*/ 25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5"/>
                      <a:pt x="24" y="25"/>
                      <a:pt x="24" y="25"/>
                    </a:cubicBezTo>
                    <a:cubicBezTo>
                      <a:pt x="22" y="25"/>
                      <a:pt x="20" y="25"/>
                      <a:pt x="19" y="25"/>
                    </a:cubicBezTo>
                    <a:cubicBezTo>
                      <a:pt x="1" y="14"/>
                      <a:pt x="1" y="14"/>
                      <a:pt x="1" y="14"/>
                    </a:cubicBezTo>
                    <a:cubicBezTo>
                      <a:pt x="0" y="14"/>
                      <a:pt x="0" y="12"/>
                      <a:pt x="1" y="11"/>
                    </a:cubicBezTo>
                    <a:cubicBezTo>
                      <a:pt x="19" y="1"/>
                      <a:pt x="19" y="1"/>
                      <a:pt x="19" y="1"/>
                    </a:cubicBezTo>
                    <a:cubicBezTo>
                      <a:pt x="20"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5" name="Freeform 114"/>
              <p:cNvSpPr>
                <a:spLocks/>
              </p:cNvSpPr>
              <p:nvPr/>
            </p:nvSpPr>
            <p:spPr bwMode="auto">
              <a:xfrm>
                <a:off x="6100763" y="3203575"/>
                <a:ext cx="158750" cy="92075"/>
              </a:xfrm>
              <a:custGeom>
                <a:avLst/>
                <a:gdLst>
                  <a:gd name="T0" fmla="*/ 42 w 43"/>
                  <a:gd name="T1" fmla="*/ 14 h 25"/>
                  <a:gd name="T2" fmla="*/ 24 w 43"/>
                  <a:gd name="T3" fmla="*/ 25 h 25"/>
                  <a:gd name="T4" fmla="*/ 19 w 43"/>
                  <a:gd name="T5" fmla="*/ 25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5"/>
                      <a:pt x="24" y="25"/>
                      <a:pt x="24" y="25"/>
                    </a:cubicBezTo>
                    <a:cubicBezTo>
                      <a:pt x="22" y="25"/>
                      <a:pt x="20" y="25"/>
                      <a:pt x="19" y="25"/>
                    </a:cubicBezTo>
                    <a:cubicBezTo>
                      <a:pt x="1" y="14"/>
                      <a:pt x="1" y="14"/>
                      <a:pt x="1" y="14"/>
                    </a:cubicBezTo>
                    <a:cubicBezTo>
                      <a:pt x="0" y="13"/>
                      <a:pt x="0" y="12"/>
                      <a:pt x="1" y="11"/>
                    </a:cubicBezTo>
                    <a:cubicBezTo>
                      <a:pt x="19" y="1"/>
                      <a:pt x="19" y="1"/>
                      <a:pt x="19" y="1"/>
                    </a:cubicBezTo>
                    <a:cubicBezTo>
                      <a:pt x="20"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6" name="Freeform 115"/>
              <p:cNvSpPr>
                <a:spLocks/>
              </p:cNvSpPr>
              <p:nvPr/>
            </p:nvSpPr>
            <p:spPr bwMode="auto">
              <a:xfrm>
                <a:off x="6197600" y="3148013"/>
                <a:ext cx="157163" cy="92075"/>
              </a:xfrm>
              <a:custGeom>
                <a:avLst/>
                <a:gdLst>
                  <a:gd name="T0" fmla="*/ 42 w 43"/>
                  <a:gd name="T1" fmla="*/ 14 h 25"/>
                  <a:gd name="T2" fmla="*/ 24 w 43"/>
                  <a:gd name="T3" fmla="*/ 25 h 25"/>
                  <a:gd name="T4" fmla="*/ 19 w 43"/>
                  <a:gd name="T5" fmla="*/ 25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5"/>
                      <a:pt x="24" y="25"/>
                      <a:pt x="24" y="25"/>
                    </a:cubicBezTo>
                    <a:cubicBezTo>
                      <a:pt x="22" y="25"/>
                      <a:pt x="20" y="25"/>
                      <a:pt x="19" y="25"/>
                    </a:cubicBezTo>
                    <a:cubicBezTo>
                      <a:pt x="1" y="14"/>
                      <a:pt x="1" y="14"/>
                      <a:pt x="1" y="14"/>
                    </a:cubicBezTo>
                    <a:cubicBezTo>
                      <a:pt x="0" y="13"/>
                      <a:pt x="0" y="12"/>
                      <a:pt x="1" y="11"/>
                    </a:cubicBezTo>
                    <a:cubicBezTo>
                      <a:pt x="19" y="1"/>
                      <a:pt x="19" y="1"/>
                      <a:pt x="19" y="1"/>
                    </a:cubicBezTo>
                    <a:cubicBezTo>
                      <a:pt x="20"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7" name="Freeform 116"/>
              <p:cNvSpPr>
                <a:spLocks/>
              </p:cNvSpPr>
              <p:nvPr/>
            </p:nvSpPr>
            <p:spPr bwMode="auto">
              <a:xfrm>
                <a:off x="6292850" y="3094038"/>
                <a:ext cx="157163" cy="90487"/>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3" y="25"/>
                      <a:pt x="20" y="25"/>
                      <a:pt x="19" y="24"/>
                    </a:cubicBezTo>
                    <a:cubicBezTo>
                      <a:pt x="1" y="14"/>
                      <a:pt x="1" y="14"/>
                      <a:pt x="1" y="14"/>
                    </a:cubicBezTo>
                    <a:cubicBezTo>
                      <a:pt x="0" y="13"/>
                      <a:pt x="0" y="12"/>
                      <a:pt x="1" y="11"/>
                    </a:cubicBezTo>
                    <a:cubicBezTo>
                      <a:pt x="19" y="1"/>
                      <a:pt x="19" y="1"/>
                      <a:pt x="19" y="1"/>
                    </a:cubicBezTo>
                    <a:cubicBezTo>
                      <a:pt x="20"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8" name="Freeform 117"/>
              <p:cNvSpPr>
                <a:spLocks/>
              </p:cNvSpPr>
              <p:nvPr/>
            </p:nvSpPr>
            <p:spPr bwMode="auto">
              <a:xfrm>
                <a:off x="6388100" y="3038475"/>
                <a:ext cx="158750" cy="92075"/>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3" y="25"/>
                      <a:pt x="20" y="25"/>
                      <a:pt x="19" y="24"/>
                    </a:cubicBezTo>
                    <a:cubicBezTo>
                      <a:pt x="1" y="14"/>
                      <a:pt x="1" y="14"/>
                      <a:pt x="1" y="14"/>
                    </a:cubicBezTo>
                    <a:cubicBezTo>
                      <a:pt x="0" y="13"/>
                      <a:pt x="0" y="12"/>
                      <a:pt x="1" y="11"/>
                    </a:cubicBezTo>
                    <a:cubicBezTo>
                      <a:pt x="19" y="1"/>
                      <a:pt x="19" y="1"/>
                      <a:pt x="19" y="1"/>
                    </a:cubicBezTo>
                    <a:cubicBezTo>
                      <a:pt x="21"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9" name="Freeform 118"/>
              <p:cNvSpPr>
                <a:spLocks/>
              </p:cNvSpPr>
              <p:nvPr/>
            </p:nvSpPr>
            <p:spPr bwMode="auto">
              <a:xfrm>
                <a:off x="6483350" y="2982913"/>
                <a:ext cx="158750" cy="92075"/>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3" y="25"/>
                      <a:pt x="20" y="25"/>
                      <a:pt x="19" y="24"/>
                    </a:cubicBezTo>
                    <a:cubicBezTo>
                      <a:pt x="1" y="14"/>
                      <a:pt x="1" y="14"/>
                      <a:pt x="1" y="14"/>
                    </a:cubicBezTo>
                    <a:cubicBezTo>
                      <a:pt x="0" y="13"/>
                      <a:pt x="0" y="12"/>
                      <a:pt x="1" y="11"/>
                    </a:cubicBezTo>
                    <a:cubicBezTo>
                      <a:pt x="19" y="1"/>
                      <a:pt x="19" y="1"/>
                      <a:pt x="19" y="1"/>
                    </a:cubicBezTo>
                    <a:cubicBezTo>
                      <a:pt x="21"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0" name="Freeform 119"/>
              <p:cNvSpPr>
                <a:spLocks/>
              </p:cNvSpPr>
              <p:nvPr/>
            </p:nvSpPr>
            <p:spPr bwMode="auto">
              <a:xfrm>
                <a:off x="6578600" y="2927350"/>
                <a:ext cx="158750" cy="92075"/>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3" y="25"/>
                      <a:pt x="20" y="25"/>
                      <a:pt x="19" y="24"/>
                    </a:cubicBezTo>
                    <a:cubicBezTo>
                      <a:pt x="1" y="14"/>
                      <a:pt x="1" y="14"/>
                      <a:pt x="1" y="14"/>
                    </a:cubicBezTo>
                    <a:cubicBezTo>
                      <a:pt x="0" y="13"/>
                      <a:pt x="0" y="12"/>
                      <a:pt x="1" y="11"/>
                    </a:cubicBezTo>
                    <a:cubicBezTo>
                      <a:pt x="19" y="1"/>
                      <a:pt x="19" y="1"/>
                      <a:pt x="19" y="1"/>
                    </a:cubicBezTo>
                    <a:cubicBezTo>
                      <a:pt x="21"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1" name="Freeform 120"/>
              <p:cNvSpPr>
                <a:spLocks/>
              </p:cNvSpPr>
              <p:nvPr/>
            </p:nvSpPr>
            <p:spPr bwMode="auto">
              <a:xfrm>
                <a:off x="5759450" y="3505200"/>
                <a:ext cx="161925" cy="92075"/>
              </a:xfrm>
              <a:custGeom>
                <a:avLst/>
                <a:gdLst>
                  <a:gd name="T0" fmla="*/ 42 w 44"/>
                  <a:gd name="T1" fmla="*/ 14 h 25"/>
                  <a:gd name="T2" fmla="*/ 24 w 44"/>
                  <a:gd name="T3" fmla="*/ 25 h 25"/>
                  <a:gd name="T4" fmla="*/ 19 w 44"/>
                  <a:gd name="T5" fmla="*/ 25 h 25"/>
                  <a:gd name="T6" fmla="*/ 2 w 44"/>
                  <a:gd name="T7" fmla="*/ 14 h 25"/>
                  <a:gd name="T8" fmla="*/ 2 w 44"/>
                  <a:gd name="T9" fmla="*/ 11 h 25"/>
                  <a:gd name="T10" fmla="*/ 20 w 44"/>
                  <a:gd name="T11" fmla="*/ 1 h 25"/>
                  <a:gd name="T12" fmla="*/ 25 w 44"/>
                  <a:gd name="T13" fmla="*/ 1 h 25"/>
                  <a:gd name="T14" fmla="*/ 42 w 44"/>
                  <a:gd name="T15" fmla="*/ 11 h 25"/>
                  <a:gd name="T16" fmla="*/ 42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2" y="14"/>
                    </a:moveTo>
                    <a:cubicBezTo>
                      <a:pt x="24" y="25"/>
                      <a:pt x="24" y="25"/>
                      <a:pt x="24" y="25"/>
                    </a:cubicBezTo>
                    <a:cubicBezTo>
                      <a:pt x="23" y="25"/>
                      <a:pt x="21" y="25"/>
                      <a:pt x="19" y="25"/>
                    </a:cubicBezTo>
                    <a:cubicBezTo>
                      <a:pt x="2" y="14"/>
                      <a:pt x="2" y="14"/>
                      <a:pt x="2" y="14"/>
                    </a:cubicBezTo>
                    <a:cubicBezTo>
                      <a:pt x="0" y="13"/>
                      <a:pt x="0" y="12"/>
                      <a:pt x="2" y="11"/>
                    </a:cubicBezTo>
                    <a:cubicBezTo>
                      <a:pt x="20" y="1"/>
                      <a:pt x="20" y="1"/>
                      <a:pt x="20" y="1"/>
                    </a:cubicBezTo>
                    <a:cubicBezTo>
                      <a:pt x="21" y="0"/>
                      <a:pt x="23" y="0"/>
                      <a:pt x="25" y="1"/>
                    </a:cubicBezTo>
                    <a:cubicBezTo>
                      <a:pt x="42" y="11"/>
                      <a:pt x="42" y="11"/>
                      <a:pt x="42" y="11"/>
                    </a:cubicBezTo>
                    <a:cubicBezTo>
                      <a:pt x="44" y="12"/>
                      <a:pt x="44"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2" name="Freeform 121"/>
              <p:cNvSpPr>
                <a:spLocks/>
              </p:cNvSpPr>
              <p:nvPr/>
            </p:nvSpPr>
            <p:spPr bwMode="auto">
              <a:xfrm>
                <a:off x="5638800" y="3681413"/>
                <a:ext cx="161925" cy="95250"/>
              </a:xfrm>
              <a:custGeom>
                <a:avLst/>
                <a:gdLst>
                  <a:gd name="T0" fmla="*/ 42 w 44"/>
                  <a:gd name="T1" fmla="*/ 14 h 26"/>
                  <a:gd name="T2" fmla="*/ 24 w 44"/>
                  <a:gd name="T3" fmla="*/ 25 h 26"/>
                  <a:gd name="T4" fmla="*/ 19 w 44"/>
                  <a:gd name="T5" fmla="*/ 25 h 26"/>
                  <a:gd name="T6" fmla="*/ 2 w 44"/>
                  <a:gd name="T7" fmla="*/ 14 h 26"/>
                  <a:gd name="T8" fmla="*/ 2 w 44"/>
                  <a:gd name="T9" fmla="*/ 12 h 26"/>
                  <a:gd name="T10" fmla="*/ 20 w 44"/>
                  <a:gd name="T11" fmla="*/ 1 h 26"/>
                  <a:gd name="T12" fmla="*/ 25 w 44"/>
                  <a:gd name="T13" fmla="*/ 1 h 26"/>
                  <a:gd name="T14" fmla="*/ 42 w 44"/>
                  <a:gd name="T15" fmla="*/ 11 h 26"/>
                  <a:gd name="T16" fmla="*/ 42 w 44"/>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6">
                    <a:moveTo>
                      <a:pt x="42" y="14"/>
                    </a:moveTo>
                    <a:cubicBezTo>
                      <a:pt x="24" y="25"/>
                      <a:pt x="24" y="25"/>
                      <a:pt x="24" y="25"/>
                    </a:cubicBezTo>
                    <a:cubicBezTo>
                      <a:pt x="23" y="26"/>
                      <a:pt x="21" y="26"/>
                      <a:pt x="19" y="25"/>
                    </a:cubicBezTo>
                    <a:cubicBezTo>
                      <a:pt x="2" y="14"/>
                      <a:pt x="2" y="14"/>
                      <a:pt x="2" y="14"/>
                    </a:cubicBezTo>
                    <a:cubicBezTo>
                      <a:pt x="0" y="14"/>
                      <a:pt x="0" y="12"/>
                      <a:pt x="2" y="12"/>
                    </a:cubicBezTo>
                    <a:cubicBezTo>
                      <a:pt x="20" y="1"/>
                      <a:pt x="20" y="1"/>
                      <a:pt x="20" y="1"/>
                    </a:cubicBezTo>
                    <a:cubicBezTo>
                      <a:pt x="21" y="0"/>
                      <a:pt x="23" y="0"/>
                      <a:pt x="25" y="1"/>
                    </a:cubicBezTo>
                    <a:cubicBezTo>
                      <a:pt x="42" y="11"/>
                      <a:pt x="42" y="11"/>
                      <a:pt x="42" y="11"/>
                    </a:cubicBezTo>
                    <a:cubicBezTo>
                      <a:pt x="44" y="12"/>
                      <a:pt x="44"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3" name="Freeform 122"/>
              <p:cNvSpPr>
                <a:spLocks/>
              </p:cNvSpPr>
              <p:nvPr/>
            </p:nvSpPr>
            <p:spPr bwMode="auto">
              <a:xfrm>
                <a:off x="5734050" y="3625850"/>
                <a:ext cx="161925" cy="96837"/>
              </a:xfrm>
              <a:custGeom>
                <a:avLst/>
                <a:gdLst>
                  <a:gd name="T0" fmla="*/ 43 w 44"/>
                  <a:gd name="T1" fmla="*/ 14 h 26"/>
                  <a:gd name="T2" fmla="*/ 24 w 44"/>
                  <a:gd name="T3" fmla="*/ 25 h 26"/>
                  <a:gd name="T4" fmla="*/ 20 w 44"/>
                  <a:gd name="T5" fmla="*/ 25 h 26"/>
                  <a:gd name="T6" fmla="*/ 2 w 44"/>
                  <a:gd name="T7" fmla="*/ 14 h 26"/>
                  <a:gd name="T8" fmla="*/ 2 w 44"/>
                  <a:gd name="T9" fmla="*/ 12 h 26"/>
                  <a:gd name="T10" fmla="*/ 20 w 44"/>
                  <a:gd name="T11" fmla="*/ 1 h 26"/>
                  <a:gd name="T12" fmla="*/ 25 w 44"/>
                  <a:gd name="T13" fmla="*/ 1 h 26"/>
                  <a:gd name="T14" fmla="*/ 43 w 44"/>
                  <a:gd name="T15" fmla="*/ 11 h 26"/>
                  <a:gd name="T16" fmla="*/ 43 w 44"/>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6">
                    <a:moveTo>
                      <a:pt x="43" y="14"/>
                    </a:moveTo>
                    <a:cubicBezTo>
                      <a:pt x="24" y="25"/>
                      <a:pt x="24" y="25"/>
                      <a:pt x="24" y="25"/>
                    </a:cubicBezTo>
                    <a:cubicBezTo>
                      <a:pt x="23" y="26"/>
                      <a:pt x="21" y="26"/>
                      <a:pt x="20" y="25"/>
                    </a:cubicBezTo>
                    <a:cubicBezTo>
                      <a:pt x="2" y="14"/>
                      <a:pt x="2" y="14"/>
                      <a:pt x="2" y="14"/>
                    </a:cubicBezTo>
                    <a:cubicBezTo>
                      <a:pt x="0" y="14"/>
                      <a:pt x="0" y="12"/>
                      <a:pt x="2" y="12"/>
                    </a:cubicBezTo>
                    <a:cubicBezTo>
                      <a:pt x="20" y="1"/>
                      <a:pt x="20" y="1"/>
                      <a:pt x="20" y="1"/>
                    </a:cubicBezTo>
                    <a:cubicBezTo>
                      <a:pt x="21" y="0"/>
                      <a:pt x="23" y="0"/>
                      <a:pt x="25" y="1"/>
                    </a:cubicBezTo>
                    <a:cubicBezTo>
                      <a:pt x="43" y="11"/>
                      <a:pt x="43" y="11"/>
                      <a:pt x="43" y="11"/>
                    </a:cubicBezTo>
                    <a:cubicBezTo>
                      <a:pt x="44" y="12"/>
                      <a:pt x="44" y="14"/>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4" name="Freeform 123"/>
              <p:cNvSpPr>
                <a:spLocks/>
              </p:cNvSpPr>
              <p:nvPr/>
            </p:nvSpPr>
            <p:spPr bwMode="auto">
              <a:xfrm>
                <a:off x="5829300" y="3571875"/>
                <a:ext cx="161925" cy="90487"/>
              </a:xfrm>
              <a:custGeom>
                <a:avLst/>
                <a:gdLst>
                  <a:gd name="T0" fmla="*/ 43 w 44"/>
                  <a:gd name="T1" fmla="*/ 14 h 25"/>
                  <a:gd name="T2" fmla="*/ 25 w 44"/>
                  <a:gd name="T3" fmla="*/ 25 h 25"/>
                  <a:gd name="T4" fmla="*/ 20 w 44"/>
                  <a:gd name="T5" fmla="*/ 25 h 25"/>
                  <a:gd name="T6" fmla="*/ 2 w 44"/>
                  <a:gd name="T7" fmla="*/ 14 h 25"/>
                  <a:gd name="T8" fmla="*/ 2 w 44"/>
                  <a:gd name="T9" fmla="*/ 12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5"/>
                      <a:pt x="25" y="25"/>
                      <a:pt x="25" y="25"/>
                    </a:cubicBezTo>
                    <a:cubicBezTo>
                      <a:pt x="23" y="25"/>
                      <a:pt x="21" y="25"/>
                      <a:pt x="20" y="25"/>
                    </a:cubicBezTo>
                    <a:cubicBezTo>
                      <a:pt x="2" y="14"/>
                      <a:pt x="2" y="14"/>
                      <a:pt x="2" y="14"/>
                    </a:cubicBezTo>
                    <a:cubicBezTo>
                      <a:pt x="0" y="14"/>
                      <a:pt x="0" y="12"/>
                      <a:pt x="2" y="12"/>
                    </a:cubicBezTo>
                    <a:cubicBezTo>
                      <a:pt x="20" y="1"/>
                      <a:pt x="20" y="1"/>
                      <a:pt x="20" y="1"/>
                    </a:cubicBezTo>
                    <a:cubicBezTo>
                      <a:pt x="21" y="0"/>
                      <a:pt x="23"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5" name="Freeform 124"/>
              <p:cNvSpPr>
                <a:spLocks/>
              </p:cNvSpPr>
              <p:nvPr/>
            </p:nvSpPr>
            <p:spPr bwMode="auto">
              <a:xfrm>
                <a:off x="5924550" y="3502025"/>
                <a:ext cx="187325" cy="106362"/>
              </a:xfrm>
              <a:custGeom>
                <a:avLst/>
                <a:gdLst>
                  <a:gd name="T0" fmla="*/ 50 w 51"/>
                  <a:gd name="T1" fmla="*/ 14 h 29"/>
                  <a:gd name="T2" fmla="*/ 25 w 51"/>
                  <a:gd name="T3" fmla="*/ 29 h 29"/>
                  <a:gd name="T4" fmla="*/ 20 w 51"/>
                  <a:gd name="T5" fmla="*/ 29 h 29"/>
                  <a:gd name="T6" fmla="*/ 2 w 51"/>
                  <a:gd name="T7" fmla="*/ 18 h 29"/>
                  <a:gd name="T8" fmla="*/ 2 w 51"/>
                  <a:gd name="T9" fmla="*/ 15 h 29"/>
                  <a:gd name="T10" fmla="*/ 27 w 51"/>
                  <a:gd name="T11" fmla="*/ 1 h 29"/>
                  <a:gd name="T12" fmla="*/ 32 w 51"/>
                  <a:gd name="T13" fmla="*/ 1 h 29"/>
                  <a:gd name="T14" fmla="*/ 50 w 51"/>
                  <a:gd name="T15" fmla="*/ 11 h 29"/>
                  <a:gd name="T16" fmla="*/ 50 w 51"/>
                  <a:gd name="T17"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9">
                    <a:moveTo>
                      <a:pt x="50" y="14"/>
                    </a:moveTo>
                    <a:cubicBezTo>
                      <a:pt x="25" y="29"/>
                      <a:pt x="25" y="29"/>
                      <a:pt x="25" y="29"/>
                    </a:cubicBezTo>
                    <a:cubicBezTo>
                      <a:pt x="23" y="29"/>
                      <a:pt x="21" y="29"/>
                      <a:pt x="20" y="29"/>
                    </a:cubicBezTo>
                    <a:cubicBezTo>
                      <a:pt x="2" y="18"/>
                      <a:pt x="2" y="18"/>
                      <a:pt x="2" y="18"/>
                    </a:cubicBezTo>
                    <a:cubicBezTo>
                      <a:pt x="0" y="18"/>
                      <a:pt x="0" y="16"/>
                      <a:pt x="2" y="15"/>
                    </a:cubicBezTo>
                    <a:cubicBezTo>
                      <a:pt x="27" y="1"/>
                      <a:pt x="27" y="1"/>
                      <a:pt x="27" y="1"/>
                    </a:cubicBezTo>
                    <a:cubicBezTo>
                      <a:pt x="28" y="0"/>
                      <a:pt x="30" y="0"/>
                      <a:pt x="32" y="1"/>
                    </a:cubicBezTo>
                    <a:cubicBezTo>
                      <a:pt x="50" y="11"/>
                      <a:pt x="50" y="11"/>
                      <a:pt x="50" y="11"/>
                    </a:cubicBezTo>
                    <a:cubicBezTo>
                      <a:pt x="51" y="12"/>
                      <a:pt x="51" y="13"/>
                      <a:pt x="50"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6" name="Freeform 125"/>
              <p:cNvSpPr>
                <a:spLocks/>
              </p:cNvSpPr>
              <p:nvPr/>
            </p:nvSpPr>
            <p:spPr bwMode="auto">
              <a:xfrm>
                <a:off x="6046788" y="3228975"/>
                <a:ext cx="539750" cy="312737"/>
              </a:xfrm>
              <a:custGeom>
                <a:avLst/>
                <a:gdLst>
                  <a:gd name="T0" fmla="*/ 146 w 147"/>
                  <a:gd name="T1" fmla="*/ 14 h 85"/>
                  <a:gd name="T2" fmla="*/ 24 w 147"/>
                  <a:gd name="T3" fmla="*/ 84 h 85"/>
                  <a:gd name="T4" fmla="*/ 19 w 147"/>
                  <a:gd name="T5" fmla="*/ 84 h 85"/>
                  <a:gd name="T6" fmla="*/ 1 w 147"/>
                  <a:gd name="T7" fmla="*/ 74 h 85"/>
                  <a:gd name="T8" fmla="*/ 1 w 147"/>
                  <a:gd name="T9" fmla="*/ 71 h 85"/>
                  <a:gd name="T10" fmla="*/ 123 w 147"/>
                  <a:gd name="T11" fmla="*/ 0 h 85"/>
                  <a:gd name="T12" fmla="*/ 128 w 147"/>
                  <a:gd name="T13" fmla="*/ 0 h 85"/>
                  <a:gd name="T14" fmla="*/ 146 w 147"/>
                  <a:gd name="T15" fmla="*/ 11 h 85"/>
                  <a:gd name="T16" fmla="*/ 146 w 147"/>
                  <a:gd name="T17" fmla="*/ 1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85">
                    <a:moveTo>
                      <a:pt x="146" y="14"/>
                    </a:moveTo>
                    <a:cubicBezTo>
                      <a:pt x="24" y="84"/>
                      <a:pt x="24" y="84"/>
                      <a:pt x="24" y="84"/>
                    </a:cubicBezTo>
                    <a:cubicBezTo>
                      <a:pt x="22" y="85"/>
                      <a:pt x="20" y="85"/>
                      <a:pt x="19" y="84"/>
                    </a:cubicBezTo>
                    <a:cubicBezTo>
                      <a:pt x="1" y="74"/>
                      <a:pt x="1" y="74"/>
                      <a:pt x="1" y="74"/>
                    </a:cubicBezTo>
                    <a:cubicBezTo>
                      <a:pt x="0" y="73"/>
                      <a:pt x="0" y="72"/>
                      <a:pt x="1" y="71"/>
                    </a:cubicBezTo>
                    <a:cubicBezTo>
                      <a:pt x="123" y="0"/>
                      <a:pt x="123" y="0"/>
                      <a:pt x="123" y="0"/>
                    </a:cubicBezTo>
                    <a:cubicBezTo>
                      <a:pt x="124" y="0"/>
                      <a:pt x="127" y="0"/>
                      <a:pt x="128" y="0"/>
                    </a:cubicBezTo>
                    <a:cubicBezTo>
                      <a:pt x="146" y="11"/>
                      <a:pt x="146" y="11"/>
                      <a:pt x="146" y="11"/>
                    </a:cubicBezTo>
                    <a:cubicBezTo>
                      <a:pt x="147" y="11"/>
                      <a:pt x="147" y="13"/>
                      <a:pt x="146"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7" name="Freeform 126"/>
              <p:cNvSpPr>
                <a:spLocks/>
              </p:cNvSpPr>
              <p:nvPr/>
            </p:nvSpPr>
            <p:spPr bwMode="auto">
              <a:xfrm>
                <a:off x="5854700" y="3449638"/>
                <a:ext cx="161925" cy="92075"/>
              </a:xfrm>
              <a:custGeom>
                <a:avLst/>
                <a:gdLst>
                  <a:gd name="T0" fmla="*/ 42 w 44"/>
                  <a:gd name="T1" fmla="*/ 14 h 25"/>
                  <a:gd name="T2" fmla="*/ 24 w 44"/>
                  <a:gd name="T3" fmla="*/ 25 h 25"/>
                  <a:gd name="T4" fmla="*/ 19 w 44"/>
                  <a:gd name="T5" fmla="*/ 25 h 25"/>
                  <a:gd name="T6" fmla="*/ 2 w 44"/>
                  <a:gd name="T7" fmla="*/ 14 h 25"/>
                  <a:gd name="T8" fmla="*/ 2 w 44"/>
                  <a:gd name="T9" fmla="*/ 11 h 25"/>
                  <a:gd name="T10" fmla="*/ 20 w 44"/>
                  <a:gd name="T11" fmla="*/ 1 h 25"/>
                  <a:gd name="T12" fmla="*/ 25 w 44"/>
                  <a:gd name="T13" fmla="*/ 1 h 25"/>
                  <a:gd name="T14" fmla="*/ 42 w 44"/>
                  <a:gd name="T15" fmla="*/ 11 h 25"/>
                  <a:gd name="T16" fmla="*/ 42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2" y="14"/>
                    </a:moveTo>
                    <a:cubicBezTo>
                      <a:pt x="24" y="25"/>
                      <a:pt x="24" y="25"/>
                      <a:pt x="24" y="25"/>
                    </a:cubicBezTo>
                    <a:cubicBezTo>
                      <a:pt x="23" y="25"/>
                      <a:pt x="21" y="25"/>
                      <a:pt x="19" y="25"/>
                    </a:cubicBezTo>
                    <a:cubicBezTo>
                      <a:pt x="2" y="14"/>
                      <a:pt x="2" y="14"/>
                      <a:pt x="2" y="14"/>
                    </a:cubicBezTo>
                    <a:cubicBezTo>
                      <a:pt x="0" y="13"/>
                      <a:pt x="0" y="12"/>
                      <a:pt x="2" y="11"/>
                    </a:cubicBezTo>
                    <a:cubicBezTo>
                      <a:pt x="20" y="1"/>
                      <a:pt x="20" y="1"/>
                      <a:pt x="20" y="1"/>
                    </a:cubicBezTo>
                    <a:cubicBezTo>
                      <a:pt x="21" y="0"/>
                      <a:pt x="23" y="0"/>
                      <a:pt x="25" y="1"/>
                    </a:cubicBezTo>
                    <a:cubicBezTo>
                      <a:pt x="42" y="11"/>
                      <a:pt x="42" y="11"/>
                      <a:pt x="42" y="11"/>
                    </a:cubicBezTo>
                    <a:cubicBezTo>
                      <a:pt x="44" y="12"/>
                      <a:pt x="44"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8" name="Freeform 127"/>
              <p:cNvSpPr>
                <a:spLocks/>
              </p:cNvSpPr>
              <p:nvPr/>
            </p:nvSpPr>
            <p:spPr bwMode="auto">
              <a:xfrm>
                <a:off x="5951538" y="3394075"/>
                <a:ext cx="160338" cy="92075"/>
              </a:xfrm>
              <a:custGeom>
                <a:avLst/>
                <a:gdLst>
                  <a:gd name="T0" fmla="*/ 42 w 44"/>
                  <a:gd name="T1" fmla="*/ 14 h 25"/>
                  <a:gd name="T2" fmla="*/ 24 w 44"/>
                  <a:gd name="T3" fmla="*/ 25 h 25"/>
                  <a:gd name="T4" fmla="*/ 19 w 44"/>
                  <a:gd name="T5" fmla="*/ 25 h 25"/>
                  <a:gd name="T6" fmla="*/ 2 w 44"/>
                  <a:gd name="T7" fmla="*/ 14 h 25"/>
                  <a:gd name="T8" fmla="*/ 2 w 44"/>
                  <a:gd name="T9" fmla="*/ 11 h 25"/>
                  <a:gd name="T10" fmla="*/ 20 w 44"/>
                  <a:gd name="T11" fmla="*/ 1 h 25"/>
                  <a:gd name="T12" fmla="*/ 25 w 44"/>
                  <a:gd name="T13" fmla="*/ 1 h 25"/>
                  <a:gd name="T14" fmla="*/ 42 w 44"/>
                  <a:gd name="T15" fmla="*/ 11 h 25"/>
                  <a:gd name="T16" fmla="*/ 42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2" y="14"/>
                    </a:moveTo>
                    <a:cubicBezTo>
                      <a:pt x="24" y="25"/>
                      <a:pt x="24" y="25"/>
                      <a:pt x="24" y="25"/>
                    </a:cubicBezTo>
                    <a:cubicBezTo>
                      <a:pt x="23" y="25"/>
                      <a:pt x="21" y="25"/>
                      <a:pt x="19" y="25"/>
                    </a:cubicBezTo>
                    <a:cubicBezTo>
                      <a:pt x="2" y="14"/>
                      <a:pt x="2" y="14"/>
                      <a:pt x="2" y="14"/>
                    </a:cubicBezTo>
                    <a:cubicBezTo>
                      <a:pt x="0" y="13"/>
                      <a:pt x="0" y="12"/>
                      <a:pt x="2" y="11"/>
                    </a:cubicBezTo>
                    <a:cubicBezTo>
                      <a:pt x="20" y="1"/>
                      <a:pt x="20" y="1"/>
                      <a:pt x="20" y="1"/>
                    </a:cubicBezTo>
                    <a:cubicBezTo>
                      <a:pt x="21" y="0"/>
                      <a:pt x="23" y="0"/>
                      <a:pt x="25" y="1"/>
                    </a:cubicBezTo>
                    <a:cubicBezTo>
                      <a:pt x="42" y="11"/>
                      <a:pt x="42" y="11"/>
                      <a:pt x="42" y="11"/>
                    </a:cubicBezTo>
                    <a:cubicBezTo>
                      <a:pt x="44" y="12"/>
                      <a:pt x="44"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9" name="Freeform 128"/>
              <p:cNvSpPr>
                <a:spLocks/>
              </p:cNvSpPr>
              <p:nvPr/>
            </p:nvSpPr>
            <p:spPr bwMode="auto">
              <a:xfrm>
                <a:off x="6046788" y="3340100"/>
                <a:ext cx="161925" cy="92075"/>
              </a:xfrm>
              <a:custGeom>
                <a:avLst/>
                <a:gdLst>
                  <a:gd name="T0" fmla="*/ 43 w 44"/>
                  <a:gd name="T1" fmla="*/ 14 h 25"/>
                  <a:gd name="T2" fmla="*/ 24 w 44"/>
                  <a:gd name="T3" fmla="*/ 24 h 25"/>
                  <a:gd name="T4" fmla="*/ 20 w 44"/>
                  <a:gd name="T5" fmla="*/ 24 h 25"/>
                  <a:gd name="T6" fmla="*/ 2 w 44"/>
                  <a:gd name="T7" fmla="*/ 14 h 25"/>
                  <a:gd name="T8" fmla="*/ 2 w 44"/>
                  <a:gd name="T9" fmla="*/ 11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4" y="24"/>
                      <a:pt x="24" y="24"/>
                      <a:pt x="24" y="24"/>
                    </a:cubicBezTo>
                    <a:cubicBezTo>
                      <a:pt x="23" y="25"/>
                      <a:pt x="21" y="25"/>
                      <a:pt x="20" y="24"/>
                    </a:cubicBezTo>
                    <a:cubicBezTo>
                      <a:pt x="2" y="14"/>
                      <a:pt x="2" y="14"/>
                      <a:pt x="2" y="14"/>
                    </a:cubicBezTo>
                    <a:cubicBezTo>
                      <a:pt x="0" y="13"/>
                      <a:pt x="0" y="12"/>
                      <a:pt x="2" y="11"/>
                    </a:cubicBezTo>
                    <a:cubicBezTo>
                      <a:pt x="20" y="1"/>
                      <a:pt x="20" y="1"/>
                      <a:pt x="20" y="1"/>
                    </a:cubicBezTo>
                    <a:cubicBezTo>
                      <a:pt x="21" y="0"/>
                      <a:pt x="23"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0" name="Freeform 129"/>
              <p:cNvSpPr>
                <a:spLocks/>
              </p:cNvSpPr>
              <p:nvPr/>
            </p:nvSpPr>
            <p:spPr bwMode="auto">
              <a:xfrm>
                <a:off x="6142038" y="3284538"/>
                <a:ext cx="161925" cy="92075"/>
              </a:xfrm>
              <a:custGeom>
                <a:avLst/>
                <a:gdLst>
                  <a:gd name="T0" fmla="*/ 43 w 44"/>
                  <a:gd name="T1" fmla="*/ 14 h 25"/>
                  <a:gd name="T2" fmla="*/ 25 w 44"/>
                  <a:gd name="T3" fmla="*/ 24 h 25"/>
                  <a:gd name="T4" fmla="*/ 20 w 44"/>
                  <a:gd name="T5" fmla="*/ 24 h 25"/>
                  <a:gd name="T6" fmla="*/ 2 w 44"/>
                  <a:gd name="T7" fmla="*/ 14 h 25"/>
                  <a:gd name="T8" fmla="*/ 2 w 44"/>
                  <a:gd name="T9" fmla="*/ 11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4"/>
                      <a:pt x="25" y="24"/>
                      <a:pt x="25" y="24"/>
                    </a:cubicBezTo>
                    <a:cubicBezTo>
                      <a:pt x="23" y="25"/>
                      <a:pt x="21" y="25"/>
                      <a:pt x="20" y="24"/>
                    </a:cubicBezTo>
                    <a:cubicBezTo>
                      <a:pt x="2" y="14"/>
                      <a:pt x="2" y="14"/>
                      <a:pt x="2" y="14"/>
                    </a:cubicBezTo>
                    <a:cubicBezTo>
                      <a:pt x="0" y="13"/>
                      <a:pt x="0" y="12"/>
                      <a:pt x="2" y="11"/>
                    </a:cubicBezTo>
                    <a:cubicBezTo>
                      <a:pt x="20" y="1"/>
                      <a:pt x="20" y="1"/>
                      <a:pt x="20" y="1"/>
                    </a:cubicBezTo>
                    <a:cubicBezTo>
                      <a:pt x="21" y="0"/>
                      <a:pt x="23"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1" name="Freeform 130"/>
              <p:cNvSpPr>
                <a:spLocks/>
              </p:cNvSpPr>
              <p:nvPr/>
            </p:nvSpPr>
            <p:spPr bwMode="auto">
              <a:xfrm>
                <a:off x="6237288" y="3228975"/>
                <a:ext cx="161925" cy="92075"/>
              </a:xfrm>
              <a:custGeom>
                <a:avLst/>
                <a:gdLst>
                  <a:gd name="T0" fmla="*/ 43 w 44"/>
                  <a:gd name="T1" fmla="*/ 14 h 25"/>
                  <a:gd name="T2" fmla="*/ 25 w 44"/>
                  <a:gd name="T3" fmla="*/ 24 h 25"/>
                  <a:gd name="T4" fmla="*/ 20 w 44"/>
                  <a:gd name="T5" fmla="*/ 24 h 25"/>
                  <a:gd name="T6" fmla="*/ 2 w 44"/>
                  <a:gd name="T7" fmla="*/ 14 h 25"/>
                  <a:gd name="T8" fmla="*/ 2 w 44"/>
                  <a:gd name="T9" fmla="*/ 11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4"/>
                      <a:pt x="25" y="24"/>
                      <a:pt x="25" y="24"/>
                    </a:cubicBezTo>
                    <a:cubicBezTo>
                      <a:pt x="23" y="25"/>
                      <a:pt x="21" y="25"/>
                      <a:pt x="20" y="24"/>
                    </a:cubicBezTo>
                    <a:cubicBezTo>
                      <a:pt x="2" y="14"/>
                      <a:pt x="2" y="14"/>
                      <a:pt x="2" y="14"/>
                    </a:cubicBezTo>
                    <a:cubicBezTo>
                      <a:pt x="0" y="13"/>
                      <a:pt x="0" y="12"/>
                      <a:pt x="2" y="11"/>
                    </a:cubicBezTo>
                    <a:cubicBezTo>
                      <a:pt x="20" y="1"/>
                      <a:pt x="20" y="1"/>
                      <a:pt x="20" y="1"/>
                    </a:cubicBezTo>
                    <a:cubicBezTo>
                      <a:pt x="21" y="0"/>
                      <a:pt x="23"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2" name="Freeform 131"/>
              <p:cNvSpPr>
                <a:spLocks/>
              </p:cNvSpPr>
              <p:nvPr/>
            </p:nvSpPr>
            <p:spPr bwMode="auto">
              <a:xfrm>
                <a:off x="6332538" y="3175000"/>
                <a:ext cx="161925" cy="90487"/>
              </a:xfrm>
              <a:custGeom>
                <a:avLst/>
                <a:gdLst>
                  <a:gd name="T0" fmla="*/ 43 w 44"/>
                  <a:gd name="T1" fmla="*/ 14 h 25"/>
                  <a:gd name="T2" fmla="*/ 25 w 44"/>
                  <a:gd name="T3" fmla="*/ 24 h 25"/>
                  <a:gd name="T4" fmla="*/ 20 w 44"/>
                  <a:gd name="T5" fmla="*/ 24 h 25"/>
                  <a:gd name="T6" fmla="*/ 2 w 44"/>
                  <a:gd name="T7" fmla="*/ 14 h 25"/>
                  <a:gd name="T8" fmla="*/ 2 w 44"/>
                  <a:gd name="T9" fmla="*/ 11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4"/>
                      <a:pt x="25" y="24"/>
                      <a:pt x="25" y="24"/>
                    </a:cubicBezTo>
                    <a:cubicBezTo>
                      <a:pt x="23" y="25"/>
                      <a:pt x="21" y="25"/>
                      <a:pt x="20" y="24"/>
                    </a:cubicBezTo>
                    <a:cubicBezTo>
                      <a:pt x="2" y="14"/>
                      <a:pt x="2" y="14"/>
                      <a:pt x="2" y="14"/>
                    </a:cubicBezTo>
                    <a:cubicBezTo>
                      <a:pt x="0" y="13"/>
                      <a:pt x="0" y="12"/>
                      <a:pt x="2" y="11"/>
                    </a:cubicBezTo>
                    <a:cubicBezTo>
                      <a:pt x="20" y="1"/>
                      <a:pt x="20" y="1"/>
                      <a:pt x="20" y="1"/>
                    </a:cubicBezTo>
                    <a:cubicBezTo>
                      <a:pt x="21" y="0"/>
                      <a:pt x="23"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3" name="Freeform 132"/>
              <p:cNvSpPr>
                <a:spLocks/>
              </p:cNvSpPr>
              <p:nvPr/>
            </p:nvSpPr>
            <p:spPr bwMode="auto">
              <a:xfrm>
                <a:off x="6427788" y="3119438"/>
                <a:ext cx="161925" cy="92075"/>
              </a:xfrm>
              <a:custGeom>
                <a:avLst/>
                <a:gdLst>
                  <a:gd name="T0" fmla="*/ 43 w 44"/>
                  <a:gd name="T1" fmla="*/ 14 h 25"/>
                  <a:gd name="T2" fmla="*/ 25 w 44"/>
                  <a:gd name="T3" fmla="*/ 24 h 25"/>
                  <a:gd name="T4" fmla="*/ 20 w 44"/>
                  <a:gd name="T5" fmla="*/ 24 h 25"/>
                  <a:gd name="T6" fmla="*/ 2 w 44"/>
                  <a:gd name="T7" fmla="*/ 14 h 25"/>
                  <a:gd name="T8" fmla="*/ 2 w 44"/>
                  <a:gd name="T9" fmla="*/ 11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4"/>
                      <a:pt x="25" y="24"/>
                      <a:pt x="25" y="24"/>
                    </a:cubicBezTo>
                    <a:cubicBezTo>
                      <a:pt x="23" y="25"/>
                      <a:pt x="21" y="25"/>
                      <a:pt x="20" y="24"/>
                    </a:cubicBezTo>
                    <a:cubicBezTo>
                      <a:pt x="2" y="14"/>
                      <a:pt x="2" y="14"/>
                      <a:pt x="2" y="14"/>
                    </a:cubicBezTo>
                    <a:cubicBezTo>
                      <a:pt x="0" y="13"/>
                      <a:pt x="0" y="12"/>
                      <a:pt x="2" y="11"/>
                    </a:cubicBezTo>
                    <a:cubicBezTo>
                      <a:pt x="20" y="1"/>
                      <a:pt x="20" y="1"/>
                      <a:pt x="20" y="1"/>
                    </a:cubicBezTo>
                    <a:cubicBezTo>
                      <a:pt x="21" y="0"/>
                      <a:pt x="23"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4" name="Freeform 133"/>
              <p:cNvSpPr>
                <a:spLocks/>
              </p:cNvSpPr>
              <p:nvPr/>
            </p:nvSpPr>
            <p:spPr bwMode="auto">
              <a:xfrm>
                <a:off x="6524625" y="3159125"/>
                <a:ext cx="182563" cy="106362"/>
              </a:xfrm>
              <a:custGeom>
                <a:avLst/>
                <a:gdLst>
                  <a:gd name="T0" fmla="*/ 49 w 50"/>
                  <a:gd name="T1" fmla="*/ 14 h 29"/>
                  <a:gd name="T2" fmla="*/ 24 w 50"/>
                  <a:gd name="T3" fmla="*/ 28 h 29"/>
                  <a:gd name="T4" fmla="*/ 19 w 50"/>
                  <a:gd name="T5" fmla="*/ 28 h 29"/>
                  <a:gd name="T6" fmla="*/ 1 w 50"/>
                  <a:gd name="T7" fmla="*/ 18 h 29"/>
                  <a:gd name="T8" fmla="*/ 1 w 50"/>
                  <a:gd name="T9" fmla="*/ 15 h 29"/>
                  <a:gd name="T10" fmla="*/ 26 w 50"/>
                  <a:gd name="T11" fmla="*/ 0 h 29"/>
                  <a:gd name="T12" fmla="*/ 31 w 50"/>
                  <a:gd name="T13" fmla="*/ 0 h 29"/>
                  <a:gd name="T14" fmla="*/ 49 w 50"/>
                  <a:gd name="T15" fmla="*/ 11 h 29"/>
                  <a:gd name="T16" fmla="*/ 49 w 50"/>
                  <a:gd name="T17"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9">
                    <a:moveTo>
                      <a:pt x="49" y="14"/>
                    </a:moveTo>
                    <a:cubicBezTo>
                      <a:pt x="24" y="28"/>
                      <a:pt x="24" y="28"/>
                      <a:pt x="24" y="28"/>
                    </a:cubicBezTo>
                    <a:cubicBezTo>
                      <a:pt x="23" y="29"/>
                      <a:pt x="20" y="29"/>
                      <a:pt x="19" y="28"/>
                    </a:cubicBezTo>
                    <a:cubicBezTo>
                      <a:pt x="1" y="18"/>
                      <a:pt x="1" y="18"/>
                      <a:pt x="1" y="18"/>
                    </a:cubicBezTo>
                    <a:cubicBezTo>
                      <a:pt x="0" y="17"/>
                      <a:pt x="0" y="16"/>
                      <a:pt x="1" y="15"/>
                    </a:cubicBezTo>
                    <a:cubicBezTo>
                      <a:pt x="26" y="0"/>
                      <a:pt x="26" y="0"/>
                      <a:pt x="26" y="0"/>
                    </a:cubicBezTo>
                    <a:cubicBezTo>
                      <a:pt x="27" y="0"/>
                      <a:pt x="30" y="0"/>
                      <a:pt x="31" y="0"/>
                    </a:cubicBezTo>
                    <a:cubicBezTo>
                      <a:pt x="49" y="11"/>
                      <a:pt x="49" y="11"/>
                      <a:pt x="49" y="11"/>
                    </a:cubicBezTo>
                    <a:cubicBezTo>
                      <a:pt x="50" y="11"/>
                      <a:pt x="50" y="13"/>
                      <a:pt x="49"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5" name="Freeform 134"/>
              <p:cNvSpPr>
                <a:spLocks/>
              </p:cNvSpPr>
              <p:nvPr/>
            </p:nvSpPr>
            <p:spPr bwMode="auto">
              <a:xfrm>
                <a:off x="6524625" y="3063875"/>
                <a:ext cx="160338" cy="92075"/>
              </a:xfrm>
              <a:custGeom>
                <a:avLst/>
                <a:gdLst>
                  <a:gd name="T0" fmla="*/ 43 w 44"/>
                  <a:gd name="T1" fmla="*/ 14 h 25"/>
                  <a:gd name="T2" fmla="*/ 25 w 44"/>
                  <a:gd name="T3" fmla="*/ 24 h 25"/>
                  <a:gd name="T4" fmla="*/ 20 w 44"/>
                  <a:gd name="T5" fmla="*/ 24 h 25"/>
                  <a:gd name="T6" fmla="*/ 2 w 44"/>
                  <a:gd name="T7" fmla="*/ 14 h 25"/>
                  <a:gd name="T8" fmla="*/ 2 w 44"/>
                  <a:gd name="T9" fmla="*/ 11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4"/>
                      <a:pt x="25" y="24"/>
                      <a:pt x="25" y="24"/>
                    </a:cubicBezTo>
                    <a:cubicBezTo>
                      <a:pt x="23" y="25"/>
                      <a:pt x="21" y="25"/>
                      <a:pt x="20" y="24"/>
                    </a:cubicBezTo>
                    <a:cubicBezTo>
                      <a:pt x="2" y="14"/>
                      <a:pt x="2" y="14"/>
                      <a:pt x="2" y="14"/>
                    </a:cubicBezTo>
                    <a:cubicBezTo>
                      <a:pt x="0" y="13"/>
                      <a:pt x="0" y="12"/>
                      <a:pt x="2" y="11"/>
                    </a:cubicBezTo>
                    <a:cubicBezTo>
                      <a:pt x="20" y="1"/>
                      <a:pt x="20" y="1"/>
                      <a:pt x="20" y="1"/>
                    </a:cubicBezTo>
                    <a:cubicBezTo>
                      <a:pt x="21" y="0"/>
                      <a:pt x="24"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6" name="Freeform 135"/>
              <p:cNvSpPr>
                <a:spLocks/>
              </p:cNvSpPr>
              <p:nvPr/>
            </p:nvSpPr>
            <p:spPr bwMode="auto">
              <a:xfrm>
                <a:off x="6642100" y="3105150"/>
                <a:ext cx="161925" cy="90487"/>
              </a:xfrm>
              <a:custGeom>
                <a:avLst/>
                <a:gdLst>
                  <a:gd name="T0" fmla="*/ 42 w 44"/>
                  <a:gd name="T1" fmla="*/ 14 h 25"/>
                  <a:gd name="T2" fmla="*/ 24 w 44"/>
                  <a:gd name="T3" fmla="*/ 24 h 25"/>
                  <a:gd name="T4" fmla="*/ 19 w 44"/>
                  <a:gd name="T5" fmla="*/ 24 h 25"/>
                  <a:gd name="T6" fmla="*/ 2 w 44"/>
                  <a:gd name="T7" fmla="*/ 14 h 25"/>
                  <a:gd name="T8" fmla="*/ 2 w 44"/>
                  <a:gd name="T9" fmla="*/ 11 h 25"/>
                  <a:gd name="T10" fmla="*/ 20 w 44"/>
                  <a:gd name="T11" fmla="*/ 1 h 25"/>
                  <a:gd name="T12" fmla="*/ 25 w 44"/>
                  <a:gd name="T13" fmla="*/ 1 h 25"/>
                  <a:gd name="T14" fmla="*/ 42 w 44"/>
                  <a:gd name="T15" fmla="*/ 11 h 25"/>
                  <a:gd name="T16" fmla="*/ 42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2" y="14"/>
                    </a:moveTo>
                    <a:cubicBezTo>
                      <a:pt x="24" y="24"/>
                      <a:pt x="24" y="24"/>
                      <a:pt x="24" y="24"/>
                    </a:cubicBezTo>
                    <a:cubicBezTo>
                      <a:pt x="23" y="25"/>
                      <a:pt x="21" y="25"/>
                      <a:pt x="19" y="24"/>
                    </a:cubicBezTo>
                    <a:cubicBezTo>
                      <a:pt x="2" y="14"/>
                      <a:pt x="2" y="14"/>
                      <a:pt x="2" y="14"/>
                    </a:cubicBezTo>
                    <a:cubicBezTo>
                      <a:pt x="0" y="13"/>
                      <a:pt x="0" y="12"/>
                      <a:pt x="2" y="11"/>
                    </a:cubicBezTo>
                    <a:cubicBezTo>
                      <a:pt x="20" y="1"/>
                      <a:pt x="20" y="1"/>
                      <a:pt x="20" y="1"/>
                    </a:cubicBezTo>
                    <a:cubicBezTo>
                      <a:pt x="21" y="0"/>
                      <a:pt x="23" y="0"/>
                      <a:pt x="25" y="1"/>
                    </a:cubicBezTo>
                    <a:cubicBezTo>
                      <a:pt x="42" y="11"/>
                      <a:pt x="42" y="11"/>
                      <a:pt x="42" y="11"/>
                    </a:cubicBezTo>
                    <a:cubicBezTo>
                      <a:pt x="44" y="12"/>
                      <a:pt x="44"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7" name="Freeform 136"/>
              <p:cNvSpPr>
                <a:spLocks/>
              </p:cNvSpPr>
              <p:nvPr/>
            </p:nvSpPr>
            <p:spPr bwMode="auto">
              <a:xfrm>
                <a:off x="6737350" y="3049588"/>
                <a:ext cx="161925" cy="92075"/>
              </a:xfrm>
              <a:custGeom>
                <a:avLst/>
                <a:gdLst>
                  <a:gd name="T0" fmla="*/ 42 w 44"/>
                  <a:gd name="T1" fmla="*/ 14 h 25"/>
                  <a:gd name="T2" fmla="*/ 24 w 44"/>
                  <a:gd name="T3" fmla="*/ 24 h 25"/>
                  <a:gd name="T4" fmla="*/ 19 w 44"/>
                  <a:gd name="T5" fmla="*/ 24 h 25"/>
                  <a:gd name="T6" fmla="*/ 2 w 44"/>
                  <a:gd name="T7" fmla="*/ 14 h 25"/>
                  <a:gd name="T8" fmla="*/ 2 w 44"/>
                  <a:gd name="T9" fmla="*/ 11 h 25"/>
                  <a:gd name="T10" fmla="*/ 20 w 44"/>
                  <a:gd name="T11" fmla="*/ 1 h 25"/>
                  <a:gd name="T12" fmla="*/ 25 w 44"/>
                  <a:gd name="T13" fmla="*/ 1 h 25"/>
                  <a:gd name="T14" fmla="*/ 42 w 44"/>
                  <a:gd name="T15" fmla="*/ 11 h 25"/>
                  <a:gd name="T16" fmla="*/ 42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2" y="14"/>
                    </a:moveTo>
                    <a:cubicBezTo>
                      <a:pt x="24" y="24"/>
                      <a:pt x="24" y="24"/>
                      <a:pt x="24" y="24"/>
                    </a:cubicBezTo>
                    <a:cubicBezTo>
                      <a:pt x="23" y="25"/>
                      <a:pt x="21" y="25"/>
                      <a:pt x="19" y="24"/>
                    </a:cubicBezTo>
                    <a:cubicBezTo>
                      <a:pt x="2" y="14"/>
                      <a:pt x="2" y="14"/>
                      <a:pt x="2" y="14"/>
                    </a:cubicBezTo>
                    <a:cubicBezTo>
                      <a:pt x="0" y="13"/>
                      <a:pt x="0" y="12"/>
                      <a:pt x="2" y="11"/>
                    </a:cubicBezTo>
                    <a:cubicBezTo>
                      <a:pt x="20" y="1"/>
                      <a:pt x="20" y="1"/>
                      <a:pt x="20" y="1"/>
                    </a:cubicBezTo>
                    <a:cubicBezTo>
                      <a:pt x="21" y="0"/>
                      <a:pt x="23" y="0"/>
                      <a:pt x="25" y="1"/>
                    </a:cubicBezTo>
                    <a:cubicBezTo>
                      <a:pt x="42" y="11"/>
                      <a:pt x="42" y="11"/>
                      <a:pt x="42" y="11"/>
                    </a:cubicBezTo>
                    <a:cubicBezTo>
                      <a:pt x="44" y="12"/>
                      <a:pt x="44"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8" name="Freeform 137"/>
              <p:cNvSpPr>
                <a:spLocks/>
              </p:cNvSpPr>
              <p:nvPr/>
            </p:nvSpPr>
            <p:spPr bwMode="auto">
              <a:xfrm>
                <a:off x="6832600" y="2994025"/>
                <a:ext cx="161925" cy="92075"/>
              </a:xfrm>
              <a:custGeom>
                <a:avLst/>
                <a:gdLst>
                  <a:gd name="T0" fmla="*/ 42 w 44"/>
                  <a:gd name="T1" fmla="*/ 14 h 25"/>
                  <a:gd name="T2" fmla="*/ 24 w 44"/>
                  <a:gd name="T3" fmla="*/ 24 h 25"/>
                  <a:gd name="T4" fmla="*/ 19 w 44"/>
                  <a:gd name="T5" fmla="*/ 24 h 25"/>
                  <a:gd name="T6" fmla="*/ 2 w 44"/>
                  <a:gd name="T7" fmla="*/ 14 h 25"/>
                  <a:gd name="T8" fmla="*/ 2 w 44"/>
                  <a:gd name="T9" fmla="*/ 11 h 25"/>
                  <a:gd name="T10" fmla="*/ 20 w 44"/>
                  <a:gd name="T11" fmla="*/ 1 h 25"/>
                  <a:gd name="T12" fmla="*/ 25 w 44"/>
                  <a:gd name="T13" fmla="*/ 1 h 25"/>
                  <a:gd name="T14" fmla="*/ 42 w 44"/>
                  <a:gd name="T15" fmla="*/ 11 h 25"/>
                  <a:gd name="T16" fmla="*/ 42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2" y="14"/>
                    </a:moveTo>
                    <a:cubicBezTo>
                      <a:pt x="24" y="24"/>
                      <a:pt x="24" y="24"/>
                      <a:pt x="24" y="24"/>
                    </a:cubicBezTo>
                    <a:cubicBezTo>
                      <a:pt x="23" y="25"/>
                      <a:pt x="21" y="25"/>
                      <a:pt x="19" y="24"/>
                    </a:cubicBezTo>
                    <a:cubicBezTo>
                      <a:pt x="2" y="14"/>
                      <a:pt x="2" y="14"/>
                      <a:pt x="2" y="14"/>
                    </a:cubicBezTo>
                    <a:cubicBezTo>
                      <a:pt x="0" y="13"/>
                      <a:pt x="0" y="12"/>
                      <a:pt x="2" y="11"/>
                    </a:cubicBezTo>
                    <a:cubicBezTo>
                      <a:pt x="20" y="1"/>
                      <a:pt x="20" y="1"/>
                      <a:pt x="20" y="1"/>
                    </a:cubicBezTo>
                    <a:cubicBezTo>
                      <a:pt x="21" y="0"/>
                      <a:pt x="23" y="0"/>
                      <a:pt x="25" y="1"/>
                    </a:cubicBezTo>
                    <a:cubicBezTo>
                      <a:pt x="42" y="11"/>
                      <a:pt x="42" y="11"/>
                      <a:pt x="42" y="11"/>
                    </a:cubicBezTo>
                    <a:cubicBezTo>
                      <a:pt x="44" y="12"/>
                      <a:pt x="44"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9" name="Freeform 138"/>
              <p:cNvSpPr>
                <a:spLocks/>
              </p:cNvSpPr>
              <p:nvPr/>
            </p:nvSpPr>
            <p:spPr bwMode="auto">
              <a:xfrm>
                <a:off x="6932613" y="2938463"/>
                <a:ext cx="157163" cy="92075"/>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0 h 25"/>
                  <a:gd name="T12" fmla="*/ 24 w 43"/>
                  <a:gd name="T13" fmla="*/ 0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2" y="25"/>
                      <a:pt x="20" y="25"/>
                      <a:pt x="19" y="24"/>
                    </a:cubicBezTo>
                    <a:cubicBezTo>
                      <a:pt x="1" y="14"/>
                      <a:pt x="1" y="14"/>
                      <a:pt x="1" y="14"/>
                    </a:cubicBezTo>
                    <a:cubicBezTo>
                      <a:pt x="0" y="13"/>
                      <a:pt x="0" y="12"/>
                      <a:pt x="1" y="11"/>
                    </a:cubicBezTo>
                    <a:cubicBezTo>
                      <a:pt x="19" y="0"/>
                      <a:pt x="19" y="0"/>
                      <a:pt x="19" y="0"/>
                    </a:cubicBezTo>
                    <a:cubicBezTo>
                      <a:pt x="20" y="0"/>
                      <a:pt x="23" y="0"/>
                      <a:pt x="24" y="0"/>
                    </a:cubicBezTo>
                    <a:cubicBezTo>
                      <a:pt x="42" y="11"/>
                      <a:pt x="42" y="11"/>
                      <a:pt x="42" y="11"/>
                    </a:cubicBezTo>
                    <a:cubicBezTo>
                      <a:pt x="43" y="11"/>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0" name="Freeform 139"/>
              <p:cNvSpPr>
                <a:spLocks/>
              </p:cNvSpPr>
              <p:nvPr/>
            </p:nvSpPr>
            <p:spPr bwMode="auto">
              <a:xfrm>
                <a:off x="6623050" y="3008313"/>
                <a:ext cx="158750" cy="92075"/>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2" y="25"/>
                      <a:pt x="20" y="25"/>
                      <a:pt x="19" y="24"/>
                    </a:cubicBezTo>
                    <a:cubicBezTo>
                      <a:pt x="1" y="14"/>
                      <a:pt x="1" y="14"/>
                      <a:pt x="1" y="14"/>
                    </a:cubicBezTo>
                    <a:cubicBezTo>
                      <a:pt x="0" y="13"/>
                      <a:pt x="0" y="12"/>
                      <a:pt x="1" y="11"/>
                    </a:cubicBezTo>
                    <a:cubicBezTo>
                      <a:pt x="19" y="1"/>
                      <a:pt x="19" y="1"/>
                      <a:pt x="19" y="1"/>
                    </a:cubicBezTo>
                    <a:cubicBezTo>
                      <a:pt x="20"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1" name="Freeform 140"/>
              <p:cNvSpPr>
                <a:spLocks/>
              </p:cNvSpPr>
              <p:nvPr/>
            </p:nvSpPr>
            <p:spPr bwMode="auto">
              <a:xfrm>
                <a:off x="6675438" y="2832100"/>
                <a:ext cx="230188" cy="133350"/>
              </a:xfrm>
              <a:custGeom>
                <a:avLst/>
                <a:gdLst>
                  <a:gd name="T0" fmla="*/ 62 w 63"/>
                  <a:gd name="T1" fmla="*/ 14 h 36"/>
                  <a:gd name="T2" fmla="*/ 24 w 63"/>
                  <a:gd name="T3" fmla="*/ 35 h 36"/>
                  <a:gd name="T4" fmla="*/ 19 w 63"/>
                  <a:gd name="T5" fmla="*/ 35 h 36"/>
                  <a:gd name="T6" fmla="*/ 1 w 63"/>
                  <a:gd name="T7" fmla="*/ 25 h 36"/>
                  <a:gd name="T8" fmla="*/ 1 w 63"/>
                  <a:gd name="T9" fmla="*/ 22 h 36"/>
                  <a:gd name="T10" fmla="*/ 39 w 63"/>
                  <a:gd name="T11" fmla="*/ 0 h 36"/>
                  <a:gd name="T12" fmla="*/ 44 w 63"/>
                  <a:gd name="T13" fmla="*/ 0 h 36"/>
                  <a:gd name="T14" fmla="*/ 62 w 63"/>
                  <a:gd name="T15" fmla="*/ 11 h 36"/>
                  <a:gd name="T16" fmla="*/ 62 w 63"/>
                  <a:gd name="T17"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6">
                    <a:moveTo>
                      <a:pt x="62" y="14"/>
                    </a:moveTo>
                    <a:cubicBezTo>
                      <a:pt x="24" y="35"/>
                      <a:pt x="24" y="35"/>
                      <a:pt x="24" y="35"/>
                    </a:cubicBezTo>
                    <a:cubicBezTo>
                      <a:pt x="23" y="36"/>
                      <a:pt x="20" y="36"/>
                      <a:pt x="19" y="35"/>
                    </a:cubicBezTo>
                    <a:cubicBezTo>
                      <a:pt x="1" y="25"/>
                      <a:pt x="1" y="25"/>
                      <a:pt x="1" y="25"/>
                    </a:cubicBezTo>
                    <a:cubicBezTo>
                      <a:pt x="0" y="24"/>
                      <a:pt x="0" y="23"/>
                      <a:pt x="1" y="22"/>
                    </a:cubicBezTo>
                    <a:cubicBezTo>
                      <a:pt x="39" y="0"/>
                      <a:pt x="39" y="0"/>
                      <a:pt x="39" y="0"/>
                    </a:cubicBezTo>
                    <a:cubicBezTo>
                      <a:pt x="40" y="0"/>
                      <a:pt x="43" y="0"/>
                      <a:pt x="44" y="0"/>
                    </a:cubicBezTo>
                    <a:cubicBezTo>
                      <a:pt x="62" y="11"/>
                      <a:pt x="62" y="11"/>
                      <a:pt x="62" y="11"/>
                    </a:cubicBezTo>
                    <a:cubicBezTo>
                      <a:pt x="63" y="12"/>
                      <a:pt x="63" y="13"/>
                      <a:pt x="6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2" name="Freeform 141"/>
              <p:cNvSpPr>
                <a:spLocks/>
              </p:cNvSpPr>
              <p:nvPr/>
            </p:nvSpPr>
            <p:spPr bwMode="auto">
              <a:xfrm>
                <a:off x="6718300" y="2884488"/>
                <a:ext cx="279400" cy="160337"/>
              </a:xfrm>
              <a:custGeom>
                <a:avLst/>
                <a:gdLst>
                  <a:gd name="T0" fmla="*/ 75 w 76"/>
                  <a:gd name="T1" fmla="*/ 14 h 44"/>
                  <a:gd name="T2" fmla="*/ 24 w 76"/>
                  <a:gd name="T3" fmla="*/ 43 h 44"/>
                  <a:gd name="T4" fmla="*/ 19 w 76"/>
                  <a:gd name="T5" fmla="*/ 43 h 44"/>
                  <a:gd name="T6" fmla="*/ 1 w 76"/>
                  <a:gd name="T7" fmla="*/ 33 h 44"/>
                  <a:gd name="T8" fmla="*/ 1 w 76"/>
                  <a:gd name="T9" fmla="*/ 30 h 44"/>
                  <a:gd name="T10" fmla="*/ 52 w 76"/>
                  <a:gd name="T11" fmla="*/ 1 h 44"/>
                  <a:gd name="T12" fmla="*/ 57 w 76"/>
                  <a:gd name="T13" fmla="*/ 1 h 44"/>
                  <a:gd name="T14" fmla="*/ 75 w 76"/>
                  <a:gd name="T15" fmla="*/ 11 h 44"/>
                  <a:gd name="T16" fmla="*/ 75 w 76"/>
                  <a:gd name="T17"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44">
                    <a:moveTo>
                      <a:pt x="75" y="14"/>
                    </a:moveTo>
                    <a:cubicBezTo>
                      <a:pt x="24" y="43"/>
                      <a:pt x="24" y="43"/>
                      <a:pt x="24" y="43"/>
                    </a:cubicBezTo>
                    <a:cubicBezTo>
                      <a:pt x="22" y="44"/>
                      <a:pt x="20" y="44"/>
                      <a:pt x="19" y="43"/>
                    </a:cubicBezTo>
                    <a:cubicBezTo>
                      <a:pt x="1" y="33"/>
                      <a:pt x="1" y="33"/>
                      <a:pt x="1" y="33"/>
                    </a:cubicBezTo>
                    <a:cubicBezTo>
                      <a:pt x="0" y="32"/>
                      <a:pt x="0" y="31"/>
                      <a:pt x="1" y="30"/>
                    </a:cubicBezTo>
                    <a:cubicBezTo>
                      <a:pt x="52" y="1"/>
                      <a:pt x="52" y="1"/>
                      <a:pt x="52" y="1"/>
                    </a:cubicBezTo>
                    <a:cubicBezTo>
                      <a:pt x="53" y="0"/>
                      <a:pt x="55" y="0"/>
                      <a:pt x="57" y="1"/>
                    </a:cubicBezTo>
                    <a:cubicBezTo>
                      <a:pt x="75" y="11"/>
                      <a:pt x="75" y="11"/>
                      <a:pt x="75" y="11"/>
                    </a:cubicBezTo>
                    <a:cubicBezTo>
                      <a:pt x="76" y="12"/>
                      <a:pt x="76" y="13"/>
                      <a:pt x="75"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3" name="Freeform 142"/>
              <p:cNvSpPr>
                <a:spLocks/>
              </p:cNvSpPr>
              <p:nvPr/>
            </p:nvSpPr>
            <p:spPr bwMode="auto">
              <a:xfrm>
                <a:off x="6656388" y="2776538"/>
                <a:ext cx="157163" cy="92075"/>
              </a:xfrm>
              <a:custGeom>
                <a:avLst/>
                <a:gdLst>
                  <a:gd name="T0" fmla="*/ 42 w 43"/>
                  <a:gd name="T1" fmla="*/ 14 h 25"/>
                  <a:gd name="T2" fmla="*/ 24 w 43"/>
                  <a:gd name="T3" fmla="*/ 25 h 25"/>
                  <a:gd name="T4" fmla="*/ 19 w 43"/>
                  <a:gd name="T5" fmla="*/ 25 h 25"/>
                  <a:gd name="T6" fmla="*/ 1 w 43"/>
                  <a:gd name="T7" fmla="*/ 14 h 25"/>
                  <a:gd name="T8" fmla="*/ 1 w 43"/>
                  <a:gd name="T9" fmla="*/ 12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5"/>
                      <a:pt x="24" y="25"/>
                      <a:pt x="24" y="25"/>
                    </a:cubicBezTo>
                    <a:cubicBezTo>
                      <a:pt x="22" y="25"/>
                      <a:pt x="20" y="25"/>
                      <a:pt x="19" y="25"/>
                    </a:cubicBezTo>
                    <a:cubicBezTo>
                      <a:pt x="1" y="14"/>
                      <a:pt x="1" y="14"/>
                      <a:pt x="1" y="14"/>
                    </a:cubicBezTo>
                    <a:cubicBezTo>
                      <a:pt x="0" y="14"/>
                      <a:pt x="0" y="12"/>
                      <a:pt x="1" y="12"/>
                    </a:cubicBezTo>
                    <a:cubicBezTo>
                      <a:pt x="19" y="1"/>
                      <a:pt x="19" y="1"/>
                      <a:pt x="19" y="1"/>
                    </a:cubicBezTo>
                    <a:cubicBezTo>
                      <a:pt x="20"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4" name="Freeform 143"/>
              <p:cNvSpPr>
                <a:spLocks/>
              </p:cNvSpPr>
              <p:nvPr/>
            </p:nvSpPr>
            <p:spPr bwMode="auto">
              <a:xfrm>
                <a:off x="6516688" y="2725738"/>
                <a:ext cx="209550" cy="120650"/>
              </a:xfrm>
              <a:custGeom>
                <a:avLst/>
                <a:gdLst>
                  <a:gd name="T0" fmla="*/ 56 w 57"/>
                  <a:gd name="T1" fmla="*/ 13 h 33"/>
                  <a:gd name="T2" fmla="*/ 24 w 57"/>
                  <a:gd name="T3" fmla="*/ 32 h 33"/>
                  <a:gd name="T4" fmla="*/ 19 w 57"/>
                  <a:gd name="T5" fmla="*/ 32 h 33"/>
                  <a:gd name="T6" fmla="*/ 1 w 57"/>
                  <a:gd name="T7" fmla="*/ 22 h 33"/>
                  <a:gd name="T8" fmla="*/ 1 w 57"/>
                  <a:gd name="T9" fmla="*/ 19 h 33"/>
                  <a:gd name="T10" fmla="*/ 33 w 57"/>
                  <a:gd name="T11" fmla="*/ 0 h 33"/>
                  <a:gd name="T12" fmla="*/ 38 w 57"/>
                  <a:gd name="T13" fmla="*/ 0 h 33"/>
                  <a:gd name="T14" fmla="*/ 56 w 57"/>
                  <a:gd name="T15" fmla="*/ 11 h 33"/>
                  <a:gd name="T16" fmla="*/ 56 w 57"/>
                  <a:gd name="T17"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33">
                    <a:moveTo>
                      <a:pt x="56" y="13"/>
                    </a:moveTo>
                    <a:cubicBezTo>
                      <a:pt x="24" y="32"/>
                      <a:pt x="24" y="32"/>
                      <a:pt x="24" y="32"/>
                    </a:cubicBezTo>
                    <a:cubicBezTo>
                      <a:pt x="22" y="33"/>
                      <a:pt x="20" y="33"/>
                      <a:pt x="19" y="32"/>
                    </a:cubicBezTo>
                    <a:cubicBezTo>
                      <a:pt x="1" y="22"/>
                      <a:pt x="1" y="22"/>
                      <a:pt x="1" y="22"/>
                    </a:cubicBezTo>
                    <a:cubicBezTo>
                      <a:pt x="0" y="21"/>
                      <a:pt x="0" y="20"/>
                      <a:pt x="1" y="19"/>
                    </a:cubicBezTo>
                    <a:cubicBezTo>
                      <a:pt x="33" y="0"/>
                      <a:pt x="33" y="0"/>
                      <a:pt x="33" y="0"/>
                    </a:cubicBezTo>
                    <a:cubicBezTo>
                      <a:pt x="34" y="0"/>
                      <a:pt x="36" y="0"/>
                      <a:pt x="38" y="0"/>
                    </a:cubicBezTo>
                    <a:cubicBezTo>
                      <a:pt x="56" y="11"/>
                      <a:pt x="56" y="11"/>
                      <a:pt x="56" y="11"/>
                    </a:cubicBezTo>
                    <a:cubicBezTo>
                      <a:pt x="57" y="11"/>
                      <a:pt x="57" y="13"/>
                      <a:pt x="56" y="13"/>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83" name="Group 182"/>
            <p:cNvGrpSpPr/>
            <p:nvPr/>
          </p:nvGrpSpPr>
          <p:grpSpPr>
            <a:xfrm>
              <a:off x="5359400" y="1711325"/>
              <a:ext cx="3406776" cy="4859337"/>
              <a:chOff x="5359400" y="1711325"/>
              <a:chExt cx="3406776" cy="4859337"/>
            </a:xfrm>
          </p:grpSpPr>
          <p:sp>
            <p:nvSpPr>
              <p:cNvPr id="193" name="Oval 144"/>
              <p:cNvSpPr>
                <a:spLocks noChangeArrowheads="1"/>
              </p:cNvSpPr>
              <p:nvPr/>
            </p:nvSpPr>
            <p:spPr bwMode="auto">
              <a:xfrm>
                <a:off x="6704013" y="5221288"/>
                <a:ext cx="217488" cy="21748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4" name="Freeform 145"/>
              <p:cNvSpPr>
                <a:spLocks/>
              </p:cNvSpPr>
              <p:nvPr/>
            </p:nvSpPr>
            <p:spPr bwMode="auto">
              <a:xfrm>
                <a:off x="6734175" y="5214938"/>
                <a:ext cx="947738" cy="609600"/>
              </a:xfrm>
              <a:custGeom>
                <a:avLst/>
                <a:gdLst>
                  <a:gd name="T0" fmla="*/ 211 w 258"/>
                  <a:gd name="T1" fmla="*/ 147 h 166"/>
                  <a:gd name="T2" fmla="*/ 34 w 258"/>
                  <a:gd name="T3" fmla="*/ 19 h 166"/>
                  <a:gd name="T4" fmla="*/ 15 w 258"/>
                  <a:gd name="T5" fmla="*/ 13 h 166"/>
                  <a:gd name="T6" fmla="*/ 1 w 258"/>
                  <a:gd name="T7" fmla="*/ 7 h 166"/>
                  <a:gd name="T8" fmla="*/ 17 w 258"/>
                  <a:gd name="T9" fmla="*/ 4 h 166"/>
                  <a:gd name="T10" fmla="*/ 37 w 258"/>
                  <a:gd name="T11" fmla="*/ 8 h 166"/>
                  <a:gd name="T12" fmla="*/ 238 w 258"/>
                  <a:gd name="T13" fmla="*/ 120 h 166"/>
                  <a:gd name="T14" fmla="*/ 211 w 258"/>
                  <a:gd name="T15" fmla="*/ 147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166">
                    <a:moveTo>
                      <a:pt x="211" y="147"/>
                    </a:moveTo>
                    <a:cubicBezTo>
                      <a:pt x="162" y="93"/>
                      <a:pt x="101" y="47"/>
                      <a:pt x="34" y="19"/>
                    </a:cubicBezTo>
                    <a:cubicBezTo>
                      <a:pt x="28" y="17"/>
                      <a:pt x="21" y="14"/>
                      <a:pt x="15" y="13"/>
                    </a:cubicBezTo>
                    <a:cubicBezTo>
                      <a:pt x="11" y="12"/>
                      <a:pt x="2" y="12"/>
                      <a:pt x="1" y="7"/>
                    </a:cubicBezTo>
                    <a:cubicBezTo>
                      <a:pt x="0" y="0"/>
                      <a:pt x="13" y="3"/>
                      <a:pt x="17" y="4"/>
                    </a:cubicBezTo>
                    <a:cubicBezTo>
                      <a:pt x="24" y="4"/>
                      <a:pt x="31" y="6"/>
                      <a:pt x="37" y="8"/>
                    </a:cubicBezTo>
                    <a:cubicBezTo>
                      <a:pt x="111" y="28"/>
                      <a:pt x="181" y="69"/>
                      <a:pt x="238" y="120"/>
                    </a:cubicBezTo>
                    <a:cubicBezTo>
                      <a:pt x="258" y="137"/>
                      <a:pt x="228" y="166"/>
                      <a:pt x="211" y="147"/>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5" name="Freeform 146"/>
              <p:cNvSpPr>
                <a:spLocks/>
              </p:cNvSpPr>
              <p:nvPr/>
            </p:nvSpPr>
            <p:spPr bwMode="auto">
              <a:xfrm>
                <a:off x="6642100" y="3898900"/>
                <a:ext cx="601663" cy="1822450"/>
              </a:xfrm>
              <a:custGeom>
                <a:avLst/>
                <a:gdLst>
                  <a:gd name="T0" fmla="*/ 128 w 164"/>
                  <a:gd name="T1" fmla="*/ 0 h 496"/>
                  <a:gd name="T2" fmla="*/ 59 w 164"/>
                  <a:gd name="T3" fmla="*/ 14 h 496"/>
                  <a:gd name="T4" fmla="*/ 9 w 164"/>
                  <a:gd name="T5" fmla="*/ 62 h 496"/>
                  <a:gd name="T6" fmla="*/ 7 w 164"/>
                  <a:gd name="T7" fmla="*/ 125 h 496"/>
                  <a:gd name="T8" fmla="*/ 4 w 164"/>
                  <a:gd name="T9" fmla="*/ 382 h 496"/>
                  <a:gd name="T10" fmla="*/ 14 w 164"/>
                  <a:gd name="T11" fmla="*/ 458 h 496"/>
                  <a:gd name="T12" fmla="*/ 79 w 164"/>
                  <a:gd name="T13" fmla="*/ 495 h 496"/>
                  <a:gd name="T14" fmla="*/ 108 w 164"/>
                  <a:gd name="T15" fmla="*/ 489 h 496"/>
                  <a:gd name="T16" fmla="*/ 125 w 164"/>
                  <a:gd name="T17" fmla="*/ 444 h 496"/>
                  <a:gd name="T18" fmla="*/ 117 w 164"/>
                  <a:gd name="T19" fmla="*/ 393 h 496"/>
                  <a:gd name="T20" fmla="*/ 129 w 164"/>
                  <a:gd name="T21" fmla="*/ 314 h 496"/>
                  <a:gd name="T22" fmla="*/ 123 w 164"/>
                  <a:gd name="T23" fmla="*/ 174 h 496"/>
                  <a:gd name="T24" fmla="*/ 144 w 164"/>
                  <a:gd name="T25" fmla="*/ 139 h 496"/>
                  <a:gd name="T26" fmla="*/ 162 w 164"/>
                  <a:gd name="T27" fmla="*/ 67 h 496"/>
                  <a:gd name="T28" fmla="*/ 128 w 164"/>
                  <a:gd name="T29"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 h="496">
                    <a:moveTo>
                      <a:pt x="128" y="0"/>
                    </a:moveTo>
                    <a:cubicBezTo>
                      <a:pt x="105" y="3"/>
                      <a:pt x="81" y="5"/>
                      <a:pt x="59" y="14"/>
                    </a:cubicBezTo>
                    <a:cubicBezTo>
                      <a:pt x="37" y="23"/>
                      <a:pt x="17" y="40"/>
                      <a:pt x="9" y="62"/>
                    </a:cubicBezTo>
                    <a:cubicBezTo>
                      <a:pt x="2" y="82"/>
                      <a:pt x="5" y="104"/>
                      <a:pt x="7" y="125"/>
                    </a:cubicBezTo>
                    <a:cubicBezTo>
                      <a:pt x="16" y="210"/>
                      <a:pt x="15" y="297"/>
                      <a:pt x="4" y="382"/>
                    </a:cubicBezTo>
                    <a:cubicBezTo>
                      <a:pt x="1" y="408"/>
                      <a:pt x="0" y="436"/>
                      <a:pt x="14" y="458"/>
                    </a:cubicBezTo>
                    <a:cubicBezTo>
                      <a:pt x="29" y="479"/>
                      <a:pt x="53" y="493"/>
                      <a:pt x="79" y="495"/>
                    </a:cubicBezTo>
                    <a:cubicBezTo>
                      <a:pt x="89" y="496"/>
                      <a:pt x="99" y="495"/>
                      <a:pt x="108" y="489"/>
                    </a:cubicBezTo>
                    <a:cubicBezTo>
                      <a:pt x="122" y="480"/>
                      <a:pt x="127" y="461"/>
                      <a:pt x="125" y="444"/>
                    </a:cubicBezTo>
                    <a:cubicBezTo>
                      <a:pt x="124" y="427"/>
                      <a:pt x="118" y="410"/>
                      <a:pt x="117" y="393"/>
                    </a:cubicBezTo>
                    <a:cubicBezTo>
                      <a:pt x="115" y="366"/>
                      <a:pt x="125" y="340"/>
                      <a:pt x="129" y="314"/>
                    </a:cubicBezTo>
                    <a:cubicBezTo>
                      <a:pt x="137" y="268"/>
                      <a:pt x="130" y="220"/>
                      <a:pt x="123" y="174"/>
                    </a:cubicBezTo>
                    <a:cubicBezTo>
                      <a:pt x="121" y="160"/>
                      <a:pt x="136" y="150"/>
                      <a:pt x="144" y="139"/>
                    </a:cubicBezTo>
                    <a:cubicBezTo>
                      <a:pt x="157" y="118"/>
                      <a:pt x="164" y="92"/>
                      <a:pt x="162" y="67"/>
                    </a:cubicBezTo>
                    <a:cubicBezTo>
                      <a:pt x="159" y="42"/>
                      <a:pt x="146" y="18"/>
                      <a:pt x="128" y="0"/>
                    </a:cubicBezTo>
                    <a:close/>
                  </a:path>
                </a:pathLst>
              </a:custGeom>
              <a:solidFill>
                <a:srgbClr val="064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6" name="Freeform 149"/>
              <p:cNvSpPr>
                <a:spLocks/>
              </p:cNvSpPr>
              <p:nvPr/>
            </p:nvSpPr>
            <p:spPr bwMode="auto">
              <a:xfrm>
                <a:off x="6281738" y="3927475"/>
                <a:ext cx="2065338" cy="1195387"/>
              </a:xfrm>
              <a:custGeom>
                <a:avLst/>
                <a:gdLst>
                  <a:gd name="T0" fmla="*/ 162 w 562"/>
                  <a:gd name="T1" fmla="*/ 93 h 325"/>
                  <a:gd name="T2" fmla="*/ 348 w 562"/>
                  <a:gd name="T3" fmla="*/ 0 h 325"/>
                  <a:gd name="T4" fmla="*/ 562 w 562"/>
                  <a:gd name="T5" fmla="*/ 124 h 325"/>
                  <a:gd name="T6" fmla="*/ 214 w 562"/>
                  <a:gd name="T7" fmla="*/ 325 h 325"/>
                  <a:gd name="T8" fmla="*/ 0 w 562"/>
                  <a:gd name="T9" fmla="*/ 201 h 325"/>
                  <a:gd name="T10" fmla="*/ 162 w 562"/>
                  <a:gd name="T11" fmla="*/ 93 h 325"/>
                </a:gdLst>
                <a:ahLst/>
                <a:cxnLst>
                  <a:cxn ang="0">
                    <a:pos x="T0" y="T1"/>
                  </a:cxn>
                  <a:cxn ang="0">
                    <a:pos x="T2" y="T3"/>
                  </a:cxn>
                  <a:cxn ang="0">
                    <a:pos x="T4" y="T5"/>
                  </a:cxn>
                  <a:cxn ang="0">
                    <a:pos x="T6" y="T7"/>
                  </a:cxn>
                  <a:cxn ang="0">
                    <a:pos x="T8" y="T9"/>
                  </a:cxn>
                  <a:cxn ang="0">
                    <a:pos x="T10" y="T11"/>
                  </a:cxn>
                </a:cxnLst>
                <a:rect l="0" t="0" r="r" b="b"/>
                <a:pathLst>
                  <a:path w="562" h="325">
                    <a:moveTo>
                      <a:pt x="162" y="93"/>
                    </a:moveTo>
                    <a:cubicBezTo>
                      <a:pt x="228" y="55"/>
                      <a:pt x="293" y="23"/>
                      <a:pt x="348" y="0"/>
                    </a:cubicBezTo>
                    <a:cubicBezTo>
                      <a:pt x="562" y="124"/>
                      <a:pt x="562" y="124"/>
                      <a:pt x="562" y="124"/>
                    </a:cubicBezTo>
                    <a:cubicBezTo>
                      <a:pt x="214" y="325"/>
                      <a:pt x="214" y="325"/>
                      <a:pt x="214" y="325"/>
                    </a:cubicBezTo>
                    <a:cubicBezTo>
                      <a:pt x="0" y="201"/>
                      <a:pt x="0" y="201"/>
                      <a:pt x="0" y="201"/>
                    </a:cubicBezTo>
                    <a:cubicBezTo>
                      <a:pt x="41" y="169"/>
                      <a:pt x="97" y="131"/>
                      <a:pt x="162" y="93"/>
                    </a:cubicBezTo>
                    <a:close/>
                  </a:path>
                </a:pathLst>
              </a:custGeom>
              <a:solidFill>
                <a:srgbClr val="D42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7" name="Freeform 148"/>
              <p:cNvSpPr>
                <a:spLocks/>
              </p:cNvSpPr>
              <p:nvPr/>
            </p:nvSpPr>
            <p:spPr bwMode="auto">
              <a:xfrm>
                <a:off x="6281738" y="4667250"/>
                <a:ext cx="785813" cy="668337"/>
              </a:xfrm>
              <a:custGeom>
                <a:avLst/>
                <a:gdLst>
                  <a:gd name="T0" fmla="*/ 495 w 495"/>
                  <a:gd name="T1" fmla="*/ 287 h 421"/>
                  <a:gd name="T2" fmla="*/ 495 w 495"/>
                  <a:gd name="T3" fmla="*/ 421 h 421"/>
                  <a:gd name="T4" fmla="*/ 2 w 495"/>
                  <a:gd name="T5" fmla="*/ 134 h 421"/>
                  <a:gd name="T6" fmla="*/ 0 w 495"/>
                  <a:gd name="T7" fmla="*/ 0 h 421"/>
                  <a:gd name="T8" fmla="*/ 495 w 495"/>
                  <a:gd name="T9" fmla="*/ 287 h 421"/>
                </a:gdLst>
                <a:ahLst/>
                <a:cxnLst>
                  <a:cxn ang="0">
                    <a:pos x="T0" y="T1"/>
                  </a:cxn>
                  <a:cxn ang="0">
                    <a:pos x="T2" y="T3"/>
                  </a:cxn>
                  <a:cxn ang="0">
                    <a:pos x="T4" y="T5"/>
                  </a:cxn>
                  <a:cxn ang="0">
                    <a:pos x="T6" y="T7"/>
                  </a:cxn>
                  <a:cxn ang="0">
                    <a:pos x="T8" y="T9"/>
                  </a:cxn>
                </a:cxnLst>
                <a:rect l="0" t="0" r="r" b="b"/>
                <a:pathLst>
                  <a:path w="495" h="421">
                    <a:moveTo>
                      <a:pt x="495" y="287"/>
                    </a:moveTo>
                    <a:lnTo>
                      <a:pt x="495" y="421"/>
                    </a:lnTo>
                    <a:lnTo>
                      <a:pt x="2" y="134"/>
                    </a:lnTo>
                    <a:lnTo>
                      <a:pt x="0" y="0"/>
                    </a:lnTo>
                    <a:lnTo>
                      <a:pt x="495" y="287"/>
                    </a:ln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8" name="Freeform 150"/>
              <p:cNvSpPr>
                <a:spLocks/>
              </p:cNvSpPr>
              <p:nvPr/>
            </p:nvSpPr>
            <p:spPr bwMode="auto">
              <a:xfrm>
                <a:off x="5756275" y="4100513"/>
                <a:ext cx="2535238" cy="1908175"/>
              </a:xfrm>
              <a:custGeom>
                <a:avLst/>
                <a:gdLst>
                  <a:gd name="T0" fmla="*/ 677 w 690"/>
                  <a:gd name="T1" fmla="*/ 0 h 519"/>
                  <a:gd name="T2" fmla="*/ 679 w 690"/>
                  <a:gd name="T3" fmla="*/ 120 h 519"/>
                  <a:gd name="T4" fmla="*/ 612 w 690"/>
                  <a:gd name="T5" fmla="*/ 216 h 519"/>
                  <a:gd name="T6" fmla="*/ 523 w 690"/>
                  <a:gd name="T7" fmla="*/ 248 h 519"/>
                  <a:gd name="T8" fmla="*/ 434 w 690"/>
                  <a:gd name="T9" fmla="*/ 257 h 519"/>
                  <a:gd name="T10" fmla="*/ 349 w 690"/>
                  <a:gd name="T11" fmla="*/ 232 h 519"/>
                  <a:gd name="T12" fmla="*/ 159 w 690"/>
                  <a:gd name="T13" fmla="*/ 155 h 519"/>
                  <a:gd name="T14" fmla="*/ 158 w 690"/>
                  <a:gd name="T15" fmla="*/ 282 h 519"/>
                  <a:gd name="T16" fmla="*/ 161 w 690"/>
                  <a:gd name="T17" fmla="*/ 416 h 519"/>
                  <a:gd name="T18" fmla="*/ 166 w 690"/>
                  <a:gd name="T19" fmla="*/ 495 h 519"/>
                  <a:gd name="T20" fmla="*/ 158 w 690"/>
                  <a:gd name="T21" fmla="*/ 514 h 519"/>
                  <a:gd name="T22" fmla="*/ 136 w 690"/>
                  <a:gd name="T23" fmla="*/ 516 h 519"/>
                  <a:gd name="T24" fmla="*/ 73 w 690"/>
                  <a:gd name="T25" fmla="*/ 491 h 519"/>
                  <a:gd name="T26" fmla="*/ 55 w 690"/>
                  <a:gd name="T27" fmla="*/ 464 h 519"/>
                  <a:gd name="T28" fmla="*/ 44 w 690"/>
                  <a:gd name="T29" fmla="*/ 423 h 519"/>
                  <a:gd name="T30" fmla="*/ 13 w 690"/>
                  <a:gd name="T31" fmla="*/ 260 h 519"/>
                  <a:gd name="T32" fmla="*/ 4 w 690"/>
                  <a:gd name="T33" fmla="*/ 176 h 519"/>
                  <a:gd name="T34" fmla="*/ 3 w 690"/>
                  <a:gd name="T35" fmla="*/ 102 h 519"/>
                  <a:gd name="T36" fmla="*/ 37 w 690"/>
                  <a:gd name="T37" fmla="*/ 37 h 519"/>
                  <a:gd name="T38" fmla="*/ 118 w 690"/>
                  <a:gd name="T39" fmla="*/ 14 h 519"/>
                  <a:gd name="T40" fmla="*/ 404 w 690"/>
                  <a:gd name="T41" fmla="*/ 57 h 519"/>
                  <a:gd name="T42" fmla="*/ 677 w 690"/>
                  <a:gd name="T43"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0" h="519">
                    <a:moveTo>
                      <a:pt x="677" y="0"/>
                    </a:moveTo>
                    <a:cubicBezTo>
                      <a:pt x="688" y="39"/>
                      <a:pt x="690" y="81"/>
                      <a:pt x="679" y="120"/>
                    </a:cubicBezTo>
                    <a:cubicBezTo>
                      <a:pt x="669" y="158"/>
                      <a:pt x="646" y="194"/>
                      <a:pt x="612" y="216"/>
                    </a:cubicBezTo>
                    <a:cubicBezTo>
                      <a:pt x="586" y="234"/>
                      <a:pt x="554" y="242"/>
                      <a:pt x="523" y="248"/>
                    </a:cubicBezTo>
                    <a:cubicBezTo>
                      <a:pt x="494" y="254"/>
                      <a:pt x="464" y="258"/>
                      <a:pt x="434" y="257"/>
                    </a:cubicBezTo>
                    <a:cubicBezTo>
                      <a:pt x="405" y="255"/>
                      <a:pt x="375" y="248"/>
                      <a:pt x="349" y="232"/>
                    </a:cubicBezTo>
                    <a:cubicBezTo>
                      <a:pt x="291" y="196"/>
                      <a:pt x="222" y="181"/>
                      <a:pt x="159" y="155"/>
                    </a:cubicBezTo>
                    <a:cubicBezTo>
                      <a:pt x="164" y="197"/>
                      <a:pt x="164" y="240"/>
                      <a:pt x="158" y="282"/>
                    </a:cubicBezTo>
                    <a:cubicBezTo>
                      <a:pt x="152" y="327"/>
                      <a:pt x="156" y="371"/>
                      <a:pt x="161" y="416"/>
                    </a:cubicBezTo>
                    <a:cubicBezTo>
                      <a:pt x="164" y="442"/>
                      <a:pt x="168" y="469"/>
                      <a:pt x="166" y="495"/>
                    </a:cubicBezTo>
                    <a:cubicBezTo>
                      <a:pt x="165" y="502"/>
                      <a:pt x="164" y="510"/>
                      <a:pt x="158" y="514"/>
                    </a:cubicBezTo>
                    <a:cubicBezTo>
                      <a:pt x="152" y="519"/>
                      <a:pt x="143" y="518"/>
                      <a:pt x="136" y="516"/>
                    </a:cubicBezTo>
                    <a:cubicBezTo>
                      <a:pt x="114" y="512"/>
                      <a:pt x="91" y="505"/>
                      <a:pt x="73" y="491"/>
                    </a:cubicBezTo>
                    <a:cubicBezTo>
                      <a:pt x="63" y="483"/>
                      <a:pt x="59" y="476"/>
                      <a:pt x="55" y="464"/>
                    </a:cubicBezTo>
                    <a:cubicBezTo>
                      <a:pt x="51" y="450"/>
                      <a:pt x="48" y="437"/>
                      <a:pt x="44" y="423"/>
                    </a:cubicBezTo>
                    <a:cubicBezTo>
                      <a:pt x="31" y="370"/>
                      <a:pt x="20" y="315"/>
                      <a:pt x="13" y="260"/>
                    </a:cubicBezTo>
                    <a:cubicBezTo>
                      <a:pt x="9" y="232"/>
                      <a:pt x="6" y="204"/>
                      <a:pt x="4" y="176"/>
                    </a:cubicBezTo>
                    <a:cubicBezTo>
                      <a:pt x="2" y="151"/>
                      <a:pt x="0" y="127"/>
                      <a:pt x="3" y="102"/>
                    </a:cubicBezTo>
                    <a:cubicBezTo>
                      <a:pt x="7" y="77"/>
                      <a:pt x="18" y="53"/>
                      <a:pt x="37" y="37"/>
                    </a:cubicBezTo>
                    <a:cubicBezTo>
                      <a:pt x="59" y="19"/>
                      <a:pt x="89" y="14"/>
                      <a:pt x="118" y="14"/>
                    </a:cubicBezTo>
                    <a:cubicBezTo>
                      <a:pt x="214" y="14"/>
                      <a:pt x="308" y="54"/>
                      <a:pt x="404" y="57"/>
                    </a:cubicBezTo>
                    <a:cubicBezTo>
                      <a:pt x="497" y="60"/>
                      <a:pt x="589" y="30"/>
                      <a:pt x="677" y="0"/>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9" name="Freeform 151"/>
              <p:cNvSpPr>
                <a:spLocks/>
              </p:cNvSpPr>
              <p:nvPr/>
            </p:nvSpPr>
            <p:spPr bwMode="auto">
              <a:xfrm>
                <a:off x="6818313" y="2446338"/>
                <a:ext cx="1512888" cy="2000250"/>
              </a:xfrm>
              <a:custGeom>
                <a:avLst/>
                <a:gdLst>
                  <a:gd name="T0" fmla="*/ 42 w 412"/>
                  <a:gd name="T1" fmla="*/ 327 h 544"/>
                  <a:gd name="T2" fmla="*/ 90 w 412"/>
                  <a:gd name="T3" fmla="*/ 486 h 544"/>
                  <a:gd name="T4" fmla="*/ 95 w 412"/>
                  <a:gd name="T5" fmla="*/ 512 h 544"/>
                  <a:gd name="T6" fmla="*/ 132 w 412"/>
                  <a:gd name="T7" fmla="*/ 536 h 544"/>
                  <a:gd name="T8" fmla="*/ 240 w 412"/>
                  <a:gd name="T9" fmla="*/ 523 h 544"/>
                  <a:gd name="T10" fmla="*/ 344 w 412"/>
                  <a:gd name="T11" fmla="*/ 484 h 544"/>
                  <a:gd name="T12" fmla="*/ 402 w 412"/>
                  <a:gd name="T13" fmla="*/ 454 h 544"/>
                  <a:gd name="T14" fmla="*/ 408 w 412"/>
                  <a:gd name="T15" fmla="*/ 403 h 544"/>
                  <a:gd name="T16" fmla="*/ 395 w 412"/>
                  <a:gd name="T17" fmla="*/ 352 h 544"/>
                  <a:gd name="T18" fmla="*/ 403 w 412"/>
                  <a:gd name="T19" fmla="*/ 280 h 544"/>
                  <a:gd name="T20" fmla="*/ 362 w 412"/>
                  <a:gd name="T21" fmla="*/ 105 h 544"/>
                  <a:gd name="T22" fmla="*/ 214 w 412"/>
                  <a:gd name="T23" fmla="*/ 2 h 544"/>
                  <a:gd name="T24" fmla="*/ 74 w 412"/>
                  <a:gd name="T25" fmla="*/ 43 h 544"/>
                  <a:gd name="T26" fmla="*/ 39 w 412"/>
                  <a:gd name="T27" fmla="*/ 83 h 544"/>
                  <a:gd name="T28" fmla="*/ 0 w 412"/>
                  <a:gd name="T29" fmla="*/ 116 h 544"/>
                  <a:gd name="T30" fmla="*/ 42 w 412"/>
                  <a:gd name="T31" fmla="*/ 327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2" h="544">
                    <a:moveTo>
                      <a:pt x="42" y="327"/>
                    </a:moveTo>
                    <a:cubicBezTo>
                      <a:pt x="70" y="375"/>
                      <a:pt x="87" y="430"/>
                      <a:pt x="90" y="486"/>
                    </a:cubicBezTo>
                    <a:cubicBezTo>
                      <a:pt x="91" y="495"/>
                      <a:pt x="91" y="504"/>
                      <a:pt x="95" y="512"/>
                    </a:cubicBezTo>
                    <a:cubicBezTo>
                      <a:pt x="102" y="526"/>
                      <a:pt x="117" y="533"/>
                      <a:pt x="132" y="536"/>
                    </a:cubicBezTo>
                    <a:cubicBezTo>
                      <a:pt x="168" y="544"/>
                      <a:pt x="206" y="536"/>
                      <a:pt x="240" y="523"/>
                    </a:cubicBezTo>
                    <a:cubicBezTo>
                      <a:pt x="275" y="511"/>
                      <a:pt x="308" y="494"/>
                      <a:pt x="344" y="484"/>
                    </a:cubicBezTo>
                    <a:cubicBezTo>
                      <a:pt x="365" y="478"/>
                      <a:pt x="390" y="472"/>
                      <a:pt x="402" y="454"/>
                    </a:cubicBezTo>
                    <a:cubicBezTo>
                      <a:pt x="412" y="439"/>
                      <a:pt x="412" y="420"/>
                      <a:pt x="408" y="403"/>
                    </a:cubicBezTo>
                    <a:cubicBezTo>
                      <a:pt x="404" y="386"/>
                      <a:pt x="397" y="370"/>
                      <a:pt x="395" y="352"/>
                    </a:cubicBezTo>
                    <a:cubicBezTo>
                      <a:pt x="392" y="328"/>
                      <a:pt x="399" y="304"/>
                      <a:pt x="403" y="280"/>
                    </a:cubicBezTo>
                    <a:cubicBezTo>
                      <a:pt x="411" y="219"/>
                      <a:pt x="397" y="156"/>
                      <a:pt x="362" y="105"/>
                    </a:cubicBezTo>
                    <a:cubicBezTo>
                      <a:pt x="328" y="54"/>
                      <a:pt x="272" y="22"/>
                      <a:pt x="214" y="2"/>
                    </a:cubicBezTo>
                    <a:cubicBezTo>
                      <a:pt x="208" y="0"/>
                      <a:pt x="90" y="26"/>
                      <a:pt x="74" y="43"/>
                    </a:cubicBezTo>
                    <a:cubicBezTo>
                      <a:pt x="57" y="60"/>
                      <a:pt x="40" y="81"/>
                      <a:pt x="39" y="83"/>
                    </a:cubicBezTo>
                    <a:cubicBezTo>
                      <a:pt x="39" y="84"/>
                      <a:pt x="0" y="116"/>
                      <a:pt x="0" y="116"/>
                    </a:cubicBezTo>
                    <a:lnTo>
                      <a:pt x="42" y="327"/>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0" name="Freeform 152"/>
              <p:cNvSpPr>
                <a:spLocks/>
              </p:cNvSpPr>
              <p:nvPr/>
            </p:nvSpPr>
            <p:spPr bwMode="auto">
              <a:xfrm>
                <a:off x="6497638" y="2943225"/>
                <a:ext cx="242888" cy="260350"/>
              </a:xfrm>
              <a:custGeom>
                <a:avLst/>
                <a:gdLst>
                  <a:gd name="T0" fmla="*/ 5 w 66"/>
                  <a:gd name="T1" fmla="*/ 20 h 71"/>
                  <a:gd name="T2" fmla="*/ 30 w 66"/>
                  <a:gd name="T3" fmla="*/ 8 h 71"/>
                  <a:gd name="T4" fmla="*/ 56 w 66"/>
                  <a:gd name="T5" fmla="*/ 1 h 71"/>
                  <a:gd name="T6" fmla="*/ 61 w 66"/>
                  <a:gd name="T7" fmla="*/ 2 h 71"/>
                  <a:gd name="T8" fmla="*/ 65 w 66"/>
                  <a:gd name="T9" fmla="*/ 10 h 71"/>
                  <a:gd name="T10" fmla="*/ 63 w 66"/>
                  <a:gd name="T11" fmla="*/ 28 h 71"/>
                  <a:gd name="T12" fmla="*/ 55 w 66"/>
                  <a:gd name="T13" fmla="*/ 45 h 71"/>
                  <a:gd name="T14" fmla="*/ 41 w 66"/>
                  <a:gd name="T15" fmla="*/ 66 h 71"/>
                  <a:gd name="T16" fmla="*/ 37 w 66"/>
                  <a:gd name="T17" fmla="*/ 70 h 71"/>
                  <a:gd name="T18" fmla="*/ 31 w 66"/>
                  <a:gd name="T19" fmla="*/ 70 h 71"/>
                  <a:gd name="T20" fmla="*/ 20 w 66"/>
                  <a:gd name="T21" fmla="*/ 70 h 71"/>
                  <a:gd name="T22" fmla="*/ 15 w 66"/>
                  <a:gd name="T23" fmla="*/ 69 h 71"/>
                  <a:gd name="T24" fmla="*/ 11 w 66"/>
                  <a:gd name="T25" fmla="*/ 66 h 71"/>
                  <a:gd name="T26" fmla="*/ 14 w 66"/>
                  <a:gd name="T27" fmla="*/ 57 h 71"/>
                  <a:gd name="T28" fmla="*/ 26 w 66"/>
                  <a:gd name="T29" fmla="*/ 53 h 71"/>
                  <a:gd name="T30" fmla="*/ 38 w 66"/>
                  <a:gd name="T31" fmla="*/ 52 h 71"/>
                  <a:gd name="T32" fmla="*/ 40 w 66"/>
                  <a:gd name="T33" fmla="*/ 51 h 71"/>
                  <a:gd name="T34" fmla="*/ 39 w 66"/>
                  <a:gd name="T35" fmla="*/ 47 h 71"/>
                  <a:gd name="T36" fmla="*/ 36 w 66"/>
                  <a:gd name="T37" fmla="*/ 45 h 71"/>
                  <a:gd name="T38" fmla="*/ 36 w 66"/>
                  <a:gd name="T39" fmla="*/ 40 h 71"/>
                  <a:gd name="T40" fmla="*/ 40 w 66"/>
                  <a:gd name="T41" fmla="*/ 35 h 71"/>
                  <a:gd name="T42" fmla="*/ 43 w 66"/>
                  <a:gd name="T43" fmla="*/ 30 h 71"/>
                  <a:gd name="T44" fmla="*/ 36 w 66"/>
                  <a:gd name="T45" fmla="*/ 25 h 71"/>
                  <a:gd name="T46" fmla="*/ 27 w 66"/>
                  <a:gd name="T47" fmla="*/ 27 h 71"/>
                  <a:gd name="T48" fmla="*/ 3 w 66"/>
                  <a:gd name="T49" fmla="*/ 27 h 71"/>
                  <a:gd name="T50" fmla="*/ 0 w 66"/>
                  <a:gd name="T51" fmla="*/ 24 h 71"/>
                  <a:gd name="T52" fmla="*/ 2 w 66"/>
                  <a:gd name="T53" fmla="*/ 21 h 71"/>
                  <a:gd name="T54" fmla="*/ 5 w 66"/>
                  <a:gd name="T55" fmla="*/ 2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71">
                    <a:moveTo>
                      <a:pt x="5" y="20"/>
                    </a:moveTo>
                    <a:cubicBezTo>
                      <a:pt x="14" y="18"/>
                      <a:pt x="22" y="13"/>
                      <a:pt x="30" y="8"/>
                    </a:cubicBezTo>
                    <a:cubicBezTo>
                      <a:pt x="38" y="4"/>
                      <a:pt x="47" y="0"/>
                      <a:pt x="56" y="1"/>
                    </a:cubicBezTo>
                    <a:cubicBezTo>
                      <a:pt x="58" y="1"/>
                      <a:pt x="59" y="1"/>
                      <a:pt x="61" y="2"/>
                    </a:cubicBezTo>
                    <a:cubicBezTo>
                      <a:pt x="63" y="4"/>
                      <a:pt x="64" y="7"/>
                      <a:pt x="65" y="10"/>
                    </a:cubicBezTo>
                    <a:cubicBezTo>
                      <a:pt x="66" y="16"/>
                      <a:pt x="65" y="22"/>
                      <a:pt x="63" y="28"/>
                    </a:cubicBezTo>
                    <a:cubicBezTo>
                      <a:pt x="61" y="34"/>
                      <a:pt x="58" y="39"/>
                      <a:pt x="55" y="45"/>
                    </a:cubicBezTo>
                    <a:cubicBezTo>
                      <a:pt x="51" y="52"/>
                      <a:pt x="47" y="59"/>
                      <a:pt x="41" y="66"/>
                    </a:cubicBezTo>
                    <a:cubicBezTo>
                      <a:pt x="40" y="67"/>
                      <a:pt x="39" y="69"/>
                      <a:pt x="37" y="70"/>
                    </a:cubicBezTo>
                    <a:cubicBezTo>
                      <a:pt x="35" y="71"/>
                      <a:pt x="33" y="71"/>
                      <a:pt x="31" y="70"/>
                    </a:cubicBezTo>
                    <a:cubicBezTo>
                      <a:pt x="27" y="70"/>
                      <a:pt x="23" y="70"/>
                      <a:pt x="20" y="70"/>
                    </a:cubicBezTo>
                    <a:cubicBezTo>
                      <a:pt x="18" y="70"/>
                      <a:pt x="16" y="70"/>
                      <a:pt x="15" y="69"/>
                    </a:cubicBezTo>
                    <a:cubicBezTo>
                      <a:pt x="13" y="69"/>
                      <a:pt x="11" y="67"/>
                      <a:pt x="11" y="66"/>
                    </a:cubicBezTo>
                    <a:cubicBezTo>
                      <a:pt x="9" y="63"/>
                      <a:pt x="11" y="59"/>
                      <a:pt x="14" y="57"/>
                    </a:cubicBezTo>
                    <a:cubicBezTo>
                      <a:pt x="17" y="55"/>
                      <a:pt x="21" y="54"/>
                      <a:pt x="26" y="53"/>
                    </a:cubicBezTo>
                    <a:cubicBezTo>
                      <a:pt x="30" y="53"/>
                      <a:pt x="34" y="52"/>
                      <a:pt x="38" y="52"/>
                    </a:cubicBezTo>
                    <a:cubicBezTo>
                      <a:pt x="39" y="52"/>
                      <a:pt x="40" y="51"/>
                      <a:pt x="40" y="51"/>
                    </a:cubicBezTo>
                    <a:cubicBezTo>
                      <a:pt x="41" y="49"/>
                      <a:pt x="40" y="48"/>
                      <a:pt x="39" y="47"/>
                    </a:cubicBezTo>
                    <a:cubicBezTo>
                      <a:pt x="38" y="47"/>
                      <a:pt x="37" y="46"/>
                      <a:pt x="36" y="45"/>
                    </a:cubicBezTo>
                    <a:cubicBezTo>
                      <a:pt x="35" y="44"/>
                      <a:pt x="35" y="41"/>
                      <a:pt x="36" y="40"/>
                    </a:cubicBezTo>
                    <a:cubicBezTo>
                      <a:pt x="37" y="38"/>
                      <a:pt x="39" y="37"/>
                      <a:pt x="40" y="35"/>
                    </a:cubicBezTo>
                    <a:cubicBezTo>
                      <a:pt x="41" y="34"/>
                      <a:pt x="43" y="32"/>
                      <a:pt x="43" y="30"/>
                    </a:cubicBezTo>
                    <a:cubicBezTo>
                      <a:pt x="42" y="27"/>
                      <a:pt x="39" y="25"/>
                      <a:pt x="36" y="25"/>
                    </a:cubicBezTo>
                    <a:cubicBezTo>
                      <a:pt x="33" y="25"/>
                      <a:pt x="30" y="26"/>
                      <a:pt x="27" y="27"/>
                    </a:cubicBezTo>
                    <a:cubicBezTo>
                      <a:pt x="19" y="29"/>
                      <a:pt x="11" y="30"/>
                      <a:pt x="3" y="27"/>
                    </a:cubicBezTo>
                    <a:cubicBezTo>
                      <a:pt x="2" y="26"/>
                      <a:pt x="0" y="25"/>
                      <a:pt x="0" y="24"/>
                    </a:cubicBezTo>
                    <a:cubicBezTo>
                      <a:pt x="0" y="23"/>
                      <a:pt x="0" y="22"/>
                      <a:pt x="2" y="21"/>
                    </a:cubicBezTo>
                    <a:cubicBezTo>
                      <a:pt x="3" y="20"/>
                      <a:pt x="4" y="20"/>
                      <a:pt x="5" y="20"/>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1" name="Freeform 153"/>
              <p:cNvSpPr>
                <a:spLocks/>
              </p:cNvSpPr>
              <p:nvPr/>
            </p:nvSpPr>
            <p:spPr bwMode="auto">
              <a:xfrm>
                <a:off x="5730875" y="2840038"/>
                <a:ext cx="1454150" cy="1316037"/>
              </a:xfrm>
              <a:custGeom>
                <a:avLst/>
                <a:gdLst>
                  <a:gd name="T0" fmla="*/ 8 w 396"/>
                  <a:gd name="T1" fmla="*/ 250 h 358"/>
                  <a:gd name="T2" fmla="*/ 107 w 396"/>
                  <a:gd name="T3" fmla="*/ 336 h 358"/>
                  <a:gd name="T4" fmla="*/ 233 w 396"/>
                  <a:gd name="T5" fmla="*/ 334 h 358"/>
                  <a:gd name="T6" fmla="*/ 270 w 396"/>
                  <a:gd name="T7" fmla="*/ 299 h 358"/>
                  <a:gd name="T8" fmla="*/ 375 w 396"/>
                  <a:gd name="T9" fmla="*/ 168 h 358"/>
                  <a:gd name="T10" fmla="*/ 395 w 396"/>
                  <a:gd name="T11" fmla="*/ 106 h 358"/>
                  <a:gd name="T12" fmla="*/ 353 w 396"/>
                  <a:gd name="T13" fmla="*/ 29 h 358"/>
                  <a:gd name="T14" fmla="*/ 308 w 396"/>
                  <a:gd name="T15" fmla="*/ 1 h 358"/>
                  <a:gd name="T16" fmla="*/ 268 w 396"/>
                  <a:gd name="T17" fmla="*/ 32 h 358"/>
                  <a:gd name="T18" fmla="*/ 209 w 396"/>
                  <a:gd name="T19" fmla="*/ 157 h 358"/>
                  <a:gd name="T20" fmla="*/ 158 w 396"/>
                  <a:gd name="T21" fmla="*/ 214 h 358"/>
                  <a:gd name="T22" fmla="*/ 141 w 396"/>
                  <a:gd name="T23" fmla="*/ 232 h 358"/>
                  <a:gd name="T24" fmla="*/ 120 w 396"/>
                  <a:gd name="T25" fmla="*/ 230 h 358"/>
                  <a:gd name="T26" fmla="*/ 43 w 396"/>
                  <a:gd name="T27" fmla="*/ 206 h 358"/>
                  <a:gd name="T28" fmla="*/ 8 w 396"/>
                  <a:gd name="T29" fmla="*/ 25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6" h="358">
                    <a:moveTo>
                      <a:pt x="8" y="250"/>
                    </a:moveTo>
                    <a:cubicBezTo>
                      <a:pt x="39" y="282"/>
                      <a:pt x="67" y="317"/>
                      <a:pt x="107" y="336"/>
                    </a:cubicBezTo>
                    <a:cubicBezTo>
                      <a:pt x="146" y="355"/>
                      <a:pt x="196" y="358"/>
                      <a:pt x="233" y="334"/>
                    </a:cubicBezTo>
                    <a:cubicBezTo>
                      <a:pt x="247" y="325"/>
                      <a:pt x="259" y="312"/>
                      <a:pt x="270" y="299"/>
                    </a:cubicBezTo>
                    <a:cubicBezTo>
                      <a:pt x="308" y="258"/>
                      <a:pt x="347" y="216"/>
                      <a:pt x="375" y="168"/>
                    </a:cubicBezTo>
                    <a:cubicBezTo>
                      <a:pt x="386" y="149"/>
                      <a:pt x="396" y="128"/>
                      <a:pt x="395" y="106"/>
                    </a:cubicBezTo>
                    <a:cubicBezTo>
                      <a:pt x="393" y="76"/>
                      <a:pt x="373" y="51"/>
                      <a:pt x="353" y="29"/>
                    </a:cubicBezTo>
                    <a:cubicBezTo>
                      <a:pt x="341" y="15"/>
                      <a:pt x="326" y="0"/>
                      <a:pt x="308" y="1"/>
                    </a:cubicBezTo>
                    <a:cubicBezTo>
                      <a:pt x="290" y="2"/>
                      <a:pt x="277" y="17"/>
                      <a:pt x="268" y="32"/>
                    </a:cubicBezTo>
                    <a:cubicBezTo>
                      <a:pt x="245" y="72"/>
                      <a:pt x="237" y="120"/>
                      <a:pt x="209" y="157"/>
                    </a:cubicBezTo>
                    <a:cubicBezTo>
                      <a:pt x="193" y="177"/>
                      <a:pt x="172" y="193"/>
                      <a:pt x="158" y="214"/>
                    </a:cubicBezTo>
                    <a:cubicBezTo>
                      <a:pt x="153" y="221"/>
                      <a:pt x="149" y="229"/>
                      <a:pt x="141" y="232"/>
                    </a:cubicBezTo>
                    <a:cubicBezTo>
                      <a:pt x="134" y="234"/>
                      <a:pt x="127" y="232"/>
                      <a:pt x="120" y="230"/>
                    </a:cubicBezTo>
                    <a:cubicBezTo>
                      <a:pt x="95" y="222"/>
                      <a:pt x="69" y="214"/>
                      <a:pt x="43" y="206"/>
                    </a:cubicBezTo>
                    <a:cubicBezTo>
                      <a:pt x="30" y="203"/>
                      <a:pt x="0" y="242"/>
                      <a:pt x="8" y="250"/>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2" name="Freeform 154"/>
              <p:cNvSpPr>
                <a:spLocks/>
              </p:cNvSpPr>
              <p:nvPr/>
            </p:nvSpPr>
            <p:spPr bwMode="auto">
              <a:xfrm>
                <a:off x="5359400" y="3405188"/>
                <a:ext cx="522288" cy="346075"/>
              </a:xfrm>
              <a:custGeom>
                <a:avLst/>
                <a:gdLst>
                  <a:gd name="T0" fmla="*/ 142 w 142"/>
                  <a:gd name="T1" fmla="*/ 52 h 94"/>
                  <a:gd name="T2" fmla="*/ 138 w 142"/>
                  <a:gd name="T3" fmla="*/ 41 h 94"/>
                  <a:gd name="T4" fmla="*/ 130 w 142"/>
                  <a:gd name="T5" fmla="*/ 32 h 94"/>
                  <a:gd name="T6" fmla="*/ 121 w 142"/>
                  <a:gd name="T7" fmla="*/ 29 h 94"/>
                  <a:gd name="T8" fmla="*/ 107 w 142"/>
                  <a:gd name="T9" fmla="*/ 17 h 94"/>
                  <a:gd name="T10" fmla="*/ 80 w 142"/>
                  <a:gd name="T11" fmla="*/ 3 h 94"/>
                  <a:gd name="T12" fmla="*/ 69 w 142"/>
                  <a:gd name="T13" fmla="*/ 3 h 94"/>
                  <a:gd name="T14" fmla="*/ 62 w 142"/>
                  <a:gd name="T15" fmla="*/ 7 h 94"/>
                  <a:gd name="T16" fmla="*/ 57 w 142"/>
                  <a:gd name="T17" fmla="*/ 9 h 94"/>
                  <a:gd name="T18" fmla="*/ 50 w 142"/>
                  <a:gd name="T19" fmla="*/ 4 h 94"/>
                  <a:gd name="T20" fmla="*/ 43 w 142"/>
                  <a:gd name="T21" fmla="*/ 1 h 94"/>
                  <a:gd name="T22" fmla="*/ 29 w 142"/>
                  <a:gd name="T23" fmla="*/ 2 h 94"/>
                  <a:gd name="T24" fmla="*/ 16 w 142"/>
                  <a:gd name="T25" fmla="*/ 13 h 94"/>
                  <a:gd name="T26" fmla="*/ 14 w 142"/>
                  <a:gd name="T27" fmla="*/ 21 h 94"/>
                  <a:gd name="T28" fmla="*/ 26 w 142"/>
                  <a:gd name="T29" fmla="*/ 19 h 94"/>
                  <a:gd name="T30" fmla="*/ 40 w 142"/>
                  <a:gd name="T31" fmla="*/ 18 h 94"/>
                  <a:gd name="T32" fmla="*/ 49 w 142"/>
                  <a:gd name="T33" fmla="*/ 20 h 94"/>
                  <a:gd name="T34" fmla="*/ 50 w 142"/>
                  <a:gd name="T35" fmla="*/ 25 h 94"/>
                  <a:gd name="T36" fmla="*/ 44 w 142"/>
                  <a:gd name="T37" fmla="*/ 24 h 94"/>
                  <a:gd name="T38" fmla="*/ 34 w 142"/>
                  <a:gd name="T39" fmla="*/ 20 h 94"/>
                  <a:gd name="T40" fmla="*/ 24 w 142"/>
                  <a:gd name="T41" fmla="*/ 20 h 94"/>
                  <a:gd name="T42" fmla="*/ 14 w 142"/>
                  <a:gd name="T43" fmla="*/ 23 h 94"/>
                  <a:gd name="T44" fmla="*/ 6 w 142"/>
                  <a:gd name="T45" fmla="*/ 36 h 94"/>
                  <a:gd name="T46" fmla="*/ 14 w 142"/>
                  <a:gd name="T47" fmla="*/ 43 h 94"/>
                  <a:gd name="T48" fmla="*/ 20 w 142"/>
                  <a:gd name="T49" fmla="*/ 38 h 94"/>
                  <a:gd name="T50" fmla="*/ 28 w 142"/>
                  <a:gd name="T51" fmla="*/ 36 h 94"/>
                  <a:gd name="T52" fmla="*/ 43 w 142"/>
                  <a:gd name="T53" fmla="*/ 42 h 94"/>
                  <a:gd name="T54" fmla="*/ 40 w 142"/>
                  <a:gd name="T55" fmla="*/ 46 h 94"/>
                  <a:gd name="T56" fmla="*/ 28 w 142"/>
                  <a:gd name="T57" fmla="*/ 43 h 94"/>
                  <a:gd name="T58" fmla="*/ 17 w 142"/>
                  <a:gd name="T59" fmla="*/ 44 h 94"/>
                  <a:gd name="T60" fmla="*/ 10 w 142"/>
                  <a:gd name="T61" fmla="*/ 48 h 94"/>
                  <a:gd name="T62" fmla="*/ 4 w 142"/>
                  <a:gd name="T63" fmla="*/ 59 h 94"/>
                  <a:gd name="T64" fmla="*/ 14 w 142"/>
                  <a:gd name="T65" fmla="*/ 63 h 94"/>
                  <a:gd name="T66" fmla="*/ 27 w 142"/>
                  <a:gd name="T67" fmla="*/ 59 h 94"/>
                  <a:gd name="T68" fmla="*/ 45 w 142"/>
                  <a:gd name="T69" fmla="*/ 72 h 94"/>
                  <a:gd name="T70" fmla="*/ 70 w 142"/>
                  <a:gd name="T71" fmla="*/ 88 h 94"/>
                  <a:gd name="T72" fmla="*/ 108 w 142"/>
                  <a:gd name="T73" fmla="*/ 93 h 94"/>
                  <a:gd name="T74" fmla="*/ 142 w 142"/>
                  <a:gd name="T75" fmla="*/ 5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94">
                    <a:moveTo>
                      <a:pt x="142" y="52"/>
                    </a:moveTo>
                    <a:cubicBezTo>
                      <a:pt x="141" y="48"/>
                      <a:pt x="139" y="43"/>
                      <a:pt x="138" y="41"/>
                    </a:cubicBezTo>
                    <a:cubicBezTo>
                      <a:pt x="136" y="38"/>
                      <a:pt x="133" y="34"/>
                      <a:pt x="130" y="32"/>
                    </a:cubicBezTo>
                    <a:cubicBezTo>
                      <a:pt x="127" y="31"/>
                      <a:pt x="125" y="30"/>
                      <a:pt x="121" y="29"/>
                    </a:cubicBezTo>
                    <a:cubicBezTo>
                      <a:pt x="117" y="28"/>
                      <a:pt x="112" y="21"/>
                      <a:pt x="107" y="17"/>
                    </a:cubicBezTo>
                    <a:cubicBezTo>
                      <a:pt x="101" y="12"/>
                      <a:pt x="83" y="3"/>
                      <a:pt x="80" y="3"/>
                    </a:cubicBezTo>
                    <a:cubicBezTo>
                      <a:pt x="76" y="2"/>
                      <a:pt x="73" y="2"/>
                      <a:pt x="69" y="3"/>
                    </a:cubicBezTo>
                    <a:cubicBezTo>
                      <a:pt x="64" y="4"/>
                      <a:pt x="64" y="6"/>
                      <a:pt x="62" y="7"/>
                    </a:cubicBezTo>
                    <a:cubicBezTo>
                      <a:pt x="61" y="9"/>
                      <a:pt x="58" y="10"/>
                      <a:pt x="57" y="9"/>
                    </a:cubicBezTo>
                    <a:cubicBezTo>
                      <a:pt x="56" y="8"/>
                      <a:pt x="52" y="5"/>
                      <a:pt x="50" y="4"/>
                    </a:cubicBezTo>
                    <a:cubicBezTo>
                      <a:pt x="49" y="4"/>
                      <a:pt x="46" y="2"/>
                      <a:pt x="43" y="1"/>
                    </a:cubicBezTo>
                    <a:cubicBezTo>
                      <a:pt x="40" y="0"/>
                      <a:pt x="33" y="2"/>
                      <a:pt x="29" y="2"/>
                    </a:cubicBezTo>
                    <a:cubicBezTo>
                      <a:pt x="26" y="3"/>
                      <a:pt x="19" y="10"/>
                      <a:pt x="16" y="13"/>
                    </a:cubicBezTo>
                    <a:cubicBezTo>
                      <a:pt x="12" y="15"/>
                      <a:pt x="14" y="21"/>
                      <a:pt x="14" y="21"/>
                    </a:cubicBezTo>
                    <a:cubicBezTo>
                      <a:pt x="14" y="22"/>
                      <a:pt x="26" y="19"/>
                      <a:pt x="26" y="19"/>
                    </a:cubicBezTo>
                    <a:cubicBezTo>
                      <a:pt x="26" y="19"/>
                      <a:pt x="39" y="18"/>
                      <a:pt x="40" y="18"/>
                    </a:cubicBezTo>
                    <a:cubicBezTo>
                      <a:pt x="42" y="18"/>
                      <a:pt x="47" y="19"/>
                      <a:pt x="49" y="20"/>
                    </a:cubicBezTo>
                    <a:cubicBezTo>
                      <a:pt x="51" y="21"/>
                      <a:pt x="50" y="23"/>
                      <a:pt x="50" y="25"/>
                    </a:cubicBezTo>
                    <a:cubicBezTo>
                      <a:pt x="49" y="26"/>
                      <a:pt x="48" y="25"/>
                      <a:pt x="44" y="24"/>
                    </a:cubicBezTo>
                    <a:cubicBezTo>
                      <a:pt x="40" y="24"/>
                      <a:pt x="37" y="21"/>
                      <a:pt x="34" y="20"/>
                    </a:cubicBezTo>
                    <a:cubicBezTo>
                      <a:pt x="30" y="19"/>
                      <a:pt x="29" y="20"/>
                      <a:pt x="24" y="20"/>
                    </a:cubicBezTo>
                    <a:cubicBezTo>
                      <a:pt x="18" y="20"/>
                      <a:pt x="16" y="22"/>
                      <a:pt x="14" y="23"/>
                    </a:cubicBezTo>
                    <a:cubicBezTo>
                      <a:pt x="13" y="24"/>
                      <a:pt x="13" y="26"/>
                      <a:pt x="6" y="36"/>
                    </a:cubicBezTo>
                    <a:cubicBezTo>
                      <a:pt x="0" y="46"/>
                      <a:pt x="12" y="44"/>
                      <a:pt x="14" y="43"/>
                    </a:cubicBezTo>
                    <a:cubicBezTo>
                      <a:pt x="15" y="43"/>
                      <a:pt x="18" y="40"/>
                      <a:pt x="20" y="38"/>
                    </a:cubicBezTo>
                    <a:cubicBezTo>
                      <a:pt x="22" y="37"/>
                      <a:pt x="26" y="36"/>
                      <a:pt x="28" y="36"/>
                    </a:cubicBezTo>
                    <a:cubicBezTo>
                      <a:pt x="30" y="36"/>
                      <a:pt x="41" y="41"/>
                      <a:pt x="43" y="42"/>
                    </a:cubicBezTo>
                    <a:cubicBezTo>
                      <a:pt x="44" y="43"/>
                      <a:pt x="43" y="45"/>
                      <a:pt x="40" y="46"/>
                    </a:cubicBezTo>
                    <a:cubicBezTo>
                      <a:pt x="38" y="47"/>
                      <a:pt x="33" y="44"/>
                      <a:pt x="28" y="43"/>
                    </a:cubicBezTo>
                    <a:cubicBezTo>
                      <a:pt x="24" y="42"/>
                      <a:pt x="20" y="43"/>
                      <a:pt x="17" y="44"/>
                    </a:cubicBezTo>
                    <a:cubicBezTo>
                      <a:pt x="14" y="44"/>
                      <a:pt x="12" y="47"/>
                      <a:pt x="10" y="48"/>
                    </a:cubicBezTo>
                    <a:cubicBezTo>
                      <a:pt x="8" y="50"/>
                      <a:pt x="5" y="54"/>
                      <a:pt x="4" y="59"/>
                    </a:cubicBezTo>
                    <a:cubicBezTo>
                      <a:pt x="3" y="64"/>
                      <a:pt x="12" y="64"/>
                      <a:pt x="14" y="63"/>
                    </a:cubicBezTo>
                    <a:cubicBezTo>
                      <a:pt x="17" y="62"/>
                      <a:pt x="22" y="59"/>
                      <a:pt x="27" y="59"/>
                    </a:cubicBezTo>
                    <a:cubicBezTo>
                      <a:pt x="31" y="60"/>
                      <a:pt x="41" y="69"/>
                      <a:pt x="45" y="72"/>
                    </a:cubicBezTo>
                    <a:cubicBezTo>
                      <a:pt x="49" y="75"/>
                      <a:pt x="59" y="82"/>
                      <a:pt x="70" y="88"/>
                    </a:cubicBezTo>
                    <a:cubicBezTo>
                      <a:pt x="80" y="93"/>
                      <a:pt x="93" y="94"/>
                      <a:pt x="108" y="93"/>
                    </a:cubicBezTo>
                    <a:cubicBezTo>
                      <a:pt x="107" y="82"/>
                      <a:pt x="129" y="53"/>
                      <a:pt x="142" y="52"/>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3" name="Freeform 155"/>
              <p:cNvSpPr>
                <a:spLocks/>
              </p:cNvSpPr>
              <p:nvPr/>
            </p:nvSpPr>
            <p:spPr bwMode="auto">
              <a:xfrm>
                <a:off x="7097713" y="2401888"/>
                <a:ext cx="503238" cy="195262"/>
              </a:xfrm>
              <a:custGeom>
                <a:avLst/>
                <a:gdLst>
                  <a:gd name="T0" fmla="*/ 137 w 137"/>
                  <a:gd name="T1" fmla="*/ 14 h 53"/>
                  <a:gd name="T2" fmla="*/ 137 w 137"/>
                  <a:gd name="T3" fmla="*/ 14 h 53"/>
                  <a:gd name="T4" fmla="*/ 64 w 137"/>
                  <a:gd name="T5" fmla="*/ 8 h 53"/>
                  <a:gd name="T6" fmla="*/ 0 w 137"/>
                  <a:gd name="T7" fmla="*/ 53 h 53"/>
                  <a:gd name="T8" fmla="*/ 137 w 137"/>
                  <a:gd name="T9" fmla="*/ 14 h 53"/>
                </a:gdLst>
                <a:ahLst/>
                <a:cxnLst>
                  <a:cxn ang="0">
                    <a:pos x="T0" y="T1"/>
                  </a:cxn>
                  <a:cxn ang="0">
                    <a:pos x="T2" y="T3"/>
                  </a:cxn>
                  <a:cxn ang="0">
                    <a:pos x="T4" y="T5"/>
                  </a:cxn>
                  <a:cxn ang="0">
                    <a:pos x="T6" y="T7"/>
                  </a:cxn>
                  <a:cxn ang="0">
                    <a:pos x="T8" y="T9"/>
                  </a:cxn>
                </a:cxnLst>
                <a:rect l="0" t="0" r="r" b="b"/>
                <a:pathLst>
                  <a:path w="137" h="53">
                    <a:moveTo>
                      <a:pt x="137" y="14"/>
                    </a:moveTo>
                    <a:cubicBezTo>
                      <a:pt x="137" y="14"/>
                      <a:pt x="137" y="14"/>
                      <a:pt x="137" y="14"/>
                    </a:cubicBezTo>
                    <a:cubicBezTo>
                      <a:pt x="117" y="7"/>
                      <a:pt x="94" y="0"/>
                      <a:pt x="64" y="8"/>
                    </a:cubicBezTo>
                    <a:cubicBezTo>
                      <a:pt x="36" y="16"/>
                      <a:pt x="10" y="28"/>
                      <a:pt x="0" y="53"/>
                    </a:cubicBezTo>
                    <a:cubicBezTo>
                      <a:pt x="21" y="36"/>
                      <a:pt x="126" y="13"/>
                      <a:pt x="137" y="14"/>
                    </a:cubicBezTo>
                    <a:close/>
                  </a:path>
                </a:pathLst>
              </a:custGeom>
              <a:solidFill>
                <a:srgbClr val="253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4" name="Freeform 156"/>
              <p:cNvSpPr>
                <a:spLocks/>
              </p:cNvSpPr>
              <p:nvPr/>
            </p:nvSpPr>
            <p:spPr bwMode="auto">
              <a:xfrm>
                <a:off x="6723063" y="1711325"/>
                <a:ext cx="719138" cy="963612"/>
              </a:xfrm>
              <a:custGeom>
                <a:avLst/>
                <a:gdLst>
                  <a:gd name="T0" fmla="*/ 45 w 196"/>
                  <a:gd name="T1" fmla="*/ 256 h 262"/>
                  <a:gd name="T2" fmla="*/ 69 w 196"/>
                  <a:gd name="T3" fmla="*/ 262 h 262"/>
                  <a:gd name="T4" fmla="*/ 82 w 196"/>
                  <a:gd name="T5" fmla="*/ 262 h 262"/>
                  <a:gd name="T6" fmla="*/ 100 w 196"/>
                  <a:gd name="T7" fmla="*/ 243 h 262"/>
                  <a:gd name="T8" fmla="*/ 102 w 196"/>
                  <a:gd name="T9" fmla="*/ 241 h 262"/>
                  <a:gd name="T10" fmla="*/ 166 w 196"/>
                  <a:gd name="T11" fmla="*/ 196 h 262"/>
                  <a:gd name="T12" fmla="*/ 186 w 196"/>
                  <a:gd name="T13" fmla="*/ 193 h 262"/>
                  <a:gd name="T14" fmla="*/ 184 w 196"/>
                  <a:gd name="T15" fmla="*/ 184 h 262"/>
                  <a:gd name="T16" fmla="*/ 189 w 196"/>
                  <a:gd name="T17" fmla="*/ 143 h 262"/>
                  <a:gd name="T18" fmla="*/ 192 w 196"/>
                  <a:gd name="T19" fmla="*/ 74 h 262"/>
                  <a:gd name="T20" fmla="*/ 155 w 196"/>
                  <a:gd name="T21" fmla="*/ 17 h 262"/>
                  <a:gd name="T22" fmla="*/ 66 w 196"/>
                  <a:gd name="T23" fmla="*/ 17 h 262"/>
                  <a:gd name="T24" fmla="*/ 8 w 196"/>
                  <a:gd name="T25" fmla="*/ 88 h 262"/>
                  <a:gd name="T26" fmla="*/ 2 w 196"/>
                  <a:gd name="T27" fmla="*/ 120 h 262"/>
                  <a:gd name="T28" fmla="*/ 9 w 196"/>
                  <a:gd name="T29" fmla="*/ 142 h 262"/>
                  <a:gd name="T30" fmla="*/ 14 w 196"/>
                  <a:gd name="T31" fmla="*/ 180 h 262"/>
                  <a:gd name="T32" fmla="*/ 33 w 196"/>
                  <a:gd name="T33" fmla="*/ 238 h 262"/>
                  <a:gd name="T34" fmla="*/ 45 w 196"/>
                  <a:gd name="T35" fmla="*/ 25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6" h="262">
                    <a:moveTo>
                      <a:pt x="45" y="256"/>
                    </a:moveTo>
                    <a:cubicBezTo>
                      <a:pt x="52" y="262"/>
                      <a:pt x="61" y="262"/>
                      <a:pt x="69" y="262"/>
                    </a:cubicBezTo>
                    <a:cubicBezTo>
                      <a:pt x="74" y="262"/>
                      <a:pt x="78" y="262"/>
                      <a:pt x="82" y="262"/>
                    </a:cubicBezTo>
                    <a:cubicBezTo>
                      <a:pt x="88" y="256"/>
                      <a:pt x="94" y="249"/>
                      <a:pt x="100" y="243"/>
                    </a:cubicBezTo>
                    <a:cubicBezTo>
                      <a:pt x="100" y="242"/>
                      <a:pt x="101" y="242"/>
                      <a:pt x="102" y="241"/>
                    </a:cubicBezTo>
                    <a:cubicBezTo>
                      <a:pt x="112" y="216"/>
                      <a:pt x="138" y="204"/>
                      <a:pt x="166" y="196"/>
                    </a:cubicBezTo>
                    <a:cubicBezTo>
                      <a:pt x="173" y="195"/>
                      <a:pt x="180" y="194"/>
                      <a:pt x="186" y="193"/>
                    </a:cubicBezTo>
                    <a:cubicBezTo>
                      <a:pt x="185" y="190"/>
                      <a:pt x="185" y="187"/>
                      <a:pt x="184" y="184"/>
                    </a:cubicBezTo>
                    <a:cubicBezTo>
                      <a:pt x="183" y="170"/>
                      <a:pt x="186" y="157"/>
                      <a:pt x="189" y="143"/>
                    </a:cubicBezTo>
                    <a:cubicBezTo>
                      <a:pt x="194" y="121"/>
                      <a:pt x="196" y="97"/>
                      <a:pt x="192" y="74"/>
                    </a:cubicBezTo>
                    <a:cubicBezTo>
                      <a:pt x="187" y="52"/>
                      <a:pt x="175" y="30"/>
                      <a:pt x="155" y="17"/>
                    </a:cubicBezTo>
                    <a:cubicBezTo>
                      <a:pt x="129" y="0"/>
                      <a:pt x="94" y="2"/>
                      <a:pt x="66" y="17"/>
                    </a:cubicBezTo>
                    <a:cubicBezTo>
                      <a:pt x="39" y="32"/>
                      <a:pt x="20" y="59"/>
                      <a:pt x="8" y="88"/>
                    </a:cubicBezTo>
                    <a:cubicBezTo>
                      <a:pt x="3" y="98"/>
                      <a:pt x="0" y="109"/>
                      <a:pt x="2" y="120"/>
                    </a:cubicBezTo>
                    <a:cubicBezTo>
                      <a:pt x="3" y="128"/>
                      <a:pt x="7" y="134"/>
                      <a:pt x="9" y="142"/>
                    </a:cubicBezTo>
                    <a:cubicBezTo>
                      <a:pt x="13" y="154"/>
                      <a:pt x="12" y="167"/>
                      <a:pt x="14" y="180"/>
                    </a:cubicBezTo>
                    <a:cubicBezTo>
                      <a:pt x="16" y="200"/>
                      <a:pt x="25" y="219"/>
                      <a:pt x="33" y="238"/>
                    </a:cubicBezTo>
                    <a:cubicBezTo>
                      <a:pt x="36" y="245"/>
                      <a:pt x="39" y="252"/>
                      <a:pt x="45" y="256"/>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5" name="Freeform 157"/>
              <p:cNvSpPr>
                <a:spLocks/>
              </p:cNvSpPr>
              <p:nvPr/>
            </p:nvSpPr>
            <p:spPr bwMode="auto">
              <a:xfrm>
                <a:off x="6799263" y="1711325"/>
                <a:ext cx="642938" cy="746125"/>
              </a:xfrm>
              <a:custGeom>
                <a:avLst/>
                <a:gdLst>
                  <a:gd name="T0" fmla="*/ 171 w 175"/>
                  <a:gd name="T1" fmla="*/ 74 h 203"/>
                  <a:gd name="T2" fmla="*/ 134 w 175"/>
                  <a:gd name="T3" fmla="*/ 17 h 203"/>
                  <a:gd name="T4" fmla="*/ 45 w 175"/>
                  <a:gd name="T5" fmla="*/ 17 h 203"/>
                  <a:gd name="T6" fmla="*/ 10 w 175"/>
                  <a:gd name="T7" fmla="*/ 48 h 203"/>
                  <a:gd name="T8" fmla="*/ 4 w 175"/>
                  <a:gd name="T9" fmla="*/ 107 h 203"/>
                  <a:gd name="T10" fmla="*/ 16 w 175"/>
                  <a:gd name="T11" fmla="*/ 154 h 203"/>
                  <a:gd name="T12" fmla="*/ 14 w 175"/>
                  <a:gd name="T13" fmla="*/ 167 h 203"/>
                  <a:gd name="T14" fmla="*/ 22 w 175"/>
                  <a:gd name="T15" fmla="*/ 177 h 203"/>
                  <a:gd name="T16" fmla="*/ 28 w 175"/>
                  <a:gd name="T17" fmla="*/ 145 h 203"/>
                  <a:gd name="T18" fmla="*/ 35 w 175"/>
                  <a:gd name="T19" fmla="*/ 127 h 203"/>
                  <a:gd name="T20" fmla="*/ 58 w 175"/>
                  <a:gd name="T21" fmla="*/ 123 h 203"/>
                  <a:gd name="T22" fmla="*/ 86 w 175"/>
                  <a:gd name="T23" fmla="*/ 149 h 203"/>
                  <a:gd name="T24" fmla="*/ 105 w 175"/>
                  <a:gd name="T25" fmla="*/ 183 h 203"/>
                  <a:gd name="T26" fmla="*/ 125 w 175"/>
                  <a:gd name="T27" fmla="*/ 203 h 203"/>
                  <a:gd name="T28" fmla="*/ 145 w 175"/>
                  <a:gd name="T29" fmla="*/ 196 h 203"/>
                  <a:gd name="T30" fmla="*/ 165 w 175"/>
                  <a:gd name="T31" fmla="*/ 193 h 203"/>
                  <a:gd name="T32" fmla="*/ 163 w 175"/>
                  <a:gd name="T33" fmla="*/ 184 h 203"/>
                  <a:gd name="T34" fmla="*/ 168 w 175"/>
                  <a:gd name="T35" fmla="*/ 143 h 203"/>
                  <a:gd name="T36" fmla="*/ 171 w 175"/>
                  <a:gd name="T37" fmla="*/ 7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 h="203">
                    <a:moveTo>
                      <a:pt x="171" y="74"/>
                    </a:moveTo>
                    <a:cubicBezTo>
                      <a:pt x="166" y="52"/>
                      <a:pt x="154" y="30"/>
                      <a:pt x="134" y="17"/>
                    </a:cubicBezTo>
                    <a:cubicBezTo>
                      <a:pt x="108" y="0"/>
                      <a:pt x="73" y="2"/>
                      <a:pt x="45" y="17"/>
                    </a:cubicBezTo>
                    <a:cubicBezTo>
                      <a:pt x="32" y="25"/>
                      <a:pt x="20" y="35"/>
                      <a:pt x="10" y="48"/>
                    </a:cubicBezTo>
                    <a:cubicBezTo>
                      <a:pt x="6" y="68"/>
                      <a:pt x="0" y="87"/>
                      <a:pt x="4" y="107"/>
                    </a:cubicBezTo>
                    <a:cubicBezTo>
                      <a:pt x="8" y="123"/>
                      <a:pt x="18" y="138"/>
                      <a:pt x="16" y="154"/>
                    </a:cubicBezTo>
                    <a:cubicBezTo>
                      <a:pt x="15" y="159"/>
                      <a:pt x="14" y="163"/>
                      <a:pt x="14" y="167"/>
                    </a:cubicBezTo>
                    <a:cubicBezTo>
                      <a:pt x="14" y="172"/>
                      <a:pt x="17" y="177"/>
                      <a:pt x="22" y="177"/>
                    </a:cubicBezTo>
                    <a:cubicBezTo>
                      <a:pt x="24" y="166"/>
                      <a:pt x="26" y="156"/>
                      <a:pt x="28" y="145"/>
                    </a:cubicBezTo>
                    <a:cubicBezTo>
                      <a:pt x="29" y="138"/>
                      <a:pt x="31" y="131"/>
                      <a:pt x="35" y="127"/>
                    </a:cubicBezTo>
                    <a:cubicBezTo>
                      <a:pt x="41" y="121"/>
                      <a:pt x="50" y="121"/>
                      <a:pt x="58" y="123"/>
                    </a:cubicBezTo>
                    <a:cubicBezTo>
                      <a:pt x="70" y="127"/>
                      <a:pt x="80" y="137"/>
                      <a:pt x="86" y="149"/>
                    </a:cubicBezTo>
                    <a:cubicBezTo>
                      <a:pt x="93" y="160"/>
                      <a:pt x="98" y="172"/>
                      <a:pt x="105" y="183"/>
                    </a:cubicBezTo>
                    <a:cubicBezTo>
                      <a:pt x="110" y="191"/>
                      <a:pt x="117" y="198"/>
                      <a:pt x="125" y="203"/>
                    </a:cubicBezTo>
                    <a:cubicBezTo>
                      <a:pt x="131" y="201"/>
                      <a:pt x="138" y="198"/>
                      <a:pt x="145" y="196"/>
                    </a:cubicBezTo>
                    <a:cubicBezTo>
                      <a:pt x="152" y="195"/>
                      <a:pt x="159" y="194"/>
                      <a:pt x="165" y="193"/>
                    </a:cubicBezTo>
                    <a:cubicBezTo>
                      <a:pt x="164" y="190"/>
                      <a:pt x="164" y="187"/>
                      <a:pt x="163" y="184"/>
                    </a:cubicBezTo>
                    <a:cubicBezTo>
                      <a:pt x="162" y="170"/>
                      <a:pt x="165" y="157"/>
                      <a:pt x="168" y="143"/>
                    </a:cubicBezTo>
                    <a:cubicBezTo>
                      <a:pt x="173" y="121"/>
                      <a:pt x="175" y="97"/>
                      <a:pt x="171" y="74"/>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6" name="Freeform 158"/>
              <p:cNvSpPr>
                <a:spLocks/>
              </p:cNvSpPr>
              <p:nvPr/>
            </p:nvSpPr>
            <p:spPr bwMode="auto">
              <a:xfrm>
                <a:off x="5487988" y="5751513"/>
                <a:ext cx="877888" cy="392112"/>
              </a:xfrm>
              <a:custGeom>
                <a:avLst/>
                <a:gdLst>
                  <a:gd name="T0" fmla="*/ 186 w 239"/>
                  <a:gd name="T1" fmla="*/ 81 h 107"/>
                  <a:gd name="T2" fmla="*/ 79 w 239"/>
                  <a:gd name="T3" fmla="*/ 65 h 107"/>
                  <a:gd name="T4" fmla="*/ 5 w 239"/>
                  <a:gd name="T5" fmla="*/ 0 h 107"/>
                  <a:gd name="T6" fmla="*/ 0 w 239"/>
                  <a:gd name="T7" fmla="*/ 16 h 107"/>
                  <a:gd name="T8" fmla="*/ 10 w 239"/>
                  <a:gd name="T9" fmla="*/ 41 h 107"/>
                  <a:gd name="T10" fmla="*/ 31 w 239"/>
                  <a:gd name="T11" fmla="*/ 59 h 107"/>
                  <a:gd name="T12" fmla="*/ 147 w 239"/>
                  <a:gd name="T13" fmla="*/ 85 h 107"/>
                  <a:gd name="T14" fmla="*/ 147 w 239"/>
                  <a:gd name="T15" fmla="*/ 87 h 107"/>
                  <a:gd name="T16" fmla="*/ 147 w 239"/>
                  <a:gd name="T17" fmla="*/ 98 h 107"/>
                  <a:gd name="T18" fmla="*/ 195 w 239"/>
                  <a:gd name="T19" fmla="*/ 106 h 107"/>
                  <a:gd name="T20" fmla="*/ 239 w 239"/>
                  <a:gd name="T21" fmla="*/ 88 h 107"/>
                  <a:gd name="T22" fmla="*/ 238 w 239"/>
                  <a:gd name="T23" fmla="*/ 75 h 107"/>
                  <a:gd name="T24" fmla="*/ 186 w 239"/>
                  <a:gd name="T25" fmla="*/ 8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107">
                    <a:moveTo>
                      <a:pt x="186" y="81"/>
                    </a:moveTo>
                    <a:cubicBezTo>
                      <a:pt x="159" y="81"/>
                      <a:pt x="134" y="74"/>
                      <a:pt x="79" y="65"/>
                    </a:cubicBezTo>
                    <a:cubicBezTo>
                      <a:pt x="23" y="54"/>
                      <a:pt x="9" y="26"/>
                      <a:pt x="5" y="0"/>
                    </a:cubicBezTo>
                    <a:cubicBezTo>
                      <a:pt x="2" y="4"/>
                      <a:pt x="0" y="10"/>
                      <a:pt x="0" y="16"/>
                    </a:cubicBezTo>
                    <a:cubicBezTo>
                      <a:pt x="0" y="25"/>
                      <a:pt x="4" y="34"/>
                      <a:pt x="10" y="41"/>
                    </a:cubicBezTo>
                    <a:cubicBezTo>
                      <a:pt x="16" y="49"/>
                      <a:pt x="23" y="54"/>
                      <a:pt x="31" y="59"/>
                    </a:cubicBezTo>
                    <a:cubicBezTo>
                      <a:pt x="66" y="79"/>
                      <a:pt x="107" y="84"/>
                      <a:pt x="147" y="85"/>
                    </a:cubicBezTo>
                    <a:cubicBezTo>
                      <a:pt x="147" y="86"/>
                      <a:pt x="147" y="86"/>
                      <a:pt x="147" y="87"/>
                    </a:cubicBezTo>
                    <a:cubicBezTo>
                      <a:pt x="147" y="98"/>
                      <a:pt x="147" y="98"/>
                      <a:pt x="147" y="98"/>
                    </a:cubicBezTo>
                    <a:cubicBezTo>
                      <a:pt x="163" y="98"/>
                      <a:pt x="179" y="107"/>
                      <a:pt x="195" y="106"/>
                    </a:cubicBezTo>
                    <a:cubicBezTo>
                      <a:pt x="211" y="105"/>
                      <a:pt x="227" y="100"/>
                      <a:pt x="239" y="88"/>
                    </a:cubicBezTo>
                    <a:cubicBezTo>
                      <a:pt x="238" y="75"/>
                      <a:pt x="238" y="75"/>
                      <a:pt x="238" y="75"/>
                    </a:cubicBezTo>
                    <a:cubicBezTo>
                      <a:pt x="223" y="82"/>
                      <a:pt x="208" y="80"/>
                      <a:pt x="186" y="81"/>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7" name="Freeform 159"/>
              <p:cNvSpPr>
                <a:spLocks/>
              </p:cNvSpPr>
              <p:nvPr/>
            </p:nvSpPr>
            <p:spPr bwMode="auto">
              <a:xfrm>
                <a:off x="5505450" y="5673725"/>
                <a:ext cx="857250" cy="379412"/>
              </a:xfrm>
              <a:custGeom>
                <a:avLst/>
                <a:gdLst>
                  <a:gd name="T0" fmla="*/ 74 w 233"/>
                  <a:gd name="T1" fmla="*/ 86 h 103"/>
                  <a:gd name="T2" fmla="*/ 181 w 233"/>
                  <a:gd name="T3" fmla="*/ 102 h 103"/>
                  <a:gd name="T4" fmla="*/ 233 w 233"/>
                  <a:gd name="T5" fmla="*/ 96 h 103"/>
                  <a:gd name="T6" fmla="*/ 233 w 233"/>
                  <a:gd name="T7" fmla="*/ 72 h 103"/>
                  <a:gd name="T8" fmla="*/ 226 w 233"/>
                  <a:gd name="T9" fmla="*/ 86 h 103"/>
                  <a:gd name="T10" fmla="*/ 204 w 233"/>
                  <a:gd name="T11" fmla="*/ 88 h 103"/>
                  <a:gd name="T12" fmla="*/ 141 w 233"/>
                  <a:gd name="T13" fmla="*/ 63 h 103"/>
                  <a:gd name="T14" fmla="*/ 123 w 233"/>
                  <a:gd name="T15" fmla="*/ 36 h 103"/>
                  <a:gd name="T16" fmla="*/ 114 w 233"/>
                  <a:gd name="T17" fmla="*/ 0 h 103"/>
                  <a:gd name="T18" fmla="*/ 84 w 233"/>
                  <a:gd name="T19" fmla="*/ 14 h 103"/>
                  <a:gd name="T20" fmla="*/ 47 w 233"/>
                  <a:gd name="T21" fmla="*/ 11 h 103"/>
                  <a:gd name="T22" fmla="*/ 27 w 233"/>
                  <a:gd name="T23" fmla="*/ 8 h 103"/>
                  <a:gd name="T24" fmla="*/ 7 w 233"/>
                  <a:gd name="T25" fmla="*/ 13 h 103"/>
                  <a:gd name="T26" fmla="*/ 0 w 233"/>
                  <a:gd name="T27" fmla="*/ 21 h 103"/>
                  <a:gd name="T28" fmla="*/ 74 w 233"/>
                  <a:gd name="T29" fmla="*/ 8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3" h="103">
                    <a:moveTo>
                      <a:pt x="74" y="86"/>
                    </a:moveTo>
                    <a:cubicBezTo>
                      <a:pt x="129" y="95"/>
                      <a:pt x="154" y="102"/>
                      <a:pt x="181" y="102"/>
                    </a:cubicBezTo>
                    <a:cubicBezTo>
                      <a:pt x="203" y="101"/>
                      <a:pt x="218" y="103"/>
                      <a:pt x="233" y="96"/>
                    </a:cubicBezTo>
                    <a:cubicBezTo>
                      <a:pt x="233" y="72"/>
                      <a:pt x="233" y="72"/>
                      <a:pt x="233" y="72"/>
                    </a:cubicBezTo>
                    <a:cubicBezTo>
                      <a:pt x="232" y="77"/>
                      <a:pt x="230" y="83"/>
                      <a:pt x="226" y="86"/>
                    </a:cubicBezTo>
                    <a:cubicBezTo>
                      <a:pt x="220" y="91"/>
                      <a:pt x="211" y="90"/>
                      <a:pt x="204" y="88"/>
                    </a:cubicBezTo>
                    <a:cubicBezTo>
                      <a:pt x="182" y="84"/>
                      <a:pt x="159" y="77"/>
                      <a:pt x="141" y="63"/>
                    </a:cubicBezTo>
                    <a:cubicBezTo>
                      <a:pt x="131" y="55"/>
                      <a:pt x="127" y="48"/>
                      <a:pt x="123" y="36"/>
                    </a:cubicBezTo>
                    <a:cubicBezTo>
                      <a:pt x="120" y="24"/>
                      <a:pt x="117" y="12"/>
                      <a:pt x="114" y="0"/>
                    </a:cubicBezTo>
                    <a:cubicBezTo>
                      <a:pt x="106" y="8"/>
                      <a:pt x="95" y="12"/>
                      <a:pt x="84" y="14"/>
                    </a:cubicBezTo>
                    <a:cubicBezTo>
                      <a:pt x="72" y="15"/>
                      <a:pt x="60" y="14"/>
                      <a:pt x="47" y="11"/>
                    </a:cubicBezTo>
                    <a:cubicBezTo>
                      <a:pt x="41" y="10"/>
                      <a:pt x="34" y="8"/>
                      <a:pt x="27" y="8"/>
                    </a:cubicBezTo>
                    <a:cubicBezTo>
                      <a:pt x="20" y="8"/>
                      <a:pt x="12" y="9"/>
                      <a:pt x="7" y="13"/>
                    </a:cubicBezTo>
                    <a:cubicBezTo>
                      <a:pt x="4" y="15"/>
                      <a:pt x="2" y="18"/>
                      <a:pt x="0" y="21"/>
                    </a:cubicBezTo>
                    <a:cubicBezTo>
                      <a:pt x="4" y="47"/>
                      <a:pt x="18" y="75"/>
                      <a:pt x="74" y="86"/>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8" name="Freeform 160"/>
              <p:cNvSpPr>
                <a:spLocks/>
              </p:cNvSpPr>
              <p:nvPr/>
            </p:nvSpPr>
            <p:spPr bwMode="auto">
              <a:xfrm>
                <a:off x="6535738" y="5349875"/>
                <a:ext cx="554038" cy="441325"/>
              </a:xfrm>
              <a:custGeom>
                <a:avLst/>
                <a:gdLst>
                  <a:gd name="T0" fmla="*/ 23 w 151"/>
                  <a:gd name="T1" fmla="*/ 73 h 120"/>
                  <a:gd name="T2" fmla="*/ 49 w 151"/>
                  <a:gd name="T3" fmla="*/ 89 h 120"/>
                  <a:gd name="T4" fmla="*/ 70 w 151"/>
                  <a:gd name="T5" fmla="*/ 101 h 120"/>
                  <a:gd name="T6" fmla="*/ 151 w 151"/>
                  <a:gd name="T7" fmla="*/ 93 h 120"/>
                  <a:gd name="T8" fmla="*/ 149 w 151"/>
                  <a:gd name="T9" fmla="*/ 79 h 120"/>
                  <a:gd name="T10" fmla="*/ 137 w 151"/>
                  <a:gd name="T11" fmla="*/ 94 h 120"/>
                  <a:gd name="T12" fmla="*/ 108 w 151"/>
                  <a:gd name="T13" fmla="*/ 100 h 120"/>
                  <a:gd name="T14" fmla="*/ 43 w 151"/>
                  <a:gd name="T15" fmla="*/ 63 h 120"/>
                  <a:gd name="T16" fmla="*/ 32 w 151"/>
                  <a:gd name="T17" fmla="*/ 0 h 120"/>
                  <a:gd name="T18" fmla="*/ 23 w 151"/>
                  <a:gd name="T19" fmla="*/ 2 h 120"/>
                  <a:gd name="T20" fmla="*/ 12 w 151"/>
                  <a:gd name="T21" fmla="*/ 14 h 120"/>
                  <a:gd name="T22" fmla="*/ 0 w 151"/>
                  <a:gd name="T23" fmla="*/ 37 h 120"/>
                  <a:gd name="T24" fmla="*/ 23 w 151"/>
                  <a:gd name="T25" fmla="*/ 7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1" h="120">
                    <a:moveTo>
                      <a:pt x="23" y="73"/>
                    </a:moveTo>
                    <a:cubicBezTo>
                      <a:pt x="43" y="85"/>
                      <a:pt x="47" y="87"/>
                      <a:pt x="49" y="89"/>
                    </a:cubicBezTo>
                    <a:cubicBezTo>
                      <a:pt x="52" y="90"/>
                      <a:pt x="65" y="99"/>
                      <a:pt x="70" y="101"/>
                    </a:cubicBezTo>
                    <a:cubicBezTo>
                      <a:pt x="74" y="104"/>
                      <a:pt x="130" y="120"/>
                      <a:pt x="151" y="93"/>
                    </a:cubicBezTo>
                    <a:cubicBezTo>
                      <a:pt x="151" y="88"/>
                      <a:pt x="151" y="83"/>
                      <a:pt x="149" y="79"/>
                    </a:cubicBezTo>
                    <a:cubicBezTo>
                      <a:pt x="147" y="85"/>
                      <a:pt x="142" y="91"/>
                      <a:pt x="137" y="94"/>
                    </a:cubicBezTo>
                    <a:cubicBezTo>
                      <a:pt x="128" y="100"/>
                      <a:pt x="118" y="101"/>
                      <a:pt x="108" y="100"/>
                    </a:cubicBezTo>
                    <a:cubicBezTo>
                      <a:pt x="82" y="98"/>
                      <a:pt x="58" y="84"/>
                      <a:pt x="43" y="63"/>
                    </a:cubicBezTo>
                    <a:cubicBezTo>
                      <a:pt x="32" y="45"/>
                      <a:pt x="30" y="22"/>
                      <a:pt x="32" y="0"/>
                    </a:cubicBezTo>
                    <a:cubicBezTo>
                      <a:pt x="29" y="0"/>
                      <a:pt x="26" y="1"/>
                      <a:pt x="23" y="2"/>
                    </a:cubicBezTo>
                    <a:cubicBezTo>
                      <a:pt x="18" y="5"/>
                      <a:pt x="15" y="10"/>
                      <a:pt x="12" y="14"/>
                    </a:cubicBezTo>
                    <a:cubicBezTo>
                      <a:pt x="7" y="21"/>
                      <a:pt x="3" y="29"/>
                      <a:pt x="0" y="37"/>
                    </a:cubicBezTo>
                    <a:cubicBezTo>
                      <a:pt x="2" y="48"/>
                      <a:pt x="7" y="61"/>
                      <a:pt x="23" y="73"/>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9" name="Freeform 161"/>
              <p:cNvSpPr>
                <a:spLocks/>
              </p:cNvSpPr>
              <p:nvPr/>
            </p:nvSpPr>
            <p:spPr bwMode="auto">
              <a:xfrm>
                <a:off x="6524625" y="5486400"/>
                <a:ext cx="565150" cy="346075"/>
              </a:xfrm>
              <a:custGeom>
                <a:avLst/>
                <a:gdLst>
                  <a:gd name="T0" fmla="*/ 73 w 154"/>
                  <a:gd name="T1" fmla="*/ 64 h 94"/>
                  <a:gd name="T2" fmla="*/ 52 w 154"/>
                  <a:gd name="T3" fmla="*/ 52 h 94"/>
                  <a:gd name="T4" fmla="*/ 26 w 154"/>
                  <a:gd name="T5" fmla="*/ 36 h 94"/>
                  <a:gd name="T6" fmla="*/ 3 w 154"/>
                  <a:gd name="T7" fmla="*/ 0 h 94"/>
                  <a:gd name="T8" fmla="*/ 2 w 154"/>
                  <a:gd name="T9" fmla="*/ 4 h 94"/>
                  <a:gd name="T10" fmla="*/ 14 w 154"/>
                  <a:gd name="T11" fmla="*/ 42 h 94"/>
                  <a:gd name="T12" fmla="*/ 50 w 154"/>
                  <a:gd name="T13" fmla="*/ 63 h 94"/>
                  <a:gd name="T14" fmla="*/ 61 w 154"/>
                  <a:gd name="T15" fmla="*/ 68 h 94"/>
                  <a:gd name="T16" fmla="*/ 68 w 154"/>
                  <a:gd name="T17" fmla="*/ 85 h 94"/>
                  <a:gd name="T18" fmla="*/ 85 w 154"/>
                  <a:gd name="T19" fmla="*/ 93 h 94"/>
                  <a:gd name="T20" fmla="*/ 127 w 154"/>
                  <a:gd name="T21" fmla="*/ 92 h 94"/>
                  <a:gd name="T22" fmla="*/ 143 w 154"/>
                  <a:gd name="T23" fmla="*/ 86 h 94"/>
                  <a:gd name="T24" fmla="*/ 153 w 154"/>
                  <a:gd name="T25" fmla="*/ 57 h 94"/>
                  <a:gd name="T26" fmla="*/ 154 w 154"/>
                  <a:gd name="T27" fmla="*/ 56 h 94"/>
                  <a:gd name="T28" fmla="*/ 73 w 154"/>
                  <a:gd name="T29" fmla="*/ 6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 h="94">
                    <a:moveTo>
                      <a:pt x="73" y="64"/>
                    </a:moveTo>
                    <a:cubicBezTo>
                      <a:pt x="68" y="62"/>
                      <a:pt x="55" y="53"/>
                      <a:pt x="52" y="52"/>
                    </a:cubicBezTo>
                    <a:cubicBezTo>
                      <a:pt x="50" y="50"/>
                      <a:pt x="46" y="48"/>
                      <a:pt x="26" y="36"/>
                    </a:cubicBezTo>
                    <a:cubicBezTo>
                      <a:pt x="10" y="24"/>
                      <a:pt x="5" y="11"/>
                      <a:pt x="3" y="0"/>
                    </a:cubicBezTo>
                    <a:cubicBezTo>
                      <a:pt x="3" y="1"/>
                      <a:pt x="3" y="2"/>
                      <a:pt x="2" y="4"/>
                    </a:cubicBezTo>
                    <a:cubicBezTo>
                      <a:pt x="0" y="17"/>
                      <a:pt x="5" y="32"/>
                      <a:pt x="14" y="42"/>
                    </a:cubicBezTo>
                    <a:cubicBezTo>
                      <a:pt x="24" y="53"/>
                      <a:pt x="37" y="59"/>
                      <a:pt x="50" y="63"/>
                    </a:cubicBezTo>
                    <a:cubicBezTo>
                      <a:pt x="54" y="64"/>
                      <a:pt x="59" y="65"/>
                      <a:pt x="61" y="68"/>
                    </a:cubicBezTo>
                    <a:cubicBezTo>
                      <a:pt x="65" y="73"/>
                      <a:pt x="64" y="80"/>
                      <a:pt x="68" y="85"/>
                    </a:cubicBezTo>
                    <a:cubicBezTo>
                      <a:pt x="71" y="91"/>
                      <a:pt x="79" y="92"/>
                      <a:pt x="85" y="93"/>
                    </a:cubicBezTo>
                    <a:cubicBezTo>
                      <a:pt x="99" y="94"/>
                      <a:pt x="114" y="94"/>
                      <a:pt x="127" y="92"/>
                    </a:cubicBezTo>
                    <a:cubicBezTo>
                      <a:pt x="133" y="91"/>
                      <a:pt x="138" y="90"/>
                      <a:pt x="143" y="86"/>
                    </a:cubicBezTo>
                    <a:cubicBezTo>
                      <a:pt x="151" y="80"/>
                      <a:pt x="153" y="68"/>
                      <a:pt x="153" y="57"/>
                    </a:cubicBezTo>
                    <a:cubicBezTo>
                      <a:pt x="153" y="57"/>
                      <a:pt x="153" y="56"/>
                      <a:pt x="154" y="56"/>
                    </a:cubicBezTo>
                    <a:cubicBezTo>
                      <a:pt x="133" y="83"/>
                      <a:pt x="77" y="67"/>
                      <a:pt x="73" y="64"/>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0" name="Freeform 178"/>
              <p:cNvSpPr>
                <a:spLocks/>
              </p:cNvSpPr>
              <p:nvPr/>
            </p:nvSpPr>
            <p:spPr bwMode="auto">
              <a:xfrm>
                <a:off x="6880225" y="4137025"/>
                <a:ext cx="223838" cy="161925"/>
              </a:xfrm>
              <a:custGeom>
                <a:avLst/>
                <a:gdLst>
                  <a:gd name="T0" fmla="*/ 0 w 61"/>
                  <a:gd name="T1" fmla="*/ 34 h 44"/>
                  <a:gd name="T2" fmla="*/ 59 w 61"/>
                  <a:gd name="T3" fmla="*/ 44 h 44"/>
                  <a:gd name="T4" fmla="*/ 61 w 61"/>
                  <a:gd name="T5" fmla="*/ 0 h 44"/>
                  <a:gd name="T6" fmla="*/ 0 w 61"/>
                  <a:gd name="T7" fmla="*/ 34 h 44"/>
                </a:gdLst>
                <a:ahLst/>
                <a:cxnLst>
                  <a:cxn ang="0">
                    <a:pos x="T0" y="T1"/>
                  </a:cxn>
                  <a:cxn ang="0">
                    <a:pos x="T2" y="T3"/>
                  </a:cxn>
                  <a:cxn ang="0">
                    <a:pos x="T4" y="T5"/>
                  </a:cxn>
                  <a:cxn ang="0">
                    <a:pos x="T6" y="T7"/>
                  </a:cxn>
                </a:cxnLst>
                <a:rect l="0" t="0" r="r" b="b"/>
                <a:pathLst>
                  <a:path w="61" h="44">
                    <a:moveTo>
                      <a:pt x="0" y="34"/>
                    </a:moveTo>
                    <a:cubicBezTo>
                      <a:pt x="19" y="38"/>
                      <a:pt x="39" y="41"/>
                      <a:pt x="59" y="44"/>
                    </a:cubicBezTo>
                    <a:cubicBezTo>
                      <a:pt x="61" y="0"/>
                      <a:pt x="61" y="0"/>
                      <a:pt x="61" y="0"/>
                    </a:cubicBezTo>
                    <a:cubicBezTo>
                      <a:pt x="40" y="11"/>
                      <a:pt x="20" y="22"/>
                      <a:pt x="0" y="34"/>
                    </a:cubicBezTo>
                    <a:close/>
                  </a:path>
                </a:pathLst>
              </a:custGeom>
              <a:solidFill>
                <a:srgbClr val="064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1" name="Oval 162"/>
              <p:cNvSpPr>
                <a:spLocks noChangeArrowheads="1"/>
              </p:cNvSpPr>
              <p:nvPr/>
            </p:nvSpPr>
            <p:spPr bwMode="auto">
              <a:xfrm>
                <a:off x="6326188" y="6000750"/>
                <a:ext cx="220663" cy="217487"/>
              </a:xfrm>
              <a:prstGeom prst="ellipse">
                <a:avLst/>
              </a:pr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2" name="Oval 163"/>
              <p:cNvSpPr>
                <a:spLocks noChangeArrowheads="1"/>
              </p:cNvSpPr>
              <p:nvPr/>
            </p:nvSpPr>
            <p:spPr bwMode="auto">
              <a:xfrm>
                <a:off x="7662863" y="6353175"/>
                <a:ext cx="217488" cy="217487"/>
              </a:xfrm>
              <a:prstGeom prst="ellipse">
                <a:avLst/>
              </a:pr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3" name="Oval 164"/>
              <p:cNvSpPr>
                <a:spLocks noChangeArrowheads="1"/>
              </p:cNvSpPr>
              <p:nvPr/>
            </p:nvSpPr>
            <p:spPr bwMode="auto">
              <a:xfrm>
                <a:off x="8537575" y="5754688"/>
                <a:ext cx="217488" cy="220662"/>
              </a:xfrm>
              <a:prstGeom prst="ellipse">
                <a:avLst/>
              </a:pr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4" name="Oval 165"/>
              <p:cNvSpPr>
                <a:spLocks noChangeArrowheads="1"/>
              </p:cNvSpPr>
              <p:nvPr/>
            </p:nvSpPr>
            <p:spPr bwMode="auto">
              <a:xfrm>
                <a:off x="7934325" y="5122863"/>
                <a:ext cx="217488" cy="215900"/>
              </a:xfrm>
              <a:prstGeom prst="ellipse">
                <a:avLst/>
              </a:pr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5" name="Freeform 166"/>
              <p:cNvSpPr>
                <a:spLocks/>
              </p:cNvSpPr>
              <p:nvPr/>
            </p:nvSpPr>
            <p:spPr bwMode="auto">
              <a:xfrm>
                <a:off x="6303963" y="5629275"/>
                <a:ext cx="1352550" cy="471487"/>
              </a:xfrm>
              <a:custGeom>
                <a:avLst/>
                <a:gdLst>
                  <a:gd name="T0" fmla="*/ 8 w 368"/>
                  <a:gd name="T1" fmla="*/ 111 h 128"/>
                  <a:gd name="T2" fmla="*/ 168 w 368"/>
                  <a:gd name="T3" fmla="*/ 34 h 128"/>
                  <a:gd name="T4" fmla="*/ 341 w 368"/>
                  <a:gd name="T5" fmla="*/ 1 h 128"/>
                  <a:gd name="T6" fmla="*/ 357 w 368"/>
                  <a:gd name="T7" fmla="*/ 33 h 128"/>
                  <a:gd name="T8" fmla="*/ 324 w 368"/>
                  <a:gd name="T9" fmla="*/ 40 h 128"/>
                  <a:gd name="T10" fmla="*/ 215 w 368"/>
                  <a:gd name="T11" fmla="*/ 51 h 128"/>
                  <a:gd name="T12" fmla="*/ 15 w 368"/>
                  <a:gd name="T13" fmla="*/ 124 h 128"/>
                  <a:gd name="T14" fmla="*/ 8 w 368"/>
                  <a:gd name="T15" fmla="*/ 111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8" h="128">
                    <a:moveTo>
                      <a:pt x="8" y="111"/>
                    </a:moveTo>
                    <a:cubicBezTo>
                      <a:pt x="59" y="81"/>
                      <a:pt x="112" y="53"/>
                      <a:pt x="168" y="34"/>
                    </a:cubicBezTo>
                    <a:cubicBezTo>
                      <a:pt x="224" y="15"/>
                      <a:pt x="282" y="5"/>
                      <a:pt x="341" y="1"/>
                    </a:cubicBezTo>
                    <a:cubicBezTo>
                      <a:pt x="358" y="0"/>
                      <a:pt x="368" y="20"/>
                      <a:pt x="357" y="33"/>
                    </a:cubicBezTo>
                    <a:cubicBezTo>
                      <a:pt x="349" y="42"/>
                      <a:pt x="334" y="40"/>
                      <a:pt x="324" y="40"/>
                    </a:cubicBezTo>
                    <a:cubicBezTo>
                      <a:pt x="287" y="40"/>
                      <a:pt x="250" y="44"/>
                      <a:pt x="215" y="51"/>
                    </a:cubicBezTo>
                    <a:cubicBezTo>
                      <a:pt x="144" y="65"/>
                      <a:pt x="79" y="92"/>
                      <a:pt x="15" y="124"/>
                    </a:cubicBezTo>
                    <a:cubicBezTo>
                      <a:pt x="6" y="128"/>
                      <a:pt x="0" y="115"/>
                      <a:pt x="8" y="111"/>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6" name="Freeform 167"/>
              <p:cNvSpPr>
                <a:spLocks/>
              </p:cNvSpPr>
              <p:nvPr/>
            </p:nvSpPr>
            <p:spPr bwMode="auto">
              <a:xfrm>
                <a:off x="7450138" y="5078413"/>
                <a:ext cx="661988" cy="746125"/>
              </a:xfrm>
              <a:custGeom>
                <a:avLst/>
                <a:gdLst>
                  <a:gd name="T0" fmla="*/ 12 w 180"/>
                  <a:gd name="T1" fmla="*/ 162 h 203"/>
                  <a:gd name="T2" fmla="*/ 101 w 180"/>
                  <a:gd name="T3" fmla="*/ 44 h 203"/>
                  <a:gd name="T4" fmla="*/ 121 w 180"/>
                  <a:gd name="T5" fmla="*/ 30 h 203"/>
                  <a:gd name="T6" fmla="*/ 147 w 180"/>
                  <a:gd name="T7" fmla="*/ 14 h 203"/>
                  <a:gd name="T8" fmla="*/ 166 w 180"/>
                  <a:gd name="T9" fmla="*/ 5 h 203"/>
                  <a:gd name="T10" fmla="*/ 173 w 180"/>
                  <a:gd name="T11" fmla="*/ 18 h 203"/>
                  <a:gd name="T12" fmla="*/ 156 w 180"/>
                  <a:gd name="T13" fmla="*/ 29 h 203"/>
                  <a:gd name="T14" fmla="*/ 133 w 180"/>
                  <a:gd name="T15" fmla="*/ 47 h 203"/>
                  <a:gd name="T16" fmla="*/ 117 w 180"/>
                  <a:gd name="T17" fmla="*/ 62 h 203"/>
                  <a:gd name="T18" fmla="*/ 47 w 180"/>
                  <a:gd name="T19" fmla="*/ 179 h 203"/>
                  <a:gd name="T20" fmla="*/ 12 w 180"/>
                  <a:gd name="T21" fmla="*/ 16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203">
                    <a:moveTo>
                      <a:pt x="12" y="162"/>
                    </a:moveTo>
                    <a:cubicBezTo>
                      <a:pt x="36" y="117"/>
                      <a:pt x="63" y="78"/>
                      <a:pt x="101" y="44"/>
                    </a:cubicBezTo>
                    <a:cubicBezTo>
                      <a:pt x="108" y="40"/>
                      <a:pt x="114" y="34"/>
                      <a:pt x="121" y="30"/>
                    </a:cubicBezTo>
                    <a:cubicBezTo>
                      <a:pt x="129" y="25"/>
                      <a:pt x="138" y="19"/>
                      <a:pt x="147" y="14"/>
                    </a:cubicBezTo>
                    <a:cubicBezTo>
                      <a:pt x="153" y="11"/>
                      <a:pt x="160" y="8"/>
                      <a:pt x="166" y="5"/>
                    </a:cubicBezTo>
                    <a:cubicBezTo>
                      <a:pt x="175" y="0"/>
                      <a:pt x="180" y="12"/>
                      <a:pt x="173" y="18"/>
                    </a:cubicBezTo>
                    <a:cubicBezTo>
                      <a:pt x="169" y="23"/>
                      <a:pt x="162" y="26"/>
                      <a:pt x="156" y="29"/>
                    </a:cubicBezTo>
                    <a:cubicBezTo>
                      <a:pt x="149" y="35"/>
                      <a:pt x="141" y="41"/>
                      <a:pt x="133" y="47"/>
                    </a:cubicBezTo>
                    <a:cubicBezTo>
                      <a:pt x="128" y="51"/>
                      <a:pt x="122" y="57"/>
                      <a:pt x="117" y="62"/>
                    </a:cubicBezTo>
                    <a:cubicBezTo>
                      <a:pt x="85" y="96"/>
                      <a:pt x="65" y="135"/>
                      <a:pt x="47" y="179"/>
                    </a:cubicBezTo>
                    <a:cubicBezTo>
                      <a:pt x="37" y="203"/>
                      <a:pt x="0" y="185"/>
                      <a:pt x="12" y="162"/>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7" name="Freeform 168"/>
              <p:cNvSpPr>
                <a:spLocks/>
              </p:cNvSpPr>
              <p:nvPr/>
            </p:nvSpPr>
            <p:spPr bwMode="auto">
              <a:xfrm>
                <a:off x="7435850" y="5586413"/>
                <a:ext cx="392113" cy="936625"/>
              </a:xfrm>
              <a:custGeom>
                <a:avLst/>
                <a:gdLst>
                  <a:gd name="T0" fmla="*/ 46 w 107"/>
                  <a:gd name="T1" fmla="*/ 17 h 255"/>
                  <a:gd name="T2" fmla="*/ 62 w 107"/>
                  <a:gd name="T3" fmla="*/ 34 h 255"/>
                  <a:gd name="T4" fmla="*/ 72 w 107"/>
                  <a:gd name="T5" fmla="*/ 47 h 255"/>
                  <a:gd name="T6" fmla="*/ 82 w 107"/>
                  <a:gd name="T7" fmla="*/ 64 h 255"/>
                  <a:gd name="T8" fmla="*/ 87 w 107"/>
                  <a:gd name="T9" fmla="*/ 73 h 255"/>
                  <a:gd name="T10" fmla="*/ 93 w 107"/>
                  <a:gd name="T11" fmla="*/ 88 h 255"/>
                  <a:gd name="T12" fmla="*/ 98 w 107"/>
                  <a:gd name="T13" fmla="*/ 104 h 255"/>
                  <a:gd name="T14" fmla="*/ 102 w 107"/>
                  <a:gd name="T15" fmla="*/ 118 h 255"/>
                  <a:gd name="T16" fmla="*/ 105 w 107"/>
                  <a:gd name="T17" fmla="*/ 138 h 255"/>
                  <a:gd name="T18" fmla="*/ 107 w 107"/>
                  <a:gd name="T19" fmla="*/ 154 h 255"/>
                  <a:gd name="T20" fmla="*/ 99 w 107"/>
                  <a:gd name="T21" fmla="*/ 245 h 255"/>
                  <a:gd name="T22" fmla="*/ 84 w 107"/>
                  <a:gd name="T23" fmla="*/ 242 h 255"/>
                  <a:gd name="T24" fmla="*/ 86 w 107"/>
                  <a:gd name="T25" fmla="*/ 216 h 255"/>
                  <a:gd name="T26" fmla="*/ 82 w 107"/>
                  <a:gd name="T27" fmla="*/ 157 h 255"/>
                  <a:gd name="T28" fmla="*/ 80 w 107"/>
                  <a:gd name="T29" fmla="*/ 142 h 255"/>
                  <a:gd name="T30" fmla="*/ 75 w 107"/>
                  <a:gd name="T31" fmla="*/ 125 h 255"/>
                  <a:gd name="T32" fmla="*/ 71 w 107"/>
                  <a:gd name="T33" fmla="*/ 113 h 255"/>
                  <a:gd name="T34" fmla="*/ 65 w 107"/>
                  <a:gd name="T35" fmla="*/ 100 h 255"/>
                  <a:gd name="T36" fmla="*/ 58 w 107"/>
                  <a:gd name="T37" fmla="*/ 88 h 255"/>
                  <a:gd name="T38" fmla="*/ 54 w 107"/>
                  <a:gd name="T39" fmla="*/ 81 h 255"/>
                  <a:gd name="T40" fmla="*/ 44 w 107"/>
                  <a:gd name="T41" fmla="*/ 69 h 255"/>
                  <a:gd name="T42" fmla="*/ 35 w 107"/>
                  <a:gd name="T43" fmla="*/ 59 h 255"/>
                  <a:gd name="T44" fmla="*/ 21 w 107"/>
                  <a:gd name="T45" fmla="*/ 47 h 255"/>
                  <a:gd name="T46" fmla="*/ 46 w 107"/>
                  <a:gd name="T47" fmla="*/ 17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255">
                    <a:moveTo>
                      <a:pt x="46" y="17"/>
                    </a:moveTo>
                    <a:cubicBezTo>
                      <a:pt x="51" y="23"/>
                      <a:pt x="57" y="28"/>
                      <a:pt x="62" y="34"/>
                    </a:cubicBezTo>
                    <a:cubicBezTo>
                      <a:pt x="65" y="38"/>
                      <a:pt x="69" y="42"/>
                      <a:pt x="72" y="47"/>
                    </a:cubicBezTo>
                    <a:cubicBezTo>
                      <a:pt x="76" y="53"/>
                      <a:pt x="79" y="58"/>
                      <a:pt x="82" y="64"/>
                    </a:cubicBezTo>
                    <a:cubicBezTo>
                      <a:pt x="84" y="67"/>
                      <a:pt x="85" y="70"/>
                      <a:pt x="87" y="73"/>
                    </a:cubicBezTo>
                    <a:cubicBezTo>
                      <a:pt x="89" y="78"/>
                      <a:pt x="91" y="83"/>
                      <a:pt x="93" y="88"/>
                    </a:cubicBezTo>
                    <a:cubicBezTo>
                      <a:pt x="95" y="93"/>
                      <a:pt x="97" y="99"/>
                      <a:pt x="98" y="104"/>
                    </a:cubicBezTo>
                    <a:cubicBezTo>
                      <a:pt x="99" y="109"/>
                      <a:pt x="101" y="113"/>
                      <a:pt x="102" y="118"/>
                    </a:cubicBezTo>
                    <a:cubicBezTo>
                      <a:pt x="103" y="124"/>
                      <a:pt x="104" y="131"/>
                      <a:pt x="105" y="138"/>
                    </a:cubicBezTo>
                    <a:cubicBezTo>
                      <a:pt x="105" y="143"/>
                      <a:pt x="106" y="149"/>
                      <a:pt x="107" y="154"/>
                    </a:cubicBezTo>
                    <a:cubicBezTo>
                      <a:pt x="107" y="185"/>
                      <a:pt x="104" y="214"/>
                      <a:pt x="99" y="245"/>
                    </a:cubicBezTo>
                    <a:cubicBezTo>
                      <a:pt x="97" y="255"/>
                      <a:pt x="85" y="251"/>
                      <a:pt x="84" y="242"/>
                    </a:cubicBezTo>
                    <a:cubicBezTo>
                      <a:pt x="83" y="234"/>
                      <a:pt x="85" y="225"/>
                      <a:pt x="86" y="216"/>
                    </a:cubicBezTo>
                    <a:cubicBezTo>
                      <a:pt x="86" y="196"/>
                      <a:pt x="85" y="177"/>
                      <a:pt x="82" y="157"/>
                    </a:cubicBezTo>
                    <a:cubicBezTo>
                      <a:pt x="82" y="152"/>
                      <a:pt x="81" y="147"/>
                      <a:pt x="80" y="142"/>
                    </a:cubicBezTo>
                    <a:cubicBezTo>
                      <a:pt x="79" y="136"/>
                      <a:pt x="77" y="131"/>
                      <a:pt x="75" y="125"/>
                    </a:cubicBezTo>
                    <a:cubicBezTo>
                      <a:pt x="74" y="121"/>
                      <a:pt x="72" y="117"/>
                      <a:pt x="71" y="113"/>
                    </a:cubicBezTo>
                    <a:cubicBezTo>
                      <a:pt x="69" y="109"/>
                      <a:pt x="67" y="104"/>
                      <a:pt x="65" y="100"/>
                    </a:cubicBezTo>
                    <a:cubicBezTo>
                      <a:pt x="63" y="96"/>
                      <a:pt x="61" y="92"/>
                      <a:pt x="58" y="88"/>
                    </a:cubicBezTo>
                    <a:cubicBezTo>
                      <a:pt x="57" y="86"/>
                      <a:pt x="55" y="83"/>
                      <a:pt x="54" y="81"/>
                    </a:cubicBezTo>
                    <a:cubicBezTo>
                      <a:pt x="51" y="77"/>
                      <a:pt x="48" y="72"/>
                      <a:pt x="44" y="69"/>
                    </a:cubicBezTo>
                    <a:cubicBezTo>
                      <a:pt x="41" y="65"/>
                      <a:pt x="38" y="62"/>
                      <a:pt x="35" y="59"/>
                    </a:cubicBezTo>
                    <a:cubicBezTo>
                      <a:pt x="31" y="55"/>
                      <a:pt x="26" y="51"/>
                      <a:pt x="21" y="47"/>
                    </a:cubicBezTo>
                    <a:cubicBezTo>
                      <a:pt x="0" y="31"/>
                      <a:pt x="27" y="0"/>
                      <a:pt x="46" y="17"/>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8" name="Freeform 169"/>
              <p:cNvSpPr>
                <a:spLocks/>
              </p:cNvSpPr>
              <p:nvPr/>
            </p:nvSpPr>
            <p:spPr bwMode="auto">
              <a:xfrm>
                <a:off x="7469188" y="5578475"/>
                <a:ext cx="1296988" cy="265112"/>
              </a:xfrm>
              <a:custGeom>
                <a:avLst/>
                <a:gdLst>
                  <a:gd name="T0" fmla="*/ 18 w 353"/>
                  <a:gd name="T1" fmla="*/ 16 h 72"/>
                  <a:gd name="T2" fmla="*/ 192 w 353"/>
                  <a:gd name="T3" fmla="*/ 11 h 72"/>
                  <a:gd name="T4" fmla="*/ 344 w 353"/>
                  <a:gd name="T5" fmla="*/ 56 h 72"/>
                  <a:gd name="T6" fmla="*/ 338 w 353"/>
                  <a:gd name="T7" fmla="*/ 71 h 72"/>
                  <a:gd name="T8" fmla="*/ 321 w 353"/>
                  <a:gd name="T9" fmla="*/ 65 h 72"/>
                  <a:gd name="T10" fmla="*/ 263 w 353"/>
                  <a:gd name="T11" fmla="*/ 48 h 72"/>
                  <a:gd name="T12" fmla="*/ 170 w 353"/>
                  <a:gd name="T13" fmla="*/ 36 h 72"/>
                  <a:gd name="T14" fmla="*/ 54 w 353"/>
                  <a:gd name="T15" fmla="*/ 45 h 72"/>
                  <a:gd name="T16" fmla="*/ 15 w 353"/>
                  <a:gd name="T17" fmla="*/ 52 h 72"/>
                  <a:gd name="T18" fmla="*/ 18 w 353"/>
                  <a:gd name="T19" fmla="*/ 1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72">
                    <a:moveTo>
                      <a:pt x="18" y="16"/>
                    </a:moveTo>
                    <a:cubicBezTo>
                      <a:pt x="74" y="0"/>
                      <a:pt x="136" y="3"/>
                      <a:pt x="192" y="11"/>
                    </a:cubicBezTo>
                    <a:cubicBezTo>
                      <a:pt x="245" y="18"/>
                      <a:pt x="295" y="34"/>
                      <a:pt x="344" y="56"/>
                    </a:cubicBezTo>
                    <a:cubicBezTo>
                      <a:pt x="353" y="60"/>
                      <a:pt x="347" y="72"/>
                      <a:pt x="338" y="71"/>
                    </a:cubicBezTo>
                    <a:cubicBezTo>
                      <a:pt x="332" y="70"/>
                      <a:pt x="326" y="66"/>
                      <a:pt x="321" y="65"/>
                    </a:cubicBezTo>
                    <a:cubicBezTo>
                      <a:pt x="302" y="58"/>
                      <a:pt x="283" y="52"/>
                      <a:pt x="263" y="48"/>
                    </a:cubicBezTo>
                    <a:cubicBezTo>
                      <a:pt x="232" y="41"/>
                      <a:pt x="201" y="38"/>
                      <a:pt x="170" y="36"/>
                    </a:cubicBezTo>
                    <a:cubicBezTo>
                      <a:pt x="132" y="35"/>
                      <a:pt x="92" y="37"/>
                      <a:pt x="54" y="45"/>
                    </a:cubicBezTo>
                    <a:cubicBezTo>
                      <a:pt x="43" y="48"/>
                      <a:pt x="27" y="57"/>
                      <a:pt x="15" y="52"/>
                    </a:cubicBezTo>
                    <a:cubicBezTo>
                      <a:pt x="0" y="44"/>
                      <a:pt x="2" y="21"/>
                      <a:pt x="18" y="16"/>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9" name="Freeform 170"/>
              <p:cNvSpPr>
                <a:spLocks/>
              </p:cNvSpPr>
              <p:nvPr/>
            </p:nvSpPr>
            <p:spPr bwMode="auto">
              <a:xfrm>
                <a:off x="7383463" y="5581650"/>
                <a:ext cx="334963" cy="192087"/>
              </a:xfrm>
              <a:custGeom>
                <a:avLst/>
                <a:gdLst>
                  <a:gd name="T0" fmla="*/ 75 w 91"/>
                  <a:gd name="T1" fmla="*/ 9 h 52"/>
                  <a:gd name="T2" fmla="*/ 75 w 91"/>
                  <a:gd name="T3" fmla="*/ 43 h 52"/>
                  <a:gd name="T4" fmla="*/ 16 w 91"/>
                  <a:gd name="T5" fmla="*/ 43 h 52"/>
                  <a:gd name="T6" fmla="*/ 16 w 91"/>
                  <a:gd name="T7" fmla="*/ 9 h 52"/>
                  <a:gd name="T8" fmla="*/ 75 w 91"/>
                  <a:gd name="T9" fmla="*/ 9 h 52"/>
                </a:gdLst>
                <a:ahLst/>
                <a:cxnLst>
                  <a:cxn ang="0">
                    <a:pos x="T0" y="T1"/>
                  </a:cxn>
                  <a:cxn ang="0">
                    <a:pos x="T2" y="T3"/>
                  </a:cxn>
                  <a:cxn ang="0">
                    <a:pos x="T4" y="T5"/>
                  </a:cxn>
                  <a:cxn ang="0">
                    <a:pos x="T6" y="T7"/>
                  </a:cxn>
                  <a:cxn ang="0">
                    <a:pos x="T8" y="T9"/>
                  </a:cxn>
                </a:cxnLst>
                <a:rect l="0" t="0" r="r" b="b"/>
                <a:pathLst>
                  <a:path w="91" h="52">
                    <a:moveTo>
                      <a:pt x="75" y="9"/>
                    </a:moveTo>
                    <a:cubicBezTo>
                      <a:pt x="91" y="19"/>
                      <a:pt x="91" y="34"/>
                      <a:pt x="75" y="43"/>
                    </a:cubicBezTo>
                    <a:cubicBezTo>
                      <a:pt x="59" y="52"/>
                      <a:pt x="32" y="52"/>
                      <a:pt x="16" y="43"/>
                    </a:cubicBezTo>
                    <a:cubicBezTo>
                      <a:pt x="0" y="34"/>
                      <a:pt x="0" y="19"/>
                      <a:pt x="16" y="9"/>
                    </a:cubicBezTo>
                    <a:cubicBezTo>
                      <a:pt x="32" y="0"/>
                      <a:pt x="59" y="0"/>
                      <a:pt x="75" y="9"/>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0" name="Freeform 171"/>
              <p:cNvSpPr>
                <a:spLocks/>
              </p:cNvSpPr>
              <p:nvPr/>
            </p:nvSpPr>
            <p:spPr bwMode="auto">
              <a:xfrm>
                <a:off x="7475538" y="4776788"/>
                <a:ext cx="150813" cy="941387"/>
              </a:xfrm>
              <a:custGeom>
                <a:avLst/>
                <a:gdLst>
                  <a:gd name="T0" fmla="*/ 40 w 41"/>
                  <a:gd name="T1" fmla="*/ 0 h 256"/>
                  <a:gd name="T2" fmla="*/ 41 w 41"/>
                  <a:gd name="T3" fmla="*/ 243 h 256"/>
                  <a:gd name="T4" fmla="*/ 35 w 41"/>
                  <a:gd name="T5" fmla="*/ 252 h 256"/>
                  <a:gd name="T6" fmla="*/ 7 w 41"/>
                  <a:gd name="T7" fmla="*/ 252 h 256"/>
                  <a:gd name="T8" fmla="*/ 1 w 41"/>
                  <a:gd name="T9" fmla="*/ 244 h 256"/>
                  <a:gd name="T10" fmla="*/ 0 w 41"/>
                  <a:gd name="T11" fmla="*/ 0 h 256"/>
                  <a:gd name="T12" fmla="*/ 6 w 41"/>
                  <a:gd name="T13" fmla="*/ 8 h 256"/>
                  <a:gd name="T14" fmla="*/ 34 w 41"/>
                  <a:gd name="T15" fmla="*/ 8 h 256"/>
                  <a:gd name="T16" fmla="*/ 40 w 41"/>
                  <a:gd name="T1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256">
                    <a:moveTo>
                      <a:pt x="40" y="0"/>
                    </a:moveTo>
                    <a:cubicBezTo>
                      <a:pt x="41" y="243"/>
                      <a:pt x="41" y="243"/>
                      <a:pt x="41" y="243"/>
                    </a:cubicBezTo>
                    <a:cubicBezTo>
                      <a:pt x="41" y="246"/>
                      <a:pt x="39" y="249"/>
                      <a:pt x="35" y="252"/>
                    </a:cubicBezTo>
                    <a:cubicBezTo>
                      <a:pt x="27" y="256"/>
                      <a:pt x="15" y="256"/>
                      <a:pt x="7" y="252"/>
                    </a:cubicBezTo>
                    <a:cubicBezTo>
                      <a:pt x="3" y="249"/>
                      <a:pt x="1" y="247"/>
                      <a:pt x="1" y="244"/>
                    </a:cubicBezTo>
                    <a:cubicBezTo>
                      <a:pt x="0" y="0"/>
                      <a:pt x="0" y="0"/>
                      <a:pt x="0" y="0"/>
                    </a:cubicBezTo>
                    <a:cubicBezTo>
                      <a:pt x="0" y="3"/>
                      <a:pt x="2" y="6"/>
                      <a:pt x="6" y="8"/>
                    </a:cubicBezTo>
                    <a:cubicBezTo>
                      <a:pt x="14" y="12"/>
                      <a:pt x="26" y="12"/>
                      <a:pt x="34" y="8"/>
                    </a:cubicBezTo>
                    <a:cubicBezTo>
                      <a:pt x="38" y="6"/>
                      <a:pt x="40" y="3"/>
                      <a:pt x="40" y="0"/>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1" name="Freeform 173"/>
              <p:cNvSpPr>
                <a:spLocks/>
              </p:cNvSpPr>
              <p:nvPr/>
            </p:nvSpPr>
            <p:spPr bwMode="auto">
              <a:xfrm>
                <a:off x="7056438" y="2627313"/>
                <a:ext cx="1279525" cy="2808287"/>
              </a:xfrm>
              <a:custGeom>
                <a:avLst/>
                <a:gdLst>
                  <a:gd name="T0" fmla="*/ 300 w 348"/>
                  <a:gd name="T1" fmla="*/ 10 h 764"/>
                  <a:gd name="T2" fmla="*/ 232 w 348"/>
                  <a:gd name="T3" fmla="*/ 17 h 764"/>
                  <a:gd name="T4" fmla="*/ 113 w 348"/>
                  <a:gd name="T5" fmla="*/ 86 h 764"/>
                  <a:gd name="T6" fmla="*/ 19 w 348"/>
                  <a:gd name="T7" fmla="*/ 250 h 764"/>
                  <a:gd name="T8" fmla="*/ 0 w 348"/>
                  <a:gd name="T9" fmla="*/ 736 h 764"/>
                  <a:gd name="T10" fmla="*/ 49 w 348"/>
                  <a:gd name="T11" fmla="*/ 764 h 764"/>
                  <a:gd name="T12" fmla="*/ 67 w 348"/>
                  <a:gd name="T13" fmla="*/ 278 h 764"/>
                  <a:gd name="T14" fmla="*/ 162 w 348"/>
                  <a:gd name="T15" fmla="*/ 114 h 764"/>
                  <a:gd name="T16" fmla="*/ 281 w 348"/>
                  <a:gd name="T17" fmla="*/ 45 h 764"/>
                  <a:gd name="T18" fmla="*/ 348 w 348"/>
                  <a:gd name="T19" fmla="*/ 39 h 764"/>
                  <a:gd name="T20" fmla="*/ 300 w 348"/>
                  <a:gd name="T21" fmla="*/ 1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8" h="764">
                    <a:moveTo>
                      <a:pt x="300" y="10"/>
                    </a:moveTo>
                    <a:cubicBezTo>
                      <a:pt x="283" y="0"/>
                      <a:pt x="259" y="2"/>
                      <a:pt x="232" y="17"/>
                    </a:cubicBezTo>
                    <a:cubicBezTo>
                      <a:pt x="113" y="86"/>
                      <a:pt x="113" y="86"/>
                      <a:pt x="113" y="86"/>
                    </a:cubicBezTo>
                    <a:cubicBezTo>
                      <a:pt x="61" y="116"/>
                      <a:pt x="18" y="189"/>
                      <a:pt x="19" y="250"/>
                    </a:cubicBezTo>
                    <a:cubicBezTo>
                      <a:pt x="0" y="736"/>
                      <a:pt x="0" y="736"/>
                      <a:pt x="0" y="736"/>
                    </a:cubicBezTo>
                    <a:cubicBezTo>
                      <a:pt x="49" y="764"/>
                      <a:pt x="49" y="764"/>
                      <a:pt x="49" y="764"/>
                    </a:cubicBezTo>
                    <a:cubicBezTo>
                      <a:pt x="67" y="278"/>
                      <a:pt x="67" y="278"/>
                      <a:pt x="67" y="278"/>
                    </a:cubicBezTo>
                    <a:cubicBezTo>
                      <a:pt x="67" y="218"/>
                      <a:pt x="109" y="144"/>
                      <a:pt x="162" y="114"/>
                    </a:cubicBezTo>
                    <a:cubicBezTo>
                      <a:pt x="281" y="45"/>
                      <a:pt x="281" y="45"/>
                      <a:pt x="281" y="45"/>
                    </a:cubicBezTo>
                    <a:cubicBezTo>
                      <a:pt x="307" y="30"/>
                      <a:pt x="331" y="29"/>
                      <a:pt x="348" y="39"/>
                    </a:cubicBezTo>
                    <a:lnTo>
                      <a:pt x="300" y="10"/>
                    </a:ln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2" name="Freeform 174"/>
              <p:cNvSpPr>
                <a:spLocks/>
              </p:cNvSpPr>
              <p:nvPr/>
            </p:nvSpPr>
            <p:spPr bwMode="auto">
              <a:xfrm>
                <a:off x="7237413" y="2681288"/>
                <a:ext cx="1277938" cy="2754312"/>
              </a:xfrm>
              <a:custGeom>
                <a:avLst/>
                <a:gdLst>
                  <a:gd name="T0" fmla="*/ 232 w 348"/>
                  <a:gd name="T1" fmla="*/ 30 h 749"/>
                  <a:gd name="T2" fmla="*/ 327 w 348"/>
                  <a:gd name="T3" fmla="*/ 85 h 749"/>
                  <a:gd name="T4" fmla="*/ 348 w 348"/>
                  <a:gd name="T5" fmla="*/ 548 h 749"/>
                  <a:gd name="T6" fmla="*/ 0 w 348"/>
                  <a:gd name="T7" fmla="*/ 749 h 749"/>
                  <a:gd name="T8" fmla="*/ 18 w 348"/>
                  <a:gd name="T9" fmla="*/ 263 h 749"/>
                  <a:gd name="T10" fmla="*/ 113 w 348"/>
                  <a:gd name="T11" fmla="*/ 99 h 749"/>
                  <a:gd name="T12" fmla="*/ 232 w 348"/>
                  <a:gd name="T13" fmla="*/ 30 h 749"/>
                </a:gdLst>
                <a:ahLst/>
                <a:cxnLst>
                  <a:cxn ang="0">
                    <a:pos x="T0" y="T1"/>
                  </a:cxn>
                  <a:cxn ang="0">
                    <a:pos x="T2" y="T3"/>
                  </a:cxn>
                  <a:cxn ang="0">
                    <a:pos x="T4" y="T5"/>
                  </a:cxn>
                  <a:cxn ang="0">
                    <a:pos x="T6" y="T7"/>
                  </a:cxn>
                  <a:cxn ang="0">
                    <a:pos x="T8" y="T9"/>
                  </a:cxn>
                  <a:cxn ang="0">
                    <a:pos x="T10" y="T11"/>
                  </a:cxn>
                  <a:cxn ang="0">
                    <a:pos x="T12" y="T13"/>
                  </a:cxn>
                </a:cxnLst>
                <a:rect l="0" t="0" r="r" b="b"/>
                <a:pathLst>
                  <a:path w="348" h="749">
                    <a:moveTo>
                      <a:pt x="232" y="30"/>
                    </a:moveTo>
                    <a:cubicBezTo>
                      <a:pt x="284" y="0"/>
                      <a:pt x="327" y="24"/>
                      <a:pt x="327" y="85"/>
                    </a:cubicBezTo>
                    <a:cubicBezTo>
                      <a:pt x="348" y="548"/>
                      <a:pt x="348" y="548"/>
                      <a:pt x="348" y="548"/>
                    </a:cubicBezTo>
                    <a:cubicBezTo>
                      <a:pt x="0" y="749"/>
                      <a:pt x="0" y="749"/>
                      <a:pt x="0" y="749"/>
                    </a:cubicBezTo>
                    <a:cubicBezTo>
                      <a:pt x="18" y="263"/>
                      <a:pt x="18" y="263"/>
                      <a:pt x="18" y="263"/>
                    </a:cubicBezTo>
                    <a:cubicBezTo>
                      <a:pt x="18" y="203"/>
                      <a:pt x="60" y="129"/>
                      <a:pt x="113" y="99"/>
                    </a:cubicBezTo>
                    <a:lnTo>
                      <a:pt x="232" y="30"/>
                    </a:lnTo>
                    <a:close/>
                  </a:path>
                </a:pathLst>
              </a:custGeom>
              <a:solidFill>
                <a:srgbClr val="D42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3" name="Freeform 175"/>
              <p:cNvSpPr>
                <a:spLocks/>
              </p:cNvSpPr>
              <p:nvPr/>
            </p:nvSpPr>
            <p:spPr bwMode="auto">
              <a:xfrm>
                <a:off x="6384925" y="4203700"/>
                <a:ext cx="620713" cy="812800"/>
              </a:xfrm>
              <a:custGeom>
                <a:avLst/>
                <a:gdLst>
                  <a:gd name="T0" fmla="*/ 69 w 169"/>
                  <a:gd name="T1" fmla="*/ 221 h 221"/>
                  <a:gd name="T2" fmla="*/ 65 w 169"/>
                  <a:gd name="T3" fmla="*/ 219 h 221"/>
                  <a:gd name="T4" fmla="*/ 12 w 169"/>
                  <a:gd name="T5" fmla="*/ 30 h 221"/>
                  <a:gd name="T6" fmla="*/ 13 w 169"/>
                  <a:gd name="T7" fmla="*/ 6 h 221"/>
                  <a:gd name="T8" fmla="*/ 19 w 169"/>
                  <a:gd name="T9" fmla="*/ 0 h 221"/>
                  <a:gd name="T10" fmla="*/ 24 w 169"/>
                  <a:gd name="T11" fmla="*/ 5 h 221"/>
                  <a:gd name="T12" fmla="*/ 23 w 169"/>
                  <a:gd name="T13" fmla="*/ 31 h 221"/>
                  <a:gd name="T14" fmla="*/ 70 w 169"/>
                  <a:gd name="T15" fmla="*/ 208 h 221"/>
                  <a:gd name="T16" fmla="*/ 158 w 169"/>
                  <a:gd name="T17" fmla="*/ 77 h 221"/>
                  <a:gd name="T18" fmla="*/ 165 w 169"/>
                  <a:gd name="T19" fmla="*/ 75 h 221"/>
                  <a:gd name="T20" fmla="*/ 168 w 169"/>
                  <a:gd name="T21" fmla="*/ 82 h 221"/>
                  <a:gd name="T22" fmla="*/ 73 w 169"/>
                  <a:gd name="T23" fmla="*/ 219 h 221"/>
                  <a:gd name="T24" fmla="*/ 69 w 169"/>
                  <a:gd name="T25"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221">
                    <a:moveTo>
                      <a:pt x="69" y="221"/>
                    </a:moveTo>
                    <a:cubicBezTo>
                      <a:pt x="68" y="221"/>
                      <a:pt x="67" y="220"/>
                      <a:pt x="65" y="219"/>
                    </a:cubicBezTo>
                    <a:cubicBezTo>
                      <a:pt x="0" y="152"/>
                      <a:pt x="7" y="76"/>
                      <a:pt x="12" y="30"/>
                    </a:cubicBezTo>
                    <a:cubicBezTo>
                      <a:pt x="13" y="20"/>
                      <a:pt x="14" y="12"/>
                      <a:pt x="13" y="6"/>
                    </a:cubicBezTo>
                    <a:cubicBezTo>
                      <a:pt x="13" y="3"/>
                      <a:pt x="16" y="0"/>
                      <a:pt x="19" y="0"/>
                    </a:cubicBezTo>
                    <a:cubicBezTo>
                      <a:pt x="22" y="0"/>
                      <a:pt x="24" y="2"/>
                      <a:pt x="24" y="5"/>
                    </a:cubicBezTo>
                    <a:cubicBezTo>
                      <a:pt x="25" y="12"/>
                      <a:pt x="24" y="21"/>
                      <a:pt x="23" y="31"/>
                    </a:cubicBezTo>
                    <a:cubicBezTo>
                      <a:pt x="19" y="74"/>
                      <a:pt x="12" y="145"/>
                      <a:pt x="70" y="208"/>
                    </a:cubicBezTo>
                    <a:cubicBezTo>
                      <a:pt x="119" y="164"/>
                      <a:pt x="157" y="78"/>
                      <a:pt x="158" y="77"/>
                    </a:cubicBezTo>
                    <a:cubicBezTo>
                      <a:pt x="159" y="75"/>
                      <a:pt x="162" y="73"/>
                      <a:pt x="165" y="75"/>
                    </a:cubicBezTo>
                    <a:cubicBezTo>
                      <a:pt x="168" y="76"/>
                      <a:pt x="169" y="79"/>
                      <a:pt x="168" y="82"/>
                    </a:cubicBezTo>
                    <a:cubicBezTo>
                      <a:pt x="166" y="86"/>
                      <a:pt x="126" y="175"/>
                      <a:pt x="73" y="219"/>
                    </a:cubicBezTo>
                    <a:cubicBezTo>
                      <a:pt x="72" y="220"/>
                      <a:pt x="71" y="221"/>
                      <a:pt x="69" y="221"/>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4" name="Freeform 176"/>
              <p:cNvSpPr>
                <a:spLocks/>
              </p:cNvSpPr>
              <p:nvPr/>
            </p:nvSpPr>
            <p:spPr bwMode="auto">
              <a:xfrm>
                <a:off x="6391275" y="4240213"/>
                <a:ext cx="665163" cy="368300"/>
              </a:xfrm>
              <a:custGeom>
                <a:avLst/>
                <a:gdLst>
                  <a:gd name="T0" fmla="*/ 173 w 181"/>
                  <a:gd name="T1" fmla="*/ 82 h 100"/>
                  <a:gd name="T2" fmla="*/ 171 w 181"/>
                  <a:gd name="T3" fmla="*/ 83 h 100"/>
                  <a:gd name="T4" fmla="*/ 132 w 181"/>
                  <a:gd name="T5" fmla="*/ 83 h 100"/>
                  <a:gd name="T6" fmla="*/ 9 w 181"/>
                  <a:gd name="T7" fmla="*/ 12 h 100"/>
                  <a:gd name="T8" fmla="*/ 1 w 181"/>
                  <a:gd name="T9" fmla="*/ 0 h 100"/>
                  <a:gd name="T10" fmla="*/ 0 w 181"/>
                  <a:gd name="T11" fmla="*/ 12 h 100"/>
                  <a:gd name="T12" fmla="*/ 9 w 181"/>
                  <a:gd name="T13" fmla="*/ 23 h 100"/>
                  <a:gd name="T14" fmla="*/ 132 w 181"/>
                  <a:gd name="T15" fmla="*/ 94 h 100"/>
                  <a:gd name="T16" fmla="*/ 171 w 181"/>
                  <a:gd name="T17" fmla="*/ 94 h 100"/>
                  <a:gd name="T18" fmla="*/ 173 w 181"/>
                  <a:gd name="T19" fmla="*/ 93 h 100"/>
                  <a:gd name="T20" fmla="*/ 181 w 181"/>
                  <a:gd name="T21" fmla="*/ 82 h 100"/>
                  <a:gd name="T22" fmla="*/ 181 w 181"/>
                  <a:gd name="T23" fmla="*/ 70 h 100"/>
                  <a:gd name="T24" fmla="*/ 173 w 181"/>
                  <a:gd name="T25"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100">
                    <a:moveTo>
                      <a:pt x="173" y="82"/>
                    </a:moveTo>
                    <a:cubicBezTo>
                      <a:pt x="171" y="83"/>
                      <a:pt x="171" y="83"/>
                      <a:pt x="171" y="83"/>
                    </a:cubicBezTo>
                    <a:cubicBezTo>
                      <a:pt x="160" y="89"/>
                      <a:pt x="143" y="89"/>
                      <a:pt x="132" y="83"/>
                    </a:cubicBezTo>
                    <a:cubicBezTo>
                      <a:pt x="9" y="12"/>
                      <a:pt x="9" y="12"/>
                      <a:pt x="9" y="12"/>
                    </a:cubicBezTo>
                    <a:cubicBezTo>
                      <a:pt x="3" y="9"/>
                      <a:pt x="1" y="4"/>
                      <a:pt x="1" y="0"/>
                    </a:cubicBezTo>
                    <a:cubicBezTo>
                      <a:pt x="0" y="12"/>
                      <a:pt x="0" y="12"/>
                      <a:pt x="0" y="12"/>
                    </a:cubicBezTo>
                    <a:cubicBezTo>
                      <a:pt x="0" y="16"/>
                      <a:pt x="3" y="20"/>
                      <a:pt x="9" y="23"/>
                    </a:cubicBezTo>
                    <a:cubicBezTo>
                      <a:pt x="132" y="94"/>
                      <a:pt x="132" y="94"/>
                      <a:pt x="132" y="94"/>
                    </a:cubicBezTo>
                    <a:cubicBezTo>
                      <a:pt x="143" y="100"/>
                      <a:pt x="160" y="100"/>
                      <a:pt x="171" y="94"/>
                    </a:cubicBezTo>
                    <a:cubicBezTo>
                      <a:pt x="173" y="93"/>
                      <a:pt x="173" y="93"/>
                      <a:pt x="173" y="93"/>
                    </a:cubicBezTo>
                    <a:cubicBezTo>
                      <a:pt x="179" y="90"/>
                      <a:pt x="181" y="86"/>
                      <a:pt x="181" y="82"/>
                    </a:cubicBezTo>
                    <a:cubicBezTo>
                      <a:pt x="181" y="70"/>
                      <a:pt x="181" y="70"/>
                      <a:pt x="181" y="70"/>
                    </a:cubicBezTo>
                    <a:cubicBezTo>
                      <a:pt x="181" y="74"/>
                      <a:pt x="179" y="78"/>
                      <a:pt x="173" y="82"/>
                    </a:cubicBezTo>
                    <a:close/>
                  </a:path>
                </a:pathLst>
              </a:custGeom>
              <a:solidFill>
                <a:srgbClr val="D42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5" name="Freeform 177"/>
              <p:cNvSpPr>
                <a:spLocks/>
              </p:cNvSpPr>
              <p:nvPr/>
            </p:nvSpPr>
            <p:spPr bwMode="auto">
              <a:xfrm>
                <a:off x="6384925" y="4170363"/>
                <a:ext cx="682625" cy="396875"/>
              </a:xfrm>
              <a:custGeom>
                <a:avLst/>
                <a:gdLst>
                  <a:gd name="T0" fmla="*/ 52 w 186"/>
                  <a:gd name="T1" fmla="*/ 7 h 108"/>
                  <a:gd name="T2" fmla="*/ 13 w 186"/>
                  <a:gd name="T3" fmla="*/ 7 h 108"/>
                  <a:gd name="T4" fmla="*/ 11 w 186"/>
                  <a:gd name="T5" fmla="*/ 8 h 108"/>
                  <a:gd name="T6" fmla="*/ 11 w 186"/>
                  <a:gd name="T7" fmla="*/ 31 h 108"/>
                  <a:gd name="T8" fmla="*/ 134 w 186"/>
                  <a:gd name="T9" fmla="*/ 102 h 108"/>
                  <a:gd name="T10" fmla="*/ 173 w 186"/>
                  <a:gd name="T11" fmla="*/ 102 h 108"/>
                  <a:gd name="T12" fmla="*/ 175 w 186"/>
                  <a:gd name="T13" fmla="*/ 101 h 108"/>
                  <a:gd name="T14" fmla="*/ 175 w 186"/>
                  <a:gd name="T15" fmla="*/ 78 h 108"/>
                  <a:gd name="T16" fmla="*/ 52 w 186"/>
                  <a:gd name="T17" fmla="*/ 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108">
                    <a:moveTo>
                      <a:pt x="52" y="7"/>
                    </a:moveTo>
                    <a:cubicBezTo>
                      <a:pt x="41" y="0"/>
                      <a:pt x="24" y="0"/>
                      <a:pt x="13" y="7"/>
                    </a:cubicBezTo>
                    <a:cubicBezTo>
                      <a:pt x="11" y="8"/>
                      <a:pt x="11" y="8"/>
                      <a:pt x="11" y="8"/>
                    </a:cubicBezTo>
                    <a:cubicBezTo>
                      <a:pt x="0" y="14"/>
                      <a:pt x="0" y="25"/>
                      <a:pt x="11" y="31"/>
                    </a:cubicBezTo>
                    <a:cubicBezTo>
                      <a:pt x="134" y="102"/>
                      <a:pt x="134" y="102"/>
                      <a:pt x="134" y="102"/>
                    </a:cubicBezTo>
                    <a:cubicBezTo>
                      <a:pt x="145" y="108"/>
                      <a:pt x="162" y="108"/>
                      <a:pt x="173" y="102"/>
                    </a:cubicBezTo>
                    <a:cubicBezTo>
                      <a:pt x="175" y="101"/>
                      <a:pt x="175" y="101"/>
                      <a:pt x="175" y="101"/>
                    </a:cubicBezTo>
                    <a:cubicBezTo>
                      <a:pt x="186" y="94"/>
                      <a:pt x="186" y="84"/>
                      <a:pt x="175" y="78"/>
                    </a:cubicBezTo>
                    <a:lnTo>
                      <a:pt x="52" y="7"/>
                    </a:lnTo>
                    <a:close/>
                  </a:path>
                </a:pathLst>
              </a:custGeom>
              <a:solidFill>
                <a:srgbClr val="FF4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84" name="Group 183"/>
            <p:cNvGrpSpPr/>
            <p:nvPr/>
          </p:nvGrpSpPr>
          <p:grpSpPr>
            <a:xfrm>
              <a:off x="4300538" y="211138"/>
              <a:ext cx="2255837" cy="3000374"/>
              <a:chOff x="4300538" y="211138"/>
              <a:chExt cx="2255837" cy="3000374"/>
            </a:xfrm>
          </p:grpSpPr>
          <p:sp>
            <p:nvSpPr>
              <p:cNvPr id="185" name="Freeform 179"/>
              <p:cNvSpPr>
                <a:spLocks/>
              </p:cNvSpPr>
              <p:nvPr/>
            </p:nvSpPr>
            <p:spPr bwMode="auto">
              <a:xfrm>
                <a:off x="5597525" y="2792413"/>
                <a:ext cx="374650" cy="279400"/>
              </a:xfrm>
              <a:custGeom>
                <a:avLst/>
                <a:gdLst>
                  <a:gd name="T0" fmla="*/ 236 w 236"/>
                  <a:gd name="T1" fmla="*/ 0 h 176"/>
                  <a:gd name="T2" fmla="*/ 236 w 236"/>
                  <a:gd name="T3" fmla="*/ 39 h 176"/>
                  <a:gd name="T4" fmla="*/ 0 w 236"/>
                  <a:gd name="T5" fmla="*/ 176 h 176"/>
                  <a:gd name="T6" fmla="*/ 0 w 236"/>
                  <a:gd name="T7" fmla="*/ 136 h 176"/>
                  <a:gd name="T8" fmla="*/ 236 w 236"/>
                  <a:gd name="T9" fmla="*/ 0 h 176"/>
                </a:gdLst>
                <a:ahLst/>
                <a:cxnLst>
                  <a:cxn ang="0">
                    <a:pos x="T0" y="T1"/>
                  </a:cxn>
                  <a:cxn ang="0">
                    <a:pos x="T2" y="T3"/>
                  </a:cxn>
                  <a:cxn ang="0">
                    <a:pos x="T4" y="T5"/>
                  </a:cxn>
                  <a:cxn ang="0">
                    <a:pos x="T6" y="T7"/>
                  </a:cxn>
                  <a:cxn ang="0">
                    <a:pos x="T8" y="T9"/>
                  </a:cxn>
                </a:cxnLst>
                <a:rect l="0" t="0" r="r" b="b"/>
                <a:pathLst>
                  <a:path w="236" h="176">
                    <a:moveTo>
                      <a:pt x="236" y="0"/>
                    </a:moveTo>
                    <a:lnTo>
                      <a:pt x="236" y="39"/>
                    </a:lnTo>
                    <a:lnTo>
                      <a:pt x="0" y="176"/>
                    </a:lnTo>
                    <a:lnTo>
                      <a:pt x="0" y="136"/>
                    </a:lnTo>
                    <a:lnTo>
                      <a:pt x="236"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6" name="Freeform 180"/>
              <p:cNvSpPr>
                <a:spLocks/>
              </p:cNvSpPr>
              <p:nvPr/>
            </p:nvSpPr>
            <p:spPr bwMode="auto">
              <a:xfrm>
                <a:off x="5322888" y="2586038"/>
                <a:ext cx="274638" cy="485775"/>
              </a:xfrm>
              <a:custGeom>
                <a:avLst/>
                <a:gdLst>
                  <a:gd name="T0" fmla="*/ 75 w 75"/>
                  <a:gd name="T1" fmla="*/ 132 h 132"/>
                  <a:gd name="T2" fmla="*/ 75 w 75"/>
                  <a:gd name="T3" fmla="*/ 115 h 132"/>
                  <a:gd name="T4" fmla="*/ 19 w 75"/>
                  <a:gd name="T5" fmla="*/ 83 h 132"/>
                  <a:gd name="T6" fmla="*/ 14 w 75"/>
                  <a:gd name="T7" fmla="*/ 74 h 132"/>
                  <a:gd name="T8" fmla="*/ 14 w 75"/>
                  <a:gd name="T9" fmla="*/ 9 h 132"/>
                  <a:gd name="T10" fmla="*/ 0 w 75"/>
                  <a:gd name="T11" fmla="*/ 0 h 132"/>
                  <a:gd name="T12" fmla="*/ 0 w 75"/>
                  <a:gd name="T13" fmla="*/ 82 h 132"/>
                  <a:gd name="T14" fmla="*/ 4 w 75"/>
                  <a:gd name="T15" fmla="*/ 91 h 132"/>
                  <a:gd name="T16" fmla="*/ 75 w 75"/>
                  <a:gd name="T17"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32">
                    <a:moveTo>
                      <a:pt x="75" y="132"/>
                    </a:moveTo>
                    <a:cubicBezTo>
                      <a:pt x="75" y="115"/>
                      <a:pt x="75" y="115"/>
                      <a:pt x="75" y="115"/>
                    </a:cubicBezTo>
                    <a:cubicBezTo>
                      <a:pt x="19" y="83"/>
                      <a:pt x="19" y="83"/>
                      <a:pt x="19" y="83"/>
                    </a:cubicBezTo>
                    <a:cubicBezTo>
                      <a:pt x="16" y="81"/>
                      <a:pt x="14" y="78"/>
                      <a:pt x="14" y="74"/>
                    </a:cubicBezTo>
                    <a:cubicBezTo>
                      <a:pt x="14" y="9"/>
                      <a:pt x="14" y="9"/>
                      <a:pt x="14" y="9"/>
                    </a:cubicBezTo>
                    <a:cubicBezTo>
                      <a:pt x="0" y="0"/>
                      <a:pt x="0" y="0"/>
                      <a:pt x="0" y="0"/>
                    </a:cubicBezTo>
                    <a:cubicBezTo>
                      <a:pt x="0" y="82"/>
                      <a:pt x="0" y="82"/>
                      <a:pt x="0" y="82"/>
                    </a:cubicBezTo>
                    <a:cubicBezTo>
                      <a:pt x="0" y="86"/>
                      <a:pt x="1" y="89"/>
                      <a:pt x="4" y="91"/>
                    </a:cubicBezTo>
                    <a:lnTo>
                      <a:pt x="75" y="132"/>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7" name="Freeform 181"/>
              <p:cNvSpPr>
                <a:spLocks/>
              </p:cNvSpPr>
              <p:nvPr/>
            </p:nvSpPr>
            <p:spPr bwMode="auto">
              <a:xfrm>
                <a:off x="5373688" y="2401888"/>
                <a:ext cx="598488" cy="606425"/>
              </a:xfrm>
              <a:custGeom>
                <a:avLst/>
                <a:gdLst>
                  <a:gd name="T0" fmla="*/ 0 w 163"/>
                  <a:gd name="T1" fmla="*/ 113 h 165"/>
                  <a:gd name="T2" fmla="*/ 0 w 163"/>
                  <a:gd name="T3" fmla="*/ 124 h 165"/>
                  <a:gd name="T4" fmla="*/ 5 w 163"/>
                  <a:gd name="T5" fmla="*/ 133 h 165"/>
                  <a:gd name="T6" fmla="*/ 61 w 163"/>
                  <a:gd name="T7" fmla="*/ 165 h 165"/>
                  <a:gd name="T8" fmla="*/ 163 w 163"/>
                  <a:gd name="T9" fmla="*/ 106 h 165"/>
                  <a:gd name="T10" fmla="*/ 108 w 163"/>
                  <a:gd name="T11" fmla="*/ 74 h 165"/>
                  <a:gd name="T12" fmla="*/ 103 w 163"/>
                  <a:gd name="T13" fmla="*/ 65 h 165"/>
                  <a:gd name="T14" fmla="*/ 103 w 163"/>
                  <a:gd name="T15" fmla="*/ 0 h 165"/>
                  <a:gd name="T16" fmla="*/ 0 w 163"/>
                  <a:gd name="T17" fmla="*/ 59 h 165"/>
                  <a:gd name="T18" fmla="*/ 0 w 163"/>
                  <a:gd name="T19" fmla="*/ 11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165">
                    <a:moveTo>
                      <a:pt x="0" y="113"/>
                    </a:moveTo>
                    <a:cubicBezTo>
                      <a:pt x="0" y="124"/>
                      <a:pt x="0" y="124"/>
                      <a:pt x="0" y="124"/>
                    </a:cubicBezTo>
                    <a:cubicBezTo>
                      <a:pt x="0" y="128"/>
                      <a:pt x="2" y="131"/>
                      <a:pt x="5" y="133"/>
                    </a:cubicBezTo>
                    <a:cubicBezTo>
                      <a:pt x="61" y="165"/>
                      <a:pt x="61" y="165"/>
                      <a:pt x="61" y="165"/>
                    </a:cubicBezTo>
                    <a:cubicBezTo>
                      <a:pt x="163" y="106"/>
                      <a:pt x="163" y="106"/>
                      <a:pt x="163" y="106"/>
                    </a:cubicBezTo>
                    <a:cubicBezTo>
                      <a:pt x="108" y="74"/>
                      <a:pt x="108" y="74"/>
                      <a:pt x="108" y="74"/>
                    </a:cubicBezTo>
                    <a:cubicBezTo>
                      <a:pt x="105" y="72"/>
                      <a:pt x="103" y="69"/>
                      <a:pt x="103" y="65"/>
                    </a:cubicBezTo>
                    <a:cubicBezTo>
                      <a:pt x="103" y="0"/>
                      <a:pt x="103" y="0"/>
                      <a:pt x="103" y="0"/>
                    </a:cubicBezTo>
                    <a:cubicBezTo>
                      <a:pt x="0" y="59"/>
                      <a:pt x="0" y="59"/>
                      <a:pt x="0" y="59"/>
                    </a:cubicBezTo>
                    <a:cubicBezTo>
                      <a:pt x="0" y="113"/>
                      <a:pt x="0" y="113"/>
                      <a:pt x="0" y="113"/>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8" name="Freeform 182"/>
              <p:cNvSpPr>
                <a:spLocks/>
              </p:cNvSpPr>
              <p:nvPr/>
            </p:nvSpPr>
            <p:spPr bwMode="auto">
              <a:xfrm>
                <a:off x="4305300" y="2965450"/>
                <a:ext cx="68263" cy="234950"/>
              </a:xfrm>
              <a:custGeom>
                <a:avLst/>
                <a:gdLst>
                  <a:gd name="T0" fmla="*/ 15 w 19"/>
                  <a:gd name="T1" fmla="*/ 56 h 64"/>
                  <a:gd name="T2" fmla="*/ 15 w 19"/>
                  <a:gd name="T3" fmla="*/ 9 h 64"/>
                  <a:gd name="T4" fmla="*/ 0 w 19"/>
                  <a:gd name="T5" fmla="*/ 0 h 64"/>
                  <a:gd name="T6" fmla="*/ 0 w 19"/>
                  <a:gd name="T7" fmla="*/ 47 h 64"/>
                  <a:gd name="T8" fmla="*/ 4 w 19"/>
                  <a:gd name="T9" fmla="*/ 55 h 64"/>
                  <a:gd name="T10" fmla="*/ 19 w 19"/>
                  <a:gd name="T11" fmla="*/ 64 h 64"/>
                  <a:gd name="T12" fmla="*/ 15 w 19"/>
                  <a:gd name="T13" fmla="*/ 56 h 64"/>
                </a:gdLst>
                <a:ahLst/>
                <a:cxnLst>
                  <a:cxn ang="0">
                    <a:pos x="T0" y="T1"/>
                  </a:cxn>
                  <a:cxn ang="0">
                    <a:pos x="T2" y="T3"/>
                  </a:cxn>
                  <a:cxn ang="0">
                    <a:pos x="T4" y="T5"/>
                  </a:cxn>
                  <a:cxn ang="0">
                    <a:pos x="T6" y="T7"/>
                  </a:cxn>
                  <a:cxn ang="0">
                    <a:pos x="T8" y="T9"/>
                  </a:cxn>
                  <a:cxn ang="0">
                    <a:pos x="T10" y="T11"/>
                  </a:cxn>
                  <a:cxn ang="0">
                    <a:pos x="T12" y="T13"/>
                  </a:cxn>
                </a:cxnLst>
                <a:rect l="0" t="0" r="r" b="b"/>
                <a:pathLst>
                  <a:path w="19" h="64">
                    <a:moveTo>
                      <a:pt x="15" y="56"/>
                    </a:moveTo>
                    <a:cubicBezTo>
                      <a:pt x="15" y="9"/>
                      <a:pt x="15" y="9"/>
                      <a:pt x="15" y="9"/>
                    </a:cubicBezTo>
                    <a:cubicBezTo>
                      <a:pt x="0" y="0"/>
                      <a:pt x="0" y="0"/>
                      <a:pt x="0" y="0"/>
                    </a:cubicBezTo>
                    <a:cubicBezTo>
                      <a:pt x="0" y="47"/>
                      <a:pt x="0" y="47"/>
                      <a:pt x="0" y="47"/>
                    </a:cubicBezTo>
                    <a:cubicBezTo>
                      <a:pt x="0" y="51"/>
                      <a:pt x="2" y="54"/>
                      <a:pt x="4" y="55"/>
                    </a:cubicBezTo>
                    <a:cubicBezTo>
                      <a:pt x="19" y="64"/>
                      <a:pt x="19" y="64"/>
                      <a:pt x="19" y="64"/>
                    </a:cubicBezTo>
                    <a:cubicBezTo>
                      <a:pt x="16" y="62"/>
                      <a:pt x="15" y="60"/>
                      <a:pt x="15" y="56"/>
                    </a:cubicBezTo>
                    <a:close/>
                  </a:path>
                </a:pathLst>
              </a:custGeom>
              <a:solidFill>
                <a:srgbClr val="A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9" name="Freeform 184"/>
              <p:cNvSpPr>
                <a:spLocks/>
              </p:cNvSpPr>
              <p:nvPr/>
            </p:nvSpPr>
            <p:spPr bwMode="auto">
              <a:xfrm>
                <a:off x="4359275" y="1730375"/>
                <a:ext cx="2197100" cy="1481137"/>
              </a:xfrm>
              <a:custGeom>
                <a:avLst/>
                <a:gdLst>
                  <a:gd name="T0" fmla="*/ 598 w 598"/>
                  <a:gd name="T1" fmla="*/ 0 h 403"/>
                  <a:gd name="T2" fmla="*/ 598 w 598"/>
                  <a:gd name="T3" fmla="*/ 47 h 403"/>
                  <a:gd name="T4" fmla="*/ 586 w 598"/>
                  <a:gd name="T5" fmla="*/ 68 h 403"/>
                  <a:gd name="T6" fmla="*/ 350 w 598"/>
                  <a:gd name="T7" fmla="*/ 204 h 403"/>
                  <a:gd name="T8" fmla="*/ 248 w 598"/>
                  <a:gd name="T9" fmla="*/ 263 h 403"/>
                  <a:gd name="T10" fmla="*/ 12 w 598"/>
                  <a:gd name="T11" fmla="*/ 399 h 403"/>
                  <a:gd name="T12" fmla="*/ 0 w 598"/>
                  <a:gd name="T13" fmla="*/ 392 h 403"/>
                  <a:gd name="T14" fmla="*/ 0 w 598"/>
                  <a:gd name="T15" fmla="*/ 345 h 403"/>
                  <a:gd name="T16" fmla="*/ 598 w 598"/>
                  <a:gd name="T17"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8" h="403">
                    <a:moveTo>
                      <a:pt x="598" y="0"/>
                    </a:moveTo>
                    <a:cubicBezTo>
                      <a:pt x="598" y="47"/>
                      <a:pt x="598" y="47"/>
                      <a:pt x="598" y="47"/>
                    </a:cubicBezTo>
                    <a:cubicBezTo>
                      <a:pt x="598" y="54"/>
                      <a:pt x="593" y="64"/>
                      <a:pt x="586" y="68"/>
                    </a:cubicBezTo>
                    <a:cubicBezTo>
                      <a:pt x="350" y="204"/>
                      <a:pt x="350" y="204"/>
                      <a:pt x="350" y="204"/>
                    </a:cubicBezTo>
                    <a:cubicBezTo>
                      <a:pt x="248" y="263"/>
                      <a:pt x="248" y="263"/>
                      <a:pt x="248" y="263"/>
                    </a:cubicBezTo>
                    <a:cubicBezTo>
                      <a:pt x="12" y="399"/>
                      <a:pt x="12" y="399"/>
                      <a:pt x="12" y="399"/>
                    </a:cubicBezTo>
                    <a:cubicBezTo>
                      <a:pt x="6" y="403"/>
                      <a:pt x="0" y="400"/>
                      <a:pt x="0" y="392"/>
                    </a:cubicBezTo>
                    <a:cubicBezTo>
                      <a:pt x="0" y="345"/>
                      <a:pt x="0" y="345"/>
                      <a:pt x="0" y="345"/>
                    </a:cubicBezTo>
                    <a:lnTo>
                      <a:pt x="598" y="0"/>
                    </a:lnTo>
                    <a:close/>
                  </a:path>
                </a:pathLst>
              </a:custGeom>
              <a:solidFill>
                <a:srgbClr val="E6EA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0" name="Freeform 186"/>
              <p:cNvSpPr>
                <a:spLocks/>
              </p:cNvSpPr>
              <p:nvPr/>
            </p:nvSpPr>
            <p:spPr bwMode="auto">
              <a:xfrm>
                <a:off x="4356100" y="236538"/>
                <a:ext cx="2200275" cy="2760662"/>
              </a:xfrm>
              <a:custGeom>
                <a:avLst/>
                <a:gdLst>
                  <a:gd name="T0" fmla="*/ 586 w 599"/>
                  <a:gd name="T1" fmla="*/ 3 h 751"/>
                  <a:gd name="T2" fmla="*/ 598 w 599"/>
                  <a:gd name="T3" fmla="*/ 10 h 751"/>
                  <a:gd name="T4" fmla="*/ 599 w 599"/>
                  <a:gd name="T5" fmla="*/ 406 h 751"/>
                  <a:gd name="T6" fmla="*/ 1 w 599"/>
                  <a:gd name="T7" fmla="*/ 751 h 751"/>
                  <a:gd name="T8" fmla="*/ 0 w 599"/>
                  <a:gd name="T9" fmla="*/ 356 h 751"/>
                  <a:gd name="T10" fmla="*/ 12 w 599"/>
                  <a:gd name="T11" fmla="*/ 335 h 751"/>
                  <a:gd name="T12" fmla="*/ 586 w 599"/>
                  <a:gd name="T13" fmla="*/ 3 h 751"/>
                </a:gdLst>
                <a:ahLst/>
                <a:cxnLst>
                  <a:cxn ang="0">
                    <a:pos x="T0" y="T1"/>
                  </a:cxn>
                  <a:cxn ang="0">
                    <a:pos x="T2" y="T3"/>
                  </a:cxn>
                  <a:cxn ang="0">
                    <a:pos x="T4" y="T5"/>
                  </a:cxn>
                  <a:cxn ang="0">
                    <a:pos x="T6" y="T7"/>
                  </a:cxn>
                  <a:cxn ang="0">
                    <a:pos x="T8" y="T9"/>
                  </a:cxn>
                  <a:cxn ang="0">
                    <a:pos x="T10" y="T11"/>
                  </a:cxn>
                  <a:cxn ang="0">
                    <a:pos x="T12" y="T13"/>
                  </a:cxn>
                </a:cxnLst>
                <a:rect l="0" t="0" r="r" b="b"/>
                <a:pathLst>
                  <a:path w="599" h="751">
                    <a:moveTo>
                      <a:pt x="586" y="3"/>
                    </a:moveTo>
                    <a:cubicBezTo>
                      <a:pt x="592" y="0"/>
                      <a:pt x="598" y="3"/>
                      <a:pt x="598" y="10"/>
                    </a:cubicBezTo>
                    <a:cubicBezTo>
                      <a:pt x="599" y="406"/>
                      <a:pt x="599" y="406"/>
                      <a:pt x="599" y="406"/>
                    </a:cubicBezTo>
                    <a:cubicBezTo>
                      <a:pt x="1" y="751"/>
                      <a:pt x="1" y="751"/>
                      <a:pt x="1" y="751"/>
                    </a:cubicBezTo>
                    <a:cubicBezTo>
                      <a:pt x="0" y="356"/>
                      <a:pt x="0" y="356"/>
                      <a:pt x="0" y="356"/>
                    </a:cubicBezTo>
                    <a:cubicBezTo>
                      <a:pt x="0" y="348"/>
                      <a:pt x="5" y="339"/>
                      <a:pt x="12" y="335"/>
                    </a:cubicBezTo>
                    <a:lnTo>
                      <a:pt x="586" y="3"/>
                    </a:lnTo>
                    <a:close/>
                  </a:path>
                </a:pathLst>
              </a:custGeom>
              <a:solidFill>
                <a:srgbClr val="EEF1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1" name="Freeform 187"/>
              <p:cNvSpPr>
                <a:spLocks/>
              </p:cNvSpPr>
              <p:nvPr/>
            </p:nvSpPr>
            <p:spPr bwMode="auto">
              <a:xfrm>
                <a:off x="4300538" y="211138"/>
                <a:ext cx="2238375" cy="2786062"/>
              </a:xfrm>
              <a:custGeom>
                <a:avLst/>
                <a:gdLst>
                  <a:gd name="T0" fmla="*/ 595 w 609"/>
                  <a:gd name="T1" fmla="*/ 1 h 758"/>
                  <a:gd name="T2" fmla="*/ 586 w 609"/>
                  <a:gd name="T3" fmla="*/ 2 h 758"/>
                  <a:gd name="T4" fmla="*/ 12 w 609"/>
                  <a:gd name="T5" fmla="*/ 333 h 758"/>
                  <a:gd name="T6" fmla="*/ 0 w 609"/>
                  <a:gd name="T7" fmla="*/ 354 h 758"/>
                  <a:gd name="T8" fmla="*/ 1 w 609"/>
                  <a:gd name="T9" fmla="*/ 749 h 758"/>
                  <a:gd name="T10" fmla="*/ 16 w 609"/>
                  <a:gd name="T11" fmla="*/ 758 h 758"/>
                  <a:gd name="T12" fmla="*/ 15 w 609"/>
                  <a:gd name="T13" fmla="*/ 363 h 758"/>
                  <a:gd name="T14" fmla="*/ 27 w 609"/>
                  <a:gd name="T15" fmla="*/ 342 h 758"/>
                  <a:gd name="T16" fmla="*/ 601 w 609"/>
                  <a:gd name="T17" fmla="*/ 10 h 758"/>
                  <a:gd name="T18" fmla="*/ 609 w 609"/>
                  <a:gd name="T19" fmla="*/ 10 h 758"/>
                  <a:gd name="T20" fmla="*/ 595 w 609"/>
                  <a:gd name="T21" fmla="*/ 1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9" h="758">
                    <a:moveTo>
                      <a:pt x="595" y="1"/>
                    </a:moveTo>
                    <a:cubicBezTo>
                      <a:pt x="592" y="0"/>
                      <a:pt x="589" y="0"/>
                      <a:pt x="586" y="2"/>
                    </a:cubicBezTo>
                    <a:cubicBezTo>
                      <a:pt x="12" y="333"/>
                      <a:pt x="12" y="333"/>
                      <a:pt x="12" y="333"/>
                    </a:cubicBezTo>
                    <a:cubicBezTo>
                      <a:pt x="6" y="337"/>
                      <a:pt x="0" y="346"/>
                      <a:pt x="0" y="354"/>
                    </a:cubicBezTo>
                    <a:cubicBezTo>
                      <a:pt x="1" y="749"/>
                      <a:pt x="1" y="749"/>
                      <a:pt x="1" y="749"/>
                    </a:cubicBezTo>
                    <a:cubicBezTo>
                      <a:pt x="16" y="758"/>
                      <a:pt x="16" y="758"/>
                      <a:pt x="16" y="758"/>
                    </a:cubicBezTo>
                    <a:cubicBezTo>
                      <a:pt x="15" y="363"/>
                      <a:pt x="15" y="363"/>
                      <a:pt x="15" y="363"/>
                    </a:cubicBezTo>
                    <a:cubicBezTo>
                      <a:pt x="15" y="355"/>
                      <a:pt x="20" y="346"/>
                      <a:pt x="27" y="342"/>
                    </a:cubicBezTo>
                    <a:cubicBezTo>
                      <a:pt x="601" y="10"/>
                      <a:pt x="601" y="10"/>
                      <a:pt x="601" y="10"/>
                    </a:cubicBezTo>
                    <a:cubicBezTo>
                      <a:pt x="604" y="9"/>
                      <a:pt x="607" y="8"/>
                      <a:pt x="609" y="10"/>
                    </a:cubicBezTo>
                    <a:lnTo>
                      <a:pt x="595" y="1"/>
                    </a:lnTo>
                    <a:close/>
                  </a:path>
                </a:pathLst>
              </a:custGeom>
              <a:solidFill>
                <a:srgbClr val="B4C0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2" name="Freeform 189"/>
              <p:cNvSpPr>
                <a:spLocks/>
              </p:cNvSpPr>
              <p:nvPr/>
            </p:nvSpPr>
            <p:spPr bwMode="auto">
              <a:xfrm>
                <a:off x="4448174" y="428625"/>
                <a:ext cx="2017711" cy="2381251"/>
              </a:xfrm>
              <a:custGeom>
                <a:avLst/>
                <a:gdLst>
                  <a:gd name="T0" fmla="*/ 520 w 549"/>
                  <a:gd name="T1" fmla="*/ 9 h 648"/>
                  <a:gd name="T2" fmla="*/ 548 w 549"/>
                  <a:gd name="T3" fmla="*/ 25 h 648"/>
                  <a:gd name="T4" fmla="*/ 549 w 549"/>
                  <a:gd name="T5" fmla="*/ 308 h 648"/>
                  <a:gd name="T6" fmla="*/ 521 w 549"/>
                  <a:gd name="T7" fmla="*/ 355 h 648"/>
                  <a:gd name="T8" fmla="*/ 29 w 549"/>
                  <a:gd name="T9" fmla="*/ 639 h 648"/>
                  <a:gd name="T10" fmla="*/ 1 w 549"/>
                  <a:gd name="T11" fmla="*/ 624 h 648"/>
                  <a:gd name="T12" fmla="*/ 0 w 549"/>
                  <a:gd name="T13" fmla="*/ 341 h 648"/>
                  <a:gd name="T14" fmla="*/ 28 w 549"/>
                  <a:gd name="T15" fmla="*/ 294 h 648"/>
                  <a:gd name="T16" fmla="*/ 520 w 549"/>
                  <a:gd name="T17" fmla="*/ 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9" h="648">
                    <a:moveTo>
                      <a:pt x="520" y="9"/>
                    </a:moveTo>
                    <a:cubicBezTo>
                      <a:pt x="535" y="0"/>
                      <a:pt x="548" y="8"/>
                      <a:pt x="548" y="25"/>
                    </a:cubicBezTo>
                    <a:cubicBezTo>
                      <a:pt x="549" y="308"/>
                      <a:pt x="549" y="308"/>
                      <a:pt x="549" y="308"/>
                    </a:cubicBezTo>
                    <a:cubicBezTo>
                      <a:pt x="549" y="325"/>
                      <a:pt x="536" y="346"/>
                      <a:pt x="521" y="355"/>
                    </a:cubicBezTo>
                    <a:cubicBezTo>
                      <a:pt x="29" y="639"/>
                      <a:pt x="29" y="639"/>
                      <a:pt x="29" y="639"/>
                    </a:cubicBezTo>
                    <a:cubicBezTo>
                      <a:pt x="13" y="648"/>
                      <a:pt x="1" y="641"/>
                      <a:pt x="1" y="624"/>
                    </a:cubicBezTo>
                    <a:cubicBezTo>
                      <a:pt x="0" y="341"/>
                      <a:pt x="0" y="341"/>
                      <a:pt x="0" y="341"/>
                    </a:cubicBezTo>
                    <a:cubicBezTo>
                      <a:pt x="0" y="324"/>
                      <a:pt x="12" y="302"/>
                      <a:pt x="28" y="294"/>
                    </a:cubicBezTo>
                    <a:lnTo>
                      <a:pt x="520" y="9"/>
                    </a:lnTo>
                    <a:close/>
                  </a:path>
                </a:pathLst>
              </a:custGeom>
              <a:solidFill>
                <a:srgbClr val="00C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grpSp>
        <p:nvGrpSpPr>
          <p:cNvPr id="310" name="Group 309"/>
          <p:cNvGrpSpPr/>
          <p:nvPr/>
        </p:nvGrpSpPr>
        <p:grpSpPr>
          <a:xfrm>
            <a:off x="6405450" y="3045626"/>
            <a:ext cx="634138" cy="964820"/>
            <a:chOff x="3414711" y="949325"/>
            <a:chExt cx="3549652" cy="5400676"/>
          </a:xfrm>
        </p:grpSpPr>
        <p:grpSp>
          <p:nvGrpSpPr>
            <p:cNvPr id="389" name="Group 388"/>
            <p:cNvGrpSpPr/>
            <p:nvPr/>
          </p:nvGrpSpPr>
          <p:grpSpPr>
            <a:xfrm>
              <a:off x="3414713" y="4157663"/>
              <a:ext cx="3549650" cy="2192338"/>
              <a:chOff x="3414713" y="4157663"/>
              <a:chExt cx="3549650" cy="2192338"/>
            </a:xfrm>
          </p:grpSpPr>
          <p:sp>
            <p:nvSpPr>
              <p:cNvPr id="468" name="Freeform 306"/>
              <p:cNvSpPr>
                <a:spLocks/>
              </p:cNvSpPr>
              <p:nvPr/>
            </p:nvSpPr>
            <p:spPr bwMode="auto">
              <a:xfrm>
                <a:off x="3432175" y="5183188"/>
                <a:ext cx="3514725" cy="1166813"/>
              </a:xfrm>
              <a:custGeom>
                <a:avLst/>
                <a:gdLst>
                  <a:gd name="T0" fmla="*/ 1044 w 1044"/>
                  <a:gd name="T1" fmla="*/ 0 h 347"/>
                  <a:gd name="T2" fmla="*/ 1032 w 1044"/>
                  <a:gd name="T3" fmla="*/ 17 h 347"/>
                  <a:gd name="T4" fmla="*/ 551 w 1044"/>
                  <a:gd name="T5" fmla="*/ 295 h 347"/>
                  <a:gd name="T6" fmla="*/ 490 w 1044"/>
                  <a:gd name="T7" fmla="*/ 295 h 347"/>
                  <a:gd name="T8" fmla="*/ 12 w 1044"/>
                  <a:gd name="T9" fmla="*/ 17 h 347"/>
                  <a:gd name="T10" fmla="*/ 0 w 1044"/>
                  <a:gd name="T11" fmla="*/ 0 h 347"/>
                  <a:gd name="T12" fmla="*/ 0 w 1044"/>
                  <a:gd name="T13" fmla="*/ 42 h 347"/>
                  <a:gd name="T14" fmla="*/ 12 w 1044"/>
                  <a:gd name="T15" fmla="*/ 60 h 347"/>
                  <a:gd name="T16" fmla="*/ 490 w 1044"/>
                  <a:gd name="T17" fmla="*/ 337 h 347"/>
                  <a:gd name="T18" fmla="*/ 551 w 1044"/>
                  <a:gd name="T19" fmla="*/ 337 h 347"/>
                  <a:gd name="T20" fmla="*/ 1032 w 1044"/>
                  <a:gd name="T21" fmla="*/ 60 h 347"/>
                  <a:gd name="T22" fmla="*/ 1044 w 1044"/>
                  <a:gd name="T23" fmla="*/ 42 h 347"/>
                  <a:gd name="T24" fmla="*/ 1044 w 1044"/>
                  <a:gd name="T25"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7">
                    <a:moveTo>
                      <a:pt x="1044" y="0"/>
                    </a:moveTo>
                    <a:cubicBezTo>
                      <a:pt x="1044" y="6"/>
                      <a:pt x="1040" y="13"/>
                      <a:pt x="1032" y="17"/>
                    </a:cubicBezTo>
                    <a:cubicBezTo>
                      <a:pt x="551" y="295"/>
                      <a:pt x="551" y="295"/>
                      <a:pt x="551" y="295"/>
                    </a:cubicBezTo>
                    <a:cubicBezTo>
                      <a:pt x="534" y="305"/>
                      <a:pt x="507" y="305"/>
                      <a:pt x="490" y="295"/>
                    </a:cubicBezTo>
                    <a:cubicBezTo>
                      <a:pt x="12" y="17"/>
                      <a:pt x="12" y="17"/>
                      <a:pt x="12" y="17"/>
                    </a:cubicBezTo>
                    <a:cubicBezTo>
                      <a:pt x="4" y="13"/>
                      <a:pt x="0" y="6"/>
                      <a:pt x="0" y="0"/>
                    </a:cubicBezTo>
                    <a:cubicBezTo>
                      <a:pt x="0" y="42"/>
                      <a:pt x="0" y="42"/>
                      <a:pt x="0" y="42"/>
                    </a:cubicBezTo>
                    <a:cubicBezTo>
                      <a:pt x="0" y="48"/>
                      <a:pt x="4" y="55"/>
                      <a:pt x="12" y="60"/>
                    </a:cubicBezTo>
                    <a:cubicBezTo>
                      <a:pt x="490" y="337"/>
                      <a:pt x="490" y="337"/>
                      <a:pt x="490" y="337"/>
                    </a:cubicBezTo>
                    <a:cubicBezTo>
                      <a:pt x="507" y="347"/>
                      <a:pt x="534" y="347"/>
                      <a:pt x="551" y="337"/>
                    </a:cubicBezTo>
                    <a:cubicBezTo>
                      <a:pt x="1032" y="60"/>
                      <a:pt x="1032" y="60"/>
                      <a:pt x="1032" y="60"/>
                    </a:cubicBezTo>
                    <a:cubicBezTo>
                      <a:pt x="1040" y="55"/>
                      <a:pt x="1044" y="48"/>
                      <a:pt x="1044" y="42"/>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69" name="Freeform 307"/>
              <p:cNvSpPr>
                <a:spLocks/>
              </p:cNvSpPr>
              <p:nvPr/>
            </p:nvSpPr>
            <p:spPr bwMode="auto">
              <a:xfrm>
                <a:off x="3414713" y="4157663"/>
                <a:ext cx="3549650" cy="2051050"/>
              </a:xfrm>
              <a:custGeom>
                <a:avLst/>
                <a:gdLst>
                  <a:gd name="T0" fmla="*/ 498 w 1054"/>
                  <a:gd name="T1" fmla="*/ 10 h 610"/>
                  <a:gd name="T2" fmla="*/ 559 w 1054"/>
                  <a:gd name="T3" fmla="*/ 10 h 610"/>
                  <a:gd name="T4" fmla="*/ 1037 w 1054"/>
                  <a:gd name="T5" fmla="*/ 287 h 610"/>
                  <a:gd name="T6" fmla="*/ 1037 w 1054"/>
                  <a:gd name="T7" fmla="*/ 322 h 610"/>
                  <a:gd name="T8" fmla="*/ 556 w 1054"/>
                  <a:gd name="T9" fmla="*/ 600 h 610"/>
                  <a:gd name="T10" fmla="*/ 495 w 1054"/>
                  <a:gd name="T11" fmla="*/ 600 h 610"/>
                  <a:gd name="T12" fmla="*/ 17 w 1054"/>
                  <a:gd name="T13" fmla="*/ 322 h 610"/>
                  <a:gd name="T14" fmla="*/ 17 w 1054"/>
                  <a:gd name="T15" fmla="*/ 287 h 610"/>
                  <a:gd name="T16" fmla="*/ 498 w 1054"/>
                  <a:gd name="T17" fmla="*/ 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10"/>
                    </a:moveTo>
                    <a:cubicBezTo>
                      <a:pt x="515" y="0"/>
                      <a:pt x="542" y="0"/>
                      <a:pt x="559" y="10"/>
                    </a:cubicBezTo>
                    <a:cubicBezTo>
                      <a:pt x="1037" y="287"/>
                      <a:pt x="1037" y="287"/>
                      <a:pt x="1037" y="287"/>
                    </a:cubicBezTo>
                    <a:cubicBezTo>
                      <a:pt x="1054" y="297"/>
                      <a:pt x="1054" y="313"/>
                      <a:pt x="1037" y="322"/>
                    </a:cubicBezTo>
                    <a:cubicBezTo>
                      <a:pt x="556" y="600"/>
                      <a:pt x="556" y="600"/>
                      <a:pt x="556" y="600"/>
                    </a:cubicBezTo>
                    <a:cubicBezTo>
                      <a:pt x="539" y="610"/>
                      <a:pt x="512" y="610"/>
                      <a:pt x="495" y="600"/>
                    </a:cubicBezTo>
                    <a:cubicBezTo>
                      <a:pt x="17" y="322"/>
                      <a:pt x="17" y="322"/>
                      <a:pt x="17" y="322"/>
                    </a:cubicBezTo>
                    <a:cubicBezTo>
                      <a:pt x="0" y="313"/>
                      <a:pt x="0" y="297"/>
                      <a:pt x="17" y="287"/>
                    </a:cubicBezTo>
                    <a:lnTo>
                      <a:pt x="498" y="10"/>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11" name="Group 410"/>
            <p:cNvGrpSpPr/>
            <p:nvPr/>
          </p:nvGrpSpPr>
          <p:grpSpPr>
            <a:xfrm>
              <a:off x="3414713" y="3700463"/>
              <a:ext cx="3549650" cy="2192338"/>
              <a:chOff x="3414713" y="3700463"/>
              <a:chExt cx="3549650" cy="2192338"/>
            </a:xfrm>
          </p:grpSpPr>
          <p:sp>
            <p:nvSpPr>
              <p:cNvPr id="466" name="Freeform 308"/>
              <p:cNvSpPr>
                <a:spLocks/>
              </p:cNvSpPr>
              <p:nvPr/>
            </p:nvSpPr>
            <p:spPr bwMode="auto">
              <a:xfrm>
                <a:off x="3432175" y="4722813"/>
                <a:ext cx="3514725" cy="1169988"/>
              </a:xfrm>
              <a:custGeom>
                <a:avLst/>
                <a:gdLst>
                  <a:gd name="T0" fmla="*/ 1044 w 1044"/>
                  <a:gd name="T1" fmla="*/ 0 h 348"/>
                  <a:gd name="T2" fmla="*/ 1032 w 1044"/>
                  <a:gd name="T3" fmla="*/ 18 h 348"/>
                  <a:gd name="T4" fmla="*/ 551 w 1044"/>
                  <a:gd name="T5" fmla="*/ 296 h 348"/>
                  <a:gd name="T6" fmla="*/ 490 w 1044"/>
                  <a:gd name="T7" fmla="*/ 296 h 348"/>
                  <a:gd name="T8" fmla="*/ 12 w 1044"/>
                  <a:gd name="T9" fmla="*/ 18 h 348"/>
                  <a:gd name="T10" fmla="*/ 0 w 1044"/>
                  <a:gd name="T11" fmla="*/ 1 h 348"/>
                  <a:gd name="T12" fmla="*/ 0 w 1044"/>
                  <a:gd name="T13" fmla="*/ 43 h 348"/>
                  <a:gd name="T14" fmla="*/ 12 w 1044"/>
                  <a:gd name="T15" fmla="*/ 60 h 348"/>
                  <a:gd name="T16" fmla="*/ 490 w 1044"/>
                  <a:gd name="T17" fmla="*/ 338 h 348"/>
                  <a:gd name="T18" fmla="*/ 551 w 1044"/>
                  <a:gd name="T19" fmla="*/ 338 h 348"/>
                  <a:gd name="T20" fmla="*/ 1032 w 1044"/>
                  <a:gd name="T21" fmla="*/ 60 h 348"/>
                  <a:gd name="T22" fmla="*/ 1044 w 1044"/>
                  <a:gd name="T23" fmla="*/ 43 h 348"/>
                  <a:gd name="T24" fmla="*/ 1044 w 1044"/>
                  <a:gd name="T2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8">
                    <a:moveTo>
                      <a:pt x="1044" y="0"/>
                    </a:moveTo>
                    <a:cubicBezTo>
                      <a:pt x="1044" y="7"/>
                      <a:pt x="1040" y="13"/>
                      <a:pt x="1032" y="18"/>
                    </a:cubicBezTo>
                    <a:cubicBezTo>
                      <a:pt x="551" y="296"/>
                      <a:pt x="551" y="296"/>
                      <a:pt x="551" y="296"/>
                    </a:cubicBezTo>
                    <a:cubicBezTo>
                      <a:pt x="534" y="306"/>
                      <a:pt x="507" y="306"/>
                      <a:pt x="490" y="296"/>
                    </a:cubicBezTo>
                    <a:cubicBezTo>
                      <a:pt x="12" y="18"/>
                      <a:pt x="12" y="18"/>
                      <a:pt x="12" y="18"/>
                    </a:cubicBezTo>
                    <a:cubicBezTo>
                      <a:pt x="4" y="13"/>
                      <a:pt x="0" y="7"/>
                      <a:pt x="0" y="1"/>
                    </a:cubicBezTo>
                    <a:cubicBezTo>
                      <a:pt x="0" y="43"/>
                      <a:pt x="0" y="43"/>
                      <a:pt x="0" y="43"/>
                    </a:cubicBezTo>
                    <a:cubicBezTo>
                      <a:pt x="0" y="49"/>
                      <a:pt x="4" y="56"/>
                      <a:pt x="12" y="60"/>
                    </a:cubicBezTo>
                    <a:cubicBezTo>
                      <a:pt x="490" y="338"/>
                      <a:pt x="490" y="338"/>
                      <a:pt x="490" y="338"/>
                    </a:cubicBezTo>
                    <a:cubicBezTo>
                      <a:pt x="507" y="348"/>
                      <a:pt x="534" y="348"/>
                      <a:pt x="551" y="338"/>
                    </a:cubicBezTo>
                    <a:cubicBezTo>
                      <a:pt x="1032" y="60"/>
                      <a:pt x="1032" y="60"/>
                      <a:pt x="1032" y="60"/>
                    </a:cubicBezTo>
                    <a:cubicBezTo>
                      <a:pt x="1040" y="55"/>
                      <a:pt x="1044" y="49"/>
                      <a:pt x="1044" y="43"/>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67" name="Freeform 309"/>
              <p:cNvSpPr>
                <a:spLocks/>
              </p:cNvSpPr>
              <p:nvPr/>
            </p:nvSpPr>
            <p:spPr bwMode="auto">
              <a:xfrm>
                <a:off x="3414713" y="3700463"/>
                <a:ext cx="3549650" cy="2051050"/>
              </a:xfrm>
              <a:custGeom>
                <a:avLst/>
                <a:gdLst>
                  <a:gd name="T0" fmla="*/ 498 w 1054"/>
                  <a:gd name="T1" fmla="*/ 9 h 610"/>
                  <a:gd name="T2" fmla="*/ 559 w 1054"/>
                  <a:gd name="T3" fmla="*/ 9 h 610"/>
                  <a:gd name="T4" fmla="*/ 1037 w 1054"/>
                  <a:gd name="T5" fmla="*/ 287 h 610"/>
                  <a:gd name="T6" fmla="*/ 1037 w 1054"/>
                  <a:gd name="T7" fmla="*/ 322 h 610"/>
                  <a:gd name="T8" fmla="*/ 556 w 1054"/>
                  <a:gd name="T9" fmla="*/ 600 h 610"/>
                  <a:gd name="T10" fmla="*/ 495 w 1054"/>
                  <a:gd name="T11" fmla="*/ 600 h 610"/>
                  <a:gd name="T12" fmla="*/ 17 w 1054"/>
                  <a:gd name="T13" fmla="*/ 322 h 610"/>
                  <a:gd name="T14" fmla="*/ 17 w 1054"/>
                  <a:gd name="T15" fmla="*/ 287 h 610"/>
                  <a:gd name="T16" fmla="*/ 498 w 1054"/>
                  <a:gd name="T17" fmla="*/ 9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9"/>
                    </a:moveTo>
                    <a:cubicBezTo>
                      <a:pt x="515" y="0"/>
                      <a:pt x="542" y="0"/>
                      <a:pt x="559" y="9"/>
                    </a:cubicBezTo>
                    <a:cubicBezTo>
                      <a:pt x="1037" y="287"/>
                      <a:pt x="1037" y="287"/>
                      <a:pt x="1037" y="287"/>
                    </a:cubicBezTo>
                    <a:cubicBezTo>
                      <a:pt x="1054" y="297"/>
                      <a:pt x="1054" y="312"/>
                      <a:pt x="1037" y="322"/>
                    </a:cubicBezTo>
                    <a:cubicBezTo>
                      <a:pt x="556" y="600"/>
                      <a:pt x="556" y="600"/>
                      <a:pt x="556" y="600"/>
                    </a:cubicBezTo>
                    <a:cubicBezTo>
                      <a:pt x="539" y="610"/>
                      <a:pt x="512" y="610"/>
                      <a:pt x="495" y="600"/>
                    </a:cubicBezTo>
                    <a:cubicBezTo>
                      <a:pt x="17" y="322"/>
                      <a:pt x="17" y="322"/>
                      <a:pt x="17" y="322"/>
                    </a:cubicBezTo>
                    <a:cubicBezTo>
                      <a:pt x="0" y="312"/>
                      <a:pt x="0" y="297"/>
                      <a:pt x="17" y="287"/>
                    </a:cubicBezTo>
                    <a:lnTo>
                      <a:pt x="498" y="9"/>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44" name="Group 443"/>
            <p:cNvGrpSpPr/>
            <p:nvPr/>
          </p:nvGrpSpPr>
          <p:grpSpPr>
            <a:xfrm>
              <a:off x="3414713" y="3238500"/>
              <a:ext cx="3549650" cy="2197101"/>
              <a:chOff x="3414713" y="3238500"/>
              <a:chExt cx="3549650" cy="2197101"/>
            </a:xfrm>
          </p:grpSpPr>
          <p:sp>
            <p:nvSpPr>
              <p:cNvPr id="464" name="Freeform 310"/>
              <p:cNvSpPr>
                <a:spLocks/>
              </p:cNvSpPr>
              <p:nvPr/>
            </p:nvSpPr>
            <p:spPr bwMode="auto">
              <a:xfrm>
                <a:off x="3432175" y="4265613"/>
                <a:ext cx="3514725" cy="1169988"/>
              </a:xfrm>
              <a:custGeom>
                <a:avLst/>
                <a:gdLst>
                  <a:gd name="T0" fmla="*/ 1044 w 1044"/>
                  <a:gd name="T1" fmla="*/ 0 h 348"/>
                  <a:gd name="T2" fmla="*/ 1032 w 1044"/>
                  <a:gd name="T3" fmla="*/ 18 h 348"/>
                  <a:gd name="T4" fmla="*/ 551 w 1044"/>
                  <a:gd name="T5" fmla="*/ 296 h 348"/>
                  <a:gd name="T6" fmla="*/ 490 w 1044"/>
                  <a:gd name="T7" fmla="*/ 296 h 348"/>
                  <a:gd name="T8" fmla="*/ 12 w 1044"/>
                  <a:gd name="T9" fmla="*/ 18 h 348"/>
                  <a:gd name="T10" fmla="*/ 0 w 1044"/>
                  <a:gd name="T11" fmla="*/ 0 h 348"/>
                  <a:gd name="T12" fmla="*/ 0 w 1044"/>
                  <a:gd name="T13" fmla="*/ 43 h 348"/>
                  <a:gd name="T14" fmla="*/ 12 w 1044"/>
                  <a:gd name="T15" fmla="*/ 60 h 348"/>
                  <a:gd name="T16" fmla="*/ 490 w 1044"/>
                  <a:gd name="T17" fmla="*/ 338 h 348"/>
                  <a:gd name="T18" fmla="*/ 551 w 1044"/>
                  <a:gd name="T19" fmla="*/ 338 h 348"/>
                  <a:gd name="T20" fmla="*/ 1032 w 1044"/>
                  <a:gd name="T21" fmla="*/ 60 h 348"/>
                  <a:gd name="T22" fmla="*/ 1044 w 1044"/>
                  <a:gd name="T23" fmla="*/ 42 h 348"/>
                  <a:gd name="T24" fmla="*/ 1044 w 1044"/>
                  <a:gd name="T2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8">
                    <a:moveTo>
                      <a:pt x="1044" y="0"/>
                    </a:moveTo>
                    <a:cubicBezTo>
                      <a:pt x="1044" y="7"/>
                      <a:pt x="1040" y="13"/>
                      <a:pt x="1032" y="18"/>
                    </a:cubicBezTo>
                    <a:cubicBezTo>
                      <a:pt x="551" y="296"/>
                      <a:pt x="551" y="296"/>
                      <a:pt x="551" y="296"/>
                    </a:cubicBezTo>
                    <a:cubicBezTo>
                      <a:pt x="534" y="305"/>
                      <a:pt x="507" y="305"/>
                      <a:pt x="490" y="296"/>
                    </a:cubicBezTo>
                    <a:cubicBezTo>
                      <a:pt x="12" y="18"/>
                      <a:pt x="12" y="18"/>
                      <a:pt x="12" y="18"/>
                    </a:cubicBezTo>
                    <a:cubicBezTo>
                      <a:pt x="4" y="13"/>
                      <a:pt x="0" y="7"/>
                      <a:pt x="0" y="0"/>
                    </a:cubicBezTo>
                    <a:cubicBezTo>
                      <a:pt x="0" y="43"/>
                      <a:pt x="0" y="43"/>
                      <a:pt x="0" y="43"/>
                    </a:cubicBezTo>
                    <a:cubicBezTo>
                      <a:pt x="0" y="49"/>
                      <a:pt x="4" y="55"/>
                      <a:pt x="12" y="60"/>
                    </a:cubicBezTo>
                    <a:cubicBezTo>
                      <a:pt x="490" y="338"/>
                      <a:pt x="490" y="338"/>
                      <a:pt x="490" y="338"/>
                    </a:cubicBezTo>
                    <a:cubicBezTo>
                      <a:pt x="507" y="348"/>
                      <a:pt x="534" y="348"/>
                      <a:pt x="551" y="338"/>
                    </a:cubicBezTo>
                    <a:cubicBezTo>
                      <a:pt x="1032" y="60"/>
                      <a:pt x="1032" y="60"/>
                      <a:pt x="1032" y="60"/>
                    </a:cubicBezTo>
                    <a:cubicBezTo>
                      <a:pt x="1040" y="55"/>
                      <a:pt x="1044" y="49"/>
                      <a:pt x="1044" y="42"/>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65" name="Freeform 311"/>
              <p:cNvSpPr>
                <a:spLocks/>
              </p:cNvSpPr>
              <p:nvPr/>
            </p:nvSpPr>
            <p:spPr bwMode="auto">
              <a:xfrm>
                <a:off x="3414713" y="3238500"/>
                <a:ext cx="3549650" cy="2052638"/>
              </a:xfrm>
              <a:custGeom>
                <a:avLst/>
                <a:gdLst>
                  <a:gd name="T0" fmla="*/ 498 w 1054"/>
                  <a:gd name="T1" fmla="*/ 10 h 610"/>
                  <a:gd name="T2" fmla="*/ 559 w 1054"/>
                  <a:gd name="T3" fmla="*/ 10 h 610"/>
                  <a:gd name="T4" fmla="*/ 1037 w 1054"/>
                  <a:gd name="T5" fmla="*/ 288 h 610"/>
                  <a:gd name="T6" fmla="*/ 1037 w 1054"/>
                  <a:gd name="T7" fmla="*/ 323 h 610"/>
                  <a:gd name="T8" fmla="*/ 556 w 1054"/>
                  <a:gd name="T9" fmla="*/ 601 h 610"/>
                  <a:gd name="T10" fmla="*/ 495 w 1054"/>
                  <a:gd name="T11" fmla="*/ 601 h 610"/>
                  <a:gd name="T12" fmla="*/ 17 w 1054"/>
                  <a:gd name="T13" fmla="*/ 323 h 610"/>
                  <a:gd name="T14" fmla="*/ 17 w 1054"/>
                  <a:gd name="T15" fmla="*/ 288 h 610"/>
                  <a:gd name="T16" fmla="*/ 498 w 1054"/>
                  <a:gd name="T17" fmla="*/ 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10"/>
                    </a:moveTo>
                    <a:cubicBezTo>
                      <a:pt x="515" y="0"/>
                      <a:pt x="542" y="0"/>
                      <a:pt x="559" y="10"/>
                    </a:cubicBezTo>
                    <a:cubicBezTo>
                      <a:pt x="1037" y="288"/>
                      <a:pt x="1037" y="288"/>
                      <a:pt x="1037" y="288"/>
                    </a:cubicBezTo>
                    <a:cubicBezTo>
                      <a:pt x="1054" y="297"/>
                      <a:pt x="1054" y="313"/>
                      <a:pt x="1037" y="323"/>
                    </a:cubicBezTo>
                    <a:cubicBezTo>
                      <a:pt x="556" y="601"/>
                      <a:pt x="556" y="601"/>
                      <a:pt x="556" y="601"/>
                    </a:cubicBezTo>
                    <a:cubicBezTo>
                      <a:pt x="539" y="610"/>
                      <a:pt x="512" y="610"/>
                      <a:pt x="495" y="601"/>
                    </a:cubicBezTo>
                    <a:cubicBezTo>
                      <a:pt x="17" y="323"/>
                      <a:pt x="17" y="323"/>
                      <a:pt x="17" y="323"/>
                    </a:cubicBezTo>
                    <a:cubicBezTo>
                      <a:pt x="0" y="313"/>
                      <a:pt x="0" y="297"/>
                      <a:pt x="17" y="288"/>
                    </a:cubicBezTo>
                    <a:lnTo>
                      <a:pt x="498" y="10"/>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45" name="Group 444"/>
            <p:cNvGrpSpPr/>
            <p:nvPr/>
          </p:nvGrpSpPr>
          <p:grpSpPr>
            <a:xfrm>
              <a:off x="3414713" y="2781300"/>
              <a:ext cx="3549650" cy="2193926"/>
              <a:chOff x="3414713" y="2781300"/>
              <a:chExt cx="3549650" cy="2193926"/>
            </a:xfrm>
          </p:grpSpPr>
          <p:sp>
            <p:nvSpPr>
              <p:cNvPr id="462" name="Freeform 312"/>
              <p:cNvSpPr>
                <a:spLocks/>
              </p:cNvSpPr>
              <p:nvPr/>
            </p:nvSpPr>
            <p:spPr bwMode="auto">
              <a:xfrm>
                <a:off x="3432175" y="3808413"/>
                <a:ext cx="3514725" cy="1166813"/>
              </a:xfrm>
              <a:custGeom>
                <a:avLst/>
                <a:gdLst>
                  <a:gd name="T0" fmla="*/ 1044 w 1044"/>
                  <a:gd name="T1" fmla="*/ 0 h 347"/>
                  <a:gd name="T2" fmla="*/ 1032 w 1044"/>
                  <a:gd name="T3" fmla="*/ 18 h 347"/>
                  <a:gd name="T4" fmla="*/ 551 w 1044"/>
                  <a:gd name="T5" fmla="*/ 295 h 347"/>
                  <a:gd name="T6" fmla="*/ 490 w 1044"/>
                  <a:gd name="T7" fmla="*/ 295 h 347"/>
                  <a:gd name="T8" fmla="*/ 12 w 1044"/>
                  <a:gd name="T9" fmla="*/ 18 h 347"/>
                  <a:gd name="T10" fmla="*/ 0 w 1044"/>
                  <a:gd name="T11" fmla="*/ 0 h 347"/>
                  <a:gd name="T12" fmla="*/ 0 w 1044"/>
                  <a:gd name="T13" fmla="*/ 42 h 347"/>
                  <a:gd name="T14" fmla="*/ 12 w 1044"/>
                  <a:gd name="T15" fmla="*/ 60 h 347"/>
                  <a:gd name="T16" fmla="*/ 490 w 1044"/>
                  <a:gd name="T17" fmla="*/ 337 h 347"/>
                  <a:gd name="T18" fmla="*/ 551 w 1044"/>
                  <a:gd name="T19" fmla="*/ 337 h 347"/>
                  <a:gd name="T20" fmla="*/ 1032 w 1044"/>
                  <a:gd name="T21" fmla="*/ 60 h 347"/>
                  <a:gd name="T22" fmla="*/ 1044 w 1044"/>
                  <a:gd name="T23" fmla="*/ 42 h 347"/>
                  <a:gd name="T24" fmla="*/ 1044 w 1044"/>
                  <a:gd name="T25"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7">
                    <a:moveTo>
                      <a:pt x="1044" y="0"/>
                    </a:moveTo>
                    <a:cubicBezTo>
                      <a:pt x="1044" y="6"/>
                      <a:pt x="1040" y="13"/>
                      <a:pt x="1032" y="18"/>
                    </a:cubicBezTo>
                    <a:cubicBezTo>
                      <a:pt x="551" y="295"/>
                      <a:pt x="551" y="295"/>
                      <a:pt x="551" y="295"/>
                    </a:cubicBezTo>
                    <a:cubicBezTo>
                      <a:pt x="534" y="305"/>
                      <a:pt x="507" y="305"/>
                      <a:pt x="490" y="295"/>
                    </a:cubicBezTo>
                    <a:cubicBezTo>
                      <a:pt x="12" y="18"/>
                      <a:pt x="12" y="18"/>
                      <a:pt x="12" y="18"/>
                    </a:cubicBezTo>
                    <a:cubicBezTo>
                      <a:pt x="4" y="13"/>
                      <a:pt x="0" y="7"/>
                      <a:pt x="0" y="0"/>
                    </a:cubicBezTo>
                    <a:cubicBezTo>
                      <a:pt x="0" y="42"/>
                      <a:pt x="0" y="42"/>
                      <a:pt x="0" y="42"/>
                    </a:cubicBezTo>
                    <a:cubicBezTo>
                      <a:pt x="0" y="49"/>
                      <a:pt x="4" y="55"/>
                      <a:pt x="12" y="60"/>
                    </a:cubicBezTo>
                    <a:cubicBezTo>
                      <a:pt x="490" y="337"/>
                      <a:pt x="490" y="337"/>
                      <a:pt x="490" y="337"/>
                    </a:cubicBezTo>
                    <a:cubicBezTo>
                      <a:pt x="507" y="347"/>
                      <a:pt x="534" y="347"/>
                      <a:pt x="551" y="337"/>
                    </a:cubicBezTo>
                    <a:cubicBezTo>
                      <a:pt x="1032" y="60"/>
                      <a:pt x="1032" y="60"/>
                      <a:pt x="1032" y="60"/>
                    </a:cubicBezTo>
                    <a:cubicBezTo>
                      <a:pt x="1040" y="55"/>
                      <a:pt x="1044" y="49"/>
                      <a:pt x="1044" y="42"/>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63" name="Freeform 313"/>
              <p:cNvSpPr>
                <a:spLocks/>
              </p:cNvSpPr>
              <p:nvPr/>
            </p:nvSpPr>
            <p:spPr bwMode="auto">
              <a:xfrm>
                <a:off x="3414713" y="2781300"/>
                <a:ext cx="3549650" cy="2052638"/>
              </a:xfrm>
              <a:custGeom>
                <a:avLst/>
                <a:gdLst>
                  <a:gd name="T0" fmla="*/ 498 w 1054"/>
                  <a:gd name="T1" fmla="*/ 10 h 610"/>
                  <a:gd name="T2" fmla="*/ 559 w 1054"/>
                  <a:gd name="T3" fmla="*/ 10 h 610"/>
                  <a:gd name="T4" fmla="*/ 1037 w 1054"/>
                  <a:gd name="T5" fmla="*/ 287 h 610"/>
                  <a:gd name="T6" fmla="*/ 1037 w 1054"/>
                  <a:gd name="T7" fmla="*/ 323 h 610"/>
                  <a:gd name="T8" fmla="*/ 556 w 1054"/>
                  <a:gd name="T9" fmla="*/ 600 h 610"/>
                  <a:gd name="T10" fmla="*/ 495 w 1054"/>
                  <a:gd name="T11" fmla="*/ 600 h 610"/>
                  <a:gd name="T12" fmla="*/ 17 w 1054"/>
                  <a:gd name="T13" fmla="*/ 323 h 610"/>
                  <a:gd name="T14" fmla="*/ 17 w 1054"/>
                  <a:gd name="T15" fmla="*/ 287 h 610"/>
                  <a:gd name="T16" fmla="*/ 498 w 1054"/>
                  <a:gd name="T17" fmla="*/ 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10"/>
                    </a:moveTo>
                    <a:cubicBezTo>
                      <a:pt x="515" y="0"/>
                      <a:pt x="542" y="0"/>
                      <a:pt x="559" y="10"/>
                    </a:cubicBezTo>
                    <a:cubicBezTo>
                      <a:pt x="1037" y="287"/>
                      <a:pt x="1037" y="287"/>
                      <a:pt x="1037" y="287"/>
                    </a:cubicBezTo>
                    <a:cubicBezTo>
                      <a:pt x="1054" y="297"/>
                      <a:pt x="1054" y="313"/>
                      <a:pt x="1037" y="323"/>
                    </a:cubicBezTo>
                    <a:cubicBezTo>
                      <a:pt x="556" y="600"/>
                      <a:pt x="556" y="600"/>
                      <a:pt x="556" y="600"/>
                    </a:cubicBezTo>
                    <a:cubicBezTo>
                      <a:pt x="539" y="610"/>
                      <a:pt x="512" y="610"/>
                      <a:pt x="495" y="600"/>
                    </a:cubicBezTo>
                    <a:cubicBezTo>
                      <a:pt x="17" y="323"/>
                      <a:pt x="17" y="323"/>
                      <a:pt x="17" y="323"/>
                    </a:cubicBezTo>
                    <a:cubicBezTo>
                      <a:pt x="0" y="313"/>
                      <a:pt x="0" y="297"/>
                      <a:pt x="17" y="287"/>
                    </a:cubicBezTo>
                    <a:lnTo>
                      <a:pt x="498" y="10"/>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46" name="Group 445"/>
            <p:cNvGrpSpPr/>
            <p:nvPr/>
          </p:nvGrpSpPr>
          <p:grpSpPr>
            <a:xfrm>
              <a:off x="3414713" y="2324100"/>
              <a:ext cx="3549650" cy="2193925"/>
              <a:chOff x="3414713" y="2324100"/>
              <a:chExt cx="3549650" cy="2193925"/>
            </a:xfrm>
          </p:grpSpPr>
          <p:sp>
            <p:nvSpPr>
              <p:cNvPr id="460" name="Freeform 314"/>
              <p:cNvSpPr>
                <a:spLocks/>
              </p:cNvSpPr>
              <p:nvPr/>
            </p:nvSpPr>
            <p:spPr bwMode="auto">
              <a:xfrm>
                <a:off x="3432175" y="3349625"/>
                <a:ext cx="3514725" cy="1168400"/>
              </a:xfrm>
              <a:custGeom>
                <a:avLst/>
                <a:gdLst>
                  <a:gd name="T0" fmla="*/ 1044 w 1044"/>
                  <a:gd name="T1" fmla="*/ 0 h 347"/>
                  <a:gd name="T2" fmla="*/ 1032 w 1044"/>
                  <a:gd name="T3" fmla="*/ 17 h 347"/>
                  <a:gd name="T4" fmla="*/ 551 w 1044"/>
                  <a:gd name="T5" fmla="*/ 295 h 347"/>
                  <a:gd name="T6" fmla="*/ 490 w 1044"/>
                  <a:gd name="T7" fmla="*/ 295 h 347"/>
                  <a:gd name="T8" fmla="*/ 12 w 1044"/>
                  <a:gd name="T9" fmla="*/ 17 h 347"/>
                  <a:gd name="T10" fmla="*/ 0 w 1044"/>
                  <a:gd name="T11" fmla="*/ 0 h 347"/>
                  <a:gd name="T12" fmla="*/ 0 w 1044"/>
                  <a:gd name="T13" fmla="*/ 42 h 347"/>
                  <a:gd name="T14" fmla="*/ 12 w 1044"/>
                  <a:gd name="T15" fmla="*/ 60 h 347"/>
                  <a:gd name="T16" fmla="*/ 490 w 1044"/>
                  <a:gd name="T17" fmla="*/ 337 h 347"/>
                  <a:gd name="T18" fmla="*/ 551 w 1044"/>
                  <a:gd name="T19" fmla="*/ 337 h 347"/>
                  <a:gd name="T20" fmla="*/ 1032 w 1044"/>
                  <a:gd name="T21" fmla="*/ 60 h 347"/>
                  <a:gd name="T22" fmla="*/ 1044 w 1044"/>
                  <a:gd name="T23" fmla="*/ 42 h 347"/>
                  <a:gd name="T24" fmla="*/ 1044 w 1044"/>
                  <a:gd name="T25"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7">
                    <a:moveTo>
                      <a:pt x="1044" y="0"/>
                    </a:moveTo>
                    <a:cubicBezTo>
                      <a:pt x="1044" y="6"/>
                      <a:pt x="1040" y="13"/>
                      <a:pt x="1032" y="17"/>
                    </a:cubicBezTo>
                    <a:cubicBezTo>
                      <a:pt x="551" y="295"/>
                      <a:pt x="551" y="295"/>
                      <a:pt x="551" y="295"/>
                    </a:cubicBezTo>
                    <a:cubicBezTo>
                      <a:pt x="534" y="305"/>
                      <a:pt x="507" y="305"/>
                      <a:pt x="490" y="295"/>
                    </a:cubicBezTo>
                    <a:cubicBezTo>
                      <a:pt x="12" y="17"/>
                      <a:pt x="12" y="17"/>
                      <a:pt x="12" y="17"/>
                    </a:cubicBezTo>
                    <a:cubicBezTo>
                      <a:pt x="4" y="13"/>
                      <a:pt x="0" y="6"/>
                      <a:pt x="0" y="0"/>
                    </a:cubicBezTo>
                    <a:cubicBezTo>
                      <a:pt x="0" y="42"/>
                      <a:pt x="0" y="42"/>
                      <a:pt x="0" y="42"/>
                    </a:cubicBezTo>
                    <a:cubicBezTo>
                      <a:pt x="0" y="48"/>
                      <a:pt x="4" y="55"/>
                      <a:pt x="12" y="60"/>
                    </a:cubicBezTo>
                    <a:cubicBezTo>
                      <a:pt x="490" y="337"/>
                      <a:pt x="490" y="337"/>
                      <a:pt x="490" y="337"/>
                    </a:cubicBezTo>
                    <a:cubicBezTo>
                      <a:pt x="507" y="347"/>
                      <a:pt x="534" y="347"/>
                      <a:pt x="551" y="337"/>
                    </a:cubicBezTo>
                    <a:cubicBezTo>
                      <a:pt x="1032" y="60"/>
                      <a:pt x="1032" y="60"/>
                      <a:pt x="1032" y="60"/>
                    </a:cubicBezTo>
                    <a:cubicBezTo>
                      <a:pt x="1040" y="55"/>
                      <a:pt x="1044" y="48"/>
                      <a:pt x="1044" y="42"/>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61" name="Freeform 315"/>
              <p:cNvSpPr>
                <a:spLocks/>
              </p:cNvSpPr>
              <p:nvPr/>
            </p:nvSpPr>
            <p:spPr bwMode="auto">
              <a:xfrm>
                <a:off x="3414713" y="2324100"/>
                <a:ext cx="3549650" cy="2052638"/>
              </a:xfrm>
              <a:custGeom>
                <a:avLst/>
                <a:gdLst>
                  <a:gd name="T0" fmla="*/ 498 w 1054"/>
                  <a:gd name="T1" fmla="*/ 10 h 610"/>
                  <a:gd name="T2" fmla="*/ 559 w 1054"/>
                  <a:gd name="T3" fmla="*/ 10 h 610"/>
                  <a:gd name="T4" fmla="*/ 1037 w 1054"/>
                  <a:gd name="T5" fmla="*/ 287 h 610"/>
                  <a:gd name="T6" fmla="*/ 1037 w 1054"/>
                  <a:gd name="T7" fmla="*/ 322 h 610"/>
                  <a:gd name="T8" fmla="*/ 556 w 1054"/>
                  <a:gd name="T9" fmla="*/ 600 h 610"/>
                  <a:gd name="T10" fmla="*/ 495 w 1054"/>
                  <a:gd name="T11" fmla="*/ 600 h 610"/>
                  <a:gd name="T12" fmla="*/ 17 w 1054"/>
                  <a:gd name="T13" fmla="*/ 322 h 610"/>
                  <a:gd name="T14" fmla="*/ 17 w 1054"/>
                  <a:gd name="T15" fmla="*/ 287 h 610"/>
                  <a:gd name="T16" fmla="*/ 498 w 1054"/>
                  <a:gd name="T17" fmla="*/ 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10"/>
                    </a:moveTo>
                    <a:cubicBezTo>
                      <a:pt x="515" y="0"/>
                      <a:pt x="542" y="0"/>
                      <a:pt x="559" y="10"/>
                    </a:cubicBezTo>
                    <a:cubicBezTo>
                      <a:pt x="1037" y="287"/>
                      <a:pt x="1037" y="287"/>
                      <a:pt x="1037" y="287"/>
                    </a:cubicBezTo>
                    <a:cubicBezTo>
                      <a:pt x="1054" y="297"/>
                      <a:pt x="1054" y="313"/>
                      <a:pt x="1037" y="322"/>
                    </a:cubicBezTo>
                    <a:cubicBezTo>
                      <a:pt x="556" y="600"/>
                      <a:pt x="556" y="600"/>
                      <a:pt x="556" y="600"/>
                    </a:cubicBezTo>
                    <a:cubicBezTo>
                      <a:pt x="539" y="610"/>
                      <a:pt x="512" y="610"/>
                      <a:pt x="495" y="600"/>
                    </a:cubicBezTo>
                    <a:cubicBezTo>
                      <a:pt x="17" y="322"/>
                      <a:pt x="17" y="322"/>
                      <a:pt x="17" y="322"/>
                    </a:cubicBezTo>
                    <a:cubicBezTo>
                      <a:pt x="0" y="313"/>
                      <a:pt x="0" y="297"/>
                      <a:pt x="17" y="287"/>
                    </a:cubicBezTo>
                    <a:lnTo>
                      <a:pt x="498" y="10"/>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50" name="Group 449"/>
            <p:cNvGrpSpPr/>
            <p:nvPr/>
          </p:nvGrpSpPr>
          <p:grpSpPr>
            <a:xfrm>
              <a:off x="3414713" y="1863725"/>
              <a:ext cx="3549650" cy="2195513"/>
              <a:chOff x="3414713" y="1863725"/>
              <a:chExt cx="3549650" cy="2195513"/>
            </a:xfrm>
          </p:grpSpPr>
          <p:sp>
            <p:nvSpPr>
              <p:cNvPr id="458" name="Freeform 316"/>
              <p:cNvSpPr>
                <a:spLocks/>
              </p:cNvSpPr>
              <p:nvPr/>
            </p:nvSpPr>
            <p:spPr bwMode="auto">
              <a:xfrm>
                <a:off x="3432175" y="2889250"/>
                <a:ext cx="3514725" cy="1169988"/>
              </a:xfrm>
              <a:custGeom>
                <a:avLst/>
                <a:gdLst>
                  <a:gd name="T0" fmla="*/ 1044 w 1044"/>
                  <a:gd name="T1" fmla="*/ 0 h 348"/>
                  <a:gd name="T2" fmla="*/ 1032 w 1044"/>
                  <a:gd name="T3" fmla="*/ 18 h 348"/>
                  <a:gd name="T4" fmla="*/ 551 w 1044"/>
                  <a:gd name="T5" fmla="*/ 296 h 348"/>
                  <a:gd name="T6" fmla="*/ 490 w 1044"/>
                  <a:gd name="T7" fmla="*/ 296 h 348"/>
                  <a:gd name="T8" fmla="*/ 12 w 1044"/>
                  <a:gd name="T9" fmla="*/ 18 h 348"/>
                  <a:gd name="T10" fmla="*/ 0 w 1044"/>
                  <a:gd name="T11" fmla="*/ 1 h 348"/>
                  <a:gd name="T12" fmla="*/ 0 w 1044"/>
                  <a:gd name="T13" fmla="*/ 43 h 348"/>
                  <a:gd name="T14" fmla="*/ 12 w 1044"/>
                  <a:gd name="T15" fmla="*/ 60 h 348"/>
                  <a:gd name="T16" fmla="*/ 490 w 1044"/>
                  <a:gd name="T17" fmla="*/ 338 h 348"/>
                  <a:gd name="T18" fmla="*/ 551 w 1044"/>
                  <a:gd name="T19" fmla="*/ 338 h 348"/>
                  <a:gd name="T20" fmla="*/ 1032 w 1044"/>
                  <a:gd name="T21" fmla="*/ 60 h 348"/>
                  <a:gd name="T22" fmla="*/ 1044 w 1044"/>
                  <a:gd name="T23" fmla="*/ 43 h 348"/>
                  <a:gd name="T24" fmla="*/ 1044 w 1044"/>
                  <a:gd name="T2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8">
                    <a:moveTo>
                      <a:pt x="1044" y="0"/>
                    </a:moveTo>
                    <a:cubicBezTo>
                      <a:pt x="1044" y="7"/>
                      <a:pt x="1040" y="13"/>
                      <a:pt x="1032" y="18"/>
                    </a:cubicBezTo>
                    <a:cubicBezTo>
                      <a:pt x="551" y="296"/>
                      <a:pt x="551" y="296"/>
                      <a:pt x="551" y="296"/>
                    </a:cubicBezTo>
                    <a:cubicBezTo>
                      <a:pt x="534" y="306"/>
                      <a:pt x="507" y="306"/>
                      <a:pt x="490" y="296"/>
                    </a:cubicBezTo>
                    <a:cubicBezTo>
                      <a:pt x="12" y="18"/>
                      <a:pt x="12" y="18"/>
                      <a:pt x="12" y="18"/>
                    </a:cubicBezTo>
                    <a:cubicBezTo>
                      <a:pt x="4" y="13"/>
                      <a:pt x="0" y="7"/>
                      <a:pt x="0" y="1"/>
                    </a:cubicBezTo>
                    <a:cubicBezTo>
                      <a:pt x="0" y="43"/>
                      <a:pt x="0" y="43"/>
                      <a:pt x="0" y="43"/>
                    </a:cubicBezTo>
                    <a:cubicBezTo>
                      <a:pt x="0" y="49"/>
                      <a:pt x="4" y="56"/>
                      <a:pt x="12" y="60"/>
                    </a:cubicBezTo>
                    <a:cubicBezTo>
                      <a:pt x="490" y="338"/>
                      <a:pt x="490" y="338"/>
                      <a:pt x="490" y="338"/>
                    </a:cubicBezTo>
                    <a:cubicBezTo>
                      <a:pt x="507" y="348"/>
                      <a:pt x="534" y="348"/>
                      <a:pt x="551" y="338"/>
                    </a:cubicBezTo>
                    <a:cubicBezTo>
                      <a:pt x="1032" y="60"/>
                      <a:pt x="1032" y="60"/>
                      <a:pt x="1032" y="60"/>
                    </a:cubicBezTo>
                    <a:cubicBezTo>
                      <a:pt x="1040" y="55"/>
                      <a:pt x="1044" y="49"/>
                      <a:pt x="1044" y="43"/>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59" name="Freeform 317"/>
              <p:cNvSpPr>
                <a:spLocks/>
              </p:cNvSpPr>
              <p:nvPr/>
            </p:nvSpPr>
            <p:spPr bwMode="auto">
              <a:xfrm>
                <a:off x="3414713" y="1863725"/>
                <a:ext cx="3549650" cy="2054225"/>
              </a:xfrm>
              <a:custGeom>
                <a:avLst/>
                <a:gdLst>
                  <a:gd name="T0" fmla="*/ 498 w 1054"/>
                  <a:gd name="T1" fmla="*/ 10 h 611"/>
                  <a:gd name="T2" fmla="*/ 559 w 1054"/>
                  <a:gd name="T3" fmla="*/ 10 h 611"/>
                  <a:gd name="T4" fmla="*/ 1037 w 1054"/>
                  <a:gd name="T5" fmla="*/ 288 h 611"/>
                  <a:gd name="T6" fmla="*/ 1037 w 1054"/>
                  <a:gd name="T7" fmla="*/ 323 h 611"/>
                  <a:gd name="T8" fmla="*/ 556 w 1054"/>
                  <a:gd name="T9" fmla="*/ 601 h 611"/>
                  <a:gd name="T10" fmla="*/ 495 w 1054"/>
                  <a:gd name="T11" fmla="*/ 601 h 611"/>
                  <a:gd name="T12" fmla="*/ 17 w 1054"/>
                  <a:gd name="T13" fmla="*/ 323 h 611"/>
                  <a:gd name="T14" fmla="*/ 17 w 1054"/>
                  <a:gd name="T15" fmla="*/ 288 h 611"/>
                  <a:gd name="T16" fmla="*/ 498 w 1054"/>
                  <a:gd name="T17" fmla="*/ 1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1">
                    <a:moveTo>
                      <a:pt x="498" y="10"/>
                    </a:moveTo>
                    <a:cubicBezTo>
                      <a:pt x="515" y="0"/>
                      <a:pt x="542" y="0"/>
                      <a:pt x="559" y="10"/>
                    </a:cubicBezTo>
                    <a:cubicBezTo>
                      <a:pt x="1037" y="288"/>
                      <a:pt x="1037" y="288"/>
                      <a:pt x="1037" y="288"/>
                    </a:cubicBezTo>
                    <a:cubicBezTo>
                      <a:pt x="1054" y="298"/>
                      <a:pt x="1054" y="313"/>
                      <a:pt x="1037" y="323"/>
                    </a:cubicBezTo>
                    <a:cubicBezTo>
                      <a:pt x="556" y="601"/>
                      <a:pt x="556" y="601"/>
                      <a:pt x="556" y="601"/>
                    </a:cubicBezTo>
                    <a:cubicBezTo>
                      <a:pt x="539" y="611"/>
                      <a:pt x="512" y="611"/>
                      <a:pt x="495" y="601"/>
                    </a:cubicBezTo>
                    <a:cubicBezTo>
                      <a:pt x="17" y="323"/>
                      <a:pt x="17" y="323"/>
                      <a:pt x="17" y="323"/>
                    </a:cubicBezTo>
                    <a:cubicBezTo>
                      <a:pt x="0" y="313"/>
                      <a:pt x="0" y="298"/>
                      <a:pt x="17" y="288"/>
                    </a:cubicBezTo>
                    <a:lnTo>
                      <a:pt x="498" y="10"/>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51" name="Group 450"/>
            <p:cNvGrpSpPr/>
            <p:nvPr/>
          </p:nvGrpSpPr>
          <p:grpSpPr>
            <a:xfrm>
              <a:off x="3414713" y="1406525"/>
              <a:ext cx="3549650" cy="2192338"/>
              <a:chOff x="3414713" y="1406525"/>
              <a:chExt cx="3549650" cy="2192338"/>
            </a:xfrm>
          </p:grpSpPr>
          <p:sp>
            <p:nvSpPr>
              <p:cNvPr id="456" name="Freeform 318"/>
              <p:cNvSpPr>
                <a:spLocks/>
              </p:cNvSpPr>
              <p:nvPr/>
            </p:nvSpPr>
            <p:spPr bwMode="auto">
              <a:xfrm>
                <a:off x="3432175" y="2432050"/>
                <a:ext cx="3514725" cy="1166813"/>
              </a:xfrm>
              <a:custGeom>
                <a:avLst/>
                <a:gdLst>
                  <a:gd name="T0" fmla="*/ 1044 w 1044"/>
                  <a:gd name="T1" fmla="*/ 0 h 347"/>
                  <a:gd name="T2" fmla="*/ 1032 w 1044"/>
                  <a:gd name="T3" fmla="*/ 18 h 347"/>
                  <a:gd name="T4" fmla="*/ 551 w 1044"/>
                  <a:gd name="T5" fmla="*/ 296 h 347"/>
                  <a:gd name="T6" fmla="*/ 490 w 1044"/>
                  <a:gd name="T7" fmla="*/ 296 h 347"/>
                  <a:gd name="T8" fmla="*/ 12 w 1044"/>
                  <a:gd name="T9" fmla="*/ 18 h 347"/>
                  <a:gd name="T10" fmla="*/ 0 w 1044"/>
                  <a:gd name="T11" fmla="*/ 0 h 347"/>
                  <a:gd name="T12" fmla="*/ 0 w 1044"/>
                  <a:gd name="T13" fmla="*/ 43 h 347"/>
                  <a:gd name="T14" fmla="*/ 12 w 1044"/>
                  <a:gd name="T15" fmla="*/ 60 h 347"/>
                  <a:gd name="T16" fmla="*/ 490 w 1044"/>
                  <a:gd name="T17" fmla="*/ 338 h 347"/>
                  <a:gd name="T18" fmla="*/ 551 w 1044"/>
                  <a:gd name="T19" fmla="*/ 338 h 347"/>
                  <a:gd name="T20" fmla="*/ 1032 w 1044"/>
                  <a:gd name="T21" fmla="*/ 60 h 347"/>
                  <a:gd name="T22" fmla="*/ 1044 w 1044"/>
                  <a:gd name="T23" fmla="*/ 42 h 347"/>
                  <a:gd name="T24" fmla="*/ 1044 w 1044"/>
                  <a:gd name="T25"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7">
                    <a:moveTo>
                      <a:pt x="1044" y="0"/>
                    </a:moveTo>
                    <a:cubicBezTo>
                      <a:pt x="1044" y="7"/>
                      <a:pt x="1040" y="13"/>
                      <a:pt x="1032" y="18"/>
                    </a:cubicBezTo>
                    <a:cubicBezTo>
                      <a:pt x="551" y="296"/>
                      <a:pt x="551" y="296"/>
                      <a:pt x="551" y="296"/>
                    </a:cubicBezTo>
                    <a:cubicBezTo>
                      <a:pt x="534" y="305"/>
                      <a:pt x="507" y="305"/>
                      <a:pt x="490" y="296"/>
                    </a:cubicBezTo>
                    <a:cubicBezTo>
                      <a:pt x="12" y="18"/>
                      <a:pt x="12" y="18"/>
                      <a:pt x="12" y="18"/>
                    </a:cubicBezTo>
                    <a:cubicBezTo>
                      <a:pt x="4" y="13"/>
                      <a:pt x="0" y="7"/>
                      <a:pt x="0" y="0"/>
                    </a:cubicBezTo>
                    <a:cubicBezTo>
                      <a:pt x="0" y="43"/>
                      <a:pt x="0" y="43"/>
                      <a:pt x="0" y="43"/>
                    </a:cubicBezTo>
                    <a:cubicBezTo>
                      <a:pt x="0" y="49"/>
                      <a:pt x="4" y="55"/>
                      <a:pt x="12" y="60"/>
                    </a:cubicBezTo>
                    <a:cubicBezTo>
                      <a:pt x="490" y="338"/>
                      <a:pt x="490" y="338"/>
                      <a:pt x="490" y="338"/>
                    </a:cubicBezTo>
                    <a:cubicBezTo>
                      <a:pt x="507" y="347"/>
                      <a:pt x="534" y="347"/>
                      <a:pt x="551" y="338"/>
                    </a:cubicBezTo>
                    <a:cubicBezTo>
                      <a:pt x="1032" y="60"/>
                      <a:pt x="1032" y="60"/>
                      <a:pt x="1032" y="60"/>
                    </a:cubicBezTo>
                    <a:cubicBezTo>
                      <a:pt x="1040" y="55"/>
                      <a:pt x="1044" y="49"/>
                      <a:pt x="1044" y="42"/>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57" name="Freeform 319"/>
              <p:cNvSpPr>
                <a:spLocks/>
              </p:cNvSpPr>
              <p:nvPr/>
            </p:nvSpPr>
            <p:spPr bwMode="auto">
              <a:xfrm>
                <a:off x="3414713" y="1406525"/>
                <a:ext cx="3549650" cy="2051050"/>
              </a:xfrm>
              <a:custGeom>
                <a:avLst/>
                <a:gdLst>
                  <a:gd name="T0" fmla="*/ 498 w 1054"/>
                  <a:gd name="T1" fmla="*/ 10 h 610"/>
                  <a:gd name="T2" fmla="*/ 559 w 1054"/>
                  <a:gd name="T3" fmla="*/ 10 h 610"/>
                  <a:gd name="T4" fmla="*/ 1037 w 1054"/>
                  <a:gd name="T5" fmla="*/ 288 h 610"/>
                  <a:gd name="T6" fmla="*/ 1037 w 1054"/>
                  <a:gd name="T7" fmla="*/ 323 h 610"/>
                  <a:gd name="T8" fmla="*/ 556 w 1054"/>
                  <a:gd name="T9" fmla="*/ 601 h 610"/>
                  <a:gd name="T10" fmla="*/ 495 w 1054"/>
                  <a:gd name="T11" fmla="*/ 601 h 610"/>
                  <a:gd name="T12" fmla="*/ 17 w 1054"/>
                  <a:gd name="T13" fmla="*/ 323 h 610"/>
                  <a:gd name="T14" fmla="*/ 17 w 1054"/>
                  <a:gd name="T15" fmla="*/ 288 h 610"/>
                  <a:gd name="T16" fmla="*/ 498 w 1054"/>
                  <a:gd name="T17" fmla="*/ 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10"/>
                    </a:moveTo>
                    <a:cubicBezTo>
                      <a:pt x="515" y="0"/>
                      <a:pt x="542" y="0"/>
                      <a:pt x="559" y="10"/>
                    </a:cubicBezTo>
                    <a:cubicBezTo>
                      <a:pt x="1037" y="288"/>
                      <a:pt x="1037" y="288"/>
                      <a:pt x="1037" y="288"/>
                    </a:cubicBezTo>
                    <a:cubicBezTo>
                      <a:pt x="1054" y="297"/>
                      <a:pt x="1054" y="313"/>
                      <a:pt x="1037" y="323"/>
                    </a:cubicBezTo>
                    <a:cubicBezTo>
                      <a:pt x="556" y="601"/>
                      <a:pt x="556" y="601"/>
                      <a:pt x="556" y="601"/>
                    </a:cubicBezTo>
                    <a:cubicBezTo>
                      <a:pt x="539" y="610"/>
                      <a:pt x="512" y="610"/>
                      <a:pt x="495" y="601"/>
                    </a:cubicBezTo>
                    <a:cubicBezTo>
                      <a:pt x="17" y="323"/>
                      <a:pt x="17" y="323"/>
                      <a:pt x="17" y="323"/>
                    </a:cubicBezTo>
                    <a:cubicBezTo>
                      <a:pt x="0" y="313"/>
                      <a:pt x="0" y="297"/>
                      <a:pt x="17" y="288"/>
                    </a:cubicBezTo>
                    <a:lnTo>
                      <a:pt x="498" y="10"/>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52" name="Group 451"/>
            <p:cNvGrpSpPr/>
            <p:nvPr/>
          </p:nvGrpSpPr>
          <p:grpSpPr>
            <a:xfrm>
              <a:off x="3414711" y="949325"/>
              <a:ext cx="3549652" cy="2192338"/>
              <a:chOff x="3414711" y="949325"/>
              <a:chExt cx="3549652" cy="2192338"/>
            </a:xfrm>
          </p:grpSpPr>
          <p:sp>
            <p:nvSpPr>
              <p:cNvPr id="453" name="Freeform 320"/>
              <p:cNvSpPr>
                <a:spLocks/>
              </p:cNvSpPr>
              <p:nvPr/>
            </p:nvSpPr>
            <p:spPr bwMode="auto">
              <a:xfrm>
                <a:off x="3432175" y="1974850"/>
                <a:ext cx="3514725" cy="1166813"/>
              </a:xfrm>
              <a:custGeom>
                <a:avLst/>
                <a:gdLst>
                  <a:gd name="T0" fmla="*/ 1044 w 1044"/>
                  <a:gd name="T1" fmla="*/ 0 h 347"/>
                  <a:gd name="T2" fmla="*/ 1032 w 1044"/>
                  <a:gd name="T3" fmla="*/ 18 h 347"/>
                  <a:gd name="T4" fmla="*/ 551 w 1044"/>
                  <a:gd name="T5" fmla="*/ 295 h 347"/>
                  <a:gd name="T6" fmla="*/ 490 w 1044"/>
                  <a:gd name="T7" fmla="*/ 295 h 347"/>
                  <a:gd name="T8" fmla="*/ 12 w 1044"/>
                  <a:gd name="T9" fmla="*/ 18 h 347"/>
                  <a:gd name="T10" fmla="*/ 0 w 1044"/>
                  <a:gd name="T11" fmla="*/ 0 h 347"/>
                  <a:gd name="T12" fmla="*/ 0 w 1044"/>
                  <a:gd name="T13" fmla="*/ 42 h 347"/>
                  <a:gd name="T14" fmla="*/ 12 w 1044"/>
                  <a:gd name="T15" fmla="*/ 60 h 347"/>
                  <a:gd name="T16" fmla="*/ 490 w 1044"/>
                  <a:gd name="T17" fmla="*/ 337 h 347"/>
                  <a:gd name="T18" fmla="*/ 551 w 1044"/>
                  <a:gd name="T19" fmla="*/ 337 h 347"/>
                  <a:gd name="T20" fmla="*/ 1032 w 1044"/>
                  <a:gd name="T21" fmla="*/ 60 h 347"/>
                  <a:gd name="T22" fmla="*/ 1044 w 1044"/>
                  <a:gd name="T23" fmla="*/ 42 h 347"/>
                  <a:gd name="T24" fmla="*/ 1044 w 1044"/>
                  <a:gd name="T25"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7">
                    <a:moveTo>
                      <a:pt x="1044" y="0"/>
                    </a:moveTo>
                    <a:cubicBezTo>
                      <a:pt x="1044" y="6"/>
                      <a:pt x="1040" y="13"/>
                      <a:pt x="1032" y="18"/>
                    </a:cubicBezTo>
                    <a:cubicBezTo>
                      <a:pt x="551" y="295"/>
                      <a:pt x="551" y="295"/>
                      <a:pt x="551" y="295"/>
                    </a:cubicBezTo>
                    <a:cubicBezTo>
                      <a:pt x="534" y="305"/>
                      <a:pt x="507" y="305"/>
                      <a:pt x="490" y="295"/>
                    </a:cubicBezTo>
                    <a:cubicBezTo>
                      <a:pt x="12" y="18"/>
                      <a:pt x="12" y="18"/>
                      <a:pt x="12" y="18"/>
                    </a:cubicBezTo>
                    <a:cubicBezTo>
                      <a:pt x="4" y="13"/>
                      <a:pt x="0" y="6"/>
                      <a:pt x="0" y="0"/>
                    </a:cubicBezTo>
                    <a:cubicBezTo>
                      <a:pt x="0" y="42"/>
                      <a:pt x="0" y="42"/>
                      <a:pt x="0" y="42"/>
                    </a:cubicBezTo>
                    <a:cubicBezTo>
                      <a:pt x="0" y="49"/>
                      <a:pt x="4" y="55"/>
                      <a:pt x="12" y="60"/>
                    </a:cubicBezTo>
                    <a:cubicBezTo>
                      <a:pt x="490" y="337"/>
                      <a:pt x="490" y="337"/>
                      <a:pt x="490" y="337"/>
                    </a:cubicBezTo>
                    <a:cubicBezTo>
                      <a:pt x="507" y="347"/>
                      <a:pt x="534" y="347"/>
                      <a:pt x="551" y="337"/>
                    </a:cubicBezTo>
                    <a:cubicBezTo>
                      <a:pt x="1032" y="60"/>
                      <a:pt x="1032" y="60"/>
                      <a:pt x="1032" y="60"/>
                    </a:cubicBezTo>
                    <a:cubicBezTo>
                      <a:pt x="1040" y="55"/>
                      <a:pt x="1044" y="48"/>
                      <a:pt x="1044" y="42"/>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54" name="Freeform 321"/>
              <p:cNvSpPr>
                <a:spLocks/>
              </p:cNvSpPr>
              <p:nvPr/>
            </p:nvSpPr>
            <p:spPr bwMode="auto">
              <a:xfrm>
                <a:off x="3414711" y="949325"/>
                <a:ext cx="3549652" cy="2051052"/>
              </a:xfrm>
              <a:custGeom>
                <a:avLst/>
                <a:gdLst>
                  <a:gd name="T0" fmla="*/ 498 w 1054"/>
                  <a:gd name="T1" fmla="*/ 10 h 610"/>
                  <a:gd name="T2" fmla="*/ 559 w 1054"/>
                  <a:gd name="T3" fmla="*/ 10 h 610"/>
                  <a:gd name="T4" fmla="*/ 1037 w 1054"/>
                  <a:gd name="T5" fmla="*/ 287 h 610"/>
                  <a:gd name="T6" fmla="*/ 1037 w 1054"/>
                  <a:gd name="T7" fmla="*/ 323 h 610"/>
                  <a:gd name="T8" fmla="*/ 556 w 1054"/>
                  <a:gd name="T9" fmla="*/ 600 h 610"/>
                  <a:gd name="T10" fmla="*/ 495 w 1054"/>
                  <a:gd name="T11" fmla="*/ 600 h 610"/>
                  <a:gd name="T12" fmla="*/ 17 w 1054"/>
                  <a:gd name="T13" fmla="*/ 323 h 610"/>
                  <a:gd name="T14" fmla="*/ 17 w 1054"/>
                  <a:gd name="T15" fmla="*/ 287 h 610"/>
                  <a:gd name="T16" fmla="*/ 498 w 1054"/>
                  <a:gd name="T17" fmla="*/ 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10"/>
                    </a:moveTo>
                    <a:cubicBezTo>
                      <a:pt x="515" y="0"/>
                      <a:pt x="542" y="0"/>
                      <a:pt x="559" y="10"/>
                    </a:cubicBezTo>
                    <a:cubicBezTo>
                      <a:pt x="1037" y="287"/>
                      <a:pt x="1037" y="287"/>
                      <a:pt x="1037" y="287"/>
                    </a:cubicBezTo>
                    <a:cubicBezTo>
                      <a:pt x="1054" y="297"/>
                      <a:pt x="1054" y="313"/>
                      <a:pt x="1037" y="323"/>
                    </a:cubicBezTo>
                    <a:cubicBezTo>
                      <a:pt x="556" y="600"/>
                      <a:pt x="556" y="600"/>
                      <a:pt x="556" y="600"/>
                    </a:cubicBezTo>
                    <a:cubicBezTo>
                      <a:pt x="539" y="610"/>
                      <a:pt x="512" y="610"/>
                      <a:pt x="495" y="600"/>
                    </a:cubicBezTo>
                    <a:cubicBezTo>
                      <a:pt x="17" y="323"/>
                      <a:pt x="17" y="323"/>
                      <a:pt x="17" y="323"/>
                    </a:cubicBezTo>
                    <a:cubicBezTo>
                      <a:pt x="0" y="313"/>
                      <a:pt x="0" y="297"/>
                      <a:pt x="17" y="287"/>
                    </a:cubicBezTo>
                    <a:lnTo>
                      <a:pt x="498" y="10"/>
                    </a:ln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55" name="Freeform 322"/>
              <p:cNvSpPr>
                <a:spLocks/>
              </p:cNvSpPr>
              <p:nvPr/>
            </p:nvSpPr>
            <p:spPr bwMode="auto">
              <a:xfrm>
                <a:off x="4152900" y="1373188"/>
                <a:ext cx="2073275" cy="1200150"/>
              </a:xfrm>
              <a:custGeom>
                <a:avLst/>
                <a:gdLst>
                  <a:gd name="T0" fmla="*/ 291 w 616"/>
                  <a:gd name="T1" fmla="*/ 6 h 357"/>
                  <a:gd name="T2" fmla="*/ 327 w 616"/>
                  <a:gd name="T3" fmla="*/ 6 h 357"/>
                  <a:gd name="T4" fmla="*/ 606 w 616"/>
                  <a:gd name="T5" fmla="*/ 169 h 357"/>
                  <a:gd name="T6" fmla="*/ 606 w 616"/>
                  <a:gd name="T7" fmla="*/ 189 h 357"/>
                  <a:gd name="T8" fmla="*/ 325 w 616"/>
                  <a:gd name="T9" fmla="*/ 352 h 357"/>
                  <a:gd name="T10" fmla="*/ 289 w 616"/>
                  <a:gd name="T11" fmla="*/ 352 h 357"/>
                  <a:gd name="T12" fmla="*/ 10 w 616"/>
                  <a:gd name="T13" fmla="*/ 189 h 357"/>
                  <a:gd name="T14" fmla="*/ 10 w 616"/>
                  <a:gd name="T15" fmla="*/ 169 h 357"/>
                  <a:gd name="T16" fmla="*/ 291 w 616"/>
                  <a:gd name="T17" fmla="*/ 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 h="357">
                    <a:moveTo>
                      <a:pt x="291" y="6"/>
                    </a:moveTo>
                    <a:cubicBezTo>
                      <a:pt x="301" y="0"/>
                      <a:pt x="317" y="0"/>
                      <a:pt x="327" y="6"/>
                    </a:cubicBezTo>
                    <a:cubicBezTo>
                      <a:pt x="606" y="169"/>
                      <a:pt x="606" y="169"/>
                      <a:pt x="606" y="169"/>
                    </a:cubicBezTo>
                    <a:cubicBezTo>
                      <a:pt x="616" y="174"/>
                      <a:pt x="616" y="184"/>
                      <a:pt x="606" y="189"/>
                    </a:cubicBezTo>
                    <a:cubicBezTo>
                      <a:pt x="325" y="352"/>
                      <a:pt x="325" y="352"/>
                      <a:pt x="325" y="352"/>
                    </a:cubicBezTo>
                    <a:cubicBezTo>
                      <a:pt x="315" y="357"/>
                      <a:pt x="299" y="357"/>
                      <a:pt x="289" y="352"/>
                    </a:cubicBezTo>
                    <a:cubicBezTo>
                      <a:pt x="10" y="189"/>
                      <a:pt x="10" y="189"/>
                      <a:pt x="10" y="189"/>
                    </a:cubicBezTo>
                    <a:cubicBezTo>
                      <a:pt x="0" y="184"/>
                      <a:pt x="0" y="174"/>
                      <a:pt x="10" y="169"/>
                    </a:cubicBezTo>
                    <a:lnTo>
                      <a:pt x="291" y="6"/>
                    </a:lnTo>
                    <a:close/>
                  </a:path>
                </a:pathLst>
              </a:custGeom>
              <a:solidFill>
                <a:schemeClr val="bg2">
                  <a:lumMod val="75000"/>
                  <a:lumOff val="25000"/>
                </a:schemeClr>
              </a:solidFill>
              <a:ln>
                <a:noFill/>
              </a:ln>
              <a:effectLst>
                <a:innerShdw blurRad="63500" dist="25400" dir="120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grpSp>
        <p:nvGrpSpPr>
          <p:cNvPr id="496" name="Group 495"/>
          <p:cNvGrpSpPr/>
          <p:nvPr/>
        </p:nvGrpSpPr>
        <p:grpSpPr>
          <a:xfrm>
            <a:off x="7901836" y="2118586"/>
            <a:ext cx="634138" cy="964820"/>
            <a:chOff x="3414711" y="949325"/>
            <a:chExt cx="3549652" cy="5400676"/>
          </a:xfrm>
        </p:grpSpPr>
        <p:grpSp>
          <p:nvGrpSpPr>
            <p:cNvPr id="497" name="Group 496"/>
            <p:cNvGrpSpPr/>
            <p:nvPr/>
          </p:nvGrpSpPr>
          <p:grpSpPr>
            <a:xfrm>
              <a:off x="3414713" y="4157663"/>
              <a:ext cx="3549650" cy="2192338"/>
              <a:chOff x="3414713" y="4157663"/>
              <a:chExt cx="3549650" cy="2192338"/>
            </a:xfrm>
          </p:grpSpPr>
          <p:sp>
            <p:nvSpPr>
              <p:cNvPr id="520" name="Freeform 306"/>
              <p:cNvSpPr>
                <a:spLocks/>
              </p:cNvSpPr>
              <p:nvPr/>
            </p:nvSpPr>
            <p:spPr bwMode="auto">
              <a:xfrm>
                <a:off x="3432175" y="5183188"/>
                <a:ext cx="3514725" cy="1166813"/>
              </a:xfrm>
              <a:custGeom>
                <a:avLst/>
                <a:gdLst>
                  <a:gd name="T0" fmla="*/ 1044 w 1044"/>
                  <a:gd name="T1" fmla="*/ 0 h 347"/>
                  <a:gd name="T2" fmla="*/ 1032 w 1044"/>
                  <a:gd name="T3" fmla="*/ 17 h 347"/>
                  <a:gd name="T4" fmla="*/ 551 w 1044"/>
                  <a:gd name="T5" fmla="*/ 295 h 347"/>
                  <a:gd name="T6" fmla="*/ 490 w 1044"/>
                  <a:gd name="T7" fmla="*/ 295 h 347"/>
                  <a:gd name="T8" fmla="*/ 12 w 1044"/>
                  <a:gd name="T9" fmla="*/ 17 h 347"/>
                  <a:gd name="T10" fmla="*/ 0 w 1044"/>
                  <a:gd name="T11" fmla="*/ 0 h 347"/>
                  <a:gd name="T12" fmla="*/ 0 w 1044"/>
                  <a:gd name="T13" fmla="*/ 42 h 347"/>
                  <a:gd name="T14" fmla="*/ 12 w 1044"/>
                  <a:gd name="T15" fmla="*/ 60 h 347"/>
                  <a:gd name="T16" fmla="*/ 490 w 1044"/>
                  <a:gd name="T17" fmla="*/ 337 h 347"/>
                  <a:gd name="T18" fmla="*/ 551 w 1044"/>
                  <a:gd name="T19" fmla="*/ 337 h 347"/>
                  <a:gd name="T20" fmla="*/ 1032 w 1044"/>
                  <a:gd name="T21" fmla="*/ 60 h 347"/>
                  <a:gd name="T22" fmla="*/ 1044 w 1044"/>
                  <a:gd name="T23" fmla="*/ 42 h 347"/>
                  <a:gd name="T24" fmla="*/ 1044 w 1044"/>
                  <a:gd name="T25"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7">
                    <a:moveTo>
                      <a:pt x="1044" y="0"/>
                    </a:moveTo>
                    <a:cubicBezTo>
                      <a:pt x="1044" y="6"/>
                      <a:pt x="1040" y="13"/>
                      <a:pt x="1032" y="17"/>
                    </a:cubicBezTo>
                    <a:cubicBezTo>
                      <a:pt x="551" y="295"/>
                      <a:pt x="551" y="295"/>
                      <a:pt x="551" y="295"/>
                    </a:cubicBezTo>
                    <a:cubicBezTo>
                      <a:pt x="534" y="305"/>
                      <a:pt x="507" y="305"/>
                      <a:pt x="490" y="295"/>
                    </a:cubicBezTo>
                    <a:cubicBezTo>
                      <a:pt x="12" y="17"/>
                      <a:pt x="12" y="17"/>
                      <a:pt x="12" y="17"/>
                    </a:cubicBezTo>
                    <a:cubicBezTo>
                      <a:pt x="4" y="13"/>
                      <a:pt x="0" y="6"/>
                      <a:pt x="0" y="0"/>
                    </a:cubicBezTo>
                    <a:cubicBezTo>
                      <a:pt x="0" y="42"/>
                      <a:pt x="0" y="42"/>
                      <a:pt x="0" y="42"/>
                    </a:cubicBezTo>
                    <a:cubicBezTo>
                      <a:pt x="0" y="48"/>
                      <a:pt x="4" y="55"/>
                      <a:pt x="12" y="60"/>
                    </a:cubicBezTo>
                    <a:cubicBezTo>
                      <a:pt x="490" y="337"/>
                      <a:pt x="490" y="337"/>
                      <a:pt x="490" y="337"/>
                    </a:cubicBezTo>
                    <a:cubicBezTo>
                      <a:pt x="507" y="347"/>
                      <a:pt x="534" y="347"/>
                      <a:pt x="551" y="337"/>
                    </a:cubicBezTo>
                    <a:cubicBezTo>
                      <a:pt x="1032" y="60"/>
                      <a:pt x="1032" y="60"/>
                      <a:pt x="1032" y="60"/>
                    </a:cubicBezTo>
                    <a:cubicBezTo>
                      <a:pt x="1040" y="55"/>
                      <a:pt x="1044" y="48"/>
                      <a:pt x="1044" y="42"/>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21" name="Freeform 307"/>
              <p:cNvSpPr>
                <a:spLocks/>
              </p:cNvSpPr>
              <p:nvPr/>
            </p:nvSpPr>
            <p:spPr bwMode="auto">
              <a:xfrm>
                <a:off x="3414713" y="4157663"/>
                <a:ext cx="3549650" cy="2051050"/>
              </a:xfrm>
              <a:custGeom>
                <a:avLst/>
                <a:gdLst>
                  <a:gd name="T0" fmla="*/ 498 w 1054"/>
                  <a:gd name="T1" fmla="*/ 10 h 610"/>
                  <a:gd name="T2" fmla="*/ 559 w 1054"/>
                  <a:gd name="T3" fmla="*/ 10 h 610"/>
                  <a:gd name="T4" fmla="*/ 1037 w 1054"/>
                  <a:gd name="T5" fmla="*/ 287 h 610"/>
                  <a:gd name="T6" fmla="*/ 1037 w 1054"/>
                  <a:gd name="T7" fmla="*/ 322 h 610"/>
                  <a:gd name="T8" fmla="*/ 556 w 1054"/>
                  <a:gd name="T9" fmla="*/ 600 h 610"/>
                  <a:gd name="T10" fmla="*/ 495 w 1054"/>
                  <a:gd name="T11" fmla="*/ 600 h 610"/>
                  <a:gd name="T12" fmla="*/ 17 w 1054"/>
                  <a:gd name="T13" fmla="*/ 322 h 610"/>
                  <a:gd name="T14" fmla="*/ 17 w 1054"/>
                  <a:gd name="T15" fmla="*/ 287 h 610"/>
                  <a:gd name="T16" fmla="*/ 498 w 1054"/>
                  <a:gd name="T17" fmla="*/ 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10"/>
                    </a:moveTo>
                    <a:cubicBezTo>
                      <a:pt x="515" y="0"/>
                      <a:pt x="542" y="0"/>
                      <a:pt x="559" y="10"/>
                    </a:cubicBezTo>
                    <a:cubicBezTo>
                      <a:pt x="1037" y="287"/>
                      <a:pt x="1037" y="287"/>
                      <a:pt x="1037" y="287"/>
                    </a:cubicBezTo>
                    <a:cubicBezTo>
                      <a:pt x="1054" y="297"/>
                      <a:pt x="1054" y="313"/>
                      <a:pt x="1037" y="322"/>
                    </a:cubicBezTo>
                    <a:cubicBezTo>
                      <a:pt x="556" y="600"/>
                      <a:pt x="556" y="600"/>
                      <a:pt x="556" y="600"/>
                    </a:cubicBezTo>
                    <a:cubicBezTo>
                      <a:pt x="539" y="610"/>
                      <a:pt x="512" y="610"/>
                      <a:pt x="495" y="600"/>
                    </a:cubicBezTo>
                    <a:cubicBezTo>
                      <a:pt x="17" y="322"/>
                      <a:pt x="17" y="322"/>
                      <a:pt x="17" y="322"/>
                    </a:cubicBezTo>
                    <a:cubicBezTo>
                      <a:pt x="0" y="313"/>
                      <a:pt x="0" y="297"/>
                      <a:pt x="17" y="287"/>
                    </a:cubicBezTo>
                    <a:lnTo>
                      <a:pt x="498" y="10"/>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98" name="Group 497"/>
            <p:cNvGrpSpPr/>
            <p:nvPr/>
          </p:nvGrpSpPr>
          <p:grpSpPr>
            <a:xfrm>
              <a:off x="3414713" y="3700463"/>
              <a:ext cx="3549650" cy="2192338"/>
              <a:chOff x="3414713" y="3700463"/>
              <a:chExt cx="3549650" cy="2192338"/>
            </a:xfrm>
          </p:grpSpPr>
          <p:sp>
            <p:nvSpPr>
              <p:cNvPr id="518" name="Freeform 308"/>
              <p:cNvSpPr>
                <a:spLocks/>
              </p:cNvSpPr>
              <p:nvPr/>
            </p:nvSpPr>
            <p:spPr bwMode="auto">
              <a:xfrm>
                <a:off x="3432175" y="4722813"/>
                <a:ext cx="3514725" cy="1169988"/>
              </a:xfrm>
              <a:custGeom>
                <a:avLst/>
                <a:gdLst>
                  <a:gd name="T0" fmla="*/ 1044 w 1044"/>
                  <a:gd name="T1" fmla="*/ 0 h 348"/>
                  <a:gd name="T2" fmla="*/ 1032 w 1044"/>
                  <a:gd name="T3" fmla="*/ 18 h 348"/>
                  <a:gd name="T4" fmla="*/ 551 w 1044"/>
                  <a:gd name="T5" fmla="*/ 296 h 348"/>
                  <a:gd name="T6" fmla="*/ 490 w 1044"/>
                  <a:gd name="T7" fmla="*/ 296 h 348"/>
                  <a:gd name="T8" fmla="*/ 12 w 1044"/>
                  <a:gd name="T9" fmla="*/ 18 h 348"/>
                  <a:gd name="T10" fmla="*/ 0 w 1044"/>
                  <a:gd name="T11" fmla="*/ 1 h 348"/>
                  <a:gd name="T12" fmla="*/ 0 w 1044"/>
                  <a:gd name="T13" fmla="*/ 43 h 348"/>
                  <a:gd name="T14" fmla="*/ 12 w 1044"/>
                  <a:gd name="T15" fmla="*/ 60 h 348"/>
                  <a:gd name="T16" fmla="*/ 490 w 1044"/>
                  <a:gd name="T17" fmla="*/ 338 h 348"/>
                  <a:gd name="T18" fmla="*/ 551 w 1044"/>
                  <a:gd name="T19" fmla="*/ 338 h 348"/>
                  <a:gd name="T20" fmla="*/ 1032 w 1044"/>
                  <a:gd name="T21" fmla="*/ 60 h 348"/>
                  <a:gd name="T22" fmla="*/ 1044 w 1044"/>
                  <a:gd name="T23" fmla="*/ 43 h 348"/>
                  <a:gd name="T24" fmla="*/ 1044 w 1044"/>
                  <a:gd name="T2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8">
                    <a:moveTo>
                      <a:pt x="1044" y="0"/>
                    </a:moveTo>
                    <a:cubicBezTo>
                      <a:pt x="1044" y="7"/>
                      <a:pt x="1040" y="13"/>
                      <a:pt x="1032" y="18"/>
                    </a:cubicBezTo>
                    <a:cubicBezTo>
                      <a:pt x="551" y="296"/>
                      <a:pt x="551" y="296"/>
                      <a:pt x="551" y="296"/>
                    </a:cubicBezTo>
                    <a:cubicBezTo>
                      <a:pt x="534" y="306"/>
                      <a:pt x="507" y="306"/>
                      <a:pt x="490" y="296"/>
                    </a:cubicBezTo>
                    <a:cubicBezTo>
                      <a:pt x="12" y="18"/>
                      <a:pt x="12" y="18"/>
                      <a:pt x="12" y="18"/>
                    </a:cubicBezTo>
                    <a:cubicBezTo>
                      <a:pt x="4" y="13"/>
                      <a:pt x="0" y="7"/>
                      <a:pt x="0" y="1"/>
                    </a:cubicBezTo>
                    <a:cubicBezTo>
                      <a:pt x="0" y="43"/>
                      <a:pt x="0" y="43"/>
                      <a:pt x="0" y="43"/>
                    </a:cubicBezTo>
                    <a:cubicBezTo>
                      <a:pt x="0" y="49"/>
                      <a:pt x="4" y="56"/>
                      <a:pt x="12" y="60"/>
                    </a:cubicBezTo>
                    <a:cubicBezTo>
                      <a:pt x="490" y="338"/>
                      <a:pt x="490" y="338"/>
                      <a:pt x="490" y="338"/>
                    </a:cubicBezTo>
                    <a:cubicBezTo>
                      <a:pt x="507" y="348"/>
                      <a:pt x="534" y="348"/>
                      <a:pt x="551" y="338"/>
                    </a:cubicBezTo>
                    <a:cubicBezTo>
                      <a:pt x="1032" y="60"/>
                      <a:pt x="1032" y="60"/>
                      <a:pt x="1032" y="60"/>
                    </a:cubicBezTo>
                    <a:cubicBezTo>
                      <a:pt x="1040" y="55"/>
                      <a:pt x="1044" y="49"/>
                      <a:pt x="1044" y="43"/>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19" name="Freeform 309"/>
              <p:cNvSpPr>
                <a:spLocks/>
              </p:cNvSpPr>
              <p:nvPr/>
            </p:nvSpPr>
            <p:spPr bwMode="auto">
              <a:xfrm>
                <a:off x="3414713" y="3700463"/>
                <a:ext cx="3549650" cy="2051050"/>
              </a:xfrm>
              <a:custGeom>
                <a:avLst/>
                <a:gdLst>
                  <a:gd name="T0" fmla="*/ 498 w 1054"/>
                  <a:gd name="T1" fmla="*/ 9 h 610"/>
                  <a:gd name="T2" fmla="*/ 559 w 1054"/>
                  <a:gd name="T3" fmla="*/ 9 h 610"/>
                  <a:gd name="T4" fmla="*/ 1037 w 1054"/>
                  <a:gd name="T5" fmla="*/ 287 h 610"/>
                  <a:gd name="T6" fmla="*/ 1037 w 1054"/>
                  <a:gd name="T7" fmla="*/ 322 h 610"/>
                  <a:gd name="T8" fmla="*/ 556 w 1054"/>
                  <a:gd name="T9" fmla="*/ 600 h 610"/>
                  <a:gd name="T10" fmla="*/ 495 w 1054"/>
                  <a:gd name="T11" fmla="*/ 600 h 610"/>
                  <a:gd name="T12" fmla="*/ 17 w 1054"/>
                  <a:gd name="T13" fmla="*/ 322 h 610"/>
                  <a:gd name="T14" fmla="*/ 17 w 1054"/>
                  <a:gd name="T15" fmla="*/ 287 h 610"/>
                  <a:gd name="T16" fmla="*/ 498 w 1054"/>
                  <a:gd name="T17" fmla="*/ 9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9"/>
                    </a:moveTo>
                    <a:cubicBezTo>
                      <a:pt x="515" y="0"/>
                      <a:pt x="542" y="0"/>
                      <a:pt x="559" y="9"/>
                    </a:cubicBezTo>
                    <a:cubicBezTo>
                      <a:pt x="1037" y="287"/>
                      <a:pt x="1037" y="287"/>
                      <a:pt x="1037" y="287"/>
                    </a:cubicBezTo>
                    <a:cubicBezTo>
                      <a:pt x="1054" y="297"/>
                      <a:pt x="1054" y="312"/>
                      <a:pt x="1037" y="322"/>
                    </a:cubicBezTo>
                    <a:cubicBezTo>
                      <a:pt x="556" y="600"/>
                      <a:pt x="556" y="600"/>
                      <a:pt x="556" y="600"/>
                    </a:cubicBezTo>
                    <a:cubicBezTo>
                      <a:pt x="539" y="610"/>
                      <a:pt x="512" y="610"/>
                      <a:pt x="495" y="600"/>
                    </a:cubicBezTo>
                    <a:cubicBezTo>
                      <a:pt x="17" y="322"/>
                      <a:pt x="17" y="322"/>
                      <a:pt x="17" y="322"/>
                    </a:cubicBezTo>
                    <a:cubicBezTo>
                      <a:pt x="0" y="312"/>
                      <a:pt x="0" y="297"/>
                      <a:pt x="17" y="287"/>
                    </a:cubicBezTo>
                    <a:lnTo>
                      <a:pt x="498" y="9"/>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499" name="Group 498"/>
            <p:cNvGrpSpPr/>
            <p:nvPr/>
          </p:nvGrpSpPr>
          <p:grpSpPr>
            <a:xfrm>
              <a:off x="3414713" y="3238500"/>
              <a:ext cx="3549650" cy="2197101"/>
              <a:chOff x="3414713" y="3238500"/>
              <a:chExt cx="3549650" cy="2197101"/>
            </a:xfrm>
          </p:grpSpPr>
          <p:sp>
            <p:nvSpPr>
              <p:cNvPr id="516" name="Freeform 310"/>
              <p:cNvSpPr>
                <a:spLocks/>
              </p:cNvSpPr>
              <p:nvPr/>
            </p:nvSpPr>
            <p:spPr bwMode="auto">
              <a:xfrm>
                <a:off x="3432175" y="4265613"/>
                <a:ext cx="3514725" cy="1169988"/>
              </a:xfrm>
              <a:custGeom>
                <a:avLst/>
                <a:gdLst>
                  <a:gd name="T0" fmla="*/ 1044 w 1044"/>
                  <a:gd name="T1" fmla="*/ 0 h 348"/>
                  <a:gd name="T2" fmla="*/ 1032 w 1044"/>
                  <a:gd name="T3" fmla="*/ 18 h 348"/>
                  <a:gd name="T4" fmla="*/ 551 w 1044"/>
                  <a:gd name="T5" fmla="*/ 296 h 348"/>
                  <a:gd name="T6" fmla="*/ 490 w 1044"/>
                  <a:gd name="T7" fmla="*/ 296 h 348"/>
                  <a:gd name="T8" fmla="*/ 12 w 1044"/>
                  <a:gd name="T9" fmla="*/ 18 h 348"/>
                  <a:gd name="T10" fmla="*/ 0 w 1044"/>
                  <a:gd name="T11" fmla="*/ 0 h 348"/>
                  <a:gd name="T12" fmla="*/ 0 w 1044"/>
                  <a:gd name="T13" fmla="*/ 43 h 348"/>
                  <a:gd name="T14" fmla="*/ 12 w 1044"/>
                  <a:gd name="T15" fmla="*/ 60 h 348"/>
                  <a:gd name="T16" fmla="*/ 490 w 1044"/>
                  <a:gd name="T17" fmla="*/ 338 h 348"/>
                  <a:gd name="T18" fmla="*/ 551 w 1044"/>
                  <a:gd name="T19" fmla="*/ 338 h 348"/>
                  <a:gd name="T20" fmla="*/ 1032 w 1044"/>
                  <a:gd name="T21" fmla="*/ 60 h 348"/>
                  <a:gd name="T22" fmla="*/ 1044 w 1044"/>
                  <a:gd name="T23" fmla="*/ 42 h 348"/>
                  <a:gd name="T24" fmla="*/ 1044 w 1044"/>
                  <a:gd name="T2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8">
                    <a:moveTo>
                      <a:pt x="1044" y="0"/>
                    </a:moveTo>
                    <a:cubicBezTo>
                      <a:pt x="1044" y="7"/>
                      <a:pt x="1040" y="13"/>
                      <a:pt x="1032" y="18"/>
                    </a:cubicBezTo>
                    <a:cubicBezTo>
                      <a:pt x="551" y="296"/>
                      <a:pt x="551" y="296"/>
                      <a:pt x="551" y="296"/>
                    </a:cubicBezTo>
                    <a:cubicBezTo>
                      <a:pt x="534" y="305"/>
                      <a:pt x="507" y="305"/>
                      <a:pt x="490" y="296"/>
                    </a:cubicBezTo>
                    <a:cubicBezTo>
                      <a:pt x="12" y="18"/>
                      <a:pt x="12" y="18"/>
                      <a:pt x="12" y="18"/>
                    </a:cubicBezTo>
                    <a:cubicBezTo>
                      <a:pt x="4" y="13"/>
                      <a:pt x="0" y="7"/>
                      <a:pt x="0" y="0"/>
                    </a:cubicBezTo>
                    <a:cubicBezTo>
                      <a:pt x="0" y="43"/>
                      <a:pt x="0" y="43"/>
                      <a:pt x="0" y="43"/>
                    </a:cubicBezTo>
                    <a:cubicBezTo>
                      <a:pt x="0" y="49"/>
                      <a:pt x="4" y="55"/>
                      <a:pt x="12" y="60"/>
                    </a:cubicBezTo>
                    <a:cubicBezTo>
                      <a:pt x="490" y="338"/>
                      <a:pt x="490" y="338"/>
                      <a:pt x="490" y="338"/>
                    </a:cubicBezTo>
                    <a:cubicBezTo>
                      <a:pt x="507" y="348"/>
                      <a:pt x="534" y="348"/>
                      <a:pt x="551" y="338"/>
                    </a:cubicBezTo>
                    <a:cubicBezTo>
                      <a:pt x="1032" y="60"/>
                      <a:pt x="1032" y="60"/>
                      <a:pt x="1032" y="60"/>
                    </a:cubicBezTo>
                    <a:cubicBezTo>
                      <a:pt x="1040" y="55"/>
                      <a:pt x="1044" y="49"/>
                      <a:pt x="1044" y="42"/>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17" name="Freeform 311"/>
              <p:cNvSpPr>
                <a:spLocks/>
              </p:cNvSpPr>
              <p:nvPr/>
            </p:nvSpPr>
            <p:spPr bwMode="auto">
              <a:xfrm>
                <a:off x="3414713" y="3238500"/>
                <a:ext cx="3549650" cy="2052638"/>
              </a:xfrm>
              <a:custGeom>
                <a:avLst/>
                <a:gdLst>
                  <a:gd name="T0" fmla="*/ 498 w 1054"/>
                  <a:gd name="T1" fmla="*/ 10 h 610"/>
                  <a:gd name="T2" fmla="*/ 559 w 1054"/>
                  <a:gd name="T3" fmla="*/ 10 h 610"/>
                  <a:gd name="T4" fmla="*/ 1037 w 1054"/>
                  <a:gd name="T5" fmla="*/ 288 h 610"/>
                  <a:gd name="T6" fmla="*/ 1037 w 1054"/>
                  <a:gd name="T7" fmla="*/ 323 h 610"/>
                  <a:gd name="T8" fmla="*/ 556 w 1054"/>
                  <a:gd name="T9" fmla="*/ 601 h 610"/>
                  <a:gd name="T10" fmla="*/ 495 w 1054"/>
                  <a:gd name="T11" fmla="*/ 601 h 610"/>
                  <a:gd name="T12" fmla="*/ 17 w 1054"/>
                  <a:gd name="T13" fmla="*/ 323 h 610"/>
                  <a:gd name="T14" fmla="*/ 17 w 1054"/>
                  <a:gd name="T15" fmla="*/ 288 h 610"/>
                  <a:gd name="T16" fmla="*/ 498 w 1054"/>
                  <a:gd name="T17" fmla="*/ 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10"/>
                    </a:moveTo>
                    <a:cubicBezTo>
                      <a:pt x="515" y="0"/>
                      <a:pt x="542" y="0"/>
                      <a:pt x="559" y="10"/>
                    </a:cubicBezTo>
                    <a:cubicBezTo>
                      <a:pt x="1037" y="288"/>
                      <a:pt x="1037" y="288"/>
                      <a:pt x="1037" y="288"/>
                    </a:cubicBezTo>
                    <a:cubicBezTo>
                      <a:pt x="1054" y="297"/>
                      <a:pt x="1054" y="313"/>
                      <a:pt x="1037" y="323"/>
                    </a:cubicBezTo>
                    <a:cubicBezTo>
                      <a:pt x="556" y="601"/>
                      <a:pt x="556" y="601"/>
                      <a:pt x="556" y="601"/>
                    </a:cubicBezTo>
                    <a:cubicBezTo>
                      <a:pt x="539" y="610"/>
                      <a:pt x="512" y="610"/>
                      <a:pt x="495" y="601"/>
                    </a:cubicBezTo>
                    <a:cubicBezTo>
                      <a:pt x="17" y="323"/>
                      <a:pt x="17" y="323"/>
                      <a:pt x="17" y="323"/>
                    </a:cubicBezTo>
                    <a:cubicBezTo>
                      <a:pt x="0" y="313"/>
                      <a:pt x="0" y="297"/>
                      <a:pt x="17" y="288"/>
                    </a:cubicBezTo>
                    <a:lnTo>
                      <a:pt x="498" y="10"/>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500" name="Group 499"/>
            <p:cNvGrpSpPr/>
            <p:nvPr/>
          </p:nvGrpSpPr>
          <p:grpSpPr>
            <a:xfrm>
              <a:off x="3414713" y="2781300"/>
              <a:ext cx="3549650" cy="2193926"/>
              <a:chOff x="3414713" y="2781300"/>
              <a:chExt cx="3549650" cy="2193926"/>
            </a:xfrm>
          </p:grpSpPr>
          <p:sp>
            <p:nvSpPr>
              <p:cNvPr id="514" name="Freeform 312"/>
              <p:cNvSpPr>
                <a:spLocks/>
              </p:cNvSpPr>
              <p:nvPr/>
            </p:nvSpPr>
            <p:spPr bwMode="auto">
              <a:xfrm>
                <a:off x="3432175" y="3808413"/>
                <a:ext cx="3514725" cy="1166813"/>
              </a:xfrm>
              <a:custGeom>
                <a:avLst/>
                <a:gdLst>
                  <a:gd name="T0" fmla="*/ 1044 w 1044"/>
                  <a:gd name="T1" fmla="*/ 0 h 347"/>
                  <a:gd name="T2" fmla="*/ 1032 w 1044"/>
                  <a:gd name="T3" fmla="*/ 18 h 347"/>
                  <a:gd name="T4" fmla="*/ 551 w 1044"/>
                  <a:gd name="T5" fmla="*/ 295 h 347"/>
                  <a:gd name="T6" fmla="*/ 490 w 1044"/>
                  <a:gd name="T7" fmla="*/ 295 h 347"/>
                  <a:gd name="T8" fmla="*/ 12 w 1044"/>
                  <a:gd name="T9" fmla="*/ 18 h 347"/>
                  <a:gd name="T10" fmla="*/ 0 w 1044"/>
                  <a:gd name="T11" fmla="*/ 0 h 347"/>
                  <a:gd name="T12" fmla="*/ 0 w 1044"/>
                  <a:gd name="T13" fmla="*/ 42 h 347"/>
                  <a:gd name="T14" fmla="*/ 12 w 1044"/>
                  <a:gd name="T15" fmla="*/ 60 h 347"/>
                  <a:gd name="T16" fmla="*/ 490 w 1044"/>
                  <a:gd name="T17" fmla="*/ 337 h 347"/>
                  <a:gd name="T18" fmla="*/ 551 w 1044"/>
                  <a:gd name="T19" fmla="*/ 337 h 347"/>
                  <a:gd name="T20" fmla="*/ 1032 w 1044"/>
                  <a:gd name="T21" fmla="*/ 60 h 347"/>
                  <a:gd name="T22" fmla="*/ 1044 w 1044"/>
                  <a:gd name="T23" fmla="*/ 42 h 347"/>
                  <a:gd name="T24" fmla="*/ 1044 w 1044"/>
                  <a:gd name="T25"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7">
                    <a:moveTo>
                      <a:pt x="1044" y="0"/>
                    </a:moveTo>
                    <a:cubicBezTo>
                      <a:pt x="1044" y="6"/>
                      <a:pt x="1040" y="13"/>
                      <a:pt x="1032" y="18"/>
                    </a:cubicBezTo>
                    <a:cubicBezTo>
                      <a:pt x="551" y="295"/>
                      <a:pt x="551" y="295"/>
                      <a:pt x="551" y="295"/>
                    </a:cubicBezTo>
                    <a:cubicBezTo>
                      <a:pt x="534" y="305"/>
                      <a:pt x="507" y="305"/>
                      <a:pt x="490" y="295"/>
                    </a:cubicBezTo>
                    <a:cubicBezTo>
                      <a:pt x="12" y="18"/>
                      <a:pt x="12" y="18"/>
                      <a:pt x="12" y="18"/>
                    </a:cubicBezTo>
                    <a:cubicBezTo>
                      <a:pt x="4" y="13"/>
                      <a:pt x="0" y="7"/>
                      <a:pt x="0" y="0"/>
                    </a:cubicBezTo>
                    <a:cubicBezTo>
                      <a:pt x="0" y="42"/>
                      <a:pt x="0" y="42"/>
                      <a:pt x="0" y="42"/>
                    </a:cubicBezTo>
                    <a:cubicBezTo>
                      <a:pt x="0" y="49"/>
                      <a:pt x="4" y="55"/>
                      <a:pt x="12" y="60"/>
                    </a:cubicBezTo>
                    <a:cubicBezTo>
                      <a:pt x="490" y="337"/>
                      <a:pt x="490" y="337"/>
                      <a:pt x="490" y="337"/>
                    </a:cubicBezTo>
                    <a:cubicBezTo>
                      <a:pt x="507" y="347"/>
                      <a:pt x="534" y="347"/>
                      <a:pt x="551" y="337"/>
                    </a:cubicBezTo>
                    <a:cubicBezTo>
                      <a:pt x="1032" y="60"/>
                      <a:pt x="1032" y="60"/>
                      <a:pt x="1032" y="60"/>
                    </a:cubicBezTo>
                    <a:cubicBezTo>
                      <a:pt x="1040" y="55"/>
                      <a:pt x="1044" y="49"/>
                      <a:pt x="1044" y="42"/>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15" name="Freeform 313"/>
              <p:cNvSpPr>
                <a:spLocks/>
              </p:cNvSpPr>
              <p:nvPr/>
            </p:nvSpPr>
            <p:spPr bwMode="auto">
              <a:xfrm>
                <a:off x="3414713" y="2781300"/>
                <a:ext cx="3549650" cy="2052638"/>
              </a:xfrm>
              <a:custGeom>
                <a:avLst/>
                <a:gdLst>
                  <a:gd name="T0" fmla="*/ 498 w 1054"/>
                  <a:gd name="T1" fmla="*/ 10 h 610"/>
                  <a:gd name="T2" fmla="*/ 559 w 1054"/>
                  <a:gd name="T3" fmla="*/ 10 h 610"/>
                  <a:gd name="T4" fmla="*/ 1037 w 1054"/>
                  <a:gd name="T5" fmla="*/ 287 h 610"/>
                  <a:gd name="T6" fmla="*/ 1037 w 1054"/>
                  <a:gd name="T7" fmla="*/ 323 h 610"/>
                  <a:gd name="T8" fmla="*/ 556 w 1054"/>
                  <a:gd name="T9" fmla="*/ 600 h 610"/>
                  <a:gd name="T10" fmla="*/ 495 w 1054"/>
                  <a:gd name="T11" fmla="*/ 600 h 610"/>
                  <a:gd name="T12" fmla="*/ 17 w 1054"/>
                  <a:gd name="T13" fmla="*/ 323 h 610"/>
                  <a:gd name="T14" fmla="*/ 17 w 1054"/>
                  <a:gd name="T15" fmla="*/ 287 h 610"/>
                  <a:gd name="T16" fmla="*/ 498 w 1054"/>
                  <a:gd name="T17" fmla="*/ 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10"/>
                    </a:moveTo>
                    <a:cubicBezTo>
                      <a:pt x="515" y="0"/>
                      <a:pt x="542" y="0"/>
                      <a:pt x="559" y="10"/>
                    </a:cubicBezTo>
                    <a:cubicBezTo>
                      <a:pt x="1037" y="287"/>
                      <a:pt x="1037" y="287"/>
                      <a:pt x="1037" y="287"/>
                    </a:cubicBezTo>
                    <a:cubicBezTo>
                      <a:pt x="1054" y="297"/>
                      <a:pt x="1054" y="313"/>
                      <a:pt x="1037" y="323"/>
                    </a:cubicBezTo>
                    <a:cubicBezTo>
                      <a:pt x="556" y="600"/>
                      <a:pt x="556" y="600"/>
                      <a:pt x="556" y="600"/>
                    </a:cubicBezTo>
                    <a:cubicBezTo>
                      <a:pt x="539" y="610"/>
                      <a:pt x="512" y="610"/>
                      <a:pt x="495" y="600"/>
                    </a:cubicBezTo>
                    <a:cubicBezTo>
                      <a:pt x="17" y="323"/>
                      <a:pt x="17" y="323"/>
                      <a:pt x="17" y="323"/>
                    </a:cubicBezTo>
                    <a:cubicBezTo>
                      <a:pt x="0" y="313"/>
                      <a:pt x="0" y="297"/>
                      <a:pt x="17" y="287"/>
                    </a:cubicBezTo>
                    <a:lnTo>
                      <a:pt x="498" y="10"/>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501" name="Group 500"/>
            <p:cNvGrpSpPr/>
            <p:nvPr/>
          </p:nvGrpSpPr>
          <p:grpSpPr>
            <a:xfrm>
              <a:off x="3414713" y="2324100"/>
              <a:ext cx="3549650" cy="2193925"/>
              <a:chOff x="3414713" y="2324100"/>
              <a:chExt cx="3549650" cy="2193925"/>
            </a:xfrm>
          </p:grpSpPr>
          <p:sp>
            <p:nvSpPr>
              <p:cNvPr id="512" name="Freeform 314"/>
              <p:cNvSpPr>
                <a:spLocks/>
              </p:cNvSpPr>
              <p:nvPr/>
            </p:nvSpPr>
            <p:spPr bwMode="auto">
              <a:xfrm>
                <a:off x="3432175" y="3349625"/>
                <a:ext cx="3514725" cy="1168400"/>
              </a:xfrm>
              <a:custGeom>
                <a:avLst/>
                <a:gdLst>
                  <a:gd name="T0" fmla="*/ 1044 w 1044"/>
                  <a:gd name="T1" fmla="*/ 0 h 347"/>
                  <a:gd name="T2" fmla="*/ 1032 w 1044"/>
                  <a:gd name="T3" fmla="*/ 17 h 347"/>
                  <a:gd name="T4" fmla="*/ 551 w 1044"/>
                  <a:gd name="T5" fmla="*/ 295 h 347"/>
                  <a:gd name="T6" fmla="*/ 490 w 1044"/>
                  <a:gd name="T7" fmla="*/ 295 h 347"/>
                  <a:gd name="T8" fmla="*/ 12 w 1044"/>
                  <a:gd name="T9" fmla="*/ 17 h 347"/>
                  <a:gd name="T10" fmla="*/ 0 w 1044"/>
                  <a:gd name="T11" fmla="*/ 0 h 347"/>
                  <a:gd name="T12" fmla="*/ 0 w 1044"/>
                  <a:gd name="T13" fmla="*/ 42 h 347"/>
                  <a:gd name="T14" fmla="*/ 12 w 1044"/>
                  <a:gd name="T15" fmla="*/ 60 h 347"/>
                  <a:gd name="T16" fmla="*/ 490 w 1044"/>
                  <a:gd name="T17" fmla="*/ 337 h 347"/>
                  <a:gd name="T18" fmla="*/ 551 w 1044"/>
                  <a:gd name="T19" fmla="*/ 337 h 347"/>
                  <a:gd name="T20" fmla="*/ 1032 w 1044"/>
                  <a:gd name="T21" fmla="*/ 60 h 347"/>
                  <a:gd name="T22" fmla="*/ 1044 w 1044"/>
                  <a:gd name="T23" fmla="*/ 42 h 347"/>
                  <a:gd name="T24" fmla="*/ 1044 w 1044"/>
                  <a:gd name="T25"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7">
                    <a:moveTo>
                      <a:pt x="1044" y="0"/>
                    </a:moveTo>
                    <a:cubicBezTo>
                      <a:pt x="1044" y="6"/>
                      <a:pt x="1040" y="13"/>
                      <a:pt x="1032" y="17"/>
                    </a:cubicBezTo>
                    <a:cubicBezTo>
                      <a:pt x="551" y="295"/>
                      <a:pt x="551" y="295"/>
                      <a:pt x="551" y="295"/>
                    </a:cubicBezTo>
                    <a:cubicBezTo>
                      <a:pt x="534" y="305"/>
                      <a:pt x="507" y="305"/>
                      <a:pt x="490" y="295"/>
                    </a:cubicBezTo>
                    <a:cubicBezTo>
                      <a:pt x="12" y="17"/>
                      <a:pt x="12" y="17"/>
                      <a:pt x="12" y="17"/>
                    </a:cubicBezTo>
                    <a:cubicBezTo>
                      <a:pt x="4" y="13"/>
                      <a:pt x="0" y="6"/>
                      <a:pt x="0" y="0"/>
                    </a:cubicBezTo>
                    <a:cubicBezTo>
                      <a:pt x="0" y="42"/>
                      <a:pt x="0" y="42"/>
                      <a:pt x="0" y="42"/>
                    </a:cubicBezTo>
                    <a:cubicBezTo>
                      <a:pt x="0" y="48"/>
                      <a:pt x="4" y="55"/>
                      <a:pt x="12" y="60"/>
                    </a:cubicBezTo>
                    <a:cubicBezTo>
                      <a:pt x="490" y="337"/>
                      <a:pt x="490" y="337"/>
                      <a:pt x="490" y="337"/>
                    </a:cubicBezTo>
                    <a:cubicBezTo>
                      <a:pt x="507" y="347"/>
                      <a:pt x="534" y="347"/>
                      <a:pt x="551" y="337"/>
                    </a:cubicBezTo>
                    <a:cubicBezTo>
                      <a:pt x="1032" y="60"/>
                      <a:pt x="1032" y="60"/>
                      <a:pt x="1032" y="60"/>
                    </a:cubicBezTo>
                    <a:cubicBezTo>
                      <a:pt x="1040" y="55"/>
                      <a:pt x="1044" y="48"/>
                      <a:pt x="1044" y="42"/>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13" name="Freeform 315"/>
              <p:cNvSpPr>
                <a:spLocks/>
              </p:cNvSpPr>
              <p:nvPr/>
            </p:nvSpPr>
            <p:spPr bwMode="auto">
              <a:xfrm>
                <a:off x="3414713" y="2324100"/>
                <a:ext cx="3549650" cy="2052638"/>
              </a:xfrm>
              <a:custGeom>
                <a:avLst/>
                <a:gdLst>
                  <a:gd name="T0" fmla="*/ 498 w 1054"/>
                  <a:gd name="T1" fmla="*/ 10 h 610"/>
                  <a:gd name="T2" fmla="*/ 559 w 1054"/>
                  <a:gd name="T3" fmla="*/ 10 h 610"/>
                  <a:gd name="T4" fmla="*/ 1037 w 1054"/>
                  <a:gd name="T5" fmla="*/ 287 h 610"/>
                  <a:gd name="T6" fmla="*/ 1037 w 1054"/>
                  <a:gd name="T7" fmla="*/ 322 h 610"/>
                  <a:gd name="T8" fmla="*/ 556 w 1054"/>
                  <a:gd name="T9" fmla="*/ 600 h 610"/>
                  <a:gd name="T10" fmla="*/ 495 w 1054"/>
                  <a:gd name="T11" fmla="*/ 600 h 610"/>
                  <a:gd name="T12" fmla="*/ 17 w 1054"/>
                  <a:gd name="T13" fmla="*/ 322 h 610"/>
                  <a:gd name="T14" fmla="*/ 17 w 1054"/>
                  <a:gd name="T15" fmla="*/ 287 h 610"/>
                  <a:gd name="T16" fmla="*/ 498 w 1054"/>
                  <a:gd name="T17" fmla="*/ 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10"/>
                    </a:moveTo>
                    <a:cubicBezTo>
                      <a:pt x="515" y="0"/>
                      <a:pt x="542" y="0"/>
                      <a:pt x="559" y="10"/>
                    </a:cubicBezTo>
                    <a:cubicBezTo>
                      <a:pt x="1037" y="287"/>
                      <a:pt x="1037" y="287"/>
                      <a:pt x="1037" y="287"/>
                    </a:cubicBezTo>
                    <a:cubicBezTo>
                      <a:pt x="1054" y="297"/>
                      <a:pt x="1054" y="313"/>
                      <a:pt x="1037" y="322"/>
                    </a:cubicBezTo>
                    <a:cubicBezTo>
                      <a:pt x="556" y="600"/>
                      <a:pt x="556" y="600"/>
                      <a:pt x="556" y="600"/>
                    </a:cubicBezTo>
                    <a:cubicBezTo>
                      <a:pt x="539" y="610"/>
                      <a:pt x="512" y="610"/>
                      <a:pt x="495" y="600"/>
                    </a:cubicBezTo>
                    <a:cubicBezTo>
                      <a:pt x="17" y="322"/>
                      <a:pt x="17" y="322"/>
                      <a:pt x="17" y="322"/>
                    </a:cubicBezTo>
                    <a:cubicBezTo>
                      <a:pt x="0" y="313"/>
                      <a:pt x="0" y="297"/>
                      <a:pt x="17" y="287"/>
                    </a:cubicBezTo>
                    <a:lnTo>
                      <a:pt x="498" y="10"/>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502" name="Group 501"/>
            <p:cNvGrpSpPr/>
            <p:nvPr/>
          </p:nvGrpSpPr>
          <p:grpSpPr>
            <a:xfrm>
              <a:off x="3414713" y="1863725"/>
              <a:ext cx="3549650" cy="2195513"/>
              <a:chOff x="3414713" y="1863725"/>
              <a:chExt cx="3549650" cy="2195513"/>
            </a:xfrm>
          </p:grpSpPr>
          <p:sp>
            <p:nvSpPr>
              <p:cNvPr id="510" name="Freeform 316"/>
              <p:cNvSpPr>
                <a:spLocks/>
              </p:cNvSpPr>
              <p:nvPr/>
            </p:nvSpPr>
            <p:spPr bwMode="auto">
              <a:xfrm>
                <a:off x="3432175" y="2889250"/>
                <a:ext cx="3514725" cy="1169988"/>
              </a:xfrm>
              <a:custGeom>
                <a:avLst/>
                <a:gdLst>
                  <a:gd name="T0" fmla="*/ 1044 w 1044"/>
                  <a:gd name="T1" fmla="*/ 0 h 348"/>
                  <a:gd name="T2" fmla="*/ 1032 w 1044"/>
                  <a:gd name="T3" fmla="*/ 18 h 348"/>
                  <a:gd name="T4" fmla="*/ 551 w 1044"/>
                  <a:gd name="T5" fmla="*/ 296 h 348"/>
                  <a:gd name="T6" fmla="*/ 490 w 1044"/>
                  <a:gd name="T7" fmla="*/ 296 h 348"/>
                  <a:gd name="T8" fmla="*/ 12 w 1044"/>
                  <a:gd name="T9" fmla="*/ 18 h 348"/>
                  <a:gd name="T10" fmla="*/ 0 w 1044"/>
                  <a:gd name="T11" fmla="*/ 1 h 348"/>
                  <a:gd name="T12" fmla="*/ 0 w 1044"/>
                  <a:gd name="T13" fmla="*/ 43 h 348"/>
                  <a:gd name="T14" fmla="*/ 12 w 1044"/>
                  <a:gd name="T15" fmla="*/ 60 h 348"/>
                  <a:gd name="T16" fmla="*/ 490 w 1044"/>
                  <a:gd name="T17" fmla="*/ 338 h 348"/>
                  <a:gd name="T18" fmla="*/ 551 w 1044"/>
                  <a:gd name="T19" fmla="*/ 338 h 348"/>
                  <a:gd name="T20" fmla="*/ 1032 w 1044"/>
                  <a:gd name="T21" fmla="*/ 60 h 348"/>
                  <a:gd name="T22" fmla="*/ 1044 w 1044"/>
                  <a:gd name="T23" fmla="*/ 43 h 348"/>
                  <a:gd name="T24" fmla="*/ 1044 w 1044"/>
                  <a:gd name="T2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8">
                    <a:moveTo>
                      <a:pt x="1044" y="0"/>
                    </a:moveTo>
                    <a:cubicBezTo>
                      <a:pt x="1044" y="7"/>
                      <a:pt x="1040" y="13"/>
                      <a:pt x="1032" y="18"/>
                    </a:cubicBezTo>
                    <a:cubicBezTo>
                      <a:pt x="551" y="296"/>
                      <a:pt x="551" y="296"/>
                      <a:pt x="551" y="296"/>
                    </a:cubicBezTo>
                    <a:cubicBezTo>
                      <a:pt x="534" y="306"/>
                      <a:pt x="507" y="306"/>
                      <a:pt x="490" y="296"/>
                    </a:cubicBezTo>
                    <a:cubicBezTo>
                      <a:pt x="12" y="18"/>
                      <a:pt x="12" y="18"/>
                      <a:pt x="12" y="18"/>
                    </a:cubicBezTo>
                    <a:cubicBezTo>
                      <a:pt x="4" y="13"/>
                      <a:pt x="0" y="7"/>
                      <a:pt x="0" y="1"/>
                    </a:cubicBezTo>
                    <a:cubicBezTo>
                      <a:pt x="0" y="43"/>
                      <a:pt x="0" y="43"/>
                      <a:pt x="0" y="43"/>
                    </a:cubicBezTo>
                    <a:cubicBezTo>
                      <a:pt x="0" y="49"/>
                      <a:pt x="4" y="56"/>
                      <a:pt x="12" y="60"/>
                    </a:cubicBezTo>
                    <a:cubicBezTo>
                      <a:pt x="490" y="338"/>
                      <a:pt x="490" y="338"/>
                      <a:pt x="490" y="338"/>
                    </a:cubicBezTo>
                    <a:cubicBezTo>
                      <a:pt x="507" y="348"/>
                      <a:pt x="534" y="348"/>
                      <a:pt x="551" y="338"/>
                    </a:cubicBezTo>
                    <a:cubicBezTo>
                      <a:pt x="1032" y="60"/>
                      <a:pt x="1032" y="60"/>
                      <a:pt x="1032" y="60"/>
                    </a:cubicBezTo>
                    <a:cubicBezTo>
                      <a:pt x="1040" y="55"/>
                      <a:pt x="1044" y="49"/>
                      <a:pt x="1044" y="43"/>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11" name="Freeform 317"/>
              <p:cNvSpPr>
                <a:spLocks/>
              </p:cNvSpPr>
              <p:nvPr/>
            </p:nvSpPr>
            <p:spPr bwMode="auto">
              <a:xfrm>
                <a:off x="3414713" y="1863725"/>
                <a:ext cx="3549650" cy="2054225"/>
              </a:xfrm>
              <a:custGeom>
                <a:avLst/>
                <a:gdLst>
                  <a:gd name="T0" fmla="*/ 498 w 1054"/>
                  <a:gd name="T1" fmla="*/ 10 h 611"/>
                  <a:gd name="T2" fmla="*/ 559 w 1054"/>
                  <a:gd name="T3" fmla="*/ 10 h 611"/>
                  <a:gd name="T4" fmla="*/ 1037 w 1054"/>
                  <a:gd name="T5" fmla="*/ 288 h 611"/>
                  <a:gd name="T6" fmla="*/ 1037 w 1054"/>
                  <a:gd name="T7" fmla="*/ 323 h 611"/>
                  <a:gd name="T8" fmla="*/ 556 w 1054"/>
                  <a:gd name="T9" fmla="*/ 601 h 611"/>
                  <a:gd name="T10" fmla="*/ 495 w 1054"/>
                  <a:gd name="T11" fmla="*/ 601 h 611"/>
                  <a:gd name="T12" fmla="*/ 17 w 1054"/>
                  <a:gd name="T13" fmla="*/ 323 h 611"/>
                  <a:gd name="T14" fmla="*/ 17 w 1054"/>
                  <a:gd name="T15" fmla="*/ 288 h 611"/>
                  <a:gd name="T16" fmla="*/ 498 w 1054"/>
                  <a:gd name="T17" fmla="*/ 1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1">
                    <a:moveTo>
                      <a:pt x="498" y="10"/>
                    </a:moveTo>
                    <a:cubicBezTo>
                      <a:pt x="515" y="0"/>
                      <a:pt x="542" y="0"/>
                      <a:pt x="559" y="10"/>
                    </a:cubicBezTo>
                    <a:cubicBezTo>
                      <a:pt x="1037" y="288"/>
                      <a:pt x="1037" y="288"/>
                      <a:pt x="1037" y="288"/>
                    </a:cubicBezTo>
                    <a:cubicBezTo>
                      <a:pt x="1054" y="298"/>
                      <a:pt x="1054" y="313"/>
                      <a:pt x="1037" y="323"/>
                    </a:cubicBezTo>
                    <a:cubicBezTo>
                      <a:pt x="556" y="601"/>
                      <a:pt x="556" y="601"/>
                      <a:pt x="556" y="601"/>
                    </a:cubicBezTo>
                    <a:cubicBezTo>
                      <a:pt x="539" y="611"/>
                      <a:pt x="512" y="611"/>
                      <a:pt x="495" y="601"/>
                    </a:cubicBezTo>
                    <a:cubicBezTo>
                      <a:pt x="17" y="323"/>
                      <a:pt x="17" y="323"/>
                      <a:pt x="17" y="323"/>
                    </a:cubicBezTo>
                    <a:cubicBezTo>
                      <a:pt x="0" y="313"/>
                      <a:pt x="0" y="298"/>
                      <a:pt x="17" y="288"/>
                    </a:cubicBezTo>
                    <a:lnTo>
                      <a:pt x="498" y="10"/>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503" name="Group 502"/>
            <p:cNvGrpSpPr/>
            <p:nvPr/>
          </p:nvGrpSpPr>
          <p:grpSpPr>
            <a:xfrm>
              <a:off x="3414713" y="1406525"/>
              <a:ext cx="3549650" cy="2192338"/>
              <a:chOff x="3414713" y="1406525"/>
              <a:chExt cx="3549650" cy="2192338"/>
            </a:xfrm>
          </p:grpSpPr>
          <p:sp>
            <p:nvSpPr>
              <p:cNvPr id="508" name="Freeform 318"/>
              <p:cNvSpPr>
                <a:spLocks/>
              </p:cNvSpPr>
              <p:nvPr/>
            </p:nvSpPr>
            <p:spPr bwMode="auto">
              <a:xfrm>
                <a:off x="3432175" y="2432050"/>
                <a:ext cx="3514725" cy="1166813"/>
              </a:xfrm>
              <a:custGeom>
                <a:avLst/>
                <a:gdLst>
                  <a:gd name="T0" fmla="*/ 1044 w 1044"/>
                  <a:gd name="T1" fmla="*/ 0 h 347"/>
                  <a:gd name="T2" fmla="*/ 1032 w 1044"/>
                  <a:gd name="T3" fmla="*/ 18 h 347"/>
                  <a:gd name="T4" fmla="*/ 551 w 1044"/>
                  <a:gd name="T5" fmla="*/ 296 h 347"/>
                  <a:gd name="T6" fmla="*/ 490 w 1044"/>
                  <a:gd name="T7" fmla="*/ 296 h 347"/>
                  <a:gd name="T8" fmla="*/ 12 w 1044"/>
                  <a:gd name="T9" fmla="*/ 18 h 347"/>
                  <a:gd name="T10" fmla="*/ 0 w 1044"/>
                  <a:gd name="T11" fmla="*/ 0 h 347"/>
                  <a:gd name="T12" fmla="*/ 0 w 1044"/>
                  <a:gd name="T13" fmla="*/ 43 h 347"/>
                  <a:gd name="T14" fmla="*/ 12 w 1044"/>
                  <a:gd name="T15" fmla="*/ 60 h 347"/>
                  <a:gd name="T16" fmla="*/ 490 w 1044"/>
                  <a:gd name="T17" fmla="*/ 338 h 347"/>
                  <a:gd name="T18" fmla="*/ 551 w 1044"/>
                  <a:gd name="T19" fmla="*/ 338 h 347"/>
                  <a:gd name="T20" fmla="*/ 1032 w 1044"/>
                  <a:gd name="T21" fmla="*/ 60 h 347"/>
                  <a:gd name="T22" fmla="*/ 1044 w 1044"/>
                  <a:gd name="T23" fmla="*/ 42 h 347"/>
                  <a:gd name="T24" fmla="*/ 1044 w 1044"/>
                  <a:gd name="T25"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7">
                    <a:moveTo>
                      <a:pt x="1044" y="0"/>
                    </a:moveTo>
                    <a:cubicBezTo>
                      <a:pt x="1044" y="7"/>
                      <a:pt x="1040" y="13"/>
                      <a:pt x="1032" y="18"/>
                    </a:cubicBezTo>
                    <a:cubicBezTo>
                      <a:pt x="551" y="296"/>
                      <a:pt x="551" y="296"/>
                      <a:pt x="551" y="296"/>
                    </a:cubicBezTo>
                    <a:cubicBezTo>
                      <a:pt x="534" y="305"/>
                      <a:pt x="507" y="305"/>
                      <a:pt x="490" y="296"/>
                    </a:cubicBezTo>
                    <a:cubicBezTo>
                      <a:pt x="12" y="18"/>
                      <a:pt x="12" y="18"/>
                      <a:pt x="12" y="18"/>
                    </a:cubicBezTo>
                    <a:cubicBezTo>
                      <a:pt x="4" y="13"/>
                      <a:pt x="0" y="7"/>
                      <a:pt x="0" y="0"/>
                    </a:cubicBezTo>
                    <a:cubicBezTo>
                      <a:pt x="0" y="43"/>
                      <a:pt x="0" y="43"/>
                      <a:pt x="0" y="43"/>
                    </a:cubicBezTo>
                    <a:cubicBezTo>
                      <a:pt x="0" y="49"/>
                      <a:pt x="4" y="55"/>
                      <a:pt x="12" y="60"/>
                    </a:cubicBezTo>
                    <a:cubicBezTo>
                      <a:pt x="490" y="338"/>
                      <a:pt x="490" y="338"/>
                      <a:pt x="490" y="338"/>
                    </a:cubicBezTo>
                    <a:cubicBezTo>
                      <a:pt x="507" y="347"/>
                      <a:pt x="534" y="347"/>
                      <a:pt x="551" y="338"/>
                    </a:cubicBezTo>
                    <a:cubicBezTo>
                      <a:pt x="1032" y="60"/>
                      <a:pt x="1032" y="60"/>
                      <a:pt x="1032" y="60"/>
                    </a:cubicBezTo>
                    <a:cubicBezTo>
                      <a:pt x="1040" y="55"/>
                      <a:pt x="1044" y="49"/>
                      <a:pt x="1044" y="42"/>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09" name="Freeform 319"/>
              <p:cNvSpPr>
                <a:spLocks/>
              </p:cNvSpPr>
              <p:nvPr/>
            </p:nvSpPr>
            <p:spPr bwMode="auto">
              <a:xfrm>
                <a:off x="3414713" y="1406525"/>
                <a:ext cx="3549650" cy="2051050"/>
              </a:xfrm>
              <a:custGeom>
                <a:avLst/>
                <a:gdLst>
                  <a:gd name="T0" fmla="*/ 498 w 1054"/>
                  <a:gd name="T1" fmla="*/ 10 h 610"/>
                  <a:gd name="T2" fmla="*/ 559 w 1054"/>
                  <a:gd name="T3" fmla="*/ 10 h 610"/>
                  <a:gd name="T4" fmla="*/ 1037 w 1054"/>
                  <a:gd name="T5" fmla="*/ 288 h 610"/>
                  <a:gd name="T6" fmla="*/ 1037 w 1054"/>
                  <a:gd name="T7" fmla="*/ 323 h 610"/>
                  <a:gd name="T8" fmla="*/ 556 w 1054"/>
                  <a:gd name="T9" fmla="*/ 601 h 610"/>
                  <a:gd name="T10" fmla="*/ 495 w 1054"/>
                  <a:gd name="T11" fmla="*/ 601 h 610"/>
                  <a:gd name="T12" fmla="*/ 17 w 1054"/>
                  <a:gd name="T13" fmla="*/ 323 h 610"/>
                  <a:gd name="T14" fmla="*/ 17 w 1054"/>
                  <a:gd name="T15" fmla="*/ 288 h 610"/>
                  <a:gd name="T16" fmla="*/ 498 w 1054"/>
                  <a:gd name="T17" fmla="*/ 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10"/>
                    </a:moveTo>
                    <a:cubicBezTo>
                      <a:pt x="515" y="0"/>
                      <a:pt x="542" y="0"/>
                      <a:pt x="559" y="10"/>
                    </a:cubicBezTo>
                    <a:cubicBezTo>
                      <a:pt x="1037" y="288"/>
                      <a:pt x="1037" y="288"/>
                      <a:pt x="1037" y="288"/>
                    </a:cubicBezTo>
                    <a:cubicBezTo>
                      <a:pt x="1054" y="297"/>
                      <a:pt x="1054" y="313"/>
                      <a:pt x="1037" y="323"/>
                    </a:cubicBezTo>
                    <a:cubicBezTo>
                      <a:pt x="556" y="601"/>
                      <a:pt x="556" y="601"/>
                      <a:pt x="556" y="601"/>
                    </a:cubicBezTo>
                    <a:cubicBezTo>
                      <a:pt x="539" y="610"/>
                      <a:pt x="512" y="610"/>
                      <a:pt x="495" y="601"/>
                    </a:cubicBezTo>
                    <a:cubicBezTo>
                      <a:pt x="17" y="323"/>
                      <a:pt x="17" y="323"/>
                      <a:pt x="17" y="323"/>
                    </a:cubicBezTo>
                    <a:cubicBezTo>
                      <a:pt x="0" y="313"/>
                      <a:pt x="0" y="297"/>
                      <a:pt x="17" y="288"/>
                    </a:cubicBezTo>
                    <a:lnTo>
                      <a:pt x="498" y="10"/>
                    </a:lnTo>
                    <a:close/>
                  </a:path>
                </a:pathLst>
              </a:custGeom>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504" name="Group 503"/>
            <p:cNvGrpSpPr/>
            <p:nvPr/>
          </p:nvGrpSpPr>
          <p:grpSpPr>
            <a:xfrm>
              <a:off x="3414711" y="949325"/>
              <a:ext cx="3549652" cy="2192338"/>
              <a:chOff x="3414711" y="949325"/>
              <a:chExt cx="3549652" cy="2192338"/>
            </a:xfrm>
          </p:grpSpPr>
          <p:sp>
            <p:nvSpPr>
              <p:cNvPr id="505" name="Freeform 320"/>
              <p:cNvSpPr>
                <a:spLocks/>
              </p:cNvSpPr>
              <p:nvPr/>
            </p:nvSpPr>
            <p:spPr bwMode="auto">
              <a:xfrm>
                <a:off x="3432175" y="1974850"/>
                <a:ext cx="3514725" cy="1166813"/>
              </a:xfrm>
              <a:custGeom>
                <a:avLst/>
                <a:gdLst>
                  <a:gd name="T0" fmla="*/ 1044 w 1044"/>
                  <a:gd name="T1" fmla="*/ 0 h 347"/>
                  <a:gd name="T2" fmla="*/ 1032 w 1044"/>
                  <a:gd name="T3" fmla="*/ 18 h 347"/>
                  <a:gd name="T4" fmla="*/ 551 w 1044"/>
                  <a:gd name="T5" fmla="*/ 295 h 347"/>
                  <a:gd name="T6" fmla="*/ 490 w 1044"/>
                  <a:gd name="T7" fmla="*/ 295 h 347"/>
                  <a:gd name="T8" fmla="*/ 12 w 1044"/>
                  <a:gd name="T9" fmla="*/ 18 h 347"/>
                  <a:gd name="T10" fmla="*/ 0 w 1044"/>
                  <a:gd name="T11" fmla="*/ 0 h 347"/>
                  <a:gd name="T12" fmla="*/ 0 w 1044"/>
                  <a:gd name="T13" fmla="*/ 42 h 347"/>
                  <a:gd name="T14" fmla="*/ 12 w 1044"/>
                  <a:gd name="T15" fmla="*/ 60 h 347"/>
                  <a:gd name="T16" fmla="*/ 490 w 1044"/>
                  <a:gd name="T17" fmla="*/ 337 h 347"/>
                  <a:gd name="T18" fmla="*/ 551 w 1044"/>
                  <a:gd name="T19" fmla="*/ 337 h 347"/>
                  <a:gd name="T20" fmla="*/ 1032 w 1044"/>
                  <a:gd name="T21" fmla="*/ 60 h 347"/>
                  <a:gd name="T22" fmla="*/ 1044 w 1044"/>
                  <a:gd name="T23" fmla="*/ 42 h 347"/>
                  <a:gd name="T24" fmla="*/ 1044 w 1044"/>
                  <a:gd name="T25"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347">
                    <a:moveTo>
                      <a:pt x="1044" y="0"/>
                    </a:moveTo>
                    <a:cubicBezTo>
                      <a:pt x="1044" y="6"/>
                      <a:pt x="1040" y="13"/>
                      <a:pt x="1032" y="18"/>
                    </a:cubicBezTo>
                    <a:cubicBezTo>
                      <a:pt x="551" y="295"/>
                      <a:pt x="551" y="295"/>
                      <a:pt x="551" y="295"/>
                    </a:cubicBezTo>
                    <a:cubicBezTo>
                      <a:pt x="534" y="305"/>
                      <a:pt x="507" y="305"/>
                      <a:pt x="490" y="295"/>
                    </a:cubicBezTo>
                    <a:cubicBezTo>
                      <a:pt x="12" y="18"/>
                      <a:pt x="12" y="18"/>
                      <a:pt x="12" y="18"/>
                    </a:cubicBezTo>
                    <a:cubicBezTo>
                      <a:pt x="4" y="13"/>
                      <a:pt x="0" y="6"/>
                      <a:pt x="0" y="0"/>
                    </a:cubicBezTo>
                    <a:cubicBezTo>
                      <a:pt x="0" y="42"/>
                      <a:pt x="0" y="42"/>
                      <a:pt x="0" y="42"/>
                    </a:cubicBezTo>
                    <a:cubicBezTo>
                      <a:pt x="0" y="49"/>
                      <a:pt x="4" y="55"/>
                      <a:pt x="12" y="60"/>
                    </a:cubicBezTo>
                    <a:cubicBezTo>
                      <a:pt x="490" y="337"/>
                      <a:pt x="490" y="337"/>
                      <a:pt x="490" y="337"/>
                    </a:cubicBezTo>
                    <a:cubicBezTo>
                      <a:pt x="507" y="347"/>
                      <a:pt x="534" y="347"/>
                      <a:pt x="551" y="337"/>
                    </a:cubicBezTo>
                    <a:cubicBezTo>
                      <a:pt x="1032" y="60"/>
                      <a:pt x="1032" y="60"/>
                      <a:pt x="1032" y="60"/>
                    </a:cubicBezTo>
                    <a:cubicBezTo>
                      <a:pt x="1040" y="55"/>
                      <a:pt x="1044" y="48"/>
                      <a:pt x="1044" y="42"/>
                    </a:cubicBezTo>
                    <a:lnTo>
                      <a:pt x="1044" y="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06" name="Freeform 321"/>
              <p:cNvSpPr>
                <a:spLocks/>
              </p:cNvSpPr>
              <p:nvPr/>
            </p:nvSpPr>
            <p:spPr bwMode="auto">
              <a:xfrm>
                <a:off x="3414711" y="949325"/>
                <a:ext cx="3549652" cy="2051052"/>
              </a:xfrm>
              <a:custGeom>
                <a:avLst/>
                <a:gdLst>
                  <a:gd name="T0" fmla="*/ 498 w 1054"/>
                  <a:gd name="T1" fmla="*/ 10 h 610"/>
                  <a:gd name="T2" fmla="*/ 559 w 1054"/>
                  <a:gd name="T3" fmla="*/ 10 h 610"/>
                  <a:gd name="T4" fmla="*/ 1037 w 1054"/>
                  <a:gd name="T5" fmla="*/ 287 h 610"/>
                  <a:gd name="T6" fmla="*/ 1037 w 1054"/>
                  <a:gd name="T7" fmla="*/ 323 h 610"/>
                  <a:gd name="T8" fmla="*/ 556 w 1054"/>
                  <a:gd name="T9" fmla="*/ 600 h 610"/>
                  <a:gd name="T10" fmla="*/ 495 w 1054"/>
                  <a:gd name="T11" fmla="*/ 600 h 610"/>
                  <a:gd name="T12" fmla="*/ 17 w 1054"/>
                  <a:gd name="T13" fmla="*/ 323 h 610"/>
                  <a:gd name="T14" fmla="*/ 17 w 1054"/>
                  <a:gd name="T15" fmla="*/ 287 h 610"/>
                  <a:gd name="T16" fmla="*/ 498 w 1054"/>
                  <a:gd name="T17" fmla="*/ 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4" h="610">
                    <a:moveTo>
                      <a:pt x="498" y="10"/>
                    </a:moveTo>
                    <a:cubicBezTo>
                      <a:pt x="515" y="0"/>
                      <a:pt x="542" y="0"/>
                      <a:pt x="559" y="10"/>
                    </a:cubicBezTo>
                    <a:cubicBezTo>
                      <a:pt x="1037" y="287"/>
                      <a:pt x="1037" y="287"/>
                      <a:pt x="1037" y="287"/>
                    </a:cubicBezTo>
                    <a:cubicBezTo>
                      <a:pt x="1054" y="297"/>
                      <a:pt x="1054" y="313"/>
                      <a:pt x="1037" y="323"/>
                    </a:cubicBezTo>
                    <a:cubicBezTo>
                      <a:pt x="556" y="600"/>
                      <a:pt x="556" y="600"/>
                      <a:pt x="556" y="600"/>
                    </a:cubicBezTo>
                    <a:cubicBezTo>
                      <a:pt x="539" y="610"/>
                      <a:pt x="512" y="610"/>
                      <a:pt x="495" y="600"/>
                    </a:cubicBezTo>
                    <a:cubicBezTo>
                      <a:pt x="17" y="323"/>
                      <a:pt x="17" y="323"/>
                      <a:pt x="17" y="323"/>
                    </a:cubicBezTo>
                    <a:cubicBezTo>
                      <a:pt x="0" y="313"/>
                      <a:pt x="0" y="297"/>
                      <a:pt x="17" y="287"/>
                    </a:cubicBezTo>
                    <a:lnTo>
                      <a:pt x="498" y="10"/>
                    </a:ln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07" name="Freeform 322"/>
              <p:cNvSpPr>
                <a:spLocks/>
              </p:cNvSpPr>
              <p:nvPr/>
            </p:nvSpPr>
            <p:spPr bwMode="auto">
              <a:xfrm>
                <a:off x="4152900" y="1373188"/>
                <a:ext cx="2073275" cy="1200150"/>
              </a:xfrm>
              <a:custGeom>
                <a:avLst/>
                <a:gdLst>
                  <a:gd name="T0" fmla="*/ 291 w 616"/>
                  <a:gd name="T1" fmla="*/ 6 h 357"/>
                  <a:gd name="T2" fmla="*/ 327 w 616"/>
                  <a:gd name="T3" fmla="*/ 6 h 357"/>
                  <a:gd name="T4" fmla="*/ 606 w 616"/>
                  <a:gd name="T5" fmla="*/ 169 h 357"/>
                  <a:gd name="T6" fmla="*/ 606 w 616"/>
                  <a:gd name="T7" fmla="*/ 189 h 357"/>
                  <a:gd name="T8" fmla="*/ 325 w 616"/>
                  <a:gd name="T9" fmla="*/ 352 h 357"/>
                  <a:gd name="T10" fmla="*/ 289 w 616"/>
                  <a:gd name="T11" fmla="*/ 352 h 357"/>
                  <a:gd name="T12" fmla="*/ 10 w 616"/>
                  <a:gd name="T13" fmla="*/ 189 h 357"/>
                  <a:gd name="T14" fmla="*/ 10 w 616"/>
                  <a:gd name="T15" fmla="*/ 169 h 357"/>
                  <a:gd name="T16" fmla="*/ 291 w 616"/>
                  <a:gd name="T17" fmla="*/ 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 h="357">
                    <a:moveTo>
                      <a:pt x="291" y="6"/>
                    </a:moveTo>
                    <a:cubicBezTo>
                      <a:pt x="301" y="0"/>
                      <a:pt x="317" y="0"/>
                      <a:pt x="327" y="6"/>
                    </a:cubicBezTo>
                    <a:cubicBezTo>
                      <a:pt x="606" y="169"/>
                      <a:pt x="606" y="169"/>
                      <a:pt x="606" y="169"/>
                    </a:cubicBezTo>
                    <a:cubicBezTo>
                      <a:pt x="616" y="174"/>
                      <a:pt x="616" y="184"/>
                      <a:pt x="606" y="189"/>
                    </a:cubicBezTo>
                    <a:cubicBezTo>
                      <a:pt x="325" y="352"/>
                      <a:pt x="325" y="352"/>
                      <a:pt x="325" y="352"/>
                    </a:cubicBezTo>
                    <a:cubicBezTo>
                      <a:pt x="315" y="357"/>
                      <a:pt x="299" y="357"/>
                      <a:pt x="289" y="352"/>
                    </a:cubicBezTo>
                    <a:cubicBezTo>
                      <a:pt x="10" y="189"/>
                      <a:pt x="10" y="189"/>
                      <a:pt x="10" y="189"/>
                    </a:cubicBezTo>
                    <a:cubicBezTo>
                      <a:pt x="0" y="184"/>
                      <a:pt x="0" y="174"/>
                      <a:pt x="10" y="169"/>
                    </a:cubicBezTo>
                    <a:lnTo>
                      <a:pt x="291" y="6"/>
                    </a:lnTo>
                    <a:close/>
                  </a:path>
                </a:pathLst>
              </a:custGeom>
              <a:solidFill>
                <a:schemeClr val="bg2">
                  <a:lumMod val="75000"/>
                  <a:lumOff val="25000"/>
                </a:schemeClr>
              </a:solidFill>
              <a:ln>
                <a:noFill/>
              </a:ln>
              <a:effectLst>
                <a:innerShdw blurRad="63500" dist="25400" dir="120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grpSp>
        <p:nvGrpSpPr>
          <p:cNvPr id="412" name="Group 411"/>
          <p:cNvGrpSpPr/>
          <p:nvPr/>
        </p:nvGrpSpPr>
        <p:grpSpPr>
          <a:xfrm>
            <a:off x="5427419" y="2045125"/>
            <a:ext cx="391865" cy="1017759"/>
            <a:chOff x="1814513" y="708025"/>
            <a:chExt cx="1943100" cy="5046663"/>
          </a:xfrm>
        </p:grpSpPr>
        <p:sp>
          <p:nvSpPr>
            <p:cNvPr id="413" name="Freeform 50"/>
            <p:cNvSpPr>
              <a:spLocks/>
            </p:cNvSpPr>
            <p:nvPr/>
          </p:nvSpPr>
          <p:spPr bwMode="auto">
            <a:xfrm>
              <a:off x="2159001" y="5338763"/>
              <a:ext cx="358775" cy="330200"/>
            </a:xfrm>
            <a:custGeom>
              <a:avLst/>
              <a:gdLst>
                <a:gd name="T0" fmla="*/ 2 w 84"/>
                <a:gd name="T1" fmla="*/ 72 h 78"/>
                <a:gd name="T2" fmla="*/ 1 w 84"/>
                <a:gd name="T3" fmla="*/ 56 h 78"/>
                <a:gd name="T4" fmla="*/ 7 w 84"/>
                <a:gd name="T5" fmla="*/ 34 h 78"/>
                <a:gd name="T6" fmla="*/ 37 w 84"/>
                <a:gd name="T7" fmla="*/ 12 h 78"/>
                <a:gd name="T8" fmla="*/ 66 w 84"/>
                <a:gd name="T9" fmla="*/ 1 h 78"/>
                <a:gd name="T10" fmla="*/ 75 w 84"/>
                <a:gd name="T11" fmla="*/ 2 h 78"/>
                <a:gd name="T12" fmla="*/ 80 w 84"/>
                <a:gd name="T13" fmla="*/ 8 h 78"/>
                <a:gd name="T14" fmla="*/ 81 w 84"/>
                <a:gd name="T15" fmla="*/ 39 h 78"/>
                <a:gd name="T16" fmla="*/ 70 w 84"/>
                <a:gd name="T17" fmla="*/ 67 h 78"/>
                <a:gd name="T18" fmla="*/ 33 w 84"/>
                <a:gd name="T19" fmla="*/ 78 h 78"/>
                <a:gd name="T20" fmla="*/ 2 w 84"/>
                <a:gd name="T21" fmla="*/ 7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78">
                  <a:moveTo>
                    <a:pt x="2" y="72"/>
                  </a:moveTo>
                  <a:cubicBezTo>
                    <a:pt x="1" y="67"/>
                    <a:pt x="0" y="61"/>
                    <a:pt x="1" y="56"/>
                  </a:cubicBezTo>
                  <a:cubicBezTo>
                    <a:pt x="1" y="48"/>
                    <a:pt x="3" y="40"/>
                    <a:pt x="7" y="34"/>
                  </a:cubicBezTo>
                  <a:cubicBezTo>
                    <a:pt x="13" y="23"/>
                    <a:pt x="26" y="18"/>
                    <a:pt x="37" y="12"/>
                  </a:cubicBezTo>
                  <a:cubicBezTo>
                    <a:pt x="46" y="8"/>
                    <a:pt x="56" y="4"/>
                    <a:pt x="66" y="1"/>
                  </a:cubicBezTo>
                  <a:cubicBezTo>
                    <a:pt x="69" y="1"/>
                    <a:pt x="73" y="0"/>
                    <a:pt x="75" y="2"/>
                  </a:cubicBezTo>
                  <a:cubicBezTo>
                    <a:pt x="78" y="3"/>
                    <a:pt x="79" y="6"/>
                    <a:pt x="80" y="8"/>
                  </a:cubicBezTo>
                  <a:cubicBezTo>
                    <a:pt x="84" y="18"/>
                    <a:pt x="84" y="29"/>
                    <a:pt x="81" y="39"/>
                  </a:cubicBezTo>
                  <a:cubicBezTo>
                    <a:pt x="78" y="49"/>
                    <a:pt x="72" y="57"/>
                    <a:pt x="70" y="67"/>
                  </a:cubicBezTo>
                  <a:cubicBezTo>
                    <a:pt x="59" y="74"/>
                    <a:pt x="46" y="78"/>
                    <a:pt x="33" y="78"/>
                  </a:cubicBezTo>
                  <a:cubicBezTo>
                    <a:pt x="23" y="78"/>
                    <a:pt x="12" y="76"/>
                    <a:pt x="2" y="72"/>
                  </a:cubicBezTo>
                  <a:close/>
                </a:path>
              </a:pathLst>
            </a:custGeom>
            <a:solidFill>
              <a:srgbClr val="F2F4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14" name="Freeform 51"/>
            <p:cNvSpPr>
              <a:spLocks/>
            </p:cNvSpPr>
            <p:nvPr/>
          </p:nvSpPr>
          <p:spPr bwMode="auto">
            <a:xfrm>
              <a:off x="2168526" y="5622925"/>
              <a:ext cx="288925" cy="131763"/>
            </a:xfrm>
            <a:custGeom>
              <a:avLst/>
              <a:gdLst>
                <a:gd name="T0" fmla="*/ 31 w 68"/>
                <a:gd name="T1" fmla="*/ 11 h 31"/>
                <a:gd name="T2" fmla="*/ 68 w 68"/>
                <a:gd name="T3" fmla="*/ 0 h 31"/>
                <a:gd name="T4" fmla="*/ 67 w 68"/>
                <a:gd name="T5" fmla="*/ 4 h 31"/>
                <a:gd name="T6" fmla="*/ 66 w 68"/>
                <a:gd name="T7" fmla="*/ 15 h 31"/>
                <a:gd name="T8" fmla="*/ 61 w 68"/>
                <a:gd name="T9" fmla="*/ 25 h 31"/>
                <a:gd name="T10" fmla="*/ 49 w 68"/>
                <a:gd name="T11" fmla="*/ 30 h 31"/>
                <a:gd name="T12" fmla="*/ 19 w 68"/>
                <a:gd name="T13" fmla="*/ 29 h 31"/>
                <a:gd name="T14" fmla="*/ 8 w 68"/>
                <a:gd name="T15" fmla="*/ 24 h 31"/>
                <a:gd name="T16" fmla="*/ 1 w 68"/>
                <a:gd name="T17" fmla="*/ 11 h 31"/>
                <a:gd name="T18" fmla="*/ 0 w 68"/>
                <a:gd name="T19" fmla="*/ 5 h 31"/>
                <a:gd name="T20" fmla="*/ 31 w 68"/>
                <a:gd name="T21"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31">
                  <a:moveTo>
                    <a:pt x="31" y="11"/>
                  </a:moveTo>
                  <a:cubicBezTo>
                    <a:pt x="44" y="11"/>
                    <a:pt x="57" y="7"/>
                    <a:pt x="68" y="0"/>
                  </a:cubicBezTo>
                  <a:cubicBezTo>
                    <a:pt x="67" y="1"/>
                    <a:pt x="67" y="2"/>
                    <a:pt x="67" y="4"/>
                  </a:cubicBezTo>
                  <a:cubicBezTo>
                    <a:pt x="66" y="7"/>
                    <a:pt x="66" y="11"/>
                    <a:pt x="66" y="15"/>
                  </a:cubicBezTo>
                  <a:cubicBezTo>
                    <a:pt x="65" y="19"/>
                    <a:pt x="64" y="23"/>
                    <a:pt x="61" y="25"/>
                  </a:cubicBezTo>
                  <a:cubicBezTo>
                    <a:pt x="58" y="28"/>
                    <a:pt x="54" y="29"/>
                    <a:pt x="49" y="30"/>
                  </a:cubicBezTo>
                  <a:cubicBezTo>
                    <a:pt x="39" y="31"/>
                    <a:pt x="29" y="31"/>
                    <a:pt x="19" y="29"/>
                  </a:cubicBezTo>
                  <a:cubicBezTo>
                    <a:pt x="15" y="28"/>
                    <a:pt x="11" y="27"/>
                    <a:pt x="8" y="24"/>
                  </a:cubicBezTo>
                  <a:cubicBezTo>
                    <a:pt x="4" y="21"/>
                    <a:pt x="2" y="16"/>
                    <a:pt x="1" y="11"/>
                  </a:cubicBezTo>
                  <a:cubicBezTo>
                    <a:pt x="1" y="9"/>
                    <a:pt x="1" y="7"/>
                    <a:pt x="0" y="5"/>
                  </a:cubicBezTo>
                  <a:cubicBezTo>
                    <a:pt x="10" y="9"/>
                    <a:pt x="21" y="11"/>
                    <a:pt x="31" y="11"/>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15" name="Freeform 52"/>
            <p:cNvSpPr>
              <a:spLocks/>
            </p:cNvSpPr>
            <p:nvPr/>
          </p:nvSpPr>
          <p:spPr bwMode="auto">
            <a:xfrm>
              <a:off x="2781301" y="4846638"/>
              <a:ext cx="814388" cy="304800"/>
            </a:xfrm>
            <a:custGeom>
              <a:avLst/>
              <a:gdLst>
                <a:gd name="T0" fmla="*/ 75 w 191"/>
                <a:gd name="T1" fmla="*/ 51 h 72"/>
                <a:gd name="T2" fmla="*/ 111 w 191"/>
                <a:gd name="T3" fmla="*/ 49 h 72"/>
                <a:gd name="T4" fmla="*/ 142 w 191"/>
                <a:gd name="T5" fmla="*/ 45 h 72"/>
                <a:gd name="T6" fmla="*/ 170 w 191"/>
                <a:gd name="T7" fmla="*/ 31 h 72"/>
                <a:gd name="T8" fmla="*/ 184 w 191"/>
                <a:gd name="T9" fmla="*/ 0 h 72"/>
                <a:gd name="T10" fmla="*/ 189 w 191"/>
                <a:gd name="T11" fmla="*/ 8 h 72"/>
                <a:gd name="T12" fmla="*/ 186 w 191"/>
                <a:gd name="T13" fmla="*/ 28 h 72"/>
                <a:gd name="T14" fmla="*/ 164 w 191"/>
                <a:gd name="T15" fmla="*/ 53 h 72"/>
                <a:gd name="T16" fmla="*/ 132 w 191"/>
                <a:gd name="T17" fmla="*/ 61 h 72"/>
                <a:gd name="T18" fmla="*/ 99 w 191"/>
                <a:gd name="T19" fmla="*/ 61 h 72"/>
                <a:gd name="T20" fmla="*/ 18 w 191"/>
                <a:gd name="T21" fmla="*/ 67 h 72"/>
                <a:gd name="T22" fmla="*/ 4 w 191"/>
                <a:gd name="T23" fmla="*/ 61 h 72"/>
                <a:gd name="T24" fmla="*/ 0 w 191"/>
                <a:gd name="T25" fmla="*/ 42 h 72"/>
                <a:gd name="T26" fmla="*/ 1 w 191"/>
                <a:gd name="T27" fmla="*/ 39 h 72"/>
                <a:gd name="T28" fmla="*/ 26 w 191"/>
                <a:gd name="T29" fmla="*/ 49 h 72"/>
                <a:gd name="T30" fmla="*/ 75 w 191"/>
                <a:gd name="T31" fmla="*/ 5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1" h="72">
                  <a:moveTo>
                    <a:pt x="75" y="51"/>
                  </a:moveTo>
                  <a:cubicBezTo>
                    <a:pt x="87" y="50"/>
                    <a:pt x="99" y="49"/>
                    <a:pt x="111" y="49"/>
                  </a:cubicBezTo>
                  <a:cubicBezTo>
                    <a:pt x="121" y="48"/>
                    <a:pt x="132" y="48"/>
                    <a:pt x="142" y="45"/>
                  </a:cubicBezTo>
                  <a:cubicBezTo>
                    <a:pt x="153" y="43"/>
                    <a:pt x="163" y="38"/>
                    <a:pt x="170" y="31"/>
                  </a:cubicBezTo>
                  <a:cubicBezTo>
                    <a:pt x="179" y="23"/>
                    <a:pt x="184" y="12"/>
                    <a:pt x="184" y="0"/>
                  </a:cubicBezTo>
                  <a:cubicBezTo>
                    <a:pt x="187" y="3"/>
                    <a:pt x="188" y="5"/>
                    <a:pt x="189" y="8"/>
                  </a:cubicBezTo>
                  <a:cubicBezTo>
                    <a:pt x="191" y="15"/>
                    <a:pt x="189" y="22"/>
                    <a:pt x="186" y="28"/>
                  </a:cubicBezTo>
                  <a:cubicBezTo>
                    <a:pt x="182" y="38"/>
                    <a:pt x="174" y="47"/>
                    <a:pt x="164" y="53"/>
                  </a:cubicBezTo>
                  <a:cubicBezTo>
                    <a:pt x="155" y="58"/>
                    <a:pt x="143" y="60"/>
                    <a:pt x="132" y="61"/>
                  </a:cubicBezTo>
                  <a:cubicBezTo>
                    <a:pt x="121" y="61"/>
                    <a:pt x="110" y="61"/>
                    <a:pt x="99" y="61"/>
                  </a:cubicBezTo>
                  <a:cubicBezTo>
                    <a:pt x="72" y="63"/>
                    <a:pt x="45" y="72"/>
                    <a:pt x="18" y="67"/>
                  </a:cubicBezTo>
                  <a:cubicBezTo>
                    <a:pt x="13" y="67"/>
                    <a:pt x="7" y="65"/>
                    <a:pt x="4" y="61"/>
                  </a:cubicBezTo>
                  <a:cubicBezTo>
                    <a:pt x="0" y="56"/>
                    <a:pt x="0" y="49"/>
                    <a:pt x="0" y="42"/>
                  </a:cubicBezTo>
                  <a:cubicBezTo>
                    <a:pt x="0" y="41"/>
                    <a:pt x="1" y="40"/>
                    <a:pt x="1" y="39"/>
                  </a:cubicBezTo>
                  <a:cubicBezTo>
                    <a:pt x="8" y="44"/>
                    <a:pt x="17" y="47"/>
                    <a:pt x="26" y="49"/>
                  </a:cubicBezTo>
                  <a:cubicBezTo>
                    <a:pt x="42" y="52"/>
                    <a:pt x="58" y="51"/>
                    <a:pt x="75" y="51"/>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16" name="Freeform 53"/>
            <p:cNvSpPr>
              <a:spLocks/>
            </p:cNvSpPr>
            <p:nvPr/>
          </p:nvSpPr>
          <p:spPr bwMode="auto">
            <a:xfrm>
              <a:off x="2786063" y="4778375"/>
              <a:ext cx="779463" cy="288925"/>
            </a:xfrm>
            <a:custGeom>
              <a:avLst/>
              <a:gdLst>
                <a:gd name="T0" fmla="*/ 29 w 183"/>
                <a:gd name="T1" fmla="*/ 20 h 68"/>
                <a:gd name="T2" fmla="*/ 106 w 183"/>
                <a:gd name="T3" fmla="*/ 0 h 68"/>
                <a:gd name="T4" fmla="*/ 121 w 183"/>
                <a:gd name="T5" fmla="*/ 5 h 68"/>
                <a:gd name="T6" fmla="*/ 153 w 183"/>
                <a:gd name="T7" fmla="*/ 7 h 68"/>
                <a:gd name="T8" fmla="*/ 174 w 183"/>
                <a:gd name="T9" fmla="*/ 10 h 68"/>
                <a:gd name="T10" fmla="*/ 183 w 183"/>
                <a:gd name="T11" fmla="*/ 16 h 68"/>
                <a:gd name="T12" fmla="*/ 169 w 183"/>
                <a:gd name="T13" fmla="*/ 47 h 68"/>
                <a:gd name="T14" fmla="*/ 141 w 183"/>
                <a:gd name="T15" fmla="*/ 61 h 68"/>
                <a:gd name="T16" fmla="*/ 110 w 183"/>
                <a:gd name="T17" fmla="*/ 65 h 68"/>
                <a:gd name="T18" fmla="*/ 74 w 183"/>
                <a:gd name="T19" fmla="*/ 67 h 68"/>
                <a:gd name="T20" fmla="*/ 25 w 183"/>
                <a:gd name="T21" fmla="*/ 65 h 68"/>
                <a:gd name="T22" fmla="*/ 0 w 183"/>
                <a:gd name="T23" fmla="*/ 55 h 68"/>
                <a:gd name="T24" fmla="*/ 8 w 183"/>
                <a:gd name="T25" fmla="*/ 31 h 68"/>
                <a:gd name="T26" fmla="*/ 29 w 183"/>
                <a:gd name="T27"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3" h="68">
                  <a:moveTo>
                    <a:pt x="29" y="20"/>
                  </a:moveTo>
                  <a:cubicBezTo>
                    <a:pt x="54" y="11"/>
                    <a:pt x="80" y="5"/>
                    <a:pt x="106" y="0"/>
                  </a:cubicBezTo>
                  <a:cubicBezTo>
                    <a:pt x="110" y="4"/>
                    <a:pt x="116" y="5"/>
                    <a:pt x="121" y="5"/>
                  </a:cubicBezTo>
                  <a:cubicBezTo>
                    <a:pt x="132" y="6"/>
                    <a:pt x="142" y="6"/>
                    <a:pt x="153" y="7"/>
                  </a:cubicBezTo>
                  <a:cubicBezTo>
                    <a:pt x="160" y="7"/>
                    <a:pt x="167" y="8"/>
                    <a:pt x="174" y="10"/>
                  </a:cubicBezTo>
                  <a:cubicBezTo>
                    <a:pt x="177" y="11"/>
                    <a:pt x="181" y="14"/>
                    <a:pt x="183" y="16"/>
                  </a:cubicBezTo>
                  <a:cubicBezTo>
                    <a:pt x="183" y="28"/>
                    <a:pt x="178" y="39"/>
                    <a:pt x="169" y="47"/>
                  </a:cubicBezTo>
                  <a:cubicBezTo>
                    <a:pt x="162" y="54"/>
                    <a:pt x="152" y="59"/>
                    <a:pt x="141" y="61"/>
                  </a:cubicBezTo>
                  <a:cubicBezTo>
                    <a:pt x="131" y="64"/>
                    <a:pt x="120" y="64"/>
                    <a:pt x="110" y="65"/>
                  </a:cubicBezTo>
                  <a:cubicBezTo>
                    <a:pt x="98" y="65"/>
                    <a:pt x="86" y="66"/>
                    <a:pt x="74" y="67"/>
                  </a:cubicBezTo>
                  <a:cubicBezTo>
                    <a:pt x="57" y="67"/>
                    <a:pt x="41" y="68"/>
                    <a:pt x="25" y="65"/>
                  </a:cubicBezTo>
                  <a:cubicBezTo>
                    <a:pt x="16" y="63"/>
                    <a:pt x="7" y="60"/>
                    <a:pt x="0" y="55"/>
                  </a:cubicBezTo>
                  <a:cubicBezTo>
                    <a:pt x="1" y="46"/>
                    <a:pt x="2" y="38"/>
                    <a:pt x="8" y="31"/>
                  </a:cubicBezTo>
                  <a:cubicBezTo>
                    <a:pt x="13" y="25"/>
                    <a:pt x="21" y="22"/>
                    <a:pt x="29" y="20"/>
                  </a:cubicBezTo>
                  <a:close/>
                </a:path>
              </a:pathLst>
            </a:custGeom>
            <a:solidFill>
              <a:srgbClr val="F2F4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17" name="Freeform 54"/>
            <p:cNvSpPr>
              <a:spLocks/>
            </p:cNvSpPr>
            <p:nvPr/>
          </p:nvSpPr>
          <p:spPr bwMode="auto">
            <a:xfrm>
              <a:off x="2006601" y="3190875"/>
              <a:ext cx="838200" cy="2422525"/>
            </a:xfrm>
            <a:custGeom>
              <a:avLst/>
              <a:gdLst>
                <a:gd name="T0" fmla="*/ 72 w 197"/>
                <a:gd name="T1" fmla="*/ 571 h 571"/>
                <a:gd name="T2" fmla="*/ 129 w 197"/>
                <a:gd name="T3" fmla="*/ 542 h 571"/>
                <a:gd name="T4" fmla="*/ 151 w 197"/>
                <a:gd name="T5" fmla="*/ 486 h 571"/>
                <a:gd name="T6" fmla="*/ 155 w 197"/>
                <a:gd name="T7" fmla="*/ 451 h 571"/>
                <a:gd name="T8" fmla="*/ 156 w 197"/>
                <a:gd name="T9" fmla="*/ 433 h 571"/>
                <a:gd name="T10" fmla="*/ 174 w 197"/>
                <a:gd name="T11" fmla="*/ 346 h 571"/>
                <a:gd name="T12" fmla="*/ 192 w 197"/>
                <a:gd name="T13" fmla="*/ 248 h 571"/>
                <a:gd name="T14" fmla="*/ 177 w 197"/>
                <a:gd name="T15" fmla="*/ 84 h 571"/>
                <a:gd name="T16" fmla="*/ 164 w 197"/>
                <a:gd name="T17" fmla="*/ 53 h 571"/>
                <a:gd name="T18" fmla="*/ 132 w 197"/>
                <a:gd name="T19" fmla="*/ 35 h 571"/>
                <a:gd name="T20" fmla="*/ 3 w 197"/>
                <a:gd name="T21" fmla="*/ 0 h 571"/>
                <a:gd name="T22" fmla="*/ 14 w 197"/>
                <a:gd name="T23" fmla="*/ 171 h 571"/>
                <a:gd name="T24" fmla="*/ 17 w 197"/>
                <a:gd name="T25" fmla="*/ 302 h 571"/>
                <a:gd name="T26" fmla="*/ 12 w 197"/>
                <a:gd name="T27" fmla="*/ 362 h 571"/>
                <a:gd name="T28" fmla="*/ 15 w 197"/>
                <a:gd name="T29" fmla="*/ 530 h 571"/>
                <a:gd name="T30" fmla="*/ 69 w 197"/>
                <a:gd name="T31" fmla="*/ 571 h 571"/>
                <a:gd name="T32" fmla="*/ 72 w 197"/>
                <a:gd name="T33"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 h="571">
                  <a:moveTo>
                    <a:pt x="72" y="571"/>
                  </a:moveTo>
                  <a:cubicBezTo>
                    <a:pt x="93" y="571"/>
                    <a:pt x="114" y="560"/>
                    <a:pt x="129" y="542"/>
                  </a:cubicBezTo>
                  <a:cubicBezTo>
                    <a:pt x="140" y="528"/>
                    <a:pt x="148" y="509"/>
                    <a:pt x="151" y="486"/>
                  </a:cubicBezTo>
                  <a:cubicBezTo>
                    <a:pt x="153" y="474"/>
                    <a:pt x="154" y="463"/>
                    <a:pt x="155" y="451"/>
                  </a:cubicBezTo>
                  <a:cubicBezTo>
                    <a:pt x="155" y="445"/>
                    <a:pt x="156" y="439"/>
                    <a:pt x="156" y="433"/>
                  </a:cubicBezTo>
                  <a:cubicBezTo>
                    <a:pt x="159" y="404"/>
                    <a:pt x="166" y="376"/>
                    <a:pt x="174" y="346"/>
                  </a:cubicBezTo>
                  <a:cubicBezTo>
                    <a:pt x="181" y="314"/>
                    <a:pt x="190" y="281"/>
                    <a:pt x="192" y="248"/>
                  </a:cubicBezTo>
                  <a:cubicBezTo>
                    <a:pt x="197" y="191"/>
                    <a:pt x="187" y="137"/>
                    <a:pt x="177" y="84"/>
                  </a:cubicBezTo>
                  <a:cubicBezTo>
                    <a:pt x="175" y="75"/>
                    <a:pt x="173" y="63"/>
                    <a:pt x="164" y="53"/>
                  </a:cubicBezTo>
                  <a:cubicBezTo>
                    <a:pt x="155" y="42"/>
                    <a:pt x="141" y="38"/>
                    <a:pt x="132" y="35"/>
                  </a:cubicBezTo>
                  <a:cubicBezTo>
                    <a:pt x="3" y="0"/>
                    <a:pt x="3" y="0"/>
                    <a:pt x="3" y="0"/>
                  </a:cubicBezTo>
                  <a:cubicBezTo>
                    <a:pt x="14" y="171"/>
                    <a:pt x="14" y="171"/>
                    <a:pt x="14" y="171"/>
                  </a:cubicBezTo>
                  <a:cubicBezTo>
                    <a:pt x="17" y="214"/>
                    <a:pt x="20" y="258"/>
                    <a:pt x="17" y="302"/>
                  </a:cubicBezTo>
                  <a:cubicBezTo>
                    <a:pt x="16" y="321"/>
                    <a:pt x="14" y="342"/>
                    <a:pt x="12" y="362"/>
                  </a:cubicBezTo>
                  <a:cubicBezTo>
                    <a:pt x="6" y="417"/>
                    <a:pt x="0" y="474"/>
                    <a:pt x="15" y="530"/>
                  </a:cubicBezTo>
                  <a:cubicBezTo>
                    <a:pt x="22" y="553"/>
                    <a:pt x="43" y="570"/>
                    <a:pt x="69" y="571"/>
                  </a:cubicBezTo>
                  <a:cubicBezTo>
                    <a:pt x="70" y="571"/>
                    <a:pt x="71" y="571"/>
                    <a:pt x="72" y="571"/>
                  </a:cubicBezTo>
                  <a:close/>
                </a:path>
              </a:pathLst>
            </a:custGeom>
            <a:solidFill>
              <a:srgbClr val="E6EA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18" name="Freeform 55"/>
            <p:cNvSpPr>
              <a:spLocks/>
            </p:cNvSpPr>
            <p:nvPr/>
          </p:nvSpPr>
          <p:spPr bwMode="auto">
            <a:xfrm>
              <a:off x="2398713" y="3105150"/>
              <a:ext cx="1358900" cy="1858963"/>
            </a:xfrm>
            <a:custGeom>
              <a:avLst/>
              <a:gdLst>
                <a:gd name="T0" fmla="*/ 156 w 319"/>
                <a:gd name="T1" fmla="*/ 438 h 438"/>
                <a:gd name="T2" fmla="*/ 194 w 319"/>
                <a:gd name="T3" fmla="*/ 432 h 438"/>
                <a:gd name="T4" fmla="*/ 237 w 319"/>
                <a:gd name="T5" fmla="*/ 393 h 438"/>
                <a:gd name="T6" fmla="*/ 263 w 319"/>
                <a:gd name="T7" fmla="*/ 337 h 438"/>
                <a:gd name="T8" fmla="*/ 303 w 319"/>
                <a:gd name="T9" fmla="*/ 228 h 438"/>
                <a:gd name="T10" fmla="*/ 319 w 319"/>
                <a:gd name="T11" fmla="*/ 163 h 438"/>
                <a:gd name="T12" fmla="*/ 287 w 319"/>
                <a:gd name="T13" fmla="*/ 81 h 438"/>
                <a:gd name="T14" fmla="*/ 224 w 319"/>
                <a:gd name="T15" fmla="*/ 24 h 438"/>
                <a:gd name="T16" fmla="*/ 183 w 319"/>
                <a:gd name="T17" fmla="*/ 2 h 438"/>
                <a:gd name="T18" fmla="*/ 170 w 319"/>
                <a:gd name="T19" fmla="*/ 0 h 438"/>
                <a:gd name="T20" fmla="*/ 150 w 319"/>
                <a:gd name="T21" fmla="*/ 2 h 438"/>
                <a:gd name="T22" fmla="*/ 38 w 319"/>
                <a:gd name="T23" fmla="*/ 24 h 438"/>
                <a:gd name="T24" fmla="*/ 6 w 319"/>
                <a:gd name="T25" fmla="*/ 42 h 438"/>
                <a:gd name="T26" fmla="*/ 3 w 319"/>
                <a:gd name="T27" fmla="*/ 76 h 438"/>
                <a:gd name="T28" fmla="*/ 53 w 319"/>
                <a:gd name="T29" fmla="*/ 152 h 438"/>
                <a:gd name="T30" fmla="*/ 137 w 319"/>
                <a:gd name="T31" fmla="*/ 183 h 438"/>
                <a:gd name="T32" fmla="*/ 150 w 319"/>
                <a:gd name="T33" fmla="*/ 185 h 438"/>
                <a:gd name="T34" fmla="*/ 163 w 319"/>
                <a:gd name="T35" fmla="*/ 189 h 438"/>
                <a:gd name="T36" fmla="*/ 155 w 319"/>
                <a:gd name="T37" fmla="*/ 199 h 438"/>
                <a:gd name="T38" fmla="*/ 152 w 319"/>
                <a:gd name="T39" fmla="*/ 205 h 438"/>
                <a:gd name="T40" fmla="*/ 92 w 319"/>
                <a:gd name="T41" fmla="*/ 387 h 438"/>
                <a:gd name="T42" fmla="*/ 101 w 319"/>
                <a:gd name="T43" fmla="*/ 424 h 438"/>
                <a:gd name="T44" fmla="*/ 140 w 319"/>
                <a:gd name="T45" fmla="*/ 438 h 438"/>
                <a:gd name="T46" fmla="*/ 156 w 319"/>
                <a:gd name="T47" fmla="*/ 43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9" h="438">
                  <a:moveTo>
                    <a:pt x="156" y="438"/>
                  </a:moveTo>
                  <a:cubicBezTo>
                    <a:pt x="167" y="438"/>
                    <a:pt x="180" y="437"/>
                    <a:pt x="194" y="432"/>
                  </a:cubicBezTo>
                  <a:cubicBezTo>
                    <a:pt x="210" y="425"/>
                    <a:pt x="225" y="412"/>
                    <a:pt x="237" y="393"/>
                  </a:cubicBezTo>
                  <a:cubicBezTo>
                    <a:pt x="248" y="375"/>
                    <a:pt x="255" y="355"/>
                    <a:pt x="263" y="337"/>
                  </a:cubicBezTo>
                  <a:cubicBezTo>
                    <a:pt x="303" y="228"/>
                    <a:pt x="303" y="228"/>
                    <a:pt x="303" y="228"/>
                  </a:cubicBezTo>
                  <a:cubicBezTo>
                    <a:pt x="310" y="208"/>
                    <a:pt x="319" y="186"/>
                    <a:pt x="319" y="163"/>
                  </a:cubicBezTo>
                  <a:cubicBezTo>
                    <a:pt x="319" y="128"/>
                    <a:pt x="302" y="100"/>
                    <a:pt x="287" y="81"/>
                  </a:cubicBezTo>
                  <a:cubicBezTo>
                    <a:pt x="269" y="59"/>
                    <a:pt x="246" y="41"/>
                    <a:pt x="224" y="24"/>
                  </a:cubicBezTo>
                  <a:cubicBezTo>
                    <a:pt x="213" y="15"/>
                    <a:pt x="199" y="5"/>
                    <a:pt x="183" y="2"/>
                  </a:cubicBezTo>
                  <a:cubicBezTo>
                    <a:pt x="179" y="1"/>
                    <a:pt x="175" y="0"/>
                    <a:pt x="170" y="0"/>
                  </a:cubicBezTo>
                  <a:cubicBezTo>
                    <a:pt x="164" y="0"/>
                    <a:pt x="157" y="1"/>
                    <a:pt x="150" y="2"/>
                  </a:cubicBezTo>
                  <a:cubicBezTo>
                    <a:pt x="113" y="8"/>
                    <a:pt x="75" y="15"/>
                    <a:pt x="38" y="24"/>
                  </a:cubicBezTo>
                  <a:cubicBezTo>
                    <a:pt x="29" y="26"/>
                    <a:pt x="14" y="30"/>
                    <a:pt x="6" y="42"/>
                  </a:cubicBezTo>
                  <a:cubicBezTo>
                    <a:pt x="1" y="51"/>
                    <a:pt x="0" y="62"/>
                    <a:pt x="3" y="76"/>
                  </a:cubicBezTo>
                  <a:cubicBezTo>
                    <a:pt x="10" y="105"/>
                    <a:pt x="27" y="132"/>
                    <a:pt x="53" y="152"/>
                  </a:cubicBezTo>
                  <a:cubicBezTo>
                    <a:pt x="76" y="170"/>
                    <a:pt x="106" y="181"/>
                    <a:pt x="137" y="183"/>
                  </a:cubicBezTo>
                  <a:cubicBezTo>
                    <a:pt x="143" y="184"/>
                    <a:pt x="147" y="185"/>
                    <a:pt x="150" y="185"/>
                  </a:cubicBezTo>
                  <a:cubicBezTo>
                    <a:pt x="163" y="189"/>
                    <a:pt x="163" y="189"/>
                    <a:pt x="163" y="189"/>
                  </a:cubicBezTo>
                  <a:cubicBezTo>
                    <a:pt x="155" y="199"/>
                    <a:pt x="155" y="199"/>
                    <a:pt x="155" y="199"/>
                  </a:cubicBezTo>
                  <a:cubicBezTo>
                    <a:pt x="154" y="201"/>
                    <a:pt x="152" y="204"/>
                    <a:pt x="152" y="205"/>
                  </a:cubicBezTo>
                  <a:cubicBezTo>
                    <a:pt x="117" y="259"/>
                    <a:pt x="96" y="323"/>
                    <a:pt x="92" y="387"/>
                  </a:cubicBezTo>
                  <a:cubicBezTo>
                    <a:pt x="91" y="400"/>
                    <a:pt x="92" y="414"/>
                    <a:pt x="101" y="424"/>
                  </a:cubicBezTo>
                  <a:cubicBezTo>
                    <a:pt x="112" y="436"/>
                    <a:pt x="129" y="437"/>
                    <a:pt x="140" y="438"/>
                  </a:cubicBezTo>
                  <a:cubicBezTo>
                    <a:pt x="145" y="438"/>
                    <a:pt x="151" y="438"/>
                    <a:pt x="156" y="438"/>
                  </a:cubicBezTo>
                  <a:close/>
                </a:path>
              </a:pathLst>
            </a:custGeom>
            <a:solidFill>
              <a:srgbClr val="E6EA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19" name="Freeform 56"/>
            <p:cNvSpPr>
              <a:spLocks/>
            </p:cNvSpPr>
            <p:nvPr/>
          </p:nvSpPr>
          <p:spPr bwMode="auto">
            <a:xfrm>
              <a:off x="3049588" y="3398838"/>
              <a:ext cx="708025" cy="534988"/>
            </a:xfrm>
            <a:custGeom>
              <a:avLst/>
              <a:gdLst>
                <a:gd name="T0" fmla="*/ 123 w 166"/>
                <a:gd name="T1" fmla="*/ 0 h 126"/>
                <a:gd name="T2" fmla="*/ 134 w 166"/>
                <a:gd name="T3" fmla="*/ 12 h 126"/>
                <a:gd name="T4" fmla="*/ 166 w 166"/>
                <a:gd name="T5" fmla="*/ 94 h 126"/>
                <a:gd name="T6" fmla="*/ 162 w 166"/>
                <a:gd name="T7" fmla="*/ 121 h 126"/>
                <a:gd name="T8" fmla="*/ 6 w 166"/>
                <a:gd name="T9" fmla="*/ 124 h 126"/>
                <a:gd name="T10" fmla="*/ 10 w 166"/>
                <a:gd name="T11" fmla="*/ 120 h 126"/>
                <a:gd name="T12" fmla="*/ 0 w 166"/>
                <a:gd name="T13" fmla="*/ 117 h 126"/>
                <a:gd name="T14" fmla="*/ 123 w 166"/>
                <a:gd name="T15" fmla="*/ 0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26">
                  <a:moveTo>
                    <a:pt x="123" y="0"/>
                  </a:moveTo>
                  <a:cubicBezTo>
                    <a:pt x="127" y="4"/>
                    <a:pt x="131" y="8"/>
                    <a:pt x="134" y="12"/>
                  </a:cubicBezTo>
                  <a:cubicBezTo>
                    <a:pt x="149" y="31"/>
                    <a:pt x="166" y="59"/>
                    <a:pt x="166" y="94"/>
                  </a:cubicBezTo>
                  <a:cubicBezTo>
                    <a:pt x="166" y="103"/>
                    <a:pt x="164" y="112"/>
                    <a:pt x="162" y="121"/>
                  </a:cubicBezTo>
                  <a:cubicBezTo>
                    <a:pt x="110" y="125"/>
                    <a:pt x="58" y="126"/>
                    <a:pt x="6" y="124"/>
                  </a:cubicBezTo>
                  <a:cubicBezTo>
                    <a:pt x="10" y="120"/>
                    <a:pt x="10" y="120"/>
                    <a:pt x="10" y="120"/>
                  </a:cubicBezTo>
                  <a:cubicBezTo>
                    <a:pt x="0" y="117"/>
                    <a:pt x="0" y="117"/>
                    <a:pt x="0" y="117"/>
                  </a:cubicBezTo>
                  <a:cubicBezTo>
                    <a:pt x="47" y="86"/>
                    <a:pt x="86" y="43"/>
                    <a:pt x="123" y="0"/>
                  </a:cubicBez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20" name="Freeform 57"/>
            <p:cNvSpPr>
              <a:spLocks/>
            </p:cNvSpPr>
            <p:nvPr/>
          </p:nvSpPr>
          <p:spPr bwMode="auto">
            <a:xfrm>
              <a:off x="2786063" y="3911600"/>
              <a:ext cx="954088" cy="1052513"/>
            </a:xfrm>
            <a:custGeom>
              <a:avLst/>
              <a:gdLst>
                <a:gd name="T0" fmla="*/ 224 w 224"/>
                <a:gd name="T1" fmla="*/ 0 h 248"/>
                <a:gd name="T2" fmla="*/ 212 w 224"/>
                <a:gd name="T3" fmla="*/ 38 h 248"/>
                <a:gd name="T4" fmla="*/ 172 w 224"/>
                <a:gd name="T5" fmla="*/ 147 h 248"/>
                <a:gd name="T6" fmla="*/ 146 w 224"/>
                <a:gd name="T7" fmla="*/ 203 h 248"/>
                <a:gd name="T8" fmla="*/ 103 w 224"/>
                <a:gd name="T9" fmla="*/ 242 h 248"/>
                <a:gd name="T10" fmla="*/ 65 w 224"/>
                <a:gd name="T11" fmla="*/ 248 h 248"/>
                <a:gd name="T12" fmla="*/ 49 w 224"/>
                <a:gd name="T13" fmla="*/ 248 h 248"/>
                <a:gd name="T14" fmla="*/ 10 w 224"/>
                <a:gd name="T15" fmla="*/ 234 h 248"/>
                <a:gd name="T16" fmla="*/ 1 w 224"/>
                <a:gd name="T17" fmla="*/ 197 h 248"/>
                <a:gd name="T18" fmla="*/ 61 w 224"/>
                <a:gd name="T19" fmla="*/ 15 h 248"/>
                <a:gd name="T20" fmla="*/ 64 w 224"/>
                <a:gd name="T21" fmla="*/ 9 h 248"/>
                <a:gd name="T22" fmla="*/ 68 w 224"/>
                <a:gd name="T23" fmla="*/ 3 h 248"/>
                <a:gd name="T24" fmla="*/ 224 w 224"/>
                <a:gd name="T2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48">
                  <a:moveTo>
                    <a:pt x="224" y="0"/>
                  </a:moveTo>
                  <a:cubicBezTo>
                    <a:pt x="221" y="13"/>
                    <a:pt x="217" y="26"/>
                    <a:pt x="212" y="38"/>
                  </a:cubicBezTo>
                  <a:cubicBezTo>
                    <a:pt x="172" y="147"/>
                    <a:pt x="172" y="147"/>
                    <a:pt x="172" y="147"/>
                  </a:cubicBezTo>
                  <a:cubicBezTo>
                    <a:pt x="164" y="165"/>
                    <a:pt x="157" y="185"/>
                    <a:pt x="146" y="203"/>
                  </a:cubicBezTo>
                  <a:cubicBezTo>
                    <a:pt x="134" y="222"/>
                    <a:pt x="119" y="235"/>
                    <a:pt x="103" y="242"/>
                  </a:cubicBezTo>
                  <a:cubicBezTo>
                    <a:pt x="89" y="247"/>
                    <a:pt x="76" y="248"/>
                    <a:pt x="65" y="248"/>
                  </a:cubicBezTo>
                  <a:cubicBezTo>
                    <a:pt x="60" y="248"/>
                    <a:pt x="54" y="248"/>
                    <a:pt x="49" y="248"/>
                  </a:cubicBezTo>
                  <a:cubicBezTo>
                    <a:pt x="38" y="247"/>
                    <a:pt x="21" y="246"/>
                    <a:pt x="10" y="234"/>
                  </a:cubicBezTo>
                  <a:cubicBezTo>
                    <a:pt x="1" y="224"/>
                    <a:pt x="0" y="210"/>
                    <a:pt x="1" y="197"/>
                  </a:cubicBezTo>
                  <a:cubicBezTo>
                    <a:pt x="5" y="133"/>
                    <a:pt x="26" y="69"/>
                    <a:pt x="61" y="15"/>
                  </a:cubicBezTo>
                  <a:cubicBezTo>
                    <a:pt x="61" y="14"/>
                    <a:pt x="63" y="11"/>
                    <a:pt x="64" y="9"/>
                  </a:cubicBezTo>
                  <a:cubicBezTo>
                    <a:pt x="68" y="3"/>
                    <a:pt x="68" y="3"/>
                    <a:pt x="68" y="3"/>
                  </a:cubicBezTo>
                  <a:cubicBezTo>
                    <a:pt x="120" y="5"/>
                    <a:pt x="172" y="4"/>
                    <a:pt x="224" y="0"/>
                  </a:cubicBezTo>
                  <a:close/>
                </a:path>
              </a:pathLst>
            </a:custGeom>
            <a:solidFill>
              <a:srgbClr val="E6EA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21" name="Freeform 58"/>
            <p:cNvSpPr>
              <a:spLocks/>
            </p:cNvSpPr>
            <p:nvPr/>
          </p:nvSpPr>
          <p:spPr bwMode="auto">
            <a:xfrm>
              <a:off x="3236913" y="3611563"/>
              <a:ext cx="444500" cy="649288"/>
            </a:xfrm>
            <a:custGeom>
              <a:avLst/>
              <a:gdLst>
                <a:gd name="T0" fmla="*/ 83 w 104"/>
                <a:gd name="T1" fmla="*/ 0 h 153"/>
                <a:gd name="T2" fmla="*/ 85 w 104"/>
                <a:gd name="T3" fmla="*/ 22 h 153"/>
                <a:gd name="T4" fmla="*/ 94 w 104"/>
                <a:gd name="T5" fmla="*/ 43 h 153"/>
                <a:gd name="T6" fmla="*/ 89 w 104"/>
                <a:gd name="T7" fmla="*/ 113 h 153"/>
                <a:gd name="T8" fmla="*/ 29 w 104"/>
                <a:gd name="T9" fmla="*/ 152 h 153"/>
                <a:gd name="T10" fmla="*/ 20 w 104"/>
                <a:gd name="T11" fmla="*/ 151 h 153"/>
                <a:gd name="T12" fmla="*/ 21 w 104"/>
                <a:gd name="T13" fmla="*/ 143 h 153"/>
                <a:gd name="T14" fmla="*/ 7 w 104"/>
                <a:gd name="T15" fmla="*/ 139 h 153"/>
                <a:gd name="T16" fmla="*/ 1 w 104"/>
                <a:gd name="T17" fmla="*/ 127 h 153"/>
                <a:gd name="T18" fmla="*/ 15 w 104"/>
                <a:gd name="T19" fmla="*/ 118 h 153"/>
                <a:gd name="T20" fmla="*/ 9 w 104"/>
                <a:gd name="T21" fmla="*/ 101 h 153"/>
                <a:gd name="T22" fmla="*/ 27 w 104"/>
                <a:gd name="T23" fmla="*/ 99 h 153"/>
                <a:gd name="T24" fmla="*/ 35 w 104"/>
                <a:gd name="T25" fmla="*/ 8 h 153"/>
                <a:gd name="T26" fmla="*/ 83 w 104"/>
                <a:gd name="T2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53">
                  <a:moveTo>
                    <a:pt x="83" y="0"/>
                  </a:moveTo>
                  <a:cubicBezTo>
                    <a:pt x="81" y="8"/>
                    <a:pt x="83" y="15"/>
                    <a:pt x="85" y="22"/>
                  </a:cubicBezTo>
                  <a:cubicBezTo>
                    <a:pt x="88" y="29"/>
                    <a:pt x="92" y="36"/>
                    <a:pt x="94" y="43"/>
                  </a:cubicBezTo>
                  <a:cubicBezTo>
                    <a:pt x="104" y="65"/>
                    <a:pt x="101" y="92"/>
                    <a:pt x="89" y="113"/>
                  </a:cubicBezTo>
                  <a:cubicBezTo>
                    <a:pt x="76" y="135"/>
                    <a:pt x="54" y="149"/>
                    <a:pt x="29" y="152"/>
                  </a:cubicBezTo>
                  <a:cubicBezTo>
                    <a:pt x="26" y="153"/>
                    <a:pt x="22" y="153"/>
                    <a:pt x="20" y="151"/>
                  </a:cubicBezTo>
                  <a:cubicBezTo>
                    <a:pt x="17" y="148"/>
                    <a:pt x="18" y="143"/>
                    <a:pt x="21" y="143"/>
                  </a:cubicBezTo>
                  <a:cubicBezTo>
                    <a:pt x="16" y="142"/>
                    <a:pt x="11" y="142"/>
                    <a:pt x="7" y="139"/>
                  </a:cubicBezTo>
                  <a:cubicBezTo>
                    <a:pt x="3" y="137"/>
                    <a:pt x="0" y="132"/>
                    <a:pt x="1" y="127"/>
                  </a:cubicBezTo>
                  <a:cubicBezTo>
                    <a:pt x="3" y="122"/>
                    <a:pt x="9" y="119"/>
                    <a:pt x="15" y="118"/>
                  </a:cubicBezTo>
                  <a:cubicBezTo>
                    <a:pt x="9" y="116"/>
                    <a:pt x="5" y="107"/>
                    <a:pt x="9" y="101"/>
                  </a:cubicBezTo>
                  <a:cubicBezTo>
                    <a:pt x="13" y="95"/>
                    <a:pt x="22" y="94"/>
                    <a:pt x="27" y="99"/>
                  </a:cubicBezTo>
                  <a:cubicBezTo>
                    <a:pt x="30" y="69"/>
                    <a:pt x="32" y="38"/>
                    <a:pt x="35" y="8"/>
                  </a:cubicBezTo>
                  <a:cubicBezTo>
                    <a:pt x="51" y="4"/>
                    <a:pt x="67" y="1"/>
                    <a:pt x="8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22" name="Freeform 59"/>
            <p:cNvSpPr>
              <a:spLocks/>
            </p:cNvSpPr>
            <p:nvPr/>
          </p:nvSpPr>
          <p:spPr bwMode="auto">
            <a:xfrm>
              <a:off x="2049463" y="1557338"/>
              <a:ext cx="1609725" cy="2201863"/>
            </a:xfrm>
            <a:custGeom>
              <a:avLst/>
              <a:gdLst>
                <a:gd name="T0" fmla="*/ 9 w 378"/>
                <a:gd name="T1" fmla="*/ 362 h 519"/>
                <a:gd name="T2" fmla="*/ 28 w 378"/>
                <a:gd name="T3" fmla="*/ 146 h 519"/>
                <a:gd name="T4" fmla="*/ 22 w 378"/>
                <a:gd name="T5" fmla="*/ 71 h 519"/>
                <a:gd name="T6" fmla="*/ 104 w 378"/>
                <a:gd name="T7" fmla="*/ 5 h 519"/>
                <a:gd name="T8" fmla="*/ 214 w 378"/>
                <a:gd name="T9" fmla="*/ 23 h 519"/>
                <a:gd name="T10" fmla="*/ 247 w 378"/>
                <a:gd name="T11" fmla="*/ 37 h 519"/>
                <a:gd name="T12" fmla="*/ 248 w 378"/>
                <a:gd name="T13" fmla="*/ 38 h 519"/>
                <a:gd name="T14" fmla="*/ 250 w 378"/>
                <a:gd name="T15" fmla="*/ 38 h 519"/>
                <a:gd name="T16" fmla="*/ 323 w 378"/>
                <a:gd name="T17" fmla="*/ 78 h 519"/>
                <a:gd name="T18" fmla="*/ 375 w 378"/>
                <a:gd name="T19" fmla="*/ 120 h 519"/>
                <a:gd name="T20" fmla="*/ 375 w 378"/>
                <a:gd name="T21" fmla="*/ 164 h 519"/>
                <a:gd name="T22" fmla="*/ 374 w 378"/>
                <a:gd name="T23" fmla="*/ 221 h 519"/>
                <a:gd name="T24" fmla="*/ 369 w 378"/>
                <a:gd name="T25" fmla="*/ 365 h 519"/>
                <a:gd name="T26" fmla="*/ 375 w 378"/>
                <a:gd name="T27" fmla="*/ 500 h 519"/>
                <a:gd name="T28" fmla="*/ 302 w 378"/>
                <a:gd name="T29" fmla="*/ 516 h 519"/>
                <a:gd name="T30" fmla="*/ 279 w 378"/>
                <a:gd name="T31" fmla="*/ 450 h 519"/>
                <a:gd name="T32" fmla="*/ 269 w 378"/>
                <a:gd name="T33" fmla="*/ 407 h 519"/>
                <a:gd name="T34" fmla="*/ 216 w 378"/>
                <a:gd name="T35" fmla="*/ 453 h 519"/>
                <a:gd name="T36" fmla="*/ 114 w 378"/>
                <a:gd name="T37" fmla="*/ 453 h 519"/>
                <a:gd name="T38" fmla="*/ 40 w 378"/>
                <a:gd name="T39" fmla="*/ 432 h 519"/>
                <a:gd name="T40" fmla="*/ 10 w 378"/>
                <a:gd name="T41" fmla="*/ 413 h 519"/>
                <a:gd name="T42" fmla="*/ 9 w 378"/>
                <a:gd name="T43" fmla="*/ 362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8" h="519">
                  <a:moveTo>
                    <a:pt x="9" y="362"/>
                  </a:moveTo>
                  <a:cubicBezTo>
                    <a:pt x="29" y="292"/>
                    <a:pt x="40" y="218"/>
                    <a:pt x="28" y="146"/>
                  </a:cubicBezTo>
                  <a:cubicBezTo>
                    <a:pt x="24" y="121"/>
                    <a:pt x="16" y="96"/>
                    <a:pt x="22" y="71"/>
                  </a:cubicBezTo>
                  <a:cubicBezTo>
                    <a:pt x="31" y="35"/>
                    <a:pt x="67" y="10"/>
                    <a:pt x="104" y="5"/>
                  </a:cubicBezTo>
                  <a:cubicBezTo>
                    <a:pt x="141" y="0"/>
                    <a:pt x="179" y="10"/>
                    <a:pt x="214" y="23"/>
                  </a:cubicBezTo>
                  <a:cubicBezTo>
                    <a:pt x="225" y="27"/>
                    <a:pt x="236" y="32"/>
                    <a:pt x="247" y="37"/>
                  </a:cubicBezTo>
                  <a:cubicBezTo>
                    <a:pt x="247" y="37"/>
                    <a:pt x="248" y="37"/>
                    <a:pt x="248" y="38"/>
                  </a:cubicBezTo>
                  <a:cubicBezTo>
                    <a:pt x="249" y="38"/>
                    <a:pt x="250" y="38"/>
                    <a:pt x="250" y="38"/>
                  </a:cubicBezTo>
                  <a:cubicBezTo>
                    <a:pt x="276" y="48"/>
                    <a:pt x="302" y="59"/>
                    <a:pt x="323" y="78"/>
                  </a:cubicBezTo>
                  <a:cubicBezTo>
                    <a:pt x="338" y="92"/>
                    <a:pt x="371" y="99"/>
                    <a:pt x="375" y="120"/>
                  </a:cubicBezTo>
                  <a:cubicBezTo>
                    <a:pt x="378" y="134"/>
                    <a:pt x="377" y="149"/>
                    <a:pt x="375" y="164"/>
                  </a:cubicBezTo>
                  <a:cubicBezTo>
                    <a:pt x="377" y="183"/>
                    <a:pt x="375" y="202"/>
                    <a:pt x="374" y="221"/>
                  </a:cubicBezTo>
                  <a:cubicBezTo>
                    <a:pt x="370" y="269"/>
                    <a:pt x="368" y="317"/>
                    <a:pt x="369" y="365"/>
                  </a:cubicBezTo>
                  <a:cubicBezTo>
                    <a:pt x="370" y="410"/>
                    <a:pt x="369" y="456"/>
                    <a:pt x="375" y="500"/>
                  </a:cubicBezTo>
                  <a:cubicBezTo>
                    <a:pt x="358" y="506"/>
                    <a:pt x="319" y="519"/>
                    <a:pt x="302" y="516"/>
                  </a:cubicBezTo>
                  <a:cubicBezTo>
                    <a:pt x="293" y="495"/>
                    <a:pt x="285" y="473"/>
                    <a:pt x="279" y="450"/>
                  </a:cubicBezTo>
                  <a:cubicBezTo>
                    <a:pt x="275" y="436"/>
                    <a:pt x="272" y="421"/>
                    <a:pt x="269" y="407"/>
                  </a:cubicBezTo>
                  <a:cubicBezTo>
                    <a:pt x="256" y="427"/>
                    <a:pt x="238" y="444"/>
                    <a:pt x="216" y="453"/>
                  </a:cubicBezTo>
                  <a:cubicBezTo>
                    <a:pt x="184" y="466"/>
                    <a:pt x="148" y="461"/>
                    <a:pt x="114" y="453"/>
                  </a:cubicBezTo>
                  <a:cubicBezTo>
                    <a:pt x="89" y="447"/>
                    <a:pt x="65" y="440"/>
                    <a:pt x="40" y="432"/>
                  </a:cubicBezTo>
                  <a:cubicBezTo>
                    <a:pt x="29" y="428"/>
                    <a:pt x="17" y="423"/>
                    <a:pt x="10" y="413"/>
                  </a:cubicBezTo>
                  <a:cubicBezTo>
                    <a:pt x="0" y="399"/>
                    <a:pt x="5" y="379"/>
                    <a:pt x="9" y="362"/>
                  </a:cubicBezTo>
                  <a:close/>
                </a:path>
              </a:pathLst>
            </a:custGeom>
            <a:solidFill>
              <a:srgbClr val="E6EA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23" name="Freeform 60"/>
            <p:cNvSpPr>
              <a:spLocks/>
            </p:cNvSpPr>
            <p:nvPr/>
          </p:nvSpPr>
          <p:spPr bwMode="auto">
            <a:xfrm>
              <a:off x="2636838" y="1514475"/>
              <a:ext cx="490538" cy="212725"/>
            </a:xfrm>
            <a:custGeom>
              <a:avLst/>
              <a:gdLst>
                <a:gd name="T0" fmla="*/ 76 w 115"/>
                <a:gd name="T1" fmla="*/ 33 h 50"/>
                <a:gd name="T2" fmla="*/ 0 w 115"/>
                <a:gd name="T3" fmla="*/ 14 h 50"/>
                <a:gd name="T4" fmla="*/ 10 w 115"/>
                <a:gd name="T5" fmla="*/ 0 h 50"/>
                <a:gd name="T6" fmla="*/ 37 w 115"/>
                <a:gd name="T7" fmla="*/ 12 h 50"/>
                <a:gd name="T8" fmla="*/ 96 w 115"/>
                <a:gd name="T9" fmla="*/ 25 h 50"/>
                <a:gd name="T10" fmla="*/ 109 w 115"/>
                <a:gd name="T11" fmla="*/ 27 h 50"/>
                <a:gd name="T12" fmla="*/ 109 w 115"/>
                <a:gd name="T13" fmla="*/ 29 h 50"/>
                <a:gd name="T14" fmla="*/ 115 w 115"/>
                <a:gd name="T15" fmla="*/ 50 h 50"/>
                <a:gd name="T16" fmla="*/ 76 w 115"/>
                <a:gd name="T17" fmla="*/ 3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50">
                  <a:moveTo>
                    <a:pt x="76" y="33"/>
                  </a:moveTo>
                  <a:cubicBezTo>
                    <a:pt x="51" y="24"/>
                    <a:pt x="26" y="16"/>
                    <a:pt x="0" y="14"/>
                  </a:cubicBezTo>
                  <a:cubicBezTo>
                    <a:pt x="3" y="9"/>
                    <a:pt x="7" y="5"/>
                    <a:pt x="10" y="0"/>
                  </a:cubicBezTo>
                  <a:cubicBezTo>
                    <a:pt x="19" y="5"/>
                    <a:pt x="28" y="8"/>
                    <a:pt x="37" y="12"/>
                  </a:cubicBezTo>
                  <a:cubicBezTo>
                    <a:pt x="56" y="18"/>
                    <a:pt x="76" y="21"/>
                    <a:pt x="96" y="25"/>
                  </a:cubicBezTo>
                  <a:cubicBezTo>
                    <a:pt x="100" y="26"/>
                    <a:pt x="104" y="27"/>
                    <a:pt x="109" y="27"/>
                  </a:cubicBezTo>
                  <a:cubicBezTo>
                    <a:pt x="109" y="28"/>
                    <a:pt x="109" y="28"/>
                    <a:pt x="109" y="29"/>
                  </a:cubicBezTo>
                  <a:cubicBezTo>
                    <a:pt x="110" y="36"/>
                    <a:pt x="112" y="43"/>
                    <a:pt x="115" y="50"/>
                  </a:cubicBezTo>
                  <a:cubicBezTo>
                    <a:pt x="102" y="43"/>
                    <a:pt x="89" y="38"/>
                    <a:pt x="76" y="33"/>
                  </a:cubicBezTo>
                  <a:close/>
                </a:path>
              </a:pathLst>
            </a:custGeom>
            <a:solidFill>
              <a:srgbClr val="F2F4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24" name="Freeform 61"/>
            <p:cNvSpPr>
              <a:spLocks/>
            </p:cNvSpPr>
            <p:nvPr/>
          </p:nvSpPr>
          <p:spPr bwMode="auto">
            <a:xfrm>
              <a:off x="2547938" y="715963"/>
              <a:ext cx="1039813" cy="1014413"/>
            </a:xfrm>
            <a:custGeom>
              <a:avLst/>
              <a:gdLst>
                <a:gd name="T0" fmla="*/ 0 w 244"/>
                <a:gd name="T1" fmla="*/ 120 h 239"/>
                <a:gd name="T2" fmla="*/ 125 w 244"/>
                <a:gd name="T3" fmla="*/ 239 h 239"/>
                <a:gd name="T4" fmla="*/ 244 w 244"/>
                <a:gd name="T5" fmla="*/ 120 h 239"/>
                <a:gd name="T6" fmla="*/ 125 w 244"/>
                <a:gd name="T7" fmla="*/ 0 h 239"/>
                <a:gd name="T8" fmla="*/ 0 w 244"/>
                <a:gd name="T9" fmla="*/ 120 h 239"/>
              </a:gdLst>
              <a:ahLst/>
              <a:cxnLst>
                <a:cxn ang="0">
                  <a:pos x="T0" y="T1"/>
                </a:cxn>
                <a:cxn ang="0">
                  <a:pos x="T2" y="T3"/>
                </a:cxn>
                <a:cxn ang="0">
                  <a:pos x="T4" y="T5"/>
                </a:cxn>
                <a:cxn ang="0">
                  <a:pos x="T6" y="T7"/>
                </a:cxn>
                <a:cxn ang="0">
                  <a:pos x="T8" y="T9"/>
                </a:cxn>
              </a:cxnLst>
              <a:rect l="0" t="0" r="r" b="b"/>
              <a:pathLst>
                <a:path w="244" h="239">
                  <a:moveTo>
                    <a:pt x="0" y="120"/>
                  </a:moveTo>
                  <a:cubicBezTo>
                    <a:pt x="0" y="186"/>
                    <a:pt x="21" y="239"/>
                    <a:pt x="125" y="239"/>
                  </a:cubicBezTo>
                  <a:cubicBezTo>
                    <a:pt x="197" y="239"/>
                    <a:pt x="244" y="186"/>
                    <a:pt x="244" y="120"/>
                  </a:cubicBezTo>
                  <a:cubicBezTo>
                    <a:pt x="244" y="54"/>
                    <a:pt x="197" y="0"/>
                    <a:pt x="125" y="0"/>
                  </a:cubicBezTo>
                  <a:cubicBezTo>
                    <a:pt x="53" y="0"/>
                    <a:pt x="0" y="29"/>
                    <a:pt x="0" y="120"/>
                  </a:cubicBezTo>
                  <a:close/>
                </a:path>
              </a:pathLst>
            </a:custGeom>
            <a:solidFill>
              <a:srgbClr val="E6EA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25" name="Freeform 62"/>
            <p:cNvSpPr>
              <a:spLocks/>
            </p:cNvSpPr>
            <p:nvPr/>
          </p:nvSpPr>
          <p:spPr bwMode="auto">
            <a:xfrm>
              <a:off x="3289301" y="771525"/>
              <a:ext cx="298450" cy="623888"/>
            </a:xfrm>
            <a:custGeom>
              <a:avLst/>
              <a:gdLst>
                <a:gd name="T0" fmla="*/ 7 w 70"/>
                <a:gd name="T1" fmla="*/ 57 h 147"/>
                <a:gd name="T2" fmla="*/ 8 w 70"/>
                <a:gd name="T3" fmla="*/ 0 h 147"/>
                <a:gd name="T4" fmla="*/ 70 w 70"/>
                <a:gd name="T5" fmla="*/ 107 h 147"/>
                <a:gd name="T6" fmla="*/ 68 w 70"/>
                <a:gd name="T7" fmla="*/ 130 h 147"/>
                <a:gd name="T8" fmla="*/ 61 w 70"/>
                <a:gd name="T9" fmla="*/ 132 h 147"/>
                <a:gd name="T10" fmla="*/ 7 w 70"/>
                <a:gd name="T11" fmla="*/ 57 h 147"/>
              </a:gdLst>
              <a:ahLst/>
              <a:cxnLst>
                <a:cxn ang="0">
                  <a:pos x="T0" y="T1"/>
                </a:cxn>
                <a:cxn ang="0">
                  <a:pos x="T2" y="T3"/>
                </a:cxn>
                <a:cxn ang="0">
                  <a:pos x="T4" y="T5"/>
                </a:cxn>
                <a:cxn ang="0">
                  <a:pos x="T6" y="T7"/>
                </a:cxn>
                <a:cxn ang="0">
                  <a:pos x="T8" y="T9"/>
                </a:cxn>
                <a:cxn ang="0">
                  <a:pos x="T10" y="T11"/>
                </a:cxn>
              </a:cxnLst>
              <a:rect l="0" t="0" r="r" b="b"/>
              <a:pathLst>
                <a:path w="70" h="147">
                  <a:moveTo>
                    <a:pt x="7" y="57"/>
                  </a:moveTo>
                  <a:cubicBezTo>
                    <a:pt x="1" y="39"/>
                    <a:pt x="0" y="18"/>
                    <a:pt x="8" y="0"/>
                  </a:cubicBezTo>
                  <a:cubicBezTo>
                    <a:pt x="47" y="20"/>
                    <a:pt x="70" y="60"/>
                    <a:pt x="70" y="107"/>
                  </a:cubicBezTo>
                  <a:cubicBezTo>
                    <a:pt x="70" y="115"/>
                    <a:pt x="69" y="123"/>
                    <a:pt x="68" y="130"/>
                  </a:cubicBezTo>
                  <a:cubicBezTo>
                    <a:pt x="66" y="131"/>
                    <a:pt x="63" y="132"/>
                    <a:pt x="61" y="132"/>
                  </a:cubicBezTo>
                  <a:cubicBezTo>
                    <a:pt x="54" y="131"/>
                    <a:pt x="36" y="147"/>
                    <a:pt x="7" y="57"/>
                  </a:cubicBezTo>
                  <a:close/>
                </a:path>
              </a:pathLst>
            </a:custGeom>
            <a:solidFill>
              <a:srgbClr val="77C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26" name="Freeform 63"/>
            <p:cNvSpPr>
              <a:spLocks/>
            </p:cNvSpPr>
            <p:nvPr/>
          </p:nvSpPr>
          <p:spPr bwMode="auto">
            <a:xfrm>
              <a:off x="3036888" y="2728913"/>
              <a:ext cx="588963" cy="287338"/>
            </a:xfrm>
            <a:custGeom>
              <a:avLst/>
              <a:gdLst>
                <a:gd name="T0" fmla="*/ 73 w 138"/>
                <a:gd name="T1" fmla="*/ 34 h 68"/>
                <a:gd name="T2" fmla="*/ 138 w 138"/>
                <a:gd name="T3" fmla="*/ 11 h 68"/>
                <a:gd name="T4" fmla="*/ 137 w 138"/>
                <a:gd name="T5" fmla="*/ 45 h 68"/>
                <a:gd name="T6" fmla="*/ 73 w 138"/>
                <a:gd name="T7" fmla="*/ 68 h 68"/>
                <a:gd name="T8" fmla="*/ 0 w 138"/>
                <a:gd name="T9" fmla="*/ 17 h 68"/>
                <a:gd name="T10" fmla="*/ 5 w 138"/>
                <a:gd name="T11" fmla="*/ 0 h 68"/>
                <a:gd name="T12" fmla="*/ 73 w 138"/>
                <a:gd name="T13" fmla="*/ 34 h 68"/>
              </a:gdLst>
              <a:ahLst/>
              <a:cxnLst>
                <a:cxn ang="0">
                  <a:pos x="T0" y="T1"/>
                </a:cxn>
                <a:cxn ang="0">
                  <a:pos x="T2" y="T3"/>
                </a:cxn>
                <a:cxn ang="0">
                  <a:pos x="T4" y="T5"/>
                </a:cxn>
                <a:cxn ang="0">
                  <a:pos x="T6" y="T7"/>
                </a:cxn>
                <a:cxn ang="0">
                  <a:pos x="T8" y="T9"/>
                </a:cxn>
                <a:cxn ang="0">
                  <a:pos x="T10" y="T11"/>
                </a:cxn>
                <a:cxn ang="0">
                  <a:pos x="T12" y="T13"/>
                </a:cxn>
              </a:cxnLst>
              <a:rect l="0" t="0" r="r" b="b"/>
              <a:pathLst>
                <a:path w="138" h="68">
                  <a:moveTo>
                    <a:pt x="73" y="34"/>
                  </a:moveTo>
                  <a:cubicBezTo>
                    <a:pt x="90" y="34"/>
                    <a:pt x="126" y="18"/>
                    <a:pt x="138" y="11"/>
                  </a:cubicBezTo>
                  <a:cubicBezTo>
                    <a:pt x="138" y="22"/>
                    <a:pt x="138" y="34"/>
                    <a:pt x="137" y="45"/>
                  </a:cubicBezTo>
                  <a:cubicBezTo>
                    <a:pt x="125" y="52"/>
                    <a:pt x="90" y="68"/>
                    <a:pt x="73" y="68"/>
                  </a:cubicBezTo>
                  <a:cubicBezTo>
                    <a:pt x="33" y="68"/>
                    <a:pt x="0" y="45"/>
                    <a:pt x="0" y="17"/>
                  </a:cubicBezTo>
                  <a:cubicBezTo>
                    <a:pt x="0" y="11"/>
                    <a:pt x="2" y="5"/>
                    <a:pt x="5" y="0"/>
                  </a:cubicBezTo>
                  <a:cubicBezTo>
                    <a:pt x="15" y="19"/>
                    <a:pt x="41" y="34"/>
                    <a:pt x="73" y="34"/>
                  </a:cubicBez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27" name="Freeform 64"/>
            <p:cNvSpPr>
              <a:spLocks/>
            </p:cNvSpPr>
            <p:nvPr/>
          </p:nvSpPr>
          <p:spPr bwMode="auto">
            <a:xfrm>
              <a:off x="1908176" y="1531938"/>
              <a:ext cx="1328738" cy="2184400"/>
            </a:xfrm>
            <a:custGeom>
              <a:avLst/>
              <a:gdLst>
                <a:gd name="T0" fmla="*/ 75 w 312"/>
                <a:gd name="T1" fmla="*/ 8 h 515"/>
                <a:gd name="T2" fmla="*/ 127 w 312"/>
                <a:gd name="T3" fmla="*/ 13 h 515"/>
                <a:gd name="T4" fmla="*/ 239 w 312"/>
                <a:gd name="T5" fmla="*/ 78 h 515"/>
                <a:gd name="T6" fmla="*/ 312 w 312"/>
                <a:gd name="T7" fmla="*/ 204 h 515"/>
                <a:gd name="T8" fmla="*/ 311 w 312"/>
                <a:gd name="T9" fmla="*/ 425 h 515"/>
                <a:gd name="T10" fmla="*/ 290 w 312"/>
                <a:gd name="T11" fmla="*/ 472 h 515"/>
                <a:gd name="T12" fmla="*/ 215 w 312"/>
                <a:gd name="T13" fmla="*/ 515 h 515"/>
                <a:gd name="T14" fmla="*/ 236 w 312"/>
                <a:gd name="T15" fmla="*/ 469 h 515"/>
                <a:gd name="T16" fmla="*/ 236 w 312"/>
                <a:gd name="T17" fmla="*/ 247 h 515"/>
                <a:gd name="T18" fmla="*/ 164 w 312"/>
                <a:gd name="T19" fmla="*/ 121 h 515"/>
                <a:gd name="T20" fmla="*/ 52 w 312"/>
                <a:gd name="T21" fmla="*/ 57 h 515"/>
                <a:gd name="T22" fmla="*/ 0 w 312"/>
                <a:gd name="T23" fmla="*/ 52 h 515"/>
                <a:gd name="T24" fmla="*/ 75 w 312"/>
                <a:gd name="T25" fmla="*/ 8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2" h="515">
                  <a:moveTo>
                    <a:pt x="75" y="8"/>
                  </a:moveTo>
                  <a:cubicBezTo>
                    <a:pt x="88" y="0"/>
                    <a:pt x="106" y="1"/>
                    <a:pt x="127" y="13"/>
                  </a:cubicBezTo>
                  <a:cubicBezTo>
                    <a:pt x="239" y="78"/>
                    <a:pt x="239" y="78"/>
                    <a:pt x="239" y="78"/>
                  </a:cubicBezTo>
                  <a:cubicBezTo>
                    <a:pt x="279" y="101"/>
                    <a:pt x="312" y="157"/>
                    <a:pt x="312" y="204"/>
                  </a:cubicBezTo>
                  <a:cubicBezTo>
                    <a:pt x="311" y="425"/>
                    <a:pt x="311" y="425"/>
                    <a:pt x="311" y="425"/>
                  </a:cubicBezTo>
                  <a:cubicBezTo>
                    <a:pt x="311" y="448"/>
                    <a:pt x="303" y="464"/>
                    <a:pt x="290" y="472"/>
                  </a:cubicBezTo>
                  <a:cubicBezTo>
                    <a:pt x="215" y="515"/>
                    <a:pt x="215" y="515"/>
                    <a:pt x="215" y="515"/>
                  </a:cubicBezTo>
                  <a:cubicBezTo>
                    <a:pt x="228" y="508"/>
                    <a:pt x="236" y="492"/>
                    <a:pt x="236" y="469"/>
                  </a:cubicBezTo>
                  <a:cubicBezTo>
                    <a:pt x="236" y="247"/>
                    <a:pt x="236" y="247"/>
                    <a:pt x="236" y="247"/>
                  </a:cubicBezTo>
                  <a:cubicBezTo>
                    <a:pt x="237" y="201"/>
                    <a:pt x="204" y="145"/>
                    <a:pt x="164" y="121"/>
                  </a:cubicBezTo>
                  <a:cubicBezTo>
                    <a:pt x="52" y="57"/>
                    <a:pt x="52" y="57"/>
                    <a:pt x="52" y="57"/>
                  </a:cubicBezTo>
                  <a:cubicBezTo>
                    <a:pt x="31" y="45"/>
                    <a:pt x="13" y="44"/>
                    <a:pt x="0" y="52"/>
                  </a:cubicBezTo>
                  <a:lnTo>
                    <a:pt x="75" y="8"/>
                  </a:lnTo>
                  <a:close/>
                </a:path>
              </a:pathLst>
            </a:custGeom>
            <a:solidFill>
              <a:srgbClr val="F2F4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28" name="Freeform 65"/>
            <p:cNvSpPr>
              <a:spLocks/>
            </p:cNvSpPr>
            <p:nvPr/>
          </p:nvSpPr>
          <p:spPr bwMode="auto">
            <a:xfrm>
              <a:off x="1814513" y="1671638"/>
              <a:ext cx="1103313" cy="2125663"/>
            </a:xfrm>
            <a:custGeom>
              <a:avLst/>
              <a:gdLst>
                <a:gd name="T0" fmla="*/ 74 w 259"/>
                <a:gd name="T1" fmla="*/ 24 h 501"/>
                <a:gd name="T2" fmla="*/ 0 w 259"/>
                <a:gd name="T3" fmla="*/ 65 h 501"/>
                <a:gd name="T4" fmla="*/ 0 w 259"/>
                <a:gd name="T5" fmla="*/ 287 h 501"/>
                <a:gd name="T6" fmla="*/ 73 w 259"/>
                <a:gd name="T7" fmla="*/ 413 h 501"/>
                <a:gd name="T8" fmla="*/ 185 w 259"/>
                <a:gd name="T9" fmla="*/ 477 h 501"/>
                <a:gd name="T10" fmla="*/ 258 w 259"/>
                <a:gd name="T11" fmla="*/ 436 h 501"/>
                <a:gd name="T12" fmla="*/ 258 w 259"/>
                <a:gd name="T13" fmla="*/ 214 h 501"/>
                <a:gd name="T14" fmla="*/ 186 w 259"/>
                <a:gd name="T15" fmla="*/ 88 h 501"/>
                <a:gd name="T16" fmla="*/ 74 w 259"/>
                <a:gd name="T17" fmla="*/ 24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 h="501">
                  <a:moveTo>
                    <a:pt x="74" y="24"/>
                  </a:moveTo>
                  <a:cubicBezTo>
                    <a:pt x="33" y="0"/>
                    <a:pt x="1" y="19"/>
                    <a:pt x="0" y="65"/>
                  </a:cubicBezTo>
                  <a:cubicBezTo>
                    <a:pt x="0" y="287"/>
                    <a:pt x="0" y="287"/>
                    <a:pt x="0" y="287"/>
                  </a:cubicBezTo>
                  <a:cubicBezTo>
                    <a:pt x="0" y="333"/>
                    <a:pt x="32" y="389"/>
                    <a:pt x="73" y="413"/>
                  </a:cubicBezTo>
                  <a:cubicBezTo>
                    <a:pt x="185" y="477"/>
                    <a:pt x="185" y="477"/>
                    <a:pt x="185" y="477"/>
                  </a:cubicBezTo>
                  <a:cubicBezTo>
                    <a:pt x="225" y="501"/>
                    <a:pt x="258" y="482"/>
                    <a:pt x="258" y="436"/>
                  </a:cubicBezTo>
                  <a:cubicBezTo>
                    <a:pt x="258" y="214"/>
                    <a:pt x="258" y="214"/>
                    <a:pt x="258" y="214"/>
                  </a:cubicBezTo>
                  <a:cubicBezTo>
                    <a:pt x="259" y="168"/>
                    <a:pt x="226" y="112"/>
                    <a:pt x="186" y="88"/>
                  </a:cubicBezTo>
                  <a:lnTo>
                    <a:pt x="74" y="24"/>
                  </a:lnTo>
                  <a:close/>
                </a:path>
              </a:pathLst>
            </a:custGeom>
            <a:solidFill>
              <a:srgbClr val="DBE2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29" name="Freeform 66"/>
            <p:cNvSpPr>
              <a:spLocks/>
            </p:cNvSpPr>
            <p:nvPr/>
          </p:nvSpPr>
          <p:spPr bwMode="auto">
            <a:xfrm>
              <a:off x="2211388" y="1671638"/>
              <a:ext cx="203200" cy="114300"/>
            </a:xfrm>
            <a:custGeom>
              <a:avLst/>
              <a:gdLst>
                <a:gd name="T0" fmla="*/ 9 w 48"/>
                <a:gd name="T1" fmla="*/ 5 h 27"/>
                <a:gd name="T2" fmla="*/ 9 w 48"/>
                <a:gd name="T3" fmla="*/ 22 h 27"/>
                <a:gd name="T4" fmla="*/ 39 w 48"/>
                <a:gd name="T5" fmla="*/ 22 h 27"/>
                <a:gd name="T6" fmla="*/ 39 w 48"/>
                <a:gd name="T7" fmla="*/ 5 h 27"/>
                <a:gd name="T8" fmla="*/ 9 w 48"/>
                <a:gd name="T9" fmla="*/ 5 h 27"/>
              </a:gdLst>
              <a:ahLst/>
              <a:cxnLst>
                <a:cxn ang="0">
                  <a:pos x="T0" y="T1"/>
                </a:cxn>
                <a:cxn ang="0">
                  <a:pos x="T2" y="T3"/>
                </a:cxn>
                <a:cxn ang="0">
                  <a:pos x="T4" y="T5"/>
                </a:cxn>
                <a:cxn ang="0">
                  <a:pos x="T6" y="T7"/>
                </a:cxn>
                <a:cxn ang="0">
                  <a:pos x="T8" y="T9"/>
                </a:cxn>
              </a:cxnLst>
              <a:rect l="0" t="0" r="r" b="b"/>
              <a:pathLst>
                <a:path w="48" h="27">
                  <a:moveTo>
                    <a:pt x="9" y="5"/>
                  </a:moveTo>
                  <a:cubicBezTo>
                    <a:pt x="0" y="10"/>
                    <a:pt x="0" y="18"/>
                    <a:pt x="9" y="22"/>
                  </a:cubicBezTo>
                  <a:cubicBezTo>
                    <a:pt x="17" y="27"/>
                    <a:pt x="31" y="27"/>
                    <a:pt x="39" y="22"/>
                  </a:cubicBezTo>
                  <a:cubicBezTo>
                    <a:pt x="48" y="18"/>
                    <a:pt x="48" y="10"/>
                    <a:pt x="39" y="5"/>
                  </a:cubicBezTo>
                  <a:cubicBezTo>
                    <a:pt x="31" y="0"/>
                    <a:pt x="17" y="0"/>
                    <a:pt x="9" y="5"/>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30" name="Freeform 67"/>
            <p:cNvSpPr>
              <a:spLocks/>
            </p:cNvSpPr>
            <p:nvPr/>
          </p:nvSpPr>
          <p:spPr bwMode="auto">
            <a:xfrm>
              <a:off x="2300288" y="708025"/>
              <a:ext cx="25400" cy="1031875"/>
            </a:xfrm>
            <a:custGeom>
              <a:avLst/>
              <a:gdLst>
                <a:gd name="T0" fmla="*/ 3 w 6"/>
                <a:gd name="T1" fmla="*/ 243 h 243"/>
                <a:gd name="T2" fmla="*/ 6 w 6"/>
                <a:gd name="T3" fmla="*/ 241 h 243"/>
                <a:gd name="T4" fmla="*/ 6 w 6"/>
                <a:gd name="T5" fmla="*/ 3 h 243"/>
                <a:gd name="T6" fmla="*/ 3 w 6"/>
                <a:gd name="T7" fmla="*/ 0 h 243"/>
                <a:gd name="T8" fmla="*/ 0 w 6"/>
                <a:gd name="T9" fmla="*/ 3 h 243"/>
                <a:gd name="T10" fmla="*/ 0 w 6"/>
                <a:gd name="T11" fmla="*/ 241 h 243"/>
                <a:gd name="T12" fmla="*/ 3 w 6"/>
                <a:gd name="T13" fmla="*/ 243 h 243"/>
              </a:gdLst>
              <a:ahLst/>
              <a:cxnLst>
                <a:cxn ang="0">
                  <a:pos x="T0" y="T1"/>
                </a:cxn>
                <a:cxn ang="0">
                  <a:pos x="T2" y="T3"/>
                </a:cxn>
                <a:cxn ang="0">
                  <a:pos x="T4" y="T5"/>
                </a:cxn>
                <a:cxn ang="0">
                  <a:pos x="T6" y="T7"/>
                </a:cxn>
                <a:cxn ang="0">
                  <a:pos x="T8" y="T9"/>
                </a:cxn>
                <a:cxn ang="0">
                  <a:pos x="T10" y="T11"/>
                </a:cxn>
                <a:cxn ang="0">
                  <a:pos x="T12" y="T13"/>
                </a:cxn>
              </a:cxnLst>
              <a:rect l="0" t="0" r="r" b="b"/>
              <a:pathLst>
                <a:path w="6" h="243">
                  <a:moveTo>
                    <a:pt x="3" y="243"/>
                  </a:moveTo>
                  <a:cubicBezTo>
                    <a:pt x="5" y="243"/>
                    <a:pt x="6" y="242"/>
                    <a:pt x="6" y="241"/>
                  </a:cubicBezTo>
                  <a:cubicBezTo>
                    <a:pt x="6" y="3"/>
                    <a:pt x="6" y="3"/>
                    <a:pt x="6" y="3"/>
                  </a:cubicBezTo>
                  <a:cubicBezTo>
                    <a:pt x="6" y="1"/>
                    <a:pt x="5" y="0"/>
                    <a:pt x="3" y="0"/>
                  </a:cubicBezTo>
                  <a:cubicBezTo>
                    <a:pt x="2" y="0"/>
                    <a:pt x="0" y="1"/>
                    <a:pt x="0" y="3"/>
                  </a:cubicBezTo>
                  <a:cubicBezTo>
                    <a:pt x="0" y="241"/>
                    <a:pt x="0" y="241"/>
                    <a:pt x="0" y="241"/>
                  </a:cubicBezTo>
                  <a:cubicBezTo>
                    <a:pt x="0" y="242"/>
                    <a:pt x="2" y="243"/>
                    <a:pt x="3" y="243"/>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31" name="Freeform 68"/>
            <p:cNvSpPr>
              <a:spLocks/>
            </p:cNvSpPr>
            <p:nvPr/>
          </p:nvSpPr>
          <p:spPr bwMode="auto">
            <a:xfrm>
              <a:off x="2981326" y="3109913"/>
              <a:ext cx="196850" cy="258763"/>
            </a:xfrm>
            <a:custGeom>
              <a:avLst/>
              <a:gdLst>
                <a:gd name="T0" fmla="*/ 0 w 46"/>
                <a:gd name="T1" fmla="*/ 44 h 61"/>
                <a:gd name="T2" fmla="*/ 23 w 46"/>
                <a:gd name="T3" fmla="*/ 54 h 61"/>
                <a:gd name="T4" fmla="*/ 46 w 46"/>
                <a:gd name="T5" fmla="*/ 17 h 61"/>
                <a:gd name="T6" fmla="*/ 23 w 46"/>
                <a:gd name="T7" fmla="*/ 7 h 61"/>
                <a:gd name="T8" fmla="*/ 0 w 46"/>
                <a:gd name="T9" fmla="*/ 44 h 61"/>
              </a:gdLst>
              <a:ahLst/>
              <a:cxnLst>
                <a:cxn ang="0">
                  <a:pos x="T0" y="T1"/>
                </a:cxn>
                <a:cxn ang="0">
                  <a:pos x="T2" y="T3"/>
                </a:cxn>
                <a:cxn ang="0">
                  <a:pos x="T4" y="T5"/>
                </a:cxn>
                <a:cxn ang="0">
                  <a:pos x="T6" y="T7"/>
                </a:cxn>
                <a:cxn ang="0">
                  <a:pos x="T8" y="T9"/>
                </a:cxn>
              </a:cxnLst>
              <a:rect l="0" t="0" r="r" b="b"/>
              <a:pathLst>
                <a:path w="46" h="61">
                  <a:moveTo>
                    <a:pt x="0" y="44"/>
                  </a:moveTo>
                  <a:cubicBezTo>
                    <a:pt x="0" y="57"/>
                    <a:pt x="10" y="61"/>
                    <a:pt x="23" y="54"/>
                  </a:cubicBezTo>
                  <a:cubicBezTo>
                    <a:pt x="36" y="46"/>
                    <a:pt x="46" y="30"/>
                    <a:pt x="46" y="17"/>
                  </a:cubicBezTo>
                  <a:cubicBezTo>
                    <a:pt x="46" y="4"/>
                    <a:pt x="36" y="0"/>
                    <a:pt x="23" y="7"/>
                  </a:cubicBezTo>
                  <a:cubicBezTo>
                    <a:pt x="10" y="15"/>
                    <a:pt x="0" y="31"/>
                    <a:pt x="0" y="44"/>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32" name="Freeform 69"/>
            <p:cNvSpPr>
              <a:spLocks/>
            </p:cNvSpPr>
            <p:nvPr/>
          </p:nvSpPr>
          <p:spPr bwMode="auto">
            <a:xfrm>
              <a:off x="3016251" y="2566988"/>
              <a:ext cx="127000" cy="449263"/>
            </a:xfrm>
            <a:custGeom>
              <a:avLst/>
              <a:gdLst>
                <a:gd name="T0" fmla="*/ 0 w 80"/>
                <a:gd name="T1" fmla="*/ 283 h 283"/>
                <a:gd name="T2" fmla="*/ 80 w 80"/>
                <a:gd name="T3" fmla="*/ 235 h 283"/>
                <a:gd name="T4" fmla="*/ 80 w 80"/>
                <a:gd name="T5" fmla="*/ 0 h 283"/>
                <a:gd name="T6" fmla="*/ 0 w 80"/>
                <a:gd name="T7" fmla="*/ 48 h 283"/>
                <a:gd name="T8" fmla="*/ 0 w 80"/>
                <a:gd name="T9" fmla="*/ 283 h 283"/>
              </a:gdLst>
              <a:ahLst/>
              <a:cxnLst>
                <a:cxn ang="0">
                  <a:pos x="T0" y="T1"/>
                </a:cxn>
                <a:cxn ang="0">
                  <a:pos x="T2" y="T3"/>
                </a:cxn>
                <a:cxn ang="0">
                  <a:pos x="T4" y="T5"/>
                </a:cxn>
                <a:cxn ang="0">
                  <a:pos x="T6" y="T7"/>
                </a:cxn>
                <a:cxn ang="0">
                  <a:pos x="T8" y="T9"/>
                </a:cxn>
              </a:cxnLst>
              <a:rect l="0" t="0" r="r" b="b"/>
              <a:pathLst>
                <a:path w="80" h="283">
                  <a:moveTo>
                    <a:pt x="0" y="283"/>
                  </a:moveTo>
                  <a:lnTo>
                    <a:pt x="80" y="235"/>
                  </a:lnTo>
                  <a:lnTo>
                    <a:pt x="80" y="0"/>
                  </a:lnTo>
                  <a:lnTo>
                    <a:pt x="0" y="48"/>
                  </a:lnTo>
                  <a:lnTo>
                    <a:pt x="0" y="283"/>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33" name="Freeform 70"/>
            <p:cNvSpPr>
              <a:spLocks/>
            </p:cNvSpPr>
            <p:nvPr/>
          </p:nvSpPr>
          <p:spPr bwMode="auto">
            <a:xfrm>
              <a:off x="2667001" y="3063875"/>
              <a:ext cx="50800" cy="373063"/>
            </a:xfrm>
            <a:custGeom>
              <a:avLst/>
              <a:gdLst>
                <a:gd name="T0" fmla="*/ 0 w 32"/>
                <a:gd name="T1" fmla="*/ 235 h 235"/>
                <a:gd name="T2" fmla="*/ 32 w 32"/>
                <a:gd name="T3" fmla="*/ 216 h 235"/>
                <a:gd name="T4" fmla="*/ 32 w 32"/>
                <a:gd name="T5" fmla="*/ 0 h 235"/>
                <a:gd name="T6" fmla="*/ 0 w 32"/>
                <a:gd name="T7" fmla="*/ 18 h 235"/>
                <a:gd name="T8" fmla="*/ 0 w 32"/>
                <a:gd name="T9" fmla="*/ 235 h 235"/>
              </a:gdLst>
              <a:ahLst/>
              <a:cxnLst>
                <a:cxn ang="0">
                  <a:pos x="T0" y="T1"/>
                </a:cxn>
                <a:cxn ang="0">
                  <a:pos x="T2" y="T3"/>
                </a:cxn>
                <a:cxn ang="0">
                  <a:pos x="T4" y="T5"/>
                </a:cxn>
                <a:cxn ang="0">
                  <a:pos x="T6" y="T7"/>
                </a:cxn>
                <a:cxn ang="0">
                  <a:pos x="T8" y="T9"/>
                </a:cxn>
              </a:cxnLst>
              <a:rect l="0" t="0" r="r" b="b"/>
              <a:pathLst>
                <a:path w="32" h="235">
                  <a:moveTo>
                    <a:pt x="0" y="235"/>
                  </a:moveTo>
                  <a:lnTo>
                    <a:pt x="32" y="216"/>
                  </a:lnTo>
                  <a:lnTo>
                    <a:pt x="32" y="0"/>
                  </a:lnTo>
                  <a:lnTo>
                    <a:pt x="0" y="18"/>
                  </a:lnTo>
                  <a:lnTo>
                    <a:pt x="0" y="235"/>
                  </a:ln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34" name="Freeform 71"/>
            <p:cNvSpPr>
              <a:spLocks/>
            </p:cNvSpPr>
            <p:nvPr/>
          </p:nvSpPr>
          <p:spPr bwMode="auto">
            <a:xfrm>
              <a:off x="2368551" y="2894013"/>
              <a:ext cx="349250" cy="198438"/>
            </a:xfrm>
            <a:custGeom>
              <a:avLst/>
              <a:gdLst>
                <a:gd name="T0" fmla="*/ 188 w 220"/>
                <a:gd name="T1" fmla="*/ 125 h 125"/>
                <a:gd name="T2" fmla="*/ 220 w 220"/>
                <a:gd name="T3" fmla="*/ 107 h 125"/>
                <a:gd name="T4" fmla="*/ 32 w 220"/>
                <a:gd name="T5" fmla="*/ 0 h 125"/>
                <a:gd name="T6" fmla="*/ 0 w 220"/>
                <a:gd name="T7" fmla="*/ 18 h 125"/>
                <a:gd name="T8" fmla="*/ 188 w 220"/>
                <a:gd name="T9" fmla="*/ 125 h 125"/>
              </a:gdLst>
              <a:ahLst/>
              <a:cxnLst>
                <a:cxn ang="0">
                  <a:pos x="T0" y="T1"/>
                </a:cxn>
                <a:cxn ang="0">
                  <a:pos x="T2" y="T3"/>
                </a:cxn>
                <a:cxn ang="0">
                  <a:pos x="T4" y="T5"/>
                </a:cxn>
                <a:cxn ang="0">
                  <a:pos x="T6" y="T7"/>
                </a:cxn>
                <a:cxn ang="0">
                  <a:pos x="T8" y="T9"/>
                </a:cxn>
              </a:cxnLst>
              <a:rect l="0" t="0" r="r" b="b"/>
              <a:pathLst>
                <a:path w="220" h="125">
                  <a:moveTo>
                    <a:pt x="188" y="125"/>
                  </a:moveTo>
                  <a:lnTo>
                    <a:pt x="220" y="107"/>
                  </a:lnTo>
                  <a:lnTo>
                    <a:pt x="32" y="0"/>
                  </a:lnTo>
                  <a:lnTo>
                    <a:pt x="0" y="18"/>
                  </a:lnTo>
                  <a:lnTo>
                    <a:pt x="188" y="125"/>
                  </a:ln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35" name="Freeform 72"/>
            <p:cNvSpPr>
              <a:spLocks/>
            </p:cNvSpPr>
            <p:nvPr/>
          </p:nvSpPr>
          <p:spPr bwMode="auto">
            <a:xfrm>
              <a:off x="2368551" y="2922588"/>
              <a:ext cx="298450" cy="514350"/>
            </a:xfrm>
            <a:custGeom>
              <a:avLst/>
              <a:gdLst>
                <a:gd name="T0" fmla="*/ 0 w 188"/>
                <a:gd name="T1" fmla="*/ 0 h 324"/>
                <a:gd name="T2" fmla="*/ 0 w 188"/>
                <a:gd name="T3" fmla="*/ 214 h 324"/>
                <a:gd name="T4" fmla="*/ 188 w 188"/>
                <a:gd name="T5" fmla="*/ 324 h 324"/>
                <a:gd name="T6" fmla="*/ 188 w 188"/>
                <a:gd name="T7" fmla="*/ 107 h 324"/>
                <a:gd name="T8" fmla="*/ 0 w 188"/>
                <a:gd name="T9" fmla="*/ 0 h 324"/>
              </a:gdLst>
              <a:ahLst/>
              <a:cxnLst>
                <a:cxn ang="0">
                  <a:pos x="T0" y="T1"/>
                </a:cxn>
                <a:cxn ang="0">
                  <a:pos x="T2" y="T3"/>
                </a:cxn>
                <a:cxn ang="0">
                  <a:pos x="T4" y="T5"/>
                </a:cxn>
                <a:cxn ang="0">
                  <a:pos x="T6" y="T7"/>
                </a:cxn>
                <a:cxn ang="0">
                  <a:pos x="T8" y="T9"/>
                </a:cxn>
              </a:cxnLst>
              <a:rect l="0" t="0" r="r" b="b"/>
              <a:pathLst>
                <a:path w="188" h="324">
                  <a:moveTo>
                    <a:pt x="0" y="0"/>
                  </a:moveTo>
                  <a:lnTo>
                    <a:pt x="0" y="214"/>
                  </a:lnTo>
                  <a:lnTo>
                    <a:pt x="188" y="324"/>
                  </a:lnTo>
                  <a:lnTo>
                    <a:pt x="188" y="107"/>
                  </a:lnTo>
                  <a:lnTo>
                    <a:pt x="0" y="0"/>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36" name="Freeform 73"/>
            <p:cNvSpPr>
              <a:spLocks/>
            </p:cNvSpPr>
            <p:nvPr/>
          </p:nvSpPr>
          <p:spPr bwMode="auto">
            <a:xfrm>
              <a:off x="2287588" y="2863850"/>
              <a:ext cx="50800" cy="369888"/>
            </a:xfrm>
            <a:custGeom>
              <a:avLst/>
              <a:gdLst>
                <a:gd name="T0" fmla="*/ 0 w 32"/>
                <a:gd name="T1" fmla="*/ 233 h 233"/>
                <a:gd name="T2" fmla="*/ 32 w 32"/>
                <a:gd name="T3" fmla="*/ 217 h 233"/>
                <a:gd name="T4" fmla="*/ 32 w 32"/>
                <a:gd name="T5" fmla="*/ 0 h 233"/>
                <a:gd name="T6" fmla="*/ 0 w 32"/>
                <a:gd name="T7" fmla="*/ 19 h 233"/>
                <a:gd name="T8" fmla="*/ 0 w 32"/>
                <a:gd name="T9" fmla="*/ 233 h 233"/>
              </a:gdLst>
              <a:ahLst/>
              <a:cxnLst>
                <a:cxn ang="0">
                  <a:pos x="T0" y="T1"/>
                </a:cxn>
                <a:cxn ang="0">
                  <a:pos x="T2" y="T3"/>
                </a:cxn>
                <a:cxn ang="0">
                  <a:pos x="T4" y="T5"/>
                </a:cxn>
                <a:cxn ang="0">
                  <a:pos x="T6" y="T7"/>
                </a:cxn>
                <a:cxn ang="0">
                  <a:pos x="T8" y="T9"/>
                </a:cxn>
              </a:cxnLst>
              <a:rect l="0" t="0" r="r" b="b"/>
              <a:pathLst>
                <a:path w="32" h="233">
                  <a:moveTo>
                    <a:pt x="0" y="233"/>
                  </a:moveTo>
                  <a:lnTo>
                    <a:pt x="32" y="217"/>
                  </a:lnTo>
                  <a:lnTo>
                    <a:pt x="32" y="0"/>
                  </a:lnTo>
                  <a:lnTo>
                    <a:pt x="0" y="19"/>
                  </a:lnTo>
                  <a:lnTo>
                    <a:pt x="0" y="233"/>
                  </a:ln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37" name="Freeform 74"/>
            <p:cNvSpPr>
              <a:spLocks/>
            </p:cNvSpPr>
            <p:nvPr/>
          </p:nvSpPr>
          <p:spPr bwMode="auto">
            <a:xfrm>
              <a:off x="1989138" y="2689225"/>
              <a:ext cx="349250" cy="204788"/>
            </a:xfrm>
            <a:custGeom>
              <a:avLst/>
              <a:gdLst>
                <a:gd name="T0" fmla="*/ 188 w 220"/>
                <a:gd name="T1" fmla="*/ 129 h 129"/>
                <a:gd name="T2" fmla="*/ 220 w 220"/>
                <a:gd name="T3" fmla="*/ 110 h 129"/>
                <a:gd name="T4" fmla="*/ 32 w 220"/>
                <a:gd name="T5" fmla="*/ 0 h 129"/>
                <a:gd name="T6" fmla="*/ 0 w 220"/>
                <a:gd name="T7" fmla="*/ 19 h 129"/>
                <a:gd name="T8" fmla="*/ 188 w 220"/>
                <a:gd name="T9" fmla="*/ 129 h 129"/>
              </a:gdLst>
              <a:ahLst/>
              <a:cxnLst>
                <a:cxn ang="0">
                  <a:pos x="T0" y="T1"/>
                </a:cxn>
                <a:cxn ang="0">
                  <a:pos x="T2" y="T3"/>
                </a:cxn>
                <a:cxn ang="0">
                  <a:pos x="T4" y="T5"/>
                </a:cxn>
                <a:cxn ang="0">
                  <a:pos x="T6" y="T7"/>
                </a:cxn>
                <a:cxn ang="0">
                  <a:pos x="T8" y="T9"/>
                </a:cxn>
              </a:cxnLst>
              <a:rect l="0" t="0" r="r" b="b"/>
              <a:pathLst>
                <a:path w="220" h="129">
                  <a:moveTo>
                    <a:pt x="188" y="129"/>
                  </a:moveTo>
                  <a:lnTo>
                    <a:pt x="220" y="110"/>
                  </a:lnTo>
                  <a:lnTo>
                    <a:pt x="32" y="0"/>
                  </a:lnTo>
                  <a:lnTo>
                    <a:pt x="0" y="19"/>
                  </a:lnTo>
                  <a:lnTo>
                    <a:pt x="188" y="129"/>
                  </a:ln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38" name="Freeform 75"/>
            <p:cNvSpPr>
              <a:spLocks/>
            </p:cNvSpPr>
            <p:nvPr/>
          </p:nvSpPr>
          <p:spPr bwMode="auto">
            <a:xfrm>
              <a:off x="1989138" y="2719388"/>
              <a:ext cx="298450" cy="514350"/>
            </a:xfrm>
            <a:custGeom>
              <a:avLst/>
              <a:gdLst>
                <a:gd name="T0" fmla="*/ 0 w 188"/>
                <a:gd name="T1" fmla="*/ 0 h 324"/>
                <a:gd name="T2" fmla="*/ 0 w 188"/>
                <a:gd name="T3" fmla="*/ 217 h 324"/>
                <a:gd name="T4" fmla="*/ 188 w 188"/>
                <a:gd name="T5" fmla="*/ 324 h 324"/>
                <a:gd name="T6" fmla="*/ 188 w 188"/>
                <a:gd name="T7" fmla="*/ 110 h 324"/>
                <a:gd name="T8" fmla="*/ 0 w 188"/>
                <a:gd name="T9" fmla="*/ 0 h 324"/>
              </a:gdLst>
              <a:ahLst/>
              <a:cxnLst>
                <a:cxn ang="0">
                  <a:pos x="T0" y="T1"/>
                </a:cxn>
                <a:cxn ang="0">
                  <a:pos x="T2" y="T3"/>
                </a:cxn>
                <a:cxn ang="0">
                  <a:pos x="T4" y="T5"/>
                </a:cxn>
                <a:cxn ang="0">
                  <a:pos x="T6" y="T7"/>
                </a:cxn>
                <a:cxn ang="0">
                  <a:pos x="T8" y="T9"/>
                </a:cxn>
              </a:cxnLst>
              <a:rect l="0" t="0" r="r" b="b"/>
              <a:pathLst>
                <a:path w="188" h="324">
                  <a:moveTo>
                    <a:pt x="0" y="0"/>
                  </a:moveTo>
                  <a:lnTo>
                    <a:pt x="0" y="217"/>
                  </a:lnTo>
                  <a:lnTo>
                    <a:pt x="188" y="324"/>
                  </a:lnTo>
                  <a:lnTo>
                    <a:pt x="188" y="110"/>
                  </a:lnTo>
                  <a:lnTo>
                    <a:pt x="0" y="0"/>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39" name="Freeform 76"/>
            <p:cNvSpPr>
              <a:spLocks/>
            </p:cNvSpPr>
            <p:nvPr/>
          </p:nvSpPr>
          <p:spPr bwMode="auto">
            <a:xfrm>
              <a:off x="2563813" y="1501775"/>
              <a:ext cx="708025" cy="279400"/>
            </a:xfrm>
            <a:custGeom>
              <a:avLst/>
              <a:gdLst>
                <a:gd name="T0" fmla="*/ 164 w 166"/>
                <a:gd name="T1" fmla="*/ 66 h 66"/>
                <a:gd name="T2" fmla="*/ 59 w 166"/>
                <a:gd name="T3" fmla="*/ 52 h 66"/>
                <a:gd name="T4" fmla="*/ 0 w 166"/>
                <a:gd name="T5" fmla="*/ 17 h 66"/>
                <a:gd name="T6" fmla="*/ 7 w 166"/>
                <a:gd name="T7" fmla="*/ 0 h 66"/>
                <a:gd name="T8" fmla="*/ 65 w 166"/>
                <a:gd name="T9" fmla="*/ 24 h 66"/>
                <a:gd name="T10" fmla="*/ 166 w 166"/>
                <a:gd name="T11" fmla="*/ 46 h 66"/>
                <a:gd name="T12" fmla="*/ 164 w 166"/>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166" h="66">
                  <a:moveTo>
                    <a:pt x="164" y="66"/>
                  </a:moveTo>
                  <a:cubicBezTo>
                    <a:pt x="130" y="66"/>
                    <a:pt x="92" y="62"/>
                    <a:pt x="59" y="52"/>
                  </a:cubicBezTo>
                  <a:cubicBezTo>
                    <a:pt x="38" y="45"/>
                    <a:pt x="18" y="30"/>
                    <a:pt x="0" y="17"/>
                  </a:cubicBezTo>
                  <a:cubicBezTo>
                    <a:pt x="7" y="0"/>
                    <a:pt x="7" y="0"/>
                    <a:pt x="7" y="0"/>
                  </a:cubicBezTo>
                  <a:cubicBezTo>
                    <a:pt x="25" y="11"/>
                    <a:pt x="45" y="18"/>
                    <a:pt x="65" y="24"/>
                  </a:cubicBezTo>
                  <a:cubicBezTo>
                    <a:pt x="98" y="35"/>
                    <a:pt x="131" y="45"/>
                    <a:pt x="166" y="46"/>
                  </a:cubicBezTo>
                  <a:lnTo>
                    <a:pt x="164" y="66"/>
                  </a:ln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40" name="Freeform 77"/>
            <p:cNvSpPr>
              <a:spLocks/>
            </p:cNvSpPr>
            <p:nvPr/>
          </p:nvSpPr>
          <p:spPr bwMode="auto">
            <a:xfrm>
              <a:off x="2074863" y="4405313"/>
              <a:ext cx="728663" cy="152400"/>
            </a:xfrm>
            <a:custGeom>
              <a:avLst/>
              <a:gdLst>
                <a:gd name="T0" fmla="*/ 0 w 171"/>
                <a:gd name="T1" fmla="*/ 28 h 36"/>
                <a:gd name="T2" fmla="*/ 1 w 171"/>
                <a:gd name="T3" fmla="*/ 16 h 36"/>
                <a:gd name="T4" fmla="*/ 2 w 171"/>
                <a:gd name="T5" fmla="*/ 0 h 36"/>
                <a:gd name="T6" fmla="*/ 171 w 171"/>
                <a:gd name="T7" fmla="*/ 1 h 36"/>
                <a:gd name="T8" fmla="*/ 166 w 171"/>
                <a:gd name="T9" fmla="*/ 26 h 36"/>
                <a:gd name="T10" fmla="*/ 0 w 171"/>
                <a:gd name="T11" fmla="*/ 28 h 36"/>
              </a:gdLst>
              <a:ahLst/>
              <a:cxnLst>
                <a:cxn ang="0">
                  <a:pos x="T0" y="T1"/>
                </a:cxn>
                <a:cxn ang="0">
                  <a:pos x="T2" y="T3"/>
                </a:cxn>
                <a:cxn ang="0">
                  <a:pos x="T4" y="T5"/>
                </a:cxn>
                <a:cxn ang="0">
                  <a:pos x="T6" y="T7"/>
                </a:cxn>
                <a:cxn ang="0">
                  <a:pos x="T8" y="T9"/>
                </a:cxn>
                <a:cxn ang="0">
                  <a:pos x="T10" y="T11"/>
                </a:cxn>
              </a:cxnLst>
              <a:rect l="0" t="0" r="r" b="b"/>
              <a:pathLst>
                <a:path w="171" h="36">
                  <a:moveTo>
                    <a:pt x="0" y="28"/>
                  </a:moveTo>
                  <a:cubicBezTo>
                    <a:pt x="1" y="24"/>
                    <a:pt x="1" y="20"/>
                    <a:pt x="1" y="16"/>
                  </a:cubicBezTo>
                  <a:cubicBezTo>
                    <a:pt x="2" y="10"/>
                    <a:pt x="2" y="5"/>
                    <a:pt x="2" y="0"/>
                  </a:cubicBezTo>
                  <a:cubicBezTo>
                    <a:pt x="57" y="13"/>
                    <a:pt x="115" y="13"/>
                    <a:pt x="171" y="1"/>
                  </a:cubicBezTo>
                  <a:cubicBezTo>
                    <a:pt x="169" y="9"/>
                    <a:pt x="168" y="17"/>
                    <a:pt x="166" y="26"/>
                  </a:cubicBezTo>
                  <a:cubicBezTo>
                    <a:pt x="111" y="35"/>
                    <a:pt x="55" y="36"/>
                    <a:pt x="0" y="28"/>
                  </a:cubicBez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41" name="Freeform 78"/>
            <p:cNvSpPr>
              <a:spLocks/>
            </p:cNvSpPr>
            <p:nvPr/>
          </p:nvSpPr>
          <p:spPr bwMode="auto">
            <a:xfrm>
              <a:off x="2657476" y="2460625"/>
              <a:ext cx="55563" cy="373063"/>
            </a:xfrm>
            <a:custGeom>
              <a:avLst/>
              <a:gdLst>
                <a:gd name="T0" fmla="*/ 0 w 35"/>
                <a:gd name="T1" fmla="*/ 235 h 235"/>
                <a:gd name="T2" fmla="*/ 33 w 35"/>
                <a:gd name="T3" fmla="*/ 217 h 235"/>
                <a:gd name="T4" fmla="*/ 35 w 35"/>
                <a:gd name="T5" fmla="*/ 0 h 235"/>
                <a:gd name="T6" fmla="*/ 3 w 35"/>
                <a:gd name="T7" fmla="*/ 19 h 235"/>
                <a:gd name="T8" fmla="*/ 0 w 35"/>
                <a:gd name="T9" fmla="*/ 235 h 235"/>
              </a:gdLst>
              <a:ahLst/>
              <a:cxnLst>
                <a:cxn ang="0">
                  <a:pos x="T0" y="T1"/>
                </a:cxn>
                <a:cxn ang="0">
                  <a:pos x="T2" y="T3"/>
                </a:cxn>
                <a:cxn ang="0">
                  <a:pos x="T4" y="T5"/>
                </a:cxn>
                <a:cxn ang="0">
                  <a:pos x="T6" y="T7"/>
                </a:cxn>
                <a:cxn ang="0">
                  <a:pos x="T8" y="T9"/>
                </a:cxn>
              </a:cxnLst>
              <a:rect l="0" t="0" r="r" b="b"/>
              <a:pathLst>
                <a:path w="35" h="235">
                  <a:moveTo>
                    <a:pt x="0" y="235"/>
                  </a:moveTo>
                  <a:lnTo>
                    <a:pt x="33" y="217"/>
                  </a:lnTo>
                  <a:lnTo>
                    <a:pt x="35" y="0"/>
                  </a:lnTo>
                  <a:lnTo>
                    <a:pt x="3" y="19"/>
                  </a:lnTo>
                  <a:lnTo>
                    <a:pt x="0" y="235"/>
                  </a:ln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42" name="Freeform 79"/>
            <p:cNvSpPr>
              <a:spLocks/>
            </p:cNvSpPr>
            <p:nvPr/>
          </p:nvSpPr>
          <p:spPr bwMode="auto">
            <a:xfrm>
              <a:off x="2049463" y="2100263"/>
              <a:ext cx="663575" cy="390525"/>
            </a:xfrm>
            <a:custGeom>
              <a:avLst/>
              <a:gdLst>
                <a:gd name="T0" fmla="*/ 386 w 418"/>
                <a:gd name="T1" fmla="*/ 246 h 246"/>
                <a:gd name="T2" fmla="*/ 418 w 418"/>
                <a:gd name="T3" fmla="*/ 227 h 246"/>
                <a:gd name="T4" fmla="*/ 32 w 418"/>
                <a:gd name="T5" fmla="*/ 0 h 246"/>
                <a:gd name="T6" fmla="*/ 0 w 418"/>
                <a:gd name="T7" fmla="*/ 16 h 246"/>
                <a:gd name="T8" fmla="*/ 386 w 418"/>
                <a:gd name="T9" fmla="*/ 246 h 246"/>
              </a:gdLst>
              <a:ahLst/>
              <a:cxnLst>
                <a:cxn ang="0">
                  <a:pos x="T0" y="T1"/>
                </a:cxn>
                <a:cxn ang="0">
                  <a:pos x="T2" y="T3"/>
                </a:cxn>
                <a:cxn ang="0">
                  <a:pos x="T4" y="T5"/>
                </a:cxn>
                <a:cxn ang="0">
                  <a:pos x="T6" y="T7"/>
                </a:cxn>
                <a:cxn ang="0">
                  <a:pos x="T8" y="T9"/>
                </a:cxn>
              </a:cxnLst>
              <a:rect l="0" t="0" r="r" b="b"/>
              <a:pathLst>
                <a:path w="418" h="246">
                  <a:moveTo>
                    <a:pt x="386" y="246"/>
                  </a:moveTo>
                  <a:lnTo>
                    <a:pt x="418" y="227"/>
                  </a:lnTo>
                  <a:lnTo>
                    <a:pt x="32" y="0"/>
                  </a:lnTo>
                  <a:lnTo>
                    <a:pt x="0" y="16"/>
                  </a:lnTo>
                  <a:lnTo>
                    <a:pt x="386" y="246"/>
                  </a:ln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43" name="Freeform 80"/>
            <p:cNvSpPr>
              <a:spLocks/>
            </p:cNvSpPr>
            <p:nvPr/>
          </p:nvSpPr>
          <p:spPr bwMode="auto">
            <a:xfrm>
              <a:off x="2049463" y="2125663"/>
              <a:ext cx="612775" cy="708025"/>
            </a:xfrm>
            <a:custGeom>
              <a:avLst/>
              <a:gdLst>
                <a:gd name="T0" fmla="*/ 0 w 386"/>
                <a:gd name="T1" fmla="*/ 0 h 446"/>
                <a:gd name="T2" fmla="*/ 0 w 386"/>
                <a:gd name="T3" fmla="*/ 216 h 446"/>
                <a:gd name="T4" fmla="*/ 383 w 386"/>
                <a:gd name="T5" fmla="*/ 446 h 446"/>
                <a:gd name="T6" fmla="*/ 386 w 386"/>
                <a:gd name="T7" fmla="*/ 230 h 446"/>
                <a:gd name="T8" fmla="*/ 0 w 386"/>
                <a:gd name="T9" fmla="*/ 0 h 446"/>
              </a:gdLst>
              <a:ahLst/>
              <a:cxnLst>
                <a:cxn ang="0">
                  <a:pos x="T0" y="T1"/>
                </a:cxn>
                <a:cxn ang="0">
                  <a:pos x="T2" y="T3"/>
                </a:cxn>
                <a:cxn ang="0">
                  <a:pos x="T4" y="T5"/>
                </a:cxn>
                <a:cxn ang="0">
                  <a:pos x="T6" y="T7"/>
                </a:cxn>
                <a:cxn ang="0">
                  <a:pos x="T8" y="T9"/>
                </a:cxn>
              </a:cxnLst>
              <a:rect l="0" t="0" r="r" b="b"/>
              <a:pathLst>
                <a:path w="386" h="446">
                  <a:moveTo>
                    <a:pt x="0" y="0"/>
                  </a:moveTo>
                  <a:lnTo>
                    <a:pt x="0" y="216"/>
                  </a:lnTo>
                  <a:lnTo>
                    <a:pt x="383" y="446"/>
                  </a:lnTo>
                  <a:lnTo>
                    <a:pt x="386" y="230"/>
                  </a:lnTo>
                  <a:lnTo>
                    <a:pt x="0" y="0"/>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8" name="CaixaDeTexto 7">
            <a:extLst>
              <a:ext uri="{FF2B5EF4-FFF2-40B4-BE49-F238E27FC236}">
                <a16:creationId xmlns:a16="http://schemas.microsoft.com/office/drawing/2014/main" id="{33EDAEB4-AB82-8C07-3766-E6E04C17BB8F}"/>
              </a:ext>
            </a:extLst>
          </p:cNvPr>
          <p:cNvSpPr txBox="1"/>
          <p:nvPr/>
        </p:nvSpPr>
        <p:spPr>
          <a:xfrm>
            <a:off x="240813" y="1170562"/>
            <a:ext cx="4208924" cy="2400657"/>
          </a:xfrm>
          <a:prstGeom prst="rect">
            <a:avLst/>
          </a:prstGeom>
          <a:noFill/>
        </p:spPr>
        <p:txBody>
          <a:bodyPr wrap="square">
            <a:spAutoFit/>
          </a:bodyPr>
          <a:lstStyle/>
          <a:p>
            <a:r>
              <a:rPr lang="pt-BR" sz="1875" dirty="0">
                <a:latin typeface="Arial" panose="020B0604020202020204" pitchFamily="34" charset="0"/>
              </a:rPr>
              <a:t>Art. 168....Parágrafo único. Na </a:t>
            </a:r>
            <a:r>
              <a:rPr lang="pt-BR" sz="1875" b="1" dirty="0">
                <a:latin typeface="Arial" panose="020B0604020202020204" pitchFamily="34" charset="0"/>
              </a:rPr>
              <a:t>ELABORAÇÃO DE SUAS DECISÕES</a:t>
            </a:r>
            <a:r>
              <a:rPr lang="pt-BR" sz="1875" dirty="0">
                <a:latin typeface="Arial" panose="020B0604020202020204" pitchFamily="34" charset="0"/>
              </a:rPr>
              <a:t>, a autoridade competente será </a:t>
            </a:r>
            <a:r>
              <a:rPr lang="pt-BR" sz="1875" b="1" dirty="0">
                <a:latin typeface="Arial" panose="020B0604020202020204" pitchFamily="34" charset="0"/>
              </a:rPr>
              <a:t>AUXILIADA PELO ÓRGÃO DE ASSESSORAMENTO JURÍDICO</a:t>
            </a:r>
            <a:r>
              <a:rPr lang="pt-BR" sz="1875" dirty="0">
                <a:latin typeface="Arial" panose="020B0604020202020204" pitchFamily="34" charset="0"/>
              </a:rPr>
              <a:t>, que </a:t>
            </a:r>
            <a:r>
              <a:rPr lang="pt-BR" sz="1875" b="1" dirty="0">
                <a:latin typeface="Arial" panose="020B0604020202020204" pitchFamily="34" charset="0"/>
              </a:rPr>
              <a:t>DEVERÁ DIRIMIR DÚVIDAS E SUBSIDIÁ-LA com as INFORMAÇÕES NECESSÁRIAS</a:t>
            </a:r>
            <a:r>
              <a:rPr lang="pt-BR" sz="1875" dirty="0">
                <a:latin typeface="Arial" panose="020B0604020202020204" pitchFamily="34" charset="0"/>
              </a:rPr>
              <a:t>.</a:t>
            </a:r>
            <a:endParaRPr lang="pt-BR" sz="1875" dirty="0">
              <a:latin typeface="Times New Roman" panose="02020603050405020304" pitchFamily="18" charset="0"/>
            </a:endParaRPr>
          </a:p>
        </p:txBody>
      </p:sp>
    </p:spTree>
    <p:extLst>
      <p:ext uri="{BB962C8B-B14F-4D97-AF65-F5344CB8AC3E}">
        <p14:creationId xmlns:p14="http://schemas.microsoft.com/office/powerpoint/2010/main" val="42237477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7000">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14:bounceEnd="67000">
                                          <p:cBhvr additive="base">
                                            <p:cTn id="7" dur="1000" fill="hold"/>
                                            <p:tgtEl>
                                              <p:spTgt spid="162"/>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16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7000">
                                      <p:stCondLst>
                                        <p:cond delay="100"/>
                                      </p:stCondLst>
                                      <p:childTnLst>
                                        <p:set>
                                          <p:cBhvr>
                                            <p:cTn id="10" dur="1" fill="hold">
                                              <p:stCondLst>
                                                <p:cond delay="0"/>
                                              </p:stCondLst>
                                            </p:cTn>
                                            <p:tgtEl>
                                              <p:spTgt spid="163"/>
                                            </p:tgtEl>
                                            <p:attrNameLst>
                                              <p:attrName>style.visibility</p:attrName>
                                            </p:attrNameLst>
                                          </p:cBhvr>
                                          <p:to>
                                            <p:strVal val="visible"/>
                                          </p:to>
                                        </p:set>
                                        <p:anim calcmode="lin" valueType="num" p14:bounceEnd="67000">
                                          <p:cBhvr additive="base">
                                            <p:cTn id="11" dur="1000" fill="hold"/>
                                            <p:tgtEl>
                                              <p:spTgt spid="163"/>
                                            </p:tgtEl>
                                            <p:attrNameLst>
                                              <p:attrName>ppt_x</p:attrName>
                                            </p:attrNameLst>
                                          </p:cBhvr>
                                          <p:tavLst>
                                            <p:tav tm="0">
                                              <p:val>
                                                <p:strVal val="#ppt_x"/>
                                              </p:val>
                                            </p:tav>
                                            <p:tav tm="100000">
                                              <p:val>
                                                <p:strVal val="#ppt_x"/>
                                              </p:val>
                                            </p:tav>
                                          </p:tavLst>
                                        </p:anim>
                                        <p:anim calcmode="lin" valueType="num" p14:bounceEnd="67000">
                                          <p:cBhvr additive="base">
                                            <p:cTn id="12" dur="1000" fill="hold"/>
                                            <p:tgtEl>
                                              <p:spTgt spid="16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67000">
                                      <p:stCondLst>
                                        <p:cond delay="200"/>
                                      </p:stCondLst>
                                      <p:childTnLst>
                                        <p:set>
                                          <p:cBhvr>
                                            <p:cTn id="14" dur="1" fill="hold">
                                              <p:stCondLst>
                                                <p:cond delay="0"/>
                                              </p:stCondLst>
                                            </p:cTn>
                                            <p:tgtEl>
                                              <p:spTgt spid="168"/>
                                            </p:tgtEl>
                                            <p:attrNameLst>
                                              <p:attrName>style.visibility</p:attrName>
                                            </p:attrNameLst>
                                          </p:cBhvr>
                                          <p:to>
                                            <p:strVal val="visible"/>
                                          </p:to>
                                        </p:set>
                                        <p:anim calcmode="lin" valueType="num" p14:bounceEnd="67000">
                                          <p:cBhvr additive="base">
                                            <p:cTn id="15" dur="1000" fill="hold"/>
                                            <p:tgtEl>
                                              <p:spTgt spid="168"/>
                                            </p:tgtEl>
                                            <p:attrNameLst>
                                              <p:attrName>ppt_x</p:attrName>
                                            </p:attrNameLst>
                                          </p:cBhvr>
                                          <p:tavLst>
                                            <p:tav tm="0">
                                              <p:val>
                                                <p:strVal val="#ppt_x"/>
                                              </p:val>
                                            </p:tav>
                                            <p:tav tm="100000">
                                              <p:val>
                                                <p:strVal val="#ppt_x"/>
                                              </p:val>
                                            </p:tav>
                                          </p:tavLst>
                                        </p:anim>
                                        <p:anim calcmode="lin" valueType="num" p14:bounceEnd="67000">
                                          <p:cBhvr additive="base">
                                            <p:cTn id="16" dur="1000" fill="hold"/>
                                            <p:tgtEl>
                                              <p:spTgt spid="168"/>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67000">
                                      <p:stCondLst>
                                        <p:cond delay="300"/>
                                      </p:stCondLst>
                                      <p:childTnLst>
                                        <p:set>
                                          <p:cBhvr>
                                            <p:cTn id="18" dur="1" fill="hold">
                                              <p:stCondLst>
                                                <p:cond delay="0"/>
                                              </p:stCondLst>
                                            </p:cTn>
                                            <p:tgtEl>
                                              <p:spTgt spid="390"/>
                                            </p:tgtEl>
                                            <p:attrNameLst>
                                              <p:attrName>style.visibility</p:attrName>
                                            </p:attrNameLst>
                                          </p:cBhvr>
                                          <p:to>
                                            <p:strVal val="visible"/>
                                          </p:to>
                                        </p:set>
                                        <p:anim calcmode="lin" valueType="num" p14:bounceEnd="67000">
                                          <p:cBhvr additive="base">
                                            <p:cTn id="19" dur="1000" fill="hold"/>
                                            <p:tgtEl>
                                              <p:spTgt spid="390"/>
                                            </p:tgtEl>
                                            <p:attrNameLst>
                                              <p:attrName>ppt_x</p:attrName>
                                            </p:attrNameLst>
                                          </p:cBhvr>
                                          <p:tavLst>
                                            <p:tav tm="0">
                                              <p:val>
                                                <p:strVal val="1+#ppt_w/2"/>
                                              </p:val>
                                            </p:tav>
                                            <p:tav tm="100000">
                                              <p:val>
                                                <p:strVal val="#ppt_x"/>
                                              </p:val>
                                            </p:tav>
                                          </p:tavLst>
                                        </p:anim>
                                        <p:anim calcmode="lin" valueType="num" p14:bounceEnd="67000">
                                          <p:cBhvr additive="base">
                                            <p:cTn id="20" dur="1000" fill="hold"/>
                                            <p:tgtEl>
                                              <p:spTgt spid="390"/>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14:presetBounceEnd="67000">
                                      <p:stCondLst>
                                        <p:cond delay="400"/>
                                      </p:stCondLst>
                                      <p:childTnLst>
                                        <p:set>
                                          <p:cBhvr>
                                            <p:cTn id="22" dur="1" fill="hold">
                                              <p:stCondLst>
                                                <p:cond delay="0"/>
                                              </p:stCondLst>
                                            </p:cTn>
                                            <p:tgtEl>
                                              <p:spTgt spid="180"/>
                                            </p:tgtEl>
                                            <p:attrNameLst>
                                              <p:attrName>style.visibility</p:attrName>
                                            </p:attrNameLst>
                                          </p:cBhvr>
                                          <p:to>
                                            <p:strVal val="visible"/>
                                          </p:to>
                                        </p:set>
                                        <p:anim calcmode="lin" valueType="num" p14:bounceEnd="67000">
                                          <p:cBhvr additive="base">
                                            <p:cTn id="23" dur="1000" fill="hold"/>
                                            <p:tgtEl>
                                              <p:spTgt spid="180"/>
                                            </p:tgtEl>
                                            <p:attrNameLst>
                                              <p:attrName>ppt_x</p:attrName>
                                            </p:attrNameLst>
                                          </p:cBhvr>
                                          <p:tavLst>
                                            <p:tav tm="0">
                                              <p:val>
                                                <p:strVal val="#ppt_x"/>
                                              </p:val>
                                            </p:tav>
                                            <p:tav tm="100000">
                                              <p:val>
                                                <p:strVal val="#ppt_x"/>
                                              </p:val>
                                            </p:tav>
                                          </p:tavLst>
                                        </p:anim>
                                        <p:anim calcmode="lin" valueType="num" p14:bounceEnd="67000">
                                          <p:cBhvr additive="base">
                                            <p:cTn id="24" dur="1000" fill="hold"/>
                                            <p:tgtEl>
                                              <p:spTgt spid="180"/>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67000">
                                      <p:stCondLst>
                                        <p:cond delay="400"/>
                                      </p:stCondLst>
                                      <p:childTnLst>
                                        <p:set>
                                          <p:cBhvr>
                                            <p:cTn id="26" dur="1" fill="hold">
                                              <p:stCondLst>
                                                <p:cond delay="0"/>
                                              </p:stCondLst>
                                            </p:cTn>
                                            <p:tgtEl>
                                              <p:spTgt spid="496"/>
                                            </p:tgtEl>
                                            <p:attrNameLst>
                                              <p:attrName>style.visibility</p:attrName>
                                            </p:attrNameLst>
                                          </p:cBhvr>
                                          <p:to>
                                            <p:strVal val="visible"/>
                                          </p:to>
                                        </p:set>
                                        <p:anim calcmode="lin" valueType="num" p14:bounceEnd="67000">
                                          <p:cBhvr additive="base">
                                            <p:cTn id="27" dur="1000" fill="hold"/>
                                            <p:tgtEl>
                                              <p:spTgt spid="496"/>
                                            </p:tgtEl>
                                            <p:attrNameLst>
                                              <p:attrName>ppt_x</p:attrName>
                                            </p:attrNameLst>
                                          </p:cBhvr>
                                          <p:tavLst>
                                            <p:tav tm="0">
                                              <p:val>
                                                <p:strVal val="#ppt_x"/>
                                              </p:val>
                                            </p:tav>
                                            <p:tav tm="100000">
                                              <p:val>
                                                <p:strVal val="#ppt_x"/>
                                              </p:val>
                                            </p:tav>
                                          </p:tavLst>
                                        </p:anim>
                                        <p:anim calcmode="lin" valueType="num" p14:bounceEnd="67000">
                                          <p:cBhvr additive="base">
                                            <p:cTn id="28" dur="1000" fill="hold"/>
                                            <p:tgtEl>
                                              <p:spTgt spid="496"/>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67000">
                                      <p:stCondLst>
                                        <p:cond delay="400"/>
                                      </p:stCondLst>
                                      <p:childTnLst>
                                        <p:set>
                                          <p:cBhvr>
                                            <p:cTn id="30" dur="1" fill="hold">
                                              <p:stCondLst>
                                                <p:cond delay="0"/>
                                              </p:stCondLst>
                                            </p:cTn>
                                            <p:tgtEl>
                                              <p:spTgt spid="470"/>
                                            </p:tgtEl>
                                            <p:attrNameLst>
                                              <p:attrName>style.visibility</p:attrName>
                                            </p:attrNameLst>
                                          </p:cBhvr>
                                          <p:to>
                                            <p:strVal val="visible"/>
                                          </p:to>
                                        </p:set>
                                        <p:anim calcmode="lin" valueType="num" p14:bounceEnd="67000">
                                          <p:cBhvr additive="base">
                                            <p:cTn id="31" dur="1000" fill="hold"/>
                                            <p:tgtEl>
                                              <p:spTgt spid="470"/>
                                            </p:tgtEl>
                                            <p:attrNameLst>
                                              <p:attrName>ppt_x</p:attrName>
                                            </p:attrNameLst>
                                          </p:cBhvr>
                                          <p:tavLst>
                                            <p:tav tm="0">
                                              <p:val>
                                                <p:strVal val="#ppt_x"/>
                                              </p:val>
                                            </p:tav>
                                            <p:tav tm="100000">
                                              <p:val>
                                                <p:strVal val="#ppt_x"/>
                                              </p:val>
                                            </p:tav>
                                          </p:tavLst>
                                        </p:anim>
                                        <p:anim calcmode="lin" valueType="num" p14:bounceEnd="67000">
                                          <p:cBhvr additive="base">
                                            <p:cTn id="32" dur="1000" fill="hold"/>
                                            <p:tgtEl>
                                              <p:spTgt spid="470"/>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67000">
                                      <p:stCondLst>
                                        <p:cond delay="400"/>
                                      </p:stCondLst>
                                      <p:childTnLst>
                                        <p:set>
                                          <p:cBhvr>
                                            <p:cTn id="34" dur="1" fill="hold">
                                              <p:stCondLst>
                                                <p:cond delay="0"/>
                                              </p:stCondLst>
                                            </p:cTn>
                                            <p:tgtEl>
                                              <p:spTgt spid="310"/>
                                            </p:tgtEl>
                                            <p:attrNameLst>
                                              <p:attrName>style.visibility</p:attrName>
                                            </p:attrNameLst>
                                          </p:cBhvr>
                                          <p:to>
                                            <p:strVal val="visible"/>
                                          </p:to>
                                        </p:set>
                                        <p:anim calcmode="lin" valueType="num" p14:bounceEnd="67000">
                                          <p:cBhvr additive="base">
                                            <p:cTn id="35" dur="1000" fill="hold"/>
                                            <p:tgtEl>
                                              <p:spTgt spid="310"/>
                                            </p:tgtEl>
                                            <p:attrNameLst>
                                              <p:attrName>ppt_x</p:attrName>
                                            </p:attrNameLst>
                                          </p:cBhvr>
                                          <p:tavLst>
                                            <p:tav tm="0">
                                              <p:val>
                                                <p:strVal val="#ppt_x"/>
                                              </p:val>
                                            </p:tav>
                                            <p:tav tm="100000">
                                              <p:val>
                                                <p:strVal val="#ppt_x"/>
                                              </p:val>
                                            </p:tav>
                                          </p:tavLst>
                                        </p:anim>
                                        <p:anim calcmode="lin" valueType="num" p14:bounceEnd="67000">
                                          <p:cBhvr additive="base">
                                            <p:cTn id="36" dur="1000" fill="hold"/>
                                            <p:tgtEl>
                                              <p:spTgt spid="310"/>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67000">
                                      <p:stCondLst>
                                        <p:cond delay="800"/>
                                      </p:stCondLst>
                                      <p:childTnLst>
                                        <p:set>
                                          <p:cBhvr>
                                            <p:cTn id="38" dur="1" fill="hold">
                                              <p:stCondLst>
                                                <p:cond delay="0"/>
                                              </p:stCondLst>
                                            </p:cTn>
                                            <p:tgtEl>
                                              <p:spTgt spid="412"/>
                                            </p:tgtEl>
                                            <p:attrNameLst>
                                              <p:attrName>style.visibility</p:attrName>
                                            </p:attrNameLst>
                                          </p:cBhvr>
                                          <p:to>
                                            <p:strVal val="visible"/>
                                          </p:to>
                                        </p:set>
                                        <p:anim calcmode="lin" valueType="num" p14:bounceEnd="67000">
                                          <p:cBhvr additive="base">
                                            <p:cTn id="39" dur="1000" fill="hold"/>
                                            <p:tgtEl>
                                              <p:spTgt spid="412"/>
                                            </p:tgtEl>
                                            <p:attrNameLst>
                                              <p:attrName>ppt_x</p:attrName>
                                            </p:attrNameLst>
                                          </p:cBhvr>
                                          <p:tavLst>
                                            <p:tav tm="0">
                                              <p:val>
                                                <p:strVal val="#ppt_x"/>
                                              </p:val>
                                            </p:tav>
                                            <p:tav tm="100000">
                                              <p:val>
                                                <p:strVal val="#ppt_x"/>
                                              </p:val>
                                            </p:tav>
                                          </p:tavLst>
                                        </p:anim>
                                        <p:anim calcmode="lin" valueType="num" p14:bounceEnd="67000">
                                          <p:cBhvr additive="base">
                                            <p:cTn id="40" dur="1000" fill="hold"/>
                                            <p:tgtEl>
                                              <p:spTgt spid="412"/>
                                            </p:tgtEl>
                                            <p:attrNameLst>
                                              <p:attrName>ppt_y</p:attrName>
                                            </p:attrNameLst>
                                          </p:cBhvr>
                                          <p:tavLst>
                                            <p:tav tm="0">
                                              <p:val>
                                                <p:strVal val="0-#ppt_h/2"/>
                                              </p:val>
                                            </p:tav>
                                            <p:tav tm="100000">
                                              <p:val>
                                                <p:strVal val="#ppt_y"/>
                                              </p:val>
                                            </p:tav>
                                          </p:tavLst>
                                        </p:anim>
                                      </p:childTnLst>
                                    </p:cTn>
                                  </p:par>
                                </p:childTnLst>
                              </p:cTn>
                            </p:par>
                            <p:par>
                              <p:cTn id="41" fill="hold">
                                <p:stCondLst>
                                  <p:cond delay="1800"/>
                                </p:stCondLst>
                                <p:childTnLst>
                                  <p:par>
                                    <p:cTn id="42" presetID="14" presetClass="entr" presetSubtype="1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randombar(horizontal)">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additive="base">
                                            <p:cTn id="7" dur="1000" fill="hold"/>
                                            <p:tgtEl>
                                              <p:spTgt spid="162"/>
                                            </p:tgtEl>
                                            <p:attrNameLst>
                                              <p:attrName>ppt_x</p:attrName>
                                            </p:attrNameLst>
                                          </p:cBhvr>
                                          <p:tavLst>
                                            <p:tav tm="0">
                                              <p:val>
                                                <p:strVal val="#ppt_x"/>
                                              </p:val>
                                            </p:tav>
                                            <p:tav tm="100000">
                                              <p:val>
                                                <p:strVal val="#ppt_x"/>
                                              </p:val>
                                            </p:tav>
                                          </p:tavLst>
                                        </p:anim>
                                        <p:anim calcmode="lin" valueType="num">
                                          <p:cBhvr additive="base">
                                            <p:cTn id="8" dur="1000" fill="hold"/>
                                            <p:tgtEl>
                                              <p:spTgt spid="16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
                                      </p:stCondLst>
                                      <p:childTnLst>
                                        <p:set>
                                          <p:cBhvr>
                                            <p:cTn id="10" dur="1" fill="hold">
                                              <p:stCondLst>
                                                <p:cond delay="0"/>
                                              </p:stCondLst>
                                            </p:cTn>
                                            <p:tgtEl>
                                              <p:spTgt spid="163"/>
                                            </p:tgtEl>
                                            <p:attrNameLst>
                                              <p:attrName>style.visibility</p:attrName>
                                            </p:attrNameLst>
                                          </p:cBhvr>
                                          <p:to>
                                            <p:strVal val="visible"/>
                                          </p:to>
                                        </p:set>
                                        <p:anim calcmode="lin" valueType="num">
                                          <p:cBhvr additive="base">
                                            <p:cTn id="11" dur="1000" fill="hold"/>
                                            <p:tgtEl>
                                              <p:spTgt spid="163"/>
                                            </p:tgtEl>
                                            <p:attrNameLst>
                                              <p:attrName>ppt_x</p:attrName>
                                            </p:attrNameLst>
                                          </p:cBhvr>
                                          <p:tavLst>
                                            <p:tav tm="0">
                                              <p:val>
                                                <p:strVal val="#ppt_x"/>
                                              </p:val>
                                            </p:tav>
                                            <p:tav tm="100000">
                                              <p:val>
                                                <p:strVal val="#ppt_x"/>
                                              </p:val>
                                            </p:tav>
                                          </p:tavLst>
                                        </p:anim>
                                        <p:anim calcmode="lin" valueType="num">
                                          <p:cBhvr additive="base">
                                            <p:cTn id="12" dur="1000" fill="hold"/>
                                            <p:tgtEl>
                                              <p:spTgt spid="16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20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1000" fill="hold"/>
                                            <p:tgtEl>
                                              <p:spTgt spid="168"/>
                                            </p:tgtEl>
                                            <p:attrNameLst>
                                              <p:attrName>ppt_x</p:attrName>
                                            </p:attrNameLst>
                                          </p:cBhvr>
                                          <p:tavLst>
                                            <p:tav tm="0">
                                              <p:val>
                                                <p:strVal val="#ppt_x"/>
                                              </p:val>
                                            </p:tav>
                                            <p:tav tm="100000">
                                              <p:val>
                                                <p:strVal val="#ppt_x"/>
                                              </p:val>
                                            </p:tav>
                                          </p:tavLst>
                                        </p:anim>
                                        <p:anim calcmode="lin" valueType="num">
                                          <p:cBhvr additive="base">
                                            <p:cTn id="16" dur="1000" fill="hold"/>
                                            <p:tgtEl>
                                              <p:spTgt spid="168"/>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300"/>
                                      </p:stCondLst>
                                      <p:childTnLst>
                                        <p:set>
                                          <p:cBhvr>
                                            <p:cTn id="18" dur="1" fill="hold">
                                              <p:stCondLst>
                                                <p:cond delay="0"/>
                                              </p:stCondLst>
                                            </p:cTn>
                                            <p:tgtEl>
                                              <p:spTgt spid="390"/>
                                            </p:tgtEl>
                                            <p:attrNameLst>
                                              <p:attrName>style.visibility</p:attrName>
                                            </p:attrNameLst>
                                          </p:cBhvr>
                                          <p:to>
                                            <p:strVal val="visible"/>
                                          </p:to>
                                        </p:set>
                                        <p:anim calcmode="lin" valueType="num">
                                          <p:cBhvr additive="base">
                                            <p:cTn id="19" dur="1000" fill="hold"/>
                                            <p:tgtEl>
                                              <p:spTgt spid="390"/>
                                            </p:tgtEl>
                                            <p:attrNameLst>
                                              <p:attrName>ppt_x</p:attrName>
                                            </p:attrNameLst>
                                          </p:cBhvr>
                                          <p:tavLst>
                                            <p:tav tm="0">
                                              <p:val>
                                                <p:strVal val="1+#ppt_w/2"/>
                                              </p:val>
                                            </p:tav>
                                            <p:tav tm="100000">
                                              <p:val>
                                                <p:strVal val="#ppt_x"/>
                                              </p:val>
                                            </p:tav>
                                          </p:tavLst>
                                        </p:anim>
                                        <p:anim calcmode="lin" valueType="num">
                                          <p:cBhvr additive="base">
                                            <p:cTn id="20" dur="1000" fill="hold"/>
                                            <p:tgtEl>
                                              <p:spTgt spid="390"/>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400"/>
                                      </p:stCondLst>
                                      <p:childTnLst>
                                        <p:set>
                                          <p:cBhvr>
                                            <p:cTn id="22" dur="1" fill="hold">
                                              <p:stCondLst>
                                                <p:cond delay="0"/>
                                              </p:stCondLst>
                                            </p:cTn>
                                            <p:tgtEl>
                                              <p:spTgt spid="180"/>
                                            </p:tgtEl>
                                            <p:attrNameLst>
                                              <p:attrName>style.visibility</p:attrName>
                                            </p:attrNameLst>
                                          </p:cBhvr>
                                          <p:to>
                                            <p:strVal val="visible"/>
                                          </p:to>
                                        </p:set>
                                        <p:anim calcmode="lin" valueType="num">
                                          <p:cBhvr additive="base">
                                            <p:cTn id="23" dur="1000" fill="hold"/>
                                            <p:tgtEl>
                                              <p:spTgt spid="180"/>
                                            </p:tgtEl>
                                            <p:attrNameLst>
                                              <p:attrName>ppt_x</p:attrName>
                                            </p:attrNameLst>
                                          </p:cBhvr>
                                          <p:tavLst>
                                            <p:tav tm="0">
                                              <p:val>
                                                <p:strVal val="#ppt_x"/>
                                              </p:val>
                                            </p:tav>
                                            <p:tav tm="100000">
                                              <p:val>
                                                <p:strVal val="#ppt_x"/>
                                              </p:val>
                                            </p:tav>
                                          </p:tavLst>
                                        </p:anim>
                                        <p:anim calcmode="lin" valueType="num">
                                          <p:cBhvr additive="base">
                                            <p:cTn id="24" dur="1000" fill="hold"/>
                                            <p:tgtEl>
                                              <p:spTgt spid="180"/>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400"/>
                                      </p:stCondLst>
                                      <p:childTnLst>
                                        <p:set>
                                          <p:cBhvr>
                                            <p:cTn id="26" dur="1" fill="hold">
                                              <p:stCondLst>
                                                <p:cond delay="0"/>
                                              </p:stCondLst>
                                            </p:cTn>
                                            <p:tgtEl>
                                              <p:spTgt spid="496"/>
                                            </p:tgtEl>
                                            <p:attrNameLst>
                                              <p:attrName>style.visibility</p:attrName>
                                            </p:attrNameLst>
                                          </p:cBhvr>
                                          <p:to>
                                            <p:strVal val="visible"/>
                                          </p:to>
                                        </p:set>
                                        <p:anim calcmode="lin" valueType="num">
                                          <p:cBhvr additive="base">
                                            <p:cTn id="27" dur="1000" fill="hold"/>
                                            <p:tgtEl>
                                              <p:spTgt spid="496"/>
                                            </p:tgtEl>
                                            <p:attrNameLst>
                                              <p:attrName>ppt_x</p:attrName>
                                            </p:attrNameLst>
                                          </p:cBhvr>
                                          <p:tavLst>
                                            <p:tav tm="0">
                                              <p:val>
                                                <p:strVal val="#ppt_x"/>
                                              </p:val>
                                            </p:tav>
                                            <p:tav tm="100000">
                                              <p:val>
                                                <p:strVal val="#ppt_x"/>
                                              </p:val>
                                            </p:tav>
                                          </p:tavLst>
                                        </p:anim>
                                        <p:anim calcmode="lin" valueType="num">
                                          <p:cBhvr additive="base">
                                            <p:cTn id="28" dur="1000" fill="hold"/>
                                            <p:tgtEl>
                                              <p:spTgt spid="496"/>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400"/>
                                      </p:stCondLst>
                                      <p:childTnLst>
                                        <p:set>
                                          <p:cBhvr>
                                            <p:cTn id="30" dur="1" fill="hold">
                                              <p:stCondLst>
                                                <p:cond delay="0"/>
                                              </p:stCondLst>
                                            </p:cTn>
                                            <p:tgtEl>
                                              <p:spTgt spid="470"/>
                                            </p:tgtEl>
                                            <p:attrNameLst>
                                              <p:attrName>style.visibility</p:attrName>
                                            </p:attrNameLst>
                                          </p:cBhvr>
                                          <p:to>
                                            <p:strVal val="visible"/>
                                          </p:to>
                                        </p:set>
                                        <p:anim calcmode="lin" valueType="num">
                                          <p:cBhvr additive="base">
                                            <p:cTn id="31" dur="1000" fill="hold"/>
                                            <p:tgtEl>
                                              <p:spTgt spid="470"/>
                                            </p:tgtEl>
                                            <p:attrNameLst>
                                              <p:attrName>ppt_x</p:attrName>
                                            </p:attrNameLst>
                                          </p:cBhvr>
                                          <p:tavLst>
                                            <p:tav tm="0">
                                              <p:val>
                                                <p:strVal val="#ppt_x"/>
                                              </p:val>
                                            </p:tav>
                                            <p:tav tm="100000">
                                              <p:val>
                                                <p:strVal val="#ppt_x"/>
                                              </p:val>
                                            </p:tav>
                                          </p:tavLst>
                                        </p:anim>
                                        <p:anim calcmode="lin" valueType="num">
                                          <p:cBhvr additive="base">
                                            <p:cTn id="32" dur="1000" fill="hold"/>
                                            <p:tgtEl>
                                              <p:spTgt spid="470"/>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400"/>
                                      </p:stCondLst>
                                      <p:childTnLst>
                                        <p:set>
                                          <p:cBhvr>
                                            <p:cTn id="34" dur="1" fill="hold">
                                              <p:stCondLst>
                                                <p:cond delay="0"/>
                                              </p:stCondLst>
                                            </p:cTn>
                                            <p:tgtEl>
                                              <p:spTgt spid="310"/>
                                            </p:tgtEl>
                                            <p:attrNameLst>
                                              <p:attrName>style.visibility</p:attrName>
                                            </p:attrNameLst>
                                          </p:cBhvr>
                                          <p:to>
                                            <p:strVal val="visible"/>
                                          </p:to>
                                        </p:set>
                                        <p:anim calcmode="lin" valueType="num">
                                          <p:cBhvr additive="base">
                                            <p:cTn id="35" dur="1000" fill="hold"/>
                                            <p:tgtEl>
                                              <p:spTgt spid="310"/>
                                            </p:tgtEl>
                                            <p:attrNameLst>
                                              <p:attrName>ppt_x</p:attrName>
                                            </p:attrNameLst>
                                          </p:cBhvr>
                                          <p:tavLst>
                                            <p:tav tm="0">
                                              <p:val>
                                                <p:strVal val="#ppt_x"/>
                                              </p:val>
                                            </p:tav>
                                            <p:tav tm="100000">
                                              <p:val>
                                                <p:strVal val="#ppt_x"/>
                                              </p:val>
                                            </p:tav>
                                          </p:tavLst>
                                        </p:anim>
                                        <p:anim calcmode="lin" valueType="num">
                                          <p:cBhvr additive="base">
                                            <p:cTn id="36" dur="1000" fill="hold"/>
                                            <p:tgtEl>
                                              <p:spTgt spid="310"/>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800"/>
                                      </p:stCondLst>
                                      <p:childTnLst>
                                        <p:set>
                                          <p:cBhvr>
                                            <p:cTn id="38" dur="1" fill="hold">
                                              <p:stCondLst>
                                                <p:cond delay="0"/>
                                              </p:stCondLst>
                                            </p:cTn>
                                            <p:tgtEl>
                                              <p:spTgt spid="412"/>
                                            </p:tgtEl>
                                            <p:attrNameLst>
                                              <p:attrName>style.visibility</p:attrName>
                                            </p:attrNameLst>
                                          </p:cBhvr>
                                          <p:to>
                                            <p:strVal val="visible"/>
                                          </p:to>
                                        </p:set>
                                        <p:anim calcmode="lin" valueType="num">
                                          <p:cBhvr additive="base">
                                            <p:cTn id="39" dur="1000" fill="hold"/>
                                            <p:tgtEl>
                                              <p:spTgt spid="412"/>
                                            </p:tgtEl>
                                            <p:attrNameLst>
                                              <p:attrName>ppt_x</p:attrName>
                                            </p:attrNameLst>
                                          </p:cBhvr>
                                          <p:tavLst>
                                            <p:tav tm="0">
                                              <p:val>
                                                <p:strVal val="#ppt_x"/>
                                              </p:val>
                                            </p:tav>
                                            <p:tav tm="100000">
                                              <p:val>
                                                <p:strVal val="#ppt_x"/>
                                              </p:val>
                                            </p:tav>
                                          </p:tavLst>
                                        </p:anim>
                                        <p:anim calcmode="lin" valueType="num">
                                          <p:cBhvr additive="base">
                                            <p:cTn id="40" dur="1000" fill="hold"/>
                                            <p:tgtEl>
                                              <p:spTgt spid="412"/>
                                            </p:tgtEl>
                                            <p:attrNameLst>
                                              <p:attrName>ppt_y</p:attrName>
                                            </p:attrNameLst>
                                          </p:cBhvr>
                                          <p:tavLst>
                                            <p:tav tm="0">
                                              <p:val>
                                                <p:strVal val="0-#ppt_h/2"/>
                                              </p:val>
                                            </p:tav>
                                            <p:tav tm="100000">
                                              <p:val>
                                                <p:strVal val="#ppt_y"/>
                                              </p:val>
                                            </p:tav>
                                          </p:tavLst>
                                        </p:anim>
                                      </p:childTnLst>
                                    </p:cTn>
                                  </p:par>
                                </p:childTnLst>
                              </p:cTn>
                            </p:par>
                            <p:par>
                              <p:cTn id="41" fill="hold">
                                <p:stCondLst>
                                  <p:cond delay="1800"/>
                                </p:stCondLst>
                                <p:childTnLst>
                                  <p:par>
                                    <p:cTn id="42" presetID="14" presetClass="entr" presetSubtype="1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randombar(horizontal)">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FE124731-0463-2C0B-F508-74C6F0774A10}"/>
              </a:ext>
            </a:extLst>
          </p:cNvPr>
          <p:cNvSpPr txBox="1"/>
          <p:nvPr/>
        </p:nvSpPr>
        <p:spPr>
          <a:xfrm>
            <a:off x="156125" y="3933904"/>
            <a:ext cx="8831750" cy="611706"/>
          </a:xfrm>
          <a:prstGeom prst="rect">
            <a:avLst/>
          </a:prstGeom>
          <a:noFill/>
        </p:spPr>
        <p:txBody>
          <a:bodyPr wrap="square">
            <a:spAutoFit/>
          </a:bodyPr>
          <a:lstStyle/>
          <a:p>
            <a:pPr algn="ctr"/>
            <a:r>
              <a:rPr lang="pt-BR" sz="3375" b="1" dirty="0">
                <a:effectLst>
                  <a:outerShdw blurRad="38100" dist="38100" dir="2700000" algn="tl">
                    <a:srgbClr val="000000">
                      <a:alpha val="43137"/>
                    </a:srgbClr>
                  </a:outerShdw>
                </a:effectLst>
                <a:latin typeface="Arial" charset="0"/>
                <a:cs typeface="Arial" charset="0"/>
              </a:rPr>
              <a:t>CRIMES EM LICITAÇÃO</a:t>
            </a:r>
            <a:endParaRPr lang="pt-BR" sz="3375" dirty="0"/>
          </a:p>
        </p:txBody>
      </p:sp>
      <p:pic>
        <p:nvPicPr>
          <p:cNvPr id="2052" name="Picture 4" descr="Cyber Theft - Fraudster Icon PNG Image | Transparent PNG Free Download on  SeekPNG">
            <a:extLst>
              <a:ext uri="{FF2B5EF4-FFF2-40B4-BE49-F238E27FC236}">
                <a16:creationId xmlns:a16="http://schemas.microsoft.com/office/drawing/2014/main" id="{65CF782F-2937-8E60-2266-48D66B73B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8234" y="334168"/>
            <a:ext cx="3107532" cy="35425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1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46" fill="hold">
                                          <p:stCondLst>
                                            <p:cond delay="0"/>
                                          </p:stCondLst>
                                        </p:cTn>
                                        <p:tgtEl>
                                          <p:spTgt spid="4"/>
                                        </p:tgtEl>
                                        <p:attrNameLst>
                                          <p:attrName>style.rotation</p:attrName>
                                        </p:attrNameLst>
                                      </p:cBhvr>
                                      <p:to>
                                        <p:strVal val="-45.0"/>
                                      </p:to>
                                    </p:set>
                                    <p:anim calcmode="lin" valueType="num">
                                      <p:cBhvr>
                                        <p:cTn id="8" dur="46" fill="hold">
                                          <p:stCondLst>
                                            <p:cond delay="46"/>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6"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6" decel="50000" autoRev="1" fill="hold">
                                          <p:stCondLst>
                                            <p:cond delay="46"/>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4" fill="hold">
                                          <p:stCondLst>
                                            <p:cond delay="86"/>
                                          </p:stCondLst>
                                        </p:cTn>
                                        <p:tgtEl>
                                          <p:spTgt spid="4"/>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900"/>
                            </p:stCondLst>
                            <p:childTnLst>
                              <p:par>
                                <p:cTn id="13" presetID="26" presetClass="entr" presetSubtype="0" fill="hold" nodeType="after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80">
                                          <p:stCondLst>
                                            <p:cond delay="0"/>
                                          </p:stCondLst>
                                        </p:cTn>
                                        <p:tgtEl>
                                          <p:spTgt spid="2052"/>
                                        </p:tgtEl>
                                      </p:cBhvr>
                                    </p:animEffect>
                                    <p:anim calcmode="lin" valueType="num">
                                      <p:cBhvr>
                                        <p:cTn id="16"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21" dur="26">
                                          <p:stCondLst>
                                            <p:cond delay="650"/>
                                          </p:stCondLst>
                                        </p:cTn>
                                        <p:tgtEl>
                                          <p:spTgt spid="2052"/>
                                        </p:tgtEl>
                                      </p:cBhvr>
                                      <p:to x="100000" y="60000"/>
                                    </p:animScale>
                                    <p:animScale>
                                      <p:cBhvr>
                                        <p:cTn id="22" dur="166" decel="50000">
                                          <p:stCondLst>
                                            <p:cond delay="676"/>
                                          </p:stCondLst>
                                        </p:cTn>
                                        <p:tgtEl>
                                          <p:spTgt spid="2052"/>
                                        </p:tgtEl>
                                      </p:cBhvr>
                                      <p:to x="100000" y="100000"/>
                                    </p:animScale>
                                    <p:animScale>
                                      <p:cBhvr>
                                        <p:cTn id="23" dur="26">
                                          <p:stCondLst>
                                            <p:cond delay="1312"/>
                                          </p:stCondLst>
                                        </p:cTn>
                                        <p:tgtEl>
                                          <p:spTgt spid="2052"/>
                                        </p:tgtEl>
                                      </p:cBhvr>
                                      <p:to x="100000" y="80000"/>
                                    </p:animScale>
                                    <p:animScale>
                                      <p:cBhvr>
                                        <p:cTn id="24" dur="166" decel="50000">
                                          <p:stCondLst>
                                            <p:cond delay="1338"/>
                                          </p:stCondLst>
                                        </p:cTn>
                                        <p:tgtEl>
                                          <p:spTgt spid="2052"/>
                                        </p:tgtEl>
                                      </p:cBhvr>
                                      <p:to x="100000" y="100000"/>
                                    </p:animScale>
                                    <p:animScale>
                                      <p:cBhvr>
                                        <p:cTn id="25" dur="26">
                                          <p:stCondLst>
                                            <p:cond delay="1642"/>
                                          </p:stCondLst>
                                        </p:cTn>
                                        <p:tgtEl>
                                          <p:spTgt spid="2052"/>
                                        </p:tgtEl>
                                      </p:cBhvr>
                                      <p:to x="100000" y="90000"/>
                                    </p:animScale>
                                    <p:animScale>
                                      <p:cBhvr>
                                        <p:cTn id="26" dur="166" decel="50000">
                                          <p:stCondLst>
                                            <p:cond delay="1668"/>
                                          </p:stCondLst>
                                        </p:cTn>
                                        <p:tgtEl>
                                          <p:spTgt spid="2052"/>
                                        </p:tgtEl>
                                      </p:cBhvr>
                                      <p:to x="100000" y="100000"/>
                                    </p:animScale>
                                    <p:animScale>
                                      <p:cBhvr>
                                        <p:cTn id="27" dur="26">
                                          <p:stCondLst>
                                            <p:cond delay="1808"/>
                                          </p:stCondLst>
                                        </p:cTn>
                                        <p:tgtEl>
                                          <p:spTgt spid="2052"/>
                                        </p:tgtEl>
                                      </p:cBhvr>
                                      <p:to x="100000" y="95000"/>
                                    </p:animScale>
                                    <p:animScale>
                                      <p:cBhvr>
                                        <p:cTn id="28" dur="166" decel="50000">
                                          <p:stCondLst>
                                            <p:cond delay="1834"/>
                                          </p:stCondLst>
                                        </p:cTn>
                                        <p:tgtEl>
                                          <p:spTgt spid="205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FE124731-0463-2C0B-F508-74C6F0774A10}"/>
              </a:ext>
            </a:extLst>
          </p:cNvPr>
          <p:cNvSpPr txBox="1"/>
          <p:nvPr/>
        </p:nvSpPr>
        <p:spPr>
          <a:xfrm>
            <a:off x="156125" y="3933904"/>
            <a:ext cx="8831750" cy="477054"/>
          </a:xfrm>
          <a:prstGeom prst="rect">
            <a:avLst/>
          </a:prstGeom>
          <a:noFill/>
        </p:spPr>
        <p:txBody>
          <a:bodyPr wrap="square">
            <a:spAutoFit/>
          </a:bodyPr>
          <a:lstStyle/>
          <a:p>
            <a:pPr algn="ctr"/>
            <a:r>
              <a:rPr lang="pt-BR" sz="2500" b="1" dirty="0">
                <a:effectLst>
                  <a:outerShdw blurRad="38100" dist="38100" dir="2700000" algn="tl">
                    <a:srgbClr val="000000">
                      <a:alpha val="43137"/>
                    </a:srgbClr>
                  </a:outerShdw>
                </a:effectLst>
                <a:latin typeface="Arial" charset="0"/>
                <a:cs typeface="Arial" charset="0"/>
              </a:rPr>
              <a:t>GESTORES E FISCAIS DE CONTRATOS</a:t>
            </a:r>
            <a:endParaRPr lang="pt-BR" sz="2500" dirty="0"/>
          </a:p>
        </p:txBody>
      </p:sp>
      <p:pic>
        <p:nvPicPr>
          <p:cNvPr id="1026" name="Picture 2">
            <a:extLst>
              <a:ext uri="{FF2B5EF4-FFF2-40B4-BE49-F238E27FC236}">
                <a16:creationId xmlns:a16="http://schemas.microsoft.com/office/drawing/2014/main" id="{07DEE7B3-BF88-C427-CF72-8970B1EC0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1804" y="243348"/>
            <a:ext cx="3552518" cy="35525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57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46" fill="hold">
                                          <p:stCondLst>
                                            <p:cond delay="0"/>
                                          </p:stCondLst>
                                        </p:cTn>
                                        <p:tgtEl>
                                          <p:spTgt spid="4"/>
                                        </p:tgtEl>
                                        <p:attrNameLst>
                                          <p:attrName>style.rotation</p:attrName>
                                        </p:attrNameLst>
                                      </p:cBhvr>
                                      <p:to>
                                        <p:strVal val="-45.0"/>
                                      </p:to>
                                    </p:set>
                                    <p:anim calcmode="lin" valueType="num">
                                      <p:cBhvr>
                                        <p:cTn id="8" dur="46" fill="hold">
                                          <p:stCondLst>
                                            <p:cond delay="46"/>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6"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6" decel="50000" autoRev="1" fill="hold">
                                          <p:stCondLst>
                                            <p:cond delay="46"/>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4" fill="hold">
                                          <p:stCondLst>
                                            <p:cond delay="86"/>
                                          </p:stCondLst>
                                        </p:cTn>
                                        <p:tgtEl>
                                          <p:spTgt spid="4"/>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1400"/>
                            </p:stCondLst>
                            <p:childTnLst>
                              <p:par>
                                <p:cTn id="13" presetID="52"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Scale>
                                      <p:cBhvr>
                                        <p:cTn id="15" dur="1000" decel="50000" fill="hold">
                                          <p:stCondLst>
                                            <p:cond delay="0"/>
                                          </p:stCondLst>
                                        </p:cTn>
                                        <p:tgtEl>
                                          <p:spTgt spid="10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026"/>
                                        </p:tgtEl>
                                        <p:attrNameLst>
                                          <p:attrName>ppt_x</p:attrName>
                                          <p:attrName>ppt_y</p:attrName>
                                        </p:attrNameLst>
                                      </p:cBhvr>
                                    </p:animMotion>
                                    <p:animEffect transition="in" filter="fade">
                                      <p:cBhvr>
                                        <p:cTn id="1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ity 11"/>
          <p:cNvSpPr>
            <a:spLocks/>
          </p:cNvSpPr>
          <p:nvPr/>
        </p:nvSpPr>
        <p:spPr bwMode="auto">
          <a:xfrm>
            <a:off x="6128148" y="400050"/>
            <a:ext cx="322660" cy="3981450"/>
          </a:xfrm>
          <a:custGeom>
            <a:avLst/>
            <a:gdLst>
              <a:gd name="T0" fmla="*/ 91 w 113"/>
              <a:gd name="T1" fmla="*/ 515 h 1393"/>
              <a:gd name="T2" fmla="*/ 91 w 113"/>
              <a:gd name="T3" fmla="*/ 278 h 1393"/>
              <a:gd name="T4" fmla="*/ 69 w 113"/>
              <a:gd name="T5" fmla="*/ 278 h 1393"/>
              <a:gd name="T6" fmla="*/ 69 w 113"/>
              <a:gd name="T7" fmla="*/ 12 h 1393"/>
              <a:gd name="T8" fmla="*/ 57 w 113"/>
              <a:gd name="T9" fmla="*/ 0 h 1393"/>
              <a:gd name="T10" fmla="*/ 44 w 113"/>
              <a:gd name="T11" fmla="*/ 12 h 1393"/>
              <a:gd name="T12" fmla="*/ 44 w 113"/>
              <a:gd name="T13" fmla="*/ 278 h 1393"/>
              <a:gd name="T14" fmla="*/ 22 w 113"/>
              <a:gd name="T15" fmla="*/ 278 h 1393"/>
              <a:gd name="T16" fmla="*/ 22 w 113"/>
              <a:gd name="T17" fmla="*/ 515 h 1393"/>
              <a:gd name="T18" fmla="*/ 0 w 113"/>
              <a:gd name="T19" fmla="*/ 515 h 1393"/>
              <a:gd name="T20" fmla="*/ 0 w 113"/>
              <a:gd name="T21" fmla="*/ 1393 h 1393"/>
              <a:gd name="T22" fmla="*/ 113 w 113"/>
              <a:gd name="T23" fmla="*/ 1393 h 1393"/>
              <a:gd name="T24" fmla="*/ 113 w 113"/>
              <a:gd name="T25" fmla="*/ 515 h 1393"/>
              <a:gd name="T26" fmla="*/ 91 w 113"/>
              <a:gd name="T27" fmla="*/ 515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3" h="1393">
                <a:moveTo>
                  <a:pt x="91" y="515"/>
                </a:moveTo>
                <a:cubicBezTo>
                  <a:pt x="91" y="278"/>
                  <a:pt x="91" y="278"/>
                  <a:pt x="91" y="278"/>
                </a:cubicBezTo>
                <a:cubicBezTo>
                  <a:pt x="69" y="278"/>
                  <a:pt x="69" y="278"/>
                  <a:pt x="69" y="278"/>
                </a:cubicBezTo>
                <a:cubicBezTo>
                  <a:pt x="69" y="12"/>
                  <a:pt x="69" y="12"/>
                  <a:pt x="69" y="12"/>
                </a:cubicBezTo>
                <a:cubicBezTo>
                  <a:pt x="69" y="5"/>
                  <a:pt x="64" y="0"/>
                  <a:pt x="57" y="0"/>
                </a:cubicBezTo>
                <a:cubicBezTo>
                  <a:pt x="50" y="0"/>
                  <a:pt x="44" y="5"/>
                  <a:pt x="44" y="12"/>
                </a:cubicBezTo>
                <a:cubicBezTo>
                  <a:pt x="44" y="278"/>
                  <a:pt x="44" y="278"/>
                  <a:pt x="44" y="278"/>
                </a:cubicBezTo>
                <a:cubicBezTo>
                  <a:pt x="22" y="278"/>
                  <a:pt x="22" y="278"/>
                  <a:pt x="22" y="278"/>
                </a:cubicBezTo>
                <a:cubicBezTo>
                  <a:pt x="22" y="515"/>
                  <a:pt x="22" y="515"/>
                  <a:pt x="22" y="515"/>
                </a:cubicBezTo>
                <a:cubicBezTo>
                  <a:pt x="0" y="515"/>
                  <a:pt x="0" y="515"/>
                  <a:pt x="0" y="515"/>
                </a:cubicBezTo>
                <a:cubicBezTo>
                  <a:pt x="0" y="1393"/>
                  <a:pt x="0" y="1393"/>
                  <a:pt x="0" y="1393"/>
                </a:cubicBezTo>
                <a:cubicBezTo>
                  <a:pt x="113" y="1393"/>
                  <a:pt x="113" y="1393"/>
                  <a:pt x="113" y="1393"/>
                </a:cubicBezTo>
                <a:cubicBezTo>
                  <a:pt x="113" y="515"/>
                  <a:pt x="113" y="515"/>
                  <a:pt x="113" y="515"/>
                </a:cubicBezTo>
                <a:lnTo>
                  <a:pt x="91" y="515"/>
                </a:lnTo>
                <a:close/>
              </a:path>
            </a:pathLst>
          </a:custGeom>
          <a:solidFill>
            <a:srgbClr val="5A7399"/>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7" name="City 10"/>
          <p:cNvSpPr>
            <a:spLocks noEditPoints="1"/>
          </p:cNvSpPr>
          <p:nvPr/>
        </p:nvSpPr>
        <p:spPr bwMode="auto">
          <a:xfrm>
            <a:off x="4394598" y="2591991"/>
            <a:ext cx="1059656" cy="1789510"/>
          </a:xfrm>
          <a:custGeom>
            <a:avLst/>
            <a:gdLst>
              <a:gd name="T0" fmla="*/ 0 w 890"/>
              <a:gd name="T1" fmla="*/ 1503 h 1503"/>
              <a:gd name="T2" fmla="*/ 890 w 890"/>
              <a:gd name="T3" fmla="*/ 0 h 1503"/>
              <a:gd name="T4" fmla="*/ 257 w 890"/>
              <a:gd name="T5" fmla="*/ 1275 h 1503"/>
              <a:gd name="T6" fmla="*/ 84 w 890"/>
              <a:gd name="T7" fmla="*/ 1200 h 1503"/>
              <a:gd name="T8" fmla="*/ 257 w 890"/>
              <a:gd name="T9" fmla="*/ 1275 h 1503"/>
              <a:gd name="T10" fmla="*/ 84 w 890"/>
              <a:gd name="T11" fmla="*/ 1102 h 1503"/>
              <a:gd name="T12" fmla="*/ 257 w 890"/>
              <a:gd name="T13" fmla="*/ 1027 h 1503"/>
              <a:gd name="T14" fmla="*/ 257 w 890"/>
              <a:gd name="T15" fmla="*/ 751 h 1503"/>
              <a:gd name="T16" fmla="*/ 84 w 890"/>
              <a:gd name="T17" fmla="*/ 677 h 1503"/>
              <a:gd name="T18" fmla="*/ 257 w 890"/>
              <a:gd name="T19" fmla="*/ 751 h 1503"/>
              <a:gd name="T20" fmla="*/ 84 w 890"/>
              <a:gd name="T21" fmla="*/ 576 h 1503"/>
              <a:gd name="T22" fmla="*/ 257 w 890"/>
              <a:gd name="T23" fmla="*/ 502 h 1503"/>
              <a:gd name="T24" fmla="*/ 257 w 890"/>
              <a:gd name="T25" fmla="*/ 403 h 1503"/>
              <a:gd name="T26" fmla="*/ 84 w 890"/>
              <a:gd name="T27" fmla="*/ 329 h 1503"/>
              <a:gd name="T28" fmla="*/ 257 w 890"/>
              <a:gd name="T29" fmla="*/ 403 h 1503"/>
              <a:gd name="T30" fmla="*/ 84 w 890"/>
              <a:gd name="T31" fmla="*/ 228 h 1503"/>
              <a:gd name="T32" fmla="*/ 257 w 890"/>
              <a:gd name="T33" fmla="*/ 154 h 1503"/>
              <a:gd name="T34" fmla="*/ 533 w 890"/>
              <a:gd name="T35" fmla="*/ 1275 h 1503"/>
              <a:gd name="T36" fmla="*/ 360 w 890"/>
              <a:gd name="T37" fmla="*/ 1200 h 1503"/>
              <a:gd name="T38" fmla="*/ 533 w 890"/>
              <a:gd name="T39" fmla="*/ 1275 h 1503"/>
              <a:gd name="T40" fmla="*/ 360 w 890"/>
              <a:gd name="T41" fmla="*/ 1102 h 1503"/>
              <a:gd name="T42" fmla="*/ 533 w 890"/>
              <a:gd name="T43" fmla="*/ 1027 h 1503"/>
              <a:gd name="T44" fmla="*/ 533 w 890"/>
              <a:gd name="T45" fmla="*/ 927 h 1503"/>
              <a:gd name="T46" fmla="*/ 360 w 890"/>
              <a:gd name="T47" fmla="*/ 852 h 1503"/>
              <a:gd name="T48" fmla="*/ 533 w 890"/>
              <a:gd name="T49" fmla="*/ 927 h 1503"/>
              <a:gd name="T50" fmla="*/ 360 w 890"/>
              <a:gd name="T51" fmla="*/ 751 h 1503"/>
              <a:gd name="T52" fmla="*/ 533 w 890"/>
              <a:gd name="T53" fmla="*/ 677 h 1503"/>
              <a:gd name="T54" fmla="*/ 533 w 890"/>
              <a:gd name="T55" fmla="*/ 576 h 1503"/>
              <a:gd name="T56" fmla="*/ 360 w 890"/>
              <a:gd name="T57" fmla="*/ 502 h 1503"/>
              <a:gd name="T58" fmla="*/ 533 w 890"/>
              <a:gd name="T59" fmla="*/ 576 h 1503"/>
              <a:gd name="T60" fmla="*/ 360 w 890"/>
              <a:gd name="T61" fmla="*/ 403 h 1503"/>
              <a:gd name="T62" fmla="*/ 533 w 890"/>
              <a:gd name="T63" fmla="*/ 329 h 1503"/>
              <a:gd name="T64" fmla="*/ 808 w 890"/>
              <a:gd name="T65" fmla="*/ 1102 h 1503"/>
              <a:gd name="T66" fmla="*/ 633 w 890"/>
              <a:gd name="T67" fmla="*/ 1027 h 1503"/>
              <a:gd name="T68" fmla="*/ 808 w 890"/>
              <a:gd name="T69" fmla="*/ 1102 h 1503"/>
              <a:gd name="T70" fmla="*/ 633 w 890"/>
              <a:gd name="T71" fmla="*/ 927 h 1503"/>
              <a:gd name="T72" fmla="*/ 808 w 890"/>
              <a:gd name="T73" fmla="*/ 852 h 1503"/>
              <a:gd name="T74" fmla="*/ 808 w 890"/>
              <a:gd name="T75" fmla="*/ 751 h 1503"/>
              <a:gd name="T76" fmla="*/ 633 w 890"/>
              <a:gd name="T77" fmla="*/ 677 h 1503"/>
              <a:gd name="T78" fmla="*/ 808 w 890"/>
              <a:gd name="T79" fmla="*/ 751 h 1503"/>
              <a:gd name="T80" fmla="*/ 633 w 890"/>
              <a:gd name="T81" fmla="*/ 403 h 1503"/>
              <a:gd name="T82" fmla="*/ 808 w 890"/>
              <a:gd name="T83" fmla="*/ 329 h 1503"/>
              <a:gd name="T84" fmla="*/ 808 w 890"/>
              <a:gd name="T85" fmla="*/ 228 h 1503"/>
              <a:gd name="T86" fmla="*/ 633 w 890"/>
              <a:gd name="T87" fmla="*/ 154 h 1503"/>
              <a:gd name="T88" fmla="*/ 808 w 890"/>
              <a:gd name="T89" fmla="*/ 228 h 1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90" h="1503">
                <a:moveTo>
                  <a:pt x="0" y="0"/>
                </a:moveTo>
                <a:lnTo>
                  <a:pt x="0" y="1503"/>
                </a:lnTo>
                <a:lnTo>
                  <a:pt x="890" y="1503"/>
                </a:lnTo>
                <a:lnTo>
                  <a:pt x="890" y="0"/>
                </a:lnTo>
                <a:lnTo>
                  <a:pt x="0" y="0"/>
                </a:lnTo>
                <a:close/>
                <a:moveTo>
                  <a:pt x="257" y="1275"/>
                </a:moveTo>
                <a:lnTo>
                  <a:pt x="84" y="1275"/>
                </a:lnTo>
                <a:lnTo>
                  <a:pt x="84" y="1200"/>
                </a:lnTo>
                <a:lnTo>
                  <a:pt x="257" y="1200"/>
                </a:lnTo>
                <a:lnTo>
                  <a:pt x="257" y="1275"/>
                </a:lnTo>
                <a:close/>
                <a:moveTo>
                  <a:pt x="257" y="1102"/>
                </a:moveTo>
                <a:lnTo>
                  <a:pt x="84" y="1102"/>
                </a:lnTo>
                <a:lnTo>
                  <a:pt x="84" y="1027"/>
                </a:lnTo>
                <a:lnTo>
                  <a:pt x="257" y="1027"/>
                </a:lnTo>
                <a:lnTo>
                  <a:pt x="257" y="1102"/>
                </a:lnTo>
                <a:close/>
                <a:moveTo>
                  <a:pt x="257" y="751"/>
                </a:moveTo>
                <a:lnTo>
                  <a:pt x="84" y="751"/>
                </a:lnTo>
                <a:lnTo>
                  <a:pt x="84" y="677"/>
                </a:lnTo>
                <a:lnTo>
                  <a:pt x="257" y="677"/>
                </a:lnTo>
                <a:lnTo>
                  <a:pt x="257" y="751"/>
                </a:lnTo>
                <a:close/>
                <a:moveTo>
                  <a:pt x="257" y="576"/>
                </a:moveTo>
                <a:lnTo>
                  <a:pt x="84" y="576"/>
                </a:lnTo>
                <a:lnTo>
                  <a:pt x="84" y="502"/>
                </a:lnTo>
                <a:lnTo>
                  <a:pt x="257" y="502"/>
                </a:lnTo>
                <a:lnTo>
                  <a:pt x="257" y="576"/>
                </a:lnTo>
                <a:close/>
                <a:moveTo>
                  <a:pt x="257" y="403"/>
                </a:moveTo>
                <a:lnTo>
                  <a:pt x="84" y="403"/>
                </a:lnTo>
                <a:lnTo>
                  <a:pt x="84" y="329"/>
                </a:lnTo>
                <a:lnTo>
                  <a:pt x="257" y="329"/>
                </a:lnTo>
                <a:lnTo>
                  <a:pt x="257" y="403"/>
                </a:lnTo>
                <a:close/>
                <a:moveTo>
                  <a:pt x="257" y="228"/>
                </a:moveTo>
                <a:lnTo>
                  <a:pt x="84" y="228"/>
                </a:lnTo>
                <a:lnTo>
                  <a:pt x="84" y="154"/>
                </a:lnTo>
                <a:lnTo>
                  <a:pt x="257" y="154"/>
                </a:lnTo>
                <a:lnTo>
                  <a:pt x="257" y="228"/>
                </a:lnTo>
                <a:close/>
                <a:moveTo>
                  <a:pt x="533" y="1275"/>
                </a:moveTo>
                <a:lnTo>
                  <a:pt x="360" y="1275"/>
                </a:lnTo>
                <a:lnTo>
                  <a:pt x="360" y="1200"/>
                </a:lnTo>
                <a:lnTo>
                  <a:pt x="533" y="1200"/>
                </a:lnTo>
                <a:lnTo>
                  <a:pt x="533" y="1275"/>
                </a:lnTo>
                <a:close/>
                <a:moveTo>
                  <a:pt x="533" y="1102"/>
                </a:moveTo>
                <a:lnTo>
                  <a:pt x="360" y="1102"/>
                </a:lnTo>
                <a:lnTo>
                  <a:pt x="360" y="1027"/>
                </a:lnTo>
                <a:lnTo>
                  <a:pt x="533" y="1027"/>
                </a:lnTo>
                <a:lnTo>
                  <a:pt x="533" y="1102"/>
                </a:lnTo>
                <a:close/>
                <a:moveTo>
                  <a:pt x="533" y="927"/>
                </a:moveTo>
                <a:lnTo>
                  <a:pt x="360" y="927"/>
                </a:lnTo>
                <a:lnTo>
                  <a:pt x="360" y="852"/>
                </a:lnTo>
                <a:lnTo>
                  <a:pt x="533" y="852"/>
                </a:lnTo>
                <a:lnTo>
                  <a:pt x="533" y="927"/>
                </a:lnTo>
                <a:close/>
                <a:moveTo>
                  <a:pt x="533" y="751"/>
                </a:moveTo>
                <a:lnTo>
                  <a:pt x="360" y="751"/>
                </a:lnTo>
                <a:lnTo>
                  <a:pt x="360" y="677"/>
                </a:lnTo>
                <a:lnTo>
                  <a:pt x="533" y="677"/>
                </a:lnTo>
                <a:lnTo>
                  <a:pt x="533" y="751"/>
                </a:lnTo>
                <a:close/>
                <a:moveTo>
                  <a:pt x="533" y="576"/>
                </a:moveTo>
                <a:lnTo>
                  <a:pt x="360" y="576"/>
                </a:lnTo>
                <a:lnTo>
                  <a:pt x="360" y="502"/>
                </a:lnTo>
                <a:lnTo>
                  <a:pt x="533" y="502"/>
                </a:lnTo>
                <a:lnTo>
                  <a:pt x="533" y="576"/>
                </a:lnTo>
                <a:close/>
                <a:moveTo>
                  <a:pt x="533" y="403"/>
                </a:moveTo>
                <a:lnTo>
                  <a:pt x="360" y="403"/>
                </a:lnTo>
                <a:lnTo>
                  <a:pt x="360" y="329"/>
                </a:lnTo>
                <a:lnTo>
                  <a:pt x="533" y="329"/>
                </a:lnTo>
                <a:lnTo>
                  <a:pt x="533" y="403"/>
                </a:lnTo>
                <a:close/>
                <a:moveTo>
                  <a:pt x="808" y="1102"/>
                </a:moveTo>
                <a:lnTo>
                  <a:pt x="633" y="1102"/>
                </a:lnTo>
                <a:lnTo>
                  <a:pt x="633" y="1027"/>
                </a:lnTo>
                <a:lnTo>
                  <a:pt x="808" y="1027"/>
                </a:lnTo>
                <a:lnTo>
                  <a:pt x="808" y="1102"/>
                </a:lnTo>
                <a:close/>
                <a:moveTo>
                  <a:pt x="808" y="927"/>
                </a:moveTo>
                <a:lnTo>
                  <a:pt x="633" y="927"/>
                </a:lnTo>
                <a:lnTo>
                  <a:pt x="633" y="852"/>
                </a:lnTo>
                <a:lnTo>
                  <a:pt x="808" y="852"/>
                </a:lnTo>
                <a:lnTo>
                  <a:pt x="808" y="927"/>
                </a:lnTo>
                <a:close/>
                <a:moveTo>
                  <a:pt x="808" y="751"/>
                </a:moveTo>
                <a:lnTo>
                  <a:pt x="633" y="751"/>
                </a:lnTo>
                <a:lnTo>
                  <a:pt x="633" y="677"/>
                </a:lnTo>
                <a:lnTo>
                  <a:pt x="808" y="677"/>
                </a:lnTo>
                <a:lnTo>
                  <a:pt x="808" y="751"/>
                </a:lnTo>
                <a:close/>
                <a:moveTo>
                  <a:pt x="808" y="403"/>
                </a:moveTo>
                <a:lnTo>
                  <a:pt x="633" y="403"/>
                </a:lnTo>
                <a:lnTo>
                  <a:pt x="633" y="329"/>
                </a:lnTo>
                <a:lnTo>
                  <a:pt x="808" y="329"/>
                </a:lnTo>
                <a:lnTo>
                  <a:pt x="808" y="403"/>
                </a:lnTo>
                <a:close/>
                <a:moveTo>
                  <a:pt x="808" y="228"/>
                </a:moveTo>
                <a:lnTo>
                  <a:pt x="633" y="228"/>
                </a:lnTo>
                <a:lnTo>
                  <a:pt x="633" y="154"/>
                </a:lnTo>
                <a:lnTo>
                  <a:pt x="808" y="154"/>
                </a:lnTo>
                <a:lnTo>
                  <a:pt x="808" y="228"/>
                </a:lnTo>
                <a:close/>
              </a:path>
            </a:pathLst>
          </a:custGeom>
          <a:solidFill>
            <a:srgbClr val="5A7399"/>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8" name="City 09"/>
          <p:cNvSpPr>
            <a:spLocks noEditPoints="1"/>
          </p:cNvSpPr>
          <p:nvPr/>
        </p:nvSpPr>
        <p:spPr bwMode="auto">
          <a:xfrm>
            <a:off x="6724650" y="902494"/>
            <a:ext cx="979885" cy="3479006"/>
          </a:xfrm>
          <a:custGeom>
            <a:avLst/>
            <a:gdLst>
              <a:gd name="T0" fmla="*/ 511 w 823"/>
              <a:gd name="T1" fmla="*/ 0 h 2922"/>
              <a:gd name="T2" fmla="*/ 70 w 823"/>
              <a:gd name="T3" fmla="*/ 139 h 2922"/>
              <a:gd name="T4" fmla="*/ 0 w 823"/>
              <a:gd name="T5" fmla="*/ 2922 h 2922"/>
              <a:gd name="T6" fmla="*/ 823 w 823"/>
              <a:gd name="T7" fmla="*/ 139 h 2922"/>
              <a:gd name="T8" fmla="*/ 343 w 823"/>
              <a:gd name="T9" fmla="*/ 2350 h 2922"/>
              <a:gd name="T10" fmla="*/ 118 w 823"/>
              <a:gd name="T11" fmla="*/ 2274 h 2922"/>
              <a:gd name="T12" fmla="*/ 343 w 823"/>
              <a:gd name="T13" fmla="*/ 2350 h 2922"/>
              <a:gd name="T14" fmla="*/ 118 w 823"/>
              <a:gd name="T15" fmla="*/ 2163 h 2922"/>
              <a:gd name="T16" fmla="*/ 343 w 823"/>
              <a:gd name="T17" fmla="*/ 2086 h 2922"/>
              <a:gd name="T18" fmla="*/ 343 w 823"/>
              <a:gd name="T19" fmla="*/ 1978 h 2922"/>
              <a:gd name="T20" fmla="*/ 118 w 823"/>
              <a:gd name="T21" fmla="*/ 1899 h 2922"/>
              <a:gd name="T22" fmla="*/ 343 w 823"/>
              <a:gd name="T23" fmla="*/ 1978 h 2922"/>
              <a:gd name="T24" fmla="*/ 118 w 823"/>
              <a:gd name="T25" fmla="*/ 1791 h 2922"/>
              <a:gd name="T26" fmla="*/ 343 w 823"/>
              <a:gd name="T27" fmla="*/ 1714 h 2922"/>
              <a:gd name="T28" fmla="*/ 343 w 823"/>
              <a:gd name="T29" fmla="*/ 1419 h 2922"/>
              <a:gd name="T30" fmla="*/ 118 w 823"/>
              <a:gd name="T31" fmla="*/ 1342 h 2922"/>
              <a:gd name="T32" fmla="*/ 343 w 823"/>
              <a:gd name="T33" fmla="*/ 1419 h 2922"/>
              <a:gd name="T34" fmla="*/ 118 w 823"/>
              <a:gd name="T35" fmla="*/ 1234 h 2922"/>
              <a:gd name="T36" fmla="*/ 343 w 823"/>
              <a:gd name="T37" fmla="*/ 1155 h 2922"/>
              <a:gd name="T38" fmla="*/ 343 w 823"/>
              <a:gd name="T39" fmla="*/ 1047 h 2922"/>
              <a:gd name="T40" fmla="*/ 118 w 823"/>
              <a:gd name="T41" fmla="*/ 970 h 2922"/>
              <a:gd name="T42" fmla="*/ 343 w 823"/>
              <a:gd name="T43" fmla="*/ 1047 h 2922"/>
              <a:gd name="T44" fmla="*/ 118 w 823"/>
              <a:gd name="T45" fmla="*/ 860 h 2922"/>
              <a:gd name="T46" fmla="*/ 343 w 823"/>
              <a:gd name="T47" fmla="*/ 783 h 2922"/>
              <a:gd name="T48" fmla="*/ 343 w 823"/>
              <a:gd name="T49" fmla="*/ 487 h 2922"/>
              <a:gd name="T50" fmla="*/ 118 w 823"/>
              <a:gd name="T51" fmla="*/ 411 h 2922"/>
              <a:gd name="T52" fmla="*/ 343 w 823"/>
              <a:gd name="T53" fmla="*/ 487 h 2922"/>
              <a:gd name="T54" fmla="*/ 480 w 823"/>
              <a:gd name="T55" fmla="*/ 2538 h 2922"/>
              <a:gd name="T56" fmla="*/ 706 w 823"/>
              <a:gd name="T57" fmla="*/ 2458 h 2922"/>
              <a:gd name="T58" fmla="*/ 706 w 823"/>
              <a:gd name="T59" fmla="*/ 2350 h 2922"/>
              <a:gd name="T60" fmla="*/ 480 w 823"/>
              <a:gd name="T61" fmla="*/ 2274 h 2922"/>
              <a:gd name="T62" fmla="*/ 706 w 823"/>
              <a:gd name="T63" fmla="*/ 2350 h 2922"/>
              <a:gd name="T64" fmla="*/ 480 w 823"/>
              <a:gd name="T65" fmla="*/ 1978 h 2922"/>
              <a:gd name="T66" fmla="*/ 706 w 823"/>
              <a:gd name="T67" fmla="*/ 1899 h 2922"/>
              <a:gd name="T68" fmla="*/ 706 w 823"/>
              <a:gd name="T69" fmla="*/ 1606 h 2922"/>
              <a:gd name="T70" fmla="*/ 480 w 823"/>
              <a:gd name="T71" fmla="*/ 1527 h 2922"/>
              <a:gd name="T72" fmla="*/ 706 w 823"/>
              <a:gd name="T73" fmla="*/ 1606 h 2922"/>
              <a:gd name="T74" fmla="*/ 480 w 823"/>
              <a:gd name="T75" fmla="*/ 1419 h 2922"/>
              <a:gd name="T76" fmla="*/ 706 w 823"/>
              <a:gd name="T77" fmla="*/ 1342 h 2922"/>
              <a:gd name="T78" fmla="*/ 706 w 823"/>
              <a:gd name="T79" fmla="*/ 1047 h 2922"/>
              <a:gd name="T80" fmla="*/ 480 w 823"/>
              <a:gd name="T81" fmla="*/ 970 h 2922"/>
              <a:gd name="T82" fmla="*/ 706 w 823"/>
              <a:gd name="T83" fmla="*/ 1047 h 2922"/>
              <a:gd name="T84" fmla="*/ 480 w 823"/>
              <a:gd name="T85" fmla="*/ 675 h 2922"/>
              <a:gd name="T86" fmla="*/ 706 w 823"/>
              <a:gd name="T87" fmla="*/ 596 h 2922"/>
              <a:gd name="T88" fmla="*/ 706 w 823"/>
              <a:gd name="T89" fmla="*/ 487 h 2922"/>
              <a:gd name="T90" fmla="*/ 480 w 823"/>
              <a:gd name="T91" fmla="*/ 411 h 2922"/>
              <a:gd name="T92" fmla="*/ 706 w 823"/>
              <a:gd name="T93" fmla="*/ 487 h 2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3" h="2922">
                <a:moveTo>
                  <a:pt x="511" y="139"/>
                </a:moveTo>
                <a:lnTo>
                  <a:pt x="511" y="0"/>
                </a:lnTo>
                <a:lnTo>
                  <a:pt x="70" y="0"/>
                </a:lnTo>
                <a:lnTo>
                  <a:pt x="70" y="139"/>
                </a:lnTo>
                <a:lnTo>
                  <a:pt x="0" y="139"/>
                </a:lnTo>
                <a:lnTo>
                  <a:pt x="0" y="2922"/>
                </a:lnTo>
                <a:lnTo>
                  <a:pt x="823" y="2922"/>
                </a:lnTo>
                <a:lnTo>
                  <a:pt x="823" y="139"/>
                </a:lnTo>
                <a:lnTo>
                  <a:pt x="511" y="139"/>
                </a:lnTo>
                <a:close/>
                <a:moveTo>
                  <a:pt x="343" y="2350"/>
                </a:moveTo>
                <a:lnTo>
                  <a:pt x="118" y="2350"/>
                </a:lnTo>
                <a:lnTo>
                  <a:pt x="118" y="2274"/>
                </a:lnTo>
                <a:lnTo>
                  <a:pt x="343" y="2274"/>
                </a:lnTo>
                <a:lnTo>
                  <a:pt x="343" y="2350"/>
                </a:lnTo>
                <a:close/>
                <a:moveTo>
                  <a:pt x="343" y="2163"/>
                </a:moveTo>
                <a:lnTo>
                  <a:pt x="118" y="2163"/>
                </a:lnTo>
                <a:lnTo>
                  <a:pt x="118" y="2086"/>
                </a:lnTo>
                <a:lnTo>
                  <a:pt x="343" y="2086"/>
                </a:lnTo>
                <a:lnTo>
                  <a:pt x="343" y="2163"/>
                </a:lnTo>
                <a:close/>
                <a:moveTo>
                  <a:pt x="343" y="1978"/>
                </a:moveTo>
                <a:lnTo>
                  <a:pt x="118" y="1978"/>
                </a:lnTo>
                <a:lnTo>
                  <a:pt x="118" y="1899"/>
                </a:lnTo>
                <a:lnTo>
                  <a:pt x="343" y="1899"/>
                </a:lnTo>
                <a:lnTo>
                  <a:pt x="343" y="1978"/>
                </a:lnTo>
                <a:close/>
                <a:moveTo>
                  <a:pt x="343" y="1791"/>
                </a:moveTo>
                <a:lnTo>
                  <a:pt x="118" y="1791"/>
                </a:lnTo>
                <a:lnTo>
                  <a:pt x="118" y="1714"/>
                </a:lnTo>
                <a:lnTo>
                  <a:pt x="343" y="1714"/>
                </a:lnTo>
                <a:lnTo>
                  <a:pt x="343" y="1791"/>
                </a:lnTo>
                <a:close/>
                <a:moveTo>
                  <a:pt x="343" y="1419"/>
                </a:moveTo>
                <a:lnTo>
                  <a:pt x="118" y="1419"/>
                </a:lnTo>
                <a:lnTo>
                  <a:pt x="118" y="1342"/>
                </a:lnTo>
                <a:lnTo>
                  <a:pt x="343" y="1342"/>
                </a:lnTo>
                <a:lnTo>
                  <a:pt x="343" y="1419"/>
                </a:lnTo>
                <a:close/>
                <a:moveTo>
                  <a:pt x="343" y="1234"/>
                </a:moveTo>
                <a:lnTo>
                  <a:pt x="118" y="1234"/>
                </a:lnTo>
                <a:lnTo>
                  <a:pt x="118" y="1155"/>
                </a:lnTo>
                <a:lnTo>
                  <a:pt x="343" y="1155"/>
                </a:lnTo>
                <a:lnTo>
                  <a:pt x="343" y="1234"/>
                </a:lnTo>
                <a:close/>
                <a:moveTo>
                  <a:pt x="343" y="1047"/>
                </a:moveTo>
                <a:lnTo>
                  <a:pt x="118" y="1047"/>
                </a:lnTo>
                <a:lnTo>
                  <a:pt x="118" y="970"/>
                </a:lnTo>
                <a:lnTo>
                  <a:pt x="343" y="970"/>
                </a:lnTo>
                <a:lnTo>
                  <a:pt x="343" y="1047"/>
                </a:lnTo>
                <a:close/>
                <a:moveTo>
                  <a:pt x="343" y="860"/>
                </a:moveTo>
                <a:lnTo>
                  <a:pt x="118" y="860"/>
                </a:lnTo>
                <a:lnTo>
                  <a:pt x="118" y="783"/>
                </a:lnTo>
                <a:lnTo>
                  <a:pt x="343" y="783"/>
                </a:lnTo>
                <a:lnTo>
                  <a:pt x="343" y="860"/>
                </a:lnTo>
                <a:close/>
                <a:moveTo>
                  <a:pt x="343" y="487"/>
                </a:moveTo>
                <a:lnTo>
                  <a:pt x="118" y="487"/>
                </a:lnTo>
                <a:lnTo>
                  <a:pt x="118" y="411"/>
                </a:lnTo>
                <a:lnTo>
                  <a:pt x="343" y="411"/>
                </a:lnTo>
                <a:lnTo>
                  <a:pt x="343" y="487"/>
                </a:lnTo>
                <a:close/>
                <a:moveTo>
                  <a:pt x="706" y="2538"/>
                </a:moveTo>
                <a:lnTo>
                  <a:pt x="480" y="2538"/>
                </a:lnTo>
                <a:lnTo>
                  <a:pt x="480" y="2458"/>
                </a:lnTo>
                <a:lnTo>
                  <a:pt x="706" y="2458"/>
                </a:lnTo>
                <a:lnTo>
                  <a:pt x="706" y="2538"/>
                </a:lnTo>
                <a:close/>
                <a:moveTo>
                  <a:pt x="706" y="2350"/>
                </a:moveTo>
                <a:lnTo>
                  <a:pt x="480" y="2350"/>
                </a:lnTo>
                <a:lnTo>
                  <a:pt x="480" y="2274"/>
                </a:lnTo>
                <a:lnTo>
                  <a:pt x="706" y="2274"/>
                </a:lnTo>
                <a:lnTo>
                  <a:pt x="706" y="2350"/>
                </a:lnTo>
                <a:close/>
                <a:moveTo>
                  <a:pt x="706" y="1978"/>
                </a:moveTo>
                <a:lnTo>
                  <a:pt x="480" y="1978"/>
                </a:lnTo>
                <a:lnTo>
                  <a:pt x="480" y="1899"/>
                </a:lnTo>
                <a:lnTo>
                  <a:pt x="706" y="1899"/>
                </a:lnTo>
                <a:lnTo>
                  <a:pt x="706" y="1978"/>
                </a:lnTo>
                <a:close/>
                <a:moveTo>
                  <a:pt x="706" y="1606"/>
                </a:moveTo>
                <a:lnTo>
                  <a:pt x="480" y="1606"/>
                </a:lnTo>
                <a:lnTo>
                  <a:pt x="480" y="1527"/>
                </a:lnTo>
                <a:lnTo>
                  <a:pt x="706" y="1527"/>
                </a:lnTo>
                <a:lnTo>
                  <a:pt x="706" y="1606"/>
                </a:lnTo>
                <a:close/>
                <a:moveTo>
                  <a:pt x="706" y="1419"/>
                </a:moveTo>
                <a:lnTo>
                  <a:pt x="480" y="1419"/>
                </a:lnTo>
                <a:lnTo>
                  <a:pt x="480" y="1342"/>
                </a:lnTo>
                <a:lnTo>
                  <a:pt x="706" y="1342"/>
                </a:lnTo>
                <a:lnTo>
                  <a:pt x="706" y="1419"/>
                </a:lnTo>
                <a:close/>
                <a:moveTo>
                  <a:pt x="706" y="1047"/>
                </a:moveTo>
                <a:lnTo>
                  <a:pt x="480" y="1047"/>
                </a:lnTo>
                <a:lnTo>
                  <a:pt x="480" y="970"/>
                </a:lnTo>
                <a:lnTo>
                  <a:pt x="706" y="970"/>
                </a:lnTo>
                <a:lnTo>
                  <a:pt x="706" y="1047"/>
                </a:lnTo>
                <a:close/>
                <a:moveTo>
                  <a:pt x="706" y="675"/>
                </a:moveTo>
                <a:lnTo>
                  <a:pt x="480" y="675"/>
                </a:lnTo>
                <a:lnTo>
                  <a:pt x="480" y="596"/>
                </a:lnTo>
                <a:lnTo>
                  <a:pt x="706" y="596"/>
                </a:lnTo>
                <a:lnTo>
                  <a:pt x="706" y="675"/>
                </a:lnTo>
                <a:close/>
                <a:moveTo>
                  <a:pt x="706" y="487"/>
                </a:moveTo>
                <a:lnTo>
                  <a:pt x="480" y="487"/>
                </a:lnTo>
                <a:lnTo>
                  <a:pt x="480" y="411"/>
                </a:lnTo>
                <a:lnTo>
                  <a:pt x="706" y="411"/>
                </a:lnTo>
                <a:lnTo>
                  <a:pt x="706" y="487"/>
                </a:lnTo>
                <a:close/>
              </a:path>
            </a:pathLst>
          </a:custGeom>
          <a:solidFill>
            <a:srgbClr val="5A7399"/>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9" name="City 08"/>
          <p:cNvSpPr>
            <a:spLocks noEditPoints="1"/>
          </p:cNvSpPr>
          <p:nvPr/>
        </p:nvSpPr>
        <p:spPr bwMode="auto">
          <a:xfrm>
            <a:off x="7849791" y="1285875"/>
            <a:ext cx="979885" cy="3095625"/>
          </a:xfrm>
          <a:custGeom>
            <a:avLst/>
            <a:gdLst>
              <a:gd name="T0" fmla="*/ 315 w 823"/>
              <a:gd name="T1" fmla="*/ 0 h 2600"/>
              <a:gd name="T2" fmla="*/ 149 w 823"/>
              <a:gd name="T3" fmla="*/ 317 h 2600"/>
              <a:gd name="T4" fmla="*/ 0 w 823"/>
              <a:gd name="T5" fmla="*/ 2600 h 2600"/>
              <a:gd name="T6" fmla="*/ 823 w 823"/>
              <a:gd name="T7" fmla="*/ 317 h 2600"/>
              <a:gd name="T8" fmla="*/ 204 w 823"/>
              <a:gd name="T9" fmla="*/ 2052 h 2600"/>
              <a:gd name="T10" fmla="*/ 92 w 823"/>
              <a:gd name="T11" fmla="*/ 1942 h 2600"/>
              <a:gd name="T12" fmla="*/ 204 w 823"/>
              <a:gd name="T13" fmla="*/ 2052 h 2600"/>
              <a:gd name="T14" fmla="*/ 92 w 823"/>
              <a:gd name="T15" fmla="*/ 1824 h 2600"/>
              <a:gd name="T16" fmla="*/ 204 w 823"/>
              <a:gd name="T17" fmla="*/ 1714 h 2600"/>
              <a:gd name="T18" fmla="*/ 204 w 823"/>
              <a:gd name="T19" fmla="*/ 1596 h 2600"/>
              <a:gd name="T20" fmla="*/ 92 w 823"/>
              <a:gd name="T21" fmla="*/ 1486 h 2600"/>
              <a:gd name="T22" fmla="*/ 204 w 823"/>
              <a:gd name="T23" fmla="*/ 1596 h 2600"/>
              <a:gd name="T24" fmla="*/ 92 w 823"/>
              <a:gd name="T25" fmla="*/ 1368 h 2600"/>
              <a:gd name="T26" fmla="*/ 204 w 823"/>
              <a:gd name="T27" fmla="*/ 1258 h 2600"/>
              <a:gd name="T28" fmla="*/ 204 w 823"/>
              <a:gd name="T29" fmla="*/ 1140 h 2600"/>
              <a:gd name="T30" fmla="*/ 92 w 823"/>
              <a:gd name="T31" fmla="*/ 1027 h 2600"/>
              <a:gd name="T32" fmla="*/ 204 w 823"/>
              <a:gd name="T33" fmla="*/ 1140 h 2600"/>
              <a:gd name="T34" fmla="*/ 92 w 823"/>
              <a:gd name="T35" fmla="*/ 912 h 2600"/>
              <a:gd name="T36" fmla="*/ 204 w 823"/>
              <a:gd name="T37" fmla="*/ 799 h 2600"/>
              <a:gd name="T38" fmla="*/ 379 w 823"/>
              <a:gd name="T39" fmla="*/ 1824 h 2600"/>
              <a:gd name="T40" fmla="*/ 269 w 823"/>
              <a:gd name="T41" fmla="*/ 1714 h 2600"/>
              <a:gd name="T42" fmla="*/ 379 w 823"/>
              <a:gd name="T43" fmla="*/ 1824 h 2600"/>
              <a:gd name="T44" fmla="*/ 269 w 823"/>
              <a:gd name="T45" fmla="*/ 1596 h 2600"/>
              <a:gd name="T46" fmla="*/ 379 w 823"/>
              <a:gd name="T47" fmla="*/ 1486 h 2600"/>
              <a:gd name="T48" fmla="*/ 379 w 823"/>
              <a:gd name="T49" fmla="*/ 1140 h 2600"/>
              <a:gd name="T50" fmla="*/ 269 w 823"/>
              <a:gd name="T51" fmla="*/ 1027 h 2600"/>
              <a:gd name="T52" fmla="*/ 379 w 823"/>
              <a:gd name="T53" fmla="*/ 1140 h 2600"/>
              <a:gd name="T54" fmla="*/ 269 w 823"/>
              <a:gd name="T55" fmla="*/ 912 h 2600"/>
              <a:gd name="T56" fmla="*/ 379 w 823"/>
              <a:gd name="T57" fmla="*/ 799 h 2600"/>
              <a:gd name="T58" fmla="*/ 379 w 823"/>
              <a:gd name="T59" fmla="*/ 684 h 2600"/>
              <a:gd name="T60" fmla="*/ 269 w 823"/>
              <a:gd name="T61" fmla="*/ 571 h 2600"/>
              <a:gd name="T62" fmla="*/ 379 w 823"/>
              <a:gd name="T63" fmla="*/ 684 h 2600"/>
              <a:gd name="T64" fmla="*/ 444 w 823"/>
              <a:gd name="T65" fmla="*/ 2052 h 2600"/>
              <a:gd name="T66" fmla="*/ 557 w 823"/>
              <a:gd name="T67" fmla="*/ 1942 h 2600"/>
              <a:gd name="T68" fmla="*/ 557 w 823"/>
              <a:gd name="T69" fmla="*/ 1824 h 2600"/>
              <a:gd name="T70" fmla="*/ 444 w 823"/>
              <a:gd name="T71" fmla="*/ 1714 h 2600"/>
              <a:gd name="T72" fmla="*/ 557 w 823"/>
              <a:gd name="T73" fmla="*/ 1824 h 2600"/>
              <a:gd name="T74" fmla="*/ 444 w 823"/>
              <a:gd name="T75" fmla="*/ 1368 h 2600"/>
              <a:gd name="T76" fmla="*/ 557 w 823"/>
              <a:gd name="T77" fmla="*/ 1258 h 2600"/>
              <a:gd name="T78" fmla="*/ 557 w 823"/>
              <a:gd name="T79" fmla="*/ 1140 h 2600"/>
              <a:gd name="T80" fmla="*/ 444 w 823"/>
              <a:gd name="T81" fmla="*/ 1027 h 2600"/>
              <a:gd name="T82" fmla="*/ 557 w 823"/>
              <a:gd name="T83" fmla="*/ 1140 h 2600"/>
              <a:gd name="T84" fmla="*/ 444 w 823"/>
              <a:gd name="T85" fmla="*/ 912 h 2600"/>
              <a:gd name="T86" fmla="*/ 557 w 823"/>
              <a:gd name="T87" fmla="*/ 799 h 2600"/>
              <a:gd name="T88" fmla="*/ 557 w 823"/>
              <a:gd name="T89" fmla="*/ 684 h 2600"/>
              <a:gd name="T90" fmla="*/ 444 w 823"/>
              <a:gd name="T91" fmla="*/ 571 h 2600"/>
              <a:gd name="T92" fmla="*/ 557 w 823"/>
              <a:gd name="T93" fmla="*/ 684 h 2600"/>
              <a:gd name="T94" fmla="*/ 619 w 823"/>
              <a:gd name="T95" fmla="*/ 2052 h 2600"/>
              <a:gd name="T96" fmla="*/ 732 w 823"/>
              <a:gd name="T97" fmla="*/ 1942 h 2600"/>
              <a:gd name="T98" fmla="*/ 732 w 823"/>
              <a:gd name="T99" fmla="*/ 1824 h 2600"/>
              <a:gd name="T100" fmla="*/ 619 w 823"/>
              <a:gd name="T101" fmla="*/ 1714 h 2600"/>
              <a:gd name="T102" fmla="*/ 732 w 823"/>
              <a:gd name="T103" fmla="*/ 1824 h 2600"/>
              <a:gd name="T104" fmla="*/ 619 w 823"/>
              <a:gd name="T105" fmla="*/ 1596 h 2600"/>
              <a:gd name="T106" fmla="*/ 732 w 823"/>
              <a:gd name="T107" fmla="*/ 1486 h 2600"/>
              <a:gd name="T108" fmla="*/ 732 w 823"/>
              <a:gd name="T109" fmla="*/ 1368 h 2600"/>
              <a:gd name="T110" fmla="*/ 619 w 823"/>
              <a:gd name="T111" fmla="*/ 1258 h 2600"/>
              <a:gd name="T112" fmla="*/ 732 w 823"/>
              <a:gd name="T113" fmla="*/ 1368 h 2600"/>
              <a:gd name="T114" fmla="*/ 619 w 823"/>
              <a:gd name="T115" fmla="*/ 912 h 2600"/>
              <a:gd name="T116" fmla="*/ 732 w 823"/>
              <a:gd name="T117" fmla="*/ 799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3" h="2600">
                <a:moveTo>
                  <a:pt x="315" y="317"/>
                </a:moveTo>
                <a:lnTo>
                  <a:pt x="315" y="0"/>
                </a:lnTo>
                <a:lnTo>
                  <a:pt x="149" y="0"/>
                </a:lnTo>
                <a:lnTo>
                  <a:pt x="149" y="317"/>
                </a:lnTo>
                <a:lnTo>
                  <a:pt x="0" y="317"/>
                </a:lnTo>
                <a:lnTo>
                  <a:pt x="0" y="2600"/>
                </a:lnTo>
                <a:lnTo>
                  <a:pt x="823" y="2600"/>
                </a:lnTo>
                <a:lnTo>
                  <a:pt x="823" y="317"/>
                </a:lnTo>
                <a:lnTo>
                  <a:pt x="315" y="317"/>
                </a:lnTo>
                <a:close/>
                <a:moveTo>
                  <a:pt x="204" y="2052"/>
                </a:moveTo>
                <a:lnTo>
                  <a:pt x="92" y="2052"/>
                </a:lnTo>
                <a:lnTo>
                  <a:pt x="92" y="1942"/>
                </a:lnTo>
                <a:lnTo>
                  <a:pt x="204" y="1942"/>
                </a:lnTo>
                <a:lnTo>
                  <a:pt x="204" y="2052"/>
                </a:lnTo>
                <a:close/>
                <a:moveTo>
                  <a:pt x="204" y="1824"/>
                </a:moveTo>
                <a:lnTo>
                  <a:pt x="92" y="1824"/>
                </a:lnTo>
                <a:lnTo>
                  <a:pt x="92" y="1714"/>
                </a:lnTo>
                <a:lnTo>
                  <a:pt x="204" y="1714"/>
                </a:lnTo>
                <a:lnTo>
                  <a:pt x="204" y="1824"/>
                </a:lnTo>
                <a:close/>
                <a:moveTo>
                  <a:pt x="204" y="1596"/>
                </a:moveTo>
                <a:lnTo>
                  <a:pt x="92" y="1596"/>
                </a:lnTo>
                <a:lnTo>
                  <a:pt x="92" y="1486"/>
                </a:lnTo>
                <a:lnTo>
                  <a:pt x="204" y="1486"/>
                </a:lnTo>
                <a:lnTo>
                  <a:pt x="204" y="1596"/>
                </a:lnTo>
                <a:close/>
                <a:moveTo>
                  <a:pt x="204" y="1368"/>
                </a:moveTo>
                <a:lnTo>
                  <a:pt x="92" y="1368"/>
                </a:lnTo>
                <a:lnTo>
                  <a:pt x="92" y="1258"/>
                </a:lnTo>
                <a:lnTo>
                  <a:pt x="204" y="1258"/>
                </a:lnTo>
                <a:lnTo>
                  <a:pt x="204" y="1368"/>
                </a:lnTo>
                <a:close/>
                <a:moveTo>
                  <a:pt x="204" y="1140"/>
                </a:moveTo>
                <a:lnTo>
                  <a:pt x="92" y="1140"/>
                </a:lnTo>
                <a:lnTo>
                  <a:pt x="92" y="1027"/>
                </a:lnTo>
                <a:lnTo>
                  <a:pt x="204" y="1027"/>
                </a:lnTo>
                <a:lnTo>
                  <a:pt x="204" y="1140"/>
                </a:lnTo>
                <a:close/>
                <a:moveTo>
                  <a:pt x="204" y="912"/>
                </a:moveTo>
                <a:lnTo>
                  <a:pt x="92" y="912"/>
                </a:lnTo>
                <a:lnTo>
                  <a:pt x="92" y="799"/>
                </a:lnTo>
                <a:lnTo>
                  <a:pt x="204" y="799"/>
                </a:lnTo>
                <a:lnTo>
                  <a:pt x="204" y="912"/>
                </a:lnTo>
                <a:close/>
                <a:moveTo>
                  <a:pt x="379" y="1824"/>
                </a:moveTo>
                <a:lnTo>
                  <a:pt x="269" y="1824"/>
                </a:lnTo>
                <a:lnTo>
                  <a:pt x="269" y="1714"/>
                </a:lnTo>
                <a:lnTo>
                  <a:pt x="379" y="1714"/>
                </a:lnTo>
                <a:lnTo>
                  <a:pt x="379" y="1824"/>
                </a:lnTo>
                <a:close/>
                <a:moveTo>
                  <a:pt x="379" y="1596"/>
                </a:moveTo>
                <a:lnTo>
                  <a:pt x="269" y="1596"/>
                </a:lnTo>
                <a:lnTo>
                  <a:pt x="269" y="1486"/>
                </a:lnTo>
                <a:lnTo>
                  <a:pt x="379" y="1486"/>
                </a:lnTo>
                <a:lnTo>
                  <a:pt x="379" y="1596"/>
                </a:lnTo>
                <a:close/>
                <a:moveTo>
                  <a:pt x="379" y="1140"/>
                </a:moveTo>
                <a:lnTo>
                  <a:pt x="269" y="1140"/>
                </a:lnTo>
                <a:lnTo>
                  <a:pt x="269" y="1027"/>
                </a:lnTo>
                <a:lnTo>
                  <a:pt x="379" y="1027"/>
                </a:lnTo>
                <a:lnTo>
                  <a:pt x="379" y="1140"/>
                </a:lnTo>
                <a:close/>
                <a:moveTo>
                  <a:pt x="379" y="912"/>
                </a:moveTo>
                <a:lnTo>
                  <a:pt x="269" y="912"/>
                </a:lnTo>
                <a:lnTo>
                  <a:pt x="269" y="799"/>
                </a:lnTo>
                <a:lnTo>
                  <a:pt x="379" y="799"/>
                </a:lnTo>
                <a:lnTo>
                  <a:pt x="379" y="912"/>
                </a:lnTo>
                <a:close/>
                <a:moveTo>
                  <a:pt x="379" y="684"/>
                </a:moveTo>
                <a:lnTo>
                  <a:pt x="269" y="684"/>
                </a:lnTo>
                <a:lnTo>
                  <a:pt x="269" y="571"/>
                </a:lnTo>
                <a:lnTo>
                  <a:pt x="379" y="571"/>
                </a:lnTo>
                <a:lnTo>
                  <a:pt x="379" y="684"/>
                </a:lnTo>
                <a:close/>
                <a:moveTo>
                  <a:pt x="557" y="2052"/>
                </a:moveTo>
                <a:lnTo>
                  <a:pt x="444" y="2052"/>
                </a:lnTo>
                <a:lnTo>
                  <a:pt x="444" y="1942"/>
                </a:lnTo>
                <a:lnTo>
                  <a:pt x="557" y="1942"/>
                </a:lnTo>
                <a:lnTo>
                  <a:pt x="557" y="2052"/>
                </a:lnTo>
                <a:close/>
                <a:moveTo>
                  <a:pt x="557" y="1824"/>
                </a:moveTo>
                <a:lnTo>
                  <a:pt x="444" y="1824"/>
                </a:lnTo>
                <a:lnTo>
                  <a:pt x="444" y="1714"/>
                </a:lnTo>
                <a:lnTo>
                  <a:pt x="557" y="1714"/>
                </a:lnTo>
                <a:lnTo>
                  <a:pt x="557" y="1824"/>
                </a:lnTo>
                <a:close/>
                <a:moveTo>
                  <a:pt x="557" y="1368"/>
                </a:moveTo>
                <a:lnTo>
                  <a:pt x="444" y="1368"/>
                </a:lnTo>
                <a:lnTo>
                  <a:pt x="444" y="1258"/>
                </a:lnTo>
                <a:lnTo>
                  <a:pt x="557" y="1258"/>
                </a:lnTo>
                <a:lnTo>
                  <a:pt x="557" y="1368"/>
                </a:lnTo>
                <a:close/>
                <a:moveTo>
                  <a:pt x="557" y="1140"/>
                </a:moveTo>
                <a:lnTo>
                  <a:pt x="444" y="1140"/>
                </a:lnTo>
                <a:lnTo>
                  <a:pt x="444" y="1027"/>
                </a:lnTo>
                <a:lnTo>
                  <a:pt x="557" y="1027"/>
                </a:lnTo>
                <a:lnTo>
                  <a:pt x="557" y="1140"/>
                </a:lnTo>
                <a:close/>
                <a:moveTo>
                  <a:pt x="557" y="912"/>
                </a:moveTo>
                <a:lnTo>
                  <a:pt x="444" y="912"/>
                </a:lnTo>
                <a:lnTo>
                  <a:pt x="444" y="799"/>
                </a:lnTo>
                <a:lnTo>
                  <a:pt x="557" y="799"/>
                </a:lnTo>
                <a:lnTo>
                  <a:pt x="557" y="912"/>
                </a:lnTo>
                <a:close/>
                <a:moveTo>
                  <a:pt x="557" y="684"/>
                </a:moveTo>
                <a:lnTo>
                  <a:pt x="444" y="684"/>
                </a:lnTo>
                <a:lnTo>
                  <a:pt x="444" y="571"/>
                </a:lnTo>
                <a:lnTo>
                  <a:pt x="557" y="571"/>
                </a:lnTo>
                <a:lnTo>
                  <a:pt x="557" y="684"/>
                </a:lnTo>
                <a:close/>
                <a:moveTo>
                  <a:pt x="732" y="2052"/>
                </a:moveTo>
                <a:lnTo>
                  <a:pt x="619" y="2052"/>
                </a:lnTo>
                <a:lnTo>
                  <a:pt x="619" y="1942"/>
                </a:lnTo>
                <a:lnTo>
                  <a:pt x="732" y="1942"/>
                </a:lnTo>
                <a:lnTo>
                  <a:pt x="732" y="2052"/>
                </a:lnTo>
                <a:close/>
                <a:moveTo>
                  <a:pt x="732" y="1824"/>
                </a:moveTo>
                <a:lnTo>
                  <a:pt x="619" y="1824"/>
                </a:lnTo>
                <a:lnTo>
                  <a:pt x="619" y="1714"/>
                </a:lnTo>
                <a:lnTo>
                  <a:pt x="732" y="1714"/>
                </a:lnTo>
                <a:lnTo>
                  <a:pt x="732" y="1824"/>
                </a:lnTo>
                <a:close/>
                <a:moveTo>
                  <a:pt x="732" y="1596"/>
                </a:moveTo>
                <a:lnTo>
                  <a:pt x="619" y="1596"/>
                </a:lnTo>
                <a:lnTo>
                  <a:pt x="619" y="1486"/>
                </a:lnTo>
                <a:lnTo>
                  <a:pt x="732" y="1486"/>
                </a:lnTo>
                <a:lnTo>
                  <a:pt x="732" y="1596"/>
                </a:lnTo>
                <a:close/>
                <a:moveTo>
                  <a:pt x="732" y="1368"/>
                </a:moveTo>
                <a:lnTo>
                  <a:pt x="619" y="1368"/>
                </a:lnTo>
                <a:lnTo>
                  <a:pt x="619" y="1258"/>
                </a:lnTo>
                <a:lnTo>
                  <a:pt x="732" y="1258"/>
                </a:lnTo>
                <a:lnTo>
                  <a:pt x="732" y="1368"/>
                </a:lnTo>
                <a:close/>
                <a:moveTo>
                  <a:pt x="732" y="912"/>
                </a:moveTo>
                <a:lnTo>
                  <a:pt x="619" y="912"/>
                </a:lnTo>
                <a:lnTo>
                  <a:pt x="619" y="799"/>
                </a:lnTo>
                <a:lnTo>
                  <a:pt x="732" y="799"/>
                </a:lnTo>
                <a:lnTo>
                  <a:pt x="732" y="912"/>
                </a:lnTo>
                <a:close/>
              </a:path>
            </a:pathLst>
          </a:custGeom>
          <a:solidFill>
            <a:srgbClr val="37475E"/>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0" name="City 07"/>
          <p:cNvSpPr>
            <a:spLocks noEditPoints="1"/>
          </p:cNvSpPr>
          <p:nvPr/>
        </p:nvSpPr>
        <p:spPr bwMode="auto">
          <a:xfrm>
            <a:off x="5740004" y="2020491"/>
            <a:ext cx="979885" cy="2361010"/>
          </a:xfrm>
          <a:custGeom>
            <a:avLst/>
            <a:gdLst>
              <a:gd name="T0" fmla="*/ 698 w 823"/>
              <a:gd name="T1" fmla="*/ 348 h 1983"/>
              <a:gd name="T2" fmla="*/ 698 w 823"/>
              <a:gd name="T3" fmla="*/ 0 h 1983"/>
              <a:gd name="T4" fmla="*/ 122 w 823"/>
              <a:gd name="T5" fmla="*/ 180 h 1983"/>
              <a:gd name="T6" fmla="*/ 122 w 823"/>
              <a:gd name="T7" fmla="*/ 348 h 1983"/>
              <a:gd name="T8" fmla="*/ 0 w 823"/>
              <a:gd name="T9" fmla="*/ 348 h 1983"/>
              <a:gd name="T10" fmla="*/ 0 w 823"/>
              <a:gd name="T11" fmla="*/ 1983 h 1983"/>
              <a:gd name="T12" fmla="*/ 823 w 823"/>
              <a:gd name="T13" fmla="*/ 1983 h 1983"/>
              <a:gd name="T14" fmla="*/ 823 w 823"/>
              <a:gd name="T15" fmla="*/ 348 h 1983"/>
              <a:gd name="T16" fmla="*/ 698 w 823"/>
              <a:gd name="T17" fmla="*/ 348 h 1983"/>
              <a:gd name="T18" fmla="*/ 321 w 823"/>
              <a:gd name="T19" fmla="*/ 1397 h 1983"/>
              <a:gd name="T20" fmla="*/ 153 w 823"/>
              <a:gd name="T21" fmla="*/ 1397 h 1983"/>
              <a:gd name="T22" fmla="*/ 153 w 823"/>
              <a:gd name="T23" fmla="*/ 1229 h 1983"/>
              <a:gd name="T24" fmla="*/ 321 w 823"/>
              <a:gd name="T25" fmla="*/ 1229 h 1983"/>
              <a:gd name="T26" fmla="*/ 321 w 823"/>
              <a:gd name="T27" fmla="*/ 1397 h 1983"/>
              <a:gd name="T28" fmla="*/ 321 w 823"/>
              <a:gd name="T29" fmla="*/ 1058 h 1983"/>
              <a:gd name="T30" fmla="*/ 153 w 823"/>
              <a:gd name="T31" fmla="*/ 1058 h 1983"/>
              <a:gd name="T32" fmla="*/ 153 w 823"/>
              <a:gd name="T33" fmla="*/ 890 h 1983"/>
              <a:gd name="T34" fmla="*/ 321 w 823"/>
              <a:gd name="T35" fmla="*/ 890 h 1983"/>
              <a:gd name="T36" fmla="*/ 321 w 823"/>
              <a:gd name="T37" fmla="*/ 1058 h 1983"/>
              <a:gd name="T38" fmla="*/ 321 w 823"/>
              <a:gd name="T39" fmla="*/ 720 h 1983"/>
              <a:gd name="T40" fmla="*/ 153 w 823"/>
              <a:gd name="T41" fmla="*/ 720 h 1983"/>
              <a:gd name="T42" fmla="*/ 153 w 823"/>
              <a:gd name="T43" fmla="*/ 552 h 1983"/>
              <a:gd name="T44" fmla="*/ 321 w 823"/>
              <a:gd name="T45" fmla="*/ 552 h 1983"/>
              <a:gd name="T46" fmla="*/ 321 w 823"/>
              <a:gd name="T47" fmla="*/ 720 h 1983"/>
              <a:gd name="T48" fmla="*/ 669 w 823"/>
              <a:gd name="T49" fmla="*/ 1397 h 1983"/>
              <a:gd name="T50" fmla="*/ 501 w 823"/>
              <a:gd name="T51" fmla="*/ 1397 h 1983"/>
              <a:gd name="T52" fmla="*/ 501 w 823"/>
              <a:gd name="T53" fmla="*/ 1229 h 1983"/>
              <a:gd name="T54" fmla="*/ 669 w 823"/>
              <a:gd name="T55" fmla="*/ 1229 h 1983"/>
              <a:gd name="T56" fmla="*/ 669 w 823"/>
              <a:gd name="T57" fmla="*/ 1397 h 1983"/>
              <a:gd name="T58" fmla="*/ 669 w 823"/>
              <a:gd name="T59" fmla="*/ 1058 h 1983"/>
              <a:gd name="T60" fmla="*/ 501 w 823"/>
              <a:gd name="T61" fmla="*/ 1058 h 1983"/>
              <a:gd name="T62" fmla="*/ 501 w 823"/>
              <a:gd name="T63" fmla="*/ 890 h 1983"/>
              <a:gd name="T64" fmla="*/ 669 w 823"/>
              <a:gd name="T65" fmla="*/ 890 h 1983"/>
              <a:gd name="T66" fmla="*/ 669 w 823"/>
              <a:gd name="T67" fmla="*/ 1058 h 1983"/>
              <a:gd name="T68" fmla="*/ 669 w 823"/>
              <a:gd name="T69" fmla="*/ 720 h 1983"/>
              <a:gd name="T70" fmla="*/ 501 w 823"/>
              <a:gd name="T71" fmla="*/ 720 h 1983"/>
              <a:gd name="T72" fmla="*/ 501 w 823"/>
              <a:gd name="T73" fmla="*/ 552 h 1983"/>
              <a:gd name="T74" fmla="*/ 669 w 823"/>
              <a:gd name="T75" fmla="*/ 552 h 1983"/>
              <a:gd name="T76" fmla="*/ 669 w 823"/>
              <a:gd name="T77" fmla="*/ 720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23" h="1983">
                <a:moveTo>
                  <a:pt x="698" y="348"/>
                </a:moveTo>
                <a:lnTo>
                  <a:pt x="698" y="0"/>
                </a:lnTo>
                <a:lnTo>
                  <a:pt x="122" y="180"/>
                </a:lnTo>
                <a:lnTo>
                  <a:pt x="122" y="348"/>
                </a:lnTo>
                <a:lnTo>
                  <a:pt x="0" y="348"/>
                </a:lnTo>
                <a:lnTo>
                  <a:pt x="0" y="1983"/>
                </a:lnTo>
                <a:lnTo>
                  <a:pt x="823" y="1983"/>
                </a:lnTo>
                <a:lnTo>
                  <a:pt x="823" y="348"/>
                </a:lnTo>
                <a:lnTo>
                  <a:pt x="698" y="348"/>
                </a:lnTo>
                <a:close/>
                <a:moveTo>
                  <a:pt x="321" y="1397"/>
                </a:moveTo>
                <a:lnTo>
                  <a:pt x="153" y="1397"/>
                </a:lnTo>
                <a:lnTo>
                  <a:pt x="153" y="1229"/>
                </a:lnTo>
                <a:lnTo>
                  <a:pt x="321" y="1229"/>
                </a:lnTo>
                <a:lnTo>
                  <a:pt x="321" y="1397"/>
                </a:lnTo>
                <a:close/>
                <a:moveTo>
                  <a:pt x="321" y="1058"/>
                </a:moveTo>
                <a:lnTo>
                  <a:pt x="153" y="1058"/>
                </a:lnTo>
                <a:lnTo>
                  <a:pt x="153" y="890"/>
                </a:lnTo>
                <a:lnTo>
                  <a:pt x="321" y="890"/>
                </a:lnTo>
                <a:lnTo>
                  <a:pt x="321" y="1058"/>
                </a:lnTo>
                <a:close/>
                <a:moveTo>
                  <a:pt x="321" y="720"/>
                </a:moveTo>
                <a:lnTo>
                  <a:pt x="153" y="720"/>
                </a:lnTo>
                <a:lnTo>
                  <a:pt x="153" y="552"/>
                </a:lnTo>
                <a:lnTo>
                  <a:pt x="321" y="552"/>
                </a:lnTo>
                <a:lnTo>
                  <a:pt x="321" y="720"/>
                </a:lnTo>
                <a:close/>
                <a:moveTo>
                  <a:pt x="669" y="1397"/>
                </a:moveTo>
                <a:lnTo>
                  <a:pt x="501" y="1397"/>
                </a:lnTo>
                <a:lnTo>
                  <a:pt x="501" y="1229"/>
                </a:lnTo>
                <a:lnTo>
                  <a:pt x="669" y="1229"/>
                </a:lnTo>
                <a:lnTo>
                  <a:pt x="669" y="1397"/>
                </a:lnTo>
                <a:close/>
                <a:moveTo>
                  <a:pt x="669" y="1058"/>
                </a:moveTo>
                <a:lnTo>
                  <a:pt x="501" y="1058"/>
                </a:lnTo>
                <a:lnTo>
                  <a:pt x="501" y="890"/>
                </a:lnTo>
                <a:lnTo>
                  <a:pt x="669" y="890"/>
                </a:lnTo>
                <a:lnTo>
                  <a:pt x="669" y="1058"/>
                </a:lnTo>
                <a:close/>
                <a:moveTo>
                  <a:pt x="669" y="720"/>
                </a:moveTo>
                <a:lnTo>
                  <a:pt x="501" y="720"/>
                </a:lnTo>
                <a:lnTo>
                  <a:pt x="501" y="552"/>
                </a:lnTo>
                <a:lnTo>
                  <a:pt x="669" y="552"/>
                </a:lnTo>
                <a:lnTo>
                  <a:pt x="669" y="720"/>
                </a:lnTo>
                <a:close/>
              </a:path>
            </a:pathLst>
          </a:custGeom>
          <a:solidFill>
            <a:srgbClr val="45597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2" name="City 06"/>
          <p:cNvSpPr>
            <a:spLocks noEditPoints="1"/>
          </p:cNvSpPr>
          <p:nvPr/>
        </p:nvSpPr>
        <p:spPr bwMode="auto">
          <a:xfrm>
            <a:off x="3729038" y="1577579"/>
            <a:ext cx="591741" cy="2803922"/>
          </a:xfrm>
          <a:custGeom>
            <a:avLst/>
            <a:gdLst>
              <a:gd name="T0" fmla="*/ 254 w 497"/>
              <a:gd name="T1" fmla="*/ 0 h 2355"/>
              <a:gd name="T2" fmla="*/ 0 w 497"/>
              <a:gd name="T3" fmla="*/ 432 h 2355"/>
              <a:gd name="T4" fmla="*/ 0 w 497"/>
              <a:gd name="T5" fmla="*/ 2355 h 2355"/>
              <a:gd name="T6" fmla="*/ 497 w 497"/>
              <a:gd name="T7" fmla="*/ 2355 h 2355"/>
              <a:gd name="T8" fmla="*/ 497 w 497"/>
              <a:gd name="T9" fmla="*/ 432 h 2355"/>
              <a:gd name="T10" fmla="*/ 254 w 497"/>
              <a:gd name="T11" fmla="*/ 0 h 2355"/>
              <a:gd name="T12" fmla="*/ 149 w 497"/>
              <a:gd name="T13" fmla="*/ 2004 h 2355"/>
              <a:gd name="T14" fmla="*/ 82 w 497"/>
              <a:gd name="T15" fmla="*/ 2004 h 2355"/>
              <a:gd name="T16" fmla="*/ 82 w 497"/>
              <a:gd name="T17" fmla="*/ 1716 h 2355"/>
              <a:gd name="T18" fmla="*/ 149 w 497"/>
              <a:gd name="T19" fmla="*/ 1716 h 2355"/>
              <a:gd name="T20" fmla="*/ 149 w 497"/>
              <a:gd name="T21" fmla="*/ 2004 h 2355"/>
              <a:gd name="T22" fmla="*/ 149 w 497"/>
              <a:gd name="T23" fmla="*/ 1630 h 2355"/>
              <a:gd name="T24" fmla="*/ 82 w 497"/>
              <a:gd name="T25" fmla="*/ 1630 h 2355"/>
              <a:gd name="T26" fmla="*/ 82 w 497"/>
              <a:gd name="T27" fmla="*/ 1342 h 2355"/>
              <a:gd name="T28" fmla="*/ 149 w 497"/>
              <a:gd name="T29" fmla="*/ 1342 h 2355"/>
              <a:gd name="T30" fmla="*/ 149 w 497"/>
              <a:gd name="T31" fmla="*/ 1630 h 2355"/>
              <a:gd name="T32" fmla="*/ 149 w 497"/>
              <a:gd name="T33" fmla="*/ 878 h 2355"/>
              <a:gd name="T34" fmla="*/ 82 w 497"/>
              <a:gd name="T35" fmla="*/ 878 h 2355"/>
              <a:gd name="T36" fmla="*/ 82 w 497"/>
              <a:gd name="T37" fmla="*/ 590 h 2355"/>
              <a:gd name="T38" fmla="*/ 149 w 497"/>
              <a:gd name="T39" fmla="*/ 590 h 2355"/>
              <a:gd name="T40" fmla="*/ 149 w 497"/>
              <a:gd name="T41" fmla="*/ 878 h 2355"/>
              <a:gd name="T42" fmla="*/ 281 w 497"/>
              <a:gd name="T43" fmla="*/ 2004 h 2355"/>
              <a:gd name="T44" fmla="*/ 216 w 497"/>
              <a:gd name="T45" fmla="*/ 2004 h 2355"/>
              <a:gd name="T46" fmla="*/ 216 w 497"/>
              <a:gd name="T47" fmla="*/ 1716 h 2355"/>
              <a:gd name="T48" fmla="*/ 281 w 497"/>
              <a:gd name="T49" fmla="*/ 1716 h 2355"/>
              <a:gd name="T50" fmla="*/ 281 w 497"/>
              <a:gd name="T51" fmla="*/ 2004 h 2355"/>
              <a:gd name="T52" fmla="*/ 281 w 497"/>
              <a:gd name="T53" fmla="*/ 1630 h 2355"/>
              <a:gd name="T54" fmla="*/ 216 w 497"/>
              <a:gd name="T55" fmla="*/ 1630 h 2355"/>
              <a:gd name="T56" fmla="*/ 216 w 497"/>
              <a:gd name="T57" fmla="*/ 1342 h 2355"/>
              <a:gd name="T58" fmla="*/ 281 w 497"/>
              <a:gd name="T59" fmla="*/ 1342 h 2355"/>
              <a:gd name="T60" fmla="*/ 281 w 497"/>
              <a:gd name="T61" fmla="*/ 1630 h 2355"/>
              <a:gd name="T62" fmla="*/ 281 w 497"/>
              <a:gd name="T63" fmla="*/ 1253 h 2355"/>
              <a:gd name="T64" fmla="*/ 216 w 497"/>
              <a:gd name="T65" fmla="*/ 1253 h 2355"/>
              <a:gd name="T66" fmla="*/ 216 w 497"/>
              <a:gd name="T67" fmla="*/ 965 h 2355"/>
              <a:gd name="T68" fmla="*/ 281 w 497"/>
              <a:gd name="T69" fmla="*/ 965 h 2355"/>
              <a:gd name="T70" fmla="*/ 281 w 497"/>
              <a:gd name="T71" fmla="*/ 1253 h 2355"/>
              <a:gd name="T72" fmla="*/ 281 w 497"/>
              <a:gd name="T73" fmla="*/ 878 h 2355"/>
              <a:gd name="T74" fmla="*/ 216 w 497"/>
              <a:gd name="T75" fmla="*/ 878 h 2355"/>
              <a:gd name="T76" fmla="*/ 216 w 497"/>
              <a:gd name="T77" fmla="*/ 590 h 2355"/>
              <a:gd name="T78" fmla="*/ 281 w 497"/>
              <a:gd name="T79" fmla="*/ 590 h 2355"/>
              <a:gd name="T80" fmla="*/ 281 w 497"/>
              <a:gd name="T81" fmla="*/ 878 h 2355"/>
              <a:gd name="T82" fmla="*/ 415 w 497"/>
              <a:gd name="T83" fmla="*/ 2004 h 2355"/>
              <a:gd name="T84" fmla="*/ 348 w 497"/>
              <a:gd name="T85" fmla="*/ 2004 h 2355"/>
              <a:gd name="T86" fmla="*/ 348 w 497"/>
              <a:gd name="T87" fmla="*/ 1716 h 2355"/>
              <a:gd name="T88" fmla="*/ 415 w 497"/>
              <a:gd name="T89" fmla="*/ 1716 h 2355"/>
              <a:gd name="T90" fmla="*/ 415 w 497"/>
              <a:gd name="T91" fmla="*/ 2004 h 2355"/>
              <a:gd name="T92" fmla="*/ 415 w 497"/>
              <a:gd name="T93" fmla="*/ 1253 h 2355"/>
              <a:gd name="T94" fmla="*/ 348 w 497"/>
              <a:gd name="T95" fmla="*/ 1253 h 2355"/>
              <a:gd name="T96" fmla="*/ 348 w 497"/>
              <a:gd name="T97" fmla="*/ 965 h 2355"/>
              <a:gd name="T98" fmla="*/ 415 w 497"/>
              <a:gd name="T99" fmla="*/ 965 h 2355"/>
              <a:gd name="T100" fmla="*/ 415 w 497"/>
              <a:gd name="T101" fmla="*/ 1253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7" h="2355">
                <a:moveTo>
                  <a:pt x="254" y="0"/>
                </a:moveTo>
                <a:lnTo>
                  <a:pt x="0" y="432"/>
                </a:lnTo>
                <a:lnTo>
                  <a:pt x="0" y="2355"/>
                </a:lnTo>
                <a:lnTo>
                  <a:pt x="497" y="2355"/>
                </a:lnTo>
                <a:lnTo>
                  <a:pt x="497" y="432"/>
                </a:lnTo>
                <a:lnTo>
                  <a:pt x="254" y="0"/>
                </a:lnTo>
                <a:close/>
                <a:moveTo>
                  <a:pt x="149" y="2004"/>
                </a:moveTo>
                <a:lnTo>
                  <a:pt x="82" y="2004"/>
                </a:lnTo>
                <a:lnTo>
                  <a:pt x="82" y="1716"/>
                </a:lnTo>
                <a:lnTo>
                  <a:pt x="149" y="1716"/>
                </a:lnTo>
                <a:lnTo>
                  <a:pt x="149" y="2004"/>
                </a:lnTo>
                <a:close/>
                <a:moveTo>
                  <a:pt x="149" y="1630"/>
                </a:moveTo>
                <a:lnTo>
                  <a:pt x="82" y="1630"/>
                </a:lnTo>
                <a:lnTo>
                  <a:pt x="82" y="1342"/>
                </a:lnTo>
                <a:lnTo>
                  <a:pt x="149" y="1342"/>
                </a:lnTo>
                <a:lnTo>
                  <a:pt x="149" y="1630"/>
                </a:lnTo>
                <a:close/>
                <a:moveTo>
                  <a:pt x="149" y="878"/>
                </a:moveTo>
                <a:lnTo>
                  <a:pt x="82" y="878"/>
                </a:lnTo>
                <a:lnTo>
                  <a:pt x="82" y="590"/>
                </a:lnTo>
                <a:lnTo>
                  <a:pt x="149" y="590"/>
                </a:lnTo>
                <a:lnTo>
                  <a:pt x="149" y="878"/>
                </a:lnTo>
                <a:close/>
                <a:moveTo>
                  <a:pt x="281" y="2004"/>
                </a:moveTo>
                <a:lnTo>
                  <a:pt x="216" y="2004"/>
                </a:lnTo>
                <a:lnTo>
                  <a:pt x="216" y="1716"/>
                </a:lnTo>
                <a:lnTo>
                  <a:pt x="281" y="1716"/>
                </a:lnTo>
                <a:lnTo>
                  <a:pt x="281" y="2004"/>
                </a:lnTo>
                <a:close/>
                <a:moveTo>
                  <a:pt x="281" y="1630"/>
                </a:moveTo>
                <a:lnTo>
                  <a:pt x="216" y="1630"/>
                </a:lnTo>
                <a:lnTo>
                  <a:pt x="216" y="1342"/>
                </a:lnTo>
                <a:lnTo>
                  <a:pt x="281" y="1342"/>
                </a:lnTo>
                <a:lnTo>
                  <a:pt x="281" y="1630"/>
                </a:lnTo>
                <a:close/>
                <a:moveTo>
                  <a:pt x="281" y="1253"/>
                </a:moveTo>
                <a:lnTo>
                  <a:pt x="216" y="1253"/>
                </a:lnTo>
                <a:lnTo>
                  <a:pt x="216" y="965"/>
                </a:lnTo>
                <a:lnTo>
                  <a:pt x="281" y="965"/>
                </a:lnTo>
                <a:lnTo>
                  <a:pt x="281" y="1253"/>
                </a:lnTo>
                <a:close/>
                <a:moveTo>
                  <a:pt x="281" y="878"/>
                </a:moveTo>
                <a:lnTo>
                  <a:pt x="216" y="878"/>
                </a:lnTo>
                <a:lnTo>
                  <a:pt x="216" y="590"/>
                </a:lnTo>
                <a:lnTo>
                  <a:pt x="281" y="590"/>
                </a:lnTo>
                <a:lnTo>
                  <a:pt x="281" y="878"/>
                </a:lnTo>
                <a:close/>
                <a:moveTo>
                  <a:pt x="415" y="2004"/>
                </a:moveTo>
                <a:lnTo>
                  <a:pt x="348" y="2004"/>
                </a:lnTo>
                <a:lnTo>
                  <a:pt x="348" y="1716"/>
                </a:lnTo>
                <a:lnTo>
                  <a:pt x="415" y="1716"/>
                </a:lnTo>
                <a:lnTo>
                  <a:pt x="415" y="2004"/>
                </a:lnTo>
                <a:close/>
                <a:moveTo>
                  <a:pt x="415" y="1253"/>
                </a:moveTo>
                <a:lnTo>
                  <a:pt x="348" y="1253"/>
                </a:lnTo>
                <a:lnTo>
                  <a:pt x="348" y="965"/>
                </a:lnTo>
                <a:lnTo>
                  <a:pt x="415" y="965"/>
                </a:lnTo>
                <a:lnTo>
                  <a:pt x="415" y="1253"/>
                </a:lnTo>
                <a:close/>
              </a:path>
            </a:pathLst>
          </a:custGeom>
          <a:solidFill>
            <a:srgbClr val="37475E"/>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60" name="City 05"/>
          <p:cNvSpPr>
            <a:spLocks/>
          </p:cNvSpPr>
          <p:nvPr/>
        </p:nvSpPr>
        <p:spPr bwMode="auto">
          <a:xfrm>
            <a:off x="5811441" y="314682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5" name="City 04"/>
          <p:cNvSpPr>
            <a:spLocks/>
          </p:cNvSpPr>
          <p:nvPr/>
        </p:nvSpPr>
        <p:spPr bwMode="auto">
          <a:xfrm>
            <a:off x="6050756" y="2580085"/>
            <a:ext cx="0" cy="3572"/>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nvGrpSpPr>
          <p:cNvPr id="163" name="City 03"/>
          <p:cNvGrpSpPr/>
          <p:nvPr/>
        </p:nvGrpSpPr>
        <p:grpSpPr>
          <a:xfrm>
            <a:off x="7453313" y="2091929"/>
            <a:ext cx="594122" cy="2289572"/>
            <a:chOff x="9937750" y="2789238"/>
            <a:chExt cx="792163" cy="3052763"/>
          </a:xfrm>
        </p:grpSpPr>
        <p:sp>
          <p:nvSpPr>
            <p:cNvPr id="11" name="Rectangle 11"/>
            <p:cNvSpPr>
              <a:spLocks noChangeArrowheads="1"/>
            </p:cNvSpPr>
            <p:nvPr/>
          </p:nvSpPr>
          <p:spPr bwMode="auto">
            <a:xfrm>
              <a:off x="9937750" y="2789238"/>
              <a:ext cx="792163" cy="3052763"/>
            </a:xfrm>
            <a:prstGeom prst="rect">
              <a:avLst/>
            </a:prstGeom>
            <a:solidFill>
              <a:srgbClr val="455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 name="Rectangle 12"/>
            <p:cNvSpPr>
              <a:spLocks noChangeArrowheads="1"/>
            </p:cNvSpPr>
            <p:nvPr/>
          </p:nvSpPr>
          <p:spPr bwMode="auto">
            <a:xfrm>
              <a:off x="10071100" y="4827588"/>
              <a:ext cx="103188" cy="4572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 name="Rectangle 13"/>
            <p:cNvSpPr>
              <a:spLocks noChangeArrowheads="1"/>
            </p:cNvSpPr>
            <p:nvPr/>
          </p:nvSpPr>
          <p:spPr bwMode="auto">
            <a:xfrm>
              <a:off x="10071100" y="4233863"/>
              <a:ext cx="103188" cy="4572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 name="Rectangle 14"/>
            <p:cNvSpPr>
              <a:spLocks noChangeArrowheads="1"/>
            </p:cNvSpPr>
            <p:nvPr/>
          </p:nvSpPr>
          <p:spPr bwMode="auto">
            <a:xfrm>
              <a:off x="10071100" y="3040063"/>
              <a:ext cx="103188" cy="4572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 name="Rectangle 15"/>
            <p:cNvSpPr>
              <a:spLocks noChangeArrowheads="1"/>
            </p:cNvSpPr>
            <p:nvPr/>
          </p:nvSpPr>
          <p:spPr bwMode="auto">
            <a:xfrm>
              <a:off x="10280650" y="4827588"/>
              <a:ext cx="106363" cy="4572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 name="Rectangle 16"/>
            <p:cNvSpPr>
              <a:spLocks noChangeArrowheads="1"/>
            </p:cNvSpPr>
            <p:nvPr/>
          </p:nvSpPr>
          <p:spPr bwMode="auto">
            <a:xfrm>
              <a:off x="10280650" y="4233863"/>
              <a:ext cx="106363" cy="4572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 name="Rectangle 17"/>
            <p:cNvSpPr>
              <a:spLocks noChangeArrowheads="1"/>
            </p:cNvSpPr>
            <p:nvPr/>
          </p:nvSpPr>
          <p:spPr bwMode="auto">
            <a:xfrm>
              <a:off x="10280650" y="3635375"/>
              <a:ext cx="106363" cy="4572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 name="Rectangle 18"/>
            <p:cNvSpPr>
              <a:spLocks noChangeArrowheads="1"/>
            </p:cNvSpPr>
            <p:nvPr/>
          </p:nvSpPr>
          <p:spPr bwMode="auto">
            <a:xfrm>
              <a:off x="10280650" y="3040063"/>
              <a:ext cx="106363" cy="4572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 name="Rectangle 19"/>
            <p:cNvSpPr>
              <a:spLocks noChangeArrowheads="1"/>
            </p:cNvSpPr>
            <p:nvPr/>
          </p:nvSpPr>
          <p:spPr bwMode="auto">
            <a:xfrm>
              <a:off x="10493375" y="4827588"/>
              <a:ext cx="103188" cy="4572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 name="Rectangle 20"/>
            <p:cNvSpPr>
              <a:spLocks noChangeArrowheads="1"/>
            </p:cNvSpPr>
            <p:nvPr/>
          </p:nvSpPr>
          <p:spPr bwMode="auto">
            <a:xfrm>
              <a:off x="10493375" y="3635375"/>
              <a:ext cx="103188" cy="4572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40" name="City 02"/>
          <p:cNvGrpSpPr/>
          <p:nvPr/>
        </p:nvGrpSpPr>
        <p:grpSpPr>
          <a:xfrm>
            <a:off x="4766072" y="1531144"/>
            <a:ext cx="782241" cy="2850356"/>
            <a:chOff x="6354763" y="2041525"/>
            <a:chExt cx="1042988" cy="3800475"/>
          </a:xfrm>
        </p:grpSpPr>
        <p:sp>
          <p:nvSpPr>
            <p:cNvPr id="21" name="Freeform 21"/>
            <p:cNvSpPr>
              <a:spLocks/>
            </p:cNvSpPr>
            <p:nvPr/>
          </p:nvSpPr>
          <p:spPr bwMode="auto">
            <a:xfrm>
              <a:off x="6354763" y="2041525"/>
              <a:ext cx="1042988" cy="3800475"/>
            </a:xfrm>
            <a:custGeom>
              <a:avLst/>
              <a:gdLst>
                <a:gd name="T0" fmla="*/ 0 w 657"/>
                <a:gd name="T1" fmla="*/ 0 h 2394"/>
                <a:gd name="T2" fmla="*/ 0 w 657"/>
                <a:gd name="T3" fmla="*/ 2394 h 2394"/>
                <a:gd name="T4" fmla="*/ 657 w 657"/>
                <a:gd name="T5" fmla="*/ 2394 h 2394"/>
                <a:gd name="T6" fmla="*/ 657 w 657"/>
                <a:gd name="T7" fmla="*/ 444 h 2394"/>
                <a:gd name="T8" fmla="*/ 0 w 657"/>
                <a:gd name="T9" fmla="*/ 0 h 2394"/>
              </a:gdLst>
              <a:ahLst/>
              <a:cxnLst>
                <a:cxn ang="0">
                  <a:pos x="T0" y="T1"/>
                </a:cxn>
                <a:cxn ang="0">
                  <a:pos x="T2" y="T3"/>
                </a:cxn>
                <a:cxn ang="0">
                  <a:pos x="T4" y="T5"/>
                </a:cxn>
                <a:cxn ang="0">
                  <a:pos x="T6" y="T7"/>
                </a:cxn>
                <a:cxn ang="0">
                  <a:pos x="T8" y="T9"/>
                </a:cxn>
              </a:cxnLst>
              <a:rect l="0" t="0" r="r" b="b"/>
              <a:pathLst>
                <a:path w="657" h="2394">
                  <a:moveTo>
                    <a:pt x="0" y="0"/>
                  </a:moveTo>
                  <a:lnTo>
                    <a:pt x="0" y="2394"/>
                  </a:lnTo>
                  <a:lnTo>
                    <a:pt x="657" y="2394"/>
                  </a:lnTo>
                  <a:lnTo>
                    <a:pt x="657" y="444"/>
                  </a:lnTo>
                  <a:lnTo>
                    <a:pt x="0" y="0"/>
                  </a:lnTo>
                  <a:close/>
                </a:path>
              </a:pathLst>
            </a:custGeom>
            <a:solidFill>
              <a:srgbClr val="3C4D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 name="Rectangle 22"/>
            <p:cNvSpPr>
              <a:spLocks noChangeArrowheads="1"/>
            </p:cNvSpPr>
            <p:nvPr/>
          </p:nvSpPr>
          <p:spPr bwMode="auto">
            <a:xfrm>
              <a:off x="6491288" y="5003800"/>
              <a:ext cx="769938" cy="8255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 name="Rectangle 23"/>
            <p:cNvSpPr>
              <a:spLocks noChangeArrowheads="1"/>
            </p:cNvSpPr>
            <p:nvPr/>
          </p:nvSpPr>
          <p:spPr bwMode="auto">
            <a:xfrm>
              <a:off x="6491288" y="4778375"/>
              <a:ext cx="769938" cy="79375"/>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 name="Rectangle 24"/>
            <p:cNvSpPr>
              <a:spLocks noChangeArrowheads="1"/>
            </p:cNvSpPr>
            <p:nvPr/>
          </p:nvSpPr>
          <p:spPr bwMode="auto">
            <a:xfrm>
              <a:off x="6491288" y="4549775"/>
              <a:ext cx="769938" cy="84138"/>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 name="Rectangle 25"/>
            <p:cNvSpPr>
              <a:spLocks noChangeArrowheads="1"/>
            </p:cNvSpPr>
            <p:nvPr/>
          </p:nvSpPr>
          <p:spPr bwMode="auto">
            <a:xfrm>
              <a:off x="6491288" y="4324350"/>
              <a:ext cx="769938" cy="84138"/>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 name="Rectangle 26"/>
            <p:cNvSpPr>
              <a:spLocks noChangeArrowheads="1"/>
            </p:cNvSpPr>
            <p:nvPr/>
          </p:nvSpPr>
          <p:spPr bwMode="auto">
            <a:xfrm>
              <a:off x="6491288" y="4100513"/>
              <a:ext cx="769938" cy="79375"/>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 name="Rectangle 27"/>
            <p:cNvSpPr>
              <a:spLocks noChangeArrowheads="1"/>
            </p:cNvSpPr>
            <p:nvPr/>
          </p:nvSpPr>
          <p:spPr bwMode="auto">
            <a:xfrm>
              <a:off x="6491288" y="3871913"/>
              <a:ext cx="769938" cy="8255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 name="Rectangle 28"/>
            <p:cNvSpPr>
              <a:spLocks noChangeArrowheads="1"/>
            </p:cNvSpPr>
            <p:nvPr/>
          </p:nvSpPr>
          <p:spPr bwMode="auto">
            <a:xfrm>
              <a:off x="6491288" y="3646488"/>
              <a:ext cx="769938" cy="84138"/>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 name="Rectangle 29"/>
            <p:cNvSpPr>
              <a:spLocks noChangeArrowheads="1"/>
            </p:cNvSpPr>
            <p:nvPr/>
          </p:nvSpPr>
          <p:spPr bwMode="auto">
            <a:xfrm>
              <a:off x="6491288" y="3421063"/>
              <a:ext cx="769938" cy="80963"/>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 name="Rectangle 30"/>
            <p:cNvSpPr>
              <a:spLocks noChangeArrowheads="1"/>
            </p:cNvSpPr>
            <p:nvPr/>
          </p:nvSpPr>
          <p:spPr bwMode="auto">
            <a:xfrm>
              <a:off x="6491288" y="3192463"/>
              <a:ext cx="769938" cy="84138"/>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 name="Rectangle 31"/>
            <p:cNvSpPr>
              <a:spLocks noChangeArrowheads="1"/>
            </p:cNvSpPr>
            <p:nvPr/>
          </p:nvSpPr>
          <p:spPr bwMode="auto">
            <a:xfrm>
              <a:off x="6491288" y="2968625"/>
              <a:ext cx="769938" cy="8255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37" name="City 01"/>
          <p:cNvGrpSpPr/>
          <p:nvPr/>
        </p:nvGrpSpPr>
        <p:grpSpPr>
          <a:xfrm>
            <a:off x="4277916" y="2740819"/>
            <a:ext cx="590550" cy="1640681"/>
            <a:chOff x="5703888" y="3654425"/>
            <a:chExt cx="787400" cy="2187575"/>
          </a:xfrm>
        </p:grpSpPr>
        <p:sp>
          <p:nvSpPr>
            <p:cNvPr id="33" name="Freeform 33"/>
            <p:cNvSpPr>
              <a:spLocks/>
            </p:cNvSpPr>
            <p:nvPr/>
          </p:nvSpPr>
          <p:spPr bwMode="auto">
            <a:xfrm>
              <a:off x="5703888" y="3654425"/>
              <a:ext cx="787400" cy="2187575"/>
            </a:xfrm>
            <a:custGeom>
              <a:avLst/>
              <a:gdLst>
                <a:gd name="T0" fmla="*/ 436 w 496"/>
                <a:gd name="T1" fmla="*/ 360 h 1378"/>
                <a:gd name="T2" fmla="*/ 436 w 496"/>
                <a:gd name="T3" fmla="*/ 264 h 1378"/>
                <a:gd name="T4" fmla="*/ 364 w 496"/>
                <a:gd name="T5" fmla="*/ 264 h 1378"/>
                <a:gd name="T6" fmla="*/ 364 w 496"/>
                <a:gd name="T7" fmla="*/ 0 h 1378"/>
                <a:gd name="T8" fmla="*/ 134 w 496"/>
                <a:gd name="T9" fmla="*/ 0 h 1378"/>
                <a:gd name="T10" fmla="*/ 134 w 496"/>
                <a:gd name="T11" fmla="*/ 264 h 1378"/>
                <a:gd name="T12" fmla="*/ 62 w 496"/>
                <a:gd name="T13" fmla="*/ 264 h 1378"/>
                <a:gd name="T14" fmla="*/ 62 w 496"/>
                <a:gd name="T15" fmla="*/ 360 h 1378"/>
                <a:gd name="T16" fmla="*/ 0 w 496"/>
                <a:gd name="T17" fmla="*/ 360 h 1378"/>
                <a:gd name="T18" fmla="*/ 0 w 496"/>
                <a:gd name="T19" fmla="*/ 1378 h 1378"/>
                <a:gd name="T20" fmla="*/ 496 w 496"/>
                <a:gd name="T21" fmla="*/ 1378 h 1378"/>
                <a:gd name="T22" fmla="*/ 496 w 496"/>
                <a:gd name="T23" fmla="*/ 360 h 1378"/>
                <a:gd name="T24" fmla="*/ 436 w 496"/>
                <a:gd name="T25" fmla="*/ 360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 h="1378">
                  <a:moveTo>
                    <a:pt x="436" y="360"/>
                  </a:moveTo>
                  <a:lnTo>
                    <a:pt x="436" y="264"/>
                  </a:lnTo>
                  <a:lnTo>
                    <a:pt x="364" y="264"/>
                  </a:lnTo>
                  <a:lnTo>
                    <a:pt x="364" y="0"/>
                  </a:lnTo>
                  <a:lnTo>
                    <a:pt x="134" y="0"/>
                  </a:lnTo>
                  <a:lnTo>
                    <a:pt x="134" y="264"/>
                  </a:lnTo>
                  <a:lnTo>
                    <a:pt x="62" y="264"/>
                  </a:lnTo>
                  <a:lnTo>
                    <a:pt x="62" y="360"/>
                  </a:lnTo>
                  <a:lnTo>
                    <a:pt x="0" y="360"/>
                  </a:lnTo>
                  <a:lnTo>
                    <a:pt x="0" y="1378"/>
                  </a:lnTo>
                  <a:lnTo>
                    <a:pt x="496" y="1378"/>
                  </a:lnTo>
                  <a:lnTo>
                    <a:pt x="496" y="360"/>
                  </a:lnTo>
                  <a:lnTo>
                    <a:pt x="436" y="360"/>
                  </a:lnTo>
                  <a:close/>
                </a:path>
              </a:pathLst>
            </a:custGeom>
            <a:solidFill>
              <a:srgbClr val="4559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4" name="Rectangle 34"/>
            <p:cNvSpPr>
              <a:spLocks noChangeArrowheads="1"/>
            </p:cNvSpPr>
            <p:nvPr/>
          </p:nvSpPr>
          <p:spPr bwMode="auto">
            <a:xfrm>
              <a:off x="5813425" y="5181600"/>
              <a:ext cx="141288" cy="1651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5" name="Rectangle 35"/>
            <p:cNvSpPr>
              <a:spLocks noChangeArrowheads="1"/>
            </p:cNvSpPr>
            <p:nvPr/>
          </p:nvSpPr>
          <p:spPr bwMode="auto">
            <a:xfrm>
              <a:off x="5813425" y="4667250"/>
              <a:ext cx="141288" cy="1651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6" name="Rectangle 36"/>
            <p:cNvSpPr>
              <a:spLocks noChangeArrowheads="1"/>
            </p:cNvSpPr>
            <p:nvPr/>
          </p:nvSpPr>
          <p:spPr bwMode="auto">
            <a:xfrm>
              <a:off x="5813425" y="4408488"/>
              <a:ext cx="141288" cy="163513"/>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7" name="Rectangle 37"/>
            <p:cNvSpPr>
              <a:spLocks noChangeArrowheads="1"/>
            </p:cNvSpPr>
            <p:nvPr/>
          </p:nvSpPr>
          <p:spPr bwMode="auto">
            <a:xfrm>
              <a:off x="6027738" y="4922838"/>
              <a:ext cx="144463" cy="168275"/>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8" name="Rectangle 38"/>
            <p:cNvSpPr>
              <a:spLocks noChangeArrowheads="1"/>
            </p:cNvSpPr>
            <p:nvPr/>
          </p:nvSpPr>
          <p:spPr bwMode="auto">
            <a:xfrm>
              <a:off x="6027738" y="4667250"/>
              <a:ext cx="144463" cy="1651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9" name="Rectangle 39"/>
            <p:cNvSpPr>
              <a:spLocks noChangeArrowheads="1"/>
            </p:cNvSpPr>
            <p:nvPr/>
          </p:nvSpPr>
          <p:spPr bwMode="auto">
            <a:xfrm>
              <a:off x="6240463" y="5181600"/>
              <a:ext cx="144463" cy="1651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0" name="Rectangle 40"/>
            <p:cNvSpPr>
              <a:spLocks noChangeArrowheads="1"/>
            </p:cNvSpPr>
            <p:nvPr/>
          </p:nvSpPr>
          <p:spPr bwMode="auto">
            <a:xfrm>
              <a:off x="6240463" y="4922838"/>
              <a:ext cx="144463" cy="168275"/>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1" name="Rectangle 41"/>
            <p:cNvSpPr>
              <a:spLocks noChangeArrowheads="1"/>
            </p:cNvSpPr>
            <p:nvPr/>
          </p:nvSpPr>
          <p:spPr bwMode="auto">
            <a:xfrm>
              <a:off x="6240463" y="4667250"/>
              <a:ext cx="144463" cy="1651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2" name="Rectangle 42"/>
            <p:cNvSpPr>
              <a:spLocks noChangeArrowheads="1"/>
            </p:cNvSpPr>
            <p:nvPr/>
          </p:nvSpPr>
          <p:spPr bwMode="auto">
            <a:xfrm>
              <a:off x="6027738" y="4408488"/>
              <a:ext cx="144463" cy="163513"/>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39" name="City"/>
          <p:cNvGrpSpPr/>
          <p:nvPr/>
        </p:nvGrpSpPr>
        <p:grpSpPr>
          <a:xfrm>
            <a:off x="5636419" y="2591991"/>
            <a:ext cx="591741" cy="1789510"/>
            <a:chOff x="7515225" y="3455988"/>
            <a:chExt cx="788988" cy="2386013"/>
          </a:xfrm>
        </p:grpSpPr>
        <p:sp>
          <p:nvSpPr>
            <p:cNvPr id="43" name="Freeform 43"/>
            <p:cNvSpPr>
              <a:spLocks/>
            </p:cNvSpPr>
            <p:nvPr/>
          </p:nvSpPr>
          <p:spPr bwMode="auto">
            <a:xfrm>
              <a:off x="7515225" y="3455988"/>
              <a:ext cx="788988" cy="2386013"/>
            </a:xfrm>
            <a:custGeom>
              <a:avLst/>
              <a:gdLst>
                <a:gd name="T0" fmla="*/ 447 w 497"/>
                <a:gd name="T1" fmla="*/ 293 h 1503"/>
                <a:gd name="T2" fmla="*/ 447 w 497"/>
                <a:gd name="T3" fmla="*/ 0 h 1503"/>
                <a:gd name="T4" fmla="*/ 346 w 497"/>
                <a:gd name="T5" fmla="*/ 0 h 1503"/>
                <a:gd name="T6" fmla="*/ 346 w 497"/>
                <a:gd name="T7" fmla="*/ 293 h 1503"/>
                <a:gd name="T8" fmla="*/ 271 w 497"/>
                <a:gd name="T9" fmla="*/ 293 h 1503"/>
                <a:gd name="T10" fmla="*/ 271 w 497"/>
                <a:gd name="T11" fmla="*/ 178 h 1503"/>
                <a:gd name="T12" fmla="*/ 173 w 497"/>
                <a:gd name="T13" fmla="*/ 178 h 1503"/>
                <a:gd name="T14" fmla="*/ 173 w 497"/>
                <a:gd name="T15" fmla="*/ 293 h 1503"/>
                <a:gd name="T16" fmla="*/ 0 w 497"/>
                <a:gd name="T17" fmla="*/ 293 h 1503"/>
                <a:gd name="T18" fmla="*/ 0 w 497"/>
                <a:gd name="T19" fmla="*/ 1503 h 1503"/>
                <a:gd name="T20" fmla="*/ 497 w 497"/>
                <a:gd name="T21" fmla="*/ 1503 h 1503"/>
                <a:gd name="T22" fmla="*/ 497 w 497"/>
                <a:gd name="T23" fmla="*/ 293 h 1503"/>
                <a:gd name="T24" fmla="*/ 447 w 497"/>
                <a:gd name="T25" fmla="*/ 293 h 1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7" h="1503">
                  <a:moveTo>
                    <a:pt x="447" y="293"/>
                  </a:moveTo>
                  <a:lnTo>
                    <a:pt x="447" y="0"/>
                  </a:lnTo>
                  <a:lnTo>
                    <a:pt x="346" y="0"/>
                  </a:lnTo>
                  <a:lnTo>
                    <a:pt x="346" y="293"/>
                  </a:lnTo>
                  <a:lnTo>
                    <a:pt x="271" y="293"/>
                  </a:lnTo>
                  <a:lnTo>
                    <a:pt x="271" y="178"/>
                  </a:lnTo>
                  <a:lnTo>
                    <a:pt x="173" y="178"/>
                  </a:lnTo>
                  <a:lnTo>
                    <a:pt x="173" y="293"/>
                  </a:lnTo>
                  <a:lnTo>
                    <a:pt x="0" y="293"/>
                  </a:lnTo>
                  <a:lnTo>
                    <a:pt x="0" y="1503"/>
                  </a:lnTo>
                  <a:lnTo>
                    <a:pt x="497" y="1503"/>
                  </a:lnTo>
                  <a:lnTo>
                    <a:pt x="497" y="293"/>
                  </a:lnTo>
                  <a:lnTo>
                    <a:pt x="447" y="293"/>
                  </a:lnTo>
                  <a:close/>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4" name="Rectangle 44"/>
            <p:cNvSpPr>
              <a:spLocks noChangeArrowheads="1"/>
            </p:cNvSpPr>
            <p:nvPr/>
          </p:nvSpPr>
          <p:spPr bwMode="auto">
            <a:xfrm>
              <a:off x="7653338" y="5276850"/>
              <a:ext cx="155575" cy="1524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5" name="Rectangle 45"/>
            <p:cNvSpPr>
              <a:spLocks noChangeArrowheads="1"/>
            </p:cNvSpPr>
            <p:nvPr/>
          </p:nvSpPr>
          <p:spPr bwMode="auto">
            <a:xfrm>
              <a:off x="7653338" y="4991100"/>
              <a:ext cx="155575" cy="157163"/>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6" name="Rectangle 46"/>
            <p:cNvSpPr>
              <a:spLocks noChangeArrowheads="1"/>
            </p:cNvSpPr>
            <p:nvPr/>
          </p:nvSpPr>
          <p:spPr bwMode="auto">
            <a:xfrm>
              <a:off x="7653338" y="4705350"/>
              <a:ext cx="155575" cy="157163"/>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7" name="Rectangle 47"/>
            <p:cNvSpPr>
              <a:spLocks noChangeArrowheads="1"/>
            </p:cNvSpPr>
            <p:nvPr/>
          </p:nvSpPr>
          <p:spPr bwMode="auto">
            <a:xfrm>
              <a:off x="7653338" y="4424363"/>
              <a:ext cx="155575" cy="155575"/>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8" name="Rectangle 48"/>
            <p:cNvSpPr>
              <a:spLocks noChangeArrowheads="1"/>
            </p:cNvSpPr>
            <p:nvPr/>
          </p:nvSpPr>
          <p:spPr bwMode="auto">
            <a:xfrm>
              <a:off x="7653338" y="4138613"/>
              <a:ext cx="155575" cy="155575"/>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9" name="Rectangle 49"/>
            <p:cNvSpPr>
              <a:spLocks noChangeArrowheads="1"/>
            </p:cNvSpPr>
            <p:nvPr/>
          </p:nvSpPr>
          <p:spPr bwMode="auto">
            <a:xfrm>
              <a:off x="8010525" y="5276850"/>
              <a:ext cx="157163" cy="152400"/>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0" name="Rectangle 50"/>
            <p:cNvSpPr>
              <a:spLocks noChangeArrowheads="1"/>
            </p:cNvSpPr>
            <p:nvPr/>
          </p:nvSpPr>
          <p:spPr bwMode="auto">
            <a:xfrm>
              <a:off x="8010525" y="4991100"/>
              <a:ext cx="157163" cy="157163"/>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1" name="Rectangle 51"/>
            <p:cNvSpPr>
              <a:spLocks noChangeArrowheads="1"/>
            </p:cNvSpPr>
            <p:nvPr/>
          </p:nvSpPr>
          <p:spPr bwMode="auto">
            <a:xfrm>
              <a:off x="8010525" y="4705350"/>
              <a:ext cx="157163" cy="157163"/>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2" name="Rectangle 52"/>
            <p:cNvSpPr>
              <a:spLocks noChangeArrowheads="1"/>
            </p:cNvSpPr>
            <p:nvPr/>
          </p:nvSpPr>
          <p:spPr bwMode="auto">
            <a:xfrm>
              <a:off x="8010525" y="4424363"/>
              <a:ext cx="157163" cy="155575"/>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3" name="Rectangle 53"/>
            <p:cNvSpPr>
              <a:spLocks noChangeArrowheads="1"/>
            </p:cNvSpPr>
            <p:nvPr/>
          </p:nvSpPr>
          <p:spPr bwMode="auto">
            <a:xfrm>
              <a:off x="8010525" y="4138613"/>
              <a:ext cx="157163" cy="155575"/>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62" name="Woman 01"/>
          <p:cNvGrpSpPr/>
          <p:nvPr/>
        </p:nvGrpSpPr>
        <p:grpSpPr>
          <a:xfrm>
            <a:off x="7704535" y="1988344"/>
            <a:ext cx="976313" cy="2780110"/>
            <a:chOff x="2343150" y="2651125"/>
            <a:chExt cx="1301750" cy="3706813"/>
          </a:xfrm>
        </p:grpSpPr>
        <p:sp>
          <p:nvSpPr>
            <p:cNvPr id="147" name="Freeform 133"/>
            <p:cNvSpPr>
              <a:spLocks/>
            </p:cNvSpPr>
            <p:nvPr/>
          </p:nvSpPr>
          <p:spPr bwMode="auto">
            <a:xfrm>
              <a:off x="3192463" y="3429000"/>
              <a:ext cx="365125" cy="396875"/>
            </a:xfrm>
            <a:custGeom>
              <a:avLst/>
              <a:gdLst>
                <a:gd name="T0" fmla="*/ 95 w 95"/>
                <a:gd name="T1" fmla="*/ 93 h 104"/>
                <a:gd name="T2" fmla="*/ 34 w 95"/>
                <a:gd name="T3" fmla="*/ 52 h 104"/>
                <a:gd name="T4" fmla="*/ 24 w 95"/>
                <a:gd name="T5" fmla="*/ 25 h 104"/>
                <a:gd name="T6" fmla="*/ 76 w 95"/>
                <a:gd name="T7" fmla="*/ 23 h 104"/>
                <a:gd name="T8" fmla="*/ 95 w 95"/>
                <a:gd name="T9" fmla="*/ 93 h 104"/>
              </a:gdLst>
              <a:ahLst/>
              <a:cxnLst>
                <a:cxn ang="0">
                  <a:pos x="T0" y="T1"/>
                </a:cxn>
                <a:cxn ang="0">
                  <a:pos x="T2" y="T3"/>
                </a:cxn>
                <a:cxn ang="0">
                  <a:pos x="T4" y="T5"/>
                </a:cxn>
                <a:cxn ang="0">
                  <a:pos x="T6" y="T7"/>
                </a:cxn>
                <a:cxn ang="0">
                  <a:pos x="T8" y="T9"/>
                </a:cxn>
              </a:cxnLst>
              <a:rect l="0" t="0" r="r" b="b"/>
              <a:pathLst>
                <a:path w="95" h="104">
                  <a:moveTo>
                    <a:pt x="95" y="93"/>
                  </a:moveTo>
                  <a:cubicBezTo>
                    <a:pt x="76" y="99"/>
                    <a:pt x="69" y="104"/>
                    <a:pt x="34" y="52"/>
                  </a:cubicBezTo>
                  <a:cubicBezTo>
                    <a:pt x="0" y="0"/>
                    <a:pt x="24" y="25"/>
                    <a:pt x="24" y="25"/>
                  </a:cubicBezTo>
                  <a:cubicBezTo>
                    <a:pt x="76" y="23"/>
                    <a:pt x="76" y="23"/>
                    <a:pt x="76" y="23"/>
                  </a:cubicBezTo>
                  <a:lnTo>
                    <a:pt x="95" y="93"/>
                  </a:lnTo>
                  <a:close/>
                </a:path>
              </a:pathLst>
            </a:custGeom>
            <a:solidFill>
              <a:srgbClr val="009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8" name="Freeform 134"/>
            <p:cNvSpPr>
              <a:spLocks/>
            </p:cNvSpPr>
            <p:nvPr/>
          </p:nvSpPr>
          <p:spPr bwMode="auto">
            <a:xfrm>
              <a:off x="2954338" y="6007100"/>
              <a:ext cx="300038" cy="263525"/>
            </a:xfrm>
            <a:custGeom>
              <a:avLst/>
              <a:gdLst>
                <a:gd name="T0" fmla="*/ 10 w 78"/>
                <a:gd name="T1" fmla="*/ 0 h 69"/>
                <a:gd name="T2" fmla="*/ 8 w 78"/>
                <a:gd name="T3" fmla="*/ 40 h 69"/>
                <a:gd name="T4" fmla="*/ 13 w 78"/>
                <a:gd name="T5" fmla="*/ 47 h 69"/>
                <a:gd name="T6" fmla="*/ 26 w 78"/>
                <a:gd name="T7" fmla="*/ 69 h 69"/>
                <a:gd name="T8" fmla="*/ 62 w 78"/>
                <a:gd name="T9" fmla="*/ 65 h 69"/>
                <a:gd name="T10" fmla="*/ 57 w 78"/>
                <a:gd name="T11" fmla="*/ 28 h 69"/>
                <a:gd name="T12" fmla="*/ 10 w 78"/>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78" h="69">
                  <a:moveTo>
                    <a:pt x="10" y="0"/>
                  </a:moveTo>
                  <a:cubicBezTo>
                    <a:pt x="3" y="11"/>
                    <a:pt x="0" y="33"/>
                    <a:pt x="8" y="40"/>
                  </a:cubicBezTo>
                  <a:cubicBezTo>
                    <a:pt x="12" y="41"/>
                    <a:pt x="13" y="45"/>
                    <a:pt x="13" y="47"/>
                  </a:cubicBezTo>
                  <a:cubicBezTo>
                    <a:pt x="13" y="49"/>
                    <a:pt x="12" y="68"/>
                    <a:pt x="26" y="69"/>
                  </a:cubicBezTo>
                  <a:cubicBezTo>
                    <a:pt x="40" y="69"/>
                    <a:pt x="57" y="68"/>
                    <a:pt x="62" y="65"/>
                  </a:cubicBezTo>
                  <a:cubicBezTo>
                    <a:pt x="67" y="62"/>
                    <a:pt x="78" y="49"/>
                    <a:pt x="57" y="28"/>
                  </a:cubicBezTo>
                  <a:cubicBezTo>
                    <a:pt x="36" y="6"/>
                    <a:pt x="10" y="0"/>
                    <a:pt x="1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9" name="Freeform 135"/>
            <p:cNvSpPr>
              <a:spLocks/>
            </p:cNvSpPr>
            <p:nvPr/>
          </p:nvSpPr>
          <p:spPr bwMode="auto">
            <a:xfrm>
              <a:off x="2432050" y="5770563"/>
              <a:ext cx="360363" cy="484188"/>
            </a:xfrm>
            <a:custGeom>
              <a:avLst/>
              <a:gdLst>
                <a:gd name="T0" fmla="*/ 57 w 94"/>
                <a:gd name="T1" fmla="*/ 5 h 127"/>
                <a:gd name="T2" fmla="*/ 23 w 94"/>
                <a:gd name="T3" fmla="*/ 98 h 127"/>
                <a:gd name="T4" fmla="*/ 0 w 94"/>
                <a:gd name="T5" fmla="*/ 117 h 127"/>
                <a:gd name="T6" fmla="*/ 36 w 94"/>
                <a:gd name="T7" fmla="*/ 125 h 127"/>
                <a:gd name="T8" fmla="*/ 80 w 94"/>
                <a:gd name="T9" fmla="*/ 81 h 127"/>
                <a:gd name="T10" fmla="*/ 94 w 94"/>
                <a:gd name="T11" fmla="*/ 10 h 127"/>
                <a:gd name="T12" fmla="*/ 57 w 94"/>
                <a:gd name="T13" fmla="*/ 5 h 127"/>
              </a:gdLst>
              <a:ahLst/>
              <a:cxnLst>
                <a:cxn ang="0">
                  <a:pos x="T0" y="T1"/>
                </a:cxn>
                <a:cxn ang="0">
                  <a:pos x="T2" y="T3"/>
                </a:cxn>
                <a:cxn ang="0">
                  <a:pos x="T4" y="T5"/>
                </a:cxn>
                <a:cxn ang="0">
                  <a:pos x="T6" y="T7"/>
                </a:cxn>
                <a:cxn ang="0">
                  <a:pos x="T8" y="T9"/>
                </a:cxn>
                <a:cxn ang="0">
                  <a:pos x="T10" y="T11"/>
                </a:cxn>
                <a:cxn ang="0">
                  <a:pos x="T12" y="T13"/>
                </a:cxn>
              </a:cxnLst>
              <a:rect l="0" t="0" r="r" b="b"/>
              <a:pathLst>
                <a:path w="94" h="127">
                  <a:moveTo>
                    <a:pt x="57" y="5"/>
                  </a:moveTo>
                  <a:cubicBezTo>
                    <a:pt x="52" y="37"/>
                    <a:pt x="45" y="78"/>
                    <a:pt x="23" y="98"/>
                  </a:cubicBezTo>
                  <a:cubicBezTo>
                    <a:pt x="4" y="115"/>
                    <a:pt x="0" y="117"/>
                    <a:pt x="0" y="117"/>
                  </a:cubicBezTo>
                  <a:cubicBezTo>
                    <a:pt x="0" y="117"/>
                    <a:pt x="27" y="127"/>
                    <a:pt x="36" y="125"/>
                  </a:cubicBezTo>
                  <a:cubicBezTo>
                    <a:pt x="45" y="123"/>
                    <a:pt x="78" y="107"/>
                    <a:pt x="80" y="81"/>
                  </a:cubicBezTo>
                  <a:cubicBezTo>
                    <a:pt x="78" y="67"/>
                    <a:pt x="82" y="26"/>
                    <a:pt x="94" y="10"/>
                  </a:cubicBezTo>
                  <a:cubicBezTo>
                    <a:pt x="88" y="0"/>
                    <a:pt x="57" y="5"/>
                    <a:pt x="57" y="5"/>
                  </a:cubicBez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0" name="Freeform 136"/>
            <p:cNvSpPr>
              <a:spLocks/>
            </p:cNvSpPr>
            <p:nvPr/>
          </p:nvSpPr>
          <p:spPr bwMode="auto">
            <a:xfrm>
              <a:off x="2981325" y="5697538"/>
              <a:ext cx="200025" cy="469900"/>
            </a:xfrm>
            <a:custGeom>
              <a:avLst/>
              <a:gdLst>
                <a:gd name="T0" fmla="*/ 9 w 52"/>
                <a:gd name="T1" fmla="*/ 1 h 123"/>
                <a:gd name="T2" fmla="*/ 3 w 52"/>
                <a:gd name="T3" fmla="*/ 56 h 123"/>
                <a:gd name="T4" fmla="*/ 3 w 52"/>
                <a:gd name="T5" fmla="*/ 83 h 123"/>
                <a:gd name="T6" fmla="*/ 6 w 52"/>
                <a:gd name="T7" fmla="*/ 107 h 123"/>
                <a:gd name="T8" fmla="*/ 12 w 52"/>
                <a:gd name="T9" fmla="*/ 121 h 123"/>
                <a:gd name="T10" fmla="*/ 49 w 52"/>
                <a:gd name="T11" fmla="*/ 120 h 123"/>
                <a:gd name="T12" fmla="*/ 50 w 52"/>
                <a:gd name="T13" fmla="*/ 109 h 123"/>
                <a:gd name="T14" fmla="*/ 37 w 52"/>
                <a:gd name="T15" fmla="*/ 84 h 123"/>
                <a:gd name="T16" fmla="*/ 41 w 52"/>
                <a:gd name="T17" fmla="*/ 4 h 123"/>
                <a:gd name="T18" fmla="*/ 9 w 52"/>
                <a:gd name="T19" fmla="*/ 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123">
                  <a:moveTo>
                    <a:pt x="9" y="1"/>
                  </a:moveTo>
                  <a:cubicBezTo>
                    <a:pt x="10" y="19"/>
                    <a:pt x="6" y="47"/>
                    <a:pt x="3" y="56"/>
                  </a:cubicBezTo>
                  <a:cubicBezTo>
                    <a:pt x="0" y="65"/>
                    <a:pt x="4" y="81"/>
                    <a:pt x="3" y="83"/>
                  </a:cubicBezTo>
                  <a:cubicBezTo>
                    <a:pt x="3" y="85"/>
                    <a:pt x="2" y="99"/>
                    <a:pt x="6" y="107"/>
                  </a:cubicBezTo>
                  <a:cubicBezTo>
                    <a:pt x="9" y="115"/>
                    <a:pt x="9" y="120"/>
                    <a:pt x="12" y="121"/>
                  </a:cubicBezTo>
                  <a:cubicBezTo>
                    <a:pt x="14" y="123"/>
                    <a:pt x="49" y="120"/>
                    <a:pt x="49" y="120"/>
                  </a:cubicBezTo>
                  <a:cubicBezTo>
                    <a:pt x="50" y="120"/>
                    <a:pt x="52" y="119"/>
                    <a:pt x="50" y="109"/>
                  </a:cubicBezTo>
                  <a:cubicBezTo>
                    <a:pt x="42" y="96"/>
                    <a:pt x="40" y="100"/>
                    <a:pt x="37" y="84"/>
                  </a:cubicBezTo>
                  <a:cubicBezTo>
                    <a:pt x="35" y="69"/>
                    <a:pt x="40" y="9"/>
                    <a:pt x="41" y="4"/>
                  </a:cubicBezTo>
                  <a:cubicBezTo>
                    <a:pt x="42" y="0"/>
                    <a:pt x="9" y="1"/>
                    <a:pt x="9" y="1"/>
                  </a:cubicBez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1" name="Freeform 137"/>
            <p:cNvSpPr>
              <a:spLocks/>
            </p:cNvSpPr>
            <p:nvPr/>
          </p:nvSpPr>
          <p:spPr bwMode="auto">
            <a:xfrm>
              <a:off x="2586038" y="4278313"/>
              <a:ext cx="882650" cy="1563688"/>
            </a:xfrm>
            <a:custGeom>
              <a:avLst/>
              <a:gdLst>
                <a:gd name="T0" fmla="*/ 220 w 230"/>
                <a:gd name="T1" fmla="*/ 0 h 410"/>
                <a:gd name="T2" fmla="*/ 102 w 230"/>
                <a:gd name="T3" fmla="*/ 8 h 410"/>
                <a:gd name="T4" fmla="*/ 45 w 230"/>
                <a:gd name="T5" fmla="*/ 10 h 410"/>
                <a:gd name="T6" fmla="*/ 10 w 230"/>
                <a:gd name="T7" fmla="*/ 272 h 410"/>
                <a:gd name="T8" fmla="*/ 6 w 230"/>
                <a:gd name="T9" fmla="*/ 398 h 410"/>
                <a:gd name="T10" fmla="*/ 63 w 230"/>
                <a:gd name="T11" fmla="*/ 401 h 410"/>
                <a:gd name="T12" fmla="*/ 65 w 230"/>
                <a:gd name="T13" fmla="*/ 288 h 410"/>
                <a:gd name="T14" fmla="*/ 124 w 230"/>
                <a:gd name="T15" fmla="*/ 67 h 410"/>
                <a:gd name="T16" fmla="*/ 125 w 230"/>
                <a:gd name="T17" fmla="*/ 256 h 410"/>
                <a:gd name="T18" fmla="*/ 102 w 230"/>
                <a:gd name="T19" fmla="*/ 376 h 410"/>
                <a:gd name="T20" fmla="*/ 156 w 230"/>
                <a:gd name="T21" fmla="*/ 381 h 410"/>
                <a:gd name="T22" fmla="*/ 177 w 230"/>
                <a:gd name="T23" fmla="*/ 269 h 410"/>
                <a:gd name="T24" fmla="*/ 224 w 230"/>
                <a:gd name="T25" fmla="*/ 103 h 410"/>
                <a:gd name="T26" fmla="*/ 220 w 230"/>
                <a:gd name="T27" fmla="*/ 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410">
                  <a:moveTo>
                    <a:pt x="220" y="0"/>
                  </a:moveTo>
                  <a:cubicBezTo>
                    <a:pt x="102" y="8"/>
                    <a:pt x="102" y="8"/>
                    <a:pt x="102" y="8"/>
                  </a:cubicBezTo>
                  <a:cubicBezTo>
                    <a:pt x="45" y="10"/>
                    <a:pt x="45" y="10"/>
                    <a:pt x="45" y="10"/>
                  </a:cubicBezTo>
                  <a:cubicBezTo>
                    <a:pt x="25" y="66"/>
                    <a:pt x="0" y="138"/>
                    <a:pt x="10" y="272"/>
                  </a:cubicBezTo>
                  <a:cubicBezTo>
                    <a:pt x="14" y="335"/>
                    <a:pt x="11" y="386"/>
                    <a:pt x="6" y="398"/>
                  </a:cubicBezTo>
                  <a:cubicBezTo>
                    <a:pt x="18" y="410"/>
                    <a:pt x="63" y="401"/>
                    <a:pt x="63" y="401"/>
                  </a:cubicBezTo>
                  <a:cubicBezTo>
                    <a:pt x="63" y="401"/>
                    <a:pt x="68" y="351"/>
                    <a:pt x="65" y="288"/>
                  </a:cubicBezTo>
                  <a:cubicBezTo>
                    <a:pt x="63" y="245"/>
                    <a:pt x="124" y="67"/>
                    <a:pt x="124" y="67"/>
                  </a:cubicBezTo>
                  <a:cubicBezTo>
                    <a:pt x="133" y="117"/>
                    <a:pt x="129" y="172"/>
                    <a:pt x="125" y="256"/>
                  </a:cubicBezTo>
                  <a:cubicBezTo>
                    <a:pt x="113" y="306"/>
                    <a:pt x="101" y="363"/>
                    <a:pt x="102" y="376"/>
                  </a:cubicBezTo>
                  <a:cubicBezTo>
                    <a:pt x="126" y="391"/>
                    <a:pt x="156" y="381"/>
                    <a:pt x="156" y="381"/>
                  </a:cubicBezTo>
                  <a:cubicBezTo>
                    <a:pt x="156" y="381"/>
                    <a:pt x="168" y="291"/>
                    <a:pt x="177" y="269"/>
                  </a:cubicBezTo>
                  <a:cubicBezTo>
                    <a:pt x="186" y="247"/>
                    <a:pt x="218" y="138"/>
                    <a:pt x="224" y="103"/>
                  </a:cubicBezTo>
                  <a:cubicBezTo>
                    <a:pt x="230" y="67"/>
                    <a:pt x="220" y="0"/>
                    <a:pt x="220" y="0"/>
                  </a:cubicBezTo>
                  <a:close/>
                </a:path>
              </a:pathLst>
            </a:custGeom>
            <a:solidFill>
              <a:srgbClr val="527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2" name="Freeform 138"/>
            <p:cNvSpPr>
              <a:spLocks/>
            </p:cNvSpPr>
            <p:nvPr/>
          </p:nvSpPr>
          <p:spPr bwMode="auto">
            <a:xfrm>
              <a:off x="2670175" y="3154363"/>
              <a:ext cx="868363" cy="1277938"/>
            </a:xfrm>
            <a:custGeom>
              <a:avLst/>
              <a:gdLst>
                <a:gd name="T0" fmla="*/ 10 w 226"/>
                <a:gd name="T1" fmla="*/ 19 h 335"/>
                <a:gd name="T2" fmla="*/ 21 w 226"/>
                <a:gd name="T3" fmla="*/ 127 h 335"/>
                <a:gd name="T4" fmla="*/ 19 w 226"/>
                <a:gd name="T5" fmla="*/ 186 h 335"/>
                <a:gd name="T6" fmla="*/ 0 w 226"/>
                <a:gd name="T7" fmla="*/ 307 h 335"/>
                <a:gd name="T8" fmla="*/ 115 w 226"/>
                <a:gd name="T9" fmla="*/ 304 h 335"/>
                <a:gd name="T10" fmla="*/ 226 w 226"/>
                <a:gd name="T11" fmla="*/ 302 h 335"/>
                <a:gd name="T12" fmla="*/ 196 w 226"/>
                <a:gd name="T13" fmla="*/ 220 h 335"/>
                <a:gd name="T14" fmla="*/ 180 w 226"/>
                <a:gd name="T15" fmla="*/ 147 h 335"/>
                <a:gd name="T16" fmla="*/ 183 w 226"/>
                <a:gd name="T17" fmla="*/ 22 h 335"/>
                <a:gd name="T18" fmla="*/ 98 w 226"/>
                <a:gd name="T19" fmla="*/ 4 h 335"/>
                <a:gd name="T20" fmla="*/ 10 w 226"/>
                <a:gd name="T21" fmla="*/ 1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6" h="335">
                  <a:moveTo>
                    <a:pt x="10" y="19"/>
                  </a:moveTo>
                  <a:cubicBezTo>
                    <a:pt x="20" y="37"/>
                    <a:pt x="36" y="60"/>
                    <a:pt x="21" y="127"/>
                  </a:cubicBezTo>
                  <a:cubicBezTo>
                    <a:pt x="15" y="169"/>
                    <a:pt x="17" y="165"/>
                    <a:pt x="19" y="186"/>
                  </a:cubicBezTo>
                  <a:cubicBezTo>
                    <a:pt x="21" y="207"/>
                    <a:pt x="20" y="268"/>
                    <a:pt x="0" y="307"/>
                  </a:cubicBezTo>
                  <a:cubicBezTo>
                    <a:pt x="41" y="316"/>
                    <a:pt x="92" y="335"/>
                    <a:pt x="115" y="304"/>
                  </a:cubicBezTo>
                  <a:cubicBezTo>
                    <a:pt x="132" y="318"/>
                    <a:pt x="152" y="323"/>
                    <a:pt x="226" y="302"/>
                  </a:cubicBezTo>
                  <a:cubicBezTo>
                    <a:pt x="220" y="283"/>
                    <a:pt x="202" y="231"/>
                    <a:pt x="196" y="220"/>
                  </a:cubicBezTo>
                  <a:cubicBezTo>
                    <a:pt x="189" y="209"/>
                    <a:pt x="179" y="160"/>
                    <a:pt x="180" y="147"/>
                  </a:cubicBezTo>
                  <a:cubicBezTo>
                    <a:pt x="181" y="133"/>
                    <a:pt x="186" y="28"/>
                    <a:pt x="183" y="22"/>
                  </a:cubicBezTo>
                  <a:cubicBezTo>
                    <a:pt x="180" y="17"/>
                    <a:pt x="144" y="8"/>
                    <a:pt x="98" y="4"/>
                  </a:cubicBezTo>
                  <a:cubicBezTo>
                    <a:pt x="52" y="0"/>
                    <a:pt x="10" y="19"/>
                    <a:pt x="10" y="19"/>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3" name="Freeform 139"/>
            <p:cNvSpPr>
              <a:spLocks/>
            </p:cNvSpPr>
            <p:nvPr/>
          </p:nvSpPr>
          <p:spPr bwMode="auto">
            <a:xfrm>
              <a:off x="2493963" y="4359275"/>
              <a:ext cx="114300" cy="396875"/>
            </a:xfrm>
            <a:custGeom>
              <a:avLst/>
              <a:gdLst>
                <a:gd name="T0" fmla="*/ 0 w 30"/>
                <a:gd name="T1" fmla="*/ 7 h 104"/>
                <a:gd name="T2" fmla="*/ 2 w 30"/>
                <a:gd name="T3" fmla="*/ 78 h 104"/>
                <a:gd name="T4" fmla="*/ 9 w 30"/>
                <a:gd name="T5" fmla="*/ 102 h 104"/>
                <a:gd name="T6" fmla="*/ 12 w 30"/>
                <a:gd name="T7" fmla="*/ 91 h 104"/>
                <a:gd name="T8" fmla="*/ 14 w 30"/>
                <a:gd name="T9" fmla="*/ 41 h 104"/>
                <a:gd name="T10" fmla="*/ 19 w 30"/>
                <a:gd name="T11" fmla="*/ 50 h 104"/>
                <a:gd name="T12" fmla="*/ 25 w 30"/>
                <a:gd name="T13" fmla="*/ 63 h 104"/>
                <a:gd name="T14" fmla="*/ 28 w 30"/>
                <a:gd name="T15" fmla="*/ 62 h 104"/>
                <a:gd name="T16" fmla="*/ 27 w 30"/>
                <a:gd name="T17" fmla="*/ 53 h 104"/>
                <a:gd name="T18" fmla="*/ 23 w 30"/>
                <a:gd name="T19" fmla="*/ 22 h 104"/>
                <a:gd name="T20" fmla="*/ 21 w 30"/>
                <a:gd name="T21" fmla="*/ 0 h 104"/>
                <a:gd name="T22" fmla="*/ 0 w 30"/>
                <a:gd name="T23" fmla="*/ 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104">
                  <a:moveTo>
                    <a:pt x="0" y="7"/>
                  </a:moveTo>
                  <a:cubicBezTo>
                    <a:pt x="2" y="21"/>
                    <a:pt x="0" y="67"/>
                    <a:pt x="2" y="78"/>
                  </a:cubicBezTo>
                  <a:cubicBezTo>
                    <a:pt x="5" y="90"/>
                    <a:pt x="6" y="101"/>
                    <a:pt x="9" y="102"/>
                  </a:cubicBezTo>
                  <a:cubicBezTo>
                    <a:pt x="12" y="104"/>
                    <a:pt x="12" y="96"/>
                    <a:pt x="12" y="91"/>
                  </a:cubicBezTo>
                  <a:cubicBezTo>
                    <a:pt x="12" y="85"/>
                    <a:pt x="14" y="41"/>
                    <a:pt x="14" y="41"/>
                  </a:cubicBezTo>
                  <a:cubicBezTo>
                    <a:pt x="14" y="41"/>
                    <a:pt x="18" y="45"/>
                    <a:pt x="19" y="50"/>
                  </a:cubicBezTo>
                  <a:cubicBezTo>
                    <a:pt x="20" y="53"/>
                    <a:pt x="21" y="60"/>
                    <a:pt x="25" y="63"/>
                  </a:cubicBezTo>
                  <a:cubicBezTo>
                    <a:pt x="26" y="65"/>
                    <a:pt x="28" y="63"/>
                    <a:pt x="28" y="62"/>
                  </a:cubicBezTo>
                  <a:cubicBezTo>
                    <a:pt x="27" y="58"/>
                    <a:pt x="27" y="55"/>
                    <a:pt x="27" y="53"/>
                  </a:cubicBezTo>
                  <a:cubicBezTo>
                    <a:pt x="27" y="51"/>
                    <a:pt x="30" y="30"/>
                    <a:pt x="23" y="22"/>
                  </a:cubicBezTo>
                  <a:cubicBezTo>
                    <a:pt x="17" y="10"/>
                    <a:pt x="21" y="0"/>
                    <a:pt x="21" y="0"/>
                  </a:cubicBezTo>
                  <a:lnTo>
                    <a:pt x="0" y="7"/>
                  </a:ln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4" name="Freeform 140"/>
            <p:cNvSpPr>
              <a:spLocks/>
            </p:cNvSpPr>
            <p:nvPr/>
          </p:nvSpPr>
          <p:spPr bwMode="auto">
            <a:xfrm>
              <a:off x="2443163" y="3225800"/>
              <a:ext cx="365125" cy="1212850"/>
            </a:xfrm>
            <a:custGeom>
              <a:avLst/>
              <a:gdLst>
                <a:gd name="T0" fmla="*/ 76 w 95"/>
                <a:gd name="T1" fmla="*/ 137 h 318"/>
                <a:gd name="T2" fmla="*/ 80 w 95"/>
                <a:gd name="T3" fmla="*/ 108 h 318"/>
                <a:gd name="T4" fmla="*/ 69 w 95"/>
                <a:gd name="T5" fmla="*/ 0 h 318"/>
                <a:gd name="T6" fmla="*/ 6 w 95"/>
                <a:gd name="T7" fmla="*/ 179 h 318"/>
                <a:gd name="T8" fmla="*/ 12 w 95"/>
                <a:gd name="T9" fmla="*/ 316 h 318"/>
                <a:gd name="T10" fmla="*/ 41 w 95"/>
                <a:gd name="T11" fmla="*/ 318 h 318"/>
                <a:gd name="T12" fmla="*/ 50 w 95"/>
                <a:gd name="T13" fmla="*/ 184 h 318"/>
                <a:gd name="T14" fmla="*/ 76 w 95"/>
                <a:gd name="T15" fmla="*/ 137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318">
                  <a:moveTo>
                    <a:pt x="76" y="137"/>
                  </a:moveTo>
                  <a:cubicBezTo>
                    <a:pt x="77" y="131"/>
                    <a:pt x="78" y="122"/>
                    <a:pt x="80" y="108"/>
                  </a:cubicBezTo>
                  <a:cubicBezTo>
                    <a:pt x="95" y="41"/>
                    <a:pt x="79" y="18"/>
                    <a:pt x="69" y="0"/>
                  </a:cubicBezTo>
                  <a:cubicBezTo>
                    <a:pt x="43" y="22"/>
                    <a:pt x="12" y="118"/>
                    <a:pt x="6" y="179"/>
                  </a:cubicBezTo>
                  <a:cubicBezTo>
                    <a:pt x="0" y="241"/>
                    <a:pt x="12" y="316"/>
                    <a:pt x="12" y="316"/>
                  </a:cubicBezTo>
                  <a:cubicBezTo>
                    <a:pt x="41" y="318"/>
                    <a:pt x="41" y="318"/>
                    <a:pt x="41" y="318"/>
                  </a:cubicBezTo>
                  <a:cubicBezTo>
                    <a:pt x="41" y="318"/>
                    <a:pt x="51" y="207"/>
                    <a:pt x="50" y="184"/>
                  </a:cubicBezTo>
                  <a:cubicBezTo>
                    <a:pt x="49" y="166"/>
                    <a:pt x="67" y="151"/>
                    <a:pt x="76" y="137"/>
                  </a:cubicBezTo>
                  <a:close/>
                </a:path>
              </a:pathLst>
            </a:custGeom>
            <a:solidFill>
              <a:srgbClr val="00A7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5" name="Freeform 141"/>
            <p:cNvSpPr>
              <a:spLocks/>
            </p:cNvSpPr>
            <p:nvPr/>
          </p:nvSpPr>
          <p:spPr bwMode="auto">
            <a:xfrm>
              <a:off x="2927350" y="3078163"/>
              <a:ext cx="276225" cy="365125"/>
            </a:xfrm>
            <a:custGeom>
              <a:avLst/>
              <a:gdLst>
                <a:gd name="T0" fmla="*/ 72 w 72"/>
                <a:gd name="T1" fmla="*/ 29 h 96"/>
                <a:gd name="T2" fmla="*/ 69 w 72"/>
                <a:gd name="T3" fmla="*/ 29 h 96"/>
                <a:gd name="T4" fmla="*/ 69 w 72"/>
                <a:gd name="T5" fmla="*/ 29 h 96"/>
                <a:gd name="T6" fmla="*/ 69 w 72"/>
                <a:gd name="T7" fmla="*/ 29 h 96"/>
                <a:gd name="T8" fmla="*/ 66 w 72"/>
                <a:gd name="T9" fmla="*/ 19 h 96"/>
                <a:gd name="T10" fmla="*/ 67 w 72"/>
                <a:gd name="T11" fmla="*/ 4 h 96"/>
                <a:gd name="T12" fmla="*/ 36 w 72"/>
                <a:gd name="T13" fmla="*/ 0 h 96"/>
                <a:gd name="T14" fmla="*/ 8 w 72"/>
                <a:gd name="T15" fmla="*/ 4 h 96"/>
                <a:gd name="T16" fmla="*/ 5 w 72"/>
                <a:gd name="T17" fmla="*/ 24 h 96"/>
                <a:gd name="T18" fmla="*/ 1 w 72"/>
                <a:gd name="T19" fmla="*/ 25 h 96"/>
                <a:gd name="T20" fmla="*/ 0 w 72"/>
                <a:gd name="T21" fmla="*/ 36 h 96"/>
                <a:gd name="T22" fmla="*/ 36 w 72"/>
                <a:gd name="T23" fmla="*/ 96 h 96"/>
                <a:gd name="T24" fmla="*/ 72 w 72"/>
                <a:gd name="T25" fmla="*/ 36 h 96"/>
                <a:gd name="T26" fmla="*/ 72 w 72"/>
                <a:gd name="T27"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96">
                  <a:moveTo>
                    <a:pt x="72" y="29"/>
                  </a:moveTo>
                  <a:cubicBezTo>
                    <a:pt x="71" y="29"/>
                    <a:pt x="70" y="29"/>
                    <a:pt x="69" y="29"/>
                  </a:cubicBezTo>
                  <a:cubicBezTo>
                    <a:pt x="69" y="29"/>
                    <a:pt x="69" y="29"/>
                    <a:pt x="69" y="29"/>
                  </a:cubicBezTo>
                  <a:cubicBezTo>
                    <a:pt x="69" y="29"/>
                    <a:pt x="69" y="29"/>
                    <a:pt x="69" y="29"/>
                  </a:cubicBezTo>
                  <a:cubicBezTo>
                    <a:pt x="67" y="26"/>
                    <a:pt x="65" y="23"/>
                    <a:pt x="66" y="19"/>
                  </a:cubicBezTo>
                  <a:cubicBezTo>
                    <a:pt x="67" y="4"/>
                    <a:pt x="67" y="4"/>
                    <a:pt x="67" y="4"/>
                  </a:cubicBezTo>
                  <a:cubicBezTo>
                    <a:pt x="36" y="0"/>
                    <a:pt x="36" y="0"/>
                    <a:pt x="36" y="0"/>
                  </a:cubicBezTo>
                  <a:cubicBezTo>
                    <a:pt x="8" y="4"/>
                    <a:pt x="8" y="4"/>
                    <a:pt x="8" y="4"/>
                  </a:cubicBezTo>
                  <a:cubicBezTo>
                    <a:pt x="8" y="4"/>
                    <a:pt x="8" y="17"/>
                    <a:pt x="5" y="24"/>
                  </a:cubicBezTo>
                  <a:cubicBezTo>
                    <a:pt x="4" y="24"/>
                    <a:pt x="3" y="24"/>
                    <a:pt x="1" y="25"/>
                  </a:cubicBezTo>
                  <a:cubicBezTo>
                    <a:pt x="1" y="28"/>
                    <a:pt x="0" y="32"/>
                    <a:pt x="0" y="36"/>
                  </a:cubicBezTo>
                  <a:cubicBezTo>
                    <a:pt x="0" y="65"/>
                    <a:pt x="36" y="96"/>
                    <a:pt x="36" y="96"/>
                  </a:cubicBezTo>
                  <a:cubicBezTo>
                    <a:pt x="36" y="96"/>
                    <a:pt x="72" y="65"/>
                    <a:pt x="72" y="36"/>
                  </a:cubicBezTo>
                  <a:cubicBezTo>
                    <a:pt x="72" y="34"/>
                    <a:pt x="72" y="31"/>
                    <a:pt x="72" y="29"/>
                  </a:cubicBezTo>
                  <a:close/>
                </a:path>
              </a:pathLst>
            </a:custGeom>
            <a:solidFill>
              <a:srgbClr val="ED9D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6" name="Freeform 142"/>
            <p:cNvSpPr>
              <a:spLocks/>
            </p:cNvSpPr>
            <p:nvPr/>
          </p:nvSpPr>
          <p:spPr bwMode="auto">
            <a:xfrm>
              <a:off x="2884488" y="2738438"/>
              <a:ext cx="361950" cy="468313"/>
            </a:xfrm>
            <a:custGeom>
              <a:avLst/>
              <a:gdLst>
                <a:gd name="T0" fmla="*/ 35 w 94"/>
                <a:gd name="T1" fmla="*/ 2 h 123"/>
                <a:gd name="T2" fmla="*/ 16 w 94"/>
                <a:gd name="T3" fmla="*/ 3 h 123"/>
                <a:gd name="T4" fmla="*/ 6 w 94"/>
                <a:gd name="T5" fmla="*/ 23 h 123"/>
                <a:gd name="T6" fmla="*/ 0 w 94"/>
                <a:gd name="T7" fmla="*/ 56 h 123"/>
                <a:gd name="T8" fmla="*/ 12 w 94"/>
                <a:gd name="T9" fmla="*/ 86 h 123"/>
                <a:gd name="T10" fmla="*/ 26 w 94"/>
                <a:gd name="T11" fmla="*/ 113 h 123"/>
                <a:gd name="T12" fmla="*/ 46 w 94"/>
                <a:gd name="T13" fmla="*/ 123 h 123"/>
                <a:gd name="T14" fmla="*/ 70 w 94"/>
                <a:gd name="T15" fmla="*/ 112 h 123"/>
                <a:gd name="T16" fmla="*/ 94 w 94"/>
                <a:gd name="T17" fmla="*/ 63 h 123"/>
                <a:gd name="T18" fmla="*/ 63 w 94"/>
                <a:gd name="T19" fmla="*/ 11 h 123"/>
                <a:gd name="T20" fmla="*/ 35 w 94"/>
                <a:gd name="T21" fmla="*/ 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23">
                  <a:moveTo>
                    <a:pt x="35" y="2"/>
                  </a:moveTo>
                  <a:cubicBezTo>
                    <a:pt x="29" y="1"/>
                    <a:pt x="22" y="0"/>
                    <a:pt x="16" y="3"/>
                  </a:cubicBezTo>
                  <a:cubicBezTo>
                    <a:pt x="10" y="7"/>
                    <a:pt x="8" y="15"/>
                    <a:pt x="6" y="23"/>
                  </a:cubicBezTo>
                  <a:cubicBezTo>
                    <a:pt x="4" y="34"/>
                    <a:pt x="2" y="45"/>
                    <a:pt x="0" y="56"/>
                  </a:cubicBezTo>
                  <a:cubicBezTo>
                    <a:pt x="4" y="66"/>
                    <a:pt x="8" y="76"/>
                    <a:pt x="12" y="86"/>
                  </a:cubicBezTo>
                  <a:cubicBezTo>
                    <a:pt x="15" y="96"/>
                    <a:pt x="18" y="107"/>
                    <a:pt x="26" y="113"/>
                  </a:cubicBezTo>
                  <a:cubicBezTo>
                    <a:pt x="32" y="118"/>
                    <a:pt x="38" y="123"/>
                    <a:pt x="46" y="123"/>
                  </a:cubicBezTo>
                  <a:cubicBezTo>
                    <a:pt x="54" y="122"/>
                    <a:pt x="63" y="116"/>
                    <a:pt x="70" y="112"/>
                  </a:cubicBezTo>
                  <a:cubicBezTo>
                    <a:pt x="85" y="101"/>
                    <a:pt x="94" y="82"/>
                    <a:pt x="94" y="63"/>
                  </a:cubicBezTo>
                  <a:cubicBezTo>
                    <a:pt x="94" y="42"/>
                    <a:pt x="82" y="21"/>
                    <a:pt x="63" y="11"/>
                  </a:cubicBezTo>
                  <a:cubicBezTo>
                    <a:pt x="55" y="6"/>
                    <a:pt x="45" y="4"/>
                    <a:pt x="35" y="2"/>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7" name="Freeform 143"/>
            <p:cNvSpPr>
              <a:spLocks/>
            </p:cNvSpPr>
            <p:nvPr/>
          </p:nvSpPr>
          <p:spPr bwMode="auto">
            <a:xfrm>
              <a:off x="2765425" y="2651125"/>
              <a:ext cx="560388" cy="785813"/>
            </a:xfrm>
            <a:custGeom>
              <a:avLst/>
              <a:gdLst>
                <a:gd name="T0" fmla="*/ 117 w 146"/>
                <a:gd name="T1" fmla="*/ 66 h 206"/>
                <a:gd name="T2" fmla="*/ 112 w 146"/>
                <a:gd name="T3" fmla="*/ 118 h 206"/>
                <a:gd name="T4" fmla="*/ 99 w 146"/>
                <a:gd name="T5" fmla="*/ 139 h 206"/>
                <a:gd name="T6" fmla="*/ 96 w 146"/>
                <a:gd name="T7" fmla="*/ 173 h 206"/>
                <a:gd name="T8" fmla="*/ 109 w 146"/>
                <a:gd name="T9" fmla="*/ 204 h 206"/>
                <a:gd name="T10" fmla="*/ 110 w 146"/>
                <a:gd name="T11" fmla="*/ 205 h 206"/>
                <a:gd name="T12" fmla="*/ 111 w 146"/>
                <a:gd name="T13" fmla="*/ 205 h 206"/>
                <a:gd name="T14" fmla="*/ 145 w 146"/>
                <a:gd name="T15" fmla="*/ 136 h 206"/>
                <a:gd name="T16" fmla="*/ 131 w 146"/>
                <a:gd name="T17" fmla="*/ 116 h 206"/>
                <a:gd name="T18" fmla="*/ 129 w 146"/>
                <a:gd name="T19" fmla="*/ 94 h 206"/>
                <a:gd name="T20" fmla="*/ 135 w 146"/>
                <a:gd name="T21" fmla="*/ 75 h 206"/>
                <a:gd name="T22" fmla="*/ 132 w 146"/>
                <a:gd name="T23" fmla="*/ 35 h 206"/>
                <a:gd name="T24" fmla="*/ 86 w 146"/>
                <a:gd name="T25" fmla="*/ 1 h 206"/>
                <a:gd name="T26" fmla="*/ 61 w 146"/>
                <a:gd name="T27" fmla="*/ 10 h 206"/>
                <a:gd name="T28" fmla="*/ 48 w 146"/>
                <a:gd name="T29" fmla="*/ 9 h 206"/>
                <a:gd name="T30" fmla="*/ 38 w 146"/>
                <a:gd name="T31" fmla="*/ 16 h 206"/>
                <a:gd name="T32" fmla="*/ 19 w 146"/>
                <a:gd name="T33" fmla="*/ 54 h 206"/>
                <a:gd name="T34" fmla="*/ 21 w 146"/>
                <a:gd name="T35" fmla="*/ 97 h 206"/>
                <a:gd name="T36" fmla="*/ 25 w 146"/>
                <a:gd name="T37" fmla="*/ 128 h 206"/>
                <a:gd name="T38" fmla="*/ 19 w 146"/>
                <a:gd name="T39" fmla="*/ 139 h 206"/>
                <a:gd name="T40" fmla="*/ 11 w 146"/>
                <a:gd name="T41" fmla="*/ 147 h 206"/>
                <a:gd name="T42" fmla="*/ 37 w 146"/>
                <a:gd name="T43" fmla="*/ 205 h 206"/>
                <a:gd name="T44" fmla="*/ 40 w 146"/>
                <a:gd name="T45" fmla="*/ 205 h 206"/>
                <a:gd name="T46" fmla="*/ 42 w 146"/>
                <a:gd name="T47" fmla="*/ 202 h 206"/>
                <a:gd name="T48" fmla="*/ 45 w 146"/>
                <a:gd name="T49" fmla="*/ 198 h 206"/>
                <a:gd name="T50" fmla="*/ 50 w 146"/>
                <a:gd name="T51" fmla="*/ 190 h 206"/>
                <a:gd name="T52" fmla="*/ 57 w 146"/>
                <a:gd name="T53" fmla="*/ 174 h 206"/>
                <a:gd name="T54" fmla="*/ 56 w 146"/>
                <a:gd name="T55" fmla="*/ 140 h 206"/>
                <a:gd name="T56" fmla="*/ 42 w 146"/>
                <a:gd name="T57" fmla="*/ 108 h 206"/>
                <a:gd name="T58" fmla="*/ 50 w 146"/>
                <a:gd name="T59" fmla="*/ 31 h 206"/>
                <a:gd name="T60" fmla="*/ 80 w 146"/>
                <a:gd name="T61" fmla="*/ 53 h 206"/>
                <a:gd name="T62" fmla="*/ 117 w 146"/>
                <a:gd name="T63" fmla="*/ 6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 h="206">
                  <a:moveTo>
                    <a:pt x="117" y="66"/>
                  </a:moveTo>
                  <a:cubicBezTo>
                    <a:pt x="119" y="84"/>
                    <a:pt x="120" y="103"/>
                    <a:pt x="112" y="118"/>
                  </a:cubicBezTo>
                  <a:cubicBezTo>
                    <a:pt x="108" y="125"/>
                    <a:pt x="103" y="132"/>
                    <a:pt x="99" y="139"/>
                  </a:cubicBezTo>
                  <a:cubicBezTo>
                    <a:pt x="94" y="150"/>
                    <a:pt x="94" y="162"/>
                    <a:pt x="96" y="173"/>
                  </a:cubicBezTo>
                  <a:cubicBezTo>
                    <a:pt x="99" y="184"/>
                    <a:pt x="104" y="195"/>
                    <a:pt x="109" y="204"/>
                  </a:cubicBezTo>
                  <a:cubicBezTo>
                    <a:pt x="109" y="205"/>
                    <a:pt x="110" y="205"/>
                    <a:pt x="110" y="205"/>
                  </a:cubicBezTo>
                  <a:cubicBezTo>
                    <a:pt x="110" y="205"/>
                    <a:pt x="111" y="205"/>
                    <a:pt x="111" y="205"/>
                  </a:cubicBezTo>
                  <a:cubicBezTo>
                    <a:pt x="111" y="203"/>
                    <a:pt x="138" y="181"/>
                    <a:pt x="145" y="136"/>
                  </a:cubicBezTo>
                  <a:cubicBezTo>
                    <a:pt x="146" y="128"/>
                    <a:pt x="134" y="124"/>
                    <a:pt x="131" y="116"/>
                  </a:cubicBezTo>
                  <a:cubicBezTo>
                    <a:pt x="129" y="109"/>
                    <a:pt x="128" y="102"/>
                    <a:pt x="129" y="94"/>
                  </a:cubicBezTo>
                  <a:cubicBezTo>
                    <a:pt x="131" y="88"/>
                    <a:pt x="134" y="82"/>
                    <a:pt x="135" y="75"/>
                  </a:cubicBezTo>
                  <a:cubicBezTo>
                    <a:pt x="138" y="62"/>
                    <a:pt x="137" y="47"/>
                    <a:pt x="132" y="35"/>
                  </a:cubicBezTo>
                  <a:cubicBezTo>
                    <a:pt x="124" y="17"/>
                    <a:pt x="106" y="3"/>
                    <a:pt x="86" y="1"/>
                  </a:cubicBezTo>
                  <a:cubicBezTo>
                    <a:pt x="77" y="0"/>
                    <a:pt x="66" y="2"/>
                    <a:pt x="61" y="10"/>
                  </a:cubicBezTo>
                  <a:cubicBezTo>
                    <a:pt x="57" y="8"/>
                    <a:pt x="52" y="7"/>
                    <a:pt x="48" y="9"/>
                  </a:cubicBezTo>
                  <a:cubicBezTo>
                    <a:pt x="44" y="10"/>
                    <a:pt x="41" y="13"/>
                    <a:pt x="38" y="16"/>
                  </a:cubicBezTo>
                  <a:cubicBezTo>
                    <a:pt x="28" y="26"/>
                    <a:pt x="21" y="40"/>
                    <a:pt x="19" y="54"/>
                  </a:cubicBezTo>
                  <a:cubicBezTo>
                    <a:pt x="16" y="68"/>
                    <a:pt x="17" y="83"/>
                    <a:pt x="21" y="97"/>
                  </a:cubicBezTo>
                  <a:cubicBezTo>
                    <a:pt x="23" y="107"/>
                    <a:pt x="27" y="118"/>
                    <a:pt x="25" y="128"/>
                  </a:cubicBezTo>
                  <a:cubicBezTo>
                    <a:pt x="24" y="132"/>
                    <a:pt x="21" y="136"/>
                    <a:pt x="19" y="139"/>
                  </a:cubicBezTo>
                  <a:cubicBezTo>
                    <a:pt x="16" y="142"/>
                    <a:pt x="13" y="144"/>
                    <a:pt x="11" y="147"/>
                  </a:cubicBezTo>
                  <a:cubicBezTo>
                    <a:pt x="10" y="148"/>
                    <a:pt x="0" y="165"/>
                    <a:pt x="37" y="205"/>
                  </a:cubicBezTo>
                  <a:cubicBezTo>
                    <a:pt x="38" y="206"/>
                    <a:pt x="39" y="206"/>
                    <a:pt x="40" y="205"/>
                  </a:cubicBezTo>
                  <a:cubicBezTo>
                    <a:pt x="41" y="204"/>
                    <a:pt x="42" y="203"/>
                    <a:pt x="42" y="202"/>
                  </a:cubicBezTo>
                  <a:cubicBezTo>
                    <a:pt x="43" y="200"/>
                    <a:pt x="44" y="199"/>
                    <a:pt x="45" y="198"/>
                  </a:cubicBezTo>
                  <a:cubicBezTo>
                    <a:pt x="47" y="195"/>
                    <a:pt x="49" y="193"/>
                    <a:pt x="50" y="190"/>
                  </a:cubicBezTo>
                  <a:cubicBezTo>
                    <a:pt x="53" y="185"/>
                    <a:pt x="56" y="179"/>
                    <a:pt x="57" y="174"/>
                  </a:cubicBezTo>
                  <a:cubicBezTo>
                    <a:pt x="59" y="162"/>
                    <a:pt x="59" y="151"/>
                    <a:pt x="56" y="140"/>
                  </a:cubicBezTo>
                  <a:cubicBezTo>
                    <a:pt x="52" y="129"/>
                    <a:pt x="45" y="119"/>
                    <a:pt x="42" y="108"/>
                  </a:cubicBezTo>
                  <a:cubicBezTo>
                    <a:pt x="35" y="82"/>
                    <a:pt x="38" y="54"/>
                    <a:pt x="50" y="31"/>
                  </a:cubicBezTo>
                  <a:cubicBezTo>
                    <a:pt x="58" y="41"/>
                    <a:pt x="68" y="48"/>
                    <a:pt x="80" y="53"/>
                  </a:cubicBezTo>
                  <a:cubicBezTo>
                    <a:pt x="92" y="59"/>
                    <a:pt x="104" y="63"/>
                    <a:pt x="117" y="66"/>
                  </a:cubicBezTo>
                  <a:close/>
                </a:path>
              </a:pathLst>
            </a:custGeom>
            <a:solidFill>
              <a:srgbClr val="1D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8" name="Freeform 144"/>
            <p:cNvSpPr>
              <a:spLocks/>
            </p:cNvSpPr>
            <p:nvPr/>
          </p:nvSpPr>
          <p:spPr bwMode="auto">
            <a:xfrm>
              <a:off x="2343150" y="6078538"/>
              <a:ext cx="441325" cy="279400"/>
            </a:xfrm>
            <a:custGeom>
              <a:avLst/>
              <a:gdLst>
                <a:gd name="T0" fmla="*/ 112 w 115"/>
                <a:gd name="T1" fmla="*/ 19 h 73"/>
                <a:gd name="T2" fmla="*/ 103 w 115"/>
                <a:gd name="T3" fmla="*/ 0 h 73"/>
                <a:gd name="T4" fmla="*/ 59 w 115"/>
                <a:gd name="T5" fmla="*/ 44 h 73"/>
                <a:gd name="T6" fmla="*/ 44 w 115"/>
                <a:gd name="T7" fmla="*/ 42 h 73"/>
                <a:gd name="T8" fmla="*/ 36 w 115"/>
                <a:gd name="T9" fmla="*/ 26 h 73"/>
                <a:gd name="T10" fmla="*/ 23 w 115"/>
                <a:gd name="T11" fmla="*/ 36 h 73"/>
                <a:gd name="T12" fmla="*/ 23 w 115"/>
                <a:gd name="T13" fmla="*/ 36 h 73"/>
                <a:gd name="T14" fmla="*/ 0 w 115"/>
                <a:gd name="T15" fmla="*/ 55 h 73"/>
                <a:gd name="T16" fmla="*/ 23 w 115"/>
                <a:gd name="T17" fmla="*/ 71 h 73"/>
                <a:gd name="T18" fmla="*/ 60 w 115"/>
                <a:gd name="T19" fmla="*/ 68 h 73"/>
                <a:gd name="T20" fmla="*/ 88 w 115"/>
                <a:gd name="T21" fmla="*/ 48 h 73"/>
                <a:gd name="T22" fmla="*/ 112 w 115"/>
                <a:gd name="T23"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73">
                  <a:moveTo>
                    <a:pt x="112" y="19"/>
                  </a:moveTo>
                  <a:cubicBezTo>
                    <a:pt x="108" y="6"/>
                    <a:pt x="103" y="0"/>
                    <a:pt x="103" y="0"/>
                  </a:cubicBezTo>
                  <a:cubicBezTo>
                    <a:pt x="101" y="26"/>
                    <a:pt x="68" y="42"/>
                    <a:pt x="59" y="44"/>
                  </a:cubicBezTo>
                  <a:cubicBezTo>
                    <a:pt x="55" y="45"/>
                    <a:pt x="50" y="44"/>
                    <a:pt x="44" y="42"/>
                  </a:cubicBezTo>
                  <a:cubicBezTo>
                    <a:pt x="29" y="36"/>
                    <a:pt x="30" y="31"/>
                    <a:pt x="36" y="26"/>
                  </a:cubicBezTo>
                  <a:cubicBezTo>
                    <a:pt x="43" y="20"/>
                    <a:pt x="23" y="36"/>
                    <a:pt x="23" y="36"/>
                  </a:cubicBezTo>
                  <a:cubicBezTo>
                    <a:pt x="23" y="36"/>
                    <a:pt x="23" y="36"/>
                    <a:pt x="23" y="36"/>
                  </a:cubicBezTo>
                  <a:cubicBezTo>
                    <a:pt x="8" y="47"/>
                    <a:pt x="1" y="52"/>
                    <a:pt x="0" y="55"/>
                  </a:cubicBezTo>
                  <a:cubicBezTo>
                    <a:pt x="0" y="57"/>
                    <a:pt x="3" y="68"/>
                    <a:pt x="23" y="71"/>
                  </a:cubicBezTo>
                  <a:cubicBezTo>
                    <a:pt x="42" y="73"/>
                    <a:pt x="55" y="71"/>
                    <a:pt x="60" y="68"/>
                  </a:cubicBezTo>
                  <a:cubicBezTo>
                    <a:pt x="65" y="64"/>
                    <a:pt x="71" y="52"/>
                    <a:pt x="88" y="48"/>
                  </a:cubicBezTo>
                  <a:cubicBezTo>
                    <a:pt x="105" y="43"/>
                    <a:pt x="115" y="32"/>
                    <a:pt x="112" y="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9" name="Freeform 145"/>
            <p:cNvSpPr>
              <a:spLocks/>
            </p:cNvSpPr>
            <p:nvPr/>
          </p:nvSpPr>
          <p:spPr bwMode="auto">
            <a:xfrm>
              <a:off x="3257550" y="2773363"/>
              <a:ext cx="68263" cy="346075"/>
            </a:xfrm>
            <a:custGeom>
              <a:avLst/>
              <a:gdLst>
                <a:gd name="T0" fmla="*/ 2 w 18"/>
                <a:gd name="T1" fmla="*/ 91 h 91"/>
                <a:gd name="T2" fmla="*/ 2 w 18"/>
                <a:gd name="T3" fmla="*/ 91 h 91"/>
                <a:gd name="T4" fmla="*/ 0 w 18"/>
                <a:gd name="T5" fmla="*/ 89 h 91"/>
                <a:gd name="T6" fmla="*/ 13 w 18"/>
                <a:gd name="T7" fmla="*/ 2 h 91"/>
                <a:gd name="T8" fmla="*/ 16 w 18"/>
                <a:gd name="T9" fmla="*/ 0 h 91"/>
                <a:gd name="T10" fmla="*/ 16 w 18"/>
                <a:gd name="T11" fmla="*/ 0 h 91"/>
                <a:gd name="T12" fmla="*/ 18 w 18"/>
                <a:gd name="T13" fmla="*/ 3 h 91"/>
                <a:gd name="T14" fmla="*/ 4 w 18"/>
                <a:gd name="T15" fmla="*/ 89 h 91"/>
                <a:gd name="T16" fmla="*/ 2 w 18"/>
                <a:gd name="T1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1">
                  <a:moveTo>
                    <a:pt x="2" y="91"/>
                  </a:moveTo>
                  <a:cubicBezTo>
                    <a:pt x="2" y="91"/>
                    <a:pt x="2" y="91"/>
                    <a:pt x="2" y="91"/>
                  </a:cubicBezTo>
                  <a:cubicBezTo>
                    <a:pt x="0" y="91"/>
                    <a:pt x="0" y="90"/>
                    <a:pt x="0" y="89"/>
                  </a:cubicBezTo>
                  <a:cubicBezTo>
                    <a:pt x="13" y="2"/>
                    <a:pt x="13" y="2"/>
                    <a:pt x="13" y="2"/>
                  </a:cubicBezTo>
                  <a:cubicBezTo>
                    <a:pt x="13" y="1"/>
                    <a:pt x="14" y="0"/>
                    <a:pt x="16" y="0"/>
                  </a:cubicBezTo>
                  <a:cubicBezTo>
                    <a:pt x="16" y="0"/>
                    <a:pt x="16" y="0"/>
                    <a:pt x="16" y="0"/>
                  </a:cubicBezTo>
                  <a:cubicBezTo>
                    <a:pt x="17" y="0"/>
                    <a:pt x="18" y="1"/>
                    <a:pt x="18" y="3"/>
                  </a:cubicBezTo>
                  <a:cubicBezTo>
                    <a:pt x="4" y="89"/>
                    <a:pt x="4" y="89"/>
                    <a:pt x="4" y="89"/>
                  </a:cubicBezTo>
                  <a:cubicBezTo>
                    <a:pt x="4" y="91"/>
                    <a:pt x="3" y="91"/>
                    <a:pt x="2" y="9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0" name="Freeform 146"/>
            <p:cNvSpPr>
              <a:spLocks/>
            </p:cNvSpPr>
            <p:nvPr/>
          </p:nvSpPr>
          <p:spPr bwMode="auto">
            <a:xfrm>
              <a:off x="3268663" y="2798763"/>
              <a:ext cx="115888" cy="347663"/>
            </a:xfrm>
            <a:custGeom>
              <a:avLst/>
              <a:gdLst>
                <a:gd name="T0" fmla="*/ 25 w 30"/>
                <a:gd name="T1" fmla="*/ 88 h 91"/>
                <a:gd name="T2" fmla="*/ 29 w 30"/>
                <a:gd name="T3" fmla="*/ 25 h 91"/>
                <a:gd name="T4" fmla="*/ 20 w 30"/>
                <a:gd name="T5" fmla="*/ 3 h 91"/>
                <a:gd name="T6" fmla="*/ 9 w 30"/>
                <a:gd name="T7" fmla="*/ 1 h 91"/>
                <a:gd name="T8" fmla="*/ 6 w 30"/>
                <a:gd name="T9" fmla="*/ 42 h 91"/>
                <a:gd name="T10" fmla="*/ 4 w 30"/>
                <a:gd name="T11" fmla="*/ 89 h 91"/>
                <a:gd name="T12" fmla="*/ 5 w 30"/>
                <a:gd name="T13" fmla="*/ 91 h 91"/>
                <a:gd name="T14" fmla="*/ 25 w 30"/>
                <a:gd name="T15" fmla="*/ 88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91">
                  <a:moveTo>
                    <a:pt x="25" y="88"/>
                  </a:moveTo>
                  <a:cubicBezTo>
                    <a:pt x="25" y="70"/>
                    <a:pt x="30" y="37"/>
                    <a:pt x="29" y="25"/>
                  </a:cubicBezTo>
                  <a:cubicBezTo>
                    <a:pt x="27" y="13"/>
                    <a:pt x="25" y="5"/>
                    <a:pt x="20" y="3"/>
                  </a:cubicBezTo>
                  <a:cubicBezTo>
                    <a:pt x="15" y="1"/>
                    <a:pt x="10" y="0"/>
                    <a:pt x="9" y="1"/>
                  </a:cubicBezTo>
                  <a:cubicBezTo>
                    <a:pt x="8" y="2"/>
                    <a:pt x="15" y="16"/>
                    <a:pt x="6" y="42"/>
                  </a:cubicBezTo>
                  <a:cubicBezTo>
                    <a:pt x="1" y="57"/>
                    <a:pt x="0" y="74"/>
                    <a:pt x="4" y="89"/>
                  </a:cubicBezTo>
                  <a:cubicBezTo>
                    <a:pt x="5" y="90"/>
                    <a:pt x="5" y="91"/>
                    <a:pt x="5" y="91"/>
                  </a:cubicBezTo>
                  <a:lnTo>
                    <a:pt x="25" y="88"/>
                  </a:ln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1" name="Freeform 147"/>
            <p:cNvSpPr>
              <a:spLocks/>
            </p:cNvSpPr>
            <p:nvPr/>
          </p:nvSpPr>
          <p:spPr bwMode="auto">
            <a:xfrm>
              <a:off x="3241675" y="3105150"/>
              <a:ext cx="403225" cy="704850"/>
            </a:xfrm>
            <a:custGeom>
              <a:avLst/>
              <a:gdLst>
                <a:gd name="T0" fmla="*/ 0 w 105"/>
                <a:gd name="T1" fmla="*/ 14 h 185"/>
                <a:gd name="T2" fmla="*/ 44 w 105"/>
                <a:gd name="T3" fmla="*/ 4 h 185"/>
                <a:gd name="T4" fmla="*/ 80 w 105"/>
                <a:gd name="T5" fmla="*/ 87 h 185"/>
                <a:gd name="T6" fmla="*/ 80 w 105"/>
                <a:gd name="T7" fmla="*/ 179 h 185"/>
                <a:gd name="T8" fmla="*/ 36 w 105"/>
                <a:gd name="T9" fmla="*/ 133 h 185"/>
                <a:gd name="T10" fmla="*/ 0 w 105"/>
                <a:gd name="T11" fmla="*/ 14 h 185"/>
              </a:gdLst>
              <a:ahLst/>
              <a:cxnLst>
                <a:cxn ang="0">
                  <a:pos x="T0" y="T1"/>
                </a:cxn>
                <a:cxn ang="0">
                  <a:pos x="T2" y="T3"/>
                </a:cxn>
                <a:cxn ang="0">
                  <a:pos x="T4" y="T5"/>
                </a:cxn>
                <a:cxn ang="0">
                  <a:pos x="T6" y="T7"/>
                </a:cxn>
                <a:cxn ang="0">
                  <a:pos x="T8" y="T9"/>
                </a:cxn>
                <a:cxn ang="0">
                  <a:pos x="T10" y="T11"/>
                </a:cxn>
              </a:cxnLst>
              <a:rect l="0" t="0" r="r" b="b"/>
              <a:pathLst>
                <a:path w="105" h="185">
                  <a:moveTo>
                    <a:pt x="0" y="14"/>
                  </a:moveTo>
                  <a:cubicBezTo>
                    <a:pt x="13" y="0"/>
                    <a:pt x="44" y="4"/>
                    <a:pt x="44" y="4"/>
                  </a:cubicBezTo>
                  <a:cubicBezTo>
                    <a:pt x="44" y="4"/>
                    <a:pt x="55" y="26"/>
                    <a:pt x="80" y="87"/>
                  </a:cubicBezTo>
                  <a:cubicBezTo>
                    <a:pt x="105" y="148"/>
                    <a:pt x="98" y="172"/>
                    <a:pt x="80" y="179"/>
                  </a:cubicBezTo>
                  <a:cubicBezTo>
                    <a:pt x="61" y="185"/>
                    <a:pt x="42" y="148"/>
                    <a:pt x="36" y="133"/>
                  </a:cubicBezTo>
                  <a:cubicBezTo>
                    <a:pt x="30" y="118"/>
                    <a:pt x="0" y="14"/>
                    <a:pt x="0" y="14"/>
                  </a:cubicBezTo>
                  <a:close/>
                </a:path>
              </a:pathLst>
            </a:custGeom>
            <a:solidFill>
              <a:srgbClr val="00A7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41" name="Man 01"/>
          <p:cNvGrpSpPr/>
          <p:nvPr/>
        </p:nvGrpSpPr>
        <p:grpSpPr>
          <a:xfrm>
            <a:off x="6550819" y="1926431"/>
            <a:ext cx="845344" cy="2792016"/>
            <a:chOff x="8734425" y="2568575"/>
            <a:chExt cx="1127125" cy="3722688"/>
          </a:xfrm>
        </p:grpSpPr>
        <p:sp>
          <p:nvSpPr>
            <p:cNvPr id="70" name="Freeform 70"/>
            <p:cNvSpPr>
              <a:spLocks/>
            </p:cNvSpPr>
            <p:nvPr/>
          </p:nvSpPr>
          <p:spPr bwMode="auto">
            <a:xfrm>
              <a:off x="9404350" y="6096000"/>
              <a:ext cx="427038" cy="195263"/>
            </a:xfrm>
            <a:custGeom>
              <a:avLst/>
              <a:gdLst>
                <a:gd name="T0" fmla="*/ 110 w 112"/>
                <a:gd name="T1" fmla="*/ 45 h 51"/>
                <a:gd name="T2" fmla="*/ 104 w 112"/>
                <a:gd name="T3" fmla="*/ 33 h 51"/>
                <a:gd name="T4" fmla="*/ 93 w 112"/>
                <a:gd name="T5" fmla="*/ 31 h 51"/>
                <a:gd name="T6" fmla="*/ 40 w 112"/>
                <a:gd name="T7" fmla="*/ 0 h 51"/>
                <a:gd name="T8" fmla="*/ 2 w 112"/>
                <a:gd name="T9" fmla="*/ 0 h 51"/>
                <a:gd name="T10" fmla="*/ 2 w 112"/>
                <a:gd name="T11" fmla="*/ 51 h 51"/>
                <a:gd name="T12" fmla="*/ 22 w 112"/>
                <a:gd name="T13" fmla="*/ 51 h 51"/>
                <a:gd name="T14" fmla="*/ 29 w 112"/>
                <a:gd name="T15" fmla="*/ 46 h 51"/>
                <a:gd name="T16" fmla="*/ 30 w 112"/>
                <a:gd name="T17" fmla="*/ 40 h 51"/>
                <a:gd name="T18" fmla="*/ 73 w 112"/>
                <a:gd name="T19" fmla="*/ 51 h 51"/>
                <a:gd name="T20" fmla="*/ 98 w 112"/>
                <a:gd name="T21" fmla="*/ 51 h 51"/>
                <a:gd name="T22" fmla="*/ 110 w 112"/>
                <a:gd name="T23" fmla="*/ 4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 h="51">
                  <a:moveTo>
                    <a:pt x="110" y="45"/>
                  </a:moveTo>
                  <a:cubicBezTo>
                    <a:pt x="112" y="40"/>
                    <a:pt x="109" y="34"/>
                    <a:pt x="104" y="33"/>
                  </a:cubicBezTo>
                  <a:cubicBezTo>
                    <a:pt x="93" y="31"/>
                    <a:pt x="93" y="31"/>
                    <a:pt x="93" y="31"/>
                  </a:cubicBezTo>
                  <a:cubicBezTo>
                    <a:pt x="70" y="26"/>
                    <a:pt x="58" y="16"/>
                    <a:pt x="40" y="0"/>
                  </a:cubicBezTo>
                  <a:cubicBezTo>
                    <a:pt x="2" y="0"/>
                    <a:pt x="2" y="0"/>
                    <a:pt x="2" y="0"/>
                  </a:cubicBezTo>
                  <a:cubicBezTo>
                    <a:pt x="0" y="17"/>
                    <a:pt x="0" y="34"/>
                    <a:pt x="2" y="51"/>
                  </a:cubicBezTo>
                  <a:cubicBezTo>
                    <a:pt x="22" y="51"/>
                    <a:pt x="22" y="51"/>
                    <a:pt x="22" y="51"/>
                  </a:cubicBezTo>
                  <a:cubicBezTo>
                    <a:pt x="25" y="51"/>
                    <a:pt x="28" y="49"/>
                    <a:pt x="29" y="46"/>
                  </a:cubicBezTo>
                  <a:cubicBezTo>
                    <a:pt x="30" y="40"/>
                    <a:pt x="30" y="40"/>
                    <a:pt x="30" y="40"/>
                  </a:cubicBezTo>
                  <a:cubicBezTo>
                    <a:pt x="46" y="47"/>
                    <a:pt x="55" y="51"/>
                    <a:pt x="73" y="51"/>
                  </a:cubicBezTo>
                  <a:cubicBezTo>
                    <a:pt x="73" y="51"/>
                    <a:pt x="94" y="51"/>
                    <a:pt x="98" y="51"/>
                  </a:cubicBezTo>
                  <a:cubicBezTo>
                    <a:pt x="101" y="51"/>
                    <a:pt x="108" y="48"/>
                    <a:pt x="110" y="4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1" name="Freeform 71"/>
            <p:cNvSpPr>
              <a:spLocks/>
            </p:cNvSpPr>
            <p:nvPr/>
          </p:nvSpPr>
          <p:spPr bwMode="auto">
            <a:xfrm>
              <a:off x="9286875" y="4519613"/>
              <a:ext cx="392113" cy="1584325"/>
            </a:xfrm>
            <a:custGeom>
              <a:avLst/>
              <a:gdLst>
                <a:gd name="T0" fmla="*/ 103 w 103"/>
                <a:gd name="T1" fmla="*/ 0 h 416"/>
                <a:gd name="T2" fmla="*/ 87 w 103"/>
                <a:gd name="T3" fmla="*/ 208 h 416"/>
                <a:gd name="T4" fmla="*/ 84 w 103"/>
                <a:gd name="T5" fmla="*/ 303 h 416"/>
                <a:gd name="T6" fmla="*/ 72 w 103"/>
                <a:gd name="T7" fmla="*/ 416 h 416"/>
                <a:gd name="T8" fmla="*/ 32 w 103"/>
                <a:gd name="T9" fmla="*/ 415 h 416"/>
                <a:gd name="T10" fmla="*/ 25 w 103"/>
                <a:gd name="T11" fmla="*/ 205 h 416"/>
                <a:gd name="T12" fmla="*/ 3 w 103"/>
                <a:gd name="T13" fmla="*/ 49 h 416"/>
                <a:gd name="T14" fmla="*/ 0 w 103"/>
                <a:gd name="T15" fmla="*/ 0 h 416"/>
                <a:gd name="T16" fmla="*/ 103 w 103"/>
                <a:gd name="T17"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416">
                  <a:moveTo>
                    <a:pt x="103" y="0"/>
                  </a:moveTo>
                  <a:cubicBezTo>
                    <a:pt x="87" y="208"/>
                    <a:pt x="87" y="208"/>
                    <a:pt x="87" y="208"/>
                  </a:cubicBezTo>
                  <a:cubicBezTo>
                    <a:pt x="87" y="208"/>
                    <a:pt x="88" y="279"/>
                    <a:pt x="84" y="303"/>
                  </a:cubicBezTo>
                  <a:cubicBezTo>
                    <a:pt x="84" y="303"/>
                    <a:pt x="75" y="381"/>
                    <a:pt x="72" y="416"/>
                  </a:cubicBezTo>
                  <a:cubicBezTo>
                    <a:pt x="32" y="415"/>
                    <a:pt x="32" y="415"/>
                    <a:pt x="32" y="415"/>
                  </a:cubicBezTo>
                  <a:cubicBezTo>
                    <a:pt x="32" y="380"/>
                    <a:pt x="22" y="236"/>
                    <a:pt x="25" y="205"/>
                  </a:cubicBezTo>
                  <a:cubicBezTo>
                    <a:pt x="25" y="205"/>
                    <a:pt x="5" y="87"/>
                    <a:pt x="3" y="49"/>
                  </a:cubicBezTo>
                  <a:cubicBezTo>
                    <a:pt x="0" y="0"/>
                    <a:pt x="0" y="0"/>
                    <a:pt x="0" y="0"/>
                  </a:cubicBezTo>
                  <a:lnTo>
                    <a:pt x="103" y="0"/>
                  </a:lnTo>
                  <a:close/>
                </a:path>
              </a:pathLst>
            </a:custGeom>
            <a:solidFill>
              <a:srgbClr val="3646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2" name="Freeform 72"/>
            <p:cNvSpPr>
              <a:spLocks/>
            </p:cNvSpPr>
            <p:nvPr/>
          </p:nvSpPr>
          <p:spPr bwMode="auto">
            <a:xfrm>
              <a:off x="8821738" y="6096000"/>
              <a:ext cx="427038" cy="195263"/>
            </a:xfrm>
            <a:custGeom>
              <a:avLst/>
              <a:gdLst>
                <a:gd name="T0" fmla="*/ 2 w 112"/>
                <a:gd name="T1" fmla="*/ 45 h 51"/>
                <a:gd name="T2" fmla="*/ 8 w 112"/>
                <a:gd name="T3" fmla="*/ 33 h 51"/>
                <a:gd name="T4" fmla="*/ 19 w 112"/>
                <a:gd name="T5" fmla="*/ 31 h 51"/>
                <a:gd name="T6" fmla="*/ 72 w 112"/>
                <a:gd name="T7" fmla="*/ 0 h 51"/>
                <a:gd name="T8" fmla="*/ 110 w 112"/>
                <a:gd name="T9" fmla="*/ 0 h 51"/>
                <a:gd name="T10" fmla="*/ 110 w 112"/>
                <a:gd name="T11" fmla="*/ 51 h 51"/>
                <a:gd name="T12" fmla="*/ 90 w 112"/>
                <a:gd name="T13" fmla="*/ 51 h 51"/>
                <a:gd name="T14" fmla="*/ 83 w 112"/>
                <a:gd name="T15" fmla="*/ 46 h 51"/>
                <a:gd name="T16" fmla="*/ 82 w 112"/>
                <a:gd name="T17" fmla="*/ 40 h 51"/>
                <a:gd name="T18" fmla="*/ 39 w 112"/>
                <a:gd name="T19" fmla="*/ 51 h 51"/>
                <a:gd name="T20" fmla="*/ 14 w 112"/>
                <a:gd name="T21" fmla="*/ 51 h 51"/>
                <a:gd name="T22" fmla="*/ 2 w 112"/>
                <a:gd name="T23" fmla="*/ 4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 h="51">
                  <a:moveTo>
                    <a:pt x="2" y="45"/>
                  </a:moveTo>
                  <a:cubicBezTo>
                    <a:pt x="0" y="40"/>
                    <a:pt x="3" y="34"/>
                    <a:pt x="8" y="33"/>
                  </a:cubicBezTo>
                  <a:cubicBezTo>
                    <a:pt x="19" y="31"/>
                    <a:pt x="19" y="31"/>
                    <a:pt x="19" y="31"/>
                  </a:cubicBezTo>
                  <a:cubicBezTo>
                    <a:pt x="42" y="26"/>
                    <a:pt x="54" y="16"/>
                    <a:pt x="72" y="0"/>
                  </a:cubicBezTo>
                  <a:cubicBezTo>
                    <a:pt x="110" y="0"/>
                    <a:pt x="110" y="0"/>
                    <a:pt x="110" y="0"/>
                  </a:cubicBezTo>
                  <a:cubicBezTo>
                    <a:pt x="112" y="17"/>
                    <a:pt x="112" y="34"/>
                    <a:pt x="110" y="51"/>
                  </a:cubicBezTo>
                  <a:cubicBezTo>
                    <a:pt x="90" y="51"/>
                    <a:pt x="90" y="51"/>
                    <a:pt x="90" y="51"/>
                  </a:cubicBezTo>
                  <a:cubicBezTo>
                    <a:pt x="87" y="51"/>
                    <a:pt x="84" y="49"/>
                    <a:pt x="83" y="46"/>
                  </a:cubicBezTo>
                  <a:cubicBezTo>
                    <a:pt x="82" y="40"/>
                    <a:pt x="82" y="40"/>
                    <a:pt x="82" y="40"/>
                  </a:cubicBezTo>
                  <a:cubicBezTo>
                    <a:pt x="66" y="47"/>
                    <a:pt x="57" y="51"/>
                    <a:pt x="39" y="51"/>
                  </a:cubicBezTo>
                  <a:cubicBezTo>
                    <a:pt x="39" y="51"/>
                    <a:pt x="18" y="51"/>
                    <a:pt x="14" y="51"/>
                  </a:cubicBezTo>
                  <a:cubicBezTo>
                    <a:pt x="11" y="51"/>
                    <a:pt x="4" y="48"/>
                    <a:pt x="2" y="4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3" name="Freeform 73"/>
            <p:cNvSpPr>
              <a:spLocks/>
            </p:cNvSpPr>
            <p:nvPr/>
          </p:nvSpPr>
          <p:spPr bwMode="auto">
            <a:xfrm>
              <a:off x="8974138" y="4519613"/>
              <a:ext cx="354013" cy="1584325"/>
            </a:xfrm>
            <a:custGeom>
              <a:avLst/>
              <a:gdLst>
                <a:gd name="T0" fmla="*/ 0 w 93"/>
                <a:gd name="T1" fmla="*/ 0 h 416"/>
                <a:gd name="T2" fmla="*/ 15 w 93"/>
                <a:gd name="T3" fmla="*/ 208 h 416"/>
                <a:gd name="T4" fmla="*/ 17 w 93"/>
                <a:gd name="T5" fmla="*/ 303 h 416"/>
                <a:gd name="T6" fmla="*/ 30 w 93"/>
                <a:gd name="T7" fmla="*/ 416 h 416"/>
                <a:gd name="T8" fmla="*/ 70 w 93"/>
                <a:gd name="T9" fmla="*/ 415 h 416"/>
                <a:gd name="T10" fmla="*/ 78 w 93"/>
                <a:gd name="T11" fmla="*/ 295 h 416"/>
                <a:gd name="T12" fmla="*/ 76 w 93"/>
                <a:gd name="T13" fmla="*/ 205 h 416"/>
                <a:gd name="T14" fmla="*/ 90 w 93"/>
                <a:gd name="T15" fmla="*/ 49 h 416"/>
                <a:gd name="T16" fmla="*/ 93 w 93"/>
                <a:gd name="T17" fmla="*/ 0 h 416"/>
                <a:gd name="T18" fmla="*/ 0 w 93"/>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416">
                  <a:moveTo>
                    <a:pt x="0" y="0"/>
                  </a:moveTo>
                  <a:cubicBezTo>
                    <a:pt x="15" y="208"/>
                    <a:pt x="15" y="208"/>
                    <a:pt x="15" y="208"/>
                  </a:cubicBezTo>
                  <a:cubicBezTo>
                    <a:pt x="15" y="208"/>
                    <a:pt x="13" y="279"/>
                    <a:pt x="17" y="303"/>
                  </a:cubicBezTo>
                  <a:cubicBezTo>
                    <a:pt x="17" y="303"/>
                    <a:pt x="27" y="381"/>
                    <a:pt x="30" y="416"/>
                  </a:cubicBezTo>
                  <a:cubicBezTo>
                    <a:pt x="70" y="415"/>
                    <a:pt x="70" y="415"/>
                    <a:pt x="70" y="415"/>
                  </a:cubicBezTo>
                  <a:cubicBezTo>
                    <a:pt x="70" y="380"/>
                    <a:pt x="78" y="295"/>
                    <a:pt x="78" y="295"/>
                  </a:cubicBezTo>
                  <a:cubicBezTo>
                    <a:pt x="81" y="263"/>
                    <a:pt x="80" y="236"/>
                    <a:pt x="76" y="205"/>
                  </a:cubicBezTo>
                  <a:cubicBezTo>
                    <a:pt x="76" y="205"/>
                    <a:pt x="87" y="87"/>
                    <a:pt x="90" y="49"/>
                  </a:cubicBezTo>
                  <a:cubicBezTo>
                    <a:pt x="93" y="0"/>
                    <a:pt x="93" y="0"/>
                    <a:pt x="93" y="0"/>
                  </a:cubicBezTo>
                  <a:lnTo>
                    <a:pt x="0" y="0"/>
                  </a:lnTo>
                  <a:close/>
                </a:path>
              </a:pathLst>
            </a:custGeom>
            <a:solidFill>
              <a:srgbClr val="3B4D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4" name="Freeform 74"/>
            <p:cNvSpPr>
              <a:spLocks/>
            </p:cNvSpPr>
            <p:nvPr/>
          </p:nvSpPr>
          <p:spPr bwMode="auto">
            <a:xfrm>
              <a:off x="8905875" y="3178175"/>
              <a:ext cx="841375" cy="1341438"/>
            </a:xfrm>
            <a:custGeom>
              <a:avLst/>
              <a:gdLst>
                <a:gd name="T0" fmla="*/ 175 w 530"/>
                <a:gd name="T1" fmla="*/ 0 h 845"/>
                <a:gd name="T2" fmla="*/ 0 w 530"/>
                <a:gd name="T3" fmla="*/ 845 h 845"/>
                <a:gd name="T4" fmla="*/ 530 w 530"/>
                <a:gd name="T5" fmla="*/ 845 h 845"/>
                <a:gd name="T6" fmla="*/ 353 w 530"/>
                <a:gd name="T7" fmla="*/ 0 h 845"/>
                <a:gd name="T8" fmla="*/ 175 w 530"/>
                <a:gd name="T9" fmla="*/ 0 h 845"/>
              </a:gdLst>
              <a:ahLst/>
              <a:cxnLst>
                <a:cxn ang="0">
                  <a:pos x="T0" y="T1"/>
                </a:cxn>
                <a:cxn ang="0">
                  <a:pos x="T2" y="T3"/>
                </a:cxn>
                <a:cxn ang="0">
                  <a:pos x="T4" y="T5"/>
                </a:cxn>
                <a:cxn ang="0">
                  <a:pos x="T6" y="T7"/>
                </a:cxn>
                <a:cxn ang="0">
                  <a:pos x="T8" y="T9"/>
                </a:cxn>
              </a:cxnLst>
              <a:rect l="0" t="0" r="r" b="b"/>
              <a:pathLst>
                <a:path w="530" h="845">
                  <a:moveTo>
                    <a:pt x="175" y="0"/>
                  </a:moveTo>
                  <a:lnTo>
                    <a:pt x="0" y="845"/>
                  </a:lnTo>
                  <a:lnTo>
                    <a:pt x="530" y="845"/>
                  </a:lnTo>
                  <a:lnTo>
                    <a:pt x="353" y="0"/>
                  </a:lnTo>
                  <a:lnTo>
                    <a:pt x="1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5" name="Freeform 75"/>
            <p:cNvSpPr>
              <a:spLocks/>
            </p:cNvSpPr>
            <p:nvPr/>
          </p:nvSpPr>
          <p:spPr bwMode="auto">
            <a:xfrm>
              <a:off x="9324975" y="3333750"/>
              <a:ext cx="57150" cy="933450"/>
            </a:xfrm>
            <a:custGeom>
              <a:avLst/>
              <a:gdLst>
                <a:gd name="T0" fmla="*/ 29 w 36"/>
                <a:gd name="T1" fmla="*/ 142 h 588"/>
                <a:gd name="T2" fmla="*/ 36 w 36"/>
                <a:gd name="T3" fmla="*/ 528 h 588"/>
                <a:gd name="T4" fmla="*/ 0 w 36"/>
                <a:gd name="T5" fmla="*/ 588 h 588"/>
                <a:gd name="T6" fmla="*/ 0 w 36"/>
                <a:gd name="T7" fmla="*/ 0 h 588"/>
                <a:gd name="T8" fmla="*/ 7 w 36"/>
                <a:gd name="T9" fmla="*/ 2 h 588"/>
                <a:gd name="T10" fmla="*/ 29 w 36"/>
                <a:gd name="T11" fmla="*/ 142 h 588"/>
              </a:gdLst>
              <a:ahLst/>
              <a:cxnLst>
                <a:cxn ang="0">
                  <a:pos x="T0" y="T1"/>
                </a:cxn>
                <a:cxn ang="0">
                  <a:pos x="T2" y="T3"/>
                </a:cxn>
                <a:cxn ang="0">
                  <a:pos x="T4" y="T5"/>
                </a:cxn>
                <a:cxn ang="0">
                  <a:pos x="T6" y="T7"/>
                </a:cxn>
                <a:cxn ang="0">
                  <a:pos x="T8" y="T9"/>
                </a:cxn>
                <a:cxn ang="0">
                  <a:pos x="T10" y="T11"/>
                </a:cxn>
              </a:cxnLst>
              <a:rect l="0" t="0" r="r" b="b"/>
              <a:pathLst>
                <a:path w="36" h="588">
                  <a:moveTo>
                    <a:pt x="29" y="142"/>
                  </a:moveTo>
                  <a:lnTo>
                    <a:pt x="36" y="528"/>
                  </a:lnTo>
                  <a:lnTo>
                    <a:pt x="0" y="588"/>
                  </a:lnTo>
                  <a:lnTo>
                    <a:pt x="0" y="0"/>
                  </a:lnTo>
                  <a:lnTo>
                    <a:pt x="7" y="2"/>
                  </a:lnTo>
                  <a:lnTo>
                    <a:pt x="29" y="142"/>
                  </a:lnTo>
                  <a:close/>
                </a:path>
              </a:pathLst>
            </a:custGeom>
            <a:solidFill>
              <a:srgbClr val="D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6" name="Freeform 76"/>
            <p:cNvSpPr>
              <a:spLocks/>
            </p:cNvSpPr>
            <p:nvPr/>
          </p:nvSpPr>
          <p:spPr bwMode="auto">
            <a:xfrm>
              <a:off x="9267825" y="3333750"/>
              <a:ext cx="57150" cy="933450"/>
            </a:xfrm>
            <a:custGeom>
              <a:avLst/>
              <a:gdLst>
                <a:gd name="T0" fmla="*/ 7 w 36"/>
                <a:gd name="T1" fmla="*/ 142 h 588"/>
                <a:gd name="T2" fmla="*/ 0 w 36"/>
                <a:gd name="T3" fmla="*/ 528 h 588"/>
                <a:gd name="T4" fmla="*/ 36 w 36"/>
                <a:gd name="T5" fmla="*/ 588 h 588"/>
                <a:gd name="T6" fmla="*/ 36 w 36"/>
                <a:gd name="T7" fmla="*/ 0 h 588"/>
                <a:gd name="T8" fmla="*/ 29 w 36"/>
                <a:gd name="T9" fmla="*/ 2 h 588"/>
                <a:gd name="T10" fmla="*/ 7 w 36"/>
                <a:gd name="T11" fmla="*/ 142 h 588"/>
              </a:gdLst>
              <a:ahLst/>
              <a:cxnLst>
                <a:cxn ang="0">
                  <a:pos x="T0" y="T1"/>
                </a:cxn>
                <a:cxn ang="0">
                  <a:pos x="T2" y="T3"/>
                </a:cxn>
                <a:cxn ang="0">
                  <a:pos x="T4" y="T5"/>
                </a:cxn>
                <a:cxn ang="0">
                  <a:pos x="T6" y="T7"/>
                </a:cxn>
                <a:cxn ang="0">
                  <a:pos x="T8" y="T9"/>
                </a:cxn>
                <a:cxn ang="0">
                  <a:pos x="T10" y="T11"/>
                </a:cxn>
              </a:cxnLst>
              <a:rect l="0" t="0" r="r" b="b"/>
              <a:pathLst>
                <a:path w="36" h="588">
                  <a:moveTo>
                    <a:pt x="7" y="142"/>
                  </a:moveTo>
                  <a:lnTo>
                    <a:pt x="0" y="528"/>
                  </a:lnTo>
                  <a:lnTo>
                    <a:pt x="36" y="588"/>
                  </a:lnTo>
                  <a:lnTo>
                    <a:pt x="36" y="0"/>
                  </a:lnTo>
                  <a:lnTo>
                    <a:pt x="29" y="2"/>
                  </a:lnTo>
                  <a:lnTo>
                    <a:pt x="7" y="142"/>
                  </a:lnTo>
                  <a:close/>
                </a:path>
              </a:pathLst>
            </a:custGeom>
            <a:solidFill>
              <a:srgbClr val="E8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7" name="Freeform 77"/>
            <p:cNvSpPr>
              <a:spLocks/>
            </p:cNvSpPr>
            <p:nvPr/>
          </p:nvSpPr>
          <p:spPr bwMode="auto">
            <a:xfrm>
              <a:off x="9347200" y="3159125"/>
              <a:ext cx="473075" cy="1462088"/>
            </a:xfrm>
            <a:custGeom>
              <a:avLst/>
              <a:gdLst>
                <a:gd name="T0" fmla="*/ 31 w 124"/>
                <a:gd name="T1" fmla="*/ 0 h 384"/>
                <a:gd name="T2" fmla="*/ 81 w 124"/>
                <a:gd name="T3" fmla="*/ 15 h 384"/>
                <a:gd name="T4" fmla="*/ 90 w 124"/>
                <a:gd name="T5" fmla="*/ 17 h 384"/>
                <a:gd name="T6" fmla="*/ 103 w 124"/>
                <a:gd name="T7" fmla="*/ 22 h 384"/>
                <a:gd name="T8" fmla="*/ 87 w 124"/>
                <a:gd name="T9" fmla="*/ 105 h 384"/>
                <a:gd name="T10" fmla="*/ 85 w 124"/>
                <a:gd name="T11" fmla="*/ 134 h 384"/>
                <a:gd name="T12" fmla="*/ 83 w 124"/>
                <a:gd name="T13" fmla="*/ 150 h 384"/>
                <a:gd name="T14" fmla="*/ 82 w 124"/>
                <a:gd name="T15" fmla="*/ 172 h 384"/>
                <a:gd name="T16" fmla="*/ 86 w 124"/>
                <a:gd name="T17" fmla="*/ 226 h 384"/>
                <a:gd name="T18" fmla="*/ 101 w 124"/>
                <a:gd name="T19" fmla="*/ 290 h 384"/>
                <a:gd name="T20" fmla="*/ 122 w 124"/>
                <a:gd name="T21" fmla="*/ 365 h 384"/>
                <a:gd name="T22" fmla="*/ 111 w 124"/>
                <a:gd name="T23" fmla="*/ 381 h 384"/>
                <a:gd name="T24" fmla="*/ 62 w 124"/>
                <a:gd name="T25" fmla="*/ 384 h 384"/>
                <a:gd name="T26" fmla="*/ 34 w 124"/>
                <a:gd name="T27" fmla="*/ 370 h 384"/>
                <a:gd name="T28" fmla="*/ 6 w 124"/>
                <a:gd name="T29" fmla="*/ 255 h 384"/>
                <a:gd name="T30" fmla="*/ 0 w 124"/>
                <a:gd name="T31" fmla="*/ 148 h 384"/>
                <a:gd name="T32" fmla="*/ 3 w 124"/>
                <a:gd name="T33" fmla="*/ 122 h 384"/>
                <a:gd name="T34" fmla="*/ 31 w 124"/>
                <a:gd name="T35"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 h="384">
                  <a:moveTo>
                    <a:pt x="31" y="0"/>
                  </a:moveTo>
                  <a:cubicBezTo>
                    <a:pt x="41" y="6"/>
                    <a:pt x="77" y="15"/>
                    <a:pt x="81" y="15"/>
                  </a:cubicBezTo>
                  <a:cubicBezTo>
                    <a:pt x="84" y="16"/>
                    <a:pt x="87" y="16"/>
                    <a:pt x="90" y="17"/>
                  </a:cubicBezTo>
                  <a:cubicBezTo>
                    <a:pt x="95" y="18"/>
                    <a:pt x="99" y="20"/>
                    <a:pt x="103" y="22"/>
                  </a:cubicBezTo>
                  <a:cubicBezTo>
                    <a:pt x="97" y="46"/>
                    <a:pt x="90" y="79"/>
                    <a:pt x="87" y="105"/>
                  </a:cubicBezTo>
                  <a:cubicBezTo>
                    <a:pt x="85" y="134"/>
                    <a:pt x="85" y="134"/>
                    <a:pt x="85" y="134"/>
                  </a:cubicBezTo>
                  <a:cubicBezTo>
                    <a:pt x="83" y="150"/>
                    <a:pt x="83" y="150"/>
                    <a:pt x="83" y="150"/>
                  </a:cubicBezTo>
                  <a:cubicBezTo>
                    <a:pt x="83" y="157"/>
                    <a:pt x="82" y="165"/>
                    <a:pt x="82" y="172"/>
                  </a:cubicBezTo>
                  <a:cubicBezTo>
                    <a:pt x="82" y="190"/>
                    <a:pt x="84" y="208"/>
                    <a:pt x="86" y="226"/>
                  </a:cubicBezTo>
                  <a:cubicBezTo>
                    <a:pt x="89" y="248"/>
                    <a:pt x="94" y="269"/>
                    <a:pt x="101" y="290"/>
                  </a:cubicBezTo>
                  <a:cubicBezTo>
                    <a:pt x="122" y="365"/>
                    <a:pt x="122" y="365"/>
                    <a:pt x="122" y="365"/>
                  </a:cubicBezTo>
                  <a:cubicBezTo>
                    <a:pt x="124" y="372"/>
                    <a:pt x="119" y="380"/>
                    <a:pt x="111" y="381"/>
                  </a:cubicBezTo>
                  <a:cubicBezTo>
                    <a:pt x="62" y="384"/>
                    <a:pt x="62" y="384"/>
                    <a:pt x="62" y="384"/>
                  </a:cubicBezTo>
                  <a:cubicBezTo>
                    <a:pt x="51" y="384"/>
                    <a:pt x="41" y="379"/>
                    <a:pt x="34" y="370"/>
                  </a:cubicBezTo>
                  <a:cubicBezTo>
                    <a:pt x="17" y="334"/>
                    <a:pt x="7" y="295"/>
                    <a:pt x="6" y="255"/>
                  </a:cubicBezTo>
                  <a:cubicBezTo>
                    <a:pt x="0" y="148"/>
                    <a:pt x="0" y="148"/>
                    <a:pt x="0" y="148"/>
                  </a:cubicBezTo>
                  <a:cubicBezTo>
                    <a:pt x="0" y="139"/>
                    <a:pt x="1" y="130"/>
                    <a:pt x="3" y="122"/>
                  </a:cubicBezTo>
                  <a:lnTo>
                    <a:pt x="31" y="0"/>
                  </a:lnTo>
                  <a:close/>
                </a:path>
              </a:pathLst>
            </a:custGeom>
            <a:solidFill>
              <a:srgbClr val="405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8" name="Freeform 78"/>
            <p:cNvSpPr>
              <a:spLocks/>
            </p:cNvSpPr>
            <p:nvPr/>
          </p:nvSpPr>
          <p:spPr bwMode="auto">
            <a:xfrm>
              <a:off x="9347200" y="3159125"/>
              <a:ext cx="190500" cy="525463"/>
            </a:xfrm>
            <a:custGeom>
              <a:avLst/>
              <a:gdLst>
                <a:gd name="T0" fmla="*/ 0 w 50"/>
                <a:gd name="T1" fmla="*/ 138 h 138"/>
                <a:gd name="T2" fmla="*/ 3 w 50"/>
                <a:gd name="T3" fmla="*/ 122 h 138"/>
                <a:gd name="T4" fmla="*/ 31 w 50"/>
                <a:gd name="T5" fmla="*/ 0 h 138"/>
                <a:gd name="T6" fmla="*/ 50 w 50"/>
                <a:gd name="T7" fmla="*/ 27 h 138"/>
                <a:gd name="T8" fmla="*/ 33 w 50"/>
                <a:gd name="T9" fmla="*/ 35 h 138"/>
                <a:gd name="T10" fmla="*/ 45 w 50"/>
                <a:gd name="T11" fmla="*/ 52 h 138"/>
                <a:gd name="T12" fmla="*/ 0 w 50"/>
                <a:gd name="T13" fmla="*/ 138 h 138"/>
              </a:gdLst>
              <a:ahLst/>
              <a:cxnLst>
                <a:cxn ang="0">
                  <a:pos x="T0" y="T1"/>
                </a:cxn>
                <a:cxn ang="0">
                  <a:pos x="T2" y="T3"/>
                </a:cxn>
                <a:cxn ang="0">
                  <a:pos x="T4" y="T5"/>
                </a:cxn>
                <a:cxn ang="0">
                  <a:pos x="T6" y="T7"/>
                </a:cxn>
                <a:cxn ang="0">
                  <a:pos x="T8" y="T9"/>
                </a:cxn>
                <a:cxn ang="0">
                  <a:pos x="T10" y="T11"/>
                </a:cxn>
                <a:cxn ang="0">
                  <a:pos x="T12" y="T13"/>
                </a:cxn>
              </a:cxnLst>
              <a:rect l="0" t="0" r="r" b="b"/>
              <a:pathLst>
                <a:path w="50" h="138">
                  <a:moveTo>
                    <a:pt x="0" y="138"/>
                  </a:moveTo>
                  <a:cubicBezTo>
                    <a:pt x="1" y="133"/>
                    <a:pt x="1" y="127"/>
                    <a:pt x="3" y="122"/>
                  </a:cubicBezTo>
                  <a:cubicBezTo>
                    <a:pt x="31" y="0"/>
                    <a:pt x="31" y="0"/>
                    <a:pt x="31" y="0"/>
                  </a:cubicBezTo>
                  <a:cubicBezTo>
                    <a:pt x="31" y="0"/>
                    <a:pt x="50" y="27"/>
                    <a:pt x="50" y="27"/>
                  </a:cubicBezTo>
                  <a:cubicBezTo>
                    <a:pt x="33" y="35"/>
                    <a:pt x="33" y="35"/>
                    <a:pt x="33" y="35"/>
                  </a:cubicBezTo>
                  <a:cubicBezTo>
                    <a:pt x="45" y="52"/>
                    <a:pt x="45" y="52"/>
                    <a:pt x="45" y="52"/>
                  </a:cubicBezTo>
                  <a:lnTo>
                    <a:pt x="0" y="138"/>
                  </a:lnTo>
                  <a:close/>
                </a:path>
              </a:pathLst>
            </a:custGeom>
            <a:solidFill>
              <a:srgbClr val="3B4D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9" name="Freeform 79"/>
            <p:cNvSpPr>
              <a:spLocks/>
            </p:cNvSpPr>
            <p:nvPr/>
          </p:nvSpPr>
          <p:spPr bwMode="auto">
            <a:xfrm>
              <a:off x="8829675" y="3159125"/>
              <a:ext cx="471488" cy="1462088"/>
            </a:xfrm>
            <a:custGeom>
              <a:avLst/>
              <a:gdLst>
                <a:gd name="T0" fmla="*/ 93 w 124"/>
                <a:gd name="T1" fmla="*/ 0 h 384"/>
                <a:gd name="T2" fmla="*/ 43 w 124"/>
                <a:gd name="T3" fmla="*/ 16 h 384"/>
                <a:gd name="T4" fmla="*/ 34 w 124"/>
                <a:gd name="T5" fmla="*/ 18 h 384"/>
                <a:gd name="T6" fmla="*/ 21 w 124"/>
                <a:gd name="T7" fmla="*/ 23 h 384"/>
                <a:gd name="T8" fmla="*/ 37 w 124"/>
                <a:gd name="T9" fmla="*/ 105 h 384"/>
                <a:gd name="T10" fmla="*/ 40 w 124"/>
                <a:gd name="T11" fmla="*/ 134 h 384"/>
                <a:gd name="T12" fmla="*/ 41 w 124"/>
                <a:gd name="T13" fmla="*/ 150 h 384"/>
                <a:gd name="T14" fmla="*/ 42 w 124"/>
                <a:gd name="T15" fmla="*/ 172 h 384"/>
                <a:gd name="T16" fmla="*/ 38 w 124"/>
                <a:gd name="T17" fmla="*/ 226 h 384"/>
                <a:gd name="T18" fmla="*/ 24 w 124"/>
                <a:gd name="T19" fmla="*/ 290 h 384"/>
                <a:gd name="T20" fmla="*/ 2 w 124"/>
                <a:gd name="T21" fmla="*/ 365 h 384"/>
                <a:gd name="T22" fmla="*/ 13 w 124"/>
                <a:gd name="T23" fmla="*/ 381 h 384"/>
                <a:gd name="T24" fmla="*/ 62 w 124"/>
                <a:gd name="T25" fmla="*/ 384 h 384"/>
                <a:gd name="T26" fmla="*/ 90 w 124"/>
                <a:gd name="T27" fmla="*/ 370 h 384"/>
                <a:gd name="T28" fmla="*/ 119 w 124"/>
                <a:gd name="T29" fmla="*/ 255 h 384"/>
                <a:gd name="T30" fmla="*/ 124 w 124"/>
                <a:gd name="T31" fmla="*/ 148 h 384"/>
                <a:gd name="T32" fmla="*/ 121 w 124"/>
                <a:gd name="T33" fmla="*/ 122 h 384"/>
                <a:gd name="T34" fmla="*/ 93 w 124"/>
                <a:gd name="T35"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 h="384">
                  <a:moveTo>
                    <a:pt x="93" y="0"/>
                  </a:moveTo>
                  <a:cubicBezTo>
                    <a:pt x="84" y="6"/>
                    <a:pt x="47" y="16"/>
                    <a:pt x="43" y="16"/>
                  </a:cubicBezTo>
                  <a:cubicBezTo>
                    <a:pt x="40" y="17"/>
                    <a:pt x="37" y="18"/>
                    <a:pt x="34" y="18"/>
                  </a:cubicBezTo>
                  <a:cubicBezTo>
                    <a:pt x="29" y="19"/>
                    <a:pt x="25" y="21"/>
                    <a:pt x="21" y="23"/>
                  </a:cubicBezTo>
                  <a:cubicBezTo>
                    <a:pt x="27" y="47"/>
                    <a:pt x="34" y="79"/>
                    <a:pt x="37" y="105"/>
                  </a:cubicBezTo>
                  <a:cubicBezTo>
                    <a:pt x="40" y="134"/>
                    <a:pt x="40" y="134"/>
                    <a:pt x="40" y="134"/>
                  </a:cubicBezTo>
                  <a:cubicBezTo>
                    <a:pt x="41" y="150"/>
                    <a:pt x="41" y="150"/>
                    <a:pt x="41" y="150"/>
                  </a:cubicBezTo>
                  <a:cubicBezTo>
                    <a:pt x="42" y="157"/>
                    <a:pt x="42" y="165"/>
                    <a:pt x="42" y="172"/>
                  </a:cubicBezTo>
                  <a:cubicBezTo>
                    <a:pt x="42" y="190"/>
                    <a:pt x="41" y="208"/>
                    <a:pt x="38" y="226"/>
                  </a:cubicBezTo>
                  <a:cubicBezTo>
                    <a:pt x="35" y="248"/>
                    <a:pt x="30" y="269"/>
                    <a:pt x="24" y="290"/>
                  </a:cubicBezTo>
                  <a:cubicBezTo>
                    <a:pt x="2" y="365"/>
                    <a:pt x="2" y="365"/>
                    <a:pt x="2" y="365"/>
                  </a:cubicBezTo>
                  <a:cubicBezTo>
                    <a:pt x="0" y="372"/>
                    <a:pt x="5" y="380"/>
                    <a:pt x="13" y="381"/>
                  </a:cubicBezTo>
                  <a:cubicBezTo>
                    <a:pt x="62" y="384"/>
                    <a:pt x="62" y="384"/>
                    <a:pt x="62" y="384"/>
                  </a:cubicBezTo>
                  <a:cubicBezTo>
                    <a:pt x="73" y="384"/>
                    <a:pt x="84" y="379"/>
                    <a:pt x="90" y="370"/>
                  </a:cubicBezTo>
                  <a:cubicBezTo>
                    <a:pt x="107" y="334"/>
                    <a:pt x="117" y="295"/>
                    <a:pt x="119" y="255"/>
                  </a:cubicBezTo>
                  <a:cubicBezTo>
                    <a:pt x="124" y="148"/>
                    <a:pt x="124" y="148"/>
                    <a:pt x="124" y="148"/>
                  </a:cubicBezTo>
                  <a:cubicBezTo>
                    <a:pt x="124" y="139"/>
                    <a:pt x="123" y="130"/>
                    <a:pt x="121" y="122"/>
                  </a:cubicBezTo>
                  <a:lnTo>
                    <a:pt x="93" y="0"/>
                  </a:lnTo>
                  <a:close/>
                </a:path>
              </a:pathLst>
            </a:custGeom>
            <a:solidFill>
              <a:srgbClr val="405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0" name="Freeform 80"/>
            <p:cNvSpPr>
              <a:spLocks/>
            </p:cNvSpPr>
            <p:nvPr/>
          </p:nvSpPr>
          <p:spPr bwMode="auto">
            <a:xfrm>
              <a:off x="9183688" y="3051175"/>
              <a:ext cx="282575" cy="203200"/>
            </a:xfrm>
            <a:custGeom>
              <a:avLst/>
              <a:gdLst>
                <a:gd name="T0" fmla="*/ 74 w 74"/>
                <a:gd name="T1" fmla="*/ 28 h 53"/>
                <a:gd name="T2" fmla="*/ 68 w 74"/>
                <a:gd name="T3" fmla="*/ 4 h 53"/>
                <a:gd name="T4" fmla="*/ 37 w 74"/>
                <a:gd name="T5" fmla="*/ 0 h 53"/>
                <a:gd name="T6" fmla="*/ 2 w 74"/>
                <a:gd name="T7" fmla="*/ 4 h 53"/>
                <a:gd name="T8" fmla="*/ 4 w 74"/>
                <a:gd name="T9" fmla="*/ 19 h 53"/>
                <a:gd name="T10" fmla="*/ 0 w 74"/>
                <a:gd name="T11" fmla="*/ 28 h 53"/>
                <a:gd name="T12" fmla="*/ 4 w 74"/>
                <a:gd name="T13" fmla="*/ 34 h 53"/>
                <a:gd name="T14" fmla="*/ 37 w 74"/>
                <a:gd name="T15" fmla="*/ 53 h 53"/>
                <a:gd name="T16" fmla="*/ 71 w 74"/>
                <a:gd name="T17" fmla="*/ 34 h 53"/>
                <a:gd name="T18" fmla="*/ 74 w 74"/>
                <a:gd name="T19" fmla="*/ 2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53">
                  <a:moveTo>
                    <a:pt x="74" y="28"/>
                  </a:moveTo>
                  <a:cubicBezTo>
                    <a:pt x="67" y="22"/>
                    <a:pt x="68" y="4"/>
                    <a:pt x="68" y="4"/>
                  </a:cubicBezTo>
                  <a:cubicBezTo>
                    <a:pt x="37" y="0"/>
                    <a:pt x="37" y="0"/>
                    <a:pt x="37" y="0"/>
                  </a:cubicBezTo>
                  <a:cubicBezTo>
                    <a:pt x="2" y="4"/>
                    <a:pt x="2" y="4"/>
                    <a:pt x="2" y="4"/>
                  </a:cubicBezTo>
                  <a:cubicBezTo>
                    <a:pt x="4" y="19"/>
                    <a:pt x="4" y="19"/>
                    <a:pt x="4" y="19"/>
                  </a:cubicBezTo>
                  <a:cubicBezTo>
                    <a:pt x="4" y="22"/>
                    <a:pt x="3" y="26"/>
                    <a:pt x="0" y="28"/>
                  </a:cubicBezTo>
                  <a:cubicBezTo>
                    <a:pt x="0" y="28"/>
                    <a:pt x="4" y="34"/>
                    <a:pt x="4" y="34"/>
                  </a:cubicBezTo>
                  <a:cubicBezTo>
                    <a:pt x="37" y="53"/>
                    <a:pt x="37" y="53"/>
                    <a:pt x="37" y="53"/>
                  </a:cubicBezTo>
                  <a:cubicBezTo>
                    <a:pt x="71" y="34"/>
                    <a:pt x="71" y="34"/>
                    <a:pt x="71" y="34"/>
                  </a:cubicBezTo>
                  <a:cubicBezTo>
                    <a:pt x="71" y="34"/>
                    <a:pt x="74" y="28"/>
                    <a:pt x="74" y="28"/>
                  </a:cubicBezTo>
                  <a:close/>
                </a:path>
              </a:pathLst>
            </a:custGeom>
            <a:solidFill>
              <a:srgbClr val="ED9D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1" name="Freeform 81"/>
            <p:cNvSpPr>
              <a:spLocks/>
            </p:cNvSpPr>
            <p:nvPr/>
          </p:nvSpPr>
          <p:spPr bwMode="auto">
            <a:xfrm>
              <a:off x="8932863" y="3684588"/>
              <a:ext cx="239713" cy="136525"/>
            </a:xfrm>
            <a:custGeom>
              <a:avLst/>
              <a:gdLst>
                <a:gd name="T0" fmla="*/ 9 w 63"/>
                <a:gd name="T1" fmla="*/ 12 h 36"/>
                <a:gd name="T2" fmla="*/ 4 w 63"/>
                <a:gd name="T3" fmla="*/ 22 h 36"/>
                <a:gd name="T4" fmla="*/ 0 w 63"/>
                <a:gd name="T5" fmla="*/ 31 h 36"/>
                <a:gd name="T6" fmla="*/ 5 w 63"/>
                <a:gd name="T7" fmla="*/ 32 h 36"/>
                <a:gd name="T8" fmla="*/ 41 w 63"/>
                <a:gd name="T9" fmla="*/ 36 h 36"/>
                <a:gd name="T10" fmla="*/ 49 w 63"/>
                <a:gd name="T11" fmla="*/ 35 h 36"/>
                <a:gd name="T12" fmla="*/ 54 w 63"/>
                <a:gd name="T13" fmla="*/ 33 h 36"/>
                <a:gd name="T14" fmla="*/ 63 w 63"/>
                <a:gd name="T15" fmla="*/ 3 h 36"/>
                <a:gd name="T16" fmla="*/ 9 w 63"/>
                <a:gd name="T17" fmla="*/ 11 h 36"/>
                <a:gd name="T18" fmla="*/ 9 w 63"/>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36">
                  <a:moveTo>
                    <a:pt x="9" y="12"/>
                  </a:moveTo>
                  <a:cubicBezTo>
                    <a:pt x="7" y="16"/>
                    <a:pt x="6" y="19"/>
                    <a:pt x="4" y="22"/>
                  </a:cubicBezTo>
                  <a:cubicBezTo>
                    <a:pt x="0" y="31"/>
                    <a:pt x="0" y="31"/>
                    <a:pt x="0" y="31"/>
                  </a:cubicBezTo>
                  <a:cubicBezTo>
                    <a:pt x="2" y="32"/>
                    <a:pt x="4" y="32"/>
                    <a:pt x="5" y="32"/>
                  </a:cubicBezTo>
                  <a:cubicBezTo>
                    <a:pt x="17" y="34"/>
                    <a:pt x="29" y="36"/>
                    <a:pt x="41" y="36"/>
                  </a:cubicBezTo>
                  <a:cubicBezTo>
                    <a:pt x="49" y="35"/>
                    <a:pt x="49" y="35"/>
                    <a:pt x="49" y="35"/>
                  </a:cubicBezTo>
                  <a:cubicBezTo>
                    <a:pt x="54" y="33"/>
                    <a:pt x="54" y="33"/>
                    <a:pt x="54" y="33"/>
                  </a:cubicBezTo>
                  <a:cubicBezTo>
                    <a:pt x="63" y="3"/>
                    <a:pt x="63" y="3"/>
                    <a:pt x="63" y="3"/>
                  </a:cubicBezTo>
                  <a:cubicBezTo>
                    <a:pt x="57" y="0"/>
                    <a:pt x="23" y="6"/>
                    <a:pt x="9" y="11"/>
                  </a:cubicBezTo>
                  <a:cubicBezTo>
                    <a:pt x="9" y="11"/>
                    <a:pt x="9" y="12"/>
                    <a:pt x="9" y="12"/>
                  </a:cubicBezTo>
                  <a:close/>
                </a:path>
              </a:pathLst>
            </a:custGeom>
            <a:solidFill>
              <a:srgbClr val="F5AA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2" name="Freeform 82"/>
            <p:cNvSpPr>
              <a:spLocks/>
            </p:cNvSpPr>
            <p:nvPr/>
          </p:nvSpPr>
          <p:spPr bwMode="auto">
            <a:xfrm>
              <a:off x="8734425" y="3222625"/>
              <a:ext cx="742950" cy="808038"/>
            </a:xfrm>
            <a:custGeom>
              <a:avLst/>
              <a:gdLst>
                <a:gd name="T0" fmla="*/ 183 w 195"/>
                <a:gd name="T1" fmla="*/ 142 h 212"/>
                <a:gd name="T2" fmla="*/ 181 w 195"/>
                <a:gd name="T3" fmla="*/ 143 h 212"/>
                <a:gd name="T4" fmla="*/ 67 w 195"/>
                <a:gd name="T5" fmla="*/ 155 h 212"/>
                <a:gd name="T6" fmla="*/ 57 w 195"/>
                <a:gd name="T7" fmla="*/ 154 h 212"/>
                <a:gd name="T8" fmla="*/ 65 w 195"/>
                <a:gd name="T9" fmla="*/ 117 h 212"/>
                <a:gd name="T10" fmla="*/ 62 w 195"/>
                <a:gd name="T11" fmla="*/ 0 h 212"/>
                <a:gd name="T12" fmla="*/ 59 w 195"/>
                <a:gd name="T13" fmla="*/ 1 h 212"/>
                <a:gd name="T14" fmla="*/ 46 w 195"/>
                <a:gd name="T15" fmla="*/ 6 h 212"/>
                <a:gd name="T16" fmla="*/ 28 w 195"/>
                <a:gd name="T17" fmla="*/ 22 h 212"/>
                <a:gd name="T18" fmla="*/ 12 w 195"/>
                <a:gd name="T19" fmla="*/ 62 h 212"/>
                <a:gd name="T20" fmla="*/ 10 w 195"/>
                <a:gd name="T21" fmla="*/ 74 h 212"/>
                <a:gd name="T22" fmla="*/ 9 w 195"/>
                <a:gd name="T23" fmla="*/ 82 h 212"/>
                <a:gd name="T24" fmla="*/ 8 w 195"/>
                <a:gd name="T25" fmla="*/ 86 h 212"/>
                <a:gd name="T26" fmla="*/ 7 w 195"/>
                <a:gd name="T27" fmla="*/ 94 h 212"/>
                <a:gd name="T28" fmla="*/ 1 w 195"/>
                <a:gd name="T29" fmla="*/ 169 h 212"/>
                <a:gd name="T30" fmla="*/ 63 w 195"/>
                <a:gd name="T31" fmla="*/ 209 h 212"/>
                <a:gd name="T32" fmla="*/ 161 w 195"/>
                <a:gd name="T33" fmla="*/ 198 h 212"/>
                <a:gd name="T34" fmla="*/ 195 w 195"/>
                <a:gd name="T35" fmla="*/ 183 h 212"/>
                <a:gd name="T36" fmla="*/ 183 w 195"/>
                <a:gd name="T37" fmla="*/ 14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5" h="212">
                  <a:moveTo>
                    <a:pt x="183" y="142"/>
                  </a:moveTo>
                  <a:cubicBezTo>
                    <a:pt x="181" y="143"/>
                    <a:pt x="181" y="143"/>
                    <a:pt x="181" y="143"/>
                  </a:cubicBezTo>
                  <a:cubicBezTo>
                    <a:pt x="145" y="156"/>
                    <a:pt x="105" y="160"/>
                    <a:pt x="67" y="155"/>
                  </a:cubicBezTo>
                  <a:cubicBezTo>
                    <a:pt x="64" y="155"/>
                    <a:pt x="60" y="154"/>
                    <a:pt x="57" y="154"/>
                  </a:cubicBezTo>
                  <a:cubicBezTo>
                    <a:pt x="57" y="153"/>
                    <a:pt x="60" y="138"/>
                    <a:pt x="65" y="117"/>
                  </a:cubicBezTo>
                  <a:cubicBezTo>
                    <a:pt x="69" y="94"/>
                    <a:pt x="78" y="40"/>
                    <a:pt x="62" y="0"/>
                  </a:cubicBezTo>
                  <a:cubicBezTo>
                    <a:pt x="61" y="1"/>
                    <a:pt x="60" y="1"/>
                    <a:pt x="59" y="1"/>
                  </a:cubicBezTo>
                  <a:cubicBezTo>
                    <a:pt x="54" y="2"/>
                    <a:pt x="50" y="4"/>
                    <a:pt x="46" y="6"/>
                  </a:cubicBezTo>
                  <a:cubicBezTo>
                    <a:pt x="39" y="10"/>
                    <a:pt x="33" y="16"/>
                    <a:pt x="28" y="22"/>
                  </a:cubicBezTo>
                  <a:cubicBezTo>
                    <a:pt x="19" y="33"/>
                    <a:pt x="15" y="48"/>
                    <a:pt x="12" y="62"/>
                  </a:cubicBezTo>
                  <a:cubicBezTo>
                    <a:pt x="11" y="66"/>
                    <a:pt x="10" y="70"/>
                    <a:pt x="10" y="74"/>
                  </a:cubicBezTo>
                  <a:cubicBezTo>
                    <a:pt x="9" y="77"/>
                    <a:pt x="9" y="79"/>
                    <a:pt x="9" y="82"/>
                  </a:cubicBezTo>
                  <a:cubicBezTo>
                    <a:pt x="8" y="84"/>
                    <a:pt x="8" y="85"/>
                    <a:pt x="8" y="86"/>
                  </a:cubicBezTo>
                  <a:cubicBezTo>
                    <a:pt x="7" y="89"/>
                    <a:pt x="7" y="91"/>
                    <a:pt x="7" y="94"/>
                  </a:cubicBezTo>
                  <a:cubicBezTo>
                    <a:pt x="6" y="110"/>
                    <a:pt x="1" y="169"/>
                    <a:pt x="1" y="169"/>
                  </a:cubicBezTo>
                  <a:cubicBezTo>
                    <a:pt x="0" y="195"/>
                    <a:pt x="29" y="206"/>
                    <a:pt x="63" y="209"/>
                  </a:cubicBezTo>
                  <a:cubicBezTo>
                    <a:pt x="100" y="212"/>
                    <a:pt x="144" y="206"/>
                    <a:pt x="161" y="198"/>
                  </a:cubicBezTo>
                  <a:cubicBezTo>
                    <a:pt x="195" y="183"/>
                    <a:pt x="195" y="183"/>
                    <a:pt x="195" y="183"/>
                  </a:cubicBezTo>
                  <a:lnTo>
                    <a:pt x="183" y="142"/>
                  </a:lnTo>
                  <a:close/>
                </a:path>
              </a:pathLst>
            </a:custGeom>
            <a:solidFill>
              <a:srgbClr val="3B4D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3" name="Freeform 83"/>
            <p:cNvSpPr>
              <a:spLocks/>
            </p:cNvSpPr>
            <p:nvPr/>
          </p:nvSpPr>
          <p:spPr bwMode="auto">
            <a:xfrm>
              <a:off x="9137650" y="3235325"/>
              <a:ext cx="723900" cy="788988"/>
            </a:xfrm>
            <a:custGeom>
              <a:avLst/>
              <a:gdLst>
                <a:gd name="T0" fmla="*/ 166 w 190"/>
                <a:gd name="T1" fmla="*/ 193 h 207"/>
                <a:gd name="T2" fmla="*/ 163 w 190"/>
                <a:gd name="T3" fmla="*/ 197 h 207"/>
                <a:gd name="T4" fmla="*/ 145 w 190"/>
                <a:gd name="T5" fmla="*/ 207 h 207"/>
                <a:gd name="T6" fmla="*/ 142 w 190"/>
                <a:gd name="T7" fmla="*/ 207 h 207"/>
                <a:gd name="T8" fmla="*/ 142 w 190"/>
                <a:gd name="T9" fmla="*/ 207 h 207"/>
                <a:gd name="T10" fmla="*/ 120 w 190"/>
                <a:gd name="T11" fmla="*/ 200 h 207"/>
                <a:gd name="T12" fmla="*/ 105 w 190"/>
                <a:gd name="T13" fmla="*/ 195 h 207"/>
                <a:gd name="T14" fmla="*/ 53 w 190"/>
                <a:gd name="T15" fmla="*/ 174 h 207"/>
                <a:gd name="T16" fmla="*/ 0 w 190"/>
                <a:gd name="T17" fmla="*/ 151 h 207"/>
                <a:gd name="T18" fmla="*/ 9 w 190"/>
                <a:gd name="T19" fmla="*/ 121 h 207"/>
                <a:gd name="T20" fmla="*/ 53 w 190"/>
                <a:gd name="T21" fmla="*/ 133 h 207"/>
                <a:gd name="T22" fmla="*/ 90 w 190"/>
                <a:gd name="T23" fmla="*/ 138 h 207"/>
                <a:gd name="T24" fmla="*/ 123 w 190"/>
                <a:gd name="T25" fmla="*/ 139 h 207"/>
                <a:gd name="T26" fmla="*/ 138 w 190"/>
                <a:gd name="T27" fmla="*/ 140 h 207"/>
                <a:gd name="T28" fmla="*/ 140 w 190"/>
                <a:gd name="T29" fmla="*/ 140 h 207"/>
                <a:gd name="T30" fmla="*/ 139 w 190"/>
                <a:gd name="T31" fmla="*/ 135 h 207"/>
                <a:gd name="T32" fmla="*/ 129 w 190"/>
                <a:gd name="T33" fmla="*/ 101 h 207"/>
                <a:gd name="T34" fmla="*/ 143 w 190"/>
                <a:gd name="T35" fmla="*/ 11 h 207"/>
                <a:gd name="T36" fmla="*/ 154 w 190"/>
                <a:gd name="T37" fmla="*/ 0 h 207"/>
                <a:gd name="T38" fmla="*/ 159 w 190"/>
                <a:gd name="T39" fmla="*/ 3 h 207"/>
                <a:gd name="T40" fmla="*/ 183 w 190"/>
                <a:gd name="T41" fmla="*/ 58 h 207"/>
                <a:gd name="T42" fmla="*/ 183 w 190"/>
                <a:gd name="T43" fmla="*/ 59 h 207"/>
                <a:gd name="T44" fmla="*/ 186 w 190"/>
                <a:gd name="T45" fmla="*/ 78 h 207"/>
                <a:gd name="T46" fmla="*/ 187 w 190"/>
                <a:gd name="T47" fmla="*/ 90 h 207"/>
                <a:gd name="T48" fmla="*/ 188 w 190"/>
                <a:gd name="T49" fmla="*/ 103 h 207"/>
                <a:gd name="T50" fmla="*/ 166 w 190"/>
                <a:gd name="T51" fmla="*/ 19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0" h="207">
                  <a:moveTo>
                    <a:pt x="166" y="193"/>
                  </a:moveTo>
                  <a:cubicBezTo>
                    <a:pt x="163" y="197"/>
                    <a:pt x="163" y="197"/>
                    <a:pt x="163" y="197"/>
                  </a:cubicBezTo>
                  <a:cubicBezTo>
                    <a:pt x="159" y="204"/>
                    <a:pt x="152" y="207"/>
                    <a:pt x="145" y="207"/>
                  </a:cubicBezTo>
                  <a:cubicBezTo>
                    <a:pt x="144" y="207"/>
                    <a:pt x="143" y="207"/>
                    <a:pt x="142" y="207"/>
                  </a:cubicBezTo>
                  <a:cubicBezTo>
                    <a:pt x="142" y="207"/>
                    <a:pt x="142" y="207"/>
                    <a:pt x="142" y="207"/>
                  </a:cubicBezTo>
                  <a:cubicBezTo>
                    <a:pt x="120" y="200"/>
                    <a:pt x="120" y="200"/>
                    <a:pt x="120" y="200"/>
                  </a:cubicBezTo>
                  <a:cubicBezTo>
                    <a:pt x="105" y="195"/>
                    <a:pt x="105" y="195"/>
                    <a:pt x="105" y="195"/>
                  </a:cubicBezTo>
                  <a:cubicBezTo>
                    <a:pt x="87" y="190"/>
                    <a:pt x="70" y="183"/>
                    <a:pt x="53" y="174"/>
                  </a:cubicBezTo>
                  <a:cubicBezTo>
                    <a:pt x="0" y="151"/>
                    <a:pt x="0" y="151"/>
                    <a:pt x="0" y="151"/>
                  </a:cubicBezTo>
                  <a:cubicBezTo>
                    <a:pt x="9" y="121"/>
                    <a:pt x="9" y="121"/>
                    <a:pt x="9" y="121"/>
                  </a:cubicBezTo>
                  <a:cubicBezTo>
                    <a:pt x="53" y="133"/>
                    <a:pt x="53" y="133"/>
                    <a:pt x="53" y="133"/>
                  </a:cubicBezTo>
                  <a:cubicBezTo>
                    <a:pt x="65" y="136"/>
                    <a:pt x="78" y="138"/>
                    <a:pt x="90" y="138"/>
                  </a:cubicBezTo>
                  <a:cubicBezTo>
                    <a:pt x="123" y="139"/>
                    <a:pt x="123" y="139"/>
                    <a:pt x="123" y="139"/>
                  </a:cubicBezTo>
                  <a:cubicBezTo>
                    <a:pt x="138" y="140"/>
                    <a:pt x="138" y="140"/>
                    <a:pt x="138" y="140"/>
                  </a:cubicBezTo>
                  <a:cubicBezTo>
                    <a:pt x="140" y="140"/>
                    <a:pt x="140" y="140"/>
                    <a:pt x="140" y="140"/>
                  </a:cubicBezTo>
                  <a:cubicBezTo>
                    <a:pt x="139" y="135"/>
                    <a:pt x="139" y="135"/>
                    <a:pt x="139" y="135"/>
                  </a:cubicBezTo>
                  <a:cubicBezTo>
                    <a:pt x="129" y="101"/>
                    <a:pt x="129" y="101"/>
                    <a:pt x="129" y="101"/>
                  </a:cubicBezTo>
                  <a:cubicBezTo>
                    <a:pt x="125" y="45"/>
                    <a:pt x="133" y="24"/>
                    <a:pt x="143" y="11"/>
                  </a:cubicBezTo>
                  <a:cubicBezTo>
                    <a:pt x="147" y="6"/>
                    <a:pt x="150" y="3"/>
                    <a:pt x="154" y="0"/>
                  </a:cubicBezTo>
                  <a:cubicBezTo>
                    <a:pt x="156" y="0"/>
                    <a:pt x="157" y="1"/>
                    <a:pt x="159" y="3"/>
                  </a:cubicBezTo>
                  <a:cubicBezTo>
                    <a:pt x="173" y="12"/>
                    <a:pt x="179" y="37"/>
                    <a:pt x="183" y="58"/>
                  </a:cubicBezTo>
                  <a:cubicBezTo>
                    <a:pt x="183" y="58"/>
                    <a:pt x="183" y="58"/>
                    <a:pt x="183" y="59"/>
                  </a:cubicBezTo>
                  <a:cubicBezTo>
                    <a:pt x="185" y="65"/>
                    <a:pt x="186" y="71"/>
                    <a:pt x="186" y="78"/>
                  </a:cubicBezTo>
                  <a:cubicBezTo>
                    <a:pt x="187" y="90"/>
                    <a:pt x="187" y="90"/>
                    <a:pt x="187" y="90"/>
                  </a:cubicBezTo>
                  <a:cubicBezTo>
                    <a:pt x="188" y="103"/>
                    <a:pt x="188" y="103"/>
                    <a:pt x="188" y="103"/>
                  </a:cubicBezTo>
                  <a:cubicBezTo>
                    <a:pt x="190" y="135"/>
                    <a:pt x="182" y="166"/>
                    <a:pt x="166" y="193"/>
                  </a:cubicBezTo>
                  <a:close/>
                </a:path>
              </a:pathLst>
            </a:custGeom>
            <a:solidFill>
              <a:srgbClr val="3D4F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4" name="Freeform 84"/>
            <p:cNvSpPr>
              <a:spLocks/>
            </p:cNvSpPr>
            <p:nvPr/>
          </p:nvSpPr>
          <p:spPr bwMode="auto">
            <a:xfrm>
              <a:off x="9409113" y="3638550"/>
              <a:ext cx="284163" cy="130175"/>
            </a:xfrm>
            <a:custGeom>
              <a:avLst/>
              <a:gdLst>
                <a:gd name="T0" fmla="*/ 38 w 75"/>
                <a:gd name="T1" fmla="*/ 33 h 34"/>
                <a:gd name="T2" fmla="*/ 59 w 75"/>
                <a:gd name="T3" fmla="*/ 34 h 34"/>
                <a:gd name="T4" fmla="*/ 60 w 75"/>
                <a:gd name="T5" fmla="*/ 33 h 34"/>
                <a:gd name="T6" fmla="*/ 72 w 75"/>
                <a:gd name="T7" fmla="*/ 4 h 34"/>
                <a:gd name="T8" fmla="*/ 41 w 75"/>
                <a:gd name="T9" fmla="*/ 3 h 34"/>
                <a:gd name="T10" fmla="*/ 0 w 75"/>
                <a:gd name="T11" fmla="*/ 31 h 34"/>
                <a:gd name="T12" fmla="*/ 10 w 75"/>
                <a:gd name="T13" fmla="*/ 32 h 34"/>
                <a:gd name="T14" fmla="*/ 38 w 75"/>
                <a:gd name="T15" fmla="*/ 3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34">
                  <a:moveTo>
                    <a:pt x="38" y="33"/>
                  </a:moveTo>
                  <a:cubicBezTo>
                    <a:pt x="59" y="34"/>
                    <a:pt x="59" y="34"/>
                    <a:pt x="59" y="34"/>
                  </a:cubicBezTo>
                  <a:cubicBezTo>
                    <a:pt x="59" y="33"/>
                    <a:pt x="59" y="33"/>
                    <a:pt x="60" y="33"/>
                  </a:cubicBezTo>
                  <a:cubicBezTo>
                    <a:pt x="74" y="27"/>
                    <a:pt x="75" y="7"/>
                    <a:pt x="72" y="4"/>
                  </a:cubicBezTo>
                  <a:cubicBezTo>
                    <a:pt x="69" y="2"/>
                    <a:pt x="61" y="0"/>
                    <a:pt x="41" y="3"/>
                  </a:cubicBezTo>
                  <a:cubicBezTo>
                    <a:pt x="22" y="6"/>
                    <a:pt x="5" y="22"/>
                    <a:pt x="0" y="31"/>
                  </a:cubicBezTo>
                  <a:cubicBezTo>
                    <a:pt x="3" y="31"/>
                    <a:pt x="7" y="32"/>
                    <a:pt x="10" y="32"/>
                  </a:cubicBezTo>
                  <a:lnTo>
                    <a:pt x="38" y="33"/>
                  </a:lnTo>
                  <a:close/>
                </a:path>
              </a:pathLst>
            </a:custGeom>
            <a:solidFill>
              <a:srgbClr val="F5AA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5" name="Freeform 85"/>
            <p:cNvSpPr>
              <a:spLocks/>
            </p:cNvSpPr>
            <p:nvPr/>
          </p:nvSpPr>
          <p:spPr bwMode="auto">
            <a:xfrm>
              <a:off x="9153525" y="3821113"/>
              <a:ext cx="280988" cy="146050"/>
            </a:xfrm>
            <a:custGeom>
              <a:avLst/>
              <a:gdLst>
                <a:gd name="T0" fmla="*/ 57 w 74"/>
                <a:gd name="T1" fmla="*/ 38 h 38"/>
                <a:gd name="T2" fmla="*/ 74 w 74"/>
                <a:gd name="T3" fmla="*/ 31 h 38"/>
                <a:gd name="T4" fmla="*/ 49 w 74"/>
                <a:gd name="T5" fmla="*/ 20 h 38"/>
                <a:gd name="T6" fmla="*/ 2 w 74"/>
                <a:gd name="T7" fmla="*/ 0 h 38"/>
                <a:gd name="T8" fmla="*/ 0 w 74"/>
                <a:gd name="T9" fmla="*/ 0 h 38"/>
                <a:gd name="T10" fmla="*/ 57 w 74"/>
                <a:gd name="T11" fmla="*/ 38 h 38"/>
              </a:gdLst>
              <a:ahLst/>
              <a:cxnLst>
                <a:cxn ang="0">
                  <a:pos x="T0" y="T1"/>
                </a:cxn>
                <a:cxn ang="0">
                  <a:pos x="T2" y="T3"/>
                </a:cxn>
                <a:cxn ang="0">
                  <a:pos x="T4" y="T5"/>
                </a:cxn>
                <a:cxn ang="0">
                  <a:pos x="T6" y="T7"/>
                </a:cxn>
                <a:cxn ang="0">
                  <a:pos x="T8" y="T9"/>
                </a:cxn>
                <a:cxn ang="0">
                  <a:pos x="T10" y="T11"/>
                </a:cxn>
              </a:cxnLst>
              <a:rect l="0" t="0" r="r" b="b"/>
              <a:pathLst>
                <a:path w="74" h="38">
                  <a:moveTo>
                    <a:pt x="57" y="38"/>
                  </a:moveTo>
                  <a:cubicBezTo>
                    <a:pt x="74" y="31"/>
                    <a:pt x="74" y="31"/>
                    <a:pt x="74" y="31"/>
                  </a:cubicBezTo>
                  <a:cubicBezTo>
                    <a:pt x="65" y="28"/>
                    <a:pt x="57" y="24"/>
                    <a:pt x="49" y="20"/>
                  </a:cubicBezTo>
                  <a:cubicBezTo>
                    <a:pt x="2" y="0"/>
                    <a:pt x="2" y="0"/>
                    <a:pt x="2" y="0"/>
                  </a:cubicBezTo>
                  <a:cubicBezTo>
                    <a:pt x="1" y="0"/>
                    <a:pt x="1" y="0"/>
                    <a:pt x="0" y="0"/>
                  </a:cubicBezTo>
                  <a:lnTo>
                    <a:pt x="57" y="38"/>
                  </a:lnTo>
                  <a:close/>
                </a:path>
              </a:pathLst>
            </a:custGeom>
            <a:solidFill>
              <a:srgbClr val="384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6" name="Freeform 86"/>
            <p:cNvSpPr>
              <a:spLocks/>
            </p:cNvSpPr>
            <p:nvPr/>
          </p:nvSpPr>
          <p:spPr bwMode="auto">
            <a:xfrm>
              <a:off x="9278938" y="3254375"/>
              <a:ext cx="92075" cy="90488"/>
            </a:xfrm>
            <a:custGeom>
              <a:avLst/>
              <a:gdLst>
                <a:gd name="T0" fmla="*/ 48 w 58"/>
                <a:gd name="T1" fmla="*/ 0 h 57"/>
                <a:gd name="T2" fmla="*/ 12 w 58"/>
                <a:gd name="T3" fmla="*/ 0 h 57"/>
                <a:gd name="T4" fmla="*/ 0 w 58"/>
                <a:gd name="T5" fmla="*/ 40 h 57"/>
                <a:gd name="T6" fmla="*/ 29 w 58"/>
                <a:gd name="T7" fmla="*/ 57 h 57"/>
                <a:gd name="T8" fmla="*/ 58 w 58"/>
                <a:gd name="T9" fmla="*/ 40 h 57"/>
                <a:gd name="T10" fmla="*/ 48 w 58"/>
                <a:gd name="T11" fmla="*/ 0 h 57"/>
              </a:gdLst>
              <a:ahLst/>
              <a:cxnLst>
                <a:cxn ang="0">
                  <a:pos x="T0" y="T1"/>
                </a:cxn>
                <a:cxn ang="0">
                  <a:pos x="T2" y="T3"/>
                </a:cxn>
                <a:cxn ang="0">
                  <a:pos x="T4" y="T5"/>
                </a:cxn>
                <a:cxn ang="0">
                  <a:pos x="T6" y="T7"/>
                </a:cxn>
                <a:cxn ang="0">
                  <a:pos x="T8" y="T9"/>
                </a:cxn>
                <a:cxn ang="0">
                  <a:pos x="T10" y="T11"/>
                </a:cxn>
              </a:cxnLst>
              <a:rect l="0" t="0" r="r" b="b"/>
              <a:pathLst>
                <a:path w="58" h="57">
                  <a:moveTo>
                    <a:pt x="48" y="0"/>
                  </a:moveTo>
                  <a:lnTo>
                    <a:pt x="12" y="0"/>
                  </a:lnTo>
                  <a:lnTo>
                    <a:pt x="0" y="40"/>
                  </a:lnTo>
                  <a:lnTo>
                    <a:pt x="29" y="57"/>
                  </a:lnTo>
                  <a:lnTo>
                    <a:pt x="58" y="40"/>
                  </a:lnTo>
                  <a:lnTo>
                    <a:pt x="48" y="0"/>
                  </a:lnTo>
                  <a:close/>
                </a:path>
              </a:pathLst>
            </a:custGeom>
            <a:solidFill>
              <a:srgbClr val="E8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7" name="Freeform 87"/>
            <p:cNvSpPr>
              <a:spLocks/>
            </p:cNvSpPr>
            <p:nvPr/>
          </p:nvSpPr>
          <p:spPr bwMode="auto">
            <a:xfrm>
              <a:off x="9324975" y="3159125"/>
              <a:ext cx="141288" cy="190500"/>
            </a:xfrm>
            <a:custGeom>
              <a:avLst/>
              <a:gdLst>
                <a:gd name="T0" fmla="*/ 89 w 89"/>
                <a:gd name="T1" fmla="*/ 0 h 120"/>
                <a:gd name="T2" fmla="*/ 38 w 89"/>
                <a:gd name="T3" fmla="*/ 120 h 120"/>
                <a:gd name="T4" fmla="*/ 0 w 89"/>
                <a:gd name="T5" fmla="*/ 60 h 120"/>
                <a:gd name="T6" fmla="*/ 89 w 89"/>
                <a:gd name="T7" fmla="*/ 0 h 120"/>
              </a:gdLst>
              <a:ahLst/>
              <a:cxnLst>
                <a:cxn ang="0">
                  <a:pos x="T0" y="T1"/>
                </a:cxn>
                <a:cxn ang="0">
                  <a:pos x="T2" y="T3"/>
                </a:cxn>
                <a:cxn ang="0">
                  <a:pos x="T4" y="T5"/>
                </a:cxn>
                <a:cxn ang="0">
                  <a:pos x="T6" y="T7"/>
                </a:cxn>
              </a:cxnLst>
              <a:rect l="0" t="0" r="r" b="b"/>
              <a:pathLst>
                <a:path w="89" h="120">
                  <a:moveTo>
                    <a:pt x="89" y="0"/>
                  </a:moveTo>
                  <a:lnTo>
                    <a:pt x="38" y="120"/>
                  </a:lnTo>
                  <a:lnTo>
                    <a:pt x="0" y="60"/>
                  </a:lnTo>
                  <a:lnTo>
                    <a:pt x="89" y="0"/>
                  </a:lnTo>
                  <a:close/>
                </a:path>
              </a:pathLst>
            </a:custGeom>
            <a:solidFill>
              <a:srgbClr val="F3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8" name="Line 88"/>
            <p:cNvSpPr>
              <a:spLocks noChangeShapeType="1"/>
            </p:cNvSpPr>
            <p:nvPr/>
          </p:nvSpPr>
          <p:spPr bwMode="auto">
            <a:xfrm>
              <a:off x="9199563" y="31972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9" name="Line 89"/>
            <p:cNvSpPr>
              <a:spLocks noChangeShapeType="1"/>
            </p:cNvSpPr>
            <p:nvPr/>
          </p:nvSpPr>
          <p:spPr bwMode="auto">
            <a:xfrm>
              <a:off x="9199563" y="31972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0" name="Freeform 90"/>
            <p:cNvSpPr>
              <a:spLocks/>
            </p:cNvSpPr>
            <p:nvPr/>
          </p:nvSpPr>
          <p:spPr bwMode="auto">
            <a:xfrm>
              <a:off x="9183688" y="3159125"/>
              <a:ext cx="141288" cy="190500"/>
            </a:xfrm>
            <a:custGeom>
              <a:avLst/>
              <a:gdLst>
                <a:gd name="T0" fmla="*/ 0 w 89"/>
                <a:gd name="T1" fmla="*/ 0 h 120"/>
                <a:gd name="T2" fmla="*/ 50 w 89"/>
                <a:gd name="T3" fmla="*/ 120 h 120"/>
                <a:gd name="T4" fmla="*/ 89 w 89"/>
                <a:gd name="T5" fmla="*/ 60 h 120"/>
                <a:gd name="T6" fmla="*/ 0 w 89"/>
                <a:gd name="T7" fmla="*/ 0 h 120"/>
              </a:gdLst>
              <a:ahLst/>
              <a:cxnLst>
                <a:cxn ang="0">
                  <a:pos x="T0" y="T1"/>
                </a:cxn>
                <a:cxn ang="0">
                  <a:pos x="T2" y="T3"/>
                </a:cxn>
                <a:cxn ang="0">
                  <a:pos x="T4" y="T5"/>
                </a:cxn>
                <a:cxn ang="0">
                  <a:pos x="T6" y="T7"/>
                </a:cxn>
              </a:cxnLst>
              <a:rect l="0" t="0" r="r" b="b"/>
              <a:pathLst>
                <a:path w="89" h="120">
                  <a:moveTo>
                    <a:pt x="0" y="0"/>
                  </a:moveTo>
                  <a:lnTo>
                    <a:pt x="50" y="120"/>
                  </a:lnTo>
                  <a:lnTo>
                    <a:pt x="89" y="60"/>
                  </a:lnTo>
                  <a:lnTo>
                    <a:pt x="0" y="0"/>
                  </a:lnTo>
                  <a:close/>
                </a:path>
              </a:pathLst>
            </a:custGeom>
            <a:solidFill>
              <a:srgbClr val="F3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1" name="Freeform 91"/>
            <p:cNvSpPr>
              <a:spLocks/>
            </p:cNvSpPr>
            <p:nvPr/>
          </p:nvSpPr>
          <p:spPr bwMode="auto">
            <a:xfrm>
              <a:off x="9134475" y="2746375"/>
              <a:ext cx="361950" cy="431800"/>
            </a:xfrm>
            <a:custGeom>
              <a:avLst/>
              <a:gdLst>
                <a:gd name="T0" fmla="*/ 95 w 95"/>
                <a:gd name="T1" fmla="*/ 53 h 113"/>
                <a:gd name="T2" fmla="*/ 90 w 95"/>
                <a:gd name="T3" fmla="*/ 37 h 113"/>
                <a:gd name="T4" fmla="*/ 90 w 95"/>
                <a:gd name="T5" fmla="*/ 27 h 113"/>
                <a:gd name="T6" fmla="*/ 62 w 95"/>
                <a:gd name="T7" fmla="*/ 0 h 113"/>
                <a:gd name="T8" fmla="*/ 33 w 95"/>
                <a:gd name="T9" fmla="*/ 0 h 113"/>
                <a:gd name="T10" fmla="*/ 6 w 95"/>
                <a:gd name="T11" fmla="*/ 27 h 113"/>
                <a:gd name="T12" fmla="*/ 6 w 95"/>
                <a:gd name="T13" fmla="*/ 37 h 113"/>
                <a:gd name="T14" fmla="*/ 0 w 95"/>
                <a:gd name="T15" fmla="*/ 53 h 113"/>
                <a:gd name="T16" fmla="*/ 6 w 95"/>
                <a:gd name="T17" fmla="*/ 69 h 113"/>
                <a:gd name="T18" fmla="*/ 6 w 95"/>
                <a:gd name="T19" fmla="*/ 69 h 113"/>
                <a:gd name="T20" fmla="*/ 13 w 95"/>
                <a:gd name="T21" fmla="*/ 86 h 113"/>
                <a:gd name="T22" fmla="*/ 25 w 95"/>
                <a:gd name="T23" fmla="*/ 102 h 113"/>
                <a:gd name="T24" fmla="*/ 47 w 95"/>
                <a:gd name="T25" fmla="*/ 113 h 113"/>
                <a:gd name="T26" fmla="*/ 49 w 95"/>
                <a:gd name="T27" fmla="*/ 113 h 113"/>
                <a:gd name="T28" fmla="*/ 71 w 95"/>
                <a:gd name="T29" fmla="*/ 102 h 113"/>
                <a:gd name="T30" fmla="*/ 82 w 95"/>
                <a:gd name="T31" fmla="*/ 86 h 113"/>
                <a:gd name="T32" fmla="*/ 89 w 95"/>
                <a:gd name="T33" fmla="*/ 69 h 113"/>
                <a:gd name="T34" fmla="*/ 95 w 95"/>
                <a:gd name="T35" fmla="*/ 5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13">
                  <a:moveTo>
                    <a:pt x="95" y="53"/>
                  </a:moveTo>
                  <a:cubicBezTo>
                    <a:pt x="95" y="45"/>
                    <a:pt x="93" y="38"/>
                    <a:pt x="90" y="37"/>
                  </a:cubicBezTo>
                  <a:cubicBezTo>
                    <a:pt x="90" y="27"/>
                    <a:pt x="90" y="27"/>
                    <a:pt x="90" y="27"/>
                  </a:cubicBezTo>
                  <a:cubicBezTo>
                    <a:pt x="90" y="12"/>
                    <a:pt x="77" y="0"/>
                    <a:pt x="62" y="0"/>
                  </a:cubicBezTo>
                  <a:cubicBezTo>
                    <a:pt x="33" y="0"/>
                    <a:pt x="33" y="0"/>
                    <a:pt x="33" y="0"/>
                  </a:cubicBezTo>
                  <a:cubicBezTo>
                    <a:pt x="18" y="0"/>
                    <a:pt x="6" y="12"/>
                    <a:pt x="6" y="27"/>
                  </a:cubicBezTo>
                  <a:cubicBezTo>
                    <a:pt x="6" y="37"/>
                    <a:pt x="6" y="37"/>
                    <a:pt x="6" y="37"/>
                  </a:cubicBezTo>
                  <a:cubicBezTo>
                    <a:pt x="3" y="37"/>
                    <a:pt x="0" y="44"/>
                    <a:pt x="0" y="53"/>
                  </a:cubicBezTo>
                  <a:cubicBezTo>
                    <a:pt x="0" y="62"/>
                    <a:pt x="3" y="69"/>
                    <a:pt x="6" y="69"/>
                  </a:cubicBezTo>
                  <a:cubicBezTo>
                    <a:pt x="6" y="69"/>
                    <a:pt x="6" y="69"/>
                    <a:pt x="6" y="69"/>
                  </a:cubicBezTo>
                  <a:cubicBezTo>
                    <a:pt x="7" y="75"/>
                    <a:pt x="10" y="81"/>
                    <a:pt x="13" y="86"/>
                  </a:cubicBezTo>
                  <a:cubicBezTo>
                    <a:pt x="25" y="102"/>
                    <a:pt x="25" y="102"/>
                    <a:pt x="25" y="102"/>
                  </a:cubicBezTo>
                  <a:cubicBezTo>
                    <a:pt x="30" y="109"/>
                    <a:pt x="38" y="113"/>
                    <a:pt x="47" y="113"/>
                  </a:cubicBezTo>
                  <a:cubicBezTo>
                    <a:pt x="49" y="113"/>
                    <a:pt x="49" y="113"/>
                    <a:pt x="49" y="113"/>
                  </a:cubicBezTo>
                  <a:cubicBezTo>
                    <a:pt x="58" y="113"/>
                    <a:pt x="66" y="109"/>
                    <a:pt x="71" y="102"/>
                  </a:cubicBezTo>
                  <a:cubicBezTo>
                    <a:pt x="82" y="86"/>
                    <a:pt x="82" y="86"/>
                    <a:pt x="82" y="86"/>
                  </a:cubicBezTo>
                  <a:cubicBezTo>
                    <a:pt x="86" y="81"/>
                    <a:pt x="88" y="75"/>
                    <a:pt x="89" y="69"/>
                  </a:cubicBezTo>
                  <a:cubicBezTo>
                    <a:pt x="92" y="68"/>
                    <a:pt x="95" y="61"/>
                    <a:pt x="95" y="53"/>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2" name="Freeform 92"/>
            <p:cNvSpPr>
              <a:spLocks/>
            </p:cNvSpPr>
            <p:nvPr/>
          </p:nvSpPr>
          <p:spPr bwMode="auto">
            <a:xfrm>
              <a:off x="9099550" y="2568575"/>
              <a:ext cx="442913" cy="441325"/>
            </a:xfrm>
            <a:custGeom>
              <a:avLst/>
              <a:gdLst>
                <a:gd name="T0" fmla="*/ 15 w 116"/>
                <a:gd name="T1" fmla="*/ 116 h 116"/>
                <a:gd name="T2" fmla="*/ 13 w 116"/>
                <a:gd name="T3" fmla="*/ 108 h 116"/>
                <a:gd name="T4" fmla="*/ 8 w 116"/>
                <a:gd name="T5" fmla="*/ 93 h 116"/>
                <a:gd name="T6" fmla="*/ 3 w 116"/>
                <a:gd name="T7" fmla="*/ 70 h 116"/>
                <a:gd name="T8" fmla="*/ 3 w 116"/>
                <a:gd name="T9" fmla="*/ 35 h 116"/>
                <a:gd name="T10" fmla="*/ 26 w 116"/>
                <a:gd name="T11" fmla="*/ 0 h 116"/>
                <a:gd name="T12" fmla="*/ 38 w 116"/>
                <a:gd name="T13" fmla="*/ 15 h 116"/>
                <a:gd name="T14" fmla="*/ 86 w 116"/>
                <a:gd name="T15" fmla="*/ 33 h 116"/>
                <a:gd name="T16" fmla="*/ 104 w 116"/>
                <a:gd name="T17" fmla="*/ 95 h 116"/>
                <a:gd name="T18" fmla="*/ 98 w 116"/>
                <a:gd name="T19" fmla="*/ 116 h 116"/>
                <a:gd name="T20" fmla="*/ 93 w 116"/>
                <a:gd name="T21" fmla="*/ 85 h 116"/>
                <a:gd name="T22" fmla="*/ 72 w 116"/>
                <a:gd name="T23" fmla="*/ 54 h 116"/>
                <a:gd name="T24" fmla="*/ 18 w 116"/>
                <a:gd name="T25" fmla="*/ 82 h 116"/>
                <a:gd name="T26" fmla="*/ 15 w 116"/>
                <a:gd name="T2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116">
                  <a:moveTo>
                    <a:pt x="15" y="116"/>
                  </a:moveTo>
                  <a:cubicBezTo>
                    <a:pt x="16" y="115"/>
                    <a:pt x="13" y="109"/>
                    <a:pt x="13" y="108"/>
                  </a:cubicBezTo>
                  <a:cubicBezTo>
                    <a:pt x="11" y="103"/>
                    <a:pt x="10" y="98"/>
                    <a:pt x="8" y="93"/>
                  </a:cubicBezTo>
                  <a:cubicBezTo>
                    <a:pt x="6" y="85"/>
                    <a:pt x="5" y="77"/>
                    <a:pt x="3" y="70"/>
                  </a:cubicBezTo>
                  <a:cubicBezTo>
                    <a:pt x="1" y="59"/>
                    <a:pt x="0" y="45"/>
                    <a:pt x="3" y="35"/>
                  </a:cubicBezTo>
                  <a:cubicBezTo>
                    <a:pt x="6" y="21"/>
                    <a:pt x="18" y="0"/>
                    <a:pt x="26" y="0"/>
                  </a:cubicBezTo>
                  <a:cubicBezTo>
                    <a:pt x="27" y="11"/>
                    <a:pt x="32" y="14"/>
                    <a:pt x="38" y="15"/>
                  </a:cubicBezTo>
                  <a:cubicBezTo>
                    <a:pt x="53" y="20"/>
                    <a:pt x="80" y="17"/>
                    <a:pt x="86" y="33"/>
                  </a:cubicBezTo>
                  <a:cubicBezTo>
                    <a:pt x="99" y="28"/>
                    <a:pt x="116" y="59"/>
                    <a:pt x="104" y="95"/>
                  </a:cubicBezTo>
                  <a:cubicBezTo>
                    <a:pt x="102" y="100"/>
                    <a:pt x="102" y="111"/>
                    <a:pt x="98" y="116"/>
                  </a:cubicBezTo>
                  <a:cubicBezTo>
                    <a:pt x="100" y="100"/>
                    <a:pt x="93" y="85"/>
                    <a:pt x="93" y="85"/>
                  </a:cubicBezTo>
                  <a:cubicBezTo>
                    <a:pt x="93" y="85"/>
                    <a:pt x="97" y="57"/>
                    <a:pt x="72" y="54"/>
                  </a:cubicBezTo>
                  <a:cubicBezTo>
                    <a:pt x="48" y="50"/>
                    <a:pt x="21" y="48"/>
                    <a:pt x="18" y="82"/>
                  </a:cubicBezTo>
                  <a:cubicBezTo>
                    <a:pt x="19" y="107"/>
                    <a:pt x="15" y="116"/>
                    <a:pt x="15" y="116"/>
                  </a:cubicBezTo>
                  <a:close/>
                </a:path>
              </a:pathLst>
            </a:custGeom>
            <a:solidFill>
              <a:srgbClr val="1D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3" name="Freeform 93"/>
            <p:cNvSpPr>
              <a:spLocks/>
            </p:cNvSpPr>
            <p:nvPr/>
          </p:nvSpPr>
          <p:spPr bwMode="auto">
            <a:xfrm>
              <a:off x="9110663" y="3159125"/>
              <a:ext cx="190500" cy="525463"/>
            </a:xfrm>
            <a:custGeom>
              <a:avLst/>
              <a:gdLst>
                <a:gd name="T0" fmla="*/ 50 w 50"/>
                <a:gd name="T1" fmla="*/ 138 h 138"/>
                <a:gd name="T2" fmla="*/ 47 w 50"/>
                <a:gd name="T3" fmla="*/ 122 h 138"/>
                <a:gd name="T4" fmla="*/ 19 w 50"/>
                <a:gd name="T5" fmla="*/ 0 h 138"/>
                <a:gd name="T6" fmla="*/ 0 w 50"/>
                <a:gd name="T7" fmla="*/ 27 h 138"/>
                <a:gd name="T8" fmla="*/ 17 w 50"/>
                <a:gd name="T9" fmla="*/ 35 h 138"/>
                <a:gd name="T10" fmla="*/ 5 w 50"/>
                <a:gd name="T11" fmla="*/ 52 h 138"/>
                <a:gd name="T12" fmla="*/ 50 w 50"/>
                <a:gd name="T13" fmla="*/ 138 h 138"/>
              </a:gdLst>
              <a:ahLst/>
              <a:cxnLst>
                <a:cxn ang="0">
                  <a:pos x="T0" y="T1"/>
                </a:cxn>
                <a:cxn ang="0">
                  <a:pos x="T2" y="T3"/>
                </a:cxn>
                <a:cxn ang="0">
                  <a:pos x="T4" y="T5"/>
                </a:cxn>
                <a:cxn ang="0">
                  <a:pos x="T6" y="T7"/>
                </a:cxn>
                <a:cxn ang="0">
                  <a:pos x="T8" y="T9"/>
                </a:cxn>
                <a:cxn ang="0">
                  <a:pos x="T10" y="T11"/>
                </a:cxn>
                <a:cxn ang="0">
                  <a:pos x="T12" y="T13"/>
                </a:cxn>
              </a:cxnLst>
              <a:rect l="0" t="0" r="r" b="b"/>
              <a:pathLst>
                <a:path w="50" h="138">
                  <a:moveTo>
                    <a:pt x="50" y="138"/>
                  </a:moveTo>
                  <a:cubicBezTo>
                    <a:pt x="49" y="133"/>
                    <a:pt x="49" y="127"/>
                    <a:pt x="47" y="122"/>
                  </a:cubicBezTo>
                  <a:cubicBezTo>
                    <a:pt x="19" y="0"/>
                    <a:pt x="19" y="0"/>
                    <a:pt x="19" y="0"/>
                  </a:cubicBezTo>
                  <a:cubicBezTo>
                    <a:pt x="19" y="0"/>
                    <a:pt x="0" y="27"/>
                    <a:pt x="0" y="27"/>
                  </a:cubicBezTo>
                  <a:cubicBezTo>
                    <a:pt x="17" y="35"/>
                    <a:pt x="17" y="35"/>
                    <a:pt x="17" y="35"/>
                  </a:cubicBezTo>
                  <a:cubicBezTo>
                    <a:pt x="5" y="52"/>
                    <a:pt x="5" y="52"/>
                    <a:pt x="5" y="52"/>
                  </a:cubicBezTo>
                  <a:lnTo>
                    <a:pt x="50" y="138"/>
                  </a:lnTo>
                  <a:close/>
                </a:path>
              </a:pathLst>
            </a:custGeom>
            <a:solidFill>
              <a:srgbClr val="3B4D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38" name="Woman"/>
          <p:cNvGrpSpPr/>
          <p:nvPr/>
        </p:nvGrpSpPr>
        <p:grpSpPr>
          <a:xfrm>
            <a:off x="5419726" y="1969294"/>
            <a:ext cx="1062038" cy="2755106"/>
            <a:chOff x="7226300" y="2625725"/>
            <a:chExt cx="1416051" cy="3673475"/>
          </a:xfrm>
        </p:grpSpPr>
        <p:sp>
          <p:nvSpPr>
            <p:cNvPr id="54" name="Freeform 54"/>
            <p:cNvSpPr>
              <a:spLocks/>
            </p:cNvSpPr>
            <p:nvPr/>
          </p:nvSpPr>
          <p:spPr bwMode="auto">
            <a:xfrm>
              <a:off x="7405688" y="3238500"/>
              <a:ext cx="762000" cy="1028700"/>
            </a:xfrm>
            <a:custGeom>
              <a:avLst/>
              <a:gdLst>
                <a:gd name="T0" fmla="*/ 196 w 200"/>
                <a:gd name="T1" fmla="*/ 6 h 270"/>
                <a:gd name="T2" fmla="*/ 197 w 200"/>
                <a:gd name="T3" fmla="*/ 30 h 270"/>
                <a:gd name="T4" fmla="*/ 198 w 200"/>
                <a:gd name="T5" fmla="*/ 48 h 270"/>
                <a:gd name="T6" fmla="*/ 200 w 200"/>
                <a:gd name="T7" fmla="*/ 75 h 270"/>
                <a:gd name="T8" fmla="*/ 200 w 200"/>
                <a:gd name="T9" fmla="*/ 75 h 270"/>
                <a:gd name="T10" fmla="*/ 198 w 200"/>
                <a:gd name="T11" fmla="*/ 88 h 270"/>
                <a:gd name="T12" fmla="*/ 197 w 200"/>
                <a:gd name="T13" fmla="*/ 94 h 270"/>
                <a:gd name="T14" fmla="*/ 188 w 200"/>
                <a:gd name="T15" fmla="*/ 231 h 270"/>
                <a:gd name="T16" fmla="*/ 191 w 200"/>
                <a:gd name="T17" fmla="*/ 263 h 270"/>
                <a:gd name="T18" fmla="*/ 94 w 200"/>
                <a:gd name="T19" fmla="*/ 270 h 270"/>
                <a:gd name="T20" fmla="*/ 0 w 200"/>
                <a:gd name="T21" fmla="*/ 243 h 270"/>
                <a:gd name="T22" fmla="*/ 14 w 200"/>
                <a:gd name="T23" fmla="*/ 215 h 270"/>
                <a:gd name="T24" fmla="*/ 33 w 200"/>
                <a:gd name="T25" fmla="*/ 93 h 270"/>
                <a:gd name="T26" fmla="*/ 20 w 200"/>
                <a:gd name="T27" fmla="*/ 14 h 270"/>
                <a:gd name="T28" fmla="*/ 112 w 200"/>
                <a:gd name="T29" fmla="*/ 0 h 270"/>
                <a:gd name="T30" fmla="*/ 185 w 200"/>
                <a:gd name="T31" fmla="*/ 4 h 270"/>
                <a:gd name="T32" fmla="*/ 196 w 200"/>
                <a:gd name="T33" fmla="*/ 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270">
                  <a:moveTo>
                    <a:pt x="196" y="6"/>
                  </a:moveTo>
                  <a:cubicBezTo>
                    <a:pt x="197" y="30"/>
                    <a:pt x="197" y="30"/>
                    <a:pt x="197" y="30"/>
                  </a:cubicBezTo>
                  <a:cubicBezTo>
                    <a:pt x="198" y="48"/>
                    <a:pt x="198" y="48"/>
                    <a:pt x="198" y="48"/>
                  </a:cubicBezTo>
                  <a:cubicBezTo>
                    <a:pt x="200" y="75"/>
                    <a:pt x="200" y="75"/>
                    <a:pt x="200" y="75"/>
                  </a:cubicBezTo>
                  <a:cubicBezTo>
                    <a:pt x="200" y="75"/>
                    <a:pt x="200" y="75"/>
                    <a:pt x="200" y="75"/>
                  </a:cubicBezTo>
                  <a:cubicBezTo>
                    <a:pt x="198" y="88"/>
                    <a:pt x="198" y="88"/>
                    <a:pt x="198" y="88"/>
                  </a:cubicBezTo>
                  <a:cubicBezTo>
                    <a:pt x="198" y="90"/>
                    <a:pt x="198" y="92"/>
                    <a:pt x="197" y="94"/>
                  </a:cubicBezTo>
                  <a:cubicBezTo>
                    <a:pt x="186" y="139"/>
                    <a:pt x="183" y="185"/>
                    <a:pt x="188" y="231"/>
                  </a:cubicBezTo>
                  <a:cubicBezTo>
                    <a:pt x="191" y="263"/>
                    <a:pt x="191" y="263"/>
                    <a:pt x="191" y="263"/>
                  </a:cubicBezTo>
                  <a:cubicBezTo>
                    <a:pt x="94" y="270"/>
                    <a:pt x="94" y="270"/>
                    <a:pt x="94" y="270"/>
                  </a:cubicBezTo>
                  <a:cubicBezTo>
                    <a:pt x="0" y="243"/>
                    <a:pt x="0" y="243"/>
                    <a:pt x="0" y="243"/>
                  </a:cubicBezTo>
                  <a:cubicBezTo>
                    <a:pt x="14" y="215"/>
                    <a:pt x="14" y="215"/>
                    <a:pt x="14" y="215"/>
                  </a:cubicBezTo>
                  <a:cubicBezTo>
                    <a:pt x="33" y="177"/>
                    <a:pt x="40" y="134"/>
                    <a:pt x="33" y="93"/>
                  </a:cubicBezTo>
                  <a:cubicBezTo>
                    <a:pt x="20" y="14"/>
                    <a:pt x="20" y="14"/>
                    <a:pt x="20" y="14"/>
                  </a:cubicBezTo>
                  <a:cubicBezTo>
                    <a:pt x="112" y="0"/>
                    <a:pt x="112" y="0"/>
                    <a:pt x="112" y="0"/>
                  </a:cubicBezTo>
                  <a:cubicBezTo>
                    <a:pt x="185" y="4"/>
                    <a:pt x="185" y="4"/>
                    <a:pt x="185" y="4"/>
                  </a:cubicBezTo>
                  <a:lnTo>
                    <a:pt x="196" y="6"/>
                  </a:lnTo>
                  <a:close/>
                </a:path>
              </a:pathLst>
            </a:custGeom>
            <a:solidFill>
              <a:srgbClr val="05D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5" name="Freeform 55"/>
            <p:cNvSpPr>
              <a:spLocks/>
            </p:cNvSpPr>
            <p:nvPr/>
          </p:nvSpPr>
          <p:spPr bwMode="auto">
            <a:xfrm>
              <a:off x="7648575" y="3067050"/>
              <a:ext cx="315913" cy="244475"/>
            </a:xfrm>
            <a:custGeom>
              <a:avLst/>
              <a:gdLst>
                <a:gd name="T0" fmla="*/ 65 w 83"/>
                <a:gd name="T1" fmla="*/ 22 h 64"/>
                <a:gd name="T2" fmla="*/ 71 w 83"/>
                <a:gd name="T3" fmla="*/ 4 h 64"/>
                <a:gd name="T4" fmla="*/ 10 w 83"/>
                <a:gd name="T5" fmla="*/ 0 h 64"/>
                <a:gd name="T6" fmla="*/ 16 w 83"/>
                <a:gd name="T7" fmla="*/ 29 h 64"/>
                <a:gd name="T8" fmla="*/ 0 w 83"/>
                <a:gd name="T9" fmla="*/ 52 h 64"/>
                <a:gd name="T10" fmla="*/ 0 w 83"/>
                <a:gd name="T11" fmla="*/ 52 h 64"/>
                <a:gd name="T12" fmla="*/ 39 w 83"/>
                <a:gd name="T13" fmla="*/ 64 h 64"/>
                <a:gd name="T14" fmla="*/ 83 w 83"/>
                <a:gd name="T15" fmla="*/ 47 h 64"/>
                <a:gd name="T16" fmla="*/ 82 w 83"/>
                <a:gd name="T17" fmla="*/ 47 h 64"/>
                <a:gd name="T18" fmla="*/ 65 w 83"/>
                <a:gd name="T19" fmla="*/ 2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64">
                  <a:moveTo>
                    <a:pt x="65" y="22"/>
                  </a:moveTo>
                  <a:cubicBezTo>
                    <a:pt x="71" y="4"/>
                    <a:pt x="71" y="4"/>
                    <a:pt x="71" y="4"/>
                  </a:cubicBezTo>
                  <a:cubicBezTo>
                    <a:pt x="10" y="0"/>
                    <a:pt x="10" y="0"/>
                    <a:pt x="10" y="0"/>
                  </a:cubicBezTo>
                  <a:cubicBezTo>
                    <a:pt x="16" y="29"/>
                    <a:pt x="16" y="29"/>
                    <a:pt x="16" y="29"/>
                  </a:cubicBezTo>
                  <a:cubicBezTo>
                    <a:pt x="18" y="40"/>
                    <a:pt x="11" y="51"/>
                    <a:pt x="0" y="52"/>
                  </a:cubicBezTo>
                  <a:cubicBezTo>
                    <a:pt x="0" y="52"/>
                    <a:pt x="0" y="52"/>
                    <a:pt x="0" y="52"/>
                  </a:cubicBezTo>
                  <a:cubicBezTo>
                    <a:pt x="8" y="59"/>
                    <a:pt x="22" y="64"/>
                    <a:pt x="39" y="64"/>
                  </a:cubicBezTo>
                  <a:cubicBezTo>
                    <a:pt x="59" y="64"/>
                    <a:pt x="77" y="57"/>
                    <a:pt x="83" y="47"/>
                  </a:cubicBezTo>
                  <a:cubicBezTo>
                    <a:pt x="82" y="47"/>
                    <a:pt x="82" y="47"/>
                    <a:pt x="82" y="47"/>
                  </a:cubicBezTo>
                  <a:cubicBezTo>
                    <a:pt x="70" y="46"/>
                    <a:pt x="62" y="34"/>
                    <a:pt x="65" y="22"/>
                  </a:cubicBezTo>
                  <a:close/>
                </a:path>
              </a:pathLst>
            </a:custGeom>
            <a:solidFill>
              <a:srgbClr val="F5AA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6" name="Freeform 56"/>
            <p:cNvSpPr>
              <a:spLocks/>
            </p:cNvSpPr>
            <p:nvPr/>
          </p:nvSpPr>
          <p:spPr bwMode="auto">
            <a:xfrm>
              <a:off x="7599363" y="5986463"/>
              <a:ext cx="236538" cy="288925"/>
            </a:xfrm>
            <a:custGeom>
              <a:avLst/>
              <a:gdLst>
                <a:gd name="T0" fmla="*/ 12 w 62"/>
                <a:gd name="T1" fmla="*/ 0 h 76"/>
                <a:gd name="T2" fmla="*/ 2 w 62"/>
                <a:gd name="T3" fmla="*/ 47 h 76"/>
                <a:gd name="T4" fmla="*/ 15 w 62"/>
                <a:gd name="T5" fmla="*/ 73 h 76"/>
                <a:gd name="T6" fmla="*/ 53 w 62"/>
                <a:gd name="T7" fmla="*/ 71 h 76"/>
                <a:gd name="T8" fmla="*/ 57 w 62"/>
                <a:gd name="T9" fmla="*/ 50 h 76"/>
                <a:gd name="T10" fmla="*/ 42 w 62"/>
                <a:gd name="T11" fmla="*/ 14 h 76"/>
                <a:gd name="T12" fmla="*/ 12 w 62"/>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62" h="76">
                  <a:moveTo>
                    <a:pt x="12" y="0"/>
                  </a:moveTo>
                  <a:cubicBezTo>
                    <a:pt x="8" y="5"/>
                    <a:pt x="0" y="24"/>
                    <a:pt x="2" y="47"/>
                  </a:cubicBezTo>
                  <a:cubicBezTo>
                    <a:pt x="4" y="68"/>
                    <a:pt x="7" y="72"/>
                    <a:pt x="15" y="73"/>
                  </a:cubicBezTo>
                  <a:cubicBezTo>
                    <a:pt x="22" y="73"/>
                    <a:pt x="42" y="76"/>
                    <a:pt x="53" y="71"/>
                  </a:cubicBezTo>
                  <a:cubicBezTo>
                    <a:pt x="62" y="63"/>
                    <a:pt x="59" y="55"/>
                    <a:pt x="57" y="50"/>
                  </a:cubicBezTo>
                  <a:cubicBezTo>
                    <a:pt x="54" y="45"/>
                    <a:pt x="44" y="24"/>
                    <a:pt x="42" y="14"/>
                  </a:cubicBezTo>
                  <a:cubicBezTo>
                    <a:pt x="40" y="4"/>
                    <a:pt x="12" y="0"/>
                    <a:pt x="12" y="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7" name="Freeform 57"/>
            <p:cNvSpPr>
              <a:spLocks/>
            </p:cNvSpPr>
            <p:nvPr/>
          </p:nvSpPr>
          <p:spPr bwMode="auto">
            <a:xfrm>
              <a:off x="7945438" y="5842000"/>
              <a:ext cx="241300" cy="457200"/>
            </a:xfrm>
            <a:custGeom>
              <a:avLst/>
              <a:gdLst>
                <a:gd name="T0" fmla="*/ 12 w 63"/>
                <a:gd name="T1" fmla="*/ 0 h 120"/>
                <a:gd name="T2" fmla="*/ 35 w 63"/>
                <a:gd name="T3" fmla="*/ 18 h 120"/>
                <a:gd name="T4" fmla="*/ 55 w 63"/>
                <a:gd name="T5" fmla="*/ 75 h 120"/>
                <a:gd name="T6" fmla="*/ 27 w 63"/>
                <a:gd name="T7" fmla="*/ 118 h 120"/>
                <a:gd name="T8" fmla="*/ 3 w 63"/>
                <a:gd name="T9" fmla="*/ 102 h 120"/>
                <a:gd name="T10" fmla="*/ 2 w 63"/>
                <a:gd name="T11" fmla="*/ 19 h 120"/>
                <a:gd name="T12" fmla="*/ 12 w 63"/>
                <a:gd name="T13" fmla="*/ 0 h 120"/>
              </a:gdLst>
              <a:ahLst/>
              <a:cxnLst>
                <a:cxn ang="0">
                  <a:pos x="T0" y="T1"/>
                </a:cxn>
                <a:cxn ang="0">
                  <a:pos x="T2" y="T3"/>
                </a:cxn>
                <a:cxn ang="0">
                  <a:pos x="T4" y="T5"/>
                </a:cxn>
                <a:cxn ang="0">
                  <a:pos x="T6" y="T7"/>
                </a:cxn>
                <a:cxn ang="0">
                  <a:pos x="T8" y="T9"/>
                </a:cxn>
                <a:cxn ang="0">
                  <a:pos x="T10" y="T11"/>
                </a:cxn>
                <a:cxn ang="0">
                  <a:pos x="T12" y="T13"/>
                </a:cxn>
              </a:cxnLst>
              <a:rect l="0" t="0" r="r" b="b"/>
              <a:pathLst>
                <a:path w="63" h="120">
                  <a:moveTo>
                    <a:pt x="12" y="0"/>
                  </a:moveTo>
                  <a:cubicBezTo>
                    <a:pt x="26" y="6"/>
                    <a:pt x="34" y="16"/>
                    <a:pt x="35" y="18"/>
                  </a:cubicBezTo>
                  <a:cubicBezTo>
                    <a:pt x="36" y="21"/>
                    <a:pt x="54" y="68"/>
                    <a:pt x="55" y="75"/>
                  </a:cubicBezTo>
                  <a:cubicBezTo>
                    <a:pt x="56" y="81"/>
                    <a:pt x="63" y="112"/>
                    <a:pt x="27" y="118"/>
                  </a:cubicBezTo>
                  <a:cubicBezTo>
                    <a:pt x="10" y="120"/>
                    <a:pt x="4" y="110"/>
                    <a:pt x="3" y="102"/>
                  </a:cubicBezTo>
                  <a:cubicBezTo>
                    <a:pt x="3" y="94"/>
                    <a:pt x="0" y="25"/>
                    <a:pt x="2" y="19"/>
                  </a:cubicBezTo>
                  <a:cubicBezTo>
                    <a:pt x="4" y="13"/>
                    <a:pt x="12" y="0"/>
                    <a:pt x="12" y="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8" name="Freeform 58"/>
            <p:cNvSpPr>
              <a:spLocks/>
            </p:cNvSpPr>
            <p:nvPr/>
          </p:nvSpPr>
          <p:spPr bwMode="auto">
            <a:xfrm>
              <a:off x="7313613" y="4164013"/>
              <a:ext cx="841375" cy="998538"/>
            </a:xfrm>
            <a:custGeom>
              <a:avLst/>
              <a:gdLst>
                <a:gd name="T0" fmla="*/ 24 w 221"/>
                <a:gd name="T1" fmla="*/ 0 h 262"/>
                <a:gd name="T2" fmla="*/ 42 w 221"/>
                <a:gd name="T3" fmla="*/ 258 h 262"/>
                <a:gd name="T4" fmla="*/ 91 w 221"/>
                <a:gd name="T5" fmla="*/ 255 h 262"/>
                <a:gd name="T6" fmla="*/ 165 w 221"/>
                <a:gd name="T7" fmla="*/ 249 h 262"/>
                <a:gd name="T8" fmla="*/ 215 w 221"/>
                <a:gd name="T9" fmla="*/ 20 h 262"/>
                <a:gd name="T10" fmla="*/ 24 w 221"/>
                <a:gd name="T11" fmla="*/ 0 h 262"/>
              </a:gdLst>
              <a:ahLst/>
              <a:cxnLst>
                <a:cxn ang="0">
                  <a:pos x="T0" y="T1"/>
                </a:cxn>
                <a:cxn ang="0">
                  <a:pos x="T2" y="T3"/>
                </a:cxn>
                <a:cxn ang="0">
                  <a:pos x="T4" y="T5"/>
                </a:cxn>
                <a:cxn ang="0">
                  <a:pos x="T6" y="T7"/>
                </a:cxn>
                <a:cxn ang="0">
                  <a:pos x="T8" y="T9"/>
                </a:cxn>
                <a:cxn ang="0">
                  <a:pos x="T10" y="T11"/>
                </a:cxn>
              </a:cxnLst>
              <a:rect l="0" t="0" r="r" b="b"/>
              <a:pathLst>
                <a:path w="221" h="262">
                  <a:moveTo>
                    <a:pt x="24" y="0"/>
                  </a:moveTo>
                  <a:cubicBezTo>
                    <a:pt x="13" y="28"/>
                    <a:pt x="0" y="125"/>
                    <a:pt x="42" y="258"/>
                  </a:cubicBezTo>
                  <a:cubicBezTo>
                    <a:pt x="56" y="262"/>
                    <a:pt x="89" y="258"/>
                    <a:pt x="91" y="255"/>
                  </a:cubicBezTo>
                  <a:cubicBezTo>
                    <a:pt x="92" y="252"/>
                    <a:pt x="95" y="211"/>
                    <a:pt x="165" y="249"/>
                  </a:cubicBezTo>
                  <a:cubicBezTo>
                    <a:pt x="179" y="216"/>
                    <a:pt x="221" y="70"/>
                    <a:pt x="215" y="20"/>
                  </a:cubicBezTo>
                  <a:cubicBezTo>
                    <a:pt x="75" y="1"/>
                    <a:pt x="24" y="0"/>
                    <a:pt x="24" y="0"/>
                  </a:cubicBezTo>
                  <a:close/>
                </a:path>
              </a:pathLst>
            </a:custGeom>
            <a:solidFill>
              <a:srgbClr val="2140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9" name="Freeform 59"/>
            <p:cNvSpPr>
              <a:spLocks/>
            </p:cNvSpPr>
            <p:nvPr/>
          </p:nvSpPr>
          <p:spPr bwMode="auto">
            <a:xfrm>
              <a:off x="7489825" y="5056188"/>
              <a:ext cx="300038" cy="1112838"/>
            </a:xfrm>
            <a:custGeom>
              <a:avLst/>
              <a:gdLst>
                <a:gd name="T0" fmla="*/ 71 w 79"/>
                <a:gd name="T1" fmla="*/ 256 h 292"/>
                <a:gd name="T2" fmla="*/ 70 w 79"/>
                <a:gd name="T3" fmla="*/ 248 h 292"/>
                <a:gd name="T4" fmla="*/ 64 w 79"/>
                <a:gd name="T5" fmla="*/ 197 h 292"/>
                <a:gd name="T6" fmla="*/ 63 w 79"/>
                <a:gd name="T7" fmla="*/ 74 h 292"/>
                <a:gd name="T8" fmla="*/ 62 w 79"/>
                <a:gd name="T9" fmla="*/ 31 h 292"/>
                <a:gd name="T10" fmla="*/ 64 w 79"/>
                <a:gd name="T11" fmla="*/ 0 h 292"/>
                <a:gd name="T12" fmla="*/ 45 w 79"/>
                <a:gd name="T13" fmla="*/ 21 h 292"/>
                <a:gd name="T14" fmla="*/ 0 w 79"/>
                <a:gd name="T15" fmla="*/ 24 h 292"/>
                <a:gd name="T16" fmla="*/ 4 w 79"/>
                <a:gd name="T17" fmla="*/ 47 h 292"/>
                <a:gd name="T18" fmla="*/ 8 w 79"/>
                <a:gd name="T19" fmla="*/ 92 h 292"/>
                <a:gd name="T20" fmla="*/ 25 w 79"/>
                <a:gd name="T21" fmla="*/ 156 h 292"/>
                <a:gd name="T22" fmla="*/ 34 w 79"/>
                <a:gd name="T23" fmla="*/ 202 h 292"/>
                <a:gd name="T24" fmla="*/ 39 w 79"/>
                <a:gd name="T25" fmla="*/ 233 h 292"/>
                <a:gd name="T26" fmla="*/ 37 w 79"/>
                <a:gd name="T27" fmla="*/ 257 h 292"/>
                <a:gd name="T28" fmla="*/ 34 w 79"/>
                <a:gd name="T29" fmla="*/ 278 h 292"/>
                <a:gd name="T30" fmla="*/ 35 w 79"/>
                <a:gd name="T31" fmla="*/ 285 h 292"/>
                <a:gd name="T32" fmla="*/ 49 w 79"/>
                <a:gd name="T33" fmla="*/ 292 h 292"/>
                <a:gd name="T34" fmla="*/ 65 w 79"/>
                <a:gd name="T35" fmla="*/ 289 h 292"/>
                <a:gd name="T36" fmla="*/ 79 w 79"/>
                <a:gd name="T37" fmla="*/ 288 h 292"/>
                <a:gd name="T38" fmla="*/ 71 w 79"/>
                <a:gd name="T39" fmla="*/ 256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292">
                  <a:moveTo>
                    <a:pt x="71" y="256"/>
                  </a:moveTo>
                  <a:cubicBezTo>
                    <a:pt x="71" y="255"/>
                    <a:pt x="70" y="251"/>
                    <a:pt x="70" y="248"/>
                  </a:cubicBezTo>
                  <a:cubicBezTo>
                    <a:pt x="69" y="239"/>
                    <a:pt x="67" y="219"/>
                    <a:pt x="64" y="197"/>
                  </a:cubicBezTo>
                  <a:cubicBezTo>
                    <a:pt x="61" y="162"/>
                    <a:pt x="66" y="106"/>
                    <a:pt x="63" y="74"/>
                  </a:cubicBezTo>
                  <a:cubicBezTo>
                    <a:pt x="60" y="49"/>
                    <a:pt x="62" y="31"/>
                    <a:pt x="62" y="31"/>
                  </a:cubicBezTo>
                  <a:cubicBezTo>
                    <a:pt x="62" y="21"/>
                    <a:pt x="63" y="10"/>
                    <a:pt x="64" y="0"/>
                  </a:cubicBezTo>
                  <a:cubicBezTo>
                    <a:pt x="47" y="4"/>
                    <a:pt x="45" y="19"/>
                    <a:pt x="45" y="21"/>
                  </a:cubicBezTo>
                  <a:cubicBezTo>
                    <a:pt x="43" y="24"/>
                    <a:pt x="15" y="27"/>
                    <a:pt x="0" y="24"/>
                  </a:cubicBezTo>
                  <a:cubicBezTo>
                    <a:pt x="2" y="35"/>
                    <a:pt x="3" y="43"/>
                    <a:pt x="4" y="47"/>
                  </a:cubicBezTo>
                  <a:cubicBezTo>
                    <a:pt x="7" y="60"/>
                    <a:pt x="5" y="79"/>
                    <a:pt x="8" y="92"/>
                  </a:cubicBezTo>
                  <a:cubicBezTo>
                    <a:pt x="13" y="113"/>
                    <a:pt x="20" y="135"/>
                    <a:pt x="25" y="156"/>
                  </a:cubicBezTo>
                  <a:cubicBezTo>
                    <a:pt x="29" y="172"/>
                    <a:pt x="32" y="186"/>
                    <a:pt x="34" y="202"/>
                  </a:cubicBezTo>
                  <a:cubicBezTo>
                    <a:pt x="35" y="212"/>
                    <a:pt x="37" y="222"/>
                    <a:pt x="39" y="233"/>
                  </a:cubicBezTo>
                  <a:cubicBezTo>
                    <a:pt x="40" y="241"/>
                    <a:pt x="40" y="249"/>
                    <a:pt x="37" y="257"/>
                  </a:cubicBezTo>
                  <a:cubicBezTo>
                    <a:pt x="35" y="264"/>
                    <a:pt x="33" y="271"/>
                    <a:pt x="34" y="278"/>
                  </a:cubicBezTo>
                  <a:cubicBezTo>
                    <a:pt x="34" y="281"/>
                    <a:pt x="34" y="283"/>
                    <a:pt x="35" y="285"/>
                  </a:cubicBezTo>
                  <a:cubicBezTo>
                    <a:pt x="38" y="290"/>
                    <a:pt x="44" y="292"/>
                    <a:pt x="49" y="292"/>
                  </a:cubicBezTo>
                  <a:cubicBezTo>
                    <a:pt x="55" y="292"/>
                    <a:pt x="60" y="290"/>
                    <a:pt x="65" y="289"/>
                  </a:cubicBezTo>
                  <a:cubicBezTo>
                    <a:pt x="71" y="287"/>
                    <a:pt x="74" y="286"/>
                    <a:pt x="79" y="288"/>
                  </a:cubicBezTo>
                  <a:cubicBezTo>
                    <a:pt x="74" y="278"/>
                    <a:pt x="73" y="267"/>
                    <a:pt x="71" y="256"/>
                  </a:cubicBezTo>
                  <a:close/>
                </a:path>
              </a:pathLst>
            </a:custGeom>
            <a:solidFill>
              <a:srgbClr val="F5AA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1" name="Freeform 61"/>
            <p:cNvSpPr>
              <a:spLocks/>
            </p:cNvSpPr>
            <p:nvPr/>
          </p:nvSpPr>
          <p:spPr bwMode="auto">
            <a:xfrm>
              <a:off x="7626350" y="2727325"/>
              <a:ext cx="327025" cy="427038"/>
            </a:xfrm>
            <a:custGeom>
              <a:avLst/>
              <a:gdLst>
                <a:gd name="T0" fmla="*/ 9 w 86"/>
                <a:gd name="T1" fmla="*/ 81 h 112"/>
                <a:gd name="T2" fmla="*/ 46 w 86"/>
                <a:gd name="T3" fmla="*/ 111 h 112"/>
                <a:gd name="T4" fmla="*/ 81 w 86"/>
                <a:gd name="T5" fmla="*/ 85 h 112"/>
                <a:gd name="T6" fmla="*/ 84 w 86"/>
                <a:gd name="T7" fmla="*/ 45 h 112"/>
                <a:gd name="T8" fmla="*/ 32 w 86"/>
                <a:gd name="T9" fmla="*/ 0 h 112"/>
                <a:gd name="T10" fmla="*/ 9 w 86"/>
                <a:gd name="T11" fmla="*/ 81 h 112"/>
              </a:gdLst>
              <a:ahLst/>
              <a:cxnLst>
                <a:cxn ang="0">
                  <a:pos x="T0" y="T1"/>
                </a:cxn>
                <a:cxn ang="0">
                  <a:pos x="T2" y="T3"/>
                </a:cxn>
                <a:cxn ang="0">
                  <a:pos x="T4" y="T5"/>
                </a:cxn>
                <a:cxn ang="0">
                  <a:pos x="T6" y="T7"/>
                </a:cxn>
                <a:cxn ang="0">
                  <a:pos x="T8" y="T9"/>
                </a:cxn>
                <a:cxn ang="0">
                  <a:pos x="T10" y="T11"/>
                </a:cxn>
              </a:cxnLst>
              <a:rect l="0" t="0" r="r" b="b"/>
              <a:pathLst>
                <a:path w="86" h="112">
                  <a:moveTo>
                    <a:pt x="9" y="81"/>
                  </a:moveTo>
                  <a:cubicBezTo>
                    <a:pt x="14" y="98"/>
                    <a:pt x="33" y="112"/>
                    <a:pt x="46" y="111"/>
                  </a:cubicBezTo>
                  <a:cubicBezTo>
                    <a:pt x="60" y="110"/>
                    <a:pt x="76" y="100"/>
                    <a:pt x="81" y="85"/>
                  </a:cubicBezTo>
                  <a:cubicBezTo>
                    <a:pt x="86" y="65"/>
                    <a:pt x="86" y="52"/>
                    <a:pt x="84" y="45"/>
                  </a:cubicBezTo>
                  <a:cubicBezTo>
                    <a:pt x="83" y="38"/>
                    <a:pt x="81" y="3"/>
                    <a:pt x="32" y="0"/>
                  </a:cubicBezTo>
                  <a:cubicBezTo>
                    <a:pt x="0" y="31"/>
                    <a:pt x="1" y="54"/>
                    <a:pt x="9" y="81"/>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2" name="Freeform 62"/>
            <p:cNvSpPr>
              <a:spLocks/>
            </p:cNvSpPr>
            <p:nvPr/>
          </p:nvSpPr>
          <p:spPr bwMode="auto">
            <a:xfrm>
              <a:off x="7523163" y="2625725"/>
              <a:ext cx="574675" cy="750888"/>
            </a:xfrm>
            <a:custGeom>
              <a:avLst/>
              <a:gdLst>
                <a:gd name="T0" fmla="*/ 53 w 151"/>
                <a:gd name="T1" fmla="*/ 41 h 197"/>
                <a:gd name="T2" fmla="*/ 44 w 151"/>
                <a:gd name="T3" fmla="*/ 113 h 197"/>
                <a:gd name="T4" fmla="*/ 50 w 151"/>
                <a:gd name="T5" fmla="*/ 174 h 197"/>
                <a:gd name="T6" fmla="*/ 41 w 151"/>
                <a:gd name="T7" fmla="*/ 193 h 197"/>
                <a:gd name="T8" fmla="*/ 19 w 151"/>
                <a:gd name="T9" fmla="*/ 193 h 197"/>
                <a:gd name="T10" fmla="*/ 3 w 151"/>
                <a:gd name="T11" fmla="*/ 178 h 197"/>
                <a:gd name="T12" fmla="*/ 4 w 151"/>
                <a:gd name="T13" fmla="*/ 156 h 197"/>
                <a:gd name="T14" fmla="*/ 12 w 151"/>
                <a:gd name="T15" fmla="*/ 146 h 197"/>
                <a:gd name="T16" fmla="*/ 14 w 151"/>
                <a:gd name="T17" fmla="*/ 133 h 197"/>
                <a:gd name="T18" fmla="*/ 4 w 151"/>
                <a:gd name="T19" fmla="*/ 122 h 197"/>
                <a:gd name="T20" fmla="*/ 3 w 151"/>
                <a:gd name="T21" fmla="*/ 103 h 197"/>
                <a:gd name="T22" fmla="*/ 13 w 151"/>
                <a:gd name="T23" fmla="*/ 85 h 197"/>
                <a:gd name="T24" fmla="*/ 19 w 151"/>
                <a:gd name="T25" fmla="*/ 48 h 197"/>
                <a:gd name="T26" fmla="*/ 31 w 151"/>
                <a:gd name="T27" fmla="*/ 14 h 197"/>
                <a:gd name="T28" fmla="*/ 57 w 151"/>
                <a:gd name="T29" fmla="*/ 4 h 197"/>
                <a:gd name="T30" fmla="*/ 86 w 151"/>
                <a:gd name="T31" fmla="*/ 2 h 197"/>
                <a:gd name="T32" fmla="*/ 126 w 151"/>
                <a:gd name="T33" fmla="*/ 39 h 197"/>
                <a:gd name="T34" fmla="*/ 129 w 151"/>
                <a:gd name="T35" fmla="*/ 95 h 197"/>
                <a:gd name="T36" fmla="*/ 135 w 151"/>
                <a:gd name="T37" fmla="*/ 131 h 197"/>
                <a:gd name="T38" fmla="*/ 140 w 151"/>
                <a:gd name="T39" fmla="*/ 138 h 197"/>
                <a:gd name="T40" fmla="*/ 141 w 151"/>
                <a:gd name="T41" fmla="*/ 146 h 197"/>
                <a:gd name="T42" fmla="*/ 147 w 151"/>
                <a:gd name="T43" fmla="*/ 161 h 197"/>
                <a:gd name="T44" fmla="*/ 148 w 151"/>
                <a:gd name="T45" fmla="*/ 177 h 197"/>
                <a:gd name="T46" fmla="*/ 139 w 151"/>
                <a:gd name="T47" fmla="*/ 185 h 197"/>
                <a:gd name="T48" fmla="*/ 131 w 151"/>
                <a:gd name="T49" fmla="*/ 193 h 197"/>
                <a:gd name="T50" fmla="*/ 123 w 151"/>
                <a:gd name="T51" fmla="*/ 190 h 197"/>
                <a:gd name="T52" fmla="*/ 106 w 151"/>
                <a:gd name="T53" fmla="*/ 192 h 197"/>
                <a:gd name="T54" fmla="*/ 92 w 151"/>
                <a:gd name="T55" fmla="*/ 181 h 197"/>
                <a:gd name="T56" fmla="*/ 91 w 151"/>
                <a:gd name="T57" fmla="*/ 162 h 197"/>
                <a:gd name="T58" fmla="*/ 96 w 151"/>
                <a:gd name="T59" fmla="*/ 145 h 197"/>
                <a:gd name="T60" fmla="*/ 102 w 151"/>
                <a:gd name="T61" fmla="*/ 99 h 197"/>
                <a:gd name="T62" fmla="*/ 103 w 151"/>
                <a:gd name="T63" fmla="*/ 78 h 197"/>
                <a:gd name="T64" fmla="*/ 95 w 151"/>
                <a:gd name="T65" fmla="*/ 72 h 197"/>
                <a:gd name="T66" fmla="*/ 53 w 151"/>
                <a:gd name="T67" fmla="*/ 4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1" h="197">
                  <a:moveTo>
                    <a:pt x="53" y="41"/>
                  </a:moveTo>
                  <a:cubicBezTo>
                    <a:pt x="41" y="63"/>
                    <a:pt x="40" y="88"/>
                    <a:pt x="44" y="113"/>
                  </a:cubicBezTo>
                  <a:cubicBezTo>
                    <a:pt x="47" y="133"/>
                    <a:pt x="59" y="144"/>
                    <a:pt x="50" y="174"/>
                  </a:cubicBezTo>
                  <a:cubicBezTo>
                    <a:pt x="48" y="181"/>
                    <a:pt x="47" y="189"/>
                    <a:pt x="41" y="193"/>
                  </a:cubicBezTo>
                  <a:cubicBezTo>
                    <a:pt x="35" y="197"/>
                    <a:pt x="26" y="196"/>
                    <a:pt x="19" y="193"/>
                  </a:cubicBezTo>
                  <a:cubicBezTo>
                    <a:pt x="12" y="190"/>
                    <a:pt x="7" y="185"/>
                    <a:pt x="3" y="178"/>
                  </a:cubicBezTo>
                  <a:cubicBezTo>
                    <a:pt x="0" y="171"/>
                    <a:pt x="0" y="163"/>
                    <a:pt x="4" y="156"/>
                  </a:cubicBezTo>
                  <a:cubicBezTo>
                    <a:pt x="6" y="153"/>
                    <a:pt x="9" y="149"/>
                    <a:pt x="12" y="146"/>
                  </a:cubicBezTo>
                  <a:cubicBezTo>
                    <a:pt x="14" y="142"/>
                    <a:pt x="16" y="137"/>
                    <a:pt x="14" y="133"/>
                  </a:cubicBezTo>
                  <a:cubicBezTo>
                    <a:pt x="12" y="128"/>
                    <a:pt x="7" y="126"/>
                    <a:pt x="4" y="122"/>
                  </a:cubicBezTo>
                  <a:cubicBezTo>
                    <a:pt x="0" y="117"/>
                    <a:pt x="1" y="109"/>
                    <a:pt x="3" y="103"/>
                  </a:cubicBezTo>
                  <a:cubicBezTo>
                    <a:pt x="6" y="96"/>
                    <a:pt x="11" y="91"/>
                    <a:pt x="13" y="85"/>
                  </a:cubicBezTo>
                  <a:cubicBezTo>
                    <a:pt x="18" y="73"/>
                    <a:pt x="18" y="61"/>
                    <a:pt x="19" y="48"/>
                  </a:cubicBezTo>
                  <a:cubicBezTo>
                    <a:pt x="19" y="36"/>
                    <a:pt x="22" y="22"/>
                    <a:pt x="31" y="14"/>
                  </a:cubicBezTo>
                  <a:cubicBezTo>
                    <a:pt x="38" y="8"/>
                    <a:pt x="48" y="6"/>
                    <a:pt x="57" y="4"/>
                  </a:cubicBezTo>
                  <a:cubicBezTo>
                    <a:pt x="66" y="2"/>
                    <a:pt x="76" y="0"/>
                    <a:pt x="86" y="2"/>
                  </a:cubicBezTo>
                  <a:cubicBezTo>
                    <a:pt x="105" y="4"/>
                    <a:pt x="120" y="20"/>
                    <a:pt x="126" y="39"/>
                  </a:cubicBezTo>
                  <a:cubicBezTo>
                    <a:pt x="132" y="57"/>
                    <a:pt x="132" y="76"/>
                    <a:pt x="129" y="95"/>
                  </a:cubicBezTo>
                  <a:cubicBezTo>
                    <a:pt x="128" y="108"/>
                    <a:pt x="126" y="122"/>
                    <a:pt x="135" y="131"/>
                  </a:cubicBezTo>
                  <a:cubicBezTo>
                    <a:pt x="137" y="133"/>
                    <a:pt x="140" y="135"/>
                    <a:pt x="140" y="138"/>
                  </a:cubicBezTo>
                  <a:cubicBezTo>
                    <a:pt x="141" y="141"/>
                    <a:pt x="141" y="143"/>
                    <a:pt x="141" y="146"/>
                  </a:cubicBezTo>
                  <a:cubicBezTo>
                    <a:pt x="141" y="151"/>
                    <a:pt x="144" y="156"/>
                    <a:pt x="147" y="161"/>
                  </a:cubicBezTo>
                  <a:cubicBezTo>
                    <a:pt x="149" y="166"/>
                    <a:pt x="151" y="172"/>
                    <a:pt x="148" y="177"/>
                  </a:cubicBezTo>
                  <a:cubicBezTo>
                    <a:pt x="145" y="180"/>
                    <a:pt x="141" y="182"/>
                    <a:pt x="139" y="185"/>
                  </a:cubicBezTo>
                  <a:cubicBezTo>
                    <a:pt x="136" y="188"/>
                    <a:pt x="135" y="192"/>
                    <a:pt x="131" y="193"/>
                  </a:cubicBezTo>
                  <a:cubicBezTo>
                    <a:pt x="128" y="193"/>
                    <a:pt x="126" y="191"/>
                    <a:pt x="123" y="190"/>
                  </a:cubicBezTo>
                  <a:cubicBezTo>
                    <a:pt x="117" y="188"/>
                    <a:pt x="112" y="192"/>
                    <a:pt x="106" y="192"/>
                  </a:cubicBezTo>
                  <a:cubicBezTo>
                    <a:pt x="100" y="192"/>
                    <a:pt x="94" y="187"/>
                    <a:pt x="92" y="181"/>
                  </a:cubicBezTo>
                  <a:cubicBezTo>
                    <a:pt x="90" y="176"/>
                    <a:pt x="89" y="168"/>
                    <a:pt x="91" y="162"/>
                  </a:cubicBezTo>
                  <a:cubicBezTo>
                    <a:pt x="92" y="156"/>
                    <a:pt x="95" y="151"/>
                    <a:pt x="96" y="145"/>
                  </a:cubicBezTo>
                  <a:cubicBezTo>
                    <a:pt x="100" y="129"/>
                    <a:pt x="98" y="114"/>
                    <a:pt x="102" y="99"/>
                  </a:cubicBezTo>
                  <a:cubicBezTo>
                    <a:pt x="104" y="92"/>
                    <a:pt x="107" y="84"/>
                    <a:pt x="103" y="78"/>
                  </a:cubicBezTo>
                  <a:cubicBezTo>
                    <a:pt x="101" y="75"/>
                    <a:pt x="98" y="74"/>
                    <a:pt x="95" y="72"/>
                  </a:cubicBezTo>
                  <a:cubicBezTo>
                    <a:pt x="80" y="64"/>
                    <a:pt x="65" y="53"/>
                    <a:pt x="53" y="41"/>
                  </a:cubicBezTo>
                  <a:close/>
                </a:path>
              </a:pathLst>
            </a:custGeom>
            <a:solidFill>
              <a:srgbClr val="1D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3" name="Freeform 63"/>
            <p:cNvSpPr>
              <a:spLocks/>
            </p:cNvSpPr>
            <p:nvPr/>
          </p:nvSpPr>
          <p:spPr bwMode="auto">
            <a:xfrm>
              <a:off x="7234238" y="4416425"/>
              <a:ext cx="117475" cy="411163"/>
            </a:xfrm>
            <a:custGeom>
              <a:avLst/>
              <a:gdLst>
                <a:gd name="T0" fmla="*/ 26 w 31"/>
                <a:gd name="T1" fmla="*/ 19 h 108"/>
                <a:gd name="T2" fmla="*/ 23 w 31"/>
                <a:gd name="T3" fmla="*/ 8 h 108"/>
                <a:gd name="T4" fmla="*/ 8 w 31"/>
                <a:gd name="T5" fmla="*/ 1 h 108"/>
                <a:gd name="T6" fmla="*/ 5 w 31"/>
                <a:gd name="T7" fmla="*/ 1 h 108"/>
                <a:gd name="T8" fmla="*/ 3 w 31"/>
                <a:gd name="T9" fmla="*/ 5 h 108"/>
                <a:gd name="T10" fmla="*/ 1 w 31"/>
                <a:gd name="T11" fmla="*/ 35 h 108"/>
                <a:gd name="T12" fmla="*/ 11 w 31"/>
                <a:gd name="T13" fmla="*/ 96 h 108"/>
                <a:gd name="T14" fmla="*/ 18 w 31"/>
                <a:gd name="T15" fmla="*/ 107 h 108"/>
                <a:gd name="T16" fmla="*/ 20 w 31"/>
                <a:gd name="T17" fmla="*/ 108 h 108"/>
                <a:gd name="T18" fmla="*/ 21 w 31"/>
                <a:gd name="T19" fmla="*/ 104 h 108"/>
                <a:gd name="T20" fmla="*/ 19 w 31"/>
                <a:gd name="T21" fmla="*/ 69 h 108"/>
                <a:gd name="T22" fmla="*/ 20 w 31"/>
                <a:gd name="T23" fmla="*/ 66 h 108"/>
                <a:gd name="T24" fmla="*/ 23 w 31"/>
                <a:gd name="T25" fmla="*/ 69 h 108"/>
                <a:gd name="T26" fmla="*/ 25 w 31"/>
                <a:gd name="T27" fmla="*/ 73 h 108"/>
                <a:gd name="T28" fmla="*/ 28 w 31"/>
                <a:gd name="T29" fmla="*/ 71 h 108"/>
                <a:gd name="T30" fmla="*/ 29 w 31"/>
                <a:gd name="T31" fmla="*/ 68 h 108"/>
                <a:gd name="T32" fmla="*/ 26 w 31"/>
                <a:gd name="T33" fmla="*/ 1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108">
                  <a:moveTo>
                    <a:pt x="26" y="19"/>
                  </a:moveTo>
                  <a:cubicBezTo>
                    <a:pt x="26" y="15"/>
                    <a:pt x="25" y="11"/>
                    <a:pt x="23" y="8"/>
                  </a:cubicBezTo>
                  <a:cubicBezTo>
                    <a:pt x="19" y="3"/>
                    <a:pt x="13" y="2"/>
                    <a:pt x="8" y="1"/>
                  </a:cubicBezTo>
                  <a:cubicBezTo>
                    <a:pt x="7" y="1"/>
                    <a:pt x="6" y="0"/>
                    <a:pt x="5" y="1"/>
                  </a:cubicBezTo>
                  <a:cubicBezTo>
                    <a:pt x="4" y="1"/>
                    <a:pt x="3" y="3"/>
                    <a:pt x="3" y="5"/>
                  </a:cubicBezTo>
                  <a:cubicBezTo>
                    <a:pt x="3" y="15"/>
                    <a:pt x="2" y="25"/>
                    <a:pt x="1" y="35"/>
                  </a:cubicBezTo>
                  <a:cubicBezTo>
                    <a:pt x="0" y="56"/>
                    <a:pt x="3" y="77"/>
                    <a:pt x="11" y="96"/>
                  </a:cubicBezTo>
                  <a:cubicBezTo>
                    <a:pt x="13" y="100"/>
                    <a:pt x="15" y="104"/>
                    <a:pt x="18" y="107"/>
                  </a:cubicBezTo>
                  <a:cubicBezTo>
                    <a:pt x="18" y="107"/>
                    <a:pt x="19" y="108"/>
                    <a:pt x="20" y="108"/>
                  </a:cubicBezTo>
                  <a:cubicBezTo>
                    <a:pt x="22" y="107"/>
                    <a:pt x="21" y="105"/>
                    <a:pt x="21" y="104"/>
                  </a:cubicBezTo>
                  <a:cubicBezTo>
                    <a:pt x="19" y="93"/>
                    <a:pt x="18" y="80"/>
                    <a:pt x="19" y="69"/>
                  </a:cubicBezTo>
                  <a:cubicBezTo>
                    <a:pt x="19" y="67"/>
                    <a:pt x="19" y="66"/>
                    <a:pt x="20" y="66"/>
                  </a:cubicBezTo>
                  <a:cubicBezTo>
                    <a:pt x="21" y="65"/>
                    <a:pt x="23" y="67"/>
                    <a:pt x="23" y="69"/>
                  </a:cubicBezTo>
                  <a:cubicBezTo>
                    <a:pt x="23" y="70"/>
                    <a:pt x="24" y="72"/>
                    <a:pt x="25" y="73"/>
                  </a:cubicBezTo>
                  <a:cubicBezTo>
                    <a:pt x="26" y="73"/>
                    <a:pt x="27" y="72"/>
                    <a:pt x="28" y="71"/>
                  </a:cubicBezTo>
                  <a:cubicBezTo>
                    <a:pt x="28" y="70"/>
                    <a:pt x="29" y="69"/>
                    <a:pt x="29" y="68"/>
                  </a:cubicBezTo>
                  <a:cubicBezTo>
                    <a:pt x="31" y="52"/>
                    <a:pt x="29" y="35"/>
                    <a:pt x="26" y="19"/>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4" name="Freeform 64"/>
            <p:cNvSpPr>
              <a:spLocks/>
            </p:cNvSpPr>
            <p:nvPr/>
          </p:nvSpPr>
          <p:spPr bwMode="auto">
            <a:xfrm>
              <a:off x="7920038" y="4087813"/>
              <a:ext cx="346075" cy="133350"/>
            </a:xfrm>
            <a:custGeom>
              <a:avLst/>
              <a:gdLst>
                <a:gd name="T0" fmla="*/ 74 w 91"/>
                <a:gd name="T1" fmla="*/ 9 h 35"/>
                <a:gd name="T2" fmla="*/ 49 w 91"/>
                <a:gd name="T3" fmla="*/ 4 h 35"/>
                <a:gd name="T4" fmla="*/ 35 w 91"/>
                <a:gd name="T5" fmla="*/ 1 h 35"/>
                <a:gd name="T6" fmla="*/ 17 w 91"/>
                <a:gd name="T7" fmla="*/ 5 h 35"/>
                <a:gd name="T8" fmla="*/ 5 w 91"/>
                <a:gd name="T9" fmla="*/ 13 h 35"/>
                <a:gd name="T10" fmla="*/ 0 w 91"/>
                <a:gd name="T11" fmla="*/ 21 h 35"/>
                <a:gd name="T12" fmla="*/ 3 w 91"/>
                <a:gd name="T13" fmla="*/ 22 h 35"/>
                <a:gd name="T14" fmla="*/ 25 w 91"/>
                <a:gd name="T15" fmla="*/ 17 h 35"/>
                <a:gd name="T16" fmla="*/ 44 w 91"/>
                <a:gd name="T17" fmla="*/ 24 h 35"/>
                <a:gd name="T18" fmla="*/ 62 w 91"/>
                <a:gd name="T19" fmla="*/ 34 h 35"/>
                <a:gd name="T20" fmla="*/ 74 w 91"/>
                <a:gd name="T21" fmla="*/ 33 h 35"/>
                <a:gd name="T22" fmla="*/ 85 w 91"/>
                <a:gd name="T23" fmla="*/ 29 h 35"/>
                <a:gd name="T24" fmla="*/ 91 w 91"/>
                <a:gd name="T25" fmla="*/ 19 h 35"/>
                <a:gd name="T26" fmla="*/ 74 w 91"/>
                <a:gd name="T27"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35">
                  <a:moveTo>
                    <a:pt x="74" y="9"/>
                  </a:moveTo>
                  <a:cubicBezTo>
                    <a:pt x="49" y="4"/>
                    <a:pt x="49" y="4"/>
                    <a:pt x="49" y="4"/>
                  </a:cubicBezTo>
                  <a:cubicBezTo>
                    <a:pt x="35" y="1"/>
                    <a:pt x="35" y="1"/>
                    <a:pt x="35" y="1"/>
                  </a:cubicBezTo>
                  <a:cubicBezTo>
                    <a:pt x="29" y="0"/>
                    <a:pt x="22" y="1"/>
                    <a:pt x="17" y="5"/>
                  </a:cubicBezTo>
                  <a:cubicBezTo>
                    <a:pt x="5" y="13"/>
                    <a:pt x="5" y="13"/>
                    <a:pt x="5" y="13"/>
                  </a:cubicBezTo>
                  <a:cubicBezTo>
                    <a:pt x="2" y="15"/>
                    <a:pt x="0" y="18"/>
                    <a:pt x="0" y="21"/>
                  </a:cubicBezTo>
                  <a:cubicBezTo>
                    <a:pt x="0" y="22"/>
                    <a:pt x="2" y="23"/>
                    <a:pt x="3" y="22"/>
                  </a:cubicBezTo>
                  <a:cubicBezTo>
                    <a:pt x="10" y="18"/>
                    <a:pt x="17" y="16"/>
                    <a:pt x="25" y="17"/>
                  </a:cubicBezTo>
                  <a:cubicBezTo>
                    <a:pt x="32" y="18"/>
                    <a:pt x="38" y="21"/>
                    <a:pt x="44" y="24"/>
                  </a:cubicBezTo>
                  <a:cubicBezTo>
                    <a:pt x="49" y="28"/>
                    <a:pt x="55" y="33"/>
                    <a:pt x="62" y="34"/>
                  </a:cubicBezTo>
                  <a:cubicBezTo>
                    <a:pt x="66" y="35"/>
                    <a:pt x="70" y="34"/>
                    <a:pt x="74" y="33"/>
                  </a:cubicBezTo>
                  <a:cubicBezTo>
                    <a:pt x="77" y="32"/>
                    <a:pt x="82" y="31"/>
                    <a:pt x="85" y="29"/>
                  </a:cubicBezTo>
                  <a:cubicBezTo>
                    <a:pt x="87" y="26"/>
                    <a:pt x="89" y="22"/>
                    <a:pt x="91" y="19"/>
                  </a:cubicBezTo>
                  <a:lnTo>
                    <a:pt x="74" y="9"/>
                  </a:ln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6" name="Freeform 66"/>
            <p:cNvSpPr>
              <a:spLocks/>
            </p:cNvSpPr>
            <p:nvPr/>
          </p:nvSpPr>
          <p:spPr bwMode="auto">
            <a:xfrm>
              <a:off x="8110538" y="3254375"/>
              <a:ext cx="531813" cy="971550"/>
            </a:xfrm>
            <a:custGeom>
              <a:avLst/>
              <a:gdLst>
                <a:gd name="T0" fmla="*/ 73 w 140"/>
                <a:gd name="T1" fmla="*/ 41 h 255"/>
                <a:gd name="T2" fmla="*/ 64 w 140"/>
                <a:gd name="T3" fmla="*/ 33 h 255"/>
                <a:gd name="T4" fmla="*/ 56 w 140"/>
                <a:gd name="T5" fmla="*/ 27 h 255"/>
                <a:gd name="T6" fmla="*/ 52 w 140"/>
                <a:gd name="T7" fmla="*/ 24 h 255"/>
                <a:gd name="T8" fmla="*/ 51 w 140"/>
                <a:gd name="T9" fmla="*/ 23 h 255"/>
                <a:gd name="T10" fmla="*/ 29 w 140"/>
                <a:gd name="T11" fmla="*/ 9 h 255"/>
                <a:gd name="T12" fmla="*/ 11 w 140"/>
                <a:gd name="T13" fmla="*/ 2 h 255"/>
                <a:gd name="T14" fmla="*/ 0 w 140"/>
                <a:gd name="T15" fmla="*/ 0 h 255"/>
                <a:gd name="T16" fmla="*/ 11 w 140"/>
                <a:gd name="T17" fmla="*/ 2 h 255"/>
                <a:gd name="T18" fmla="*/ 12 w 140"/>
                <a:gd name="T19" fmla="*/ 26 h 255"/>
                <a:gd name="T20" fmla="*/ 13 w 140"/>
                <a:gd name="T21" fmla="*/ 44 h 255"/>
                <a:gd name="T22" fmla="*/ 15 w 140"/>
                <a:gd name="T23" fmla="*/ 71 h 255"/>
                <a:gd name="T24" fmla="*/ 15 w 140"/>
                <a:gd name="T25" fmla="*/ 71 h 255"/>
                <a:gd name="T26" fmla="*/ 15 w 140"/>
                <a:gd name="T27" fmla="*/ 71 h 255"/>
                <a:gd name="T28" fmla="*/ 83 w 140"/>
                <a:gd name="T29" fmla="*/ 128 h 255"/>
                <a:gd name="T30" fmla="*/ 80 w 140"/>
                <a:gd name="T31" fmla="*/ 132 h 255"/>
                <a:gd name="T32" fmla="*/ 30 w 140"/>
                <a:gd name="T33" fmla="*/ 213 h 255"/>
                <a:gd name="T34" fmla="*/ 24 w 140"/>
                <a:gd name="T35" fmla="*/ 228 h 255"/>
                <a:gd name="T36" fmla="*/ 27 w 140"/>
                <a:gd name="T37" fmla="*/ 255 h 255"/>
                <a:gd name="T38" fmla="*/ 49 w 140"/>
                <a:gd name="T39" fmla="*/ 241 h 255"/>
                <a:gd name="T40" fmla="*/ 111 w 140"/>
                <a:gd name="T41" fmla="*/ 157 h 255"/>
                <a:gd name="T42" fmla="*/ 111 w 140"/>
                <a:gd name="T43" fmla="*/ 156 h 255"/>
                <a:gd name="T44" fmla="*/ 73 w 140"/>
                <a:gd name="T45" fmla="*/ 4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0" h="255">
                  <a:moveTo>
                    <a:pt x="73" y="41"/>
                  </a:moveTo>
                  <a:cubicBezTo>
                    <a:pt x="70" y="38"/>
                    <a:pt x="67" y="35"/>
                    <a:pt x="64" y="33"/>
                  </a:cubicBezTo>
                  <a:cubicBezTo>
                    <a:pt x="61" y="31"/>
                    <a:pt x="58" y="29"/>
                    <a:pt x="56" y="27"/>
                  </a:cubicBezTo>
                  <a:cubicBezTo>
                    <a:pt x="55" y="26"/>
                    <a:pt x="54" y="25"/>
                    <a:pt x="52" y="24"/>
                  </a:cubicBezTo>
                  <a:cubicBezTo>
                    <a:pt x="52" y="24"/>
                    <a:pt x="51" y="24"/>
                    <a:pt x="51" y="23"/>
                  </a:cubicBezTo>
                  <a:cubicBezTo>
                    <a:pt x="42" y="17"/>
                    <a:pt x="35" y="13"/>
                    <a:pt x="29" y="9"/>
                  </a:cubicBezTo>
                  <a:cubicBezTo>
                    <a:pt x="22" y="5"/>
                    <a:pt x="16" y="3"/>
                    <a:pt x="11" y="2"/>
                  </a:cubicBezTo>
                  <a:cubicBezTo>
                    <a:pt x="7" y="1"/>
                    <a:pt x="4" y="0"/>
                    <a:pt x="0" y="0"/>
                  </a:cubicBezTo>
                  <a:cubicBezTo>
                    <a:pt x="11" y="2"/>
                    <a:pt x="11" y="2"/>
                    <a:pt x="11" y="2"/>
                  </a:cubicBezTo>
                  <a:cubicBezTo>
                    <a:pt x="12" y="26"/>
                    <a:pt x="12" y="26"/>
                    <a:pt x="12" y="26"/>
                  </a:cubicBezTo>
                  <a:cubicBezTo>
                    <a:pt x="13" y="44"/>
                    <a:pt x="13" y="44"/>
                    <a:pt x="13" y="44"/>
                  </a:cubicBezTo>
                  <a:cubicBezTo>
                    <a:pt x="15" y="71"/>
                    <a:pt x="15" y="71"/>
                    <a:pt x="15" y="71"/>
                  </a:cubicBezTo>
                  <a:cubicBezTo>
                    <a:pt x="15" y="71"/>
                    <a:pt x="15" y="71"/>
                    <a:pt x="15" y="71"/>
                  </a:cubicBezTo>
                  <a:cubicBezTo>
                    <a:pt x="15" y="71"/>
                    <a:pt x="15" y="71"/>
                    <a:pt x="15" y="71"/>
                  </a:cubicBezTo>
                  <a:cubicBezTo>
                    <a:pt x="83" y="128"/>
                    <a:pt x="83" y="128"/>
                    <a:pt x="83" y="128"/>
                  </a:cubicBezTo>
                  <a:cubicBezTo>
                    <a:pt x="80" y="132"/>
                    <a:pt x="80" y="132"/>
                    <a:pt x="80" y="132"/>
                  </a:cubicBezTo>
                  <a:cubicBezTo>
                    <a:pt x="60" y="157"/>
                    <a:pt x="44" y="184"/>
                    <a:pt x="30" y="213"/>
                  </a:cubicBezTo>
                  <a:cubicBezTo>
                    <a:pt x="24" y="228"/>
                    <a:pt x="24" y="228"/>
                    <a:pt x="24" y="228"/>
                  </a:cubicBezTo>
                  <a:cubicBezTo>
                    <a:pt x="31" y="231"/>
                    <a:pt x="31" y="250"/>
                    <a:pt x="27" y="255"/>
                  </a:cubicBezTo>
                  <a:cubicBezTo>
                    <a:pt x="42" y="251"/>
                    <a:pt x="49" y="241"/>
                    <a:pt x="49" y="241"/>
                  </a:cubicBezTo>
                  <a:cubicBezTo>
                    <a:pt x="111" y="157"/>
                    <a:pt x="111" y="157"/>
                    <a:pt x="111" y="157"/>
                  </a:cubicBezTo>
                  <a:cubicBezTo>
                    <a:pt x="111" y="156"/>
                    <a:pt x="111" y="156"/>
                    <a:pt x="111" y="156"/>
                  </a:cubicBezTo>
                  <a:cubicBezTo>
                    <a:pt x="140" y="116"/>
                    <a:pt x="99" y="67"/>
                    <a:pt x="73" y="41"/>
                  </a:cubicBezTo>
                  <a:close/>
                </a:path>
              </a:pathLst>
            </a:custGeom>
            <a:solidFill>
              <a:srgbClr val="05C8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7" name="Freeform 67"/>
            <p:cNvSpPr>
              <a:spLocks/>
            </p:cNvSpPr>
            <p:nvPr/>
          </p:nvSpPr>
          <p:spPr bwMode="auto">
            <a:xfrm>
              <a:off x="7226300" y="3292475"/>
              <a:ext cx="312738" cy="1162050"/>
            </a:xfrm>
            <a:custGeom>
              <a:avLst/>
              <a:gdLst>
                <a:gd name="T0" fmla="*/ 62 w 82"/>
                <a:gd name="T1" fmla="*/ 153 h 305"/>
                <a:gd name="T2" fmla="*/ 82 w 82"/>
                <a:gd name="T3" fmla="*/ 98 h 305"/>
                <a:gd name="T4" fmla="*/ 80 w 82"/>
                <a:gd name="T5" fmla="*/ 79 h 305"/>
                <a:gd name="T6" fmla="*/ 67 w 82"/>
                <a:gd name="T7" fmla="*/ 0 h 305"/>
                <a:gd name="T8" fmla="*/ 38 w 82"/>
                <a:gd name="T9" fmla="*/ 38 h 305"/>
                <a:gd name="T10" fmla="*/ 23 w 82"/>
                <a:gd name="T11" fmla="*/ 142 h 305"/>
                <a:gd name="T12" fmla="*/ 8 w 82"/>
                <a:gd name="T13" fmla="*/ 208 h 305"/>
                <a:gd name="T14" fmla="*/ 0 w 82"/>
                <a:gd name="T15" fmla="*/ 301 h 305"/>
                <a:gd name="T16" fmla="*/ 31 w 82"/>
                <a:gd name="T17" fmla="*/ 305 h 305"/>
                <a:gd name="T18" fmla="*/ 34 w 82"/>
                <a:gd name="T19" fmla="*/ 278 h 305"/>
                <a:gd name="T20" fmla="*/ 58 w 82"/>
                <a:gd name="T21" fmla="*/ 205 h 305"/>
                <a:gd name="T22" fmla="*/ 62 w 82"/>
                <a:gd name="T23" fmla="*/ 153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305">
                  <a:moveTo>
                    <a:pt x="62" y="153"/>
                  </a:moveTo>
                  <a:cubicBezTo>
                    <a:pt x="82" y="98"/>
                    <a:pt x="82" y="98"/>
                    <a:pt x="82" y="98"/>
                  </a:cubicBezTo>
                  <a:cubicBezTo>
                    <a:pt x="81" y="92"/>
                    <a:pt x="81" y="85"/>
                    <a:pt x="80" y="79"/>
                  </a:cubicBezTo>
                  <a:cubicBezTo>
                    <a:pt x="67" y="0"/>
                    <a:pt x="67" y="0"/>
                    <a:pt x="67" y="0"/>
                  </a:cubicBezTo>
                  <a:cubicBezTo>
                    <a:pt x="56" y="2"/>
                    <a:pt x="42" y="19"/>
                    <a:pt x="38" y="38"/>
                  </a:cubicBezTo>
                  <a:cubicBezTo>
                    <a:pt x="23" y="142"/>
                    <a:pt x="23" y="142"/>
                    <a:pt x="23" y="142"/>
                  </a:cubicBezTo>
                  <a:cubicBezTo>
                    <a:pt x="15" y="163"/>
                    <a:pt x="10" y="185"/>
                    <a:pt x="8" y="208"/>
                  </a:cubicBezTo>
                  <a:cubicBezTo>
                    <a:pt x="0" y="301"/>
                    <a:pt x="0" y="301"/>
                    <a:pt x="0" y="301"/>
                  </a:cubicBezTo>
                  <a:cubicBezTo>
                    <a:pt x="31" y="305"/>
                    <a:pt x="31" y="305"/>
                    <a:pt x="31" y="305"/>
                  </a:cubicBezTo>
                  <a:cubicBezTo>
                    <a:pt x="34" y="278"/>
                    <a:pt x="34" y="278"/>
                    <a:pt x="34" y="278"/>
                  </a:cubicBezTo>
                  <a:cubicBezTo>
                    <a:pt x="37" y="253"/>
                    <a:pt x="45" y="228"/>
                    <a:pt x="58" y="205"/>
                  </a:cubicBezTo>
                  <a:cubicBezTo>
                    <a:pt x="62" y="188"/>
                    <a:pt x="64" y="171"/>
                    <a:pt x="62" y="153"/>
                  </a:cubicBezTo>
                  <a:close/>
                </a:path>
              </a:pathLst>
            </a:custGeom>
            <a:solidFill>
              <a:srgbClr val="05C8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8" name="Freeform 68"/>
            <p:cNvSpPr>
              <a:spLocks/>
            </p:cNvSpPr>
            <p:nvPr/>
          </p:nvSpPr>
          <p:spPr bwMode="auto">
            <a:xfrm>
              <a:off x="7599363" y="4187825"/>
              <a:ext cx="157163" cy="949325"/>
            </a:xfrm>
            <a:custGeom>
              <a:avLst/>
              <a:gdLst>
                <a:gd name="T0" fmla="*/ 41 w 41"/>
                <a:gd name="T1" fmla="*/ 227 h 249"/>
                <a:gd name="T2" fmla="*/ 26 w 41"/>
                <a:gd name="T3" fmla="*/ 0 h 249"/>
                <a:gd name="T4" fmla="*/ 26 w 41"/>
                <a:gd name="T5" fmla="*/ 0 h 249"/>
                <a:gd name="T6" fmla="*/ 16 w 41"/>
                <a:gd name="T7" fmla="*/ 249 h 249"/>
                <a:gd name="T8" fmla="*/ 41 w 41"/>
                <a:gd name="T9" fmla="*/ 227 h 249"/>
              </a:gdLst>
              <a:ahLst/>
              <a:cxnLst>
                <a:cxn ang="0">
                  <a:pos x="T0" y="T1"/>
                </a:cxn>
                <a:cxn ang="0">
                  <a:pos x="T2" y="T3"/>
                </a:cxn>
                <a:cxn ang="0">
                  <a:pos x="T4" y="T5"/>
                </a:cxn>
                <a:cxn ang="0">
                  <a:pos x="T6" y="T7"/>
                </a:cxn>
                <a:cxn ang="0">
                  <a:pos x="T8" y="T9"/>
                </a:cxn>
              </a:cxnLst>
              <a:rect l="0" t="0" r="r" b="b"/>
              <a:pathLst>
                <a:path w="41" h="249">
                  <a:moveTo>
                    <a:pt x="41" y="227"/>
                  </a:moveTo>
                  <a:cubicBezTo>
                    <a:pt x="28" y="171"/>
                    <a:pt x="29" y="58"/>
                    <a:pt x="26" y="0"/>
                  </a:cubicBezTo>
                  <a:cubicBezTo>
                    <a:pt x="26" y="0"/>
                    <a:pt x="26" y="0"/>
                    <a:pt x="26" y="0"/>
                  </a:cubicBezTo>
                  <a:cubicBezTo>
                    <a:pt x="0" y="60"/>
                    <a:pt x="0" y="186"/>
                    <a:pt x="16" y="249"/>
                  </a:cubicBezTo>
                  <a:cubicBezTo>
                    <a:pt x="17" y="247"/>
                    <a:pt x="18" y="227"/>
                    <a:pt x="41" y="227"/>
                  </a:cubicBezTo>
                  <a:close/>
                </a:path>
              </a:pathLst>
            </a:custGeom>
            <a:solidFill>
              <a:srgbClr val="1A3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9" name="Freeform 69"/>
            <p:cNvSpPr>
              <a:spLocks/>
            </p:cNvSpPr>
            <p:nvPr/>
          </p:nvSpPr>
          <p:spPr bwMode="auto">
            <a:xfrm>
              <a:off x="7683500" y="5045075"/>
              <a:ext cx="430213" cy="1104900"/>
            </a:xfrm>
            <a:custGeom>
              <a:avLst/>
              <a:gdLst>
                <a:gd name="T0" fmla="*/ 105 w 113"/>
                <a:gd name="T1" fmla="*/ 242 h 290"/>
                <a:gd name="T2" fmla="*/ 95 w 113"/>
                <a:gd name="T3" fmla="*/ 222 h 290"/>
                <a:gd name="T4" fmla="*/ 77 w 113"/>
                <a:gd name="T5" fmla="*/ 177 h 290"/>
                <a:gd name="T6" fmla="*/ 74 w 113"/>
                <a:gd name="T7" fmla="*/ 146 h 290"/>
                <a:gd name="T8" fmla="*/ 73 w 113"/>
                <a:gd name="T9" fmla="*/ 107 h 290"/>
                <a:gd name="T10" fmla="*/ 54 w 113"/>
                <a:gd name="T11" fmla="*/ 56 h 290"/>
                <a:gd name="T12" fmla="*/ 68 w 113"/>
                <a:gd name="T13" fmla="*/ 18 h 290"/>
                <a:gd name="T14" fmla="*/ 6 w 113"/>
                <a:gd name="T15" fmla="*/ 5 h 290"/>
                <a:gd name="T16" fmla="*/ 6 w 113"/>
                <a:gd name="T17" fmla="*/ 18 h 290"/>
                <a:gd name="T18" fmla="*/ 5 w 113"/>
                <a:gd name="T19" fmla="*/ 76 h 290"/>
                <a:gd name="T20" fmla="*/ 14 w 113"/>
                <a:gd name="T21" fmla="*/ 100 h 290"/>
                <a:gd name="T22" fmla="*/ 62 w 113"/>
                <a:gd name="T23" fmla="*/ 231 h 290"/>
                <a:gd name="T24" fmla="*/ 62 w 113"/>
                <a:gd name="T25" fmla="*/ 231 h 290"/>
                <a:gd name="T26" fmla="*/ 67 w 113"/>
                <a:gd name="T27" fmla="*/ 246 h 290"/>
                <a:gd name="T28" fmla="*/ 73 w 113"/>
                <a:gd name="T29" fmla="*/ 277 h 290"/>
                <a:gd name="T30" fmla="*/ 78 w 113"/>
                <a:gd name="T31" fmla="*/ 287 h 290"/>
                <a:gd name="T32" fmla="*/ 95 w 113"/>
                <a:gd name="T33" fmla="*/ 287 h 290"/>
                <a:gd name="T34" fmla="*/ 107 w 113"/>
                <a:gd name="T35" fmla="*/ 286 h 290"/>
                <a:gd name="T36" fmla="*/ 110 w 113"/>
                <a:gd name="T37" fmla="*/ 279 h 290"/>
                <a:gd name="T38" fmla="*/ 105 w 113"/>
                <a:gd name="T39" fmla="*/ 24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3" h="290">
                  <a:moveTo>
                    <a:pt x="105" y="242"/>
                  </a:moveTo>
                  <a:cubicBezTo>
                    <a:pt x="102" y="235"/>
                    <a:pt x="99" y="229"/>
                    <a:pt x="95" y="222"/>
                  </a:cubicBezTo>
                  <a:cubicBezTo>
                    <a:pt x="92" y="217"/>
                    <a:pt x="80" y="187"/>
                    <a:pt x="77" y="177"/>
                  </a:cubicBezTo>
                  <a:cubicBezTo>
                    <a:pt x="75" y="167"/>
                    <a:pt x="74" y="156"/>
                    <a:pt x="74" y="146"/>
                  </a:cubicBezTo>
                  <a:cubicBezTo>
                    <a:pt x="73" y="107"/>
                    <a:pt x="73" y="107"/>
                    <a:pt x="73" y="107"/>
                  </a:cubicBezTo>
                  <a:cubicBezTo>
                    <a:pt x="70" y="87"/>
                    <a:pt x="66" y="72"/>
                    <a:pt x="54" y="56"/>
                  </a:cubicBezTo>
                  <a:cubicBezTo>
                    <a:pt x="68" y="18"/>
                    <a:pt x="68" y="18"/>
                    <a:pt x="68" y="18"/>
                  </a:cubicBezTo>
                  <a:cubicBezTo>
                    <a:pt x="34" y="0"/>
                    <a:pt x="16" y="0"/>
                    <a:pt x="6" y="5"/>
                  </a:cubicBezTo>
                  <a:cubicBezTo>
                    <a:pt x="6" y="18"/>
                    <a:pt x="6" y="18"/>
                    <a:pt x="6" y="18"/>
                  </a:cubicBezTo>
                  <a:cubicBezTo>
                    <a:pt x="4" y="38"/>
                    <a:pt x="0" y="54"/>
                    <a:pt x="5" y="76"/>
                  </a:cubicBezTo>
                  <a:cubicBezTo>
                    <a:pt x="6" y="79"/>
                    <a:pt x="13" y="98"/>
                    <a:pt x="14" y="100"/>
                  </a:cubicBezTo>
                  <a:cubicBezTo>
                    <a:pt x="62" y="231"/>
                    <a:pt x="62" y="231"/>
                    <a:pt x="62" y="231"/>
                  </a:cubicBezTo>
                  <a:cubicBezTo>
                    <a:pt x="62" y="231"/>
                    <a:pt x="62" y="231"/>
                    <a:pt x="62" y="231"/>
                  </a:cubicBezTo>
                  <a:cubicBezTo>
                    <a:pt x="67" y="246"/>
                    <a:pt x="67" y="246"/>
                    <a:pt x="67" y="246"/>
                  </a:cubicBezTo>
                  <a:cubicBezTo>
                    <a:pt x="69" y="256"/>
                    <a:pt x="70" y="266"/>
                    <a:pt x="73" y="277"/>
                  </a:cubicBezTo>
                  <a:cubicBezTo>
                    <a:pt x="74" y="281"/>
                    <a:pt x="75" y="285"/>
                    <a:pt x="78" y="287"/>
                  </a:cubicBezTo>
                  <a:cubicBezTo>
                    <a:pt x="83" y="290"/>
                    <a:pt x="89" y="287"/>
                    <a:pt x="95" y="287"/>
                  </a:cubicBezTo>
                  <a:cubicBezTo>
                    <a:pt x="99" y="287"/>
                    <a:pt x="104" y="289"/>
                    <a:pt x="107" y="286"/>
                  </a:cubicBezTo>
                  <a:cubicBezTo>
                    <a:pt x="109" y="284"/>
                    <a:pt x="110" y="282"/>
                    <a:pt x="110" y="279"/>
                  </a:cubicBezTo>
                  <a:cubicBezTo>
                    <a:pt x="113" y="267"/>
                    <a:pt x="110" y="254"/>
                    <a:pt x="105" y="242"/>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36" name="Man"/>
          <p:cNvGrpSpPr/>
          <p:nvPr/>
        </p:nvGrpSpPr>
        <p:grpSpPr>
          <a:xfrm>
            <a:off x="3806429" y="1934767"/>
            <a:ext cx="1707356" cy="2783681"/>
            <a:chOff x="5075238" y="2579688"/>
            <a:chExt cx="2276475" cy="3711575"/>
          </a:xfrm>
        </p:grpSpPr>
        <p:sp>
          <p:nvSpPr>
            <p:cNvPr id="100" name="Freeform 100"/>
            <p:cNvSpPr>
              <a:spLocks/>
            </p:cNvSpPr>
            <p:nvPr/>
          </p:nvSpPr>
          <p:spPr bwMode="auto">
            <a:xfrm>
              <a:off x="5075238" y="4552950"/>
              <a:ext cx="742950" cy="704850"/>
            </a:xfrm>
            <a:custGeom>
              <a:avLst/>
              <a:gdLst>
                <a:gd name="T0" fmla="*/ 468 w 468"/>
                <a:gd name="T1" fmla="*/ 207 h 444"/>
                <a:gd name="T2" fmla="*/ 309 w 468"/>
                <a:gd name="T3" fmla="*/ 444 h 444"/>
                <a:gd name="T4" fmla="*/ 0 w 468"/>
                <a:gd name="T5" fmla="*/ 238 h 444"/>
                <a:gd name="T6" fmla="*/ 158 w 468"/>
                <a:gd name="T7" fmla="*/ 0 h 444"/>
                <a:gd name="T8" fmla="*/ 468 w 468"/>
                <a:gd name="T9" fmla="*/ 207 h 444"/>
              </a:gdLst>
              <a:ahLst/>
              <a:cxnLst>
                <a:cxn ang="0">
                  <a:pos x="T0" y="T1"/>
                </a:cxn>
                <a:cxn ang="0">
                  <a:pos x="T2" y="T3"/>
                </a:cxn>
                <a:cxn ang="0">
                  <a:pos x="T4" y="T5"/>
                </a:cxn>
                <a:cxn ang="0">
                  <a:pos x="T6" y="T7"/>
                </a:cxn>
                <a:cxn ang="0">
                  <a:pos x="T8" y="T9"/>
                </a:cxn>
              </a:cxnLst>
              <a:rect l="0" t="0" r="r" b="b"/>
              <a:pathLst>
                <a:path w="468" h="444">
                  <a:moveTo>
                    <a:pt x="468" y="207"/>
                  </a:moveTo>
                  <a:lnTo>
                    <a:pt x="309" y="444"/>
                  </a:lnTo>
                  <a:lnTo>
                    <a:pt x="0" y="238"/>
                  </a:lnTo>
                  <a:lnTo>
                    <a:pt x="158" y="0"/>
                  </a:lnTo>
                  <a:lnTo>
                    <a:pt x="468" y="207"/>
                  </a:lnTo>
                  <a:close/>
                </a:path>
              </a:pathLst>
            </a:custGeom>
            <a:solidFill>
              <a:srgbClr val="3B4D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nvGrpSpPr>
            <p:cNvPr id="135" name="Group 134"/>
            <p:cNvGrpSpPr/>
            <p:nvPr/>
          </p:nvGrpSpPr>
          <p:grpSpPr>
            <a:xfrm>
              <a:off x="5364163" y="2579688"/>
              <a:ext cx="1987550" cy="3711575"/>
              <a:chOff x="5364163" y="2579688"/>
              <a:chExt cx="1987550" cy="3711575"/>
            </a:xfrm>
          </p:grpSpPr>
          <p:sp>
            <p:nvSpPr>
              <p:cNvPr id="94" name="Freeform 94"/>
              <p:cNvSpPr>
                <a:spLocks/>
              </p:cNvSpPr>
              <p:nvPr/>
            </p:nvSpPr>
            <p:spPr bwMode="auto">
              <a:xfrm>
                <a:off x="6096000" y="6096000"/>
                <a:ext cx="425450" cy="195263"/>
              </a:xfrm>
              <a:custGeom>
                <a:avLst/>
                <a:gdLst>
                  <a:gd name="T0" fmla="*/ 110 w 112"/>
                  <a:gd name="T1" fmla="*/ 45 h 51"/>
                  <a:gd name="T2" fmla="*/ 104 w 112"/>
                  <a:gd name="T3" fmla="*/ 33 h 51"/>
                  <a:gd name="T4" fmla="*/ 93 w 112"/>
                  <a:gd name="T5" fmla="*/ 31 h 51"/>
                  <a:gd name="T6" fmla="*/ 40 w 112"/>
                  <a:gd name="T7" fmla="*/ 0 h 51"/>
                  <a:gd name="T8" fmla="*/ 2 w 112"/>
                  <a:gd name="T9" fmla="*/ 0 h 51"/>
                  <a:gd name="T10" fmla="*/ 2 w 112"/>
                  <a:gd name="T11" fmla="*/ 51 h 51"/>
                  <a:gd name="T12" fmla="*/ 22 w 112"/>
                  <a:gd name="T13" fmla="*/ 51 h 51"/>
                  <a:gd name="T14" fmla="*/ 29 w 112"/>
                  <a:gd name="T15" fmla="*/ 46 h 51"/>
                  <a:gd name="T16" fmla="*/ 30 w 112"/>
                  <a:gd name="T17" fmla="*/ 40 h 51"/>
                  <a:gd name="T18" fmla="*/ 74 w 112"/>
                  <a:gd name="T19" fmla="*/ 51 h 51"/>
                  <a:gd name="T20" fmla="*/ 98 w 112"/>
                  <a:gd name="T21" fmla="*/ 51 h 51"/>
                  <a:gd name="T22" fmla="*/ 110 w 112"/>
                  <a:gd name="T23" fmla="*/ 4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 h="51">
                    <a:moveTo>
                      <a:pt x="110" y="45"/>
                    </a:moveTo>
                    <a:cubicBezTo>
                      <a:pt x="112" y="40"/>
                      <a:pt x="110" y="34"/>
                      <a:pt x="104" y="33"/>
                    </a:cubicBezTo>
                    <a:cubicBezTo>
                      <a:pt x="93" y="31"/>
                      <a:pt x="93" y="31"/>
                      <a:pt x="93" y="31"/>
                    </a:cubicBezTo>
                    <a:cubicBezTo>
                      <a:pt x="70" y="26"/>
                      <a:pt x="58" y="16"/>
                      <a:pt x="40" y="0"/>
                    </a:cubicBezTo>
                    <a:cubicBezTo>
                      <a:pt x="2" y="0"/>
                      <a:pt x="2" y="0"/>
                      <a:pt x="2" y="0"/>
                    </a:cubicBezTo>
                    <a:cubicBezTo>
                      <a:pt x="0" y="17"/>
                      <a:pt x="0" y="34"/>
                      <a:pt x="2" y="51"/>
                    </a:cubicBezTo>
                    <a:cubicBezTo>
                      <a:pt x="22" y="51"/>
                      <a:pt x="22" y="51"/>
                      <a:pt x="22" y="51"/>
                    </a:cubicBezTo>
                    <a:cubicBezTo>
                      <a:pt x="25" y="51"/>
                      <a:pt x="28" y="49"/>
                      <a:pt x="29" y="46"/>
                    </a:cubicBezTo>
                    <a:cubicBezTo>
                      <a:pt x="30" y="40"/>
                      <a:pt x="30" y="40"/>
                      <a:pt x="30" y="40"/>
                    </a:cubicBezTo>
                    <a:cubicBezTo>
                      <a:pt x="46" y="47"/>
                      <a:pt x="56" y="51"/>
                      <a:pt x="74" y="51"/>
                    </a:cubicBezTo>
                    <a:cubicBezTo>
                      <a:pt x="74" y="51"/>
                      <a:pt x="95" y="51"/>
                      <a:pt x="98" y="51"/>
                    </a:cubicBezTo>
                    <a:cubicBezTo>
                      <a:pt x="101" y="51"/>
                      <a:pt x="108" y="48"/>
                      <a:pt x="110" y="4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5" name="Freeform 95"/>
              <p:cNvSpPr>
                <a:spLocks/>
              </p:cNvSpPr>
              <p:nvPr/>
            </p:nvSpPr>
            <p:spPr bwMode="auto">
              <a:xfrm>
                <a:off x="5976938" y="4519613"/>
                <a:ext cx="392113" cy="1584325"/>
              </a:xfrm>
              <a:custGeom>
                <a:avLst/>
                <a:gdLst>
                  <a:gd name="T0" fmla="*/ 103 w 103"/>
                  <a:gd name="T1" fmla="*/ 0 h 416"/>
                  <a:gd name="T2" fmla="*/ 87 w 103"/>
                  <a:gd name="T3" fmla="*/ 208 h 416"/>
                  <a:gd name="T4" fmla="*/ 84 w 103"/>
                  <a:gd name="T5" fmla="*/ 303 h 416"/>
                  <a:gd name="T6" fmla="*/ 72 w 103"/>
                  <a:gd name="T7" fmla="*/ 416 h 416"/>
                  <a:gd name="T8" fmla="*/ 33 w 103"/>
                  <a:gd name="T9" fmla="*/ 415 h 416"/>
                  <a:gd name="T10" fmla="*/ 26 w 103"/>
                  <a:gd name="T11" fmla="*/ 205 h 416"/>
                  <a:gd name="T12" fmla="*/ 3 w 103"/>
                  <a:gd name="T13" fmla="*/ 49 h 416"/>
                  <a:gd name="T14" fmla="*/ 0 w 103"/>
                  <a:gd name="T15" fmla="*/ 0 h 416"/>
                  <a:gd name="T16" fmla="*/ 103 w 103"/>
                  <a:gd name="T17"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416">
                    <a:moveTo>
                      <a:pt x="103" y="0"/>
                    </a:moveTo>
                    <a:cubicBezTo>
                      <a:pt x="87" y="208"/>
                      <a:pt x="87" y="208"/>
                      <a:pt x="87" y="208"/>
                    </a:cubicBezTo>
                    <a:cubicBezTo>
                      <a:pt x="87" y="208"/>
                      <a:pt x="88" y="279"/>
                      <a:pt x="84" y="303"/>
                    </a:cubicBezTo>
                    <a:cubicBezTo>
                      <a:pt x="84" y="303"/>
                      <a:pt x="75" y="381"/>
                      <a:pt x="72" y="416"/>
                    </a:cubicBezTo>
                    <a:cubicBezTo>
                      <a:pt x="33" y="415"/>
                      <a:pt x="33" y="415"/>
                      <a:pt x="33" y="415"/>
                    </a:cubicBezTo>
                    <a:cubicBezTo>
                      <a:pt x="32" y="380"/>
                      <a:pt x="22" y="236"/>
                      <a:pt x="26" y="205"/>
                    </a:cubicBezTo>
                    <a:cubicBezTo>
                      <a:pt x="26" y="205"/>
                      <a:pt x="5" y="87"/>
                      <a:pt x="3" y="49"/>
                    </a:cubicBezTo>
                    <a:cubicBezTo>
                      <a:pt x="0" y="0"/>
                      <a:pt x="0" y="0"/>
                      <a:pt x="0" y="0"/>
                    </a:cubicBezTo>
                    <a:lnTo>
                      <a:pt x="103" y="0"/>
                    </a:lnTo>
                    <a:close/>
                  </a:path>
                </a:pathLst>
              </a:custGeom>
              <a:solidFill>
                <a:srgbClr val="4A6B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6" name="Freeform 96"/>
              <p:cNvSpPr>
                <a:spLocks/>
              </p:cNvSpPr>
              <p:nvPr/>
            </p:nvSpPr>
            <p:spPr bwMode="auto">
              <a:xfrm>
                <a:off x="5513388" y="6096000"/>
                <a:ext cx="425450" cy="195263"/>
              </a:xfrm>
              <a:custGeom>
                <a:avLst/>
                <a:gdLst>
                  <a:gd name="T0" fmla="*/ 2 w 112"/>
                  <a:gd name="T1" fmla="*/ 45 h 51"/>
                  <a:gd name="T2" fmla="*/ 8 w 112"/>
                  <a:gd name="T3" fmla="*/ 33 h 51"/>
                  <a:gd name="T4" fmla="*/ 19 w 112"/>
                  <a:gd name="T5" fmla="*/ 31 h 51"/>
                  <a:gd name="T6" fmla="*/ 72 w 112"/>
                  <a:gd name="T7" fmla="*/ 0 h 51"/>
                  <a:gd name="T8" fmla="*/ 110 w 112"/>
                  <a:gd name="T9" fmla="*/ 0 h 51"/>
                  <a:gd name="T10" fmla="*/ 110 w 112"/>
                  <a:gd name="T11" fmla="*/ 51 h 51"/>
                  <a:gd name="T12" fmla="*/ 90 w 112"/>
                  <a:gd name="T13" fmla="*/ 51 h 51"/>
                  <a:gd name="T14" fmla="*/ 83 w 112"/>
                  <a:gd name="T15" fmla="*/ 46 h 51"/>
                  <a:gd name="T16" fmla="*/ 82 w 112"/>
                  <a:gd name="T17" fmla="*/ 40 h 51"/>
                  <a:gd name="T18" fmla="*/ 39 w 112"/>
                  <a:gd name="T19" fmla="*/ 51 h 51"/>
                  <a:gd name="T20" fmla="*/ 14 w 112"/>
                  <a:gd name="T21" fmla="*/ 51 h 51"/>
                  <a:gd name="T22" fmla="*/ 2 w 112"/>
                  <a:gd name="T23" fmla="*/ 4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 h="51">
                    <a:moveTo>
                      <a:pt x="2" y="45"/>
                    </a:moveTo>
                    <a:cubicBezTo>
                      <a:pt x="0" y="40"/>
                      <a:pt x="3" y="34"/>
                      <a:pt x="8" y="33"/>
                    </a:cubicBezTo>
                    <a:cubicBezTo>
                      <a:pt x="19" y="31"/>
                      <a:pt x="19" y="31"/>
                      <a:pt x="19" y="31"/>
                    </a:cubicBezTo>
                    <a:cubicBezTo>
                      <a:pt x="43" y="26"/>
                      <a:pt x="54" y="16"/>
                      <a:pt x="72" y="0"/>
                    </a:cubicBezTo>
                    <a:cubicBezTo>
                      <a:pt x="110" y="0"/>
                      <a:pt x="110" y="0"/>
                      <a:pt x="110" y="0"/>
                    </a:cubicBezTo>
                    <a:cubicBezTo>
                      <a:pt x="112" y="17"/>
                      <a:pt x="112" y="34"/>
                      <a:pt x="110" y="51"/>
                    </a:cubicBezTo>
                    <a:cubicBezTo>
                      <a:pt x="90" y="51"/>
                      <a:pt x="90" y="51"/>
                      <a:pt x="90" y="51"/>
                    </a:cubicBezTo>
                    <a:cubicBezTo>
                      <a:pt x="87" y="51"/>
                      <a:pt x="84" y="49"/>
                      <a:pt x="83" y="46"/>
                    </a:cubicBezTo>
                    <a:cubicBezTo>
                      <a:pt x="82" y="40"/>
                      <a:pt x="82" y="40"/>
                      <a:pt x="82" y="40"/>
                    </a:cubicBezTo>
                    <a:cubicBezTo>
                      <a:pt x="66" y="47"/>
                      <a:pt x="57" y="51"/>
                      <a:pt x="39" y="51"/>
                    </a:cubicBezTo>
                    <a:cubicBezTo>
                      <a:pt x="39" y="51"/>
                      <a:pt x="18" y="51"/>
                      <a:pt x="14" y="51"/>
                    </a:cubicBezTo>
                    <a:cubicBezTo>
                      <a:pt x="11" y="51"/>
                      <a:pt x="4" y="48"/>
                      <a:pt x="2" y="4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7" name="Freeform 97"/>
              <p:cNvSpPr>
                <a:spLocks/>
              </p:cNvSpPr>
              <p:nvPr/>
            </p:nvSpPr>
            <p:spPr bwMode="auto">
              <a:xfrm>
                <a:off x="5649913" y="4519613"/>
                <a:ext cx="369888" cy="1584325"/>
              </a:xfrm>
              <a:custGeom>
                <a:avLst/>
                <a:gdLst>
                  <a:gd name="T0" fmla="*/ 0 w 97"/>
                  <a:gd name="T1" fmla="*/ 0 h 416"/>
                  <a:gd name="T2" fmla="*/ 19 w 97"/>
                  <a:gd name="T3" fmla="*/ 208 h 416"/>
                  <a:gd name="T4" fmla="*/ 21 w 97"/>
                  <a:gd name="T5" fmla="*/ 303 h 416"/>
                  <a:gd name="T6" fmla="*/ 34 w 97"/>
                  <a:gd name="T7" fmla="*/ 416 h 416"/>
                  <a:gd name="T8" fmla="*/ 74 w 97"/>
                  <a:gd name="T9" fmla="*/ 415 h 416"/>
                  <a:gd name="T10" fmla="*/ 82 w 97"/>
                  <a:gd name="T11" fmla="*/ 295 h 416"/>
                  <a:gd name="T12" fmla="*/ 80 w 97"/>
                  <a:gd name="T13" fmla="*/ 205 h 416"/>
                  <a:gd name="T14" fmla="*/ 94 w 97"/>
                  <a:gd name="T15" fmla="*/ 49 h 416"/>
                  <a:gd name="T16" fmla="*/ 97 w 97"/>
                  <a:gd name="T17" fmla="*/ 0 h 416"/>
                  <a:gd name="T18" fmla="*/ 0 w 97"/>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416">
                    <a:moveTo>
                      <a:pt x="0" y="0"/>
                    </a:moveTo>
                    <a:cubicBezTo>
                      <a:pt x="19" y="208"/>
                      <a:pt x="19" y="208"/>
                      <a:pt x="19" y="208"/>
                    </a:cubicBezTo>
                    <a:cubicBezTo>
                      <a:pt x="19" y="208"/>
                      <a:pt x="17" y="279"/>
                      <a:pt x="21" y="303"/>
                    </a:cubicBezTo>
                    <a:cubicBezTo>
                      <a:pt x="21" y="303"/>
                      <a:pt x="31" y="381"/>
                      <a:pt x="34" y="416"/>
                    </a:cubicBezTo>
                    <a:cubicBezTo>
                      <a:pt x="74" y="415"/>
                      <a:pt x="74" y="415"/>
                      <a:pt x="74" y="415"/>
                    </a:cubicBezTo>
                    <a:cubicBezTo>
                      <a:pt x="75" y="380"/>
                      <a:pt x="82" y="295"/>
                      <a:pt x="82" y="295"/>
                    </a:cubicBezTo>
                    <a:cubicBezTo>
                      <a:pt x="85" y="263"/>
                      <a:pt x="84" y="236"/>
                      <a:pt x="80" y="205"/>
                    </a:cubicBezTo>
                    <a:cubicBezTo>
                      <a:pt x="80" y="205"/>
                      <a:pt x="92" y="87"/>
                      <a:pt x="94" y="49"/>
                    </a:cubicBezTo>
                    <a:cubicBezTo>
                      <a:pt x="97" y="0"/>
                      <a:pt x="97" y="0"/>
                      <a:pt x="97" y="0"/>
                    </a:cubicBezTo>
                    <a:lnTo>
                      <a:pt x="0" y="0"/>
                    </a:lnTo>
                    <a:close/>
                  </a:path>
                </a:pathLst>
              </a:custGeom>
              <a:solidFill>
                <a:srgbClr val="527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8" name="Freeform 98"/>
              <p:cNvSpPr>
                <a:spLocks/>
              </p:cNvSpPr>
              <p:nvPr/>
            </p:nvSpPr>
            <p:spPr bwMode="auto">
              <a:xfrm>
                <a:off x="5832475" y="4240213"/>
                <a:ext cx="366713" cy="279400"/>
              </a:xfrm>
              <a:custGeom>
                <a:avLst/>
                <a:gdLst>
                  <a:gd name="T0" fmla="*/ 103 w 231"/>
                  <a:gd name="T1" fmla="*/ 0 h 176"/>
                  <a:gd name="T2" fmla="*/ 0 w 231"/>
                  <a:gd name="T3" fmla="*/ 176 h 176"/>
                  <a:gd name="T4" fmla="*/ 231 w 231"/>
                  <a:gd name="T5" fmla="*/ 176 h 176"/>
                  <a:gd name="T6" fmla="*/ 103 w 231"/>
                  <a:gd name="T7" fmla="*/ 0 h 176"/>
                </a:gdLst>
                <a:ahLst/>
                <a:cxnLst>
                  <a:cxn ang="0">
                    <a:pos x="T0" y="T1"/>
                  </a:cxn>
                  <a:cxn ang="0">
                    <a:pos x="T2" y="T3"/>
                  </a:cxn>
                  <a:cxn ang="0">
                    <a:pos x="T4" y="T5"/>
                  </a:cxn>
                  <a:cxn ang="0">
                    <a:pos x="T6" y="T7"/>
                  </a:cxn>
                </a:cxnLst>
                <a:rect l="0" t="0" r="r" b="b"/>
                <a:pathLst>
                  <a:path w="231" h="176">
                    <a:moveTo>
                      <a:pt x="103" y="0"/>
                    </a:moveTo>
                    <a:lnTo>
                      <a:pt x="0" y="176"/>
                    </a:lnTo>
                    <a:lnTo>
                      <a:pt x="231" y="176"/>
                    </a:lnTo>
                    <a:lnTo>
                      <a:pt x="10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9" name="Freeform 99"/>
              <p:cNvSpPr>
                <a:spLocks/>
              </p:cNvSpPr>
              <p:nvPr/>
            </p:nvSpPr>
            <p:spPr bwMode="auto">
              <a:xfrm>
                <a:off x="5364163" y="3063875"/>
                <a:ext cx="1793875" cy="1692275"/>
              </a:xfrm>
              <a:custGeom>
                <a:avLst/>
                <a:gdLst>
                  <a:gd name="T0" fmla="*/ 69 w 471"/>
                  <a:gd name="T1" fmla="*/ 58 h 444"/>
                  <a:gd name="T2" fmla="*/ 11 w 471"/>
                  <a:gd name="T3" fmla="*/ 168 h 444"/>
                  <a:gd name="T4" fmla="*/ 3 w 471"/>
                  <a:gd name="T5" fmla="*/ 217 h 444"/>
                  <a:gd name="T6" fmla="*/ 1 w 471"/>
                  <a:gd name="T7" fmla="*/ 264 h 444"/>
                  <a:gd name="T8" fmla="*/ 11 w 471"/>
                  <a:gd name="T9" fmla="*/ 394 h 444"/>
                  <a:gd name="T10" fmla="*/ 47 w 471"/>
                  <a:gd name="T11" fmla="*/ 394 h 444"/>
                  <a:gd name="T12" fmla="*/ 50 w 471"/>
                  <a:gd name="T13" fmla="*/ 278 h 444"/>
                  <a:gd name="T14" fmla="*/ 65 w 471"/>
                  <a:gd name="T15" fmla="*/ 218 h 444"/>
                  <a:gd name="T16" fmla="*/ 84 w 471"/>
                  <a:gd name="T17" fmla="*/ 152 h 444"/>
                  <a:gd name="T18" fmla="*/ 70 w 471"/>
                  <a:gd name="T19" fmla="*/ 344 h 444"/>
                  <a:gd name="T20" fmla="*/ 60 w 471"/>
                  <a:gd name="T21" fmla="*/ 391 h 444"/>
                  <a:gd name="T22" fmla="*/ 98 w 471"/>
                  <a:gd name="T23" fmla="*/ 407 h 444"/>
                  <a:gd name="T24" fmla="*/ 166 w 471"/>
                  <a:gd name="T25" fmla="*/ 309 h 444"/>
                  <a:gd name="T26" fmla="*/ 284 w 471"/>
                  <a:gd name="T27" fmla="*/ 391 h 444"/>
                  <a:gd name="T28" fmla="*/ 246 w 471"/>
                  <a:gd name="T29" fmla="*/ 227 h 444"/>
                  <a:gd name="T30" fmla="*/ 244 w 471"/>
                  <a:gd name="T31" fmla="*/ 167 h 444"/>
                  <a:gd name="T32" fmla="*/ 249 w 471"/>
                  <a:gd name="T33" fmla="*/ 126 h 444"/>
                  <a:gd name="T34" fmla="*/ 333 w 471"/>
                  <a:gd name="T35" fmla="*/ 121 h 444"/>
                  <a:gd name="T36" fmla="*/ 399 w 471"/>
                  <a:gd name="T37" fmla="*/ 94 h 444"/>
                  <a:gd name="T38" fmla="*/ 471 w 471"/>
                  <a:gd name="T39" fmla="*/ 26 h 444"/>
                  <a:gd name="T40" fmla="*/ 450 w 471"/>
                  <a:gd name="T41" fmla="*/ 0 h 444"/>
                  <a:gd name="T42" fmla="*/ 371 w 471"/>
                  <a:gd name="T43" fmla="*/ 52 h 444"/>
                  <a:gd name="T44" fmla="*/ 333 w 471"/>
                  <a:gd name="T45" fmla="*/ 59 h 444"/>
                  <a:gd name="T46" fmla="*/ 254 w 471"/>
                  <a:gd name="T47" fmla="*/ 44 h 444"/>
                  <a:gd name="T48" fmla="*/ 196 w 471"/>
                  <a:gd name="T49" fmla="*/ 38 h 444"/>
                  <a:gd name="T50" fmla="*/ 166 w 471"/>
                  <a:gd name="T51" fmla="*/ 35 h 444"/>
                  <a:gd name="T52" fmla="*/ 162 w 471"/>
                  <a:gd name="T53" fmla="*/ 35 h 444"/>
                  <a:gd name="T54" fmla="*/ 131 w 471"/>
                  <a:gd name="T55" fmla="*/ 39 h 444"/>
                  <a:gd name="T56" fmla="*/ 131 w 471"/>
                  <a:gd name="T57" fmla="*/ 39 h 444"/>
                  <a:gd name="T58" fmla="*/ 131 w 471"/>
                  <a:gd name="T59" fmla="*/ 39 h 444"/>
                  <a:gd name="T60" fmla="*/ 94 w 471"/>
                  <a:gd name="T61" fmla="*/ 47 h 444"/>
                  <a:gd name="T62" fmla="*/ 69 w 471"/>
                  <a:gd name="T63" fmla="*/ 5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1" h="444">
                    <a:moveTo>
                      <a:pt x="69" y="58"/>
                    </a:moveTo>
                    <a:cubicBezTo>
                      <a:pt x="43" y="81"/>
                      <a:pt x="22" y="128"/>
                      <a:pt x="11" y="168"/>
                    </a:cubicBezTo>
                    <a:cubicBezTo>
                      <a:pt x="3" y="217"/>
                      <a:pt x="3" y="217"/>
                      <a:pt x="3" y="217"/>
                    </a:cubicBezTo>
                    <a:cubicBezTo>
                      <a:pt x="1" y="232"/>
                      <a:pt x="0" y="248"/>
                      <a:pt x="1" y="264"/>
                    </a:cubicBezTo>
                    <a:cubicBezTo>
                      <a:pt x="11" y="394"/>
                      <a:pt x="11" y="394"/>
                      <a:pt x="11" y="394"/>
                    </a:cubicBezTo>
                    <a:cubicBezTo>
                      <a:pt x="47" y="394"/>
                      <a:pt x="47" y="394"/>
                      <a:pt x="47" y="394"/>
                    </a:cubicBezTo>
                    <a:cubicBezTo>
                      <a:pt x="50" y="278"/>
                      <a:pt x="50" y="278"/>
                      <a:pt x="50" y="278"/>
                    </a:cubicBezTo>
                    <a:cubicBezTo>
                      <a:pt x="51" y="257"/>
                      <a:pt x="56" y="237"/>
                      <a:pt x="65" y="218"/>
                    </a:cubicBezTo>
                    <a:cubicBezTo>
                      <a:pt x="84" y="152"/>
                      <a:pt x="84" y="152"/>
                      <a:pt x="84" y="152"/>
                    </a:cubicBezTo>
                    <a:cubicBezTo>
                      <a:pt x="92" y="205"/>
                      <a:pt x="84" y="293"/>
                      <a:pt x="70" y="344"/>
                    </a:cubicBezTo>
                    <a:cubicBezTo>
                      <a:pt x="60" y="391"/>
                      <a:pt x="60" y="391"/>
                      <a:pt x="60" y="391"/>
                    </a:cubicBezTo>
                    <a:cubicBezTo>
                      <a:pt x="69" y="399"/>
                      <a:pt x="73" y="411"/>
                      <a:pt x="98" y="407"/>
                    </a:cubicBezTo>
                    <a:cubicBezTo>
                      <a:pt x="142" y="399"/>
                      <a:pt x="166" y="309"/>
                      <a:pt x="166" y="309"/>
                    </a:cubicBezTo>
                    <a:cubicBezTo>
                      <a:pt x="166" y="309"/>
                      <a:pt x="220" y="444"/>
                      <a:pt x="284" y="391"/>
                    </a:cubicBezTo>
                    <a:cubicBezTo>
                      <a:pt x="284" y="391"/>
                      <a:pt x="256" y="285"/>
                      <a:pt x="246" y="227"/>
                    </a:cubicBezTo>
                    <a:cubicBezTo>
                      <a:pt x="242" y="207"/>
                      <a:pt x="242" y="187"/>
                      <a:pt x="244" y="167"/>
                    </a:cubicBezTo>
                    <a:cubicBezTo>
                      <a:pt x="249" y="126"/>
                      <a:pt x="249" y="126"/>
                      <a:pt x="249" y="126"/>
                    </a:cubicBezTo>
                    <a:cubicBezTo>
                      <a:pt x="333" y="121"/>
                      <a:pt x="333" y="121"/>
                      <a:pt x="333" y="121"/>
                    </a:cubicBezTo>
                    <a:cubicBezTo>
                      <a:pt x="357" y="121"/>
                      <a:pt x="381" y="111"/>
                      <a:pt x="399" y="94"/>
                    </a:cubicBezTo>
                    <a:cubicBezTo>
                      <a:pt x="471" y="26"/>
                      <a:pt x="471" y="26"/>
                      <a:pt x="471" y="26"/>
                    </a:cubicBezTo>
                    <a:cubicBezTo>
                      <a:pt x="450" y="0"/>
                      <a:pt x="450" y="0"/>
                      <a:pt x="450" y="0"/>
                    </a:cubicBezTo>
                    <a:cubicBezTo>
                      <a:pt x="371" y="52"/>
                      <a:pt x="371" y="52"/>
                      <a:pt x="371" y="52"/>
                    </a:cubicBezTo>
                    <a:cubicBezTo>
                      <a:pt x="360" y="59"/>
                      <a:pt x="346" y="61"/>
                      <a:pt x="333" y="59"/>
                    </a:cubicBezTo>
                    <a:cubicBezTo>
                      <a:pt x="254" y="44"/>
                      <a:pt x="254" y="44"/>
                      <a:pt x="254" y="44"/>
                    </a:cubicBezTo>
                    <a:cubicBezTo>
                      <a:pt x="237" y="42"/>
                      <a:pt x="200" y="38"/>
                      <a:pt x="196" y="38"/>
                    </a:cubicBezTo>
                    <a:cubicBezTo>
                      <a:pt x="187" y="36"/>
                      <a:pt x="177" y="35"/>
                      <a:pt x="166" y="35"/>
                    </a:cubicBezTo>
                    <a:cubicBezTo>
                      <a:pt x="165" y="35"/>
                      <a:pt x="163" y="35"/>
                      <a:pt x="162" y="35"/>
                    </a:cubicBezTo>
                    <a:cubicBezTo>
                      <a:pt x="150" y="36"/>
                      <a:pt x="140" y="37"/>
                      <a:pt x="131" y="39"/>
                    </a:cubicBezTo>
                    <a:cubicBezTo>
                      <a:pt x="131" y="39"/>
                      <a:pt x="131" y="39"/>
                      <a:pt x="131" y="39"/>
                    </a:cubicBezTo>
                    <a:cubicBezTo>
                      <a:pt x="131" y="39"/>
                      <a:pt x="131" y="39"/>
                      <a:pt x="131" y="39"/>
                    </a:cubicBezTo>
                    <a:cubicBezTo>
                      <a:pt x="117" y="41"/>
                      <a:pt x="105" y="44"/>
                      <a:pt x="94" y="47"/>
                    </a:cubicBezTo>
                    <a:cubicBezTo>
                      <a:pt x="84" y="51"/>
                      <a:pt x="76" y="54"/>
                      <a:pt x="69" y="58"/>
                    </a:cubicBezTo>
                    <a:close/>
                  </a:path>
                </a:pathLst>
              </a:custGeom>
              <a:solidFill>
                <a:srgbClr val="5C7E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1" name="Freeform 101"/>
              <p:cNvSpPr>
                <a:spLocks/>
              </p:cNvSpPr>
              <p:nvPr/>
            </p:nvSpPr>
            <p:spPr bwMode="auto">
              <a:xfrm>
                <a:off x="5375275" y="4560888"/>
                <a:ext cx="222250" cy="274638"/>
              </a:xfrm>
              <a:custGeom>
                <a:avLst/>
                <a:gdLst>
                  <a:gd name="T0" fmla="*/ 11 w 58"/>
                  <a:gd name="T1" fmla="*/ 0 h 72"/>
                  <a:gd name="T2" fmla="*/ 1 w 58"/>
                  <a:gd name="T3" fmla="*/ 41 h 72"/>
                  <a:gd name="T4" fmla="*/ 4 w 58"/>
                  <a:gd name="T5" fmla="*/ 55 h 72"/>
                  <a:gd name="T6" fmla="*/ 15 w 58"/>
                  <a:gd name="T7" fmla="*/ 69 h 72"/>
                  <a:gd name="T8" fmla="*/ 15 w 58"/>
                  <a:gd name="T9" fmla="*/ 69 h 72"/>
                  <a:gd name="T10" fmla="*/ 28 w 58"/>
                  <a:gd name="T11" fmla="*/ 70 h 72"/>
                  <a:gd name="T12" fmla="*/ 36 w 58"/>
                  <a:gd name="T13" fmla="*/ 64 h 72"/>
                  <a:gd name="T14" fmla="*/ 46 w 58"/>
                  <a:gd name="T15" fmla="*/ 39 h 72"/>
                  <a:gd name="T16" fmla="*/ 47 w 58"/>
                  <a:gd name="T17" fmla="*/ 39 h 72"/>
                  <a:gd name="T18" fmla="*/ 50 w 58"/>
                  <a:gd name="T19" fmla="*/ 52 h 72"/>
                  <a:gd name="T20" fmla="*/ 54 w 58"/>
                  <a:gd name="T21" fmla="*/ 55 h 72"/>
                  <a:gd name="T22" fmla="*/ 57 w 58"/>
                  <a:gd name="T23" fmla="*/ 51 h 72"/>
                  <a:gd name="T24" fmla="*/ 57 w 58"/>
                  <a:gd name="T25" fmla="*/ 35 h 72"/>
                  <a:gd name="T26" fmla="*/ 52 w 58"/>
                  <a:gd name="T27" fmla="*/ 25 h 72"/>
                  <a:gd name="T28" fmla="*/ 41 w 58"/>
                  <a:gd name="T29" fmla="*/ 0 h 72"/>
                  <a:gd name="T30" fmla="*/ 11 w 58"/>
                  <a:gd name="T31" fmla="*/ 0 h 72"/>
                  <a:gd name="T32" fmla="*/ 11 w 58"/>
                  <a:gd name="T3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72">
                    <a:moveTo>
                      <a:pt x="11" y="0"/>
                    </a:moveTo>
                    <a:cubicBezTo>
                      <a:pt x="1" y="41"/>
                      <a:pt x="1" y="41"/>
                      <a:pt x="1" y="41"/>
                    </a:cubicBezTo>
                    <a:cubicBezTo>
                      <a:pt x="0" y="46"/>
                      <a:pt x="1" y="52"/>
                      <a:pt x="4" y="55"/>
                    </a:cubicBezTo>
                    <a:cubicBezTo>
                      <a:pt x="8" y="59"/>
                      <a:pt x="10" y="67"/>
                      <a:pt x="15" y="69"/>
                    </a:cubicBezTo>
                    <a:cubicBezTo>
                      <a:pt x="15" y="69"/>
                      <a:pt x="15" y="69"/>
                      <a:pt x="15" y="69"/>
                    </a:cubicBezTo>
                    <a:cubicBezTo>
                      <a:pt x="21" y="72"/>
                      <a:pt x="22" y="69"/>
                      <a:pt x="28" y="70"/>
                    </a:cubicBezTo>
                    <a:cubicBezTo>
                      <a:pt x="32" y="70"/>
                      <a:pt x="36" y="67"/>
                      <a:pt x="36" y="64"/>
                    </a:cubicBezTo>
                    <a:cubicBezTo>
                      <a:pt x="46" y="39"/>
                      <a:pt x="46" y="39"/>
                      <a:pt x="46" y="39"/>
                    </a:cubicBezTo>
                    <a:cubicBezTo>
                      <a:pt x="46" y="38"/>
                      <a:pt x="47" y="38"/>
                      <a:pt x="47" y="39"/>
                    </a:cubicBezTo>
                    <a:cubicBezTo>
                      <a:pt x="50" y="52"/>
                      <a:pt x="50" y="52"/>
                      <a:pt x="50" y="52"/>
                    </a:cubicBezTo>
                    <a:cubicBezTo>
                      <a:pt x="50" y="54"/>
                      <a:pt x="52" y="56"/>
                      <a:pt x="54" y="55"/>
                    </a:cubicBezTo>
                    <a:cubicBezTo>
                      <a:pt x="56" y="55"/>
                      <a:pt x="58" y="53"/>
                      <a:pt x="57" y="51"/>
                    </a:cubicBezTo>
                    <a:cubicBezTo>
                      <a:pt x="57" y="35"/>
                      <a:pt x="57" y="35"/>
                      <a:pt x="57" y="35"/>
                    </a:cubicBezTo>
                    <a:cubicBezTo>
                      <a:pt x="56" y="31"/>
                      <a:pt x="55" y="28"/>
                      <a:pt x="52" y="25"/>
                    </a:cubicBezTo>
                    <a:cubicBezTo>
                      <a:pt x="41" y="0"/>
                      <a:pt x="41" y="0"/>
                      <a:pt x="41" y="0"/>
                    </a:cubicBezTo>
                    <a:cubicBezTo>
                      <a:pt x="41" y="0"/>
                      <a:pt x="11" y="0"/>
                      <a:pt x="11" y="0"/>
                    </a:cubicBezTo>
                    <a:cubicBezTo>
                      <a:pt x="11" y="0"/>
                      <a:pt x="11" y="0"/>
                      <a:pt x="11" y="0"/>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2" name="Freeform 102"/>
              <p:cNvSpPr>
                <a:spLocks/>
              </p:cNvSpPr>
              <p:nvPr/>
            </p:nvSpPr>
            <p:spPr bwMode="auto">
              <a:xfrm>
                <a:off x="7085013" y="2868613"/>
                <a:ext cx="266700" cy="271463"/>
              </a:xfrm>
              <a:custGeom>
                <a:avLst/>
                <a:gdLst>
                  <a:gd name="T0" fmla="*/ 58 w 70"/>
                  <a:gd name="T1" fmla="*/ 8 h 71"/>
                  <a:gd name="T2" fmla="*/ 60 w 70"/>
                  <a:gd name="T3" fmla="*/ 3 h 71"/>
                  <a:gd name="T4" fmla="*/ 64 w 70"/>
                  <a:gd name="T5" fmla="*/ 1 h 71"/>
                  <a:gd name="T6" fmla="*/ 68 w 70"/>
                  <a:gd name="T7" fmla="*/ 5 h 71"/>
                  <a:gd name="T8" fmla="*/ 66 w 70"/>
                  <a:gd name="T9" fmla="*/ 24 h 71"/>
                  <a:gd name="T10" fmla="*/ 23 w 70"/>
                  <a:gd name="T11" fmla="*/ 69 h 71"/>
                  <a:gd name="T12" fmla="*/ 16 w 70"/>
                  <a:gd name="T13" fmla="*/ 71 h 71"/>
                  <a:gd name="T14" fmla="*/ 7 w 70"/>
                  <a:gd name="T15" fmla="*/ 65 h 71"/>
                  <a:gd name="T16" fmla="*/ 1 w 70"/>
                  <a:gd name="T17" fmla="*/ 50 h 71"/>
                  <a:gd name="T18" fmla="*/ 4 w 70"/>
                  <a:gd name="T19" fmla="*/ 45 h 71"/>
                  <a:gd name="T20" fmla="*/ 6 w 70"/>
                  <a:gd name="T21" fmla="*/ 40 h 71"/>
                  <a:gd name="T22" fmla="*/ 9 w 70"/>
                  <a:gd name="T23" fmla="*/ 29 h 71"/>
                  <a:gd name="T24" fmla="*/ 18 w 70"/>
                  <a:gd name="T25" fmla="*/ 12 h 71"/>
                  <a:gd name="T26" fmla="*/ 22 w 70"/>
                  <a:gd name="T27" fmla="*/ 11 h 71"/>
                  <a:gd name="T28" fmla="*/ 25 w 70"/>
                  <a:gd name="T29" fmla="*/ 16 h 71"/>
                  <a:gd name="T30" fmla="*/ 23 w 70"/>
                  <a:gd name="T31" fmla="*/ 32 h 71"/>
                  <a:gd name="T32" fmla="*/ 24 w 70"/>
                  <a:gd name="T33" fmla="*/ 36 h 71"/>
                  <a:gd name="T34" fmla="*/ 58 w 70"/>
                  <a:gd name="T35"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71">
                    <a:moveTo>
                      <a:pt x="58" y="8"/>
                    </a:moveTo>
                    <a:cubicBezTo>
                      <a:pt x="58" y="6"/>
                      <a:pt x="59" y="4"/>
                      <a:pt x="60" y="3"/>
                    </a:cubicBezTo>
                    <a:cubicBezTo>
                      <a:pt x="61" y="1"/>
                      <a:pt x="63" y="0"/>
                      <a:pt x="64" y="1"/>
                    </a:cubicBezTo>
                    <a:cubicBezTo>
                      <a:pt x="66" y="1"/>
                      <a:pt x="67" y="3"/>
                      <a:pt x="68" y="5"/>
                    </a:cubicBezTo>
                    <a:cubicBezTo>
                      <a:pt x="70" y="12"/>
                      <a:pt x="68" y="16"/>
                      <a:pt x="66" y="24"/>
                    </a:cubicBezTo>
                    <a:cubicBezTo>
                      <a:pt x="65" y="27"/>
                      <a:pt x="34" y="61"/>
                      <a:pt x="23" y="69"/>
                    </a:cubicBezTo>
                    <a:cubicBezTo>
                      <a:pt x="21" y="70"/>
                      <a:pt x="19" y="71"/>
                      <a:pt x="16" y="71"/>
                    </a:cubicBezTo>
                    <a:cubicBezTo>
                      <a:pt x="12" y="71"/>
                      <a:pt x="9" y="68"/>
                      <a:pt x="7" y="65"/>
                    </a:cubicBezTo>
                    <a:cubicBezTo>
                      <a:pt x="3" y="60"/>
                      <a:pt x="0" y="55"/>
                      <a:pt x="1" y="50"/>
                    </a:cubicBezTo>
                    <a:cubicBezTo>
                      <a:pt x="2" y="48"/>
                      <a:pt x="3" y="47"/>
                      <a:pt x="4" y="45"/>
                    </a:cubicBezTo>
                    <a:cubicBezTo>
                      <a:pt x="4" y="43"/>
                      <a:pt x="5" y="42"/>
                      <a:pt x="6" y="40"/>
                    </a:cubicBezTo>
                    <a:cubicBezTo>
                      <a:pt x="8" y="37"/>
                      <a:pt x="9" y="33"/>
                      <a:pt x="9" y="29"/>
                    </a:cubicBezTo>
                    <a:cubicBezTo>
                      <a:pt x="10" y="26"/>
                      <a:pt x="17" y="12"/>
                      <a:pt x="18" y="12"/>
                    </a:cubicBezTo>
                    <a:cubicBezTo>
                      <a:pt x="19" y="11"/>
                      <a:pt x="21" y="11"/>
                      <a:pt x="22" y="11"/>
                    </a:cubicBezTo>
                    <a:cubicBezTo>
                      <a:pt x="24" y="12"/>
                      <a:pt x="25" y="14"/>
                      <a:pt x="25" y="16"/>
                    </a:cubicBezTo>
                    <a:cubicBezTo>
                      <a:pt x="25" y="22"/>
                      <a:pt x="23" y="27"/>
                      <a:pt x="23" y="32"/>
                    </a:cubicBezTo>
                    <a:cubicBezTo>
                      <a:pt x="23" y="33"/>
                      <a:pt x="23" y="35"/>
                      <a:pt x="24" y="36"/>
                    </a:cubicBezTo>
                    <a:cubicBezTo>
                      <a:pt x="26" y="40"/>
                      <a:pt x="55" y="27"/>
                      <a:pt x="58" y="8"/>
                    </a:cubicBez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3" name="Freeform 103"/>
              <p:cNvSpPr>
                <a:spLocks/>
              </p:cNvSpPr>
              <p:nvPr/>
            </p:nvSpPr>
            <p:spPr bwMode="auto">
              <a:xfrm>
                <a:off x="5859463" y="3197225"/>
                <a:ext cx="277813" cy="803275"/>
              </a:xfrm>
              <a:custGeom>
                <a:avLst/>
                <a:gdLst>
                  <a:gd name="T0" fmla="*/ 73 w 73"/>
                  <a:gd name="T1" fmla="*/ 3 h 211"/>
                  <a:gd name="T2" fmla="*/ 36 w 73"/>
                  <a:gd name="T3" fmla="*/ 211 h 211"/>
                  <a:gd name="T4" fmla="*/ 0 w 73"/>
                  <a:gd name="T5" fmla="*/ 4 h 211"/>
                  <a:gd name="T6" fmla="*/ 0 w 73"/>
                  <a:gd name="T7" fmla="*/ 4 h 211"/>
                  <a:gd name="T8" fmla="*/ 1 w 73"/>
                  <a:gd name="T9" fmla="*/ 4 h 211"/>
                  <a:gd name="T10" fmla="*/ 1 w 73"/>
                  <a:gd name="T11" fmla="*/ 4 h 211"/>
                  <a:gd name="T12" fmla="*/ 1 w 73"/>
                  <a:gd name="T13" fmla="*/ 4 h 211"/>
                  <a:gd name="T14" fmla="*/ 32 w 73"/>
                  <a:gd name="T15" fmla="*/ 0 h 211"/>
                  <a:gd name="T16" fmla="*/ 36 w 73"/>
                  <a:gd name="T17" fmla="*/ 0 h 211"/>
                  <a:gd name="T18" fmla="*/ 66 w 73"/>
                  <a:gd name="T19" fmla="*/ 3 h 211"/>
                  <a:gd name="T20" fmla="*/ 73 w 73"/>
                  <a:gd name="T21" fmla="*/ 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211">
                    <a:moveTo>
                      <a:pt x="73" y="3"/>
                    </a:moveTo>
                    <a:cubicBezTo>
                      <a:pt x="36" y="211"/>
                      <a:pt x="36" y="211"/>
                      <a:pt x="36" y="211"/>
                    </a:cubicBezTo>
                    <a:cubicBezTo>
                      <a:pt x="0" y="4"/>
                      <a:pt x="0" y="4"/>
                      <a:pt x="0" y="4"/>
                    </a:cubicBezTo>
                    <a:cubicBezTo>
                      <a:pt x="0" y="4"/>
                      <a:pt x="0" y="4"/>
                      <a:pt x="0" y="4"/>
                    </a:cubicBezTo>
                    <a:cubicBezTo>
                      <a:pt x="0" y="4"/>
                      <a:pt x="1" y="4"/>
                      <a:pt x="1" y="4"/>
                    </a:cubicBezTo>
                    <a:cubicBezTo>
                      <a:pt x="1" y="4"/>
                      <a:pt x="1" y="4"/>
                      <a:pt x="1" y="4"/>
                    </a:cubicBezTo>
                    <a:cubicBezTo>
                      <a:pt x="1" y="4"/>
                      <a:pt x="1" y="4"/>
                      <a:pt x="1" y="4"/>
                    </a:cubicBezTo>
                    <a:cubicBezTo>
                      <a:pt x="10" y="2"/>
                      <a:pt x="20" y="1"/>
                      <a:pt x="32" y="0"/>
                    </a:cubicBezTo>
                    <a:cubicBezTo>
                      <a:pt x="33" y="0"/>
                      <a:pt x="35" y="0"/>
                      <a:pt x="36" y="0"/>
                    </a:cubicBezTo>
                    <a:cubicBezTo>
                      <a:pt x="47" y="0"/>
                      <a:pt x="57" y="1"/>
                      <a:pt x="66" y="3"/>
                    </a:cubicBezTo>
                    <a:cubicBezTo>
                      <a:pt x="67" y="3"/>
                      <a:pt x="70" y="3"/>
                      <a:pt x="7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4" name="Freeform 104"/>
              <p:cNvSpPr>
                <a:spLocks/>
              </p:cNvSpPr>
              <p:nvPr/>
            </p:nvSpPr>
            <p:spPr bwMode="auto">
              <a:xfrm>
                <a:off x="5943600" y="3387725"/>
                <a:ext cx="52388" cy="612775"/>
              </a:xfrm>
              <a:custGeom>
                <a:avLst/>
                <a:gdLst>
                  <a:gd name="T0" fmla="*/ 11 w 14"/>
                  <a:gd name="T1" fmla="*/ 1 h 161"/>
                  <a:gd name="T2" fmla="*/ 0 w 14"/>
                  <a:gd name="T3" fmla="*/ 77 h 161"/>
                  <a:gd name="T4" fmla="*/ 12 w 14"/>
                  <a:gd name="T5" fmla="*/ 144 h 161"/>
                  <a:gd name="T6" fmla="*/ 14 w 14"/>
                  <a:gd name="T7" fmla="*/ 161 h 161"/>
                  <a:gd name="T8" fmla="*/ 14 w 14"/>
                  <a:gd name="T9" fmla="*/ 0 h 161"/>
                  <a:gd name="T10" fmla="*/ 11 w 14"/>
                  <a:gd name="T11" fmla="*/ 1 h 161"/>
                </a:gdLst>
                <a:ahLst/>
                <a:cxnLst>
                  <a:cxn ang="0">
                    <a:pos x="T0" y="T1"/>
                  </a:cxn>
                  <a:cxn ang="0">
                    <a:pos x="T2" y="T3"/>
                  </a:cxn>
                  <a:cxn ang="0">
                    <a:pos x="T4" y="T5"/>
                  </a:cxn>
                  <a:cxn ang="0">
                    <a:pos x="T6" y="T7"/>
                  </a:cxn>
                  <a:cxn ang="0">
                    <a:pos x="T8" y="T9"/>
                  </a:cxn>
                  <a:cxn ang="0">
                    <a:pos x="T10" y="T11"/>
                  </a:cxn>
                </a:cxnLst>
                <a:rect l="0" t="0" r="r" b="b"/>
                <a:pathLst>
                  <a:path w="14" h="161">
                    <a:moveTo>
                      <a:pt x="11" y="1"/>
                    </a:moveTo>
                    <a:cubicBezTo>
                      <a:pt x="0" y="77"/>
                      <a:pt x="0" y="77"/>
                      <a:pt x="0" y="77"/>
                    </a:cubicBezTo>
                    <a:cubicBezTo>
                      <a:pt x="12" y="144"/>
                      <a:pt x="12" y="144"/>
                      <a:pt x="12" y="144"/>
                    </a:cubicBezTo>
                    <a:cubicBezTo>
                      <a:pt x="13" y="150"/>
                      <a:pt x="14" y="155"/>
                      <a:pt x="14" y="161"/>
                    </a:cubicBezTo>
                    <a:cubicBezTo>
                      <a:pt x="14" y="0"/>
                      <a:pt x="14" y="0"/>
                      <a:pt x="14" y="0"/>
                    </a:cubicBezTo>
                    <a:lnTo>
                      <a:pt x="11" y="1"/>
                    </a:lnTo>
                    <a:close/>
                  </a:path>
                </a:pathLst>
              </a:custGeom>
              <a:solidFill>
                <a:srgbClr val="05C0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5" name="Freeform 105"/>
              <p:cNvSpPr>
                <a:spLocks/>
              </p:cNvSpPr>
              <p:nvPr/>
            </p:nvSpPr>
            <p:spPr bwMode="auto">
              <a:xfrm>
                <a:off x="5995988" y="3387725"/>
                <a:ext cx="57150" cy="612775"/>
              </a:xfrm>
              <a:custGeom>
                <a:avLst/>
                <a:gdLst>
                  <a:gd name="T0" fmla="*/ 15 w 15"/>
                  <a:gd name="T1" fmla="*/ 76 h 161"/>
                  <a:gd name="T2" fmla="*/ 4 w 15"/>
                  <a:gd name="T3" fmla="*/ 1 h 161"/>
                  <a:gd name="T4" fmla="*/ 0 w 15"/>
                  <a:gd name="T5" fmla="*/ 0 h 161"/>
                  <a:gd name="T6" fmla="*/ 0 w 15"/>
                  <a:gd name="T7" fmla="*/ 161 h 161"/>
                  <a:gd name="T8" fmla="*/ 3 w 15"/>
                  <a:gd name="T9" fmla="*/ 144 h 161"/>
                  <a:gd name="T10" fmla="*/ 15 w 15"/>
                  <a:gd name="T11" fmla="*/ 76 h 161"/>
                </a:gdLst>
                <a:ahLst/>
                <a:cxnLst>
                  <a:cxn ang="0">
                    <a:pos x="T0" y="T1"/>
                  </a:cxn>
                  <a:cxn ang="0">
                    <a:pos x="T2" y="T3"/>
                  </a:cxn>
                  <a:cxn ang="0">
                    <a:pos x="T4" y="T5"/>
                  </a:cxn>
                  <a:cxn ang="0">
                    <a:pos x="T6" y="T7"/>
                  </a:cxn>
                  <a:cxn ang="0">
                    <a:pos x="T8" y="T9"/>
                  </a:cxn>
                  <a:cxn ang="0">
                    <a:pos x="T10" y="T11"/>
                  </a:cxn>
                </a:cxnLst>
                <a:rect l="0" t="0" r="r" b="b"/>
                <a:pathLst>
                  <a:path w="15" h="161">
                    <a:moveTo>
                      <a:pt x="15" y="76"/>
                    </a:moveTo>
                    <a:cubicBezTo>
                      <a:pt x="4" y="1"/>
                      <a:pt x="4" y="1"/>
                      <a:pt x="4" y="1"/>
                    </a:cubicBezTo>
                    <a:cubicBezTo>
                      <a:pt x="0" y="0"/>
                      <a:pt x="0" y="0"/>
                      <a:pt x="0" y="0"/>
                    </a:cubicBezTo>
                    <a:cubicBezTo>
                      <a:pt x="0" y="161"/>
                      <a:pt x="0" y="161"/>
                      <a:pt x="0" y="161"/>
                    </a:cubicBezTo>
                    <a:cubicBezTo>
                      <a:pt x="1" y="155"/>
                      <a:pt x="2" y="150"/>
                      <a:pt x="3" y="144"/>
                    </a:cubicBezTo>
                    <a:lnTo>
                      <a:pt x="15" y="76"/>
                    </a:lnTo>
                    <a:close/>
                  </a:path>
                </a:pathLst>
              </a:custGeom>
              <a:solidFill>
                <a:srgbClr val="05AE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6" name="Freeform 106"/>
              <p:cNvSpPr>
                <a:spLocks/>
              </p:cNvSpPr>
              <p:nvPr/>
            </p:nvSpPr>
            <p:spPr bwMode="auto">
              <a:xfrm>
                <a:off x="5954713" y="3306763"/>
                <a:ext cx="87313" cy="92075"/>
              </a:xfrm>
              <a:custGeom>
                <a:avLst/>
                <a:gdLst>
                  <a:gd name="T0" fmla="*/ 46 w 55"/>
                  <a:gd name="T1" fmla="*/ 0 h 58"/>
                  <a:gd name="T2" fmla="*/ 10 w 55"/>
                  <a:gd name="T3" fmla="*/ 0 h 58"/>
                  <a:gd name="T4" fmla="*/ 0 w 55"/>
                  <a:gd name="T5" fmla="*/ 41 h 58"/>
                  <a:gd name="T6" fmla="*/ 26 w 55"/>
                  <a:gd name="T7" fmla="*/ 58 h 58"/>
                  <a:gd name="T8" fmla="*/ 55 w 55"/>
                  <a:gd name="T9" fmla="*/ 41 h 58"/>
                  <a:gd name="T10" fmla="*/ 46 w 55"/>
                  <a:gd name="T11" fmla="*/ 0 h 58"/>
                </a:gdLst>
                <a:ahLst/>
                <a:cxnLst>
                  <a:cxn ang="0">
                    <a:pos x="T0" y="T1"/>
                  </a:cxn>
                  <a:cxn ang="0">
                    <a:pos x="T2" y="T3"/>
                  </a:cxn>
                  <a:cxn ang="0">
                    <a:pos x="T4" y="T5"/>
                  </a:cxn>
                  <a:cxn ang="0">
                    <a:pos x="T6" y="T7"/>
                  </a:cxn>
                  <a:cxn ang="0">
                    <a:pos x="T8" y="T9"/>
                  </a:cxn>
                  <a:cxn ang="0">
                    <a:pos x="T10" y="T11"/>
                  </a:cxn>
                </a:cxnLst>
                <a:rect l="0" t="0" r="r" b="b"/>
                <a:pathLst>
                  <a:path w="55" h="58">
                    <a:moveTo>
                      <a:pt x="46" y="0"/>
                    </a:moveTo>
                    <a:lnTo>
                      <a:pt x="10" y="0"/>
                    </a:lnTo>
                    <a:lnTo>
                      <a:pt x="0" y="41"/>
                    </a:lnTo>
                    <a:lnTo>
                      <a:pt x="26" y="58"/>
                    </a:lnTo>
                    <a:lnTo>
                      <a:pt x="55" y="41"/>
                    </a:lnTo>
                    <a:lnTo>
                      <a:pt x="46" y="0"/>
                    </a:lnTo>
                    <a:close/>
                  </a:path>
                </a:pathLst>
              </a:custGeom>
              <a:solidFill>
                <a:srgbClr val="05C0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7" name="Freeform 107"/>
              <p:cNvSpPr>
                <a:spLocks/>
              </p:cNvSpPr>
              <p:nvPr/>
            </p:nvSpPr>
            <p:spPr bwMode="auto">
              <a:xfrm>
                <a:off x="5859463" y="3105150"/>
                <a:ext cx="277813" cy="201613"/>
              </a:xfrm>
              <a:custGeom>
                <a:avLst/>
                <a:gdLst>
                  <a:gd name="T0" fmla="*/ 73 w 73"/>
                  <a:gd name="T1" fmla="*/ 28 h 53"/>
                  <a:gd name="T2" fmla="*/ 67 w 73"/>
                  <a:gd name="T3" fmla="*/ 3 h 53"/>
                  <a:gd name="T4" fmla="*/ 37 w 73"/>
                  <a:gd name="T5" fmla="*/ 0 h 53"/>
                  <a:gd name="T6" fmla="*/ 2 w 73"/>
                  <a:gd name="T7" fmla="*/ 4 h 53"/>
                  <a:gd name="T8" fmla="*/ 3 w 73"/>
                  <a:gd name="T9" fmla="*/ 19 h 53"/>
                  <a:gd name="T10" fmla="*/ 0 w 73"/>
                  <a:gd name="T11" fmla="*/ 28 h 53"/>
                  <a:gd name="T12" fmla="*/ 3 w 73"/>
                  <a:gd name="T13" fmla="*/ 33 h 53"/>
                  <a:gd name="T14" fmla="*/ 37 w 73"/>
                  <a:gd name="T15" fmla="*/ 53 h 53"/>
                  <a:gd name="T16" fmla="*/ 70 w 73"/>
                  <a:gd name="T17" fmla="*/ 33 h 53"/>
                  <a:gd name="T18" fmla="*/ 73 w 73"/>
                  <a:gd name="T19" fmla="*/ 2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3">
                    <a:moveTo>
                      <a:pt x="73" y="28"/>
                    </a:moveTo>
                    <a:cubicBezTo>
                      <a:pt x="66" y="22"/>
                      <a:pt x="67" y="3"/>
                      <a:pt x="67" y="3"/>
                    </a:cubicBezTo>
                    <a:cubicBezTo>
                      <a:pt x="37" y="0"/>
                      <a:pt x="37" y="0"/>
                      <a:pt x="37" y="0"/>
                    </a:cubicBezTo>
                    <a:cubicBezTo>
                      <a:pt x="2" y="4"/>
                      <a:pt x="2" y="4"/>
                      <a:pt x="2" y="4"/>
                    </a:cubicBezTo>
                    <a:cubicBezTo>
                      <a:pt x="3" y="19"/>
                      <a:pt x="3" y="19"/>
                      <a:pt x="3" y="19"/>
                    </a:cubicBezTo>
                    <a:cubicBezTo>
                      <a:pt x="4" y="22"/>
                      <a:pt x="2" y="26"/>
                      <a:pt x="0" y="28"/>
                    </a:cubicBezTo>
                    <a:cubicBezTo>
                      <a:pt x="0" y="28"/>
                      <a:pt x="3" y="33"/>
                      <a:pt x="3" y="33"/>
                    </a:cubicBezTo>
                    <a:cubicBezTo>
                      <a:pt x="37" y="53"/>
                      <a:pt x="37" y="53"/>
                      <a:pt x="37" y="53"/>
                    </a:cubicBezTo>
                    <a:cubicBezTo>
                      <a:pt x="70" y="33"/>
                      <a:pt x="70" y="33"/>
                      <a:pt x="70" y="33"/>
                    </a:cubicBezTo>
                    <a:cubicBezTo>
                      <a:pt x="70" y="33"/>
                      <a:pt x="73" y="28"/>
                      <a:pt x="73" y="28"/>
                    </a:cubicBezTo>
                    <a:close/>
                  </a:path>
                </a:pathLst>
              </a:custGeom>
              <a:solidFill>
                <a:srgbClr val="ED9D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8" name="Freeform 108"/>
              <p:cNvSpPr>
                <a:spLocks/>
              </p:cNvSpPr>
              <p:nvPr/>
            </p:nvSpPr>
            <p:spPr bwMode="auto">
              <a:xfrm>
                <a:off x="5805488" y="2800350"/>
                <a:ext cx="361950" cy="430213"/>
              </a:xfrm>
              <a:custGeom>
                <a:avLst/>
                <a:gdLst>
                  <a:gd name="T0" fmla="*/ 95 w 95"/>
                  <a:gd name="T1" fmla="*/ 53 h 113"/>
                  <a:gd name="T2" fmla="*/ 90 w 95"/>
                  <a:gd name="T3" fmla="*/ 37 h 113"/>
                  <a:gd name="T4" fmla="*/ 90 w 95"/>
                  <a:gd name="T5" fmla="*/ 27 h 113"/>
                  <a:gd name="T6" fmla="*/ 63 w 95"/>
                  <a:gd name="T7" fmla="*/ 0 h 113"/>
                  <a:gd name="T8" fmla="*/ 34 w 95"/>
                  <a:gd name="T9" fmla="*/ 0 h 113"/>
                  <a:gd name="T10" fmla="*/ 6 w 95"/>
                  <a:gd name="T11" fmla="*/ 27 h 113"/>
                  <a:gd name="T12" fmla="*/ 6 w 95"/>
                  <a:gd name="T13" fmla="*/ 36 h 113"/>
                  <a:gd name="T14" fmla="*/ 0 w 95"/>
                  <a:gd name="T15" fmla="*/ 53 h 113"/>
                  <a:gd name="T16" fmla="*/ 6 w 95"/>
                  <a:gd name="T17" fmla="*/ 69 h 113"/>
                  <a:gd name="T18" fmla="*/ 7 w 95"/>
                  <a:gd name="T19" fmla="*/ 69 h 113"/>
                  <a:gd name="T20" fmla="*/ 14 w 95"/>
                  <a:gd name="T21" fmla="*/ 86 h 113"/>
                  <a:gd name="T22" fmla="*/ 25 w 95"/>
                  <a:gd name="T23" fmla="*/ 102 h 113"/>
                  <a:gd name="T24" fmla="*/ 47 w 95"/>
                  <a:gd name="T25" fmla="*/ 113 h 113"/>
                  <a:gd name="T26" fmla="*/ 49 w 95"/>
                  <a:gd name="T27" fmla="*/ 113 h 113"/>
                  <a:gd name="T28" fmla="*/ 71 w 95"/>
                  <a:gd name="T29" fmla="*/ 102 h 113"/>
                  <a:gd name="T30" fmla="*/ 83 w 95"/>
                  <a:gd name="T31" fmla="*/ 86 h 113"/>
                  <a:gd name="T32" fmla="*/ 90 w 95"/>
                  <a:gd name="T33" fmla="*/ 69 h 113"/>
                  <a:gd name="T34" fmla="*/ 95 w 95"/>
                  <a:gd name="T35" fmla="*/ 5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13">
                    <a:moveTo>
                      <a:pt x="95" y="53"/>
                    </a:moveTo>
                    <a:cubicBezTo>
                      <a:pt x="95" y="45"/>
                      <a:pt x="93" y="38"/>
                      <a:pt x="90" y="37"/>
                    </a:cubicBezTo>
                    <a:cubicBezTo>
                      <a:pt x="90" y="27"/>
                      <a:pt x="90" y="27"/>
                      <a:pt x="90" y="27"/>
                    </a:cubicBezTo>
                    <a:cubicBezTo>
                      <a:pt x="90" y="12"/>
                      <a:pt x="78" y="0"/>
                      <a:pt x="63" y="0"/>
                    </a:cubicBezTo>
                    <a:cubicBezTo>
                      <a:pt x="34" y="0"/>
                      <a:pt x="34" y="0"/>
                      <a:pt x="34" y="0"/>
                    </a:cubicBezTo>
                    <a:cubicBezTo>
                      <a:pt x="19" y="0"/>
                      <a:pt x="6" y="12"/>
                      <a:pt x="6" y="27"/>
                    </a:cubicBezTo>
                    <a:cubicBezTo>
                      <a:pt x="6" y="36"/>
                      <a:pt x="6" y="36"/>
                      <a:pt x="6" y="36"/>
                    </a:cubicBezTo>
                    <a:cubicBezTo>
                      <a:pt x="3" y="36"/>
                      <a:pt x="0" y="44"/>
                      <a:pt x="0" y="53"/>
                    </a:cubicBezTo>
                    <a:cubicBezTo>
                      <a:pt x="0" y="62"/>
                      <a:pt x="3" y="69"/>
                      <a:pt x="6" y="69"/>
                    </a:cubicBezTo>
                    <a:cubicBezTo>
                      <a:pt x="7" y="69"/>
                      <a:pt x="7" y="69"/>
                      <a:pt x="7" y="69"/>
                    </a:cubicBezTo>
                    <a:cubicBezTo>
                      <a:pt x="8" y="75"/>
                      <a:pt x="10" y="81"/>
                      <a:pt x="14" y="86"/>
                    </a:cubicBezTo>
                    <a:cubicBezTo>
                      <a:pt x="25" y="102"/>
                      <a:pt x="25" y="102"/>
                      <a:pt x="25" y="102"/>
                    </a:cubicBezTo>
                    <a:cubicBezTo>
                      <a:pt x="30" y="109"/>
                      <a:pt x="38" y="113"/>
                      <a:pt x="47" y="113"/>
                    </a:cubicBezTo>
                    <a:cubicBezTo>
                      <a:pt x="49" y="113"/>
                      <a:pt x="49" y="113"/>
                      <a:pt x="49" y="113"/>
                    </a:cubicBezTo>
                    <a:cubicBezTo>
                      <a:pt x="58" y="113"/>
                      <a:pt x="66" y="109"/>
                      <a:pt x="71" y="102"/>
                    </a:cubicBezTo>
                    <a:cubicBezTo>
                      <a:pt x="83" y="86"/>
                      <a:pt x="83" y="86"/>
                      <a:pt x="83" y="86"/>
                    </a:cubicBezTo>
                    <a:cubicBezTo>
                      <a:pt x="86" y="81"/>
                      <a:pt x="89" y="75"/>
                      <a:pt x="90" y="69"/>
                    </a:cubicBezTo>
                    <a:cubicBezTo>
                      <a:pt x="93" y="68"/>
                      <a:pt x="95" y="61"/>
                      <a:pt x="95" y="53"/>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9" name="Freeform 109"/>
              <p:cNvSpPr>
                <a:spLocks/>
              </p:cNvSpPr>
              <p:nvPr/>
            </p:nvSpPr>
            <p:spPr bwMode="auto">
              <a:xfrm>
                <a:off x="5767388" y="2579688"/>
                <a:ext cx="446088" cy="484188"/>
              </a:xfrm>
              <a:custGeom>
                <a:avLst/>
                <a:gdLst>
                  <a:gd name="T0" fmla="*/ 16 w 117"/>
                  <a:gd name="T1" fmla="*/ 127 h 127"/>
                  <a:gd name="T2" fmla="*/ 14 w 117"/>
                  <a:gd name="T3" fmla="*/ 119 h 127"/>
                  <a:gd name="T4" fmla="*/ 10 w 117"/>
                  <a:gd name="T5" fmla="*/ 104 h 127"/>
                  <a:gd name="T6" fmla="*/ 5 w 117"/>
                  <a:gd name="T7" fmla="*/ 80 h 127"/>
                  <a:gd name="T8" fmla="*/ 4 w 117"/>
                  <a:gd name="T9" fmla="*/ 46 h 127"/>
                  <a:gd name="T10" fmla="*/ 88 w 117"/>
                  <a:gd name="T11" fmla="*/ 44 h 127"/>
                  <a:gd name="T12" fmla="*/ 105 w 117"/>
                  <a:gd name="T13" fmla="*/ 106 h 127"/>
                  <a:gd name="T14" fmla="*/ 100 w 117"/>
                  <a:gd name="T15" fmla="*/ 127 h 127"/>
                  <a:gd name="T16" fmla="*/ 94 w 117"/>
                  <a:gd name="T17" fmla="*/ 96 h 127"/>
                  <a:gd name="T18" fmla="*/ 74 w 117"/>
                  <a:gd name="T19" fmla="*/ 64 h 127"/>
                  <a:gd name="T20" fmla="*/ 20 w 117"/>
                  <a:gd name="T21" fmla="*/ 93 h 127"/>
                  <a:gd name="T22" fmla="*/ 16 w 117"/>
                  <a:gd name="T23"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127">
                    <a:moveTo>
                      <a:pt x="16" y="127"/>
                    </a:moveTo>
                    <a:cubicBezTo>
                      <a:pt x="17" y="126"/>
                      <a:pt x="14" y="120"/>
                      <a:pt x="14" y="119"/>
                    </a:cubicBezTo>
                    <a:cubicBezTo>
                      <a:pt x="13" y="114"/>
                      <a:pt x="11" y="109"/>
                      <a:pt x="10" y="104"/>
                    </a:cubicBezTo>
                    <a:cubicBezTo>
                      <a:pt x="7" y="96"/>
                      <a:pt x="7" y="88"/>
                      <a:pt x="5" y="80"/>
                    </a:cubicBezTo>
                    <a:cubicBezTo>
                      <a:pt x="3" y="70"/>
                      <a:pt x="0" y="56"/>
                      <a:pt x="4" y="46"/>
                    </a:cubicBezTo>
                    <a:cubicBezTo>
                      <a:pt x="12" y="23"/>
                      <a:pt x="77" y="0"/>
                      <a:pt x="88" y="44"/>
                    </a:cubicBezTo>
                    <a:cubicBezTo>
                      <a:pt x="109" y="35"/>
                      <a:pt x="117" y="70"/>
                      <a:pt x="105" y="106"/>
                    </a:cubicBezTo>
                    <a:cubicBezTo>
                      <a:pt x="103" y="111"/>
                      <a:pt x="103" y="122"/>
                      <a:pt x="100" y="127"/>
                    </a:cubicBezTo>
                    <a:cubicBezTo>
                      <a:pt x="101" y="111"/>
                      <a:pt x="94" y="96"/>
                      <a:pt x="94" y="96"/>
                    </a:cubicBezTo>
                    <a:cubicBezTo>
                      <a:pt x="94" y="96"/>
                      <a:pt x="98" y="68"/>
                      <a:pt x="74" y="64"/>
                    </a:cubicBezTo>
                    <a:cubicBezTo>
                      <a:pt x="49" y="61"/>
                      <a:pt x="23" y="59"/>
                      <a:pt x="20" y="93"/>
                    </a:cubicBezTo>
                    <a:cubicBezTo>
                      <a:pt x="21" y="118"/>
                      <a:pt x="16" y="127"/>
                      <a:pt x="16" y="127"/>
                    </a:cubicBezTo>
                    <a:close/>
                  </a:path>
                </a:pathLst>
              </a:custGeom>
              <a:solidFill>
                <a:srgbClr val="1D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0" name="Freeform 110"/>
              <p:cNvSpPr>
                <a:spLocks/>
              </p:cNvSpPr>
              <p:nvPr/>
            </p:nvSpPr>
            <p:spPr bwMode="auto">
              <a:xfrm>
                <a:off x="5995988" y="3211513"/>
                <a:ext cx="141288" cy="190500"/>
              </a:xfrm>
              <a:custGeom>
                <a:avLst/>
                <a:gdLst>
                  <a:gd name="T0" fmla="*/ 89 w 89"/>
                  <a:gd name="T1" fmla="*/ 0 h 120"/>
                  <a:gd name="T2" fmla="*/ 39 w 89"/>
                  <a:gd name="T3" fmla="*/ 120 h 120"/>
                  <a:gd name="T4" fmla="*/ 0 w 89"/>
                  <a:gd name="T5" fmla="*/ 60 h 120"/>
                  <a:gd name="T6" fmla="*/ 89 w 89"/>
                  <a:gd name="T7" fmla="*/ 0 h 120"/>
                </a:gdLst>
                <a:ahLst/>
                <a:cxnLst>
                  <a:cxn ang="0">
                    <a:pos x="T0" y="T1"/>
                  </a:cxn>
                  <a:cxn ang="0">
                    <a:pos x="T2" y="T3"/>
                  </a:cxn>
                  <a:cxn ang="0">
                    <a:pos x="T4" y="T5"/>
                  </a:cxn>
                  <a:cxn ang="0">
                    <a:pos x="T6" y="T7"/>
                  </a:cxn>
                </a:cxnLst>
                <a:rect l="0" t="0" r="r" b="b"/>
                <a:pathLst>
                  <a:path w="89" h="120">
                    <a:moveTo>
                      <a:pt x="89" y="0"/>
                    </a:moveTo>
                    <a:lnTo>
                      <a:pt x="39" y="120"/>
                    </a:lnTo>
                    <a:lnTo>
                      <a:pt x="0" y="60"/>
                    </a:lnTo>
                    <a:lnTo>
                      <a:pt x="89" y="0"/>
                    </a:lnTo>
                    <a:close/>
                  </a:path>
                </a:pathLst>
              </a:custGeom>
              <a:solidFill>
                <a:srgbClr val="F3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1" name="Freeform 111"/>
              <p:cNvSpPr>
                <a:spLocks/>
              </p:cNvSpPr>
              <p:nvPr/>
            </p:nvSpPr>
            <p:spPr bwMode="auto">
              <a:xfrm>
                <a:off x="5859463" y="3211513"/>
                <a:ext cx="136525" cy="190500"/>
              </a:xfrm>
              <a:custGeom>
                <a:avLst/>
                <a:gdLst>
                  <a:gd name="T0" fmla="*/ 0 w 86"/>
                  <a:gd name="T1" fmla="*/ 0 h 120"/>
                  <a:gd name="T2" fmla="*/ 48 w 86"/>
                  <a:gd name="T3" fmla="*/ 120 h 120"/>
                  <a:gd name="T4" fmla="*/ 86 w 86"/>
                  <a:gd name="T5" fmla="*/ 60 h 120"/>
                  <a:gd name="T6" fmla="*/ 0 w 86"/>
                  <a:gd name="T7" fmla="*/ 0 h 120"/>
                </a:gdLst>
                <a:ahLst/>
                <a:cxnLst>
                  <a:cxn ang="0">
                    <a:pos x="T0" y="T1"/>
                  </a:cxn>
                  <a:cxn ang="0">
                    <a:pos x="T2" y="T3"/>
                  </a:cxn>
                  <a:cxn ang="0">
                    <a:pos x="T4" y="T5"/>
                  </a:cxn>
                  <a:cxn ang="0">
                    <a:pos x="T6" y="T7"/>
                  </a:cxn>
                </a:cxnLst>
                <a:rect l="0" t="0" r="r" b="b"/>
                <a:pathLst>
                  <a:path w="86" h="120">
                    <a:moveTo>
                      <a:pt x="0" y="0"/>
                    </a:moveTo>
                    <a:lnTo>
                      <a:pt x="48" y="120"/>
                    </a:lnTo>
                    <a:lnTo>
                      <a:pt x="86" y="60"/>
                    </a:lnTo>
                    <a:lnTo>
                      <a:pt x="0" y="0"/>
                    </a:lnTo>
                    <a:close/>
                  </a:path>
                </a:pathLst>
              </a:custGeom>
              <a:solidFill>
                <a:srgbClr val="F3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2" name="Freeform 112"/>
              <p:cNvSpPr>
                <a:spLocks/>
              </p:cNvSpPr>
              <p:nvPr/>
            </p:nvSpPr>
            <p:spPr bwMode="auto">
              <a:xfrm>
                <a:off x="5786438" y="3211513"/>
                <a:ext cx="209550" cy="788988"/>
              </a:xfrm>
              <a:custGeom>
                <a:avLst/>
                <a:gdLst>
                  <a:gd name="T0" fmla="*/ 55 w 55"/>
                  <a:gd name="T1" fmla="*/ 207 h 207"/>
                  <a:gd name="T2" fmla="*/ 53 w 55"/>
                  <a:gd name="T3" fmla="*/ 190 h 207"/>
                  <a:gd name="T4" fmla="*/ 19 w 55"/>
                  <a:gd name="T5" fmla="*/ 0 h 207"/>
                  <a:gd name="T6" fmla="*/ 0 w 55"/>
                  <a:gd name="T7" fmla="*/ 26 h 207"/>
                  <a:gd name="T8" fmla="*/ 17 w 55"/>
                  <a:gd name="T9" fmla="*/ 35 h 207"/>
                  <a:gd name="T10" fmla="*/ 4 w 55"/>
                  <a:gd name="T11" fmla="*/ 52 h 207"/>
                  <a:gd name="T12" fmla="*/ 55 w 55"/>
                  <a:gd name="T13" fmla="*/ 207 h 207"/>
                </a:gdLst>
                <a:ahLst/>
                <a:cxnLst>
                  <a:cxn ang="0">
                    <a:pos x="T0" y="T1"/>
                  </a:cxn>
                  <a:cxn ang="0">
                    <a:pos x="T2" y="T3"/>
                  </a:cxn>
                  <a:cxn ang="0">
                    <a:pos x="T4" y="T5"/>
                  </a:cxn>
                  <a:cxn ang="0">
                    <a:pos x="T6" y="T7"/>
                  </a:cxn>
                  <a:cxn ang="0">
                    <a:pos x="T8" y="T9"/>
                  </a:cxn>
                  <a:cxn ang="0">
                    <a:pos x="T10" y="T11"/>
                  </a:cxn>
                  <a:cxn ang="0">
                    <a:pos x="T12" y="T13"/>
                  </a:cxn>
                </a:cxnLst>
                <a:rect l="0" t="0" r="r" b="b"/>
                <a:pathLst>
                  <a:path w="55" h="207">
                    <a:moveTo>
                      <a:pt x="55" y="207"/>
                    </a:moveTo>
                    <a:cubicBezTo>
                      <a:pt x="55" y="201"/>
                      <a:pt x="54" y="196"/>
                      <a:pt x="53" y="190"/>
                    </a:cubicBezTo>
                    <a:cubicBezTo>
                      <a:pt x="19" y="0"/>
                      <a:pt x="19" y="0"/>
                      <a:pt x="19" y="0"/>
                    </a:cubicBezTo>
                    <a:cubicBezTo>
                      <a:pt x="19" y="0"/>
                      <a:pt x="0" y="26"/>
                      <a:pt x="0" y="26"/>
                    </a:cubicBezTo>
                    <a:cubicBezTo>
                      <a:pt x="17" y="35"/>
                      <a:pt x="17" y="35"/>
                      <a:pt x="17" y="35"/>
                    </a:cubicBezTo>
                    <a:cubicBezTo>
                      <a:pt x="4" y="52"/>
                      <a:pt x="4" y="52"/>
                      <a:pt x="4" y="52"/>
                    </a:cubicBezTo>
                    <a:lnTo>
                      <a:pt x="55" y="207"/>
                    </a:lnTo>
                    <a:close/>
                  </a:path>
                </a:pathLst>
              </a:custGeom>
              <a:solidFill>
                <a:srgbClr val="4A6B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3" name="Freeform 113"/>
              <p:cNvSpPr>
                <a:spLocks/>
              </p:cNvSpPr>
              <p:nvPr/>
            </p:nvSpPr>
            <p:spPr bwMode="auto">
              <a:xfrm>
                <a:off x="5995988" y="3208338"/>
                <a:ext cx="214313" cy="792163"/>
              </a:xfrm>
              <a:custGeom>
                <a:avLst/>
                <a:gdLst>
                  <a:gd name="T0" fmla="*/ 0 w 56"/>
                  <a:gd name="T1" fmla="*/ 208 h 208"/>
                  <a:gd name="T2" fmla="*/ 3 w 56"/>
                  <a:gd name="T3" fmla="*/ 191 h 208"/>
                  <a:gd name="T4" fmla="*/ 37 w 56"/>
                  <a:gd name="T5" fmla="*/ 0 h 208"/>
                  <a:gd name="T6" fmla="*/ 56 w 56"/>
                  <a:gd name="T7" fmla="*/ 27 h 208"/>
                  <a:gd name="T8" fmla="*/ 39 w 56"/>
                  <a:gd name="T9" fmla="*/ 36 h 208"/>
                  <a:gd name="T10" fmla="*/ 51 w 56"/>
                  <a:gd name="T11" fmla="*/ 53 h 208"/>
                  <a:gd name="T12" fmla="*/ 0 w 56"/>
                  <a:gd name="T13" fmla="*/ 208 h 208"/>
                </a:gdLst>
                <a:ahLst/>
                <a:cxnLst>
                  <a:cxn ang="0">
                    <a:pos x="T0" y="T1"/>
                  </a:cxn>
                  <a:cxn ang="0">
                    <a:pos x="T2" y="T3"/>
                  </a:cxn>
                  <a:cxn ang="0">
                    <a:pos x="T4" y="T5"/>
                  </a:cxn>
                  <a:cxn ang="0">
                    <a:pos x="T6" y="T7"/>
                  </a:cxn>
                  <a:cxn ang="0">
                    <a:pos x="T8" y="T9"/>
                  </a:cxn>
                  <a:cxn ang="0">
                    <a:pos x="T10" y="T11"/>
                  </a:cxn>
                  <a:cxn ang="0">
                    <a:pos x="T12" y="T13"/>
                  </a:cxn>
                </a:cxnLst>
                <a:rect l="0" t="0" r="r" b="b"/>
                <a:pathLst>
                  <a:path w="56" h="208">
                    <a:moveTo>
                      <a:pt x="0" y="208"/>
                    </a:moveTo>
                    <a:cubicBezTo>
                      <a:pt x="1" y="202"/>
                      <a:pt x="2" y="197"/>
                      <a:pt x="3" y="191"/>
                    </a:cubicBezTo>
                    <a:cubicBezTo>
                      <a:pt x="37" y="0"/>
                      <a:pt x="37" y="0"/>
                      <a:pt x="37" y="0"/>
                    </a:cubicBezTo>
                    <a:cubicBezTo>
                      <a:pt x="38" y="0"/>
                      <a:pt x="56" y="27"/>
                      <a:pt x="56" y="27"/>
                    </a:cubicBezTo>
                    <a:cubicBezTo>
                      <a:pt x="39" y="36"/>
                      <a:pt x="39" y="36"/>
                      <a:pt x="39" y="36"/>
                    </a:cubicBezTo>
                    <a:cubicBezTo>
                      <a:pt x="51" y="53"/>
                      <a:pt x="51" y="53"/>
                      <a:pt x="51" y="53"/>
                    </a:cubicBezTo>
                    <a:lnTo>
                      <a:pt x="0" y="208"/>
                    </a:lnTo>
                    <a:close/>
                  </a:path>
                </a:pathLst>
              </a:custGeom>
              <a:solidFill>
                <a:srgbClr val="4A6B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sp>
        <p:nvSpPr>
          <p:cNvPr id="2" name="CaixaDeTexto 1">
            <a:extLst>
              <a:ext uri="{FF2B5EF4-FFF2-40B4-BE49-F238E27FC236}">
                <a16:creationId xmlns:a16="http://schemas.microsoft.com/office/drawing/2014/main" id="{51BBEECF-E9B2-4D67-4520-343909A31A74}"/>
              </a:ext>
            </a:extLst>
          </p:cNvPr>
          <p:cNvSpPr txBox="1"/>
          <p:nvPr/>
        </p:nvSpPr>
        <p:spPr>
          <a:xfrm>
            <a:off x="225554" y="737100"/>
            <a:ext cx="5651372" cy="369332"/>
          </a:xfrm>
          <a:prstGeom prst="rect">
            <a:avLst/>
          </a:prstGeom>
          <a:noFill/>
        </p:spPr>
        <p:txBody>
          <a:bodyPr wrap="square">
            <a:spAutoFit/>
          </a:bodyPr>
          <a:lstStyle/>
          <a:p>
            <a:pPr algn="just"/>
            <a:r>
              <a:rPr lang="pt-BR" sz="1800" b="1" cap="small" dirty="0">
                <a:latin typeface="Arial" panose="020B0604020202020204" pitchFamily="34" charset="0"/>
                <a:cs typeface="Arial" panose="020B0604020202020204" pitchFamily="34" charset="0"/>
              </a:rPr>
              <a:t>Gestor  fiscal de contratos</a:t>
            </a:r>
          </a:p>
        </p:txBody>
      </p:sp>
      <p:sp>
        <p:nvSpPr>
          <p:cNvPr id="114" name="CaixaDeTexto 113">
            <a:extLst>
              <a:ext uri="{FF2B5EF4-FFF2-40B4-BE49-F238E27FC236}">
                <a16:creationId xmlns:a16="http://schemas.microsoft.com/office/drawing/2014/main" id="{F8574266-889A-3009-5851-FF20AB300544}"/>
              </a:ext>
            </a:extLst>
          </p:cNvPr>
          <p:cNvSpPr txBox="1"/>
          <p:nvPr/>
        </p:nvSpPr>
        <p:spPr>
          <a:xfrm>
            <a:off x="268713" y="1577579"/>
            <a:ext cx="3317451" cy="2585323"/>
          </a:xfrm>
          <a:prstGeom prst="rect">
            <a:avLst/>
          </a:prstGeom>
          <a:noFill/>
        </p:spPr>
        <p:txBody>
          <a:bodyPr wrap="square">
            <a:spAutoFit/>
          </a:bodyPr>
          <a:lstStyle/>
          <a:p>
            <a:r>
              <a:rPr lang="pt-BR" sz="1350" dirty="0">
                <a:latin typeface="Arial" panose="020B0604020202020204" pitchFamily="34" charset="0"/>
                <a:cs typeface="Arial" panose="020B0604020202020204" pitchFamily="34" charset="0"/>
              </a:rPr>
              <a:t>Art. 117. A execução do contrato deverá ser </a:t>
            </a:r>
            <a:r>
              <a:rPr lang="pt-BR" sz="1350" b="1" dirty="0">
                <a:latin typeface="Arial" panose="020B0604020202020204" pitchFamily="34" charset="0"/>
                <a:cs typeface="Arial" panose="020B0604020202020204" pitchFamily="34" charset="0"/>
              </a:rPr>
              <a:t>ACOMPANHADA E FISCALIZADA POR  1 (UM) OU MAIS FISCAIS DO CONTRATO</a:t>
            </a:r>
            <a:r>
              <a:rPr lang="pt-BR" sz="1350" dirty="0">
                <a:latin typeface="Arial" panose="020B0604020202020204" pitchFamily="34" charset="0"/>
                <a:cs typeface="Arial" panose="020B0604020202020204" pitchFamily="34" charset="0"/>
              </a:rPr>
              <a:t>, representantes da Administração especialmente designados conforme </a:t>
            </a:r>
            <a:r>
              <a:rPr lang="pt-BR" sz="1350" b="1" dirty="0">
                <a:latin typeface="Arial" panose="020B0604020202020204" pitchFamily="34" charset="0"/>
                <a:cs typeface="Arial" panose="020B0604020202020204" pitchFamily="34" charset="0"/>
              </a:rPr>
              <a:t>REQUISITOS ESTABELECIDOS NO ART. 7º DESTA LEI</a:t>
            </a:r>
            <a:r>
              <a:rPr lang="pt-BR" sz="1350" dirty="0">
                <a:latin typeface="Arial" panose="020B0604020202020204" pitchFamily="34" charset="0"/>
                <a:cs typeface="Arial" panose="020B0604020202020204" pitchFamily="34" charset="0"/>
              </a:rPr>
              <a:t>, ou pelos respectivos substitutos, permitida a contratação de terceiros para assisti-los e subsidiá-los com informações pertinentes a essa atribuição.</a:t>
            </a:r>
          </a:p>
        </p:txBody>
      </p:sp>
    </p:spTree>
    <p:extLst>
      <p:ext uri="{BB962C8B-B14F-4D97-AF65-F5344CB8AC3E}">
        <p14:creationId xmlns:p14="http://schemas.microsoft.com/office/powerpoint/2010/main" val="6705926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750"/>
                                            <p:tgtEl>
                                              <p:spTgt spid="136"/>
                                            </p:tgtEl>
                                          </p:cBhvr>
                                        </p:animEffect>
                                      </p:childTnLst>
                                    </p:cTn>
                                  </p:par>
                                  <p:par>
                                    <p:cTn id="8" presetID="10" presetClass="entr" presetSubtype="0" fill="hold" nodeType="withEffect">
                                      <p:stCondLst>
                                        <p:cond delay="200"/>
                                      </p:stCondLst>
                                      <p:childTnLst>
                                        <p:set>
                                          <p:cBhvr>
                                            <p:cTn id="9" dur="1" fill="hold">
                                              <p:stCondLst>
                                                <p:cond delay="0"/>
                                              </p:stCondLst>
                                            </p:cTn>
                                            <p:tgtEl>
                                              <p:spTgt spid="138"/>
                                            </p:tgtEl>
                                            <p:attrNameLst>
                                              <p:attrName>style.visibility</p:attrName>
                                            </p:attrNameLst>
                                          </p:cBhvr>
                                          <p:to>
                                            <p:strVal val="visible"/>
                                          </p:to>
                                        </p:set>
                                        <p:animEffect transition="in" filter="fade">
                                          <p:cBhvr>
                                            <p:cTn id="10" dur="750"/>
                                            <p:tgtEl>
                                              <p:spTgt spid="138"/>
                                            </p:tgtEl>
                                          </p:cBhvr>
                                        </p:animEffect>
                                      </p:childTnLst>
                                    </p:cTn>
                                  </p:par>
                                  <p:par>
                                    <p:cTn id="11" presetID="10" presetClass="entr" presetSubtype="0" fill="hold" nodeType="withEffect">
                                      <p:stCondLst>
                                        <p:cond delay="400"/>
                                      </p:stCondLst>
                                      <p:childTnLst>
                                        <p:set>
                                          <p:cBhvr>
                                            <p:cTn id="12" dur="1" fill="hold">
                                              <p:stCondLst>
                                                <p:cond delay="0"/>
                                              </p:stCondLst>
                                            </p:cTn>
                                            <p:tgtEl>
                                              <p:spTgt spid="141"/>
                                            </p:tgtEl>
                                            <p:attrNameLst>
                                              <p:attrName>style.visibility</p:attrName>
                                            </p:attrNameLst>
                                          </p:cBhvr>
                                          <p:to>
                                            <p:strVal val="visible"/>
                                          </p:to>
                                        </p:set>
                                        <p:animEffect transition="in" filter="fade">
                                          <p:cBhvr>
                                            <p:cTn id="13" dur="750"/>
                                            <p:tgtEl>
                                              <p:spTgt spid="141"/>
                                            </p:tgtEl>
                                          </p:cBhvr>
                                        </p:animEffect>
                                      </p:childTnLst>
                                    </p:cTn>
                                  </p:par>
                                  <p:par>
                                    <p:cTn id="14" presetID="10" presetClass="entr" presetSubtype="0" fill="hold" nodeType="withEffect">
                                      <p:stCondLst>
                                        <p:cond delay="600"/>
                                      </p:stCondLst>
                                      <p:childTnLst>
                                        <p:set>
                                          <p:cBhvr>
                                            <p:cTn id="15" dur="1" fill="hold">
                                              <p:stCondLst>
                                                <p:cond delay="0"/>
                                              </p:stCondLst>
                                            </p:cTn>
                                            <p:tgtEl>
                                              <p:spTgt spid="162"/>
                                            </p:tgtEl>
                                            <p:attrNameLst>
                                              <p:attrName>style.visibility</p:attrName>
                                            </p:attrNameLst>
                                          </p:cBhvr>
                                          <p:to>
                                            <p:strVal val="visible"/>
                                          </p:to>
                                        </p:set>
                                        <p:animEffect transition="in" filter="fade">
                                          <p:cBhvr>
                                            <p:cTn id="16" dur="750"/>
                                            <p:tgtEl>
                                              <p:spTgt spid="162"/>
                                            </p:tgtEl>
                                          </p:cBhvr>
                                        </p:animEffect>
                                      </p:childTnLst>
                                    </p:cTn>
                                  </p:par>
                                  <p:par>
                                    <p:cTn id="17" presetID="2" presetClass="entr" presetSubtype="4" fill="hold" nodeType="withEffect" p14:presetBounceEnd="67000">
                                      <p:stCondLst>
                                        <p:cond delay="250"/>
                                      </p:stCondLst>
                                      <p:childTnLst>
                                        <p:set>
                                          <p:cBhvr>
                                            <p:cTn id="18" dur="1" fill="hold">
                                              <p:stCondLst>
                                                <p:cond delay="0"/>
                                              </p:stCondLst>
                                            </p:cTn>
                                            <p:tgtEl>
                                              <p:spTgt spid="139"/>
                                            </p:tgtEl>
                                            <p:attrNameLst>
                                              <p:attrName>style.visibility</p:attrName>
                                            </p:attrNameLst>
                                          </p:cBhvr>
                                          <p:to>
                                            <p:strVal val="visible"/>
                                          </p:to>
                                        </p:set>
                                        <p:anim calcmode="lin" valueType="num" p14:bounceEnd="67000">
                                          <p:cBhvr additive="base">
                                            <p:cTn id="19" dur="1000" fill="hold"/>
                                            <p:tgtEl>
                                              <p:spTgt spid="139"/>
                                            </p:tgtEl>
                                            <p:attrNameLst>
                                              <p:attrName>ppt_x</p:attrName>
                                            </p:attrNameLst>
                                          </p:cBhvr>
                                          <p:tavLst>
                                            <p:tav tm="0">
                                              <p:val>
                                                <p:strVal val="#ppt_x"/>
                                              </p:val>
                                            </p:tav>
                                            <p:tav tm="100000">
                                              <p:val>
                                                <p:strVal val="#ppt_x"/>
                                              </p:val>
                                            </p:tav>
                                          </p:tavLst>
                                        </p:anim>
                                        <p:anim calcmode="lin" valueType="num" p14:bounceEnd="67000">
                                          <p:cBhvr additive="base">
                                            <p:cTn id="20" dur="1000" fill="hold"/>
                                            <p:tgtEl>
                                              <p:spTgt spid="13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7000">
                                      <p:stCondLst>
                                        <p:cond delay="400"/>
                                      </p:stCondLst>
                                      <p:childTnLst>
                                        <p:set>
                                          <p:cBhvr>
                                            <p:cTn id="22" dur="1" fill="hold">
                                              <p:stCondLst>
                                                <p:cond delay="0"/>
                                              </p:stCondLst>
                                            </p:cTn>
                                            <p:tgtEl>
                                              <p:spTgt spid="137"/>
                                            </p:tgtEl>
                                            <p:attrNameLst>
                                              <p:attrName>style.visibility</p:attrName>
                                            </p:attrNameLst>
                                          </p:cBhvr>
                                          <p:to>
                                            <p:strVal val="visible"/>
                                          </p:to>
                                        </p:set>
                                        <p:anim calcmode="lin" valueType="num" p14:bounceEnd="67000">
                                          <p:cBhvr additive="base">
                                            <p:cTn id="23" dur="1000" fill="hold"/>
                                            <p:tgtEl>
                                              <p:spTgt spid="137"/>
                                            </p:tgtEl>
                                            <p:attrNameLst>
                                              <p:attrName>ppt_x</p:attrName>
                                            </p:attrNameLst>
                                          </p:cBhvr>
                                          <p:tavLst>
                                            <p:tav tm="0">
                                              <p:val>
                                                <p:strVal val="#ppt_x"/>
                                              </p:val>
                                            </p:tav>
                                            <p:tav tm="100000">
                                              <p:val>
                                                <p:strVal val="#ppt_x"/>
                                              </p:val>
                                            </p:tav>
                                          </p:tavLst>
                                        </p:anim>
                                        <p:anim calcmode="lin" valueType="num" p14:bounceEnd="67000">
                                          <p:cBhvr additive="base">
                                            <p:cTn id="24" dur="1000" fill="hold"/>
                                            <p:tgtEl>
                                              <p:spTgt spid="13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7000">
                                      <p:stCondLst>
                                        <p:cond delay="600"/>
                                      </p:stCondLst>
                                      <p:childTnLst>
                                        <p:set>
                                          <p:cBhvr>
                                            <p:cTn id="26" dur="1" fill="hold">
                                              <p:stCondLst>
                                                <p:cond delay="0"/>
                                              </p:stCondLst>
                                            </p:cTn>
                                            <p:tgtEl>
                                              <p:spTgt spid="163"/>
                                            </p:tgtEl>
                                            <p:attrNameLst>
                                              <p:attrName>style.visibility</p:attrName>
                                            </p:attrNameLst>
                                          </p:cBhvr>
                                          <p:to>
                                            <p:strVal val="visible"/>
                                          </p:to>
                                        </p:set>
                                        <p:anim calcmode="lin" valueType="num" p14:bounceEnd="67000">
                                          <p:cBhvr additive="base">
                                            <p:cTn id="27" dur="1000" fill="hold"/>
                                            <p:tgtEl>
                                              <p:spTgt spid="163"/>
                                            </p:tgtEl>
                                            <p:attrNameLst>
                                              <p:attrName>ppt_x</p:attrName>
                                            </p:attrNameLst>
                                          </p:cBhvr>
                                          <p:tavLst>
                                            <p:tav tm="0">
                                              <p:val>
                                                <p:strVal val="#ppt_x"/>
                                              </p:val>
                                            </p:tav>
                                            <p:tav tm="100000">
                                              <p:val>
                                                <p:strVal val="#ppt_x"/>
                                              </p:val>
                                            </p:tav>
                                          </p:tavLst>
                                        </p:anim>
                                        <p:anim calcmode="lin" valueType="num" p14:bounceEnd="67000">
                                          <p:cBhvr additive="base">
                                            <p:cTn id="28" dur="1000" fill="hold"/>
                                            <p:tgtEl>
                                              <p:spTgt spid="16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7000">
                                      <p:stCondLst>
                                        <p:cond delay="800"/>
                                      </p:stCondLst>
                                      <p:childTnLst>
                                        <p:set>
                                          <p:cBhvr>
                                            <p:cTn id="30" dur="1" fill="hold">
                                              <p:stCondLst>
                                                <p:cond delay="0"/>
                                              </p:stCondLst>
                                            </p:cTn>
                                            <p:tgtEl>
                                              <p:spTgt spid="65"/>
                                            </p:tgtEl>
                                            <p:attrNameLst>
                                              <p:attrName>style.visibility</p:attrName>
                                            </p:attrNameLst>
                                          </p:cBhvr>
                                          <p:to>
                                            <p:strVal val="visible"/>
                                          </p:to>
                                        </p:set>
                                        <p:anim calcmode="lin" valueType="num" p14:bounceEnd="67000">
                                          <p:cBhvr additive="base">
                                            <p:cTn id="31" dur="1000" fill="hold"/>
                                            <p:tgtEl>
                                              <p:spTgt spid="65"/>
                                            </p:tgtEl>
                                            <p:attrNameLst>
                                              <p:attrName>ppt_x</p:attrName>
                                            </p:attrNameLst>
                                          </p:cBhvr>
                                          <p:tavLst>
                                            <p:tav tm="0">
                                              <p:val>
                                                <p:strVal val="#ppt_x"/>
                                              </p:val>
                                            </p:tav>
                                            <p:tav tm="100000">
                                              <p:val>
                                                <p:strVal val="#ppt_x"/>
                                              </p:val>
                                            </p:tav>
                                          </p:tavLst>
                                        </p:anim>
                                        <p:anim calcmode="lin" valueType="num" p14:bounceEnd="67000">
                                          <p:cBhvr additive="base">
                                            <p:cTn id="32" dur="1000" fill="hold"/>
                                            <p:tgtEl>
                                              <p:spTgt spid="6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67000">
                                      <p:stCondLst>
                                        <p:cond delay="1000"/>
                                      </p:stCondLst>
                                      <p:childTnLst>
                                        <p:set>
                                          <p:cBhvr>
                                            <p:cTn id="34" dur="1" fill="hold">
                                              <p:stCondLst>
                                                <p:cond delay="0"/>
                                              </p:stCondLst>
                                            </p:cTn>
                                            <p:tgtEl>
                                              <p:spTgt spid="60"/>
                                            </p:tgtEl>
                                            <p:attrNameLst>
                                              <p:attrName>style.visibility</p:attrName>
                                            </p:attrNameLst>
                                          </p:cBhvr>
                                          <p:to>
                                            <p:strVal val="visible"/>
                                          </p:to>
                                        </p:set>
                                        <p:anim calcmode="lin" valueType="num" p14:bounceEnd="67000">
                                          <p:cBhvr additive="base">
                                            <p:cTn id="35" dur="1000" fill="hold"/>
                                            <p:tgtEl>
                                              <p:spTgt spid="60"/>
                                            </p:tgtEl>
                                            <p:attrNameLst>
                                              <p:attrName>ppt_x</p:attrName>
                                            </p:attrNameLst>
                                          </p:cBhvr>
                                          <p:tavLst>
                                            <p:tav tm="0">
                                              <p:val>
                                                <p:strVal val="#ppt_x"/>
                                              </p:val>
                                            </p:tav>
                                            <p:tav tm="100000">
                                              <p:val>
                                                <p:strVal val="#ppt_x"/>
                                              </p:val>
                                            </p:tav>
                                          </p:tavLst>
                                        </p:anim>
                                        <p:anim calcmode="lin" valueType="num" p14:bounceEnd="67000">
                                          <p:cBhvr additive="base">
                                            <p:cTn id="36" dur="1000" fill="hold"/>
                                            <p:tgtEl>
                                              <p:spTgt spid="6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14:presetBounceEnd="67000">
                                      <p:stCondLst>
                                        <p:cond delay="1000"/>
                                      </p:stCondLst>
                                      <p:childTnLst>
                                        <p:set>
                                          <p:cBhvr>
                                            <p:cTn id="38" dur="1" fill="hold">
                                              <p:stCondLst>
                                                <p:cond delay="0"/>
                                              </p:stCondLst>
                                            </p:cTn>
                                            <p:tgtEl>
                                              <p:spTgt spid="32"/>
                                            </p:tgtEl>
                                            <p:attrNameLst>
                                              <p:attrName>style.visibility</p:attrName>
                                            </p:attrNameLst>
                                          </p:cBhvr>
                                          <p:to>
                                            <p:strVal val="visible"/>
                                          </p:to>
                                        </p:set>
                                        <p:anim calcmode="lin" valueType="num" p14:bounceEnd="67000">
                                          <p:cBhvr additive="base">
                                            <p:cTn id="39" dur="1000" fill="hold"/>
                                            <p:tgtEl>
                                              <p:spTgt spid="32"/>
                                            </p:tgtEl>
                                            <p:attrNameLst>
                                              <p:attrName>ppt_x</p:attrName>
                                            </p:attrNameLst>
                                          </p:cBhvr>
                                          <p:tavLst>
                                            <p:tav tm="0">
                                              <p:val>
                                                <p:strVal val="#ppt_x"/>
                                              </p:val>
                                            </p:tav>
                                            <p:tav tm="100000">
                                              <p:val>
                                                <p:strVal val="#ppt_x"/>
                                              </p:val>
                                            </p:tav>
                                          </p:tavLst>
                                        </p:anim>
                                        <p:anim calcmode="lin" valueType="num" p14:bounceEnd="67000">
                                          <p:cBhvr additive="base">
                                            <p:cTn id="40" dur="10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14:presetBounceEnd="67000">
                                      <p:stCondLst>
                                        <p:cond delay="250"/>
                                      </p:stCondLst>
                                      <p:childTnLst>
                                        <p:set>
                                          <p:cBhvr>
                                            <p:cTn id="42" dur="1" fill="hold">
                                              <p:stCondLst>
                                                <p:cond delay="0"/>
                                              </p:stCondLst>
                                            </p:cTn>
                                            <p:tgtEl>
                                              <p:spTgt spid="10"/>
                                            </p:tgtEl>
                                            <p:attrNameLst>
                                              <p:attrName>style.visibility</p:attrName>
                                            </p:attrNameLst>
                                          </p:cBhvr>
                                          <p:to>
                                            <p:strVal val="visible"/>
                                          </p:to>
                                        </p:set>
                                        <p:anim calcmode="lin" valueType="num" p14:bounceEnd="67000">
                                          <p:cBhvr additive="base">
                                            <p:cTn id="43" dur="1000" fill="hold"/>
                                            <p:tgtEl>
                                              <p:spTgt spid="10"/>
                                            </p:tgtEl>
                                            <p:attrNameLst>
                                              <p:attrName>ppt_x</p:attrName>
                                            </p:attrNameLst>
                                          </p:cBhvr>
                                          <p:tavLst>
                                            <p:tav tm="0">
                                              <p:val>
                                                <p:strVal val="#ppt_x"/>
                                              </p:val>
                                            </p:tav>
                                            <p:tav tm="100000">
                                              <p:val>
                                                <p:strVal val="#ppt_x"/>
                                              </p:val>
                                            </p:tav>
                                          </p:tavLst>
                                        </p:anim>
                                        <p:anim calcmode="lin" valueType="num" p14:bounceEnd="67000">
                                          <p:cBhvr additive="base">
                                            <p:cTn id="44" dur="10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14:presetBounceEnd="67000">
                                      <p:stCondLst>
                                        <p:cond delay="400"/>
                                      </p:stCondLst>
                                      <p:childTnLst>
                                        <p:set>
                                          <p:cBhvr>
                                            <p:cTn id="46" dur="1" fill="hold">
                                              <p:stCondLst>
                                                <p:cond delay="0"/>
                                              </p:stCondLst>
                                            </p:cTn>
                                            <p:tgtEl>
                                              <p:spTgt spid="9"/>
                                            </p:tgtEl>
                                            <p:attrNameLst>
                                              <p:attrName>style.visibility</p:attrName>
                                            </p:attrNameLst>
                                          </p:cBhvr>
                                          <p:to>
                                            <p:strVal val="visible"/>
                                          </p:to>
                                        </p:set>
                                        <p:anim calcmode="lin" valueType="num" p14:bounceEnd="67000">
                                          <p:cBhvr additive="base">
                                            <p:cTn id="47" dur="1000" fill="hold"/>
                                            <p:tgtEl>
                                              <p:spTgt spid="9"/>
                                            </p:tgtEl>
                                            <p:attrNameLst>
                                              <p:attrName>ppt_x</p:attrName>
                                            </p:attrNameLst>
                                          </p:cBhvr>
                                          <p:tavLst>
                                            <p:tav tm="0">
                                              <p:val>
                                                <p:strVal val="#ppt_x"/>
                                              </p:val>
                                            </p:tav>
                                            <p:tav tm="100000">
                                              <p:val>
                                                <p:strVal val="#ppt_x"/>
                                              </p:val>
                                            </p:tav>
                                          </p:tavLst>
                                        </p:anim>
                                        <p:anim calcmode="lin" valueType="num" p14:bounceEnd="67000">
                                          <p:cBhvr additive="base">
                                            <p:cTn id="48" dur="10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14:presetBounceEnd="67000">
                                      <p:stCondLst>
                                        <p:cond delay="600"/>
                                      </p:stCondLst>
                                      <p:childTnLst>
                                        <p:set>
                                          <p:cBhvr>
                                            <p:cTn id="50" dur="1" fill="hold">
                                              <p:stCondLst>
                                                <p:cond delay="0"/>
                                              </p:stCondLst>
                                            </p:cTn>
                                            <p:tgtEl>
                                              <p:spTgt spid="8"/>
                                            </p:tgtEl>
                                            <p:attrNameLst>
                                              <p:attrName>style.visibility</p:attrName>
                                            </p:attrNameLst>
                                          </p:cBhvr>
                                          <p:to>
                                            <p:strVal val="visible"/>
                                          </p:to>
                                        </p:set>
                                        <p:anim calcmode="lin" valueType="num" p14:bounceEnd="67000">
                                          <p:cBhvr additive="base">
                                            <p:cTn id="51" dur="1000" fill="hold"/>
                                            <p:tgtEl>
                                              <p:spTgt spid="8"/>
                                            </p:tgtEl>
                                            <p:attrNameLst>
                                              <p:attrName>ppt_x</p:attrName>
                                            </p:attrNameLst>
                                          </p:cBhvr>
                                          <p:tavLst>
                                            <p:tav tm="0">
                                              <p:val>
                                                <p:strVal val="#ppt_x"/>
                                              </p:val>
                                            </p:tav>
                                            <p:tav tm="100000">
                                              <p:val>
                                                <p:strVal val="#ppt_x"/>
                                              </p:val>
                                            </p:tav>
                                          </p:tavLst>
                                        </p:anim>
                                        <p:anim calcmode="lin" valueType="num" p14:bounceEnd="67000">
                                          <p:cBhvr additive="base">
                                            <p:cTn id="52" dur="1000" fill="hold"/>
                                            <p:tgtEl>
                                              <p:spTgt spid="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14:presetBounceEnd="67000">
                                      <p:stCondLst>
                                        <p:cond delay="800"/>
                                      </p:stCondLst>
                                      <p:childTnLst>
                                        <p:set>
                                          <p:cBhvr>
                                            <p:cTn id="54" dur="1" fill="hold">
                                              <p:stCondLst>
                                                <p:cond delay="0"/>
                                              </p:stCondLst>
                                            </p:cTn>
                                            <p:tgtEl>
                                              <p:spTgt spid="7"/>
                                            </p:tgtEl>
                                            <p:attrNameLst>
                                              <p:attrName>style.visibility</p:attrName>
                                            </p:attrNameLst>
                                          </p:cBhvr>
                                          <p:to>
                                            <p:strVal val="visible"/>
                                          </p:to>
                                        </p:set>
                                        <p:anim calcmode="lin" valueType="num" p14:bounceEnd="67000">
                                          <p:cBhvr additive="base">
                                            <p:cTn id="55" dur="1000" fill="hold"/>
                                            <p:tgtEl>
                                              <p:spTgt spid="7"/>
                                            </p:tgtEl>
                                            <p:attrNameLst>
                                              <p:attrName>ppt_x</p:attrName>
                                            </p:attrNameLst>
                                          </p:cBhvr>
                                          <p:tavLst>
                                            <p:tav tm="0">
                                              <p:val>
                                                <p:strVal val="#ppt_x"/>
                                              </p:val>
                                            </p:tav>
                                            <p:tav tm="100000">
                                              <p:val>
                                                <p:strVal val="#ppt_x"/>
                                              </p:val>
                                            </p:tav>
                                          </p:tavLst>
                                        </p:anim>
                                        <p:anim calcmode="lin" valueType="num" p14:bounceEnd="67000">
                                          <p:cBhvr additive="base">
                                            <p:cTn id="56" dur="1000" fill="hold"/>
                                            <p:tgtEl>
                                              <p:spTgt spid="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14:presetBounceEnd="67000">
                                      <p:stCondLst>
                                        <p:cond delay="1000"/>
                                      </p:stCondLst>
                                      <p:childTnLst>
                                        <p:set>
                                          <p:cBhvr>
                                            <p:cTn id="58" dur="1" fill="hold">
                                              <p:stCondLst>
                                                <p:cond delay="0"/>
                                              </p:stCondLst>
                                            </p:cTn>
                                            <p:tgtEl>
                                              <p:spTgt spid="6"/>
                                            </p:tgtEl>
                                            <p:attrNameLst>
                                              <p:attrName>style.visibility</p:attrName>
                                            </p:attrNameLst>
                                          </p:cBhvr>
                                          <p:to>
                                            <p:strVal val="visible"/>
                                          </p:to>
                                        </p:set>
                                        <p:anim calcmode="lin" valueType="num" p14:bounceEnd="67000">
                                          <p:cBhvr additive="base">
                                            <p:cTn id="59" dur="1000" fill="hold"/>
                                            <p:tgtEl>
                                              <p:spTgt spid="6"/>
                                            </p:tgtEl>
                                            <p:attrNameLst>
                                              <p:attrName>ppt_x</p:attrName>
                                            </p:attrNameLst>
                                          </p:cBhvr>
                                          <p:tavLst>
                                            <p:tav tm="0">
                                              <p:val>
                                                <p:strVal val="#ppt_x"/>
                                              </p:val>
                                            </p:tav>
                                            <p:tav tm="100000">
                                              <p:val>
                                                <p:strVal val="#ppt_x"/>
                                              </p:val>
                                            </p:tav>
                                          </p:tavLst>
                                        </p:anim>
                                        <p:anim calcmode="lin" valueType="num" p14:bounceEnd="67000">
                                          <p:cBhvr additive="base">
                                            <p:cTn id="60" dur="1000" fill="hold"/>
                                            <p:tgtEl>
                                              <p:spTgt spid="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14:presetBounceEnd="67000">
                                      <p:stCondLst>
                                        <p:cond delay="1250"/>
                                      </p:stCondLst>
                                      <p:childTnLst>
                                        <p:set>
                                          <p:cBhvr>
                                            <p:cTn id="62" dur="1" fill="hold">
                                              <p:stCondLst>
                                                <p:cond delay="0"/>
                                              </p:stCondLst>
                                            </p:cTn>
                                            <p:tgtEl>
                                              <p:spTgt spid="140"/>
                                            </p:tgtEl>
                                            <p:attrNameLst>
                                              <p:attrName>style.visibility</p:attrName>
                                            </p:attrNameLst>
                                          </p:cBhvr>
                                          <p:to>
                                            <p:strVal val="visible"/>
                                          </p:to>
                                        </p:set>
                                        <p:anim calcmode="lin" valueType="num" p14:bounceEnd="67000">
                                          <p:cBhvr additive="base">
                                            <p:cTn id="63" dur="1000" fill="hold"/>
                                            <p:tgtEl>
                                              <p:spTgt spid="140"/>
                                            </p:tgtEl>
                                            <p:attrNameLst>
                                              <p:attrName>ppt_x</p:attrName>
                                            </p:attrNameLst>
                                          </p:cBhvr>
                                          <p:tavLst>
                                            <p:tav tm="0">
                                              <p:val>
                                                <p:strVal val="#ppt_x"/>
                                              </p:val>
                                            </p:tav>
                                            <p:tav tm="100000">
                                              <p:val>
                                                <p:strVal val="#ppt_x"/>
                                              </p:val>
                                            </p:tav>
                                          </p:tavLst>
                                        </p:anim>
                                        <p:anim calcmode="lin" valueType="num" p14:bounceEnd="67000">
                                          <p:cBhvr additive="base">
                                            <p:cTn id="64" dur="10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14"/>
                                            </p:tgtEl>
                                            <p:attrNameLst>
                                              <p:attrName>style.visibility</p:attrName>
                                            </p:attrNameLst>
                                          </p:cBhvr>
                                          <p:to>
                                            <p:strVal val="visible"/>
                                          </p:to>
                                        </p:set>
                                        <p:anim calcmode="lin" valueType="num">
                                          <p:cBhvr additive="base">
                                            <p:cTn id="69" dur="500" fill="hold"/>
                                            <p:tgtEl>
                                              <p:spTgt spid="114"/>
                                            </p:tgtEl>
                                            <p:attrNameLst>
                                              <p:attrName>ppt_x</p:attrName>
                                            </p:attrNameLst>
                                          </p:cBhvr>
                                          <p:tavLst>
                                            <p:tav tm="0">
                                              <p:val>
                                                <p:strVal val="0-#ppt_w/2"/>
                                              </p:val>
                                            </p:tav>
                                            <p:tav tm="100000">
                                              <p:val>
                                                <p:strVal val="#ppt_x"/>
                                              </p:val>
                                            </p:tav>
                                          </p:tavLst>
                                        </p:anim>
                                        <p:anim calcmode="lin" valueType="num">
                                          <p:cBhvr additive="base">
                                            <p:cTn id="70" dur="500" fill="hold"/>
                                            <p:tgtEl>
                                              <p:spTgt spid="1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32" grpId="0" animBg="1"/>
          <p:bldP spid="60" grpId="0" animBg="1"/>
          <p:bldP spid="65" grpId="0" animBg="1"/>
          <p:bldP spid="1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750"/>
                                            <p:tgtEl>
                                              <p:spTgt spid="136"/>
                                            </p:tgtEl>
                                          </p:cBhvr>
                                        </p:animEffect>
                                      </p:childTnLst>
                                    </p:cTn>
                                  </p:par>
                                  <p:par>
                                    <p:cTn id="8" presetID="10" presetClass="entr" presetSubtype="0" fill="hold" nodeType="withEffect">
                                      <p:stCondLst>
                                        <p:cond delay="200"/>
                                      </p:stCondLst>
                                      <p:childTnLst>
                                        <p:set>
                                          <p:cBhvr>
                                            <p:cTn id="9" dur="1" fill="hold">
                                              <p:stCondLst>
                                                <p:cond delay="0"/>
                                              </p:stCondLst>
                                            </p:cTn>
                                            <p:tgtEl>
                                              <p:spTgt spid="138"/>
                                            </p:tgtEl>
                                            <p:attrNameLst>
                                              <p:attrName>style.visibility</p:attrName>
                                            </p:attrNameLst>
                                          </p:cBhvr>
                                          <p:to>
                                            <p:strVal val="visible"/>
                                          </p:to>
                                        </p:set>
                                        <p:animEffect transition="in" filter="fade">
                                          <p:cBhvr>
                                            <p:cTn id="10" dur="750"/>
                                            <p:tgtEl>
                                              <p:spTgt spid="138"/>
                                            </p:tgtEl>
                                          </p:cBhvr>
                                        </p:animEffect>
                                      </p:childTnLst>
                                    </p:cTn>
                                  </p:par>
                                  <p:par>
                                    <p:cTn id="11" presetID="10" presetClass="entr" presetSubtype="0" fill="hold" nodeType="withEffect">
                                      <p:stCondLst>
                                        <p:cond delay="400"/>
                                      </p:stCondLst>
                                      <p:childTnLst>
                                        <p:set>
                                          <p:cBhvr>
                                            <p:cTn id="12" dur="1" fill="hold">
                                              <p:stCondLst>
                                                <p:cond delay="0"/>
                                              </p:stCondLst>
                                            </p:cTn>
                                            <p:tgtEl>
                                              <p:spTgt spid="141"/>
                                            </p:tgtEl>
                                            <p:attrNameLst>
                                              <p:attrName>style.visibility</p:attrName>
                                            </p:attrNameLst>
                                          </p:cBhvr>
                                          <p:to>
                                            <p:strVal val="visible"/>
                                          </p:to>
                                        </p:set>
                                        <p:animEffect transition="in" filter="fade">
                                          <p:cBhvr>
                                            <p:cTn id="13" dur="750"/>
                                            <p:tgtEl>
                                              <p:spTgt spid="141"/>
                                            </p:tgtEl>
                                          </p:cBhvr>
                                        </p:animEffect>
                                      </p:childTnLst>
                                    </p:cTn>
                                  </p:par>
                                  <p:par>
                                    <p:cTn id="14" presetID="10" presetClass="entr" presetSubtype="0" fill="hold" nodeType="withEffect">
                                      <p:stCondLst>
                                        <p:cond delay="600"/>
                                      </p:stCondLst>
                                      <p:childTnLst>
                                        <p:set>
                                          <p:cBhvr>
                                            <p:cTn id="15" dur="1" fill="hold">
                                              <p:stCondLst>
                                                <p:cond delay="0"/>
                                              </p:stCondLst>
                                            </p:cTn>
                                            <p:tgtEl>
                                              <p:spTgt spid="162"/>
                                            </p:tgtEl>
                                            <p:attrNameLst>
                                              <p:attrName>style.visibility</p:attrName>
                                            </p:attrNameLst>
                                          </p:cBhvr>
                                          <p:to>
                                            <p:strVal val="visible"/>
                                          </p:to>
                                        </p:set>
                                        <p:animEffect transition="in" filter="fade">
                                          <p:cBhvr>
                                            <p:cTn id="16" dur="750"/>
                                            <p:tgtEl>
                                              <p:spTgt spid="162"/>
                                            </p:tgtEl>
                                          </p:cBhvr>
                                        </p:animEffect>
                                      </p:childTnLst>
                                    </p:cTn>
                                  </p:par>
                                  <p:par>
                                    <p:cTn id="17" presetID="2" presetClass="entr" presetSubtype="4" fill="hold" nodeType="withEffect">
                                      <p:stCondLst>
                                        <p:cond delay="250"/>
                                      </p:stCondLst>
                                      <p:childTnLst>
                                        <p:set>
                                          <p:cBhvr>
                                            <p:cTn id="18" dur="1" fill="hold">
                                              <p:stCondLst>
                                                <p:cond delay="0"/>
                                              </p:stCondLst>
                                            </p:cTn>
                                            <p:tgtEl>
                                              <p:spTgt spid="139"/>
                                            </p:tgtEl>
                                            <p:attrNameLst>
                                              <p:attrName>style.visibility</p:attrName>
                                            </p:attrNameLst>
                                          </p:cBhvr>
                                          <p:to>
                                            <p:strVal val="visible"/>
                                          </p:to>
                                        </p:set>
                                        <p:anim calcmode="lin" valueType="num">
                                          <p:cBhvr additive="base">
                                            <p:cTn id="19" dur="1000" fill="hold"/>
                                            <p:tgtEl>
                                              <p:spTgt spid="139"/>
                                            </p:tgtEl>
                                            <p:attrNameLst>
                                              <p:attrName>ppt_x</p:attrName>
                                            </p:attrNameLst>
                                          </p:cBhvr>
                                          <p:tavLst>
                                            <p:tav tm="0">
                                              <p:val>
                                                <p:strVal val="#ppt_x"/>
                                              </p:val>
                                            </p:tav>
                                            <p:tav tm="100000">
                                              <p:val>
                                                <p:strVal val="#ppt_x"/>
                                              </p:val>
                                            </p:tav>
                                          </p:tavLst>
                                        </p:anim>
                                        <p:anim calcmode="lin" valueType="num">
                                          <p:cBhvr additive="base">
                                            <p:cTn id="20" dur="1000" fill="hold"/>
                                            <p:tgtEl>
                                              <p:spTgt spid="13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400"/>
                                      </p:stCondLst>
                                      <p:childTnLst>
                                        <p:set>
                                          <p:cBhvr>
                                            <p:cTn id="22" dur="1" fill="hold">
                                              <p:stCondLst>
                                                <p:cond delay="0"/>
                                              </p:stCondLst>
                                            </p:cTn>
                                            <p:tgtEl>
                                              <p:spTgt spid="137"/>
                                            </p:tgtEl>
                                            <p:attrNameLst>
                                              <p:attrName>style.visibility</p:attrName>
                                            </p:attrNameLst>
                                          </p:cBhvr>
                                          <p:to>
                                            <p:strVal val="visible"/>
                                          </p:to>
                                        </p:set>
                                        <p:anim calcmode="lin" valueType="num">
                                          <p:cBhvr additive="base">
                                            <p:cTn id="23" dur="1000" fill="hold"/>
                                            <p:tgtEl>
                                              <p:spTgt spid="137"/>
                                            </p:tgtEl>
                                            <p:attrNameLst>
                                              <p:attrName>ppt_x</p:attrName>
                                            </p:attrNameLst>
                                          </p:cBhvr>
                                          <p:tavLst>
                                            <p:tav tm="0">
                                              <p:val>
                                                <p:strVal val="#ppt_x"/>
                                              </p:val>
                                            </p:tav>
                                            <p:tav tm="100000">
                                              <p:val>
                                                <p:strVal val="#ppt_x"/>
                                              </p:val>
                                            </p:tav>
                                          </p:tavLst>
                                        </p:anim>
                                        <p:anim calcmode="lin" valueType="num">
                                          <p:cBhvr additive="base">
                                            <p:cTn id="24" dur="1000" fill="hold"/>
                                            <p:tgtEl>
                                              <p:spTgt spid="13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600"/>
                                      </p:stCondLst>
                                      <p:childTnLst>
                                        <p:set>
                                          <p:cBhvr>
                                            <p:cTn id="26" dur="1" fill="hold">
                                              <p:stCondLst>
                                                <p:cond delay="0"/>
                                              </p:stCondLst>
                                            </p:cTn>
                                            <p:tgtEl>
                                              <p:spTgt spid="163"/>
                                            </p:tgtEl>
                                            <p:attrNameLst>
                                              <p:attrName>style.visibility</p:attrName>
                                            </p:attrNameLst>
                                          </p:cBhvr>
                                          <p:to>
                                            <p:strVal val="visible"/>
                                          </p:to>
                                        </p:set>
                                        <p:anim calcmode="lin" valueType="num">
                                          <p:cBhvr additive="base">
                                            <p:cTn id="27" dur="1000" fill="hold"/>
                                            <p:tgtEl>
                                              <p:spTgt spid="163"/>
                                            </p:tgtEl>
                                            <p:attrNameLst>
                                              <p:attrName>ppt_x</p:attrName>
                                            </p:attrNameLst>
                                          </p:cBhvr>
                                          <p:tavLst>
                                            <p:tav tm="0">
                                              <p:val>
                                                <p:strVal val="#ppt_x"/>
                                              </p:val>
                                            </p:tav>
                                            <p:tav tm="100000">
                                              <p:val>
                                                <p:strVal val="#ppt_x"/>
                                              </p:val>
                                            </p:tav>
                                          </p:tavLst>
                                        </p:anim>
                                        <p:anim calcmode="lin" valueType="num">
                                          <p:cBhvr additive="base">
                                            <p:cTn id="28" dur="1000" fill="hold"/>
                                            <p:tgtEl>
                                              <p:spTgt spid="16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80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1000" fill="hold"/>
                                            <p:tgtEl>
                                              <p:spTgt spid="65"/>
                                            </p:tgtEl>
                                            <p:attrNameLst>
                                              <p:attrName>ppt_x</p:attrName>
                                            </p:attrNameLst>
                                          </p:cBhvr>
                                          <p:tavLst>
                                            <p:tav tm="0">
                                              <p:val>
                                                <p:strVal val="#ppt_x"/>
                                              </p:val>
                                            </p:tav>
                                            <p:tav tm="100000">
                                              <p:val>
                                                <p:strVal val="#ppt_x"/>
                                              </p:val>
                                            </p:tav>
                                          </p:tavLst>
                                        </p:anim>
                                        <p:anim calcmode="lin" valueType="num">
                                          <p:cBhvr additive="base">
                                            <p:cTn id="32" dur="1000" fill="hold"/>
                                            <p:tgtEl>
                                              <p:spTgt spid="6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100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1000" fill="hold"/>
                                            <p:tgtEl>
                                              <p:spTgt spid="60"/>
                                            </p:tgtEl>
                                            <p:attrNameLst>
                                              <p:attrName>ppt_x</p:attrName>
                                            </p:attrNameLst>
                                          </p:cBhvr>
                                          <p:tavLst>
                                            <p:tav tm="0">
                                              <p:val>
                                                <p:strVal val="#ppt_x"/>
                                              </p:val>
                                            </p:tav>
                                            <p:tav tm="100000">
                                              <p:val>
                                                <p:strVal val="#ppt_x"/>
                                              </p:val>
                                            </p:tav>
                                          </p:tavLst>
                                        </p:anim>
                                        <p:anim calcmode="lin" valueType="num">
                                          <p:cBhvr additive="base">
                                            <p:cTn id="36" dur="1000" fill="hold"/>
                                            <p:tgtEl>
                                              <p:spTgt spid="6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100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1000" fill="hold"/>
                                            <p:tgtEl>
                                              <p:spTgt spid="32"/>
                                            </p:tgtEl>
                                            <p:attrNameLst>
                                              <p:attrName>ppt_x</p:attrName>
                                            </p:attrNameLst>
                                          </p:cBhvr>
                                          <p:tavLst>
                                            <p:tav tm="0">
                                              <p:val>
                                                <p:strVal val="#ppt_x"/>
                                              </p:val>
                                            </p:tav>
                                            <p:tav tm="100000">
                                              <p:val>
                                                <p:strVal val="#ppt_x"/>
                                              </p:val>
                                            </p:tav>
                                          </p:tavLst>
                                        </p:anim>
                                        <p:anim calcmode="lin" valueType="num">
                                          <p:cBhvr additive="base">
                                            <p:cTn id="40" dur="10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25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000" fill="hold"/>
                                            <p:tgtEl>
                                              <p:spTgt spid="10"/>
                                            </p:tgtEl>
                                            <p:attrNameLst>
                                              <p:attrName>ppt_x</p:attrName>
                                            </p:attrNameLst>
                                          </p:cBhvr>
                                          <p:tavLst>
                                            <p:tav tm="0">
                                              <p:val>
                                                <p:strVal val="#ppt_x"/>
                                              </p:val>
                                            </p:tav>
                                            <p:tav tm="100000">
                                              <p:val>
                                                <p:strVal val="#ppt_x"/>
                                              </p:val>
                                            </p:tav>
                                          </p:tavLst>
                                        </p:anim>
                                        <p:anim calcmode="lin" valueType="num">
                                          <p:cBhvr additive="base">
                                            <p:cTn id="44" dur="10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40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1000" fill="hold"/>
                                            <p:tgtEl>
                                              <p:spTgt spid="9"/>
                                            </p:tgtEl>
                                            <p:attrNameLst>
                                              <p:attrName>ppt_x</p:attrName>
                                            </p:attrNameLst>
                                          </p:cBhvr>
                                          <p:tavLst>
                                            <p:tav tm="0">
                                              <p:val>
                                                <p:strVal val="#ppt_x"/>
                                              </p:val>
                                            </p:tav>
                                            <p:tav tm="100000">
                                              <p:val>
                                                <p:strVal val="#ppt_x"/>
                                              </p:val>
                                            </p:tav>
                                          </p:tavLst>
                                        </p:anim>
                                        <p:anim calcmode="lin" valueType="num">
                                          <p:cBhvr additive="base">
                                            <p:cTn id="48" dur="10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60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1000" fill="hold"/>
                                            <p:tgtEl>
                                              <p:spTgt spid="8"/>
                                            </p:tgtEl>
                                            <p:attrNameLst>
                                              <p:attrName>ppt_x</p:attrName>
                                            </p:attrNameLst>
                                          </p:cBhvr>
                                          <p:tavLst>
                                            <p:tav tm="0">
                                              <p:val>
                                                <p:strVal val="#ppt_x"/>
                                              </p:val>
                                            </p:tav>
                                            <p:tav tm="100000">
                                              <p:val>
                                                <p:strVal val="#ppt_x"/>
                                              </p:val>
                                            </p:tav>
                                          </p:tavLst>
                                        </p:anim>
                                        <p:anim calcmode="lin" valueType="num">
                                          <p:cBhvr additive="base">
                                            <p:cTn id="52" dur="1000" fill="hold"/>
                                            <p:tgtEl>
                                              <p:spTgt spid="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80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1000" fill="hold"/>
                                            <p:tgtEl>
                                              <p:spTgt spid="7"/>
                                            </p:tgtEl>
                                            <p:attrNameLst>
                                              <p:attrName>ppt_x</p:attrName>
                                            </p:attrNameLst>
                                          </p:cBhvr>
                                          <p:tavLst>
                                            <p:tav tm="0">
                                              <p:val>
                                                <p:strVal val="#ppt_x"/>
                                              </p:val>
                                            </p:tav>
                                            <p:tav tm="100000">
                                              <p:val>
                                                <p:strVal val="#ppt_x"/>
                                              </p:val>
                                            </p:tav>
                                          </p:tavLst>
                                        </p:anim>
                                        <p:anim calcmode="lin" valueType="num">
                                          <p:cBhvr additive="base">
                                            <p:cTn id="56" dur="1000" fill="hold"/>
                                            <p:tgtEl>
                                              <p:spTgt spid="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100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1000" fill="hold"/>
                                            <p:tgtEl>
                                              <p:spTgt spid="6"/>
                                            </p:tgtEl>
                                            <p:attrNameLst>
                                              <p:attrName>ppt_x</p:attrName>
                                            </p:attrNameLst>
                                          </p:cBhvr>
                                          <p:tavLst>
                                            <p:tav tm="0">
                                              <p:val>
                                                <p:strVal val="#ppt_x"/>
                                              </p:val>
                                            </p:tav>
                                            <p:tav tm="100000">
                                              <p:val>
                                                <p:strVal val="#ppt_x"/>
                                              </p:val>
                                            </p:tav>
                                          </p:tavLst>
                                        </p:anim>
                                        <p:anim calcmode="lin" valueType="num">
                                          <p:cBhvr additive="base">
                                            <p:cTn id="60" dur="1000" fill="hold"/>
                                            <p:tgtEl>
                                              <p:spTgt spid="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1250"/>
                                      </p:stCondLst>
                                      <p:childTnLst>
                                        <p:set>
                                          <p:cBhvr>
                                            <p:cTn id="62" dur="1" fill="hold">
                                              <p:stCondLst>
                                                <p:cond delay="0"/>
                                              </p:stCondLst>
                                            </p:cTn>
                                            <p:tgtEl>
                                              <p:spTgt spid="140"/>
                                            </p:tgtEl>
                                            <p:attrNameLst>
                                              <p:attrName>style.visibility</p:attrName>
                                            </p:attrNameLst>
                                          </p:cBhvr>
                                          <p:to>
                                            <p:strVal val="visible"/>
                                          </p:to>
                                        </p:set>
                                        <p:anim calcmode="lin" valueType="num">
                                          <p:cBhvr additive="base">
                                            <p:cTn id="63" dur="1000" fill="hold"/>
                                            <p:tgtEl>
                                              <p:spTgt spid="140"/>
                                            </p:tgtEl>
                                            <p:attrNameLst>
                                              <p:attrName>ppt_x</p:attrName>
                                            </p:attrNameLst>
                                          </p:cBhvr>
                                          <p:tavLst>
                                            <p:tav tm="0">
                                              <p:val>
                                                <p:strVal val="#ppt_x"/>
                                              </p:val>
                                            </p:tav>
                                            <p:tav tm="100000">
                                              <p:val>
                                                <p:strVal val="#ppt_x"/>
                                              </p:val>
                                            </p:tav>
                                          </p:tavLst>
                                        </p:anim>
                                        <p:anim calcmode="lin" valueType="num">
                                          <p:cBhvr additive="base">
                                            <p:cTn id="64" dur="10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14"/>
                                            </p:tgtEl>
                                            <p:attrNameLst>
                                              <p:attrName>style.visibility</p:attrName>
                                            </p:attrNameLst>
                                          </p:cBhvr>
                                          <p:to>
                                            <p:strVal val="visible"/>
                                          </p:to>
                                        </p:set>
                                        <p:anim calcmode="lin" valueType="num">
                                          <p:cBhvr additive="base">
                                            <p:cTn id="69" dur="500" fill="hold"/>
                                            <p:tgtEl>
                                              <p:spTgt spid="114"/>
                                            </p:tgtEl>
                                            <p:attrNameLst>
                                              <p:attrName>ppt_x</p:attrName>
                                            </p:attrNameLst>
                                          </p:cBhvr>
                                          <p:tavLst>
                                            <p:tav tm="0">
                                              <p:val>
                                                <p:strVal val="0-#ppt_w/2"/>
                                              </p:val>
                                            </p:tav>
                                            <p:tav tm="100000">
                                              <p:val>
                                                <p:strVal val="#ppt_x"/>
                                              </p:val>
                                            </p:tav>
                                          </p:tavLst>
                                        </p:anim>
                                        <p:anim calcmode="lin" valueType="num">
                                          <p:cBhvr additive="base">
                                            <p:cTn id="70" dur="500" fill="hold"/>
                                            <p:tgtEl>
                                              <p:spTgt spid="1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32" grpId="0" animBg="1"/>
          <p:bldP spid="60" grpId="0" animBg="1"/>
          <p:bldP spid="65" grpId="0" animBg="1"/>
          <p:bldP spid="114" grpId="0"/>
        </p:bldLst>
      </p:timing>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Branch 04"/>
          <p:cNvGrpSpPr/>
          <p:nvPr/>
        </p:nvGrpSpPr>
        <p:grpSpPr>
          <a:xfrm>
            <a:off x="6550105" y="1967866"/>
            <a:ext cx="2091929" cy="2364581"/>
            <a:chOff x="8640763" y="2417763"/>
            <a:chExt cx="2789238" cy="3152775"/>
          </a:xfrm>
          <a:solidFill>
            <a:srgbClr val="455975"/>
          </a:solidFill>
        </p:grpSpPr>
        <p:sp>
          <p:nvSpPr>
            <p:cNvPr id="10" name="Freeform 10"/>
            <p:cNvSpPr>
              <a:spLocks/>
            </p:cNvSpPr>
            <p:nvPr/>
          </p:nvSpPr>
          <p:spPr bwMode="auto">
            <a:xfrm>
              <a:off x="10204451" y="3509963"/>
              <a:ext cx="971550" cy="614363"/>
            </a:xfrm>
            <a:custGeom>
              <a:avLst/>
              <a:gdLst>
                <a:gd name="T0" fmla="*/ 144 w 255"/>
                <a:gd name="T1" fmla="*/ 21 h 161"/>
                <a:gd name="T2" fmla="*/ 0 w 255"/>
                <a:gd name="T3" fmla="*/ 39 h 161"/>
                <a:gd name="T4" fmla="*/ 255 w 255"/>
                <a:gd name="T5" fmla="*/ 113 h 161"/>
                <a:gd name="T6" fmla="*/ 144 w 255"/>
                <a:gd name="T7" fmla="*/ 21 h 161"/>
              </a:gdLst>
              <a:ahLst/>
              <a:cxnLst>
                <a:cxn ang="0">
                  <a:pos x="T0" y="T1"/>
                </a:cxn>
                <a:cxn ang="0">
                  <a:pos x="T2" y="T3"/>
                </a:cxn>
                <a:cxn ang="0">
                  <a:pos x="T4" y="T5"/>
                </a:cxn>
                <a:cxn ang="0">
                  <a:pos x="T6" y="T7"/>
                </a:cxn>
              </a:cxnLst>
              <a:rect l="0" t="0" r="r" b="b"/>
              <a:pathLst>
                <a:path w="255" h="161">
                  <a:moveTo>
                    <a:pt x="144" y="21"/>
                  </a:moveTo>
                  <a:cubicBezTo>
                    <a:pt x="73" y="0"/>
                    <a:pt x="0" y="39"/>
                    <a:pt x="0" y="39"/>
                  </a:cubicBezTo>
                  <a:cubicBezTo>
                    <a:pt x="55" y="131"/>
                    <a:pt x="159" y="161"/>
                    <a:pt x="255" y="113"/>
                  </a:cubicBezTo>
                  <a:cubicBezTo>
                    <a:pt x="255" y="113"/>
                    <a:pt x="214" y="41"/>
                    <a:pt x="14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nvGrpSpPr>
            <p:cNvPr id="110" name="Group 109"/>
            <p:cNvGrpSpPr/>
            <p:nvPr/>
          </p:nvGrpSpPr>
          <p:grpSpPr>
            <a:xfrm>
              <a:off x="8640763" y="2417763"/>
              <a:ext cx="2789238" cy="3152775"/>
              <a:chOff x="8640763" y="2417763"/>
              <a:chExt cx="2789238" cy="3152775"/>
            </a:xfrm>
            <a:grpFill/>
          </p:grpSpPr>
          <p:sp>
            <p:nvSpPr>
              <p:cNvPr id="11" name="Freeform 11"/>
              <p:cNvSpPr>
                <a:spLocks/>
              </p:cNvSpPr>
              <p:nvPr/>
            </p:nvSpPr>
            <p:spPr bwMode="auto">
              <a:xfrm>
                <a:off x="8640763" y="2417763"/>
                <a:ext cx="2789238" cy="3152775"/>
              </a:xfrm>
              <a:custGeom>
                <a:avLst/>
                <a:gdLst>
                  <a:gd name="T0" fmla="*/ 624 w 733"/>
                  <a:gd name="T1" fmla="*/ 103 h 828"/>
                  <a:gd name="T2" fmla="*/ 556 w 733"/>
                  <a:gd name="T3" fmla="*/ 189 h 828"/>
                  <a:gd name="T4" fmla="*/ 487 w 733"/>
                  <a:gd name="T5" fmla="*/ 242 h 828"/>
                  <a:gd name="T6" fmla="*/ 489 w 733"/>
                  <a:gd name="T7" fmla="*/ 101 h 828"/>
                  <a:gd name="T8" fmla="*/ 386 w 733"/>
                  <a:gd name="T9" fmla="*/ 0 h 828"/>
                  <a:gd name="T10" fmla="*/ 484 w 733"/>
                  <a:gd name="T11" fmla="*/ 245 h 828"/>
                  <a:gd name="T12" fmla="*/ 330 w 733"/>
                  <a:gd name="T13" fmla="*/ 399 h 828"/>
                  <a:gd name="T14" fmla="*/ 318 w 733"/>
                  <a:gd name="T15" fmla="*/ 240 h 828"/>
                  <a:gd name="T16" fmla="*/ 189 w 733"/>
                  <a:gd name="T17" fmla="*/ 134 h 828"/>
                  <a:gd name="T18" fmla="*/ 324 w 733"/>
                  <a:gd name="T19" fmla="*/ 406 h 828"/>
                  <a:gd name="T20" fmla="*/ 290 w 733"/>
                  <a:gd name="T21" fmla="*/ 444 h 828"/>
                  <a:gd name="T22" fmla="*/ 170 w 733"/>
                  <a:gd name="T23" fmla="*/ 587 h 828"/>
                  <a:gd name="T24" fmla="*/ 161 w 733"/>
                  <a:gd name="T25" fmla="*/ 408 h 828"/>
                  <a:gd name="T26" fmla="*/ 20 w 733"/>
                  <a:gd name="T27" fmla="*/ 285 h 828"/>
                  <a:gd name="T28" fmla="*/ 27 w 733"/>
                  <a:gd name="T29" fmla="*/ 472 h 828"/>
                  <a:gd name="T30" fmla="*/ 165 w 733"/>
                  <a:gd name="T31" fmla="*/ 593 h 828"/>
                  <a:gd name="T32" fmla="*/ 45 w 733"/>
                  <a:gd name="T33" fmla="*/ 752 h 828"/>
                  <a:gd name="T34" fmla="*/ 59 w 733"/>
                  <a:gd name="T35" fmla="*/ 761 h 828"/>
                  <a:gd name="T36" fmla="*/ 113 w 733"/>
                  <a:gd name="T37" fmla="*/ 683 h 828"/>
                  <a:gd name="T38" fmla="*/ 243 w 733"/>
                  <a:gd name="T39" fmla="*/ 805 h 828"/>
                  <a:gd name="T40" fmla="*/ 434 w 733"/>
                  <a:gd name="T41" fmla="*/ 794 h 828"/>
                  <a:gd name="T42" fmla="*/ 298 w 733"/>
                  <a:gd name="T43" fmla="*/ 667 h 828"/>
                  <a:gd name="T44" fmla="*/ 118 w 733"/>
                  <a:gd name="T45" fmla="*/ 677 h 828"/>
                  <a:gd name="T46" fmla="*/ 247 w 733"/>
                  <a:gd name="T47" fmla="*/ 510 h 828"/>
                  <a:gd name="T48" fmla="*/ 538 w 733"/>
                  <a:gd name="T49" fmla="*/ 597 h 828"/>
                  <a:gd name="T50" fmla="*/ 411 w 733"/>
                  <a:gd name="T51" fmla="*/ 488 h 828"/>
                  <a:gd name="T52" fmla="*/ 253 w 733"/>
                  <a:gd name="T53" fmla="*/ 503 h 828"/>
                  <a:gd name="T54" fmla="*/ 297 w 733"/>
                  <a:gd name="T55" fmla="*/ 449 h 828"/>
                  <a:gd name="T56" fmla="*/ 556 w 733"/>
                  <a:gd name="T57" fmla="*/ 190 h 828"/>
                  <a:gd name="T58" fmla="*/ 733 w 733"/>
                  <a:gd name="T59" fmla="*/ 93 h 828"/>
                  <a:gd name="T60" fmla="*/ 624 w 733"/>
                  <a:gd name="T61" fmla="*/ 103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33" h="828">
                    <a:moveTo>
                      <a:pt x="624" y="103"/>
                    </a:moveTo>
                    <a:cubicBezTo>
                      <a:pt x="576" y="128"/>
                      <a:pt x="557" y="185"/>
                      <a:pt x="556" y="189"/>
                    </a:cubicBezTo>
                    <a:cubicBezTo>
                      <a:pt x="532" y="205"/>
                      <a:pt x="509" y="223"/>
                      <a:pt x="487" y="242"/>
                    </a:cubicBezTo>
                    <a:cubicBezTo>
                      <a:pt x="493" y="225"/>
                      <a:pt x="513" y="160"/>
                      <a:pt x="489" y="101"/>
                    </a:cubicBezTo>
                    <a:cubicBezTo>
                      <a:pt x="462" y="33"/>
                      <a:pt x="386" y="0"/>
                      <a:pt x="386" y="0"/>
                    </a:cubicBezTo>
                    <a:cubicBezTo>
                      <a:pt x="349" y="99"/>
                      <a:pt x="389" y="199"/>
                      <a:pt x="484" y="245"/>
                    </a:cubicBezTo>
                    <a:cubicBezTo>
                      <a:pt x="429" y="292"/>
                      <a:pt x="378" y="345"/>
                      <a:pt x="330" y="399"/>
                    </a:cubicBezTo>
                    <a:cubicBezTo>
                      <a:pt x="336" y="375"/>
                      <a:pt x="349" y="302"/>
                      <a:pt x="318" y="240"/>
                    </a:cubicBezTo>
                    <a:cubicBezTo>
                      <a:pt x="279" y="165"/>
                      <a:pt x="189" y="134"/>
                      <a:pt x="189" y="134"/>
                    </a:cubicBezTo>
                    <a:cubicBezTo>
                      <a:pt x="156" y="251"/>
                      <a:pt x="211" y="362"/>
                      <a:pt x="324" y="406"/>
                    </a:cubicBezTo>
                    <a:cubicBezTo>
                      <a:pt x="313" y="418"/>
                      <a:pt x="302" y="431"/>
                      <a:pt x="290" y="444"/>
                    </a:cubicBezTo>
                    <a:cubicBezTo>
                      <a:pt x="249" y="491"/>
                      <a:pt x="209" y="539"/>
                      <a:pt x="170" y="587"/>
                    </a:cubicBezTo>
                    <a:cubicBezTo>
                      <a:pt x="176" y="562"/>
                      <a:pt x="195" y="480"/>
                      <a:pt x="161" y="408"/>
                    </a:cubicBezTo>
                    <a:cubicBezTo>
                      <a:pt x="120" y="322"/>
                      <a:pt x="20" y="285"/>
                      <a:pt x="20" y="285"/>
                    </a:cubicBezTo>
                    <a:cubicBezTo>
                      <a:pt x="1" y="344"/>
                      <a:pt x="0" y="415"/>
                      <a:pt x="27" y="472"/>
                    </a:cubicBezTo>
                    <a:cubicBezTo>
                      <a:pt x="53" y="527"/>
                      <a:pt x="108" y="570"/>
                      <a:pt x="165" y="593"/>
                    </a:cubicBezTo>
                    <a:cubicBezTo>
                      <a:pt x="123" y="645"/>
                      <a:pt x="83" y="698"/>
                      <a:pt x="45" y="752"/>
                    </a:cubicBezTo>
                    <a:cubicBezTo>
                      <a:pt x="59" y="761"/>
                      <a:pt x="59" y="761"/>
                      <a:pt x="59" y="761"/>
                    </a:cubicBezTo>
                    <a:cubicBezTo>
                      <a:pt x="76" y="735"/>
                      <a:pt x="95" y="709"/>
                      <a:pt x="113" y="683"/>
                    </a:cubicBezTo>
                    <a:cubicBezTo>
                      <a:pt x="141" y="735"/>
                      <a:pt x="187" y="784"/>
                      <a:pt x="243" y="805"/>
                    </a:cubicBezTo>
                    <a:cubicBezTo>
                      <a:pt x="304" y="828"/>
                      <a:pt x="376" y="820"/>
                      <a:pt x="434" y="794"/>
                    </a:cubicBezTo>
                    <a:cubicBezTo>
                      <a:pt x="434" y="794"/>
                      <a:pt x="387" y="699"/>
                      <a:pt x="298" y="667"/>
                    </a:cubicBezTo>
                    <a:cubicBezTo>
                      <a:pt x="222" y="640"/>
                      <a:pt x="141" y="668"/>
                      <a:pt x="118" y="677"/>
                    </a:cubicBezTo>
                    <a:cubicBezTo>
                      <a:pt x="159" y="620"/>
                      <a:pt x="203" y="564"/>
                      <a:pt x="247" y="510"/>
                    </a:cubicBezTo>
                    <a:cubicBezTo>
                      <a:pt x="309" y="614"/>
                      <a:pt x="428" y="649"/>
                      <a:pt x="538" y="597"/>
                    </a:cubicBezTo>
                    <a:cubicBezTo>
                      <a:pt x="538" y="597"/>
                      <a:pt x="492" y="513"/>
                      <a:pt x="411" y="488"/>
                    </a:cubicBezTo>
                    <a:cubicBezTo>
                      <a:pt x="344" y="468"/>
                      <a:pt x="275" y="493"/>
                      <a:pt x="253" y="503"/>
                    </a:cubicBezTo>
                    <a:cubicBezTo>
                      <a:pt x="267" y="485"/>
                      <a:pt x="282" y="467"/>
                      <a:pt x="297" y="449"/>
                    </a:cubicBezTo>
                    <a:cubicBezTo>
                      <a:pt x="375" y="357"/>
                      <a:pt x="457" y="260"/>
                      <a:pt x="556" y="190"/>
                    </a:cubicBezTo>
                    <a:cubicBezTo>
                      <a:pt x="635" y="209"/>
                      <a:pt x="707" y="170"/>
                      <a:pt x="733" y="93"/>
                    </a:cubicBezTo>
                    <a:cubicBezTo>
                      <a:pt x="733" y="93"/>
                      <a:pt x="673" y="76"/>
                      <a:pt x="624" y="10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 name="Freeform 12"/>
              <p:cNvSpPr>
                <a:spLocks noEditPoints="1"/>
              </p:cNvSpPr>
              <p:nvPr/>
            </p:nvSpPr>
            <p:spPr bwMode="auto">
              <a:xfrm>
                <a:off x="8782051" y="2524125"/>
                <a:ext cx="2571750" cy="2867025"/>
              </a:xfrm>
              <a:custGeom>
                <a:avLst/>
                <a:gdLst>
                  <a:gd name="T0" fmla="*/ 363 w 676"/>
                  <a:gd name="T1" fmla="*/ 2 h 753"/>
                  <a:gd name="T2" fmla="*/ 385 w 676"/>
                  <a:gd name="T3" fmla="*/ 41 h 753"/>
                  <a:gd name="T4" fmla="*/ 409 w 676"/>
                  <a:gd name="T5" fmla="*/ 100 h 753"/>
                  <a:gd name="T6" fmla="*/ 434 w 676"/>
                  <a:gd name="T7" fmla="*/ 172 h 753"/>
                  <a:gd name="T8" fmla="*/ 420 w 676"/>
                  <a:gd name="T9" fmla="*/ 137 h 753"/>
                  <a:gd name="T10" fmla="*/ 395 w 676"/>
                  <a:gd name="T11" fmla="*/ 70 h 753"/>
                  <a:gd name="T12" fmla="*/ 201 w 676"/>
                  <a:gd name="T13" fmla="*/ 215 h 753"/>
                  <a:gd name="T14" fmla="*/ 185 w 676"/>
                  <a:gd name="T15" fmla="*/ 187 h 753"/>
                  <a:gd name="T16" fmla="*/ 217 w 676"/>
                  <a:gd name="T17" fmla="*/ 252 h 753"/>
                  <a:gd name="T18" fmla="*/ 259 w 676"/>
                  <a:gd name="T19" fmla="*/ 329 h 753"/>
                  <a:gd name="T20" fmla="*/ 290 w 676"/>
                  <a:gd name="T21" fmla="*/ 379 h 753"/>
                  <a:gd name="T22" fmla="*/ 257 w 676"/>
                  <a:gd name="T23" fmla="*/ 244 h 753"/>
                  <a:gd name="T24" fmla="*/ 207 w 676"/>
                  <a:gd name="T25" fmla="*/ 178 h 753"/>
                  <a:gd name="T26" fmla="*/ 50 w 676"/>
                  <a:gd name="T27" fmla="*/ 381 h 753"/>
                  <a:gd name="T28" fmla="*/ 87 w 676"/>
                  <a:gd name="T29" fmla="*/ 465 h 753"/>
                  <a:gd name="T30" fmla="*/ 108 w 676"/>
                  <a:gd name="T31" fmla="*/ 509 h 753"/>
                  <a:gd name="T32" fmla="*/ 70 w 676"/>
                  <a:gd name="T33" fmla="*/ 417 h 753"/>
                  <a:gd name="T34" fmla="*/ 35 w 676"/>
                  <a:gd name="T35" fmla="*/ 344 h 753"/>
                  <a:gd name="T36" fmla="*/ 3 w 676"/>
                  <a:gd name="T37" fmla="*/ 295 h 753"/>
                  <a:gd name="T38" fmla="*/ 10 w 676"/>
                  <a:gd name="T39" fmla="*/ 355 h 753"/>
                  <a:gd name="T40" fmla="*/ 598 w 676"/>
                  <a:gd name="T41" fmla="*/ 362 h 753"/>
                  <a:gd name="T42" fmla="*/ 556 w 676"/>
                  <a:gd name="T43" fmla="*/ 343 h 753"/>
                  <a:gd name="T44" fmla="*/ 496 w 676"/>
                  <a:gd name="T45" fmla="*/ 326 h 753"/>
                  <a:gd name="T46" fmla="*/ 421 w 676"/>
                  <a:gd name="T47" fmla="*/ 308 h 753"/>
                  <a:gd name="T48" fmla="*/ 457 w 676"/>
                  <a:gd name="T49" fmla="*/ 318 h 753"/>
                  <a:gd name="T50" fmla="*/ 526 w 676"/>
                  <a:gd name="T51" fmla="*/ 336 h 753"/>
                  <a:gd name="T52" fmla="*/ 625 w 676"/>
                  <a:gd name="T53" fmla="*/ 99 h 753"/>
                  <a:gd name="T54" fmla="*/ 643 w 676"/>
                  <a:gd name="T55" fmla="*/ 88 h 753"/>
                  <a:gd name="T56" fmla="*/ 601 w 676"/>
                  <a:gd name="T57" fmla="*/ 110 h 753"/>
                  <a:gd name="T58" fmla="*/ 552 w 676"/>
                  <a:gd name="T59" fmla="*/ 140 h 753"/>
                  <a:gd name="T60" fmla="*/ 519 w 676"/>
                  <a:gd name="T61" fmla="*/ 161 h 753"/>
                  <a:gd name="T62" fmla="*/ 607 w 676"/>
                  <a:gd name="T63" fmla="*/ 137 h 753"/>
                  <a:gd name="T64" fmla="*/ 650 w 676"/>
                  <a:gd name="T65" fmla="*/ 102 h 753"/>
                  <a:gd name="T66" fmla="*/ 379 w 676"/>
                  <a:gd name="T67" fmla="*/ 537 h 753"/>
                  <a:gd name="T68" fmla="*/ 301 w 676"/>
                  <a:gd name="T69" fmla="*/ 512 h 753"/>
                  <a:gd name="T70" fmla="*/ 259 w 676"/>
                  <a:gd name="T71" fmla="*/ 499 h 753"/>
                  <a:gd name="T72" fmla="*/ 343 w 676"/>
                  <a:gd name="T73" fmla="*/ 529 h 753"/>
                  <a:gd name="T74" fmla="*/ 412 w 676"/>
                  <a:gd name="T75" fmla="*/ 549 h 753"/>
                  <a:gd name="T76" fmla="*/ 464 w 676"/>
                  <a:gd name="T77" fmla="*/ 558 h 753"/>
                  <a:gd name="T78" fmla="*/ 420 w 676"/>
                  <a:gd name="T79" fmla="*/ 526 h 753"/>
                  <a:gd name="T80" fmla="*/ 358 w 676"/>
                  <a:gd name="T81" fmla="*/ 751 h 753"/>
                  <a:gd name="T82" fmla="*/ 305 w 676"/>
                  <a:gd name="T83" fmla="*/ 724 h 753"/>
                  <a:gd name="T84" fmla="*/ 229 w 676"/>
                  <a:gd name="T85" fmla="*/ 696 h 753"/>
                  <a:gd name="T86" fmla="*/ 134 w 676"/>
                  <a:gd name="T87" fmla="*/ 668 h 753"/>
                  <a:gd name="T88" fmla="*/ 180 w 676"/>
                  <a:gd name="T89" fmla="*/ 684 h 753"/>
                  <a:gd name="T90" fmla="*/ 267 w 676"/>
                  <a:gd name="T91" fmla="*/ 713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6" h="753">
                    <a:moveTo>
                      <a:pt x="393" y="66"/>
                    </a:moveTo>
                    <a:cubicBezTo>
                      <a:pt x="385" y="44"/>
                      <a:pt x="377" y="17"/>
                      <a:pt x="361" y="0"/>
                    </a:cubicBezTo>
                    <a:cubicBezTo>
                      <a:pt x="361" y="0"/>
                      <a:pt x="362" y="1"/>
                      <a:pt x="363" y="2"/>
                    </a:cubicBezTo>
                    <a:cubicBezTo>
                      <a:pt x="372" y="12"/>
                      <a:pt x="378" y="27"/>
                      <a:pt x="384" y="39"/>
                    </a:cubicBezTo>
                    <a:cubicBezTo>
                      <a:pt x="387" y="34"/>
                      <a:pt x="390" y="30"/>
                      <a:pt x="394" y="27"/>
                    </a:cubicBezTo>
                    <a:cubicBezTo>
                      <a:pt x="390" y="31"/>
                      <a:pt x="387" y="36"/>
                      <a:pt x="385" y="41"/>
                    </a:cubicBezTo>
                    <a:cubicBezTo>
                      <a:pt x="394" y="60"/>
                      <a:pt x="401" y="78"/>
                      <a:pt x="408" y="97"/>
                    </a:cubicBezTo>
                    <a:cubicBezTo>
                      <a:pt x="412" y="86"/>
                      <a:pt x="421" y="78"/>
                      <a:pt x="429" y="70"/>
                    </a:cubicBezTo>
                    <a:cubicBezTo>
                      <a:pt x="421" y="78"/>
                      <a:pt x="412" y="88"/>
                      <a:pt x="409" y="100"/>
                    </a:cubicBezTo>
                    <a:cubicBezTo>
                      <a:pt x="418" y="122"/>
                      <a:pt x="426" y="145"/>
                      <a:pt x="433" y="168"/>
                    </a:cubicBezTo>
                    <a:cubicBezTo>
                      <a:pt x="436" y="157"/>
                      <a:pt x="441" y="146"/>
                      <a:pt x="448" y="137"/>
                    </a:cubicBezTo>
                    <a:cubicBezTo>
                      <a:pt x="441" y="147"/>
                      <a:pt x="437" y="160"/>
                      <a:pt x="434" y="172"/>
                    </a:cubicBezTo>
                    <a:cubicBezTo>
                      <a:pt x="439" y="187"/>
                      <a:pt x="444" y="202"/>
                      <a:pt x="449" y="218"/>
                    </a:cubicBezTo>
                    <a:cubicBezTo>
                      <a:pt x="443" y="202"/>
                      <a:pt x="438" y="187"/>
                      <a:pt x="433" y="172"/>
                    </a:cubicBezTo>
                    <a:cubicBezTo>
                      <a:pt x="429" y="160"/>
                      <a:pt x="424" y="149"/>
                      <a:pt x="420" y="137"/>
                    </a:cubicBezTo>
                    <a:cubicBezTo>
                      <a:pt x="409" y="128"/>
                      <a:pt x="395" y="121"/>
                      <a:pt x="380" y="119"/>
                    </a:cubicBezTo>
                    <a:cubicBezTo>
                      <a:pt x="394" y="120"/>
                      <a:pt x="408" y="126"/>
                      <a:pt x="419" y="134"/>
                    </a:cubicBezTo>
                    <a:cubicBezTo>
                      <a:pt x="411" y="113"/>
                      <a:pt x="404" y="91"/>
                      <a:pt x="395" y="70"/>
                    </a:cubicBezTo>
                    <a:cubicBezTo>
                      <a:pt x="388" y="61"/>
                      <a:pt x="378" y="51"/>
                      <a:pt x="366" y="48"/>
                    </a:cubicBezTo>
                    <a:cubicBezTo>
                      <a:pt x="377" y="50"/>
                      <a:pt x="386" y="58"/>
                      <a:pt x="393" y="66"/>
                    </a:cubicBezTo>
                    <a:moveTo>
                      <a:pt x="201" y="215"/>
                    </a:moveTo>
                    <a:cubicBezTo>
                      <a:pt x="189" y="192"/>
                      <a:pt x="172" y="164"/>
                      <a:pt x="169" y="137"/>
                    </a:cubicBezTo>
                    <a:cubicBezTo>
                      <a:pt x="169" y="137"/>
                      <a:pt x="169" y="138"/>
                      <a:pt x="169" y="140"/>
                    </a:cubicBezTo>
                    <a:cubicBezTo>
                      <a:pt x="171" y="156"/>
                      <a:pt x="178" y="173"/>
                      <a:pt x="185" y="187"/>
                    </a:cubicBezTo>
                    <a:cubicBezTo>
                      <a:pt x="179" y="186"/>
                      <a:pt x="173" y="185"/>
                      <a:pt x="167" y="186"/>
                    </a:cubicBezTo>
                    <a:cubicBezTo>
                      <a:pt x="174" y="186"/>
                      <a:pt x="180" y="187"/>
                      <a:pt x="186" y="190"/>
                    </a:cubicBezTo>
                    <a:cubicBezTo>
                      <a:pt x="195" y="211"/>
                      <a:pt x="206" y="231"/>
                      <a:pt x="217" y="252"/>
                    </a:cubicBezTo>
                    <a:cubicBezTo>
                      <a:pt x="204" y="247"/>
                      <a:pt x="190" y="248"/>
                      <a:pt x="178" y="250"/>
                    </a:cubicBezTo>
                    <a:cubicBezTo>
                      <a:pt x="191" y="249"/>
                      <a:pt x="206" y="249"/>
                      <a:pt x="218" y="255"/>
                    </a:cubicBezTo>
                    <a:cubicBezTo>
                      <a:pt x="231" y="280"/>
                      <a:pt x="245" y="304"/>
                      <a:pt x="259" y="329"/>
                    </a:cubicBezTo>
                    <a:cubicBezTo>
                      <a:pt x="247" y="323"/>
                      <a:pt x="234" y="318"/>
                      <a:pt x="221" y="318"/>
                    </a:cubicBezTo>
                    <a:cubicBezTo>
                      <a:pt x="235" y="318"/>
                      <a:pt x="249" y="325"/>
                      <a:pt x="262" y="332"/>
                    </a:cubicBezTo>
                    <a:cubicBezTo>
                      <a:pt x="271" y="348"/>
                      <a:pt x="280" y="364"/>
                      <a:pt x="290" y="379"/>
                    </a:cubicBezTo>
                    <a:cubicBezTo>
                      <a:pt x="281" y="363"/>
                      <a:pt x="272" y="347"/>
                      <a:pt x="263" y="330"/>
                    </a:cubicBezTo>
                    <a:cubicBezTo>
                      <a:pt x="256" y="318"/>
                      <a:pt x="249" y="306"/>
                      <a:pt x="242" y="293"/>
                    </a:cubicBezTo>
                    <a:cubicBezTo>
                      <a:pt x="243" y="276"/>
                      <a:pt x="248" y="259"/>
                      <a:pt x="257" y="244"/>
                    </a:cubicBezTo>
                    <a:cubicBezTo>
                      <a:pt x="248" y="257"/>
                      <a:pt x="242" y="274"/>
                      <a:pt x="240" y="290"/>
                    </a:cubicBezTo>
                    <a:cubicBezTo>
                      <a:pt x="228" y="267"/>
                      <a:pt x="215" y="244"/>
                      <a:pt x="204" y="221"/>
                    </a:cubicBezTo>
                    <a:cubicBezTo>
                      <a:pt x="201" y="207"/>
                      <a:pt x="200" y="191"/>
                      <a:pt x="207" y="178"/>
                    </a:cubicBezTo>
                    <a:cubicBezTo>
                      <a:pt x="200" y="189"/>
                      <a:pt x="200" y="203"/>
                      <a:pt x="201" y="215"/>
                    </a:cubicBezTo>
                    <a:moveTo>
                      <a:pt x="10" y="355"/>
                    </a:moveTo>
                    <a:cubicBezTo>
                      <a:pt x="26" y="357"/>
                      <a:pt x="39" y="369"/>
                      <a:pt x="50" y="381"/>
                    </a:cubicBezTo>
                    <a:cubicBezTo>
                      <a:pt x="62" y="407"/>
                      <a:pt x="74" y="434"/>
                      <a:pt x="86" y="461"/>
                    </a:cubicBezTo>
                    <a:cubicBezTo>
                      <a:pt x="71" y="452"/>
                      <a:pt x="51" y="445"/>
                      <a:pt x="34" y="444"/>
                    </a:cubicBezTo>
                    <a:cubicBezTo>
                      <a:pt x="53" y="446"/>
                      <a:pt x="72" y="454"/>
                      <a:pt x="87" y="465"/>
                    </a:cubicBezTo>
                    <a:cubicBezTo>
                      <a:pt x="94" y="479"/>
                      <a:pt x="100" y="494"/>
                      <a:pt x="106" y="508"/>
                    </a:cubicBezTo>
                    <a:cubicBezTo>
                      <a:pt x="114" y="528"/>
                      <a:pt x="122" y="547"/>
                      <a:pt x="130" y="567"/>
                    </a:cubicBezTo>
                    <a:cubicBezTo>
                      <a:pt x="123" y="547"/>
                      <a:pt x="116" y="528"/>
                      <a:pt x="108" y="509"/>
                    </a:cubicBezTo>
                    <a:cubicBezTo>
                      <a:pt x="110" y="493"/>
                      <a:pt x="114" y="476"/>
                      <a:pt x="124" y="463"/>
                    </a:cubicBezTo>
                    <a:cubicBezTo>
                      <a:pt x="114" y="475"/>
                      <a:pt x="110" y="490"/>
                      <a:pt x="107" y="504"/>
                    </a:cubicBezTo>
                    <a:cubicBezTo>
                      <a:pt x="95" y="475"/>
                      <a:pt x="83" y="446"/>
                      <a:pt x="70" y="417"/>
                    </a:cubicBezTo>
                    <a:cubicBezTo>
                      <a:pt x="73" y="402"/>
                      <a:pt x="84" y="389"/>
                      <a:pt x="94" y="378"/>
                    </a:cubicBezTo>
                    <a:cubicBezTo>
                      <a:pt x="84" y="388"/>
                      <a:pt x="73" y="400"/>
                      <a:pt x="68" y="414"/>
                    </a:cubicBezTo>
                    <a:cubicBezTo>
                      <a:pt x="58" y="390"/>
                      <a:pt x="47" y="367"/>
                      <a:pt x="35" y="344"/>
                    </a:cubicBezTo>
                    <a:cubicBezTo>
                      <a:pt x="37" y="337"/>
                      <a:pt x="40" y="330"/>
                      <a:pt x="44" y="324"/>
                    </a:cubicBezTo>
                    <a:cubicBezTo>
                      <a:pt x="40" y="329"/>
                      <a:pt x="36" y="335"/>
                      <a:pt x="33" y="341"/>
                    </a:cubicBezTo>
                    <a:cubicBezTo>
                      <a:pt x="25" y="325"/>
                      <a:pt x="16" y="307"/>
                      <a:pt x="3" y="295"/>
                    </a:cubicBezTo>
                    <a:cubicBezTo>
                      <a:pt x="1" y="293"/>
                      <a:pt x="0" y="293"/>
                      <a:pt x="0" y="293"/>
                    </a:cubicBezTo>
                    <a:cubicBezTo>
                      <a:pt x="22" y="314"/>
                      <a:pt x="35" y="348"/>
                      <a:pt x="47" y="375"/>
                    </a:cubicBezTo>
                    <a:cubicBezTo>
                      <a:pt x="37" y="365"/>
                      <a:pt x="25" y="356"/>
                      <a:pt x="10" y="355"/>
                    </a:cubicBezTo>
                    <a:moveTo>
                      <a:pt x="531" y="338"/>
                    </a:moveTo>
                    <a:cubicBezTo>
                      <a:pt x="553" y="344"/>
                      <a:pt x="581" y="349"/>
                      <a:pt x="600" y="363"/>
                    </a:cubicBezTo>
                    <a:cubicBezTo>
                      <a:pt x="600" y="363"/>
                      <a:pt x="599" y="363"/>
                      <a:pt x="598" y="362"/>
                    </a:cubicBezTo>
                    <a:cubicBezTo>
                      <a:pt x="586" y="353"/>
                      <a:pt x="571" y="349"/>
                      <a:pt x="558" y="344"/>
                    </a:cubicBezTo>
                    <a:cubicBezTo>
                      <a:pt x="563" y="341"/>
                      <a:pt x="567" y="338"/>
                      <a:pt x="570" y="333"/>
                    </a:cubicBezTo>
                    <a:cubicBezTo>
                      <a:pt x="566" y="338"/>
                      <a:pt x="561" y="341"/>
                      <a:pt x="556" y="343"/>
                    </a:cubicBezTo>
                    <a:cubicBezTo>
                      <a:pt x="537" y="337"/>
                      <a:pt x="518" y="331"/>
                      <a:pt x="499" y="326"/>
                    </a:cubicBezTo>
                    <a:cubicBezTo>
                      <a:pt x="509" y="321"/>
                      <a:pt x="516" y="312"/>
                      <a:pt x="523" y="302"/>
                    </a:cubicBezTo>
                    <a:cubicBezTo>
                      <a:pt x="516" y="312"/>
                      <a:pt x="507" y="321"/>
                      <a:pt x="496" y="326"/>
                    </a:cubicBezTo>
                    <a:cubicBezTo>
                      <a:pt x="472" y="319"/>
                      <a:pt x="448" y="314"/>
                      <a:pt x="425" y="308"/>
                    </a:cubicBezTo>
                    <a:cubicBezTo>
                      <a:pt x="436" y="304"/>
                      <a:pt x="446" y="299"/>
                      <a:pt x="454" y="290"/>
                    </a:cubicBezTo>
                    <a:cubicBezTo>
                      <a:pt x="445" y="299"/>
                      <a:pt x="433" y="304"/>
                      <a:pt x="421" y="308"/>
                    </a:cubicBezTo>
                    <a:cubicBezTo>
                      <a:pt x="405" y="304"/>
                      <a:pt x="390" y="301"/>
                      <a:pt x="374" y="298"/>
                    </a:cubicBezTo>
                    <a:cubicBezTo>
                      <a:pt x="390" y="302"/>
                      <a:pt x="406" y="306"/>
                      <a:pt x="422" y="309"/>
                    </a:cubicBezTo>
                    <a:cubicBezTo>
                      <a:pt x="434" y="312"/>
                      <a:pt x="445" y="315"/>
                      <a:pt x="457" y="318"/>
                    </a:cubicBezTo>
                    <a:cubicBezTo>
                      <a:pt x="468" y="329"/>
                      <a:pt x="476" y="342"/>
                      <a:pt x="480" y="357"/>
                    </a:cubicBezTo>
                    <a:cubicBezTo>
                      <a:pt x="477" y="343"/>
                      <a:pt x="469" y="329"/>
                      <a:pt x="460" y="319"/>
                    </a:cubicBezTo>
                    <a:cubicBezTo>
                      <a:pt x="482" y="324"/>
                      <a:pt x="504" y="330"/>
                      <a:pt x="526" y="336"/>
                    </a:cubicBezTo>
                    <a:cubicBezTo>
                      <a:pt x="536" y="343"/>
                      <a:pt x="547" y="351"/>
                      <a:pt x="551" y="363"/>
                    </a:cubicBezTo>
                    <a:cubicBezTo>
                      <a:pt x="548" y="353"/>
                      <a:pt x="540" y="345"/>
                      <a:pt x="531" y="338"/>
                    </a:cubicBezTo>
                    <a:moveTo>
                      <a:pt x="625" y="99"/>
                    </a:moveTo>
                    <a:cubicBezTo>
                      <a:pt x="640" y="90"/>
                      <a:pt x="658" y="78"/>
                      <a:pt x="676" y="76"/>
                    </a:cubicBezTo>
                    <a:cubicBezTo>
                      <a:pt x="676" y="76"/>
                      <a:pt x="675" y="76"/>
                      <a:pt x="674" y="76"/>
                    </a:cubicBezTo>
                    <a:cubicBezTo>
                      <a:pt x="663" y="77"/>
                      <a:pt x="653" y="83"/>
                      <a:pt x="643" y="88"/>
                    </a:cubicBezTo>
                    <a:cubicBezTo>
                      <a:pt x="644" y="84"/>
                      <a:pt x="644" y="80"/>
                      <a:pt x="644" y="76"/>
                    </a:cubicBezTo>
                    <a:cubicBezTo>
                      <a:pt x="644" y="80"/>
                      <a:pt x="643" y="84"/>
                      <a:pt x="641" y="88"/>
                    </a:cubicBezTo>
                    <a:cubicBezTo>
                      <a:pt x="628" y="95"/>
                      <a:pt x="614" y="102"/>
                      <a:pt x="601" y="110"/>
                    </a:cubicBezTo>
                    <a:cubicBezTo>
                      <a:pt x="604" y="102"/>
                      <a:pt x="603" y="93"/>
                      <a:pt x="601" y="84"/>
                    </a:cubicBezTo>
                    <a:cubicBezTo>
                      <a:pt x="603" y="93"/>
                      <a:pt x="603" y="103"/>
                      <a:pt x="599" y="111"/>
                    </a:cubicBezTo>
                    <a:cubicBezTo>
                      <a:pt x="583" y="120"/>
                      <a:pt x="567" y="130"/>
                      <a:pt x="552" y="140"/>
                    </a:cubicBezTo>
                    <a:cubicBezTo>
                      <a:pt x="555" y="132"/>
                      <a:pt x="558" y="123"/>
                      <a:pt x="558" y="114"/>
                    </a:cubicBezTo>
                    <a:cubicBezTo>
                      <a:pt x="557" y="124"/>
                      <a:pt x="554" y="133"/>
                      <a:pt x="549" y="142"/>
                    </a:cubicBezTo>
                    <a:cubicBezTo>
                      <a:pt x="539" y="148"/>
                      <a:pt x="529" y="155"/>
                      <a:pt x="519" y="161"/>
                    </a:cubicBezTo>
                    <a:cubicBezTo>
                      <a:pt x="529" y="155"/>
                      <a:pt x="540" y="149"/>
                      <a:pt x="551" y="142"/>
                    </a:cubicBezTo>
                    <a:cubicBezTo>
                      <a:pt x="559" y="137"/>
                      <a:pt x="567" y="133"/>
                      <a:pt x="574" y="128"/>
                    </a:cubicBezTo>
                    <a:cubicBezTo>
                      <a:pt x="586" y="128"/>
                      <a:pt x="597" y="131"/>
                      <a:pt x="607" y="137"/>
                    </a:cubicBezTo>
                    <a:cubicBezTo>
                      <a:pt x="598" y="131"/>
                      <a:pt x="587" y="127"/>
                      <a:pt x="577" y="127"/>
                    </a:cubicBezTo>
                    <a:cubicBezTo>
                      <a:pt x="592" y="118"/>
                      <a:pt x="606" y="109"/>
                      <a:pt x="621" y="101"/>
                    </a:cubicBezTo>
                    <a:cubicBezTo>
                      <a:pt x="631" y="99"/>
                      <a:pt x="641" y="98"/>
                      <a:pt x="650" y="102"/>
                    </a:cubicBezTo>
                    <a:cubicBezTo>
                      <a:pt x="642" y="98"/>
                      <a:pt x="633" y="98"/>
                      <a:pt x="625" y="99"/>
                    </a:cubicBezTo>
                    <a:moveTo>
                      <a:pt x="420" y="526"/>
                    </a:moveTo>
                    <a:cubicBezTo>
                      <a:pt x="409" y="536"/>
                      <a:pt x="393" y="537"/>
                      <a:pt x="379" y="537"/>
                    </a:cubicBezTo>
                    <a:cubicBezTo>
                      <a:pt x="354" y="530"/>
                      <a:pt x="329" y="521"/>
                      <a:pt x="305" y="513"/>
                    </a:cubicBezTo>
                    <a:cubicBezTo>
                      <a:pt x="320" y="509"/>
                      <a:pt x="335" y="500"/>
                      <a:pt x="347" y="489"/>
                    </a:cubicBezTo>
                    <a:cubicBezTo>
                      <a:pt x="334" y="500"/>
                      <a:pt x="317" y="508"/>
                      <a:pt x="301" y="512"/>
                    </a:cubicBezTo>
                    <a:cubicBezTo>
                      <a:pt x="288" y="507"/>
                      <a:pt x="274" y="503"/>
                      <a:pt x="261" y="498"/>
                    </a:cubicBezTo>
                    <a:cubicBezTo>
                      <a:pt x="243" y="492"/>
                      <a:pt x="225" y="486"/>
                      <a:pt x="208" y="479"/>
                    </a:cubicBezTo>
                    <a:cubicBezTo>
                      <a:pt x="225" y="486"/>
                      <a:pt x="242" y="493"/>
                      <a:pt x="259" y="499"/>
                    </a:cubicBezTo>
                    <a:cubicBezTo>
                      <a:pt x="268" y="510"/>
                      <a:pt x="277" y="523"/>
                      <a:pt x="281" y="537"/>
                    </a:cubicBezTo>
                    <a:cubicBezTo>
                      <a:pt x="278" y="524"/>
                      <a:pt x="271" y="512"/>
                      <a:pt x="263" y="501"/>
                    </a:cubicBezTo>
                    <a:cubicBezTo>
                      <a:pt x="290" y="511"/>
                      <a:pt x="316" y="520"/>
                      <a:pt x="343" y="529"/>
                    </a:cubicBezTo>
                    <a:cubicBezTo>
                      <a:pt x="351" y="540"/>
                      <a:pt x="353" y="555"/>
                      <a:pt x="354" y="568"/>
                    </a:cubicBezTo>
                    <a:cubicBezTo>
                      <a:pt x="354" y="555"/>
                      <a:pt x="353" y="541"/>
                      <a:pt x="346" y="530"/>
                    </a:cubicBezTo>
                    <a:cubicBezTo>
                      <a:pt x="368" y="537"/>
                      <a:pt x="390" y="544"/>
                      <a:pt x="412" y="549"/>
                    </a:cubicBezTo>
                    <a:cubicBezTo>
                      <a:pt x="416" y="555"/>
                      <a:pt x="419" y="561"/>
                      <a:pt x="420" y="567"/>
                    </a:cubicBezTo>
                    <a:cubicBezTo>
                      <a:pt x="419" y="561"/>
                      <a:pt x="418" y="556"/>
                      <a:pt x="415" y="550"/>
                    </a:cubicBezTo>
                    <a:cubicBezTo>
                      <a:pt x="431" y="554"/>
                      <a:pt x="448" y="559"/>
                      <a:pt x="464" y="558"/>
                    </a:cubicBezTo>
                    <a:cubicBezTo>
                      <a:pt x="466" y="557"/>
                      <a:pt x="467" y="557"/>
                      <a:pt x="467" y="557"/>
                    </a:cubicBezTo>
                    <a:cubicBezTo>
                      <a:pt x="440" y="559"/>
                      <a:pt x="410" y="547"/>
                      <a:pt x="385" y="539"/>
                    </a:cubicBezTo>
                    <a:cubicBezTo>
                      <a:pt x="398" y="538"/>
                      <a:pt x="410" y="535"/>
                      <a:pt x="420" y="526"/>
                    </a:cubicBezTo>
                    <a:moveTo>
                      <a:pt x="274" y="715"/>
                    </a:moveTo>
                    <a:cubicBezTo>
                      <a:pt x="302" y="725"/>
                      <a:pt x="337" y="734"/>
                      <a:pt x="360" y="753"/>
                    </a:cubicBezTo>
                    <a:cubicBezTo>
                      <a:pt x="360" y="753"/>
                      <a:pt x="359" y="752"/>
                      <a:pt x="358" y="751"/>
                    </a:cubicBezTo>
                    <a:cubicBezTo>
                      <a:pt x="344" y="739"/>
                      <a:pt x="325" y="732"/>
                      <a:pt x="308" y="725"/>
                    </a:cubicBezTo>
                    <a:cubicBezTo>
                      <a:pt x="314" y="722"/>
                      <a:pt x="320" y="718"/>
                      <a:pt x="324" y="712"/>
                    </a:cubicBezTo>
                    <a:cubicBezTo>
                      <a:pt x="319" y="718"/>
                      <a:pt x="312" y="721"/>
                      <a:pt x="305" y="724"/>
                    </a:cubicBezTo>
                    <a:cubicBezTo>
                      <a:pt x="281" y="714"/>
                      <a:pt x="257" y="706"/>
                      <a:pt x="233" y="698"/>
                    </a:cubicBezTo>
                    <a:cubicBezTo>
                      <a:pt x="246" y="692"/>
                      <a:pt x="257" y="680"/>
                      <a:pt x="265" y="669"/>
                    </a:cubicBezTo>
                    <a:cubicBezTo>
                      <a:pt x="256" y="680"/>
                      <a:pt x="243" y="692"/>
                      <a:pt x="229" y="696"/>
                    </a:cubicBezTo>
                    <a:cubicBezTo>
                      <a:pt x="199" y="687"/>
                      <a:pt x="169" y="677"/>
                      <a:pt x="139" y="669"/>
                    </a:cubicBezTo>
                    <a:cubicBezTo>
                      <a:pt x="153" y="664"/>
                      <a:pt x="167" y="658"/>
                      <a:pt x="178" y="648"/>
                    </a:cubicBezTo>
                    <a:cubicBezTo>
                      <a:pt x="166" y="658"/>
                      <a:pt x="150" y="664"/>
                      <a:pt x="134" y="668"/>
                    </a:cubicBezTo>
                    <a:cubicBezTo>
                      <a:pt x="114" y="662"/>
                      <a:pt x="94" y="657"/>
                      <a:pt x="74" y="652"/>
                    </a:cubicBezTo>
                    <a:cubicBezTo>
                      <a:pt x="94" y="658"/>
                      <a:pt x="114" y="664"/>
                      <a:pt x="135" y="670"/>
                    </a:cubicBezTo>
                    <a:cubicBezTo>
                      <a:pt x="150" y="675"/>
                      <a:pt x="165" y="679"/>
                      <a:pt x="180" y="684"/>
                    </a:cubicBezTo>
                    <a:cubicBezTo>
                      <a:pt x="192" y="698"/>
                      <a:pt x="202" y="717"/>
                      <a:pt x="206" y="735"/>
                    </a:cubicBezTo>
                    <a:cubicBezTo>
                      <a:pt x="203" y="718"/>
                      <a:pt x="195" y="699"/>
                      <a:pt x="184" y="685"/>
                    </a:cubicBezTo>
                    <a:cubicBezTo>
                      <a:pt x="212" y="694"/>
                      <a:pt x="240" y="703"/>
                      <a:pt x="267" y="713"/>
                    </a:cubicBezTo>
                    <a:cubicBezTo>
                      <a:pt x="280" y="722"/>
                      <a:pt x="293" y="734"/>
                      <a:pt x="297" y="750"/>
                    </a:cubicBezTo>
                    <a:cubicBezTo>
                      <a:pt x="294" y="735"/>
                      <a:pt x="284" y="724"/>
                      <a:pt x="274" y="7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sp>
        <p:nvSpPr>
          <p:cNvPr id="7" name="Branch 03"/>
          <p:cNvSpPr>
            <a:spLocks/>
          </p:cNvSpPr>
          <p:nvPr/>
        </p:nvSpPr>
        <p:spPr bwMode="auto">
          <a:xfrm>
            <a:off x="6537723" y="722710"/>
            <a:ext cx="1341835" cy="1581150"/>
          </a:xfrm>
          <a:custGeom>
            <a:avLst/>
            <a:gdLst>
              <a:gd name="T0" fmla="*/ 418 w 470"/>
              <a:gd name="T1" fmla="*/ 11 h 554"/>
              <a:gd name="T2" fmla="*/ 357 w 470"/>
              <a:gd name="T3" fmla="*/ 94 h 554"/>
              <a:gd name="T4" fmla="*/ 357 w 470"/>
              <a:gd name="T5" fmla="*/ 94 h 554"/>
              <a:gd name="T6" fmla="*/ 315 w 470"/>
              <a:gd name="T7" fmla="*/ 137 h 554"/>
              <a:gd name="T8" fmla="*/ 308 w 470"/>
              <a:gd name="T9" fmla="*/ 31 h 554"/>
              <a:gd name="T10" fmla="*/ 255 w 470"/>
              <a:gd name="T11" fmla="*/ 9 h 554"/>
              <a:gd name="T12" fmla="*/ 227 w 470"/>
              <a:gd name="T13" fmla="*/ 54 h 554"/>
              <a:gd name="T14" fmla="*/ 314 w 470"/>
              <a:gd name="T15" fmla="*/ 138 h 554"/>
              <a:gd name="T16" fmla="*/ 240 w 470"/>
              <a:gd name="T17" fmla="*/ 218 h 554"/>
              <a:gd name="T18" fmla="*/ 211 w 470"/>
              <a:gd name="T19" fmla="*/ 101 h 554"/>
              <a:gd name="T20" fmla="*/ 150 w 470"/>
              <a:gd name="T21" fmla="*/ 85 h 554"/>
              <a:gd name="T22" fmla="*/ 121 w 470"/>
              <a:gd name="T23" fmla="*/ 135 h 554"/>
              <a:gd name="T24" fmla="*/ 238 w 470"/>
              <a:gd name="T25" fmla="*/ 220 h 554"/>
              <a:gd name="T26" fmla="*/ 131 w 470"/>
              <a:gd name="T27" fmla="*/ 356 h 554"/>
              <a:gd name="T28" fmla="*/ 107 w 470"/>
              <a:gd name="T29" fmla="*/ 227 h 554"/>
              <a:gd name="T30" fmla="*/ 39 w 470"/>
              <a:gd name="T31" fmla="*/ 205 h 554"/>
              <a:gd name="T32" fmla="*/ 5 w 470"/>
              <a:gd name="T33" fmla="*/ 264 h 554"/>
              <a:gd name="T34" fmla="*/ 126 w 470"/>
              <a:gd name="T35" fmla="*/ 363 h 554"/>
              <a:gd name="T36" fmla="*/ 44 w 470"/>
              <a:gd name="T37" fmla="*/ 487 h 554"/>
              <a:gd name="T38" fmla="*/ 50 w 470"/>
              <a:gd name="T39" fmla="*/ 490 h 554"/>
              <a:gd name="T40" fmla="*/ 83 w 470"/>
              <a:gd name="T41" fmla="*/ 437 h 554"/>
              <a:gd name="T42" fmla="*/ 127 w 470"/>
              <a:gd name="T43" fmla="*/ 496 h 554"/>
              <a:gd name="T44" fmla="*/ 235 w 470"/>
              <a:gd name="T45" fmla="*/ 545 h 554"/>
              <a:gd name="T46" fmla="*/ 283 w 470"/>
              <a:gd name="T47" fmla="*/ 488 h 554"/>
              <a:gd name="T48" fmla="*/ 240 w 470"/>
              <a:gd name="T49" fmla="*/ 422 h 554"/>
              <a:gd name="T50" fmla="*/ 89 w 470"/>
              <a:gd name="T51" fmla="*/ 428 h 554"/>
              <a:gd name="T52" fmla="*/ 180 w 470"/>
              <a:gd name="T53" fmla="*/ 297 h 554"/>
              <a:gd name="T54" fmla="*/ 220 w 470"/>
              <a:gd name="T55" fmla="*/ 344 h 554"/>
              <a:gd name="T56" fmla="*/ 308 w 470"/>
              <a:gd name="T57" fmla="*/ 376 h 554"/>
              <a:gd name="T58" fmla="*/ 304 w 470"/>
              <a:gd name="T59" fmla="*/ 279 h 554"/>
              <a:gd name="T60" fmla="*/ 185 w 470"/>
              <a:gd name="T61" fmla="*/ 291 h 554"/>
              <a:gd name="T62" fmla="*/ 272 w 470"/>
              <a:gd name="T63" fmla="*/ 186 h 554"/>
              <a:gd name="T64" fmla="*/ 391 w 470"/>
              <a:gd name="T65" fmla="*/ 252 h 554"/>
              <a:gd name="T66" fmla="*/ 383 w 470"/>
              <a:gd name="T67" fmla="*/ 165 h 554"/>
              <a:gd name="T68" fmla="*/ 274 w 470"/>
              <a:gd name="T69" fmla="*/ 183 h 554"/>
              <a:gd name="T70" fmla="*/ 358 w 470"/>
              <a:gd name="T71" fmla="*/ 94 h 554"/>
              <a:gd name="T72" fmla="*/ 442 w 470"/>
              <a:gd name="T73" fmla="*/ 75 h 554"/>
              <a:gd name="T74" fmla="*/ 418 w 470"/>
              <a:gd name="T75" fmla="*/ 1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0" h="554">
                <a:moveTo>
                  <a:pt x="418" y="11"/>
                </a:moveTo>
                <a:cubicBezTo>
                  <a:pt x="384" y="17"/>
                  <a:pt x="363" y="64"/>
                  <a:pt x="357" y="94"/>
                </a:cubicBezTo>
                <a:cubicBezTo>
                  <a:pt x="357" y="94"/>
                  <a:pt x="357" y="94"/>
                  <a:pt x="357" y="94"/>
                </a:cubicBezTo>
                <a:cubicBezTo>
                  <a:pt x="343" y="108"/>
                  <a:pt x="329" y="122"/>
                  <a:pt x="315" y="137"/>
                </a:cubicBezTo>
                <a:cubicBezTo>
                  <a:pt x="318" y="127"/>
                  <a:pt x="330" y="75"/>
                  <a:pt x="308" y="31"/>
                </a:cubicBezTo>
                <a:cubicBezTo>
                  <a:pt x="298" y="11"/>
                  <a:pt x="277" y="0"/>
                  <a:pt x="255" y="9"/>
                </a:cubicBezTo>
                <a:cubicBezTo>
                  <a:pt x="236" y="16"/>
                  <a:pt x="223" y="34"/>
                  <a:pt x="227" y="54"/>
                </a:cubicBezTo>
                <a:cubicBezTo>
                  <a:pt x="233" y="94"/>
                  <a:pt x="279" y="125"/>
                  <a:pt x="314" y="138"/>
                </a:cubicBezTo>
                <a:cubicBezTo>
                  <a:pt x="288" y="164"/>
                  <a:pt x="264" y="191"/>
                  <a:pt x="240" y="218"/>
                </a:cubicBezTo>
                <a:cubicBezTo>
                  <a:pt x="241" y="206"/>
                  <a:pt x="244" y="146"/>
                  <a:pt x="211" y="101"/>
                </a:cubicBezTo>
                <a:cubicBezTo>
                  <a:pt x="196" y="82"/>
                  <a:pt x="173" y="74"/>
                  <a:pt x="150" y="85"/>
                </a:cubicBezTo>
                <a:cubicBezTo>
                  <a:pt x="132" y="94"/>
                  <a:pt x="118" y="114"/>
                  <a:pt x="121" y="135"/>
                </a:cubicBezTo>
                <a:cubicBezTo>
                  <a:pt x="128" y="183"/>
                  <a:pt x="195" y="213"/>
                  <a:pt x="238" y="220"/>
                </a:cubicBezTo>
                <a:cubicBezTo>
                  <a:pt x="201" y="264"/>
                  <a:pt x="165" y="309"/>
                  <a:pt x="131" y="356"/>
                </a:cubicBezTo>
                <a:cubicBezTo>
                  <a:pt x="134" y="334"/>
                  <a:pt x="138" y="275"/>
                  <a:pt x="107" y="227"/>
                </a:cubicBezTo>
                <a:cubicBezTo>
                  <a:pt x="92" y="204"/>
                  <a:pt x="65" y="193"/>
                  <a:pt x="39" y="205"/>
                </a:cubicBezTo>
                <a:cubicBezTo>
                  <a:pt x="16" y="215"/>
                  <a:pt x="0" y="239"/>
                  <a:pt x="5" y="264"/>
                </a:cubicBezTo>
                <a:cubicBezTo>
                  <a:pt x="14" y="315"/>
                  <a:pt x="79" y="350"/>
                  <a:pt x="126" y="363"/>
                </a:cubicBezTo>
                <a:cubicBezTo>
                  <a:pt x="97" y="403"/>
                  <a:pt x="69" y="445"/>
                  <a:pt x="44" y="487"/>
                </a:cubicBezTo>
                <a:cubicBezTo>
                  <a:pt x="50" y="490"/>
                  <a:pt x="50" y="490"/>
                  <a:pt x="50" y="490"/>
                </a:cubicBezTo>
                <a:cubicBezTo>
                  <a:pt x="61" y="472"/>
                  <a:pt x="72" y="454"/>
                  <a:pt x="83" y="437"/>
                </a:cubicBezTo>
                <a:cubicBezTo>
                  <a:pt x="95" y="458"/>
                  <a:pt x="110" y="478"/>
                  <a:pt x="127" y="496"/>
                </a:cubicBezTo>
                <a:cubicBezTo>
                  <a:pt x="153" y="522"/>
                  <a:pt x="196" y="554"/>
                  <a:pt x="235" y="545"/>
                </a:cubicBezTo>
                <a:cubicBezTo>
                  <a:pt x="262" y="539"/>
                  <a:pt x="280" y="514"/>
                  <a:pt x="283" y="488"/>
                </a:cubicBezTo>
                <a:cubicBezTo>
                  <a:pt x="286" y="457"/>
                  <a:pt x="268" y="433"/>
                  <a:pt x="240" y="422"/>
                </a:cubicBezTo>
                <a:cubicBezTo>
                  <a:pt x="178" y="400"/>
                  <a:pt x="112" y="419"/>
                  <a:pt x="89" y="428"/>
                </a:cubicBezTo>
                <a:cubicBezTo>
                  <a:pt x="117" y="383"/>
                  <a:pt x="148" y="340"/>
                  <a:pt x="180" y="297"/>
                </a:cubicBezTo>
                <a:cubicBezTo>
                  <a:pt x="191" y="315"/>
                  <a:pt x="205" y="331"/>
                  <a:pt x="220" y="344"/>
                </a:cubicBezTo>
                <a:cubicBezTo>
                  <a:pt x="242" y="363"/>
                  <a:pt x="277" y="386"/>
                  <a:pt x="308" y="376"/>
                </a:cubicBezTo>
                <a:cubicBezTo>
                  <a:pt x="356" y="360"/>
                  <a:pt x="349" y="293"/>
                  <a:pt x="304" y="279"/>
                </a:cubicBezTo>
                <a:cubicBezTo>
                  <a:pt x="254" y="265"/>
                  <a:pt x="203" y="283"/>
                  <a:pt x="185" y="291"/>
                </a:cubicBezTo>
                <a:cubicBezTo>
                  <a:pt x="213" y="255"/>
                  <a:pt x="242" y="220"/>
                  <a:pt x="272" y="186"/>
                </a:cubicBezTo>
                <a:cubicBezTo>
                  <a:pt x="295" y="220"/>
                  <a:pt x="348" y="268"/>
                  <a:pt x="391" y="252"/>
                </a:cubicBezTo>
                <a:cubicBezTo>
                  <a:pt x="434" y="236"/>
                  <a:pt x="424" y="175"/>
                  <a:pt x="383" y="165"/>
                </a:cubicBezTo>
                <a:cubicBezTo>
                  <a:pt x="334" y="154"/>
                  <a:pt x="287" y="177"/>
                  <a:pt x="274" y="183"/>
                </a:cubicBezTo>
                <a:cubicBezTo>
                  <a:pt x="301" y="153"/>
                  <a:pt x="329" y="123"/>
                  <a:pt x="358" y="94"/>
                </a:cubicBezTo>
                <a:cubicBezTo>
                  <a:pt x="367" y="95"/>
                  <a:pt x="410" y="98"/>
                  <a:pt x="442" y="75"/>
                </a:cubicBezTo>
                <a:cubicBezTo>
                  <a:pt x="470" y="54"/>
                  <a:pt x="455" y="5"/>
                  <a:pt x="418" y="11"/>
                </a:cubicBezTo>
                <a:close/>
              </a:path>
            </a:pathLst>
          </a:custGeom>
          <a:solidFill>
            <a:srgbClr val="37475E"/>
          </a:solidFill>
          <a:ln>
            <a:noFill/>
          </a:ln>
        </p:spPr>
        <p:txBody>
          <a:bodyPr vert="horz" wrap="square" lIns="68580" tIns="34290" rIns="68580" bIns="34290" numCol="1" anchor="t" anchorCtr="0" compatLnSpc="1">
            <a:prstTxWarp prst="textNoShape">
              <a:avLst/>
            </a:prstTxWarp>
          </a:bodyPr>
          <a:lstStyle/>
          <a:p>
            <a:endParaRPr lang="ru-RU" sz="1050"/>
          </a:p>
        </p:txBody>
      </p:sp>
      <p:grpSp>
        <p:nvGrpSpPr>
          <p:cNvPr id="109" name="Branch 02"/>
          <p:cNvGrpSpPr/>
          <p:nvPr/>
        </p:nvGrpSpPr>
        <p:grpSpPr>
          <a:xfrm>
            <a:off x="4437460" y="839391"/>
            <a:ext cx="1397794" cy="1633538"/>
            <a:chOff x="5916613" y="1119188"/>
            <a:chExt cx="1863725" cy="2178050"/>
          </a:xfrm>
          <a:solidFill>
            <a:srgbClr val="37475E"/>
          </a:solidFill>
        </p:grpSpPr>
        <p:sp>
          <p:nvSpPr>
            <p:cNvPr id="8" name="Freeform 8"/>
            <p:cNvSpPr>
              <a:spLocks/>
            </p:cNvSpPr>
            <p:nvPr/>
          </p:nvSpPr>
          <p:spPr bwMode="auto">
            <a:xfrm>
              <a:off x="5916613" y="1119188"/>
              <a:ext cx="1863725" cy="2178050"/>
            </a:xfrm>
            <a:custGeom>
              <a:avLst/>
              <a:gdLst>
                <a:gd name="T0" fmla="*/ 479 w 490"/>
                <a:gd name="T1" fmla="*/ 213 h 572"/>
                <a:gd name="T2" fmla="*/ 377 w 490"/>
                <a:gd name="T3" fmla="*/ 290 h 572"/>
                <a:gd name="T4" fmla="*/ 363 w 490"/>
                <a:gd name="T5" fmla="*/ 413 h 572"/>
                <a:gd name="T6" fmla="*/ 287 w 490"/>
                <a:gd name="T7" fmla="*/ 309 h 572"/>
                <a:gd name="T8" fmla="*/ 265 w 490"/>
                <a:gd name="T9" fmla="*/ 281 h 572"/>
                <a:gd name="T10" fmla="*/ 371 w 490"/>
                <a:gd name="T11" fmla="*/ 101 h 572"/>
                <a:gd name="T12" fmla="*/ 278 w 490"/>
                <a:gd name="T13" fmla="*/ 168 h 572"/>
                <a:gd name="T14" fmla="*/ 262 w 490"/>
                <a:gd name="T15" fmla="*/ 276 h 572"/>
                <a:gd name="T16" fmla="*/ 163 w 490"/>
                <a:gd name="T17" fmla="*/ 163 h 572"/>
                <a:gd name="T18" fmla="*/ 242 w 490"/>
                <a:gd name="T19" fmla="*/ 0 h 572"/>
                <a:gd name="T20" fmla="*/ 166 w 490"/>
                <a:gd name="T21" fmla="*/ 65 h 572"/>
                <a:gd name="T22" fmla="*/ 161 w 490"/>
                <a:gd name="T23" fmla="*/ 161 h 572"/>
                <a:gd name="T24" fmla="*/ 117 w 490"/>
                <a:gd name="T25" fmla="*/ 122 h 572"/>
                <a:gd name="T26" fmla="*/ 74 w 490"/>
                <a:gd name="T27" fmla="*/ 60 h 572"/>
                <a:gd name="T28" fmla="*/ 0 w 490"/>
                <a:gd name="T29" fmla="*/ 48 h 572"/>
                <a:gd name="T30" fmla="*/ 116 w 490"/>
                <a:gd name="T31" fmla="*/ 122 h 572"/>
                <a:gd name="T32" fmla="*/ 212 w 490"/>
                <a:gd name="T33" fmla="*/ 220 h 572"/>
                <a:gd name="T34" fmla="*/ 117 w 490"/>
                <a:gd name="T35" fmla="*/ 202 h 572"/>
                <a:gd name="T36" fmla="*/ 37 w 490"/>
                <a:gd name="T37" fmla="*/ 260 h 572"/>
                <a:gd name="T38" fmla="*/ 214 w 490"/>
                <a:gd name="T39" fmla="*/ 223 h 572"/>
                <a:gd name="T40" fmla="*/ 282 w 490"/>
                <a:gd name="T41" fmla="*/ 313 h 572"/>
                <a:gd name="T42" fmla="*/ 310 w 490"/>
                <a:gd name="T43" fmla="*/ 351 h 572"/>
                <a:gd name="T44" fmla="*/ 202 w 490"/>
                <a:gd name="T45" fmla="*/ 334 h 572"/>
                <a:gd name="T46" fmla="*/ 110 w 490"/>
                <a:gd name="T47" fmla="*/ 402 h 572"/>
                <a:gd name="T48" fmla="*/ 314 w 490"/>
                <a:gd name="T49" fmla="*/ 356 h 572"/>
                <a:gd name="T50" fmla="*/ 394 w 490"/>
                <a:gd name="T51" fmla="*/ 477 h 572"/>
                <a:gd name="T52" fmla="*/ 272 w 490"/>
                <a:gd name="T53" fmla="*/ 462 h 572"/>
                <a:gd name="T54" fmla="*/ 172 w 490"/>
                <a:gd name="T55" fmla="*/ 543 h 572"/>
                <a:gd name="T56" fmla="*/ 302 w 490"/>
                <a:gd name="T57" fmla="*/ 559 h 572"/>
                <a:gd name="T58" fmla="*/ 397 w 490"/>
                <a:gd name="T59" fmla="*/ 481 h 572"/>
                <a:gd name="T60" fmla="*/ 431 w 490"/>
                <a:gd name="T61" fmla="*/ 537 h 572"/>
                <a:gd name="T62" fmla="*/ 441 w 490"/>
                <a:gd name="T63" fmla="*/ 531 h 572"/>
                <a:gd name="T64" fmla="*/ 366 w 490"/>
                <a:gd name="T65" fmla="*/ 417 h 572"/>
                <a:gd name="T66" fmla="*/ 466 w 490"/>
                <a:gd name="T67" fmla="*/ 340 h 572"/>
                <a:gd name="T68" fmla="*/ 479 w 490"/>
                <a:gd name="T69" fmla="*/ 213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572">
                  <a:moveTo>
                    <a:pt x="479" y="213"/>
                  </a:moveTo>
                  <a:cubicBezTo>
                    <a:pt x="479" y="213"/>
                    <a:pt x="409" y="234"/>
                    <a:pt x="377" y="290"/>
                  </a:cubicBezTo>
                  <a:cubicBezTo>
                    <a:pt x="351" y="338"/>
                    <a:pt x="359" y="396"/>
                    <a:pt x="363" y="413"/>
                  </a:cubicBezTo>
                  <a:cubicBezTo>
                    <a:pt x="338" y="378"/>
                    <a:pt x="313" y="343"/>
                    <a:pt x="287" y="309"/>
                  </a:cubicBezTo>
                  <a:cubicBezTo>
                    <a:pt x="280" y="300"/>
                    <a:pt x="273" y="290"/>
                    <a:pt x="265" y="281"/>
                  </a:cubicBezTo>
                  <a:cubicBezTo>
                    <a:pt x="345" y="257"/>
                    <a:pt x="388" y="183"/>
                    <a:pt x="371" y="101"/>
                  </a:cubicBezTo>
                  <a:cubicBezTo>
                    <a:pt x="371" y="101"/>
                    <a:pt x="307" y="118"/>
                    <a:pt x="278" y="168"/>
                  </a:cubicBezTo>
                  <a:cubicBezTo>
                    <a:pt x="253" y="209"/>
                    <a:pt x="259" y="260"/>
                    <a:pt x="262" y="276"/>
                  </a:cubicBezTo>
                  <a:cubicBezTo>
                    <a:pt x="231" y="237"/>
                    <a:pt x="199" y="198"/>
                    <a:pt x="163" y="163"/>
                  </a:cubicBezTo>
                  <a:cubicBezTo>
                    <a:pt x="231" y="136"/>
                    <a:pt x="263" y="70"/>
                    <a:pt x="242" y="0"/>
                  </a:cubicBezTo>
                  <a:cubicBezTo>
                    <a:pt x="242" y="0"/>
                    <a:pt x="188" y="20"/>
                    <a:pt x="166" y="65"/>
                  </a:cubicBezTo>
                  <a:cubicBezTo>
                    <a:pt x="147" y="104"/>
                    <a:pt x="158" y="150"/>
                    <a:pt x="161" y="161"/>
                  </a:cubicBezTo>
                  <a:cubicBezTo>
                    <a:pt x="147" y="147"/>
                    <a:pt x="132" y="134"/>
                    <a:pt x="117" y="122"/>
                  </a:cubicBezTo>
                  <a:cubicBezTo>
                    <a:pt x="116" y="120"/>
                    <a:pt x="106" y="80"/>
                    <a:pt x="74" y="60"/>
                  </a:cubicBezTo>
                  <a:cubicBezTo>
                    <a:pt x="42" y="39"/>
                    <a:pt x="0" y="48"/>
                    <a:pt x="0" y="48"/>
                  </a:cubicBezTo>
                  <a:cubicBezTo>
                    <a:pt x="14" y="102"/>
                    <a:pt x="61" y="132"/>
                    <a:pt x="116" y="122"/>
                  </a:cubicBezTo>
                  <a:cubicBezTo>
                    <a:pt x="151" y="151"/>
                    <a:pt x="183" y="184"/>
                    <a:pt x="212" y="220"/>
                  </a:cubicBezTo>
                  <a:cubicBezTo>
                    <a:pt x="200" y="214"/>
                    <a:pt x="159" y="193"/>
                    <a:pt x="117" y="202"/>
                  </a:cubicBezTo>
                  <a:cubicBezTo>
                    <a:pt x="68" y="213"/>
                    <a:pt x="37" y="260"/>
                    <a:pt x="37" y="260"/>
                  </a:cubicBezTo>
                  <a:cubicBezTo>
                    <a:pt x="99" y="297"/>
                    <a:pt x="172" y="282"/>
                    <a:pt x="214" y="223"/>
                  </a:cubicBezTo>
                  <a:cubicBezTo>
                    <a:pt x="238" y="252"/>
                    <a:pt x="260" y="282"/>
                    <a:pt x="282" y="313"/>
                  </a:cubicBezTo>
                  <a:cubicBezTo>
                    <a:pt x="292" y="325"/>
                    <a:pt x="301" y="338"/>
                    <a:pt x="310" y="351"/>
                  </a:cubicBezTo>
                  <a:cubicBezTo>
                    <a:pt x="295" y="344"/>
                    <a:pt x="249" y="323"/>
                    <a:pt x="202" y="334"/>
                  </a:cubicBezTo>
                  <a:cubicBezTo>
                    <a:pt x="146" y="347"/>
                    <a:pt x="110" y="402"/>
                    <a:pt x="110" y="402"/>
                  </a:cubicBezTo>
                  <a:cubicBezTo>
                    <a:pt x="183" y="444"/>
                    <a:pt x="266" y="425"/>
                    <a:pt x="314" y="356"/>
                  </a:cubicBezTo>
                  <a:cubicBezTo>
                    <a:pt x="341" y="396"/>
                    <a:pt x="369" y="436"/>
                    <a:pt x="394" y="477"/>
                  </a:cubicBezTo>
                  <a:cubicBezTo>
                    <a:pt x="379" y="469"/>
                    <a:pt x="324" y="447"/>
                    <a:pt x="272" y="462"/>
                  </a:cubicBezTo>
                  <a:cubicBezTo>
                    <a:pt x="209" y="479"/>
                    <a:pt x="172" y="543"/>
                    <a:pt x="172" y="543"/>
                  </a:cubicBezTo>
                  <a:cubicBezTo>
                    <a:pt x="211" y="563"/>
                    <a:pt x="260" y="572"/>
                    <a:pt x="302" y="559"/>
                  </a:cubicBezTo>
                  <a:cubicBezTo>
                    <a:pt x="342" y="547"/>
                    <a:pt x="376" y="516"/>
                    <a:pt x="397" y="481"/>
                  </a:cubicBezTo>
                  <a:cubicBezTo>
                    <a:pt x="409" y="500"/>
                    <a:pt x="420" y="518"/>
                    <a:pt x="431" y="537"/>
                  </a:cubicBezTo>
                  <a:cubicBezTo>
                    <a:pt x="441" y="531"/>
                    <a:pt x="441" y="531"/>
                    <a:pt x="441" y="531"/>
                  </a:cubicBezTo>
                  <a:cubicBezTo>
                    <a:pt x="417" y="493"/>
                    <a:pt x="392" y="455"/>
                    <a:pt x="366" y="417"/>
                  </a:cubicBezTo>
                  <a:cubicBezTo>
                    <a:pt x="406" y="404"/>
                    <a:pt x="446" y="377"/>
                    <a:pt x="466" y="340"/>
                  </a:cubicBezTo>
                  <a:cubicBezTo>
                    <a:pt x="487" y="303"/>
                    <a:pt x="490" y="254"/>
                    <a:pt x="479"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 name="Freeform 9"/>
            <p:cNvSpPr>
              <a:spLocks noEditPoints="1"/>
            </p:cNvSpPr>
            <p:nvPr/>
          </p:nvSpPr>
          <p:spPr bwMode="auto">
            <a:xfrm>
              <a:off x="5965826" y="1190625"/>
              <a:ext cx="1724025" cy="1970088"/>
            </a:xfrm>
            <a:custGeom>
              <a:avLst/>
              <a:gdLst>
                <a:gd name="T0" fmla="*/ 173 w 453"/>
                <a:gd name="T1" fmla="*/ 89 h 517"/>
                <a:gd name="T2" fmla="*/ 162 w 453"/>
                <a:gd name="T3" fmla="*/ 114 h 517"/>
                <a:gd name="T4" fmla="*/ 153 w 453"/>
                <a:gd name="T5" fmla="*/ 90 h 517"/>
                <a:gd name="T6" fmla="*/ 169 w 453"/>
                <a:gd name="T7" fmla="*/ 45 h 517"/>
                <a:gd name="T8" fmla="*/ 196 w 453"/>
                <a:gd name="T9" fmla="*/ 17 h 517"/>
                <a:gd name="T10" fmla="*/ 219 w 453"/>
                <a:gd name="T11" fmla="*/ 0 h 517"/>
                <a:gd name="T12" fmla="*/ 317 w 453"/>
                <a:gd name="T13" fmla="*/ 129 h 517"/>
                <a:gd name="T14" fmla="*/ 279 w 453"/>
                <a:gd name="T15" fmla="*/ 172 h 517"/>
                <a:gd name="T16" fmla="*/ 250 w 453"/>
                <a:gd name="T17" fmla="*/ 263 h 517"/>
                <a:gd name="T18" fmla="*/ 274 w 453"/>
                <a:gd name="T19" fmla="*/ 230 h 517"/>
                <a:gd name="T20" fmla="*/ 307 w 453"/>
                <a:gd name="T21" fmla="*/ 179 h 517"/>
                <a:gd name="T22" fmla="*/ 331 w 453"/>
                <a:gd name="T23" fmla="*/ 136 h 517"/>
                <a:gd name="T24" fmla="*/ 319 w 453"/>
                <a:gd name="T25" fmla="*/ 155 h 517"/>
                <a:gd name="T26" fmla="*/ 453 w 453"/>
                <a:gd name="T27" fmla="*/ 217 h 517"/>
                <a:gd name="T28" fmla="*/ 421 w 453"/>
                <a:gd name="T29" fmla="*/ 237 h 517"/>
                <a:gd name="T30" fmla="*/ 385 w 453"/>
                <a:gd name="T31" fmla="*/ 272 h 517"/>
                <a:gd name="T32" fmla="*/ 361 w 453"/>
                <a:gd name="T33" fmla="*/ 328 h 517"/>
                <a:gd name="T34" fmla="*/ 371 w 453"/>
                <a:gd name="T35" fmla="*/ 360 h 517"/>
                <a:gd name="T36" fmla="*/ 387 w 453"/>
                <a:gd name="T37" fmla="*/ 329 h 517"/>
                <a:gd name="T38" fmla="*/ 417 w 453"/>
                <a:gd name="T39" fmla="*/ 271 h 517"/>
                <a:gd name="T40" fmla="*/ 136 w 453"/>
                <a:gd name="T41" fmla="*/ 214 h 517"/>
                <a:gd name="T42" fmla="*/ 163 w 453"/>
                <a:gd name="T43" fmla="*/ 209 h 517"/>
                <a:gd name="T44" fmla="*/ 142 w 453"/>
                <a:gd name="T45" fmla="*/ 195 h 517"/>
                <a:gd name="T46" fmla="*/ 95 w 453"/>
                <a:gd name="T47" fmla="*/ 200 h 517"/>
                <a:gd name="T48" fmla="*/ 61 w 453"/>
                <a:gd name="T49" fmla="*/ 219 h 517"/>
                <a:gd name="T50" fmla="*/ 39 w 453"/>
                <a:gd name="T51" fmla="*/ 238 h 517"/>
                <a:gd name="T52" fmla="*/ 17 w 453"/>
                <a:gd name="T53" fmla="*/ 56 h 517"/>
                <a:gd name="T54" fmla="*/ 44 w 453"/>
                <a:gd name="T55" fmla="*/ 82 h 517"/>
                <a:gd name="T56" fmla="*/ 104 w 453"/>
                <a:gd name="T57" fmla="*/ 103 h 517"/>
                <a:gd name="T58" fmla="*/ 82 w 453"/>
                <a:gd name="T59" fmla="*/ 87 h 517"/>
                <a:gd name="T60" fmla="*/ 50 w 453"/>
                <a:gd name="T61" fmla="*/ 64 h 517"/>
                <a:gd name="T62" fmla="*/ 22 w 453"/>
                <a:gd name="T63" fmla="*/ 47 h 517"/>
                <a:gd name="T64" fmla="*/ 34 w 453"/>
                <a:gd name="T65" fmla="*/ 55 h 517"/>
                <a:gd name="T66" fmla="*/ 121 w 453"/>
                <a:gd name="T67" fmla="*/ 377 h 517"/>
                <a:gd name="T68" fmla="*/ 153 w 453"/>
                <a:gd name="T69" fmla="*/ 386 h 517"/>
                <a:gd name="T70" fmla="*/ 197 w 453"/>
                <a:gd name="T71" fmla="*/ 390 h 517"/>
                <a:gd name="T72" fmla="*/ 250 w 453"/>
                <a:gd name="T73" fmla="*/ 372 h 517"/>
                <a:gd name="T74" fmla="*/ 265 w 453"/>
                <a:gd name="T75" fmla="*/ 346 h 517"/>
                <a:gd name="T76" fmla="*/ 234 w 453"/>
                <a:gd name="T77" fmla="*/ 354 h 517"/>
                <a:gd name="T78" fmla="*/ 178 w 453"/>
                <a:gd name="T79" fmla="*/ 368 h 517"/>
                <a:gd name="T80" fmla="*/ 309 w 453"/>
                <a:gd name="T81" fmla="*/ 478 h 517"/>
                <a:gd name="T82" fmla="*/ 344 w 453"/>
                <a:gd name="T83" fmla="*/ 470 h 517"/>
                <a:gd name="T84" fmla="*/ 315 w 453"/>
                <a:gd name="T85" fmla="*/ 452 h 517"/>
                <a:gd name="T86" fmla="*/ 254 w 453"/>
                <a:gd name="T87" fmla="*/ 463 h 517"/>
                <a:gd name="T88" fmla="*/ 212 w 453"/>
                <a:gd name="T89" fmla="*/ 490 h 517"/>
                <a:gd name="T90" fmla="*/ 185 w 453"/>
                <a:gd name="T91" fmla="*/ 516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3" h="517">
                  <a:moveTo>
                    <a:pt x="214" y="33"/>
                  </a:moveTo>
                  <a:cubicBezTo>
                    <a:pt x="205" y="34"/>
                    <a:pt x="198" y="40"/>
                    <a:pt x="193" y="47"/>
                  </a:cubicBezTo>
                  <a:cubicBezTo>
                    <a:pt x="186" y="61"/>
                    <a:pt x="180" y="75"/>
                    <a:pt x="173" y="89"/>
                  </a:cubicBezTo>
                  <a:cubicBezTo>
                    <a:pt x="181" y="84"/>
                    <a:pt x="191" y="81"/>
                    <a:pt x="201" y="80"/>
                  </a:cubicBezTo>
                  <a:cubicBezTo>
                    <a:pt x="191" y="82"/>
                    <a:pt x="181" y="85"/>
                    <a:pt x="172" y="91"/>
                  </a:cubicBezTo>
                  <a:cubicBezTo>
                    <a:pt x="169" y="99"/>
                    <a:pt x="166" y="106"/>
                    <a:pt x="162" y="114"/>
                  </a:cubicBezTo>
                  <a:cubicBezTo>
                    <a:pt x="158" y="124"/>
                    <a:pt x="153" y="135"/>
                    <a:pt x="149" y="145"/>
                  </a:cubicBezTo>
                  <a:cubicBezTo>
                    <a:pt x="153" y="135"/>
                    <a:pt x="157" y="125"/>
                    <a:pt x="161" y="114"/>
                  </a:cubicBezTo>
                  <a:cubicBezTo>
                    <a:pt x="160" y="106"/>
                    <a:pt x="158" y="97"/>
                    <a:pt x="153" y="90"/>
                  </a:cubicBezTo>
                  <a:cubicBezTo>
                    <a:pt x="158" y="96"/>
                    <a:pt x="160" y="104"/>
                    <a:pt x="162" y="112"/>
                  </a:cubicBezTo>
                  <a:cubicBezTo>
                    <a:pt x="168" y="97"/>
                    <a:pt x="175" y="81"/>
                    <a:pt x="182" y="66"/>
                  </a:cubicBezTo>
                  <a:cubicBezTo>
                    <a:pt x="180" y="58"/>
                    <a:pt x="175" y="51"/>
                    <a:pt x="169" y="45"/>
                  </a:cubicBezTo>
                  <a:cubicBezTo>
                    <a:pt x="175" y="50"/>
                    <a:pt x="180" y="57"/>
                    <a:pt x="183" y="64"/>
                  </a:cubicBezTo>
                  <a:cubicBezTo>
                    <a:pt x="188" y="52"/>
                    <a:pt x="194" y="39"/>
                    <a:pt x="201" y="27"/>
                  </a:cubicBezTo>
                  <a:cubicBezTo>
                    <a:pt x="200" y="23"/>
                    <a:pt x="198" y="20"/>
                    <a:pt x="196" y="17"/>
                  </a:cubicBezTo>
                  <a:cubicBezTo>
                    <a:pt x="198" y="19"/>
                    <a:pt x="200" y="22"/>
                    <a:pt x="202" y="26"/>
                  </a:cubicBezTo>
                  <a:cubicBezTo>
                    <a:pt x="206" y="17"/>
                    <a:pt x="211" y="8"/>
                    <a:pt x="218" y="1"/>
                  </a:cubicBezTo>
                  <a:cubicBezTo>
                    <a:pt x="219" y="0"/>
                    <a:pt x="219" y="0"/>
                    <a:pt x="219" y="0"/>
                  </a:cubicBezTo>
                  <a:cubicBezTo>
                    <a:pt x="208" y="11"/>
                    <a:pt x="201" y="29"/>
                    <a:pt x="194" y="43"/>
                  </a:cubicBezTo>
                  <a:cubicBezTo>
                    <a:pt x="200" y="38"/>
                    <a:pt x="206" y="34"/>
                    <a:pt x="214" y="33"/>
                  </a:cubicBezTo>
                  <a:close/>
                  <a:moveTo>
                    <a:pt x="317" y="129"/>
                  </a:moveTo>
                  <a:cubicBezTo>
                    <a:pt x="321" y="139"/>
                    <a:pt x="319" y="149"/>
                    <a:pt x="317" y="159"/>
                  </a:cubicBezTo>
                  <a:cubicBezTo>
                    <a:pt x="308" y="174"/>
                    <a:pt x="298" y="189"/>
                    <a:pt x="289" y="204"/>
                  </a:cubicBezTo>
                  <a:cubicBezTo>
                    <a:pt x="288" y="193"/>
                    <a:pt x="285" y="181"/>
                    <a:pt x="279" y="172"/>
                  </a:cubicBezTo>
                  <a:cubicBezTo>
                    <a:pt x="285" y="182"/>
                    <a:pt x="287" y="195"/>
                    <a:pt x="287" y="207"/>
                  </a:cubicBezTo>
                  <a:cubicBezTo>
                    <a:pt x="282" y="215"/>
                    <a:pt x="277" y="223"/>
                    <a:pt x="271" y="231"/>
                  </a:cubicBezTo>
                  <a:cubicBezTo>
                    <a:pt x="264" y="242"/>
                    <a:pt x="257" y="253"/>
                    <a:pt x="250" y="263"/>
                  </a:cubicBezTo>
                  <a:cubicBezTo>
                    <a:pt x="258" y="253"/>
                    <a:pt x="265" y="243"/>
                    <a:pt x="272" y="232"/>
                  </a:cubicBezTo>
                  <a:cubicBezTo>
                    <a:pt x="281" y="228"/>
                    <a:pt x="291" y="224"/>
                    <a:pt x="301" y="224"/>
                  </a:cubicBezTo>
                  <a:cubicBezTo>
                    <a:pt x="291" y="224"/>
                    <a:pt x="282" y="226"/>
                    <a:pt x="274" y="230"/>
                  </a:cubicBezTo>
                  <a:cubicBezTo>
                    <a:pt x="285" y="214"/>
                    <a:pt x="295" y="198"/>
                    <a:pt x="305" y="181"/>
                  </a:cubicBezTo>
                  <a:cubicBezTo>
                    <a:pt x="314" y="178"/>
                    <a:pt x="325" y="178"/>
                    <a:pt x="333" y="180"/>
                  </a:cubicBezTo>
                  <a:cubicBezTo>
                    <a:pt x="325" y="178"/>
                    <a:pt x="315" y="177"/>
                    <a:pt x="307" y="179"/>
                  </a:cubicBezTo>
                  <a:cubicBezTo>
                    <a:pt x="315" y="166"/>
                    <a:pt x="323" y="152"/>
                    <a:pt x="330" y="138"/>
                  </a:cubicBezTo>
                  <a:cubicBezTo>
                    <a:pt x="335" y="137"/>
                    <a:pt x="339" y="136"/>
                    <a:pt x="344" y="136"/>
                  </a:cubicBezTo>
                  <a:cubicBezTo>
                    <a:pt x="340" y="136"/>
                    <a:pt x="336" y="136"/>
                    <a:pt x="331" y="136"/>
                  </a:cubicBezTo>
                  <a:cubicBezTo>
                    <a:pt x="337" y="127"/>
                    <a:pt x="343" y="116"/>
                    <a:pt x="344" y="105"/>
                  </a:cubicBezTo>
                  <a:cubicBezTo>
                    <a:pt x="345" y="104"/>
                    <a:pt x="345" y="103"/>
                    <a:pt x="345" y="103"/>
                  </a:cubicBezTo>
                  <a:cubicBezTo>
                    <a:pt x="342" y="121"/>
                    <a:pt x="328" y="139"/>
                    <a:pt x="319" y="155"/>
                  </a:cubicBezTo>
                  <a:cubicBezTo>
                    <a:pt x="320" y="146"/>
                    <a:pt x="321" y="137"/>
                    <a:pt x="317" y="129"/>
                  </a:cubicBezTo>
                  <a:close/>
                  <a:moveTo>
                    <a:pt x="417" y="271"/>
                  </a:moveTo>
                  <a:cubicBezTo>
                    <a:pt x="427" y="254"/>
                    <a:pt x="437" y="231"/>
                    <a:pt x="453" y="217"/>
                  </a:cubicBezTo>
                  <a:cubicBezTo>
                    <a:pt x="453" y="217"/>
                    <a:pt x="453" y="218"/>
                    <a:pt x="451" y="219"/>
                  </a:cubicBezTo>
                  <a:cubicBezTo>
                    <a:pt x="442" y="227"/>
                    <a:pt x="435" y="239"/>
                    <a:pt x="428" y="249"/>
                  </a:cubicBezTo>
                  <a:cubicBezTo>
                    <a:pt x="427" y="245"/>
                    <a:pt x="424" y="241"/>
                    <a:pt x="421" y="237"/>
                  </a:cubicBezTo>
                  <a:cubicBezTo>
                    <a:pt x="424" y="241"/>
                    <a:pt x="426" y="246"/>
                    <a:pt x="427" y="251"/>
                  </a:cubicBezTo>
                  <a:cubicBezTo>
                    <a:pt x="418" y="266"/>
                    <a:pt x="409" y="282"/>
                    <a:pt x="401" y="297"/>
                  </a:cubicBezTo>
                  <a:cubicBezTo>
                    <a:pt x="398" y="288"/>
                    <a:pt x="392" y="279"/>
                    <a:pt x="385" y="272"/>
                  </a:cubicBezTo>
                  <a:cubicBezTo>
                    <a:pt x="391" y="279"/>
                    <a:pt x="398" y="289"/>
                    <a:pt x="400" y="300"/>
                  </a:cubicBezTo>
                  <a:cubicBezTo>
                    <a:pt x="389" y="319"/>
                    <a:pt x="380" y="338"/>
                    <a:pt x="370" y="358"/>
                  </a:cubicBezTo>
                  <a:cubicBezTo>
                    <a:pt x="369" y="347"/>
                    <a:pt x="366" y="337"/>
                    <a:pt x="361" y="328"/>
                  </a:cubicBezTo>
                  <a:cubicBezTo>
                    <a:pt x="366" y="338"/>
                    <a:pt x="368" y="350"/>
                    <a:pt x="369" y="360"/>
                  </a:cubicBezTo>
                  <a:cubicBezTo>
                    <a:pt x="363" y="373"/>
                    <a:pt x="357" y="386"/>
                    <a:pt x="351" y="399"/>
                  </a:cubicBezTo>
                  <a:cubicBezTo>
                    <a:pt x="358" y="386"/>
                    <a:pt x="364" y="373"/>
                    <a:pt x="371" y="360"/>
                  </a:cubicBezTo>
                  <a:cubicBezTo>
                    <a:pt x="376" y="351"/>
                    <a:pt x="380" y="341"/>
                    <a:pt x="385" y="331"/>
                  </a:cubicBezTo>
                  <a:cubicBezTo>
                    <a:pt x="397" y="325"/>
                    <a:pt x="410" y="320"/>
                    <a:pt x="423" y="320"/>
                  </a:cubicBezTo>
                  <a:cubicBezTo>
                    <a:pt x="411" y="320"/>
                    <a:pt x="398" y="323"/>
                    <a:pt x="387" y="329"/>
                  </a:cubicBezTo>
                  <a:cubicBezTo>
                    <a:pt x="396" y="311"/>
                    <a:pt x="405" y="293"/>
                    <a:pt x="415" y="275"/>
                  </a:cubicBezTo>
                  <a:cubicBezTo>
                    <a:pt x="423" y="268"/>
                    <a:pt x="432" y="260"/>
                    <a:pt x="444" y="259"/>
                  </a:cubicBezTo>
                  <a:cubicBezTo>
                    <a:pt x="433" y="260"/>
                    <a:pt x="425" y="265"/>
                    <a:pt x="417" y="271"/>
                  </a:cubicBezTo>
                  <a:close/>
                  <a:moveTo>
                    <a:pt x="72" y="240"/>
                  </a:moveTo>
                  <a:cubicBezTo>
                    <a:pt x="76" y="232"/>
                    <a:pt x="83" y="227"/>
                    <a:pt x="91" y="223"/>
                  </a:cubicBezTo>
                  <a:cubicBezTo>
                    <a:pt x="106" y="220"/>
                    <a:pt x="121" y="217"/>
                    <a:pt x="136" y="214"/>
                  </a:cubicBezTo>
                  <a:cubicBezTo>
                    <a:pt x="130" y="221"/>
                    <a:pt x="124" y="230"/>
                    <a:pt x="121" y="239"/>
                  </a:cubicBezTo>
                  <a:cubicBezTo>
                    <a:pt x="125" y="229"/>
                    <a:pt x="131" y="220"/>
                    <a:pt x="139" y="214"/>
                  </a:cubicBezTo>
                  <a:cubicBezTo>
                    <a:pt x="147" y="212"/>
                    <a:pt x="155" y="211"/>
                    <a:pt x="163" y="209"/>
                  </a:cubicBezTo>
                  <a:cubicBezTo>
                    <a:pt x="174" y="207"/>
                    <a:pt x="185" y="205"/>
                    <a:pt x="196" y="204"/>
                  </a:cubicBezTo>
                  <a:cubicBezTo>
                    <a:pt x="186" y="205"/>
                    <a:pt x="175" y="206"/>
                    <a:pt x="164" y="208"/>
                  </a:cubicBezTo>
                  <a:cubicBezTo>
                    <a:pt x="156" y="205"/>
                    <a:pt x="148" y="201"/>
                    <a:pt x="142" y="195"/>
                  </a:cubicBezTo>
                  <a:cubicBezTo>
                    <a:pt x="147" y="201"/>
                    <a:pt x="154" y="205"/>
                    <a:pt x="161" y="208"/>
                  </a:cubicBezTo>
                  <a:cubicBezTo>
                    <a:pt x="145" y="211"/>
                    <a:pt x="128" y="214"/>
                    <a:pt x="112" y="217"/>
                  </a:cubicBezTo>
                  <a:cubicBezTo>
                    <a:pt x="105" y="214"/>
                    <a:pt x="99" y="206"/>
                    <a:pt x="95" y="200"/>
                  </a:cubicBezTo>
                  <a:cubicBezTo>
                    <a:pt x="98" y="206"/>
                    <a:pt x="103" y="213"/>
                    <a:pt x="110" y="217"/>
                  </a:cubicBezTo>
                  <a:cubicBezTo>
                    <a:pt x="96" y="220"/>
                    <a:pt x="83" y="223"/>
                    <a:pt x="70" y="226"/>
                  </a:cubicBezTo>
                  <a:cubicBezTo>
                    <a:pt x="66" y="224"/>
                    <a:pt x="63" y="222"/>
                    <a:pt x="61" y="219"/>
                  </a:cubicBezTo>
                  <a:cubicBezTo>
                    <a:pt x="63" y="222"/>
                    <a:pt x="65" y="224"/>
                    <a:pt x="68" y="227"/>
                  </a:cubicBezTo>
                  <a:cubicBezTo>
                    <a:pt x="59" y="229"/>
                    <a:pt x="48" y="232"/>
                    <a:pt x="40" y="237"/>
                  </a:cubicBezTo>
                  <a:cubicBezTo>
                    <a:pt x="40" y="238"/>
                    <a:pt x="39" y="238"/>
                    <a:pt x="39" y="238"/>
                  </a:cubicBezTo>
                  <a:cubicBezTo>
                    <a:pt x="52" y="229"/>
                    <a:pt x="72" y="227"/>
                    <a:pt x="87" y="224"/>
                  </a:cubicBezTo>
                  <a:cubicBezTo>
                    <a:pt x="81" y="228"/>
                    <a:pt x="75" y="233"/>
                    <a:pt x="72" y="240"/>
                  </a:cubicBezTo>
                  <a:close/>
                  <a:moveTo>
                    <a:pt x="17" y="56"/>
                  </a:moveTo>
                  <a:cubicBezTo>
                    <a:pt x="23" y="54"/>
                    <a:pt x="30" y="55"/>
                    <a:pt x="36" y="57"/>
                  </a:cubicBezTo>
                  <a:cubicBezTo>
                    <a:pt x="46" y="63"/>
                    <a:pt x="56" y="70"/>
                    <a:pt x="66" y="77"/>
                  </a:cubicBezTo>
                  <a:cubicBezTo>
                    <a:pt x="58" y="77"/>
                    <a:pt x="51" y="79"/>
                    <a:pt x="44" y="82"/>
                  </a:cubicBezTo>
                  <a:cubicBezTo>
                    <a:pt x="51" y="79"/>
                    <a:pt x="59" y="77"/>
                    <a:pt x="67" y="78"/>
                  </a:cubicBezTo>
                  <a:cubicBezTo>
                    <a:pt x="72" y="81"/>
                    <a:pt x="78" y="85"/>
                    <a:pt x="83" y="89"/>
                  </a:cubicBezTo>
                  <a:cubicBezTo>
                    <a:pt x="90" y="94"/>
                    <a:pt x="97" y="98"/>
                    <a:pt x="104" y="103"/>
                  </a:cubicBezTo>
                  <a:cubicBezTo>
                    <a:pt x="97" y="98"/>
                    <a:pt x="90" y="93"/>
                    <a:pt x="84" y="88"/>
                  </a:cubicBezTo>
                  <a:cubicBezTo>
                    <a:pt x="81" y="82"/>
                    <a:pt x="79" y="76"/>
                    <a:pt x="79" y="69"/>
                  </a:cubicBezTo>
                  <a:cubicBezTo>
                    <a:pt x="79" y="75"/>
                    <a:pt x="80" y="81"/>
                    <a:pt x="82" y="87"/>
                  </a:cubicBezTo>
                  <a:cubicBezTo>
                    <a:pt x="72" y="80"/>
                    <a:pt x="61" y="72"/>
                    <a:pt x="51" y="65"/>
                  </a:cubicBezTo>
                  <a:cubicBezTo>
                    <a:pt x="49" y="59"/>
                    <a:pt x="49" y="52"/>
                    <a:pt x="51" y="47"/>
                  </a:cubicBezTo>
                  <a:cubicBezTo>
                    <a:pt x="49" y="52"/>
                    <a:pt x="48" y="58"/>
                    <a:pt x="50" y="64"/>
                  </a:cubicBezTo>
                  <a:cubicBezTo>
                    <a:pt x="41" y="58"/>
                    <a:pt x="32" y="53"/>
                    <a:pt x="23" y="48"/>
                  </a:cubicBezTo>
                  <a:cubicBezTo>
                    <a:pt x="22" y="45"/>
                    <a:pt x="22" y="42"/>
                    <a:pt x="22" y="39"/>
                  </a:cubicBezTo>
                  <a:cubicBezTo>
                    <a:pt x="22" y="41"/>
                    <a:pt x="22" y="44"/>
                    <a:pt x="22" y="47"/>
                  </a:cubicBezTo>
                  <a:cubicBezTo>
                    <a:pt x="16" y="43"/>
                    <a:pt x="9" y="39"/>
                    <a:pt x="1" y="37"/>
                  </a:cubicBezTo>
                  <a:cubicBezTo>
                    <a:pt x="1" y="37"/>
                    <a:pt x="0" y="37"/>
                    <a:pt x="0" y="37"/>
                  </a:cubicBezTo>
                  <a:cubicBezTo>
                    <a:pt x="12" y="40"/>
                    <a:pt x="24" y="49"/>
                    <a:pt x="34" y="55"/>
                  </a:cubicBezTo>
                  <a:cubicBezTo>
                    <a:pt x="28" y="54"/>
                    <a:pt x="22" y="54"/>
                    <a:pt x="17" y="56"/>
                  </a:cubicBezTo>
                  <a:close/>
                  <a:moveTo>
                    <a:pt x="178" y="368"/>
                  </a:moveTo>
                  <a:cubicBezTo>
                    <a:pt x="160" y="373"/>
                    <a:pt x="139" y="380"/>
                    <a:pt x="121" y="377"/>
                  </a:cubicBezTo>
                  <a:cubicBezTo>
                    <a:pt x="121" y="377"/>
                    <a:pt x="121" y="377"/>
                    <a:pt x="123" y="377"/>
                  </a:cubicBezTo>
                  <a:cubicBezTo>
                    <a:pt x="134" y="379"/>
                    <a:pt x="146" y="376"/>
                    <a:pt x="157" y="374"/>
                  </a:cubicBezTo>
                  <a:cubicBezTo>
                    <a:pt x="155" y="378"/>
                    <a:pt x="153" y="382"/>
                    <a:pt x="153" y="386"/>
                  </a:cubicBezTo>
                  <a:cubicBezTo>
                    <a:pt x="154" y="382"/>
                    <a:pt x="156" y="378"/>
                    <a:pt x="159" y="374"/>
                  </a:cubicBezTo>
                  <a:cubicBezTo>
                    <a:pt x="174" y="371"/>
                    <a:pt x="190" y="368"/>
                    <a:pt x="205" y="364"/>
                  </a:cubicBezTo>
                  <a:cubicBezTo>
                    <a:pt x="200" y="371"/>
                    <a:pt x="198" y="381"/>
                    <a:pt x="197" y="390"/>
                  </a:cubicBezTo>
                  <a:cubicBezTo>
                    <a:pt x="199" y="381"/>
                    <a:pt x="201" y="370"/>
                    <a:pt x="207" y="363"/>
                  </a:cubicBezTo>
                  <a:cubicBezTo>
                    <a:pt x="226" y="359"/>
                    <a:pt x="245" y="353"/>
                    <a:pt x="263" y="348"/>
                  </a:cubicBezTo>
                  <a:cubicBezTo>
                    <a:pt x="257" y="355"/>
                    <a:pt x="252" y="363"/>
                    <a:pt x="250" y="372"/>
                  </a:cubicBezTo>
                  <a:cubicBezTo>
                    <a:pt x="252" y="362"/>
                    <a:pt x="259" y="354"/>
                    <a:pt x="266" y="347"/>
                  </a:cubicBezTo>
                  <a:cubicBezTo>
                    <a:pt x="278" y="343"/>
                    <a:pt x="290" y="340"/>
                    <a:pt x="302" y="336"/>
                  </a:cubicBezTo>
                  <a:cubicBezTo>
                    <a:pt x="290" y="339"/>
                    <a:pt x="277" y="343"/>
                    <a:pt x="265" y="346"/>
                  </a:cubicBezTo>
                  <a:cubicBezTo>
                    <a:pt x="256" y="349"/>
                    <a:pt x="246" y="351"/>
                    <a:pt x="237" y="354"/>
                  </a:cubicBezTo>
                  <a:cubicBezTo>
                    <a:pt x="226" y="350"/>
                    <a:pt x="215" y="344"/>
                    <a:pt x="207" y="336"/>
                  </a:cubicBezTo>
                  <a:cubicBezTo>
                    <a:pt x="214" y="344"/>
                    <a:pt x="224" y="350"/>
                    <a:pt x="234" y="354"/>
                  </a:cubicBezTo>
                  <a:cubicBezTo>
                    <a:pt x="217" y="359"/>
                    <a:pt x="200" y="363"/>
                    <a:pt x="182" y="367"/>
                  </a:cubicBezTo>
                  <a:cubicBezTo>
                    <a:pt x="172" y="367"/>
                    <a:pt x="162" y="365"/>
                    <a:pt x="154" y="358"/>
                  </a:cubicBezTo>
                  <a:cubicBezTo>
                    <a:pt x="161" y="365"/>
                    <a:pt x="169" y="367"/>
                    <a:pt x="178" y="368"/>
                  </a:cubicBezTo>
                  <a:close/>
                  <a:moveTo>
                    <a:pt x="228" y="517"/>
                  </a:moveTo>
                  <a:cubicBezTo>
                    <a:pt x="232" y="506"/>
                    <a:pt x="241" y="499"/>
                    <a:pt x="251" y="493"/>
                  </a:cubicBezTo>
                  <a:cubicBezTo>
                    <a:pt x="270" y="487"/>
                    <a:pt x="289" y="483"/>
                    <a:pt x="309" y="478"/>
                  </a:cubicBezTo>
                  <a:cubicBezTo>
                    <a:pt x="301" y="487"/>
                    <a:pt x="294" y="499"/>
                    <a:pt x="292" y="511"/>
                  </a:cubicBezTo>
                  <a:cubicBezTo>
                    <a:pt x="295" y="499"/>
                    <a:pt x="303" y="486"/>
                    <a:pt x="312" y="477"/>
                  </a:cubicBezTo>
                  <a:cubicBezTo>
                    <a:pt x="322" y="475"/>
                    <a:pt x="333" y="472"/>
                    <a:pt x="344" y="470"/>
                  </a:cubicBezTo>
                  <a:cubicBezTo>
                    <a:pt x="358" y="466"/>
                    <a:pt x="372" y="463"/>
                    <a:pt x="386" y="460"/>
                  </a:cubicBezTo>
                  <a:cubicBezTo>
                    <a:pt x="372" y="462"/>
                    <a:pt x="358" y="465"/>
                    <a:pt x="344" y="468"/>
                  </a:cubicBezTo>
                  <a:cubicBezTo>
                    <a:pt x="333" y="465"/>
                    <a:pt x="323" y="460"/>
                    <a:pt x="315" y="452"/>
                  </a:cubicBezTo>
                  <a:cubicBezTo>
                    <a:pt x="322" y="460"/>
                    <a:pt x="331" y="465"/>
                    <a:pt x="341" y="469"/>
                  </a:cubicBezTo>
                  <a:cubicBezTo>
                    <a:pt x="320" y="473"/>
                    <a:pt x="299" y="478"/>
                    <a:pt x="278" y="484"/>
                  </a:cubicBezTo>
                  <a:cubicBezTo>
                    <a:pt x="268" y="480"/>
                    <a:pt x="260" y="471"/>
                    <a:pt x="254" y="463"/>
                  </a:cubicBezTo>
                  <a:cubicBezTo>
                    <a:pt x="259" y="471"/>
                    <a:pt x="266" y="479"/>
                    <a:pt x="275" y="484"/>
                  </a:cubicBezTo>
                  <a:cubicBezTo>
                    <a:pt x="258" y="489"/>
                    <a:pt x="241" y="493"/>
                    <a:pt x="224" y="499"/>
                  </a:cubicBezTo>
                  <a:cubicBezTo>
                    <a:pt x="219" y="497"/>
                    <a:pt x="215" y="494"/>
                    <a:pt x="212" y="490"/>
                  </a:cubicBezTo>
                  <a:cubicBezTo>
                    <a:pt x="214" y="494"/>
                    <a:pt x="218" y="497"/>
                    <a:pt x="222" y="500"/>
                  </a:cubicBezTo>
                  <a:cubicBezTo>
                    <a:pt x="210" y="503"/>
                    <a:pt x="197" y="507"/>
                    <a:pt x="187" y="515"/>
                  </a:cubicBezTo>
                  <a:cubicBezTo>
                    <a:pt x="186" y="516"/>
                    <a:pt x="185" y="516"/>
                    <a:pt x="185" y="516"/>
                  </a:cubicBezTo>
                  <a:cubicBezTo>
                    <a:pt x="202" y="504"/>
                    <a:pt x="226" y="499"/>
                    <a:pt x="246" y="494"/>
                  </a:cubicBezTo>
                  <a:cubicBezTo>
                    <a:pt x="238" y="500"/>
                    <a:pt x="231" y="507"/>
                    <a:pt x="228" y="5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13" name="Branch"/>
          <p:cNvSpPr>
            <a:spLocks/>
          </p:cNvSpPr>
          <p:nvPr/>
        </p:nvSpPr>
        <p:spPr bwMode="auto">
          <a:xfrm>
            <a:off x="4276726" y="1999060"/>
            <a:ext cx="1927622" cy="1856185"/>
          </a:xfrm>
          <a:custGeom>
            <a:avLst/>
            <a:gdLst>
              <a:gd name="T0" fmla="*/ 508 w 675"/>
              <a:gd name="T1" fmla="*/ 234 h 650"/>
              <a:gd name="T2" fmla="*/ 405 w 675"/>
              <a:gd name="T3" fmla="*/ 424 h 650"/>
              <a:gd name="T4" fmla="*/ 332 w 675"/>
              <a:gd name="T5" fmla="*/ 360 h 650"/>
              <a:gd name="T6" fmla="*/ 359 w 675"/>
              <a:gd name="T7" fmla="*/ 329 h 650"/>
              <a:gd name="T8" fmla="*/ 487 w 675"/>
              <a:gd name="T9" fmla="*/ 214 h 650"/>
              <a:gd name="T10" fmla="*/ 397 w 675"/>
              <a:gd name="T11" fmla="*/ 162 h 650"/>
              <a:gd name="T12" fmla="*/ 336 w 675"/>
              <a:gd name="T13" fmla="*/ 339 h 650"/>
              <a:gd name="T14" fmla="*/ 269 w 675"/>
              <a:gd name="T15" fmla="*/ 273 h 650"/>
              <a:gd name="T16" fmla="*/ 287 w 675"/>
              <a:gd name="T17" fmla="*/ 240 h 650"/>
              <a:gd name="T18" fmla="*/ 368 w 675"/>
              <a:gd name="T19" fmla="*/ 120 h 650"/>
              <a:gd name="T20" fmla="*/ 283 w 675"/>
              <a:gd name="T21" fmla="*/ 94 h 650"/>
              <a:gd name="T22" fmla="*/ 267 w 675"/>
              <a:gd name="T23" fmla="*/ 254 h 650"/>
              <a:gd name="T24" fmla="*/ 224 w 675"/>
              <a:gd name="T25" fmla="*/ 211 h 650"/>
              <a:gd name="T26" fmla="*/ 180 w 675"/>
              <a:gd name="T27" fmla="*/ 64 h 650"/>
              <a:gd name="T28" fmla="*/ 92 w 675"/>
              <a:gd name="T29" fmla="*/ 120 h 650"/>
              <a:gd name="T30" fmla="*/ 196 w 675"/>
              <a:gd name="T31" fmla="*/ 199 h 650"/>
              <a:gd name="T32" fmla="*/ 256 w 675"/>
              <a:gd name="T33" fmla="*/ 269 h 650"/>
              <a:gd name="T34" fmla="*/ 223 w 675"/>
              <a:gd name="T35" fmla="*/ 266 h 650"/>
              <a:gd name="T36" fmla="*/ 83 w 675"/>
              <a:gd name="T37" fmla="*/ 236 h 650"/>
              <a:gd name="T38" fmla="*/ 91 w 675"/>
              <a:gd name="T39" fmla="*/ 325 h 650"/>
              <a:gd name="T40" fmla="*/ 245 w 675"/>
              <a:gd name="T41" fmla="*/ 279 h 650"/>
              <a:gd name="T42" fmla="*/ 320 w 675"/>
              <a:gd name="T43" fmla="*/ 357 h 650"/>
              <a:gd name="T44" fmla="*/ 282 w 675"/>
              <a:gd name="T45" fmla="*/ 363 h 650"/>
              <a:gd name="T46" fmla="*/ 111 w 675"/>
              <a:gd name="T47" fmla="*/ 367 h 650"/>
              <a:gd name="T48" fmla="*/ 145 w 675"/>
              <a:gd name="T49" fmla="*/ 465 h 650"/>
              <a:gd name="T50" fmla="*/ 306 w 675"/>
              <a:gd name="T51" fmla="*/ 370 h 650"/>
              <a:gd name="T52" fmla="*/ 383 w 675"/>
              <a:gd name="T53" fmla="*/ 444 h 650"/>
              <a:gd name="T54" fmla="*/ 341 w 675"/>
              <a:gd name="T55" fmla="*/ 458 h 650"/>
              <a:gd name="T56" fmla="*/ 145 w 675"/>
              <a:gd name="T57" fmla="*/ 496 h 650"/>
              <a:gd name="T58" fmla="*/ 203 w 675"/>
              <a:gd name="T59" fmla="*/ 602 h 650"/>
              <a:gd name="T60" fmla="*/ 367 w 675"/>
              <a:gd name="T61" fmla="*/ 462 h 650"/>
              <a:gd name="T62" fmla="*/ 448 w 675"/>
              <a:gd name="T63" fmla="*/ 533 h 650"/>
              <a:gd name="T64" fmla="*/ 395 w 675"/>
              <a:gd name="T65" fmla="*/ 446 h 650"/>
              <a:gd name="T66" fmla="*/ 429 w 675"/>
              <a:gd name="T67" fmla="*/ 418 h 650"/>
              <a:gd name="T68" fmla="*/ 600 w 675"/>
              <a:gd name="T69" fmla="*/ 311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5" h="650">
                <a:moveTo>
                  <a:pt x="513" y="229"/>
                </a:moveTo>
                <a:cubicBezTo>
                  <a:pt x="511" y="231"/>
                  <a:pt x="510" y="232"/>
                  <a:pt x="508" y="234"/>
                </a:cubicBezTo>
                <a:cubicBezTo>
                  <a:pt x="451" y="295"/>
                  <a:pt x="425" y="369"/>
                  <a:pt x="416" y="404"/>
                </a:cubicBezTo>
                <a:cubicBezTo>
                  <a:pt x="414" y="411"/>
                  <a:pt x="410" y="418"/>
                  <a:pt x="405" y="424"/>
                </a:cubicBezTo>
                <a:cubicBezTo>
                  <a:pt x="390" y="439"/>
                  <a:pt x="390" y="439"/>
                  <a:pt x="390" y="439"/>
                </a:cubicBezTo>
                <a:cubicBezTo>
                  <a:pt x="332" y="360"/>
                  <a:pt x="332" y="360"/>
                  <a:pt x="332" y="360"/>
                </a:cubicBezTo>
                <a:cubicBezTo>
                  <a:pt x="343" y="343"/>
                  <a:pt x="343" y="343"/>
                  <a:pt x="343" y="343"/>
                </a:cubicBezTo>
                <a:cubicBezTo>
                  <a:pt x="348" y="337"/>
                  <a:pt x="353" y="332"/>
                  <a:pt x="359" y="329"/>
                </a:cubicBezTo>
                <a:cubicBezTo>
                  <a:pt x="387" y="314"/>
                  <a:pt x="444" y="279"/>
                  <a:pt x="483" y="219"/>
                </a:cubicBezTo>
                <a:cubicBezTo>
                  <a:pt x="485" y="218"/>
                  <a:pt x="486" y="216"/>
                  <a:pt x="487" y="214"/>
                </a:cubicBezTo>
                <a:cubicBezTo>
                  <a:pt x="539" y="133"/>
                  <a:pt x="456" y="78"/>
                  <a:pt x="401" y="157"/>
                </a:cubicBezTo>
                <a:cubicBezTo>
                  <a:pt x="400" y="159"/>
                  <a:pt x="398" y="160"/>
                  <a:pt x="397" y="162"/>
                </a:cubicBezTo>
                <a:cubicBezTo>
                  <a:pt x="358" y="220"/>
                  <a:pt x="347" y="286"/>
                  <a:pt x="344" y="318"/>
                </a:cubicBezTo>
                <a:cubicBezTo>
                  <a:pt x="343" y="325"/>
                  <a:pt x="341" y="333"/>
                  <a:pt x="336" y="339"/>
                </a:cubicBezTo>
                <a:cubicBezTo>
                  <a:pt x="327" y="352"/>
                  <a:pt x="327" y="352"/>
                  <a:pt x="327" y="352"/>
                </a:cubicBezTo>
                <a:cubicBezTo>
                  <a:pt x="269" y="273"/>
                  <a:pt x="269" y="273"/>
                  <a:pt x="269" y="273"/>
                </a:cubicBezTo>
                <a:cubicBezTo>
                  <a:pt x="275" y="257"/>
                  <a:pt x="275" y="257"/>
                  <a:pt x="275" y="257"/>
                </a:cubicBezTo>
                <a:cubicBezTo>
                  <a:pt x="278" y="250"/>
                  <a:pt x="282" y="244"/>
                  <a:pt x="287" y="240"/>
                </a:cubicBezTo>
                <a:cubicBezTo>
                  <a:pt x="308" y="221"/>
                  <a:pt x="346" y="180"/>
                  <a:pt x="367" y="125"/>
                </a:cubicBezTo>
                <a:cubicBezTo>
                  <a:pt x="367" y="123"/>
                  <a:pt x="368" y="121"/>
                  <a:pt x="368" y="120"/>
                </a:cubicBezTo>
                <a:cubicBezTo>
                  <a:pt x="395" y="41"/>
                  <a:pt x="315" y="12"/>
                  <a:pt x="285" y="89"/>
                </a:cubicBezTo>
                <a:cubicBezTo>
                  <a:pt x="284" y="91"/>
                  <a:pt x="284" y="92"/>
                  <a:pt x="283" y="94"/>
                </a:cubicBezTo>
                <a:cubicBezTo>
                  <a:pt x="263" y="149"/>
                  <a:pt x="266" y="204"/>
                  <a:pt x="269" y="232"/>
                </a:cubicBezTo>
                <a:cubicBezTo>
                  <a:pt x="270" y="240"/>
                  <a:pt x="270" y="247"/>
                  <a:pt x="267" y="254"/>
                </a:cubicBezTo>
                <a:cubicBezTo>
                  <a:pt x="263" y="264"/>
                  <a:pt x="263" y="264"/>
                  <a:pt x="263" y="264"/>
                </a:cubicBezTo>
                <a:cubicBezTo>
                  <a:pt x="224" y="211"/>
                  <a:pt x="224" y="211"/>
                  <a:pt x="224" y="211"/>
                </a:cubicBezTo>
                <a:cubicBezTo>
                  <a:pt x="219" y="204"/>
                  <a:pt x="216" y="195"/>
                  <a:pt x="216" y="186"/>
                </a:cubicBezTo>
                <a:cubicBezTo>
                  <a:pt x="215" y="158"/>
                  <a:pt x="210" y="107"/>
                  <a:pt x="180" y="64"/>
                </a:cubicBezTo>
                <a:cubicBezTo>
                  <a:pt x="179" y="63"/>
                  <a:pt x="178" y="61"/>
                  <a:pt x="177" y="60"/>
                </a:cubicBezTo>
                <a:cubicBezTo>
                  <a:pt x="133" y="0"/>
                  <a:pt x="51" y="58"/>
                  <a:pt x="92" y="120"/>
                </a:cubicBezTo>
                <a:cubicBezTo>
                  <a:pt x="93" y="121"/>
                  <a:pt x="93" y="123"/>
                  <a:pt x="94" y="124"/>
                </a:cubicBezTo>
                <a:cubicBezTo>
                  <a:pt x="124" y="166"/>
                  <a:pt x="170" y="189"/>
                  <a:pt x="196" y="199"/>
                </a:cubicBezTo>
                <a:cubicBezTo>
                  <a:pt x="204" y="202"/>
                  <a:pt x="211" y="207"/>
                  <a:pt x="216" y="214"/>
                </a:cubicBezTo>
                <a:cubicBezTo>
                  <a:pt x="256" y="269"/>
                  <a:pt x="256" y="269"/>
                  <a:pt x="256" y="269"/>
                </a:cubicBezTo>
                <a:cubicBezTo>
                  <a:pt x="245" y="270"/>
                  <a:pt x="245" y="270"/>
                  <a:pt x="245" y="270"/>
                </a:cubicBezTo>
                <a:cubicBezTo>
                  <a:pt x="238" y="270"/>
                  <a:pt x="230" y="269"/>
                  <a:pt x="223" y="266"/>
                </a:cubicBezTo>
                <a:cubicBezTo>
                  <a:pt x="198" y="254"/>
                  <a:pt x="146" y="234"/>
                  <a:pt x="88" y="236"/>
                </a:cubicBezTo>
                <a:cubicBezTo>
                  <a:pt x="86" y="236"/>
                  <a:pt x="84" y="236"/>
                  <a:pt x="83" y="236"/>
                </a:cubicBezTo>
                <a:cubicBezTo>
                  <a:pt x="0" y="241"/>
                  <a:pt x="3" y="326"/>
                  <a:pt x="86" y="325"/>
                </a:cubicBezTo>
                <a:cubicBezTo>
                  <a:pt x="88" y="325"/>
                  <a:pt x="89" y="325"/>
                  <a:pt x="91" y="325"/>
                </a:cubicBezTo>
                <a:cubicBezTo>
                  <a:pt x="150" y="323"/>
                  <a:pt x="201" y="298"/>
                  <a:pt x="225" y="284"/>
                </a:cubicBezTo>
                <a:cubicBezTo>
                  <a:pt x="231" y="281"/>
                  <a:pt x="238" y="279"/>
                  <a:pt x="245" y="279"/>
                </a:cubicBezTo>
                <a:cubicBezTo>
                  <a:pt x="262" y="278"/>
                  <a:pt x="262" y="278"/>
                  <a:pt x="262" y="278"/>
                </a:cubicBezTo>
                <a:cubicBezTo>
                  <a:pt x="320" y="357"/>
                  <a:pt x="320" y="357"/>
                  <a:pt x="320" y="357"/>
                </a:cubicBezTo>
                <a:cubicBezTo>
                  <a:pt x="304" y="362"/>
                  <a:pt x="304" y="362"/>
                  <a:pt x="304" y="362"/>
                </a:cubicBezTo>
                <a:cubicBezTo>
                  <a:pt x="297" y="364"/>
                  <a:pt x="289" y="365"/>
                  <a:pt x="282" y="363"/>
                </a:cubicBezTo>
                <a:cubicBezTo>
                  <a:pt x="250" y="356"/>
                  <a:pt x="185" y="347"/>
                  <a:pt x="117" y="366"/>
                </a:cubicBezTo>
                <a:cubicBezTo>
                  <a:pt x="115" y="366"/>
                  <a:pt x="113" y="367"/>
                  <a:pt x="111" y="367"/>
                </a:cubicBezTo>
                <a:cubicBezTo>
                  <a:pt x="19" y="396"/>
                  <a:pt x="45" y="491"/>
                  <a:pt x="139" y="467"/>
                </a:cubicBezTo>
                <a:cubicBezTo>
                  <a:pt x="141" y="466"/>
                  <a:pt x="143" y="466"/>
                  <a:pt x="145" y="465"/>
                </a:cubicBezTo>
                <a:cubicBezTo>
                  <a:pt x="213" y="446"/>
                  <a:pt x="265" y="403"/>
                  <a:pt x="288" y="381"/>
                </a:cubicBezTo>
                <a:cubicBezTo>
                  <a:pt x="293" y="376"/>
                  <a:pt x="299" y="372"/>
                  <a:pt x="306" y="370"/>
                </a:cubicBezTo>
                <a:cubicBezTo>
                  <a:pt x="325" y="365"/>
                  <a:pt x="325" y="365"/>
                  <a:pt x="325" y="365"/>
                </a:cubicBezTo>
                <a:cubicBezTo>
                  <a:pt x="383" y="444"/>
                  <a:pt x="383" y="444"/>
                  <a:pt x="383" y="444"/>
                </a:cubicBezTo>
                <a:cubicBezTo>
                  <a:pt x="363" y="454"/>
                  <a:pt x="363" y="454"/>
                  <a:pt x="363" y="454"/>
                </a:cubicBezTo>
                <a:cubicBezTo>
                  <a:pt x="357" y="457"/>
                  <a:pt x="349" y="459"/>
                  <a:pt x="341" y="458"/>
                </a:cubicBezTo>
                <a:cubicBezTo>
                  <a:pt x="306" y="456"/>
                  <a:pt x="227" y="458"/>
                  <a:pt x="151" y="493"/>
                </a:cubicBezTo>
                <a:cubicBezTo>
                  <a:pt x="149" y="494"/>
                  <a:pt x="147" y="495"/>
                  <a:pt x="145" y="496"/>
                </a:cubicBezTo>
                <a:cubicBezTo>
                  <a:pt x="45" y="547"/>
                  <a:pt x="94" y="650"/>
                  <a:pt x="196" y="604"/>
                </a:cubicBezTo>
                <a:cubicBezTo>
                  <a:pt x="198" y="604"/>
                  <a:pt x="200" y="603"/>
                  <a:pt x="203" y="602"/>
                </a:cubicBezTo>
                <a:cubicBezTo>
                  <a:pt x="279" y="565"/>
                  <a:pt x="330" y="504"/>
                  <a:pt x="351" y="475"/>
                </a:cubicBezTo>
                <a:cubicBezTo>
                  <a:pt x="355" y="469"/>
                  <a:pt x="360" y="465"/>
                  <a:pt x="367" y="462"/>
                </a:cubicBezTo>
                <a:cubicBezTo>
                  <a:pt x="388" y="451"/>
                  <a:pt x="388" y="451"/>
                  <a:pt x="388" y="451"/>
                </a:cubicBezTo>
                <a:cubicBezTo>
                  <a:pt x="448" y="533"/>
                  <a:pt x="448" y="533"/>
                  <a:pt x="448" y="533"/>
                </a:cubicBezTo>
                <a:cubicBezTo>
                  <a:pt x="454" y="528"/>
                  <a:pt x="454" y="528"/>
                  <a:pt x="454" y="528"/>
                </a:cubicBezTo>
                <a:cubicBezTo>
                  <a:pt x="395" y="446"/>
                  <a:pt x="395" y="446"/>
                  <a:pt x="395" y="446"/>
                </a:cubicBezTo>
                <a:cubicBezTo>
                  <a:pt x="411" y="429"/>
                  <a:pt x="411" y="429"/>
                  <a:pt x="411" y="429"/>
                </a:cubicBezTo>
                <a:cubicBezTo>
                  <a:pt x="416" y="424"/>
                  <a:pt x="423" y="420"/>
                  <a:pt x="429" y="418"/>
                </a:cubicBezTo>
                <a:cubicBezTo>
                  <a:pt x="463" y="407"/>
                  <a:pt x="537" y="378"/>
                  <a:pt x="595" y="316"/>
                </a:cubicBezTo>
                <a:cubicBezTo>
                  <a:pt x="597" y="315"/>
                  <a:pt x="598" y="313"/>
                  <a:pt x="600" y="311"/>
                </a:cubicBezTo>
                <a:cubicBezTo>
                  <a:pt x="675" y="228"/>
                  <a:pt x="592" y="149"/>
                  <a:pt x="513" y="229"/>
                </a:cubicBezTo>
                <a:close/>
              </a:path>
            </a:pathLst>
          </a:custGeom>
          <a:solidFill>
            <a:srgbClr val="45597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5" name="Gear 01"/>
          <p:cNvSpPr>
            <a:spLocks noEditPoints="1"/>
          </p:cNvSpPr>
          <p:nvPr/>
        </p:nvSpPr>
        <p:spPr bwMode="auto">
          <a:xfrm>
            <a:off x="6372226" y="796529"/>
            <a:ext cx="485775" cy="485775"/>
          </a:xfrm>
          <a:custGeom>
            <a:avLst/>
            <a:gdLst>
              <a:gd name="T0" fmla="*/ 53 w 170"/>
              <a:gd name="T1" fmla="*/ 85 h 170"/>
              <a:gd name="T2" fmla="*/ 85 w 170"/>
              <a:gd name="T3" fmla="*/ 54 h 170"/>
              <a:gd name="T4" fmla="*/ 117 w 170"/>
              <a:gd name="T5" fmla="*/ 85 h 170"/>
              <a:gd name="T6" fmla="*/ 85 w 170"/>
              <a:gd name="T7" fmla="*/ 117 h 170"/>
              <a:gd name="T8" fmla="*/ 53 w 170"/>
              <a:gd name="T9" fmla="*/ 85 h 170"/>
              <a:gd name="T10" fmla="*/ 0 w 170"/>
              <a:gd name="T11" fmla="*/ 100 h 170"/>
              <a:gd name="T12" fmla="*/ 0 w 170"/>
              <a:gd name="T13" fmla="*/ 71 h 170"/>
              <a:gd name="T14" fmla="*/ 26 w 170"/>
              <a:gd name="T15" fmla="*/ 63 h 170"/>
              <a:gd name="T16" fmla="*/ 28 w 170"/>
              <a:gd name="T17" fmla="*/ 60 h 170"/>
              <a:gd name="T18" fmla="*/ 14 w 170"/>
              <a:gd name="T19" fmla="*/ 36 h 170"/>
              <a:gd name="T20" fmla="*/ 35 w 170"/>
              <a:gd name="T21" fmla="*/ 15 h 170"/>
              <a:gd name="T22" fmla="*/ 59 w 170"/>
              <a:gd name="T23" fmla="*/ 28 h 170"/>
              <a:gd name="T24" fmla="*/ 63 w 170"/>
              <a:gd name="T25" fmla="*/ 27 h 170"/>
              <a:gd name="T26" fmla="*/ 70 w 170"/>
              <a:gd name="T27" fmla="*/ 0 h 170"/>
              <a:gd name="T28" fmla="*/ 99 w 170"/>
              <a:gd name="T29" fmla="*/ 0 h 170"/>
              <a:gd name="T30" fmla="*/ 107 w 170"/>
              <a:gd name="T31" fmla="*/ 27 h 170"/>
              <a:gd name="T32" fmla="*/ 111 w 170"/>
              <a:gd name="T33" fmla="*/ 28 h 170"/>
              <a:gd name="T34" fmla="*/ 134 w 170"/>
              <a:gd name="T35" fmla="*/ 15 h 170"/>
              <a:gd name="T36" fmla="*/ 155 w 170"/>
              <a:gd name="T37" fmla="*/ 36 h 170"/>
              <a:gd name="T38" fmla="*/ 142 w 170"/>
              <a:gd name="T39" fmla="*/ 60 h 170"/>
              <a:gd name="T40" fmla="*/ 144 w 170"/>
              <a:gd name="T41" fmla="*/ 63 h 170"/>
              <a:gd name="T42" fmla="*/ 170 w 170"/>
              <a:gd name="T43" fmla="*/ 71 h 170"/>
              <a:gd name="T44" fmla="*/ 170 w 170"/>
              <a:gd name="T45" fmla="*/ 100 h 170"/>
              <a:gd name="T46" fmla="*/ 144 w 170"/>
              <a:gd name="T47" fmla="*/ 108 h 170"/>
              <a:gd name="T48" fmla="*/ 142 w 170"/>
              <a:gd name="T49" fmla="*/ 111 h 170"/>
              <a:gd name="T50" fmla="*/ 155 w 170"/>
              <a:gd name="T51" fmla="*/ 135 h 170"/>
              <a:gd name="T52" fmla="*/ 134 w 170"/>
              <a:gd name="T53" fmla="*/ 156 h 170"/>
              <a:gd name="T54" fmla="*/ 111 w 170"/>
              <a:gd name="T55" fmla="*/ 143 h 170"/>
              <a:gd name="T56" fmla="*/ 107 w 170"/>
              <a:gd name="T57" fmla="*/ 144 h 170"/>
              <a:gd name="T58" fmla="*/ 99 w 170"/>
              <a:gd name="T59" fmla="*/ 170 h 170"/>
              <a:gd name="T60" fmla="*/ 70 w 170"/>
              <a:gd name="T61" fmla="*/ 170 h 170"/>
              <a:gd name="T62" fmla="*/ 63 w 170"/>
              <a:gd name="T63" fmla="*/ 144 h 170"/>
              <a:gd name="T64" fmla="*/ 59 w 170"/>
              <a:gd name="T65" fmla="*/ 143 h 170"/>
              <a:gd name="T66" fmla="*/ 35 w 170"/>
              <a:gd name="T67" fmla="*/ 156 h 170"/>
              <a:gd name="T68" fmla="*/ 14 w 170"/>
              <a:gd name="T69" fmla="*/ 135 h 170"/>
              <a:gd name="T70" fmla="*/ 28 w 170"/>
              <a:gd name="T71" fmla="*/ 111 h 170"/>
              <a:gd name="T72" fmla="*/ 26 w 170"/>
              <a:gd name="T73" fmla="*/ 108 h 170"/>
              <a:gd name="T74" fmla="*/ 0 w 170"/>
              <a:gd name="T75" fmla="*/ 100 h 170"/>
              <a:gd name="T76" fmla="*/ 85 w 170"/>
              <a:gd name="T77" fmla="*/ 132 h 170"/>
              <a:gd name="T78" fmla="*/ 131 w 170"/>
              <a:gd name="T79" fmla="*/ 85 h 170"/>
              <a:gd name="T80" fmla="*/ 85 w 170"/>
              <a:gd name="T81" fmla="*/ 39 h 170"/>
              <a:gd name="T82" fmla="*/ 39 w 170"/>
              <a:gd name="T83" fmla="*/ 85 h 170"/>
              <a:gd name="T84" fmla="*/ 85 w 170"/>
              <a:gd name="T85" fmla="*/ 13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0" h="170">
                <a:moveTo>
                  <a:pt x="53" y="85"/>
                </a:moveTo>
                <a:cubicBezTo>
                  <a:pt x="53" y="68"/>
                  <a:pt x="67" y="54"/>
                  <a:pt x="85" y="54"/>
                </a:cubicBezTo>
                <a:cubicBezTo>
                  <a:pt x="102" y="54"/>
                  <a:pt x="117" y="68"/>
                  <a:pt x="117" y="85"/>
                </a:cubicBezTo>
                <a:cubicBezTo>
                  <a:pt x="117" y="103"/>
                  <a:pt x="102" y="117"/>
                  <a:pt x="85" y="117"/>
                </a:cubicBezTo>
                <a:cubicBezTo>
                  <a:pt x="67" y="117"/>
                  <a:pt x="53" y="103"/>
                  <a:pt x="53" y="85"/>
                </a:cubicBezTo>
                <a:close/>
                <a:moveTo>
                  <a:pt x="0" y="100"/>
                </a:moveTo>
                <a:cubicBezTo>
                  <a:pt x="0" y="71"/>
                  <a:pt x="0" y="71"/>
                  <a:pt x="0" y="71"/>
                </a:cubicBezTo>
                <a:cubicBezTo>
                  <a:pt x="26" y="63"/>
                  <a:pt x="26" y="63"/>
                  <a:pt x="26" y="63"/>
                </a:cubicBezTo>
                <a:cubicBezTo>
                  <a:pt x="26" y="62"/>
                  <a:pt x="27" y="61"/>
                  <a:pt x="28" y="60"/>
                </a:cubicBezTo>
                <a:cubicBezTo>
                  <a:pt x="14" y="36"/>
                  <a:pt x="14" y="36"/>
                  <a:pt x="14" y="36"/>
                </a:cubicBezTo>
                <a:cubicBezTo>
                  <a:pt x="35" y="15"/>
                  <a:pt x="35" y="15"/>
                  <a:pt x="35" y="15"/>
                </a:cubicBezTo>
                <a:cubicBezTo>
                  <a:pt x="59" y="28"/>
                  <a:pt x="59" y="28"/>
                  <a:pt x="59" y="28"/>
                </a:cubicBezTo>
                <a:cubicBezTo>
                  <a:pt x="60" y="28"/>
                  <a:pt x="61" y="27"/>
                  <a:pt x="63" y="27"/>
                </a:cubicBezTo>
                <a:cubicBezTo>
                  <a:pt x="70" y="0"/>
                  <a:pt x="70" y="0"/>
                  <a:pt x="70" y="0"/>
                </a:cubicBezTo>
                <a:cubicBezTo>
                  <a:pt x="99" y="0"/>
                  <a:pt x="99" y="0"/>
                  <a:pt x="99" y="0"/>
                </a:cubicBezTo>
                <a:cubicBezTo>
                  <a:pt x="107" y="27"/>
                  <a:pt x="107" y="27"/>
                  <a:pt x="107" y="27"/>
                </a:cubicBezTo>
                <a:cubicBezTo>
                  <a:pt x="108" y="27"/>
                  <a:pt x="109" y="28"/>
                  <a:pt x="111" y="28"/>
                </a:cubicBezTo>
                <a:cubicBezTo>
                  <a:pt x="134" y="15"/>
                  <a:pt x="134" y="15"/>
                  <a:pt x="134" y="15"/>
                </a:cubicBezTo>
                <a:cubicBezTo>
                  <a:pt x="155" y="36"/>
                  <a:pt x="155" y="36"/>
                  <a:pt x="155" y="36"/>
                </a:cubicBezTo>
                <a:cubicBezTo>
                  <a:pt x="142" y="60"/>
                  <a:pt x="142" y="60"/>
                  <a:pt x="142" y="60"/>
                </a:cubicBezTo>
                <a:cubicBezTo>
                  <a:pt x="143" y="61"/>
                  <a:pt x="143" y="62"/>
                  <a:pt x="144" y="63"/>
                </a:cubicBezTo>
                <a:cubicBezTo>
                  <a:pt x="170" y="71"/>
                  <a:pt x="170" y="71"/>
                  <a:pt x="170" y="71"/>
                </a:cubicBezTo>
                <a:cubicBezTo>
                  <a:pt x="170" y="100"/>
                  <a:pt x="170" y="100"/>
                  <a:pt x="170" y="100"/>
                </a:cubicBezTo>
                <a:cubicBezTo>
                  <a:pt x="144" y="108"/>
                  <a:pt x="144" y="108"/>
                  <a:pt x="144" y="108"/>
                </a:cubicBezTo>
                <a:cubicBezTo>
                  <a:pt x="143" y="109"/>
                  <a:pt x="143" y="110"/>
                  <a:pt x="142" y="111"/>
                </a:cubicBezTo>
                <a:cubicBezTo>
                  <a:pt x="155" y="135"/>
                  <a:pt x="155" y="135"/>
                  <a:pt x="155" y="135"/>
                </a:cubicBezTo>
                <a:cubicBezTo>
                  <a:pt x="134" y="156"/>
                  <a:pt x="134" y="156"/>
                  <a:pt x="134" y="156"/>
                </a:cubicBezTo>
                <a:cubicBezTo>
                  <a:pt x="111" y="143"/>
                  <a:pt x="111" y="143"/>
                  <a:pt x="111" y="143"/>
                </a:cubicBezTo>
                <a:cubicBezTo>
                  <a:pt x="109" y="143"/>
                  <a:pt x="108" y="144"/>
                  <a:pt x="107" y="144"/>
                </a:cubicBezTo>
                <a:cubicBezTo>
                  <a:pt x="99" y="170"/>
                  <a:pt x="99" y="170"/>
                  <a:pt x="99" y="170"/>
                </a:cubicBezTo>
                <a:cubicBezTo>
                  <a:pt x="70" y="170"/>
                  <a:pt x="70" y="170"/>
                  <a:pt x="70" y="170"/>
                </a:cubicBezTo>
                <a:cubicBezTo>
                  <a:pt x="63" y="144"/>
                  <a:pt x="63" y="144"/>
                  <a:pt x="63" y="144"/>
                </a:cubicBezTo>
                <a:cubicBezTo>
                  <a:pt x="61" y="144"/>
                  <a:pt x="60" y="143"/>
                  <a:pt x="59" y="143"/>
                </a:cubicBezTo>
                <a:cubicBezTo>
                  <a:pt x="35" y="156"/>
                  <a:pt x="35" y="156"/>
                  <a:pt x="35" y="156"/>
                </a:cubicBezTo>
                <a:cubicBezTo>
                  <a:pt x="14" y="135"/>
                  <a:pt x="14" y="135"/>
                  <a:pt x="14" y="135"/>
                </a:cubicBezTo>
                <a:cubicBezTo>
                  <a:pt x="28" y="111"/>
                  <a:pt x="28" y="111"/>
                  <a:pt x="28" y="111"/>
                </a:cubicBezTo>
                <a:cubicBezTo>
                  <a:pt x="27" y="110"/>
                  <a:pt x="26" y="109"/>
                  <a:pt x="26" y="108"/>
                </a:cubicBezTo>
                <a:lnTo>
                  <a:pt x="0" y="100"/>
                </a:lnTo>
                <a:close/>
                <a:moveTo>
                  <a:pt x="85" y="132"/>
                </a:moveTo>
                <a:cubicBezTo>
                  <a:pt x="110" y="132"/>
                  <a:pt x="131" y="111"/>
                  <a:pt x="131" y="85"/>
                </a:cubicBezTo>
                <a:cubicBezTo>
                  <a:pt x="131" y="60"/>
                  <a:pt x="110" y="39"/>
                  <a:pt x="85" y="39"/>
                </a:cubicBezTo>
                <a:cubicBezTo>
                  <a:pt x="59" y="39"/>
                  <a:pt x="39" y="60"/>
                  <a:pt x="39" y="85"/>
                </a:cubicBezTo>
                <a:cubicBezTo>
                  <a:pt x="39" y="111"/>
                  <a:pt x="59" y="132"/>
                  <a:pt x="85" y="132"/>
                </a:cubicBezTo>
                <a:close/>
              </a:path>
            </a:pathLst>
          </a:custGeom>
          <a:solidFill>
            <a:srgbClr val="45597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4" name="Gear"/>
          <p:cNvSpPr>
            <a:spLocks noEditPoints="1"/>
          </p:cNvSpPr>
          <p:nvPr/>
        </p:nvSpPr>
        <p:spPr bwMode="auto">
          <a:xfrm>
            <a:off x="5575697" y="970360"/>
            <a:ext cx="876300" cy="877491"/>
          </a:xfrm>
          <a:custGeom>
            <a:avLst/>
            <a:gdLst>
              <a:gd name="T0" fmla="*/ 96 w 307"/>
              <a:gd name="T1" fmla="*/ 153 h 307"/>
              <a:gd name="T2" fmla="*/ 154 w 307"/>
              <a:gd name="T3" fmla="*/ 96 h 307"/>
              <a:gd name="T4" fmla="*/ 211 w 307"/>
              <a:gd name="T5" fmla="*/ 153 h 307"/>
              <a:gd name="T6" fmla="*/ 154 w 307"/>
              <a:gd name="T7" fmla="*/ 211 h 307"/>
              <a:gd name="T8" fmla="*/ 96 w 307"/>
              <a:gd name="T9" fmla="*/ 153 h 307"/>
              <a:gd name="T10" fmla="*/ 0 w 307"/>
              <a:gd name="T11" fmla="*/ 180 h 307"/>
              <a:gd name="T12" fmla="*/ 0 w 307"/>
              <a:gd name="T13" fmla="*/ 127 h 307"/>
              <a:gd name="T14" fmla="*/ 47 w 307"/>
              <a:gd name="T15" fmla="*/ 113 h 307"/>
              <a:gd name="T16" fmla="*/ 50 w 307"/>
              <a:gd name="T17" fmla="*/ 107 h 307"/>
              <a:gd name="T18" fmla="*/ 26 w 307"/>
              <a:gd name="T19" fmla="*/ 63 h 307"/>
              <a:gd name="T20" fmla="*/ 64 w 307"/>
              <a:gd name="T21" fmla="*/ 26 h 307"/>
              <a:gd name="T22" fmla="*/ 107 w 307"/>
              <a:gd name="T23" fmla="*/ 50 h 307"/>
              <a:gd name="T24" fmla="*/ 114 w 307"/>
              <a:gd name="T25" fmla="*/ 47 h 307"/>
              <a:gd name="T26" fmla="*/ 127 w 307"/>
              <a:gd name="T27" fmla="*/ 0 h 307"/>
              <a:gd name="T28" fmla="*/ 180 w 307"/>
              <a:gd name="T29" fmla="*/ 0 h 307"/>
              <a:gd name="T30" fmla="*/ 194 w 307"/>
              <a:gd name="T31" fmla="*/ 47 h 307"/>
              <a:gd name="T32" fmla="*/ 200 w 307"/>
              <a:gd name="T33" fmla="*/ 50 h 307"/>
              <a:gd name="T34" fmla="*/ 244 w 307"/>
              <a:gd name="T35" fmla="*/ 26 h 307"/>
              <a:gd name="T36" fmla="*/ 281 w 307"/>
              <a:gd name="T37" fmla="*/ 63 h 307"/>
              <a:gd name="T38" fmla="*/ 257 w 307"/>
              <a:gd name="T39" fmla="*/ 107 h 307"/>
              <a:gd name="T40" fmla="*/ 260 w 307"/>
              <a:gd name="T41" fmla="*/ 113 h 307"/>
              <a:gd name="T42" fmla="*/ 307 w 307"/>
              <a:gd name="T43" fmla="*/ 127 h 307"/>
              <a:gd name="T44" fmla="*/ 307 w 307"/>
              <a:gd name="T45" fmla="*/ 180 h 307"/>
              <a:gd name="T46" fmla="*/ 260 w 307"/>
              <a:gd name="T47" fmla="*/ 194 h 307"/>
              <a:gd name="T48" fmla="*/ 257 w 307"/>
              <a:gd name="T49" fmla="*/ 200 h 307"/>
              <a:gd name="T50" fmla="*/ 281 w 307"/>
              <a:gd name="T51" fmla="*/ 243 h 307"/>
              <a:gd name="T52" fmla="*/ 244 w 307"/>
              <a:gd name="T53" fmla="*/ 281 h 307"/>
              <a:gd name="T54" fmla="*/ 200 w 307"/>
              <a:gd name="T55" fmla="*/ 257 h 307"/>
              <a:gd name="T56" fmla="*/ 194 w 307"/>
              <a:gd name="T57" fmla="*/ 260 h 307"/>
              <a:gd name="T58" fmla="*/ 180 w 307"/>
              <a:gd name="T59" fmla="*/ 307 h 307"/>
              <a:gd name="T60" fmla="*/ 127 w 307"/>
              <a:gd name="T61" fmla="*/ 307 h 307"/>
              <a:gd name="T62" fmla="*/ 114 w 307"/>
              <a:gd name="T63" fmla="*/ 260 h 307"/>
              <a:gd name="T64" fmla="*/ 107 w 307"/>
              <a:gd name="T65" fmla="*/ 257 h 307"/>
              <a:gd name="T66" fmla="*/ 64 w 307"/>
              <a:gd name="T67" fmla="*/ 281 h 307"/>
              <a:gd name="T68" fmla="*/ 26 w 307"/>
              <a:gd name="T69" fmla="*/ 243 h 307"/>
              <a:gd name="T70" fmla="*/ 50 w 307"/>
              <a:gd name="T71" fmla="*/ 200 h 307"/>
              <a:gd name="T72" fmla="*/ 47 w 307"/>
              <a:gd name="T73" fmla="*/ 194 h 307"/>
              <a:gd name="T74" fmla="*/ 0 w 307"/>
              <a:gd name="T75" fmla="*/ 180 h 307"/>
              <a:gd name="T76" fmla="*/ 154 w 307"/>
              <a:gd name="T77" fmla="*/ 237 h 307"/>
              <a:gd name="T78" fmla="*/ 237 w 307"/>
              <a:gd name="T79" fmla="*/ 153 h 307"/>
              <a:gd name="T80" fmla="*/ 154 w 307"/>
              <a:gd name="T81" fmla="*/ 70 h 307"/>
              <a:gd name="T82" fmla="*/ 70 w 307"/>
              <a:gd name="T83" fmla="*/ 153 h 307"/>
              <a:gd name="T84" fmla="*/ 154 w 307"/>
              <a:gd name="T85" fmla="*/ 23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7" h="307">
                <a:moveTo>
                  <a:pt x="96" y="153"/>
                </a:moveTo>
                <a:cubicBezTo>
                  <a:pt x="96" y="122"/>
                  <a:pt x="122" y="96"/>
                  <a:pt x="154" y="96"/>
                </a:cubicBezTo>
                <a:cubicBezTo>
                  <a:pt x="186" y="96"/>
                  <a:pt x="211" y="122"/>
                  <a:pt x="211" y="153"/>
                </a:cubicBezTo>
                <a:cubicBezTo>
                  <a:pt x="211" y="185"/>
                  <a:pt x="186" y="211"/>
                  <a:pt x="154" y="211"/>
                </a:cubicBezTo>
                <a:cubicBezTo>
                  <a:pt x="122" y="211"/>
                  <a:pt x="96" y="185"/>
                  <a:pt x="96" y="153"/>
                </a:cubicBezTo>
                <a:close/>
                <a:moveTo>
                  <a:pt x="0" y="180"/>
                </a:moveTo>
                <a:cubicBezTo>
                  <a:pt x="0" y="127"/>
                  <a:pt x="0" y="127"/>
                  <a:pt x="0" y="127"/>
                </a:cubicBezTo>
                <a:cubicBezTo>
                  <a:pt x="47" y="113"/>
                  <a:pt x="47" y="113"/>
                  <a:pt x="47" y="113"/>
                </a:cubicBezTo>
                <a:cubicBezTo>
                  <a:pt x="48" y="111"/>
                  <a:pt x="49" y="109"/>
                  <a:pt x="50" y="107"/>
                </a:cubicBezTo>
                <a:cubicBezTo>
                  <a:pt x="26" y="63"/>
                  <a:pt x="26" y="63"/>
                  <a:pt x="26" y="63"/>
                </a:cubicBezTo>
                <a:cubicBezTo>
                  <a:pt x="64" y="26"/>
                  <a:pt x="64" y="26"/>
                  <a:pt x="64" y="26"/>
                </a:cubicBezTo>
                <a:cubicBezTo>
                  <a:pt x="107" y="50"/>
                  <a:pt x="107" y="50"/>
                  <a:pt x="107" y="50"/>
                </a:cubicBezTo>
                <a:cubicBezTo>
                  <a:pt x="109" y="49"/>
                  <a:pt x="111" y="48"/>
                  <a:pt x="114" y="47"/>
                </a:cubicBezTo>
                <a:cubicBezTo>
                  <a:pt x="127" y="0"/>
                  <a:pt x="127" y="0"/>
                  <a:pt x="127" y="0"/>
                </a:cubicBezTo>
                <a:cubicBezTo>
                  <a:pt x="180" y="0"/>
                  <a:pt x="180" y="0"/>
                  <a:pt x="180" y="0"/>
                </a:cubicBezTo>
                <a:cubicBezTo>
                  <a:pt x="194" y="47"/>
                  <a:pt x="194" y="47"/>
                  <a:pt x="194" y="47"/>
                </a:cubicBezTo>
                <a:cubicBezTo>
                  <a:pt x="196" y="48"/>
                  <a:pt x="198" y="49"/>
                  <a:pt x="200" y="50"/>
                </a:cubicBezTo>
                <a:cubicBezTo>
                  <a:pt x="244" y="26"/>
                  <a:pt x="244" y="26"/>
                  <a:pt x="244" y="26"/>
                </a:cubicBezTo>
                <a:cubicBezTo>
                  <a:pt x="281" y="63"/>
                  <a:pt x="281" y="63"/>
                  <a:pt x="281" y="63"/>
                </a:cubicBezTo>
                <a:cubicBezTo>
                  <a:pt x="257" y="107"/>
                  <a:pt x="257" y="107"/>
                  <a:pt x="257" y="107"/>
                </a:cubicBezTo>
                <a:cubicBezTo>
                  <a:pt x="258" y="109"/>
                  <a:pt x="259" y="111"/>
                  <a:pt x="260" y="113"/>
                </a:cubicBezTo>
                <a:cubicBezTo>
                  <a:pt x="307" y="127"/>
                  <a:pt x="307" y="127"/>
                  <a:pt x="307" y="127"/>
                </a:cubicBezTo>
                <a:cubicBezTo>
                  <a:pt x="307" y="180"/>
                  <a:pt x="307" y="180"/>
                  <a:pt x="307" y="180"/>
                </a:cubicBezTo>
                <a:cubicBezTo>
                  <a:pt x="260" y="194"/>
                  <a:pt x="260" y="194"/>
                  <a:pt x="260" y="194"/>
                </a:cubicBezTo>
                <a:cubicBezTo>
                  <a:pt x="259" y="196"/>
                  <a:pt x="258" y="198"/>
                  <a:pt x="257" y="200"/>
                </a:cubicBezTo>
                <a:cubicBezTo>
                  <a:pt x="281" y="243"/>
                  <a:pt x="281" y="243"/>
                  <a:pt x="281" y="243"/>
                </a:cubicBezTo>
                <a:cubicBezTo>
                  <a:pt x="244" y="281"/>
                  <a:pt x="244" y="281"/>
                  <a:pt x="244" y="281"/>
                </a:cubicBezTo>
                <a:cubicBezTo>
                  <a:pt x="200" y="257"/>
                  <a:pt x="200" y="257"/>
                  <a:pt x="200" y="257"/>
                </a:cubicBezTo>
                <a:cubicBezTo>
                  <a:pt x="198" y="258"/>
                  <a:pt x="196" y="259"/>
                  <a:pt x="194" y="260"/>
                </a:cubicBezTo>
                <a:cubicBezTo>
                  <a:pt x="180" y="307"/>
                  <a:pt x="180" y="307"/>
                  <a:pt x="180" y="307"/>
                </a:cubicBezTo>
                <a:cubicBezTo>
                  <a:pt x="127" y="307"/>
                  <a:pt x="127" y="307"/>
                  <a:pt x="127" y="307"/>
                </a:cubicBezTo>
                <a:cubicBezTo>
                  <a:pt x="114" y="260"/>
                  <a:pt x="114" y="260"/>
                  <a:pt x="114" y="260"/>
                </a:cubicBezTo>
                <a:cubicBezTo>
                  <a:pt x="111" y="259"/>
                  <a:pt x="109" y="258"/>
                  <a:pt x="107" y="257"/>
                </a:cubicBezTo>
                <a:cubicBezTo>
                  <a:pt x="64" y="281"/>
                  <a:pt x="64" y="281"/>
                  <a:pt x="64" y="281"/>
                </a:cubicBezTo>
                <a:cubicBezTo>
                  <a:pt x="26" y="243"/>
                  <a:pt x="26" y="243"/>
                  <a:pt x="26" y="243"/>
                </a:cubicBezTo>
                <a:cubicBezTo>
                  <a:pt x="50" y="200"/>
                  <a:pt x="50" y="200"/>
                  <a:pt x="50" y="200"/>
                </a:cubicBezTo>
                <a:cubicBezTo>
                  <a:pt x="49" y="198"/>
                  <a:pt x="48" y="196"/>
                  <a:pt x="47" y="194"/>
                </a:cubicBezTo>
                <a:lnTo>
                  <a:pt x="0" y="180"/>
                </a:lnTo>
                <a:close/>
                <a:moveTo>
                  <a:pt x="154" y="237"/>
                </a:moveTo>
                <a:cubicBezTo>
                  <a:pt x="200" y="237"/>
                  <a:pt x="237" y="200"/>
                  <a:pt x="237" y="153"/>
                </a:cubicBezTo>
                <a:cubicBezTo>
                  <a:pt x="237" y="107"/>
                  <a:pt x="200" y="70"/>
                  <a:pt x="154" y="70"/>
                </a:cubicBezTo>
                <a:cubicBezTo>
                  <a:pt x="107" y="70"/>
                  <a:pt x="70" y="107"/>
                  <a:pt x="70" y="153"/>
                </a:cubicBezTo>
                <a:cubicBezTo>
                  <a:pt x="70" y="200"/>
                  <a:pt x="107" y="237"/>
                  <a:pt x="154" y="237"/>
                </a:cubicBezTo>
                <a:close/>
              </a:path>
            </a:pathLst>
          </a:custGeom>
          <a:solidFill>
            <a:srgbClr val="455975"/>
          </a:solidFill>
          <a:ln>
            <a:noFill/>
          </a:ln>
        </p:spPr>
        <p:txBody>
          <a:bodyPr vert="horz" wrap="square" lIns="68580" tIns="34290" rIns="68580" bIns="34290" numCol="1" anchor="t" anchorCtr="0" compatLnSpc="1">
            <a:prstTxWarp prst="textNoShape">
              <a:avLst/>
            </a:prstTxWarp>
          </a:bodyPr>
          <a:lstStyle/>
          <a:p>
            <a:endParaRPr lang="ru-RU" sz="1050"/>
          </a:p>
        </p:txBody>
      </p:sp>
      <p:grpSp>
        <p:nvGrpSpPr>
          <p:cNvPr id="114" name="Airplane"/>
          <p:cNvGrpSpPr/>
          <p:nvPr/>
        </p:nvGrpSpPr>
        <p:grpSpPr>
          <a:xfrm>
            <a:off x="6115051" y="422672"/>
            <a:ext cx="567929" cy="300038"/>
            <a:chOff x="8153401" y="563563"/>
            <a:chExt cx="757238" cy="400050"/>
          </a:xfrm>
        </p:grpSpPr>
        <p:sp>
          <p:nvSpPr>
            <p:cNvPr id="18" name="Freeform 18"/>
            <p:cNvSpPr>
              <a:spLocks/>
            </p:cNvSpPr>
            <p:nvPr/>
          </p:nvSpPr>
          <p:spPr bwMode="auto">
            <a:xfrm>
              <a:off x="8172451" y="563563"/>
              <a:ext cx="738188" cy="128588"/>
            </a:xfrm>
            <a:custGeom>
              <a:avLst/>
              <a:gdLst>
                <a:gd name="T0" fmla="*/ 465 w 465"/>
                <a:gd name="T1" fmla="*/ 67 h 81"/>
                <a:gd name="T2" fmla="*/ 41 w 465"/>
                <a:gd name="T3" fmla="*/ 0 h 81"/>
                <a:gd name="T4" fmla="*/ 0 w 465"/>
                <a:gd name="T5" fmla="*/ 81 h 81"/>
                <a:gd name="T6" fmla="*/ 465 w 465"/>
                <a:gd name="T7" fmla="*/ 67 h 81"/>
              </a:gdLst>
              <a:ahLst/>
              <a:cxnLst>
                <a:cxn ang="0">
                  <a:pos x="T0" y="T1"/>
                </a:cxn>
                <a:cxn ang="0">
                  <a:pos x="T2" y="T3"/>
                </a:cxn>
                <a:cxn ang="0">
                  <a:pos x="T4" y="T5"/>
                </a:cxn>
                <a:cxn ang="0">
                  <a:pos x="T6" y="T7"/>
                </a:cxn>
              </a:cxnLst>
              <a:rect l="0" t="0" r="r" b="b"/>
              <a:pathLst>
                <a:path w="465" h="81">
                  <a:moveTo>
                    <a:pt x="465" y="67"/>
                  </a:moveTo>
                  <a:lnTo>
                    <a:pt x="41" y="0"/>
                  </a:lnTo>
                  <a:lnTo>
                    <a:pt x="0" y="81"/>
                  </a:lnTo>
                  <a:lnTo>
                    <a:pt x="465" y="67"/>
                  </a:lnTo>
                  <a:close/>
                </a:path>
              </a:pathLst>
            </a:custGeom>
            <a:solidFill>
              <a:srgbClr val="5A73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 name="Freeform 19"/>
            <p:cNvSpPr>
              <a:spLocks/>
            </p:cNvSpPr>
            <p:nvPr/>
          </p:nvSpPr>
          <p:spPr bwMode="auto">
            <a:xfrm>
              <a:off x="8172451" y="669925"/>
              <a:ext cx="738188" cy="293688"/>
            </a:xfrm>
            <a:custGeom>
              <a:avLst/>
              <a:gdLst>
                <a:gd name="T0" fmla="*/ 0 w 465"/>
                <a:gd name="T1" fmla="*/ 14 h 185"/>
                <a:gd name="T2" fmla="*/ 31 w 465"/>
                <a:gd name="T3" fmla="*/ 185 h 185"/>
                <a:gd name="T4" fmla="*/ 465 w 465"/>
                <a:gd name="T5" fmla="*/ 0 h 185"/>
                <a:gd name="T6" fmla="*/ 0 w 465"/>
                <a:gd name="T7" fmla="*/ 14 h 185"/>
              </a:gdLst>
              <a:ahLst/>
              <a:cxnLst>
                <a:cxn ang="0">
                  <a:pos x="T0" y="T1"/>
                </a:cxn>
                <a:cxn ang="0">
                  <a:pos x="T2" y="T3"/>
                </a:cxn>
                <a:cxn ang="0">
                  <a:pos x="T4" y="T5"/>
                </a:cxn>
                <a:cxn ang="0">
                  <a:pos x="T6" y="T7"/>
                </a:cxn>
              </a:cxnLst>
              <a:rect l="0" t="0" r="r" b="b"/>
              <a:pathLst>
                <a:path w="465" h="185">
                  <a:moveTo>
                    <a:pt x="0" y="14"/>
                  </a:moveTo>
                  <a:lnTo>
                    <a:pt x="31" y="185"/>
                  </a:lnTo>
                  <a:lnTo>
                    <a:pt x="465" y="0"/>
                  </a:lnTo>
                  <a:lnTo>
                    <a:pt x="0" y="14"/>
                  </a:lnTo>
                  <a:close/>
                </a:path>
              </a:pathLst>
            </a:custGeom>
            <a:solidFill>
              <a:srgbClr val="BDD0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 name="Freeform 20"/>
            <p:cNvSpPr>
              <a:spLocks/>
            </p:cNvSpPr>
            <p:nvPr/>
          </p:nvSpPr>
          <p:spPr bwMode="auto">
            <a:xfrm>
              <a:off x="8172451" y="669925"/>
              <a:ext cx="738188" cy="293688"/>
            </a:xfrm>
            <a:custGeom>
              <a:avLst/>
              <a:gdLst>
                <a:gd name="T0" fmla="*/ 0 w 465"/>
                <a:gd name="T1" fmla="*/ 14 h 185"/>
                <a:gd name="T2" fmla="*/ 31 w 465"/>
                <a:gd name="T3" fmla="*/ 185 h 185"/>
                <a:gd name="T4" fmla="*/ 465 w 465"/>
                <a:gd name="T5" fmla="*/ 0 h 185"/>
              </a:gdLst>
              <a:ahLst/>
              <a:cxnLst>
                <a:cxn ang="0">
                  <a:pos x="T0" y="T1"/>
                </a:cxn>
                <a:cxn ang="0">
                  <a:pos x="T2" y="T3"/>
                </a:cxn>
                <a:cxn ang="0">
                  <a:pos x="T4" y="T5"/>
                </a:cxn>
              </a:cxnLst>
              <a:rect l="0" t="0" r="r" b="b"/>
              <a:pathLst>
                <a:path w="465" h="185">
                  <a:moveTo>
                    <a:pt x="0" y="14"/>
                  </a:moveTo>
                  <a:lnTo>
                    <a:pt x="31" y="185"/>
                  </a:lnTo>
                  <a:lnTo>
                    <a:pt x="465" y="0"/>
                  </a:lnTo>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 name="Freeform 21"/>
            <p:cNvSpPr>
              <a:spLocks/>
            </p:cNvSpPr>
            <p:nvPr/>
          </p:nvSpPr>
          <p:spPr bwMode="auto">
            <a:xfrm>
              <a:off x="8153401" y="669925"/>
              <a:ext cx="757238" cy="255588"/>
            </a:xfrm>
            <a:custGeom>
              <a:avLst/>
              <a:gdLst>
                <a:gd name="T0" fmla="*/ 477 w 477"/>
                <a:gd name="T1" fmla="*/ 0 h 161"/>
                <a:gd name="T2" fmla="*/ 0 w 477"/>
                <a:gd name="T3" fmla="*/ 161 h 161"/>
                <a:gd name="T4" fmla="*/ 15 w 477"/>
                <a:gd name="T5" fmla="*/ 53 h 161"/>
                <a:gd name="T6" fmla="*/ 477 w 477"/>
                <a:gd name="T7" fmla="*/ 0 h 161"/>
              </a:gdLst>
              <a:ahLst/>
              <a:cxnLst>
                <a:cxn ang="0">
                  <a:pos x="T0" y="T1"/>
                </a:cxn>
                <a:cxn ang="0">
                  <a:pos x="T2" y="T3"/>
                </a:cxn>
                <a:cxn ang="0">
                  <a:pos x="T4" y="T5"/>
                </a:cxn>
                <a:cxn ang="0">
                  <a:pos x="T6" y="T7"/>
                </a:cxn>
              </a:cxnLst>
              <a:rect l="0" t="0" r="r" b="b"/>
              <a:pathLst>
                <a:path w="477" h="161">
                  <a:moveTo>
                    <a:pt x="477" y="0"/>
                  </a:moveTo>
                  <a:lnTo>
                    <a:pt x="0" y="161"/>
                  </a:lnTo>
                  <a:lnTo>
                    <a:pt x="15" y="53"/>
                  </a:lnTo>
                  <a:lnTo>
                    <a:pt x="477" y="0"/>
                  </a:lnTo>
                  <a:close/>
                </a:path>
              </a:pathLst>
            </a:custGeom>
            <a:solidFill>
              <a:srgbClr val="5A73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11" name="Icon 03"/>
          <p:cNvGrpSpPr/>
          <p:nvPr/>
        </p:nvGrpSpPr>
        <p:grpSpPr>
          <a:xfrm>
            <a:off x="7802166" y="1401367"/>
            <a:ext cx="490538" cy="489347"/>
            <a:chOff x="10402888" y="1868488"/>
            <a:chExt cx="654050" cy="652463"/>
          </a:xfrm>
        </p:grpSpPr>
        <p:sp>
          <p:nvSpPr>
            <p:cNvPr id="27" name="Freeform 27"/>
            <p:cNvSpPr>
              <a:spLocks/>
            </p:cNvSpPr>
            <p:nvPr/>
          </p:nvSpPr>
          <p:spPr bwMode="auto">
            <a:xfrm>
              <a:off x="10402888" y="1868488"/>
              <a:ext cx="654050" cy="652463"/>
            </a:xfrm>
            <a:custGeom>
              <a:avLst/>
              <a:gdLst>
                <a:gd name="T0" fmla="*/ 159 w 172"/>
                <a:gd name="T1" fmla="*/ 108 h 171"/>
                <a:gd name="T2" fmla="*/ 63 w 172"/>
                <a:gd name="T3" fmla="*/ 159 h 171"/>
                <a:gd name="T4" fmla="*/ 13 w 172"/>
                <a:gd name="T5" fmla="*/ 63 h 171"/>
                <a:gd name="T6" fmla="*/ 109 w 172"/>
                <a:gd name="T7" fmla="*/ 12 h 171"/>
                <a:gd name="T8" fmla="*/ 159 w 172"/>
                <a:gd name="T9" fmla="*/ 108 h 171"/>
              </a:gdLst>
              <a:ahLst/>
              <a:cxnLst>
                <a:cxn ang="0">
                  <a:pos x="T0" y="T1"/>
                </a:cxn>
                <a:cxn ang="0">
                  <a:pos x="T2" y="T3"/>
                </a:cxn>
                <a:cxn ang="0">
                  <a:pos x="T4" y="T5"/>
                </a:cxn>
                <a:cxn ang="0">
                  <a:pos x="T6" y="T7"/>
                </a:cxn>
                <a:cxn ang="0">
                  <a:pos x="T8" y="T9"/>
                </a:cxn>
              </a:cxnLst>
              <a:rect l="0" t="0" r="r" b="b"/>
              <a:pathLst>
                <a:path w="172" h="171">
                  <a:moveTo>
                    <a:pt x="159" y="108"/>
                  </a:moveTo>
                  <a:cubicBezTo>
                    <a:pt x="146" y="149"/>
                    <a:pt x="103" y="171"/>
                    <a:pt x="63" y="159"/>
                  </a:cubicBezTo>
                  <a:cubicBezTo>
                    <a:pt x="22" y="146"/>
                    <a:pt x="0" y="103"/>
                    <a:pt x="13" y="63"/>
                  </a:cubicBezTo>
                  <a:cubicBezTo>
                    <a:pt x="25" y="22"/>
                    <a:pt x="68" y="0"/>
                    <a:pt x="109" y="12"/>
                  </a:cubicBezTo>
                  <a:cubicBezTo>
                    <a:pt x="149" y="25"/>
                    <a:pt x="172" y="68"/>
                    <a:pt x="159" y="108"/>
                  </a:cubicBezTo>
                  <a:close/>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 name="Freeform 28"/>
            <p:cNvSpPr>
              <a:spLocks noEditPoints="1"/>
            </p:cNvSpPr>
            <p:nvPr/>
          </p:nvSpPr>
          <p:spPr bwMode="auto">
            <a:xfrm>
              <a:off x="10566401" y="2044700"/>
              <a:ext cx="320675" cy="304800"/>
            </a:xfrm>
            <a:custGeom>
              <a:avLst/>
              <a:gdLst>
                <a:gd name="T0" fmla="*/ 80 w 84"/>
                <a:gd name="T1" fmla="*/ 47 h 80"/>
                <a:gd name="T2" fmla="*/ 65 w 84"/>
                <a:gd name="T3" fmla="*/ 64 h 80"/>
                <a:gd name="T4" fmla="*/ 49 w 84"/>
                <a:gd name="T5" fmla="*/ 56 h 80"/>
                <a:gd name="T6" fmla="*/ 48 w 84"/>
                <a:gd name="T7" fmla="*/ 56 h 80"/>
                <a:gd name="T8" fmla="*/ 26 w 84"/>
                <a:gd name="T9" fmla="*/ 53 h 80"/>
                <a:gd name="T10" fmla="*/ 25 w 84"/>
                <a:gd name="T11" fmla="*/ 31 h 80"/>
                <a:gd name="T12" fmla="*/ 66 w 84"/>
                <a:gd name="T13" fmla="*/ 28 h 80"/>
                <a:gd name="T14" fmla="*/ 58 w 84"/>
                <a:gd name="T15" fmla="*/ 49 h 80"/>
                <a:gd name="T16" fmla="*/ 63 w 84"/>
                <a:gd name="T17" fmla="*/ 56 h 80"/>
                <a:gd name="T18" fmla="*/ 71 w 84"/>
                <a:gd name="T19" fmla="*/ 40 h 80"/>
                <a:gd name="T20" fmla="*/ 53 w 84"/>
                <a:gd name="T21" fmla="*/ 13 h 80"/>
                <a:gd name="T22" fmla="*/ 21 w 84"/>
                <a:gd name="T23" fmla="*/ 23 h 80"/>
                <a:gd name="T24" fmla="*/ 17 w 84"/>
                <a:gd name="T25" fmla="*/ 55 h 80"/>
                <a:gd name="T26" fmla="*/ 56 w 84"/>
                <a:gd name="T27" fmla="*/ 69 h 80"/>
                <a:gd name="T28" fmla="*/ 53 w 84"/>
                <a:gd name="T29" fmla="*/ 78 h 80"/>
                <a:gd name="T30" fmla="*/ 5 w 84"/>
                <a:gd name="T31" fmla="*/ 37 h 80"/>
                <a:gd name="T32" fmla="*/ 28 w 84"/>
                <a:gd name="T33" fmla="*/ 6 h 80"/>
                <a:gd name="T34" fmla="*/ 67 w 84"/>
                <a:gd name="T35" fmla="*/ 9 h 80"/>
                <a:gd name="T36" fmla="*/ 80 w 84"/>
                <a:gd name="T37" fmla="*/ 47 h 80"/>
                <a:gd name="T38" fmla="*/ 33 w 84"/>
                <a:gd name="T39" fmla="*/ 38 h 80"/>
                <a:gd name="T40" fmla="*/ 37 w 84"/>
                <a:gd name="T41" fmla="*/ 50 h 80"/>
                <a:gd name="T42" fmla="*/ 50 w 84"/>
                <a:gd name="T43" fmla="*/ 41 h 80"/>
                <a:gd name="T44" fmla="*/ 54 w 84"/>
                <a:gd name="T45" fmla="*/ 31 h 80"/>
                <a:gd name="T46" fmla="*/ 33 w 84"/>
                <a:gd name="T47" fmla="*/ 3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80">
                  <a:moveTo>
                    <a:pt x="80" y="47"/>
                  </a:moveTo>
                  <a:cubicBezTo>
                    <a:pt x="77" y="54"/>
                    <a:pt x="73" y="62"/>
                    <a:pt x="65" y="64"/>
                  </a:cubicBezTo>
                  <a:cubicBezTo>
                    <a:pt x="59" y="67"/>
                    <a:pt x="50" y="64"/>
                    <a:pt x="49" y="56"/>
                  </a:cubicBezTo>
                  <a:cubicBezTo>
                    <a:pt x="48" y="56"/>
                    <a:pt x="48" y="56"/>
                    <a:pt x="48" y="56"/>
                  </a:cubicBezTo>
                  <a:cubicBezTo>
                    <a:pt x="41" y="60"/>
                    <a:pt x="32" y="59"/>
                    <a:pt x="26" y="53"/>
                  </a:cubicBezTo>
                  <a:cubicBezTo>
                    <a:pt x="21" y="47"/>
                    <a:pt x="21" y="38"/>
                    <a:pt x="25" y="31"/>
                  </a:cubicBezTo>
                  <a:cubicBezTo>
                    <a:pt x="33" y="14"/>
                    <a:pt x="53" y="19"/>
                    <a:pt x="66" y="28"/>
                  </a:cubicBezTo>
                  <a:cubicBezTo>
                    <a:pt x="58" y="49"/>
                    <a:pt x="58" y="49"/>
                    <a:pt x="58" y="49"/>
                  </a:cubicBezTo>
                  <a:cubicBezTo>
                    <a:pt x="57" y="53"/>
                    <a:pt x="58" y="59"/>
                    <a:pt x="63" y="56"/>
                  </a:cubicBezTo>
                  <a:cubicBezTo>
                    <a:pt x="68" y="53"/>
                    <a:pt x="70" y="45"/>
                    <a:pt x="71" y="40"/>
                  </a:cubicBezTo>
                  <a:cubicBezTo>
                    <a:pt x="74" y="27"/>
                    <a:pt x="66" y="16"/>
                    <a:pt x="53" y="13"/>
                  </a:cubicBezTo>
                  <a:cubicBezTo>
                    <a:pt x="41" y="9"/>
                    <a:pt x="29" y="13"/>
                    <a:pt x="21" y="23"/>
                  </a:cubicBezTo>
                  <a:cubicBezTo>
                    <a:pt x="15" y="32"/>
                    <a:pt x="11" y="45"/>
                    <a:pt x="17" y="55"/>
                  </a:cubicBezTo>
                  <a:cubicBezTo>
                    <a:pt x="25" y="68"/>
                    <a:pt x="43" y="70"/>
                    <a:pt x="56" y="69"/>
                  </a:cubicBezTo>
                  <a:cubicBezTo>
                    <a:pt x="53" y="78"/>
                    <a:pt x="53" y="78"/>
                    <a:pt x="53" y="78"/>
                  </a:cubicBezTo>
                  <a:cubicBezTo>
                    <a:pt x="29" y="80"/>
                    <a:pt x="0" y="65"/>
                    <a:pt x="5" y="37"/>
                  </a:cubicBezTo>
                  <a:cubicBezTo>
                    <a:pt x="7" y="24"/>
                    <a:pt x="15" y="11"/>
                    <a:pt x="28" y="6"/>
                  </a:cubicBezTo>
                  <a:cubicBezTo>
                    <a:pt x="40" y="0"/>
                    <a:pt x="55" y="2"/>
                    <a:pt x="67" y="9"/>
                  </a:cubicBezTo>
                  <a:cubicBezTo>
                    <a:pt x="80" y="17"/>
                    <a:pt x="84" y="32"/>
                    <a:pt x="80" y="47"/>
                  </a:cubicBezTo>
                  <a:close/>
                  <a:moveTo>
                    <a:pt x="33" y="38"/>
                  </a:moveTo>
                  <a:cubicBezTo>
                    <a:pt x="32" y="43"/>
                    <a:pt x="32" y="48"/>
                    <a:pt x="37" y="50"/>
                  </a:cubicBezTo>
                  <a:cubicBezTo>
                    <a:pt x="44" y="52"/>
                    <a:pt x="48" y="46"/>
                    <a:pt x="50" y="41"/>
                  </a:cubicBezTo>
                  <a:cubicBezTo>
                    <a:pt x="54" y="31"/>
                    <a:pt x="54" y="31"/>
                    <a:pt x="54" y="31"/>
                  </a:cubicBezTo>
                  <a:cubicBezTo>
                    <a:pt x="45" y="26"/>
                    <a:pt x="36" y="29"/>
                    <a:pt x="33" y="38"/>
                  </a:cubicBezTo>
                  <a:close/>
                </a:path>
              </a:pathLst>
            </a:custGeom>
            <a:solidFill>
              <a:srgbClr val="4559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12" name="Icon 02"/>
          <p:cNvGrpSpPr/>
          <p:nvPr/>
        </p:nvGrpSpPr>
        <p:grpSpPr>
          <a:xfrm>
            <a:off x="3896916" y="1570435"/>
            <a:ext cx="483394" cy="485775"/>
            <a:chOff x="5195888" y="2093913"/>
            <a:chExt cx="644525" cy="647700"/>
          </a:xfrm>
        </p:grpSpPr>
        <p:sp>
          <p:nvSpPr>
            <p:cNvPr id="16" name="Oval 16"/>
            <p:cNvSpPr>
              <a:spLocks noChangeArrowheads="1"/>
            </p:cNvSpPr>
            <p:nvPr/>
          </p:nvSpPr>
          <p:spPr bwMode="auto">
            <a:xfrm>
              <a:off x="5195888" y="2093913"/>
              <a:ext cx="644525" cy="647700"/>
            </a:xfrm>
            <a:prstGeom prst="ellipse">
              <a:avLst/>
            </a:pr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 name="Freeform 17"/>
            <p:cNvSpPr>
              <a:spLocks noEditPoints="1"/>
            </p:cNvSpPr>
            <p:nvPr/>
          </p:nvSpPr>
          <p:spPr bwMode="auto">
            <a:xfrm>
              <a:off x="5303838" y="2249488"/>
              <a:ext cx="428625" cy="334963"/>
            </a:xfrm>
            <a:custGeom>
              <a:avLst/>
              <a:gdLst>
                <a:gd name="T0" fmla="*/ 58 w 113"/>
                <a:gd name="T1" fmla="*/ 50 h 88"/>
                <a:gd name="T2" fmla="*/ 2 w 113"/>
                <a:gd name="T3" fmla="*/ 31 h 88"/>
                <a:gd name="T4" fmla="*/ 5 w 113"/>
                <a:gd name="T5" fmla="*/ 28 h 88"/>
                <a:gd name="T6" fmla="*/ 89 w 113"/>
                <a:gd name="T7" fmla="*/ 1 h 88"/>
                <a:gd name="T8" fmla="*/ 93 w 113"/>
                <a:gd name="T9" fmla="*/ 1 h 88"/>
                <a:gd name="T10" fmla="*/ 58 w 113"/>
                <a:gd name="T11" fmla="*/ 50 h 88"/>
                <a:gd name="T12" fmla="*/ 68 w 113"/>
                <a:gd name="T13" fmla="*/ 44 h 88"/>
                <a:gd name="T14" fmla="*/ 106 w 113"/>
                <a:gd name="T15" fmla="*/ 53 h 88"/>
                <a:gd name="T16" fmla="*/ 108 w 113"/>
                <a:gd name="T17" fmla="*/ 56 h 88"/>
                <a:gd name="T18" fmla="*/ 106 w 113"/>
                <a:gd name="T19" fmla="*/ 57 h 88"/>
                <a:gd name="T20" fmla="*/ 105 w 113"/>
                <a:gd name="T21" fmla="*/ 57 h 88"/>
                <a:gd name="T22" fmla="*/ 65 w 113"/>
                <a:gd name="T23" fmla="*/ 48 h 88"/>
                <a:gd name="T24" fmla="*/ 61 w 113"/>
                <a:gd name="T25" fmla="*/ 54 h 88"/>
                <a:gd name="T26" fmla="*/ 60 w 113"/>
                <a:gd name="T27" fmla="*/ 55 h 88"/>
                <a:gd name="T28" fmla="*/ 59 w 113"/>
                <a:gd name="T29" fmla="*/ 55 h 88"/>
                <a:gd name="T30" fmla="*/ 52 w 113"/>
                <a:gd name="T31" fmla="*/ 53 h 88"/>
                <a:gd name="T32" fmla="*/ 25 w 113"/>
                <a:gd name="T33" fmla="*/ 83 h 88"/>
                <a:gd name="T34" fmla="*/ 24 w 113"/>
                <a:gd name="T35" fmla="*/ 84 h 88"/>
                <a:gd name="T36" fmla="*/ 22 w 113"/>
                <a:gd name="T37" fmla="*/ 84 h 88"/>
                <a:gd name="T38" fmla="*/ 22 w 113"/>
                <a:gd name="T39" fmla="*/ 80 h 88"/>
                <a:gd name="T40" fmla="*/ 47 w 113"/>
                <a:gd name="T41" fmla="*/ 51 h 88"/>
                <a:gd name="T42" fmla="*/ 0 w 113"/>
                <a:gd name="T43" fmla="*/ 36 h 88"/>
                <a:gd name="T44" fmla="*/ 1 w 113"/>
                <a:gd name="T45" fmla="*/ 37 h 88"/>
                <a:gd name="T46" fmla="*/ 16 w 113"/>
                <a:gd name="T47" fmla="*/ 82 h 88"/>
                <a:gd name="T48" fmla="*/ 24 w 113"/>
                <a:gd name="T49" fmla="*/ 87 h 88"/>
                <a:gd name="T50" fmla="*/ 108 w 113"/>
                <a:gd name="T51" fmla="*/ 59 h 88"/>
                <a:gd name="T52" fmla="*/ 112 w 113"/>
                <a:gd name="T53" fmla="*/ 51 h 88"/>
                <a:gd name="T54" fmla="*/ 97 w 113"/>
                <a:gd name="T55" fmla="*/ 5 h 88"/>
                <a:gd name="T56" fmla="*/ 97 w 113"/>
                <a:gd name="T57" fmla="*/ 4 h 88"/>
                <a:gd name="T58" fmla="*/ 68 w 113"/>
                <a:gd name="T59"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 h="88">
                  <a:moveTo>
                    <a:pt x="58" y="50"/>
                  </a:moveTo>
                  <a:cubicBezTo>
                    <a:pt x="2" y="31"/>
                    <a:pt x="2" y="31"/>
                    <a:pt x="2" y="31"/>
                  </a:cubicBezTo>
                  <a:cubicBezTo>
                    <a:pt x="2" y="30"/>
                    <a:pt x="3" y="29"/>
                    <a:pt x="5" y="28"/>
                  </a:cubicBezTo>
                  <a:cubicBezTo>
                    <a:pt x="89" y="1"/>
                    <a:pt x="89" y="1"/>
                    <a:pt x="89" y="1"/>
                  </a:cubicBezTo>
                  <a:cubicBezTo>
                    <a:pt x="90" y="0"/>
                    <a:pt x="92" y="0"/>
                    <a:pt x="93" y="1"/>
                  </a:cubicBezTo>
                  <a:lnTo>
                    <a:pt x="58" y="50"/>
                  </a:lnTo>
                  <a:close/>
                  <a:moveTo>
                    <a:pt x="68" y="44"/>
                  </a:moveTo>
                  <a:cubicBezTo>
                    <a:pt x="106" y="53"/>
                    <a:pt x="106" y="53"/>
                    <a:pt x="106" y="53"/>
                  </a:cubicBezTo>
                  <a:cubicBezTo>
                    <a:pt x="107" y="53"/>
                    <a:pt x="108" y="54"/>
                    <a:pt x="108" y="56"/>
                  </a:cubicBezTo>
                  <a:cubicBezTo>
                    <a:pt x="108" y="56"/>
                    <a:pt x="107" y="57"/>
                    <a:pt x="106" y="57"/>
                  </a:cubicBezTo>
                  <a:cubicBezTo>
                    <a:pt x="106" y="57"/>
                    <a:pt x="105" y="57"/>
                    <a:pt x="105" y="57"/>
                  </a:cubicBezTo>
                  <a:cubicBezTo>
                    <a:pt x="65" y="48"/>
                    <a:pt x="65" y="48"/>
                    <a:pt x="65" y="48"/>
                  </a:cubicBezTo>
                  <a:cubicBezTo>
                    <a:pt x="61" y="54"/>
                    <a:pt x="61" y="54"/>
                    <a:pt x="61" y="54"/>
                  </a:cubicBezTo>
                  <a:cubicBezTo>
                    <a:pt x="61" y="54"/>
                    <a:pt x="61" y="55"/>
                    <a:pt x="60" y="55"/>
                  </a:cubicBezTo>
                  <a:cubicBezTo>
                    <a:pt x="60" y="55"/>
                    <a:pt x="59" y="55"/>
                    <a:pt x="59" y="55"/>
                  </a:cubicBezTo>
                  <a:cubicBezTo>
                    <a:pt x="52" y="53"/>
                    <a:pt x="52" y="53"/>
                    <a:pt x="52" y="53"/>
                  </a:cubicBezTo>
                  <a:cubicBezTo>
                    <a:pt x="25" y="83"/>
                    <a:pt x="25" y="83"/>
                    <a:pt x="25" y="83"/>
                  </a:cubicBezTo>
                  <a:cubicBezTo>
                    <a:pt x="25" y="84"/>
                    <a:pt x="25" y="84"/>
                    <a:pt x="24" y="84"/>
                  </a:cubicBezTo>
                  <a:cubicBezTo>
                    <a:pt x="24" y="84"/>
                    <a:pt x="23" y="84"/>
                    <a:pt x="22" y="84"/>
                  </a:cubicBezTo>
                  <a:cubicBezTo>
                    <a:pt x="21" y="83"/>
                    <a:pt x="21" y="81"/>
                    <a:pt x="22" y="80"/>
                  </a:cubicBezTo>
                  <a:cubicBezTo>
                    <a:pt x="47" y="51"/>
                    <a:pt x="47" y="51"/>
                    <a:pt x="47" y="51"/>
                  </a:cubicBezTo>
                  <a:cubicBezTo>
                    <a:pt x="0" y="36"/>
                    <a:pt x="0" y="36"/>
                    <a:pt x="0" y="36"/>
                  </a:cubicBezTo>
                  <a:cubicBezTo>
                    <a:pt x="1" y="37"/>
                    <a:pt x="1" y="37"/>
                    <a:pt x="1" y="37"/>
                  </a:cubicBezTo>
                  <a:cubicBezTo>
                    <a:pt x="16" y="82"/>
                    <a:pt x="16" y="82"/>
                    <a:pt x="16" y="82"/>
                  </a:cubicBezTo>
                  <a:cubicBezTo>
                    <a:pt x="17" y="86"/>
                    <a:pt x="20" y="88"/>
                    <a:pt x="24" y="87"/>
                  </a:cubicBezTo>
                  <a:cubicBezTo>
                    <a:pt x="108" y="59"/>
                    <a:pt x="108" y="59"/>
                    <a:pt x="108" y="59"/>
                  </a:cubicBezTo>
                  <a:cubicBezTo>
                    <a:pt x="111" y="58"/>
                    <a:pt x="113" y="54"/>
                    <a:pt x="112" y="51"/>
                  </a:cubicBezTo>
                  <a:cubicBezTo>
                    <a:pt x="97" y="5"/>
                    <a:pt x="97" y="5"/>
                    <a:pt x="97" y="5"/>
                  </a:cubicBezTo>
                  <a:cubicBezTo>
                    <a:pt x="97" y="4"/>
                    <a:pt x="97" y="4"/>
                    <a:pt x="97" y="4"/>
                  </a:cubicBezTo>
                  <a:lnTo>
                    <a:pt x="68" y="44"/>
                  </a:lnTo>
                  <a:close/>
                </a:path>
              </a:pathLst>
            </a:custGeom>
            <a:solidFill>
              <a:srgbClr val="5A73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13" name="Icon"/>
          <p:cNvGrpSpPr/>
          <p:nvPr/>
        </p:nvGrpSpPr>
        <p:grpSpPr>
          <a:xfrm>
            <a:off x="5275660" y="522685"/>
            <a:ext cx="428625" cy="425054"/>
            <a:chOff x="7034213" y="696913"/>
            <a:chExt cx="571500" cy="566738"/>
          </a:xfrm>
        </p:grpSpPr>
        <p:sp>
          <p:nvSpPr>
            <p:cNvPr id="22" name="Freeform 22"/>
            <p:cNvSpPr>
              <a:spLocks/>
            </p:cNvSpPr>
            <p:nvPr/>
          </p:nvSpPr>
          <p:spPr bwMode="auto">
            <a:xfrm>
              <a:off x="7034213" y="696913"/>
              <a:ext cx="571500" cy="566738"/>
            </a:xfrm>
            <a:custGeom>
              <a:avLst/>
              <a:gdLst>
                <a:gd name="T0" fmla="*/ 149 w 150"/>
                <a:gd name="T1" fmla="*/ 75 h 149"/>
                <a:gd name="T2" fmla="*/ 74 w 150"/>
                <a:gd name="T3" fmla="*/ 149 h 149"/>
                <a:gd name="T4" fmla="*/ 1 w 150"/>
                <a:gd name="T5" fmla="*/ 74 h 149"/>
                <a:gd name="T6" fmla="*/ 76 w 150"/>
                <a:gd name="T7" fmla="*/ 0 h 149"/>
                <a:gd name="T8" fmla="*/ 149 w 150"/>
                <a:gd name="T9" fmla="*/ 75 h 149"/>
              </a:gdLst>
              <a:ahLst/>
              <a:cxnLst>
                <a:cxn ang="0">
                  <a:pos x="T0" y="T1"/>
                </a:cxn>
                <a:cxn ang="0">
                  <a:pos x="T2" y="T3"/>
                </a:cxn>
                <a:cxn ang="0">
                  <a:pos x="T4" y="T5"/>
                </a:cxn>
                <a:cxn ang="0">
                  <a:pos x="T6" y="T7"/>
                </a:cxn>
                <a:cxn ang="0">
                  <a:pos x="T8" y="T9"/>
                </a:cxn>
              </a:cxnLst>
              <a:rect l="0" t="0" r="r" b="b"/>
              <a:pathLst>
                <a:path w="150" h="149">
                  <a:moveTo>
                    <a:pt x="149" y="75"/>
                  </a:moveTo>
                  <a:cubicBezTo>
                    <a:pt x="149" y="116"/>
                    <a:pt x="116" y="149"/>
                    <a:pt x="74" y="149"/>
                  </a:cubicBezTo>
                  <a:cubicBezTo>
                    <a:pt x="33" y="148"/>
                    <a:pt x="0" y="115"/>
                    <a:pt x="1" y="74"/>
                  </a:cubicBezTo>
                  <a:cubicBezTo>
                    <a:pt x="1" y="33"/>
                    <a:pt x="35" y="0"/>
                    <a:pt x="76" y="0"/>
                  </a:cubicBezTo>
                  <a:cubicBezTo>
                    <a:pt x="117" y="0"/>
                    <a:pt x="150" y="34"/>
                    <a:pt x="149" y="75"/>
                  </a:cubicBezTo>
                  <a:close/>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 name="Freeform 23"/>
            <p:cNvSpPr>
              <a:spLocks noEditPoints="1"/>
            </p:cNvSpPr>
            <p:nvPr/>
          </p:nvSpPr>
          <p:spPr bwMode="auto">
            <a:xfrm>
              <a:off x="7156451" y="852488"/>
              <a:ext cx="327025" cy="304800"/>
            </a:xfrm>
            <a:custGeom>
              <a:avLst/>
              <a:gdLst>
                <a:gd name="T0" fmla="*/ 69 w 86"/>
                <a:gd name="T1" fmla="*/ 1 h 80"/>
                <a:gd name="T2" fmla="*/ 18 w 86"/>
                <a:gd name="T3" fmla="*/ 0 h 80"/>
                <a:gd name="T4" fmla="*/ 1 w 86"/>
                <a:gd name="T5" fmla="*/ 17 h 80"/>
                <a:gd name="T6" fmla="*/ 1 w 86"/>
                <a:gd name="T7" fmla="*/ 41 h 80"/>
                <a:gd name="T8" fmla="*/ 18 w 86"/>
                <a:gd name="T9" fmla="*/ 58 h 80"/>
                <a:gd name="T10" fmla="*/ 23 w 86"/>
                <a:gd name="T11" fmla="*/ 58 h 80"/>
                <a:gd name="T12" fmla="*/ 23 w 86"/>
                <a:gd name="T13" fmla="*/ 80 h 80"/>
                <a:gd name="T14" fmla="*/ 44 w 86"/>
                <a:gd name="T15" fmla="*/ 58 h 80"/>
                <a:gd name="T16" fmla="*/ 68 w 86"/>
                <a:gd name="T17" fmla="*/ 59 h 80"/>
                <a:gd name="T18" fmla="*/ 86 w 86"/>
                <a:gd name="T19" fmla="*/ 42 h 80"/>
                <a:gd name="T20" fmla="*/ 86 w 86"/>
                <a:gd name="T21" fmla="*/ 18 h 80"/>
                <a:gd name="T22" fmla="*/ 69 w 86"/>
                <a:gd name="T23" fmla="*/ 1 h 80"/>
                <a:gd name="T24" fmla="*/ 14 w 86"/>
                <a:gd name="T25" fmla="*/ 29 h 80"/>
                <a:gd name="T26" fmla="*/ 20 w 86"/>
                <a:gd name="T27" fmla="*/ 24 h 80"/>
                <a:gd name="T28" fmla="*/ 25 w 86"/>
                <a:gd name="T29" fmla="*/ 29 h 80"/>
                <a:gd name="T30" fmla="*/ 20 w 86"/>
                <a:gd name="T31" fmla="*/ 35 h 80"/>
                <a:gd name="T32" fmla="*/ 14 w 86"/>
                <a:gd name="T33" fmla="*/ 29 h 80"/>
                <a:gd name="T34" fmla="*/ 43 w 86"/>
                <a:gd name="T35" fmla="*/ 35 h 80"/>
                <a:gd name="T36" fmla="*/ 37 w 86"/>
                <a:gd name="T37" fmla="*/ 29 h 80"/>
                <a:gd name="T38" fmla="*/ 43 w 86"/>
                <a:gd name="T39" fmla="*/ 24 h 80"/>
                <a:gd name="T40" fmla="*/ 49 w 86"/>
                <a:gd name="T41" fmla="*/ 30 h 80"/>
                <a:gd name="T42" fmla="*/ 43 w 86"/>
                <a:gd name="T43" fmla="*/ 35 h 80"/>
                <a:gd name="T44" fmla="*/ 67 w 86"/>
                <a:gd name="T45" fmla="*/ 35 h 80"/>
                <a:gd name="T46" fmla="*/ 61 w 86"/>
                <a:gd name="T47" fmla="*/ 30 h 80"/>
                <a:gd name="T48" fmla="*/ 67 w 86"/>
                <a:gd name="T49" fmla="*/ 24 h 80"/>
                <a:gd name="T50" fmla="*/ 72 w 86"/>
                <a:gd name="T51" fmla="*/ 30 h 80"/>
                <a:gd name="T52" fmla="*/ 67 w 86"/>
                <a:gd name="T53" fmla="*/ 3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80">
                  <a:moveTo>
                    <a:pt x="69" y="1"/>
                  </a:moveTo>
                  <a:cubicBezTo>
                    <a:pt x="18" y="0"/>
                    <a:pt x="18" y="0"/>
                    <a:pt x="18" y="0"/>
                  </a:cubicBezTo>
                  <a:cubicBezTo>
                    <a:pt x="9" y="0"/>
                    <a:pt x="1" y="8"/>
                    <a:pt x="1" y="17"/>
                  </a:cubicBezTo>
                  <a:cubicBezTo>
                    <a:pt x="1" y="41"/>
                    <a:pt x="1" y="41"/>
                    <a:pt x="1" y="41"/>
                  </a:cubicBezTo>
                  <a:cubicBezTo>
                    <a:pt x="0" y="50"/>
                    <a:pt x="8" y="58"/>
                    <a:pt x="18" y="58"/>
                  </a:cubicBezTo>
                  <a:cubicBezTo>
                    <a:pt x="23" y="58"/>
                    <a:pt x="23" y="58"/>
                    <a:pt x="23" y="58"/>
                  </a:cubicBezTo>
                  <a:cubicBezTo>
                    <a:pt x="23" y="80"/>
                    <a:pt x="23" y="80"/>
                    <a:pt x="23" y="80"/>
                  </a:cubicBezTo>
                  <a:cubicBezTo>
                    <a:pt x="44" y="58"/>
                    <a:pt x="44" y="58"/>
                    <a:pt x="44" y="58"/>
                  </a:cubicBezTo>
                  <a:cubicBezTo>
                    <a:pt x="68" y="59"/>
                    <a:pt x="68" y="59"/>
                    <a:pt x="68" y="59"/>
                  </a:cubicBezTo>
                  <a:cubicBezTo>
                    <a:pt x="78" y="59"/>
                    <a:pt x="85" y="51"/>
                    <a:pt x="86" y="42"/>
                  </a:cubicBezTo>
                  <a:cubicBezTo>
                    <a:pt x="86" y="18"/>
                    <a:pt x="86" y="18"/>
                    <a:pt x="86" y="18"/>
                  </a:cubicBezTo>
                  <a:cubicBezTo>
                    <a:pt x="86" y="9"/>
                    <a:pt x="78" y="1"/>
                    <a:pt x="69" y="1"/>
                  </a:cubicBezTo>
                  <a:close/>
                  <a:moveTo>
                    <a:pt x="14" y="29"/>
                  </a:moveTo>
                  <a:cubicBezTo>
                    <a:pt x="14" y="26"/>
                    <a:pt x="16" y="24"/>
                    <a:pt x="20" y="24"/>
                  </a:cubicBezTo>
                  <a:cubicBezTo>
                    <a:pt x="23" y="24"/>
                    <a:pt x="25" y="26"/>
                    <a:pt x="25" y="29"/>
                  </a:cubicBezTo>
                  <a:cubicBezTo>
                    <a:pt x="25" y="33"/>
                    <a:pt x="23" y="35"/>
                    <a:pt x="20" y="35"/>
                  </a:cubicBezTo>
                  <a:cubicBezTo>
                    <a:pt x="16" y="35"/>
                    <a:pt x="14" y="32"/>
                    <a:pt x="14" y="29"/>
                  </a:cubicBezTo>
                  <a:close/>
                  <a:moveTo>
                    <a:pt x="43" y="35"/>
                  </a:moveTo>
                  <a:cubicBezTo>
                    <a:pt x="40" y="35"/>
                    <a:pt x="37" y="33"/>
                    <a:pt x="37" y="29"/>
                  </a:cubicBezTo>
                  <a:cubicBezTo>
                    <a:pt x="37" y="26"/>
                    <a:pt x="40" y="24"/>
                    <a:pt x="43" y="24"/>
                  </a:cubicBezTo>
                  <a:cubicBezTo>
                    <a:pt x="46" y="24"/>
                    <a:pt x="49" y="26"/>
                    <a:pt x="49" y="30"/>
                  </a:cubicBezTo>
                  <a:cubicBezTo>
                    <a:pt x="49" y="33"/>
                    <a:pt x="46" y="35"/>
                    <a:pt x="43" y="35"/>
                  </a:cubicBezTo>
                  <a:close/>
                  <a:moveTo>
                    <a:pt x="67" y="35"/>
                  </a:moveTo>
                  <a:cubicBezTo>
                    <a:pt x="64" y="35"/>
                    <a:pt x="61" y="33"/>
                    <a:pt x="61" y="30"/>
                  </a:cubicBezTo>
                  <a:cubicBezTo>
                    <a:pt x="61" y="27"/>
                    <a:pt x="64" y="24"/>
                    <a:pt x="67" y="24"/>
                  </a:cubicBezTo>
                  <a:cubicBezTo>
                    <a:pt x="70" y="24"/>
                    <a:pt x="72" y="27"/>
                    <a:pt x="72" y="30"/>
                  </a:cubicBezTo>
                  <a:cubicBezTo>
                    <a:pt x="72" y="33"/>
                    <a:pt x="70" y="35"/>
                    <a:pt x="67" y="35"/>
                  </a:cubicBezTo>
                  <a:close/>
                </a:path>
              </a:pathLst>
            </a:custGeom>
            <a:solidFill>
              <a:srgbClr val="5A73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19" name="Letter"/>
          <p:cNvGrpSpPr/>
          <p:nvPr/>
        </p:nvGrpSpPr>
        <p:grpSpPr>
          <a:xfrm>
            <a:off x="6492479" y="3430191"/>
            <a:ext cx="1908572" cy="1188244"/>
            <a:chOff x="8656638" y="4573588"/>
            <a:chExt cx="2544763" cy="1584325"/>
          </a:xfrm>
        </p:grpSpPr>
        <p:sp>
          <p:nvSpPr>
            <p:cNvPr id="29" name="Freeform 29"/>
            <p:cNvSpPr>
              <a:spLocks/>
            </p:cNvSpPr>
            <p:nvPr/>
          </p:nvSpPr>
          <p:spPr bwMode="auto">
            <a:xfrm>
              <a:off x="8656638" y="4573588"/>
              <a:ext cx="2544763" cy="1584325"/>
            </a:xfrm>
            <a:custGeom>
              <a:avLst/>
              <a:gdLst>
                <a:gd name="T0" fmla="*/ 669 w 669"/>
                <a:gd name="T1" fmla="*/ 46 h 416"/>
                <a:gd name="T2" fmla="*/ 669 w 669"/>
                <a:gd name="T3" fmla="*/ 370 h 416"/>
                <a:gd name="T4" fmla="*/ 653 w 669"/>
                <a:gd name="T5" fmla="*/ 404 h 416"/>
                <a:gd name="T6" fmla="*/ 622 w 669"/>
                <a:gd name="T7" fmla="*/ 416 h 416"/>
                <a:gd name="T8" fmla="*/ 47 w 669"/>
                <a:gd name="T9" fmla="*/ 416 h 416"/>
                <a:gd name="T10" fmla="*/ 16 w 669"/>
                <a:gd name="T11" fmla="*/ 404 h 416"/>
                <a:gd name="T12" fmla="*/ 0 w 669"/>
                <a:gd name="T13" fmla="*/ 370 h 416"/>
                <a:gd name="T14" fmla="*/ 0 w 669"/>
                <a:gd name="T15" fmla="*/ 46 h 416"/>
                <a:gd name="T16" fmla="*/ 15 w 669"/>
                <a:gd name="T17" fmla="*/ 12 h 416"/>
                <a:gd name="T18" fmla="*/ 16 w 669"/>
                <a:gd name="T19" fmla="*/ 11 h 416"/>
                <a:gd name="T20" fmla="*/ 47 w 669"/>
                <a:gd name="T21" fmla="*/ 0 h 416"/>
                <a:gd name="T22" fmla="*/ 622 w 669"/>
                <a:gd name="T23" fmla="*/ 0 h 416"/>
                <a:gd name="T24" fmla="*/ 653 w 669"/>
                <a:gd name="T25" fmla="*/ 11 h 416"/>
                <a:gd name="T26" fmla="*/ 654 w 669"/>
                <a:gd name="T27" fmla="*/ 12 h 416"/>
                <a:gd name="T28" fmla="*/ 669 w 669"/>
                <a:gd name="T29" fmla="*/ 4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9" h="416">
                  <a:moveTo>
                    <a:pt x="669" y="46"/>
                  </a:moveTo>
                  <a:cubicBezTo>
                    <a:pt x="669" y="370"/>
                    <a:pt x="669" y="370"/>
                    <a:pt x="669" y="370"/>
                  </a:cubicBezTo>
                  <a:cubicBezTo>
                    <a:pt x="669" y="383"/>
                    <a:pt x="663" y="396"/>
                    <a:pt x="653" y="404"/>
                  </a:cubicBezTo>
                  <a:cubicBezTo>
                    <a:pt x="645" y="412"/>
                    <a:pt x="634" y="416"/>
                    <a:pt x="622" y="416"/>
                  </a:cubicBezTo>
                  <a:cubicBezTo>
                    <a:pt x="47" y="416"/>
                    <a:pt x="47" y="416"/>
                    <a:pt x="47" y="416"/>
                  </a:cubicBezTo>
                  <a:cubicBezTo>
                    <a:pt x="35" y="416"/>
                    <a:pt x="24" y="412"/>
                    <a:pt x="16" y="404"/>
                  </a:cubicBezTo>
                  <a:cubicBezTo>
                    <a:pt x="6" y="396"/>
                    <a:pt x="0" y="383"/>
                    <a:pt x="0" y="370"/>
                  </a:cubicBezTo>
                  <a:cubicBezTo>
                    <a:pt x="0" y="46"/>
                    <a:pt x="0" y="46"/>
                    <a:pt x="0" y="46"/>
                  </a:cubicBezTo>
                  <a:cubicBezTo>
                    <a:pt x="0" y="33"/>
                    <a:pt x="6" y="21"/>
                    <a:pt x="15" y="12"/>
                  </a:cubicBezTo>
                  <a:cubicBezTo>
                    <a:pt x="16" y="12"/>
                    <a:pt x="16" y="11"/>
                    <a:pt x="16" y="11"/>
                  </a:cubicBezTo>
                  <a:cubicBezTo>
                    <a:pt x="25" y="4"/>
                    <a:pt x="35" y="0"/>
                    <a:pt x="47" y="0"/>
                  </a:cubicBezTo>
                  <a:cubicBezTo>
                    <a:pt x="622" y="0"/>
                    <a:pt x="622" y="0"/>
                    <a:pt x="622" y="0"/>
                  </a:cubicBezTo>
                  <a:cubicBezTo>
                    <a:pt x="634" y="0"/>
                    <a:pt x="644" y="4"/>
                    <a:pt x="653" y="11"/>
                  </a:cubicBezTo>
                  <a:cubicBezTo>
                    <a:pt x="653" y="11"/>
                    <a:pt x="653" y="12"/>
                    <a:pt x="654" y="12"/>
                  </a:cubicBezTo>
                  <a:cubicBezTo>
                    <a:pt x="663" y="21"/>
                    <a:pt x="669" y="33"/>
                    <a:pt x="669" y="46"/>
                  </a:cubicBezTo>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 name="Freeform 30"/>
            <p:cNvSpPr>
              <a:spLocks noEditPoints="1"/>
            </p:cNvSpPr>
            <p:nvPr/>
          </p:nvSpPr>
          <p:spPr bwMode="auto">
            <a:xfrm>
              <a:off x="8716963" y="5346700"/>
              <a:ext cx="2424113" cy="765175"/>
            </a:xfrm>
            <a:custGeom>
              <a:avLst/>
              <a:gdLst>
                <a:gd name="T0" fmla="*/ 566 w 1527"/>
                <a:gd name="T1" fmla="*/ 2 h 482"/>
                <a:gd name="T2" fmla="*/ 0 w 1527"/>
                <a:gd name="T3" fmla="*/ 482 h 482"/>
                <a:gd name="T4" fmla="*/ 592 w 1527"/>
                <a:gd name="T5" fmla="*/ 24 h 482"/>
                <a:gd name="T6" fmla="*/ 566 w 1527"/>
                <a:gd name="T7" fmla="*/ 2 h 482"/>
                <a:gd name="T8" fmla="*/ 959 w 1527"/>
                <a:gd name="T9" fmla="*/ 0 h 482"/>
                <a:gd name="T10" fmla="*/ 933 w 1527"/>
                <a:gd name="T11" fmla="*/ 21 h 482"/>
                <a:gd name="T12" fmla="*/ 1527 w 1527"/>
                <a:gd name="T13" fmla="*/ 482 h 482"/>
                <a:gd name="T14" fmla="*/ 959 w 1527"/>
                <a:gd name="T15" fmla="*/ 0 h 4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7" h="482">
                  <a:moveTo>
                    <a:pt x="566" y="2"/>
                  </a:moveTo>
                  <a:lnTo>
                    <a:pt x="0" y="482"/>
                  </a:lnTo>
                  <a:lnTo>
                    <a:pt x="592" y="24"/>
                  </a:lnTo>
                  <a:lnTo>
                    <a:pt x="566" y="2"/>
                  </a:lnTo>
                  <a:close/>
                  <a:moveTo>
                    <a:pt x="959" y="0"/>
                  </a:moveTo>
                  <a:lnTo>
                    <a:pt x="933" y="21"/>
                  </a:lnTo>
                  <a:lnTo>
                    <a:pt x="1527" y="482"/>
                  </a:lnTo>
                  <a:lnTo>
                    <a:pt x="959" y="0"/>
                  </a:lnTo>
                  <a:close/>
                </a:path>
              </a:pathLst>
            </a:custGeom>
            <a:solidFill>
              <a:srgbClr val="FF9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 name="Freeform 31"/>
            <p:cNvSpPr>
              <a:spLocks noEditPoints="1"/>
            </p:cNvSpPr>
            <p:nvPr/>
          </p:nvSpPr>
          <p:spPr bwMode="auto">
            <a:xfrm>
              <a:off x="8716963" y="5346700"/>
              <a:ext cx="2424113" cy="765175"/>
            </a:xfrm>
            <a:custGeom>
              <a:avLst/>
              <a:gdLst>
                <a:gd name="T0" fmla="*/ 566 w 1527"/>
                <a:gd name="T1" fmla="*/ 2 h 482"/>
                <a:gd name="T2" fmla="*/ 0 w 1527"/>
                <a:gd name="T3" fmla="*/ 482 h 482"/>
                <a:gd name="T4" fmla="*/ 592 w 1527"/>
                <a:gd name="T5" fmla="*/ 24 h 482"/>
                <a:gd name="T6" fmla="*/ 566 w 1527"/>
                <a:gd name="T7" fmla="*/ 2 h 482"/>
                <a:gd name="T8" fmla="*/ 959 w 1527"/>
                <a:gd name="T9" fmla="*/ 0 h 482"/>
                <a:gd name="T10" fmla="*/ 933 w 1527"/>
                <a:gd name="T11" fmla="*/ 21 h 482"/>
                <a:gd name="T12" fmla="*/ 1527 w 1527"/>
                <a:gd name="T13" fmla="*/ 482 h 482"/>
                <a:gd name="T14" fmla="*/ 959 w 1527"/>
                <a:gd name="T15" fmla="*/ 0 h 4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7" h="482">
                  <a:moveTo>
                    <a:pt x="566" y="2"/>
                  </a:moveTo>
                  <a:lnTo>
                    <a:pt x="0" y="482"/>
                  </a:lnTo>
                  <a:lnTo>
                    <a:pt x="592" y="24"/>
                  </a:lnTo>
                  <a:lnTo>
                    <a:pt x="566" y="2"/>
                  </a:lnTo>
                  <a:moveTo>
                    <a:pt x="959" y="0"/>
                  </a:moveTo>
                  <a:lnTo>
                    <a:pt x="933" y="21"/>
                  </a:lnTo>
                  <a:lnTo>
                    <a:pt x="1527" y="482"/>
                  </a:lnTo>
                  <a:lnTo>
                    <a:pt x="9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 name="Freeform 32"/>
            <p:cNvSpPr>
              <a:spLocks/>
            </p:cNvSpPr>
            <p:nvPr/>
          </p:nvSpPr>
          <p:spPr bwMode="auto">
            <a:xfrm>
              <a:off x="8716963" y="5170488"/>
              <a:ext cx="2424113" cy="987425"/>
            </a:xfrm>
            <a:custGeom>
              <a:avLst/>
              <a:gdLst>
                <a:gd name="T0" fmla="*/ 637 w 637"/>
                <a:gd name="T1" fmla="*/ 247 h 259"/>
                <a:gd name="T2" fmla="*/ 606 w 637"/>
                <a:gd name="T3" fmla="*/ 259 h 259"/>
                <a:gd name="T4" fmla="*/ 31 w 637"/>
                <a:gd name="T5" fmla="*/ 259 h 259"/>
                <a:gd name="T6" fmla="*/ 0 w 637"/>
                <a:gd name="T7" fmla="*/ 247 h 259"/>
                <a:gd name="T8" fmla="*/ 319 w 637"/>
                <a:gd name="T9" fmla="*/ 0 h 259"/>
                <a:gd name="T10" fmla="*/ 637 w 637"/>
                <a:gd name="T11" fmla="*/ 247 h 259"/>
              </a:gdLst>
              <a:ahLst/>
              <a:cxnLst>
                <a:cxn ang="0">
                  <a:pos x="T0" y="T1"/>
                </a:cxn>
                <a:cxn ang="0">
                  <a:pos x="T2" y="T3"/>
                </a:cxn>
                <a:cxn ang="0">
                  <a:pos x="T4" y="T5"/>
                </a:cxn>
                <a:cxn ang="0">
                  <a:pos x="T6" y="T7"/>
                </a:cxn>
                <a:cxn ang="0">
                  <a:pos x="T8" y="T9"/>
                </a:cxn>
                <a:cxn ang="0">
                  <a:pos x="T10" y="T11"/>
                </a:cxn>
              </a:cxnLst>
              <a:rect l="0" t="0" r="r" b="b"/>
              <a:pathLst>
                <a:path w="637" h="259">
                  <a:moveTo>
                    <a:pt x="637" y="247"/>
                  </a:moveTo>
                  <a:cubicBezTo>
                    <a:pt x="629" y="255"/>
                    <a:pt x="618" y="259"/>
                    <a:pt x="606" y="259"/>
                  </a:cubicBezTo>
                  <a:cubicBezTo>
                    <a:pt x="31" y="259"/>
                    <a:pt x="31" y="259"/>
                    <a:pt x="31" y="259"/>
                  </a:cubicBezTo>
                  <a:cubicBezTo>
                    <a:pt x="19" y="259"/>
                    <a:pt x="8" y="255"/>
                    <a:pt x="0" y="247"/>
                  </a:cubicBezTo>
                  <a:cubicBezTo>
                    <a:pt x="319" y="0"/>
                    <a:pt x="319" y="0"/>
                    <a:pt x="319" y="0"/>
                  </a:cubicBezTo>
                  <a:cubicBezTo>
                    <a:pt x="637" y="247"/>
                    <a:pt x="637" y="247"/>
                    <a:pt x="637" y="247"/>
                  </a:cubicBezTo>
                </a:path>
              </a:pathLst>
            </a:custGeom>
            <a:solidFill>
              <a:srgbClr val="FFB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 name="Freeform 33"/>
            <p:cNvSpPr>
              <a:spLocks noEditPoints="1"/>
            </p:cNvSpPr>
            <p:nvPr/>
          </p:nvSpPr>
          <p:spPr bwMode="auto">
            <a:xfrm>
              <a:off x="8713788" y="4573588"/>
              <a:ext cx="2432050" cy="44450"/>
            </a:xfrm>
            <a:custGeom>
              <a:avLst/>
              <a:gdLst>
                <a:gd name="T0" fmla="*/ 1 w 639"/>
                <a:gd name="T1" fmla="*/ 12 h 12"/>
                <a:gd name="T2" fmla="*/ 639 w 639"/>
                <a:gd name="T3" fmla="*/ 12 h 12"/>
                <a:gd name="T4" fmla="*/ 624 w 639"/>
                <a:gd name="T5" fmla="*/ 3 h 12"/>
                <a:gd name="T6" fmla="*/ 623 w 639"/>
                <a:gd name="T7" fmla="*/ 3 h 12"/>
                <a:gd name="T8" fmla="*/ 623 w 639"/>
                <a:gd name="T9" fmla="*/ 2 h 12"/>
                <a:gd name="T10" fmla="*/ 623 w 639"/>
                <a:gd name="T11" fmla="*/ 2 h 12"/>
                <a:gd name="T12" fmla="*/ 622 w 639"/>
                <a:gd name="T13" fmla="*/ 2 h 12"/>
                <a:gd name="T14" fmla="*/ 622 w 639"/>
                <a:gd name="T15" fmla="*/ 2 h 12"/>
                <a:gd name="T16" fmla="*/ 622 w 639"/>
                <a:gd name="T17" fmla="*/ 2 h 12"/>
                <a:gd name="T18" fmla="*/ 621 w 639"/>
                <a:gd name="T19" fmla="*/ 2 h 12"/>
                <a:gd name="T20" fmla="*/ 619 w 639"/>
                <a:gd name="T21" fmla="*/ 1 h 12"/>
                <a:gd name="T22" fmla="*/ 618 w 639"/>
                <a:gd name="T23" fmla="*/ 1 h 12"/>
                <a:gd name="T24" fmla="*/ 618 w 639"/>
                <a:gd name="T25" fmla="*/ 1 h 12"/>
                <a:gd name="T26" fmla="*/ 618 w 639"/>
                <a:gd name="T27" fmla="*/ 1 h 12"/>
                <a:gd name="T28" fmla="*/ 617 w 639"/>
                <a:gd name="T29" fmla="*/ 1 h 12"/>
                <a:gd name="T30" fmla="*/ 617 w 639"/>
                <a:gd name="T31" fmla="*/ 1 h 12"/>
                <a:gd name="T32" fmla="*/ 617 w 639"/>
                <a:gd name="T33" fmla="*/ 1 h 12"/>
                <a:gd name="T34" fmla="*/ 23 w 639"/>
                <a:gd name="T35" fmla="*/ 1 h 12"/>
                <a:gd name="T36" fmla="*/ 616 w 639"/>
                <a:gd name="T37" fmla="*/ 1 h 12"/>
                <a:gd name="T38" fmla="*/ 23 w 639"/>
                <a:gd name="T39" fmla="*/ 1 h 12"/>
                <a:gd name="T40" fmla="*/ 616 w 639"/>
                <a:gd name="T41" fmla="*/ 1 h 12"/>
                <a:gd name="T42" fmla="*/ 616 w 639"/>
                <a:gd name="T43" fmla="*/ 1 h 12"/>
                <a:gd name="T44" fmla="*/ 24 w 639"/>
                <a:gd name="T45" fmla="*/ 0 h 12"/>
                <a:gd name="T46" fmla="*/ 615 w 639"/>
                <a:gd name="T47" fmla="*/ 0 h 12"/>
                <a:gd name="T48" fmla="*/ 615 w 639"/>
                <a:gd name="T49" fmla="*/ 0 h 12"/>
                <a:gd name="T50" fmla="*/ 615 w 639"/>
                <a:gd name="T51" fmla="*/ 0 h 12"/>
                <a:gd name="T52" fmla="*/ 614 w 639"/>
                <a:gd name="T53" fmla="*/ 0 h 12"/>
                <a:gd name="T54" fmla="*/ 613 w 639"/>
                <a:gd name="T55" fmla="*/ 0 h 12"/>
                <a:gd name="T56" fmla="*/ 613 w 639"/>
                <a:gd name="T57" fmla="*/ 0 h 12"/>
                <a:gd name="T58" fmla="*/ 26 w 639"/>
                <a:gd name="T59" fmla="*/ 0 h 12"/>
                <a:gd name="T60" fmla="*/ 27 w 639"/>
                <a:gd name="T61" fmla="*/ 0 h 12"/>
                <a:gd name="T62" fmla="*/ 613 w 639"/>
                <a:gd name="T63" fmla="*/ 0 h 12"/>
                <a:gd name="T64" fmla="*/ 27 w 639"/>
                <a:gd name="T65" fmla="*/ 0 h 12"/>
                <a:gd name="T66" fmla="*/ 27 w 639"/>
                <a:gd name="T67" fmla="*/ 0 h 12"/>
                <a:gd name="T68" fmla="*/ 612 w 639"/>
                <a:gd name="T69" fmla="*/ 0 h 12"/>
                <a:gd name="T70" fmla="*/ 27 w 639"/>
                <a:gd name="T71" fmla="*/ 0 h 12"/>
                <a:gd name="T72" fmla="*/ 28 w 639"/>
                <a:gd name="T73" fmla="*/ 0 h 12"/>
                <a:gd name="T74" fmla="*/ 611 w 639"/>
                <a:gd name="T75" fmla="*/ 0 h 12"/>
                <a:gd name="T76" fmla="*/ 28 w 639"/>
                <a:gd name="T77" fmla="*/ 0 h 12"/>
                <a:gd name="T78" fmla="*/ 28 w 639"/>
                <a:gd name="T79" fmla="*/ 0 h 12"/>
                <a:gd name="T80" fmla="*/ 611 w 639"/>
                <a:gd name="T81" fmla="*/ 0 h 12"/>
                <a:gd name="T82" fmla="*/ 29 w 639"/>
                <a:gd name="T83" fmla="*/ 0 h 12"/>
                <a:gd name="T84" fmla="*/ 29 w 639"/>
                <a:gd name="T85" fmla="*/ 0 h 12"/>
                <a:gd name="T86" fmla="*/ 610 w 639"/>
                <a:gd name="T87" fmla="*/ 0 h 12"/>
                <a:gd name="T88" fmla="*/ 29 w 639"/>
                <a:gd name="T89" fmla="*/ 0 h 12"/>
                <a:gd name="T90" fmla="*/ 29 w 639"/>
                <a:gd name="T91" fmla="*/ 0 h 12"/>
                <a:gd name="T92" fmla="*/ 610 w 639"/>
                <a:gd name="T93" fmla="*/ 0 h 12"/>
                <a:gd name="T94" fmla="*/ 30 w 639"/>
                <a:gd name="T95" fmla="*/ 0 h 12"/>
                <a:gd name="T96" fmla="*/ 30 w 639"/>
                <a:gd name="T97" fmla="*/ 0 h 12"/>
                <a:gd name="T98" fmla="*/ 609 w 639"/>
                <a:gd name="T99" fmla="*/ 0 h 12"/>
                <a:gd name="T100" fmla="*/ 30 w 639"/>
                <a:gd name="T101" fmla="*/ 0 h 12"/>
                <a:gd name="T102" fmla="*/ 609 w 639"/>
                <a:gd name="T103" fmla="*/ 0 h 12"/>
                <a:gd name="T104" fmla="*/ 30 w 639"/>
                <a:gd name="T105" fmla="*/ 0 h 12"/>
                <a:gd name="T106" fmla="*/ 608 w 639"/>
                <a:gd name="T107" fmla="*/ 0 h 12"/>
                <a:gd name="T108" fmla="*/ 608 w 639"/>
                <a:gd name="T109" fmla="*/ 0 h 12"/>
                <a:gd name="T110" fmla="*/ 31 w 639"/>
                <a:gd name="T111" fmla="*/ 0 h 12"/>
                <a:gd name="T112" fmla="*/ 31 w 639"/>
                <a:gd name="T113" fmla="*/ 0 h 12"/>
                <a:gd name="T114" fmla="*/ 32 w 639"/>
                <a:gd name="T115" fmla="*/ 0 h 12"/>
                <a:gd name="T116" fmla="*/ 608 w 639"/>
                <a:gd name="T1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9" h="12">
                  <a:moveTo>
                    <a:pt x="1" y="12"/>
                  </a:moveTo>
                  <a:cubicBezTo>
                    <a:pt x="1" y="12"/>
                    <a:pt x="1" y="12"/>
                    <a:pt x="0" y="12"/>
                  </a:cubicBezTo>
                  <a:cubicBezTo>
                    <a:pt x="0" y="12"/>
                    <a:pt x="0" y="12"/>
                    <a:pt x="0" y="12"/>
                  </a:cubicBezTo>
                  <a:cubicBezTo>
                    <a:pt x="1" y="12"/>
                    <a:pt x="1" y="12"/>
                    <a:pt x="1" y="12"/>
                  </a:cubicBezTo>
                  <a:moveTo>
                    <a:pt x="638" y="12"/>
                  </a:moveTo>
                  <a:cubicBezTo>
                    <a:pt x="638" y="12"/>
                    <a:pt x="639" y="12"/>
                    <a:pt x="639" y="12"/>
                  </a:cubicBezTo>
                  <a:cubicBezTo>
                    <a:pt x="639" y="12"/>
                    <a:pt x="639" y="12"/>
                    <a:pt x="639" y="12"/>
                  </a:cubicBezTo>
                  <a:cubicBezTo>
                    <a:pt x="639" y="12"/>
                    <a:pt x="639" y="12"/>
                    <a:pt x="639" y="12"/>
                  </a:cubicBezTo>
                  <a:cubicBezTo>
                    <a:pt x="639" y="12"/>
                    <a:pt x="638" y="12"/>
                    <a:pt x="638" y="12"/>
                  </a:cubicBezTo>
                  <a:moveTo>
                    <a:pt x="624" y="3"/>
                  </a:moveTo>
                  <a:cubicBezTo>
                    <a:pt x="624" y="3"/>
                    <a:pt x="624" y="3"/>
                    <a:pt x="624" y="3"/>
                  </a:cubicBezTo>
                  <a:cubicBezTo>
                    <a:pt x="624" y="3"/>
                    <a:pt x="624" y="3"/>
                    <a:pt x="624" y="3"/>
                  </a:cubicBezTo>
                  <a:moveTo>
                    <a:pt x="623" y="3"/>
                  </a:moveTo>
                  <a:cubicBezTo>
                    <a:pt x="623" y="3"/>
                    <a:pt x="623" y="3"/>
                    <a:pt x="623" y="3"/>
                  </a:cubicBezTo>
                  <a:cubicBezTo>
                    <a:pt x="623" y="3"/>
                    <a:pt x="623" y="3"/>
                    <a:pt x="623" y="3"/>
                  </a:cubicBezTo>
                  <a:moveTo>
                    <a:pt x="623" y="3"/>
                  </a:moveTo>
                  <a:cubicBezTo>
                    <a:pt x="623" y="3"/>
                    <a:pt x="623" y="3"/>
                    <a:pt x="623" y="3"/>
                  </a:cubicBezTo>
                  <a:cubicBezTo>
                    <a:pt x="623" y="3"/>
                    <a:pt x="623" y="3"/>
                    <a:pt x="623" y="3"/>
                  </a:cubicBezTo>
                  <a:moveTo>
                    <a:pt x="623" y="2"/>
                  </a:moveTo>
                  <a:cubicBezTo>
                    <a:pt x="623" y="2"/>
                    <a:pt x="623" y="2"/>
                    <a:pt x="623" y="2"/>
                  </a:cubicBezTo>
                  <a:cubicBezTo>
                    <a:pt x="623" y="2"/>
                    <a:pt x="623" y="2"/>
                    <a:pt x="623" y="2"/>
                  </a:cubicBezTo>
                  <a:moveTo>
                    <a:pt x="623" y="2"/>
                  </a:moveTo>
                  <a:cubicBezTo>
                    <a:pt x="623" y="2"/>
                    <a:pt x="623" y="2"/>
                    <a:pt x="623" y="2"/>
                  </a:cubicBezTo>
                  <a:cubicBezTo>
                    <a:pt x="623" y="2"/>
                    <a:pt x="623" y="2"/>
                    <a:pt x="623" y="2"/>
                  </a:cubicBezTo>
                  <a:moveTo>
                    <a:pt x="622" y="2"/>
                  </a:moveTo>
                  <a:cubicBezTo>
                    <a:pt x="622" y="2"/>
                    <a:pt x="622" y="2"/>
                    <a:pt x="622" y="2"/>
                  </a:cubicBezTo>
                  <a:cubicBezTo>
                    <a:pt x="622" y="2"/>
                    <a:pt x="622" y="2"/>
                    <a:pt x="622" y="2"/>
                  </a:cubicBezTo>
                  <a:moveTo>
                    <a:pt x="622" y="2"/>
                  </a:moveTo>
                  <a:cubicBezTo>
                    <a:pt x="622" y="2"/>
                    <a:pt x="622" y="2"/>
                    <a:pt x="622" y="2"/>
                  </a:cubicBezTo>
                  <a:cubicBezTo>
                    <a:pt x="622" y="2"/>
                    <a:pt x="622" y="2"/>
                    <a:pt x="622" y="2"/>
                  </a:cubicBezTo>
                  <a:moveTo>
                    <a:pt x="622" y="2"/>
                  </a:moveTo>
                  <a:cubicBezTo>
                    <a:pt x="622" y="2"/>
                    <a:pt x="622" y="2"/>
                    <a:pt x="622" y="2"/>
                  </a:cubicBezTo>
                  <a:cubicBezTo>
                    <a:pt x="622" y="2"/>
                    <a:pt x="622" y="2"/>
                    <a:pt x="622" y="2"/>
                  </a:cubicBezTo>
                  <a:moveTo>
                    <a:pt x="622" y="2"/>
                  </a:moveTo>
                  <a:cubicBezTo>
                    <a:pt x="622" y="2"/>
                    <a:pt x="622" y="2"/>
                    <a:pt x="622" y="2"/>
                  </a:cubicBezTo>
                  <a:cubicBezTo>
                    <a:pt x="622" y="2"/>
                    <a:pt x="622" y="2"/>
                    <a:pt x="622" y="2"/>
                  </a:cubicBezTo>
                  <a:moveTo>
                    <a:pt x="621" y="2"/>
                  </a:moveTo>
                  <a:cubicBezTo>
                    <a:pt x="621" y="2"/>
                    <a:pt x="621" y="2"/>
                    <a:pt x="621" y="2"/>
                  </a:cubicBezTo>
                  <a:cubicBezTo>
                    <a:pt x="621" y="2"/>
                    <a:pt x="621" y="2"/>
                    <a:pt x="621" y="2"/>
                  </a:cubicBezTo>
                  <a:moveTo>
                    <a:pt x="621" y="2"/>
                  </a:moveTo>
                  <a:cubicBezTo>
                    <a:pt x="621" y="2"/>
                    <a:pt x="621" y="2"/>
                    <a:pt x="621" y="2"/>
                  </a:cubicBezTo>
                  <a:cubicBezTo>
                    <a:pt x="621" y="2"/>
                    <a:pt x="621" y="2"/>
                    <a:pt x="621" y="2"/>
                  </a:cubicBezTo>
                  <a:moveTo>
                    <a:pt x="619" y="1"/>
                  </a:moveTo>
                  <a:cubicBezTo>
                    <a:pt x="619" y="1"/>
                    <a:pt x="619" y="1"/>
                    <a:pt x="619" y="1"/>
                  </a:cubicBezTo>
                  <a:cubicBezTo>
                    <a:pt x="619" y="1"/>
                    <a:pt x="619" y="1"/>
                    <a:pt x="619" y="1"/>
                  </a:cubicBezTo>
                  <a:moveTo>
                    <a:pt x="618" y="1"/>
                  </a:moveTo>
                  <a:cubicBezTo>
                    <a:pt x="618" y="1"/>
                    <a:pt x="618" y="1"/>
                    <a:pt x="619" y="1"/>
                  </a:cubicBezTo>
                  <a:cubicBezTo>
                    <a:pt x="618" y="1"/>
                    <a:pt x="618" y="1"/>
                    <a:pt x="618" y="1"/>
                  </a:cubicBezTo>
                  <a:moveTo>
                    <a:pt x="618" y="1"/>
                  </a:moveTo>
                  <a:cubicBezTo>
                    <a:pt x="618" y="1"/>
                    <a:pt x="618" y="1"/>
                    <a:pt x="618" y="1"/>
                  </a:cubicBezTo>
                  <a:cubicBezTo>
                    <a:pt x="618" y="1"/>
                    <a:pt x="618" y="1"/>
                    <a:pt x="618" y="1"/>
                  </a:cubicBezTo>
                  <a:moveTo>
                    <a:pt x="618" y="1"/>
                  </a:moveTo>
                  <a:cubicBezTo>
                    <a:pt x="618" y="1"/>
                    <a:pt x="618" y="1"/>
                    <a:pt x="618" y="1"/>
                  </a:cubicBezTo>
                  <a:cubicBezTo>
                    <a:pt x="618" y="1"/>
                    <a:pt x="618" y="1"/>
                    <a:pt x="618" y="1"/>
                  </a:cubicBezTo>
                  <a:moveTo>
                    <a:pt x="618" y="1"/>
                  </a:moveTo>
                  <a:cubicBezTo>
                    <a:pt x="618" y="1"/>
                    <a:pt x="618" y="1"/>
                    <a:pt x="618" y="1"/>
                  </a:cubicBezTo>
                  <a:cubicBezTo>
                    <a:pt x="618" y="1"/>
                    <a:pt x="618" y="1"/>
                    <a:pt x="618" y="1"/>
                  </a:cubicBezTo>
                  <a:moveTo>
                    <a:pt x="617" y="1"/>
                  </a:moveTo>
                  <a:cubicBezTo>
                    <a:pt x="617" y="1"/>
                    <a:pt x="617" y="1"/>
                    <a:pt x="617" y="1"/>
                  </a:cubicBezTo>
                  <a:cubicBezTo>
                    <a:pt x="617" y="1"/>
                    <a:pt x="617" y="1"/>
                    <a:pt x="617" y="1"/>
                  </a:cubicBezTo>
                  <a:moveTo>
                    <a:pt x="617" y="1"/>
                  </a:moveTo>
                  <a:cubicBezTo>
                    <a:pt x="617" y="1"/>
                    <a:pt x="617" y="1"/>
                    <a:pt x="617" y="1"/>
                  </a:cubicBezTo>
                  <a:cubicBezTo>
                    <a:pt x="617" y="1"/>
                    <a:pt x="617" y="1"/>
                    <a:pt x="617" y="1"/>
                  </a:cubicBezTo>
                  <a:moveTo>
                    <a:pt x="617" y="1"/>
                  </a:moveTo>
                  <a:cubicBezTo>
                    <a:pt x="617" y="1"/>
                    <a:pt x="617" y="1"/>
                    <a:pt x="617" y="1"/>
                  </a:cubicBezTo>
                  <a:cubicBezTo>
                    <a:pt x="617" y="1"/>
                    <a:pt x="617" y="1"/>
                    <a:pt x="617" y="1"/>
                  </a:cubicBezTo>
                  <a:moveTo>
                    <a:pt x="617" y="1"/>
                  </a:moveTo>
                  <a:cubicBezTo>
                    <a:pt x="617" y="1"/>
                    <a:pt x="617" y="1"/>
                    <a:pt x="617" y="1"/>
                  </a:cubicBezTo>
                  <a:cubicBezTo>
                    <a:pt x="617" y="1"/>
                    <a:pt x="617" y="1"/>
                    <a:pt x="617" y="1"/>
                  </a:cubicBezTo>
                  <a:moveTo>
                    <a:pt x="23" y="1"/>
                  </a:moveTo>
                  <a:cubicBezTo>
                    <a:pt x="23" y="1"/>
                    <a:pt x="23" y="1"/>
                    <a:pt x="23" y="1"/>
                  </a:cubicBezTo>
                  <a:cubicBezTo>
                    <a:pt x="23" y="1"/>
                    <a:pt x="23" y="1"/>
                    <a:pt x="23" y="1"/>
                  </a:cubicBezTo>
                  <a:moveTo>
                    <a:pt x="616" y="1"/>
                  </a:moveTo>
                  <a:cubicBezTo>
                    <a:pt x="616" y="1"/>
                    <a:pt x="616" y="1"/>
                    <a:pt x="616" y="1"/>
                  </a:cubicBezTo>
                  <a:cubicBezTo>
                    <a:pt x="616" y="1"/>
                    <a:pt x="616" y="1"/>
                    <a:pt x="616" y="1"/>
                  </a:cubicBezTo>
                  <a:moveTo>
                    <a:pt x="616" y="1"/>
                  </a:moveTo>
                  <a:cubicBezTo>
                    <a:pt x="616" y="1"/>
                    <a:pt x="616" y="1"/>
                    <a:pt x="616" y="1"/>
                  </a:cubicBezTo>
                  <a:cubicBezTo>
                    <a:pt x="616" y="1"/>
                    <a:pt x="616" y="1"/>
                    <a:pt x="616" y="1"/>
                  </a:cubicBezTo>
                  <a:moveTo>
                    <a:pt x="23" y="1"/>
                  </a:moveTo>
                  <a:cubicBezTo>
                    <a:pt x="23" y="1"/>
                    <a:pt x="23" y="1"/>
                    <a:pt x="23" y="1"/>
                  </a:cubicBezTo>
                  <a:cubicBezTo>
                    <a:pt x="23" y="1"/>
                    <a:pt x="23" y="1"/>
                    <a:pt x="23" y="1"/>
                  </a:cubicBezTo>
                  <a:moveTo>
                    <a:pt x="616" y="1"/>
                  </a:moveTo>
                  <a:cubicBezTo>
                    <a:pt x="616" y="1"/>
                    <a:pt x="616" y="1"/>
                    <a:pt x="616" y="1"/>
                  </a:cubicBezTo>
                  <a:cubicBezTo>
                    <a:pt x="616" y="1"/>
                    <a:pt x="616" y="1"/>
                    <a:pt x="616" y="1"/>
                  </a:cubicBezTo>
                  <a:moveTo>
                    <a:pt x="24" y="1"/>
                  </a:moveTo>
                  <a:cubicBezTo>
                    <a:pt x="24" y="1"/>
                    <a:pt x="24" y="1"/>
                    <a:pt x="24" y="1"/>
                  </a:cubicBezTo>
                  <a:cubicBezTo>
                    <a:pt x="24" y="1"/>
                    <a:pt x="24" y="1"/>
                    <a:pt x="24" y="1"/>
                  </a:cubicBezTo>
                  <a:moveTo>
                    <a:pt x="616" y="1"/>
                  </a:moveTo>
                  <a:cubicBezTo>
                    <a:pt x="616" y="1"/>
                    <a:pt x="616" y="1"/>
                    <a:pt x="616" y="1"/>
                  </a:cubicBezTo>
                  <a:cubicBezTo>
                    <a:pt x="616" y="1"/>
                    <a:pt x="616" y="1"/>
                    <a:pt x="616" y="1"/>
                  </a:cubicBezTo>
                  <a:moveTo>
                    <a:pt x="24" y="0"/>
                  </a:moveTo>
                  <a:cubicBezTo>
                    <a:pt x="24" y="0"/>
                    <a:pt x="24" y="0"/>
                    <a:pt x="24" y="0"/>
                  </a:cubicBezTo>
                  <a:cubicBezTo>
                    <a:pt x="24" y="0"/>
                    <a:pt x="24" y="0"/>
                    <a:pt x="24" y="0"/>
                  </a:cubicBezTo>
                  <a:moveTo>
                    <a:pt x="615" y="0"/>
                  </a:moveTo>
                  <a:cubicBezTo>
                    <a:pt x="615" y="0"/>
                    <a:pt x="615" y="0"/>
                    <a:pt x="615" y="0"/>
                  </a:cubicBezTo>
                  <a:cubicBezTo>
                    <a:pt x="615" y="0"/>
                    <a:pt x="615" y="0"/>
                    <a:pt x="615" y="0"/>
                  </a:cubicBezTo>
                  <a:moveTo>
                    <a:pt x="615" y="0"/>
                  </a:moveTo>
                  <a:cubicBezTo>
                    <a:pt x="615" y="0"/>
                    <a:pt x="615" y="0"/>
                    <a:pt x="615" y="0"/>
                  </a:cubicBezTo>
                  <a:cubicBezTo>
                    <a:pt x="615" y="0"/>
                    <a:pt x="615" y="0"/>
                    <a:pt x="615" y="0"/>
                  </a:cubicBezTo>
                  <a:moveTo>
                    <a:pt x="615" y="0"/>
                  </a:moveTo>
                  <a:cubicBezTo>
                    <a:pt x="615" y="0"/>
                    <a:pt x="615" y="0"/>
                    <a:pt x="615" y="0"/>
                  </a:cubicBezTo>
                  <a:cubicBezTo>
                    <a:pt x="615" y="0"/>
                    <a:pt x="615" y="0"/>
                    <a:pt x="615" y="0"/>
                  </a:cubicBezTo>
                  <a:moveTo>
                    <a:pt x="614" y="0"/>
                  </a:moveTo>
                  <a:cubicBezTo>
                    <a:pt x="614" y="0"/>
                    <a:pt x="615" y="0"/>
                    <a:pt x="615" y="0"/>
                  </a:cubicBezTo>
                  <a:cubicBezTo>
                    <a:pt x="615" y="0"/>
                    <a:pt x="614" y="0"/>
                    <a:pt x="614" y="0"/>
                  </a:cubicBezTo>
                  <a:moveTo>
                    <a:pt x="614" y="0"/>
                  </a:moveTo>
                  <a:cubicBezTo>
                    <a:pt x="614" y="0"/>
                    <a:pt x="614" y="0"/>
                    <a:pt x="614" y="0"/>
                  </a:cubicBezTo>
                  <a:cubicBezTo>
                    <a:pt x="614" y="0"/>
                    <a:pt x="614" y="0"/>
                    <a:pt x="614" y="0"/>
                  </a:cubicBezTo>
                  <a:moveTo>
                    <a:pt x="614" y="0"/>
                  </a:moveTo>
                  <a:cubicBezTo>
                    <a:pt x="614" y="0"/>
                    <a:pt x="614" y="0"/>
                    <a:pt x="614" y="0"/>
                  </a:cubicBezTo>
                  <a:cubicBezTo>
                    <a:pt x="614" y="0"/>
                    <a:pt x="614" y="0"/>
                    <a:pt x="614" y="0"/>
                  </a:cubicBezTo>
                  <a:moveTo>
                    <a:pt x="613" y="0"/>
                  </a:moveTo>
                  <a:cubicBezTo>
                    <a:pt x="613" y="0"/>
                    <a:pt x="613" y="0"/>
                    <a:pt x="613" y="0"/>
                  </a:cubicBezTo>
                  <a:cubicBezTo>
                    <a:pt x="613" y="0"/>
                    <a:pt x="613" y="0"/>
                    <a:pt x="613" y="0"/>
                  </a:cubicBezTo>
                  <a:moveTo>
                    <a:pt x="613" y="0"/>
                  </a:moveTo>
                  <a:cubicBezTo>
                    <a:pt x="613" y="0"/>
                    <a:pt x="613" y="0"/>
                    <a:pt x="613" y="0"/>
                  </a:cubicBezTo>
                  <a:cubicBezTo>
                    <a:pt x="613" y="0"/>
                    <a:pt x="613" y="0"/>
                    <a:pt x="613" y="0"/>
                  </a:cubicBezTo>
                  <a:moveTo>
                    <a:pt x="26" y="0"/>
                  </a:moveTo>
                  <a:cubicBezTo>
                    <a:pt x="26" y="0"/>
                    <a:pt x="26" y="0"/>
                    <a:pt x="26" y="0"/>
                  </a:cubicBezTo>
                  <a:cubicBezTo>
                    <a:pt x="26" y="0"/>
                    <a:pt x="26" y="0"/>
                    <a:pt x="26" y="0"/>
                  </a:cubicBezTo>
                  <a:moveTo>
                    <a:pt x="613" y="0"/>
                  </a:moveTo>
                  <a:cubicBezTo>
                    <a:pt x="613" y="0"/>
                    <a:pt x="613" y="0"/>
                    <a:pt x="613" y="0"/>
                  </a:cubicBezTo>
                  <a:cubicBezTo>
                    <a:pt x="613" y="0"/>
                    <a:pt x="613" y="0"/>
                    <a:pt x="613" y="0"/>
                  </a:cubicBezTo>
                  <a:moveTo>
                    <a:pt x="27" y="0"/>
                  </a:moveTo>
                  <a:cubicBezTo>
                    <a:pt x="27" y="0"/>
                    <a:pt x="27" y="0"/>
                    <a:pt x="27" y="0"/>
                  </a:cubicBezTo>
                  <a:cubicBezTo>
                    <a:pt x="27" y="0"/>
                    <a:pt x="27" y="0"/>
                    <a:pt x="27" y="0"/>
                  </a:cubicBezTo>
                  <a:moveTo>
                    <a:pt x="612" y="0"/>
                  </a:moveTo>
                  <a:cubicBezTo>
                    <a:pt x="613" y="0"/>
                    <a:pt x="613" y="0"/>
                    <a:pt x="613" y="0"/>
                  </a:cubicBezTo>
                  <a:cubicBezTo>
                    <a:pt x="613" y="0"/>
                    <a:pt x="613" y="0"/>
                    <a:pt x="612" y="0"/>
                  </a:cubicBezTo>
                  <a:moveTo>
                    <a:pt x="27" y="0"/>
                  </a:moveTo>
                  <a:cubicBezTo>
                    <a:pt x="27" y="0"/>
                    <a:pt x="27" y="0"/>
                    <a:pt x="27" y="0"/>
                  </a:cubicBezTo>
                  <a:cubicBezTo>
                    <a:pt x="27" y="0"/>
                    <a:pt x="27" y="0"/>
                    <a:pt x="27" y="0"/>
                  </a:cubicBezTo>
                  <a:moveTo>
                    <a:pt x="612" y="0"/>
                  </a:moveTo>
                  <a:cubicBezTo>
                    <a:pt x="612" y="0"/>
                    <a:pt x="612" y="0"/>
                    <a:pt x="612" y="0"/>
                  </a:cubicBezTo>
                  <a:cubicBezTo>
                    <a:pt x="612" y="0"/>
                    <a:pt x="612" y="0"/>
                    <a:pt x="612" y="0"/>
                  </a:cubicBezTo>
                  <a:moveTo>
                    <a:pt x="27" y="0"/>
                  </a:moveTo>
                  <a:cubicBezTo>
                    <a:pt x="27" y="0"/>
                    <a:pt x="27" y="0"/>
                    <a:pt x="27" y="0"/>
                  </a:cubicBezTo>
                  <a:cubicBezTo>
                    <a:pt x="27" y="0"/>
                    <a:pt x="27" y="0"/>
                    <a:pt x="27" y="0"/>
                  </a:cubicBezTo>
                  <a:moveTo>
                    <a:pt x="612" y="0"/>
                  </a:moveTo>
                  <a:cubicBezTo>
                    <a:pt x="612" y="0"/>
                    <a:pt x="612" y="0"/>
                    <a:pt x="612" y="0"/>
                  </a:cubicBezTo>
                  <a:cubicBezTo>
                    <a:pt x="612" y="0"/>
                    <a:pt x="612" y="0"/>
                    <a:pt x="612" y="0"/>
                  </a:cubicBezTo>
                  <a:moveTo>
                    <a:pt x="27" y="0"/>
                  </a:moveTo>
                  <a:cubicBezTo>
                    <a:pt x="27" y="0"/>
                    <a:pt x="27" y="0"/>
                    <a:pt x="27" y="0"/>
                  </a:cubicBezTo>
                  <a:cubicBezTo>
                    <a:pt x="27" y="0"/>
                    <a:pt x="27" y="0"/>
                    <a:pt x="27" y="0"/>
                  </a:cubicBezTo>
                  <a:moveTo>
                    <a:pt x="612" y="0"/>
                  </a:moveTo>
                  <a:cubicBezTo>
                    <a:pt x="612" y="0"/>
                    <a:pt x="612" y="0"/>
                    <a:pt x="612" y="0"/>
                  </a:cubicBezTo>
                  <a:cubicBezTo>
                    <a:pt x="612" y="0"/>
                    <a:pt x="612" y="0"/>
                    <a:pt x="612" y="0"/>
                  </a:cubicBezTo>
                  <a:moveTo>
                    <a:pt x="28" y="0"/>
                  </a:moveTo>
                  <a:cubicBezTo>
                    <a:pt x="28" y="0"/>
                    <a:pt x="28" y="0"/>
                    <a:pt x="28" y="0"/>
                  </a:cubicBezTo>
                  <a:cubicBezTo>
                    <a:pt x="28" y="0"/>
                    <a:pt x="28" y="0"/>
                    <a:pt x="28" y="0"/>
                  </a:cubicBezTo>
                  <a:moveTo>
                    <a:pt x="611" y="0"/>
                  </a:moveTo>
                  <a:cubicBezTo>
                    <a:pt x="611" y="0"/>
                    <a:pt x="611" y="0"/>
                    <a:pt x="611" y="0"/>
                  </a:cubicBezTo>
                  <a:cubicBezTo>
                    <a:pt x="611" y="0"/>
                    <a:pt x="611" y="0"/>
                    <a:pt x="611" y="0"/>
                  </a:cubicBezTo>
                  <a:moveTo>
                    <a:pt x="28" y="0"/>
                  </a:moveTo>
                  <a:cubicBezTo>
                    <a:pt x="28" y="0"/>
                    <a:pt x="28" y="0"/>
                    <a:pt x="28" y="0"/>
                  </a:cubicBezTo>
                  <a:cubicBezTo>
                    <a:pt x="28" y="0"/>
                    <a:pt x="28" y="0"/>
                    <a:pt x="28" y="0"/>
                  </a:cubicBezTo>
                  <a:moveTo>
                    <a:pt x="611" y="0"/>
                  </a:moveTo>
                  <a:cubicBezTo>
                    <a:pt x="611" y="0"/>
                    <a:pt x="611" y="0"/>
                    <a:pt x="611" y="0"/>
                  </a:cubicBezTo>
                  <a:cubicBezTo>
                    <a:pt x="611" y="0"/>
                    <a:pt x="611" y="0"/>
                    <a:pt x="611" y="0"/>
                  </a:cubicBezTo>
                  <a:moveTo>
                    <a:pt x="28" y="0"/>
                  </a:moveTo>
                  <a:cubicBezTo>
                    <a:pt x="28" y="0"/>
                    <a:pt x="28" y="0"/>
                    <a:pt x="28" y="0"/>
                  </a:cubicBezTo>
                  <a:cubicBezTo>
                    <a:pt x="28" y="0"/>
                    <a:pt x="28" y="0"/>
                    <a:pt x="28" y="0"/>
                  </a:cubicBezTo>
                  <a:moveTo>
                    <a:pt x="611" y="0"/>
                  </a:moveTo>
                  <a:cubicBezTo>
                    <a:pt x="611" y="0"/>
                    <a:pt x="611" y="0"/>
                    <a:pt x="611" y="0"/>
                  </a:cubicBezTo>
                  <a:cubicBezTo>
                    <a:pt x="611" y="0"/>
                    <a:pt x="611" y="0"/>
                    <a:pt x="611" y="0"/>
                  </a:cubicBezTo>
                  <a:moveTo>
                    <a:pt x="29" y="0"/>
                  </a:moveTo>
                  <a:cubicBezTo>
                    <a:pt x="29" y="0"/>
                    <a:pt x="28" y="0"/>
                    <a:pt x="28" y="0"/>
                  </a:cubicBezTo>
                  <a:cubicBezTo>
                    <a:pt x="28" y="0"/>
                    <a:pt x="29" y="0"/>
                    <a:pt x="29" y="0"/>
                  </a:cubicBezTo>
                  <a:moveTo>
                    <a:pt x="611" y="0"/>
                  </a:moveTo>
                  <a:cubicBezTo>
                    <a:pt x="611" y="0"/>
                    <a:pt x="611" y="0"/>
                    <a:pt x="611" y="0"/>
                  </a:cubicBezTo>
                  <a:cubicBezTo>
                    <a:pt x="611" y="0"/>
                    <a:pt x="611" y="0"/>
                    <a:pt x="611" y="0"/>
                  </a:cubicBezTo>
                  <a:moveTo>
                    <a:pt x="29" y="0"/>
                  </a:moveTo>
                  <a:cubicBezTo>
                    <a:pt x="29" y="0"/>
                    <a:pt x="29" y="0"/>
                    <a:pt x="29" y="0"/>
                  </a:cubicBezTo>
                  <a:cubicBezTo>
                    <a:pt x="29" y="0"/>
                    <a:pt x="29" y="0"/>
                    <a:pt x="29" y="0"/>
                  </a:cubicBezTo>
                  <a:moveTo>
                    <a:pt x="610" y="0"/>
                  </a:moveTo>
                  <a:cubicBezTo>
                    <a:pt x="610" y="0"/>
                    <a:pt x="610" y="0"/>
                    <a:pt x="610" y="0"/>
                  </a:cubicBezTo>
                  <a:cubicBezTo>
                    <a:pt x="610" y="0"/>
                    <a:pt x="610" y="0"/>
                    <a:pt x="610" y="0"/>
                  </a:cubicBezTo>
                  <a:moveTo>
                    <a:pt x="29" y="0"/>
                  </a:moveTo>
                  <a:cubicBezTo>
                    <a:pt x="29" y="0"/>
                    <a:pt x="29" y="0"/>
                    <a:pt x="29" y="0"/>
                  </a:cubicBezTo>
                  <a:cubicBezTo>
                    <a:pt x="29" y="0"/>
                    <a:pt x="29" y="0"/>
                    <a:pt x="29" y="0"/>
                  </a:cubicBezTo>
                  <a:moveTo>
                    <a:pt x="610" y="0"/>
                  </a:moveTo>
                  <a:cubicBezTo>
                    <a:pt x="610" y="0"/>
                    <a:pt x="610" y="0"/>
                    <a:pt x="610" y="0"/>
                  </a:cubicBezTo>
                  <a:cubicBezTo>
                    <a:pt x="610" y="0"/>
                    <a:pt x="610" y="0"/>
                    <a:pt x="610" y="0"/>
                  </a:cubicBezTo>
                  <a:moveTo>
                    <a:pt x="29" y="0"/>
                  </a:moveTo>
                  <a:cubicBezTo>
                    <a:pt x="29" y="0"/>
                    <a:pt x="29" y="0"/>
                    <a:pt x="29" y="0"/>
                  </a:cubicBezTo>
                  <a:cubicBezTo>
                    <a:pt x="29" y="0"/>
                    <a:pt x="29" y="0"/>
                    <a:pt x="29" y="0"/>
                  </a:cubicBezTo>
                  <a:moveTo>
                    <a:pt x="610" y="0"/>
                  </a:moveTo>
                  <a:cubicBezTo>
                    <a:pt x="610" y="0"/>
                    <a:pt x="610" y="0"/>
                    <a:pt x="610" y="0"/>
                  </a:cubicBezTo>
                  <a:cubicBezTo>
                    <a:pt x="610" y="0"/>
                    <a:pt x="610" y="0"/>
                    <a:pt x="610" y="0"/>
                  </a:cubicBezTo>
                  <a:moveTo>
                    <a:pt x="30" y="0"/>
                  </a:moveTo>
                  <a:cubicBezTo>
                    <a:pt x="30" y="0"/>
                    <a:pt x="30" y="0"/>
                    <a:pt x="30" y="0"/>
                  </a:cubicBezTo>
                  <a:cubicBezTo>
                    <a:pt x="30" y="0"/>
                    <a:pt x="30" y="0"/>
                    <a:pt x="30" y="0"/>
                  </a:cubicBezTo>
                  <a:moveTo>
                    <a:pt x="609" y="0"/>
                  </a:moveTo>
                  <a:cubicBezTo>
                    <a:pt x="609" y="0"/>
                    <a:pt x="610" y="0"/>
                    <a:pt x="610" y="0"/>
                  </a:cubicBezTo>
                  <a:cubicBezTo>
                    <a:pt x="610" y="0"/>
                    <a:pt x="609" y="0"/>
                    <a:pt x="609" y="0"/>
                  </a:cubicBezTo>
                  <a:moveTo>
                    <a:pt x="30" y="0"/>
                  </a:moveTo>
                  <a:cubicBezTo>
                    <a:pt x="30" y="0"/>
                    <a:pt x="30" y="0"/>
                    <a:pt x="30" y="0"/>
                  </a:cubicBezTo>
                  <a:cubicBezTo>
                    <a:pt x="30" y="0"/>
                    <a:pt x="30" y="0"/>
                    <a:pt x="30" y="0"/>
                  </a:cubicBezTo>
                  <a:moveTo>
                    <a:pt x="609" y="0"/>
                  </a:moveTo>
                  <a:cubicBezTo>
                    <a:pt x="609" y="0"/>
                    <a:pt x="609" y="0"/>
                    <a:pt x="609" y="0"/>
                  </a:cubicBezTo>
                  <a:cubicBezTo>
                    <a:pt x="609" y="0"/>
                    <a:pt x="609" y="0"/>
                    <a:pt x="609" y="0"/>
                  </a:cubicBezTo>
                  <a:moveTo>
                    <a:pt x="30" y="0"/>
                  </a:moveTo>
                  <a:cubicBezTo>
                    <a:pt x="30" y="0"/>
                    <a:pt x="30" y="0"/>
                    <a:pt x="30" y="0"/>
                  </a:cubicBezTo>
                  <a:cubicBezTo>
                    <a:pt x="30" y="0"/>
                    <a:pt x="30" y="0"/>
                    <a:pt x="30" y="0"/>
                  </a:cubicBezTo>
                  <a:moveTo>
                    <a:pt x="609" y="0"/>
                  </a:moveTo>
                  <a:cubicBezTo>
                    <a:pt x="609" y="0"/>
                    <a:pt x="609" y="0"/>
                    <a:pt x="609" y="0"/>
                  </a:cubicBezTo>
                  <a:cubicBezTo>
                    <a:pt x="609" y="0"/>
                    <a:pt x="609" y="0"/>
                    <a:pt x="609" y="0"/>
                  </a:cubicBezTo>
                  <a:moveTo>
                    <a:pt x="609" y="0"/>
                  </a:moveTo>
                  <a:cubicBezTo>
                    <a:pt x="609" y="0"/>
                    <a:pt x="609" y="0"/>
                    <a:pt x="609" y="0"/>
                  </a:cubicBezTo>
                  <a:cubicBezTo>
                    <a:pt x="609" y="0"/>
                    <a:pt x="609" y="0"/>
                    <a:pt x="609" y="0"/>
                  </a:cubicBezTo>
                  <a:moveTo>
                    <a:pt x="31" y="0"/>
                  </a:moveTo>
                  <a:cubicBezTo>
                    <a:pt x="30" y="0"/>
                    <a:pt x="30" y="0"/>
                    <a:pt x="30" y="0"/>
                  </a:cubicBezTo>
                  <a:cubicBezTo>
                    <a:pt x="30" y="0"/>
                    <a:pt x="30" y="0"/>
                    <a:pt x="31" y="0"/>
                  </a:cubicBezTo>
                  <a:moveTo>
                    <a:pt x="608" y="0"/>
                  </a:moveTo>
                  <a:cubicBezTo>
                    <a:pt x="608" y="0"/>
                    <a:pt x="608" y="0"/>
                    <a:pt x="608" y="0"/>
                  </a:cubicBezTo>
                  <a:cubicBezTo>
                    <a:pt x="608" y="0"/>
                    <a:pt x="608" y="0"/>
                    <a:pt x="608" y="0"/>
                  </a:cubicBezTo>
                  <a:moveTo>
                    <a:pt x="31" y="0"/>
                  </a:moveTo>
                  <a:cubicBezTo>
                    <a:pt x="31" y="0"/>
                    <a:pt x="31" y="0"/>
                    <a:pt x="31" y="0"/>
                  </a:cubicBezTo>
                  <a:cubicBezTo>
                    <a:pt x="31" y="0"/>
                    <a:pt x="31" y="0"/>
                    <a:pt x="31" y="0"/>
                  </a:cubicBezTo>
                  <a:moveTo>
                    <a:pt x="608" y="0"/>
                  </a:moveTo>
                  <a:cubicBezTo>
                    <a:pt x="608" y="0"/>
                    <a:pt x="608" y="0"/>
                    <a:pt x="608" y="0"/>
                  </a:cubicBezTo>
                  <a:cubicBezTo>
                    <a:pt x="608" y="0"/>
                    <a:pt x="608" y="0"/>
                    <a:pt x="608" y="0"/>
                  </a:cubicBezTo>
                  <a:moveTo>
                    <a:pt x="31" y="0"/>
                  </a:moveTo>
                  <a:cubicBezTo>
                    <a:pt x="31" y="0"/>
                    <a:pt x="31" y="0"/>
                    <a:pt x="31" y="0"/>
                  </a:cubicBezTo>
                  <a:cubicBezTo>
                    <a:pt x="31" y="0"/>
                    <a:pt x="31" y="0"/>
                    <a:pt x="31" y="0"/>
                  </a:cubicBezTo>
                  <a:moveTo>
                    <a:pt x="31" y="0"/>
                  </a:moveTo>
                  <a:cubicBezTo>
                    <a:pt x="31" y="0"/>
                    <a:pt x="31" y="0"/>
                    <a:pt x="31" y="0"/>
                  </a:cubicBezTo>
                  <a:cubicBezTo>
                    <a:pt x="31" y="0"/>
                    <a:pt x="31" y="0"/>
                    <a:pt x="31" y="0"/>
                  </a:cubicBezTo>
                  <a:moveTo>
                    <a:pt x="608" y="0"/>
                  </a:moveTo>
                  <a:cubicBezTo>
                    <a:pt x="608" y="0"/>
                    <a:pt x="608" y="0"/>
                    <a:pt x="608" y="0"/>
                  </a:cubicBezTo>
                  <a:cubicBezTo>
                    <a:pt x="608" y="0"/>
                    <a:pt x="608" y="0"/>
                    <a:pt x="608" y="0"/>
                  </a:cubicBezTo>
                  <a:moveTo>
                    <a:pt x="32" y="0"/>
                  </a:moveTo>
                  <a:cubicBezTo>
                    <a:pt x="32" y="0"/>
                    <a:pt x="32" y="0"/>
                    <a:pt x="32" y="0"/>
                  </a:cubicBezTo>
                  <a:cubicBezTo>
                    <a:pt x="32" y="0"/>
                    <a:pt x="32" y="0"/>
                    <a:pt x="32" y="0"/>
                  </a:cubicBezTo>
                  <a:moveTo>
                    <a:pt x="607" y="0"/>
                  </a:moveTo>
                  <a:cubicBezTo>
                    <a:pt x="608" y="0"/>
                    <a:pt x="608" y="0"/>
                    <a:pt x="608" y="0"/>
                  </a:cubicBezTo>
                  <a:cubicBezTo>
                    <a:pt x="608" y="0"/>
                    <a:pt x="608" y="0"/>
                    <a:pt x="607" y="0"/>
                  </a:cubicBezTo>
                </a:path>
              </a:pathLst>
            </a:custGeom>
            <a:solidFill>
              <a:srgbClr val="FF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4" name="Freeform 34"/>
            <p:cNvSpPr>
              <a:spLocks/>
            </p:cNvSpPr>
            <p:nvPr/>
          </p:nvSpPr>
          <p:spPr bwMode="auto">
            <a:xfrm>
              <a:off x="8713788" y="4573588"/>
              <a:ext cx="2432050" cy="776288"/>
            </a:xfrm>
            <a:custGeom>
              <a:avLst/>
              <a:gdLst>
                <a:gd name="T0" fmla="*/ 390 w 639"/>
                <a:gd name="T1" fmla="*/ 0 h 204"/>
                <a:gd name="T2" fmla="*/ 183 w 639"/>
                <a:gd name="T3" fmla="*/ 0 h 204"/>
                <a:gd name="T4" fmla="*/ 136 w 639"/>
                <a:gd name="T5" fmla="*/ 0 h 204"/>
                <a:gd name="T6" fmla="*/ 32 w 639"/>
                <a:gd name="T7" fmla="*/ 0 h 204"/>
                <a:gd name="T8" fmla="*/ 31 w 639"/>
                <a:gd name="T9" fmla="*/ 0 h 204"/>
                <a:gd name="T10" fmla="*/ 31 w 639"/>
                <a:gd name="T11" fmla="*/ 0 h 204"/>
                <a:gd name="T12" fmla="*/ 30 w 639"/>
                <a:gd name="T13" fmla="*/ 0 h 204"/>
                <a:gd name="T14" fmla="*/ 30 w 639"/>
                <a:gd name="T15" fmla="*/ 0 h 204"/>
                <a:gd name="T16" fmla="*/ 30 w 639"/>
                <a:gd name="T17" fmla="*/ 0 h 204"/>
                <a:gd name="T18" fmla="*/ 29 w 639"/>
                <a:gd name="T19" fmla="*/ 0 h 204"/>
                <a:gd name="T20" fmla="*/ 29 w 639"/>
                <a:gd name="T21" fmla="*/ 0 h 204"/>
                <a:gd name="T22" fmla="*/ 28 w 639"/>
                <a:gd name="T23" fmla="*/ 0 h 204"/>
                <a:gd name="T24" fmla="*/ 28 w 639"/>
                <a:gd name="T25" fmla="*/ 0 h 204"/>
                <a:gd name="T26" fmla="*/ 27 w 639"/>
                <a:gd name="T27" fmla="*/ 0 h 204"/>
                <a:gd name="T28" fmla="*/ 27 w 639"/>
                <a:gd name="T29" fmla="*/ 0 h 204"/>
                <a:gd name="T30" fmla="*/ 27 w 639"/>
                <a:gd name="T31" fmla="*/ 0 h 204"/>
                <a:gd name="T32" fmla="*/ 26 w 639"/>
                <a:gd name="T33" fmla="*/ 0 h 204"/>
                <a:gd name="T34" fmla="*/ 24 w 639"/>
                <a:gd name="T35" fmla="*/ 1 h 204"/>
                <a:gd name="T36" fmla="*/ 23 w 639"/>
                <a:gd name="T37" fmla="*/ 1 h 204"/>
                <a:gd name="T38" fmla="*/ 1 w 639"/>
                <a:gd name="T39" fmla="*/ 12 h 204"/>
                <a:gd name="T40" fmla="*/ 320 w 639"/>
                <a:gd name="T41" fmla="*/ 134 h 204"/>
                <a:gd name="T42" fmla="*/ 638 w 639"/>
                <a:gd name="T43" fmla="*/ 12 h 204"/>
                <a:gd name="T44" fmla="*/ 623 w 639"/>
                <a:gd name="T45" fmla="*/ 3 h 204"/>
                <a:gd name="T46" fmla="*/ 623 w 639"/>
                <a:gd name="T47" fmla="*/ 3 h 204"/>
                <a:gd name="T48" fmla="*/ 623 w 639"/>
                <a:gd name="T49" fmla="*/ 2 h 204"/>
                <a:gd name="T50" fmla="*/ 622 w 639"/>
                <a:gd name="T51" fmla="*/ 2 h 204"/>
                <a:gd name="T52" fmla="*/ 622 w 639"/>
                <a:gd name="T53" fmla="*/ 2 h 204"/>
                <a:gd name="T54" fmla="*/ 622 w 639"/>
                <a:gd name="T55" fmla="*/ 2 h 204"/>
                <a:gd name="T56" fmla="*/ 621 w 639"/>
                <a:gd name="T57" fmla="*/ 2 h 204"/>
                <a:gd name="T58" fmla="*/ 619 w 639"/>
                <a:gd name="T59" fmla="*/ 1 h 204"/>
                <a:gd name="T60" fmla="*/ 618 w 639"/>
                <a:gd name="T61" fmla="*/ 1 h 204"/>
                <a:gd name="T62" fmla="*/ 618 w 639"/>
                <a:gd name="T63" fmla="*/ 1 h 204"/>
                <a:gd name="T64" fmla="*/ 617 w 639"/>
                <a:gd name="T65" fmla="*/ 1 h 204"/>
                <a:gd name="T66" fmla="*/ 617 w 639"/>
                <a:gd name="T67" fmla="*/ 1 h 204"/>
                <a:gd name="T68" fmla="*/ 617 w 639"/>
                <a:gd name="T69" fmla="*/ 1 h 204"/>
                <a:gd name="T70" fmla="*/ 616 w 639"/>
                <a:gd name="T71" fmla="*/ 1 h 204"/>
                <a:gd name="T72" fmla="*/ 616 w 639"/>
                <a:gd name="T73" fmla="*/ 1 h 204"/>
                <a:gd name="T74" fmla="*/ 616 w 639"/>
                <a:gd name="T75" fmla="*/ 1 h 204"/>
                <a:gd name="T76" fmla="*/ 615 w 639"/>
                <a:gd name="T77" fmla="*/ 0 h 204"/>
                <a:gd name="T78" fmla="*/ 615 w 639"/>
                <a:gd name="T79" fmla="*/ 0 h 204"/>
                <a:gd name="T80" fmla="*/ 614 w 639"/>
                <a:gd name="T81" fmla="*/ 0 h 204"/>
                <a:gd name="T82" fmla="*/ 614 w 639"/>
                <a:gd name="T83" fmla="*/ 0 h 204"/>
                <a:gd name="T84" fmla="*/ 613 w 639"/>
                <a:gd name="T85" fmla="*/ 0 h 204"/>
                <a:gd name="T86" fmla="*/ 613 w 639"/>
                <a:gd name="T87" fmla="*/ 0 h 204"/>
                <a:gd name="T88" fmla="*/ 612 w 639"/>
                <a:gd name="T89" fmla="*/ 0 h 204"/>
                <a:gd name="T90" fmla="*/ 612 w 639"/>
                <a:gd name="T91" fmla="*/ 0 h 204"/>
                <a:gd name="T92" fmla="*/ 611 w 639"/>
                <a:gd name="T93" fmla="*/ 0 h 204"/>
                <a:gd name="T94" fmla="*/ 611 w 639"/>
                <a:gd name="T95" fmla="*/ 0 h 204"/>
                <a:gd name="T96" fmla="*/ 611 w 639"/>
                <a:gd name="T97" fmla="*/ 0 h 204"/>
                <a:gd name="T98" fmla="*/ 610 w 639"/>
                <a:gd name="T99" fmla="*/ 0 h 204"/>
                <a:gd name="T100" fmla="*/ 610 w 639"/>
                <a:gd name="T101" fmla="*/ 0 h 204"/>
                <a:gd name="T102" fmla="*/ 609 w 639"/>
                <a:gd name="T103" fmla="*/ 0 h 204"/>
                <a:gd name="T104" fmla="*/ 609 w 639"/>
                <a:gd name="T105" fmla="*/ 0 h 204"/>
                <a:gd name="T106" fmla="*/ 609 w 639"/>
                <a:gd name="T107" fmla="*/ 0 h 204"/>
                <a:gd name="T108" fmla="*/ 608 w 639"/>
                <a:gd name="T109" fmla="*/ 0 h 204"/>
                <a:gd name="T110" fmla="*/ 608 w 639"/>
                <a:gd name="T111" fmla="*/ 0 h 204"/>
                <a:gd name="T112" fmla="*/ 607 w 639"/>
                <a:gd name="T113"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9" h="204">
                  <a:moveTo>
                    <a:pt x="607" y="0"/>
                  </a:moveTo>
                  <a:cubicBezTo>
                    <a:pt x="413" y="0"/>
                    <a:pt x="413" y="0"/>
                    <a:pt x="413" y="0"/>
                  </a:cubicBezTo>
                  <a:cubicBezTo>
                    <a:pt x="390" y="0"/>
                    <a:pt x="390" y="0"/>
                    <a:pt x="390" y="0"/>
                  </a:cubicBezTo>
                  <a:cubicBezTo>
                    <a:pt x="368" y="0"/>
                    <a:pt x="368" y="0"/>
                    <a:pt x="368" y="0"/>
                  </a:cubicBezTo>
                  <a:cubicBezTo>
                    <a:pt x="366" y="0"/>
                    <a:pt x="366" y="0"/>
                    <a:pt x="366" y="0"/>
                  </a:cubicBezTo>
                  <a:cubicBezTo>
                    <a:pt x="183" y="0"/>
                    <a:pt x="183" y="0"/>
                    <a:pt x="183" y="0"/>
                  </a:cubicBezTo>
                  <a:cubicBezTo>
                    <a:pt x="168" y="0"/>
                    <a:pt x="168" y="0"/>
                    <a:pt x="168" y="0"/>
                  </a:cubicBezTo>
                  <a:cubicBezTo>
                    <a:pt x="138" y="0"/>
                    <a:pt x="138" y="0"/>
                    <a:pt x="138" y="0"/>
                  </a:cubicBezTo>
                  <a:cubicBezTo>
                    <a:pt x="136" y="0"/>
                    <a:pt x="136" y="0"/>
                    <a:pt x="136" y="0"/>
                  </a:cubicBezTo>
                  <a:cubicBezTo>
                    <a:pt x="32" y="0"/>
                    <a:pt x="32" y="0"/>
                    <a:pt x="32" y="0"/>
                  </a:cubicBezTo>
                  <a:cubicBezTo>
                    <a:pt x="32" y="0"/>
                    <a:pt x="32" y="0"/>
                    <a:pt x="32" y="0"/>
                  </a:cubicBezTo>
                  <a:cubicBezTo>
                    <a:pt x="32" y="0"/>
                    <a:pt x="32" y="0"/>
                    <a:pt x="32" y="0"/>
                  </a:cubicBezTo>
                  <a:cubicBezTo>
                    <a:pt x="32" y="0"/>
                    <a:pt x="32" y="0"/>
                    <a:pt x="32" y="0"/>
                  </a:cubicBezTo>
                  <a:cubicBezTo>
                    <a:pt x="31" y="0"/>
                    <a:pt x="31" y="0"/>
                    <a:pt x="31" y="0"/>
                  </a:cubicBezTo>
                  <a:cubicBezTo>
                    <a:pt x="31" y="0"/>
                    <a:pt x="31" y="0"/>
                    <a:pt x="31" y="0"/>
                  </a:cubicBezTo>
                  <a:cubicBezTo>
                    <a:pt x="31" y="0"/>
                    <a:pt x="31" y="0"/>
                    <a:pt x="31" y="0"/>
                  </a:cubicBezTo>
                  <a:cubicBezTo>
                    <a:pt x="31" y="0"/>
                    <a:pt x="31" y="0"/>
                    <a:pt x="31" y="0"/>
                  </a:cubicBezTo>
                  <a:cubicBezTo>
                    <a:pt x="31" y="0"/>
                    <a:pt x="31" y="0"/>
                    <a:pt x="31" y="0"/>
                  </a:cubicBezTo>
                  <a:cubicBezTo>
                    <a:pt x="31" y="0"/>
                    <a:pt x="31" y="0"/>
                    <a:pt x="31" y="0"/>
                  </a:cubicBezTo>
                  <a:cubicBezTo>
                    <a:pt x="31" y="0"/>
                    <a:pt x="31" y="0"/>
                    <a:pt x="31" y="0"/>
                  </a:cubicBezTo>
                  <a:cubicBezTo>
                    <a:pt x="30" y="0"/>
                    <a:pt x="30" y="0"/>
                    <a:pt x="30" y="0"/>
                  </a:cubicBezTo>
                  <a:cubicBezTo>
                    <a:pt x="30" y="0"/>
                    <a:pt x="30" y="0"/>
                    <a:pt x="30" y="0"/>
                  </a:cubicBezTo>
                  <a:cubicBezTo>
                    <a:pt x="30" y="0"/>
                    <a:pt x="30" y="0"/>
                    <a:pt x="30" y="0"/>
                  </a:cubicBezTo>
                  <a:cubicBezTo>
                    <a:pt x="30" y="0"/>
                    <a:pt x="30" y="0"/>
                    <a:pt x="30" y="0"/>
                  </a:cubicBezTo>
                  <a:cubicBezTo>
                    <a:pt x="30" y="0"/>
                    <a:pt x="30" y="0"/>
                    <a:pt x="30" y="0"/>
                  </a:cubicBezTo>
                  <a:cubicBezTo>
                    <a:pt x="30" y="0"/>
                    <a:pt x="30" y="0"/>
                    <a:pt x="30" y="0"/>
                  </a:cubicBezTo>
                  <a:cubicBezTo>
                    <a:pt x="30" y="0"/>
                    <a:pt x="30" y="0"/>
                    <a:pt x="30" y="0"/>
                  </a:cubicBezTo>
                  <a:cubicBezTo>
                    <a:pt x="30"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6" y="0"/>
                    <a:pt x="26" y="0"/>
                    <a:pt x="26" y="0"/>
                  </a:cubicBezTo>
                  <a:cubicBezTo>
                    <a:pt x="26" y="0"/>
                    <a:pt x="26" y="0"/>
                    <a:pt x="26" y="0"/>
                  </a:cubicBezTo>
                  <a:cubicBezTo>
                    <a:pt x="25" y="0"/>
                    <a:pt x="25" y="0"/>
                    <a:pt x="24" y="0"/>
                  </a:cubicBezTo>
                  <a:cubicBezTo>
                    <a:pt x="24" y="0"/>
                    <a:pt x="24" y="0"/>
                    <a:pt x="24" y="0"/>
                  </a:cubicBezTo>
                  <a:cubicBezTo>
                    <a:pt x="24" y="0"/>
                    <a:pt x="24" y="1"/>
                    <a:pt x="24" y="1"/>
                  </a:cubicBezTo>
                  <a:cubicBezTo>
                    <a:pt x="24" y="1"/>
                    <a:pt x="24" y="1"/>
                    <a:pt x="24" y="1"/>
                  </a:cubicBezTo>
                  <a:cubicBezTo>
                    <a:pt x="23" y="1"/>
                    <a:pt x="23" y="1"/>
                    <a:pt x="23" y="1"/>
                  </a:cubicBezTo>
                  <a:cubicBezTo>
                    <a:pt x="23" y="1"/>
                    <a:pt x="23" y="1"/>
                    <a:pt x="23" y="1"/>
                  </a:cubicBezTo>
                  <a:cubicBezTo>
                    <a:pt x="23" y="1"/>
                    <a:pt x="23" y="1"/>
                    <a:pt x="23" y="1"/>
                  </a:cubicBezTo>
                  <a:cubicBezTo>
                    <a:pt x="23" y="1"/>
                    <a:pt x="23" y="1"/>
                    <a:pt x="23" y="1"/>
                  </a:cubicBezTo>
                  <a:cubicBezTo>
                    <a:pt x="14" y="2"/>
                    <a:pt x="7" y="6"/>
                    <a:pt x="1" y="12"/>
                  </a:cubicBezTo>
                  <a:cubicBezTo>
                    <a:pt x="1" y="12"/>
                    <a:pt x="1" y="12"/>
                    <a:pt x="0" y="12"/>
                  </a:cubicBezTo>
                  <a:cubicBezTo>
                    <a:pt x="237" y="204"/>
                    <a:pt x="237" y="204"/>
                    <a:pt x="237" y="204"/>
                  </a:cubicBezTo>
                  <a:cubicBezTo>
                    <a:pt x="320" y="134"/>
                    <a:pt x="320" y="134"/>
                    <a:pt x="320" y="134"/>
                  </a:cubicBezTo>
                  <a:cubicBezTo>
                    <a:pt x="401" y="203"/>
                    <a:pt x="401" y="203"/>
                    <a:pt x="401" y="203"/>
                  </a:cubicBezTo>
                  <a:cubicBezTo>
                    <a:pt x="639" y="12"/>
                    <a:pt x="639" y="12"/>
                    <a:pt x="639" y="12"/>
                  </a:cubicBezTo>
                  <a:cubicBezTo>
                    <a:pt x="639" y="12"/>
                    <a:pt x="638" y="12"/>
                    <a:pt x="638" y="12"/>
                  </a:cubicBezTo>
                  <a:cubicBezTo>
                    <a:pt x="634" y="8"/>
                    <a:pt x="629" y="5"/>
                    <a:pt x="624" y="3"/>
                  </a:cubicBezTo>
                  <a:cubicBezTo>
                    <a:pt x="624" y="3"/>
                    <a:pt x="624" y="3"/>
                    <a:pt x="624" y="3"/>
                  </a:cubicBezTo>
                  <a:cubicBezTo>
                    <a:pt x="624" y="3"/>
                    <a:pt x="623" y="3"/>
                    <a:pt x="623" y="3"/>
                  </a:cubicBezTo>
                  <a:cubicBezTo>
                    <a:pt x="623" y="3"/>
                    <a:pt x="623" y="3"/>
                    <a:pt x="623" y="3"/>
                  </a:cubicBezTo>
                  <a:cubicBezTo>
                    <a:pt x="623" y="3"/>
                    <a:pt x="623" y="3"/>
                    <a:pt x="623" y="3"/>
                  </a:cubicBezTo>
                  <a:cubicBezTo>
                    <a:pt x="623" y="3"/>
                    <a:pt x="623" y="3"/>
                    <a:pt x="623" y="3"/>
                  </a:cubicBezTo>
                  <a:cubicBezTo>
                    <a:pt x="623" y="3"/>
                    <a:pt x="623" y="3"/>
                    <a:pt x="623" y="2"/>
                  </a:cubicBezTo>
                  <a:cubicBezTo>
                    <a:pt x="623" y="2"/>
                    <a:pt x="623" y="2"/>
                    <a:pt x="623" y="2"/>
                  </a:cubicBezTo>
                  <a:cubicBezTo>
                    <a:pt x="623" y="2"/>
                    <a:pt x="623" y="2"/>
                    <a:pt x="623" y="2"/>
                  </a:cubicBezTo>
                  <a:cubicBezTo>
                    <a:pt x="623" y="2"/>
                    <a:pt x="623" y="2"/>
                    <a:pt x="623" y="2"/>
                  </a:cubicBezTo>
                  <a:cubicBezTo>
                    <a:pt x="623" y="2"/>
                    <a:pt x="622" y="2"/>
                    <a:pt x="622" y="2"/>
                  </a:cubicBezTo>
                  <a:cubicBezTo>
                    <a:pt x="622" y="2"/>
                    <a:pt x="622" y="2"/>
                    <a:pt x="622" y="2"/>
                  </a:cubicBezTo>
                  <a:cubicBezTo>
                    <a:pt x="622" y="2"/>
                    <a:pt x="622" y="2"/>
                    <a:pt x="622" y="2"/>
                  </a:cubicBezTo>
                  <a:cubicBezTo>
                    <a:pt x="622" y="2"/>
                    <a:pt x="622" y="2"/>
                    <a:pt x="622" y="2"/>
                  </a:cubicBezTo>
                  <a:cubicBezTo>
                    <a:pt x="622" y="2"/>
                    <a:pt x="622" y="2"/>
                    <a:pt x="622" y="2"/>
                  </a:cubicBezTo>
                  <a:cubicBezTo>
                    <a:pt x="622" y="2"/>
                    <a:pt x="622" y="2"/>
                    <a:pt x="622" y="2"/>
                  </a:cubicBezTo>
                  <a:cubicBezTo>
                    <a:pt x="622" y="2"/>
                    <a:pt x="622" y="2"/>
                    <a:pt x="622" y="2"/>
                  </a:cubicBezTo>
                  <a:cubicBezTo>
                    <a:pt x="622" y="2"/>
                    <a:pt x="622" y="2"/>
                    <a:pt x="622" y="2"/>
                  </a:cubicBezTo>
                  <a:cubicBezTo>
                    <a:pt x="622" y="2"/>
                    <a:pt x="621" y="2"/>
                    <a:pt x="621" y="2"/>
                  </a:cubicBezTo>
                  <a:cubicBezTo>
                    <a:pt x="621" y="2"/>
                    <a:pt x="621" y="2"/>
                    <a:pt x="621" y="2"/>
                  </a:cubicBezTo>
                  <a:cubicBezTo>
                    <a:pt x="621" y="2"/>
                    <a:pt x="621" y="2"/>
                    <a:pt x="621" y="2"/>
                  </a:cubicBezTo>
                  <a:cubicBezTo>
                    <a:pt x="621" y="2"/>
                    <a:pt x="621" y="2"/>
                    <a:pt x="621" y="2"/>
                  </a:cubicBezTo>
                  <a:cubicBezTo>
                    <a:pt x="620" y="2"/>
                    <a:pt x="620" y="1"/>
                    <a:pt x="619" y="1"/>
                  </a:cubicBezTo>
                  <a:cubicBezTo>
                    <a:pt x="619" y="1"/>
                    <a:pt x="619" y="1"/>
                    <a:pt x="619" y="1"/>
                  </a:cubicBezTo>
                  <a:cubicBezTo>
                    <a:pt x="619" y="1"/>
                    <a:pt x="619" y="1"/>
                    <a:pt x="619" y="1"/>
                  </a:cubicBezTo>
                  <a:cubicBezTo>
                    <a:pt x="618" y="1"/>
                    <a:pt x="618" y="1"/>
                    <a:pt x="618" y="1"/>
                  </a:cubicBezTo>
                  <a:cubicBezTo>
                    <a:pt x="618" y="1"/>
                    <a:pt x="618" y="1"/>
                    <a:pt x="618" y="1"/>
                  </a:cubicBezTo>
                  <a:cubicBezTo>
                    <a:pt x="618" y="1"/>
                    <a:pt x="618" y="1"/>
                    <a:pt x="618" y="1"/>
                  </a:cubicBezTo>
                  <a:cubicBezTo>
                    <a:pt x="618" y="1"/>
                    <a:pt x="618" y="1"/>
                    <a:pt x="618" y="1"/>
                  </a:cubicBezTo>
                  <a:cubicBezTo>
                    <a:pt x="618" y="1"/>
                    <a:pt x="618" y="1"/>
                    <a:pt x="618" y="1"/>
                  </a:cubicBezTo>
                  <a:cubicBezTo>
                    <a:pt x="618" y="1"/>
                    <a:pt x="618" y="1"/>
                    <a:pt x="618" y="1"/>
                  </a:cubicBezTo>
                  <a:cubicBezTo>
                    <a:pt x="618" y="1"/>
                    <a:pt x="618" y="1"/>
                    <a:pt x="618" y="1"/>
                  </a:cubicBezTo>
                  <a:cubicBezTo>
                    <a:pt x="618" y="1"/>
                    <a:pt x="618" y="1"/>
                    <a:pt x="617" y="1"/>
                  </a:cubicBezTo>
                  <a:cubicBezTo>
                    <a:pt x="617" y="1"/>
                    <a:pt x="617" y="1"/>
                    <a:pt x="617" y="1"/>
                  </a:cubicBezTo>
                  <a:cubicBezTo>
                    <a:pt x="617" y="1"/>
                    <a:pt x="617" y="1"/>
                    <a:pt x="617" y="1"/>
                  </a:cubicBezTo>
                  <a:cubicBezTo>
                    <a:pt x="617" y="1"/>
                    <a:pt x="617" y="1"/>
                    <a:pt x="617" y="1"/>
                  </a:cubicBezTo>
                  <a:cubicBezTo>
                    <a:pt x="617" y="1"/>
                    <a:pt x="617" y="1"/>
                    <a:pt x="617" y="1"/>
                  </a:cubicBezTo>
                  <a:cubicBezTo>
                    <a:pt x="617" y="1"/>
                    <a:pt x="617" y="1"/>
                    <a:pt x="617" y="1"/>
                  </a:cubicBezTo>
                  <a:cubicBezTo>
                    <a:pt x="617" y="1"/>
                    <a:pt x="617" y="1"/>
                    <a:pt x="617" y="1"/>
                  </a:cubicBezTo>
                  <a:cubicBezTo>
                    <a:pt x="617" y="1"/>
                    <a:pt x="617" y="1"/>
                    <a:pt x="617" y="1"/>
                  </a:cubicBezTo>
                  <a:cubicBezTo>
                    <a:pt x="617" y="1"/>
                    <a:pt x="616" y="1"/>
                    <a:pt x="616" y="1"/>
                  </a:cubicBezTo>
                  <a:cubicBezTo>
                    <a:pt x="616" y="1"/>
                    <a:pt x="616" y="1"/>
                    <a:pt x="616" y="1"/>
                  </a:cubicBezTo>
                  <a:cubicBezTo>
                    <a:pt x="616" y="1"/>
                    <a:pt x="616" y="1"/>
                    <a:pt x="616" y="1"/>
                  </a:cubicBezTo>
                  <a:cubicBezTo>
                    <a:pt x="616" y="1"/>
                    <a:pt x="616" y="1"/>
                    <a:pt x="616" y="1"/>
                  </a:cubicBezTo>
                  <a:cubicBezTo>
                    <a:pt x="616" y="1"/>
                    <a:pt x="616" y="1"/>
                    <a:pt x="616" y="1"/>
                  </a:cubicBezTo>
                  <a:cubicBezTo>
                    <a:pt x="616" y="1"/>
                    <a:pt x="616" y="1"/>
                    <a:pt x="616" y="1"/>
                  </a:cubicBezTo>
                  <a:cubicBezTo>
                    <a:pt x="616" y="1"/>
                    <a:pt x="616" y="1"/>
                    <a:pt x="616" y="1"/>
                  </a:cubicBezTo>
                  <a:cubicBezTo>
                    <a:pt x="616" y="1"/>
                    <a:pt x="616" y="1"/>
                    <a:pt x="616" y="1"/>
                  </a:cubicBezTo>
                  <a:cubicBezTo>
                    <a:pt x="615" y="1"/>
                    <a:pt x="615" y="0"/>
                    <a:pt x="615" y="0"/>
                  </a:cubicBezTo>
                  <a:cubicBezTo>
                    <a:pt x="615" y="0"/>
                    <a:pt x="615" y="0"/>
                    <a:pt x="615" y="0"/>
                  </a:cubicBezTo>
                  <a:cubicBezTo>
                    <a:pt x="615" y="0"/>
                    <a:pt x="615" y="0"/>
                    <a:pt x="615" y="0"/>
                  </a:cubicBezTo>
                  <a:cubicBezTo>
                    <a:pt x="615" y="0"/>
                    <a:pt x="615" y="0"/>
                    <a:pt x="615" y="0"/>
                  </a:cubicBezTo>
                  <a:cubicBezTo>
                    <a:pt x="615" y="0"/>
                    <a:pt x="615" y="0"/>
                    <a:pt x="615" y="0"/>
                  </a:cubicBezTo>
                  <a:cubicBezTo>
                    <a:pt x="615" y="0"/>
                    <a:pt x="615" y="0"/>
                    <a:pt x="615" y="0"/>
                  </a:cubicBezTo>
                  <a:cubicBezTo>
                    <a:pt x="615" y="0"/>
                    <a:pt x="615" y="0"/>
                    <a:pt x="615" y="0"/>
                  </a:cubicBezTo>
                  <a:cubicBezTo>
                    <a:pt x="615" y="0"/>
                    <a:pt x="614" y="0"/>
                    <a:pt x="614" y="0"/>
                  </a:cubicBezTo>
                  <a:cubicBezTo>
                    <a:pt x="614" y="0"/>
                    <a:pt x="614" y="0"/>
                    <a:pt x="614" y="0"/>
                  </a:cubicBezTo>
                  <a:cubicBezTo>
                    <a:pt x="614" y="0"/>
                    <a:pt x="614" y="0"/>
                    <a:pt x="614" y="0"/>
                  </a:cubicBezTo>
                  <a:cubicBezTo>
                    <a:pt x="614" y="0"/>
                    <a:pt x="614" y="0"/>
                    <a:pt x="614" y="0"/>
                  </a:cubicBezTo>
                  <a:cubicBezTo>
                    <a:pt x="614" y="0"/>
                    <a:pt x="614" y="0"/>
                    <a:pt x="614" y="0"/>
                  </a:cubicBezTo>
                  <a:cubicBezTo>
                    <a:pt x="614" y="0"/>
                    <a:pt x="614" y="0"/>
                    <a:pt x="613" y="0"/>
                  </a:cubicBezTo>
                  <a:cubicBezTo>
                    <a:pt x="613" y="0"/>
                    <a:pt x="613" y="0"/>
                    <a:pt x="613" y="0"/>
                  </a:cubicBezTo>
                  <a:cubicBezTo>
                    <a:pt x="613" y="0"/>
                    <a:pt x="613" y="0"/>
                    <a:pt x="613" y="0"/>
                  </a:cubicBezTo>
                  <a:cubicBezTo>
                    <a:pt x="613" y="0"/>
                    <a:pt x="613" y="0"/>
                    <a:pt x="613" y="0"/>
                  </a:cubicBezTo>
                  <a:cubicBezTo>
                    <a:pt x="613" y="0"/>
                    <a:pt x="613" y="0"/>
                    <a:pt x="613" y="0"/>
                  </a:cubicBezTo>
                  <a:cubicBezTo>
                    <a:pt x="613" y="0"/>
                    <a:pt x="613" y="0"/>
                    <a:pt x="613" y="0"/>
                  </a:cubicBezTo>
                  <a:cubicBezTo>
                    <a:pt x="613" y="0"/>
                    <a:pt x="613" y="0"/>
                    <a:pt x="613" y="0"/>
                  </a:cubicBezTo>
                  <a:cubicBezTo>
                    <a:pt x="613" y="0"/>
                    <a:pt x="613" y="0"/>
                    <a:pt x="612" y="0"/>
                  </a:cubicBezTo>
                  <a:cubicBezTo>
                    <a:pt x="612" y="0"/>
                    <a:pt x="612" y="0"/>
                    <a:pt x="612" y="0"/>
                  </a:cubicBezTo>
                  <a:cubicBezTo>
                    <a:pt x="612" y="0"/>
                    <a:pt x="612" y="0"/>
                    <a:pt x="612" y="0"/>
                  </a:cubicBezTo>
                  <a:cubicBezTo>
                    <a:pt x="612" y="0"/>
                    <a:pt x="612" y="0"/>
                    <a:pt x="612" y="0"/>
                  </a:cubicBezTo>
                  <a:cubicBezTo>
                    <a:pt x="612" y="0"/>
                    <a:pt x="612" y="0"/>
                    <a:pt x="612" y="0"/>
                  </a:cubicBezTo>
                  <a:cubicBezTo>
                    <a:pt x="612" y="0"/>
                    <a:pt x="612" y="0"/>
                    <a:pt x="612" y="0"/>
                  </a:cubicBezTo>
                  <a:cubicBezTo>
                    <a:pt x="612" y="0"/>
                    <a:pt x="612" y="0"/>
                    <a:pt x="612" y="0"/>
                  </a:cubicBezTo>
                  <a:cubicBezTo>
                    <a:pt x="612" y="0"/>
                    <a:pt x="612" y="0"/>
                    <a:pt x="611" y="0"/>
                  </a:cubicBezTo>
                  <a:cubicBezTo>
                    <a:pt x="611" y="0"/>
                    <a:pt x="611" y="0"/>
                    <a:pt x="611" y="0"/>
                  </a:cubicBezTo>
                  <a:cubicBezTo>
                    <a:pt x="611" y="0"/>
                    <a:pt x="611" y="0"/>
                    <a:pt x="611" y="0"/>
                  </a:cubicBezTo>
                  <a:cubicBezTo>
                    <a:pt x="611" y="0"/>
                    <a:pt x="611" y="0"/>
                    <a:pt x="611" y="0"/>
                  </a:cubicBezTo>
                  <a:cubicBezTo>
                    <a:pt x="611" y="0"/>
                    <a:pt x="611" y="0"/>
                    <a:pt x="611" y="0"/>
                  </a:cubicBezTo>
                  <a:cubicBezTo>
                    <a:pt x="611" y="0"/>
                    <a:pt x="611" y="0"/>
                    <a:pt x="611" y="0"/>
                  </a:cubicBezTo>
                  <a:cubicBezTo>
                    <a:pt x="611" y="0"/>
                    <a:pt x="611" y="0"/>
                    <a:pt x="611" y="0"/>
                  </a:cubicBezTo>
                  <a:cubicBezTo>
                    <a:pt x="611" y="0"/>
                    <a:pt x="611" y="0"/>
                    <a:pt x="611" y="0"/>
                  </a:cubicBezTo>
                  <a:cubicBezTo>
                    <a:pt x="610" y="0"/>
                    <a:pt x="610" y="0"/>
                    <a:pt x="610" y="0"/>
                  </a:cubicBezTo>
                  <a:cubicBezTo>
                    <a:pt x="610" y="0"/>
                    <a:pt x="610" y="0"/>
                    <a:pt x="610" y="0"/>
                  </a:cubicBezTo>
                  <a:cubicBezTo>
                    <a:pt x="610" y="0"/>
                    <a:pt x="610" y="0"/>
                    <a:pt x="610" y="0"/>
                  </a:cubicBezTo>
                  <a:cubicBezTo>
                    <a:pt x="610" y="0"/>
                    <a:pt x="610" y="0"/>
                    <a:pt x="610" y="0"/>
                  </a:cubicBezTo>
                  <a:cubicBezTo>
                    <a:pt x="610" y="0"/>
                    <a:pt x="610" y="0"/>
                    <a:pt x="610" y="0"/>
                  </a:cubicBezTo>
                  <a:cubicBezTo>
                    <a:pt x="610" y="0"/>
                    <a:pt x="610" y="0"/>
                    <a:pt x="610" y="0"/>
                  </a:cubicBezTo>
                  <a:cubicBezTo>
                    <a:pt x="610" y="0"/>
                    <a:pt x="610" y="0"/>
                    <a:pt x="610" y="0"/>
                  </a:cubicBezTo>
                  <a:cubicBezTo>
                    <a:pt x="610" y="0"/>
                    <a:pt x="609" y="0"/>
                    <a:pt x="609" y="0"/>
                  </a:cubicBezTo>
                  <a:cubicBezTo>
                    <a:pt x="609" y="0"/>
                    <a:pt x="609" y="0"/>
                    <a:pt x="609" y="0"/>
                  </a:cubicBezTo>
                  <a:cubicBezTo>
                    <a:pt x="609" y="0"/>
                    <a:pt x="609" y="0"/>
                    <a:pt x="609" y="0"/>
                  </a:cubicBezTo>
                  <a:cubicBezTo>
                    <a:pt x="609" y="0"/>
                    <a:pt x="609" y="0"/>
                    <a:pt x="609" y="0"/>
                  </a:cubicBezTo>
                  <a:cubicBezTo>
                    <a:pt x="609" y="0"/>
                    <a:pt x="609" y="0"/>
                    <a:pt x="609" y="0"/>
                  </a:cubicBezTo>
                  <a:cubicBezTo>
                    <a:pt x="609" y="0"/>
                    <a:pt x="609" y="0"/>
                    <a:pt x="609" y="0"/>
                  </a:cubicBezTo>
                  <a:cubicBezTo>
                    <a:pt x="609" y="0"/>
                    <a:pt x="609" y="0"/>
                    <a:pt x="609" y="0"/>
                  </a:cubicBezTo>
                  <a:cubicBezTo>
                    <a:pt x="609" y="0"/>
                    <a:pt x="609" y="0"/>
                    <a:pt x="608" y="0"/>
                  </a:cubicBezTo>
                  <a:cubicBezTo>
                    <a:pt x="608" y="0"/>
                    <a:pt x="608" y="0"/>
                    <a:pt x="608" y="0"/>
                  </a:cubicBezTo>
                  <a:cubicBezTo>
                    <a:pt x="608" y="0"/>
                    <a:pt x="608" y="0"/>
                    <a:pt x="608" y="0"/>
                  </a:cubicBezTo>
                  <a:cubicBezTo>
                    <a:pt x="608" y="0"/>
                    <a:pt x="608" y="0"/>
                    <a:pt x="608" y="0"/>
                  </a:cubicBezTo>
                  <a:cubicBezTo>
                    <a:pt x="608" y="0"/>
                    <a:pt x="608" y="0"/>
                    <a:pt x="608" y="0"/>
                  </a:cubicBezTo>
                  <a:cubicBezTo>
                    <a:pt x="608" y="0"/>
                    <a:pt x="608" y="0"/>
                    <a:pt x="608" y="0"/>
                  </a:cubicBezTo>
                  <a:cubicBezTo>
                    <a:pt x="608" y="0"/>
                    <a:pt x="608" y="0"/>
                    <a:pt x="608" y="0"/>
                  </a:cubicBezTo>
                  <a:cubicBezTo>
                    <a:pt x="608" y="0"/>
                    <a:pt x="608" y="0"/>
                    <a:pt x="607" y="0"/>
                  </a:cubicBezTo>
                  <a:cubicBezTo>
                    <a:pt x="607" y="0"/>
                    <a:pt x="607" y="0"/>
                    <a:pt x="607" y="0"/>
                  </a:cubicBezTo>
                  <a:cubicBezTo>
                    <a:pt x="607" y="0"/>
                    <a:pt x="607" y="0"/>
                    <a:pt x="607" y="0"/>
                  </a:cubicBezTo>
                </a:path>
              </a:pathLst>
            </a:custGeom>
            <a:solidFill>
              <a:srgbClr val="FF93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5" name="Freeform 35"/>
            <p:cNvSpPr>
              <a:spLocks/>
            </p:cNvSpPr>
            <p:nvPr/>
          </p:nvSpPr>
          <p:spPr bwMode="auto">
            <a:xfrm>
              <a:off x="9615488" y="5083175"/>
              <a:ext cx="623888" cy="301625"/>
            </a:xfrm>
            <a:custGeom>
              <a:avLst/>
              <a:gdLst>
                <a:gd name="T0" fmla="*/ 199 w 393"/>
                <a:gd name="T1" fmla="*/ 0 h 190"/>
                <a:gd name="T2" fmla="*/ 0 w 393"/>
                <a:gd name="T3" fmla="*/ 168 h 190"/>
                <a:gd name="T4" fmla="*/ 26 w 393"/>
                <a:gd name="T5" fmla="*/ 190 h 190"/>
                <a:gd name="T6" fmla="*/ 199 w 393"/>
                <a:gd name="T7" fmla="*/ 55 h 190"/>
                <a:gd name="T8" fmla="*/ 367 w 393"/>
                <a:gd name="T9" fmla="*/ 187 h 190"/>
                <a:gd name="T10" fmla="*/ 393 w 393"/>
                <a:gd name="T11" fmla="*/ 166 h 190"/>
                <a:gd name="T12" fmla="*/ 199 w 393"/>
                <a:gd name="T13" fmla="*/ 0 h 190"/>
              </a:gdLst>
              <a:ahLst/>
              <a:cxnLst>
                <a:cxn ang="0">
                  <a:pos x="T0" y="T1"/>
                </a:cxn>
                <a:cxn ang="0">
                  <a:pos x="T2" y="T3"/>
                </a:cxn>
                <a:cxn ang="0">
                  <a:pos x="T4" y="T5"/>
                </a:cxn>
                <a:cxn ang="0">
                  <a:pos x="T6" y="T7"/>
                </a:cxn>
                <a:cxn ang="0">
                  <a:pos x="T8" y="T9"/>
                </a:cxn>
                <a:cxn ang="0">
                  <a:pos x="T10" y="T11"/>
                </a:cxn>
                <a:cxn ang="0">
                  <a:pos x="T12" y="T13"/>
                </a:cxn>
              </a:cxnLst>
              <a:rect l="0" t="0" r="r" b="b"/>
              <a:pathLst>
                <a:path w="393" h="190">
                  <a:moveTo>
                    <a:pt x="199" y="0"/>
                  </a:moveTo>
                  <a:lnTo>
                    <a:pt x="0" y="168"/>
                  </a:lnTo>
                  <a:lnTo>
                    <a:pt x="26" y="190"/>
                  </a:lnTo>
                  <a:lnTo>
                    <a:pt x="199" y="55"/>
                  </a:lnTo>
                  <a:lnTo>
                    <a:pt x="367" y="187"/>
                  </a:lnTo>
                  <a:lnTo>
                    <a:pt x="393" y="166"/>
                  </a:lnTo>
                  <a:lnTo>
                    <a:pt x="199" y="0"/>
                  </a:lnTo>
                  <a:close/>
                </a:path>
              </a:pathLst>
            </a:custGeom>
            <a:solidFill>
              <a:srgbClr val="FF8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6" name="Freeform 36"/>
            <p:cNvSpPr>
              <a:spLocks/>
            </p:cNvSpPr>
            <p:nvPr/>
          </p:nvSpPr>
          <p:spPr bwMode="auto">
            <a:xfrm>
              <a:off x="9615488" y="5083175"/>
              <a:ext cx="623888" cy="301625"/>
            </a:xfrm>
            <a:custGeom>
              <a:avLst/>
              <a:gdLst>
                <a:gd name="T0" fmla="*/ 199 w 393"/>
                <a:gd name="T1" fmla="*/ 0 h 190"/>
                <a:gd name="T2" fmla="*/ 0 w 393"/>
                <a:gd name="T3" fmla="*/ 168 h 190"/>
                <a:gd name="T4" fmla="*/ 26 w 393"/>
                <a:gd name="T5" fmla="*/ 190 h 190"/>
                <a:gd name="T6" fmla="*/ 199 w 393"/>
                <a:gd name="T7" fmla="*/ 55 h 190"/>
                <a:gd name="T8" fmla="*/ 367 w 393"/>
                <a:gd name="T9" fmla="*/ 187 h 190"/>
                <a:gd name="T10" fmla="*/ 393 w 393"/>
                <a:gd name="T11" fmla="*/ 166 h 190"/>
                <a:gd name="T12" fmla="*/ 199 w 393"/>
                <a:gd name="T13" fmla="*/ 0 h 190"/>
              </a:gdLst>
              <a:ahLst/>
              <a:cxnLst>
                <a:cxn ang="0">
                  <a:pos x="T0" y="T1"/>
                </a:cxn>
                <a:cxn ang="0">
                  <a:pos x="T2" y="T3"/>
                </a:cxn>
                <a:cxn ang="0">
                  <a:pos x="T4" y="T5"/>
                </a:cxn>
                <a:cxn ang="0">
                  <a:pos x="T6" y="T7"/>
                </a:cxn>
                <a:cxn ang="0">
                  <a:pos x="T8" y="T9"/>
                </a:cxn>
                <a:cxn ang="0">
                  <a:pos x="T10" y="T11"/>
                </a:cxn>
                <a:cxn ang="0">
                  <a:pos x="T12" y="T13"/>
                </a:cxn>
              </a:cxnLst>
              <a:rect l="0" t="0" r="r" b="b"/>
              <a:pathLst>
                <a:path w="393" h="190">
                  <a:moveTo>
                    <a:pt x="199" y="0"/>
                  </a:moveTo>
                  <a:lnTo>
                    <a:pt x="0" y="168"/>
                  </a:lnTo>
                  <a:lnTo>
                    <a:pt x="26" y="190"/>
                  </a:lnTo>
                  <a:lnTo>
                    <a:pt x="199" y="55"/>
                  </a:lnTo>
                  <a:lnTo>
                    <a:pt x="367" y="187"/>
                  </a:lnTo>
                  <a:lnTo>
                    <a:pt x="393" y="166"/>
                  </a:lnTo>
                  <a:lnTo>
                    <a:pt x="19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7" name="Freeform 37"/>
            <p:cNvSpPr>
              <a:spLocks/>
            </p:cNvSpPr>
            <p:nvPr/>
          </p:nvSpPr>
          <p:spPr bwMode="auto">
            <a:xfrm>
              <a:off x="9656763" y="5170488"/>
              <a:ext cx="541338" cy="430213"/>
            </a:xfrm>
            <a:custGeom>
              <a:avLst/>
              <a:gdLst>
                <a:gd name="T0" fmla="*/ 173 w 341"/>
                <a:gd name="T1" fmla="*/ 0 h 271"/>
                <a:gd name="T2" fmla="*/ 0 w 341"/>
                <a:gd name="T3" fmla="*/ 135 h 271"/>
                <a:gd name="T4" fmla="*/ 168 w 341"/>
                <a:gd name="T5" fmla="*/ 271 h 271"/>
                <a:gd name="T6" fmla="*/ 341 w 341"/>
                <a:gd name="T7" fmla="*/ 132 h 271"/>
                <a:gd name="T8" fmla="*/ 173 w 341"/>
                <a:gd name="T9" fmla="*/ 0 h 271"/>
              </a:gdLst>
              <a:ahLst/>
              <a:cxnLst>
                <a:cxn ang="0">
                  <a:pos x="T0" y="T1"/>
                </a:cxn>
                <a:cxn ang="0">
                  <a:pos x="T2" y="T3"/>
                </a:cxn>
                <a:cxn ang="0">
                  <a:pos x="T4" y="T5"/>
                </a:cxn>
                <a:cxn ang="0">
                  <a:pos x="T6" y="T7"/>
                </a:cxn>
                <a:cxn ang="0">
                  <a:pos x="T8" y="T9"/>
                </a:cxn>
              </a:cxnLst>
              <a:rect l="0" t="0" r="r" b="b"/>
              <a:pathLst>
                <a:path w="341" h="271">
                  <a:moveTo>
                    <a:pt x="173" y="0"/>
                  </a:moveTo>
                  <a:lnTo>
                    <a:pt x="0" y="135"/>
                  </a:lnTo>
                  <a:lnTo>
                    <a:pt x="168" y="271"/>
                  </a:lnTo>
                  <a:lnTo>
                    <a:pt x="341" y="132"/>
                  </a:lnTo>
                  <a:lnTo>
                    <a:pt x="173" y="0"/>
                  </a:lnTo>
                  <a:close/>
                </a:path>
              </a:pathLst>
            </a:custGeom>
            <a:solidFill>
              <a:srgbClr val="FFA1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8" name="Freeform 38"/>
            <p:cNvSpPr>
              <a:spLocks/>
            </p:cNvSpPr>
            <p:nvPr/>
          </p:nvSpPr>
          <p:spPr bwMode="auto">
            <a:xfrm>
              <a:off x="9656763" y="5170488"/>
              <a:ext cx="541338" cy="430213"/>
            </a:xfrm>
            <a:custGeom>
              <a:avLst/>
              <a:gdLst>
                <a:gd name="T0" fmla="*/ 173 w 341"/>
                <a:gd name="T1" fmla="*/ 0 h 271"/>
                <a:gd name="T2" fmla="*/ 0 w 341"/>
                <a:gd name="T3" fmla="*/ 135 h 271"/>
                <a:gd name="T4" fmla="*/ 168 w 341"/>
                <a:gd name="T5" fmla="*/ 271 h 271"/>
                <a:gd name="T6" fmla="*/ 341 w 341"/>
                <a:gd name="T7" fmla="*/ 132 h 271"/>
                <a:gd name="T8" fmla="*/ 173 w 341"/>
                <a:gd name="T9" fmla="*/ 0 h 271"/>
              </a:gdLst>
              <a:ahLst/>
              <a:cxnLst>
                <a:cxn ang="0">
                  <a:pos x="T0" y="T1"/>
                </a:cxn>
                <a:cxn ang="0">
                  <a:pos x="T2" y="T3"/>
                </a:cxn>
                <a:cxn ang="0">
                  <a:pos x="T4" y="T5"/>
                </a:cxn>
                <a:cxn ang="0">
                  <a:pos x="T6" y="T7"/>
                </a:cxn>
                <a:cxn ang="0">
                  <a:pos x="T8" y="T9"/>
                </a:cxn>
              </a:cxnLst>
              <a:rect l="0" t="0" r="r" b="b"/>
              <a:pathLst>
                <a:path w="341" h="271">
                  <a:moveTo>
                    <a:pt x="173" y="0"/>
                  </a:moveTo>
                  <a:lnTo>
                    <a:pt x="0" y="135"/>
                  </a:lnTo>
                  <a:lnTo>
                    <a:pt x="168" y="271"/>
                  </a:lnTo>
                  <a:lnTo>
                    <a:pt x="341" y="132"/>
                  </a:lnTo>
                  <a:lnTo>
                    <a:pt x="1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9" name="Freeform 39"/>
            <p:cNvSpPr>
              <a:spLocks/>
            </p:cNvSpPr>
            <p:nvPr/>
          </p:nvSpPr>
          <p:spPr bwMode="auto">
            <a:xfrm>
              <a:off x="8716963" y="4573588"/>
              <a:ext cx="2424113" cy="887413"/>
            </a:xfrm>
            <a:custGeom>
              <a:avLst/>
              <a:gdLst>
                <a:gd name="T0" fmla="*/ 637 w 637"/>
                <a:gd name="T1" fmla="*/ 11 h 233"/>
                <a:gd name="T2" fmla="*/ 317 w 637"/>
                <a:gd name="T3" fmla="*/ 233 h 233"/>
                <a:gd name="T4" fmla="*/ 0 w 637"/>
                <a:gd name="T5" fmla="*/ 11 h 233"/>
                <a:gd name="T6" fmla="*/ 31 w 637"/>
                <a:gd name="T7" fmla="*/ 0 h 233"/>
                <a:gd name="T8" fmla="*/ 606 w 637"/>
                <a:gd name="T9" fmla="*/ 0 h 233"/>
                <a:gd name="T10" fmla="*/ 637 w 637"/>
                <a:gd name="T11" fmla="*/ 11 h 233"/>
              </a:gdLst>
              <a:ahLst/>
              <a:cxnLst>
                <a:cxn ang="0">
                  <a:pos x="T0" y="T1"/>
                </a:cxn>
                <a:cxn ang="0">
                  <a:pos x="T2" y="T3"/>
                </a:cxn>
                <a:cxn ang="0">
                  <a:pos x="T4" y="T5"/>
                </a:cxn>
                <a:cxn ang="0">
                  <a:pos x="T6" y="T7"/>
                </a:cxn>
                <a:cxn ang="0">
                  <a:pos x="T8" y="T9"/>
                </a:cxn>
                <a:cxn ang="0">
                  <a:pos x="T10" y="T11"/>
                </a:cxn>
              </a:cxnLst>
              <a:rect l="0" t="0" r="r" b="b"/>
              <a:pathLst>
                <a:path w="637" h="233">
                  <a:moveTo>
                    <a:pt x="637" y="11"/>
                  </a:moveTo>
                  <a:cubicBezTo>
                    <a:pt x="317" y="233"/>
                    <a:pt x="317" y="233"/>
                    <a:pt x="317" y="233"/>
                  </a:cubicBezTo>
                  <a:cubicBezTo>
                    <a:pt x="0" y="11"/>
                    <a:pt x="0" y="11"/>
                    <a:pt x="0" y="11"/>
                  </a:cubicBezTo>
                  <a:cubicBezTo>
                    <a:pt x="9" y="4"/>
                    <a:pt x="19" y="0"/>
                    <a:pt x="31" y="0"/>
                  </a:cubicBezTo>
                  <a:cubicBezTo>
                    <a:pt x="606" y="0"/>
                    <a:pt x="606" y="0"/>
                    <a:pt x="606" y="0"/>
                  </a:cubicBezTo>
                  <a:cubicBezTo>
                    <a:pt x="618" y="0"/>
                    <a:pt x="628" y="4"/>
                    <a:pt x="637" y="11"/>
                  </a:cubicBezTo>
                  <a:close/>
                </a:path>
              </a:pathLst>
            </a:custGeom>
            <a:solidFill>
              <a:srgbClr val="FFB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08" name="Old phone"/>
          <p:cNvGrpSpPr/>
          <p:nvPr/>
        </p:nvGrpSpPr>
        <p:grpSpPr>
          <a:xfrm>
            <a:off x="3994547" y="3232547"/>
            <a:ext cx="2006204" cy="1385888"/>
            <a:chOff x="5326063" y="4310063"/>
            <a:chExt cx="2674938" cy="1847850"/>
          </a:xfrm>
        </p:grpSpPr>
        <p:sp>
          <p:nvSpPr>
            <p:cNvPr id="40" name="Freeform 40"/>
            <p:cNvSpPr>
              <a:spLocks/>
            </p:cNvSpPr>
            <p:nvPr/>
          </p:nvSpPr>
          <p:spPr bwMode="auto">
            <a:xfrm>
              <a:off x="5337176" y="4584700"/>
              <a:ext cx="768350" cy="552450"/>
            </a:xfrm>
            <a:custGeom>
              <a:avLst/>
              <a:gdLst>
                <a:gd name="T0" fmla="*/ 76 w 202"/>
                <a:gd name="T1" fmla="*/ 16 h 145"/>
                <a:gd name="T2" fmla="*/ 13 w 202"/>
                <a:gd name="T3" fmla="*/ 145 h 145"/>
                <a:gd name="T4" fmla="*/ 202 w 202"/>
                <a:gd name="T5" fmla="*/ 84 h 145"/>
                <a:gd name="T6" fmla="*/ 76 w 202"/>
                <a:gd name="T7" fmla="*/ 16 h 145"/>
              </a:gdLst>
              <a:ahLst/>
              <a:cxnLst>
                <a:cxn ang="0">
                  <a:pos x="T0" y="T1"/>
                </a:cxn>
                <a:cxn ang="0">
                  <a:pos x="T2" y="T3"/>
                </a:cxn>
                <a:cxn ang="0">
                  <a:pos x="T4" y="T5"/>
                </a:cxn>
                <a:cxn ang="0">
                  <a:pos x="T6" y="T7"/>
                </a:cxn>
              </a:cxnLst>
              <a:rect l="0" t="0" r="r" b="b"/>
              <a:pathLst>
                <a:path w="202" h="145">
                  <a:moveTo>
                    <a:pt x="76" y="16"/>
                  </a:moveTo>
                  <a:cubicBezTo>
                    <a:pt x="27" y="32"/>
                    <a:pt x="0" y="88"/>
                    <a:pt x="13" y="145"/>
                  </a:cubicBezTo>
                  <a:cubicBezTo>
                    <a:pt x="202" y="84"/>
                    <a:pt x="202" y="84"/>
                    <a:pt x="202" y="84"/>
                  </a:cubicBezTo>
                  <a:cubicBezTo>
                    <a:pt x="180" y="31"/>
                    <a:pt x="125" y="0"/>
                    <a:pt x="76" y="16"/>
                  </a:cubicBezTo>
                  <a:close/>
                </a:path>
              </a:pathLst>
            </a:custGeom>
            <a:solidFill>
              <a:srgbClr val="E62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1" name="Freeform 41"/>
            <p:cNvSpPr>
              <a:spLocks/>
            </p:cNvSpPr>
            <p:nvPr/>
          </p:nvSpPr>
          <p:spPr bwMode="auto">
            <a:xfrm>
              <a:off x="7216776" y="4584700"/>
              <a:ext cx="769938" cy="552450"/>
            </a:xfrm>
            <a:custGeom>
              <a:avLst/>
              <a:gdLst>
                <a:gd name="T0" fmla="*/ 126 w 202"/>
                <a:gd name="T1" fmla="*/ 16 h 145"/>
                <a:gd name="T2" fmla="*/ 0 w 202"/>
                <a:gd name="T3" fmla="*/ 84 h 145"/>
                <a:gd name="T4" fmla="*/ 190 w 202"/>
                <a:gd name="T5" fmla="*/ 145 h 145"/>
                <a:gd name="T6" fmla="*/ 126 w 202"/>
                <a:gd name="T7" fmla="*/ 16 h 145"/>
              </a:gdLst>
              <a:ahLst/>
              <a:cxnLst>
                <a:cxn ang="0">
                  <a:pos x="T0" y="T1"/>
                </a:cxn>
                <a:cxn ang="0">
                  <a:pos x="T2" y="T3"/>
                </a:cxn>
                <a:cxn ang="0">
                  <a:pos x="T4" y="T5"/>
                </a:cxn>
                <a:cxn ang="0">
                  <a:pos x="T6" y="T7"/>
                </a:cxn>
              </a:cxnLst>
              <a:rect l="0" t="0" r="r" b="b"/>
              <a:pathLst>
                <a:path w="202" h="145">
                  <a:moveTo>
                    <a:pt x="126" y="16"/>
                  </a:moveTo>
                  <a:cubicBezTo>
                    <a:pt x="77" y="0"/>
                    <a:pt x="23" y="31"/>
                    <a:pt x="0" y="84"/>
                  </a:cubicBezTo>
                  <a:cubicBezTo>
                    <a:pt x="190" y="145"/>
                    <a:pt x="190" y="145"/>
                    <a:pt x="190" y="145"/>
                  </a:cubicBezTo>
                  <a:cubicBezTo>
                    <a:pt x="202" y="88"/>
                    <a:pt x="175" y="32"/>
                    <a:pt x="126" y="16"/>
                  </a:cubicBezTo>
                  <a:close/>
                </a:path>
              </a:pathLst>
            </a:custGeom>
            <a:solidFill>
              <a:srgbClr val="E62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2" name="Freeform 42"/>
            <p:cNvSpPr>
              <a:spLocks/>
            </p:cNvSpPr>
            <p:nvPr/>
          </p:nvSpPr>
          <p:spPr bwMode="auto">
            <a:xfrm>
              <a:off x="5380038" y="4310063"/>
              <a:ext cx="2563813" cy="655638"/>
            </a:xfrm>
            <a:custGeom>
              <a:avLst/>
              <a:gdLst>
                <a:gd name="T0" fmla="*/ 674 w 674"/>
                <a:gd name="T1" fmla="*/ 172 h 172"/>
                <a:gd name="T2" fmla="*/ 337 w 674"/>
                <a:gd name="T3" fmla="*/ 0 h 172"/>
                <a:gd name="T4" fmla="*/ 0 w 674"/>
                <a:gd name="T5" fmla="*/ 172 h 172"/>
                <a:gd name="T6" fmla="*/ 182 w 674"/>
                <a:gd name="T7" fmla="*/ 138 h 172"/>
                <a:gd name="T8" fmla="*/ 337 w 674"/>
                <a:gd name="T9" fmla="*/ 55 h 172"/>
                <a:gd name="T10" fmla="*/ 492 w 674"/>
                <a:gd name="T11" fmla="*/ 138 h 172"/>
                <a:gd name="T12" fmla="*/ 674 w 674"/>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674" h="172">
                  <a:moveTo>
                    <a:pt x="674" y="172"/>
                  </a:moveTo>
                  <a:cubicBezTo>
                    <a:pt x="660" y="104"/>
                    <a:pt x="621" y="0"/>
                    <a:pt x="337" y="0"/>
                  </a:cubicBezTo>
                  <a:cubicBezTo>
                    <a:pt x="53" y="0"/>
                    <a:pt x="14" y="104"/>
                    <a:pt x="0" y="172"/>
                  </a:cubicBezTo>
                  <a:cubicBezTo>
                    <a:pt x="182" y="138"/>
                    <a:pt x="182" y="138"/>
                    <a:pt x="182" y="138"/>
                  </a:cubicBezTo>
                  <a:cubicBezTo>
                    <a:pt x="162" y="86"/>
                    <a:pt x="230" y="55"/>
                    <a:pt x="337" y="55"/>
                  </a:cubicBezTo>
                  <a:cubicBezTo>
                    <a:pt x="445" y="55"/>
                    <a:pt x="513" y="86"/>
                    <a:pt x="492" y="138"/>
                  </a:cubicBezTo>
                  <a:lnTo>
                    <a:pt x="674" y="172"/>
                  </a:lnTo>
                  <a:close/>
                </a:path>
              </a:pathLst>
            </a:custGeom>
            <a:solidFill>
              <a:srgbClr val="E62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3" name="Freeform 43"/>
            <p:cNvSpPr>
              <a:spLocks/>
            </p:cNvSpPr>
            <p:nvPr/>
          </p:nvSpPr>
          <p:spPr bwMode="auto">
            <a:xfrm>
              <a:off x="5500688" y="4356100"/>
              <a:ext cx="2322513" cy="585788"/>
            </a:xfrm>
            <a:custGeom>
              <a:avLst/>
              <a:gdLst>
                <a:gd name="T0" fmla="*/ 305 w 610"/>
                <a:gd name="T1" fmla="*/ 43 h 154"/>
                <a:gd name="T2" fmla="*/ 460 w 610"/>
                <a:gd name="T3" fmla="*/ 126 h 154"/>
                <a:gd name="T4" fmla="*/ 610 w 610"/>
                <a:gd name="T5" fmla="*/ 154 h 154"/>
                <a:gd name="T6" fmla="*/ 305 w 610"/>
                <a:gd name="T7" fmla="*/ 0 h 154"/>
                <a:gd name="T8" fmla="*/ 0 w 610"/>
                <a:gd name="T9" fmla="*/ 154 h 154"/>
                <a:gd name="T10" fmla="*/ 150 w 610"/>
                <a:gd name="T11" fmla="*/ 126 h 154"/>
                <a:gd name="T12" fmla="*/ 305 w 610"/>
                <a:gd name="T13" fmla="*/ 43 h 154"/>
              </a:gdLst>
              <a:ahLst/>
              <a:cxnLst>
                <a:cxn ang="0">
                  <a:pos x="T0" y="T1"/>
                </a:cxn>
                <a:cxn ang="0">
                  <a:pos x="T2" y="T3"/>
                </a:cxn>
                <a:cxn ang="0">
                  <a:pos x="T4" y="T5"/>
                </a:cxn>
                <a:cxn ang="0">
                  <a:pos x="T6" y="T7"/>
                </a:cxn>
                <a:cxn ang="0">
                  <a:pos x="T8" y="T9"/>
                </a:cxn>
                <a:cxn ang="0">
                  <a:pos x="T10" y="T11"/>
                </a:cxn>
                <a:cxn ang="0">
                  <a:pos x="T12" y="T13"/>
                </a:cxn>
              </a:cxnLst>
              <a:rect l="0" t="0" r="r" b="b"/>
              <a:pathLst>
                <a:path w="610" h="154">
                  <a:moveTo>
                    <a:pt x="305" y="43"/>
                  </a:moveTo>
                  <a:cubicBezTo>
                    <a:pt x="413" y="43"/>
                    <a:pt x="481" y="74"/>
                    <a:pt x="460" y="126"/>
                  </a:cubicBezTo>
                  <a:cubicBezTo>
                    <a:pt x="610" y="154"/>
                    <a:pt x="610" y="154"/>
                    <a:pt x="610" y="154"/>
                  </a:cubicBezTo>
                  <a:cubicBezTo>
                    <a:pt x="598" y="68"/>
                    <a:pt x="466" y="0"/>
                    <a:pt x="305" y="0"/>
                  </a:cubicBezTo>
                  <a:cubicBezTo>
                    <a:pt x="144" y="0"/>
                    <a:pt x="12" y="68"/>
                    <a:pt x="0" y="154"/>
                  </a:cubicBezTo>
                  <a:cubicBezTo>
                    <a:pt x="150" y="126"/>
                    <a:pt x="150" y="126"/>
                    <a:pt x="150" y="126"/>
                  </a:cubicBezTo>
                  <a:cubicBezTo>
                    <a:pt x="130" y="74"/>
                    <a:pt x="198" y="43"/>
                    <a:pt x="305" y="43"/>
                  </a:cubicBezTo>
                  <a:close/>
                </a:path>
              </a:pathLst>
            </a:custGeom>
            <a:solidFill>
              <a:srgbClr val="B520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4" name="Freeform 44"/>
            <p:cNvSpPr>
              <a:spLocks/>
            </p:cNvSpPr>
            <p:nvPr/>
          </p:nvSpPr>
          <p:spPr bwMode="auto">
            <a:xfrm>
              <a:off x="7186613" y="4579938"/>
              <a:ext cx="814388" cy="677863"/>
            </a:xfrm>
            <a:custGeom>
              <a:avLst/>
              <a:gdLst>
                <a:gd name="T0" fmla="*/ 4 w 214"/>
                <a:gd name="T1" fmla="*/ 97 h 178"/>
                <a:gd name="T2" fmla="*/ 134 w 214"/>
                <a:gd name="T3" fmla="*/ 17 h 178"/>
                <a:gd name="T4" fmla="*/ 194 w 214"/>
                <a:gd name="T5" fmla="*/ 158 h 178"/>
                <a:gd name="T6" fmla="*/ 194 w 214"/>
                <a:gd name="T7" fmla="*/ 158 h 178"/>
                <a:gd name="T8" fmla="*/ 164 w 214"/>
                <a:gd name="T9" fmla="*/ 174 h 178"/>
                <a:gd name="T10" fmla="*/ 20 w 214"/>
                <a:gd name="T11" fmla="*/ 127 h 178"/>
                <a:gd name="T12" fmla="*/ 4 w 214"/>
                <a:gd name="T13" fmla="*/ 97 h 178"/>
              </a:gdLst>
              <a:ahLst/>
              <a:cxnLst>
                <a:cxn ang="0">
                  <a:pos x="T0" y="T1"/>
                </a:cxn>
                <a:cxn ang="0">
                  <a:pos x="T2" y="T3"/>
                </a:cxn>
                <a:cxn ang="0">
                  <a:pos x="T4" y="T5"/>
                </a:cxn>
                <a:cxn ang="0">
                  <a:pos x="T6" y="T7"/>
                </a:cxn>
                <a:cxn ang="0">
                  <a:pos x="T8" y="T9"/>
                </a:cxn>
                <a:cxn ang="0">
                  <a:pos x="T10" y="T11"/>
                </a:cxn>
                <a:cxn ang="0">
                  <a:pos x="T12" y="T13"/>
                </a:cxn>
              </a:cxnLst>
              <a:rect l="0" t="0" r="r" b="b"/>
              <a:pathLst>
                <a:path w="214" h="178">
                  <a:moveTo>
                    <a:pt x="4" y="97"/>
                  </a:moveTo>
                  <a:cubicBezTo>
                    <a:pt x="23" y="36"/>
                    <a:pt x="82" y="0"/>
                    <a:pt x="134" y="17"/>
                  </a:cubicBezTo>
                  <a:cubicBezTo>
                    <a:pt x="187" y="34"/>
                    <a:pt x="214" y="97"/>
                    <a:pt x="194" y="158"/>
                  </a:cubicBezTo>
                  <a:cubicBezTo>
                    <a:pt x="194" y="158"/>
                    <a:pt x="194" y="158"/>
                    <a:pt x="194" y="158"/>
                  </a:cubicBezTo>
                  <a:cubicBezTo>
                    <a:pt x="190" y="171"/>
                    <a:pt x="176" y="178"/>
                    <a:pt x="164" y="174"/>
                  </a:cubicBezTo>
                  <a:cubicBezTo>
                    <a:pt x="20" y="127"/>
                    <a:pt x="20" y="127"/>
                    <a:pt x="20" y="127"/>
                  </a:cubicBezTo>
                  <a:cubicBezTo>
                    <a:pt x="7" y="123"/>
                    <a:pt x="0" y="110"/>
                    <a:pt x="4" y="97"/>
                  </a:cubicBezTo>
                  <a:close/>
                </a:path>
              </a:pathLst>
            </a:custGeom>
            <a:solidFill>
              <a:srgbClr val="E62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5" name="Freeform 45"/>
            <p:cNvSpPr>
              <a:spLocks/>
            </p:cNvSpPr>
            <p:nvPr/>
          </p:nvSpPr>
          <p:spPr bwMode="auto">
            <a:xfrm>
              <a:off x="5326063" y="4579938"/>
              <a:ext cx="814388" cy="677863"/>
            </a:xfrm>
            <a:custGeom>
              <a:avLst/>
              <a:gdLst>
                <a:gd name="T0" fmla="*/ 210 w 214"/>
                <a:gd name="T1" fmla="*/ 97 h 178"/>
                <a:gd name="T2" fmla="*/ 79 w 214"/>
                <a:gd name="T3" fmla="*/ 17 h 178"/>
                <a:gd name="T4" fmla="*/ 19 w 214"/>
                <a:gd name="T5" fmla="*/ 158 h 178"/>
                <a:gd name="T6" fmla="*/ 19 w 214"/>
                <a:gd name="T7" fmla="*/ 158 h 178"/>
                <a:gd name="T8" fmla="*/ 49 w 214"/>
                <a:gd name="T9" fmla="*/ 174 h 178"/>
                <a:gd name="T10" fmla="*/ 194 w 214"/>
                <a:gd name="T11" fmla="*/ 127 h 178"/>
                <a:gd name="T12" fmla="*/ 210 w 214"/>
                <a:gd name="T13" fmla="*/ 97 h 178"/>
              </a:gdLst>
              <a:ahLst/>
              <a:cxnLst>
                <a:cxn ang="0">
                  <a:pos x="T0" y="T1"/>
                </a:cxn>
                <a:cxn ang="0">
                  <a:pos x="T2" y="T3"/>
                </a:cxn>
                <a:cxn ang="0">
                  <a:pos x="T4" y="T5"/>
                </a:cxn>
                <a:cxn ang="0">
                  <a:pos x="T6" y="T7"/>
                </a:cxn>
                <a:cxn ang="0">
                  <a:pos x="T8" y="T9"/>
                </a:cxn>
                <a:cxn ang="0">
                  <a:pos x="T10" y="T11"/>
                </a:cxn>
                <a:cxn ang="0">
                  <a:pos x="T12" y="T13"/>
                </a:cxn>
              </a:cxnLst>
              <a:rect l="0" t="0" r="r" b="b"/>
              <a:pathLst>
                <a:path w="214" h="178">
                  <a:moveTo>
                    <a:pt x="210" y="97"/>
                  </a:moveTo>
                  <a:cubicBezTo>
                    <a:pt x="190" y="36"/>
                    <a:pt x="132" y="0"/>
                    <a:pt x="79" y="17"/>
                  </a:cubicBezTo>
                  <a:cubicBezTo>
                    <a:pt x="27" y="34"/>
                    <a:pt x="0" y="97"/>
                    <a:pt x="19" y="158"/>
                  </a:cubicBezTo>
                  <a:cubicBezTo>
                    <a:pt x="19" y="158"/>
                    <a:pt x="19" y="158"/>
                    <a:pt x="19" y="158"/>
                  </a:cubicBezTo>
                  <a:cubicBezTo>
                    <a:pt x="23" y="171"/>
                    <a:pt x="37" y="178"/>
                    <a:pt x="49" y="174"/>
                  </a:cubicBezTo>
                  <a:cubicBezTo>
                    <a:pt x="194" y="127"/>
                    <a:pt x="194" y="127"/>
                    <a:pt x="194" y="127"/>
                  </a:cubicBezTo>
                  <a:cubicBezTo>
                    <a:pt x="207" y="123"/>
                    <a:pt x="214" y="110"/>
                    <a:pt x="210" y="97"/>
                  </a:cubicBezTo>
                  <a:close/>
                </a:path>
              </a:pathLst>
            </a:custGeom>
            <a:solidFill>
              <a:srgbClr val="E62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6" name="Freeform 46"/>
            <p:cNvSpPr>
              <a:spLocks/>
            </p:cNvSpPr>
            <p:nvPr/>
          </p:nvSpPr>
          <p:spPr bwMode="auto">
            <a:xfrm>
              <a:off x="5386388" y="4903788"/>
              <a:ext cx="754063" cy="354013"/>
            </a:xfrm>
            <a:custGeom>
              <a:avLst/>
              <a:gdLst>
                <a:gd name="T0" fmla="*/ 189 w 198"/>
                <a:gd name="T1" fmla="*/ 0 h 93"/>
                <a:gd name="T2" fmla="*/ 0 w 198"/>
                <a:gd name="T3" fmla="*/ 61 h 93"/>
                <a:gd name="T4" fmla="*/ 3 w 198"/>
                <a:gd name="T5" fmla="*/ 73 h 93"/>
                <a:gd name="T6" fmla="*/ 3 w 198"/>
                <a:gd name="T7" fmla="*/ 73 h 93"/>
                <a:gd name="T8" fmla="*/ 34 w 198"/>
                <a:gd name="T9" fmla="*/ 89 h 93"/>
                <a:gd name="T10" fmla="*/ 178 w 198"/>
                <a:gd name="T11" fmla="*/ 42 h 93"/>
                <a:gd name="T12" fmla="*/ 194 w 198"/>
                <a:gd name="T13" fmla="*/ 12 h 93"/>
                <a:gd name="T14" fmla="*/ 194 w 198"/>
                <a:gd name="T15" fmla="*/ 12 h 93"/>
                <a:gd name="T16" fmla="*/ 189 w 198"/>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93">
                  <a:moveTo>
                    <a:pt x="189" y="0"/>
                  </a:moveTo>
                  <a:cubicBezTo>
                    <a:pt x="0" y="61"/>
                    <a:pt x="0" y="61"/>
                    <a:pt x="0" y="61"/>
                  </a:cubicBezTo>
                  <a:cubicBezTo>
                    <a:pt x="1" y="65"/>
                    <a:pt x="2" y="69"/>
                    <a:pt x="3" y="73"/>
                  </a:cubicBezTo>
                  <a:cubicBezTo>
                    <a:pt x="3" y="73"/>
                    <a:pt x="3" y="73"/>
                    <a:pt x="3" y="73"/>
                  </a:cubicBezTo>
                  <a:cubicBezTo>
                    <a:pt x="7" y="86"/>
                    <a:pt x="21" y="93"/>
                    <a:pt x="34" y="89"/>
                  </a:cubicBezTo>
                  <a:cubicBezTo>
                    <a:pt x="178" y="42"/>
                    <a:pt x="178" y="42"/>
                    <a:pt x="178" y="42"/>
                  </a:cubicBezTo>
                  <a:cubicBezTo>
                    <a:pt x="191" y="38"/>
                    <a:pt x="198" y="25"/>
                    <a:pt x="194" y="12"/>
                  </a:cubicBezTo>
                  <a:cubicBezTo>
                    <a:pt x="194" y="12"/>
                    <a:pt x="194" y="12"/>
                    <a:pt x="194" y="12"/>
                  </a:cubicBezTo>
                  <a:cubicBezTo>
                    <a:pt x="193" y="8"/>
                    <a:pt x="191" y="4"/>
                    <a:pt x="189" y="0"/>
                  </a:cubicBezTo>
                  <a:close/>
                </a:path>
              </a:pathLst>
            </a:custGeom>
            <a:solidFill>
              <a:srgbClr val="B520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7" name="Freeform 47"/>
            <p:cNvSpPr>
              <a:spLocks/>
            </p:cNvSpPr>
            <p:nvPr/>
          </p:nvSpPr>
          <p:spPr bwMode="auto">
            <a:xfrm>
              <a:off x="7186613" y="4903788"/>
              <a:ext cx="754063" cy="354013"/>
            </a:xfrm>
            <a:custGeom>
              <a:avLst/>
              <a:gdLst>
                <a:gd name="T0" fmla="*/ 8 w 198"/>
                <a:gd name="T1" fmla="*/ 0 h 93"/>
                <a:gd name="T2" fmla="*/ 4 w 198"/>
                <a:gd name="T3" fmla="*/ 12 h 93"/>
                <a:gd name="T4" fmla="*/ 4 w 198"/>
                <a:gd name="T5" fmla="*/ 12 h 93"/>
                <a:gd name="T6" fmla="*/ 20 w 198"/>
                <a:gd name="T7" fmla="*/ 42 h 93"/>
                <a:gd name="T8" fmla="*/ 164 w 198"/>
                <a:gd name="T9" fmla="*/ 89 h 93"/>
                <a:gd name="T10" fmla="*/ 194 w 198"/>
                <a:gd name="T11" fmla="*/ 73 h 93"/>
                <a:gd name="T12" fmla="*/ 194 w 198"/>
                <a:gd name="T13" fmla="*/ 73 h 93"/>
                <a:gd name="T14" fmla="*/ 198 w 198"/>
                <a:gd name="T15" fmla="*/ 61 h 93"/>
                <a:gd name="T16" fmla="*/ 8 w 198"/>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93">
                  <a:moveTo>
                    <a:pt x="8" y="0"/>
                  </a:moveTo>
                  <a:cubicBezTo>
                    <a:pt x="6" y="4"/>
                    <a:pt x="5" y="8"/>
                    <a:pt x="4" y="12"/>
                  </a:cubicBezTo>
                  <a:cubicBezTo>
                    <a:pt x="4" y="12"/>
                    <a:pt x="4" y="12"/>
                    <a:pt x="4" y="12"/>
                  </a:cubicBezTo>
                  <a:cubicBezTo>
                    <a:pt x="0" y="25"/>
                    <a:pt x="7" y="38"/>
                    <a:pt x="20" y="42"/>
                  </a:cubicBezTo>
                  <a:cubicBezTo>
                    <a:pt x="164" y="89"/>
                    <a:pt x="164" y="89"/>
                    <a:pt x="164" y="89"/>
                  </a:cubicBezTo>
                  <a:cubicBezTo>
                    <a:pt x="176" y="93"/>
                    <a:pt x="190" y="86"/>
                    <a:pt x="194" y="73"/>
                  </a:cubicBezTo>
                  <a:cubicBezTo>
                    <a:pt x="194" y="73"/>
                    <a:pt x="194" y="73"/>
                    <a:pt x="194" y="73"/>
                  </a:cubicBezTo>
                  <a:cubicBezTo>
                    <a:pt x="196" y="69"/>
                    <a:pt x="197" y="65"/>
                    <a:pt x="198" y="61"/>
                  </a:cubicBezTo>
                  <a:lnTo>
                    <a:pt x="8" y="0"/>
                  </a:lnTo>
                  <a:close/>
                </a:path>
              </a:pathLst>
            </a:custGeom>
            <a:solidFill>
              <a:srgbClr val="B520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8" name="Freeform 48"/>
            <p:cNvSpPr>
              <a:spLocks/>
            </p:cNvSpPr>
            <p:nvPr/>
          </p:nvSpPr>
          <p:spPr bwMode="auto">
            <a:xfrm>
              <a:off x="5740401" y="4805363"/>
              <a:ext cx="1846263" cy="1035050"/>
            </a:xfrm>
            <a:custGeom>
              <a:avLst/>
              <a:gdLst>
                <a:gd name="T0" fmla="*/ 452 w 485"/>
                <a:gd name="T1" fmla="*/ 225 h 272"/>
                <a:gd name="T2" fmla="*/ 370 w 485"/>
                <a:gd name="T3" fmla="*/ 21 h 272"/>
                <a:gd name="T4" fmla="*/ 346 w 485"/>
                <a:gd name="T5" fmla="*/ 0 h 272"/>
                <a:gd name="T6" fmla="*/ 138 w 485"/>
                <a:gd name="T7" fmla="*/ 0 h 272"/>
                <a:gd name="T8" fmla="*/ 114 w 485"/>
                <a:gd name="T9" fmla="*/ 21 h 272"/>
                <a:gd name="T10" fmla="*/ 32 w 485"/>
                <a:gd name="T11" fmla="*/ 225 h 272"/>
                <a:gd name="T12" fmla="*/ 0 w 485"/>
                <a:gd name="T13" fmla="*/ 272 h 272"/>
                <a:gd name="T14" fmla="*/ 485 w 485"/>
                <a:gd name="T15" fmla="*/ 272 h 272"/>
                <a:gd name="T16" fmla="*/ 452 w 485"/>
                <a:gd name="T17" fmla="*/ 22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5" h="272">
                  <a:moveTo>
                    <a:pt x="452" y="225"/>
                  </a:moveTo>
                  <a:cubicBezTo>
                    <a:pt x="409" y="165"/>
                    <a:pt x="381" y="95"/>
                    <a:pt x="370" y="21"/>
                  </a:cubicBezTo>
                  <a:cubicBezTo>
                    <a:pt x="368" y="9"/>
                    <a:pt x="358" y="0"/>
                    <a:pt x="346" y="0"/>
                  </a:cubicBezTo>
                  <a:cubicBezTo>
                    <a:pt x="138" y="0"/>
                    <a:pt x="138" y="0"/>
                    <a:pt x="138" y="0"/>
                  </a:cubicBezTo>
                  <a:cubicBezTo>
                    <a:pt x="126" y="0"/>
                    <a:pt x="116" y="9"/>
                    <a:pt x="114" y="21"/>
                  </a:cubicBezTo>
                  <a:cubicBezTo>
                    <a:pt x="103" y="95"/>
                    <a:pt x="75" y="165"/>
                    <a:pt x="32" y="225"/>
                  </a:cubicBezTo>
                  <a:cubicBezTo>
                    <a:pt x="0" y="272"/>
                    <a:pt x="0" y="272"/>
                    <a:pt x="0" y="272"/>
                  </a:cubicBezTo>
                  <a:cubicBezTo>
                    <a:pt x="485" y="272"/>
                    <a:pt x="485" y="272"/>
                    <a:pt x="485" y="272"/>
                  </a:cubicBezTo>
                  <a:lnTo>
                    <a:pt x="452" y="225"/>
                  </a:lnTo>
                  <a:close/>
                </a:path>
              </a:pathLst>
            </a:custGeom>
            <a:solidFill>
              <a:srgbClr val="FF2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9" name="Rectangle 49"/>
            <p:cNvSpPr>
              <a:spLocks noChangeArrowheads="1"/>
            </p:cNvSpPr>
            <p:nvPr/>
          </p:nvSpPr>
          <p:spPr bwMode="auto">
            <a:xfrm>
              <a:off x="5740401" y="5840413"/>
              <a:ext cx="1846263" cy="317500"/>
            </a:xfrm>
            <a:prstGeom prst="rect">
              <a:avLst/>
            </a:prstGeom>
            <a:solidFill>
              <a:srgbClr val="E629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0" name="Oval 50"/>
            <p:cNvSpPr>
              <a:spLocks noChangeArrowheads="1"/>
            </p:cNvSpPr>
            <p:nvPr/>
          </p:nvSpPr>
          <p:spPr bwMode="auto">
            <a:xfrm>
              <a:off x="6219826" y="5053013"/>
              <a:ext cx="884238" cy="719138"/>
            </a:xfrm>
            <a:prstGeom prst="ellipse">
              <a:avLst/>
            </a:prstGeom>
            <a:solidFill>
              <a:srgbClr val="CF2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1" name="Freeform 51"/>
            <p:cNvSpPr>
              <a:spLocks/>
            </p:cNvSpPr>
            <p:nvPr/>
          </p:nvSpPr>
          <p:spPr bwMode="auto">
            <a:xfrm>
              <a:off x="6597651" y="5080000"/>
              <a:ext cx="133350" cy="52388"/>
            </a:xfrm>
            <a:custGeom>
              <a:avLst/>
              <a:gdLst>
                <a:gd name="T0" fmla="*/ 17 w 35"/>
                <a:gd name="T1" fmla="*/ 3 h 14"/>
                <a:gd name="T2" fmla="*/ 35 w 35"/>
                <a:gd name="T3" fmla="*/ 14 h 14"/>
                <a:gd name="T4" fmla="*/ 35 w 35"/>
                <a:gd name="T5" fmla="*/ 13 h 14"/>
                <a:gd name="T6" fmla="*/ 17 w 35"/>
                <a:gd name="T7" fmla="*/ 0 h 14"/>
                <a:gd name="T8" fmla="*/ 0 w 35"/>
                <a:gd name="T9" fmla="*/ 13 h 14"/>
                <a:gd name="T10" fmla="*/ 0 w 35"/>
                <a:gd name="T11" fmla="*/ 14 h 14"/>
                <a:gd name="T12" fmla="*/ 17 w 35"/>
                <a:gd name="T13" fmla="*/ 3 h 14"/>
              </a:gdLst>
              <a:ahLst/>
              <a:cxnLst>
                <a:cxn ang="0">
                  <a:pos x="T0" y="T1"/>
                </a:cxn>
                <a:cxn ang="0">
                  <a:pos x="T2" y="T3"/>
                </a:cxn>
                <a:cxn ang="0">
                  <a:pos x="T4" y="T5"/>
                </a:cxn>
                <a:cxn ang="0">
                  <a:pos x="T6" y="T7"/>
                </a:cxn>
                <a:cxn ang="0">
                  <a:pos x="T8" y="T9"/>
                </a:cxn>
                <a:cxn ang="0">
                  <a:pos x="T10" y="T11"/>
                </a:cxn>
                <a:cxn ang="0">
                  <a:pos x="T12" y="T13"/>
                </a:cxn>
              </a:cxnLst>
              <a:rect l="0" t="0" r="r" b="b"/>
              <a:pathLst>
                <a:path w="35" h="14">
                  <a:moveTo>
                    <a:pt x="17" y="3"/>
                  </a:moveTo>
                  <a:cubicBezTo>
                    <a:pt x="26" y="3"/>
                    <a:pt x="33" y="8"/>
                    <a:pt x="35" y="14"/>
                  </a:cubicBezTo>
                  <a:cubicBezTo>
                    <a:pt x="35" y="14"/>
                    <a:pt x="35" y="13"/>
                    <a:pt x="35" y="13"/>
                  </a:cubicBezTo>
                  <a:cubicBezTo>
                    <a:pt x="35" y="5"/>
                    <a:pt x="27" y="0"/>
                    <a:pt x="17" y="0"/>
                  </a:cubicBezTo>
                  <a:cubicBezTo>
                    <a:pt x="8" y="0"/>
                    <a:pt x="0" y="5"/>
                    <a:pt x="0" y="13"/>
                  </a:cubicBezTo>
                  <a:cubicBezTo>
                    <a:pt x="0" y="13"/>
                    <a:pt x="0" y="14"/>
                    <a:pt x="0" y="14"/>
                  </a:cubicBezTo>
                  <a:cubicBezTo>
                    <a:pt x="1" y="8"/>
                    <a:pt x="8" y="3"/>
                    <a:pt x="17" y="3"/>
                  </a:cubicBezTo>
                  <a:close/>
                </a:path>
              </a:pathLst>
            </a:custGeom>
            <a:solidFill>
              <a:srgbClr val="A9B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2" name="Freeform 52"/>
            <p:cNvSpPr>
              <a:spLocks/>
            </p:cNvSpPr>
            <p:nvPr/>
          </p:nvSpPr>
          <p:spPr bwMode="auto">
            <a:xfrm>
              <a:off x="6315076" y="5227638"/>
              <a:ext cx="138113" cy="57150"/>
            </a:xfrm>
            <a:custGeom>
              <a:avLst/>
              <a:gdLst>
                <a:gd name="T0" fmla="*/ 1 w 36"/>
                <a:gd name="T1" fmla="*/ 13 h 15"/>
                <a:gd name="T2" fmla="*/ 18 w 36"/>
                <a:gd name="T3" fmla="*/ 4 h 15"/>
                <a:gd name="T4" fmla="*/ 23 w 36"/>
                <a:gd name="T5" fmla="*/ 4 h 15"/>
                <a:gd name="T6" fmla="*/ 35 w 36"/>
                <a:gd name="T7" fmla="*/ 15 h 15"/>
                <a:gd name="T8" fmla="*/ 23 w 36"/>
                <a:gd name="T9" fmla="*/ 1 h 15"/>
                <a:gd name="T10" fmla="*/ 18 w 36"/>
                <a:gd name="T11" fmla="*/ 0 h 15"/>
                <a:gd name="T12" fmla="*/ 1 w 36"/>
                <a:gd name="T13" fmla="*/ 9 h 15"/>
                <a:gd name="T14" fmla="*/ 0 w 36"/>
                <a:gd name="T15" fmla="*/ 15 h 15"/>
                <a:gd name="T16" fmla="*/ 1 w 36"/>
                <a:gd name="T1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5">
                  <a:moveTo>
                    <a:pt x="1" y="13"/>
                  </a:moveTo>
                  <a:cubicBezTo>
                    <a:pt x="4" y="7"/>
                    <a:pt x="10" y="4"/>
                    <a:pt x="18" y="4"/>
                  </a:cubicBezTo>
                  <a:cubicBezTo>
                    <a:pt x="20" y="4"/>
                    <a:pt x="21" y="4"/>
                    <a:pt x="23" y="4"/>
                  </a:cubicBezTo>
                  <a:cubicBezTo>
                    <a:pt x="30" y="6"/>
                    <a:pt x="34" y="10"/>
                    <a:pt x="35" y="15"/>
                  </a:cubicBezTo>
                  <a:cubicBezTo>
                    <a:pt x="36" y="9"/>
                    <a:pt x="31" y="3"/>
                    <a:pt x="23" y="1"/>
                  </a:cubicBezTo>
                  <a:cubicBezTo>
                    <a:pt x="21" y="0"/>
                    <a:pt x="20" y="0"/>
                    <a:pt x="18" y="0"/>
                  </a:cubicBezTo>
                  <a:cubicBezTo>
                    <a:pt x="10" y="0"/>
                    <a:pt x="4" y="4"/>
                    <a:pt x="1" y="9"/>
                  </a:cubicBezTo>
                  <a:cubicBezTo>
                    <a:pt x="0" y="11"/>
                    <a:pt x="0" y="13"/>
                    <a:pt x="0" y="15"/>
                  </a:cubicBezTo>
                  <a:cubicBezTo>
                    <a:pt x="1" y="14"/>
                    <a:pt x="1" y="13"/>
                    <a:pt x="1" y="13"/>
                  </a:cubicBezTo>
                  <a:close/>
                </a:path>
              </a:pathLst>
            </a:custGeom>
            <a:solidFill>
              <a:srgbClr val="A9B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3" name="Freeform 53"/>
            <p:cNvSpPr>
              <a:spLocks/>
            </p:cNvSpPr>
            <p:nvPr/>
          </p:nvSpPr>
          <p:spPr bwMode="auto">
            <a:xfrm>
              <a:off x="6870701" y="5227638"/>
              <a:ext cx="138113" cy="57150"/>
            </a:xfrm>
            <a:custGeom>
              <a:avLst/>
              <a:gdLst>
                <a:gd name="T0" fmla="*/ 13 w 36"/>
                <a:gd name="T1" fmla="*/ 4 h 15"/>
                <a:gd name="T2" fmla="*/ 19 w 36"/>
                <a:gd name="T3" fmla="*/ 4 h 15"/>
                <a:gd name="T4" fmla="*/ 35 w 36"/>
                <a:gd name="T5" fmla="*/ 13 h 15"/>
                <a:gd name="T6" fmla="*/ 36 w 36"/>
                <a:gd name="T7" fmla="*/ 15 h 15"/>
                <a:gd name="T8" fmla="*/ 35 w 36"/>
                <a:gd name="T9" fmla="*/ 9 h 15"/>
                <a:gd name="T10" fmla="*/ 19 w 36"/>
                <a:gd name="T11" fmla="*/ 0 h 15"/>
                <a:gd name="T12" fmla="*/ 13 w 36"/>
                <a:gd name="T13" fmla="*/ 1 h 15"/>
                <a:gd name="T14" fmla="*/ 1 w 36"/>
                <a:gd name="T15" fmla="*/ 15 h 15"/>
                <a:gd name="T16" fmla="*/ 13 w 36"/>
                <a:gd name="T17"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5">
                  <a:moveTo>
                    <a:pt x="13" y="4"/>
                  </a:moveTo>
                  <a:cubicBezTo>
                    <a:pt x="15" y="4"/>
                    <a:pt x="17" y="4"/>
                    <a:pt x="19" y="4"/>
                  </a:cubicBezTo>
                  <a:cubicBezTo>
                    <a:pt x="26" y="4"/>
                    <a:pt x="33" y="7"/>
                    <a:pt x="35" y="13"/>
                  </a:cubicBezTo>
                  <a:cubicBezTo>
                    <a:pt x="36" y="13"/>
                    <a:pt x="36" y="14"/>
                    <a:pt x="36" y="15"/>
                  </a:cubicBezTo>
                  <a:cubicBezTo>
                    <a:pt x="36" y="13"/>
                    <a:pt x="36" y="11"/>
                    <a:pt x="35" y="9"/>
                  </a:cubicBezTo>
                  <a:cubicBezTo>
                    <a:pt x="33" y="4"/>
                    <a:pt x="26" y="0"/>
                    <a:pt x="19" y="0"/>
                  </a:cubicBezTo>
                  <a:cubicBezTo>
                    <a:pt x="17" y="0"/>
                    <a:pt x="15" y="0"/>
                    <a:pt x="13" y="1"/>
                  </a:cubicBezTo>
                  <a:cubicBezTo>
                    <a:pt x="5" y="3"/>
                    <a:pt x="0" y="9"/>
                    <a:pt x="1" y="15"/>
                  </a:cubicBezTo>
                  <a:cubicBezTo>
                    <a:pt x="2" y="10"/>
                    <a:pt x="7" y="6"/>
                    <a:pt x="13" y="4"/>
                  </a:cubicBezTo>
                  <a:close/>
                </a:path>
              </a:pathLst>
            </a:custGeom>
            <a:solidFill>
              <a:srgbClr val="A9B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4" name="Freeform 54"/>
            <p:cNvSpPr>
              <a:spLocks/>
            </p:cNvSpPr>
            <p:nvPr/>
          </p:nvSpPr>
          <p:spPr bwMode="auto">
            <a:xfrm>
              <a:off x="6875463" y="5365750"/>
              <a:ext cx="136525" cy="52388"/>
            </a:xfrm>
            <a:custGeom>
              <a:avLst/>
              <a:gdLst>
                <a:gd name="T0" fmla="*/ 1 w 36"/>
                <a:gd name="T1" fmla="*/ 12 h 14"/>
                <a:gd name="T2" fmla="*/ 18 w 36"/>
                <a:gd name="T3" fmla="*/ 3 h 14"/>
                <a:gd name="T4" fmla="*/ 23 w 36"/>
                <a:gd name="T5" fmla="*/ 4 h 14"/>
                <a:gd name="T6" fmla="*/ 35 w 36"/>
                <a:gd name="T7" fmla="*/ 14 h 14"/>
                <a:gd name="T8" fmla="*/ 23 w 36"/>
                <a:gd name="T9" fmla="*/ 0 h 14"/>
                <a:gd name="T10" fmla="*/ 18 w 36"/>
                <a:gd name="T11" fmla="*/ 0 h 14"/>
                <a:gd name="T12" fmla="*/ 1 w 36"/>
                <a:gd name="T13" fmla="*/ 9 h 14"/>
                <a:gd name="T14" fmla="*/ 0 w 36"/>
                <a:gd name="T15" fmla="*/ 14 h 14"/>
                <a:gd name="T16" fmla="*/ 1 w 36"/>
                <a:gd name="T1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4">
                  <a:moveTo>
                    <a:pt x="1" y="12"/>
                  </a:moveTo>
                  <a:cubicBezTo>
                    <a:pt x="3" y="6"/>
                    <a:pt x="10" y="3"/>
                    <a:pt x="18" y="3"/>
                  </a:cubicBezTo>
                  <a:cubicBezTo>
                    <a:pt x="19" y="3"/>
                    <a:pt x="21" y="3"/>
                    <a:pt x="23" y="4"/>
                  </a:cubicBezTo>
                  <a:cubicBezTo>
                    <a:pt x="30" y="5"/>
                    <a:pt x="34" y="10"/>
                    <a:pt x="35" y="14"/>
                  </a:cubicBezTo>
                  <a:cubicBezTo>
                    <a:pt x="36" y="8"/>
                    <a:pt x="31" y="2"/>
                    <a:pt x="23" y="0"/>
                  </a:cubicBezTo>
                  <a:cubicBezTo>
                    <a:pt x="21" y="0"/>
                    <a:pt x="19" y="0"/>
                    <a:pt x="18" y="0"/>
                  </a:cubicBezTo>
                  <a:cubicBezTo>
                    <a:pt x="10" y="0"/>
                    <a:pt x="3" y="3"/>
                    <a:pt x="1" y="9"/>
                  </a:cubicBezTo>
                  <a:cubicBezTo>
                    <a:pt x="0" y="11"/>
                    <a:pt x="0" y="12"/>
                    <a:pt x="0" y="14"/>
                  </a:cubicBezTo>
                  <a:cubicBezTo>
                    <a:pt x="0" y="14"/>
                    <a:pt x="1" y="13"/>
                    <a:pt x="1" y="12"/>
                  </a:cubicBezTo>
                  <a:close/>
                </a:path>
              </a:pathLst>
            </a:custGeom>
            <a:solidFill>
              <a:srgbClr val="A9B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5" name="Freeform 55"/>
            <p:cNvSpPr>
              <a:spLocks/>
            </p:cNvSpPr>
            <p:nvPr/>
          </p:nvSpPr>
          <p:spPr bwMode="auto">
            <a:xfrm>
              <a:off x="6421438" y="5118100"/>
              <a:ext cx="138113" cy="57150"/>
            </a:xfrm>
            <a:custGeom>
              <a:avLst/>
              <a:gdLst>
                <a:gd name="T0" fmla="*/ 8 w 36"/>
                <a:gd name="T1" fmla="*/ 6 h 15"/>
                <a:gd name="T2" fmla="*/ 18 w 36"/>
                <a:gd name="T3" fmla="*/ 4 h 15"/>
                <a:gd name="T4" fmla="*/ 32 w 36"/>
                <a:gd name="T5" fmla="*/ 9 h 15"/>
                <a:gd name="T6" fmla="*/ 35 w 36"/>
                <a:gd name="T7" fmla="*/ 15 h 15"/>
                <a:gd name="T8" fmla="*/ 32 w 36"/>
                <a:gd name="T9" fmla="*/ 6 h 15"/>
                <a:gd name="T10" fmla="*/ 18 w 36"/>
                <a:gd name="T11" fmla="*/ 0 h 15"/>
                <a:gd name="T12" fmla="*/ 8 w 36"/>
                <a:gd name="T13" fmla="*/ 3 h 15"/>
                <a:gd name="T14" fmla="*/ 0 w 36"/>
                <a:gd name="T15" fmla="*/ 15 h 15"/>
                <a:gd name="T16" fmla="*/ 8 w 36"/>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5">
                  <a:moveTo>
                    <a:pt x="8" y="6"/>
                  </a:moveTo>
                  <a:cubicBezTo>
                    <a:pt x="11" y="5"/>
                    <a:pt x="14" y="4"/>
                    <a:pt x="18" y="4"/>
                  </a:cubicBezTo>
                  <a:cubicBezTo>
                    <a:pt x="23" y="4"/>
                    <a:pt x="29" y="6"/>
                    <a:pt x="32" y="9"/>
                  </a:cubicBezTo>
                  <a:cubicBezTo>
                    <a:pt x="34" y="11"/>
                    <a:pt x="35" y="13"/>
                    <a:pt x="35" y="15"/>
                  </a:cubicBezTo>
                  <a:cubicBezTo>
                    <a:pt x="36" y="12"/>
                    <a:pt x="35" y="9"/>
                    <a:pt x="32" y="6"/>
                  </a:cubicBezTo>
                  <a:cubicBezTo>
                    <a:pt x="29" y="2"/>
                    <a:pt x="23" y="0"/>
                    <a:pt x="18" y="0"/>
                  </a:cubicBezTo>
                  <a:cubicBezTo>
                    <a:pt x="14" y="0"/>
                    <a:pt x="11" y="1"/>
                    <a:pt x="8" y="3"/>
                  </a:cubicBezTo>
                  <a:cubicBezTo>
                    <a:pt x="2" y="6"/>
                    <a:pt x="0" y="11"/>
                    <a:pt x="0" y="15"/>
                  </a:cubicBezTo>
                  <a:cubicBezTo>
                    <a:pt x="1" y="12"/>
                    <a:pt x="4" y="8"/>
                    <a:pt x="8" y="6"/>
                  </a:cubicBezTo>
                  <a:close/>
                </a:path>
              </a:pathLst>
            </a:custGeom>
            <a:solidFill>
              <a:srgbClr val="A9B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6" name="Freeform 56"/>
            <p:cNvSpPr>
              <a:spLocks/>
            </p:cNvSpPr>
            <p:nvPr/>
          </p:nvSpPr>
          <p:spPr bwMode="auto">
            <a:xfrm>
              <a:off x="6769101" y="5118100"/>
              <a:ext cx="136525" cy="57150"/>
            </a:xfrm>
            <a:custGeom>
              <a:avLst/>
              <a:gdLst>
                <a:gd name="T0" fmla="*/ 3 w 36"/>
                <a:gd name="T1" fmla="*/ 9 h 15"/>
                <a:gd name="T2" fmla="*/ 18 w 36"/>
                <a:gd name="T3" fmla="*/ 4 h 15"/>
                <a:gd name="T4" fmla="*/ 28 w 36"/>
                <a:gd name="T5" fmla="*/ 6 h 15"/>
                <a:gd name="T6" fmla="*/ 35 w 36"/>
                <a:gd name="T7" fmla="*/ 15 h 15"/>
                <a:gd name="T8" fmla="*/ 28 w 36"/>
                <a:gd name="T9" fmla="*/ 3 h 15"/>
                <a:gd name="T10" fmla="*/ 18 w 36"/>
                <a:gd name="T11" fmla="*/ 0 h 15"/>
                <a:gd name="T12" fmla="*/ 3 w 36"/>
                <a:gd name="T13" fmla="*/ 6 h 15"/>
                <a:gd name="T14" fmla="*/ 0 w 36"/>
                <a:gd name="T15" fmla="*/ 15 h 15"/>
                <a:gd name="T16" fmla="*/ 3 w 36"/>
                <a:gd name="T1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5">
                  <a:moveTo>
                    <a:pt x="3" y="9"/>
                  </a:moveTo>
                  <a:cubicBezTo>
                    <a:pt x="7" y="6"/>
                    <a:pt x="12" y="4"/>
                    <a:pt x="18" y="4"/>
                  </a:cubicBezTo>
                  <a:cubicBezTo>
                    <a:pt x="21" y="4"/>
                    <a:pt x="25" y="5"/>
                    <a:pt x="28" y="6"/>
                  </a:cubicBezTo>
                  <a:cubicBezTo>
                    <a:pt x="32" y="8"/>
                    <a:pt x="34" y="12"/>
                    <a:pt x="35" y="15"/>
                  </a:cubicBezTo>
                  <a:cubicBezTo>
                    <a:pt x="36" y="11"/>
                    <a:pt x="33" y="6"/>
                    <a:pt x="28" y="3"/>
                  </a:cubicBezTo>
                  <a:cubicBezTo>
                    <a:pt x="25" y="1"/>
                    <a:pt x="21" y="0"/>
                    <a:pt x="18" y="0"/>
                  </a:cubicBezTo>
                  <a:cubicBezTo>
                    <a:pt x="12" y="0"/>
                    <a:pt x="7" y="2"/>
                    <a:pt x="3" y="6"/>
                  </a:cubicBezTo>
                  <a:cubicBezTo>
                    <a:pt x="1" y="9"/>
                    <a:pt x="0" y="12"/>
                    <a:pt x="0" y="15"/>
                  </a:cubicBezTo>
                  <a:cubicBezTo>
                    <a:pt x="1" y="13"/>
                    <a:pt x="2" y="11"/>
                    <a:pt x="3" y="9"/>
                  </a:cubicBezTo>
                  <a:close/>
                </a:path>
              </a:pathLst>
            </a:custGeom>
            <a:solidFill>
              <a:srgbClr val="A9B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7" name="Freeform 57"/>
            <p:cNvSpPr>
              <a:spLocks/>
            </p:cNvSpPr>
            <p:nvPr/>
          </p:nvSpPr>
          <p:spPr bwMode="auto">
            <a:xfrm>
              <a:off x="6311901" y="5365750"/>
              <a:ext cx="141288" cy="52388"/>
            </a:xfrm>
            <a:custGeom>
              <a:avLst/>
              <a:gdLst>
                <a:gd name="T0" fmla="*/ 13 w 37"/>
                <a:gd name="T1" fmla="*/ 4 h 14"/>
                <a:gd name="T2" fmla="*/ 19 w 37"/>
                <a:gd name="T3" fmla="*/ 3 h 14"/>
                <a:gd name="T4" fmla="*/ 36 w 37"/>
                <a:gd name="T5" fmla="*/ 12 h 14"/>
                <a:gd name="T6" fmla="*/ 36 w 37"/>
                <a:gd name="T7" fmla="*/ 14 h 14"/>
                <a:gd name="T8" fmla="*/ 36 w 37"/>
                <a:gd name="T9" fmla="*/ 9 h 14"/>
                <a:gd name="T10" fmla="*/ 19 w 37"/>
                <a:gd name="T11" fmla="*/ 0 h 14"/>
                <a:gd name="T12" fmla="*/ 13 w 37"/>
                <a:gd name="T13" fmla="*/ 0 h 14"/>
                <a:gd name="T14" fmla="*/ 1 w 37"/>
                <a:gd name="T15" fmla="*/ 14 h 14"/>
                <a:gd name="T16" fmla="*/ 13 w 37"/>
                <a:gd name="T17"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4">
                  <a:moveTo>
                    <a:pt x="13" y="4"/>
                  </a:moveTo>
                  <a:cubicBezTo>
                    <a:pt x="15" y="3"/>
                    <a:pt x="17" y="3"/>
                    <a:pt x="19" y="3"/>
                  </a:cubicBezTo>
                  <a:cubicBezTo>
                    <a:pt x="26" y="3"/>
                    <a:pt x="33" y="6"/>
                    <a:pt x="36" y="12"/>
                  </a:cubicBezTo>
                  <a:cubicBezTo>
                    <a:pt x="36" y="13"/>
                    <a:pt x="36" y="14"/>
                    <a:pt x="36" y="14"/>
                  </a:cubicBezTo>
                  <a:cubicBezTo>
                    <a:pt x="37" y="12"/>
                    <a:pt x="36" y="11"/>
                    <a:pt x="36" y="9"/>
                  </a:cubicBezTo>
                  <a:cubicBezTo>
                    <a:pt x="33" y="3"/>
                    <a:pt x="26" y="0"/>
                    <a:pt x="19" y="0"/>
                  </a:cubicBezTo>
                  <a:cubicBezTo>
                    <a:pt x="17" y="0"/>
                    <a:pt x="15" y="0"/>
                    <a:pt x="13" y="0"/>
                  </a:cubicBezTo>
                  <a:cubicBezTo>
                    <a:pt x="5" y="2"/>
                    <a:pt x="0" y="8"/>
                    <a:pt x="1" y="14"/>
                  </a:cubicBezTo>
                  <a:cubicBezTo>
                    <a:pt x="2" y="10"/>
                    <a:pt x="7" y="5"/>
                    <a:pt x="13" y="4"/>
                  </a:cubicBezTo>
                  <a:close/>
                </a:path>
              </a:pathLst>
            </a:custGeom>
            <a:solidFill>
              <a:srgbClr val="A9B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8" name="Freeform 58"/>
            <p:cNvSpPr>
              <a:spLocks/>
            </p:cNvSpPr>
            <p:nvPr/>
          </p:nvSpPr>
          <p:spPr bwMode="auto">
            <a:xfrm>
              <a:off x="6421438" y="5472113"/>
              <a:ext cx="138113" cy="57150"/>
            </a:xfrm>
            <a:custGeom>
              <a:avLst/>
              <a:gdLst>
                <a:gd name="T0" fmla="*/ 4 w 36"/>
                <a:gd name="T1" fmla="*/ 9 h 15"/>
                <a:gd name="T2" fmla="*/ 18 w 36"/>
                <a:gd name="T3" fmla="*/ 4 h 15"/>
                <a:gd name="T4" fmla="*/ 28 w 36"/>
                <a:gd name="T5" fmla="*/ 6 h 15"/>
                <a:gd name="T6" fmla="*/ 35 w 36"/>
                <a:gd name="T7" fmla="*/ 15 h 15"/>
                <a:gd name="T8" fmla="*/ 28 w 36"/>
                <a:gd name="T9" fmla="*/ 3 h 15"/>
                <a:gd name="T10" fmla="*/ 18 w 36"/>
                <a:gd name="T11" fmla="*/ 0 h 15"/>
                <a:gd name="T12" fmla="*/ 4 w 36"/>
                <a:gd name="T13" fmla="*/ 6 h 15"/>
                <a:gd name="T14" fmla="*/ 0 w 36"/>
                <a:gd name="T15" fmla="*/ 15 h 15"/>
                <a:gd name="T16" fmla="*/ 4 w 36"/>
                <a:gd name="T1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5">
                  <a:moveTo>
                    <a:pt x="4" y="9"/>
                  </a:moveTo>
                  <a:cubicBezTo>
                    <a:pt x="7" y="6"/>
                    <a:pt x="12" y="4"/>
                    <a:pt x="18" y="4"/>
                  </a:cubicBezTo>
                  <a:cubicBezTo>
                    <a:pt x="21" y="4"/>
                    <a:pt x="25" y="4"/>
                    <a:pt x="28" y="6"/>
                  </a:cubicBezTo>
                  <a:cubicBezTo>
                    <a:pt x="32" y="8"/>
                    <a:pt x="35" y="12"/>
                    <a:pt x="35" y="15"/>
                  </a:cubicBezTo>
                  <a:cubicBezTo>
                    <a:pt x="36" y="10"/>
                    <a:pt x="34" y="6"/>
                    <a:pt x="28" y="3"/>
                  </a:cubicBezTo>
                  <a:cubicBezTo>
                    <a:pt x="25" y="1"/>
                    <a:pt x="21" y="0"/>
                    <a:pt x="18" y="0"/>
                  </a:cubicBezTo>
                  <a:cubicBezTo>
                    <a:pt x="12" y="0"/>
                    <a:pt x="7" y="2"/>
                    <a:pt x="4" y="6"/>
                  </a:cubicBezTo>
                  <a:cubicBezTo>
                    <a:pt x="1" y="9"/>
                    <a:pt x="0" y="12"/>
                    <a:pt x="0" y="15"/>
                  </a:cubicBezTo>
                  <a:cubicBezTo>
                    <a:pt x="1" y="13"/>
                    <a:pt x="2" y="11"/>
                    <a:pt x="4" y="9"/>
                  </a:cubicBezTo>
                  <a:close/>
                </a:path>
              </a:pathLst>
            </a:custGeom>
            <a:solidFill>
              <a:srgbClr val="A9B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9" name="Freeform 59"/>
            <p:cNvSpPr>
              <a:spLocks/>
            </p:cNvSpPr>
            <p:nvPr/>
          </p:nvSpPr>
          <p:spPr bwMode="auto">
            <a:xfrm>
              <a:off x="6769101" y="5472113"/>
              <a:ext cx="136525" cy="57150"/>
            </a:xfrm>
            <a:custGeom>
              <a:avLst/>
              <a:gdLst>
                <a:gd name="T0" fmla="*/ 7 w 36"/>
                <a:gd name="T1" fmla="*/ 6 h 15"/>
                <a:gd name="T2" fmla="*/ 18 w 36"/>
                <a:gd name="T3" fmla="*/ 4 h 15"/>
                <a:gd name="T4" fmla="*/ 32 w 36"/>
                <a:gd name="T5" fmla="*/ 9 h 15"/>
                <a:gd name="T6" fmla="*/ 35 w 36"/>
                <a:gd name="T7" fmla="*/ 15 h 15"/>
                <a:gd name="T8" fmla="*/ 32 w 36"/>
                <a:gd name="T9" fmla="*/ 6 h 15"/>
                <a:gd name="T10" fmla="*/ 18 w 36"/>
                <a:gd name="T11" fmla="*/ 0 h 15"/>
                <a:gd name="T12" fmla="*/ 7 w 36"/>
                <a:gd name="T13" fmla="*/ 3 h 15"/>
                <a:gd name="T14" fmla="*/ 0 w 36"/>
                <a:gd name="T15" fmla="*/ 15 h 15"/>
                <a:gd name="T16" fmla="*/ 7 w 36"/>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5">
                  <a:moveTo>
                    <a:pt x="7" y="6"/>
                  </a:moveTo>
                  <a:cubicBezTo>
                    <a:pt x="10" y="4"/>
                    <a:pt x="14" y="4"/>
                    <a:pt x="18" y="4"/>
                  </a:cubicBezTo>
                  <a:cubicBezTo>
                    <a:pt x="23" y="4"/>
                    <a:pt x="28" y="6"/>
                    <a:pt x="32" y="9"/>
                  </a:cubicBezTo>
                  <a:cubicBezTo>
                    <a:pt x="34" y="11"/>
                    <a:pt x="35" y="13"/>
                    <a:pt x="35" y="15"/>
                  </a:cubicBezTo>
                  <a:cubicBezTo>
                    <a:pt x="36" y="12"/>
                    <a:pt x="35" y="9"/>
                    <a:pt x="32" y="6"/>
                  </a:cubicBezTo>
                  <a:cubicBezTo>
                    <a:pt x="28" y="2"/>
                    <a:pt x="23" y="0"/>
                    <a:pt x="18" y="0"/>
                  </a:cubicBezTo>
                  <a:cubicBezTo>
                    <a:pt x="14" y="0"/>
                    <a:pt x="10" y="1"/>
                    <a:pt x="7" y="3"/>
                  </a:cubicBezTo>
                  <a:cubicBezTo>
                    <a:pt x="2" y="6"/>
                    <a:pt x="0" y="10"/>
                    <a:pt x="0" y="15"/>
                  </a:cubicBezTo>
                  <a:cubicBezTo>
                    <a:pt x="1" y="12"/>
                    <a:pt x="3" y="8"/>
                    <a:pt x="7" y="6"/>
                  </a:cubicBezTo>
                  <a:close/>
                </a:path>
              </a:pathLst>
            </a:custGeom>
            <a:solidFill>
              <a:srgbClr val="A9B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0" name="Freeform 60"/>
            <p:cNvSpPr>
              <a:spLocks/>
            </p:cNvSpPr>
            <p:nvPr/>
          </p:nvSpPr>
          <p:spPr bwMode="auto">
            <a:xfrm>
              <a:off x="6597651" y="5513388"/>
              <a:ext cx="133350" cy="57150"/>
            </a:xfrm>
            <a:custGeom>
              <a:avLst/>
              <a:gdLst>
                <a:gd name="T0" fmla="*/ 17 w 35"/>
                <a:gd name="T1" fmla="*/ 4 h 15"/>
                <a:gd name="T2" fmla="*/ 35 w 35"/>
                <a:gd name="T3" fmla="*/ 15 h 15"/>
                <a:gd name="T4" fmla="*/ 35 w 35"/>
                <a:gd name="T5" fmla="*/ 13 h 15"/>
                <a:gd name="T6" fmla="*/ 17 w 35"/>
                <a:gd name="T7" fmla="*/ 0 h 15"/>
                <a:gd name="T8" fmla="*/ 0 w 35"/>
                <a:gd name="T9" fmla="*/ 13 h 15"/>
                <a:gd name="T10" fmla="*/ 0 w 35"/>
                <a:gd name="T11" fmla="*/ 15 h 15"/>
                <a:gd name="T12" fmla="*/ 17 w 35"/>
                <a:gd name="T13" fmla="*/ 4 h 15"/>
              </a:gdLst>
              <a:ahLst/>
              <a:cxnLst>
                <a:cxn ang="0">
                  <a:pos x="T0" y="T1"/>
                </a:cxn>
                <a:cxn ang="0">
                  <a:pos x="T2" y="T3"/>
                </a:cxn>
                <a:cxn ang="0">
                  <a:pos x="T4" y="T5"/>
                </a:cxn>
                <a:cxn ang="0">
                  <a:pos x="T6" y="T7"/>
                </a:cxn>
                <a:cxn ang="0">
                  <a:pos x="T8" y="T9"/>
                </a:cxn>
                <a:cxn ang="0">
                  <a:pos x="T10" y="T11"/>
                </a:cxn>
                <a:cxn ang="0">
                  <a:pos x="T12" y="T13"/>
                </a:cxn>
              </a:cxnLst>
              <a:rect l="0" t="0" r="r" b="b"/>
              <a:pathLst>
                <a:path w="35" h="15">
                  <a:moveTo>
                    <a:pt x="17" y="4"/>
                  </a:moveTo>
                  <a:cubicBezTo>
                    <a:pt x="26" y="4"/>
                    <a:pt x="33" y="9"/>
                    <a:pt x="35" y="15"/>
                  </a:cubicBezTo>
                  <a:cubicBezTo>
                    <a:pt x="35" y="14"/>
                    <a:pt x="35" y="14"/>
                    <a:pt x="35" y="13"/>
                  </a:cubicBezTo>
                  <a:cubicBezTo>
                    <a:pt x="35" y="6"/>
                    <a:pt x="27" y="0"/>
                    <a:pt x="17" y="0"/>
                  </a:cubicBezTo>
                  <a:cubicBezTo>
                    <a:pt x="8" y="0"/>
                    <a:pt x="0" y="6"/>
                    <a:pt x="0" y="13"/>
                  </a:cubicBezTo>
                  <a:cubicBezTo>
                    <a:pt x="0" y="14"/>
                    <a:pt x="0" y="14"/>
                    <a:pt x="0" y="15"/>
                  </a:cubicBezTo>
                  <a:cubicBezTo>
                    <a:pt x="1" y="9"/>
                    <a:pt x="8" y="4"/>
                    <a:pt x="17" y="4"/>
                  </a:cubicBezTo>
                  <a:close/>
                </a:path>
              </a:pathLst>
            </a:custGeom>
            <a:solidFill>
              <a:srgbClr val="A9B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1" name="Freeform 61"/>
            <p:cNvSpPr>
              <a:spLocks noEditPoints="1"/>
            </p:cNvSpPr>
            <p:nvPr/>
          </p:nvSpPr>
          <p:spPr bwMode="auto">
            <a:xfrm>
              <a:off x="6224588" y="5022850"/>
              <a:ext cx="874713" cy="647700"/>
            </a:xfrm>
            <a:custGeom>
              <a:avLst/>
              <a:gdLst>
                <a:gd name="T0" fmla="*/ 230 w 230"/>
                <a:gd name="T1" fmla="*/ 85 h 170"/>
                <a:gd name="T2" fmla="*/ 0 w 230"/>
                <a:gd name="T3" fmla="*/ 85 h 170"/>
                <a:gd name="T4" fmla="*/ 163 w 230"/>
                <a:gd name="T5" fmla="*/ 85 h 170"/>
                <a:gd name="T6" fmla="*/ 67 w 230"/>
                <a:gd name="T7" fmla="*/ 85 h 170"/>
                <a:gd name="T8" fmla="*/ 163 w 230"/>
                <a:gd name="T9" fmla="*/ 85 h 170"/>
                <a:gd name="T10" fmla="*/ 56 w 230"/>
                <a:gd name="T11" fmla="*/ 46 h 170"/>
                <a:gd name="T12" fmla="*/ 80 w 230"/>
                <a:gd name="T13" fmla="*/ 49 h 170"/>
                <a:gd name="T14" fmla="*/ 70 w 230"/>
                <a:gd name="T15" fmla="*/ 25 h 170"/>
                <a:gd name="T16" fmla="*/ 146 w 230"/>
                <a:gd name="T17" fmla="*/ 31 h 170"/>
                <a:gd name="T18" fmla="*/ 161 w 230"/>
                <a:gd name="T19" fmla="*/ 52 h 170"/>
                <a:gd name="T20" fmla="*/ 171 w 230"/>
                <a:gd name="T21" fmla="*/ 28 h 170"/>
                <a:gd name="T22" fmla="*/ 146 w 230"/>
                <a:gd name="T23" fmla="*/ 31 h 170"/>
                <a:gd name="T24" fmla="*/ 80 w 230"/>
                <a:gd name="T25" fmla="*/ 121 h 170"/>
                <a:gd name="T26" fmla="*/ 56 w 230"/>
                <a:gd name="T27" fmla="*/ 124 h 170"/>
                <a:gd name="T28" fmla="*/ 70 w 230"/>
                <a:gd name="T29" fmla="*/ 144 h 170"/>
                <a:gd name="T30" fmla="*/ 171 w 230"/>
                <a:gd name="T31" fmla="*/ 142 h 170"/>
                <a:gd name="T32" fmla="*/ 161 w 230"/>
                <a:gd name="T33" fmla="*/ 118 h 170"/>
                <a:gd name="T34" fmla="*/ 146 w 230"/>
                <a:gd name="T35" fmla="*/ 139 h 170"/>
                <a:gd name="T36" fmla="*/ 171 w 230"/>
                <a:gd name="T37" fmla="*/ 142 h 170"/>
                <a:gd name="T38" fmla="*/ 47 w 230"/>
                <a:gd name="T39" fmla="*/ 115 h 170"/>
                <a:gd name="T40" fmla="*/ 42 w 230"/>
                <a:gd name="T41" fmla="*/ 90 h 170"/>
                <a:gd name="T42" fmla="*/ 25 w 230"/>
                <a:gd name="T43" fmla="*/ 107 h 170"/>
                <a:gd name="T44" fmla="*/ 205 w 230"/>
                <a:gd name="T45" fmla="*/ 107 h 170"/>
                <a:gd name="T46" fmla="*/ 189 w 230"/>
                <a:gd name="T47" fmla="*/ 90 h 170"/>
                <a:gd name="T48" fmla="*/ 183 w 230"/>
                <a:gd name="T49" fmla="*/ 115 h 170"/>
                <a:gd name="T50" fmla="*/ 205 w 230"/>
                <a:gd name="T51" fmla="*/ 107 h 170"/>
                <a:gd name="T52" fmla="*/ 36 w 230"/>
                <a:gd name="T53" fmla="*/ 80 h 170"/>
                <a:gd name="T54" fmla="*/ 59 w 230"/>
                <a:gd name="T55" fmla="*/ 71 h 170"/>
                <a:gd name="T56" fmla="*/ 42 w 230"/>
                <a:gd name="T57" fmla="*/ 54 h 170"/>
                <a:gd name="T58" fmla="*/ 189 w 230"/>
                <a:gd name="T59" fmla="*/ 54 h 170"/>
                <a:gd name="T60" fmla="*/ 172 w 230"/>
                <a:gd name="T61" fmla="*/ 71 h 170"/>
                <a:gd name="T62" fmla="*/ 194 w 230"/>
                <a:gd name="T63" fmla="*/ 80 h 170"/>
                <a:gd name="T64" fmla="*/ 189 w 230"/>
                <a:gd name="T65" fmla="*/ 54 h 170"/>
                <a:gd name="T66" fmla="*/ 98 w 230"/>
                <a:gd name="T67" fmla="*/ 28 h 170"/>
                <a:gd name="T68" fmla="*/ 133 w 230"/>
                <a:gd name="T69" fmla="*/ 28 h 170"/>
                <a:gd name="T70" fmla="*/ 115 w 230"/>
                <a:gd name="T71" fmla="*/ 155 h 170"/>
                <a:gd name="T72" fmla="*/ 115 w 230"/>
                <a:gd name="T73" fmla="*/ 129 h 170"/>
                <a:gd name="T74" fmla="*/ 115 w 230"/>
                <a:gd name="T75" fmla="*/ 15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0" h="170">
                  <a:moveTo>
                    <a:pt x="115" y="0"/>
                  </a:moveTo>
                  <a:cubicBezTo>
                    <a:pt x="179" y="0"/>
                    <a:pt x="230" y="38"/>
                    <a:pt x="230" y="85"/>
                  </a:cubicBezTo>
                  <a:cubicBezTo>
                    <a:pt x="230" y="132"/>
                    <a:pt x="179" y="170"/>
                    <a:pt x="115" y="170"/>
                  </a:cubicBezTo>
                  <a:cubicBezTo>
                    <a:pt x="52" y="170"/>
                    <a:pt x="0" y="132"/>
                    <a:pt x="0" y="85"/>
                  </a:cubicBezTo>
                  <a:cubicBezTo>
                    <a:pt x="0" y="38"/>
                    <a:pt x="52" y="0"/>
                    <a:pt x="115" y="0"/>
                  </a:cubicBezTo>
                  <a:close/>
                  <a:moveTo>
                    <a:pt x="163" y="85"/>
                  </a:moveTo>
                  <a:cubicBezTo>
                    <a:pt x="163" y="65"/>
                    <a:pt x="142" y="49"/>
                    <a:pt x="115" y="49"/>
                  </a:cubicBezTo>
                  <a:cubicBezTo>
                    <a:pt x="89" y="49"/>
                    <a:pt x="67" y="65"/>
                    <a:pt x="67" y="85"/>
                  </a:cubicBezTo>
                  <a:cubicBezTo>
                    <a:pt x="67" y="105"/>
                    <a:pt x="89" y="121"/>
                    <a:pt x="115" y="121"/>
                  </a:cubicBezTo>
                  <a:cubicBezTo>
                    <a:pt x="142" y="121"/>
                    <a:pt x="163" y="105"/>
                    <a:pt x="163" y="85"/>
                  </a:cubicBezTo>
                  <a:close/>
                  <a:moveTo>
                    <a:pt x="60" y="28"/>
                  </a:moveTo>
                  <a:cubicBezTo>
                    <a:pt x="52" y="32"/>
                    <a:pt x="50" y="40"/>
                    <a:pt x="56" y="46"/>
                  </a:cubicBezTo>
                  <a:cubicBezTo>
                    <a:pt x="59" y="50"/>
                    <a:pt x="64" y="52"/>
                    <a:pt x="70" y="52"/>
                  </a:cubicBezTo>
                  <a:cubicBezTo>
                    <a:pt x="73" y="52"/>
                    <a:pt x="77" y="51"/>
                    <a:pt x="80" y="49"/>
                  </a:cubicBezTo>
                  <a:cubicBezTo>
                    <a:pt x="88" y="45"/>
                    <a:pt x="90" y="37"/>
                    <a:pt x="84" y="31"/>
                  </a:cubicBezTo>
                  <a:cubicBezTo>
                    <a:pt x="81" y="27"/>
                    <a:pt x="75" y="25"/>
                    <a:pt x="70" y="25"/>
                  </a:cubicBezTo>
                  <a:cubicBezTo>
                    <a:pt x="66" y="25"/>
                    <a:pt x="63" y="26"/>
                    <a:pt x="60" y="28"/>
                  </a:cubicBezTo>
                  <a:close/>
                  <a:moveTo>
                    <a:pt x="146" y="31"/>
                  </a:moveTo>
                  <a:cubicBezTo>
                    <a:pt x="141" y="37"/>
                    <a:pt x="142" y="45"/>
                    <a:pt x="150" y="49"/>
                  </a:cubicBezTo>
                  <a:cubicBezTo>
                    <a:pt x="153" y="51"/>
                    <a:pt x="157" y="52"/>
                    <a:pt x="161" y="52"/>
                  </a:cubicBezTo>
                  <a:cubicBezTo>
                    <a:pt x="166" y="52"/>
                    <a:pt x="171" y="50"/>
                    <a:pt x="175" y="46"/>
                  </a:cubicBezTo>
                  <a:cubicBezTo>
                    <a:pt x="181" y="40"/>
                    <a:pt x="179" y="32"/>
                    <a:pt x="171" y="28"/>
                  </a:cubicBezTo>
                  <a:cubicBezTo>
                    <a:pt x="168" y="26"/>
                    <a:pt x="164" y="25"/>
                    <a:pt x="161" y="25"/>
                  </a:cubicBezTo>
                  <a:cubicBezTo>
                    <a:pt x="155" y="25"/>
                    <a:pt x="150" y="27"/>
                    <a:pt x="146" y="31"/>
                  </a:cubicBezTo>
                  <a:close/>
                  <a:moveTo>
                    <a:pt x="84" y="139"/>
                  </a:moveTo>
                  <a:cubicBezTo>
                    <a:pt x="90" y="133"/>
                    <a:pt x="88" y="125"/>
                    <a:pt x="80" y="121"/>
                  </a:cubicBezTo>
                  <a:cubicBezTo>
                    <a:pt x="77" y="119"/>
                    <a:pt x="73" y="118"/>
                    <a:pt x="70" y="118"/>
                  </a:cubicBezTo>
                  <a:cubicBezTo>
                    <a:pt x="64" y="118"/>
                    <a:pt x="59" y="120"/>
                    <a:pt x="56" y="124"/>
                  </a:cubicBezTo>
                  <a:cubicBezTo>
                    <a:pt x="50" y="129"/>
                    <a:pt x="52" y="138"/>
                    <a:pt x="60" y="142"/>
                  </a:cubicBezTo>
                  <a:cubicBezTo>
                    <a:pt x="63" y="144"/>
                    <a:pt x="66" y="144"/>
                    <a:pt x="70" y="144"/>
                  </a:cubicBezTo>
                  <a:cubicBezTo>
                    <a:pt x="75" y="144"/>
                    <a:pt x="81" y="143"/>
                    <a:pt x="84" y="139"/>
                  </a:cubicBezTo>
                  <a:close/>
                  <a:moveTo>
                    <a:pt x="171" y="142"/>
                  </a:moveTo>
                  <a:cubicBezTo>
                    <a:pt x="179" y="138"/>
                    <a:pt x="181" y="129"/>
                    <a:pt x="175" y="124"/>
                  </a:cubicBezTo>
                  <a:cubicBezTo>
                    <a:pt x="171" y="120"/>
                    <a:pt x="166" y="118"/>
                    <a:pt x="161" y="118"/>
                  </a:cubicBezTo>
                  <a:cubicBezTo>
                    <a:pt x="157" y="118"/>
                    <a:pt x="153" y="119"/>
                    <a:pt x="150" y="121"/>
                  </a:cubicBezTo>
                  <a:cubicBezTo>
                    <a:pt x="142" y="125"/>
                    <a:pt x="141" y="133"/>
                    <a:pt x="146" y="139"/>
                  </a:cubicBezTo>
                  <a:cubicBezTo>
                    <a:pt x="150" y="143"/>
                    <a:pt x="155" y="144"/>
                    <a:pt x="161" y="144"/>
                  </a:cubicBezTo>
                  <a:cubicBezTo>
                    <a:pt x="164" y="144"/>
                    <a:pt x="168" y="144"/>
                    <a:pt x="171" y="142"/>
                  </a:cubicBezTo>
                  <a:close/>
                  <a:moveTo>
                    <a:pt x="42" y="116"/>
                  </a:moveTo>
                  <a:cubicBezTo>
                    <a:pt x="44" y="116"/>
                    <a:pt x="45" y="116"/>
                    <a:pt x="47" y="115"/>
                  </a:cubicBezTo>
                  <a:cubicBezTo>
                    <a:pt x="56" y="113"/>
                    <a:pt x="62" y="105"/>
                    <a:pt x="59" y="99"/>
                  </a:cubicBezTo>
                  <a:cubicBezTo>
                    <a:pt x="56" y="93"/>
                    <a:pt x="49" y="90"/>
                    <a:pt x="42" y="90"/>
                  </a:cubicBezTo>
                  <a:cubicBezTo>
                    <a:pt x="40" y="90"/>
                    <a:pt x="38" y="90"/>
                    <a:pt x="36" y="90"/>
                  </a:cubicBezTo>
                  <a:cubicBezTo>
                    <a:pt x="27" y="92"/>
                    <a:pt x="22" y="100"/>
                    <a:pt x="25" y="107"/>
                  </a:cubicBezTo>
                  <a:cubicBezTo>
                    <a:pt x="28" y="112"/>
                    <a:pt x="34" y="116"/>
                    <a:pt x="42" y="116"/>
                  </a:cubicBezTo>
                  <a:close/>
                  <a:moveTo>
                    <a:pt x="205" y="107"/>
                  </a:moveTo>
                  <a:cubicBezTo>
                    <a:pt x="208" y="100"/>
                    <a:pt x="203" y="92"/>
                    <a:pt x="194" y="90"/>
                  </a:cubicBezTo>
                  <a:cubicBezTo>
                    <a:pt x="192" y="90"/>
                    <a:pt x="190" y="90"/>
                    <a:pt x="189" y="90"/>
                  </a:cubicBezTo>
                  <a:cubicBezTo>
                    <a:pt x="181" y="90"/>
                    <a:pt x="174" y="93"/>
                    <a:pt x="172" y="99"/>
                  </a:cubicBezTo>
                  <a:cubicBezTo>
                    <a:pt x="169" y="105"/>
                    <a:pt x="174" y="113"/>
                    <a:pt x="183" y="115"/>
                  </a:cubicBezTo>
                  <a:cubicBezTo>
                    <a:pt x="185" y="116"/>
                    <a:pt x="187" y="116"/>
                    <a:pt x="189" y="116"/>
                  </a:cubicBezTo>
                  <a:cubicBezTo>
                    <a:pt x="196" y="116"/>
                    <a:pt x="203" y="112"/>
                    <a:pt x="205" y="107"/>
                  </a:cubicBezTo>
                  <a:close/>
                  <a:moveTo>
                    <a:pt x="25" y="63"/>
                  </a:moveTo>
                  <a:cubicBezTo>
                    <a:pt x="22" y="70"/>
                    <a:pt x="27" y="77"/>
                    <a:pt x="36" y="80"/>
                  </a:cubicBezTo>
                  <a:cubicBezTo>
                    <a:pt x="38" y="80"/>
                    <a:pt x="40" y="80"/>
                    <a:pt x="42" y="80"/>
                  </a:cubicBezTo>
                  <a:cubicBezTo>
                    <a:pt x="49" y="80"/>
                    <a:pt x="56" y="77"/>
                    <a:pt x="59" y="71"/>
                  </a:cubicBezTo>
                  <a:cubicBezTo>
                    <a:pt x="62" y="64"/>
                    <a:pt x="56" y="57"/>
                    <a:pt x="47" y="55"/>
                  </a:cubicBezTo>
                  <a:cubicBezTo>
                    <a:pt x="45" y="54"/>
                    <a:pt x="44" y="54"/>
                    <a:pt x="42" y="54"/>
                  </a:cubicBezTo>
                  <a:cubicBezTo>
                    <a:pt x="34" y="54"/>
                    <a:pt x="28" y="58"/>
                    <a:pt x="25" y="63"/>
                  </a:cubicBezTo>
                  <a:close/>
                  <a:moveTo>
                    <a:pt x="189" y="54"/>
                  </a:moveTo>
                  <a:cubicBezTo>
                    <a:pt x="187" y="54"/>
                    <a:pt x="185" y="54"/>
                    <a:pt x="183" y="55"/>
                  </a:cubicBezTo>
                  <a:cubicBezTo>
                    <a:pt x="174" y="57"/>
                    <a:pt x="169" y="64"/>
                    <a:pt x="172" y="71"/>
                  </a:cubicBezTo>
                  <a:cubicBezTo>
                    <a:pt x="174" y="77"/>
                    <a:pt x="181" y="80"/>
                    <a:pt x="189" y="80"/>
                  </a:cubicBezTo>
                  <a:cubicBezTo>
                    <a:pt x="190" y="80"/>
                    <a:pt x="192" y="80"/>
                    <a:pt x="194" y="80"/>
                  </a:cubicBezTo>
                  <a:cubicBezTo>
                    <a:pt x="203" y="77"/>
                    <a:pt x="208" y="70"/>
                    <a:pt x="205" y="63"/>
                  </a:cubicBezTo>
                  <a:cubicBezTo>
                    <a:pt x="203" y="58"/>
                    <a:pt x="196" y="54"/>
                    <a:pt x="189" y="54"/>
                  </a:cubicBezTo>
                  <a:close/>
                  <a:moveTo>
                    <a:pt x="115" y="15"/>
                  </a:moveTo>
                  <a:cubicBezTo>
                    <a:pt x="106" y="15"/>
                    <a:pt x="98" y="20"/>
                    <a:pt x="98" y="28"/>
                  </a:cubicBezTo>
                  <a:cubicBezTo>
                    <a:pt x="98" y="35"/>
                    <a:pt x="106" y="41"/>
                    <a:pt x="115" y="41"/>
                  </a:cubicBezTo>
                  <a:cubicBezTo>
                    <a:pt x="125" y="41"/>
                    <a:pt x="133" y="35"/>
                    <a:pt x="133" y="28"/>
                  </a:cubicBezTo>
                  <a:cubicBezTo>
                    <a:pt x="133" y="20"/>
                    <a:pt x="125" y="15"/>
                    <a:pt x="115" y="15"/>
                  </a:cubicBezTo>
                  <a:close/>
                  <a:moveTo>
                    <a:pt x="115" y="155"/>
                  </a:moveTo>
                  <a:cubicBezTo>
                    <a:pt x="125" y="155"/>
                    <a:pt x="133" y="150"/>
                    <a:pt x="133" y="142"/>
                  </a:cubicBezTo>
                  <a:cubicBezTo>
                    <a:pt x="133" y="135"/>
                    <a:pt x="125" y="129"/>
                    <a:pt x="115" y="129"/>
                  </a:cubicBezTo>
                  <a:cubicBezTo>
                    <a:pt x="106" y="129"/>
                    <a:pt x="98" y="135"/>
                    <a:pt x="98" y="142"/>
                  </a:cubicBezTo>
                  <a:cubicBezTo>
                    <a:pt x="98" y="150"/>
                    <a:pt x="106" y="155"/>
                    <a:pt x="115" y="155"/>
                  </a:cubicBezTo>
                  <a:close/>
                </a:path>
              </a:pathLst>
            </a:custGeom>
            <a:solidFill>
              <a:srgbClr val="E8E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2" name="Oval 62"/>
            <p:cNvSpPr>
              <a:spLocks noChangeArrowheads="1"/>
            </p:cNvSpPr>
            <p:nvPr/>
          </p:nvSpPr>
          <p:spPr bwMode="auto">
            <a:xfrm>
              <a:off x="6478588" y="5208588"/>
              <a:ext cx="366713" cy="274638"/>
            </a:xfrm>
            <a:prstGeom prst="ellipse">
              <a:avLst/>
            </a:prstGeom>
            <a:solidFill>
              <a:srgbClr val="FF2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3" name="Freeform 63"/>
            <p:cNvSpPr>
              <a:spLocks/>
            </p:cNvSpPr>
            <p:nvPr/>
          </p:nvSpPr>
          <p:spPr bwMode="auto">
            <a:xfrm>
              <a:off x="6478588" y="5208588"/>
              <a:ext cx="301625" cy="255588"/>
            </a:xfrm>
            <a:custGeom>
              <a:avLst/>
              <a:gdLst>
                <a:gd name="T0" fmla="*/ 7 w 79"/>
                <a:gd name="T1" fmla="*/ 39 h 67"/>
                <a:gd name="T2" fmla="*/ 55 w 79"/>
                <a:gd name="T3" fmla="*/ 4 h 67"/>
                <a:gd name="T4" fmla="*/ 79 w 79"/>
                <a:gd name="T5" fmla="*/ 9 h 67"/>
                <a:gd name="T6" fmla="*/ 48 w 79"/>
                <a:gd name="T7" fmla="*/ 0 h 67"/>
                <a:gd name="T8" fmla="*/ 0 w 79"/>
                <a:gd name="T9" fmla="*/ 36 h 67"/>
                <a:gd name="T10" fmla="*/ 24 w 79"/>
                <a:gd name="T11" fmla="*/ 67 h 67"/>
                <a:gd name="T12" fmla="*/ 7 w 79"/>
                <a:gd name="T13" fmla="*/ 39 h 67"/>
              </a:gdLst>
              <a:ahLst/>
              <a:cxnLst>
                <a:cxn ang="0">
                  <a:pos x="T0" y="T1"/>
                </a:cxn>
                <a:cxn ang="0">
                  <a:pos x="T2" y="T3"/>
                </a:cxn>
                <a:cxn ang="0">
                  <a:pos x="T4" y="T5"/>
                </a:cxn>
                <a:cxn ang="0">
                  <a:pos x="T6" y="T7"/>
                </a:cxn>
                <a:cxn ang="0">
                  <a:pos x="T8" y="T9"/>
                </a:cxn>
                <a:cxn ang="0">
                  <a:pos x="T10" y="T11"/>
                </a:cxn>
                <a:cxn ang="0">
                  <a:pos x="T12" y="T13"/>
                </a:cxn>
              </a:cxnLst>
              <a:rect l="0" t="0" r="r" b="b"/>
              <a:pathLst>
                <a:path w="79" h="67">
                  <a:moveTo>
                    <a:pt x="7" y="39"/>
                  </a:moveTo>
                  <a:cubicBezTo>
                    <a:pt x="7" y="20"/>
                    <a:pt x="28" y="4"/>
                    <a:pt x="55" y="4"/>
                  </a:cubicBezTo>
                  <a:cubicBezTo>
                    <a:pt x="64" y="4"/>
                    <a:pt x="72" y="6"/>
                    <a:pt x="79" y="9"/>
                  </a:cubicBezTo>
                  <a:cubicBezTo>
                    <a:pt x="71" y="3"/>
                    <a:pt x="60" y="0"/>
                    <a:pt x="48" y="0"/>
                  </a:cubicBezTo>
                  <a:cubicBezTo>
                    <a:pt x="22" y="0"/>
                    <a:pt x="0" y="16"/>
                    <a:pt x="0" y="36"/>
                  </a:cubicBezTo>
                  <a:cubicBezTo>
                    <a:pt x="0" y="49"/>
                    <a:pt x="10" y="60"/>
                    <a:pt x="24" y="67"/>
                  </a:cubicBezTo>
                  <a:cubicBezTo>
                    <a:pt x="14" y="60"/>
                    <a:pt x="7" y="50"/>
                    <a:pt x="7" y="39"/>
                  </a:cubicBezTo>
                  <a:close/>
                </a:path>
              </a:pathLst>
            </a:custGeom>
            <a:solidFill>
              <a:srgbClr val="CF2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4" name="Freeform 64"/>
            <p:cNvSpPr>
              <a:spLocks/>
            </p:cNvSpPr>
            <p:nvPr/>
          </p:nvSpPr>
          <p:spPr bwMode="auto">
            <a:xfrm>
              <a:off x="6224588" y="5346700"/>
              <a:ext cx="874713" cy="368300"/>
            </a:xfrm>
            <a:custGeom>
              <a:avLst/>
              <a:gdLst>
                <a:gd name="T0" fmla="*/ 230 w 230"/>
                <a:gd name="T1" fmla="*/ 0 h 97"/>
                <a:gd name="T2" fmla="*/ 230 w 230"/>
                <a:gd name="T3" fmla="*/ 12 h 97"/>
                <a:gd name="T4" fmla="*/ 210 w 230"/>
                <a:gd name="T5" fmla="*/ 60 h 97"/>
                <a:gd name="T6" fmla="*/ 200 w 230"/>
                <a:gd name="T7" fmla="*/ 69 h 97"/>
                <a:gd name="T8" fmla="*/ 115 w 230"/>
                <a:gd name="T9" fmla="*/ 97 h 97"/>
                <a:gd name="T10" fmla="*/ 0 w 230"/>
                <a:gd name="T11" fmla="*/ 12 h 97"/>
                <a:gd name="T12" fmla="*/ 0 w 230"/>
                <a:gd name="T13" fmla="*/ 0 h 97"/>
                <a:gd name="T14" fmla="*/ 115 w 230"/>
                <a:gd name="T15" fmla="*/ 85 h 97"/>
                <a:gd name="T16" fmla="*/ 200 w 230"/>
                <a:gd name="T17" fmla="*/ 57 h 97"/>
                <a:gd name="T18" fmla="*/ 210 w 230"/>
                <a:gd name="T19" fmla="*/ 48 h 97"/>
                <a:gd name="T20" fmla="*/ 230 w 230"/>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97">
                  <a:moveTo>
                    <a:pt x="230" y="0"/>
                  </a:moveTo>
                  <a:cubicBezTo>
                    <a:pt x="230" y="12"/>
                    <a:pt x="230" y="12"/>
                    <a:pt x="230" y="12"/>
                  </a:cubicBezTo>
                  <a:cubicBezTo>
                    <a:pt x="230" y="30"/>
                    <a:pt x="223" y="46"/>
                    <a:pt x="210" y="60"/>
                  </a:cubicBezTo>
                  <a:cubicBezTo>
                    <a:pt x="207" y="63"/>
                    <a:pt x="204" y="66"/>
                    <a:pt x="200" y="69"/>
                  </a:cubicBezTo>
                  <a:cubicBezTo>
                    <a:pt x="179" y="86"/>
                    <a:pt x="149" y="97"/>
                    <a:pt x="115" y="97"/>
                  </a:cubicBezTo>
                  <a:cubicBezTo>
                    <a:pt x="52" y="97"/>
                    <a:pt x="0" y="59"/>
                    <a:pt x="0" y="12"/>
                  </a:cubicBezTo>
                  <a:cubicBezTo>
                    <a:pt x="0" y="0"/>
                    <a:pt x="0" y="0"/>
                    <a:pt x="0" y="0"/>
                  </a:cubicBezTo>
                  <a:cubicBezTo>
                    <a:pt x="0" y="47"/>
                    <a:pt x="52" y="85"/>
                    <a:pt x="115" y="85"/>
                  </a:cubicBezTo>
                  <a:cubicBezTo>
                    <a:pt x="149" y="85"/>
                    <a:pt x="179" y="75"/>
                    <a:pt x="200" y="57"/>
                  </a:cubicBezTo>
                  <a:cubicBezTo>
                    <a:pt x="204" y="54"/>
                    <a:pt x="207" y="51"/>
                    <a:pt x="210" y="48"/>
                  </a:cubicBezTo>
                  <a:cubicBezTo>
                    <a:pt x="223" y="35"/>
                    <a:pt x="230" y="18"/>
                    <a:pt x="230" y="0"/>
                  </a:cubicBezTo>
                  <a:close/>
                </a:path>
              </a:pathLst>
            </a:custGeom>
            <a:solidFill>
              <a:srgbClr val="BCC4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5" name="Freeform 65"/>
            <p:cNvSpPr>
              <a:spLocks/>
            </p:cNvSpPr>
            <p:nvPr/>
          </p:nvSpPr>
          <p:spPr bwMode="auto">
            <a:xfrm>
              <a:off x="6905626" y="5486400"/>
              <a:ext cx="117475" cy="76200"/>
            </a:xfrm>
            <a:custGeom>
              <a:avLst/>
              <a:gdLst>
                <a:gd name="T0" fmla="*/ 5 w 31"/>
                <a:gd name="T1" fmla="*/ 0 h 20"/>
                <a:gd name="T2" fmla="*/ 6 w 31"/>
                <a:gd name="T3" fmla="*/ 0 h 20"/>
                <a:gd name="T4" fmla="*/ 31 w 31"/>
                <a:gd name="T5" fmla="*/ 11 h 20"/>
                <a:gd name="T6" fmla="*/ 21 w 31"/>
                <a:gd name="T7" fmla="*/ 20 h 20"/>
                <a:gd name="T8" fmla="*/ 2 w 31"/>
                <a:gd name="T9" fmla="*/ 4 h 20"/>
                <a:gd name="T10" fmla="*/ 5 w 31"/>
                <a:gd name="T11" fmla="*/ 0 h 20"/>
              </a:gdLst>
              <a:ahLst/>
              <a:cxnLst>
                <a:cxn ang="0">
                  <a:pos x="T0" y="T1"/>
                </a:cxn>
                <a:cxn ang="0">
                  <a:pos x="T2" y="T3"/>
                </a:cxn>
                <a:cxn ang="0">
                  <a:pos x="T4" y="T5"/>
                </a:cxn>
                <a:cxn ang="0">
                  <a:pos x="T6" y="T7"/>
                </a:cxn>
                <a:cxn ang="0">
                  <a:pos x="T8" y="T9"/>
                </a:cxn>
                <a:cxn ang="0">
                  <a:pos x="T10" y="T11"/>
                </a:cxn>
              </a:cxnLst>
              <a:rect l="0" t="0" r="r" b="b"/>
              <a:pathLst>
                <a:path w="31" h="20">
                  <a:moveTo>
                    <a:pt x="5" y="0"/>
                  </a:moveTo>
                  <a:cubicBezTo>
                    <a:pt x="5" y="0"/>
                    <a:pt x="6" y="0"/>
                    <a:pt x="6" y="0"/>
                  </a:cubicBezTo>
                  <a:cubicBezTo>
                    <a:pt x="31" y="11"/>
                    <a:pt x="31" y="11"/>
                    <a:pt x="31" y="11"/>
                  </a:cubicBezTo>
                  <a:cubicBezTo>
                    <a:pt x="21" y="20"/>
                    <a:pt x="21" y="20"/>
                    <a:pt x="21" y="20"/>
                  </a:cubicBezTo>
                  <a:cubicBezTo>
                    <a:pt x="2" y="4"/>
                    <a:pt x="2" y="4"/>
                    <a:pt x="2" y="4"/>
                  </a:cubicBezTo>
                  <a:cubicBezTo>
                    <a:pt x="0" y="2"/>
                    <a:pt x="2" y="0"/>
                    <a:pt x="5" y="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6" name="Freeform 66"/>
            <p:cNvSpPr>
              <a:spLocks/>
            </p:cNvSpPr>
            <p:nvPr/>
          </p:nvSpPr>
          <p:spPr bwMode="auto">
            <a:xfrm>
              <a:off x="6985001" y="5529263"/>
              <a:ext cx="38100" cy="79375"/>
            </a:xfrm>
            <a:custGeom>
              <a:avLst/>
              <a:gdLst>
                <a:gd name="T0" fmla="*/ 10 w 10"/>
                <a:gd name="T1" fmla="*/ 0 h 21"/>
                <a:gd name="T2" fmla="*/ 10 w 10"/>
                <a:gd name="T3" fmla="*/ 12 h 21"/>
                <a:gd name="T4" fmla="*/ 0 w 10"/>
                <a:gd name="T5" fmla="*/ 21 h 21"/>
                <a:gd name="T6" fmla="*/ 0 w 10"/>
                <a:gd name="T7" fmla="*/ 9 h 21"/>
                <a:gd name="T8" fmla="*/ 10 w 10"/>
                <a:gd name="T9" fmla="*/ 0 h 21"/>
              </a:gdLst>
              <a:ahLst/>
              <a:cxnLst>
                <a:cxn ang="0">
                  <a:pos x="T0" y="T1"/>
                </a:cxn>
                <a:cxn ang="0">
                  <a:pos x="T2" y="T3"/>
                </a:cxn>
                <a:cxn ang="0">
                  <a:pos x="T4" y="T5"/>
                </a:cxn>
                <a:cxn ang="0">
                  <a:pos x="T6" y="T7"/>
                </a:cxn>
                <a:cxn ang="0">
                  <a:pos x="T8" y="T9"/>
                </a:cxn>
              </a:cxnLst>
              <a:rect l="0" t="0" r="r" b="b"/>
              <a:pathLst>
                <a:path w="10" h="21">
                  <a:moveTo>
                    <a:pt x="10" y="0"/>
                  </a:moveTo>
                  <a:cubicBezTo>
                    <a:pt x="10" y="12"/>
                    <a:pt x="10" y="12"/>
                    <a:pt x="10" y="12"/>
                  </a:cubicBezTo>
                  <a:cubicBezTo>
                    <a:pt x="7" y="15"/>
                    <a:pt x="4" y="18"/>
                    <a:pt x="0" y="21"/>
                  </a:cubicBezTo>
                  <a:cubicBezTo>
                    <a:pt x="0" y="9"/>
                    <a:pt x="0" y="9"/>
                    <a:pt x="0" y="9"/>
                  </a:cubicBezTo>
                  <a:lnTo>
                    <a:pt x="10"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7" name="Freeform 67"/>
            <p:cNvSpPr>
              <a:spLocks/>
            </p:cNvSpPr>
            <p:nvPr/>
          </p:nvSpPr>
          <p:spPr bwMode="auto">
            <a:xfrm>
              <a:off x="6326188" y="4489450"/>
              <a:ext cx="669925" cy="315913"/>
            </a:xfrm>
            <a:custGeom>
              <a:avLst/>
              <a:gdLst>
                <a:gd name="T0" fmla="*/ 133 w 176"/>
                <a:gd name="T1" fmla="*/ 13 h 83"/>
                <a:gd name="T2" fmla="*/ 133 w 176"/>
                <a:gd name="T3" fmla="*/ 55 h 83"/>
                <a:gd name="T4" fmla="*/ 117 w 176"/>
                <a:gd name="T5" fmla="*/ 71 h 83"/>
                <a:gd name="T6" fmla="*/ 60 w 176"/>
                <a:gd name="T7" fmla="*/ 71 h 83"/>
                <a:gd name="T8" fmla="*/ 43 w 176"/>
                <a:gd name="T9" fmla="*/ 55 h 83"/>
                <a:gd name="T10" fmla="*/ 43 w 176"/>
                <a:gd name="T11" fmla="*/ 13 h 83"/>
                <a:gd name="T12" fmla="*/ 31 w 176"/>
                <a:gd name="T13" fmla="*/ 0 h 83"/>
                <a:gd name="T14" fmla="*/ 13 w 176"/>
                <a:gd name="T15" fmla="*/ 0 h 83"/>
                <a:gd name="T16" fmla="*/ 0 w 176"/>
                <a:gd name="T17" fmla="*/ 13 h 83"/>
                <a:gd name="T18" fmla="*/ 0 w 176"/>
                <a:gd name="T19" fmla="*/ 83 h 83"/>
                <a:gd name="T20" fmla="*/ 176 w 176"/>
                <a:gd name="T21" fmla="*/ 83 h 83"/>
                <a:gd name="T22" fmla="*/ 176 w 176"/>
                <a:gd name="T23" fmla="*/ 13 h 83"/>
                <a:gd name="T24" fmla="*/ 163 w 176"/>
                <a:gd name="T25" fmla="*/ 0 h 83"/>
                <a:gd name="T26" fmla="*/ 146 w 176"/>
                <a:gd name="T27" fmla="*/ 0 h 83"/>
                <a:gd name="T28" fmla="*/ 133 w 176"/>
                <a:gd name="T29"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6" h="83">
                  <a:moveTo>
                    <a:pt x="133" y="13"/>
                  </a:moveTo>
                  <a:cubicBezTo>
                    <a:pt x="133" y="55"/>
                    <a:pt x="133" y="55"/>
                    <a:pt x="133" y="55"/>
                  </a:cubicBezTo>
                  <a:cubicBezTo>
                    <a:pt x="133" y="64"/>
                    <a:pt x="126" y="71"/>
                    <a:pt x="117" y="71"/>
                  </a:cubicBezTo>
                  <a:cubicBezTo>
                    <a:pt x="60" y="71"/>
                    <a:pt x="60" y="71"/>
                    <a:pt x="60" y="71"/>
                  </a:cubicBezTo>
                  <a:cubicBezTo>
                    <a:pt x="51" y="71"/>
                    <a:pt x="43" y="64"/>
                    <a:pt x="43" y="55"/>
                  </a:cubicBezTo>
                  <a:cubicBezTo>
                    <a:pt x="43" y="13"/>
                    <a:pt x="43" y="13"/>
                    <a:pt x="43" y="13"/>
                  </a:cubicBezTo>
                  <a:cubicBezTo>
                    <a:pt x="43" y="6"/>
                    <a:pt x="38" y="0"/>
                    <a:pt x="31" y="0"/>
                  </a:cubicBezTo>
                  <a:cubicBezTo>
                    <a:pt x="13" y="0"/>
                    <a:pt x="13" y="0"/>
                    <a:pt x="13" y="0"/>
                  </a:cubicBezTo>
                  <a:cubicBezTo>
                    <a:pt x="6" y="0"/>
                    <a:pt x="0" y="6"/>
                    <a:pt x="0" y="13"/>
                  </a:cubicBezTo>
                  <a:cubicBezTo>
                    <a:pt x="0" y="83"/>
                    <a:pt x="0" y="83"/>
                    <a:pt x="0" y="83"/>
                  </a:cubicBezTo>
                  <a:cubicBezTo>
                    <a:pt x="176" y="83"/>
                    <a:pt x="176" y="83"/>
                    <a:pt x="176" y="83"/>
                  </a:cubicBezTo>
                  <a:cubicBezTo>
                    <a:pt x="176" y="13"/>
                    <a:pt x="176" y="13"/>
                    <a:pt x="176" y="13"/>
                  </a:cubicBezTo>
                  <a:cubicBezTo>
                    <a:pt x="176" y="6"/>
                    <a:pt x="171" y="0"/>
                    <a:pt x="163" y="0"/>
                  </a:cubicBezTo>
                  <a:cubicBezTo>
                    <a:pt x="146" y="0"/>
                    <a:pt x="146" y="0"/>
                    <a:pt x="146" y="0"/>
                  </a:cubicBezTo>
                  <a:cubicBezTo>
                    <a:pt x="139" y="0"/>
                    <a:pt x="133" y="6"/>
                    <a:pt x="133" y="13"/>
                  </a:cubicBezTo>
                  <a:close/>
                </a:path>
              </a:pathLst>
            </a:custGeom>
            <a:solidFill>
              <a:srgbClr val="E629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8" name="Rectangle 68"/>
            <p:cNvSpPr>
              <a:spLocks noChangeArrowheads="1"/>
            </p:cNvSpPr>
            <p:nvPr/>
          </p:nvSpPr>
          <p:spPr bwMode="auto">
            <a:xfrm>
              <a:off x="6326188" y="4778375"/>
              <a:ext cx="669925" cy="26988"/>
            </a:xfrm>
            <a:prstGeom prst="rect">
              <a:avLst/>
            </a:prstGeom>
            <a:solidFill>
              <a:srgbClr val="B520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07" name="Phone"/>
          <p:cNvGrpSpPr/>
          <p:nvPr/>
        </p:nvGrpSpPr>
        <p:grpSpPr>
          <a:xfrm>
            <a:off x="5564983" y="1515666"/>
            <a:ext cx="1669256" cy="3253979"/>
            <a:chOff x="7419976" y="2020888"/>
            <a:chExt cx="2225675" cy="4338638"/>
          </a:xfrm>
        </p:grpSpPr>
        <p:sp>
          <p:nvSpPr>
            <p:cNvPr id="69" name="Freeform 69"/>
            <p:cNvSpPr>
              <a:spLocks noEditPoints="1"/>
            </p:cNvSpPr>
            <p:nvPr/>
          </p:nvSpPr>
          <p:spPr bwMode="auto">
            <a:xfrm>
              <a:off x="7464426" y="2066925"/>
              <a:ext cx="2139950" cy="4254500"/>
            </a:xfrm>
            <a:custGeom>
              <a:avLst/>
              <a:gdLst>
                <a:gd name="T0" fmla="*/ 479 w 562"/>
                <a:gd name="T1" fmla="*/ 0 h 1117"/>
                <a:gd name="T2" fmla="*/ 82 w 562"/>
                <a:gd name="T3" fmla="*/ 0 h 1117"/>
                <a:gd name="T4" fmla="*/ 0 w 562"/>
                <a:gd name="T5" fmla="*/ 82 h 1117"/>
                <a:gd name="T6" fmla="*/ 0 w 562"/>
                <a:gd name="T7" fmla="*/ 1033 h 1117"/>
                <a:gd name="T8" fmla="*/ 82 w 562"/>
                <a:gd name="T9" fmla="*/ 1117 h 1117"/>
                <a:gd name="T10" fmla="*/ 479 w 562"/>
                <a:gd name="T11" fmla="*/ 1117 h 1117"/>
                <a:gd name="T12" fmla="*/ 562 w 562"/>
                <a:gd name="T13" fmla="*/ 1033 h 1117"/>
                <a:gd name="T14" fmla="*/ 562 w 562"/>
                <a:gd name="T15" fmla="*/ 82 h 1117"/>
                <a:gd name="T16" fmla="*/ 479 w 562"/>
                <a:gd name="T17" fmla="*/ 0 h 1117"/>
                <a:gd name="T18" fmla="*/ 537 w 562"/>
                <a:gd name="T19" fmla="*/ 1038 h 1117"/>
                <a:gd name="T20" fmla="*/ 481 w 562"/>
                <a:gd name="T21" fmla="*/ 1094 h 1117"/>
                <a:gd name="T22" fmla="*/ 80 w 562"/>
                <a:gd name="T23" fmla="*/ 1094 h 1117"/>
                <a:gd name="T24" fmla="*/ 23 w 562"/>
                <a:gd name="T25" fmla="*/ 1038 h 1117"/>
                <a:gd name="T26" fmla="*/ 23 w 562"/>
                <a:gd name="T27" fmla="*/ 80 h 1117"/>
                <a:gd name="T28" fmla="*/ 80 w 562"/>
                <a:gd name="T29" fmla="*/ 23 h 1117"/>
                <a:gd name="T30" fmla="*/ 127 w 562"/>
                <a:gd name="T31" fmla="*/ 23 h 1117"/>
                <a:gd name="T32" fmla="*/ 137 w 562"/>
                <a:gd name="T33" fmla="*/ 33 h 1117"/>
                <a:gd name="T34" fmla="*/ 137 w 562"/>
                <a:gd name="T35" fmla="*/ 35 h 1117"/>
                <a:gd name="T36" fmla="*/ 167 w 562"/>
                <a:gd name="T37" fmla="*/ 64 h 1117"/>
                <a:gd name="T38" fmla="*/ 394 w 562"/>
                <a:gd name="T39" fmla="*/ 64 h 1117"/>
                <a:gd name="T40" fmla="*/ 424 w 562"/>
                <a:gd name="T41" fmla="*/ 35 h 1117"/>
                <a:gd name="T42" fmla="*/ 424 w 562"/>
                <a:gd name="T43" fmla="*/ 33 h 1117"/>
                <a:gd name="T44" fmla="*/ 434 w 562"/>
                <a:gd name="T45" fmla="*/ 23 h 1117"/>
                <a:gd name="T46" fmla="*/ 481 w 562"/>
                <a:gd name="T47" fmla="*/ 23 h 1117"/>
                <a:gd name="T48" fmla="*/ 537 w 562"/>
                <a:gd name="T49" fmla="*/ 80 h 1117"/>
                <a:gd name="T50" fmla="*/ 537 w 562"/>
                <a:gd name="T51" fmla="*/ 1038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2" h="1117">
                  <a:moveTo>
                    <a:pt x="479" y="0"/>
                  </a:moveTo>
                  <a:cubicBezTo>
                    <a:pt x="82" y="0"/>
                    <a:pt x="82" y="0"/>
                    <a:pt x="82" y="0"/>
                  </a:cubicBezTo>
                  <a:cubicBezTo>
                    <a:pt x="37" y="0"/>
                    <a:pt x="0" y="37"/>
                    <a:pt x="0" y="82"/>
                  </a:cubicBezTo>
                  <a:cubicBezTo>
                    <a:pt x="0" y="1033"/>
                    <a:pt x="0" y="1033"/>
                    <a:pt x="0" y="1033"/>
                  </a:cubicBezTo>
                  <a:cubicBezTo>
                    <a:pt x="0" y="1078"/>
                    <a:pt x="37" y="1117"/>
                    <a:pt x="82" y="1117"/>
                  </a:cubicBezTo>
                  <a:cubicBezTo>
                    <a:pt x="479" y="1117"/>
                    <a:pt x="479" y="1117"/>
                    <a:pt x="479" y="1117"/>
                  </a:cubicBezTo>
                  <a:cubicBezTo>
                    <a:pt x="525" y="1117"/>
                    <a:pt x="562" y="1078"/>
                    <a:pt x="562" y="1033"/>
                  </a:cubicBezTo>
                  <a:cubicBezTo>
                    <a:pt x="562" y="82"/>
                    <a:pt x="562" y="82"/>
                    <a:pt x="562" y="82"/>
                  </a:cubicBezTo>
                  <a:cubicBezTo>
                    <a:pt x="562" y="37"/>
                    <a:pt x="525" y="0"/>
                    <a:pt x="479" y="0"/>
                  </a:cubicBezTo>
                  <a:close/>
                  <a:moveTo>
                    <a:pt x="537" y="1038"/>
                  </a:moveTo>
                  <a:cubicBezTo>
                    <a:pt x="537" y="1069"/>
                    <a:pt x="512" y="1094"/>
                    <a:pt x="481" y="1094"/>
                  </a:cubicBezTo>
                  <a:cubicBezTo>
                    <a:pt x="80" y="1094"/>
                    <a:pt x="80" y="1094"/>
                    <a:pt x="80" y="1094"/>
                  </a:cubicBezTo>
                  <a:cubicBezTo>
                    <a:pt x="49" y="1094"/>
                    <a:pt x="23" y="1069"/>
                    <a:pt x="23" y="1038"/>
                  </a:cubicBezTo>
                  <a:cubicBezTo>
                    <a:pt x="23" y="80"/>
                    <a:pt x="23" y="80"/>
                    <a:pt x="23" y="80"/>
                  </a:cubicBezTo>
                  <a:cubicBezTo>
                    <a:pt x="23" y="49"/>
                    <a:pt x="49" y="23"/>
                    <a:pt x="80" y="23"/>
                  </a:cubicBezTo>
                  <a:cubicBezTo>
                    <a:pt x="127" y="23"/>
                    <a:pt x="127" y="23"/>
                    <a:pt x="127" y="23"/>
                  </a:cubicBezTo>
                  <a:cubicBezTo>
                    <a:pt x="133" y="23"/>
                    <a:pt x="137" y="28"/>
                    <a:pt x="137" y="33"/>
                  </a:cubicBezTo>
                  <a:cubicBezTo>
                    <a:pt x="137" y="35"/>
                    <a:pt x="137" y="35"/>
                    <a:pt x="137" y="35"/>
                  </a:cubicBezTo>
                  <a:cubicBezTo>
                    <a:pt x="137" y="51"/>
                    <a:pt x="150" y="64"/>
                    <a:pt x="167" y="64"/>
                  </a:cubicBezTo>
                  <a:cubicBezTo>
                    <a:pt x="394" y="64"/>
                    <a:pt x="394" y="64"/>
                    <a:pt x="394" y="64"/>
                  </a:cubicBezTo>
                  <a:cubicBezTo>
                    <a:pt x="410" y="64"/>
                    <a:pt x="424" y="51"/>
                    <a:pt x="424" y="35"/>
                  </a:cubicBezTo>
                  <a:cubicBezTo>
                    <a:pt x="424" y="33"/>
                    <a:pt x="424" y="33"/>
                    <a:pt x="424" y="33"/>
                  </a:cubicBezTo>
                  <a:cubicBezTo>
                    <a:pt x="424" y="28"/>
                    <a:pt x="428" y="23"/>
                    <a:pt x="434" y="23"/>
                  </a:cubicBezTo>
                  <a:cubicBezTo>
                    <a:pt x="481" y="23"/>
                    <a:pt x="481" y="23"/>
                    <a:pt x="481" y="23"/>
                  </a:cubicBezTo>
                  <a:cubicBezTo>
                    <a:pt x="512" y="23"/>
                    <a:pt x="537" y="49"/>
                    <a:pt x="537" y="80"/>
                  </a:cubicBezTo>
                  <a:lnTo>
                    <a:pt x="537" y="1038"/>
                  </a:lnTo>
                  <a:close/>
                </a:path>
              </a:pathLst>
            </a:custGeom>
            <a:solidFill>
              <a:srgbClr val="4A6B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0" name="Freeform 70"/>
            <p:cNvSpPr>
              <a:spLocks noEditPoints="1"/>
            </p:cNvSpPr>
            <p:nvPr/>
          </p:nvSpPr>
          <p:spPr bwMode="auto">
            <a:xfrm>
              <a:off x="7419976" y="2020888"/>
              <a:ext cx="2225675" cy="4338638"/>
            </a:xfrm>
            <a:custGeom>
              <a:avLst/>
              <a:gdLst>
                <a:gd name="T0" fmla="*/ 491 w 585"/>
                <a:gd name="T1" fmla="*/ 0 h 1139"/>
                <a:gd name="T2" fmla="*/ 94 w 585"/>
                <a:gd name="T3" fmla="*/ 0 h 1139"/>
                <a:gd name="T4" fmla="*/ 0 w 585"/>
                <a:gd name="T5" fmla="*/ 94 h 1139"/>
                <a:gd name="T6" fmla="*/ 0 w 585"/>
                <a:gd name="T7" fmla="*/ 1045 h 1139"/>
                <a:gd name="T8" fmla="*/ 94 w 585"/>
                <a:gd name="T9" fmla="*/ 1139 h 1139"/>
                <a:gd name="T10" fmla="*/ 491 w 585"/>
                <a:gd name="T11" fmla="*/ 1139 h 1139"/>
                <a:gd name="T12" fmla="*/ 585 w 585"/>
                <a:gd name="T13" fmla="*/ 1045 h 1139"/>
                <a:gd name="T14" fmla="*/ 585 w 585"/>
                <a:gd name="T15" fmla="*/ 94 h 1139"/>
                <a:gd name="T16" fmla="*/ 491 w 585"/>
                <a:gd name="T17" fmla="*/ 0 h 1139"/>
                <a:gd name="T18" fmla="*/ 574 w 585"/>
                <a:gd name="T19" fmla="*/ 1045 h 1139"/>
                <a:gd name="T20" fmla="*/ 491 w 585"/>
                <a:gd name="T21" fmla="*/ 1129 h 1139"/>
                <a:gd name="T22" fmla="*/ 94 w 585"/>
                <a:gd name="T23" fmla="*/ 1129 h 1139"/>
                <a:gd name="T24" fmla="*/ 12 w 585"/>
                <a:gd name="T25" fmla="*/ 1045 h 1139"/>
                <a:gd name="T26" fmla="*/ 12 w 585"/>
                <a:gd name="T27" fmla="*/ 94 h 1139"/>
                <a:gd name="T28" fmla="*/ 94 w 585"/>
                <a:gd name="T29" fmla="*/ 12 h 1139"/>
                <a:gd name="T30" fmla="*/ 491 w 585"/>
                <a:gd name="T31" fmla="*/ 12 h 1139"/>
                <a:gd name="T32" fmla="*/ 574 w 585"/>
                <a:gd name="T33" fmla="*/ 94 h 1139"/>
                <a:gd name="T34" fmla="*/ 574 w 585"/>
                <a:gd name="T35" fmla="*/ 1045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5" h="1139">
                  <a:moveTo>
                    <a:pt x="491" y="0"/>
                  </a:moveTo>
                  <a:cubicBezTo>
                    <a:pt x="94" y="0"/>
                    <a:pt x="94" y="0"/>
                    <a:pt x="94" y="0"/>
                  </a:cubicBezTo>
                  <a:cubicBezTo>
                    <a:pt x="42" y="0"/>
                    <a:pt x="0" y="42"/>
                    <a:pt x="0" y="94"/>
                  </a:cubicBezTo>
                  <a:cubicBezTo>
                    <a:pt x="0" y="1045"/>
                    <a:pt x="0" y="1045"/>
                    <a:pt x="0" y="1045"/>
                  </a:cubicBezTo>
                  <a:cubicBezTo>
                    <a:pt x="0" y="1097"/>
                    <a:pt x="42" y="1139"/>
                    <a:pt x="94" y="1139"/>
                  </a:cubicBezTo>
                  <a:cubicBezTo>
                    <a:pt x="491" y="1139"/>
                    <a:pt x="491" y="1139"/>
                    <a:pt x="491" y="1139"/>
                  </a:cubicBezTo>
                  <a:cubicBezTo>
                    <a:pt x="543" y="1139"/>
                    <a:pt x="585" y="1097"/>
                    <a:pt x="585" y="1045"/>
                  </a:cubicBezTo>
                  <a:cubicBezTo>
                    <a:pt x="585" y="94"/>
                    <a:pt x="585" y="94"/>
                    <a:pt x="585" y="94"/>
                  </a:cubicBezTo>
                  <a:cubicBezTo>
                    <a:pt x="585" y="42"/>
                    <a:pt x="543" y="0"/>
                    <a:pt x="491" y="0"/>
                  </a:cubicBezTo>
                  <a:close/>
                  <a:moveTo>
                    <a:pt x="574" y="1045"/>
                  </a:moveTo>
                  <a:cubicBezTo>
                    <a:pt x="574" y="1090"/>
                    <a:pt x="537" y="1129"/>
                    <a:pt x="491" y="1129"/>
                  </a:cubicBezTo>
                  <a:cubicBezTo>
                    <a:pt x="94" y="1129"/>
                    <a:pt x="94" y="1129"/>
                    <a:pt x="94" y="1129"/>
                  </a:cubicBezTo>
                  <a:cubicBezTo>
                    <a:pt x="49" y="1129"/>
                    <a:pt x="12" y="1090"/>
                    <a:pt x="12" y="1045"/>
                  </a:cubicBezTo>
                  <a:cubicBezTo>
                    <a:pt x="12" y="94"/>
                    <a:pt x="12" y="94"/>
                    <a:pt x="12" y="94"/>
                  </a:cubicBezTo>
                  <a:cubicBezTo>
                    <a:pt x="12" y="49"/>
                    <a:pt x="49" y="12"/>
                    <a:pt x="94" y="12"/>
                  </a:cubicBezTo>
                  <a:cubicBezTo>
                    <a:pt x="491" y="12"/>
                    <a:pt x="491" y="12"/>
                    <a:pt x="491" y="12"/>
                  </a:cubicBezTo>
                  <a:cubicBezTo>
                    <a:pt x="537" y="12"/>
                    <a:pt x="574" y="49"/>
                    <a:pt x="574" y="94"/>
                  </a:cubicBezTo>
                  <a:lnTo>
                    <a:pt x="574" y="1045"/>
                  </a:lnTo>
                  <a:close/>
                </a:path>
              </a:pathLst>
            </a:custGeom>
            <a:solidFill>
              <a:srgbClr val="5C7E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1" name="Freeform 71"/>
            <p:cNvSpPr>
              <a:spLocks/>
            </p:cNvSpPr>
            <p:nvPr/>
          </p:nvSpPr>
          <p:spPr bwMode="auto">
            <a:xfrm>
              <a:off x="7551738" y="2154238"/>
              <a:ext cx="1957388" cy="4079875"/>
            </a:xfrm>
            <a:custGeom>
              <a:avLst/>
              <a:gdLst>
                <a:gd name="T0" fmla="*/ 458 w 514"/>
                <a:gd name="T1" fmla="*/ 0 h 1071"/>
                <a:gd name="T2" fmla="*/ 411 w 514"/>
                <a:gd name="T3" fmla="*/ 0 h 1071"/>
                <a:gd name="T4" fmla="*/ 401 w 514"/>
                <a:gd name="T5" fmla="*/ 10 h 1071"/>
                <a:gd name="T6" fmla="*/ 401 w 514"/>
                <a:gd name="T7" fmla="*/ 12 h 1071"/>
                <a:gd name="T8" fmla="*/ 371 w 514"/>
                <a:gd name="T9" fmla="*/ 41 h 1071"/>
                <a:gd name="T10" fmla="*/ 144 w 514"/>
                <a:gd name="T11" fmla="*/ 41 h 1071"/>
                <a:gd name="T12" fmla="*/ 114 w 514"/>
                <a:gd name="T13" fmla="*/ 12 h 1071"/>
                <a:gd name="T14" fmla="*/ 114 w 514"/>
                <a:gd name="T15" fmla="*/ 10 h 1071"/>
                <a:gd name="T16" fmla="*/ 104 w 514"/>
                <a:gd name="T17" fmla="*/ 0 h 1071"/>
                <a:gd name="T18" fmla="*/ 57 w 514"/>
                <a:gd name="T19" fmla="*/ 0 h 1071"/>
                <a:gd name="T20" fmla="*/ 0 w 514"/>
                <a:gd name="T21" fmla="*/ 57 h 1071"/>
                <a:gd name="T22" fmla="*/ 0 w 514"/>
                <a:gd name="T23" fmla="*/ 1015 h 1071"/>
                <a:gd name="T24" fmla="*/ 57 w 514"/>
                <a:gd name="T25" fmla="*/ 1071 h 1071"/>
                <a:gd name="T26" fmla="*/ 458 w 514"/>
                <a:gd name="T27" fmla="*/ 1071 h 1071"/>
                <a:gd name="T28" fmla="*/ 514 w 514"/>
                <a:gd name="T29" fmla="*/ 1015 h 1071"/>
                <a:gd name="T30" fmla="*/ 514 w 514"/>
                <a:gd name="T31" fmla="*/ 57 h 1071"/>
                <a:gd name="T32" fmla="*/ 458 w 514"/>
                <a:gd name="T33" fmla="*/ 0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4" h="1071">
                  <a:moveTo>
                    <a:pt x="458" y="0"/>
                  </a:moveTo>
                  <a:cubicBezTo>
                    <a:pt x="411" y="0"/>
                    <a:pt x="411" y="0"/>
                    <a:pt x="411" y="0"/>
                  </a:cubicBezTo>
                  <a:cubicBezTo>
                    <a:pt x="405" y="0"/>
                    <a:pt x="401" y="5"/>
                    <a:pt x="401" y="10"/>
                  </a:cubicBezTo>
                  <a:cubicBezTo>
                    <a:pt x="401" y="12"/>
                    <a:pt x="401" y="12"/>
                    <a:pt x="401" y="12"/>
                  </a:cubicBezTo>
                  <a:cubicBezTo>
                    <a:pt x="401" y="28"/>
                    <a:pt x="387" y="41"/>
                    <a:pt x="371" y="41"/>
                  </a:cubicBezTo>
                  <a:cubicBezTo>
                    <a:pt x="144" y="41"/>
                    <a:pt x="144" y="41"/>
                    <a:pt x="144" y="41"/>
                  </a:cubicBezTo>
                  <a:cubicBezTo>
                    <a:pt x="127" y="41"/>
                    <a:pt x="114" y="28"/>
                    <a:pt x="114" y="12"/>
                  </a:cubicBezTo>
                  <a:cubicBezTo>
                    <a:pt x="114" y="10"/>
                    <a:pt x="114" y="10"/>
                    <a:pt x="114" y="10"/>
                  </a:cubicBezTo>
                  <a:cubicBezTo>
                    <a:pt x="114" y="5"/>
                    <a:pt x="110" y="0"/>
                    <a:pt x="104" y="0"/>
                  </a:cubicBezTo>
                  <a:cubicBezTo>
                    <a:pt x="57" y="0"/>
                    <a:pt x="57" y="0"/>
                    <a:pt x="57" y="0"/>
                  </a:cubicBezTo>
                  <a:cubicBezTo>
                    <a:pt x="26" y="0"/>
                    <a:pt x="0" y="26"/>
                    <a:pt x="0" y="57"/>
                  </a:cubicBezTo>
                  <a:cubicBezTo>
                    <a:pt x="0" y="1015"/>
                    <a:pt x="0" y="1015"/>
                    <a:pt x="0" y="1015"/>
                  </a:cubicBezTo>
                  <a:cubicBezTo>
                    <a:pt x="0" y="1046"/>
                    <a:pt x="26" y="1071"/>
                    <a:pt x="57" y="1071"/>
                  </a:cubicBezTo>
                  <a:cubicBezTo>
                    <a:pt x="458" y="1071"/>
                    <a:pt x="458" y="1071"/>
                    <a:pt x="458" y="1071"/>
                  </a:cubicBezTo>
                  <a:cubicBezTo>
                    <a:pt x="489" y="1071"/>
                    <a:pt x="514" y="1046"/>
                    <a:pt x="514" y="1015"/>
                  </a:cubicBezTo>
                  <a:cubicBezTo>
                    <a:pt x="514" y="57"/>
                    <a:pt x="514" y="57"/>
                    <a:pt x="514" y="57"/>
                  </a:cubicBezTo>
                  <a:cubicBezTo>
                    <a:pt x="514" y="26"/>
                    <a:pt x="489" y="0"/>
                    <a:pt x="458" y="0"/>
                  </a:cubicBezTo>
                  <a:close/>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2" name="Rectangle 72"/>
            <p:cNvSpPr>
              <a:spLocks noChangeArrowheads="1"/>
            </p:cNvSpPr>
            <p:nvPr/>
          </p:nvSpPr>
          <p:spPr bwMode="auto">
            <a:xfrm>
              <a:off x="7834313" y="3275013"/>
              <a:ext cx="1441450" cy="300038"/>
            </a:xfrm>
            <a:prstGeom prst="rect">
              <a:avLst/>
            </a:prstGeom>
            <a:solidFill>
              <a:srgbClr val="455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3" name="Rectangle 73"/>
            <p:cNvSpPr>
              <a:spLocks noChangeArrowheads="1"/>
            </p:cNvSpPr>
            <p:nvPr/>
          </p:nvSpPr>
          <p:spPr bwMode="auto">
            <a:xfrm>
              <a:off x="7834313" y="3716338"/>
              <a:ext cx="1441450" cy="300038"/>
            </a:xfrm>
            <a:prstGeom prst="rect">
              <a:avLst/>
            </a:prstGeom>
            <a:solidFill>
              <a:srgbClr val="455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4" name="Rectangle 74"/>
            <p:cNvSpPr>
              <a:spLocks noChangeArrowheads="1"/>
            </p:cNvSpPr>
            <p:nvPr/>
          </p:nvSpPr>
          <p:spPr bwMode="auto">
            <a:xfrm>
              <a:off x="7834313" y="4157663"/>
              <a:ext cx="1441450" cy="1412875"/>
            </a:xfrm>
            <a:prstGeom prst="rect">
              <a:avLst/>
            </a:prstGeom>
            <a:solidFill>
              <a:srgbClr val="455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5" name="Oval 75"/>
            <p:cNvSpPr>
              <a:spLocks noChangeArrowheads="1"/>
            </p:cNvSpPr>
            <p:nvPr/>
          </p:nvSpPr>
          <p:spPr bwMode="auto">
            <a:xfrm>
              <a:off x="8736013" y="2170113"/>
              <a:ext cx="68263" cy="68263"/>
            </a:xfrm>
            <a:prstGeom prst="ellipse">
              <a:avLst/>
            </a:prstGeom>
            <a:solidFill>
              <a:srgbClr val="3546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6" name="Freeform 76"/>
            <p:cNvSpPr>
              <a:spLocks/>
            </p:cNvSpPr>
            <p:nvPr/>
          </p:nvSpPr>
          <p:spPr bwMode="auto">
            <a:xfrm>
              <a:off x="8393113" y="2185988"/>
              <a:ext cx="274638" cy="38100"/>
            </a:xfrm>
            <a:custGeom>
              <a:avLst/>
              <a:gdLst>
                <a:gd name="T0" fmla="*/ 67 w 72"/>
                <a:gd name="T1" fmla="*/ 10 h 10"/>
                <a:gd name="T2" fmla="*/ 5 w 72"/>
                <a:gd name="T3" fmla="*/ 10 h 10"/>
                <a:gd name="T4" fmla="*/ 0 w 72"/>
                <a:gd name="T5" fmla="*/ 5 h 10"/>
                <a:gd name="T6" fmla="*/ 5 w 72"/>
                <a:gd name="T7" fmla="*/ 0 h 10"/>
                <a:gd name="T8" fmla="*/ 67 w 72"/>
                <a:gd name="T9" fmla="*/ 0 h 10"/>
                <a:gd name="T10" fmla="*/ 72 w 72"/>
                <a:gd name="T11" fmla="*/ 5 h 10"/>
                <a:gd name="T12" fmla="*/ 67 w 7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2" h="10">
                  <a:moveTo>
                    <a:pt x="67" y="10"/>
                  </a:moveTo>
                  <a:cubicBezTo>
                    <a:pt x="5" y="10"/>
                    <a:pt x="5" y="10"/>
                    <a:pt x="5" y="10"/>
                  </a:cubicBezTo>
                  <a:cubicBezTo>
                    <a:pt x="2" y="10"/>
                    <a:pt x="0" y="8"/>
                    <a:pt x="0" y="5"/>
                  </a:cubicBezTo>
                  <a:cubicBezTo>
                    <a:pt x="0" y="2"/>
                    <a:pt x="2" y="0"/>
                    <a:pt x="5" y="0"/>
                  </a:cubicBezTo>
                  <a:cubicBezTo>
                    <a:pt x="67" y="0"/>
                    <a:pt x="67" y="0"/>
                    <a:pt x="67" y="0"/>
                  </a:cubicBezTo>
                  <a:cubicBezTo>
                    <a:pt x="70" y="0"/>
                    <a:pt x="72" y="2"/>
                    <a:pt x="72" y="5"/>
                  </a:cubicBezTo>
                  <a:cubicBezTo>
                    <a:pt x="72" y="8"/>
                    <a:pt x="70" y="10"/>
                    <a:pt x="67" y="1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7" name="Freeform 77"/>
            <p:cNvSpPr>
              <a:spLocks/>
            </p:cNvSpPr>
            <p:nvPr/>
          </p:nvSpPr>
          <p:spPr bwMode="auto">
            <a:xfrm>
              <a:off x="8393113" y="2185988"/>
              <a:ext cx="274638" cy="38100"/>
            </a:xfrm>
            <a:custGeom>
              <a:avLst/>
              <a:gdLst>
                <a:gd name="T0" fmla="*/ 67 w 72"/>
                <a:gd name="T1" fmla="*/ 10 h 10"/>
                <a:gd name="T2" fmla="*/ 5 w 72"/>
                <a:gd name="T3" fmla="*/ 10 h 10"/>
                <a:gd name="T4" fmla="*/ 0 w 72"/>
                <a:gd name="T5" fmla="*/ 5 h 10"/>
                <a:gd name="T6" fmla="*/ 5 w 72"/>
                <a:gd name="T7" fmla="*/ 0 h 10"/>
                <a:gd name="T8" fmla="*/ 67 w 72"/>
                <a:gd name="T9" fmla="*/ 0 h 10"/>
                <a:gd name="T10" fmla="*/ 72 w 72"/>
                <a:gd name="T11" fmla="*/ 5 h 10"/>
                <a:gd name="T12" fmla="*/ 67 w 7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2" h="10">
                  <a:moveTo>
                    <a:pt x="67" y="10"/>
                  </a:moveTo>
                  <a:cubicBezTo>
                    <a:pt x="5" y="10"/>
                    <a:pt x="5" y="10"/>
                    <a:pt x="5" y="10"/>
                  </a:cubicBezTo>
                  <a:cubicBezTo>
                    <a:pt x="2" y="10"/>
                    <a:pt x="0" y="8"/>
                    <a:pt x="0" y="5"/>
                  </a:cubicBezTo>
                  <a:cubicBezTo>
                    <a:pt x="0" y="2"/>
                    <a:pt x="2" y="0"/>
                    <a:pt x="5" y="0"/>
                  </a:cubicBezTo>
                  <a:cubicBezTo>
                    <a:pt x="67" y="0"/>
                    <a:pt x="67" y="0"/>
                    <a:pt x="67" y="0"/>
                  </a:cubicBezTo>
                  <a:cubicBezTo>
                    <a:pt x="70" y="0"/>
                    <a:pt x="72" y="2"/>
                    <a:pt x="72" y="5"/>
                  </a:cubicBezTo>
                  <a:cubicBezTo>
                    <a:pt x="72" y="8"/>
                    <a:pt x="70" y="10"/>
                    <a:pt x="67" y="1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8" name="Rectangle 78"/>
            <p:cNvSpPr>
              <a:spLocks noChangeArrowheads="1"/>
            </p:cNvSpPr>
            <p:nvPr/>
          </p:nvSpPr>
          <p:spPr bwMode="auto">
            <a:xfrm>
              <a:off x="7810501" y="3251200"/>
              <a:ext cx="1443038" cy="301625"/>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9" name="Rectangle 79"/>
            <p:cNvSpPr>
              <a:spLocks noChangeArrowheads="1"/>
            </p:cNvSpPr>
            <p:nvPr/>
          </p:nvSpPr>
          <p:spPr bwMode="auto">
            <a:xfrm>
              <a:off x="7810501" y="3694113"/>
              <a:ext cx="1443038" cy="300038"/>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0" name="Rectangle 80"/>
            <p:cNvSpPr>
              <a:spLocks noChangeArrowheads="1"/>
            </p:cNvSpPr>
            <p:nvPr/>
          </p:nvSpPr>
          <p:spPr bwMode="auto">
            <a:xfrm>
              <a:off x="7810501" y="4135438"/>
              <a:ext cx="1443038" cy="1412875"/>
            </a:xfrm>
            <a:prstGeom prst="rect">
              <a:avLst/>
            </a:prstGeom>
            <a:solidFill>
              <a:srgbClr val="5A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1" name="Rectangle 81"/>
            <p:cNvSpPr>
              <a:spLocks noChangeArrowheads="1"/>
            </p:cNvSpPr>
            <p:nvPr/>
          </p:nvSpPr>
          <p:spPr bwMode="auto">
            <a:xfrm>
              <a:off x="8108951" y="3001963"/>
              <a:ext cx="8891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RU" altLang="ru-RU" sz="825" b="1">
                  <a:solidFill>
                    <a:schemeClr val="bg1"/>
                  </a:solidFill>
                  <a:latin typeface="Open Sans" panose="020B0606030504020204" pitchFamily="34" charset="0"/>
                </a:rPr>
                <a:t>CONTACT US</a:t>
              </a:r>
              <a:endParaRPr lang="ru-RU" altLang="ru-RU" sz="1350">
                <a:solidFill>
                  <a:schemeClr val="bg1"/>
                </a:solidFill>
              </a:endParaRPr>
            </a:p>
          </p:txBody>
        </p:sp>
        <p:sp>
          <p:nvSpPr>
            <p:cNvPr id="82" name="Rectangle 82"/>
            <p:cNvSpPr>
              <a:spLocks noChangeArrowheads="1"/>
            </p:cNvSpPr>
            <p:nvPr/>
          </p:nvSpPr>
          <p:spPr bwMode="auto">
            <a:xfrm>
              <a:off x="7956551" y="3341688"/>
              <a:ext cx="337699" cy="1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RU" altLang="ru-RU" sz="675" b="1" dirty="0">
                  <a:solidFill>
                    <a:schemeClr val="bg1"/>
                  </a:solidFill>
                  <a:latin typeface="Open Sans Semibold" panose="020B0706030804020204" pitchFamily="34" charset="0"/>
                </a:rPr>
                <a:t>NAME</a:t>
              </a:r>
              <a:endParaRPr lang="ru-RU" altLang="ru-RU" sz="1350" dirty="0">
                <a:solidFill>
                  <a:schemeClr val="bg1"/>
                </a:solidFill>
              </a:endParaRPr>
            </a:p>
          </p:txBody>
        </p:sp>
        <p:sp>
          <p:nvSpPr>
            <p:cNvPr id="83" name="Rectangle 83"/>
            <p:cNvSpPr>
              <a:spLocks noChangeArrowheads="1"/>
            </p:cNvSpPr>
            <p:nvPr/>
          </p:nvSpPr>
          <p:spPr bwMode="auto">
            <a:xfrm>
              <a:off x="7956551" y="3789362"/>
              <a:ext cx="380447" cy="1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RU" altLang="ru-RU" sz="675" b="1">
                  <a:solidFill>
                    <a:schemeClr val="bg1"/>
                  </a:solidFill>
                  <a:latin typeface="Open Sans Semibold" panose="020B0706030804020204" pitchFamily="34" charset="0"/>
                </a:rPr>
                <a:t>E-MAIL</a:t>
              </a:r>
              <a:endParaRPr lang="ru-RU" altLang="ru-RU" sz="1350">
                <a:solidFill>
                  <a:schemeClr val="bg1"/>
                </a:solidFill>
              </a:endParaRPr>
            </a:p>
          </p:txBody>
        </p:sp>
        <p:sp>
          <p:nvSpPr>
            <p:cNvPr id="84" name="Rectangle 84"/>
            <p:cNvSpPr>
              <a:spLocks noChangeArrowheads="1"/>
            </p:cNvSpPr>
            <p:nvPr/>
          </p:nvSpPr>
          <p:spPr bwMode="auto">
            <a:xfrm>
              <a:off x="7956551" y="4243388"/>
              <a:ext cx="4638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uClrTx/>
              </a:pPr>
              <a:r>
                <a:rPr lang="ru-RU" altLang="ru-RU" sz="600" b="1">
                  <a:solidFill>
                    <a:schemeClr val="bg1"/>
                  </a:solidFill>
                  <a:latin typeface="Open Sans Semibold" panose="020B0706030804020204" pitchFamily="34" charset="0"/>
                </a:rPr>
                <a:t>MESSAGE</a:t>
              </a:r>
              <a:endParaRPr lang="ru-RU" altLang="ru-RU" sz="1350">
                <a:solidFill>
                  <a:schemeClr val="bg1"/>
                </a:solidFill>
              </a:endParaRPr>
            </a:p>
          </p:txBody>
        </p:sp>
      </p:grpSp>
      <p:grpSp>
        <p:nvGrpSpPr>
          <p:cNvPr id="106" name="Flowerpot"/>
          <p:cNvGrpSpPr/>
          <p:nvPr/>
        </p:nvGrpSpPr>
        <p:grpSpPr>
          <a:xfrm>
            <a:off x="4938713" y="3432573"/>
            <a:ext cx="1022747" cy="1427560"/>
            <a:chOff x="6584951" y="4576763"/>
            <a:chExt cx="1363662" cy="1903413"/>
          </a:xfrm>
        </p:grpSpPr>
        <p:sp>
          <p:nvSpPr>
            <p:cNvPr id="85" name="Freeform 85"/>
            <p:cNvSpPr>
              <a:spLocks/>
            </p:cNvSpPr>
            <p:nvPr/>
          </p:nvSpPr>
          <p:spPr bwMode="auto">
            <a:xfrm>
              <a:off x="6886576" y="5840413"/>
              <a:ext cx="792163" cy="639763"/>
            </a:xfrm>
            <a:custGeom>
              <a:avLst/>
              <a:gdLst>
                <a:gd name="T0" fmla="*/ 148 w 208"/>
                <a:gd name="T1" fmla="*/ 168 h 168"/>
                <a:gd name="T2" fmla="*/ 60 w 208"/>
                <a:gd name="T3" fmla="*/ 168 h 168"/>
                <a:gd name="T4" fmla="*/ 42 w 208"/>
                <a:gd name="T5" fmla="*/ 154 h 168"/>
                <a:gd name="T6" fmla="*/ 0 w 208"/>
                <a:gd name="T7" fmla="*/ 0 h 168"/>
                <a:gd name="T8" fmla="*/ 208 w 208"/>
                <a:gd name="T9" fmla="*/ 0 h 168"/>
                <a:gd name="T10" fmla="*/ 165 w 208"/>
                <a:gd name="T11" fmla="*/ 154 h 168"/>
                <a:gd name="T12" fmla="*/ 148 w 208"/>
                <a:gd name="T13" fmla="*/ 168 h 168"/>
              </a:gdLst>
              <a:ahLst/>
              <a:cxnLst>
                <a:cxn ang="0">
                  <a:pos x="T0" y="T1"/>
                </a:cxn>
                <a:cxn ang="0">
                  <a:pos x="T2" y="T3"/>
                </a:cxn>
                <a:cxn ang="0">
                  <a:pos x="T4" y="T5"/>
                </a:cxn>
                <a:cxn ang="0">
                  <a:pos x="T6" y="T7"/>
                </a:cxn>
                <a:cxn ang="0">
                  <a:pos x="T8" y="T9"/>
                </a:cxn>
                <a:cxn ang="0">
                  <a:pos x="T10" y="T11"/>
                </a:cxn>
                <a:cxn ang="0">
                  <a:pos x="T12" y="T13"/>
                </a:cxn>
              </a:cxnLst>
              <a:rect l="0" t="0" r="r" b="b"/>
              <a:pathLst>
                <a:path w="208" h="168">
                  <a:moveTo>
                    <a:pt x="148" y="168"/>
                  </a:moveTo>
                  <a:cubicBezTo>
                    <a:pt x="60" y="168"/>
                    <a:pt x="60" y="168"/>
                    <a:pt x="60" y="168"/>
                  </a:cubicBezTo>
                  <a:cubicBezTo>
                    <a:pt x="51" y="168"/>
                    <a:pt x="44" y="163"/>
                    <a:pt x="42" y="154"/>
                  </a:cubicBezTo>
                  <a:cubicBezTo>
                    <a:pt x="0" y="0"/>
                    <a:pt x="0" y="0"/>
                    <a:pt x="0" y="0"/>
                  </a:cubicBezTo>
                  <a:cubicBezTo>
                    <a:pt x="208" y="0"/>
                    <a:pt x="208" y="0"/>
                    <a:pt x="208" y="0"/>
                  </a:cubicBezTo>
                  <a:cubicBezTo>
                    <a:pt x="165" y="154"/>
                    <a:pt x="165" y="154"/>
                    <a:pt x="165" y="154"/>
                  </a:cubicBezTo>
                  <a:cubicBezTo>
                    <a:pt x="163" y="163"/>
                    <a:pt x="156" y="168"/>
                    <a:pt x="148" y="168"/>
                  </a:cubicBezTo>
                  <a:close/>
                </a:path>
              </a:pathLst>
            </a:custGeom>
            <a:solidFill>
              <a:srgbClr val="404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6" name="Freeform 86"/>
            <p:cNvSpPr>
              <a:spLocks/>
            </p:cNvSpPr>
            <p:nvPr/>
          </p:nvSpPr>
          <p:spPr bwMode="auto">
            <a:xfrm>
              <a:off x="7053263" y="5840413"/>
              <a:ext cx="625475" cy="639763"/>
            </a:xfrm>
            <a:custGeom>
              <a:avLst/>
              <a:gdLst>
                <a:gd name="T0" fmla="*/ 149 w 164"/>
                <a:gd name="T1" fmla="*/ 0 h 168"/>
                <a:gd name="T2" fmla="*/ 0 w 164"/>
                <a:gd name="T3" fmla="*/ 159 h 168"/>
                <a:gd name="T4" fmla="*/ 16 w 164"/>
                <a:gd name="T5" fmla="*/ 168 h 168"/>
                <a:gd name="T6" fmla="*/ 104 w 164"/>
                <a:gd name="T7" fmla="*/ 168 h 168"/>
                <a:gd name="T8" fmla="*/ 121 w 164"/>
                <a:gd name="T9" fmla="*/ 154 h 168"/>
                <a:gd name="T10" fmla="*/ 164 w 164"/>
                <a:gd name="T11" fmla="*/ 0 h 168"/>
                <a:gd name="T12" fmla="*/ 149 w 164"/>
                <a:gd name="T13" fmla="*/ 0 h 168"/>
              </a:gdLst>
              <a:ahLst/>
              <a:cxnLst>
                <a:cxn ang="0">
                  <a:pos x="T0" y="T1"/>
                </a:cxn>
                <a:cxn ang="0">
                  <a:pos x="T2" y="T3"/>
                </a:cxn>
                <a:cxn ang="0">
                  <a:pos x="T4" y="T5"/>
                </a:cxn>
                <a:cxn ang="0">
                  <a:pos x="T6" y="T7"/>
                </a:cxn>
                <a:cxn ang="0">
                  <a:pos x="T8" y="T9"/>
                </a:cxn>
                <a:cxn ang="0">
                  <a:pos x="T10" y="T11"/>
                </a:cxn>
                <a:cxn ang="0">
                  <a:pos x="T12" y="T13"/>
                </a:cxn>
              </a:cxnLst>
              <a:rect l="0" t="0" r="r" b="b"/>
              <a:pathLst>
                <a:path w="164" h="168">
                  <a:moveTo>
                    <a:pt x="149" y="0"/>
                  </a:moveTo>
                  <a:cubicBezTo>
                    <a:pt x="120" y="100"/>
                    <a:pt x="42" y="155"/>
                    <a:pt x="0" y="159"/>
                  </a:cubicBezTo>
                  <a:cubicBezTo>
                    <a:pt x="3" y="164"/>
                    <a:pt x="9" y="168"/>
                    <a:pt x="16" y="168"/>
                  </a:cubicBezTo>
                  <a:cubicBezTo>
                    <a:pt x="104" y="168"/>
                    <a:pt x="104" y="168"/>
                    <a:pt x="104" y="168"/>
                  </a:cubicBezTo>
                  <a:cubicBezTo>
                    <a:pt x="112" y="168"/>
                    <a:pt x="119" y="163"/>
                    <a:pt x="121" y="154"/>
                  </a:cubicBezTo>
                  <a:cubicBezTo>
                    <a:pt x="164" y="0"/>
                    <a:pt x="164" y="0"/>
                    <a:pt x="164" y="0"/>
                  </a:cubicBezTo>
                  <a:lnTo>
                    <a:pt x="149" y="0"/>
                  </a:lnTo>
                  <a:close/>
                </a:path>
              </a:pathLst>
            </a:custGeom>
            <a:solidFill>
              <a:srgbClr val="3839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7" name="Freeform 87"/>
            <p:cNvSpPr>
              <a:spLocks/>
            </p:cNvSpPr>
            <p:nvPr/>
          </p:nvSpPr>
          <p:spPr bwMode="auto">
            <a:xfrm>
              <a:off x="6897688" y="4576763"/>
              <a:ext cx="609600" cy="1154113"/>
            </a:xfrm>
            <a:custGeom>
              <a:avLst/>
              <a:gdLst>
                <a:gd name="T0" fmla="*/ 41 w 160"/>
                <a:gd name="T1" fmla="*/ 48 h 303"/>
                <a:gd name="T2" fmla="*/ 88 w 160"/>
                <a:gd name="T3" fmla="*/ 47 h 303"/>
                <a:gd name="T4" fmla="*/ 125 w 160"/>
                <a:gd name="T5" fmla="*/ 14 h 303"/>
                <a:gd name="T6" fmla="*/ 151 w 160"/>
                <a:gd name="T7" fmla="*/ 6 h 303"/>
                <a:gd name="T8" fmla="*/ 155 w 160"/>
                <a:gd name="T9" fmla="*/ 31 h 303"/>
                <a:gd name="T10" fmla="*/ 140 w 160"/>
                <a:gd name="T11" fmla="*/ 54 h 303"/>
                <a:gd name="T12" fmla="*/ 141 w 160"/>
                <a:gd name="T13" fmla="*/ 87 h 303"/>
                <a:gd name="T14" fmla="*/ 156 w 160"/>
                <a:gd name="T15" fmla="*/ 114 h 303"/>
                <a:gd name="T16" fmla="*/ 153 w 160"/>
                <a:gd name="T17" fmla="*/ 143 h 303"/>
                <a:gd name="T18" fmla="*/ 143 w 160"/>
                <a:gd name="T19" fmla="*/ 159 h 303"/>
                <a:gd name="T20" fmla="*/ 148 w 160"/>
                <a:gd name="T21" fmla="*/ 175 h 303"/>
                <a:gd name="T22" fmla="*/ 136 w 160"/>
                <a:gd name="T23" fmla="*/ 197 h 303"/>
                <a:gd name="T24" fmla="*/ 120 w 160"/>
                <a:gd name="T25" fmla="*/ 217 h 303"/>
                <a:gd name="T26" fmla="*/ 123 w 160"/>
                <a:gd name="T27" fmla="*/ 240 h 303"/>
                <a:gd name="T28" fmla="*/ 125 w 160"/>
                <a:gd name="T29" fmla="*/ 274 h 303"/>
                <a:gd name="T30" fmla="*/ 119 w 160"/>
                <a:gd name="T31" fmla="*/ 291 h 303"/>
                <a:gd name="T32" fmla="*/ 114 w 160"/>
                <a:gd name="T33" fmla="*/ 303 h 303"/>
                <a:gd name="T34" fmla="*/ 83 w 160"/>
                <a:gd name="T35" fmla="*/ 295 h 303"/>
                <a:gd name="T36" fmla="*/ 55 w 160"/>
                <a:gd name="T37" fmla="*/ 281 h 303"/>
                <a:gd name="T38" fmla="*/ 46 w 160"/>
                <a:gd name="T39" fmla="*/ 253 h 303"/>
                <a:gd name="T40" fmla="*/ 60 w 160"/>
                <a:gd name="T41" fmla="*/ 225 h 303"/>
                <a:gd name="T42" fmla="*/ 43 w 160"/>
                <a:gd name="T43" fmla="*/ 200 h 303"/>
                <a:gd name="T44" fmla="*/ 14 w 160"/>
                <a:gd name="T45" fmla="*/ 186 h 303"/>
                <a:gd name="T46" fmla="*/ 6 w 160"/>
                <a:gd name="T47" fmla="*/ 159 h 303"/>
                <a:gd name="T48" fmla="*/ 27 w 160"/>
                <a:gd name="T49" fmla="*/ 143 h 303"/>
                <a:gd name="T50" fmla="*/ 30 w 160"/>
                <a:gd name="T51" fmla="*/ 108 h 303"/>
                <a:gd name="T52" fmla="*/ 21 w 160"/>
                <a:gd name="T53" fmla="*/ 72 h 303"/>
                <a:gd name="T54" fmla="*/ 41 w 160"/>
                <a:gd name="T55" fmla="*/ 4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0" h="303">
                  <a:moveTo>
                    <a:pt x="41" y="48"/>
                  </a:moveTo>
                  <a:cubicBezTo>
                    <a:pt x="57" y="43"/>
                    <a:pt x="73" y="52"/>
                    <a:pt x="88" y="47"/>
                  </a:cubicBezTo>
                  <a:cubicBezTo>
                    <a:pt x="104" y="43"/>
                    <a:pt x="113" y="26"/>
                    <a:pt x="125" y="14"/>
                  </a:cubicBezTo>
                  <a:cubicBezTo>
                    <a:pt x="132" y="7"/>
                    <a:pt x="143" y="0"/>
                    <a:pt x="151" y="6"/>
                  </a:cubicBezTo>
                  <a:cubicBezTo>
                    <a:pt x="159" y="11"/>
                    <a:pt x="159" y="23"/>
                    <a:pt x="155" y="31"/>
                  </a:cubicBezTo>
                  <a:cubicBezTo>
                    <a:pt x="151" y="39"/>
                    <a:pt x="144" y="46"/>
                    <a:pt x="140" y="54"/>
                  </a:cubicBezTo>
                  <a:cubicBezTo>
                    <a:pt x="135" y="64"/>
                    <a:pt x="135" y="77"/>
                    <a:pt x="141" y="87"/>
                  </a:cubicBezTo>
                  <a:cubicBezTo>
                    <a:pt x="146" y="96"/>
                    <a:pt x="154" y="103"/>
                    <a:pt x="156" y="114"/>
                  </a:cubicBezTo>
                  <a:cubicBezTo>
                    <a:pt x="159" y="124"/>
                    <a:pt x="160" y="134"/>
                    <a:pt x="153" y="143"/>
                  </a:cubicBezTo>
                  <a:cubicBezTo>
                    <a:pt x="149" y="148"/>
                    <a:pt x="143" y="153"/>
                    <a:pt x="143" y="159"/>
                  </a:cubicBezTo>
                  <a:cubicBezTo>
                    <a:pt x="142" y="165"/>
                    <a:pt x="147" y="170"/>
                    <a:pt x="148" y="175"/>
                  </a:cubicBezTo>
                  <a:cubicBezTo>
                    <a:pt x="150" y="184"/>
                    <a:pt x="143" y="192"/>
                    <a:pt x="136" y="197"/>
                  </a:cubicBezTo>
                  <a:cubicBezTo>
                    <a:pt x="129" y="203"/>
                    <a:pt x="122" y="209"/>
                    <a:pt x="120" y="217"/>
                  </a:cubicBezTo>
                  <a:cubicBezTo>
                    <a:pt x="118" y="225"/>
                    <a:pt x="121" y="233"/>
                    <a:pt x="123" y="240"/>
                  </a:cubicBezTo>
                  <a:cubicBezTo>
                    <a:pt x="127" y="251"/>
                    <a:pt x="127" y="263"/>
                    <a:pt x="125" y="274"/>
                  </a:cubicBezTo>
                  <a:cubicBezTo>
                    <a:pt x="124" y="280"/>
                    <a:pt x="122" y="285"/>
                    <a:pt x="119" y="291"/>
                  </a:cubicBezTo>
                  <a:cubicBezTo>
                    <a:pt x="118" y="294"/>
                    <a:pt x="116" y="300"/>
                    <a:pt x="114" y="303"/>
                  </a:cubicBezTo>
                  <a:cubicBezTo>
                    <a:pt x="104" y="300"/>
                    <a:pt x="94" y="297"/>
                    <a:pt x="83" y="295"/>
                  </a:cubicBezTo>
                  <a:cubicBezTo>
                    <a:pt x="73" y="292"/>
                    <a:pt x="63" y="288"/>
                    <a:pt x="55" y="281"/>
                  </a:cubicBezTo>
                  <a:cubicBezTo>
                    <a:pt x="47" y="274"/>
                    <a:pt x="43" y="263"/>
                    <a:pt x="46" y="253"/>
                  </a:cubicBezTo>
                  <a:cubicBezTo>
                    <a:pt x="49" y="243"/>
                    <a:pt x="59" y="235"/>
                    <a:pt x="60" y="225"/>
                  </a:cubicBezTo>
                  <a:cubicBezTo>
                    <a:pt x="61" y="214"/>
                    <a:pt x="52" y="205"/>
                    <a:pt x="43" y="200"/>
                  </a:cubicBezTo>
                  <a:cubicBezTo>
                    <a:pt x="33" y="195"/>
                    <a:pt x="23" y="192"/>
                    <a:pt x="14" y="186"/>
                  </a:cubicBezTo>
                  <a:cubicBezTo>
                    <a:pt x="6" y="180"/>
                    <a:pt x="0" y="167"/>
                    <a:pt x="6" y="159"/>
                  </a:cubicBezTo>
                  <a:cubicBezTo>
                    <a:pt x="11" y="151"/>
                    <a:pt x="21" y="149"/>
                    <a:pt x="27" y="143"/>
                  </a:cubicBezTo>
                  <a:cubicBezTo>
                    <a:pt x="35" y="134"/>
                    <a:pt x="34" y="119"/>
                    <a:pt x="30" y="108"/>
                  </a:cubicBezTo>
                  <a:cubicBezTo>
                    <a:pt x="25" y="96"/>
                    <a:pt x="19" y="85"/>
                    <a:pt x="21" y="72"/>
                  </a:cubicBezTo>
                  <a:cubicBezTo>
                    <a:pt x="22" y="61"/>
                    <a:pt x="31" y="51"/>
                    <a:pt x="41" y="48"/>
                  </a:cubicBezTo>
                  <a:close/>
                </a:path>
              </a:pathLst>
            </a:custGeom>
            <a:solidFill>
              <a:srgbClr val="05D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8" name="Freeform 88"/>
            <p:cNvSpPr>
              <a:spLocks/>
            </p:cNvSpPr>
            <p:nvPr/>
          </p:nvSpPr>
          <p:spPr bwMode="auto">
            <a:xfrm>
              <a:off x="7167563" y="4759325"/>
              <a:ext cx="781050" cy="1081088"/>
            </a:xfrm>
            <a:custGeom>
              <a:avLst/>
              <a:gdLst>
                <a:gd name="T0" fmla="*/ 154 w 205"/>
                <a:gd name="T1" fmla="*/ 153 h 284"/>
                <a:gd name="T2" fmla="*/ 142 w 205"/>
                <a:gd name="T3" fmla="*/ 152 h 284"/>
                <a:gd name="T4" fmla="*/ 133 w 205"/>
                <a:gd name="T5" fmla="*/ 160 h 284"/>
                <a:gd name="T6" fmla="*/ 136 w 205"/>
                <a:gd name="T7" fmla="*/ 175 h 284"/>
                <a:gd name="T8" fmla="*/ 117 w 205"/>
                <a:gd name="T9" fmla="*/ 195 h 284"/>
                <a:gd name="T10" fmla="*/ 101 w 205"/>
                <a:gd name="T11" fmla="*/ 192 h 284"/>
                <a:gd name="T12" fmla="*/ 86 w 205"/>
                <a:gd name="T13" fmla="*/ 209 h 284"/>
                <a:gd name="T14" fmla="*/ 87 w 205"/>
                <a:gd name="T15" fmla="*/ 234 h 284"/>
                <a:gd name="T16" fmla="*/ 78 w 205"/>
                <a:gd name="T17" fmla="*/ 256 h 284"/>
                <a:gd name="T18" fmla="*/ 53 w 205"/>
                <a:gd name="T19" fmla="*/ 259 h 284"/>
                <a:gd name="T20" fmla="*/ 26 w 205"/>
                <a:gd name="T21" fmla="*/ 284 h 284"/>
                <a:gd name="T22" fmla="*/ 20 w 205"/>
                <a:gd name="T23" fmla="*/ 173 h 284"/>
                <a:gd name="T24" fmla="*/ 37 w 205"/>
                <a:gd name="T25" fmla="*/ 183 h 284"/>
                <a:gd name="T26" fmla="*/ 50 w 205"/>
                <a:gd name="T27" fmla="*/ 166 h 284"/>
                <a:gd name="T28" fmla="*/ 48 w 205"/>
                <a:gd name="T29" fmla="*/ 144 h 284"/>
                <a:gd name="T30" fmla="*/ 47 w 205"/>
                <a:gd name="T31" fmla="*/ 131 h 284"/>
                <a:gd name="T32" fmla="*/ 56 w 205"/>
                <a:gd name="T33" fmla="*/ 123 h 284"/>
                <a:gd name="T34" fmla="*/ 69 w 205"/>
                <a:gd name="T35" fmla="*/ 129 h 284"/>
                <a:gd name="T36" fmla="*/ 77 w 205"/>
                <a:gd name="T37" fmla="*/ 123 h 284"/>
                <a:gd name="T38" fmla="*/ 78 w 205"/>
                <a:gd name="T39" fmla="*/ 112 h 284"/>
                <a:gd name="T40" fmla="*/ 65 w 205"/>
                <a:gd name="T41" fmla="*/ 69 h 284"/>
                <a:gd name="T42" fmla="*/ 62 w 205"/>
                <a:gd name="T43" fmla="*/ 60 h 284"/>
                <a:gd name="T44" fmla="*/ 66 w 205"/>
                <a:gd name="T45" fmla="*/ 53 h 284"/>
                <a:gd name="T46" fmla="*/ 77 w 205"/>
                <a:gd name="T47" fmla="*/ 60 h 284"/>
                <a:gd name="T48" fmla="*/ 86 w 205"/>
                <a:gd name="T49" fmla="*/ 70 h 284"/>
                <a:gd name="T50" fmla="*/ 97 w 205"/>
                <a:gd name="T51" fmla="*/ 63 h 284"/>
                <a:gd name="T52" fmla="*/ 97 w 205"/>
                <a:gd name="T53" fmla="*/ 49 h 284"/>
                <a:gd name="T54" fmla="*/ 100 w 205"/>
                <a:gd name="T55" fmla="*/ 13 h 284"/>
                <a:gd name="T56" fmla="*/ 109 w 205"/>
                <a:gd name="T57" fmla="*/ 1 h 284"/>
                <a:gd name="T58" fmla="*/ 122 w 205"/>
                <a:gd name="T59" fmla="*/ 9 h 284"/>
                <a:gd name="T60" fmla="*/ 131 w 205"/>
                <a:gd name="T61" fmla="*/ 32 h 284"/>
                <a:gd name="T62" fmla="*/ 137 w 205"/>
                <a:gd name="T63" fmla="*/ 47 h 284"/>
                <a:gd name="T64" fmla="*/ 156 w 205"/>
                <a:gd name="T65" fmla="*/ 40 h 284"/>
                <a:gd name="T66" fmla="*/ 175 w 205"/>
                <a:gd name="T67" fmla="*/ 35 h 284"/>
                <a:gd name="T68" fmla="*/ 176 w 205"/>
                <a:gd name="T69" fmla="*/ 53 h 284"/>
                <a:gd name="T70" fmla="*/ 166 w 205"/>
                <a:gd name="T71" fmla="*/ 71 h 284"/>
                <a:gd name="T72" fmla="*/ 168 w 205"/>
                <a:gd name="T73" fmla="*/ 77 h 284"/>
                <a:gd name="T74" fmla="*/ 178 w 205"/>
                <a:gd name="T75" fmla="*/ 78 h 284"/>
                <a:gd name="T76" fmla="*/ 187 w 205"/>
                <a:gd name="T77" fmla="*/ 74 h 284"/>
                <a:gd name="T78" fmla="*/ 202 w 205"/>
                <a:gd name="T79" fmla="*/ 83 h 284"/>
                <a:gd name="T80" fmla="*/ 198 w 205"/>
                <a:gd name="T81" fmla="*/ 102 h 284"/>
                <a:gd name="T82" fmla="*/ 182 w 205"/>
                <a:gd name="T83" fmla="*/ 112 h 284"/>
                <a:gd name="T84" fmla="*/ 169 w 205"/>
                <a:gd name="T85" fmla="*/ 121 h 284"/>
                <a:gd name="T86" fmla="*/ 177 w 205"/>
                <a:gd name="T87" fmla="*/ 133 h 284"/>
                <a:gd name="T88" fmla="*/ 187 w 205"/>
                <a:gd name="T89" fmla="*/ 144 h 284"/>
                <a:gd name="T90" fmla="*/ 175 w 205"/>
                <a:gd name="T91" fmla="*/ 157 h 284"/>
                <a:gd name="T92" fmla="*/ 154 w 205"/>
                <a:gd name="T93" fmla="*/ 15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5" h="284">
                  <a:moveTo>
                    <a:pt x="154" y="153"/>
                  </a:moveTo>
                  <a:cubicBezTo>
                    <a:pt x="150" y="152"/>
                    <a:pt x="146" y="151"/>
                    <a:pt x="142" y="152"/>
                  </a:cubicBezTo>
                  <a:cubicBezTo>
                    <a:pt x="138" y="153"/>
                    <a:pt x="134" y="156"/>
                    <a:pt x="133" y="160"/>
                  </a:cubicBezTo>
                  <a:cubicBezTo>
                    <a:pt x="132" y="165"/>
                    <a:pt x="135" y="170"/>
                    <a:pt x="136" y="175"/>
                  </a:cubicBezTo>
                  <a:cubicBezTo>
                    <a:pt x="137" y="186"/>
                    <a:pt x="127" y="196"/>
                    <a:pt x="117" y="195"/>
                  </a:cubicBezTo>
                  <a:cubicBezTo>
                    <a:pt x="112" y="194"/>
                    <a:pt x="107" y="191"/>
                    <a:pt x="101" y="192"/>
                  </a:cubicBezTo>
                  <a:cubicBezTo>
                    <a:pt x="93" y="192"/>
                    <a:pt x="87" y="201"/>
                    <a:pt x="86" y="209"/>
                  </a:cubicBezTo>
                  <a:cubicBezTo>
                    <a:pt x="85" y="217"/>
                    <a:pt x="87" y="226"/>
                    <a:pt x="87" y="234"/>
                  </a:cubicBezTo>
                  <a:cubicBezTo>
                    <a:pt x="87" y="242"/>
                    <a:pt x="85" y="252"/>
                    <a:pt x="78" y="256"/>
                  </a:cubicBezTo>
                  <a:cubicBezTo>
                    <a:pt x="71" y="261"/>
                    <a:pt x="61" y="258"/>
                    <a:pt x="53" y="259"/>
                  </a:cubicBezTo>
                  <a:cubicBezTo>
                    <a:pt x="40" y="261"/>
                    <a:pt x="29" y="271"/>
                    <a:pt x="26" y="284"/>
                  </a:cubicBezTo>
                  <a:cubicBezTo>
                    <a:pt x="3" y="253"/>
                    <a:pt x="0" y="207"/>
                    <a:pt x="20" y="173"/>
                  </a:cubicBezTo>
                  <a:cubicBezTo>
                    <a:pt x="21" y="181"/>
                    <a:pt x="30" y="185"/>
                    <a:pt x="37" y="183"/>
                  </a:cubicBezTo>
                  <a:cubicBezTo>
                    <a:pt x="44" y="180"/>
                    <a:pt x="49" y="173"/>
                    <a:pt x="50" y="166"/>
                  </a:cubicBezTo>
                  <a:cubicBezTo>
                    <a:pt x="51" y="159"/>
                    <a:pt x="49" y="151"/>
                    <a:pt x="48" y="144"/>
                  </a:cubicBezTo>
                  <a:cubicBezTo>
                    <a:pt x="47" y="140"/>
                    <a:pt x="46" y="136"/>
                    <a:pt x="47" y="131"/>
                  </a:cubicBezTo>
                  <a:cubicBezTo>
                    <a:pt x="48" y="127"/>
                    <a:pt x="51" y="123"/>
                    <a:pt x="56" y="123"/>
                  </a:cubicBezTo>
                  <a:cubicBezTo>
                    <a:pt x="60" y="124"/>
                    <a:pt x="64" y="129"/>
                    <a:pt x="69" y="129"/>
                  </a:cubicBezTo>
                  <a:cubicBezTo>
                    <a:pt x="73" y="130"/>
                    <a:pt x="76" y="127"/>
                    <a:pt x="77" y="123"/>
                  </a:cubicBezTo>
                  <a:cubicBezTo>
                    <a:pt x="78" y="120"/>
                    <a:pt x="78" y="116"/>
                    <a:pt x="78" y="112"/>
                  </a:cubicBezTo>
                  <a:cubicBezTo>
                    <a:pt x="76" y="97"/>
                    <a:pt x="72" y="82"/>
                    <a:pt x="65" y="69"/>
                  </a:cubicBezTo>
                  <a:cubicBezTo>
                    <a:pt x="64" y="66"/>
                    <a:pt x="63" y="63"/>
                    <a:pt x="62" y="60"/>
                  </a:cubicBezTo>
                  <a:cubicBezTo>
                    <a:pt x="62" y="58"/>
                    <a:pt x="63" y="54"/>
                    <a:pt x="66" y="53"/>
                  </a:cubicBezTo>
                  <a:cubicBezTo>
                    <a:pt x="70" y="51"/>
                    <a:pt x="75" y="55"/>
                    <a:pt x="77" y="60"/>
                  </a:cubicBezTo>
                  <a:cubicBezTo>
                    <a:pt x="79" y="64"/>
                    <a:pt x="81" y="69"/>
                    <a:pt x="86" y="70"/>
                  </a:cubicBezTo>
                  <a:cubicBezTo>
                    <a:pt x="90" y="71"/>
                    <a:pt x="95" y="67"/>
                    <a:pt x="97" y="63"/>
                  </a:cubicBezTo>
                  <a:cubicBezTo>
                    <a:pt x="98" y="58"/>
                    <a:pt x="98" y="53"/>
                    <a:pt x="97" y="49"/>
                  </a:cubicBezTo>
                  <a:cubicBezTo>
                    <a:pt x="96" y="37"/>
                    <a:pt x="97" y="24"/>
                    <a:pt x="100" y="13"/>
                  </a:cubicBezTo>
                  <a:cubicBezTo>
                    <a:pt x="101" y="8"/>
                    <a:pt x="104" y="2"/>
                    <a:pt x="109" y="1"/>
                  </a:cubicBezTo>
                  <a:cubicBezTo>
                    <a:pt x="114" y="0"/>
                    <a:pt x="119" y="5"/>
                    <a:pt x="122" y="9"/>
                  </a:cubicBezTo>
                  <a:cubicBezTo>
                    <a:pt x="126" y="16"/>
                    <a:pt x="129" y="24"/>
                    <a:pt x="131" y="32"/>
                  </a:cubicBezTo>
                  <a:cubicBezTo>
                    <a:pt x="132" y="38"/>
                    <a:pt x="133" y="44"/>
                    <a:pt x="137" y="47"/>
                  </a:cubicBezTo>
                  <a:cubicBezTo>
                    <a:pt x="143" y="50"/>
                    <a:pt x="151" y="45"/>
                    <a:pt x="156" y="40"/>
                  </a:cubicBezTo>
                  <a:cubicBezTo>
                    <a:pt x="161" y="36"/>
                    <a:pt x="169" y="31"/>
                    <a:pt x="175" y="35"/>
                  </a:cubicBezTo>
                  <a:cubicBezTo>
                    <a:pt x="180" y="39"/>
                    <a:pt x="179" y="47"/>
                    <a:pt x="176" y="53"/>
                  </a:cubicBezTo>
                  <a:cubicBezTo>
                    <a:pt x="172" y="59"/>
                    <a:pt x="167" y="64"/>
                    <a:pt x="166" y="71"/>
                  </a:cubicBezTo>
                  <a:cubicBezTo>
                    <a:pt x="166" y="73"/>
                    <a:pt x="166" y="76"/>
                    <a:pt x="168" y="77"/>
                  </a:cubicBezTo>
                  <a:cubicBezTo>
                    <a:pt x="170" y="80"/>
                    <a:pt x="174" y="79"/>
                    <a:pt x="178" y="78"/>
                  </a:cubicBezTo>
                  <a:cubicBezTo>
                    <a:pt x="181" y="77"/>
                    <a:pt x="183" y="75"/>
                    <a:pt x="187" y="74"/>
                  </a:cubicBezTo>
                  <a:cubicBezTo>
                    <a:pt x="193" y="72"/>
                    <a:pt x="200" y="77"/>
                    <a:pt x="202" y="83"/>
                  </a:cubicBezTo>
                  <a:cubicBezTo>
                    <a:pt x="205" y="89"/>
                    <a:pt x="203" y="97"/>
                    <a:pt x="198" y="102"/>
                  </a:cubicBezTo>
                  <a:cubicBezTo>
                    <a:pt x="194" y="107"/>
                    <a:pt x="188" y="110"/>
                    <a:pt x="182" y="112"/>
                  </a:cubicBezTo>
                  <a:cubicBezTo>
                    <a:pt x="177" y="114"/>
                    <a:pt x="171" y="116"/>
                    <a:pt x="169" y="121"/>
                  </a:cubicBezTo>
                  <a:cubicBezTo>
                    <a:pt x="168" y="126"/>
                    <a:pt x="173" y="130"/>
                    <a:pt x="177" y="133"/>
                  </a:cubicBezTo>
                  <a:cubicBezTo>
                    <a:pt x="181" y="136"/>
                    <a:pt x="186" y="139"/>
                    <a:pt x="187" y="144"/>
                  </a:cubicBezTo>
                  <a:cubicBezTo>
                    <a:pt x="189" y="151"/>
                    <a:pt x="182" y="157"/>
                    <a:pt x="175" y="157"/>
                  </a:cubicBezTo>
                  <a:cubicBezTo>
                    <a:pt x="168" y="158"/>
                    <a:pt x="161" y="155"/>
                    <a:pt x="154" y="153"/>
                  </a:cubicBezTo>
                  <a:close/>
                </a:path>
              </a:pathLst>
            </a:custGeom>
            <a:solidFill>
              <a:srgbClr val="05A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9" name="Freeform 89"/>
            <p:cNvSpPr>
              <a:spLocks/>
            </p:cNvSpPr>
            <p:nvPr/>
          </p:nvSpPr>
          <p:spPr bwMode="auto">
            <a:xfrm>
              <a:off x="6584951" y="4965700"/>
              <a:ext cx="758825" cy="874713"/>
            </a:xfrm>
            <a:custGeom>
              <a:avLst/>
              <a:gdLst>
                <a:gd name="T0" fmla="*/ 177 w 199"/>
                <a:gd name="T1" fmla="*/ 230 h 230"/>
                <a:gd name="T2" fmla="*/ 151 w 199"/>
                <a:gd name="T3" fmla="*/ 191 h 230"/>
                <a:gd name="T4" fmla="*/ 106 w 199"/>
                <a:gd name="T5" fmla="*/ 174 h 230"/>
                <a:gd name="T6" fmla="*/ 60 w 199"/>
                <a:gd name="T7" fmla="*/ 160 h 230"/>
                <a:gd name="T8" fmla="*/ 49 w 199"/>
                <a:gd name="T9" fmla="*/ 153 h 230"/>
                <a:gd name="T10" fmla="*/ 46 w 199"/>
                <a:gd name="T11" fmla="*/ 141 h 230"/>
                <a:gd name="T12" fmla="*/ 68 w 199"/>
                <a:gd name="T13" fmla="*/ 124 h 230"/>
                <a:gd name="T14" fmla="*/ 65 w 199"/>
                <a:gd name="T15" fmla="*/ 108 h 230"/>
                <a:gd name="T16" fmla="*/ 50 w 199"/>
                <a:gd name="T17" fmla="*/ 99 h 230"/>
                <a:gd name="T18" fmla="*/ 11 w 199"/>
                <a:gd name="T19" fmla="*/ 73 h 230"/>
                <a:gd name="T20" fmla="*/ 2 w 199"/>
                <a:gd name="T21" fmla="*/ 62 h 230"/>
                <a:gd name="T22" fmla="*/ 3 w 199"/>
                <a:gd name="T23" fmla="*/ 48 h 230"/>
                <a:gd name="T24" fmla="*/ 16 w 199"/>
                <a:gd name="T25" fmla="*/ 44 h 230"/>
                <a:gd name="T26" fmla="*/ 42 w 199"/>
                <a:gd name="T27" fmla="*/ 49 h 230"/>
                <a:gd name="T28" fmla="*/ 60 w 199"/>
                <a:gd name="T29" fmla="*/ 52 h 230"/>
                <a:gd name="T30" fmla="*/ 69 w 199"/>
                <a:gd name="T31" fmla="*/ 36 h 230"/>
                <a:gd name="T32" fmla="*/ 68 w 199"/>
                <a:gd name="T33" fmla="*/ 16 h 230"/>
                <a:gd name="T34" fmla="*/ 79 w 199"/>
                <a:gd name="T35" fmla="*/ 1 h 230"/>
                <a:gd name="T36" fmla="*/ 95 w 199"/>
                <a:gd name="T37" fmla="*/ 15 h 230"/>
                <a:gd name="T38" fmla="*/ 102 w 199"/>
                <a:gd name="T39" fmla="*/ 27 h 230"/>
                <a:gd name="T40" fmla="*/ 115 w 199"/>
                <a:gd name="T41" fmla="*/ 33 h 230"/>
                <a:gd name="T42" fmla="*/ 138 w 199"/>
                <a:gd name="T43" fmla="*/ 18 h 230"/>
                <a:gd name="T44" fmla="*/ 156 w 199"/>
                <a:gd name="T45" fmla="*/ 21 h 230"/>
                <a:gd name="T46" fmla="*/ 168 w 199"/>
                <a:gd name="T47" fmla="*/ 36 h 230"/>
                <a:gd name="T48" fmla="*/ 170 w 199"/>
                <a:gd name="T49" fmla="*/ 89 h 230"/>
                <a:gd name="T50" fmla="*/ 182 w 199"/>
                <a:gd name="T51" fmla="*/ 139 h 230"/>
                <a:gd name="T52" fmla="*/ 197 w 199"/>
                <a:gd name="T53" fmla="*/ 156 h 230"/>
                <a:gd name="T54" fmla="*/ 197 w 199"/>
                <a:gd name="T55" fmla="*/ 173 h 230"/>
                <a:gd name="T56" fmla="*/ 177 w 199"/>
                <a:gd name="T57"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230">
                  <a:moveTo>
                    <a:pt x="177" y="230"/>
                  </a:moveTo>
                  <a:cubicBezTo>
                    <a:pt x="175" y="214"/>
                    <a:pt x="164" y="200"/>
                    <a:pt x="151" y="191"/>
                  </a:cubicBezTo>
                  <a:cubicBezTo>
                    <a:pt x="138" y="182"/>
                    <a:pt x="122" y="178"/>
                    <a:pt x="106" y="174"/>
                  </a:cubicBezTo>
                  <a:cubicBezTo>
                    <a:pt x="91" y="170"/>
                    <a:pt x="75" y="167"/>
                    <a:pt x="60" y="160"/>
                  </a:cubicBezTo>
                  <a:cubicBezTo>
                    <a:pt x="56" y="158"/>
                    <a:pt x="52" y="156"/>
                    <a:pt x="49" y="153"/>
                  </a:cubicBezTo>
                  <a:cubicBezTo>
                    <a:pt x="46" y="150"/>
                    <a:pt x="44" y="145"/>
                    <a:pt x="46" y="141"/>
                  </a:cubicBezTo>
                  <a:cubicBezTo>
                    <a:pt x="49" y="132"/>
                    <a:pt x="64" y="132"/>
                    <a:pt x="68" y="124"/>
                  </a:cubicBezTo>
                  <a:cubicBezTo>
                    <a:pt x="71" y="119"/>
                    <a:pt x="69" y="112"/>
                    <a:pt x="65" y="108"/>
                  </a:cubicBezTo>
                  <a:cubicBezTo>
                    <a:pt x="61" y="104"/>
                    <a:pt x="56" y="101"/>
                    <a:pt x="50" y="99"/>
                  </a:cubicBezTo>
                  <a:cubicBezTo>
                    <a:pt x="36" y="92"/>
                    <a:pt x="23" y="83"/>
                    <a:pt x="11" y="73"/>
                  </a:cubicBezTo>
                  <a:cubicBezTo>
                    <a:pt x="8" y="70"/>
                    <a:pt x="4" y="66"/>
                    <a:pt x="2" y="62"/>
                  </a:cubicBezTo>
                  <a:cubicBezTo>
                    <a:pt x="0" y="57"/>
                    <a:pt x="0" y="52"/>
                    <a:pt x="3" y="48"/>
                  </a:cubicBezTo>
                  <a:cubicBezTo>
                    <a:pt x="6" y="45"/>
                    <a:pt x="12" y="44"/>
                    <a:pt x="16" y="44"/>
                  </a:cubicBezTo>
                  <a:cubicBezTo>
                    <a:pt x="25" y="44"/>
                    <a:pt x="34" y="46"/>
                    <a:pt x="42" y="49"/>
                  </a:cubicBezTo>
                  <a:cubicBezTo>
                    <a:pt x="48" y="51"/>
                    <a:pt x="54" y="54"/>
                    <a:pt x="60" y="52"/>
                  </a:cubicBezTo>
                  <a:cubicBezTo>
                    <a:pt x="66" y="49"/>
                    <a:pt x="69" y="42"/>
                    <a:pt x="69" y="36"/>
                  </a:cubicBezTo>
                  <a:cubicBezTo>
                    <a:pt x="69" y="29"/>
                    <a:pt x="67" y="23"/>
                    <a:pt x="68" y="16"/>
                  </a:cubicBezTo>
                  <a:cubicBezTo>
                    <a:pt x="68" y="10"/>
                    <a:pt x="72" y="2"/>
                    <a:pt x="79" y="1"/>
                  </a:cubicBezTo>
                  <a:cubicBezTo>
                    <a:pt x="86" y="0"/>
                    <a:pt x="92" y="8"/>
                    <a:pt x="95" y="15"/>
                  </a:cubicBezTo>
                  <a:cubicBezTo>
                    <a:pt x="97" y="19"/>
                    <a:pt x="99" y="23"/>
                    <a:pt x="102" y="27"/>
                  </a:cubicBezTo>
                  <a:cubicBezTo>
                    <a:pt x="106" y="30"/>
                    <a:pt x="110" y="33"/>
                    <a:pt x="115" y="33"/>
                  </a:cubicBezTo>
                  <a:cubicBezTo>
                    <a:pt x="124" y="32"/>
                    <a:pt x="129" y="22"/>
                    <a:pt x="138" y="18"/>
                  </a:cubicBezTo>
                  <a:cubicBezTo>
                    <a:pt x="144" y="16"/>
                    <a:pt x="151" y="17"/>
                    <a:pt x="156" y="21"/>
                  </a:cubicBezTo>
                  <a:cubicBezTo>
                    <a:pt x="162" y="24"/>
                    <a:pt x="166" y="30"/>
                    <a:pt x="168" y="36"/>
                  </a:cubicBezTo>
                  <a:cubicBezTo>
                    <a:pt x="175" y="52"/>
                    <a:pt x="172" y="71"/>
                    <a:pt x="170" y="89"/>
                  </a:cubicBezTo>
                  <a:cubicBezTo>
                    <a:pt x="169" y="106"/>
                    <a:pt x="170" y="126"/>
                    <a:pt x="182" y="139"/>
                  </a:cubicBezTo>
                  <a:cubicBezTo>
                    <a:pt x="187" y="144"/>
                    <a:pt x="194" y="149"/>
                    <a:pt x="197" y="156"/>
                  </a:cubicBezTo>
                  <a:cubicBezTo>
                    <a:pt x="199" y="161"/>
                    <a:pt x="198" y="168"/>
                    <a:pt x="197" y="173"/>
                  </a:cubicBezTo>
                  <a:cubicBezTo>
                    <a:pt x="193" y="193"/>
                    <a:pt x="186" y="212"/>
                    <a:pt x="177" y="230"/>
                  </a:cubicBezTo>
                  <a:close/>
                </a:path>
              </a:pathLst>
            </a:custGeom>
            <a:solidFill>
              <a:srgbClr val="05C0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0" name="Freeform 90"/>
            <p:cNvSpPr>
              <a:spLocks/>
            </p:cNvSpPr>
            <p:nvPr/>
          </p:nvSpPr>
          <p:spPr bwMode="auto">
            <a:xfrm>
              <a:off x="6837363" y="5757863"/>
              <a:ext cx="885825" cy="82550"/>
            </a:xfrm>
            <a:custGeom>
              <a:avLst/>
              <a:gdLst>
                <a:gd name="T0" fmla="*/ 226 w 233"/>
                <a:gd name="T1" fmla="*/ 22 h 22"/>
                <a:gd name="T2" fmla="*/ 7 w 233"/>
                <a:gd name="T3" fmla="*/ 22 h 22"/>
                <a:gd name="T4" fmla="*/ 0 w 233"/>
                <a:gd name="T5" fmla="*/ 15 h 22"/>
                <a:gd name="T6" fmla="*/ 0 w 233"/>
                <a:gd name="T7" fmla="*/ 7 h 22"/>
                <a:gd name="T8" fmla="*/ 7 w 233"/>
                <a:gd name="T9" fmla="*/ 0 h 22"/>
                <a:gd name="T10" fmla="*/ 226 w 233"/>
                <a:gd name="T11" fmla="*/ 0 h 22"/>
                <a:gd name="T12" fmla="*/ 233 w 233"/>
                <a:gd name="T13" fmla="*/ 7 h 22"/>
                <a:gd name="T14" fmla="*/ 233 w 233"/>
                <a:gd name="T15" fmla="*/ 15 h 22"/>
                <a:gd name="T16" fmla="*/ 226 w 233"/>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 h="22">
                  <a:moveTo>
                    <a:pt x="226" y="22"/>
                  </a:moveTo>
                  <a:cubicBezTo>
                    <a:pt x="7" y="22"/>
                    <a:pt x="7" y="22"/>
                    <a:pt x="7" y="22"/>
                  </a:cubicBezTo>
                  <a:cubicBezTo>
                    <a:pt x="4" y="22"/>
                    <a:pt x="0" y="19"/>
                    <a:pt x="0" y="15"/>
                  </a:cubicBezTo>
                  <a:cubicBezTo>
                    <a:pt x="0" y="7"/>
                    <a:pt x="0" y="7"/>
                    <a:pt x="0" y="7"/>
                  </a:cubicBezTo>
                  <a:cubicBezTo>
                    <a:pt x="0" y="3"/>
                    <a:pt x="4" y="0"/>
                    <a:pt x="7" y="0"/>
                  </a:cubicBezTo>
                  <a:cubicBezTo>
                    <a:pt x="226" y="0"/>
                    <a:pt x="226" y="0"/>
                    <a:pt x="226" y="0"/>
                  </a:cubicBezTo>
                  <a:cubicBezTo>
                    <a:pt x="230" y="0"/>
                    <a:pt x="233" y="3"/>
                    <a:pt x="233" y="7"/>
                  </a:cubicBezTo>
                  <a:cubicBezTo>
                    <a:pt x="233" y="15"/>
                    <a:pt x="233" y="15"/>
                    <a:pt x="233" y="15"/>
                  </a:cubicBezTo>
                  <a:cubicBezTo>
                    <a:pt x="233" y="19"/>
                    <a:pt x="230" y="22"/>
                    <a:pt x="226" y="22"/>
                  </a:cubicBezTo>
                  <a:close/>
                </a:path>
              </a:pathLst>
            </a:custGeom>
            <a:solidFill>
              <a:srgbClr val="3839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18" name="Man"/>
          <p:cNvGrpSpPr/>
          <p:nvPr/>
        </p:nvGrpSpPr>
        <p:grpSpPr>
          <a:xfrm>
            <a:off x="7325916" y="2266950"/>
            <a:ext cx="790575" cy="1939529"/>
            <a:chOff x="9767888" y="3022600"/>
            <a:chExt cx="1054100" cy="2586038"/>
          </a:xfrm>
        </p:grpSpPr>
        <p:sp>
          <p:nvSpPr>
            <p:cNvPr id="91" name="Freeform 91"/>
            <p:cNvSpPr>
              <a:spLocks/>
            </p:cNvSpPr>
            <p:nvPr/>
          </p:nvSpPr>
          <p:spPr bwMode="auto">
            <a:xfrm>
              <a:off x="10007601" y="5289550"/>
              <a:ext cx="125413" cy="144463"/>
            </a:xfrm>
            <a:custGeom>
              <a:avLst/>
              <a:gdLst>
                <a:gd name="T0" fmla="*/ 0 w 79"/>
                <a:gd name="T1" fmla="*/ 16 h 91"/>
                <a:gd name="T2" fmla="*/ 9 w 79"/>
                <a:gd name="T3" fmla="*/ 38 h 91"/>
                <a:gd name="T4" fmla="*/ 26 w 79"/>
                <a:gd name="T5" fmla="*/ 91 h 91"/>
                <a:gd name="T6" fmla="*/ 67 w 79"/>
                <a:gd name="T7" fmla="*/ 88 h 91"/>
                <a:gd name="T8" fmla="*/ 79 w 79"/>
                <a:gd name="T9" fmla="*/ 76 h 91"/>
                <a:gd name="T10" fmla="*/ 67 w 79"/>
                <a:gd name="T11" fmla="*/ 36 h 91"/>
                <a:gd name="T12" fmla="*/ 60 w 79"/>
                <a:gd name="T13" fmla="*/ 0 h 91"/>
                <a:gd name="T14" fmla="*/ 0 w 79"/>
                <a:gd name="T15" fmla="*/ 16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91">
                  <a:moveTo>
                    <a:pt x="0" y="16"/>
                  </a:moveTo>
                  <a:lnTo>
                    <a:pt x="9" y="38"/>
                  </a:lnTo>
                  <a:lnTo>
                    <a:pt x="26" y="91"/>
                  </a:lnTo>
                  <a:lnTo>
                    <a:pt x="67" y="88"/>
                  </a:lnTo>
                  <a:lnTo>
                    <a:pt x="79" y="76"/>
                  </a:lnTo>
                  <a:lnTo>
                    <a:pt x="67" y="36"/>
                  </a:lnTo>
                  <a:lnTo>
                    <a:pt x="60" y="0"/>
                  </a:lnTo>
                  <a:lnTo>
                    <a:pt x="0" y="16"/>
                  </a:ln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2" name="Freeform 92"/>
            <p:cNvSpPr>
              <a:spLocks/>
            </p:cNvSpPr>
            <p:nvPr/>
          </p:nvSpPr>
          <p:spPr bwMode="auto">
            <a:xfrm>
              <a:off x="10463213" y="5289550"/>
              <a:ext cx="114300" cy="152400"/>
            </a:xfrm>
            <a:custGeom>
              <a:avLst/>
              <a:gdLst>
                <a:gd name="T0" fmla="*/ 12 w 72"/>
                <a:gd name="T1" fmla="*/ 0 h 96"/>
                <a:gd name="T2" fmla="*/ 10 w 72"/>
                <a:gd name="T3" fmla="*/ 24 h 96"/>
                <a:gd name="T4" fmla="*/ 0 w 72"/>
                <a:gd name="T5" fmla="*/ 79 h 96"/>
                <a:gd name="T6" fmla="*/ 36 w 72"/>
                <a:gd name="T7" fmla="*/ 96 h 96"/>
                <a:gd name="T8" fmla="*/ 56 w 72"/>
                <a:gd name="T9" fmla="*/ 91 h 96"/>
                <a:gd name="T10" fmla="*/ 60 w 72"/>
                <a:gd name="T11" fmla="*/ 48 h 96"/>
                <a:gd name="T12" fmla="*/ 72 w 72"/>
                <a:gd name="T13" fmla="*/ 12 h 96"/>
                <a:gd name="T14" fmla="*/ 12 w 72"/>
                <a:gd name="T15" fmla="*/ 0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96">
                  <a:moveTo>
                    <a:pt x="12" y="0"/>
                  </a:moveTo>
                  <a:lnTo>
                    <a:pt x="10" y="24"/>
                  </a:lnTo>
                  <a:lnTo>
                    <a:pt x="0" y="79"/>
                  </a:lnTo>
                  <a:lnTo>
                    <a:pt x="36" y="96"/>
                  </a:lnTo>
                  <a:lnTo>
                    <a:pt x="56" y="91"/>
                  </a:lnTo>
                  <a:lnTo>
                    <a:pt x="60" y="48"/>
                  </a:lnTo>
                  <a:lnTo>
                    <a:pt x="72" y="12"/>
                  </a:lnTo>
                  <a:lnTo>
                    <a:pt x="12" y="0"/>
                  </a:ln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3" name="Freeform 93"/>
            <p:cNvSpPr>
              <a:spLocks/>
            </p:cNvSpPr>
            <p:nvPr/>
          </p:nvSpPr>
          <p:spPr bwMode="auto">
            <a:xfrm>
              <a:off x="9866313" y="5341938"/>
              <a:ext cx="296863" cy="266700"/>
            </a:xfrm>
            <a:custGeom>
              <a:avLst/>
              <a:gdLst>
                <a:gd name="T0" fmla="*/ 65 w 78"/>
                <a:gd name="T1" fmla="*/ 1 h 70"/>
                <a:gd name="T2" fmla="*/ 41 w 78"/>
                <a:gd name="T3" fmla="*/ 0 h 70"/>
                <a:gd name="T4" fmla="*/ 28 w 78"/>
                <a:gd name="T5" fmla="*/ 10 h 70"/>
                <a:gd name="T6" fmla="*/ 15 w 78"/>
                <a:gd name="T7" fmla="*/ 43 h 70"/>
                <a:gd name="T8" fmla="*/ 5 w 78"/>
                <a:gd name="T9" fmla="*/ 56 h 70"/>
                <a:gd name="T10" fmla="*/ 1 w 78"/>
                <a:gd name="T11" fmla="*/ 63 h 70"/>
                <a:gd name="T12" fmla="*/ 9 w 78"/>
                <a:gd name="T13" fmla="*/ 69 h 70"/>
                <a:gd name="T14" fmla="*/ 43 w 78"/>
                <a:gd name="T15" fmla="*/ 61 h 70"/>
                <a:gd name="T16" fmla="*/ 55 w 78"/>
                <a:gd name="T17" fmla="*/ 48 h 70"/>
                <a:gd name="T18" fmla="*/ 71 w 78"/>
                <a:gd name="T19" fmla="*/ 35 h 70"/>
                <a:gd name="T20" fmla="*/ 78 w 78"/>
                <a:gd name="T21" fmla="*/ 28 h 70"/>
                <a:gd name="T22" fmla="*/ 71 w 78"/>
                <a:gd name="T23" fmla="*/ 10 h 70"/>
                <a:gd name="T24" fmla="*/ 65 w 78"/>
                <a:gd name="T25"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70">
                  <a:moveTo>
                    <a:pt x="65" y="1"/>
                  </a:moveTo>
                  <a:cubicBezTo>
                    <a:pt x="62" y="8"/>
                    <a:pt x="47" y="6"/>
                    <a:pt x="41" y="0"/>
                  </a:cubicBezTo>
                  <a:cubicBezTo>
                    <a:pt x="32" y="1"/>
                    <a:pt x="28" y="10"/>
                    <a:pt x="28" y="10"/>
                  </a:cubicBezTo>
                  <a:cubicBezTo>
                    <a:pt x="28" y="10"/>
                    <a:pt x="18" y="34"/>
                    <a:pt x="15" y="43"/>
                  </a:cubicBezTo>
                  <a:cubicBezTo>
                    <a:pt x="11" y="49"/>
                    <a:pt x="8" y="53"/>
                    <a:pt x="5" y="56"/>
                  </a:cubicBezTo>
                  <a:cubicBezTo>
                    <a:pt x="2" y="58"/>
                    <a:pt x="0" y="61"/>
                    <a:pt x="1" y="63"/>
                  </a:cubicBezTo>
                  <a:cubicBezTo>
                    <a:pt x="1" y="65"/>
                    <a:pt x="2" y="70"/>
                    <a:pt x="9" y="69"/>
                  </a:cubicBezTo>
                  <a:cubicBezTo>
                    <a:pt x="16" y="68"/>
                    <a:pt x="39" y="63"/>
                    <a:pt x="43" y="61"/>
                  </a:cubicBezTo>
                  <a:cubicBezTo>
                    <a:pt x="47" y="58"/>
                    <a:pt x="49" y="57"/>
                    <a:pt x="55" y="48"/>
                  </a:cubicBezTo>
                  <a:cubicBezTo>
                    <a:pt x="62" y="39"/>
                    <a:pt x="69" y="36"/>
                    <a:pt x="71" y="35"/>
                  </a:cubicBezTo>
                  <a:cubicBezTo>
                    <a:pt x="73" y="33"/>
                    <a:pt x="78" y="30"/>
                    <a:pt x="78" y="28"/>
                  </a:cubicBezTo>
                  <a:cubicBezTo>
                    <a:pt x="78" y="24"/>
                    <a:pt x="74" y="13"/>
                    <a:pt x="71" y="10"/>
                  </a:cubicBezTo>
                  <a:cubicBezTo>
                    <a:pt x="69" y="6"/>
                    <a:pt x="65" y="1"/>
                    <a:pt x="65" y="1"/>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dirty="0"/>
            </a:p>
          </p:txBody>
        </p:sp>
        <p:sp>
          <p:nvSpPr>
            <p:cNvPr id="94" name="Freeform 94"/>
            <p:cNvSpPr>
              <a:spLocks/>
            </p:cNvSpPr>
            <p:nvPr/>
          </p:nvSpPr>
          <p:spPr bwMode="auto">
            <a:xfrm>
              <a:off x="9767888" y="4257675"/>
              <a:ext cx="1054100" cy="1108075"/>
            </a:xfrm>
            <a:custGeom>
              <a:avLst/>
              <a:gdLst>
                <a:gd name="T0" fmla="*/ 247 w 277"/>
                <a:gd name="T1" fmla="*/ 67 h 291"/>
                <a:gd name="T2" fmla="*/ 183 w 277"/>
                <a:gd name="T3" fmla="*/ 1 h 291"/>
                <a:gd name="T4" fmla="*/ 102 w 277"/>
                <a:gd name="T5" fmla="*/ 0 h 291"/>
                <a:gd name="T6" fmla="*/ 29 w 277"/>
                <a:gd name="T7" fmla="*/ 61 h 291"/>
                <a:gd name="T8" fmla="*/ 7 w 277"/>
                <a:gd name="T9" fmla="*/ 122 h 291"/>
                <a:gd name="T10" fmla="*/ 19 w 277"/>
                <a:gd name="T11" fmla="*/ 161 h 291"/>
                <a:gd name="T12" fmla="*/ 34 w 277"/>
                <a:gd name="T13" fmla="*/ 204 h 291"/>
                <a:gd name="T14" fmla="*/ 60 w 277"/>
                <a:gd name="T15" fmla="*/ 285 h 291"/>
                <a:gd name="T16" fmla="*/ 96 w 277"/>
                <a:gd name="T17" fmla="*/ 281 h 291"/>
                <a:gd name="T18" fmla="*/ 88 w 277"/>
                <a:gd name="T19" fmla="*/ 202 h 291"/>
                <a:gd name="T20" fmla="*/ 70 w 277"/>
                <a:gd name="T21" fmla="*/ 136 h 291"/>
                <a:gd name="T22" fmla="*/ 88 w 277"/>
                <a:gd name="T23" fmla="*/ 110 h 291"/>
                <a:gd name="T24" fmla="*/ 132 w 277"/>
                <a:gd name="T25" fmla="*/ 97 h 291"/>
                <a:gd name="T26" fmla="*/ 189 w 277"/>
                <a:gd name="T27" fmla="*/ 117 h 291"/>
                <a:gd name="T28" fmla="*/ 206 w 277"/>
                <a:gd name="T29" fmla="*/ 142 h 291"/>
                <a:gd name="T30" fmla="*/ 189 w 277"/>
                <a:gd name="T31" fmla="*/ 208 h 291"/>
                <a:gd name="T32" fmla="*/ 181 w 277"/>
                <a:gd name="T33" fmla="*/ 287 h 291"/>
                <a:gd name="T34" fmla="*/ 215 w 277"/>
                <a:gd name="T35" fmla="*/ 291 h 291"/>
                <a:gd name="T36" fmla="*/ 243 w 277"/>
                <a:gd name="T37" fmla="*/ 210 h 291"/>
                <a:gd name="T38" fmla="*/ 258 w 277"/>
                <a:gd name="T39" fmla="*/ 167 h 291"/>
                <a:gd name="T40" fmla="*/ 270 w 277"/>
                <a:gd name="T41" fmla="*/ 128 h 291"/>
                <a:gd name="T42" fmla="*/ 247 w 277"/>
                <a:gd name="T43" fmla="*/ 6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7" h="291">
                  <a:moveTo>
                    <a:pt x="247" y="67"/>
                  </a:moveTo>
                  <a:cubicBezTo>
                    <a:pt x="183" y="1"/>
                    <a:pt x="183" y="1"/>
                    <a:pt x="183" y="1"/>
                  </a:cubicBezTo>
                  <a:cubicBezTo>
                    <a:pt x="102" y="0"/>
                    <a:pt x="102" y="0"/>
                    <a:pt x="102" y="0"/>
                  </a:cubicBezTo>
                  <a:cubicBezTo>
                    <a:pt x="29" y="61"/>
                    <a:pt x="29" y="61"/>
                    <a:pt x="29" y="61"/>
                  </a:cubicBezTo>
                  <a:cubicBezTo>
                    <a:pt x="11" y="71"/>
                    <a:pt x="0" y="102"/>
                    <a:pt x="7" y="122"/>
                  </a:cubicBezTo>
                  <a:cubicBezTo>
                    <a:pt x="19" y="161"/>
                    <a:pt x="19" y="161"/>
                    <a:pt x="19" y="161"/>
                  </a:cubicBezTo>
                  <a:cubicBezTo>
                    <a:pt x="23" y="176"/>
                    <a:pt x="28" y="190"/>
                    <a:pt x="34" y="204"/>
                  </a:cubicBezTo>
                  <a:cubicBezTo>
                    <a:pt x="60" y="285"/>
                    <a:pt x="60" y="285"/>
                    <a:pt x="60" y="285"/>
                  </a:cubicBezTo>
                  <a:cubicBezTo>
                    <a:pt x="96" y="281"/>
                    <a:pt x="96" y="281"/>
                    <a:pt x="96" y="281"/>
                  </a:cubicBezTo>
                  <a:cubicBezTo>
                    <a:pt x="88" y="202"/>
                    <a:pt x="88" y="202"/>
                    <a:pt x="88" y="202"/>
                  </a:cubicBezTo>
                  <a:cubicBezTo>
                    <a:pt x="86" y="179"/>
                    <a:pt x="81" y="156"/>
                    <a:pt x="70" y="136"/>
                  </a:cubicBezTo>
                  <a:cubicBezTo>
                    <a:pt x="68" y="131"/>
                    <a:pt x="77" y="115"/>
                    <a:pt x="88" y="110"/>
                  </a:cubicBezTo>
                  <a:cubicBezTo>
                    <a:pt x="114" y="101"/>
                    <a:pt x="132" y="97"/>
                    <a:pt x="132" y="97"/>
                  </a:cubicBezTo>
                  <a:cubicBezTo>
                    <a:pt x="132" y="97"/>
                    <a:pt x="164" y="107"/>
                    <a:pt x="189" y="117"/>
                  </a:cubicBezTo>
                  <a:cubicBezTo>
                    <a:pt x="200" y="121"/>
                    <a:pt x="209" y="137"/>
                    <a:pt x="206" y="142"/>
                  </a:cubicBezTo>
                  <a:cubicBezTo>
                    <a:pt x="196" y="162"/>
                    <a:pt x="191" y="185"/>
                    <a:pt x="189" y="208"/>
                  </a:cubicBezTo>
                  <a:cubicBezTo>
                    <a:pt x="181" y="287"/>
                    <a:pt x="181" y="287"/>
                    <a:pt x="181" y="287"/>
                  </a:cubicBezTo>
                  <a:cubicBezTo>
                    <a:pt x="215" y="291"/>
                    <a:pt x="215" y="291"/>
                    <a:pt x="215" y="291"/>
                  </a:cubicBezTo>
                  <a:cubicBezTo>
                    <a:pt x="243" y="210"/>
                    <a:pt x="243" y="210"/>
                    <a:pt x="243" y="210"/>
                  </a:cubicBezTo>
                  <a:cubicBezTo>
                    <a:pt x="249" y="196"/>
                    <a:pt x="254" y="182"/>
                    <a:pt x="258" y="167"/>
                  </a:cubicBezTo>
                  <a:cubicBezTo>
                    <a:pt x="270" y="128"/>
                    <a:pt x="270" y="128"/>
                    <a:pt x="270" y="128"/>
                  </a:cubicBezTo>
                  <a:cubicBezTo>
                    <a:pt x="277" y="108"/>
                    <a:pt x="266" y="77"/>
                    <a:pt x="247" y="67"/>
                  </a:cubicBezTo>
                  <a:close/>
                </a:path>
              </a:pathLst>
            </a:custGeom>
            <a:solidFill>
              <a:srgbClr val="4A6B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5" name="Freeform 95"/>
            <p:cNvSpPr>
              <a:spLocks/>
            </p:cNvSpPr>
            <p:nvPr/>
          </p:nvSpPr>
          <p:spPr bwMode="auto">
            <a:xfrm>
              <a:off x="10429876" y="5353050"/>
              <a:ext cx="242888" cy="241300"/>
            </a:xfrm>
            <a:custGeom>
              <a:avLst/>
              <a:gdLst>
                <a:gd name="T0" fmla="*/ 4 w 64"/>
                <a:gd name="T1" fmla="*/ 13 h 63"/>
                <a:gd name="T2" fmla="*/ 2 w 64"/>
                <a:gd name="T3" fmla="*/ 40 h 63"/>
                <a:gd name="T4" fmla="*/ 14 w 64"/>
                <a:gd name="T5" fmla="*/ 50 h 63"/>
                <a:gd name="T6" fmla="*/ 21 w 64"/>
                <a:gd name="T7" fmla="*/ 62 h 63"/>
                <a:gd name="T8" fmla="*/ 61 w 64"/>
                <a:gd name="T9" fmla="*/ 62 h 63"/>
                <a:gd name="T10" fmla="*/ 62 w 64"/>
                <a:gd name="T11" fmla="*/ 51 h 63"/>
                <a:gd name="T12" fmla="*/ 48 w 64"/>
                <a:gd name="T13" fmla="*/ 32 h 63"/>
                <a:gd name="T14" fmla="*/ 38 w 64"/>
                <a:gd name="T15" fmla="*/ 9 h 63"/>
                <a:gd name="T16" fmla="*/ 20 w 64"/>
                <a:gd name="T17" fmla="*/ 5 h 63"/>
                <a:gd name="T18" fmla="*/ 9 w 64"/>
                <a:gd name="T19" fmla="*/ 12 h 63"/>
                <a:gd name="T20" fmla="*/ 4 w 64"/>
                <a:gd name="T21"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63">
                  <a:moveTo>
                    <a:pt x="4" y="13"/>
                  </a:moveTo>
                  <a:cubicBezTo>
                    <a:pt x="4" y="13"/>
                    <a:pt x="0" y="38"/>
                    <a:pt x="2" y="40"/>
                  </a:cubicBezTo>
                  <a:cubicBezTo>
                    <a:pt x="3" y="41"/>
                    <a:pt x="14" y="49"/>
                    <a:pt x="14" y="50"/>
                  </a:cubicBezTo>
                  <a:cubicBezTo>
                    <a:pt x="15" y="52"/>
                    <a:pt x="16" y="60"/>
                    <a:pt x="21" y="62"/>
                  </a:cubicBezTo>
                  <a:cubicBezTo>
                    <a:pt x="27" y="63"/>
                    <a:pt x="59" y="63"/>
                    <a:pt x="61" y="62"/>
                  </a:cubicBezTo>
                  <a:cubicBezTo>
                    <a:pt x="63" y="60"/>
                    <a:pt x="64" y="55"/>
                    <a:pt x="62" y="51"/>
                  </a:cubicBezTo>
                  <a:cubicBezTo>
                    <a:pt x="60" y="48"/>
                    <a:pt x="53" y="42"/>
                    <a:pt x="48" y="32"/>
                  </a:cubicBezTo>
                  <a:cubicBezTo>
                    <a:pt x="43" y="22"/>
                    <a:pt x="40" y="11"/>
                    <a:pt x="38" y="9"/>
                  </a:cubicBezTo>
                  <a:cubicBezTo>
                    <a:pt x="36" y="6"/>
                    <a:pt x="26" y="0"/>
                    <a:pt x="20" y="5"/>
                  </a:cubicBezTo>
                  <a:cubicBezTo>
                    <a:pt x="13" y="9"/>
                    <a:pt x="10" y="12"/>
                    <a:pt x="9" y="12"/>
                  </a:cubicBezTo>
                  <a:cubicBezTo>
                    <a:pt x="7" y="13"/>
                    <a:pt x="4" y="13"/>
                    <a:pt x="4" y="13"/>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6" name="Freeform 96"/>
            <p:cNvSpPr>
              <a:spLocks/>
            </p:cNvSpPr>
            <p:nvPr/>
          </p:nvSpPr>
          <p:spPr bwMode="auto">
            <a:xfrm>
              <a:off x="9863138" y="3563938"/>
              <a:ext cx="319088" cy="977900"/>
            </a:xfrm>
            <a:custGeom>
              <a:avLst/>
              <a:gdLst>
                <a:gd name="T0" fmla="*/ 3 w 84"/>
                <a:gd name="T1" fmla="*/ 55 h 257"/>
                <a:gd name="T2" fmla="*/ 1 w 84"/>
                <a:gd name="T3" fmla="*/ 158 h 257"/>
                <a:gd name="T4" fmla="*/ 24 w 84"/>
                <a:gd name="T5" fmla="*/ 202 h 257"/>
                <a:gd name="T6" fmla="*/ 34 w 84"/>
                <a:gd name="T7" fmla="*/ 213 h 257"/>
                <a:gd name="T8" fmla="*/ 77 w 84"/>
                <a:gd name="T9" fmla="*/ 256 h 257"/>
                <a:gd name="T10" fmla="*/ 84 w 84"/>
                <a:gd name="T11" fmla="*/ 257 h 257"/>
                <a:gd name="T12" fmla="*/ 39 w 84"/>
                <a:gd name="T13" fmla="*/ 175 h 257"/>
                <a:gd name="T14" fmla="*/ 46 w 84"/>
                <a:gd name="T15" fmla="*/ 78 h 257"/>
                <a:gd name="T16" fmla="*/ 46 w 84"/>
                <a:gd name="T17" fmla="*/ 0 h 257"/>
                <a:gd name="T18" fmla="*/ 3 w 84"/>
                <a:gd name="T19" fmla="*/ 5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257">
                  <a:moveTo>
                    <a:pt x="3" y="55"/>
                  </a:moveTo>
                  <a:cubicBezTo>
                    <a:pt x="0" y="85"/>
                    <a:pt x="1" y="131"/>
                    <a:pt x="1" y="158"/>
                  </a:cubicBezTo>
                  <a:cubicBezTo>
                    <a:pt x="1" y="170"/>
                    <a:pt x="19" y="186"/>
                    <a:pt x="24" y="202"/>
                  </a:cubicBezTo>
                  <a:cubicBezTo>
                    <a:pt x="26" y="206"/>
                    <a:pt x="30" y="211"/>
                    <a:pt x="34" y="213"/>
                  </a:cubicBezTo>
                  <a:cubicBezTo>
                    <a:pt x="77" y="256"/>
                    <a:pt x="77" y="256"/>
                    <a:pt x="77" y="256"/>
                  </a:cubicBezTo>
                  <a:cubicBezTo>
                    <a:pt x="84" y="257"/>
                    <a:pt x="84" y="257"/>
                    <a:pt x="84" y="257"/>
                  </a:cubicBezTo>
                  <a:cubicBezTo>
                    <a:pt x="39" y="175"/>
                    <a:pt x="39" y="175"/>
                    <a:pt x="39" y="175"/>
                  </a:cubicBezTo>
                  <a:cubicBezTo>
                    <a:pt x="40" y="156"/>
                    <a:pt x="46" y="78"/>
                    <a:pt x="46" y="78"/>
                  </a:cubicBezTo>
                  <a:cubicBezTo>
                    <a:pt x="46" y="0"/>
                    <a:pt x="46" y="0"/>
                    <a:pt x="46" y="0"/>
                  </a:cubicBezTo>
                  <a:cubicBezTo>
                    <a:pt x="20" y="10"/>
                    <a:pt x="6" y="27"/>
                    <a:pt x="3" y="55"/>
                  </a:cubicBezTo>
                  <a:close/>
                </a:path>
              </a:pathLst>
            </a:custGeom>
            <a:solidFill>
              <a:srgbClr val="05C0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7" name="Freeform 97"/>
            <p:cNvSpPr>
              <a:spLocks/>
            </p:cNvSpPr>
            <p:nvPr/>
          </p:nvSpPr>
          <p:spPr bwMode="auto">
            <a:xfrm>
              <a:off x="10433051" y="3563938"/>
              <a:ext cx="323850" cy="977900"/>
            </a:xfrm>
            <a:custGeom>
              <a:avLst/>
              <a:gdLst>
                <a:gd name="T0" fmla="*/ 82 w 85"/>
                <a:gd name="T1" fmla="*/ 55 h 257"/>
                <a:gd name="T2" fmla="*/ 84 w 85"/>
                <a:gd name="T3" fmla="*/ 158 h 257"/>
                <a:gd name="T4" fmla="*/ 60 w 85"/>
                <a:gd name="T5" fmla="*/ 202 h 257"/>
                <a:gd name="T6" fmla="*/ 51 w 85"/>
                <a:gd name="T7" fmla="*/ 213 h 257"/>
                <a:gd name="T8" fmla="*/ 8 w 85"/>
                <a:gd name="T9" fmla="*/ 256 h 257"/>
                <a:gd name="T10" fmla="*/ 0 w 85"/>
                <a:gd name="T11" fmla="*/ 257 h 257"/>
                <a:gd name="T12" fmla="*/ 45 w 85"/>
                <a:gd name="T13" fmla="*/ 175 h 257"/>
                <a:gd name="T14" fmla="*/ 39 w 85"/>
                <a:gd name="T15" fmla="*/ 78 h 257"/>
                <a:gd name="T16" fmla="*/ 39 w 85"/>
                <a:gd name="T17" fmla="*/ 0 h 257"/>
                <a:gd name="T18" fmla="*/ 82 w 85"/>
                <a:gd name="T19" fmla="*/ 5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257">
                  <a:moveTo>
                    <a:pt x="82" y="55"/>
                  </a:moveTo>
                  <a:cubicBezTo>
                    <a:pt x="85" y="85"/>
                    <a:pt x="84" y="131"/>
                    <a:pt x="84" y="158"/>
                  </a:cubicBezTo>
                  <a:cubicBezTo>
                    <a:pt x="84" y="170"/>
                    <a:pt x="66" y="186"/>
                    <a:pt x="60" y="202"/>
                  </a:cubicBezTo>
                  <a:cubicBezTo>
                    <a:pt x="59" y="206"/>
                    <a:pt x="55" y="211"/>
                    <a:pt x="51" y="213"/>
                  </a:cubicBezTo>
                  <a:cubicBezTo>
                    <a:pt x="8" y="256"/>
                    <a:pt x="8" y="256"/>
                    <a:pt x="8" y="256"/>
                  </a:cubicBezTo>
                  <a:cubicBezTo>
                    <a:pt x="0" y="257"/>
                    <a:pt x="0" y="257"/>
                    <a:pt x="0" y="257"/>
                  </a:cubicBezTo>
                  <a:cubicBezTo>
                    <a:pt x="45" y="175"/>
                    <a:pt x="45" y="175"/>
                    <a:pt x="45" y="175"/>
                  </a:cubicBezTo>
                  <a:cubicBezTo>
                    <a:pt x="45" y="156"/>
                    <a:pt x="39" y="78"/>
                    <a:pt x="39" y="78"/>
                  </a:cubicBezTo>
                  <a:cubicBezTo>
                    <a:pt x="39" y="0"/>
                    <a:pt x="39" y="0"/>
                    <a:pt x="39" y="0"/>
                  </a:cubicBezTo>
                  <a:cubicBezTo>
                    <a:pt x="65" y="10"/>
                    <a:pt x="79" y="27"/>
                    <a:pt x="82" y="55"/>
                  </a:cubicBezTo>
                  <a:close/>
                </a:path>
              </a:pathLst>
            </a:custGeom>
            <a:solidFill>
              <a:srgbClr val="05C0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8" name="Freeform 98"/>
            <p:cNvSpPr>
              <a:spLocks/>
            </p:cNvSpPr>
            <p:nvPr/>
          </p:nvSpPr>
          <p:spPr bwMode="auto">
            <a:xfrm>
              <a:off x="9980613" y="3514725"/>
              <a:ext cx="658813" cy="1035050"/>
            </a:xfrm>
            <a:custGeom>
              <a:avLst/>
              <a:gdLst>
                <a:gd name="T0" fmla="*/ 158 w 173"/>
                <a:gd name="T1" fmla="*/ 91 h 272"/>
                <a:gd name="T2" fmla="*/ 158 w 173"/>
                <a:gd name="T3" fmla="*/ 13 h 272"/>
                <a:gd name="T4" fmla="*/ 154 w 173"/>
                <a:gd name="T5" fmla="*/ 12 h 272"/>
                <a:gd name="T6" fmla="*/ 94 w 173"/>
                <a:gd name="T7" fmla="*/ 0 h 272"/>
                <a:gd name="T8" fmla="*/ 86 w 173"/>
                <a:gd name="T9" fmla="*/ 1 h 272"/>
                <a:gd name="T10" fmla="*/ 79 w 173"/>
                <a:gd name="T11" fmla="*/ 0 h 272"/>
                <a:gd name="T12" fmla="*/ 19 w 173"/>
                <a:gd name="T13" fmla="*/ 12 h 272"/>
                <a:gd name="T14" fmla="*/ 15 w 173"/>
                <a:gd name="T15" fmla="*/ 13 h 272"/>
                <a:gd name="T16" fmla="*/ 15 w 173"/>
                <a:gd name="T17" fmla="*/ 91 h 272"/>
                <a:gd name="T18" fmla="*/ 0 w 173"/>
                <a:gd name="T19" fmla="*/ 272 h 272"/>
                <a:gd name="T20" fmla="*/ 173 w 173"/>
                <a:gd name="T21" fmla="*/ 272 h 272"/>
                <a:gd name="T22" fmla="*/ 158 w 173"/>
                <a:gd name="T23" fmla="*/ 9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72">
                  <a:moveTo>
                    <a:pt x="158" y="91"/>
                  </a:moveTo>
                  <a:cubicBezTo>
                    <a:pt x="158" y="13"/>
                    <a:pt x="158" y="13"/>
                    <a:pt x="158" y="13"/>
                  </a:cubicBezTo>
                  <a:cubicBezTo>
                    <a:pt x="157" y="13"/>
                    <a:pt x="155" y="12"/>
                    <a:pt x="154" y="12"/>
                  </a:cubicBezTo>
                  <a:cubicBezTo>
                    <a:pt x="138" y="7"/>
                    <a:pt x="118" y="2"/>
                    <a:pt x="94" y="0"/>
                  </a:cubicBezTo>
                  <a:cubicBezTo>
                    <a:pt x="91" y="0"/>
                    <a:pt x="89" y="0"/>
                    <a:pt x="86" y="1"/>
                  </a:cubicBezTo>
                  <a:cubicBezTo>
                    <a:pt x="84" y="0"/>
                    <a:pt x="81" y="0"/>
                    <a:pt x="79" y="0"/>
                  </a:cubicBezTo>
                  <a:cubicBezTo>
                    <a:pt x="55" y="2"/>
                    <a:pt x="35" y="7"/>
                    <a:pt x="19" y="12"/>
                  </a:cubicBezTo>
                  <a:cubicBezTo>
                    <a:pt x="17" y="12"/>
                    <a:pt x="16" y="13"/>
                    <a:pt x="15" y="13"/>
                  </a:cubicBezTo>
                  <a:cubicBezTo>
                    <a:pt x="15" y="91"/>
                    <a:pt x="15" y="91"/>
                    <a:pt x="15" y="91"/>
                  </a:cubicBezTo>
                  <a:cubicBezTo>
                    <a:pt x="20" y="126"/>
                    <a:pt x="9" y="208"/>
                    <a:pt x="0" y="272"/>
                  </a:cubicBezTo>
                  <a:cubicBezTo>
                    <a:pt x="173" y="272"/>
                    <a:pt x="173" y="272"/>
                    <a:pt x="173" y="272"/>
                  </a:cubicBezTo>
                  <a:cubicBezTo>
                    <a:pt x="164" y="208"/>
                    <a:pt x="153" y="126"/>
                    <a:pt x="158" y="91"/>
                  </a:cubicBezTo>
                  <a:close/>
                </a:path>
              </a:pathLst>
            </a:custGeom>
            <a:solidFill>
              <a:srgbClr val="05D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9" name="Freeform 99"/>
            <p:cNvSpPr>
              <a:spLocks/>
            </p:cNvSpPr>
            <p:nvPr/>
          </p:nvSpPr>
          <p:spPr bwMode="auto">
            <a:xfrm>
              <a:off x="9923463" y="4105275"/>
              <a:ext cx="773113" cy="430213"/>
            </a:xfrm>
            <a:custGeom>
              <a:avLst/>
              <a:gdLst>
                <a:gd name="T0" fmla="*/ 187 w 203"/>
                <a:gd name="T1" fmla="*/ 113 h 113"/>
                <a:gd name="T2" fmla="*/ 15 w 203"/>
                <a:gd name="T3" fmla="*/ 113 h 113"/>
                <a:gd name="T4" fmla="*/ 0 w 203"/>
                <a:gd name="T5" fmla="*/ 10 h 113"/>
                <a:gd name="T6" fmla="*/ 10 w 203"/>
                <a:gd name="T7" fmla="*/ 0 h 113"/>
                <a:gd name="T8" fmla="*/ 193 w 203"/>
                <a:gd name="T9" fmla="*/ 0 h 113"/>
                <a:gd name="T10" fmla="*/ 203 w 203"/>
                <a:gd name="T11" fmla="*/ 10 h 113"/>
                <a:gd name="T12" fmla="*/ 187 w 203"/>
                <a:gd name="T13" fmla="*/ 113 h 113"/>
              </a:gdLst>
              <a:ahLst/>
              <a:cxnLst>
                <a:cxn ang="0">
                  <a:pos x="T0" y="T1"/>
                </a:cxn>
                <a:cxn ang="0">
                  <a:pos x="T2" y="T3"/>
                </a:cxn>
                <a:cxn ang="0">
                  <a:pos x="T4" y="T5"/>
                </a:cxn>
                <a:cxn ang="0">
                  <a:pos x="T6" y="T7"/>
                </a:cxn>
                <a:cxn ang="0">
                  <a:pos x="T8" y="T9"/>
                </a:cxn>
                <a:cxn ang="0">
                  <a:pos x="T10" y="T11"/>
                </a:cxn>
                <a:cxn ang="0">
                  <a:pos x="T12" y="T13"/>
                </a:cxn>
              </a:cxnLst>
              <a:rect l="0" t="0" r="r" b="b"/>
              <a:pathLst>
                <a:path w="203" h="113">
                  <a:moveTo>
                    <a:pt x="187" y="113"/>
                  </a:moveTo>
                  <a:cubicBezTo>
                    <a:pt x="15" y="113"/>
                    <a:pt x="15" y="113"/>
                    <a:pt x="15" y="113"/>
                  </a:cubicBezTo>
                  <a:cubicBezTo>
                    <a:pt x="0" y="10"/>
                    <a:pt x="0" y="10"/>
                    <a:pt x="0" y="10"/>
                  </a:cubicBezTo>
                  <a:cubicBezTo>
                    <a:pt x="0" y="5"/>
                    <a:pt x="5" y="0"/>
                    <a:pt x="10" y="0"/>
                  </a:cubicBezTo>
                  <a:cubicBezTo>
                    <a:pt x="193" y="0"/>
                    <a:pt x="193" y="0"/>
                    <a:pt x="193" y="0"/>
                  </a:cubicBezTo>
                  <a:cubicBezTo>
                    <a:pt x="198" y="0"/>
                    <a:pt x="203" y="5"/>
                    <a:pt x="203" y="10"/>
                  </a:cubicBezTo>
                  <a:lnTo>
                    <a:pt x="187" y="113"/>
                  </a:lnTo>
                  <a:close/>
                </a:path>
              </a:pathLst>
            </a:custGeom>
            <a:solidFill>
              <a:srgbClr val="E4E7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0" name="Rectangle 100"/>
            <p:cNvSpPr>
              <a:spLocks noChangeArrowheads="1"/>
            </p:cNvSpPr>
            <p:nvPr/>
          </p:nvSpPr>
          <p:spPr bwMode="auto">
            <a:xfrm>
              <a:off x="9983788" y="4535488"/>
              <a:ext cx="650875" cy="14288"/>
            </a:xfrm>
            <a:prstGeom prst="rect">
              <a:avLst/>
            </a:prstGeom>
            <a:solidFill>
              <a:srgbClr val="CBCE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1" name="Freeform 101"/>
            <p:cNvSpPr>
              <a:spLocks/>
            </p:cNvSpPr>
            <p:nvPr/>
          </p:nvSpPr>
          <p:spPr bwMode="auto">
            <a:xfrm>
              <a:off x="10163176" y="3514725"/>
              <a:ext cx="293688" cy="71438"/>
            </a:xfrm>
            <a:custGeom>
              <a:avLst/>
              <a:gdLst>
                <a:gd name="T0" fmla="*/ 77 w 77"/>
                <a:gd name="T1" fmla="*/ 4 h 19"/>
                <a:gd name="T2" fmla="*/ 46 w 77"/>
                <a:gd name="T3" fmla="*/ 0 h 19"/>
                <a:gd name="T4" fmla="*/ 38 w 77"/>
                <a:gd name="T5" fmla="*/ 1 h 19"/>
                <a:gd name="T6" fmla="*/ 31 w 77"/>
                <a:gd name="T7" fmla="*/ 0 h 19"/>
                <a:gd name="T8" fmla="*/ 0 w 77"/>
                <a:gd name="T9" fmla="*/ 4 h 19"/>
                <a:gd name="T10" fmla="*/ 12 w 77"/>
                <a:gd name="T11" fmla="*/ 12 h 19"/>
                <a:gd name="T12" fmla="*/ 12 w 77"/>
                <a:gd name="T13" fmla="*/ 12 h 19"/>
                <a:gd name="T14" fmla="*/ 37 w 77"/>
                <a:gd name="T15" fmla="*/ 19 h 19"/>
                <a:gd name="T16" fmla="*/ 37 w 77"/>
                <a:gd name="T17" fmla="*/ 19 h 19"/>
                <a:gd name="T18" fmla="*/ 61 w 77"/>
                <a:gd name="T19" fmla="*/ 12 h 19"/>
                <a:gd name="T20" fmla="*/ 77 w 77"/>
                <a:gd name="T21"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9">
                  <a:moveTo>
                    <a:pt x="77" y="4"/>
                  </a:moveTo>
                  <a:cubicBezTo>
                    <a:pt x="68" y="2"/>
                    <a:pt x="57" y="1"/>
                    <a:pt x="46" y="0"/>
                  </a:cubicBezTo>
                  <a:cubicBezTo>
                    <a:pt x="43" y="0"/>
                    <a:pt x="41" y="0"/>
                    <a:pt x="38" y="1"/>
                  </a:cubicBezTo>
                  <a:cubicBezTo>
                    <a:pt x="36" y="0"/>
                    <a:pt x="33" y="0"/>
                    <a:pt x="31" y="0"/>
                  </a:cubicBezTo>
                  <a:cubicBezTo>
                    <a:pt x="20" y="1"/>
                    <a:pt x="9" y="2"/>
                    <a:pt x="0" y="4"/>
                  </a:cubicBezTo>
                  <a:cubicBezTo>
                    <a:pt x="12" y="12"/>
                    <a:pt x="12" y="12"/>
                    <a:pt x="12" y="12"/>
                  </a:cubicBezTo>
                  <a:cubicBezTo>
                    <a:pt x="12" y="12"/>
                    <a:pt x="12" y="12"/>
                    <a:pt x="12" y="12"/>
                  </a:cubicBezTo>
                  <a:cubicBezTo>
                    <a:pt x="20" y="17"/>
                    <a:pt x="28" y="19"/>
                    <a:pt x="37" y="19"/>
                  </a:cubicBezTo>
                  <a:cubicBezTo>
                    <a:pt x="37" y="19"/>
                    <a:pt x="37" y="19"/>
                    <a:pt x="37" y="19"/>
                  </a:cubicBezTo>
                  <a:cubicBezTo>
                    <a:pt x="46" y="19"/>
                    <a:pt x="54" y="17"/>
                    <a:pt x="61" y="12"/>
                  </a:cubicBezTo>
                  <a:lnTo>
                    <a:pt x="77" y="4"/>
                  </a:lnTo>
                  <a:close/>
                </a:path>
              </a:pathLst>
            </a:custGeom>
            <a:solidFill>
              <a:srgbClr val="05C0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2" name="Freeform 102"/>
            <p:cNvSpPr>
              <a:spLocks/>
            </p:cNvSpPr>
            <p:nvPr/>
          </p:nvSpPr>
          <p:spPr bwMode="auto">
            <a:xfrm>
              <a:off x="10182226" y="3449638"/>
              <a:ext cx="242888" cy="141288"/>
            </a:xfrm>
            <a:custGeom>
              <a:avLst/>
              <a:gdLst>
                <a:gd name="T0" fmla="*/ 9 w 64"/>
                <a:gd name="T1" fmla="*/ 30 h 37"/>
                <a:gd name="T2" fmla="*/ 32 w 64"/>
                <a:gd name="T3" fmla="*/ 37 h 37"/>
                <a:gd name="T4" fmla="*/ 32 w 64"/>
                <a:gd name="T5" fmla="*/ 37 h 37"/>
                <a:gd name="T6" fmla="*/ 55 w 64"/>
                <a:gd name="T7" fmla="*/ 30 h 37"/>
                <a:gd name="T8" fmla="*/ 64 w 64"/>
                <a:gd name="T9" fmla="*/ 26 h 37"/>
                <a:gd name="T10" fmla="*/ 59 w 64"/>
                <a:gd name="T11" fmla="*/ 4 h 37"/>
                <a:gd name="T12" fmla="*/ 32 w 64"/>
                <a:gd name="T13" fmla="*/ 0 h 37"/>
                <a:gd name="T14" fmla="*/ 2 w 64"/>
                <a:gd name="T15" fmla="*/ 4 h 37"/>
                <a:gd name="T16" fmla="*/ 3 w 64"/>
                <a:gd name="T17" fmla="*/ 17 h 37"/>
                <a:gd name="T18" fmla="*/ 0 w 64"/>
                <a:gd name="T19" fmla="*/ 25 h 37"/>
                <a:gd name="T20" fmla="*/ 0 w 64"/>
                <a:gd name="T21" fmla="*/ 25 h 37"/>
                <a:gd name="T22" fmla="*/ 8 w 64"/>
                <a:gd name="T23" fmla="*/ 30 h 37"/>
                <a:gd name="T24" fmla="*/ 9 w 64"/>
                <a:gd name="T25"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37">
                  <a:moveTo>
                    <a:pt x="9" y="30"/>
                  </a:moveTo>
                  <a:cubicBezTo>
                    <a:pt x="16" y="34"/>
                    <a:pt x="24" y="37"/>
                    <a:pt x="32" y="37"/>
                  </a:cubicBezTo>
                  <a:cubicBezTo>
                    <a:pt x="32" y="37"/>
                    <a:pt x="32" y="37"/>
                    <a:pt x="32" y="37"/>
                  </a:cubicBezTo>
                  <a:cubicBezTo>
                    <a:pt x="40" y="37"/>
                    <a:pt x="48" y="35"/>
                    <a:pt x="55" y="30"/>
                  </a:cubicBezTo>
                  <a:cubicBezTo>
                    <a:pt x="64" y="26"/>
                    <a:pt x="64" y="26"/>
                    <a:pt x="64" y="26"/>
                  </a:cubicBezTo>
                  <a:cubicBezTo>
                    <a:pt x="58" y="20"/>
                    <a:pt x="59" y="4"/>
                    <a:pt x="59" y="4"/>
                  </a:cubicBezTo>
                  <a:cubicBezTo>
                    <a:pt x="32" y="0"/>
                    <a:pt x="32" y="0"/>
                    <a:pt x="32" y="0"/>
                  </a:cubicBezTo>
                  <a:cubicBezTo>
                    <a:pt x="2" y="4"/>
                    <a:pt x="2" y="4"/>
                    <a:pt x="2" y="4"/>
                  </a:cubicBezTo>
                  <a:cubicBezTo>
                    <a:pt x="3" y="17"/>
                    <a:pt x="3" y="17"/>
                    <a:pt x="3" y="17"/>
                  </a:cubicBezTo>
                  <a:cubicBezTo>
                    <a:pt x="4" y="20"/>
                    <a:pt x="3" y="23"/>
                    <a:pt x="0" y="25"/>
                  </a:cubicBezTo>
                  <a:cubicBezTo>
                    <a:pt x="0" y="25"/>
                    <a:pt x="0" y="25"/>
                    <a:pt x="0" y="25"/>
                  </a:cubicBezTo>
                  <a:cubicBezTo>
                    <a:pt x="8" y="30"/>
                    <a:pt x="8" y="30"/>
                    <a:pt x="8" y="30"/>
                  </a:cubicBezTo>
                  <a:lnTo>
                    <a:pt x="9" y="30"/>
                  </a:lnTo>
                  <a:close/>
                </a:path>
              </a:pathLst>
            </a:custGeom>
            <a:solidFill>
              <a:srgbClr val="ED9D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3" name="Freeform 103"/>
            <p:cNvSpPr>
              <a:spLocks/>
            </p:cNvSpPr>
            <p:nvPr/>
          </p:nvSpPr>
          <p:spPr bwMode="auto">
            <a:xfrm>
              <a:off x="10140951" y="3179763"/>
              <a:ext cx="307975" cy="368300"/>
            </a:xfrm>
            <a:custGeom>
              <a:avLst/>
              <a:gdLst>
                <a:gd name="T0" fmla="*/ 81 w 81"/>
                <a:gd name="T1" fmla="*/ 45 h 97"/>
                <a:gd name="T2" fmla="*/ 77 w 81"/>
                <a:gd name="T3" fmla="*/ 32 h 97"/>
                <a:gd name="T4" fmla="*/ 77 w 81"/>
                <a:gd name="T5" fmla="*/ 23 h 97"/>
                <a:gd name="T6" fmla="*/ 54 w 81"/>
                <a:gd name="T7" fmla="*/ 0 h 97"/>
                <a:gd name="T8" fmla="*/ 29 w 81"/>
                <a:gd name="T9" fmla="*/ 0 h 97"/>
                <a:gd name="T10" fmla="*/ 5 w 81"/>
                <a:gd name="T11" fmla="*/ 23 h 97"/>
                <a:gd name="T12" fmla="*/ 5 w 81"/>
                <a:gd name="T13" fmla="*/ 31 h 97"/>
                <a:gd name="T14" fmla="*/ 0 w 81"/>
                <a:gd name="T15" fmla="*/ 45 h 97"/>
                <a:gd name="T16" fmla="*/ 5 w 81"/>
                <a:gd name="T17" fmla="*/ 59 h 97"/>
                <a:gd name="T18" fmla="*/ 5 w 81"/>
                <a:gd name="T19" fmla="*/ 59 h 97"/>
                <a:gd name="T20" fmla="*/ 11 w 81"/>
                <a:gd name="T21" fmla="*/ 74 h 97"/>
                <a:gd name="T22" fmla="*/ 21 w 81"/>
                <a:gd name="T23" fmla="*/ 88 h 97"/>
                <a:gd name="T24" fmla="*/ 40 w 81"/>
                <a:gd name="T25" fmla="*/ 97 h 97"/>
                <a:gd name="T26" fmla="*/ 42 w 81"/>
                <a:gd name="T27" fmla="*/ 97 h 97"/>
                <a:gd name="T28" fmla="*/ 61 w 81"/>
                <a:gd name="T29" fmla="*/ 88 h 97"/>
                <a:gd name="T30" fmla="*/ 71 w 81"/>
                <a:gd name="T31" fmla="*/ 74 h 97"/>
                <a:gd name="T32" fmla="*/ 77 w 81"/>
                <a:gd name="T33" fmla="*/ 59 h 97"/>
                <a:gd name="T34" fmla="*/ 81 w 81"/>
                <a:gd name="T35" fmla="*/ 4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 h="97">
                  <a:moveTo>
                    <a:pt x="81" y="45"/>
                  </a:moveTo>
                  <a:cubicBezTo>
                    <a:pt x="81" y="38"/>
                    <a:pt x="80" y="33"/>
                    <a:pt x="77" y="32"/>
                  </a:cubicBezTo>
                  <a:cubicBezTo>
                    <a:pt x="77" y="23"/>
                    <a:pt x="77" y="23"/>
                    <a:pt x="77" y="23"/>
                  </a:cubicBezTo>
                  <a:cubicBezTo>
                    <a:pt x="77" y="10"/>
                    <a:pt x="66" y="0"/>
                    <a:pt x="54" y="0"/>
                  </a:cubicBezTo>
                  <a:cubicBezTo>
                    <a:pt x="29" y="0"/>
                    <a:pt x="29" y="0"/>
                    <a:pt x="29" y="0"/>
                  </a:cubicBezTo>
                  <a:cubicBezTo>
                    <a:pt x="16" y="0"/>
                    <a:pt x="5" y="10"/>
                    <a:pt x="5" y="23"/>
                  </a:cubicBezTo>
                  <a:cubicBezTo>
                    <a:pt x="5" y="31"/>
                    <a:pt x="5" y="31"/>
                    <a:pt x="5" y="31"/>
                  </a:cubicBezTo>
                  <a:cubicBezTo>
                    <a:pt x="2" y="31"/>
                    <a:pt x="0" y="38"/>
                    <a:pt x="0" y="45"/>
                  </a:cubicBezTo>
                  <a:cubicBezTo>
                    <a:pt x="0" y="53"/>
                    <a:pt x="2" y="59"/>
                    <a:pt x="5" y="59"/>
                  </a:cubicBezTo>
                  <a:cubicBezTo>
                    <a:pt x="5" y="59"/>
                    <a:pt x="5" y="59"/>
                    <a:pt x="5" y="59"/>
                  </a:cubicBezTo>
                  <a:cubicBezTo>
                    <a:pt x="6" y="65"/>
                    <a:pt x="8" y="70"/>
                    <a:pt x="11" y="74"/>
                  </a:cubicBezTo>
                  <a:cubicBezTo>
                    <a:pt x="21" y="88"/>
                    <a:pt x="21" y="88"/>
                    <a:pt x="21" y="88"/>
                  </a:cubicBezTo>
                  <a:cubicBezTo>
                    <a:pt x="26" y="94"/>
                    <a:pt x="32" y="97"/>
                    <a:pt x="40" y="97"/>
                  </a:cubicBezTo>
                  <a:cubicBezTo>
                    <a:pt x="42" y="97"/>
                    <a:pt x="42" y="97"/>
                    <a:pt x="42" y="97"/>
                  </a:cubicBezTo>
                  <a:cubicBezTo>
                    <a:pt x="50" y="97"/>
                    <a:pt x="56" y="94"/>
                    <a:pt x="61" y="88"/>
                  </a:cubicBezTo>
                  <a:cubicBezTo>
                    <a:pt x="71" y="74"/>
                    <a:pt x="71" y="74"/>
                    <a:pt x="71" y="74"/>
                  </a:cubicBezTo>
                  <a:cubicBezTo>
                    <a:pt x="74" y="70"/>
                    <a:pt x="76" y="65"/>
                    <a:pt x="77" y="59"/>
                  </a:cubicBezTo>
                  <a:cubicBezTo>
                    <a:pt x="79" y="58"/>
                    <a:pt x="81" y="53"/>
                    <a:pt x="81" y="45"/>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4" name="Freeform 104"/>
            <p:cNvSpPr>
              <a:spLocks/>
            </p:cNvSpPr>
            <p:nvPr/>
          </p:nvSpPr>
          <p:spPr bwMode="auto">
            <a:xfrm>
              <a:off x="10109201" y="3022600"/>
              <a:ext cx="381000" cy="381000"/>
            </a:xfrm>
            <a:custGeom>
              <a:avLst/>
              <a:gdLst>
                <a:gd name="T0" fmla="*/ 13 w 100"/>
                <a:gd name="T1" fmla="*/ 100 h 100"/>
                <a:gd name="T2" fmla="*/ 11 w 100"/>
                <a:gd name="T3" fmla="*/ 93 h 100"/>
                <a:gd name="T4" fmla="*/ 7 w 100"/>
                <a:gd name="T5" fmla="*/ 81 h 100"/>
                <a:gd name="T6" fmla="*/ 3 w 100"/>
                <a:gd name="T7" fmla="*/ 60 h 100"/>
                <a:gd name="T8" fmla="*/ 2 w 100"/>
                <a:gd name="T9" fmla="*/ 30 h 100"/>
                <a:gd name="T10" fmla="*/ 22 w 100"/>
                <a:gd name="T11" fmla="*/ 0 h 100"/>
                <a:gd name="T12" fmla="*/ 33 w 100"/>
                <a:gd name="T13" fmla="*/ 14 h 100"/>
                <a:gd name="T14" fmla="*/ 74 w 100"/>
                <a:gd name="T15" fmla="*/ 29 h 100"/>
                <a:gd name="T16" fmla="*/ 89 w 100"/>
                <a:gd name="T17" fmla="*/ 82 h 100"/>
                <a:gd name="T18" fmla="*/ 85 w 100"/>
                <a:gd name="T19" fmla="*/ 100 h 100"/>
                <a:gd name="T20" fmla="*/ 80 w 100"/>
                <a:gd name="T21" fmla="*/ 74 h 100"/>
                <a:gd name="T22" fmla="*/ 62 w 100"/>
                <a:gd name="T23" fmla="*/ 47 h 100"/>
                <a:gd name="T24" fmla="*/ 16 w 100"/>
                <a:gd name="T25" fmla="*/ 71 h 100"/>
                <a:gd name="T26" fmla="*/ 13 w 100"/>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0">
                  <a:moveTo>
                    <a:pt x="13" y="100"/>
                  </a:moveTo>
                  <a:cubicBezTo>
                    <a:pt x="13" y="99"/>
                    <a:pt x="11" y="94"/>
                    <a:pt x="11" y="93"/>
                  </a:cubicBezTo>
                  <a:cubicBezTo>
                    <a:pt x="10" y="89"/>
                    <a:pt x="9" y="85"/>
                    <a:pt x="7" y="81"/>
                  </a:cubicBezTo>
                  <a:cubicBezTo>
                    <a:pt x="5" y="74"/>
                    <a:pt x="4" y="67"/>
                    <a:pt x="3" y="60"/>
                  </a:cubicBezTo>
                  <a:cubicBezTo>
                    <a:pt x="1" y="51"/>
                    <a:pt x="0" y="39"/>
                    <a:pt x="2" y="30"/>
                  </a:cubicBezTo>
                  <a:cubicBezTo>
                    <a:pt x="5" y="19"/>
                    <a:pt x="16" y="0"/>
                    <a:pt x="22" y="0"/>
                  </a:cubicBezTo>
                  <a:cubicBezTo>
                    <a:pt x="24" y="10"/>
                    <a:pt x="27" y="12"/>
                    <a:pt x="33" y="14"/>
                  </a:cubicBezTo>
                  <a:cubicBezTo>
                    <a:pt x="46" y="17"/>
                    <a:pt x="69" y="15"/>
                    <a:pt x="74" y="29"/>
                  </a:cubicBezTo>
                  <a:cubicBezTo>
                    <a:pt x="85" y="25"/>
                    <a:pt x="100" y="51"/>
                    <a:pt x="89" y="82"/>
                  </a:cubicBezTo>
                  <a:cubicBezTo>
                    <a:pt x="88" y="87"/>
                    <a:pt x="88" y="96"/>
                    <a:pt x="85" y="100"/>
                  </a:cubicBezTo>
                  <a:cubicBezTo>
                    <a:pt x="86" y="87"/>
                    <a:pt x="80" y="74"/>
                    <a:pt x="80" y="74"/>
                  </a:cubicBezTo>
                  <a:cubicBezTo>
                    <a:pt x="80" y="74"/>
                    <a:pt x="83" y="49"/>
                    <a:pt x="62" y="47"/>
                  </a:cubicBezTo>
                  <a:cubicBezTo>
                    <a:pt x="41" y="44"/>
                    <a:pt x="19" y="42"/>
                    <a:pt x="16" y="71"/>
                  </a:cubicBezTo>
                  <a:cubicBezTo>
                    <a:pt x="17" y="93"/>
                    <a:pt x="13" y="100"/>
                    <a:pt x="13" y="100"/>
                  </a:cubicBezTo>
                  <a:close/>
                </a:path>
              </a:pathLst>
            </a:custGeom>
            <a:solidFill>
              <a:srgbClr val="1D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5" name="Freeform 105"/>
            <p:cNvSpPr>
              <a:spLocks/>
            </p:cNvSpPr>
            <p:nvPr/>
          </p:nvSpPr>
          <p:spPr bwMode="auto">
            <a:xfrm>
              <a:off x="10140951" y="3529013"/>
              <a:ext cx="338138" cy="84138"/>
            </a:xfrm>
            <a:custGeom>
              <a:avLst/>
              <a:gdLst>
                <a:gd name="T0" fmla="*/ 83 w 89"/>
                <a:gd name="T1" fmla="*/ 0 h 22"/>
                <a:gd name="T2" fmla="*/ 67 w 89"/>
                <a:gd name="T3" fmla="*/ 8 h 22"/>
                <a:gd name="T4" fmla="*/ 43 w 89"/>
                <a:gd name="T5" fmla="*/ 15 h 22"/>
                <a:gd name="T6" fmla="*/ 43 w 89"/>
                <a:gd name="T7" fmla="*/ 15 h 22"/>
                <a:gd name="T8" fmla="*/ 18 w 89"/>
                <a:gd name="T9" fmla="*/ 8 h 22"/>
                <a:gd name="T10" fmla="*/ 18 w 89"/>
                <a:gd name="T11" fmla="*/ 8 h 22"/>
                <a:gd name="T12" fmla="*/ 6 w 89"/>
                <a:gd name="T13" fmla="*/ 0 h 22"/>
                <a:gd name="T14" fmla="*/ 0 w 89"/>
                <a:gd name="T15" fmla="*/ 1 h 22"/>
                <a:gd name="T16" fmla="*/ 41 w 89"/>
                <a:gd name="T17" fmla="*/ 22 h 22"/>
                <a:gd name="T18" fmla="*/ 89 w 89"/>
                <a:gd name="T19" fmla="*/ 2 h 22"/>
                <a:gd name="T20" fmla="*/ 83 w 89"/>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22">
                  <a:moveTo>
                    <a:pt x="83" y="0"/>
                  </a:moveTo>
                  <a:cubicBezTo>
                    <a:pt x="67" y="8"/>
                    <a:pt x="67" y="8"/>
                    <a:pt x="67" y="8"/>
                  </a:cubicBezTo>
                  <a:cubicBezTo>
                    <a:pt x="60" y="13"/>
                    <a:pt x="52" y="15"/>
                    <a:pt x="43" y="15"/>
                  </a:cubicBezTo>
                  <a:cubicBezTo>
                    <a:pt x="43" y="15"/>
                    <a:pt x="43" y="15"/>
                    <a:pt x="43" y="15"/>
                  </a:cubicBezTo>
                  <a:cubicBezTo>
                    <a:pt x="34" y="15"/>
                    <a:pt x="26" y="13"/>
                    <a:pt x="18" y="8"/>
                  </a:cubicBezTo>
                  <a:cubicBezTo>
                    <a:pt x="18" y="8"/>
                    <a:pt x="18" y="8"/>
                    <a:pt x="18" y="8"/>
                  </a:cubicBezTo>
                  <a:cubicBezTo>
                    <a:pt x="6" y="0"/>
                    <a:pt x="6" y="0"/>
                    <a:pt x="6" y="0"/>
                  </a:cubicBezTo>
                  <a:cubicBezTo>
                    <a:pt x="4" y="1"/>
                    <a:pt x="2" y="1"/>
                    <a:pt x="0" y="1"/>
                  </a:cubicBezTo>
                  <a:cubicBezTo>
                    <a:pt x="13" y="12"/>
                    <a:pt x="28" y="22"/>
                    <a:pt x="41" y="22"/>
                  </a:cubicBezTo>
                  <a:cubicBezTo>
                    <a:pt x="54" y="22"/>
                    <a:pt x="76" y="13"/>
                    <a:pt x="89" y="2"/>
                  </a:cubicBezTo>
                  <a:cubicBezTo>
                    <a:pt x="87" y="1"/>
                    <a:pt x="85" y="1"/>
                    <a:pt x="83" y="0"/>
                  </a:cubicBezTo>
                  <a:close/>
                </a:path>
              </a:pathLst>
            </a:custGeom>
            <a:solidFill>
              <a:srgbClr val="05A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5" name="CaixaDeTexto 4">
            <a:extLst>
              <a:ext uri="{FF2B5EF4-FFF2-40B4-BE49-F238E27FC236}">
                <a16:creationId xmlns:a16="http://schemas.microsoft.com/office/drawing/2014/main" id="{813E993D-2E86-F342-FEB2-0CD9CECDC6DC}"/>
              </a:ext>
            </a:extLst>
          </p:cNvPr>
          <p:cNvSpPr txBox="1"/>
          <p:nvPr/>
        </p:nvSpPr>
        <p:spPr>
          <a:xfrm>
            <a:off x="177415" y="1038243"/>
            <a:ext cx="3670684" cy="1546577"/>
          </a:xfrm>
          <a:prstGeom prst="rect">
            <a:avLst/>
          </a:prstGeom>
          <a:noFill/>
        </p:spPr>
        <p:txBody>
          <a:bodyPr wrap="square">
            <a:spAutoFit/>
          </a:bodyPr>
          <a:lstStyle/>
          <a:p>
            <a:pPr algn="just"/>
            <a:r>
              <a:rPr lang="pt-BR" sz="1350" dirty="0">
                <a:latin typeface="Arial" panose="020B0604020202020204" pitchFamily="34" charset="0"/>
                <a:cs typeface="Arial" panose="020B0604020202020204" pitchFamily="34" charset="0"/>
              </a:rPr>
              <a:t>§ 1º </a:t>
            </a:r>
            <a:r>
              <a:rPr lang="pt-BR" sz="1350" b="1" dirty="0">
                <a:latin typeface="Arial" panose="020B0604020202020204" pitchFamily="34" charset="0"/>
                <a:cs typeface="Arial" panose="020B0604020202020204" pitchFamily="34" charset="0"/>
              </a:rPr>
              <a:t>O</a:t>
            </a:r>
            <a:r>
              <a:rPr lang="pt-BR" sz="1350" dirty="0">
                <a:latin typeface="Arial" panose="020B0604020202020204" pitchFamily="34" charset="0"/>
                <a:cs typeface="Arial" panose="020B0604020202020204" pitchFamily="34" charset="0"/>
              </a:rPr>
              <a:t> </a:t>
            </a:r>
            <a:r>
              <a:rPr lang="pt-BR" sz="1350" b="1" dirty="0">
                <a:latin typeface="Arial" panose="020B0604020202020204" pitchFamily="34" charset="0"/>
                <a:cs typeface="Arial" panose="020B0604020202020204" pitchFamily="34" charset="0"/>
              </a:rPr>
              <a:t>FISCAL DO CONTRATO ANOTARÁ EM REGISTRO PRÓPRIO TODAS AS OCORRÊNCIAS</a:t>
            </a:r>
            <a:r>
              <a:rPr lang="pt-BR" sz="1350" dirty="0">
                <a:latin typeface="Arial" panose="020B0604020202020204" pitchFamily="34" charset="0"/>
                <a:cs typeface="Arial" panose="020B0604020202020204" pitchFamily="34" charset="0"/>
              </a:rPr>
              <a:t> relacionadas à </a:t>
            </a:r>
            <a:r>
              <a:rPr lang="pt-BR" sz="1350" b="1" dirty="0">
                <a:latin typeface="Arial" panose="020B0604020202020204" pitchFamily="34" charset="0"/>
                <a:cs typeface="Arial" panose="020B0604020202020204" pitchFamily="34" charset="0"/>
              </a:rPr>
              <a:t>EXECUÇÃO DO CONTRATO, DETERMINANDO O QUE FOR NECESSÁRIO PARA A REGULARIZAÇÃO DAS FALTAS OU DOS DEFEITOS OBSERVADOS</a:t>
            </a:r>
            <a:r>
              <a:rPr lang="pt-BR" sz="1350" dirty="0">
                <a:latin typeface="Arial" panose="020B0604020202020204" pitchFamily="34" charset="0"/>
                <a:cs typeface="Arial" panose="020B0604020202020204" pitchFamily="34" charset="0"/>
              </a:rPr>
              <a:t>.</a:t>
            </a:r>
          </a:p>
        </p:txBody>
      </p:sp>
      <p:sp>
        <p:nvSpPr>
          <p:cNvPr id="6" name="CaixaDeTexto 5">
            <a:extLst>
              <a:ext uri="{FF2B5EF4-FFF2-40B4-BE49-F238E27FC236}">
                <a16:creationId xmlns:a16="http://schemas.microsoft.com/office/drawing/2014/main" id="{C21EC579-183A-229E-6BFB-9F6D605ED129}"/>
              </a:ext>
            </a:extLst>
          </p:cNvPr>
          <p:cNvSpPr txBox="1"/>
          <p:nvPr/>
        </p:nvSpPr>
        <p:spPr>
          <a:xfrm>
            <a:off x="191103" y="379096"/>
            <a:ext cx="5651372" cy="369332"/>
          </a:xfrm>
          <a:prstGeom prst="rect">
            <a:avLst/>
          </a:prstGeom>
          <a:noFill/>
        </p:spPr>
        <p:txBody>
          <a:bodyPr wrap="square">
            <a:spAutoFit/>
          </a:bodyPr>
          <a:lstStyle/>
          <a:p>
            <a:pPr algn="just"/>
            <a:r>
              <a:rPr lang="pt-BR" sz="1800" b="1" cap="small" dirty="0">
                <a:latin typeface="Arial" panose="020B0604020202020204" pitchFamily="34" charset="0"/>
                <a:cs typeface="Arial" panose="020B0604020202020204" pitchFamily="34" charset="0"/>
              </a:rPr>
              <a:t>Gestor  fiscal de contratos</a:t>
            </a:r>
          </a:p>
        </p:txBody>
      </p:sp>
      <p:sp>
        <p:nvSpPr>
          <p:cNvPr id="25" name="CaixaDeTexto 24">
            <a:extLst>
              <a:ext uri="{FF2B5EF4-FFF2-40B4-BE49-F238E27FC236}">
                <a16:creationId xmlns:a16="http://schemas.microsoft.com/office/drawing/2014/main" id="{10757B87-2AEA-95C6-7E0E-82C939FA4301}"/>
              </a:ext>
            </a:extLst>
          </p:cNvPr>
          <p:cNvSpPr txBox="1"/>
          <p:nvPr/>
        </p:nvSpPr>
        <p:spPr>
          <a:xfrm>
            <a:off x="171556" y="2646760"/>
            <a:ext cx="3584126" cy="1338828"/>
          </a:xfrm>
          <a:prstGeom prst="rect">
            <a:avLst/>
          </a:prstGeom>
          <a:noFill/>
        </p:spPr>
        <p:txBody>
          <a:bodyPr wrap="square">
            <a:spAutoFit/>
          </a:bodyPr>
          <a:lstStyle/>
          <a:p>
            <a:pPr algn="just"/>
            <a:r>
              <a:rPr lang="pt-BR" sz="1350" dirty="0">
                <a:latin typeface="Arial" panose="020B0604020202020204" pitchFamily="34" charset="0"/>
                <a:cs typeface="Arial" panose="020B0604020202020204" pitchFamily="34" charset="0"/>
              </a:rPr>
              <a:t>§ 2º O fiscal do contrato </a:t>
            </a:r>
            <a:r>
              <a:rPr lang="pt-BR" sz="1350" b="1" dirty="0">
                <a:latin typeface="Arial" panose="020B0604020202020204" pitchFamily="34" charset="0"/>
                <a:cs typeface="Arial" panose="020B0604020202020204" pitchFamily="34" charset="0"/>
              </a:rPr>
              <a:t>INFORMARÁ A SEUS SUPERIORES</a:t>
            </a:r>
            <a:r>
              <a:rPr lang="pt-BR" sz="1350" dirty="0">
                <a:latin typeface="Arial" panose="020B0604020202020204" pitchFamily="34" charset="0"/>
                <a:cs typeface="Arial" panose="020B0604020202020204" pitchFamily="34" charset="0"/>
              </a:rPr>
              <a:t>, em tempo hábil </a:t>
            </a:r>
            <a:r>
              <a:rPr lang="pt-BR" sz="1350" b="1" dirty="0">
                <a:latin typeface="Arial" panose="020B0604020202020204" pitchFamily="34" charset="0"/>
                <a:cs typeface="Arial" panose="020B0604020202020204" pitchFamily="34" charset="0"/>
              </a:rPr>
              <a:t>para a adoção das medidas convenientes, a situação que demandar decisão ou providência que ultrapasse sua competência.</a:t>
            </a:r>
          </a:p>
        </p:txBody>
      </p:sp>
    </p:spTree>
    <p:extLst>
      <p:ext uri="{BB962C8B-B14F-4D97-AF65-F5344CB8AC3E}">
        <p14:creationId xmlns:p14="http://schemas.microsoft.com/office/powerpoint/2010/main" val="10576751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7000">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14:bounceEnd="67000">
                                          <p:cBhvr additive="base">
                                            <p:cTn id="7" dur="1000" fill="hold"/>
                                            <p:tgtEl>
                                              <p:spTgt spid="107"/>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10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7000">
                                      <p:stCondLst>
                                        <p:cond delay="200"/>
                                      </p:stCondLst>
                                      <p:childTnLst>
                                        <p:set>
                                          <p:cBhvr>
                                            <p:cTn id="10" dur="1" fill="hold">
                                              <p:stCondLst>
                                                <p:cond delay="0"/>
                                              </p:stCondLst>
                                            </p:cTn>
                                            <p:tgtEl>
                                              <p:spTgt spid="106"/>
                                            </p:tgtEl>
                                            <p:attrNameLst>
                                              <p:attrName>style.visibility</p:attrName>
                                            </p:attrNameLst>
                                          </p:cBhvr>
                                          <p:to>
                                            <p:strVal val="visible"/>
                                          </p:to>
                                        </p:set>
                                        <p:anim calcmode="lin" valueType="num" p14:bounceEnd="67000">
                                          <p:cBhvr additive="base">
                                            <p:cTn id="11" dur="1000" fill="hold"/>
                                            <p:tgtEl>
                                              <p:spTgt spid="106"/>
                                            </p:tgtEl>
                                            <p:attrNameLst>
                                              <p:attrName>ppt_x</p:attrName>
                                            </p:attrNameLst>
                                          </p:cBhvr>
                                          <p:tavLst>
                                            <p:tav tm="0">
                                              <p:val>
                                                <p:strVal val="#ppt_x"/>
                                              </p:val>
                                            </p:tav>
                                            <p:tav tm="100000">
                                              <p:val>
                                                <p:strVal val="#ppt_x"/>
                                              </p:val>
                                            </p:tav>
                                          </p:tavLst>
                                        </p:anim>
                                        <p:anim calcmode="lin" valueType="num" p14:bounceEnd="67000">
                                          <p:cBhvr additive="base">
                                            <p:cTn id="12" dur="1000" fill="hold"/>
                                            <p:tgtEl>
                                              <p:spTgt spid="10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7000">
                                      <p:stCondLst>
                                        <p:cond delay="400"/>
                                      </p:stCondLst>
                                      <p:childTnLst>
                                        <p:set>
                                          <p:cBhvr>
                                            <p:cTn id="14" dur="1" fill="hold">
                                              <p:stCondLst>
                                                <p:cond delay="0"/>
                                              </p:stCondLst>
                                            </p:cTn>
                                            <p:tgtEl>
                                              <p:spTgt spid="108"/>
                                            </p:tgtEl>
                                            <p:attrNameLst>
                                              <p:attrName>style.visibility</p:attrName>
                                            </p:attrNameLst>
                                          </p:cBhvr>
                                          <p:to>
                                            <p:strVal val="visible"/>
                                          </p:to>
                                        </p:set>
                                        <p:anim calcmode="lin" valueType="num" p14:bounceEnd="67000">
                                          <p:cBhvr additive="base">
                                            <p:cTn id="15" dur="1000" fill="hold"/>
                                            <p:tgtEl>
                                              <p:spTgt spid="108"/>
                                            </p:tgtEl>
                                            <p:attrNameLst>
                                              <p:attrName>ppt_x</p:attrName>
                                            </p:attrNameLst>
                                          </p:cBhvr>
                                          <p:tavLst>
                                            <p:tav tm="0">
                                              <p:val>
                                                <p:strVal val="#ppt_x"/>
                                              </p:val>
                                            </p:tav>
                                            <p:tav tm="100000">
                                              <p:val>
                                                <p:strVal val="#ppt_x"/>
                                              </p:val>
                                            </p:tav>
                                          </p:tavLst>
                                        </p:anim>
                                        <p:anim calcmode="lin" valueType="num" p14:bounceEnd="67000">
                                          <p:cBhvr additive="base">
                                            <p:cTn id="16" dur="1000" fill="hold"/>
                                            <p:tgtEl>
                                              <p:spTgt spid="108"/>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14:presetBounceEnd="67000">
                                      <p:stCondLst>
                                        <p:cond delay="600"/>
                                      </p:stCondLst>
                                      <p:childTnLst>
                                        <p:set>
                                          <p:cBhvr>
                                            <p:cTn id="18" dur="1" fill="hold">
                                              <p:stCondLst>
                                                <p:cond delay="0"/>
                                              </p:stCondLst>
                                            </p:cTn>
                                            <p:tgtEl>
                                              <p:spTgt spid="119"/>
                                            </p:tgtEl>
                                            <p:attrNameLst>
                                              <p:attrName>style.visibility</p:attrName>
                                            </p:attrNameLst>
                                          </p:cBhvr>
                                          <p:to>
                                            <p:strVal val="visible"/>
                                          </p:to>
                                        </p:set>
                                        <p:anim calcmode="lin" valueType="num" p14:bounceEnd="67000">
                                          <p:cBhvr additive="base">
                                            <p:cTn id="19" dur="1000" fill="hold"/>
                                            <p:tgtEl>
                                              <p:spTgt spid="119"/>
                                            </p:tgtEl>
                                            <p:attrNameLst>
                                              <p:attrName>ppt_x</p:attrName>
                                            </p:attrNameLst>
                                          </p:cBhvr>
                                          <p:tavLst>
                                            <p:tav tm="0">
                                              <p:val>
                                                <p:strVal val="1+#ppt_w/2"/>
                                              </p:val>
                                            </p:tav>
                                            <p:tav tm="100000">
                                              <p:val>
                                                <p:strVal val="#ppt_x"/>
                                              </p:val>
                                            </p:tav>
                                          </p:tavLst>
                                        </p:anim>
                                        <p:anim calcmode="lin" valueType="num" p14:bounceEnd="67000">
                                          <p:cBhvr additive="base">
                                            <p:cTn id="20" dur="1000" fill="hold"/>
                                            <p:tgtEl>
                                              <p:spTgt spid="119"/>
                                            </p:tgtEl>
                                            <p:attrNameLst>
                                              <p:attrName>ppt_y</p:attrName>
                                            </p:attrNameLst>
                                          </p:cBhvr>
                                          <p:tavLst>
                                            <p:tav tm="0">
                                              <p:val>
                                                <p:strVal val="#ppt_y"/>
                                              </p:val>
                                            </p:tav>
                                            <p:tav tm="100000">
                                              <p:val>
                                                <p:strVal val="#ppt_y"/>
                                              </p:val>
                                            </p:tav>
                                          </p:tavLst>
                                        </p:anim>
                                      </p:childTnLst>
                                    </p:cTn>
                                  </p:par>
                                  <p:par>
                                    <p:cTn id="21" presetID="2" presetClass="entr" presetSubtype="1" fill="hold" nodeType="withEffect" p14:presetBounceEnd="67000">
                                      <p:stCondLst>
                                        <p:cond delay="800"/>
                                      </p:stCondLst>
                                      <p:childTnLst>
                                        <p:set>
                                          <p:cBhvr>
                                            <p:cTn id="22" dur="1" fill="hold">
                                              <p:stCondLst>
                                                <p:cond delay="0"/>
                                              </p:stCondLst>
                                            </p:cTn>
                                            <p:tgtEl>
                                              <p:spTgt spid="118"/>
                                            </p:tgtEl>
                                            <p:attrNameLst>
                                              <p:attrName>style.visibility</p:attrName>
                                            </p:attrNameLst>
                                          </p:cBhvr>
                                          <p:to>
                                            <p:strVal val="visible"/>
                                          </p:to>
                                        </p:set>
                                        <p:anim calcmode="lin" valueType="num" p14:bounceEnd="67000">
                                          <p:cBhvr additive="base">
                                            <p:cTn id="23" dur="1000" fill="hold"/>
                                            <p:tgtEl>
                                              <p:spTgt spid="118"/>
                                            </p:tgtEl>
                                            <p:attrNameLst>
                                              <p:attrName>ppt_x</p:attrName>
                                            </p:attrNameLst>
                                          </p:cBhvr>
                                          <p:tavLst>
                                            <p:tav tm="0">
                                              <p:val>
                                                <p:strVal val="#ppt_x"/>
                                              </p:val>
                                            </p:tav>
                                            <p:tav tm="100000">
                                              <p:val>
                                                <p:strVal val="#ppt_x"/>
                                              </p:val>
                                            </p:tav>
                                          </p:tavLst>
                                        </p:anim>
                                        <p:anim calcmode="lin" valueType="num" p14:bounceEnd="67000">
                                          <p:cBhvr additive="base">
                                            <p:cTn id="24" dur="1000" fill="hold"/>
                                            <p:tgtEl>
                                              <p:spTgt spid="118"/>
                                            </p:tgtEl>
                                            <p:attrNameLst>
                                              <p:attrName>ppt_y</p:attrName>
                                            </p:attrNameLst>
                                          </p:cBhvr>
                                          <p:tavLst>
                                            <p:tav tm="0">
                                              <p:val>
                                                <p:strVal val="0-#ppt_h/2"/>
                                              </p:val>
                                            </p:tav>
                                            <p:tav tm="100000">
                                              <p:val>
                                                <p:strVal val="#ppt_y"/>
                                              </p:val>
                                            </p:tav>
                                          </p:tavLst>
                                        </p:anim>
                                      </p:childTnLst>
                                    </p:cTn>
                                  </p:par>
                                  <p:par>
                                    <p:cTn id="25" presetID="53" presetClass="entr" presetSubtype="16" fill="hold" grpId="0" nodeType="withEffect">
                                      <p:stCondLst>
                                        <p:cond delay="25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nodeType="withEffect">
                                      <p:stCondLst>
                                        <p:cond delay="400"/>
                                      </p:stCondLst>
                                      <p:childTnLst>
                                        <p:set>
                                          <p:cBhvr>
                                            <p:cTn id="31" dur="1" fill="hold">
                                              <p:stCondLst>
                                                <p:cond delay="0"/>
                                              </p:stCondLst>
                                            </p:cTn>
                                            <p:tgtEl>
                                              <p:spTgt spid="112"/>
                                            </p:tgtEl>
                                            <p:attrNameLst>
                                              <p:attrName>style.visibility</p:attrName>
                                            </p:attrNameLst>
                                          </p:cBhvr>
                                          <p:to>
                                            <p:strVal val="visible"/>
                                          </p:to>
                                        </p:set>
                                        <p:anim calcmode="lin" valueType="num">
                                          <p:cBhvr>
                                            <p:cTn id="32" dur="500" fill="hold"/>
                                            <p:tgtEl>
                                              <p:spTgt spid="112"/>
                                            </p:tgtEl>
                                            <p:attrNameLst>
                                              <p:attrName>ppt_w</p:attrName>
                                            </p:attrNameLst>
                                          </p:cBhvr>
                                          <p:tavLst>
                                            <p:tav tm="0">
                                              <p:val>
                                                <p:fltVal val="0"/>
                                              </p:val>
                                            </p:tav>
                                            <p:tav tm="100000">
                                              <p:val>
                                                <p:strVal val="#ppt_w"/>
                                              </p:val>
                                            </p:tav>
                                          </p:tavLst>
                                        </p:anim>
                                        <p:anim calcmode="lin" valueType="num">
                                          <p:cBhvr>
                                            <p:cTn id="33" dur="500" fill="hold"/>
                                            <p:tgtEl>
                                              <p:spTgt spid="112"/>
                                            </p:tgtEl>
                                            <p:attrNameLst>
                                              <p:attrName>ppt_h</p:attrName>
                                            </p:attrNameLst>
                                          </p:cBhvr>
                                          <p:tavLst>
                                            <p:tav tm="0">
                                              <p:val>
                                                <p:fltVal val="0"/>
                                              </p:val>
                                            </p:tav>
                                            <p:tav tm="100000">
                                              <p:val>
                                                <p:strVal val="#ppt_h"/>
                                              </p:val>
                                            </p:tav>
                                          </p:tavLst>
                                        </p:anim>
                                        <p:animEffect transition="in" filter="fade">
                                          <p:cBhvr>
                                            <p:cTn id="34" dur="500"/>
                                            <p:tgtEl>
                                              <p:spTgt spid="112"/>
                                            </p:tgtEl>
                                          </p:cBhvr>
                                        </p:animEffect>
                                      </p:childTnLst>
                                    </p:cTn>
                                  </p:par>
                                  <p:par>
                                    <p:cTn id="35" presetID="53" presetClass="entr" presetSubtype="16" fill="hold" nodeType="withEffect">
                                      <p:stCondLst>
                                        <p:cond delay="600"/>
                                      </p:stCondLst>
                                      <p:childTnLst>
                                        <p:set>
                                          <p:cBhvr>
                                            <p:cTn id="36" dur="1" fill="hold">
                                              <p:stCondLst>
                                                <p:cond delay="0"/>
                                              </p:stCondLst>
                                            </p:cTn>
                                            <p:tgtEl>
                                              <p:spTgt spid="109"/>
                                            </p:tgtEl>
                                            <p:attrNameLst>
                                              <p:attrName>style.visibility</p:attrName>
                                            </p:attrNameLst>
                                          </p:cBhvr>
                                          <p:to>
                                            <p:strVal val="visible"/>
                                          </p:to>
                                        </p:set>
                                        <p:anim calcmode="lin" valueType="num">
                                          <p:cBhvr>
                                            <p:cTn id="37" dur="500" fill="hold"/>
                                            <p:tgtEl>
                                              <p:spTgt spid="109"/>
                                            </p:tgtEl>
                                            <p:attrNameLst>
                                              <p:attrName>ppt_w</p:attrName>
                                            </p:attrNameLst>
                                          </p:cBhvr>
                                          <p:tavLst>
                                            <p:tav tm="0">
                                              <p:val>
                                                <p:fltVal val="0"/>
                                              </p:val>
                                            </p:tav>
                                            <p:tav tm="100000">
                                              <p:val>
                                                <p:strVal val="#ppt_w"/>
                                              </p:val>
                                            </p:tav>
                                          </p:tavLst>
                                        </p:anim>
                                        <p:anim calcmode="lin" valueType="num">
                                          <p:cBhvr>
                                            <p:cTn id="38" dur="500" fill="hold"/>
                                            <p:tgtEl>
                                              <p:spTgt spid="109"/>
                                            </p:tgtEl>
                                            <p:attrNameLst>
                                              <p:attrName>ppt_h</p:attrName>
                                            </p:attrNameLst>
                                          </p:cBhvr>
                                          <p:tavLst>
                                            <p:tav tm="0">
                                              <p:val>
                                                <p:fltVal val="0"/>
                                              </p:val>
                                            </p:tav>
                                            <p:tav tm="100000">
                                              <p:val>
                                                <p:strVal val="#ppt_h"/>
                                              </p:val>
                                            </p:tav>
                                          </p:tavLst>
                                        </p:anim>
                                        <p:animEffect transition="in" filter="fade">
                                          <p:cBhvr>
                                            <p:cTn id="39" dur="500"/>
                                            <p:tgtEl>
                                              <p:spTgt spid="109"/>
                                            </p:tgtEl>
                                          </p:cBhvr>
                                        </p:animEffect>
                                      </p:childTnLst>
                                    </p:cTn>
                                  </p:par>
                                  <p:par>
                                    <p:cTn id="40" presetID="53" presetClass="entr" presetSubtype="16" fill="hold" nodeType="withEffect">
                                      <p:stCondLst>
                                        <p:cond delay="800"/>
                                      </p:stCondLst>
                                      <p:childTnLst>
                                        <p:set>
                                          <p:cBhvr>
                                            <p:cTn id="41" dur="1" fill="hold">
                                              <p:stCondLst>
                                                <p:cond delay="0"/>
                                              </p:stCondLst>
                                            </p:cTn>
                                            <p:tgtEl>
                                              <p:spTgt spid="113"/>
                                            </p:tgtEl>
                                            <p:attrNameLst>
                                              <p:attrName>style.visibility</p:attrName>
                                            </p:attrNameLst>
                                          </p:cBhvr>
                                          <p:to>
                                            <p:strVal val="visible"/>
                                          </p:to>
                                        </p:set>
                                        <p:anim calcmode="lin" valueType="num">
                                          <p:cBhvr>
                                            <p:cTn id="42" dur="500" fill="hold"/>
                                            <p:tgtEl>
                                              <p:spTgt spid="113"/>
                                            </p:tgtEl>
                                            <p:attrNameLst>
                                              <p:attrName>ppt_w</p:attrName>
                                            </p:attrNameLst>
                                          </p:cBhvr>
                                          <p:tavLst>
                                            <p:tav tm="0">
                                              <p:val>
                                                <p:fltVal val="0"/>
                                              </p:val>
                                            </p:tav>
                                            <p:tav tm="100000">
                                              <p:val>
                                                <p:strVal val="#ppt_w"/>
                                              </p:val>
                                            </p:tav>
                                          </p:tavLst>
                                        </p:anim>
                                        <p:anim calcmode="lin" valueType="num">
                                          <p:cBhvr>
                                            <p:cTn id="43" dur="500" fill="hold"/>
                                            <p:tgtEl>
                                              <p:spTgt spid="113"/>
                                            </p:tgtEl>
                                            <p:attrNameLst>
                                              <p:attrName>ppt_h</p:attrName>
                                            </p:attrNameLst>
                                          </p:cBhvr>
                                          <p:tavLst>
                                            <p:tav tm="0">
                                              <p:val>
                                                <p:fltVal val="0"/>
                                              </p:val>
                                            </p:tav>
                                            <p:tav tm="100000">
                                              <p:val>
                                                <p:strVal val="#ppt_h"/>
                                              </p:val>
                                            </p:tav>
                                          </p:tavLst>
                                        </p:anim>
                                        <p:animEffect transition="in" filter="fade">
                                          <p:cBhvr>
                                            <p:cTn id="44" dur="500"/>
                                            <p:tgtEl>
                                              <p:spTgt spid="113"/>
                                            </p:tgtEl>
                                          </p:cBhvr>
                                        </p:animEffect>
                                      </p:childTnLst>
                                    </p:cTn>
                                  </p:par>
                                  <p:par>
                                    <p:cTn id="45" presetID="53" presetClass="entr" presetSubtype="16" fill="hold" grpId="0" nodeType="withEffect">
                                      <p:stCondLst>
                                        <p:cond delay="25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p:stCondLst>
                                        <p:cond delay="40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p:stCondLst>
                                        <p:cond delay="60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Effect transition="in" filter="fade">
                                          <p:cBhvr>
                                            <p:cTn id="59" dur="500"/>
                                            <p:tgtEl>
                                              <p:spTgt spid="7"/>
                                            </p:tgtEl>
                                          </p:cBhvr>
                                        </p:animEffect>
                                      </p:childTnLst>
                                    </p:cTn>
                                  </p:par>
                                  <p:par>
                                    <p:cTn id="60" presetID="53" presetClass="entr" presetSubtype="16" fill="hold" nodeType="withEffect">
                                      <p:stCondLst>
                                        <p:cond delay="800"/>
                                      </p:stCondLst>
                                      <p:childTnLst>
                                        <p:set>
                                          <p:cBhvr>
                                            <p:cTn id="61" dur="1" fill="hold">
                                              <p:stCondLst>
                                                <p:cond delay="0"/>
                                              </p:stCondLst>
                                            </p:cTn>
                                            <p:tgtEl>
                                              <p:spTgt spid="111"/>
                                            </p:tgtEl>
                                            <p:attrNameLst>
                                              <p:attrName>style.visibility</p:attrName>
                                            </p:attrNameLst>
                                          </p:cBhvr>
                                          <p:to>
                                            <p:strVal val="visible"/>
                                          </p:to>
                                        </p:set>
                                        <p:anim calcmode="lin" valueType="num">
                                          <p:cBhvr>
                                            <p:cTn id="62" dur="500" fill="hold"/>
                                            <p:tgtEl>
                                              <p:spTgt spid="111"/>
                                            </p:tgtEl>
                                            <p:attrNameLst>
                                              <p:attrName>ppt_w</p:attrName>
                                            </p:attrNameLst>
                                          </p:cBhvr>
                                          <p:tavLst>
                                            <p:tav tm="0">
                                              <p:val>
                                                <p:fltVal val="0"/>
                                              </p:val>
                                            </p:tav>
                                            <p:tav tm="100000">
                                              <p:val>
                                                <p:strVal val="#ppt_w"/>
                                              </p:val>
                                            </p:tav>
                                          </p:tavLst>
                                        </p:anim>
                                        <p:anim calcmode="lin" valueType="num">
                                          <p:cBhvr>
                                            <p:cTn id="63" dur="500" fill="hold"/>
                                            <p:tgtEl>
                                              <p:spTgt spid="111"/>
                                            </p:tgtEl>
                                            <p:attrNameLst>
                                              <p:attrName>ppt_h</p:attrName>
                                            </p:attrNameLst>
                                          </p:cBhvr>
                                          <p:tavLst>
                                            <p:tav tm="0">
                                              <p:val>
                                                <p:fltVal val="0"/>
                                              </p:val>
                                            </p:tav>
                                            <p:tav tm="100000">
                                              <p:val>
                                                <p:strVal val="#ppt_h"/>
                                              </p:val>
                                            </p:tav>
                                          </p:tavLst>
                                        </p:anim>
                                        <p:animEffect transition="in" filter="fade">
                                          <p:cBhvr>
                                            <p:cTn id="64" dur="500"/>
                                            <p:tgtEl>
                                              <p:spTgt spid="111"/>
                                            </p:tgtEl>
                                          </p:cBhvr>
                                        </p:animEffect>
                                      </p:childTnLst>
                                    </p:cTn>
                                  </p:par>
                                  <p:par>
                                    <p:cTn id="65" presetID="53" presetClass="entr" presetSubtype="16" fill="hold" nodeType="withEffect">
                                      <p:stCondLst>
                                        <p:cond delay="1000"/>
                                      </p:stCondLst>
                                      <p:childTnLst>
                                        <p:set>
                                          <p:cBhvr>
                                            <p:cTn id="66" dur="1" fill="hold">
                                              <p:stCondLst>
                                                <p:cond delay="0"/>
                                              </p:stCondLst>
                                            </p:cTn>
                                            <p:tgtEl>
                                              <p:spTgt spid="116"/>
                                            </p:tgtEl>
                                            <p:attrNameLst>
                                              <p:attrName>style.visibility</p:attrName>
                                            </p:attrNameLst>
                                          </p:cBhvr>
                                          <p:to>
                                            <p:strVal val="visible"/>
                                          </p:to>
                                        </p:set>
                                        <p:anim calcmode="lin" valueType="num">
                                          <p:cBhvr>
                                            <p:cTn id="67" dur="500" fill="hold"/>
                                            <p:tgtEl>
                                              <p:spTgt spid="116"/>
                                            </p:tgtEl>
                                            <p:attrNameLst>
                                              <p:attrName>ppt_w</p:attrName>
                                            </p:attrNameLst>
                                          </p:cBhvr>
                                          <p:tavLst>
                                            <p:tav tm="0">
                                              <p:val>
                                                <p:fltVal val="0"/>
                                              </p:val>
                                            </p:tav>
                                            <p:tav tm="100000">
                                              <p:val>
                                                <p:strVal val="#ppt_w"/>
                                              </p:val>
                                            </p:tav>
                                          </p:tavLst>
                                        </p:anim>
                                        <p:anim calcmode="lin" valueType="num">
                                          <p:cBhvr>
                                            <p:cTn id="68" dur="500" fill="hold"/>
                                            <p:tgtEl>
                                              <p:spTgt spid="116"/>
                                            </p:tgtEl>
                                            <p:attrNameLst>
                                              <p:attrName>ppt_h</p:attrName>
                                            </p:attrNameLst>
                                          </p:cBhvr>
                                          <p:tavLst>
                                            <p:tav tm="0">
                                              <p:val>
                                                <p:fltVal val="0"/>
                                              </p:val>
                                            </p:tav>
                                            <p:tav tm="100000">
                                              <p:val>
                                                <p:strVal val="#ppt_h"/>
                                              </p:val>
                                            </p:tav>
                                          </p:tavLst>
                                        </p:anim>
                                        <p:animEffect transition="in" filter="fade">
                                          <p:cBhvr>
                                            <p:cTn id="69" dur="500"/>
                                            <p:tgtEl>
                                              <p:spTgt spid="116"/>
                                            </p:tgtEl>
                                          </p:cBhvr>
                                        </p:animEffect>
                                      </p:childTnLst>
                                    </p:cTn>
                                  </p:par>
                                  <p:par>
                                    <p:cTn id="70" presetID="2" presetClass="entr" presetSubtype="8" fill="hold" nodeType="withEffect" p14:presetBounceEnd="67000">
                                      <p:stCondLst>
                                        <p:cond delay="500"/>
                                      </p:stCondLst>
                                      <p:childTnLst>
                                        <p:set>
                                          <p:cBhvr>
                                            <p:cTn id="71" dur="1" fill="hold">
                                              <p:stCondLst>
                                                <p:cond delay="0"/>
                                              </p:stCondLst>
                                            </p:cTn>
                                            <p:tgtEl>
                                              <p:spTgt spid="114"/>
                                            </p:tgtEl>
                                            <p:attrNameLst>
                                              <p:attrName>style.visibility</p:attrName>
                                            </p:attrNameLst>
                                          </p:cBhvr>
                                          <p:to>
                                            <p:strVal val="visible"/>
                                          </p:to>
                                        </p:set>
                                        <p:anim calcmode="lin" valueType="num" p14:bounceEnd="67000">
                                          <p:cBhvr additive="base">
                                            <p:cTn id="72" dur="1000" fill="hold"/>
                                            <p:tgtEl>
                                              <p:spTgt spid="114"/>
                                            </p:tgtEl>
                                            <p:attrNameLst>
                                              <p:attrName>ppt_x</p:attrName>
                                            </p:attrNameLst>
                                          </p:cBhvr>
                                          <p:tavLst>
                                            <p:tav tm="0">
                                              <p:val>
                                                <p:strVal val="0-#ppt_w/2"/>
                                              </p:val>
                                            </p:tav>
                                            <p:tav tm="100000">
                                              <p:val>
                                                <p:strVal val="#ppt_x"/>
                                              </p:val>
                                            </p:tav>
                                          </p:tavLst>
                                        </p:anim>
                                        <p:anim calcmode="lin" valueType="num" p14:bounceEnd="67000">
                                          <p:cBhvr additive="base">
                                            <p:cTn id="73" dur="1000" fill="hold"/>
                                            <p:tgtEl>
                                              <p:spTgt spid="114"/>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5"/>
                                            </p:tgtEl>
                                            <p:attrNameLst>
                                              <p:attrName>style.visibility</p:attrName>
                                            </p:attrNameLst>
                                          </p:cBhvr>
                                          <p:to>
                                            <p:strVal val="visible"/>
                                          </p:to>
                                        </p:set>
                                        <p:anim calcmode="lin" valueType="num">
                                          <p:cBhvr additive="base">
                                            <p:cTn id="78" dur="500" fill="hold"/>
                                            <p:tgtEl>
                                              <p:spTgt spid="5"/>
                                            </p:tgtEl>
                                            <p:attrNameLst>
                                              <p:attrName>ppt_x</p:attrName>
                                            </p:attrNameLst>
                                          </p:cBhvr>
                                          <p:tavLst>
                                            <p:tav tm="0">
                                              <p:val>
                                                <p:strVal val="0-#ppt_w/2"/>
                                              </p:val>
                                            </p:tav>
                                            <p:tav tm="100000">
                                              <p:val>
                                                <p:strVal val="#ppt_x"/>
                                              </p:val>
                                            </p:tav>
                                          </p:tavLst>
                                        </p:anim>
                                        <p:anim calcmode="lin" valueType="num">
                                          <p:cBhvr additive="base">
                                            <p:cTn id="7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 calcmode="lin" valueType="num">
                                          <p:cBhvr additive="base">
                                            <p:cTn id="84" dur="500" fill="hold"/>
                                            <p:tgtEl>
                                              <p:spTgt spid="25"/>
                                            </p:tgtEl>
                                            <p:attrNameLst>
                                              <p:attrName>ppt_x</p:attrName>
                                            </p:attrNameLst>
                                          </p:cBhvr>
                                          <p:tavLst>
                                            <p:tav tm="0">
                                              <p:val>
                                                <p:strVal val="0-#ppt_w/2"/>
                                              </p:val>
                                            </p:tav>
                                            <p:tav tm="100000">
                                              <p:val>
                                                <p:strVal val="#ppt_x"/>
                                              </p:val>
                                            </p:tav>
                                          </p:tavLst>
                                        </p:anim>
                                        <p:anim calcmode="lin" valueType="num">
                                          <p:cBhvr additive="base">
                                            <p:cTn id="85"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5" grpId="0" animBg="1"/>
          <p:bldP spid="14" grpId="0" animBg="1"/>
          <p:bldP spid="5"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1000" fill="hold"/>
                                            <p:tgtEl>
                                              <p:spTgt spid="107"/>
                                            </p:tgtEl>
                                            <p:attrNameLst>
                                              <p:attrName>ppt_x</p:attrName>
                                            </p:attrNameLst>
                                          </p:cBhvr>
                                          <p:tavLst>
                                            <p:tav tm="0">
                                              <p:val>
                                                <p:strVal val="#ppt_x"/>
                                              </p:val>
                                            </p:tav>
                                            <p:tav tm="100000">
                                              <p:val>
                                                <p:strVal val="#ppt_x"/>
                                              </p:val>
                                            </p:tav>
                                          </p:tavLst>
                                        </p:anim>
                                        <p:anim calcmode="lin" valueType="num">
                                          <p:cBhvr additive="base">
                                            <p:cTn id="8" dur="1000" fill="hold"/>
                                            <p:tgtEl>
                                              <p:spTgt spid="10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
                                      </p:stCondLst>
                                      <p:childTnLst>
                                        <p:set>
                                          <p:cBhvr>
                                            <p:cTn id="10" dur="1" fill="hold">
                                              <p:stCondLst>
                                                <p:cond delay="0"/>
                                              </p:stCondLst>
                                            </p:cTn>
                                            <p:tgtEl>
                                              <p:spTgt spid="106"/>
                                            </p:tgtEl>
                                            <p:attrNameLst>
                                              <p:attrName>style.visibility</p:attrName>
                                            </p:attrNameLst>
                                          </p:cBhvr>
                                          <p:to>
                                            <p:strVal val="visible"/>
                                          </p:to>
                                        </p:set>
                                        <p:anim calcmode="lin" valueType="num">
                                          <p:cBhvr additive="base">
                                            <p:cTn id="11" dur="1000" fill="hold"/>
                                            <p:tgtEl>
                                              <p:spTgt spid="106"/>
                                            </p:tgtEl>
                                            <p:attrNameLst>
                                              <p:attrName>ppt_x</p:attrName>
                                            </p:attrNameLst>
                                          </p:cBhvr>
                                          <p:tavLst>
                                            <p:tav tm="0">
                                              <p:val>
                                                <p:strVal val="#ppt_x"/>
                                              </p:val>
                                            </p:tav>
                                            <p:tav tm="100000">
                                              <p:val>
                                                <p:strVal val="#ppt_x"/>
                                              </p:val>
                                            </p:tav>
                                          </p:tavLst>
                                        </p:anim>
                                        <p:anim calcmode="lin" valueType="num">
                                          <p:cBhvr additive="base">
                                            <p:cTn id="12" dur="1000" fill="hold"/>
                                            <p:tgtEl>
                                              <p:spTgt spid="10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1000" fill="hold"/>
                                            <p:tgtEl>
                                              <p:spTgt spid="108"/>
                                            </p:tgtEl>
                                            <p:attrNameLst>
                                              <p:attrName>ppt_x</p:attrName>
                                            </p:attrNameLst>
                                          </p:cBhvr>
                                          <p:tavLst>
                                            <p:tav tm="0">
                                              <p:val>
                                                <p:strVal val="#ppt_x"/>
                                              </p:val>
                                            </p:tav>
                                            <p:tav tm="100000">
                                              <p:val>
                                                <p:strVal val="#ppt_x"/>
                                              </p:val>
                                            </p:tav>
                                          </p:tavLst>
                                        </p:anim>
                                        <p:anim calcmode="lin" valueType="num">
                                          <p:cBhvr additive="base">
                                            <p:cTn id="16" dur="1000" fill="hold"/>
                                            <p:tgtEl>
                                              <p:spTgt spid="108"/>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600"/>
                                      </p:stCondLst>
                                      <p:childTnLst>
                                        <p:set>
                                          <p:cBhvr>
                                            <p:cTn id="18" dur="1" fill="hold">
                                              <p:stCondLst>
                                                <p:cond delay="0"/>
                                              </p:stCondLst>
                                            </p:cTn>
                                            <p:tgtEl>
                                              <p:spTgt spid="119"/>
                                            </p:tgtEl>
                                            <p:attrNameLst>
                                              <p:attrName>style.visibility</p:attrName>
                                            </p:attrNameLst>
                                          </p:cBhvr>
                                          <p:to>
                                            <p:strVal val="visible"/>
                                          </p:to>
                                        </p:set>
                                        <p:anim calcmode="lin" valueType="num">
                                          <p:cBhvr additive="base">
                                            <p:cTn id="19" dur="1000" fill="hold"/>
                                            <p:tgtEl>
                                              <p:spTgt spid="119"/>
                                            </p:tgtEl>
                                            <p:attrNameLst>
                                              <p:attrName>ppt_x</p:attrName>
                                            </p:attrNameLst>
                                          </p:cBhvr>
                                          <p:tavLst>
                                            <p:tav tm="0">
                                              <p:val>
                                                <p:strVal val="1+#ppt_w/2"/>
                                              </p:val>
                                            </p:tav>
                                            <p:tav tm="100000">
                                              <p:val>
                                                <p:strVal val="#ppt_x"/>
                                              </p:val>
                                            </p:tav>
                                          </p:tavLst>
                                        </p:anim>
                                        <p:anim calcmode="lin" valueType="num">
                                          <p:cBhvr additive="base">
                                            <p:cTn id="20" dur="1000" fill="hold"/>
                                            <p:tgtEl>
                                              <p:spTgt spid="119"/>
                                            </p:tgtEl>
                                            <p:attrNameLst>
                                              <p:attrName>ppt_y</p:attrName>
                                            </p:attrNameLst>
                                          </p:cBhvr>
                                          <p:tavLst>
                                            <p:tav tm="0">
                                              <p:val>
                                                <p:strVal val="#ppt_y"/>
                                              </p:val>
                                            </p:tav>
                                            <p:tav tm="100000">
                                              <p:val>
                                                <p:strVal val="#ppt_y"/>
                                              </p:val>
                                            </p:tav>
                                          </p:tavLst>
                                        </p:anim>
                                      </p:childTnLst>
                                    </p:cTn>
                                  </p:par>
                                  <p:par>
                                    <p:cTn id="21" presetID="2" presetClass="entr" presetSubtype="1" fill="hold" nodeType="withEffect">
                                      <p:stCondLst>
                                        <p:cond delay="800"/>
                                      </p:stCondLst>
                                      <p:childTnLst>
                                        <p:set>
                                          <p:cBhvr>
                                            <p:cTn id="22" dur="1" fill="hold">
                                              <p:stCondLst>
                                                <p:cond delay="0"/>
                                              </p:stCondLst>
                                            </p:cTn>
                                            <p:tgtEl>
                                              <p:spTgt spid="118"/>
                                            </p:tgtEl>
                                            <p:attrNameLst>
                                              <p:attrName>style.visibility</p:attrName>
                                            </p:attrNameLst>
                                          </p:cBhvr>
                                          <p:to>
                                            <p:strVal val="visible"/>
                                          </p:to>
                                        </p:set>
                                        <p:anim calcmode="lin" valueType="num">
                                          <p:cBhvr additive="base">
                                            <p:cTn id="23" dur="1000" fill="hold"/>
                                            <p:tgtEl>
                                              <p:spTgt spid="118"/>
                                            </p:tgtEl>
                                            <p:attrNameLst>
                                              <p:attrName>ppt_x</p:attrName>
                                            </p:attrNameLst>
                                          </p:cBhvr>
                                          <p:tavLst>
                                            <p:tav tm="0">
                                              <p:val>
                                                <p:strVal val="#ppt_x"/>
                                              </p:val>
                                            </p:tav>
                                            <p:tav tm="100000">
                                              <p:val>
                                                <p:strVal val="#ppt_x"/>
                                              </p:val>
                                            </p:tav>
                                          </p:tavLst>
                                        </p:anim>
                                        <p:anim calcmode="lin" valueType="num">
                                          <p:cBhvr additive="base">
                                            <p:cTn id="24" dur="1000" fill="hold"/>
                                            <p:tgtEl>
                                              <p:spTgt spid="118"/>
                                            </p:tgtEl>
                                            <p:attrNameLst>
                                              <p:attrName>ppt_y</p:attrName>
                                            </p:attrNameLst>
                                          </p:cBhvr>
                                          <p:tavLst>
                                            <p:tav tm="0">
                                              <p:val>
                                                <p:strVal val="0-#ppt_h/2"/>
                                              </p:val>
                                            </p:tav>
                                            <p:tav tm="100000">
                                              <p:val>
                                                <p:strVal val="#ppt_y"/>
                                              </p:val>
                                            </p:tav>
                                          </p:tavLst>
                                        </p:anim>
                                      </p:childTnLst>
                                    </p:cTn>
                                  </p:par>
                                  <p:par>
                                    <p:cTn id="25" presetID="53" presetClass="entr" presetSubtype="16" fill="hold" grpId="0" nodeType="withEffect">
                                      <p:stCondLst>
                                        <p:cond delay="25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nodeType="withEffect">
                                      <p:stCondLst>
                                        <p:cond delay="400"/>
                                      </p:stCondLst>
                                      <p:childTnLst>
                                        <p:set>
                                          <p:cBhvr>
                                            <p:cTn id="31" dur="1" fill="hold">
                                              <p:stCondLst>
                                                <p:cond delay="0"/>
                                              </p:stCondLst>
                                            </p:cTn>
                                            <p:tgtEl>
                                              <p:spTgt spid="112"/>
                                            </p:tgtEl>
                                            <p:attrNameLst>
                                              <p:attrName>style.visibility</p:attrName>
                                            </p:attrNameLst>
                                          </p:cBhvr>
                                          <p:to>
                                            <p:strVal val="visible"/>
                                          </p:to>
                                        </p:set>
                                        <p:anim calcmode="lin" valueType="num">
                                          <p:cBhvr>
                                            <p:cTn id="32" dur="500" fill="hold"/>
                                            <p:tgtEl>
                                              <p:spTgt spid="112"/>
                                            </p:tgtEl>
                                            <p:attrNameLst>
                                              <p:attrName>ppt_w</p:attrName>
                                            </p:attrNameLst>
                                          </p:cBhvr>
                                          <p:tavLst>
                                            <p:tav tm="0">
                                              <p:val>
                                                <p:fltVal val="0"/>
                                              </p:val>
                                            </p:tav>
                                            <p:tav tm="100000">
                                              <p:val>
                                                <p:strVal val="#ppt_w"/>
                                              </p:val>
                                            </p:tav>
                                          </p:tavLst>
                                        </p:anim>
                                        <p:anim calcmode="lin" valueType="num">
                                          <p:cBhvr>
                                            <p:cTn id="33" dur="500" fill="hold"/>
                                            <p:tgtEl>
                                              <p:spTgt spid="112"/>
                                            </p:tgtEl>
                                            <p:attrNameLst>
                                              <p:attrName>ppt_h</p:attrName>
                                            </p:attrNameLst>
                                          </p:cBhvr>
                                          <p:tavLst>
                                            <p:tav tm="0">
                                              <p:val>
                                                <p:fltVal val="0"/>
                                              </p:val>
                                            </p:tav>
                                            <p:tav tm="100000">
                                              <p:val>
                                                <p:strVal val="#ppt_h"/>
                                              </p:val>
                                            </p:tav>
                                          </p:tavLst>
                                        </p:anim>
                                        <p:animEffect transition="in" filter="fade">
                                          <p:cBhvr>
                                            <p:cTn id="34" dur="500"/>
                                            <p:tgtEl>
                                              <p:spTgt spid="112"/>
                                            </p:tgtEl>
                                          </p:cBhvr>
                                        </p:animEffect>
                                      </p:childTnLst>
                                    </p:cTn>
                                  </p:par>
                                  <p:par>
                                    <p:cTn id="35" presetID="53" presetClass="entr" presetSubtype="16" fill="hold" nodeType="withEffect">
                                      <p:stCondLst>
                                        <p:cond delay="600"/>
                                      </p:stCondLst>
                                      <p:childTnLst>
                                        <p:set>
                                          <p:cBhvr>
                                            <p:cTn id="36" dur="1" fill="hold">
                                              <p:stCondLst>
                                                <p:cond delay="0"/>
                                              </p:stCondLst>
                                            </p:cTn>
                                            <p:tgtEl>
                                              <p:spTgt spid="109"/>
                                            </p:tgtEl>
                                            <p:attrNameLst>
                                              <p:attrName>style.visibility</p:attrName>
                                            </p:attrNameLst>
                                          </p:cBhvr>
                                          <p:to>
                                            <p:strVal val="visible"/>
                                          </p:to>
                                        </p:set>
                                        <p:anim calcmode="lin" valueType="num">
                                          <p:cBhvr>
                                            <p:cTn id="37" dur="500" fill="hold"/>
                                            <p:tgtEl>
                                              <p:spTgt spid="109"/>
                                            </p:tgtEl>
                                            <p:attrNameLst>
                                              <p:attrName>ppt_w</p:attrName>
                                            </p:attrNameLst>
                                          </p:cBhvr>
                                          <p:tavLst>
                                            <p:tav tm="0">
                                              <p:val>
                                                <p:fltVal val="0"/>
                                              </p:val>
                                            </p:tav>
                                            <p:tav tm="100000">
                                              <p:val>
                                                <p:strVal val="#ppt_w"/>
                                              </p:val>
                                            </p:tav>
                                          </p:tavLst>
                                        </p:anim>
                                        <p:anim calcmode="lin" valueType="num">
                                          <p:cBhvr>
                                            <p:cTn id="38" dur="500" fill="hold"/>
                                            <p:tgtEl>
                                              <p:spTgt spid="109"/>
                                            </p:tgtEl>
                                            <p:attrNameLst>
                                              <p:attrName>ppt_h</p:attrName>
                                            </p:attrNameLst>
                                          </p:cBhvr>
                                          <p:tavLst>
                                            <p:tav tm="0">
                                              <p:val>
                                                <p:fltVal val="0"/>
                                              </p:val>
                                            </p:tav>
                                            <p:tav tm="100000">
                                              <p:val>
                                                <p:strVal val="#ppt_h"/>
                                              </p:val>
                                            </p:tav>
                                          </p:tavLst>
                                        </p:anim>
                                        <p:animEffect transition="in" filter="fade">
                                          <p:cBhvr>
                                            <p:cTn id="39" dur="500"/>
                                            <p:tgtEl>
                                              <p:spTgt spid="109"/>
                                            </p:tgtEl>
                                          </p:cBhvr>
                                        </p:animEffect>
                                      </p:childTnLst>
                                    </p:cTn>
                                  </p:par>
                                  <p:par>
                                    <p:cTn id="40" presetID="53" presetClass="entr" presetSubtype="16" fill="hold" nodeType="withEffect">
                                      <p:stCondLst>
                                        <p:cond delay="800"/>
                                      </p:stCondLst>
                                      <p:childTnLst>
                                        <p:set>
                                          <p:cBhvr>
                                            <p:cTn id="41" dur="1" fill="hold">
                                              <p:stCondLst>
                                                <p:cond delay="0"/>
                                              </p:stCondLst>
                                            </p:cTn>
                                            <p:tgtEl>
                                              <p:spTgt spid="113"/>
                                            </p:tgtEl>
                                            <p:attrNameLst>
                                              <p:attrName>style.visibility</p:attrName>
                                            </p:attrNameLst>
                                          </p:cBhvr>
                                          <p:to>
                                            <p:strVal val="visible"/>
                                          </p:to>
                                        </p:set>
                                        <p:anim calcmode="lin" valueType="num">
                                          <p:cBhvr>
                                            <p:cTn id="42" dur="500" fill="hold"/>
                                            <p:tgtEl>
                                              <p:spTgt spid="113"/>
                                            </p:tgtEl>
                                            <p:attrNameLst>
                                              <p:attrName>ppt_w</p:attrName>
                                            </p:attrNameLst>
                                          </p:cBhvr>
                                          <p:tavLst>
                                            <p:tav tm="0">
                                              <p:val>
                                                <p:fltVal val="0"/>
                                              </p:val>
                                            </p:tav>
                                            <p:tav tm="100000">
                                              <p:val>
                                                <p:strVal val="#ppt_w"/>
                                              </p:val>
                                            </p:tav>
                                          </p:tavLst>
                                        </p:anim>
                                        <p:anim calcmode="lin" valueType="num">
                                          <p:cBhvr>
                                            <p:cTn id="43" dur="500" fill="hold"/>
                                            <p:tgtEl>
                                              <p:spTgt spid="113"/>
                                            </p:tgtEl>
                                            <p:attrNameLst>
                                              <p:attrName>ppt_h</p:attrName>
                                            </p:attrNameLst>
                                          </p:cBhvr>
                                          <p:tavLst>
                                            <p:tav tm="0">
                                              <p:val>
                                                <p:fltVal val="0"/>
                                              </p:val>
                                            </p:tav>
                                            <p:tav tm="100000">
                                              <p:val>
                                                <p:strVal val="#ppt_h"/>
                                              </p:val>
                                            </p:tav>
                                          </p:tavLst>
                                        </p:anim>
                                        <p:animEffect transition="in" filter="fade">
                                          <p:cBhvr>
                                            <p:cTn id="44" dur="500"/>
                                            <p:tgtEl>
                                              <p:spTgt spid="113"/>
                                            </p:tgtEl>
                                          </p:cBhvr>
                                        </p:animEffect>
                                      </p:childTnLst>
                                    </p:cTn>
                                  </p:par>
                                  <p:par>
                                    <p:cTn id="45" presetID="53" presetClass="entr" presetSubtype="16" fill="hold" grpId="0" nodeType="withEffect">
                                      <p:stCondLst>
                                        <p:cond delay="25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p:stCondLst>
                                        <p:cond delay="40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p:stCondLst>
                                        <p:cond delay="60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Effect transition="in" filter="fade">
                                          <p:cBhvr>
                                            <p:cTn id="59" dur="500"/>
                                            <p:tgtEl>
                                              <p:spTgt spid="7"/>
                                            </p:tgtEl>
                                          </p:cBhvr>
                                        </p:animEffect>
                                      </p:childTnLst>
                                    </p:cTn>
                                  </p:par>
                                  <p:par>
                                    <p:cTn id="60" presetID="53" presetClass="entr" presetSubtype="16" fill="hold" nodeType="withEffect">
                                      <p:stCondLst>
                                        <p:cond delay="800"/>
                                      </p:stCondLst>
                                      <p:childTnLst>
                                        <p:set>
                                          <p:cBhvr>
                                            <p:cTn id="61" dur="1" fill="hold">
                                              <p:stCondLst>
                                                <p:cond delay="0"/>
                                              </p:stCondLst>
                                            </p:cTn>
                                            <p:tgtEl>
                                              <p:spTgt spid="111"/>
                                            </p:tgtEl>
                                            <p:attrNameLst>
                                              <p:attrName>style.visibility</p:attrName>
                                            </p:attrNameLst>
                                          </p:cBhvr>
                                          <p:to>
                                            <p:strVal val="visible"/>
                                          </p:to>
                                        </p:set>
                                        <p:anim calcmode="lin" valueType="num">
                                          <p:cBhvr>
                                            <p:cTn id="62" dur="500" fill="hold"/>
                                            <p:tgtEl>
                                              <p:spTgt spid="111"/>
                                            </p:tgtEl>
                                            <p:attrNameLst>
                                              <p:attrName>ppt_w</p:attrName>
                                            </p:attrNameLst>
                                          </p:cBhvr>
                                          <p:tavLst>
                                            <p:tav tm="0">
                                              <p:val>
                                                <p:fltVal val="0"/>
                                              </p:val>
                                            </p:tav>
                                            <p:tav tm="100000">
                                              <p:val>
                                                <p:strVal val="#ppt_w"/>
                                              </p:val>
                                            </p:tav>
                                          </p:tavLst>
                                        </p:anim>
                                        <p:anim calcmode="lin" valueType="num">
                                          <p:cBhvr>
                                            <p:cTn id="63" dur="500" fill="hold"/>
                                            <p:tgtEl>
                                              <p:spTgt spid="111"/>
                                            </p:tgtEl>
                                            <p:attrNameLst>
                                              <p:attrName>ppt_h</p:attrName>
                                            </p:attrNameLst>
                                          </p:cBhvr>
                                          <p:tavLst>
                                            <p:tav tm="0">
                                              <p:val>
                                                <p:fltVal val="0"/>
                                              </p:val>
                                            </p:tav>
                                            <p:tav tm="100000">
                                              <p:val>
                                                <p:strVal val="#ppt_h"/>
                                              </p:val>
                                            </p:tav>
                                          </p:tavLst>
                                        </p:anim>
                                        <p:animEffect transition="in" filter="fade">
                                          <p:cBhvr>
                                            <p:cTn id="64" dur="500"/>
                                            <p:tgtEl>
                                              <p:spTgt spid="111"/>
                                            </p:tgtEl>
                                          </p:cBhvr>
                                        </p:animEffect>
                                      </p:childTnLst>
                                    </p:cTn>
                                  </p:par>
                                  <p:par>
                                    <p:cTn id="65" presetID="53" presetClass="entr" presetSubtype="16" fill="hold" nodeType="withEffect">
                                      <p:stCondLst>
                                        <p:cond delay="1000"/>
                                      </p:stCondLst>
                                      <p:childTnLst>
                                        <p:set>
                                          <p:cBhvr>
                                            <p:cTn id="66" dur="1" fill="hold">
                                              <p:stCondLst>
                                                <p:cond delay="0"/>
                                              </p:stCondLst>
                                            </p:cTn>
                                            <p:tgtEl>
                                              <p:spTgt spid="116"/>
                                            </p:tgtEl>
                                            <p:attrNameLst>
                                              <p:attrName>style.visibility</p:attrName>
                                            </p:attrNameLst>
                                          </p:cBhvr>
                                          <p:to>
                                            <p:strVal val="visible"/>
                                          </p:to>
                                        </p:set>
                                        <p:anim calcmode="lin" valueType="num">
                                          <p:cBhvr>
                                            <p:cTn id="67" dur="500" fill="hold"/>
                                            <p:tgtEl>
                                              <p:spTgt spid="116"/>
                                            </p:tgtEl>
                                            <p:attrNameLst>
                                              <p:attrName>ppt_w</p:attrName>
                                            </p:attrNameLst>
                                          </p:cBhvr>
                                          <p:tavLst>
                                            <p:tav tm="0">
                                              <p:val>
                                                <p:fltVal val="0"/>
                                              </p:val>
                                            </p:tav>
                                            <p:tav tm="100000">
                                              <p:val>
                                                <p:strVal val="#ppt_w"/>
                                              </p:val>
                                            </p:tav>
                                          </p:tavLst>
                                        </p:anim>
                                        <p:anim calcmode="lin" valueType="num">
                                          <p:cBhvr>
                                            <p:cTn id="68" dur="500" fill="hold"/>
                                            <p:tgtEl>
                                              <p:spTgt spid="116"/>
                                            </p:tgtEl>
                                            <p:attrNameLst>
                                              <p:attrName>ppt_h</p:attrName>
                                            </p:attrNameLst>
                                          </p:cBhvr>
                                          <p:tavLst>
                                            <p:tav tm="0">
                                              <p:val>
                                                <p:fltVal val="0"/>
                                              </p:val>
                                            </p:tav>
                                            <p:tav tm="100000">
                                              <p:val>
                                                <p:strVal val="#ppt_h"/>
                                              </p:val>
                                            </p:tav>
                                          </p:tavLst>
                                        </p:anim>
                                        <p:animEffect transition="in" filter="fade">
                                          <p:cBhvr>
                                            <p:cTn id="69" dur="500"/>
                                            <p:tgtEl>
                                              <p:spTgt spid="116"/>
                                            </p:tgtEl>
                                          </p:cBhvr>
                                        </p:animEffect>
                                      </p:childTnLst>
                                    </p:cTn>
                                  </p:par>
                                  <p:par>
                                    <p:cTn id="70" presetID="2" presetClass="entr" presetSubtype="8" fill="hold" nodeType="withEffect">
                                      <p:stCondLst>
                                        <p:cond delay="500"/>
                                      </p:stCondLst>
                                      <p:childTnLst>
                                        <p:set>
                                          <p:cBhvr>
                                            <p:cTn id="71" dur="1" fill="hold">
                                              <p:stCondLst>
                                                <p:cond delay="0"/>
                                              </p:stCondLst>
                                            </p:cTn>
                                            <p:tgtEl>
                                              <p:spTgt spid="114"/>
                                            </p:tgtEl>
                                            <p:attrNameLst>
                                              <p:attrName>style.visibility</p:attrName>
                                            </p:attrNameLst>
                                          </p:cBhvr>
                                          <p:to>
                                            <p:strVal val="visible"/>
                                          </p:to>
                                        </p:set>
                                        <p:anim calcmode="lin" valueType="num">
                                          <p:cBhvr additive="base">
                                            <p:cTn id="72" dur="1000" fill="hold"/>
                                            <p:tgtEl>
                                              <p:spTgt spid="114"/>
                                            </p:tgtEl>
                                            <p:attrNameLst>
                                              <p:attrName>ppt_x</p:attrName>
                                            </p:attrNameLst>
                                          </p:cBhvr>
                                          <p:tavLst>
                                            <p:tav tm="0">
                                              <p:val>
                                                <p:strVal val="0-#ppt_w/2"/>
                                              </p:val>
                                            </p:tav>
                                            <p:tav tm="100000">
                                              <p:val>
                                                <p:strVal val="#ppt_x"/>
                                              </p:val>
                                            </p:tav>
                                          </p:tavLst>
                                        </p:anim>
                                        <p:anim calcmode="lin" valueType="num">
                                          <p:cBhvr additive="base">
                                            <p:cTn id="73" dur="1000" fill="hold"/>
                                            <p:tgtEl>
                                              <p:spTgt spid="114"/>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5"/>
                                            </p:tgtEl>
                                            <p:attrNameLst>
                                              <p:attrName>style.visibility</p:attrName>
                                            </p:attrNameLst>
                                          </p:cBhvr>
                                          <p:to>
                                            <p:strVal val="visible"/>
                                          </p:to>
                                        </p:set>
                                        <p:anim calcmode="lin" valueType="num">
                                          <p:cBhvr additive="base">
                                            <p:cTn id="78" dur="500" fill="hold"/>
                                            <p:tgtEl>
                                              <p:spTgt spid="5"/>
                                            </p:tgtEl>
                                            <p:attrNameLst>
                                              <p:attrName>ppt_x</p:attrName>
                                            </p:attrNameLst>
                                          </p:cBhvr>
                                          <p:tavLst>
                                            <p:tav tm="0">
                                              <p:val>
                                                <p:strVal val="0-#ppt_w/2"/>
                                              </p:val>
                                            </p:tav>
                                            <p:tav tm="100000">
                                              <p:val>
                                                <p:strVal val="#ppt_x"/>
                                              </p:val>
                                            </p:tav>
                                          </p:tavLst>
                                        </p:anim>
                                        <p:anim calcmode="lin" valueType="num">
                                          <p:cBhvr additive="base">
                                            <p:cTn id="7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 calcmode="lin" valueType="num">
                                          <p:cBhvr additive="base">
                                            <p:cTn id="84" dur="500" fill="hold"/>
                                            <p:tgtEl>
                                              <p:spTgt spid="25"/>
                                            </p:tgtEl>
                                            <p:attrNameLst>
                                              <p:attrName>ppt_x</p:attrName>
                                            </p:attrNameLst>
                                          </p:cBhvr>
                                          <p:tavLst>
                                            <p:tav tm="0">
                                              <p:val>
                                                <p:strVal val="0-#ppt_w/2"/>
                                              </p:val>
                                            </p:tav>
                                            <p:tav tm="100000">
                                              <p:val>
                                                <p:strVal val="#ppt_x"/>
                                              </p:val>
                                            </p:tav>
                                          </p:tavLst>
                                        </p:anim>
                                        <p:anim calcmode="lin" valueType="num">
                                          <p:cBhvr additive="base">
                                            <p:cTn id="85"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5" grpId="0" animBg="1"/>
          <p:bldP spid="14" grpId="0" animBg="1"/>
          <p:bldP spid="5" grpId="0"/>
          <p:bldP spid="25"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ear"/>
          <p:cNvSpPr>
            <a:spLocks noEditPoints="1"/>
          </p:cNvSpPr>
          <p:nvPr/>
        </p:nvSpPr>
        <p:spPr bwMode="auto">
          <a:xfrm>
            <a:off x="3494485" y="1298972"/>
            <a:ext cx="777479" cy="777479"/>
          </a:xfrm>
          <a:custGeom>
            <a:avLst/>
            <a:gdLst>
              <a:gd name="T0" fmla="*/ 272 w 272"/>
              <a:gd name="T1" fmla="*/ 160 h 272"/>
              <a:gd name="T2" fmla="*/ 272 w 272"/>
              <a:gd name="T3" fmla="*/ 113 h 272"/>
              <a:gd name="T4" fmla="*/ 230 w 272"/>
              <a:gd name="T5" fmla="*/ 101 h 272"/>
              <a:gd name="T6" fmla="*/ 228 w 272"/>
              <a:gd name="T7" fmla="*/ 95 h 272"/>
              <a:gd name="T8" fmla="*/ 249 w 272"/>
              <a:gd name="T9" fmla="*/ 57 h 272"/>
              <a:gd name="T10" fmla="*/ 216 w 272"/>
              <a:gd name="T11" fmla="*/ 24 h 272"/>
              <a:gd name="T12" fmla="*/ 178 w 272"/>
              <a:gd name="T13" fmla="*/ 45 h 272"/>
              <a:gd name="T14" fmla="*/ 172 w 272"/>
              <a:gd name="T15" fmla="*/ 42 h 272"/>
              <a:gd name="T16" fmla="*/ 160 w 272"/>
              <a:gd name="T17" fmla="*/ 0 h 272"/>
              <a:gd name="T18" fmla="*/ 113 w 272"/>
              <a:gd name="T19" fmla="*/ 0 h 272"/>
              <a:gd name="T20" fmla="*/ 101 w 272"/>
              <a:gd name="T21" fmla="*/ 42 h 272"/>
              <a:gd name="T22" fmla="*/ 95 w 272"/>
              <a:gd name="T23" fmla="*/ 45 h 272"/>
              <a:gd name="T24" fmla="*/ 57 w 272"/>
              <a:gd name="T25" fmla="*/ 24 h 272"/>
              <a:gd name="T26" fmla="*/ 23 w 272"/>
              <a:gd name="T27" fmla="*/ 57 h 272"/>
              <a:gd name="T28" fmla="*/ 45 w 272"/>
              <a:gd name="T29" fmla="*/ 95 h 272"/>
              <a:gd name="T30" fmla="*/ 42 w 272"/>
              <a:gd name="T31" fmla="*/ 101 h 272"/>
              <a:gd name="T32" fmla="*/ 0 w 272"/>
              <a:gd name="T33" fmla="*/ 113 h 272"/>
              <a:gd name="T34" fmla="*/ 0 w 272"/>
              <a:gd name="T35" fmla="*/ 160 h 272"/>
              <a:gd name="T36" fmla="*/ 42 w 272"/>
              <a:gd name="T37" fmla="*/ 172 h 272"/>
              <a:gd name="T38" fmla="*/ 45 w 272"/>
              <a:gd name="T39" fmla="*/ 178 h 272"/>
              <a:gd name="T40" fmla="*/ 23 w 272"/>
              <a:gd name="T41" fmla="*/ 216 h 272"/>
              <a:gd name="T42" fmla="*/ 57 w 272"/>
              <a:gd name="T43" fmla="*/ 249 h 272"/>
              <a:gd name="T44" fmla="*/ 95 w 272"/>
              <a:gd name="T45" fmla="*/ 228 h 272"/>
              <a:gd name="T46" fmla="*/ 101 w 272"/>
              <a:gd name="T47" fmla="*/ 230 h 272"/>
              <a:gd name="T48" fmla="*/ 113 w 272"/>
              <a:gd name="T49" fmla="*/ 272 h 272"/>
              <a:gd name="T50" fmla="*/ 160 w 272"/>
              <a:gd name="T51" fmla="*/ 272 h 272"/>
              <a:gd name="T52" fmla="*/ 172 w 272"/>
              <a:gd name="T53" fmla="*/ 230 h 272"/>
              <a:gd name="T54" fmla="*/ 178 w 272"/>
              <a:gd name="T55" fmla="*/ 228 h 272"/>
              <a:gd name="T56" fmla="*/ 216 w 272"/>
              <a:gd name="T57" fmla="*/ 249 h 272"/>
              <a:gd name="T58" fmla="*/ 249 w 272"/>
              <a:gd name="T59" fmla="*/ 216 h 272"/>
              <a:gd name="T60" fmla="*/ 228 w 272"/>
              <a:gd name="T61" fmla="*/ 178 h 272"/>
              <a:gd name="T62" fmla="*/ 230 w 272"/>
              <a:gd name="T63" fmla="*/ 172 h 272"/>
              <a:gd name="T64" fmla="*/ 272 w 272"/>
              <a:gd name="T65" fmla="*/ 160 h 272"/>
              <a:gd name="T66" fmla="*/ 136 w 272"/>
              <a:gd name="T67" fmla="*/ 210 h 272"/>
              <a:gd name="T68" fmla="*/ 62 w 272"/>
              <a:gd name="T69" fmla="*/ 136 h 272"/>
              <a:gd name="T70" fmla="*/ 136 w 272"/>
              <a:gd name="T71" fmla="*/ 62 h 272"/>
              <a:gd name="T72" fmla="*/ 210 w 272"/>
              <a:gd name="T73" fmla="*/ 136 h 272"/>
              <a:gd name="T74" fmla="*/ 136 w 272"/>
              <a:gd name="T75" fmla="*/ 210 h 272"/>
              <a:gd name="T76" fmla="*/ 136 w 272"/>
              <a:gd name="T77" fmla="*/ 184 h 272"/>
              <a:gd name="T78" fmla="*/ 88 w 272"/>
              <a:gd name="T79" fmla="*/ 136 h 272"/>
              <a:gd name="T80" fmla="*/ 136 w 272"/>
              <a:gd name="T81" fmla="*/ 88 h 272"/>
              <a:gd name="T82" fmla="*/ 184 w 272"/>
              <a:gd name="T83" fmla="*/ 136 h 272"/>
              <a:gd name="T84" fmla="*/ 136 w 272"/>
              <a:gd name="T85" fmla="*/ 184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2" h="272">
                <a:moveTo>
                  <a:pt x="272" y="160"/>
                </a:moveTo>
                <a:cubicBezTo>
                  <a:pt x="272" y="113"/>
                  <a:pt x="272" y="113"/>
                  <a:pt x="272" y="113"/>
                </a:cubicBezTo>
                <a:cubicBezTo>
                  <a:pt x="230" y="101"/>
                  <a:pt x="230" y="101"/>
                  <a:pt x="230" y="101"/>
                </a:cubicBezTo>
                <a:cubicBezTo>
                  <a:pt x="229" y="99"/>
                  <a:pt x="229" y="97"/>
                  <a:pt x="228" y="95"/>
                </a:cubicBezTo>
                <a:cubicBezTo>
                  <a:pt x="249" y="57"/>
                  <a:pt x="249" y="57"/>
                  <a:pt x="249" y="57"/>
                </a:cubicBezTo>
                <a:cubicBezTo>
                  <a:pt x="216" y="24"/>
                  <a:pt x="216" y="24"/>
                  <a:pt x="216" y="24"/>
                </a:cubicBezTo>
                <a:cubicBezTo>
                  <a:pt x="178" y="45"/>
                  <a:pt x="178" y="45"/>
                  <a:pt x="178" y="45"/>
                </a:cubicBezTo>
                <a:cubicBezTo>
                  <a:pt x="176" y="44"/>
                  <a:pt x="174" y="43"/>
                  <a:pt x="172" y="42"/>
                </a:cubicBezTo>
                <a:cubicBezTo>
                  <a:pt x="160" y="0"/>
                  <a:pt x="160" y="0"/>
                  <a:pt x="160" y="0"/>
                </a:cubicBezTo>
                <a:cubicBezTo>
                  <a:pt x="113" y="0"/>
                  <a:pt x="113" y="0"/>
                  <a:pt x="113" y="0"/>
                </a:cubicBezTo>
                <a:cubicBezTo>
                  <a:pt x="101" y="42"/>
                  <a:pt x="101" y="42"/>
                  <a:pt x="101" y="42"/>
                </a:cubicBezTo>
                <a:cubicBezTo>
                  <a:pt x="99" y="43"/>
                  <a:pt x="97" y="44"/>
                  <a:pt x="95" y="45"/>
                </a:cubicBezTo>
                <a:cubicBezTo>
                  <a:pt x="57" y="24"/>
                  <a:pt x="57" y="24"/>
                  <a:pt x="57" y="24"/>
                </a:cubicBezTo>
                <a:cubicBezTo>
                  <a:pt x="23" y="57"/>
                  <a:pt x="23" y="57"/>
                  <a:pt x="23" y="57"/>
                </a:cubicBezTo>
                <a:cubicBezTo>
                  <a:pt x="45" y="95"/>
                  <a:pt x="45" y="95"/>
                  <a:pt x="45" y="95"/>
                </a:cubicBezTo>
                <a:cubicBezTo>
                  <a:pt x="44" y="97"/>
                  <a:pt x="43" y="99"/>
                  <a:pt x="42" y="101"/>
                </a:cubicBezTo>
                <a:cubicBezTo>
                  <a:pt x="0" y="113"/>
                  <a:pt x="0" y="113"/>
                  <a:pt x="0" y="113"/>
                </a:cubicBezTo>
                <a:cubicBezTo>
                  <a:pt x="0" y="160"/>
                  <a:pt x="0" y="160"/>
                  <a:pt x="0" y="160"/>
                </a:cubicBezTo>
                <a:cubicBezTo>
                  <a:pt x="42" y="172"/>
                  <a:pt x="42" y="172"/>
                  <a:pt x="42" y="172"/>
                </a:cubicBezTo>
                <a:cubicBezTo>
                  <a:pt x="43" y="174"/>
                  <a:pt x="44" y="176"/>
                  <a:pt x="45" y="178"/>
                </a:cubicBezTo>
                <a:cubicBezTo>
                  <a:pt x="23" y="216"/>
                  <a:pt x="23" y="216"/>
                  <a:pt x="23" y="216"/>
                </a:cubicBezTo>
                <a:cubicBezTo>
                  <a:pt x="57" y="249"/>
                  <a:pt x="57" y="249"/>
                  <a:pt x="57" y="249"/>
                </a:cubicBezTo>
                <a:cubicBezTo>
                  <a:pt x="95" y="228"/>
                  <a:pt x="95" y="228"/>
                  <a:pt x="95" y="228"/>
                </a:cubicBezTo>
                <a:cubicBezTo>
                  <a:pt x="97" y="229"/>
                  <a:pt x="99" y="230"/>
                  <a:pt x="101" y="230"/>
                </a:cubicBezTo>
                <a:cubicBezTo>
                  <a:pt x="113" y="272"/>
                  <a:pt x="113" y="272"/>
                  <a:pt x="113" y="272"/>
                </a:cubicBezTo>
                <a:cubicBezTo>
                  <a:pt x="160" y="272"/>
                  <a:pt x="160" y="272"/>
                  <a:pt x="160" y="272"/>
                </a:cubicBezTo>
                <a:cubicBezTo>
                  <a:pt x="172" y="230"/>
                  <a:pt x="172" y="230"/>
                  <a:pt x="172" y="230"/>
                </a:cubicBezTo>
                <a:cubicBezTo>
                  <a:pt x="174" y="230"/>
                  <a:pt x="176" y="229"/>
                  <a:pt x="178" y="228"/>
                </a:cubicBezTo>
                <a:cubicBezTo>
                  <a:pt x="216" y="249"/>
                  <a:pt x="216" y="249"/>
                  <a:pt x="216" y="249"/>
                </a:cubicBezTo>
                <a:cubicBezTo>
                  <a:pt x="249" y="216"/>
                  <a:pt x="249" y="216"/>
                  <a:pt x="249" y="216"/>
                </a:cubicBezTo>
                <a:cubicBezTo>
                  <a:pt x="228" y="178"/>
                  <a:pt x="228" y="178"/>
                  <a:pt x="228" y="178"/>
                </a:cubicBezTo>
                <a:cubicBezTo>
                  <a:pt x="229" y="176"/>
                  <a:pt x="229" y="174"/>
                  <a:pt x="230" y="172"/>
                </a:cubicBezTo>
                <a:lnTo>
                  <a:pt x="272" y="160"/>
                </a:lnTo>
                <a:close/>
                <a:moveTo>
                  <a:pt x="136" y="210"/>
                </a:moveTo>
                <a:cubicBezTo>
                  <a:pt x="95" y="210"/>
                  <a:pt x="62" y="177"/>
                  <a:pt x="62" y="136"/>
                </a:cubicBezTo>
                <a:cubicBezTo>
                  <a:pt x="62" y="96"/>
                  <a:pt x="95" y="62"/>
                  <a:pt x="136" y="62"/>
                </a:cubicBezTo>
                <a:cubicBezTo>
                  <a:pt x="177" y="62"/>
                  <a:pt x="210" y="96"/>
                  <a:pt x="210" y="136"/>
                </a:cubicBezTo>
                <a:cubicBezTo>
                  <a:pt x="210" y="177"/>
                  <a:pt x="177" y="210"/>
                  <a:pt x="136" y="210"/>
                </a:cubicBezTo>
                <a:close/>
                <a:moveTo>
                  <a:pt x="136" y="184"/>
                </a:moveTo>
                <a:cubicBezTo>
                  <a:pt x="110" y="184"/>
                  <a:pt x="88" y="163"/>
                  <a:pt x="88" y="136"/>
                </a:cubicBezTo>
                <a:cubicBezTo>
                  <a:pt x="88" y="110"/>
                  <a:pt x="110" y="88"/>
                  <a:pt x="136" y="88"/>
                </a:cubicBezTo>
                <a:cubicBezTo>
                  <a:pt x="163" y="88"/>
                  <a:pt x="184" y="110"/>
                  <a:pt x="184" y="136"/>
                </a:cubicBezTo>
                <a:cubicBezTo>
                  <a:pt x="184" y="163"/>
                  <a:pt x="163" y="184"/>
                  <a:pt x="136" y="184"/>
                </a:cubicBezTo>
                <a:close/>
              </a:path>
            </a:pathLst>
          </a:custGeom>
          <a:solidFill>
            <a:srgbClr val="3C4D66"/>
          </a:solidFill>
          <a:ln>
            <a:noFill/>
          </a:ln>
        </p:spPr>
        <p:txBody>
          <a:bodyPr vert="horz" wrap="square" lIns="68580" tIns="34290" rIns="68580" bIns="34290" numCol="1" anchor="t" anchorCtr="0" compatLnSpc="1">
            <a:prstTxWarp prst="textNoShape">
              <a:avLst/>
            </a:prstTxWarp>
          </a:bodyPr>
          <a:lstStyle/>
          <a:p>
            <a:endParaRPr lang="ru-RU" sz="1050"/>
          </a:p>
        </p:txBody>
      </p:sp>
      <p:grpSp>
        <p:nvGrpSpPr>
          <p:cNvPr id="3" name="Branch"/>
          <p:cNvGrpSpPr/>
          <p:nvPr/>
        </p:nvGrpSpPr>
        <p:grpSpPr>
          <a:xfrm>
            <a:off x="4631531" y="1172767"/>
            <a:ext cx="610791" cy="783431"/>
            <a:chOff x="6175375" y="1563688"/>
            <a:chExt cx="814388" cy="1044575"/>
          </a:xfrm>
          <a:solidFill>
            <a:srgbClr val="37475E"/>
          </a:solidFill>
        </p:grpSpPr>
        <p:sp>
          <p:nvSpPr>
            <p:cNvPr id="7" name="Freeform 7"/>
            <p:cNvSpPr>
              <a:spLocks/>
            </p:cNvSpPr>
            <p:nvPr/>
          </p:nvSpPr>
          <p:spPr bwMode="auto">
            <a:xfrm>
              <a:off x="6537325" y="1587501"/>
              <a:ext cx="206375" cy="242888"/>
            </a:xfrm>
            <a:custGeom>
              <a:avLst/>
              <a:gdLst>
                <a:gd name="T0" fmla="*/ 49 w 54"/>
                <a:gd name="T1" fmla="*/ 64 h 64"/>
                <a:gd name="T2" fmla="*/ 40 w 54"/>
                <a:gd name="T3" fmla="*/ 13 h 64"/>
                <a:gd name="T4" fmla="*/ 14 w 54"/>
                <a:gd name="T5" fmla="*/ 5 h 64"/>
                <a:gd name="T6" fmla="*/ 3 w 54"/>
                <a:gd name="T7" fmla="*/ 28 h 64"/>
                <a:gd name="T8" fmla="*/ 49 w 54"/>
                <a:gd name="T9" fmla="*/ 64 h 64"/>
              </a:gdLst>
              <a:ahLst/>
              <a:cxnLst>
                <a:cxn ang="0">
                  <a:pos x="T0" y="T1"/>
                </a:cxn>
                <a:cxn ang="0">
                  <a:pos x="T2" y="T3"/>
                </a:cxn>
                <a:cxn ang="0">
                  <a:pos x="T4" y="T5"/>
                </a:cxn>
                <a:cxn ang="0">
                  <a:pos x="T6" y="T7"/>
                </a:cxn>
                <a:cxn ang="0">
                  <a:pos x="T8" y="T9"/>
                </a:cxn>
              </a:cxnLst>
              <a:rect l="0" t="0" r="r" b="b"/>
              <a:pathLst>
                <a:path w="54" h="64">
                  <a:moveTo>
                    <a:pt x="49" y="64"/>
                  </a:moveTo>
                  <a:cubicBezTo>
                    <a:pt x="49" y="64"/>
                    <a:pt x="54" y="35"/>
                    <a:pt x="40" y="13"/>
                  </a:cubicBezTo>
                  <a:cubicBezTo>
                    <a:pt x="34" y="4"/>
                    <a:pt x="24" y="0"/>
                    <a:pt x="14" y="5"/>
                  </a:cubicBezTo>
                  <a:cubicBezTo>
                    <a:pt x="5" y="9"/>
                    <a:pt x="0" y="19"/>
                    <a:pt x="3" y="28"/>
                  </a:cubicBezTo>
                  <a:cubicBezTo>
                    <a:pt x="8" y="47"/>
                    <a:pt x="31" y="59"/>
                    <a:pt x="4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 name="Branch"/>
            <p:cNvSpPr>
              <a:spLocks/>
            </p:cNvSpPr>
            <p:nvPr/>
          </p:nvSpPr>
          <p:spPr bwMode="auto">
            <a:xfrm>
              <a:off x="6175375" y="1563688"/>
              <a:ext cx="814388" cy="1044575"/>
            </a:xfrm>
            <a:custGeom>
              <a:avLst/>
              <a:gdLst>
                <a:gd name="T0" fmla="*/ 202 w 214"/>
                <a:gd name="T1" fmla="*/ 34 h 274"/>
                <a:gd name="T2" fmla="*/ 187 w 214"/>
                <a:gd name="T3" fmla="*/ 5 h 274"/>
                <a:gd name="T4" fmla="*/ 162 w 214"/>
                <a:gd name="T5" fmla="*/ 47 h 274"/>
                <a:gd name="T6" fmla="*/ 163 w 214"/>
                <a:gd name="T7" fmla="*/ 47 h 274"/>
                <a:gd name="T8" fmla="*/ 113 w 214"/>
                <a:gd name="T9" fmla="*/ 112 h 274"/>
                <a:gd name="T10" fmla="*/ 93 w 214"/>
                <a:gd name="T11" fmla="*/ 58 h 274"/>
                <a:gd name="T12" fmla="*/ 64 w 214"/>
                <a:gd name="T13" fmla="*/ 53 h 274"/>
                <a:gd name="T14" fmla="*/ 52 w 214"/>
                <a:gd name="T15" fmla="*/ 78 h 274"/>
                <a:gd name="T16" fmla="*/ 112 w 214"/>
                <a:gd name="T17" fmla="*/ 113 h 274"/>
                <a:gd name="T18" fmla="*/ 68 w 214"/>
                <a:gd name="T19" fmla="*/ 183 h 274"/>
                <a:gd name="T20" fmla="*/ 50 w 214"/>
                <a:gd name="T21" fmla="*/ 123 h 274"/>
                <a:gd name="T22" fmla="*/ 17 w 214"/>
                <a:gd name="T23" fmla="*/ 116 h 274"/>
                <a:gd name="T24" fmla="*/ 3 w 214"/>
                <a:gd name="T25" fmla="*/ 145 h 274"/>
                <a:gd name="T26" fmla="*/ 66 w 214"/>
                <a:gd name="T27" fmla="*/ 186 h 274"/>
                <a:gd name="T28" fmla="*/ 33 w 214"/>
                <a:gd name="T29" fmla="*/ 249 h 274"/>
                <a:gd name="T30" fmla="*/ 36 w 214"/>
                <a:gd name="T31" fmla="*/ 251 h 274"/>
                <a:gd name="T32" fmla="*/ 49 w 214"/>
                <a:gd name="T33" fmla="*/ 223 h 274"/>
                <a:gd name="T34" fmla="*/ 73 w 214"/>
                <a:gd name="T35" fmla="*/ 249 h 274"/>
                <a:gd name="T36" fmla="*/ 127 w 214"/>
                <a:gd name="T37" fmla="*/ 267 h 274"/>
                <a:gd name="T38" fmla="*/ 147 w 214"/>
                <a:gd name="T39" fmla="*/ 238 h 274"/>
                <a:gd name="T40" fmla="*/ 123 w 214"/>
                <a:gd name="T41" fmla="*/ 209 h 274"/>
                <a:gd name="T42" fmla="*/ 52 w 214"/>
                <a:gd name="T43" fmla="*/ 219 h 274"/>
                <a:gd name="T44" fmla="*/ 89 w 214"/>
                <a:gd name="T45" fmla="*/ 152 h 274"/>
                <a:gd name="T46" fmla="*/ 110 w 214"/>
                <a:gd name="T47" fmla="*/ 173 h 274"/>
                <a:gd name="T48" fmla="*/ 153 w 214"/>
                <a:gd name="T49" fmla="*/ 183 h 274"/>
                <a:gd name="T50" fmla="*/ 146 w 214"/>
                <a:gd name="T51" fmla="*/ 138 h 274"/>
                <a:gd name="T52" fmla="*/ 91 w 214"/>
                <a:gd name="T53" fmla="*/ 149 h 274"/>
                <a:gd name="T54" fmla="*/ 127 w 214"/>
                <a:gd name="T55" fmla="*/ 95 h 274"/>
                <a:gd name="T56" fmla="*/ 186 w 214"/>
                <a:gd name="T57" fmla="*/ 120 h 274"/>
                <a:gd name="T58" fmla="*/ 178 w 214"/>
                <a:gd name="T59" fmla="*/ 79 h 274"/>
                <a:gd name="T60" fmla="*/ 128 w 214"/>
                <a:gd name="T61" fmla="*/ 94 h 274"/>
                <a:gd name="T62" fmla="*/ 163 w 214"/>
                <a:gd name="T63" fmla="*/ 47 h 274"/>
                <a:gd name="T64" fmla="*/ 202 w 214"/>
                <a:gd name="T65" fmla="*/ 3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4" h="274">
                  <a:moveTo>
                    <a:pt x="202" y="34"/>
                  </a:moveTo>
                  <a:cubicBezTo>
                    <a:pt x="214" y="22"/>
                    <a:pt x="204" y="0"/>
                    <a:pt x="187" y="5"/>
                  </a:cubicBezTo>
                  <a:cubicBezTo>
                    <a:pt x="171" y="9"/>
                    <a:pt x="164" y="32"/>
                    <a:pt x="162" y="47"/>
                  </a:cubicBezTo>
                  <a:cubicBezTo>
                    <a:pt x="162" y="47"/>
                    <a:pt x="162" y="47"/>
                    <a:pt x="163" y="47"/>
                  </a:cubicBezTo>
                  <a:cubicBezTo>
                    <a:pt x="145" y="68"/>
                    <a:pt x="129" y="90"/>
                    <a:pt x="113" y="112"/>
                  </a:cubicBezTo>
                  <a:cubicBezTo>
                    <a:pt x="113" y="106"/>
                    <a:pt x="111" y="77"/>
                    <a:pt x="93" y="58"/>
                  </a:cubicBezTo>
                  <a:cubicBezTo>
                    <a:pt x="85" y="49"/>
                    <a:pt x="74" y="47"/>
                    <a:pt x="64" y="53"/>
                  </a:cubicBezTo>
                  <a:cubicBezTo>
                    <a:pt x="55" y="58"/>
                    <a:pt x="50" y="68"/>
                    <a:pt x="52" y="78"/>
                  </a:cubicBezTo>
                  <a:cubicBezTo>
                    <a:pt x="58" y="101"/>
                    <a:pt x="92" y="111"/>
                    <a:pt x="112" y="113"/>
                  </a:cubicBezTo>
                  <a:cubicBezTo>
                    <a:pt x="97" y="136"/>
                    <a:pt x="82" y="159"/>
                    <a:pt x="68" y="183"/>
                  </a:cubicBezTo>
                  <a:cubicBezTo>
                    <a:pt x="68" y="172"/>
                    <a:pt x="67" y="144"/>
                    <a:pt x="50" y="123"/>
                  </a:cubicBezTo>
                  <a:cubicBezTo>
                    <a:pt x="42" y="112"/>
                    <a:pt x="29" y="109"/>
                    <a:pt x="17" y="116"/>
                  </a:cubicBezTo>
                  <a:cubicBezTo>
                    <a:pt x="6" y="121"/>
                    <a:pt x="0" y="134"/>
                    <a:pt x="3" y="145"/>
                  </a:cubicBezTo>
                  <a:cubicBezTo>
                    <a:pt x="10" y="169"/>
                    <a:pt x="43" y="183"/>
                    <a:pt x="66" y="186"/>
                  </a:cubicBezTo>
                  <a:cubicBezTo>
                    <a:pt x="54" y="207"/>
                    <a:pt x="43" y="228"/>
                    <a:pt x="33" y="249"/>
                  </a:cubicBezTo>
                  <a:cubicBezTo>
                    <a:pt x="36" y="251"/>
                    <a:pt x="36" y="251"/>
                    <a:pt x="36" y="251"/>
                  </a:cubicBezTo>
                  <a:cubicBezTo>
                    <a:pt x="40" y="242"/>
                    <a:pt x="45" y="232"/>
                    <a:pt x="49" y="223"/>
                  </a:cubicBezTo>
                  <a:cubicBezTo>
                    <a:pt x="56" y="233"/>
                    <a:pt x="64" y="242"/>
                    <a:pt x="73" y="249"/>
                  </a:cubicBezTo>
                  <a:cubicBezTo>
                    <a:pt x="87" y="260"/>
                    <a:pt x="109" y="274"/>
                    <a:pt x="127" y="267"/>
                  </a:cubicBezTo>
                  <a:cubicBezTo>
                    <a:pt x="139" y="263"/>
                    <a:pt x="147" y="250"/>
                    <a:pt x="147" y="238"/>
                  </a:cubicBezTo>
                  <a:cubicBezTo>
                    <a:pt x="147" y="223"/>
                    <a:pt x="137" y="212"/>
                    <a:pt x="123" y="209"/>
                  </a:cubicBezTo>
                  <a:cubicBezTo>
                    <a:pt x="93" y="201"/>
                    <a:pt x="62" y="214"/>
                    <a:pt x="52" y="219"/>
                  </a:cubicBezTo>
                  <a:cubicBezTo>
                    <a:pt x="63" y="196"/>
                    <a:pt x="75" y="174"/>
                    <a:pt x="89" y="152"/>
                  </a:cubicBezTo>
                  <a:cubicBezTo>
                    <a:pt x="95" y="160"/>
                    <a:pt x="102" y="167"/>
                    <a:pt x="110" y="173"/>
                  </a:cubicBezTo>
                  <a:cubicBezTo>
                    <a:pt x="121" y="181"/>
                    <a:pt x="139" y="190"/>
                    <a:pt x="153" y="183"/>
                  </a:cubicBezTo>
                  <a:cubicBezTo>
                    <a:pt x="175" y="174"/>
                    <a:pt x="169" y="142"/>
                    <a:pt x="146" y="138"/>
                  </a:cubicBezTo>
                  <a:cubicBezTo>
                    <a:pt x="122" y="133"/>
                    <a:pt x="99" y="144"/>
                    <a:pt x="91" y="149"/>
                  </a:cubicBezTo>
                  <a:cubicBezTo>
                    <a:pt x="102" y="131"/>
                    <a:pt x="114" y="113"/>
                    <a:pt x="127" y="95"/>
                  </a:cubicBezTo>
                  <a:cubicBezTo>
                    <a:pt x="139" y="110"/>
                    <a:pt x="167" y="130"/>
                    <a:pt x="186" y="120"/>
                  </a:cubicBezTo>
                  <a:cubicBezTo>
                    <a:pt x="206" y="110"/>
                    <a:pt x="198" y="82"/>
                    <a:pt x="178" y="79"/>
                  </a:cubicBezTo>
                  <a:cubicBezTo>
                    <a:pt x="155" y="76"/>
                    <a:pt x="133" y="90"/>
                    <a:pt x="128" y="94"/>
                  </a:cubicBezTo>
                  <a:cubicBezTo>
                    <a:pt x="139" y="78"/>
                    <a:pt x="151" y="62"/>
                    <a:pt x="163" y="47"/>
                  </a:cubicBezTo>
                  <a:cubicBezTo>
                    <a:pt x="167" y="47"/>
                    <a:pt x="188" y="46"/>
                    <a:pt x="20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2" name="Branch"/>
          <p:cNvGrpSpPr/>
          <p:nvPr/>
        </p:nvGrpSpPr>
        <p:grpSpPr>
          <a:xfrm>
            <a:off x="7881938" y="2525316"/>
            <a:ext cx="622697" cy="771525"/>
            <a:chOff x="10509250" y="3367088"/>
            <a:chExt cx="830263" cy="1028700"/>
          </a:xfrm>
          <a:solidFill>
            <a:srgbClr val="37475E"/>
          </a:solidFill>
        </p:grpSpPr>
        <p:sp>
          <p:nvSpPr>
            <p:cNvPr id="9" name="Freeform 9"/>
            <p:cNvSpPr>
              <a:spLocks/>
            </p:cNvSpPr>
            <p:nvPr/>
          </p:nvSpPr>
          <p:spPr bwMode="auto">
            <a:xfrm>
              <a:off x="10885488" y="3375026"/>
              <a:ext cx="206375" cy="247650"/>
            </a:xfrm>
            <a:custGeom>
              <a:avLst/>
              <a:gdLst>
                <a:gd name="T0" fmla="*/ 47 w 54"/>
                <a:gd name="T1" fmla="*/ 65 h 65"/>
                <a:gd name="T2" fmla="*/ 40 w 54"/>
                <a:gd name="T3" fmla="*/ 14 h 65"/>
                <a:gd name="T4" fmla="*/ 14 w 54"/>
                <a:gd name="T5" fmla="*/ 5 h 65"/>
                <a:gd name="T6" fmla="*/ 2 w 54"/>
                <a:gd name="T7" fmla="*/ 28 h 65"/>
                <a:gd name="T8" fmla="*/ 47 w 54"/>
                <a:gd name="T9" fmla="*/ 65 h 65"/>
              </a:gdLst>
              <a:ahLst/>
              <a:cxnLst>
                <a:cxn ang="0">
                  <a:pos x="T0" y="T1"/>
                </a:cxn>
                <a:cxn ang="0">
                  <a:pos x="T2" y="T3"/>
                </a:cxn>
                <a:cxn ang="0">
                  <a:pos x="T4" y="T5"/>
                </a:cxn>
                <a:cxn ang="0">
                  <a:pos x="T6" y="T7"/>
                </a:cxn>
                <a:cxn ang="0">
                  <a:pos x="T8" y="T9"/>
                </a:cxn>
              </a:cxnLst>
              <a:rect l="0" t="0" r="r" b="b"/>
              <a:pathLst>
                <a:path w="54" h="65">
                  <a:moveTo>
                    <a:pt x="47" y="65"/>
                  </a:moveTo>
                  <a:cubicBezTo>
                    <a:pt x="47" y="65"/>
                    <a:pt x="54" y="37"/>
                    <a:pt x="40" y="14"/>
                  </a:cubicBezTo>
                  <a:cubicBezTo>
                    <a:pt x="35" y="5"/>
                    <a:pt x="25" y="0"/>
                    <a:pt x="14" y="5"/>
                  </a:cubicBezTo>
                  <a:cubicBezTo>
                    <a:pt x="6" y="9"/>
                    <a:pt x="0" y="18"/>
                    <a:pt x="2" y="28"/>
                  </a:cubicBezTo>
                  <a:cubicBezTo>
                    <a:pt x="7" y="46"/>
                    <a:pt x="30" y="60"/>
                    <a:pt x="47"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0" name="Branch"/>
            <p:cNvSpPr>
              <a:spLocks/>
            </p:cNvSpPr>
            <p:nvPr/>
          </p:nvSpPr>
          <p:spPr bwMode="auto">
            <a:xfrm>
              <a:off x="10509250" y="3367088"/>
              <a:ext cx="830263" cy="1028700"/>
            </a:xfrm>
            <a:custGeom>
              <a:avLst/>
              <a:gdLst>
                <a:gd name="T0" fmla="*/ 192 w 218"/>
                <a:gd name="T1" fmla="*/ 4 h 270"/>
                <a:gd name="T2" fmla="*/ 165 w 218"/>
                <a:gd name="T3" fmla="*/ 45 h 270"/>
                <a:gd name="T4" fmla="*/ 166 w 218"/>
                <a:gd name="T5" fmla="*/ 45 h 270"/>
                <a:gd name="T6" fmla="*/ 113 w 218"/>
                <a:gd name="T7" fmla="*/ 108 h 270"/>
                <a:gd name="T8" fmla="*/ 96 w 218"/>
                <a:gd name="T9" fmla="*/ 53 h 270"/>
                <a:gd name="T10" fmla="*/ 67 w 218"/>
                <a:gd name="T11" fmla="*/ 47 h 270"/>
                <a:gd name="T12" fmla="*/ 54 w 218"/>
                <a:gd name="T13" fmla="*/ 72 h 270"/>
                <a:gd name="T14" fmla="*/ 113 w 218"/>
                <a:gd name="T15" fmla="*/ 109 h 270"/>
                <a:gd name="T16" fmla="*/ 66 w 218"/>
                <a:gd name="T17" fmla="*/ 177 h 270"/>
                <a:gd name="T18" fmla="*/ 50 w 218"/>
                <a:gd name="T19" fmla="*/ 116 h 270"/>
                <a:gd name="T20" fmla="*/ 17 w 218"/>
                <a:gd name="T21" fmla="*/ 108 h 270"/>
                <a:gd name="T22" fmla="*/ 2 w 218"/>
                <a:gd name="T23" fmla="*/ 137 h 270"/>
                <a:gd name="T24" fmla="*/ 63 w 218"/>
                <a:gd name="T25" fmla="*/ 181 h 270"/>
                <a:gd name="T26" fmla="*/ 28 w 218"/>
                <a:gd name="T27" fmla="*/ 242 h 270"/>
                <a:gd name="T28" fmla="*/ 31 w 218"/>
                <a:gd name="T29" fmla="*/ 244 h 270"/>
                <a:gd name="T30" fmla="*/ 45 w 218"/>
                <a:gd name="T31" fmla="*/ 217 h 270"/>
                <a:gd name="T32" fmla="*/ 68 w 218"/>
                <a:gd name="T33" fmla="*/ 244 h 270"/>
                <a:gd name="T34" fmla="*/ 121 w 218"/>
                <a:gd name="T35" fmla="*/ 264 h 270"/>
                <a:gd name="T36" fmla="*/ 142 w 218"/>
                <a:gd name="T37" fmla="*/ 235 h 270"/>
                <a:gd name="T38" fmla="*/ 119 w 218"/>
                <a:gd name="T39" fmla="*/ 205 h 270"/>
                <a:gd name="T40" fmla="*/ 48 w 218"/>
                <a:gd name="T41" fmla="*/ 213 h 270"/>
                <a:gd name="T42" fmla="*/ 87 w 218"/>
                <a:gd name="T43" fmla="*/ 148 h 270"/>
                <a:gd name="T44" fmla="*/ 108 w 218"/>
                <a:gd name="T45" fmla="*/ 169 h 270"/>
                <a:gd name="T46" fmla="*/ 150 w 218"/>
                <a:gd name="T47" fmla="*/ 181 h 270"/>
                <a:gd name="T48" fmla="*/ 146 w 218"/>
                <a:gd name="T49" fmla="*/ 135 h 270"/>
                <a:gd name="T50" fmla="*/ 89 w 218"/>
                <a:gd name="T51" fmla="*/ 144 h 270"/>
                <a:gd name="T52" fmla="*/ 128 w 218"/>
                <a:gd name="T53" fmla="*/ 92 h 270"/>
                <a:gd name="T54" fmla="*/ 186 w 218"/>
                <a:gd name="T55" fmla="*/ 119 h 270"/>
                <a:gd name="T56" fmla="*/ 180 w 218"/>
                <a:gd name="T57" fmla="*/ 78 h 270"/>
                <a:gd name="T58" fmla="*/ 129 w 218"/>
                <a:gd name="T59" fmla="*/ 90 h 270"/>
                <a:gd name="T60" fmla="*/ 166 w 218"/>
                <a:gd name="T61" fmla="*/ 45 h 270"/>
                <a:gd name="T62" fmla="*/ 205 w 218"/>
                <a:gd name="T63" fmla="*/ 33 h 270"/>
                <a:gd name="T64" fmla="*/ 192 w 218"/>
                <a:gd name="T65" fmla="*/ 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 h="270">
                  <a:moveTo>
                    <a:pt x="192" y="4"/>
                  </a:moveTo>
                  <a:cubicBezTo>
                    <a:pt x="176" y="8"/>
                    <a:pt x="167" y="31"/>
                    <a:pt x="165" y="45"/>
                  </a:cubicBezTo>
                  <a:cubicBezTo>
                    <a:pt x="165" y="45"/>
                    <a:pt x="165" y="45"/>
                    <a:pt x="166" y="45"/>
                  </a:cubicBezTo>
                  <a:cubicBezTo>
                    <a:pt x="147" y="65"/>
                    <a:pt x="130" y="86"/>
                    <a:pt x="113" y="108"/>
                  </a:cubicBezTo>
                  <a:cubicBezTo>
                    <a:pt x="113" y="102"/>
                    <a:pt x="113" y="73"/>
                    <a:pt x="96" y="53"/>
                  </a:cubicBezTo>
                  <a:cubicBezTo>
                    <a:pt x="88" y="44"/>
                    <a:pt x="77" y="41"/>
                    <a:pt x="67" y="47"/>
                  </a:cubicBezTo>
                  <a:cubicBezTo>
                    <a:pt x="58" y="52"/>
                    <a:pt x="52" y="62"/>
                    <a:pt x="54" y="72"/>
                  </a:cubicBezTo>
                  <a:cubicBezTo>
                    <a:pt x="59" y="95"/>
                    <a:pt x="92" y="107"/>
                    <a:pt x="113" y="109"/>
                  </a:cubicBezTo>
                  <a:cubicBezTo>
                    <a:pt x="96" y="131"/>
                    <a:pt x="80" y="154"/>
                    <a:pt x="66" y="177"/>
                  </a:cubicBezTo>
                  <a:cubicBezTo>
                    <a:pt x="66" y="167"/>
                    <a:pt x="66" y="138"/>
                    <a:pt x="50" y="116"/>
                  </a:cubicBezTo>
                  <a:cubicBezTo>
                    <a:pt x="42" y="106"/>
                    <a:pt x="29" y="101"/>
                    <a:pt x="17" y="108"/>
                  </a:cubicBezTo>
                  <a:cubicBezTo>
                    <a:pt x="6" y="113"/>
                    <a:pt x="0" y="125"/>
                    <a:pt x="2" y="137"/>
                  </a:cubicBezTo>
                  <a:cubicBezTo>
                    <a:pt x="8" y="161"/>
                    <a:pt x="41" y="176"/>
                    <a:pt x="63" y="181"/>
                  </a:cubicBezTo>
                  <a:cubicBezTo>
                    <a:pt x="51" y="201"/>
                    <a:pt x="39" y="221"/>
                    <a:pt x="28" y="242"/>
                  </a:cubicBezTo>
                  <a:cubicBezTo>
                    <a:pt x="31" y="244"/>
                    <a:pt x="31" y="244"/>
                    <a:pt x="31" y="244"/>
                  </a:cubicBezTo>
                  <a:cubicBezTo>
                    <a:pt x="36" y="235"/>
                    <a:pt x="40" y="226"/>
                    <a:pt x="45" y="217"/>
                  </a:cubicBezTo>
                  <a:cubicBezTo>
                    <a:pt x="51" y="227"/>
                    <a:pt x="59" y="236"/>
                    <a:pt x="68" y="244"/>
                  </a:cubicBezTo>
                  <a:cubicBezTo>
                    <a:pt x="81" y="256"/>
                    <a:pt x="103" y="270"/>
                    <a:pt x="121" y="264"/>
                  </a:cubicBezTo>
                  <a:cubicBezTo>
                    <a:pt x="134" y="260"/>
                    <a:pt x="142" y="248"/>
                    <a:pt x="142" y="235"/>
                  </a:cubicBezTo>
                  <a:cubicBezTo>
                    <a:pt x="143" y="220"/>
                    <a:pt x="133" y="209"/>
                    <a:pt x="119" y="205"/>
                  </a:cubicBezTo>
                  <a:cubicBezTo>
                    <a:pt x="89" y="196"/>
                    <a:pt x="59" y="208"/>
                    <a:pt x="48" y="213"/>
                  </a:cubicBezTo>
                  <a:cubicBezTo>
                    <a:pt x="60" y="190"/>
                    <a:pt x="73" y="169"/>
                    <a:pt x="87" y="148"/>
                  </a:cubicBezTo>
                  <a:cubicBezTo>
                    <a:pt x="93" y="156"/>
                    <a:pt x="100" y="163"/>
                    <a:pt x="108" y="169"/>
                  </a:cubicBezTo>
                  <a:cubicBezTo>
                    <a:pt x="119" y="177"/>
                    <a:pt x="136" y="187"/>
                    <a:pt x="150" y="181"/>
                  </a:cubicBezTo>
                  <a:cubicBezTo>
                    <a:pt x="173" y="172"/>
                    <a:pt x="168" y="140"/>
                    <a:pt x="146" y="135"/>
                  </a:cubicBezTo>
                  <a:cubicBezTo>
                    <a:pt x="122" y="130"/>
                    <a:pt x="98" y="140"/>
                    <a:pt x="89" y="144"/>
                  </a:cubicBezTo>
                  <a:cubicBezTo>
                    <a:pt x="102" y="126"/>
                    <a:pt x="114" y="109"/>
                    <a:pt x="128" y="92"/>
                  </a:cubicBezTo>
                  <a:cubicBezTo>
                    <a:pt x="139" y="107"/>
                    <a:pt x="166" y="129"/>
                    <a:pt x="186" y="119"/>
                  </a:cubicBezTo>
                  <a:cubicBezTo>
                    <a:pt x="206" y="110"/>
                    <a:pt x="200" y="82"/>
                    <a:pt x="180" y="78"/>
                  </a:cubicBezTo>
                  <a:cubicBezTo>
                    <a:pt x="156" y="74"/>
                    <a:pt x="134" y="87"/>
                    <a:pt x="129" y="90"/>
                  </a:cubicBezTo>
                  <a:cubicBezTo>
                    <a:pt x="141" y="75"/>
                    <a:pt x="153" y="60"/>
                    <a:pt x="166" y="45"/>
                  </a:cubicBezTo>
                  <a:cubicBezTo>
                    <a:pt x="170" y="45"/>
                    <a:pt x="191" y="46"/>
                    <a:pt x="205" y="33"/>
                  </a:cubicBezTo>
                  <a:cubicBezTo>
                    <a:pt x="218" y="23"/>
                    <a:pt x="209" y="0"/>
                    <a:pt x="19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222" name="Branch"/>
          <p:cNvGrpSpPr/>
          <p:nvPr/>
        </p:nvGrpSpPr>
        <p:grpSpPr>
          <a:xfrm>
            <a:off x="3320654" y="2316957"/>
            <a:ext cx="725091" cy="875110"/>
            <a:chOff x="4427538" y="3089276"/>
            <a:chExt cx="966788" cy="1166813"/>
          </a:xfrm>
          <a:solidFill>
            <a:srgbClr val="37475E"/>
          </a:solidFill>
        </p:grpSpPr>
        <p:sp>
          <p:nvSpPr>
            <p:cNvPr id="11" name="Freeform 11"/>
            <p:cNvSpPr>
              <a:spLocks/>
            </p:cNvSpPr>
            <p:nvPr/>
          </p:nvSpPr>
          <p:spPr bwMode="auto">
            <a:xfrm>
              <a:off x="4427538" y="3089276"/>
              <a:ext cx="966788" cy="1166813"/>
            </a:xfrm>
            <a:custGeom>
              <a:avLst/>
              <a:gdLst>
                <a:gd name="T0" fmla="*/ 250 w 254"/>
                <a:gd name="T1" fmla="*/ 122 h 306"/>
                <a:gd name="T2" fmla="*/ 193 w 254"/>
                <a:gd name="T3" fmla="*/ 160 h 306"/>
                <a:gd name="T4" fmla="*/ 180 w 254"/>
                <a:gd name="T5" fmla="*/ 225 h 306"/>
                <a:gd name="T6" fmla="*/ 144 w 254"/>
                <a:gd name="T7" fmla="*/ 167 h 306"/>
                <a:gd name="T8" fmla="*/ 133 w 254"/>
                <a:gd name="T9" fmla="*/ 151 h 306"/>
                <a:gd name="T10" fmla="*/ 196 w 254"/>
                <a:gd name="T11" fmla="*/ 59 h 306"/>
                <a:gd name="T12" fmla="*/ 144 w 254"/>
                <a:gd name="T13" fmla="*/ 91 h 306"/>
                <a:gd name="T14" fmla="*/ 131 w 254"/>
                <a:gd name="T15" fmla="*/ 148 h 306"/>
                <a:gd name="T16" fmla="*/ 83 w 254"/>
                <a:gd name="T17" fmla="*/ 84 h 306"/>
                <a:gd name="T18" fmla="*/ 131 w 254"/>
                <a:gd name="T19" fmla="*/ 0 h 306"/>
                <a:gd name="T20" fmla="*/ 89 w 254"/>
                <a:gd name="T21" fmla="*/ 32 h 306"/>
                <a:gd name="T22" fmla="*/ 82 w 254"/>
                <a:gd name="T23" fmla="*/ 83 h 306"/>
                <a:gd name="T24" fmla="*/ 60 w 254"/>
                <a:gd name="T25" fmla="*/ 60 h 306"/>
                <a:gd name="T26" fmla="*/ 40 w 254"/>
                <a:gd name="T27" fmla="*/ 26 h 306"/>
                <a:gd name="T28" fmla="*/ 0 w 254"/>
                <a:gd name="T29" fmla="*/ 16 h 306"/>
                <a:gd name="T30" fmla="*/ 60 w 254"/>
                <a:gd name="T31" fmla="*/ 61 h 306"/>
                <a:gd name="T32" fmla="*/ 107 w 254"/>
                <a:gd name="T33" fmla="*/ 117 h 306"/>
                <a:gd name="T34" fmla="*/ 57 w 254"/>
                <a:gd name="T35" fmla="*/ 104 h 306"/>
                <a:gd name="T36" fmla="*/ 12 w 254"/>
                <a:gd name="T37" fmla="*/ 131 h 306"/>
                <a:gd name="T38" fmla="*/ 108 w 254"/>
                <a:gd name="T39" fmla="*/ 118 h 306"/>
                <a:gd name="T40" fmla="*/ 141 w 254"/>
                <a:gd name="T41" fmla="*/ 168 h 306"/>
                <a:gd name="T42" fmla="*/ 154 w 254"/>
                <a:gd name="T43" fmla="*/ 190 h 306"/>
                <a:gd name="T44" fmla="*/ 98 w 254"/>
                <a:gd name="T45" fmla="*/ 176 h 306"/>
                <a:gd name="T46" fmla="*/ 46 w 254"/>
                <a:gd name="T47" fmla="*/ 210 h 306"/>
                <a:gd name="T48" fmla="*/ 156 w 254"/>
                <a:gd name="T49" fmla="*/ 193 h 306"/>
                <a:gd name="T50" fmla="*/ 195 w 254"/>
                <a:gd name="T51" fmla="*/ 260 h 306"/>
                <a:gd name="T52" fmla="*/ 130 w 254"/>
                <a:gd name="T53" fmla="*/ 247 h 306"/>
                <a:gd name="T54" fmla="*/ 74 w 254"/>
                <a:gd name="T55" fmla="*/ 287 h 306"/>
                <a:gd name="T56" fmla="*/ 143 w 254"/>
                <a:gd name="T57" fmla="*/ 300 h 306"/>
                <a:gd name="T58" fmla="*/ 196 w 254"/>
                <a:gd name="T59" fmla="*/ 262 h 306"/>
                <a:gd name="T60" fmla="*/ 212 w 254"/>
                <a:gd name="T61" fmla="*/ 294 h 306"/>
                <a:gd name="T62" fmla="*/ 217 w 254"/>
                <a:gd name="T63" fmla="*/ 291 h 306"/>
                <a:gd name="T64" fmla="*/ 182 w 254"/>
                <a:gd name="T65" fmla="*/ 227 h 306"/>
                <a:gd name="T66" fmla="*/ 238 w 254"/>
                <a:gd name="T67" fmla="*/ 190 h 306"/>
                <a:gd name="T68" fmla="*/ 250 w 254"/>
                <a:gd name="T69" fmla="*/ 12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4" h="306">
                  <a:moveTo>
                    <a:pt x="250" y="122"/>
                  </a:moveTo>
                  <a:cubicBezTo>
                    <a:pt x="250" y="122"/>
                    <a:pt x="212" y="131"/>
                    <a:pt x="193" y="160"/>
                  </a:cubicBezTo>
                  <a:cubicBezTo>
                    <a:pt x="177" y="184"/>
                    <a:pt x="179" y="215"/>
                    <a:pt x="180" y="225"/>
                  </a:cubicBezTo>
                  <a:cubicBezTo>
                    <a:pt x="169" y="205"/>
                    <a:pt x="156" y="186"/>
                    <a:pt x="144" y="167"/>
                  </a:cubicBezTo>
                  <a:cubicBezTo>
                    <a:pt x="140" y="161"/>
                    <a:pt x="137" y="156"/>
                    <a:pt x="133" y="151"/>
                  </a:cubicBezTo>
                  <a:cubicBezTo>
                    <a:pt x="177" y="141"/>
                    <a:pt x="202" y="103"/>
                    <a:pt x="196" y="59"/>
                  </a:cubicBezTo>
                  <a:cubicBezTo>
                    <a:pt x="196" y="59"/>
                    <a:pt x="162" y="66"/>
                    <a:pt x="144" y="91"/>
                  </a:cubicBezTo>
                  <a:cubicBezTo>
                    <a:pt x="129" y="112"/>
                    <a:pt x="131" y="139"/>
                    <a:pt x="131" y="148"/>
                  </a:cubicBezTo>
                  <a:cubicBezTo>
                    <a:pt x="117" y="126"/>
                    <a:pt x="101" y="104"/>
                    <a:pt x="83" y="84"/>
                  </a:cubicBezTo>
                  <a:cubicBezTo>
                    <a:pt x="120" y="72"/>
                    <a:pt x="140" y="38"/>
                    <a:pt x="131" y="0"/>
                  </a:cubicBezTo>
                  <a:cubicBezTo>
                    <a:pt x="131" y="0"/>
                    <a:pt x="102" y="9"/>
                    <a:pt x="89" y="32"/>
                  </a:cubicBezTo>
                  <a:cubicBezTo>
                    <a:pt x="77" y="52"/>
                    <a:pt x="81" y="77"/>
                    <a:pt x="82" y="83"/>
                  </a:cubicBezTo>
                  <a:cubicBezTo>
                    <a:pt x="75" y="75"/>
                    <a:pt x="68" y="68"/>
                    <a:pt x="60" y="60"/>
                  </a:cubicBezTo>
                  <a:cubicBezTo>
                    <a:pt x="60" y="59"/>
                    <a:pt x="56" y="37"/>
                    <a:pt x="40" y="26"/>
                  </a:cubicBezTo>
                  <a:cubicBezTo>
                    <a:pt x="23" y="13"/>
                    <a:pt x="0" y="16"/>
                    <a:pt x="0" y="16"/>
                  </a:cubicBezTo>
                  <a:cubicBezTo>
                    <a:pt x="6" y="46"/>
                    <a:pt x="30" y="64"/>
                    <a:pt x="60" y="61"/>
                  </a:cubicBezTo>
                  <a:cubicBezTo>
                    <a:pt x="78" y="77"/>
                    <a:pt x="93" y="97"/>
                    <a:pt x="107" y="117"/>
                  </a:cubicBezTo>
                  <a:cubicBezTo>
                    <a:pt x="102" y="113"/>
                    <a:pt x="81" y="100"/>
                    <a:pt x="57" y="104"/>
                  </a:cubicBezTo>
                  <a:cubicBezTo>
                    <a:pt x="31" y="108"/>
                    <a:pt x="12" y="131"/>
                    <a:pt x="12" y="131"/>
                  </a:cubicBezTo>
                  <a:cubicBezTo>
                    <a:pt x="44" y="154"/>
                    <a:pt x="84" y="148"/>
                    <a:pt x="108" y="118"/>
                  </a:cubicBezTo>
                  <a:cubicBezTo>
                    <a:pt x="120" y="134"/>
                    <a:pt x="131" y="151"/>
                    <a:pt x="141" y="168"/>
                  </a:cubicBezTo>
                  <a:cubicBezTo>
                    <a:pt x="146" y="175"/>
                    <a:pt x="150" y="183"/>
                    <a:pt x="154" y="190"/>
                  </a:cubicBezTo>
                  <a:cubicBezTo>
                    <a:pt x="147" y="185"/>
                    <a:pt x="123" y="172"/>
                    <a:pt x="98" y="176"/>
                  </a:cubicBezTo>
                  <a:cubicBezTo>
                    <a:pt x="67" y="181"/>
                    <a:pt x="46" y="210"/>
                    <a:pt x="46" y="210"/>
                  </a:cubicBezTo>
                  <a:cubicBezTo>
                    <a:pt x="83" y="234"/>
                    <a:pt x="128" y="227"/>
                    <a:pt x="156" y="193"/>
                  </a:cubicBezTo>
                  <a:cubicBezTo>
                    <a:pt x="170" y="215"/>
                    <a:pt x="183" y="237"/>
                    <a:pt x="195" y="260"/>
                  </a:cubicBezTo>
                  <a:cubicBezTo>
                    <a:pt x="187" y="255"/>
                    <a:pt x="159" y="241"/>
                    <a:pt x="130" y="247"/>
                  </a:cubicBezTo>
                  <a:cubicBezTo>
                    <a:pt x="96" y="254"/>
                    <a:pt x="74" y="287"/>
                    <a:pt x="74" y="287"/>
                  </a:cubicBezTo>
                  <a:cubicBezTo>
                    <a:pt x="94" y="299"/>
                    <a:pt x="119" y="306"/>
                    <a:pt x="143" y="300"/>
                  </a:cubicBezTo>
                  <a:cubicBezTo>
                    <a:pt x="164" y="295"/>
                    <a:pt x="183" y="280"/>
                    <a:pt x="196" y="262"/>
                  </a:cubicBezTo>
                  <a:cubicBezTo>
                    <a:pt x="202" y="273"/>
                    <a:pt x="207" y="283"/>
                    <a:pt x="212" y="294"/>
                  </a:cubicBezTo>
                  <a:cubicBezTo>
                    <a:pt x="217" y="291"/>
                    <a:pt x="217" y="291"/>
                    <a:pt x="217" y="291"/>
                  </a:cubicBezTo>
                  <a:cubicBezTo>
                    <a:pt x="206" y="269"/>
                    <a:pt x="194" y="248"/>
                    <a:pt x="182" y="227"/>
                  </a:cubicBezTo>
                  <a:cubicBezTo>
                    <a:pt x="204" y="222"/>
                    <a:pt x="226" y="209"/>
                    <a:pt x="238" y="190"/>
                  </a:cubicBezTo>
                  <a:cubicBezTo>
                    <a:pt x="251" y="171"/>
                    <a:pt x="254" y="145"/>
                    <a:pt x="250"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 name="Freeform 12"/>
            <p:cNvSpPr>
              <a:spLocks/>
            </p:cNvSpPr>
            <p:nvPr/>
          </p:nvSpPr>
          <p:spPr bwMode="auto">
            <a:xfrm>
              <a:off x="4743450" y="3127376"/>
              <a:ext cx="163513" cy="282575"/>
            </a:xfrm>
            <a:custGeom>
              <a:avLst/>
              <a:gdLst>
                <a:gd name="T0" fmla="*/ 27 w 43"/>
                <a:gd name="T1" fmla="*/ 22 h 74"/>
                <a:gd name="T2" fmla="*/ 43 w 43"/>
                <a:gd name="T3" fmla="*/ 0 h 74"/>
                <a:gd name="T4" fmla="*/ 42 w 43"/>
                <a:gd name="T5" fmla="*/ 0 h 74"/>
                <a:gd name="T6" fmla="*/ 32 w 43"/>
                <a:gd name="T7" fmla="*/ 13 h 74"/>
                <a:gd name="T8" fmla="*/ 29 w 43"/>
                <a:gd name="T9" fmla="*/ 8 h 74"/>
                <a:gd name="T10" fmla="*/ 32 w 43"/>
                <a:gd name="T11" fmla="*/ 14 h 74"/>
                <a:gd name="T12" fmla="*/ 21 w 43"/>
                <a:gd name="T13" fmla="*/ 33 h 74"/>
                <a:gd name="T14" fmla="*/ 14 w 43"/>
                <a:gd name="T15" fmla="*/ 22 h 74"/>
                <a:gd name="T16" fmla="*/ 20 w 43"/>
                <a:gd name="T17" fmla="*/ 34 h 74"/>
                <a:gd name="T18" fmla="*/ 8 w 43"/>
                <a:gd name="T19" fmla="*/ 57 h 74"/>
                <a:gd name="T20" fmla="*/ 4 w 43"/>
                <a:gd name="T21" fmla="*/ 45 h 74"/>
                <a:gd name="T22" fmla="*/ 7 w 43"/>
                <a:gd name="T23" fmla="*/ 59 h 74"/>
                <a:gd name="T24" fmla="*/ 0 w 43"/>
                <a:gd name="T25" fmla="*/ 74 h 74"/>
                <a:gd name="T26" fmla="*/ 8 w 43"/>
                <a:gd name="T27" fmla="*/ 59 h 74"/>
                <a:gd name="T28" fmla="*/ 14 w 43"/>
                <a:gd name="T29" fmla="*/ 47 h 74"/>
                <a:gd name="T30" fmla="*/ 30 w 43"/>
                <a:gd name="T31" fmla="*/ 42 h 74"/>
                <a:gd name="T32" fmla="*/ 15 w 43"/>
                <a:gd name="T33" fmla="*/ 46 h 74"/>
                <a:gd name="T34" fmla="*/ 27 w 43"/>
                <a:gd name="T35" fmla="*/ 24 h 74"/>
                <a:gd name="T36" fmla="*/ 38 w 43"/>
                <a:gd name="T37" fmla="*/ 17 h 74"/>
                <a:gd name="T38" fmla="*/ 27 w 43"/>
                <a:gd name="T39" fmla="*/ 2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74">
                  <a:moveTo>
                    <a:pt x="27" y="22"/>
                  </a:moveTo>
                  <a:cubicBezTo>
                    <a:pt x="32" y="15"/>
                    <a:pt x="36" y="5"/>
                    <a:pt x="43" y="0"/>
                  </a:cubicBezTo>
                  <a:cubicBezTo>
                    <a:pt x="43" y="0"/>
                    <a:pt x="42" y="0"/>
                    <a:pt x="42" y="0"/>
                  </a:cubicBezTo>
                  <a:cubicBezTo>
                    <a:pt x="38" y="4"/>
                    <a:pt x="35" y="9"/>
                    <a:pt x="32" y="13"/>
                  </a:cubicBezTo>
                  <a:cubicBezTo>
                    <a:pt x="32" y="11"/>
                    <a:pt x="31" y="9"/>
                    <a:pt x="29" y="8"/>
                  </a:cubicBezTo>
                  <a:cubicBezTo>
                    <a:pt x="31" y="10"/>
                    <a:pt x="31" y="12"/>
                    <a:pt x="32" y="14"/>
                  </a:cubicBezTo>
                  <a:cubicBezTo>
                    <a:pt x="28" y="20"/>
                    <a:pt x="24" y="26"/>
                    <a:pt x="21" y="33"/>
                  </a:cubicBezTo>
                  <a:cubicBezTo>
                    <a:pt x="20" y="29"/>
                    <a:pt x="17" y="25"/>
                    <a:pt x="14" y="22"/>
                  </a:cubicBezTo>
                  <a:cubicBezTo>
                    <a:pt x="17" y="25"/>
                    <a:pt x="20" y="29"/>
                    <a:pt x="20" y="34"/>
                  </a:cubicBezTo>
                  <a:cubicBezTo>
                    <a:pt x="16" y="41"/>
                    <a:pt x="12" y="49"/>
                    <a:pt x="8" y="57"/>
                  </a:cubicBezTo>
                  <a:cubicBezTo>
                    <a:pt x="7" y="53"/>
                    <a:pt x="6" y="49"/>
                    <a:pt x="4" y="45"/>
                  </a:cubicBezTo>
                  <a:cubicBezTo>
                    <a:pt x="6" y="49"/>
                    <a:pt x="7" y="54"/>
                    <a:pt x="7" y="59"/>
                  </a:cubicBezTo>
                  <a:cubicBezTo>
                    <a:pt x="5" y="64"/>
                    <a:pt x="2" y="69"/>
                    <a:pt x="0" y="74"/>
                  </a:cubicBezTo>
                  <a:cubicBezTo>
                    <a:pt x="2" y="69"/>
                    <a:pt x="5" y="64"/>
                    <a:pt x="8" y="59"/>
                  </a:cubicBezTo>
                  <a:cubicBezTo>
                    <a:pt x="10" y="55"/>
                    <a:pt x="12" y="51"/>
                    <a:pt x="14" y="47"/>
                  </a:cubicBezTo>
                  <a:cubicBezTo>
                    <a:pt x="19" y="44"/>
                    <a:pt x="24" y="42"/>
                    <a:pt x="30" y="42"/>
                  </a:cubicBezTo>
                  <a:cubicBezTo>
                    <a:pt x="25" y="42"/>
                    <a:pt x="19" y="43"/>
                    <a:pt x="15" y="46"/>
                  </a:cubicBezTo>
                  <a:cubicBezTo>
                    <a:pt x="19" y="38"/>
                    <a:pt x="22" y="31"/>
                    <a:pt x="27" y="24"/>
                  </a:cubicBezTo>
                  <a:cubicBezTo>
                    <a:pt x="30" y="21"/>
                    <a:pt x="34" y="18"/>
                    <a:pt x="38" y="17"/>
                  </a:cubicBezTo>
                  <a:cubicBezTo>
                    <a:pt x="34" y="17"/>
                    <a:pt x="31" y="20"/>
                    <a:pt x="2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 name="Freeform 13"/>
            <p:cNvSpPr>
              <a:spLocks/>
            </p:cNvSpPr>
            <p:nvPr/>
          </p:nvSpPr>
          <p:spPr bwMode="auto">
            <a:xfrm>
              <a:off x="4930775" y="3352801"/>
              <a:ext cx="212725" cy="311150"/>
            </a:xfrm>
            <a:custGeom>
              <a:avLst/>
              <a:gdLst>
                <a:gd name="T0" fmla="*/ 41 w 56"/>
                <a:gd name="T1" fmla="*/ 27 h 82"/>
                <a:gd name="T2" fmla="*/ 56 w 56"/>
                <a:gd name="T3" fmla="*/ 0 h 82"/>
                <a:gd name="T4" fmla="*/ 56 w 56"/>
                <a:gd name="T5" fmla="*/ 1 h 82"/>
                <a:gd name="T6" fmla="*/ 48 w 56"/>
                <a:gd name="T7" fmla="*/ 18 h 82"/>
                <a:gd name="T8" fmla="*/ 55 w 56"/>
                <a:gd name="T9" fmla="*/ 18 h 82"/>
                <a:gd name="T10" fmla="*/ 48 w 56"/>
                <a:gd name="T11" fmla="*/ 19 h 82"/>
                <a:gd name="T12" fmla="*/ 33 w 56"/>
                <a:gd name="T13" fmla="*/ 40 h 82"/>
                <a:gd name="T14" fmla="*/ 48 w 56"/>
                <a:gd name="T15" fmla="*/ 41 h 82"/>
                <a:gd name="T16" fmla="*/ 33 w 56"/>
                <a:gd name="T17" fmla="*/ 41 h 82"/>
                <a:gd name="T18" fmla="*/ 14 w 56"/>
                <a:gd name="T19" fmla="*/ 65 h 82"/>
                <a:gd name="T20" fmla="*/ 29 w 56"/>
                <a:gd name="T21" fmla="*/ 63 h 82"/>
                <a:gd name="T22" fmla="*/ 13 w 56"/>
                <a:gd name="T23" fmla="*/ 67 h 82"/>
                <a:gd name="T24" fmla="*/ 0 w 56"/>
                <a:gd name="T25" fmla="*/ 82 h 82"/>
                <a:gd name="T26" fmla="*/ 13 w 56"/>
                <a:gd name="T27" fmla="*/ 66 h 82"/>
                <a:gd name="T28" fmla="*/ 22 w 56"/>
                <a:gd name="T29" fmla="*/ 53 h 82"/>
                <a:gd name="T30" fmla="*/ 19 w 56"/>
                <a:gd name="T31" fmla="*/ 35 h 82"/>
                <a:gd name="T32" fmla="*/ 23 w 56"/>
                <a:gd name="T33" fmla="*/ 52 h 82"/>
                <a:gd name="T34" fmla="*/ 40 w 56"/>
                <a:gd name="T35" fmla="*/ 29 h 82"/>
                <a:gd name="T36" fmla="*/ 40 w 56"/>
                <a:gd name="T37" fmla="*/ 13 h 82"/>
                <a:gd name="T38" fmla="*/ 41 w 56"/>
                <a:gd name="T39" fmla="*/ 2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82">
                  <a:moveTo>
                    <a:pt x="41" y="27"/>
                  </a:moveTo>
                  <a:cubicBezTo>
                    <a:pt x="46" y="19"/>
                    <a:pt x="54" y="10"/>
                    <a:pt x="56" y="0"/>
                  </a:cubicBezTo>
                  <a:cubicBezTo>
                    <a:pt x="56" y="0"/>
                    <a:pt x="56" y="1"/>
                    <a:pt x="56" y="1"/>
                  </a:cubicBezTo>
                  <a:cubicBezTo>
                    <a:pt x="55" y="7"/>
                    <a:pt x="51" y="13"/>
                    <a:pt x="48" y="18"/>
                  </a:cubicBezTo>
                  <a:cubicBezTo>
                    <a:pt x="50" y="18"/>
                    <a:pt x="53" y="18"/>
                    <a:pt x="55" y="18"/>
                  </a:cubicBezTo>
                  <a:cubicBezTo>
                    <a:pt x="52" y="18"/>
                    <a:pt x="50" y="18"/>
                    <a:pt x="48" y="19"/>
                  </a:cubicBezTo>
                  <a:cubicBezTo>
                    <a:pt x="43" y="26"/>
                    <a:pt x="38" y="33"/>
                    <a:pt x="33" y="40"/>
                  </a:cubicBezTo>
                  <a:cubicBezTo>
                    <a:pt x="38" y="39"/>
                    <a:pt x="43" y="40"/>
                    <a:pt x="48" y="41"/>
                  </a:cubicBezTo>
                  <a:cubicBezTo>
                    <a:pt x="43" y="40"/>
                    <a:pt x="37" y="39"/>
                    <a:pt x="33" y="41"/>
                  </a:cubicBezTo>
                  <a:cubicBezTo>
                    <a:pt x="27" y="49"/>
                    <a:pt x="20" y="57"/>
                    <a:pt x="14" y="65"/>
                  </a:cubicBezTo>
                  <a:cubicBezTo>
                    <a:pt x="19" y="64"/>
                    <a:pt x="24" y="63"/>
                    <a:pt x="29" y="63"/>
                  </a:cubicBezTo>
                  <a:cubicBezTo>
                    <a:pt x="23" y="63"/>
                    <a:pt x="18" y="65"/>
                    <a:pt x="13" y="67"/>
                  </a:cubicBezTo>
                  <a:cubicBezTo>
                    <a:pt x="9" y="72"/>
                    <a:pt x="5" y="77"/>
                    <a:pt x="0" y="82"/>
                  </a:cubicBezTo>
                  <a:cubicBezTo>
                    <a:pt x="4" y="77"/>
                    <a:pt x="9" y="71"/>
                    <a:pt x="13" y="66"/>
                  </a:cubicBezTo>
                  <a:cubicBezTo>
                    <a:pt x="16" y="62"/>
                    <a:pt x="19" y="58"/>
                    <a:pt x="22" y="53"/>
                  </a:cubicBezTo>
                  <a:cubicBezTo>
                    <a:pt x="22" y="47"/>
                    <a:pt x="22" y="41"/>
                    <a:pt x="19" y="35"/>
                  </a:cubicBezTo>
                  <a:cubicBezTo>
                    <a:pt x="22" y="40"/>
                    <a:pt x="23" y="47"/>
                    <a:pt x="23" y="52"/>
                  </a:cubicBezTo>
                  <a:cubicBezTo>
                    <a:pt x="29" y="45"/>
                    <a:pt x="34" y="37"/>
                    <a:pt x="40" y="29"/>
                  </a:cubicBezTo>
                  <a:cubicBezTo>
                    <a:pt x="41" y="24"/>
                    <a:pt x="42" y="19"/>
                    <a:pt x="40" y="13"/>
                  </a:cubicBezTo>
                  <a:cubicBezTo>
                    <a:pt x="42" y="18"/>
                    <a:pt x="42" y="23"/>
                    <a:pt x="4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 name="Freeform 14"/>
            <p:cNvSpPr>
              <a:spLocks/>
            </p:cNvSpPr>
            <p:nvPr/>
          </p:nvSpPr>
          <p:spPr bwMode="auto">
            <a:xfrm>
              <a:off x="5116513" y="3600451"/>
              <a:ext cx="233363" cy="357188"/>
            </a:xfrm>
            <a:custGeom>
              <a:avLst/>
              <a:gdLst>
                <a:gd name="T0" fmla="*/ 40 w 61"/>
                <a:gd name="T1" fmla="*/ 28 h 94"/>
                <a:gd name="T2" fmla="*/ 61 w 61"/>
                <a:gd name="T3" fmla="*/ 0 h 94"/>
                <a:gd name="T4" fmla="*/ 60 w 61"/>
                <a:gd name="T5" fmla="*/ 1 h 94"/>
                <a:gd name="T6" fmla="*/ 47 w 61"/>
                <a:gd name="T7" fmla="*/ 16 h 94"/>
                <a:gd name="T8" fmla="*/ 43 w 61"/>
                <a:gd name="T9" fmla="*/ 10 h 94"/>
                <a:gd name="T10" fmla="*/ 46 w 61"/>
                <a:gd name="T11" fmla="*/ 17 h 94"/>
                <a:gd name="T12" fmla="*/ 30 w 61"/>
                <a:gd name="T13" fmla="*/ 41 h 94"/>
                <a:gd name="T14" fmla="*/ 23 w 61"/>
                <a:gd name="T15" fmla="*/ 27 h 94"/>
                <a:gd name="T16" fmla="*/ 29 w 61"/>
                <a:gd name="T17" fmla="*/ 42 h 94"/>
                <a:gd name="T18" fmla="*/ 12 w 61"/>
                <a:gd name="T19" fmla="*/ 72 h 94"/>
                <a:gd name="T20" fmla="*/ 8 w 61"/>
                <a:gd name="T21" fmla="*/ 56 h 94"/>
                <a:gd name="T22" fmla="*/ 11 w 61"/>
                <a:gd name="T23" fmla="*/ 74 h 94"/>
                <a:gd name="T24" fmla="*/ 0 w 61"/>
                <a:gd name="T25" fmla="*/ 94 h 94"/>
                <a:gd name="T26" fmla="*/ 12 w 61"/>
                <a:gd name="T27" fmla="*/ 74 h 94"/>
                <a:gd name="T28" fmla="*/ 21 w 61"/>
                <a:gd name="T29" fmla="*/ 59 h 94"/>
                <a:gd name="T30" fmla="*/ 41 w 61"/>
                <a:gd name="T31" fmla="*/ 54 h 94"/>
                <a:gd name="T32" fmla="*/ 21 w 61"/>
                <a:gd name="T33" fmla="*/ 57 h 94"/>
                <a:gd name="T34" fmla="*/ 38 w 61"/>
                <a:gd name="T35" fmla="*/ 30 h 94"/>
                <a:gd name="T36" fmla="*/ 54 w 61"/>
                <a:gd name="T37" fmla="*/ 23 h 94"/>
                <a:gd name="T38" fmla="*/ 40 w 61"/>
                <a:gd name="T39" fmla="*/ 2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94">
                  <a:moveTo>
                    <a:pt x="40" y="28"/>
                  </a:moveTo>
                  <a:cubicBezTo>
                    <a:pt x="46" y="19"/>
                    <a:pt x="52" y="7"/>
                    <a:pt x="61" y="0"/>
                  </a:cubicBezTo>
                  <a:cubicBezTo>
                    <a:pt x="61" y="0"/>
                    <a:pt x="61" y="1"/>
                    <a:pt x="60" y="1"/>
                  </a:cubicBezTo>
                  <a:cubicBezTo>
                    <a:pt x="55" y="5"/>
                    <a:pt x="50" y="11"/>
                    <a:pt x="47" y="16"/>
                  </a:cubicBezTo>
                  <a:cubicBezTo>
                    <a:pt x="46" y="14"/>
                    <a:pt x="45" y="12"/>
                    <a:pt x="43" y="10"/>
                  </a:cubicBezTo>
                  <a:cubicBezTo>
                    <a:pt x="45" y="12"/>
                    <a:pt x="45" y="15"/>
                    <a:pt x="46" y="17"/>
                  </a:cubicBezTo>
                  <a:cubicBezTo>
                    <a:pt x="40" y="25"/>
                    <a:pt x="35" y="33"/>
                    <a:pt x="30" y="41"/>
                  </a:cubicBezTo>
                  <a:cubicBezTo>
                    <a:pt x="29" y="36"/>
                    <a:pt x="26" y="31"/>
                    <a:pt x="23" y="27"/>
                  </a:cubicBezTo>
                  <a:cubicBezTo>
                    <a:pt x="26" y="31"/>
                    <a:pt x="29" y="37"/>
                    <a:pt x="29" y="42"/>
                  </a:cubicBezTo>
                  <a:cubicBezTo>
                    <a:pt x="23" y="52"/>
                    <a:pt x="17" y="62"/>
                    <a:pt x="12" y="72"/>
                  </a:cubicBezTo>
                  <a:cubicBezTo>
                    <a:pt x="11" y="67"/>
                    <a:pt x="10" y="61"/>
                    <a:pt x="8" y="56"/>
                  </a:cubicBezTo>
                  <a:cubicBezTo>
                    <a:pt x="10" y="61"/>
                    <a:pt x="11" y="68"/>
                    <a:pt x="11" y="74"/>
                  </a:cubicBezTo>
                  <a:cubicBezTo>
                    <a:pt x="7" y="80"/>
                    <a:pt x="3" y="87"/>
                    <a:pt x="0" y="94"/>
                  </a:cubicBezTo>
                  <a:cubicBezTo>
                    <a:pt x="4" y="87"/>
                    <a:pt x="8" y="80"/>
                    <a:pt x="12" y="74"/>
                  </a:cubicBezTo>
                  <a:cubicBezTo>
                    <a:pt x="15" y="69"/>
                    <a:pt x="18" y="64"/>
                    <a:pt x="21" y="59"/>
                  </a:cubicBezTo>
                  <a:cubicBezTo>
                    <a:pt x="27" y="56"/>
                    <a:pt x="34" y="54"/>
                    <a:pt x="41" y="54"/>
                  </a:cubicBezTo>
                  <a:cubicBezTo>
                    <a:pt x="35" y="53"/>
                    <a:pt x="27" y="55"/>
                    <a:pt x="21" y="57"/>
                  </a:cubicBezTo>
                  <a:cubicBezTo>
                    <a:pt x="27" y="48"/>
                    <a:pt x="33" y="39"/>
                    <a:pt x="38" y="30"/>
                  </a:cubicBezTo>
                  <a:cubicBezTo>
                    <a:pt x="43" y="26"/>
                    <a:pt x="48" y="23"/>
                    <a:pt x="54" y="23"/>
                  </a:cubicBezTo>
                  <a:cubicBezTo>
                    <a:pt x="49" y="22"/>
                    <a:pt x="44" y="25"/>
                    <a:pt x="4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 name="Freeform 15"/>
            <p:cNvSpPr>
              <a:spLocks/>
            </p:cNvSpPr>
            <p:nvPr/>
          </p:nvSpPr>
          <p:spPr bwMode="auto">
            <a:xfrm>
              <a:off x="4514850" y="3511551"/>
              <a:ext cx="328613" cy="84138"/>
            </a:xfrm>
            <a:custGeom>
              <a:avLst/>
              <a:gdLst>
                <a:gd name="T0" fmla="*/ 27 w 86"/>
                <a:gd name="T1" fmla="*/ 13 h 22"/>
                <a:gd name="T2" fmla="*/ 0 w 86"/>
                <a:gd name="T3" fmla="*/ 19 h 22"/>
                <a:gd name="T4" fmla="*/ 1 w 86"/>
                <a:gd name="T5" fmla="*/ 18 h 22"/>
                <a:gd name="T6" fmla="*/ 16 w 86"/>
                <a:gd name="T7" fmla="*/ 14 h 22"/>
                <a:gd name="T8" fmla="*/ 13 w 86"/>
                <a:gd name="T9" fmla="*/ 10 h 22"/>
                <a:gd name="T10" fmla="*/ 17 w 86"/>
                <a:gd name="T11" fmla="*/ 14 h 22"/>
                <a:gd name="T12" fmla="*/ 39 w 86"/>
                <a:gd name="T13" fmla="*/ 11 h 22"/>
                <a:gd name="T14" fmla="*/ 31 w 86"/>
                <a:gd name="T15" fmla="*/ 1 h 22"/>
                <a:gd name="T16" fmla="*/ 40 w 86"/>
                <a:gd name="T17" fmla="*/ 10 h 22"/>
                <a:gd name="T18" fmla="*/ 67 w 86"/>
                <a:gd name="T19" fmla="*/ 8 h 22"/>
                <a:gd name="T20" fmla="*/ 57 w 86"/>
                <a:gd name="T21" fmla="*/ 0 h 22"/>
                <a:gd name="T22" fmla="*/ 68 w 86"/>
                <a:gd name="T23" fmla="*/ 8 h 22"/>
                <a:gd name="T24" fmla="*/ 86 w 86"/>
                <a:gd name="T25" fmla="*/ 7 h 22"/>
                <a:gd name="T26" fmla="*/ 68 w 86"/>
                <a:gd name="T27" fmla="*/ 8 h 22"/>
                <a:gd name="T28" fmla="*/ 54 w 86"/>
                <a:gd name="T29" fmla="*/ 10 h 22"/>
                <a:gd name="T30" fmla="*/ 44 w 86"/>
                <a:gd name="T31" fmla="*/ 22 h 22"/>
                <a:gd name="T32" fmla="*/ 53 w 86"/>
                <a:gd name="T33" fmla="*/ 10 h 22"/>
                <a:gd name="T34" fmla="*/ 28 w 86"/>
                <a:gd name="T35" fmla="*/ 13 h 22"/>
                <a:gd name="T36" fmla="*/ 18 w 86"/>
                <a:gd name="T37" fmla="*/ 21 h 22"/>
                <a:gd name="T38" fmla="*/ 27 w 86"/>
                <a:gd name="T3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2">
                  <a:moveTo>
                    <a:pt x="27" y="13"/>
                  </a:moveTo>
                  <a:cubicBezTo>
                    <a:pt x="18" y="14"/>
                    <a:pt x="8" y="15"/>
                    <a:pt x="0" y="19"/>
                  </a:cubicBezTo>
                  <a:cubicBezTo>
                    <a:pt x="0" y="19"/>
                    <a:pt x="1" y="19"/>
                    <a:pt x="1" y="18"/>
                  </a:cubicBezTo>
                  <a:cubicBezTo>
                    <a:pt x="6" y="16"/>
                    <a:pt x="11" y="15"/>
                    <a:pt x="16" y="14"/>
                  </a:cubicBezTo>
                  <a:cubicBezTo>
                    <a:pt x="15" y="13"/>
                    <a:pt x="14" y="11"/>
                    <a:pt x="13" y="10"/>
                  </a:cubicBezTo>
                  <a:cubicBezTo>
                    <a:pt x="14" y="11"/>
                    <a:pt x="15" y="13"/>
                    <a:pt x="17" y="14"/>
                  </a:cubicBezTo>
                  <a:cubicBezTo>
                    <a:pt x="24" y="12"/>
                    <a:pt x="32" y="11"/>
                    <a:pt x="39" y="11"/>
                  </a:cubicBezTo>
                  <a:cubicBezTo>
                    <a:pt x="36" y="8"/>
                    <a:pt x="33" y="4"/>
                    <a:pt x="31" y="1"/>
                  </a:cubicBezTo>
                  <a:cubicBezTo>
                    <a:pt x="33" y="4"/>
                    <a:pt x="36" y="8"/>
                    <a:pt x="40" y="10"/>
                  </a:cubicBezTo>
                  <a:cubicBezTo>
                    <a:pt x="49" y="9"/>
                    <a:pt x="58" y="8"/>
                    <a:pt x="67" y="8"/>
                  </a:cubicBezTo>
                  <a:cubicBezTo>
                    <a:pt x="63" y="6"/>
                    <a:pt x="59" y="3"/>
                    <a:pt x="57" y="0"/>
                  </a:cubicBezTo>
                  <a:cubicBezTo>
                    <a:pt x="60" y="3"/>
                    <a:pt x="64" y="6"/>
                    <a:pt x="68" y="8"/>
                  </a:cubicBezTo>
                  <a:cubicBezTo>
                    <a:pt x="74" y="7"/>
                    <a:pt x="80" y="7"/>
                    <a:pt x="86" y="7"/>
                  </a:cubicBezTo>
                  <a:cubicBezTo>
                    <a:pt x="80" y="7"/>
                    <a:pt x="74" y="8"/>
                    <a:pt x="68" y="8"/>
                  </a:cubicBezTo>
                  <a:cubicBezTo>
                    <a:pt x="63" y="9"/>
                    <a:pt x="59" y="9"/>
                    <a:pt x="54" y="10"/>
                  </a:cubicBezTo>
                  <a:cubicBezTo>
                    <a:pt x="50" y="13"/>
                    <a:pt x="46" y="17"/>
                    <a:pt x="44" y="22"/>
                  </a:cubicBezTo>
                  <a:cubicBezTo>
                    <a:pt x="46" y="18"/>
                    <a:pt x="49" y="13"/>
                    <a:pt x="53" y="10"/>
                  </a:cubicBezTo>
                  <a:cubicBezTo>
                    <a:pt x="45" y="11"/>
                    <a:pt x="37" y="12"/>
                    <a:pt x="28" y="13"/>
                  </a:cubicBezTo>
                  <a:cubicBezTo>
                    <a:pt x="24" y="15"/>
                    <a:pt x="20" y="17"/>
                    <a:pt x="18" y="21"/>
                  </a:cubicBezTo>
                  <a:cubicBezTo>
                    <a:pt x="20" y="18"/>
                    <a:pt x="23" y="15"/>
                    <a:pt x="2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 name="Freeform 16"/>
            <p:cNvSpPr>
              <a:spLocks/>
            </p:cNvSpPr>
            <p:nvPr/>
          </p:nvSpPr>
          <p:spPr bwMode="auto">
            <a:xfrm>
              <a:off x="4454525" y="3168651"/>
              <a:ext cx="201613" cy="152400"/>
            </a:xfrm>
            <a:custGeom>
              <a:avLst/>
              <a:gdLst>
                <a:gd name="T0" fmla="*/ 18 w 53"/>
                <a:gd name="T1" fmla="*/ 11 h 40"/>
                <a:gd name="T2" fmla="*/ 0 w 53"/>
                <a:gd name="T3" fmla="*/ 0 h 40"/>
                <a:gd name="T4" fmla="*/ 1 w 53"/>
                <a:gd name="T5" fmla="*/ 1 h 40"/>
                <a:gd name="T6" fmla="*/ 12 w 53"/>
                <a:gd name="T7" fmla="*/ 6 h 40"/>
                <a:gd name="T8" fmla="*/ 12 w 53"/>
                <a:gd name="T9" fmla="*/ 2 h 40"/>
                <a:gd name="T10" fmla="*/ 12 w 53"/>
                <a:gd name="T11" fmla="*/ 7 h 40"/>
                <a:gd name="T12" fmla="*/ 26 w 53"/>
                <a:gd name="T13" fmla="*/ 17 h 40"/>
                <a:gd name="T14" fmla="*/ 27 w 53"/>
                <a:gd name="T15" fmla="*/ 7 h 40"/>
                <a:gd name="T16" fmla="*/ 26 w 53"/>
                <a:gd name="T17" fmla="*/ 17 h 40"/>
                <a:gd name="T18" fmla="*/ 42 w 53"/>
                <a:gd name="T19" fmla="*/ 30 h 40"/>
                <a:gd name="T20" fmla="*/ 41 w 53"/>
                <a:gd name="T21" fmla="*/ 20 h 40"/>
                <a:gd name="T22" fmla="*/ 43 w 53"/>
                <a:gd name="T23" fmla="*/ 31 h 40"/>
                <a:gd name="T24" fmla="*/ 53 w 53"/>
                <a:gd name="T25" fmla="*/ 40 h 40"/>
                <a:gd name="T26" fmla="*/ 42 w 53"/>
                <a:gd name="T27" fmla="*/ 31 h 40"/>
                <a:gd name="T28" fmla="*/ 35 w 53"/>
                <a:gd name="T29" fmla="*/ 25 h 40"/>
                <a:gd name="T30" fmla="*/ 22 w 53"/>
                <a:gd name="T31" fmla="*/ 26 h 40"/>
                <a:gd name="T32" fmla="*/ 34 w 53"/>
                <a:gd name="T33" fmla="*/ 24 h 40"/>
                <a:gd name="T34" fmla="*/ 19 w 53"/>
                <a:gd name="T35" fmla="*/ 12 h 40"/>
                <a:gd name="T36" fmla="*/ 9 w 53"/>
                <a:gd name="T37" fmla="*/ 11 h 40"/>
                <a:gd name="T38" fmla="*/ 18 w 53"/>
                <a:gd name="T39"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40">
                  <a:moveTo>
                    <a:pt x="18" y="11"/>
                  </a:moveTo>
                  <a:cubicBezTo>
                    <a:pt x="12" y="8"/>
                    <a:pt x="7" y="2"/>
                    <a:pt x="0" y="0"/>
                  </a:cubicBezTo>
                  <a:cubicBezTo>
                    <a:pt x="0" y="0"/>
                    <a:pt x="1" y="1"/>
                    <a:pt x="1" y="1"/>
                  </a:cubicBezTo>
                  <a:cubicBezTo>
                    <a:pt x="5" y="2"/>
                    <a:pt x="8" y="4"/>
                    <a:pt x="12" y="6"/>
                  </a:cubicBezTo>
                  <a:cubicBezTo>
                    <a:pt x="11" y="5"/>
                    <a:pt x="12" y="3"/>
                    <a:pt x="12" y="2"/>
                  </a:cubicBezTo>
                  <a:cubicBezTo>
                    <a:pt x="12" y="4"/>
                    <a:pt x="12" y="5"/>
                    <a:pt x="12" y="7"/>
                  </a:cubicBezTo>
                  <a:cubicBezTo>
                    <a:pt x="17" y="10"/>
                    <a:pt x="21" y="13"/>
                    <a:pt x="26" y="17"/>
                  </a:cubicBezTo>
                  <a:cubicBezTo>
                    <a:pt x="25" y="14"/>
                    <a:pt x="26" y="10"/>
                    <a:pt x="27" y="7"/>
                  </a:cubicBezTo>
                  <a:cubicBezTo>
                    <a:pt x="26" y="10"/>
                    <a:pt x="25" y="14"/>
                    <a:pt x="26" y="17"/>
                  </a:cubicBezTo>
                  <a:cubicBezTo>
                    <a:pt x="32" y="21"/>
                    <a:pt x="37" y="26"/>
                    <a:pt x="42" y="30"/>
                  </a:cubicBezTo>
                  <a:cubicBezTo>
                    <a:pt x="41" y="27"/>
                    <a:pt x="41" y="24"/>
                    <a:pt x="41" y="20"/>
                  </a:cubicBezTo>
                  <a:cubicBezTo>
                    <a:pt x="41" y="24"/>
                    <a:pt x="42" y="27"/>
                    <a:pt x="43" y="31"/>
                  </a:cubicBezTo>
                  <a:cubicBezTo>
                    <a:pt x="46" y="34"/>
                    <a:pt x="50" y="37"/>
                    <a:pt x="53" y="40"/>
                  </a:cubicBezTo>
                  <a:cubicBezTo>
                    <a:pt x="50" y="37"/>
                    <a:pt x="46" y="34"/>
                    <a:pt x="42" y="31"/>
                  </a:cubicBezTo>
                  <a:cubicBezTo>
                    <a:pt x="40" y="29"/>
                    <a:pt x="37" y="27"/>
                    <a:pt x="35" y="25"/>
                  </a:cubicBezTo>
                  <a:cubicBezTo>
                    <a:pt x="30" y="24"/>
                    <a:pt x="26" y="25"/>
                    <a:pt x="22" y="26"/>
                  </a:cubicBezTo>
                  <a:cubicBezTo>
                    <a:pt x="26" y="24"/>
                    <a:pt x="30" y="24"/>
                    <a:pt x="34" y="24"/>
                  </a:cubicBezTo>
                  <a:cubicBezTo>
                    <a:pt x="29" y="20"/>
                    <a:pt x="24" y="16"/>
                    <a:pt x="19" y="12"/>
                  </a:cubicBezTo>
                  <a:cubicBezTo>
                    <a:pt x="16" y="11"/>
                    <a:pt x="12" y="10"/>
                    <a:pt x="9" y="11"/>
                  </a:cubicBezTo>
                  <a:cubicBezTo>
                    <a:pt x="11" y="10"/>
                    <a:pt x="15" y="11"/>
                    <a:pt x="1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 name="Freeform 17"/>
            <p:cNvSpPr>
              <a:spLocks/>
            </p:cNvSpPr>
            <p:nvPr/>
          </p:nvSpPr>
          <p:spPr bwMode="auto">
            <a:xfrm>
              <a:off x="4652963" y="3805238"/>
              <a:ext cx="373063" cy="111125"/>
            </a:xfrm>
            <a:custGeom>
              <a:avLst/>
              <a:gdLst>
                <a:gd name="T0" fmla="*/ 31 w 98"/>
                <a:gd name="T1" fmla="*/ 17 h 29"/>
                <a:gd name="T2" fmla="*/ 0 w 98"/>
                <a:gd name="T3" fmla="*/ 19 h 29"/>
                <a:gd name="T4" fmla="*/ 1 w 98"/>
                <a:gd name="T5" fmla="*/ 19 h 29"/>
                <a:gd name="T6" fmla="*/ 19 w 98"/>
                <a:gd name="T7" fmla="*/ 19 h 29"/>
                <a:gd name="T8" fmla="*/ 17 w 98"/>
                <a:gd name="T9" fmla="*/ 25 h 29"/>
                <a:gd name="T10" fmla="*/ 20 w 98"/>
                <a:gd name="T11" fmla="*/ 19 h 29"/>
                <a:gd name="T12" fmla="*/ 45 w 98"/>
                <a:gd name="T13" fmla="*/ 15 h 29"/>
                <a:gd name="T14" fmla="*/ 40 w 98"/>
                <a:gd name="T15" fmla="*/ 29 h 29"/>
                <a:gd name="T16" fmla="*/ 46 w 98"/>
                <a:gd name="T17" fmla="*/ 15 h 29"/>
                <a:gd name="T18" fmla="*/ 77 w 98"/>
                <a:gd name="T19" fmla="*/ 9 h 29"/>
                <a:gd name="T20" fmla="*/ 69 w 98"/>
                <a:gd name="T21" fmla="*/ 21 h 29"/>
                <a:gd name="T22" fmla="*/ 78 w 98"/>
                <a:gd name="T23" fmla="*/ 9 h 29"/>
                <a:gd name="T24" fmla="*/ 98 w 98"/>
                <a:gd name="T25" fmla="*/ 4 h 29"/>
                <a:gd name="T26" fmla="*/ 78 w 98"/>
                <a:gd name="T27" fmla="*/ 8 h 29"/>
                <a:gd name="T28" fmla="*/ 63 w 98"/>
                <a:gd name="T29" fmla="*/ 11 h 29"/>
                <a:gd name="T30" fmla="*/ 47 w 98"/>
                <a:gd name="T31" fmla="*/ 0 h 29"/>
                <a:gd name="T32" fmla="*/ 61 w 98"/>
                <a:gd name="T33" fmla="*/ 11 h 29"/>
                <a:gd name="T34" fmla="*/ 33 w 98"/>
                <a:gd name="T35" fmla="*/ 16 h 29"/>
                <a:gd name="T36" fmla="*/ 18 w 98"/>
                <a:gd name="T37" fmla="*/ 10 h 29"/>
                <a:gd name="T38" fmla="*/ 31 w 98"/>
                <a:gd name="T39"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29">
                  <a:moveTo>
                    <a:pt x="31" y="17"/>
                  </a:moveTo>
                  <a:cubicBezTo>
                    <a:pt x="21" y="18"/>
                    <a:pt x="10" y="21"/>
                    <a:pt x="0" y="19"/>
                  </a:cubicBezTo>
                  <a:cubicBezTo>
                    <a:pt x="0" y="19"/>
                    <a:pt x="0" y="19"/>
                    <a:pt x="1" y="19"/>
                  </a:cubicBezTo>
                  <a:cubicBezTo>
                    <a:pt x="7" y="21"/>
                    <a:pt x="13" y="20"/>
                    <a:pt x="19" y="19"/>
                  </a:cubicBezTo>
                  <a:cubicBezTo>
                    <a:pt x="18" y="21"/>
                    <a:pt x="17" y="23"/>
                    <a:pt x="17" y="25"/>
                  </a:cubicBezTo>
                  <a:cubicBezTo>
                    <a:pt x="17" y="23"/>
                    <a:pt x="19" y="21"/>
                    <a:pt x="20" y="19"/>
                  </a:cubicBezTo>
                  <a:cubicBezTo>
                    <a:pt x="29" y="18"/>
                    <a:pt x="37" y="17"/>
                    <a:pt x="45" y="15"/>
                  </a:cubicBezTo>
                  <a:cubicBezTo>
                    <a:pt x="42" y="19"/>
                    <a:pt x="41" y="24"/>
                    <a:pt x="40" y="29"/>
                  </a:cubicBezTo>
                  <a:cubicBezTo>
                    <a:pt x="41" y="24"/>
                    <a:pt x="43" y="19"/>
                    <a:pt x="46" y="15"/>
                  </a:cubicBezTo>
                  <a:cubicBezTo>
                    <a:pt x="57" y="13"/>
                    <a:pt x="67" y="11"/>
                    <a:pt x="77" y="9"/>
                  </a:cubicBezTo>
                  <a:cubicBezTo>
                    <a:pt x="73" y="12"/>
                    <a:pt x="70" y="16"/>
                    <a:pt x="69" y="21"/>
                  </a:cubicBezTo>
                  <a:cubicBezTo>
                    <a:pt x="71" y="16"/>
                    <a:pt x="74" y="12"/>
                    <a:pt x="78" y="9"/>
                  </a:cubicBezTo>
                  <a:cubicBezTo>
                    <a:pt x="85" y="7"/>
                    <a:pt x="92" y="6"/>
                    <a:pt x="98" y="4"/>
                  </a:cubicBezTo>
                  <a:cubicBezTo>
                    <a:pt x="91" y="5"/>
                    <a:pt x="85" y="7"/>
                    <a:pt x="78" y="8"/>
                  </a:cubicBezTo>
                  <a:cubicBezTo>
                    <a:pt x="73" y="9"/>
                    <a:pt x="68" y="10"/>
                    <a:pt x="63" y="11"/>
                  </a:cubicBezTo>
                  <a:cubicBezTo>
                    <a:pt x="57" y="9"/>
                    <a:pt x="51" y="5"/>
                    <a:pt x="47" y="0"/>
                  </a:cubicBezTo>
                  <a:cubicBezTo>
                    <a:pt x="51" y="5"/>
                    <a:pt x="56" y="9"/>
                    <a:pt x="61" y="11"/>
                  </a:cubicBezTo>
                  <a:cubicBezTo>
                    <a:pt x="52" y="13"/>
                    <a:pt x="42" y="15"/>
                    <a:pt x="33" y="16"/>
                  </a:cubicBezTo>
                  <a:cubicBezTo>
                    <a:pt x="28" y="16"/>
                    <a:pt x="22" y="14"/>
                    <a:pt x="18" y="10"/>
                  </a:cubicBezTo>
                  <a:cubicBezTo>
                    <a:pt x="22" y="14"/>
                    <a:pt x="26" y="16"/>
                    <a:pt x="3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 name="Freeform 18"/>
            <p:cNvSpPr>
              <a:spLocks/>
            </p:cNvSpPr>
            <p:nvPr/>
          </p:nvSpPr>
          <p:spPr bwMode="auto">
            <a:xfrm>
              <a:off x="4762500" y="4060826"/>
              <a:ext cx="415925" cy="119063"/>
            </a:xfrm>
            <a:custGeom>
              <a:avLst/>
              <a:gdLst>
                <a:gd name="T0" fmla="*/ 33 w 109"/>
                <a:gd name="T1" fmla="*/ 19 h 31"/>
                <a:gd name="T2" fmla="*/ 0 w 109"/>
                <a:gd name="T3" fmla="*/ 29 h 31"/>
                <a:gd name="T4" fmla="*/ 1 w 109"/>
                <a:gd name="T5" fmla="*/ 28 h 31"/>
                <a:gd name="T6" fmla="*/ 20 w 109"/>
                <a:gd name="T7" fmla="*/ 21 h 31"/>
                <a:gd name="T8" fmla="*/ 15 w 109"/>
                <a:gd name="T9" fmla="*/ 16 h 31"/>
                <a:gd name="T10" fmla="*/ 21 w 109"/>
                <a:gd name="T11" fmla="*/ 21 h 31"/>
                <a:gd name="T12" fmla="*/ 49 w 109"/>
                <a:gd name="T13" fmla="*/ 15 h 31"/>
                <a:gd name="T14" fmla="*/ 39 w 109"/>
                <a:gd name="T15" fmla="*/ 3 h 31"/>
                <a:gd name="T16" fmla="*/ 50 w 109"/>
                <a:gd name="T17" fmla="*/ 15 h 31"/>
                <a:gd name="T18" fmla="*/ 85 w 109"/>
                <a:gd name="T19" fmla="*/ 9 h 31"/>
                <a:gd name="T20" fmla="*/ 71 w 109"/>
                <a:gd name="T21" fmla="*/ 0 h 31"/>
                <a:gd name="T22" fmla="*/ 86 w 109"/>
                <a:gd name="T23" fmla="*/ 9 h 31"/>
                <a:gd name="T24" fmla="*/ 109 w 109"/>
                <a:gd name="T25" fmla="*/ 6 h 31"/>
                <a:gd name="T26" fmla="*/ 86 w 109"/>
                <a:gd name="T27" fmla="*/ 10 h 31"/>
                <a:gd name="T28" fmla="*/ 69 w 109"/>
                <a:gd name="T29" fmla="*/ 13 h 31"/>
                <a:gd name="T30" fmla="*/ 57 w 109"/>
                <a:gd name="T31" fmla="*/ 30 h 31"/>
                <a:gd name="T32" fmla="*/ 67 w 109"/>
                <a:gd name="T33" fmla="*/ 13 h 31"/>
                <a:gd name="T34" fmla="*/ 36 w 109"/>
                <a:gd name="T35" fmla="*/ 19 h 31"/>
                <a:gd name="T36" fmla="*/ 23 w 109"/>
                <a:gd name="T37" fmla="*/ 31 h 31"/>
                <a:gd name="T38" fmla="*/ 33 w 109"/>
                <a:gd name="T39"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31">
                  <a:moveTo>
                    <a:pt x="33" y="19"/>
                  </a:moveTo>
                  <a:cubicBezTo>
                    <a:pt x="23" y="21"/>
                    <a:pt x="9" y="23"/>
                    <a:pt x="0" y="29"/>
                  </a:cubicBezTo>
                  <a:cubicBezTo>
                    <a:pt x="0" y="29"/>
                    <a:pt x="0" y="29"/>
                    <a:pt x="1" y="28"/>
                  </a:cubicBezTo>
                  <a:cubicBezTo>
                    <a:pt x="6" y="24"/>
                    <a:pt x="14" y="23"/>
                    <a:pt x="20" y="21"/>
                  </a:cubicBezTo>
                  <a:cubicBezTo>
                    <a:pt x="18" y="20"/>
                    <a:pt x="16" y="18"/>
                    <a:pt x="15" y="16"/>
                  </a:cubicBezTo>
                  <a:cubicBezTo>
                    <a:pt x="17" y="18"/>
                    <a:pt x="19" y="20"/>
                    <a:pt x="21" y="21"/>
                  </a:cubicBezTo>
                  <a:cubicBezTo>
                    <a:pt x="30" y="19"/>
                    <a:pt x="40" y="17"/>
                    <a:pt x="49" y="15"/>
                  </a:cubicBezTo>
                  <a:cubicBezTo>
                    <a:pt x="45" y="12"/>
                    <a:pt x="41" y="7"/>
                    <a:pt x="39" y="3"/>
                  </a:cubicBezTo>
                  <a:cubicBezTo>
                    <a:pt x="42" y="7"/>
                    <a:pt x="45" y="12"/>
                    <a:pt x="50" y="15"/>
                  </a:cubicBezTo>
                  <a:cubicBezTo>
                    <a:pt x="62" y="13"/>
                    <a:pt x="73" y="11"/>
                    <a:pt x="85" y="9"/>
                  </a:cubicBezTo>
                  <a:cubicBezTo>
                    <a:pt x="80" y="7"/>
                    <a:pt x="75" y="4"/>
                    <a:pt x="71" y="0"/>
                  </a:cubicBezTo>
                  <a:cubicBezTo>
                    <a:pt x="75" y="4"/>
                    <a:pt x="81" y="7"/>
                    <a:pt x="86" y="9"/>
                  </a:cubicBezTo>
                  <a:cubicBezTo>
                    <a:pt x="94" y="8"/>
                    <a:pt x="101" y="7"/>
                    <a:pt x="109" y="6"/>
                  </a:cubicBezTo>
                  <a:cubicBezTo>
                    <a:pt x="101" y="7"/>
                    <a:pt x="94" y="9"/>
                    <a:pt x="86" y="10"/>
                  </a:cubicBezTo>
                  <a:cubicBezTo>
                    <a:pt x="80" y="11"/>
                    <a:pt x="75" y="12"/>
                    <a:pt x="69" y="13"/>
                  </a:cubicBezTo>
                  <a:cubicBezTo>
                    <a:pt x="64" y="17"/>
                    <a:pt x="59" y="23"/>
                    <a:pt x="57" y="30"/>
                  </a:cubicBezTo>
                  <a:cubicBezTo>
                    <a:pt x="59" y="24"/>
                    <a:pt x="63" y="18"/>
                    <a:pt x="67" y="13"/>
                  </a:cubicBezTo>
                  <a:cubicBezTo>
                    <a:pt x="57" y="15"/>
                    <a:pt x="46" y="17"/>
                    <a:pt x="36" y="19"/>
                  </a:cubicBezTo>
                  <a:cubicBezTo>
                    <a:pt x="31" y="21"/>
                    <a:pt x="25" y="25"/>
                    <a:pt x="23" y="31"/>
                  </a:cubicBezTo>
                  <a:cubicBezTo>
                    <a:pt x="25" y="26"/>
                    <a:pt x="29" y="22"/>
                    <a:pt x="3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19" name="Mail"/>
          <p:cNvSpPr>
            <a:spLocks noEditPoints="1"/>
          </p:cNvSpPr>
          <p:nvPr/>
        </p:nvSpPr>
        <p:spPr bwMode="auto">
          <a:xfrm>
            <a:off x="7916467" y="1935957"/>
            <a:ext cx="556022" cy="438150"/>
          </a:xfrm>
          <a:custGeom>
            <a:avLst/>
            <a:gdLst>
              <a:gd name="T0" fmla="*/ 100 w 195"/>
              <a:gd name="T1" fmla="*/ 86 h 153"/>
              <a:gd name="T2" fmla="*/ 2 w 195"/>
              <a:gd name="T3" fmla="*/ 56 h 153"/>
              <a:gd name="T4" fmla="*/ 7 w 195"/>
              <a:gd name="T5" fmla="*/ 52 h 153"/>
              <a:gd name="T6" fmla="*/ 151 w 195"/>
              <a:gd name="T7" fmla="*/ 1 h 153"/>
              <a:gd name="T8" fmla="*/ 158 w 195"/>
              <a:gd name="T9" fmla="*/ 1 h 153"/>
              <a:gd name="T10" fmla="*/ 100 w 195"/>
              <a:gd name="T11" fmla="*/ 86 h 153"/>
              <a:gd name="T12" fmla="*/ 117 w 195"/>
              <a:gd name="T13" fmla="*/ 76 h 153"/>
              <a:gd name="T14" fmla="*/ 182 w 195"/>
              <a:gd name="T15" fmla="*/ 89 h 153"/>
              <a:gd name="T16" fmla="*/ 185 w 195"/>
              <a:gd name="T17" fmla="*/ 94 h 153"/>
              <a:gd name="T18" fmla="*/ 182 w 195"/>
              <a:gd name="T19" fmla="*/ 98 h 153"/>
              <a:gd name="T20" fmla="*/ 180 w 195"/>
              <a:gd name="T21" fmla="*/ 98 h 153"/>
              <a:gd name="T22" fmla="*/ 112 w 195"/>
              <a:gd name="T23" fmla="*/ 84 h 153"/>
              <a:gd name="T24" fmla="*/ 105 w 195"/>
              <a:gd name="T25" fmla="*/ 94 h 153"/>
              <a:gd name="T26" fmla="*/ 103 w 195"/>
              <a:gd name="T27" fmla="*/ 95 h 153"/>
              <a:gd name="T28" fmla="*/ 100 w 195"/>
              <a:gd name="T29" fmla="*/ 95 h 153"/>
              <a:gd name="T30" fmla="*/ 89 w 195"/>
              <a:gd name="T31" fmla="*/ 92 h 153"/>
              <a:gd name="T32" fmla="*/ 45 w 195"/>
              <a:gd name="T33" fmla="*/ 145 h 153"/>
              <a:gd name="T34" fmla="*/ 43 w 195"/>
              <a:gd name="T35" fmla="*/ 147 h 153"/>
              <a:gd name="T36" fmla="*/ 39 w 195"/>
              <a:gd name="T37" fmla="*/ 146 h 153"/>
              <a:gd name="T38" fmla="*/ 38 w 195"/>
              <a:gd name="T39" fmla="*/ 140 h 153"/>
              <a:gd name="T40" fmla="*/ 80 w 195"/>
              <a:gd name="T41" fmla="*/ 89 h 153"/>
              <a:gd name="T42" fmla="*/ 0 w 195"/>
              <a:gd name="T43" fmla="*/ 65 h 153"/>
              <a:gd name="T44" fmla="*/ 0 w 195"/>
              <a:gd name="T45" fmla="*/ 66 h 153"/>
              <a:gd name="T46" fmla="*/ 28 w 195"/>
              <a:gd name="T47" fmla="*/ 144 h 153"/>
              <a:gd name="T48" fmla="*/ 42 w 195"/>
              <a:gd name="T49" fmla="*/ 151 h 153"/>
              <a:gd name="T50" fmla="*/ 186 w 195"/>
              <a:gd name="T51" fmla="*/ 100 h 153"/>
              <a:gd name="T52" fmla="*/ 192 w 195"/>
              <a:gd name="T53" fmla="*/ 86 h 153"/>
              <a:gd name="T54" fmla="*/ 165 w 195"/>
              <a:gd name="T55" fmla="*/ 8 h 153"/>
              <a:gd name="T56" fmla="*/ 164 w 195"/>
              <a:gd name="T57" fmla="*/ 7 h 153"/>
              <a:gd name="T58" fmla="*/ 117 w 195"/>
              <a:gd name="T59" fmla="*/ 7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153">
                <a:moveTo>
                  <a:pt x="100" y="86"/>
                </a:moveTo>
                <a:cubicBezTo>
                  <a:pt x="2" y="56"/>
                  <a:pt x="2" y="56"/>
                  <a:pt x="2" y="56"/>
                </a:cubicBezTo>
                <a:cubicBezTo>
                  <a:pt x="3" y="54"/>
                  <a:pt x="5" y="53"/>
                  <a:pt x="7" y="52"/>
                </a:cubicBezTo>
                <a:cubicBezTo>
                  <a:pt x="151" y="1"/>
                  <a:pt x="151" y="1"/>
                  <a:pt x="151" y="1"/>
                </a:cubicBezTo>
                <a:cubicBezTo>
                  <a:pt x="153" y="0"/>
                  <a:pt x="155" y="0"/>
                  <a:pt x="158" y="1"/>
                </a:cubicBezTo>
                <a:lnTo>
                  <a:pt x="100" y="86"/>
                </a:lnTo>
                <a:close/>
                <a:moveTo>
                  <a:pt x="117" y="76"/>
                </a:moveTo>
                <a:cubicBezTo>
                  <a:pt x="182" y="89"/>
                  <a:pt x="182" y="89"/>
                  <a:pt x="182" y="89"/>
                </a:cubicBezTo>
                <a:cubicBezTo>
                  <a:pt x="184" y="90"/>
                  <a:pt x="185" y="92"/>
                  <a:pt x="185" y="94"/>
                </a:cubicBezTo>
                <a:cubicBezTo>
                  <a:pt x="185" y="96"/>
                  <a:pt x="184" y="97"/>
                  <a:pt x="182" y="98"/>
                </a:cubicBezTo>
                <a:cubicBezTo>
                  <a:pt x="182" y="98"/>
                  <a:pt x="181" y="98"/>
                  <a:pt x="180" y="98"/>
                </a:cubicBezTo>
                <a:cubicBezTo>
                  <a:pt x="112" y="84"/>
                  <a:pt x="112" y="84"/>
                  <a:pt x="112" y="84"/>
                </a:cubicBezTo>
                <a:cubicBezTo>
                  <a:pt x="105" y="94"/>
                  <a:pt x="105" y="94"/>
                  <a:pt x="105" y="94"/>
                </a:cubicBezTo>
                <a:cubicBezTo>
                  <a:pt x="105" y="94"/>
                  <a:pt x="104" y="95"/>
                  <a:pt x="103" y="95"/>
                </a:cubicBezTo>
                <a:cubicBezTo>
                  <a:pt x="102" y="96"/>
                  <a:pt x="101" y="96"/>
                  <a:pt x="100" y="95"/>
                </a:cubicBezTo>
                <a:cubicBezTo>
                  <a:pt x="89" y="92"/>
                  <a:pt x="89" y="92"/>
                  <a:pt x="89" y="92"/>
                </a:cubicBezTo>
                <a:cubicBezTo>
                  <a:pt x="45" y="145"/>
                  <a:pt x="45" y="145"/>
                  <a:pt x="45" y="145"/>
                </a:cubicBezTo>
                <a:cubicBezTo>
                  <a:pt x="44" y="146"/>
                  <a:pt x="44" y="146"/>
                  <a:pt x="43" y="147"/>
                </a:cubicBezTo>
                <a:cubicBezTo>
                  <a:pt x="42" y="147"/>
                  <a:pt x="40" y="147"/>
                  <a:pt x="39" y="146"/>
                </a:cubicBezTo>
                <a:cubicBezTo>
                  <a:pt x="37" y="145"/>
                  <a:pt x="37" y="142"/>
                  <a:pt x="38" y="140"/>
                </a:cubicBezTo>
                <a:cubicBezTo>
                  <a:pt x="80" y="89"/>
                  <a:pt x="80" y="89"/>
                  <a:pt x="80" y="89"/>
                </a:cubicBezTo>
                <a:cubicBezTo>
                  <a:pt x="0" y="65"/>
                  <a:pt x="0" y="65"/>
                  <a:pt x="0" y="65"/>
                </a:cubicBezTo>
                <a:cubicBezTo>
                  <a:pt x="0" y="65"/>
                  <a:pt x="0" y="66"/>
                  <a:pt x="0" y="66"/>
                </a:cubicBezTo>
                <a:cubicBezTo>
                  <a:pt x="28" y="144"/>
                  <a:pt x="28" y="144"/>
                  <a:pt x="28" y="144"/>
                </a:cubicBezTo>
                <a:cubicBezTo>
                  <a:pt x="30" y="150"/>
                  <a:pt x="36" y="153"/>
                  <a:pt x="42" y="151"/>
                </a:cubicBezTo>
                <a:cubicBezTo>
                  <a:pt x="186" y="100"/>
                  <a:pt x="186" y="100"/>
                  <a:pt x="186" y="100"/>
                </a:cubicBezTo>
                <a:cubicBezTo>
                  <a:pt x="191" y="98"/>
                  <a:pt x="195" y="92"/>
                  <a:pt x="192" y="86"/>
                </a:cubicBezTo>
                <a:cubicBezTo>
                  <a:pt x="165" y="8"/>
                  <a:pt x="165" y="8"/>
                  <a:pt x="165" y="8"/>
                </a:cubicBezTo>
                <a:cubicBezTo>
                  <a:pt x="165" y="8"/>
                  <a:pt x="164" y="7"/>
                  <a:pt x="164" y="7"/>
                </a:cubicBezTo>
                <a:lnTo>
                  <a:pt x="117" y="76"/>
                </a:lnTo>
                <a:close/>
              </a:path>
            </a:pathLst>
          </a:custGeom>
          <a:solidFill>
            <a:srgbClr val="3C4D66"/>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5" name="Clock"/>
          <p:cNvSpPr>
            <a:spLocks noEditPoints="1"/>
          </p:cNvSpPr>
          <p:nvPr/>
        </p:nvSpPr>
        <p:spPr bwMode="auto">
          <a:xfrm>
            <a:off x="6268641" y="1013222"/>
            <a:ext cx="915591" cy="920354"/>
          </a:xfrm>
          <a:custGeom>
            <a:avLst/>
            <a:gdLst>
              <a:gd name="T0" fmla="*/ 268 w 321"/>
              <a:gd name="T1" fmla="*/ 161 h 322"/>
              <a:gd name="T2" fmla="*/ 263 w 321"/>
              <a:gd name="T3" fmla="*/ 166 h 322"/>
              <a:gd name="T4" fmla="*/ 180 w 321"/>
              <a:gd name="T5" fmla="*/ 166 h 322"/>
              <a:gd name="T6" fmla="*/ 160 w 321"/>
              <a:gd name="T7" fmla="*/ 181 h 322"/>
              <a:gd name="T8" fmla="*/ 141 w 321"/>
              <a:gd name="T9" fmla="*/ 161 h 322"/>
              <a:gd name="T10" fmla="*/ 153 w 321"/>
              <a:gd name="T11" fmla="*/ 143 h 322"/>
              <a:gd name="T12" fmla="*/ 153 w 321"/>
              <a:gd name="T13" fmla="*/ 84 h 322"/>
              <a:gd name="T14" fmla="*/ 160 w 321"/>
              <a:gd name="T15" fmla="*/ 77 h 322"/>
              <a:gd name="T16" fmla="*/ 168 w 321"/>
              <a:gd name="T17" fmla="*/ 84 h 322"/>
              <a:gd name="T18" fmla="*/ 168 w 321"/>
              <a:gd name="T19" fmla="*/ 143 h 322"/>
              <a:gd name="T20" fmla="*/ 180 w 321"/>
              <a:gd name="T21" fmla="*/ 156 h 322"/>
              <a:gd name="T22" fmla="*/ 263 w 321"/>
              <a:gd name="T23" fmla="*/ 156 h 322"/>
              <a:gd name="T24" fmla="*/ 268 w 321"/>
              <a:gd name="T25" fmla="*/ 161 h 322"/>
              <a:gd name="T26" fmla="*/ 321 w 321"/>
              <a:gd name="T27" fmla="*/ 161 h 322"/>
              <a:gd name="T28" fmla="*/ 321 w 321"/>
              <a:gd name="T29" fmla="*/ 161 h 322"/>
              <a:gd name="T30" fmla="*/ 160 w 321"/>
              <a:gd name="T31" fmla="*/ 322 h 322"/>
              <a:gd name="T32" fmla="*/ 0 w 321"/>
              <a:gd name="T33" fmla="*/ 161 h 322"/>
              <a:gd name="T34" fmla="*/ 160 w 321"/>
              <a:gd name="T35" fmla="*/ 0 h 322"/>
              <a:gd name="T36" fmla="*/ 321 w 321"/>
              <a:gd name="T37" fmla="*/ 161 h 322"/>
              <a:gd name="T38" fmla="*/ 321 w 321"/>
              <a:gd name="T39" fmla="*/ 161 h 322"/>
              <a:gd name="T40" fmla="*/ 306 w 321"/>
              <a:gd name="T41" fmla="*/ 168 h 322"/>
              <a:gd name="T42" fmla="*/ 289 w 321"/>
              <a:gd name="T43" fmla="*/ 168 h 322"/>
              <a:gd name="T44" fmla="*/ 281 w 321"/>
              <a:gd name="T45" fmla="*/ 161 h 322"/>
              <a:gd name="T46" fmla="*/ 289 w 321"/>
              <a:gd name="T47" fmla="*/ 154 h 322"/>
              <a:gd name="T48" fmla="*/ 306 w 321"/>
              <a:gd name="T49" fmla="*/ 154 h 322"/>
              <a:gd name="T50" fmla="*/ 168 w 321"/>
              <a:gd name="T51" fmla="*/ 15 h 322"/>
              <a:gd name="T52" fmla="*/ 168 w 321"/>
              <a:gd name="T53" fmla="*/ 33 h 322"/>
              <a:gd name="T54" fmla="*/ 160 w 321"/>
              <a:gd name="T55" fmla="*/ 40 h 322"/>
              <a:gd name="T56" fmla="*/ 153 w 321"/>
              <a:gd name="T57" fmla="*/ 33 h 322"/>
              <a:gd name="T58" fmla="*/ 153 w 321"/>
              <a:gd name="T59" fmla="*/ 15 h 322"/>
              <a:gd name="T60" fmla="*/ 15 w 321"/>
              <a:gd name="T61" fmla="*/ 154 h 322"/>
              <a:gd name="T62" fmla="*/ 32 w 321"/>
              <a:gd name="T63" fmla="*/ 154 h 322"/>
              <a:gd name="T64" fmla="*/ 40 w 321"/>
              <a:gd name="T65" fmla="*/ 161 h 322"/>
              <a:gd name="T66" fmla="*/ 32 w 321"/>
              <a:gd name="T67" fmla="*/ 168 h 322"/>
              <a:gd name="T68" fmla="*/ 15 w 321"/>
              <a:gd name="T69" fmla="*/ 168 h 322"/>
              <a:gd name="T70" fmla="*/ 153 w 321"/>
              <a:gd name="T71" fmla="*/ 307 h 322"/>
              <a:gd name="T72" fmla="*/ 153 w 321"/>
              <a:gd name="T73" fmla="*/ 289 h 322"/>
              <a:gd name="T74" fmla="*/ 160 w 321"/>
              <a:gd name="T75" fmla="*/ 282 h 322"/>
              <a:gd name="T76" fmla="*/ 168 w 321"/>
              <a:gd name="T77" fmla="*/ 289 h 322"/>
              <a:gd name="T78" fmla="*/ 168 w 321"/>
              <a:gd name="T79" fmla="*/ 307 h 322"/>
              <a:gd name="T80" fmla="*/ 306 w 321"/>
              <a:gd name="T81" fmla="*/ 168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1" h="322">
                <a:moveTo>
                  <a:pt x="268" y="161"/>
                </a:moveTo>
                <a:cubicBezTo>
                  <a:pt x="268" y="164"/>
                  <a:pt x="266" y="166"/>
                  <a:pt x="263" y="166"/>
                </a:cubicBezTo>
                <a:cubicBezTo>
                  <a:pt x="180" y="166"/>
                  <a:pt x="180" y="166"/>
                  <a:pt x="180" y="166"/>
                </a:cubicBezTo>
                <a:cubicBezTo>
                  <a:pt x="177" y="174"/>
                  <a:pt x="170" y="181"/>
                  <a:pt x="160" y="181"/>
                </a:cubicBezTo>
                <a:cubicBezTo>
                  <a:pt x="150" y="181"/>
                  <a:pt x="141" y="172"/>
                  <a:pt x="141" y="161"/>
                </a:cubicBezTo>
                <a:cubicBezTo>
                  <a:pt x="141" y="153"/>
                  <a:pt x="146" y="146"/>
                  <a:pt x="153" y="143"/>
                </a:cubicBezTo>
                <a:cubicBezTo>
                  <a:pt x="153" y="84"/>
                  <a:pt x="153" y="84"/>
                  <a:pt x="153" y="84"/>
                </a:cubicBezTo>
                <a:cubicBezTo>
                  <a:pt x="153" y="80"/>
                  <a:pt x="156" y="77"/>
                  <a:pt x="160" y="77"/>
                </a:cubicBezTo>
                <a:cubicBezTo>
                  <a:pt x="165" y="77"/>
                  <a:pt x="168" y="80"/>
                  <a:pt x="168" y="84"/>
                </a:cubicBezTo>
                <a:cubicBezTo>
                  <a:pt x="168" y="143"/>
                  <a:pt x="168" y="143"/>
                  <a:pt x="168" y="143"/>
                </a:cubicBezTo>
                <a:cubicBezTo>
                  <a:pt x="174" y="145"/>
                  <a:pt x="178" y="150"/>
                  <a:pt x="180" y="156"/>
                </a:cubicBezTo>
                <a:cubicBezTo>
                  <a:pt x="263" y="156"/>
                  <a:pt x="263" y="156"/>
                  <a:pt x="263" y="156"/>
                </a:cubicBezTo>
                <a:cubicBezTo>
                  <a:pt x="266" y="156"/>
                  <a:pt x="268" y="158"/>
                  <a:pt x="268" y="161"/>
                </a:cubicBezTo>
                <a:close/>
                <a:moveTo>
                  <a:pt x="321" y="161"/>
                </a:moveTo>
                <a:cubicBezTo>
                  <a:pt x="321" y="161"/>
                  <a:pt x="321" y="161"/>
                  <a:pt x="321" y="161"/>
                </a:cubicBezTo>
                <a:cubicBezTo>
                  <a:pt x="321" y="250"/>
                  <a:pt x="249" y="322"/>
                  <a:pt x="160" y="322"/>
                </a:cubicBezTo>
                <a:cubicBezTo>
                  <a:pt x="72" y="322"/>
                  <a:pt x="0" y="250"/>
                  <a:pt x="0" y="161"/>
                </a:cubicBezTo>
                <a:cubicBezTo>
                  <a:pt x="0" y="72"/>
                  <a:pt x="72" y="0"/>
                  <a:pt x="160" y="0"/>
                </a:cubicBezTo>
                <a:cubicBezTo>
                  <a:pt x="249" y="0"/>
                  <a:pt x="321" y="72"/>
                  <a:pt x="321" y="161"/>
                </a:cubicBezTo>
                <a:cubicBezTo>
                  <a:pt x="321" y="161"/>
                  <a:pt x="321" y="161"/>
                  <a:pt x="321" y="161"/>
                </a:cubicBezTo>
                <a:close/>
                <a:moveTo>
                  <a:pt x="306" y="168"/>
                </a:moveTo>
                <a:cubicBezTo>
                  <a:pt x="289" y="168"/>
                  <a:pt x="289" y="168"/>
                  <a:pt x="289" y="168"/>
                </a:cubicBezTo>
                <a:cubicBezTo>
                  <a:pt x="285" y="168"/>
                  <a:pt x="281" y="165"/>
                  <a:pt x="281" y="161"/>
                </a:cubicBezTo>
                <a:cubicBezTo>
                  <a:pt x="281" y="157"/>
                  <a:pt x="285" y="154"/>
                  <a:pt x="289" y="154"/>
                </a:cubicBezTo>
                <a:cubicBezTo>
                  <a:pt x="306" y="154"/>
                  <a:pt x="306" y="154"/>
                  <a:pt x="306" y="154"/>
                </a:cubicBezTo>
                <a:cubicBezTo>
                  <a:pt x="302" y="79"/>
                  <a:pt x="242" y="19"/>
                  <a:pt x="168" y="15"/>
                </a:cubicBezTo>
                <a:cubicBezTo>
                  <a:pt x="168" y="33"/>
                  <a:pt x="168" y="33"/>
                  <a:pt x="168" y="33"/>
                </a:cubicBezTo>
                <a:cubicBezTo>
                  <a:pt x="168" y="37"/>
                  <a:pt x="165" y="40"/>
                  <a:pt x="160" y="40"/>
                </a:cubicBezTo>
                <a:cubicBezTo>
                  <a:pt x="156" y="40"/>
                  <a:pt x="153" y="37"/>
                  <a:pt x="153" y="33"/>
                </a:cubicBezTo>
                <a:cubicBezTo>
                  <a:pt x="153" y="15"/>
                  <a:pt x="153" y="15"/>
                  <a:pt x="153" y="15"/>
                </a:cubicBezTo>
                <a:cubicBezTo>
                  <a:pt x="79" y="19"/>
                  <a:pt x="19" y="79"/>
                  <a:pt x="15" y="154"/>
                </a:cubicBezTo>
                <a:cubicBezTo>
                  <a:pt x="32" y="154"/>
                  <a:pt x="32" y="154"/>
                  <a:pt x="32" y="154"/>
                </a:cubicBezTo>
                <a:cubicBezTo>
                  <a:pt x="36" y="154"/>
                  <a:pt x="40" y="157"/>
                  <a:pt x="40" y="161"/>
                </a:cubicBezTo>
                <a:cubicBezTo>
                  <a:pt x="40" y="165"/>
                  <a:pt x="36" y="168"/>
                  <a:pt x="32" y="168"/>
                </a:cubicBezTo>
                <a:cubicBezTo>
                  <a:pt x="15" y="168"/>
                  <a:pt x="15" y="168"/>
                  <a:pt x="15" y="168"/>
                </a:cubicBezTo>
                <a:cubicBezTo>
                  <a:pt x="19" y="243"/>
                  <a:pt x="79" y="303"/>
                  <a:pt x="153" y="307"/>
                </a:cubicBezTo>
                <a:cubicBezTo>
                  <a:pt x="153" y="289"/>
                  <a:pt x="153" y="289"/>
                  <a:pt x="153" y="289"/>
                </a:cubicBezTo>
                <a:cubicBezTo>
                  <a:pt x="153" y="285"/>
                  <a:pt x="156" y="282"/>
                  <a:pt x="160" y="282"/>
                </a:cubicBezTo>
                <a:cubicBezTo>
                  <a:pt x="165" y="282"/>
                  <a:pt x="168" y="285"/>
                  <a:pt x="168" y="289"/>
                </a:cubicBezTo>
                <a:cubicBezTo>
                  <a:pt x="168" y="307"/>
                  <a:pt x="168" y="307"/>
                  <a:pt x="168" y="307"/>
                </a:cubicBezTo>
                <a:cubicBezTo>
                  <a:pt x="242" y="303"/>
                  <a:pt x="302" y="243"/>
                  <a:pt x="306" y="168"/>
                </a:cubicBezTo>
                <a:close/>
              </a:path>
            </a:pathLst>
          </a:custGeom>
          <a:solidFill>
            <a:srgbClr val="3C4D66"/>
          </a:solidFill>
          <a:ln>
            <a:noFill/>
          </a:ln>
        </p:spPr>
        <p:txBody>
          <a:bodyPr vert="horz" wrap="square" lIns="68580" tIns="34290" rIns="68580" bIns="34290" numCol="1" anchor="t" anchorCtr="0" compatLnSpc="1">
            <a:prstTxWarp prst="textNoShape">
              <a:avLst/>
            </a:prstTxWarp>
          </a:bodyPr>
          <a:lstStyle/>
          <a:p>
            <a:endParaRPr lang="ru-RU" sz="1050"/>
          </a:p>
        </p:txBody>
      </p:sp>
      <p:grpSp>
        <p:nvGrpSpPr>
          <p:cNvPr id="3229" name="Candidate 02"/>
          <p:cNvGrpSpPr/>
          <p:nvPr/>
        </p:nvGrpSpPr>
        <p:grpSpPr>
          <a:xfrm>
            <a:off x="5297091" y="1125142"/>
            <a:ext cx="1327547" cy="1775222"/>
            <a:chOff x="7062788" y="1500188"/>
            <a:chExt cx="1770062" cy="2366963"/>
          </a:xfrm>
        </p:grpSpPr>
        <p:sp>
          <p:nvSpPr>
            <p:cNvPr id="36" name="Rectangle 36"/>
            <p:cNvSpPr>
              <a:spLocks noChangeArrowheads="1"/>
            </p:cNvSpPr>
            <p:nvPr/>
          </p:nvSpPr>
          <p:spPr bwMode="auto">
            <a:xfrm>
              <a:off x="7092950" y="1533526"/>
              <a:ext cx="1739900" cy="2333625"/>
            </a:xfrm>
            <a:prstGeom prst="rect">
              <a:avLst/>
            </a:prstGeom>
            <a:solidFill>
              <a:srgbClr val="374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7" name="Rectangle 37"/>
            <p:cNvSpPr>
              <a:spLocks noChangeArrowheads="1"/>
            </p:cNvSpPr>
            <p:nvPr/>
          </p:nvSpPr>
          <p:spPr bwMode="auto">
            <a:xfrm>
              <a:off x="7062788" y="1500188"/>
              <a:ext cx="1736725" cy="2332038"/>
            </a:xfrm>
            <a:prstGeom prst="rect">
              <a:avLst/>
            </a:prstGeom>
            <a:solidFill>
              <a:srgbClr val="455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8" name="Oval 38"/>
            <p:cNvSpPr>
              <a:spLocks noChangeArrowheads="1"/>
            </p:cNvSpPr>
            <p:nvPr/>
          </p:nvSpPr>
          <p:spPr bwMode="auto">
            <a:xfrm>
              <a:off x="7389813" y="1658938"/>
              <a:ext cx="1077913" cy="1079500"/>
            </a:xfrm>
            <a:prstGeom prst="ellipse">
              <a:avLst/>
            </a:prstGeom>
            <a:solidFill>
              <a:srgbClr val="05D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9" name="Freeform 39"/>
            <p:cNvSpPr>
              <a:spLocks/>
            </p:cNvSpPr>
            <p:nvPr/>
          </p:nvSpPr>
          <p:spPr bwMode="auto">
            <a:xfrm>
              <a:off x="7800975" y="2284413"/>
              <a:ext cx="282575" cy="290513"/>
            </a:xfrm>
            <a:custGeom>
              <a:avLst/>
              <a:gdLst>
                <a:gd name="T0" fmla="*/ 9 w 74"/>
                <a:gd name="T1" fmla="*/ 39 h 76"/>
                <a:gd name="T2" fmla="*/ 50 w 74"/>
                <a:gd name="T3" fmla="*/ 61 h 76"/>
                <a:gd name="T4" fmla="*/ 64 w 74"/>
                <a:gd name="T5" fmla="*/ 37 h 76"/>
                <a:gd name="T6" fmla="*/ 74 w 74"/>
                <a:gd name="T7" fmla="*/ 8 h 76"/>
                <a:gd name="T8" fmla="*/ 69 w 74"/>
                <a:gd name="T9" fmla="*/ 0 h 76"/>
                <a:gd name="T10" fmla="*/ 51 w 74"/>
                <a:gd name="T11" fmla="*/ 2 h 76"/>
                <a:gd name="T12" fmla="*/ 33 w 74"/>
                <a:gd name="T13" fmla="*/ 3 h 76"/>
                <a:gd name="T14" fmla="*/ 14 w 74"/>
                <a:gd name="T15" fmla="*/ 2 h 76"/>
                <a:gd name="T16" fmla="*/ 0 w 74"/>
                <a:gd name="T17" fmla="*/ 6 h 76"/>
                <a:gd name="T18" fmla="*/ 9 w 74"/>
                <a:gd name="T19"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76">
                  <a:moveTo>
                    <a:pt x="9" y="39"/>
                  </a:moveTo>
                  <a:cubicBezTo>
                    <a:pt x="16" y="55"/>
                    <a:pt x="32" y="76"/>
                    <a:pt x="50" y="61"/>
                  </a:cubicBezTo>
                  <a:cubicBezTo>
                    <a:pt x="57" y="55"/>
                    <a:pt x="61" y="46"/>
                    <a:pt x="64" y="37"/>
                  </a:cubicBezTo>
                  <a:cubicBezTo>
                    <a:pt x="68" y="28"/>
                    <a:pt x="71" y="18"/>
                    <a:pt x="74" y="8"/>
                  </a:cubicBezTo>
                  <a:cubicBezTo>
                    <a:pt x="72" y="5"/>
                    <a:pt x="71" y="2"/>
                    <a:pt x="69" y="0"/>
                  </a:cubicBezTo>
                  <a:cubicBezTo>
                    <a:pt x="63" y="1"/>
                    <a:pt x="57" y="1"/>
                    <a:pt x="51" y="2"/>
                  </a:cubicBezTo>
                  <a:cubicBezTo>
                    <a:pt x="44" y="4"/>
                    <a:pt x="39" y="3"/>
                    <a:pt x="33" y="3"/>
                  </a:cubicBezTo>
                  <a:cubicBezTo>
                    <a:pt x="26" y="2"/>
                    <a:pt x="20" y="2"/>
                    <a:pt x="14" y="2"/>
                  </a:cubicBezTo>
                  <a:cubicBezTo>
                    <a:pt x="9" y="2"/>
                    <a:pt x="2" y="1"/>
                    <a:pt x="0" y="6"/>
                  </a:cubicBezTo>
                  <a:cubicBezTo>
                    <a:pt x="2" y="17"/>
                    <a:pt x="4" y="29"/>
                    <a:pt x="9" y="39"/>
                  </a:cubicBezTo>
                  <a:close/>
                </a:path>
              </a:pathLst>
            </a:custGeom>
            <a:solidFill>
              <a:srgbClr val="F0A8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0" name="Freeform 40"/>
            <p:cNvSpPr>
              <a:spLocks/>
            </p:cNvSpPr>
            <p:nvPr/>
          </p:nvSpPr>
          <p:spPr bwMode="auto">
            <a:xfrm>
              <a:off x="7762875" y="1862138"/>
              <a:ext cx="361950" cy="503238"/>
            </a:xfrm>
            <a:custGeom>
              <a:avLst/>
              <a:gdLst>
                <a:gd name="T0" fmla="*/ 92 w 95"/>
                <a:gd name="T1" fmla="*/ 41 h 132"/>
                <a:gd name="T2" fmla="*/ 86 w 95"/>
                <a:gd name="T3" fmla="*/ 21 h 132"/>
                <a:gd name="T4" fmla="*/ 82 w 95"/>
                <a:gd name="T5" fmla="*/ 10 h 132"/>
                <a:gd name="T6" fmla="*/ 79 w 95"/>
                <a:gd name="T7" fmla="*/ 3 h 132"/>
                <a:gd name="T8" fmla="*/ 71 w 95"/>
                <a:gd name="T9" fmla="*/ 1 h 132"/>
                <a:gd name="T10" fmla="*/ 61 w 95"/>
                <a:gd name="T11" fmla="*/ 1 h 132"/>
                <a:gd name="T12" fmla="*/ 39 w 95"/>
                <a:gd name="T13" fmla="*/ 0 h 132"/>
                <a:gd name="T14" fmla="*/ 19 w 95"/>
                <a:gd name="T15" fmla="*/ 4 h 132"/>
                <a:gd name="T16" fmla="*/ 8 w 95"/>
                <a:gd name="T17" fmla="*/ 17 h 132"/>
                <a:gd name="T18" fmla="*/ 0 w 95"/>
                <a:gd name="T19" fmla="*/ 58 h 132"/>
                <a:gd name="T20" fmla="*/ 4 w 95"/>
                <a:gd name="T21" fmla="*/ 80 h 132"/>
                <a:gd name="T22" fmla="*/ 5 w 95"/>
                <a:gd name="T23" fmla="*/ 101 h 132"/>
                <a:gd name="T24" fmla="*/ 30 w 95"/>
                <a:gd name="T25" fmla="*/ 125 h 132"/>
                <a:gd name="T26" fmla="*/ 49 w 95"/>
                <a:gd name="T27" fmla="*/ 131 h 132"/>
                <a:gd name="T28" fmla="*/ 65 w 95"/>
                <a:gd name="T29" fmla="*/ 124 h 132"/>
                <a:gd name="T30" fmla="*/ 88 w 95"/>
                <a:gd name="T31" fmla="*/ 101 h 132"/>
                <a:gd name="T32" fmla="*/ 93 w 95"/>
                <a:gd name="T33" fmla="*/ 58 h 132"/>
                <a:gd name="T34" fmla="*/ 92 w 95"/>
                <a:gd name="T35" fmla="*/ 4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32">
                  <a:moveTo>
                    <a:pt x="92" y="41"/>
                  </a:moveTo>
                  <a:cubicBezTo>
                    <a:pt x="91" y="34"/>
                    <a:pt x="88" y="28"/>
                    <a:pt x="86" y="21"/>
                  </a:cubicBezTo>
                  <a:cubicBezTo>
                    <a:pt x="85" y="18"/>
                    <a:pt x="83" y="14"/>
                    <a:pt x="82" y="10"/>
                  </a:cubicBezTo>
                  <a:cubicBezTo>
                    <a:pt x="81" y="8"/>
                    <a:pt x="81" y="5"/>
                    <a:pt x="79" y="3"/>
                  </a:cubicBezTo>
                  <a:cubicBezTo>
                    <a:pt x="77" y="1"/>
                    <a:pt x="74" y="1"/>
                    <a:pt x="71" y="1"/>
                  </a:cubicBezTo>
                  <a:cubicBezTo>
                    <a:pt x="67" y="1"/>
                    <a:pt x="64" y="1"/>
                    <a:pt x="61" y="1"/>
                  </a:cubicBezTo>
                  <a:cubicBezTo>
                    <a:pt x="53" y="0"/>
                    <a:pt x="46" y="0"/>
                    <a:pt x="39" y="0"/>
                  </a:cubicBezTo>
                  <a:cubicBezTo>
                    <a:pt x="32" y="1"/>
                    <a:pt x="25" y="1"/>
                    <a:pt x="19" y="4"/>
                  </a:cubicBezTo>
                  <a:cubicBezTo>
                    <a:pt x="13" y="7"/>
                    <a:pt x="10" y="11"/>
                    <a:pt x="8" y="17"/>
                  </a:cubicBezTo>
                  <a:cubicBezTo>
                    <a:pt x="4" y="31"/>
                    <a:pt x="2" y="45"/>
                    <a:pt x="0" y="58"/>
                  </a:cubicBezTo>
                  <a:cubicBezTo>
                    <a:pt x="2" y="65"/>
                    <a:pt x="3" y="73"/>
                    <a:pt x="4" y="80"/>
                  </a:cubicBezTo>
                  <a:cubicBezTo>
                    <a:pt x="4" y="87"/>
                    <a:pt x="3" y="94"/>
                    <a:pt x="5" y="101"/>
                  </a:cubicBezTo>
                  <a:cubicBezTo>
                    <a:pt x="8" y="113"/>
                    <a:pt x="19" y="120"/>
                    <a:pt x="30" y="125"/>
                  </a:cubicBezTo>
                  <a:cubicBezTo>
                    <a:pt x="36" y="128"/>
                    <a:pt x="42" y="132"/>
                    <a:pt x="49" y="131"/>
                  </a:cubicBezTo>
                  <a:cubicBezTo>
                    <a:pt x="54" y="131"/>
                    <a:pt x="60" y="127"/>
                    <a:pt x="65" y="124"/>
                  </a:cubicBezTo>
                  <a:cubicBezTo>
                    <a:pt x="74" y="118"/>
                    <a:pt x="84" y="112"/>
                    <a:pt x="88" y="101"/>
                  </a:cubicBezTo>
                  <a:cubicBezTo>
                    <a:pt x="95" y="87"/>
                    <a:pt x="89" y="72"/>
                    <a:pt x="93" y="58"/>
                  </a:cubicBezTo>
                  <a:cubicBezTo>
                    <a:pt x="91" y="52"/>
                    <a:pt x="92" y="47"/>
                    <a:pt x="92" y="41"/>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1" name="Freeform 41"/>
            <p:cNvSpPr>
              <a:spLocks/>
            </p:cNvSpPr>
            <p:nvPr/>
          </p:nvSpPr>
          <p:spPr bwMode="auto">
            <a:xfrm>
              <a:off x="7740650" y="1785938"/>
              <a:ext cx="395288" cy="296863"/>
            </a:xfrm>
            <a:custGeom>
              <a:avLst/>
              <a:gdLst>
                <a:gd name="T0" fmla="*/ 104 w 104"/>
                <a:gd name="T1" fmla="*/ 59 h 78"/>
                <a:gd name="T2" fmla="*/ 95 w 104"/>
                <a:gd name="T3" fmla="*/ 28 h 78"/>
                <a:gd name="T4" fmla="*/ 89 w 104"/>
                <a:gd name="T5" fmla="*/ 22 h 78"/>
                <a:gd name="T6" fmla="*/ 85 w 104"/>
                <a:gd name="T7" fmla="*/ 14 h 78"/>
                <a:gd name="T8" fmla="*/ 70 w 104"/>
                <a:gd name="T9" fmla="*/ 4 h 78"/>
                <a:gd name="T10" fmla="*/ 33 w 104"/>
                <a:gd name="T11" fmla="*/ 7 h 78"/>
                <a:gd name="T12" fmla="*/ 17 w 104"/>
                <a:gd name="T13" fmla="*/ 18 h 78"/>
                <a:gd name="T14" fmla="*/ 7 w 104"/>
                <a:gd name="T15" fmla="*/ 33 h 78"/>
                <a:gd name="T16" fmla="*/ 1 w 104"/>
                <a:gd name="T17" fmla="*/ 56 h 78"/>
                <a:gd name="T18" fmla="*/ 6 w 104"/>
                <a:gd name="T19" fmla="*/ 78 h 78"/>
                <a:gd name="T20" fmla="*/ 13 w 104"/>
                <a:gd name="T21" fmla="*/ 43 h 78"/>
                <a:gd name="T22" fmla="*/ 19 w 104"/>
                <a:gd name="T23" fmla="*/ 28 h 78"/>
                <a:gd name="T24" fmla="*/ 33 w 104"/>
                <a:gd name="T25" fmla="*/ 22 h 78"/>
                <a:gd name="T26" fmla="*/ 70 w 104"/>
                <a:gd name="T27" fmla="*/ 21 h 78"/>
                <a:gd name="T28" fmla="*/ 85 w 104"/>
                <a:gd name="T29" fmla="*/ 23 h 78"/>
                <a:gd name="T30" fmla="*/ 88 w 104"/>
                <a:gd name="T31" fmla="*/ 30 h 78"/>
                <a:gd name="T32" fmla="*/ 91 w 104"/>
                <a:gd name="T33" fmla="*/ 39 h 78"/>
                <a:gd name="T34" fmla="*/ 98 w 104"/>
                <a:gd name="T35" fmla="*/ 59 h 78"/>
                <a:gd name="T36" fmla="*/ 98 w 104"/>
                <a:gd name="T37" fmla="*/ 68 h 78"/>
                <a:gd name="T38" fmla="*/ 99 w 104"/>
                <a:gd name="T39" fmla="*/ 78 h 78"/>
                <a:gd name="T40" fmla="*/ 103 w 104"/>
                <a:gd name="T41" fmla="*/ 68 h 78"/>
                <a:gd name="T42" fmla="*/ 104 w 104"/>
                <a:gd name="T43"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 h="78">
                  <a:moveTo>
                    <a:pt x="104" y="59"/>
                  </a:moveTo>
                  <a:cubicBezTo>
                    <a:pt x="103" y="48"/>
                    <a:pt x="103" y="36"/>
                    <a:pt x="95" y="28"/>
                  </a:cubicBezTo>
                  <a:cubicBezTo>
                    <a:pt x="93" y="26"/>
                    <a:pt x="90" y="24"/>
                    <a:pt x="89" y="22"/>
                  </a:cubicBezTo>
                  <a:cubicBezTo>
                    <a:pt x="87" y="19"/>
                    <a:pt x="87" y="16"/>
                    <a:pt x="85" y="14"/>
                  </a:cubicBezTo>
                  <a:cubicBezTo>
                    <a:pt x="81" y="9"/>
                    <a:pt x="75" y="6"/>
                    <a:pt x="70" y="4"/>
                  </a:cubicBezTo>
                  <a:cubicBezTo>
                    <a:pt x="58" y="0"/>
                    <a:pt x="44" y="2"/>
                    <a:pt x="33" y="7"/>
                  </a:cubicBezTo>
                  <a:cubicBezTo>
                    <a:pt x="27" y="10"/>
                    <a:pt x="22" y="14"/>
                    <a:pt x="17" y="18"/>
                  </a:cubicBezTo>
                  <a:cubicBezTo>
                    <a:pt x="12" y="22"/>
                    <a:pt x="9" y="26"/>
                    <a:pt x="7" y="33"/>
                  </a:cubicBezTo>
                  <a:cubicBezTo>
                    <a:pt x="5" y="40"/>
                    <a:pt x="2" y="48"/>
                    <a:pt x="1" y="56"/>
                  </a:cubicBezTo>
                  <a:cubicBezTo>
                    <a:pt x="0" y="64"/>
                    <a:pt x="4" y="71"/>
                    <a:pt x="6" y="78"/>
                  </a:cubicBezTo>
                  <a:cubicBezTo>
                    <a:pt x="8" y="67"/>
                    <a:pt x="9" y="54"/>
                    <a:pt x="13" y="43"/>
                  </a:cubicBezTo>
                  <a:cubicBezTo>
                    <a:pt x="14" y="38"/>
                    <a:pt x="15" y="31"/>
                    <a:pt x="19" y="28"/>
                  </a:cubicBezTo>
                  <a:cubicBezTo>
                    <a:pt x="23" y="24"/>
                    <a:pt x="28" y="23"/>
                    <a:pt x="33" y="22"/>
                  </a:cubicBezTo>
                  <a:cubicBezTo>
                    <a:pt x="46" y="19"/>
                    <a:pt x="58" y="20"/>
                    <a:pt x="70" y="21"/>
                  </a:cubicBezTo>
                  <a:cubicBezTo>
                    <a:pt x="75" y="21"/>
                    <a:pt x="82" y="19"/>
                    <a:pt x="85" y="23"/>
                  </a:cubicBezTo>
                  <a:cubicBezTo>
                    <a:pt x="87" y="25"/>
                    <a:pt x="87" y="28"/>
                    <a:pt x="88" y="30"/>
                  </a:cubicBezTo>
                  <a:cubicBezTo>
                    <a:pt x="89" y="33"/>
                    <a:pt x="90" y="36"/>
                    <a:pt x="91" y="39"/>
                  </a:cubicBezTo>
                  <a:cubicBezTo>
                    <a:pt x="93" y="46"/>
                    <a:pt x="96" y="52"/>
                    <a:pt x="98" y="59"/>
                  </a:cubicBezTo>
                  <a:cubicBezTo>
                    <a:pt x="98" y="62"/>
                    <a:pt x="98" y="65"/>
                    <a:pt x="98" y="68"/>
                  </a:cubicBezTo>
                  <a:cubicBezTo>
                    <a:pt x="97" y="71"/>
                    <a:pt x="98" y="74"/>
                    <a:pt x="99" y="78"/>
                  </a:cubicBezTo>
                  <a:cubicBezTo>
                    <a:pt x="100" y="74"/>
                    <a:pt x="102" y="72"/>
                    <a:pt x="103" y="68"/>
                  </a:cubicBezTo>
                  <a:cubicBezTo>
                    <a:pt x="104" y="65"/>
                    <a:pt x="104" y="62"/>
                    <a:pt x="104" y="59"/>
                  </a:cubicBezTo>
                  <a:close/>
                </a:path>
              </a:pathLst>
            </a:custGeom>
            <a:solidFill>
              <a:srgbClr val="1D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2" name="Freeform 42"/>
            <p:cNvSpPr>
              <a:spLocks/>
            </p:cNvSpPr>
            <p:nvPr/>
          </p:nvSpPr>
          <p:spPr bwMode="auto">
            <a:xfrm>
              <a:off x="7724775" y="2052638"/>
              <a:ext cx="53975" cy="128588"/>
            </a:xfrm>
            <a:custGeom>
              <a:avLst/>
              <a:gdLst>
                <a:gd name="T0" fmla="*/ 10 w 14"/>
                <a:gd name="T1" fmla="*/ 8 h 34"/>
                <a:gd name="T2" fmla="*/ 8 w 14"/>
                <a:gd name="T3" fmla="*/ 3 h 34"/>
                <a:gd name="T4" fmla="*/ 0 w 14"/>
                <a:gd name="T5" fmla="*/ 6 h 34"/>
                <a:gd name="T6" fmla="*/ 3 w 14"/>
                <a:gd name="T7" fmla="*/ 18 h 34"/>
                <a:gd name="T8" fmla="*/ 5 w 14"/>
                <a:gd name="T9" fmla="*/ 30 h 34"/>
                <a:gd name="T10" fmla="*/ 14 w 14"/>
                <a:gd name="T11" fmla="*/ 33 h 34"/>
                <a:gd name="T12" fmla="*/ 10 w 14"/>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4" h="34">
                  <a:moveTo>
                    <a:pt x="10" y="8"/>
                  </a:moveTo>
                  <a:cubicBezTo>
                    <a:pt x="9" y="7"/>
                    <a:pt x="9" y="5"/>
                    <a:pt x="8" y="3"/>
                  </a:cubicBezTo>
                  <a:cubicBezTo>
                    <a:pt x="6" y="0"/>
                    <a:pt x="1" y="3"/>
                    <a:pt x="0" y="6"/>
                  </a:cubicBezTo>
                  <a:cubicBezTo>
                    <a:pt x="0" y="11"/>
                    <a:pt x="2" y="14"/>
                    <a:pt x="3" y="18"/>
                  </a:cubicBezTo>
                  <a:cubicBezTo>
                    <a:pt x="4" y="22"/>
                    <a:pt x="3" y="26"/>
                    <a:pt x="5" y="30"/>
                  </a:cubicBezTo>
                  <a:cubicBezTo>
                    <a:pt x="6" y="32"/>
                    <a:pt x="11" y="34"/>
                    <a:pt x="14" y="33"/>
                  </a:cubicBezTo>
                  <a:cubicBezTo>
                    <a:pt x="14" y="24"/>
                    <a:pt x="12" y="16"/>
                    <a:pt x="10" y="8"/>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3" name="Freeform 43"/>
            <p:cNvSpPr>
              <a:spLocks/>
            </p:cNvSpPr>
            <p:nvPr/>
          </p:nvSpPr>
          <p:spPr bwMode="auto">
            <a:xfrm>
              <a:off x="8105775" y="2052638"/>
              <a:ext cx="49213" cy="141288"/>
            </a:xfrm>
            <a:custGeom>
              <a:avLst/>
              <a:gdLst>
                <a:gd name="T0" fmla="*/ 12 w 13"/>
                <a:gd name="T1" fmla="*/ 4 h 37"/>
                <a:gd name="T2" fmla="*/ 4 w 13"/>
                <a:gd name="T3" fmla="*/ 6 h 37"/>
                <a:gd name="T4" fmla="*/ 2 w 13"/>
                <a:gd name="T5" fmla="*/ 37 h 37"/>
                <a:gd name="T6" fmla="*/ 10 w 13"/>
                <a:gd name="T7" fmla="*/ 22 h 37"/>
                <a:gd name="T8" fmla="*/ 11 w 13"/>
                <a:gd name="T9" fmla="*/ 12 h 37"/>
                <a:gd name="T10" fmla="*/ 12 w 13"/>
                <a:gd name="T11" fmla="*/ 4 h 37"/>
              </a:gdLst>
              <a:ahLst/>
              <a:cxnLst>
                <a:cxn ang="0">
                  <a:pos x="T0" y="T1"/>
                </a:cxn>
                <a:cxn ang="0">
                  <a:pos x="T2" y="T3"/>
                </a:cxn>
                <a:cxn ang="0">
                  <a:pos x="T4" y="T5"/>
                </a:cxn>
                <a:cxn ang="0">
                  <a:pos x="T6" y="T7"/>
                </a:cxn>
                <a:cxn ang="0">
                  <a:pos x="T8" y="T9"/>
                </a:cxn>
                <a:cxn ang="0">
                  <a:pos x="T10" y="T11"/>
                </a:cxn>
              </a:cxnLst>
              <a:rect l="0" t="0" r="r" b="b"/>
              <a:pathLst>
                <a:path w="13" h="37">
                  <a:moveTo>
                    <a:pt x="12" y="4"/>
                  </a:moveTo>
                  <a:cubicBezTo>
                    <a:pt x="10" y="0"/>
                    <a:pt x="5" y="4"/>
                    <a:pt x="4" y="6"/>
                  </a:cubicBezTo>
                  <a:cubicBezTo>
                    <a:pt x="0" y="16"/>
                    <a:pt x="2" y="26"/>
                    <a:pt x="2" y="37"/>
                  </a:cubicBezTo>
                  <a:cubicBezTo>
                    <a:pt x="8" y="33"/>
                    <a:pt x="9" y="29"/>
                    <a:pt x="10" y="22"/>
                  </a:cubicBezTo>
                  <a:cubicBezTo>
                    <a:pt x="10" y="19"/>
                    <a:pt x="11" y="16"/>
                    <a:pt x="11" y="12"/>
                  </a:cubicBezTo>
                  <a:cubicBezTo>
                    <a:pt x="11" y="10"/>
                    <a:pt x="13" y="6"/>
                    <a:pt x="12" y="4"/>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4" name="Freeform 44"/>
            <p:cNvSpPr>
              <a:spLocks/>
            </p:cNvSpPr>
            <p:nvPr/>
          </p:nvSpPr>
          <p:spPr bwMode="auto">
            <a:xfrm>
              <a:off x="7767638" y="1990726"/>
              <a:ext cx="346075" cy="107950"/>
            </a:xfrm>
            <a:custGeom>
              <a:avLst/>
              <a:gdLst>
                <a:gd name="T0" fmla="*/ 91 w 91"/>
                <a:gd name="T1" fmla="*/ 10 h 28"/>
                <a:gd name="T2" fmla="*/ 69 w 91"/>
                <a:gd name="T3" fmla="*/ 2 h 28"/>
                <a:gd name="T4" fmla="*/ 43 w 91"/>
                <a:gd name="T5" fmla="*/ 6 h 28"/>
                <a:gd name="T6" fmla="*/ 21 w 91"/>
                <a:gd name="T7" fmla="*/ 1 h 28"/>
                <a:gd name="T8" fmla="*/ 1 w 91"/>
                <a:gd name="T9" fmla="*/ 11 h 28"/>
                <a:gd name="T10" fmla="*/ 0 w 91"/>
                <a:gd name="T11" fmla="*/ 16 h 28"/>
                <a:gd name="T12" fmla="*/ 4 w 91"/>
                <a:gd name="T13" fmla="*/ 13 h 28"/>
                <a:gd name="T14" fmla="*/ 5 w 91"/>
                <a:gd name="T15" fmla="*/ 10 h 28"/>
                <a:gd name="T16" fmla="*/ 10 w 91"/>
                <a:gd name="T17" fmla="*/ 13 h 28"/>
                <a:gd name="T18" fmla="*/ 20 w 91"/>
                <a:gd name="T19" fmla="*/ 25 h 28"/>
                <a:gd name="T20" fmla="*/ 37 w 91"/>
                <a:gd name="T21" fmla="*/ 23 h 28"/>
                <a:gd name="T22" fmla="*/ 43 w 91"/>
                <a:gd name="T23" fmla="*/ 11 h 28"/>
                <a:gd name="T24" fmla="*/ 49 w 91"/>
                <a:gd name="T25" fmla="*/ 9 h 28"/>
                <a:gd name="T26" fmla="*/ 52 w 91"/>
                <a:gd name="T27" fmla="*/ 14 h 28"/>
                <a:gd name="T28" fmla="*/ 61 w 91"/>
                <a:gd name="T29" fmla="*/ 26 h 28"/>
                <a:gd name="T30" fmla="*/ 77 w 91"/>
                <a:gd name="T31" fmla="*/ 25 h 28"/>
                <a:gd name="T32" fmla="*/ 86 w 91"/>
                <a:gd name="T33" fmla="*/ 10 h 28"/>
                <a:gd name="T34" fmla="*/ 90 w 91"/>
                <a:gd name="T35" fmla="*/ 16 h 28"/>
                <a:gd name="T36" fmla="*/ 91 w 91"/>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28">
                  <a:moveTo>
                    <a:pt x="91" y="10"/>
                  </a:moveTo>
                  <a:cubicBezTo>
                    <a:pt x="87" y="3"/>
                    <a:pt x="75" y="2"/>
                    <a:pt x="69" y="2"/>
                  </a:cubicBezTo>
                  <a:cubicBezTo>
                    <a:pt x="60" y="2"/>
                    <a:pt x="52" y="8"/>
                    <a:pt x="43" y="6"/>
                  </a:cubicBezTo>
                  <a:cubicBezTo>
                    <a:pt x="35" y="4"/>
                    <a:pt x="29" y="0"/>
                    <a:pt x="21" y="1"/>
                  </a:cubicBezTo>
                  <a:cubicBezTo>
                    <a:pt x="13" y="1"/>
                    <a:pt x="6" y="5"/>
                    <a:pt x="1" y="11"/>
                  </a:cubicBezTo>
                  <a:cubicBezTo>
                    <a:pt x="1" y="13"/>
                    <a:pt x="1" y="14"/>
                    <a:pt x="0" y="16"/>
                  </a:cubicBezTo>
                  <a:cubicBezTo>
                    <a:pt x="2" y="15"/>
                    <a:pt x="3" y="14"/>
                    <a:pt x="4" y="13"/>
                  </a:cubicBezTo>
                  <a:cubicBezTo>
                    <a:pt x="4" y="12"/>
                    <a:pt x="5" y="10"/>
                    <a:pt x="5" y="10"/>
                  </a:cubicBezTo>
                  <a:cubicBezTo>
                    <a:pt x="8" y="8"/>
                    <a:pt x="9" y="12"/>
                    <a:pt x="10" y="13"/>
                  </a:cubicBezTo>
                  <a:cubicBezTo>
                    <a:pt x="12" y="18"/>
                    <a:pt x="14" y="24"/>
                    <a:pt x="20" y="25"/>
                  </a:cubicBezTo>
                  <a:cubicBezTo>
                    <a:pt x="25" y="26"/>
                    <a:pt x="33" y="26"/>
                    <a:pt x="37" y="23"/>
                  </a:cubicBezTo>
                  <a:cubicBezTo>
                    <a:pt x="42" y="20"/>
                    <a:pt x="41" y="15"/>
                    <a:pt x="43" y="11"/>
                  </a:cubicBezTo>
                  <a:cubicBezTo>
                    <a:pt x="44" y="9"/>
                    <a:pt x="46" y="8"/>
                    <a:pt x="49" y="9"/>
                  </a:cubicBezTo>
                  <a:cubicBezTo>
                    <a:pt x="51" y="10"/>
                    <a:pt x="52" y="12"/>
                    <a:pt x="52" y="14"/>
                  </a:cubicBezTo>
                  <a:cubicBezTo>
                    <a:pt x="53" y="19"/>
                    <a:pt x="56" y="25"/>
                    <a:pt x="61" y="26"/>
                  </a:cubicBezTo>
                  <a:cubicBezTo>
                    <a:pt x="66" y="28"/>
                    <a:pt x="73" y="27"/>
                    <a:pt x="77" y="25"/>
                  </a:cubicBezTo>
                  <a:cubicBezTo>
                    <a:pt x="82" y="23"/>
                    <a:pt x="84" y="15"/>
                    <a:pt x="86" y="10"/>
                  </a:cubicBezTo>
                  <a:cubicBezTo>
                    <a:pt x="88" y="12"/>
                    <a:pt x="89" y="14"/>
                    <a:pt x="90" y="16"/>
                  </a:cubicBezTo>
                  <a:cubicBezTo>
                    <a:pt x="91" y="14"/>
                    <a:pt x="91" y="12"/>
                    <a:pt x="91"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5" name="Freeform 45"/>
            <p:cNvSpPr>
              <a:spLocks noEditPoints="1"/>
            </p:cNvSpPr>
            <p:nvPr/>
          </p:nvSpPr>
          <p:spPr bwMode="auto">
            <a:xfrm>
              <a:off x="7775575" y="2139951"/>
              <a:ext cx="338138" cy="220663"/>
            </a:xfrm>
            <a:custGeom>
              <a:avLst/>
              <a:gdLst>
                <a:gd name="T0" fmla="*/ 89 w 89"/>
                <a:gd name="T1" fmla="*/ 4 h 58"/>
                <a:gd name="T2" fmla="*/ 80 w 89"/>
                <a:gd name="T3" fmla="*/ 19 h 58"/>
                <a:gd name="T4" fmla="*/ 45 w 89"/>
                <a:gd name="T5" fmla="*/ 5 h 58"/>
                <a:gd name="T6" fmla="*/ 25 w 89"/>
                <a:gd name="T7" fmla="*/ 9 h 58"/>
                <a:gd name="T8" fmla="*/ 12 w 89"/>
                <a:gd name="T9" fmla="*/ 22 h 58"/>
                <a:gd name="T10" fmla="*/ 0 w 89"/>
                <a:gd name="T11" fmla="*/ 0 h 58"/>
                <a:gd name="T12" fmla="*/ 1 w 89"/>
                <a:gd name="T13" fmla="*/ 23 h 58"/>
                <a:gd name="T14" fmla="*/ 9 w 89"/>
                <a:gd name="T15" fmla="*/ 40 h 58"/>
                <a:gd name="T16" fmla="*/ 25 w 89"/>
                <a:gd name="T17" fmla="*/ 51 h 58"/>
                <a:gd name="T18" fmla="*/ 45 w 89"/>
                <a:gd name="T19" fmla="*/ 58 h 58"/>
                <a:gd name="T20" fmla="*/ 62 w 89"/>
                <a:gd name="T21" fmla="*/ 51 h 58"/>
                <a:gd name="T22" fmla="*/ 77 w 89"/>
                <a:gd name="T23" fmla="*/ 40 h 58"/>
                <a:gd name="T24" fmla="*/ 87 w 89"/>
                <a:gd name="T25" fmla="*/ 25 h 58"/>
                <a:gd name="T26" fmla="*/ 89 w 89"/>
                <a:gd name="T27" fmla="*/ 4 h 58"/>
                <a:gd name="T28" fmla="*/ 57 w 89"/>
                <a:gd name="T29" fmla="*/ 36 h 58"/>
                <a:gd name="T30" fmla="*/ 36 w 89"/>
                <a:gd name="T31" fmla="*/ 36 h 58"/>
                <a:gd name="T32" fmla="*/ 17 w 89"/>
                <a:gd name="T33" fmla="*/ 27 h 58"/>
                <a:gd name="T34" fmla="*/ 44 w 89"/>
                <a:gd name="T35" fmla="*/ 12 h 58"/>
                <a:gd name="T36" fmla="*/ 74 w 89"/>
                <a:gd name="T37" fmla="*/ 25 h 58"/>
                <a:gd name="T38" fmla="*/ 57 w 89"/>
                <a:gd name="T39"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58">
                  <a:moveTo>
                    <a:pt x="89" y="4"/>
                  </a:moveTo>
                  <a:cubicBezTo>
                    <a:pt x="86" y="9"/>
                    <a:pt x="83" y="14"/>
                    <a:pt x="80" y="19"/>
                  </a:cubicBezTo>
                  <a:cubicBezTo>
                    <a:pt x="70" y="10"/>
                    <a:pt x="58" y="6"/>
                    <a:pt x="45" y="5"/>
                  </a:cubicBezTo>
                  <a:cubicBezTo>
                    <a:pt x="38" y="5"/>
                    <a:pt x="32" y="6"/>
                    <a:pt x="25" y="9"/>
                  </a:cubicBezTo>
                  <a:cubicBezTo>
                    <a:pt x="20" y="12"/>
                    <a:pt x="16" y="17"/>
                    <a:pt x="12" y="22"/>
                  </a:cubicBezTo>
                  <a:cubicBezTo>
                    <a:pt x="7" y="15"/>
                    <a:pt x="2" y="8"/>
                    <a:pt x="0" y="0"/>
                  </a:cubicBezTo>
                  <a:cubicBezTo>
                    <a:pt x="1" y="8"/>
                    <a:pt x="0" y="15"/>
                    <a:pt x="1" y="23"/>
                  </a:cubicBezTo>
                  <a:cubicBezTo>
                    <a:pt x="1" y="29"/>
                    <a:pt x="5" y="35"/>
                    <a:pt x="9" y="40"/>
                  </a:cubicBezTo>
                  <a:cubicBezTo>
                    <a:pt x="13" y="45"/>
                    <a:pt x="19" y="48"/>
                    <a:pt x="25" y="51"/>
                  </a:cubicBezTo>
                  <a:cubicBezTo>
                    <a:pt x="31" y="54"/>
                    <a:pt x="38" y="58"/>
                    <a:pt x="45" y="58"/>
                  </a:cubicBezTo>
                  <a:cubicBezTo>
                    <a:pt x="51" y="58"/>
                    <a:pt x="57" y="54"/>
                    <a:pt x="62" y="51"/>
                  </a:cubicBezTo>
                  <a:cubicBezTo>
                    <a:pt x="67" y="48"/>
                    <a:pt x="73" y="44"/>
                    <a:pt x="77" y="40"/>
                  </a:cubicBezTo>
                  <a:cubicBezTo>
                    <a:pt x="81" y="36"/>
                    <a:pt x="85" y="31"/>
                    <a:pt x="87" y="25"/>
                  </a:cubicBezTo>
                  <a:cubicBezTo>
                    <a:pt x="89" y="18"/>
                    <a:pt x="89" y="11"/>
                    <a:pt x="89" y="4"/>
                  </a:cubicBezTo>
                  <a:close/>
                  <a:moveTo>
                    <a:pt x="57" y="36"/>
                  </a:moveTo>
                  <a:cubicBezTo>
                    <a:pt x="50" y="38"/>
                    <a:pt x="43" y="37"/>
                    <a:pt x="36" y="36"/>
                  </a:cubicBezTo>
                  <a:cubicBezTo>
                    <a:pt x="28" y="36"/>
                    <a:pt x="22" y="32"/>
                    <a:pt x="17" y="27"/>
                  </a:cubicBezTo>
                  <a:cubicBezTo>
                    <a:pt x="24" y="18"/>
                    <a:pt x="32" y="12"/>
                    <a:pt x="44" y="12"/>
                  </a:cubicBezTo>
                  <a:cubicBezTo>
                    <a:pt x="56" y="12"/>
                    <a:pt x="65" y="17"/>
                    <a:pt x="74" y="25"/>
                  </a:cubicBezTo>
                  <a:cubicBezTo>
                    <a:pt x="69" y="30"/>
                    <a:pt x="64" y="35"/>
                    <a:pt x="57" y="36"/>
                  </a:cubicBezTo>
                  <a:close/>
                </a:path>
              </a:pathLst>
            </a:custGeom>
            <a:solidFill>
              <a:srgbClr val="1D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6" name="Freeform 46"/>
            <p:cNvSpPr>
              <a:spLocks/>
            </p:cNvSpPr>
            <p:nvPr/>
          </p:nvSpPr>
          <p:spPr bwMode="auto">
            <a:xfrm>
              <a:off x="8135938" y="2414588"/>
              <a:ext cx="252413" cy="258763"/>
            </a:xfrm>
            <a:custGeom>
              <a:avLst/>
              <a:gdLst>
                <a:gd name="T0" fmla="*/ 66 w 66"/>
                <a:gd name="T1" fmla="*/ 18 h 68"/>
                <a:gd name="T2" fmla="*/ 51 w 66"/>
                <a:gd name="T3" fmla="*/ 13 h 68"/>
                <a:gd name="T4" fmla="*/ 35 w 66"/>
                <a:gd name="T5" fmla="*/ 10 h 68"/>
                <a:gd name="T6" fmla="*/ 8 w 66"/>
                <a:gd name="T7" fmla="*/ 0 h 68"/>
                <a:gd name="T8" fmla="*/ 11 w 66"/>
                <a:gd name="T9" fmla="*/ 11 h 68"/>
                <a:gd name="T10" fmla="*/ 0 w 66"/>
                <a:gd name="T11" fmla="*/ 11 h 68"/>
                <a:gd name="T12" fmla="*/ 17 w 66"/>
                <a:gd name="T13" fmla="*/ 25 h 68"/>
                <a:gd name="T14" fmla="*/ 13 w 66"/>
                <a:gd name="T15" fmla="*/ 68 h 68"/>
                <a:gd name="T16" fmla="*/ 66 w 66"/>
                <a:gd name="T17" fmla="*/ 1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8">
                  <a:moveTo>
                    <a:pt x="66" y="18"/>
                  </a:moveTo>
                  <a:cubicBezTo>
                    <a:pt x="61" y="16"/>
                    <a:pt x="56" y="14"/>
                    <a:pt x="51" y="13"/>
                  </a:cubicBezTo>
                  <a:cubicBezTo>
                    <a:pt x="46" y="11"/>
                    <a:pt x="40" y="11"/>
                    <a:pt x="35" y="10"/>
                  </a:cubicBezTo>
                  <a:cubicBezTo>
                    <a:pt x="25" y="9"/>
                    <a:pt x="16" y="6"/>
                    <a:pt x="8" y="0"/>
                  </a:cubicBezTo>
                  <a:cubicBezTo>
                    <a:pt x="8" y="4"/>
                    <a:pt x="9" y="7"/>
                    <a:pt x="11" y="11"/>
                  </a:cubicBezTo>
                  <a:cubicBezTo>
                    <a:pt x="7" y="11"/>
                    <a:pt x="4" y="11"/>
                    <a:pt x="0" y="11"/>
                  </a:cubicBezTo>
                  <a:cubicBezTo>
                    <a:pt x="5" y="16"/>
                    <a:pt x="11" y="21"/>
                    <a:pt x="17" y="25"/>
                  </a:cubicBezTo>
                  <a:cubicBezTo>
                    <a:pt x="18" y="39"/>
                    <a:pt x="16" y="53"/>
                    <a:pt x="13" y="68"/>
                  </a:cubicBezTo>
                  <a:cubicBezTo>
                    <a:pt x="35" y="56"/>
                    <a:pt x="53" y="39"/>
                    <a:pt x="66" y="18"/>
                  </a:cubicBezTo>
                  <a:close/>
                </a:path>
              </a:pathLst>
            </a:custGeom>
            <a:solidFill>
              <a:srgbClr val="404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7" name="Freeform 47"/>
            <p:cNvSpPr>
              <a:spLocks/>
            </p:cNvSpPr>
            <p:nvPr/>
          </p:nvSpPr>
          <p:spPr bwMode="auto">
            <a:xfrm>
              <a:off x="7473950" y="2417763"/>
              <a:ext cx="266700" cy="266700"/>
            </a:xfrm>
            <a:custGeom>
              <a:avLst/>
              <a:gdLst>
                <a:gd name="T0" fmla="*/ 54 w 70"/>
                <a:gd name="T1" fmla="*/ 24 h 70"/>
                <a:gd name="T2" fmla="*/ 70 w 70"/>
                <a:gd name="T3" fmla="*/ 10 h 70"/>
                <a:gd name="T4" fmla="*/ 60 w 70"/>
                <a:gd name="T5" fmla="*/ 10 h 70"/>
                <a:gd name="T6" fmla="*/ 63 w 70"/>
                <a:gd name="T7" fmla="*/ 0 h 70"/>
                <a:gd name="T8" fmla="*/ 0 w 70"/>
                <a:gd name="T9" fmla="*/ 18 h 70"/>
                <a:gd name="T10" fmla="*/ 58 w 70"/>
                <a:gd name="T11" fmla="*/ 70 h 70"/>
                <a:gd name="T12" fmla="*/ 54 w 70"/>
                <a:gd name="T13" fmla="*/ 24 h 70"/>
              </a:gdLst>
              <a:ahLst/>
              <a:cxnLst>
                <a:cxn ang="0">
                  <a:pos x="T0" y="T1"/>
                </a:cxn>
                <a:cxn ang="0">
                  <a:pos x="T2" y="T3"/>
                </a:cxn>
                <a:cxn ang="0">
                  <a:pos x="T4" y="T5"/>
                </a:cxn>
                <a:cxn ang="0">
                  <a:pos x="T6" y="T7"/>
                </a:cxn>
                <a:cxn ang="0">
                  <a:pos x="T8" y="T9"/>
                </a:cxn>
                <a:cxn ang="0">
                  <a:pos x="T10" y="T11"/>
                </a:cxn>
                <a:cxn ang="0">
                  <a:pos x="T12" y="T13"/>
                </a:cxn>
              </a:cxnLst>
              <a:rect l="0" t="0" r="r" b="b"/>
              <a:pathLst>
                <a:path w="70" h="70">
                  <a:moveTo>
                    <a:pt x="54" y="24"/>
                  </a:moveTo>
                  <a:cubicBezTo>
                    <a:pt x="60" y="20"/>
                    <a:pt x="66" y="15"/>
                    <a:pt x="70" y="10"/>
                  </a:cubicBezTo>
                  <a:cubicBezTo>
                    <a:pt x="67" y="10"/>
                    <a:pt x="64" y="10"/>
                    <a:pt x="60" y="10"/>
                  </a:cubicBezTo>
                  <a:cubicBezTo>
                    <a:pt x="61" y="7"/>
                    <a:pt x="62" y="3"/>
                    <a:pt x="63" y="0"/>
                  </a:cubicBezTo>
                  <a:cubicBezTo>
                    <a:pt x="44" y="11"/>
                    <a:pt x="21" y="11"/>
                    <a:pt x="0" y="18"/>
                  </a:cubicBezTo>
                  <a:cubicBezTo>
                    <a:pt x="14" y="40"/>
                    <a:pt x="34" y="58"/>
                    <a:pt x="58" y="70"/>
                  </a:cubicBezTo>
                  <a:cubicBezTo>
                    <a:pt x="55" y="54"/>
                    <a:pt x="53" y="39"/>
                    <a:pt x="54" y="24"/>
                  </a:cubicBezTo>
                  <a:close/>
                </a:path>
              </a:pathLst>
            </a:custGeom>
            <a:solidFill>
              <a:srgbClr val="404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8" name="Freeform 48"/>
            <p:cNvSpPr>
              <a:spLocks/>
            </p:cNvSpPr>
            <p:nvPr/>
          </p:nvSpPr>
          <p:spPr bwMode="auto">
            <a:xfrm>
              <a:off x="7770813" y="2308226"/>
              <a:ext cx="149225" cy="228600"/>
            </a:xfrm>
            <a:custGeom>
              <a:avLst/>
              <a:gdLst>
                <a:gd name="T0" fmla="*/ 4 w 39"/>
                <a:gd name="T1" fmla="*/ 54 h 60"/>
                <a:gd name="T2" fmla="*/ 13 w 39"/>
                <a:gd name="T3" fmla="*/ 45 h 60"/>
                <a:gd name="T4" fmla="*/ 21 w 39"/>
                <a:gd name="T5" fmla="*/ 48 h 60"/>
                <a:gd name="T6" fmla="*/ 39 w 39"/>
                <a:gd name="T7" fmla="*/ 59 h 60"/>
                <a:gd name="T8" fmla="*/ 18 w 39"/>
                <a:gd name="T9" fmla="*/ 35 h 60"/>
                <a:gd name="T10" fmla="*/ 8 w 39"/>
                <a:gd name="T11" fmla="*/ 0 h 60"/>
                <a:gd name="T12" fmla="*/ 2 w 39"/>
                <a:gd name="T13" fmla="*/ 12 h 60"/>
                <a:gd name="T14" fmla="*/ 1 w 39"/>
                <a:gd name="T15" fmla="*/ 57 h 60"/>
                <a:gd name="T16" fmla="*/ 4 w 39"/>
                <a:gd name="T17" fmla="*/ 5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60">
                  <a:moveTo>
                    <a:pt x="4" y="54"/>
                  </a:moveTo>
                  <a:cubicBezTo>
                    <a:pt x="7" y="51"/>
                    <a:pt x="10" y="47"/>
                    <a:pt x="13" y="45"/>
                  </a:cubicBezTo>
                  <a:cubicBezTo>
                    <a:pt x="17" y="42"/>
                    <a:pt x="18" y="45"/>
                    <a:pt x="21" y="48"/>
                  </a:cubicBezTo>
                  <a:cubicBezTo>
                    <a:pt x="25" y="55"/>
                    <a:pt x="30" y="60"/>
                    <a:pt x="39" y="59"/>
                  </a:cubicBezTo>
                  <a:cubicBezTo>
                    <a:pt x="29" y="56"/>
                    <a:pt x="22" y="44"/>
                    <a:pt x="18" y="35"/>
                  </a:cubicBezTo>
                  <a:cubicBezTo>
                    <a:pt x="12" y="25"/>
                    <a:pt x="10" y="12"/>
                    <a:pt x="8" y="0"/>
                  </a:cubicBezTo>
                  <a:cubicBezTo>
                    <a:pt x="6" y="4"/>
                    <a:pt x="4" y="8"/>
                    <a:pt x="2" y="12"/>
                  </a:cubicBezTo>
                  <a:cubicBezTo>
                    <a:pt x="0" y="27"/>
                    <a:pt x="0" y="42"/>
                    <a:pt x="1" y="57"/>
                  </a:cubicBezTo>
                  <a:cubicBezTo>
                    <a:pt x="2" y="56"/>
                    <a:pt x="3" y="55"/>
                    <a:pt x="4" y="54"/>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9" name="Freeform 49"/>
            <p:cNvSpPr>
              <a:spLocks/>
            </p:cNvSpPr>
            <p:nvPr/>
          </p:nvSpPr>
          <p:spPr bwMode="auto">
            <a:xfrm>
              <a:off x="7983538" y="2314576"/>
              <a:ext cx="127000" cy="209550"/>
            </a:xfrm>
            <a:custGeom>
              <a:avLst/>
              <a:gdLst>
                <a:gd name="T0" fmla="*/ 30 w 33"/>
                <a:gd name="T1" fmla="*/ 6 h 55"/>
                <a:gd name="T2" fmla="*/ 26 w 33"/>
                <a:gd name="T3" fmla="*/ 0 h 55"/>
                <a:gd name="T4" fmla="*/ 16 w 33"/>
                <a:gd name="T5" fmla="*/ 31 h 55"/>
                <a:gd name="T6" fmla="*/ 0 w 33"/>
                <a:gd name="T7" fmla="*/ 55 h 55"/>
                <a:gd name="T8" fmla="*/ 8 w 33"/>
                <a:gd name="T9" fmla="*/ 52 h 55"/>
                <a:gd name="T10" fmla="*/ 10 w 33"/>
                <a:gd name="T11" fmla="*/ 49 h 55"/>
                <a:gd name="T12" fmla="*/ 20 w 33"/>
                <a:gd name="T13" fmla="*/ 40 h 55"/>
                <a:gd name="T14" fmla="*/ 32 w 33"/>
                <a:gd name="T15" fmla="*/ 51 h 55"/>
                <a:gd name="T16" fmla="*/ 30 w 33"/>
                <a:gd name="T17" fmla="*/ 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5">
                  <a:moveTo>
                    <a:pt x="30" y="6"/>
                  </a:moveTo>
                  <a:cubicBezTo>
                    <a:pt x="29" y="4"/>
                    <a:pt x="27" y="2"/>
                    <a:pt x="26" y="0"/>
                  </a:cubicBezTo>
                  <a:cubicBezTo>
                    <a:pt x="23" y="10"/>
                    <a:pt x="19" y="21"/>
                    <a:pt x="16" y="31"/>
                  </a:cubicBezTo>
                  <a:cubicBezTo>
                    <a:pt x="12" y="40"/>
                    <a:pt x="8" y="49"/>
                    <a:pt x="0" y="55"/>
                  </a:cubicBezTo>
                  <a:cubicBezTo>
                    <a:pt x="3" y="55"/>
                    <a:pt x="6" y="54"/>
                    <a:pt x="8" y="52"/>
                  </a:cubicBezTo>
                  <a:cubicBezTo>
                    <a:pt x="10" y="49"/>
                    <a:pt x="10" y="49"/>
                    <a:pt x="10" y="49"/>
                  </a:cubicBezTo>
                  <a:cubicBezTo>
                    <a:pt x="12" y="45"/>
                    <a:pt x="15" y="38"/>
                    <a:pt x="20" y="40"/>
                  </a:cubicBezTo>
                  <a:cubicBezTo>
                    <a:pt x="26" y="42"/>
                    <a:pt x="26" y="50"/>
                    <a:pt x="32" y="51"/>
                  </a:cubicBezTo>
                  <a:cubicBezTo>
                    <a:pt x="33" y="36"/>
                    <a:pt x="33" y="21"/>
                    <a:pt x="30" y="6"/>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0" name="Freeform 50"/>
            <p:cNvSpPr>
              <a:spLocks/>
            </p:cNvSpPr>
            <p:nvPr/>
          </p:nvSpPr>
          <p:spPr bwMode="auto">
            <a:xfrm>
              <a:off x="7775575" y="2460626"/>
              <a:ext cx="330200" cy="285750"/>
            </a:xfrm>
            <a:custGeom>
              <a:avLst/>
              <a:gdLst>
                <a:gd name="T0" fmla="*/ 87 w 87"/>
                <a:gd name="T1" fmla="*/ 13 h 75"/>
                <a:gd name="T2" fmla="*/ 75 w 87"/>
                <a:gd name="T3" fmla="*/ 2 h 75"/>
                <a:gd name="T4" fmla="*/ 65 w 87"/>
                <a:gd name="T5" fmla="*/ 11 h 75"/>
                <a:gd name="T6" fmla="*/ 63 w 87"/>
                <a:gd name="T7" fmla="*/ 14 h 75"/>
                <a:gd name="T8" fmla="*/ 55 w 87"/>
                <a:gd name="T9" fmla="*/ 17 h 75"/>
                <a:gd name="T10" fmla="*/ 38 w 87"/>
                <a:gd name="T11" fmla="*/ 19 h 75"/>
                <a:gd name="T12" fmla="*/ 18 w 87"/>
                <a:gd name="T13" fmla="*/ 6 h 75"/>
                <a:gd name="T14" fmla="*/ 10 w 87"/>
                <a:gd name="T15" fmla="*/ 7 h 75"/>
                <a:gd name="T16" fmla="*/ 0 w 87"/>
                <a:gd name="T17" fmla="*/ 17 h 75"/>
                <a:gd name="T18" fmla="*/ 6 w 87"/>
                <a:gd name="T19" fmla="*/ 68 h 75"/>
                <a:gd name="T20" fmla="*/ 81 w 87"/>
                <a:gd name="T21" fmla="*/ 67 h 75"/>
                <a:gd name="T22" fmla="*/ 87 w 87"/>
                <a:gd name="T23"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 h="75">
                  <a:moveTo>
                    <a:pt x="87" y="13"/>
                  </a:moveTo>
                  <a:cubicBezTo>
                    <a:pt x="81" y="12"/>
                    <a:pt x="81" y="4"/>
                    <a:pt x="75" y="2"/>
                  </a:cubicBezTo>
                  <a:cubicBezTo>
                    <a:pt x="70" y="0"/>
                    <a:pt x="67" y="7"/>
                    <a:pt x="65" y="11"/>
                  </a:cubicBezTo>
                  <a:cubicBezTo>
                    <a:pt x="63" y="14"/>
                    <a:pt x="63" y="14"/>
                    <a:pt x="63" y="14"/>
                  </a:cubicBezTo>
                  <a:cubicBezTo>
                    <a:pt x="61" y="16"/>
                    <a:pt x="58" y="17"/>
                    <a:pt x="55" y="17"/>
                  </a:cubicBezTo>
                  <a:cubicBezTo>
                    <a:pt x="50" y="20"/>
                    <a:pt x="44" y="21"/>
                    <a:pt x="38" y="19"/>
                  </a:cubicBezTo>
                  <a:cubicBezTo>
                    <a:pt x="28" y="20"/>
                    <a:pt x="23" y="13"/>
                    <a:pt x="18" y="6"/>
                  </a:cubicBezTo>
                  <a:cubicBezTo>
                    <a:pt x="16" y="2"/>
                    <a:pt x="13" y="4"/>
                    <a:pt x="10" y="7"/>
                  </a:cubicBezTo>
                  <a:cubicBezTo>
                    <a:pt x="7" y="10"/>
                    <a:pt x="3" y="13"/>
                    <a:pt x="0" y="17"/>
                  </a:cubicBezTo>
                  <a:cubicBezTo>
                    <a:pt x="1" y="34"/>
                    <a:pt x="2" y="52"/>
                    <a:pt x="6" y="68"/>
                  </a:cubicBezTo>
                  <a:cubicBezTo>
                    <a:pt x="31" y="75"/>
                    <a:pt x="57" y="74"/>
                    <a:pt x="81" y="67"/>
                  </a:cubicBezTo>
                  <a:cubicBezTo>
                    <a:pt x="85" y="49"/>
                    <a:pt x="86" y="30"/>
                    <a:pt x="87"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1" name="Freeform 51"/>
            <p:cNvSpPr>
              <a:spLocks/>
            </p:cNvSpPr>
            <p:nvPr/>
          </p:nvSpPr>
          <p:spPr bwMode="auto">
            <a:xfrm>
              <a:off x="7920038" y="2597151"/>
              <a:ext cx="25400" cy="38100"/>
            </a:xfrm>
            <a:custGeom>
              <a:avLst/>
              <a:gdLst>
                <a:gd name="T0" fmla="*/ 7 w 7"/>
                <a:gd name="T1" fmla="*/ 5 h 10"/>
                <a:gd name="T2" fmla="*/ 0 w 7"/>
                <a:gd name="T3" fmla="*/ 5 h 10"/>
                <a:gd name="T4" fmla="*/ 7 w 7"/>
                <a:gd name="T5" fmla="*/ 5 h 10"/>
              </a:gdLst>
              <a:ahLst/>
              <a:cxnLst>
                <a:cxn ang="0">
                  <a:pos x="T0" y="T1"/>
                </a:cxn>
                <a:cxn ang="0">
                  <a:pos x="T2" y="T3"/>
                </a:cxn>
                <a:cxn ang="0">
                  <a:pos x="T4" y="T5"/>
                </a:cxn>
              </a:cxnLst>
              <a:rect l="0" t="0" r="r" b="b"/>
              <a:pathLst>
                <a:path w="7" h="10">
                  <a:moveTo>
                    <a:pt x="7" y="5"/>
                  </a:moveTo>
                  <a:cubicBezTo>
                    <a:pt x="7" y="10"/>
                    <a:pt x="0" y="10"/>
                    <a:pt x="0" y="5"/>
                  </a:cubicBezTo>
                  <a:cubicBezTo>
                    <a:pt x="0" y="0"/>
                    <a:pt x="7" y="0"/>
                    <a:pt x="7" y="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2" name="Freeform 52"/>
            <p:cNvSpPr>
              <a:spLocks/>
            </p:cNvSpPr>
            <p:nvPr/>
          </p:nvSpPr>
          <p:spPr bwMode="auto">
            <a:xfrm>
              <a:off x="8083550" y="2338388"/>
              <a:ext cx="122238" cy="377825"/>
            </a:xfrm>
            <a:custGeom>
              <a:avLst/>
              <a:gdLst>
                <a:gd name="T0" fmla="*/ 31 w 32"/>
                <a:gd name="T1" fmla="*/ 45 h 99"/>
                <a:gd name="T2" fmla="*/ 14 w 32"/>
                <a:gd name="T3" fmla="*/ 31 h 99"/>
                <a:gd name="T4" fmla="*/ 25 w 32"/>
                <a:gd name="T5" fmla="*/ 31 h 99"/>
                <a:gd name="T6" fmla="*/ 22 w 32"/>
                <a:gd name="T7" fmla="*/ 20 h 99"/>
                <a:gd name="T8" fmla="*/ 4 w 32"/>
                <a:gd name="T9" fmla="*/ 0 h 99"/>
                <a:gd name="T10" fmla="*/ 6 w 32"/>
                <a:gd name="T11" fmla="*/ 50 h 99"/>
                <a:gd name="T12" fmla="*/ 0 w 32"/>
                <a:gd name="T13" fmla="*/ 99 h 99"/>
                <a:gd name="T14" fmla="*/ 27 w 32"/>
                <a:gd name="T15" fmla="*/ 88 h 99"/>
                <a:gd name="T16" fmla="*/ 31 w 32"/>
                <a:gd name="T17" fmla="*/ 4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99">
                  <a:moveTo>
                    <a:pt x="31" y="45"/>
                  </a:moveTo>
                  <a:cubicBezTo>
                    <a:pt x="25" y="41"/>
                    <a:pt x="19" y="36"/>
                    <a:pt x="14" y="31"/>
                  </a:cubicBezTo>
                  <a:cubicBezTo>
                    <a:pt x="18" y="31"/>
                    <a:pt x="21" y="31"/>
                    <a:pt x="25" y="31"/>
                  </a:cubicBezTo>
                  <a:cubicBezTo>
                    <a:pt x="23" y="27"/>
                    <a:pt x="22" y="24"/>
                    <a:pt x="22" y="20"/>
                  </a:cubicBezTo>
                  <a:cubicBezTo>
                    <a:pt x="15" y="14"/>
                    <a:pt x="9" y="7"/>
                    <a:pt x="4" y="0"/>
                  </a:cubicBezTo>
                  <a:cubicBezTo>
                    <a:pt x="7" y="16"/>
                    <a:pt x="7" y="33"/>
                    <a:pt x="6" y="50"/>
                  </a:cubicBezTo>
                  <a:cubicBezTo>
                    <a:pt x="5" y="66"/>
                    <a:pt x="4" y="83"/>
                    <a:pt x="0" y="99"/>
                  </a:cubicBezTo>
                  <a:cubicBezTo>
                    <a:pt x="10" y="96"/>
                    <a:pt x="19" y="92"/>
                    <a:pt x="27" y="88"/>
                  </a:cubicBezTo>
                  <a:cubicBezTo>
                    <a:pt x="30" y="73"/>
                    <a:pt x="32" y="59"/>
                    <a:pt x="31" y="45"/>
                  </a:cubicBezTo>
                  <a:close/>
                </a:path>
              </a:pathLst>
            </a:custGeom>
            <a:solidFill>
              <a:srgbClr val="323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3" name="Freeform 53"/>
            <p:cNvSpPr>
              <a:spLocks/>
            </p:cNvSpPr>
            <p:nvPr/>
          </p:nvSpPr>
          <p:spPr bwMode="auto">
            <a:xfrm>
              <a:off x="7675563" y="2352676"/>
              <a:ext cx="122238" cy="366713"/>
            </a:xfrm>
            <a:custGeom>
              <a:avLst/>
              <a:gdLst>
                <a:gd name="T0" fmla="*/ 27 w 32"/>
                <a:gd name="T1" fmla="*/ 0 h 96"/>
                <a:gd name="T2" fmla="*/ 10 w 32"/>
                <a:gd name="T3" fmla="*/ 17 h 96"/>
                <a:gd name="T4" fmla="*/ 7 w 32"/>
                <a:gd name="T5" fmla="*/ 27 h 96"/>
                <a:gd name="T6" fmla="*/ 17 w 32"/>
                <a:gd name="T7" fmla="*/ 27 h 96"/>
                <a:gd name="T8" fmla="*/ 1 w 32"/>
                <a:gd name="T9" fmla="*/ 41 h 96"/>
                <a:gd name="T10" fmla="*/ 5 w 32"/>
                <a:gd name="T11" fmla="*/ 87 h 96"/>
                <a:gd name="T12" fmla="*/ 32 w 32"/>
                <a:gd name="T13" fmla="*/ 96 h 96"/>
                <a:gd name="T14" fmla="*/ 26 w 32"/>
                <a:gd name="T15" fmla="*/ 48 h 96"/>
                <a:gd name="T16" fmla="*/ 27 w 32"/>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96">
                  <a:moveTo>
                    <a:pt x="27" y="0"/>
                  </a:moveTo>
                  <a:cubicBezTo>
                    <a:pt x="23" y="7"/>
                    <a:pt x="17" y="13"/>
                    <a:pt x="10" y="17"/>
                  </a:cubicBezTo>
                  <a:cubicBezTo>
                    <a:pt x="9" y="20"/>
                    <a:pt x="8" y="24"/>
                    <a:pt x="7" y="27"/>
                  </a:cubicBezTo>
                  <a:cubicBezTo>
                    <a:pt x="11" y="27"/>
                    <a:pt x="14" y="27"/>
                    <a:pt x="17" y="27"/>
                  </a:cubicBezTo>
                  <a:cubicBezTo>
                    <a:pt x="13" y="32"/>
                    <a:pt x="7" y="37"/>
                    <a:pt x="1" y="41"/>
                  </a:cubicBezTo>
                  <a:cubicBezTo>
                    <a:pt x="0" y="56"/>
                    <a:pt x="2" y="71"/>
                    <a:pt x="5" y="87"/>
                  </a:cubicBezTo>
                  <a:cubicBezTo>
                    <a:pt x="14" y="91"/>
                    <a:pt x="23" y="94"/>
                    <a:pt x="32" y="96"/>
                  </a:cubicBezTo>
                  <a:cubicBezTo>
                    <a:pt x="28" y="81"/>
                    <a:pt x="27" y="64"/>
                    <a:pt x="26" y="48"/>
                  </a:cubicBezTo>
                  <a:cubicBezTo>
                    <a:pt x="25" y="32"/>
                    <a:pt x="25" y="16"/>
                    <a:pt x="27" y="0"/>
                  </a:cubicBezTo>
                  <a:close/>
                </a:path>
              </a:pathLst>
            </a:custGeom>
            <a:solidFill>
              <a:srgbClr val="323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4" name="Freeform 54"/>
            <p:cNvSpPr>
              <a:spLocks/>
            </p:cNvSpPr>
            <p:nvPr/>
          </p:nvSpPr>
          <p:spPr bwMode="auto">
            <a:xfrm>
              <a:off x="7375525" y="2833688"/>
              <a:ext cx="193675" cy="187325"/>
            </a:xfrm>
            <a:custGeom>
              <a:avLst/>
              <a:gdLst>
                <a:gd name="T0" fmla="*/ 62 w 122"/>
                <a:gd name="T1" fmla="*/ 0 h 118"/>
                <a:gd name="T2" fmla="*/ 81 w 122"/>
                <a:gd name="T3" fmla="*/ 38 h 118"/>
                <a:gd name="T4" fmla="*/ 122 w 122"/>
                <a:gd name="T5" fmla="*/ 46 h 118"/>
                <a:gd name="T6" fmla="*/ 93 w 122"/>
                <a:gd name="T7" fmla="*/ 74 h 118"/>
                <a:gd name="T8" fmla="*/ 100 w 122"/>
                <a:gd name="T9" fmla="*/ 118 h 118"/>
                <a:gd name="T10" fmla="*/ 62 w 122"/>
                <a:gd name="T11" fmla="*/ 96 h 118"/>
                <a:gd name="T12" fmla="*/ 24 w 122"/>
                <a:gd name="T13" fmla="*/ 118 h 118"/>
                <a:gd name="T14" fmla="*/ 31 w 122"/>
                <a:gd name="T15" fmla="*/ 74 h 118"/>
                <a:gd name="T16" fmla="*/ 0 w 122"/>
                <a:gd name="T17" fmla="*/ 46 h 118"/>
                <a:gd name="T18" fmla="*/ 43 w 122"/>
                <a:gd name="T19" fmla="*/ 38 h 118"/>
                <a:gd name="T20" fmla="*/ 62 w 122"/>
                <a:gd name="T2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18">
                  <a:moveTo>
                    <a:pt x="62" y="0"/>
                  </a:moveTo>
                  <a:lnTo>
                    <a:pt x="81" y="38"/>
                  </a:lnTo>
                  <a:lnTo>
                    <a:pt x="122" y="46"/>
                  </a:lnTo>
                  <a:lnTo>
                    <a:pt x="93" y="74"/>
                  </a:lnTo>
                  <a:lnTo>
                    <a:pt x="100" y="118"/>
                  </a:lnTo>
                  <a:lnTo>
                    <a:pt x="62" y="96"/>
                  </a:lnTo>
                  <a:lnTo>
                    <a:pt x="24" y="118"/>
                  </a:lnTo>
                  <a:lnTo>
                    <a:pt x="31" y="74"/>
                  </a:lnTo>
                  <a:lnTo>
                    <a:pt x="0" y="46"/>
                  </a:lnTo>
                  <a:lnTo>
                    <a:pt x="43" y="38"/>
                  </a:lnTo>
                  <a:lnTo>
                    <a:pt x="62" y="0"/>
                  </a:ln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5" name="Freeform 55"/>
            <p:cNvSpPr>
              <a:spLocks/>
            </p:cNvSpPr>
            <p:nvPr/>
          </p:nvSpPr>
          <p:spPr bwMode="auto">
            <a:xfrm>
              <a:off x="7604125" y="2833688"/>
              <a:ext cx="193675" cy="187325"/>
            </a:xfrm>
            <a:custGeom>
              <a:avLst/>
              <a:gdLst>
                <a:gd name="T0" fmla="*/ 62 w 122"/>
                <a:gd name="T1" fmla="*/ 0 h 118"/>
                <a:gd name="T2" fmla="*/ 81 w 122"/>
                <a:gd name="T3" fmla="*/ 38 h 118"/>
                <a:gd name="T4" fmla="*/ 122 w 122"/>
                <a:gd name="T5" fmla="*/ 46 h 118"/>
                <a:gd name="T6" fmla="*/ 93 w 122"/>
                <a:gd name="T7" fmla="*/ 74 h 118"/>
                <a:gd name="T8" fmla="*/ 100 w 122"/>
                <a:gd name="T9" fmla="*/ 118 h 118"/>
                <a:gd name="T10" fmla="*/ 62 w 122"/>
                <a:gd name="T11" fmla="*/ 96 h 118"/>
                <a:gd name="T12" fmla="*/ 24 w 122"/>
                <a:gd name="T13" fmla="*/ 118 h 118"/>
                <a:gd name="T14" fmla="*/ 31 w 122"/>
                <a:gd name="T15" fmla="*/ 74 h 118"/>
                <a:gd name="T16" fmla="*/ 0 w 122"/>
                <a:gd name="T17" fmla="*/ 46 h 118"/>
                <a:gd name="T18" fmla="*/ 43 w 122"/>
                <a:gd name="T19" fmla="*/ 38 h 118"/>
                <a:gd name="T20" fmla="*/ 62 w 122"/>
                <a:gd name="T2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18">
                  <a:moveTo>
                    <a:pt x="62" y="0"/>
                  </a:moveTo>
                  <a:lnTo>
                    <a:pt x="81" y="38"/>
                  </a:lnTo>
                  <a:lnTo>
                    <a:pt x="122" y="46"/>
                  </a:lnTo>
                  <a:lnTo>
                    <a:pt x="93" y="74"/>
                  </a:lnTo>
                  <a:lnTo>
                    <a:pt x="100" y="118"/>
                  </a:lnTo>
                  <a:lnTo>
                    <a:pt x="62" y="96"/>
                  </a:lnTo>
                  <a:lnTo>
                    <a:pt x="24" y="118"/>
                  </a:lnTo>
                  <a:lnTo>
                    <a:pt x="31" y="74"/>
                  </a:lnTo>
                  <a:lnTo>
                    <a:pt x="0" y="46"/>
                  </a:lnTo>
                  <a:lnTo>
                    <a:pt x="43" y="38"/>
                  </a:lnTo>
                  <a:lnTo>
                    <a:pt x="62" y="0"/>
                  </a:ln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6" name="Freeform 56"/>
            <p:cNvSpPr>
              <a:spLocks/>
            </p:cNvSpPr>
            <p:nvPr/>
          </p:nvSpPr>
          <p:spPr bwMode="auto">
            <a:xfrm>
              <a:off x="7832725" y="2833688"/>
              <a:ext cx="193675" cy="187325"/>
            </a:xfrm>
            <a:custGeom>
              <a:avLst/>
              <a:gdLst>
                <a:gd name="T0" fmla="*/ 62 w 122"/>
                <a:gd name="T1" fmla="*/ 0 h 118"/>
                <a:gd name="T2" fmla="*/ 81 w 122"/>
                <a:gd name="T3" fmla="*/ 38 h 118"/>
                <a:gd name="T4" fmla="*/ 122 w 122"/>
                <a:gd name="T5" fmla="*/ 46 h 118"/>
                <a:gd name="T6" fmla="*/ 93 w 122"/>
                <a:gd name="T7" fmla="*/ 74 h 118"/>
                <a:gd name="T8" fmla="*/ 100 w 122"/>
                <a:gd name="T9" fmla="*/ 118 h 118"/>
                <a:gd name="T10" fmla="*/ 62 w 122"/>
                <a:gd name="T11" fmla="*/ 96 h 118"/>
                <a:gd name="T12" fmla="*/ 24 w 122"/>
                <a:gd name="T13" fmla="*/ 118 h 118"/>
                <a:gd name="T14" fmla="*/ 31 w 122"/>
                <a:gd name="T15" fmla="*/ 74 h 118"/>
                <a:gd name="T16" fmla="*/ 0 w 122"/>
                <a:gd name="T17" fmla="*/ 46 h 118"/>
                <a:gd name="T18" fmla="*/ 43 w 122"/>
                <a:gd name="T19" fmla="*/ 38 h 118"/>
                <a:gd name="T20" fmla="*/ 62 w 122"/>
                <a:gd name="T2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18">
                  <a:moveTo>
                    <a:pt x="62" y="0"/>
                  </a:moveTo>
                  <a:lnTo>
                    <a:pt x="81" y="38"/>
                  </a:lnTo>
                  <a:lnTo>
                    <a:pt x="122" y="46"/>
                  </a:lnTo>
                  <a:lnTo>
                    <a:pt x="93" y="74"/>
                  </a:lnTo>
                  <a:lnTo>
                    <a:pt x="100" y="118"/>
                  </a:lnTo>
                  <a:lnTo>
                    <a:pt x="62" y="96"/>
                  </a:lnTo>
                  <a:lnTo>
                    <a:pt x="24" y="118"/>
                  </a:lnTo>
                  <a:lnTo>
                    <a:pt x="31" y="74"/>
                  </a:lnTo>
                  <a:lnTo>
                    <a:pt x="0" y="46"/>
                  </a:lnTo>
                  <a:lnTo>
                    <a:pt x="43" y="38"/>
                  </a:lnTo>
                  <a:lnTo>
                    <a:pt x="62" y="0"/>
                  </a:ln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7" name="Freeform 57"/>
            <p:cNvSpPr>
              <a:spLocks/>
            </p:cNvSpPr>
            <p:nvPr/>
          </p:nvSpPr>
          <p:spPr bwMode="auto">
            <a:xfrm>
              <a:off x="8059738" y="2833688"/>
              <a:ext cx="195263" cy="187325"/>
            </a:xfrm>
            <a:custGeom>
              <a:avLst/>
              <a:gdLst>
                <a:gd name="T0" fmla="*/ 63 w 123"/>
                <a:gd name="T1" fmla="*/ 0 h 118"/>
                <a:gd name="T2" fmla="*/ 82 w 123"/>
                <a:gd name="T3" fmla="*/ 38 h 118"/>
                <a:gd name="T4" fmla="*/ 123 w 123"/>
                <a:gd name="T5" fmla="*/ 46 h 118"/>
                <a:gd name="T6" fmla="*/ 94 w 123"/>
                <a:gd name="T7" fmla="*/ 74 h 118"/>
                <a:gd name="T8" fmla="*/ 101 w 123"/>
                <a:gd name="T9" fmla="*/ 118 h 118"/>
                <a:gd name="T10" fmla="*/ 63 w 123"/>
                <a:gd name="T11" fmla="*/ 96 h 118"/>
                <a:gd name="T12" fmla="*/ 24 w 123"/>
                <a:gd name="T13" fmla="*/ 118 h 118"/>
                <a:gd name="T14" fmla="*/ 32 w 123"/>
                <a:gd name="T15" fmla="*/ 74 h 118"/>
                <a:gd name="T16" fmla="*/ 0 w 123"/>
                <a:gd name="T17" fmla="*/ 46 h 118"/>
                <a:gd name="T18" fmla="*/ 44 w 123"/>
                <a:gd name="T19" fmla="*/ 38 h 118"/>
                <a:gd name="T20" fmla="*/ 63 w 123"/>
                <a:gd name="T2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8">
                  <a:moveTo>
                    <a:pt x="63" y="0"/>
                  </a:moveTo>
                  <a:lnTo>
                    <a:pt x="82" y="38"/>
                  </a:lnTo>
                  <a:lnTo>
                    <a:pt x="123" y="46"/>
                  </a:lnTo>
                  <a:lnTo>
                    <a:pt x="94" y="74"/>
                  </a:lnTo>
                  <a:lnTo>
                    <a:pt x="101" y="118"/>
                  </a:lnTo>
                  <a:lnTo>
                    <a:pt x="63" y="96"/>
                  </a:lnTo>
                  <a:lnTo>
                    <a:pt x="24" y="118"/>
                  </a:lnTo>
                  <a:lnTo>
                    <a:pt x="32" y="74"/>
                  </a:lnTo>
                  <a:lnTo>
                    <a:pt x="0" y="46"/>
                  </a:lnTo>
                  <a:lnTo>
                    <a:pt x="44" y="38"/>
                  </a:lnTo>
                  <a:lnTo>
                    <a:pt x="63" y="0"/>
                  </a:ln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8" name="Freeform 58"/>
            <p:cNvSpPr>
              <a:spLocks/>
            </p:cNvSpPr>
            <p:nvPr/>
          </p:nvSpPr>
          <p:spPr bwMode="auto">
            <a:xfrm>
              <a:off x="8288338" y="2833688"/>
              <a:ext cx="195263" cy="187325"/>
            </a:xfrm>
            <a:custGeom>
              <a:avLst/>
              <a:gdLst>
                <a:gd name="T0" fmla="*/ 63 w 123"/>
                <a:gd name="T1" fmla="*/ 0 h 118"/>
                <a:gd name="T2" fmla="*/ 82 w 123"/>
                <a:gd name="T3" fmla="*/ 38 h 118"/>
                <a:gd name="T4" fmla="*/ 123 w 123"/>
                <a:gd name="T5" fmla="*/ 46 h 118"/>
                <a:gd name="T6" fmla="*/ 94 w 123"/>
                <a:gd name="T7" fmla="*/ 74 h 118"/>
                <a:gd name="T8" fmla="*/ 101 w 123"/>
                <a:gd name="T9" fmla="*/ 118 h 118"/>
                <a:gd name="T10" fmla="*/ 63 w 123"/>
                <a:gd name="T11" fmla="*/ 96 h 118"/>
                <a:gd name="T12" fmla="*/ 24 w 123"/>
                <a:gd name="T13" fmla="*/ 118 h 118"/>
                <a:gd name="T14" fmla="*/ 32 w 123"/>
                <a:gd name="T15" fmla="*/ 74 h 118"/>
                <a:gd name="T16" fmla="*/ 0 w 123"/>
                <a:gd name="T17" fmla="*/ 46 h 118"/>
                <a:gd name="T18" fmla="*/ 44 w 123"/>
                <a:gd name="T19" fmla="*/ 38 h 118"/>
                <a:gd name="T20" fmla="*/ 63 w 123"/>
                <a:gd name="T2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8">
                  <a:moveTo>
                    <a:pt x="63" y="0"/>
                  </a:moveTo>
                  <a:lnTo>
                    <a:pt x="82" y="38"/>
                  </a:lnTo>
                  <a:lnTo>
                    <a:pt x="123" y="46"/>
                  </a:lnTo>
                  <a:lnTo>
                    <a:pt x="94" y="74"/>
                  </a:lnTo>
                  <a:lnTo>
                    <a:pt x="101" y="118"/>
                  </a:lnTo>
                  <a:lnTo>
                    <a:pt x="63" y="96"/>
                  </a:lnTo>
                  <a:lnTo>
                    <a:pt x="24" y="118"/>
                  </a:lnTo>
                  <a:lnTo>
                    <a:pt x="32" y="74"/>
                  </a:lnTo>
                  <a:lnTo>
                    <a:pt x="0" y="46"/>
                  </a:lnTo>
                  <a:lnTo>
                    <a:pt x="44" y="38"/>
                  </a:lnTo>
                  <a:lnTo>
                    <a:pt x="63" y="0"/>
                  </a:ln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9" name="Freeform 59"/>
            <p:cNvSpPr>
              <a:spLocks/>
            </p:cNvSpPr>
            <p:nvPr/>
          </p:nvSpPr>
          <p:spPr bwMode="auto">
            <a:xfrm>
              <a:off x="7250113" y="3149601"/>
              <a:ext cx="1362075" cy="57150"/>
            </a:xfrm>
            <a:custGeom>
              <a:avLst/>
              <a:gdLst>
                <a:gd name="T0" fmla="*/ 350 w 358"/>
                <a:gd name="T1" fmla="*/ 15 h 15"/>
                <a:gd name="T2" fmla="*/ 7 w 358"/>
                <a:gd name="T3" fmla="*/ 15 h 15"/>
                <a:gd name="T4" fmla="*/ 0 w 358"/>
                <a:gd name="T5" fmla="*/ 7 h 15"/>
                <a:gd name="T6" fmla="*/ 7 w 358"/>
                <a:gd name="T7" fmla="*/ 0 h 15"/>
                <a:gd name="T8" fmla="*/ 350 w 358"/>
                <a:gd name="T9" fmla="*/ 0 h 15"/>
                <a:gd name="T10" fmla="*/ 358 w 358"/>
                <a:gd name="T11" fmla="*/ 7 h 15"/>
                <a:gd name="T12" fmla="*/ 350 w 358"/>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358" h="15">
                  <a:moveTo>
                    <a:pt x="350" y="15"/>
                  </a:moveTo>
                  <a:cubicBezTo>
                    <a:pt x="7" y="15"/>
                    <a:pt x="7" y="15"/>
                    <a:pt x="7" y="15"/>
                  </a:cubicBezTo>
                  <a:cubicBezTo>
                    <a:pt x="3" y="15"/>
                    <a:pt x="0" y="11"/>
                    <a:pt x="0" y="7"/>
                  </a:cubicBezTo>
                  <a:cubicBezTo>
                    <a:pt x="0" y="3"/>
                    <a:pt x="3" y="0"/>
                    <a:pt x="7" y="0"/>
                  </a:cubicBezTo>
                  <a:cubicBezTo>
                    <a:pt x="350" y="0"/>
                    <a:pt x="350" y="0"/>
                    <a:pt x="350" y="0"/>
                  </a:cubicBezTo>
                  <a:cubicBezTo>
                    <a:pt x="354" y="0"/>
                    <a:pt x="358" y="3"/>
                    <a:pt x="358" y="7"/>
                  </a:cubicBezTo>
                  <a:cubicBezTo>
                    <a:pt x="358" y="11"/>
                    <a:pt x="354" y="15"/>
                    <a:pt x="350" y="15"/>
                  </a:cubicBezTo>
                  <a:close/>
                </a:path>
              </a:pathLst>
            </a:custGeom>
            <a:solidFill>
              <a:srgbClr val="91B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0" name="Freeform 60"/>
            <p:cNvSpPr>
              <a:spLocks/>
            </p:cNvSpPr>
            <p:nvPr/>
          </p:nvSpPr>
          <p:spPr bwMode="auto">
            <a:xfrm>
              <a:off x="7250113" y="3340101"/>
              <a:ext cx="1362075" cy="57150"/>
            </a:xfrm>
            <a:custGeom>
              <a:avLst/>
              <a:gdLst>
                <a:gd name="T0" fmla="*/ 350 w 358"/>
                <a:gd name="T1" fmla="*/ 15 h 15"/>
                <a:gd name="T2" fmla="*/ 7 w 358"/>
                <a:gd name="T3" fmla="*/ 15 h 15"/>
                <a:gd name="T4" fmla="*/ 0 w 358"/>
                <a:gd name="T5" fmla="*/ 8 h 15"/>
                <a:gd name="T6" fmla="*/ 7 w 358"/>
                <a:gd name="T7" fmla="*/ 0 h 15"/>
                <a:gd name="T8" fmla="*/ 350 w 358"/>
                <a:gd name="T9" fmla="*/ 0 h 15"/>
                <a:gd name="T10" fmla="*/ 358 w 358"/>
                <a:gd name="T11" fmla="*/ 8 h 15"/>
                <a:gd name="T12" fmla="*/ 350 w 358"/>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358" h="15">
                  <a:moveTo>
                    <a:pt x="350" y="15"/>
                  </a:moveTo>
                  <a:cubicBezTo>
                    <a:pt x="7" y="15"/>
                    <a:pt x="7" y="15"/>
                    <a:pt x="7" y="15"/>
                  </a:cubicBezTo>
                  <a:cubicBezTo>
                    <a:pt x="3" y="15"/>
                    <a:pt x="0" y="12"/>
                    <a:pt x="0" y="8"/>
                  </a:cubicBezTo>
                  <a:cubicBezTo>
                    <a:pt x="0" y="3"/>
                    <a:pt x="3" y="0"/>
                    <a:pt x="7" y="0"/>
                  </a:cubicBezTo>
                  <a:cubicBezTo>
                    <a:pt x="350" y="0"/>
                    <a:pt x="350" y="0"/>
                    <a:pt x="350" y="0"/>
                  </a:cubicBezTo>
                  <a:cubicBezTo>
                    <a:pt x="354" y="0"/>
                    <a:pt x="358" y="3"/>
                    <a:pt x="358" y="8"/>
                  </a:cubicBezTo>
                  <a:cubicBezTo>
                    <a:pt x="358" y="12"/>
                    <a:pt x="354" y="15"/>
                    <a:pt x="350" y="15"/>
                  </a:cubicBezTo>
                  <a:close/>
                </a:path>
              </a:pathLst>
            </a:custGeom>
            <a:solidFill>
              <a:srgbClr val="91B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1" name="Freeform 61"/>
            <p:cNvSpPr>
              <a:spLocks/>
            </p:cNvSpPr>
            <p:nvPr/>
          </p:nvSpPr>
          <p:spPr bwMode="auto">
            <a:xfrm>
              <a:off x="7250113" y="3530601"/>
              <a:ext cx="1069975" cy="57150"/>
            </a:xfrm>
            <a:custGeom>
              <a:avLst/>
              <a:gdLst>
                <a:gd name="T0" fmla="*/ 273 w 281"/>
                <a:gd name="T1" fmla="*/ 15 h 15"/>
                <a:gd name="T2" fmla="*/ 7 w 281"/>
                <a:gd name="T3" fmla="*/ 15 h 15"/>
                <a:gd name="T4" fmla="*/ 0 w 281"/>
                <a:gd name="T5" fmla="*/ 8 h 15"/>
                <a:gd name="T6" fmla="*/ 7 w 281"/>
                <a:gd name="T7" fmla="*/ 0 h 15"/>
                <a:gd name="T8" fmla="*/ 273 w 281"/>
                <a:gd name="T9" fmla="*/ 0 h 15"/>
                <a:gd name="T10" fmla="*/ 281 w 281"/>
                <a:gd name="T11" fmla="*/ 8 h 15"/>
                <a:gd name="T12" fmla="*/ 273 w 281"/>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281" h="15">
                  <a:moveTo>
                    <a:pt x="273" y="15"/>
                  </a:moveTo>
                  <a:cubicBezTo>
                    <a:pt x="7" y="15"/>
                    <a:pt x="7" y="15"/>
                    <a:pt x="7" y="15"/>
                  </a:cubicBezTo>
                  <a:cubicBezTo>
                    <a:pt x="3" y="15"/>
                    <a:pt x="0" y="12"/>
                    <a:pt x="0" y="8"/>
                  </a:cubicBezTo>
                  <a:cubicBezTo>
                    <a:pt x="0" y="4"/>
                    <a:pt x="3" y="0"/>
                    <a:pt x="7" y="0"/>
                  </a:cubicBezTo>
                  <a:cubicBezTo>
                    <a:pt x="273" y="0"/>
                    <a:pt x="273" y="0"/>
                    <a:pt x="273" y="0"/>
                  </a:cubicBezTo>
                  <a:cubicBezTo>
                    <a:pt x="277" y="0"/>
                    <a:pt x="281" y="4"/>
                    <a:pt x="281" y="8"/>
                  </a:cubicBezTo>
                  <a:cubicBezTo>
                    <a:pt x="281" y="12"/>
                    <a:pt x="277" y="15"/>
                    <a:pt x="273" y="15"/>
                  </a:cubicBezTo>
                  <a:close/>
                </a:path>
              </a:pathLst>
            </a:custGeom>
            <a:solidFill>
              <a:srgbClr val="91B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62" name="Branch"/>
          <p:cNvSpPr>
            <a:spLocks/>
          </p:cNvSpPr>
          <p:nvPr/>
        </p:nvSpPr>
        <p:spPr bwMode="auto">
          <a:xfrm>
            <a:off x="4686300" y="2284810"/>
            <a:ext cx="913210" cy="850106"/>
          </a:xfrm>
          <a:custGeom>
            <a:avLst/>
            <a:gdLst>
              <a:gd name="T0" fmla="*/ 265 w 320"/>
              <a:gd name="T1" fmla="*/ 229 h 297"/>
              <a:gd name="T2" fmla="*/ 163 w 320"/>
              <a:gd name="T3" fmla="*/ 228 h 297"/>
              <a:gd name="T4" fmla="*/ 174 w 320"/>
              <a:gd name="T5" fmla="*/ 184 h 297"/>
              <a:gd name="T6" fmla="*/ 192 w 320"/>
              <a:gd name="T7" fmla="*/ 188 h 297"/>
              <a:gd name="T8" fmla="*/ 268 w 320"/>
              <a:gd name="T9" fmla="*/ 216 h 297"/>
              <a:gd name="T10" fmla="*/ 270 w 320"/>
              <a:gd name="T11" fmla="*/ 167 h 297"/>
              <a:gd name="T12" fmla="*/ 183 w 320"/>
              <a:gd name="T13" fmla="*/ 181 h 297"/>
              <a:gd name="T14" fmla="*/ 196 w 320"/>
              <a:gd name="T15" fmla="*/ 138 h 297"/>
              <a:gd name="T16" fmla="*/ 214 w 320"/>
              <a:gd name="T17" fmla="*/ 138 h 297"/>
              <a:gd name="T18" fmla="*/ 281 w 320"/>
              <a:gd name="T19" fmla="*/ 146 h 297"/>
              <a:gd name="T20" fmla="*/ 273 w 320"/>
              <a:gd name="T21" fmla="*/ 105 h 297"/>
              <a:gd name="T22" fmla="*/ 203 w 320"/>
              <a:gd name="T23" fmla="*/ 133 h 297"/>
              <a:gd name="T24" fmla="*/ 212 w 320"/>
              <a:gd name="T25" fmla="*/ 106 h 297"/>
              <a:gd name="T26" fmla="*/ 263 w 320"/>
              <a:gd name="T27" fmla="*/ 55 h 297"/>
              <a:gd name="T28" fmla="*/ 220 w 320"/>
              <a:gd name="T29" fmla="*/ 31 h 297"/>
              <a:gd name="T30" fmla="*/ 210 w 320"/>
              <a:gd name="T31" fmla="*/ 92 h 297"/>
              <a:gd name="T32" fmla="*/ 194 w 320"/>
              <a:gd name="T33" fmla="*/ 132 h 297"/>
              <a:gd name="T34" fmla="*/ 189 w 320"/>
              <a:gd name="T35" fmla="*/ 118 h 297"/>
              <a:gd name="T36" fmla="*/ 170 w 320"/>
              <a:gd name="T37" fmla="*/ 53 h 297"/>
              <a:gd name="T38" fmla="*/ 135 w 320"/>
              <a:gd name="T39" fmla="*/ 76 h 297"/>
              <a:gd name="T40" fmla="*/ 188 w 320"/>
              <a:gd name="T41" fmla="*/ 130 h 297"/>
              <a:gd name="T42" fmla="*/ 172 w 320"/>
              <a:gd name="T43" fmla="*/ 178 h 297"/>
              <a:gd name="T44" fmla="*/ 161 w 320"/>
              <a:gd name="T45" fmla="*/ 164 h 297"/>
              <a:gd name="T46" fmla="*/ 122 w 320"/>
              <a:gd name="T47" fmla="*/ 94 h 297"/>
              <a:gd name="T48" fmla="*/ 89 w 320"/>
              <a:gd name="T49" fmla="*/ 129 h 297"/>
              <a:gd name="T50" fmla="*/ 163 w 320"/>
              <a:gd name="T51" fmla="*/ 175 h 297"/>
              <a:gd name="T52" fmla="*/ 150 w 320"/>
              <a:gd name="T53" fmla="*/ 224 h 297"/>
              <a:gd name="T54" fmla="*/ 135 w 320"/>
              <a:gd name="T55" fmla="*/ 209 h 297"/>
              <a:gd name="T56" fmla="*/ 76 w 320"/>
              <a:gd name="T57" fmla="*/ 136 h 297"/>
              <a:gd name="T58" fmla="*/ 45 w 320"/>
              <a:gd name="T59" fmla="*/ 183 h 297"/>
              <a:gd name="T60" fmla="*/ 139 w 320"/>
              <a:gd name="T61" fmla="*/ 221 h 297"/>
              <a:gd name="T62" fmla="*/ 127 w 320"/>
              <a:gd name="T63" fmla="*/ 270 h 297"/>
              <a:gd name="T64" fmla="*/ 152 w 320"/>
              <a:gd name="T65" fmla="*/ 229 h 297"/>
              <a:gd name="T66" fmla="*/ 171 w 320"/>
              <a:gd name="T67" fmla="*/ 237 h 297"/>
              <a:gd name="T68" fmla="*/ 253 w 320"/>
              <a:gd name="T69"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97">
                <a:moveTo>
                  <a:pt x="268" y="230"/>
                </a:moveTo>
                <a:cubicBezTo>
                  <a:pt x="267" y="230"/>
                  <a:pt x="266" y="229"/>
                  <a:pt x="265" y="229"/>
                </a:cubicBezTo>
                <a:cubicBezTo>
                  <a:pt x="227" y="219"/>
                  <a:pt x="190" y="225"/>
                  <a:pt x="174" y="229"/>
                </a:cubicBezTo>
                <a:cubicBezTo>
                  <a:pt x="170" y="229"/>
                  <a:pt x="167" y="229"/>
                  <a:pt x="163" y="228"/>
                </a:cubicBezTo>
                <a:cubicBezTo>
                  <a:pt x="153" y="225"/>
                  <a:pt x="153" y="225"/>
                  <a:pt x="153" y="225"/>
                </a:cubicBezTo>
                <a:cubicBezTo>
                  <a:pt x="174" y="184"/>
                  <a:pt x="174" y="184"/>
                  <a:pt x="174" y="184"/>
                </a:cubicBezTo>
                <a:cubicBezTo>
                  <a:pt x="183" y="185"/>
                  <a:pt x="183" y="185"/>
                  <a:pt x="183" y="185"/>
                </a:cubicBezTo>
                <a:cubicBezTo>
                  <a:pt x="186" y="185"/>
                  <a:pt x="190" y="186"/>
                  <a:pt x="192" y="188"/>
                </a:cubicBezTo>
                <a:cubicBezTo>
                  <a:pt x="205" y="197"/>
                  <a:pt x="232" y="212"/>
                  <a:pt x="265" y="216"/>
                </a:cubicBezTo>
                <a:cubicBezTo>
                  <a:pt x="266" y="216"/>
                  <a:pt x="267" y="216"/>
                  <a:pt x="268" y="216"/>
                </a:cubicBezTo>
                <a:cubicBezTo>
                  <a:pt x="314" y="219"/>
                  <a:pt x="318" y="173"/>
                  <a:pt x="273" y="167"/>
                </a:cubicBezTo>
                <a:cubicBezTo>
                  <a:pt x="272" y="167"/>
                  <a:pt x="271" y="167"/>
                  <a:pt x="270" y="167"/>
                </a:cubicBezTo>
                <a:cubicBezTo>
                  <a:pt x="237" y="164"/>
                  <a:pt x="208" y="174"/>
                  <a:pt x="194" y="179"/>
                </a:cubicBezTo>
                <a:cubicBezTo>
                  <a:pt x="190" y="181"/>
                  <a:pt x="187" y="181"/>
                  <a:pt x="183" y="181"/>
                </a:cubicBezTo>
                <a:cubicBezTo>
                  <a:pt x="176" y="180"/>
                  <a:pt x="176" y="180"/>
                  <a:pt x="176" y="180"/>
                </a:cubicBezTo>
                <a:cubicBezTo>
                  <a:pt x="196" y="138"/>
                  <a:pt x="196" y="138"/>
                  <a:pt x="196" y="138"/>
                </a:cubicBezTo>
                <a:cubicBezTo>
                  <a:pt x="204" y="137"/>
                  <a:pt x="204" y="137"/>
                  <a:pt x="204" y="137"/>
                </a:cubicBezTo>
                <a:cubicBezTo>
                  <a:pt x="207" y="137"/>
                  <a:pt x="211" y="137"/>
                  <a:pt x="214" y="138"/>
                </a:cubicBezTo>
                <a:cubicBezTo>
                  <a:pt x="226" y="143"/>
                  <a:pt x="251" y="150"/>
                  <a:pt x="279" y="146"/>
                </a:cubicBezTo>
                <a:cubicBezTo>
                  <a:pt x="280" y="146"/>
                  <a:pt x="281" y="146"/>
                  <a:pt x="281" y="146"/>
                </a:cubicBezTo>
                <a:cubicBezTo>
                  <a:pt x="320" y="140"/>
                  <a:pt x="315" y="100"/>
                  <a:pt x="276" y="104"/>
                </a:cubicBezTo>
                <a:cubicBezTo>
                  <a:pt x="275" y="104"/>
                  <a:pt x="274" y="105"/>
                  <a:pt x="273" y="105"/>
                </a:cubicBezTo>
                <a:cubicBezTo>
                  <a:pt x="246" y="108"/>
                  <a:pt x="224" y="122"/>
                  <a:pt x="213" y="130"/>
                </a:cubicBezTo>
                <a:cubicBezTo>
                  <a:pt x="210" y="132"/>
                  <a:pt x="207" y="133"/>
                  <a:pt x="203" y="133"/>
                </a:cubicBezTo>
                <a:cubicBezTo>
                  <a:pt x="198" y="134"/>
                  <a:pt x="198" y="134"/>
                  <a:pt x="198" y="134"/>
                </a:cubicBezTo>
                <a:cubicBezTo>
                  <a:pt x="212" y="106"/>
                  <a:pt x="212" y="106"/>
                  <a:pt x="212" y="106"/>
                </a:cubicBezTo>
                <a:cubicBezTo>
                  <a:pt x="213" y="102"/>
                  <a:pt x="216" y="99"/>
                  <a:pt x="220" y="97"/>
                </a:cubicBezTo>
                <a:cubicBezTo>
                  <a:pt x="232" y="91"/>
                  <a:pt x="252" y="77"/>
                  <a:pt x="263" y="55"/>
                </a:cubicBezTo>
                <a:cubicBezTo>
                  <a:pt x="263" y="55"/>
                  <a:pt x="264" y="54"/>
                  <a:pt x="264" y="53"/>
                </a:cubicBezTo>
                <a:cubicBezTo>
                  <a:pt x="279" y="21"/>
                  <a:pt x="237" y="0"/>
                  <a:pt x="220" y="31"/>
                </a:cubicBezTo>
                <a:cubicBezTo>
                  <a:pt x="220" y="32"/>
                  <a:pt x="219" y="32"/>
                  <a:pt x="219" y="33"/>
                </a:cubicBezTo>
                <a:cubicBezTo>
                  <a:pt x="208" y="55"/>
                  <a:pt x="209" y="79"/>
                  <a:pt x="210" y="92"/>
                </a:cubicBezTo>
                <a:cubicBezTo>
                  <a:pt x="211" y="96"/>
                  <a:pt x="210" y="100"/>
                  <a:pt x="208" y="103"/>
                </a:cubicBezTo>
                <a:cubicBezTo>
                  <a:pt x="194" y="132"/>
                  <a:pt x="194" y="132"/>
                  <a:pt x="194" y="132"/>
                </a:cubicBezTo>
                <a:cubicBezTo>
                  <a:pt x="192" y="128"/>
                  <a:pt x="192" y="128"/>
                  <a:pt x="192" y="128"/>
                </a:cubicBezTo>
                <a:cubicBezTo>
                  <a:pt x="190" y="125"/>
                  <a:pt x="189" y="121"/>
                  <a:pt x="189" y="118"/>
                </a:cubicBezTo>
                <a:cubicBezTo>
                  <a:pt x="188" y="104"/>
                  <a:pt x="185" y="79"/>
                  <a:pt x="171" y="55"/>
                </a:cubicBezTo>
                <a:cubicBezTo>
                  <a:pt x="171" y="54"/>
                  <a:pt x="170" y="54"/>
                  <a:pt x="170" y="53"/>
                </a:cubicBezTo>
                <a:cubicBezTo>
                  <a:pt x="149" y="19"/>
                  <a:pt x="115" y="40"/>
                  <a:pt x="134" y="74"/>
                </a:cubicBezTo>
                <a:cubicBezTo>
                  <a:pt x="134" y="75"/>
                  <a:pt x="134" y="75"/>
                  <a:pt x="135" y="76"/>
                </a:cubicBezTo>
                <a:cubicBezTo>
                  <a:pt x="149" y="100"/>
                  <a:pt x="170" y="116"/>
                  <a:pt x="181" y="123"/>
                </a:cubicBezTo>
                <a:cubicBezTo>
                  <a:pt x="184" y="124"/>
                  <a:pt x="186" y="127"/>
                  <a:pt x="188" y="130"/>
                </a:cubicBezTo>
                <a:cubicBezTo>
                  <a:pt x="192" y="137"/>
                  <a:pt x="192" y="137"/>
                  <a:pt x="192" y="137"/>
                </a:cubicBezTo>
                <a:cubicBezTo>
                  <a:pt x="172" y="178"/>
                  <a:pt x="172" y="178"/>
                  <a:pt x="172" y="178"/>
                </a:cubicBezTo>
                <a:cubicBezTo>
                  <a:pt x="167" y="173"/>
                  <a:pt x="167" y="173"/>
                  <a:pt x="167" y="173"/>
                </a:cubicBezTo>
                <a:cubicBezTo>
                  <a:pt x="164" y="170"/>
                  <a:pt x="162" y="167"/>
                  <a:pt x="161" y="164"/>
                </a:cubicBezTo>
                <a:cubicBezTo>
                  <a:pt x="157" y="149"/>
                  <a:pt x="147" y="120"/>
                  <a:pt x="124" y="96"/>
                </a:cubicBezTo>
                <a:cubicBezTo>
                  <a:pt x="123" y="95"/>
                  <a:pt x="122" y="94"/>
                  <a:pt x="122" y="94"/>
                </a:cubicBezTo>
                <a:cubicBezTo>
                  <a:pt x="90" y="61"/>
                  <a:pt x="56" y="94"/>
                  <a:pt x="87" y="127"/>
                </a:cubicBezTo>
                <a:cubicBezTo>
                  <a:pt x="87" y="128"/>
                  <a:pt x="88" y="129"/>
                  <a:pt x="89" y="129"/>
                </a:cubicBezTo>
                <a:cubicBezTo>
                  <a:pt x="112" y="154"/>
                  <a:pt x="141" y="165"/>
                  <a:pt x="155" y="170"/>
                </a:cubicBezTo>
                <a:cubicBezTo>
                  <a:pt x="158" y="171"/>
                  <a:pt x="161" y="173"/>
                  <a:pt x="163" y="175"/>
                </a:cubicBezTo>
                <a:cubicBezTo>
                  <a:pt x="170" y="182"/>
                  <a:pt x="170" y="182"/>
                  <a:pt x="170" y="182"/>
                </a:cubicBezTo>
                <a:cubicBezTo>
                  <a:pt x="150" y="224"/>
                  <a:pt x="150" y="224"/>
                  <a:pt x="150" y="224"/>
                </a:cubicBezTo>
                <a:cubicBezTo>
                  <a:pt x="142" y="218"/>
                  <a:pt x="142" y="218"/>
                  <a:pt x="142" y="218"/>
                </a:cubicBezTo>
                <a:cubicBezTo>
                  <a:pt x="139" y="216"/>
                  <a:pt x="136" y="213"/>
                  <a:pt x="135" y="209"/>
                </a:cubicBezTo>
                <a:cubicBezTo>
                  <a:pt x="128" y="194"/>
                  <a:pt x="110" y="162"/>
                  <a:pt x="78" y="138"/>
                </a:cubicBezTo>
                <a:cubicBezTo>
                  <a:pt x="77" y="138"/>
                  <a:pt x="76" y="137"/>
                  <a:pt x="76" y="136"/>
                </a:cubicBezTo>
                <a:cubicBezTo>
                  <a:pt x="32" y="106"/>
                  <a:pt x="0" y="149"/>
                  <a:pt x="42" y="181"/>
                </a:cubicBezTo>
                <a:cubicBezTo>
                  <a:pt x="43" y="182"/>
                  <a:pt x="44" y="183"/>
                  <a:pt x="45" y="183"/>
                </a:cubicBezTo>
                <a:cubicBezTo>
                  <a:pt x="77" y="207"/>
                  <a:pt x="113" y="215"/>
                  <a:pt x="130" y="217"/>
                </a:cubicBezTo>
                <a:cubicBezTo>
                  <a:pt x="133" y="218"/>
                  <a:pt x="136" y="219"/>
                  <a:pt x="139" y="221"/>
                </a:cubicBezTo>
                <a:cubicBezTo>
                  <a:pt x="148" y="227"/>
                  <a:pt x="148" y="227"/>
                  <a:pt x="148" y="227"/>
                </a:cubicBezTo>
                <a:cubicBezTo>
                  <a:pt x="127" y="270"/>
                  <a:pt x="127" y="270"/>
                  <a:pt x="127" y="270"/>
                </a:cubicBezTo>
                <a:cubicBezTo>
                  <a:pt x="131" y="272"/>
                  <a:pt x="131" y="272"/>
                  <a:pt x="131" y="272"/>
                </a:cubicBezTo>
                <a:cubicBezTo>
                  <a:pt x="152" y="229"/>
                  <a:pt x="152" y="229"/>
                  <a:pt x="152" y="229"/>
                </a:cubicBezTo>
                <a:cubicBezTo>
                  <a:pt x="162" y="232"/>
                  <a:pt x="162" y="232"/>
                  <a:pt x="162" y="232"/>
                </a:cubicBezTo>
                <a:cubicBezTo>
                  <a:pt x="166" y="233"/>
                  <a:pt x="169" y="235"/>
                  <a:pt x="171" y="237"/>
                </a:cubicBezTo>
                <a:cubicBezTo>
                  <a:pt x="183" y="249"/>
                  <a:pt x="212" y="273"/>
                  <a:pt x="250" y="283"/>
                </a:cubicBezTo>
                <a:cubicBezTo>
                  <a:pt x="251" y="284"/>
                  <a:pt x="252" y="284"/>
                  <a:pt x="253" y="284"/>
                </a:cubicBezTo>
                <a:cubicBezTo>
                  <a:pt x="304" y="297"/>
                  <a:pt x="319" y="245"/>
                  <a:pt x="268" y="230"/>
                </a:cubicBezTo>
                <a:close/>
              </a:path>
            </a:pathLst>
          </a:custGeom>
          <a:solidFill>
            <a:srgbClr val="37475E"/>
          </a:solidFill>
          <a:ln>
            <a:noFill/>
          </a:ln>
        </p:spPr>
        <p:txBody>
          <a:bodyPr vert="horz" wrap="square" lIns="68580" tIns="34290" rIns="68580" bIns="34290" numCol="1" anchor="t" anchorCtr="0" compatLnSpc="1">
            <a:prstTxWarp prst="textNoShape">
              <a:avLst/>
            </a:prstTxWarp>
          </a:bodyPr>
          <a:lstStyle/>
          <a:p>
            <a:endParaRPr lang="ru-RU" sz="1050"/>
          </a:p>
        </p:txBody>
      </p:sp>
      <p:grpSp>
        <p:nvGrpSpPr>
          <p:cNvPr id="3224" name="Branch"/>
          <p:cNvGrpSpPr/>
          <p:nvPr/>
        </p:nvGrpSpPr>
        <p:grpSpPr>
          <a:xfrm>
            <a:off x="6285310" y="2456260"/>
            <a:ext cx="722710" cy="875110"/>
            <a:chOff x="8380413" y="3275013"/>
            <a:chExt cx="963613" cy="1166813"/>
          </a:xfrm>
          <a:solidFill>
            <a:srgbClr val="37475E"/>
          </a:solidFill>
        </p:grpSpPr>
        <p:sp>
          <p:nvSpPr>
            <p:cNvPr id="63" name="Freeform 63"/>
            <p:cNvSpPr>
              <a:spLocks/>
            </p:cNvSpPr>
            <p:nvPr/>
          </p:nvSpPr>
          <p:spPr bwMode="auto">
            <a:xfrm>
              <a:off x="8380413" y="3275013"/>
              <a:ext cx="963613" cy="1166813"/>
            </a:xfrm>
            <a:custGeom>
              <a:avLst/>
              <a:gdLst>
                <a:gd name="T0" fmla="*/ 249 w 253"/>
                <a:gd name="T1" fmla="*/ 122 h 306"/>
                <a:gd name="T2" fmla="*/ 192 w 253"/>
                <a:gd name="T3" fmla="*/ 160 h 306"/>
                <a:gd name="T4" fmla="*/ 179 w 253"/>
                <a:gd name="T5" fmla="*/ 225 h 306"/>
                <a:gd name="T6" fmla="*/ 143 w 253"/>
                <a:gd name="T7" fmla="*/ 166 h 306"/>
                <a:gd name="T8" fmla="*/ 132 w 253"/>
                <a:gd name="T9" fmla="*/ 151 h 306"/>
                <a:gd name="T10" fmla="*/ 195 w 253"/>
                <a:gd name="T11" fmla="*/ 59 h 306"/>
                <a:gd name="T12" fmla="*/ 143 w 253"/>
                <a:gd name="T13" fmla="*/ 91 h 306"/>
                <a:gd name="T14" fmla="*/ 131 w 253"/>
                <a:gd name="T15" fmla="*/ 148 h 306"/>
                <a:gd name="T16" fmla="*/ 83 w 253"/>
                <a:gd name="T17" fmla="*/ 84 h 306"/>
                <a:gd name="T18" fmla="*/ 130 w 253"/>
                <a:gd name="T19" fmla="*/ 0 h 306"/>
                <a:gd name="T20" fmla="*/ 88 w 253"/>
                <a:gd name="T21" fmla="*/ 32 h 306"/>
                <a:gd name="T22" fmla="*/ 81 w 253"/>
                <a:gd name="T23" fmla="*/ 83 h 306"/>
                <a:gd name="T24" fmla="*/ 59 w 253"/>
                <a:gd name="T25" fmla="*/ 60 h 306"/>
                <a:gd name="T26" fmla="*/ 39 w 253"/>
                <a:gd name="T27" fmla="*/ 25 h 306"/>
                <a:gd name="T28" fmla="*/ 0 w 253"/>
                <a:gd name="T29" fmla="*/ 16 h 306"/>
                <a:gd name="T30" fmla="*/ 59 w 253"/>
                <a:gd name="T31" fmla="*/ 60 h 306"/>
                <a:gd name="T32" fmla="*/ 106 w 253"/>
                <a:gd name="T33" fmla="*/ 116 h 306"/>
                <a:gd name="T34" fmla="*/ 56 w 253"/>
                <a:gd name="T35" fmla="*/ 103 h 306"/>
                <a:gd name="T36" fmla="*/ 11 w 253"/>
                <a:gd name="T37" fmla="*/ 131 h 306"/>
                <a:gd name="T38" fmla="*/ 107 w 253"/>
                <a:gd name="T39" fmla="*/ 117 h 306"/>
                <a:gd name="T40" fmla="*/ 140 w 253"/>
                <a:gd name="T41" fmla="*/ 168 h 306"/>
                <a:gd name="T42" fmla="*/ 154 w 253"/>
                <a:gd name="T43" fmla="*/ 190 h 306"/>
                <a:gd name="T44" fmla="*/ 97 w 253"/>
                <a:gd name="T45" fmla="*/ 176 h 306"/>
                <a:gd name="T46" fmla="*/ 45 w 253"/>
                <a:gd name="T47" fmla="*/ 209 h 306"/>
                <a:gd name="T48" fmla="*/ 155 w 253"/>
                <a:gd name="T49" fmla="*/ 192 h 306"/>
                <a:gd name="T50" fmla="*/ 194 w 253"/>
                <a:gd name="T51" fmla="*/ 260 h 306"/>
                <a:gd name="T52" fmla="*/ 129 w 253"/>
                <a:gd name="T53" fmla="*/ 247 h 306"/>
                <a:gd name="T54" fmla="*/ 73 w 253"/>
                <a:gd name="T55" fmla="*/ 287 h 306"/>
                <a:gd name="T56" fmla="*/ 142 w 253"/>
                <a:gd name="T57" fmla="*/ 300 h 306"/>
                <a:gd name="T58" fmla="*/ 195 w 253"/>
                <a:gd name="T59" fmla="*/ 262 h 306"/>
                <a:gd name="T60" fmla="*/ 211 w 253"/>
                <a:gd name="T61" fmla="*/ 293 h 306"/>
                <a:gd name="T62" fmla="*/ 216 w 253"/>
                <a:gd name="T63" fmla="*/ 291 h 306"/>
                <a:gd name="T64" fmla="*/ 181 w 253"/>
                <a:gd name="T65" fmla="*/ 227 h 306"/>
                <a:gd name="T66" fmla="*/ 237 w 253"/>
                <a:gd name="T67" fmla="*/ 190 h 306"/>
                <a:gd name="T68" fmla="*/ 249 w 253"/>
                <a:gd name="T69" fmla="*/ 12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3" h="306">
                  <a:moveTo>
                    <a:pt x="249" y="122"/>
                  </a:moveTo>
                  <a:cubicBezTo>
                    <a:pt x="249" y="122"/>
                    <a:pt x="211" y="131"/>
                    <a:pt x="192" y="160"/>
                  </a:cubicBezTo>
                  <a:cubicBezTo>
                    <a:pt x="176" y="184"/>
                    <a:pt x="178" y="215"/>
                    <a:pt x="179" y="225"/>
                  </a:cubicBezTo>
                  <a:cubicBezTo>
                    <a:pt x="168" y="205"/>
                    <a:pt x="155" y="186"/>
                    <a:pt x="143" y="166"/>
                  </a:cubicBezTo>
                  <a:cubicBezTo>
                    <a:pt x="139" y="161"/>
                    <a:pt x="136" y="156"/>
                    <a:pt x="132" y="151"/>
                  </a:cubicBezTo>
                  <a:cubicBezTo>
                    <a:pt x="176" y="141"/>
                    <a:pt x="202" y="103"/>
                    <a:pt x="195" y="59"/>
                  </a:cubicBezTo>
                  <a:cubicBezTo>
                    <a:pt x="195" y="59"/>
                    <a:pt x="161" y="66"/>
                    <a:pt x="143" y="91"/>
                  </a:cubicBezTo>
                  <a:cubicBezTo>
                    <a:pt x="129" y="112"/>
                    <a:pt x="130" y="139"/>
                    <a:pt x="131" y="148"/>
                  </a:cubicBezTo>
                  <a:cubicBezTo>
                    <a:pt x="116" y="126"/>
                    <a:pt x="100" y="104"/>
                    <a:pt x="83" y="84"/>
                  </a:cubicBezTo>
                  <a:cubicBezTo>
                    <a:pt x="119" y="72"/>
                    <a:pt x="139" y="38"/>
                    <a:pt x="130" y="0"/>
                  </a:cubicBezTo>
                  <a:cubicBezTo>
                    <a:pt x="130" y="0"/>
                    <a:pt x="101" y="8"/>
                    <a:pt x="88" y="32"/>
                  </a:cubicBezTo>
                  <a:cubicBezTo>
                    <a:pt x="76" y="52"/>
                    <a:pt x="80" y="77"/>
                    <a:pt x="81" y="83"/>
                  </a:cubicBezTo>
                  <a:cubicBezTo>
                    <a:pt x="74" y="75"/>
                    <a:pt x="67" y="67"/>
                    <a:pt x="59" y="60"/>
                  </a:cubicBezTo>
                  <a:cubicBezTo>
                    <a:pt x="59" y="59"/>
                    <a:pt x="55" y="37"/>
                    <a:pt x="39" y="25"/>
                  </a:cubicBezTo>
                  <a:cubicBezTo>
                    <a:pt x="22" y="13"/>
                    <a:pt x="0" y="16"/>
                    <a:pt x="0" y="16"/>
                  </a:cubicBezTo>
                  <a:cubicBezTo>
                    <a:pt x="5" y="46"/>
                    <a:pt x="29" y="63"/>
                    <a:pt x="59" y="60"/>
                  </a:cubicBezTo>
                  <a:cubicBezTo>
                    <a:pt x="77" y="77"/>
                    <a:pt x="92" y="96"/>
                    <a:pt x="106" y="116"/>
                  </a:cubicBezTo>
                  <a:cubicBezTo>
                    <a:pt x="101" y="113"/>
                    <a:pt x="79" y="99"/>
                    <a:pt x="56" y="103"/>
                  </a:cubicBezTo>
                  <a:cubicBezTo>
                    <a:pt x="29" y="107"/>
                    <a:pt x="11" y="131"/>
                    <a:pt x="11" y="131"/>
                  </a:cubicBezTo>
                  <a:cubicBezTo>
                    <a:pt x="43" y="153"/>
                    <a:pt x="82" y="147"/>
                    <a:pt x="107" y="117"/>
                  </a:cubicBezTo>
                  <a:cubicBezTo>
                    <a:pt x="119" y="134"/>
                    <a:pt x="130" y="151"/>
                    <a:pt x="140" y="168"/>
                  </a:cubicBezTo>
                  <a:cubicBezTo>
                    <a:pt x="145" y="175"/>
                    <a:pt x="149" y="182"/>
                    <a:pt x="154" y="190"/>
                  </a:cubicBezTo>
                  <a:cubicBezTo>
                    <a:pt x="146" y="185"/>
                    <a:pt x="122" y="172"/>
                    <a:pt x="97" y="176"/>
                  </a:cubicBezTo>
                  <a:cubicBezTo>
                    <a:pt x="66" y="181"/>
                    <a:pt x="45" y="209"/>
                    <a:pt x="45" y="209"/>
                  </a:cubicBezTo>
                  <a:cubicBezTo>
                    <a:pt x="82" y="234"/>
                    <a:pt x="127" y="227"/>
                    <a:pt x="155" y="192"/>
                  </a:cubicBezTo>
                  <a:cubicBezTo>
                    <a:pt x="169" y="215"/>
                    <a:pt x="182" y="237"/>
                    <a:pt x="194" y="260"/>
                  </a:cubicBezTo>
                  <a:cubicBezTo>
                    <a:pt x="186" y="255"/>
                    <a:pt x="158" y="241"/>
                    <a:pt x="129" y="247"/>
                  </a:cubicBezTo>
                  <a:cubicBezTo>
                    <a:pt x="95" y="254"/>
                    <a:pt x="73" y="287"/>
                    <a:pt x="73" y="287"/>
                  </a:cubicBezTo>
                  <a:cubicBezTo>
                    <a:pt x="93" y="299"/>
                    <a:pt x="119" y="306"/>
                    <a:pt x="142" y="300"/>
                  </a:cubicBezTo>
                  <a:cubicBezTo>
                    <a:pt x="163" y="295"/>
                    <a:pt x="182" y="280"/>
                    <a:pt x="195" y="262"/>
                  </a:cubicBezTo>
                  <a:cubicBezTo>
                    <a:pt x="201" y="273"/>
                    <a:pt x="206" y="283"/>
                    <a:pt x="211" y="293"/>
                  </a:cubicBezTo>
                  <a:cubicBezTo>
                    <a:pt x="216" y="291"/>
                    <a:pt x="216" y="291"/>
                    <a:pt x="216" y="291"/>
                  </a:cubicBezTo>
                  <a:cubicBezTo>
                    <a:pt x="205" y="269"/>
                    <a:pt x="193" y="248"/>
                    <a:pt x="181" y="227"/>
                  </a:cubicBezTo>
                  <a:cubicBezTo>
                    <a:pt x="203" y="222"/>
                    <a:pt x="225" y="209"/>
                    <a:pt x="237" y="190"/>
                  </a:cubicBezTo>
                  <a:cubicBezTo>
                    <a:pt x="250" y="170"/>
                    <a:pt x="253" y="145"/>
                    <a:pt x="249"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4" name="Freeform 64"/>
            <p:cNvSpPr>
              <a:spLocks/>
            </p:cNvSpPr>
            <p:nvPr/>
          </p:nvSpPr>
          <p:spPr bwMode="auto">
            <a:xfrm>
              <a:off x="8693150" y="3313113"/>
              <a:ext cx="163513" cy="282575"/>
            </a:xfrm>
            <a:custGeom>
              <a:avLst/>
              <a:gdLst>
                <a:gd name="T0" fmla="*/ 28 w 43"/>
                <a:gd name="T1" fmla="*/ 22 h 74"/>
                <a:gd name="T2" fmla="*/ 43 w 43"/>
                <a:gd name="T3" fmla="*/ 0 h 74"/>
                <a:gd name="T4" fmla="*/ 42 w 43"/>
                <a:gd name="T5" fmla="*/ 0 h 74"/>
                <a:gd name="T6" fmla="*/ 32 w 43"/>
                <a:gd name="T7" fmla="*/ 13 h 74"/>
                <a:gd name="T8" fmla="*/ 29 w 43"/>
                <a:gd name="T9" fmla="*/ 8 h 74"/>
                <a:gd name="T10" fmla="*/ 32 w 43"/>
                <a:gd name="T11" fmla="*/ 14 h 74"/>
                <a:gd name="T12" fmla="*/ 21 w 43"/>
                <a:gd name="T13" fmla="*/ 32 h 74"/>
                <a:gd name="T14" fmla="*/ 14 w 43"/>
                <a:gd name="T15" fmla="*/ 22 h 74"/>
                <a:gd name="T16" fmla="*/ 20 w 43"/>
                <a:gd name="T17" fmla="*/ 33 h 74"/>
                <a:gd name="T18" fmla="*/ 8 w 43"/>
                <a:gd name="T19" fmla="*/ 57 h 74"/>
                <a:gd name="T20" fmla="*/ 4 w 43"/>
                <a:gd name="T21" fmla="*/ 45 h 74"/>
                <a:gd name="T22" fmla="*/ 7 w 43"/>
                <a:gd name="T23" fmla="*/ 58 h 74"/>
                <a:gd name="T24" fmla="*/ 0 w 43"/>
                <a:gd name="T25" fmla="*/ 74 h 74"/>
                <a:gd name="T26" fmla="*/ 8 w 43"/>
                <a:gd name="T27" fmla="*/ 58 h 74"/>
                <a:gd name="T28" fmla="*/ 14 w 43"/>
                <a:gd name="T29" fmla="*/ 47 h 74"/>
                <a:gd name="T30" fmla="*/ 30 w 43"/>
                <a:gd name="T31" fmla="*/ 42 h 74"/>
                <a:gd name="T32" fmla="*/ 15 w 43"/>
                <a:gd name="T33" fmla="*/ 45 h 74"/>
                <a:gd name="T34" fmla="*/ 27 w 43"/>
                <a:gd name="T35" fmla="*/ 24 h 74"/>
                <a:gd name="T36" fmla="*/ 39 w 43"/>
                <a:gd name="T37" fmla="*/ 17 h 74"/>
                <a:gd name="T38" fmla="*/ 28 w 43"/>
                <a:gd name="T39" fmla="*/ 2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74">
                  <a:moveTo>
                    <a:pt x="28" y="22"/>
                  </a:moveTo>
                  <a:cubicBezTo>
                    <a:pt x="32" y="15"/>
                    <a:pt x="36" y="5"/>
                    <a:pt x="43" y="0"/>
                  </a:cubicBezTo>
                  <a:cubicBezTo>
                    <a:pt x="43" y="0"/>
                    <a:pt x="42" y="0"/>
                    <a:pt x="42" y="0"/>
                  </a:cubicBezTo>
                  <a:cubicBezTo>
                    <a:pt x="38" y="4"/>
                    <a:pt x="35" y="8"/>
                    <a:pt x="32" y="13"/>
                  </a:cubicBezTo>
                  <a:cubicBezTo>
                    <a:pt x="32" y="11"/>
                    <a:pt x="31" y="9"/>
                    <a:pt x="29" y="8"/>
                  </a:cubicBezTo>
                  <a:cubicBezTo>
                    <a:pt x="31" y="9"/>
                    <a:pt x="31" y="11"/>
                    <a:pt x="32" y="14"/>
                  </a:cubicBezTo>
                  <a:cubicBezTo>
                    <a:pt x="28" y="20"/>
                    <a:pt x="24" y="26"/>
                    <a:pt x="21" y="32"/>
                  </a:cubicBezTo>
                  <a:cubicBezTo>
                    <a:pt x="20" y="28"/>
                    <a:pt x="17" y="25"/>
                    <a:pt x="14" y="22"/>
                  </a:cubicBezTo>
                  <a:cubicBezTo>
                    <a:pt x="17" y="25"/>
                    <a:pt x="20" y="29"/>
                    <a:pt x="20" y="33"/>
                  </a:cubicBezTo>
                  <a:cubicBezTo>
                    <a:pt x="16" y="41"/>
                    <a:pt x="12" y="49"/>
                    <a:pt x="8" y="57"/>
                  </a:cubicBezTo>
                  <a:cubicBezTo>
                    <a:pt x="7" y="53"/>
                    <a:pt x="6" y="49"/>
                    <a:pt x="4" y="45"/>
                  </a:cubicBezTo>
                  <a:cubicBezTo>
                    <a:pt x="6" y="49"/>
                    <a:pt x="7" y="54"/>
                    <a:pt x="7" y="58"/>
                  </a:cubicBezTo>
                  <a:cubicBezTo>
                    <a:pt x="5" y="64"/>
                    <a:pt x="2" y="69"/>
                    <a:pt x="0" y="74"/>
                  </a:cubicBezTo>
                  <a:cubicBezTo>
                    <a:pt x="2" y="69"/>
                    <a:pt x="5" y="64"/>
                    <a:pt x="8" y="58"/>
                  </a:cubicBezTo>
                  <a:cubicBezTo>
                    <a:pt x="10" y="54"/>
                    <a:pt x="12" y="50"/>
                    <a:pt x="14" y="47"/>
                  </a:cubicBezTo>
                  <a:cubicBezTo>
                    <a:pt x="19" y="44"/>
                    <a:pt x="24" y="42"/>
                    <a:pt x="30" y="42"/>
                  </a:cubicBezTo>
                  <a:cubicBezTo>
                    <a:pt x="25" y="42"/>
                    <a:pt x="19" y="43"/>
                    <a:pt x="15" y="45"/>
                  </a:cubicBezTo>
                  <a:cubicBezTo>
                    <a:pt x="19" y="38"/>
                    <a:pt x="23" y="31"/>
                    <a:pt x="27" y="24"/>
                  </a:cubicBezTo>
                  <a:cubicBezTo>
                    <a:pt x="30" y="20"/>
                    <a:pt x="34" y="17"/>
                    <a:pt x="39" y="17"/>
                  </a:cubicBezTo>
                  <a:cubicBezTo>
                    <a:pt x="34" y="17"/>
                    <a:pt x="31" y="19"/>
                    <a:pt x="28"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5" name="Freeform 65"/>
            <p:cNvSpPr>
              <a:spLocks/>
            </p:cNvSpPr>
            <p:nvPr/>
          </p:nvSpPr>
          <p:spPr bwMode="auto">
            <a:xfrm>
              <a:off x="8878888" y="3538538"/>
              <a:ext cx="217488" cy="312738"/>
            </a:xfrm>
            <a:custGeom>
              <a:avLst/>
              <a:gdLst>
                <a:gd name="T0" fmla="*/ 41 w 57"/>
                <a:gd name="T1" fmla="*/ 27 h 82"/>
                <a:gd name="T2" fmla="*/ 57 w 57"/>
                <a:gd name="T3" fmla="*/ 0 h 82"/>
                <a:gd name="T4" fmla="*/ 56 w 57"/>
                <a:gd name="T5" fmla="*/ 1 h 82"/>
                <a:gd name="T6" fmla="*/ 48 w 57"/>
                <a:gd name="T7" fmla="*/ 18 h 82"/>
                <a:gd name="T8" fmla="*/ 55 w 57"/>
                <a:gd name="T9" fmla="*/ 18 h 82"/>
                <a:gd name="T10" fmla="*/ 48 w 57"/>
                <a:gd name="T11" fmla="*/ 19 h 82"/>
                <a:gd name="T12" fmla="*/ 33 w 57"/>
                <a:gd name="T13" fmla="*/ 40 h 82"/>
                <a:gd name="T14" fmla="*/ 48 w 57"/>
                <a:gd name="T15" fmla="*/ 41 h 82"/>
                <a:gd name="T16" fmla="*/ 33 w 57"/>
                <a:gd name="T17" fmla="*/ 41 h 82"/>
                <a:gd name="T18" fmla="*/ 14 w 57"/>
                <a:gd name="T19" fmla="*/ 65 h 82"/>
                <a:gd name="T20" fmla="*/ 29 w 57"/>
                <a:gd name="T21" fmla="*/ 63 h 82"/>
                <a:gd name="T22" fmla="*/ 13 w 57"/>
                <a:gd name="T23" fmla="*/ 66 h 82"/>
                <a:gd name="T24" fmla="*/ 0 w 57"/>
                <a:gd name="T25" fmla="*/ 82 h 82"/>
                <a:gd name="T26" fmla="*/ 13 w 57"/>
                <a:gd name="T27" fmla="*/ 66 h 82"/>
                <a:gd name="T28" fmla="*/ 22 w 57"/>
                <a:gd name="T29" fmla="*/ 53 h 82"/>
                <a:gd name="T30" fmla="*/ 19 w 57"/>
                <a:gd name="T31" fmla="*/ 35 h 82"/>
                <a:gd name="T32" fmla="*/ 23 w 57"/>
                <a:gd name="T33" fmla="*/ 52 h 82"/>
                <a:gd name="T34" fmla="*/ 40 w 57"/>
                <a:gd name="T35" fmla="*/ 29 h 82"/>
                <a:gd name="T36" fmla="*/ 41 w 57"/>
                <a:gd name="T37" fmla="*/ 13 h 82"/>
                <a:gd name="T38" fmla="*/ 41 w 57"/>
                <a:gd name="T39" fmla="*/ 2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 h="82">
                  <a:moveTo>
                    <a:pt x="41" y="27"/>
                  </a:moveTo>
                  <a:cubicBezTo>
                    <a:pt x="47" y="19"/>
                    <a:pt x="54" y="10"/>
                    <a:pt x="57" y="0"/>
                  </a:cubicBezTo>
                  <a:cubicBezTo>
                    <a:pt x="57" y="0"/>
                    <a:pt x="57" y="1"/>
                    <a:pt x="56" y="1"/>
                  </a:cubicBezTo>
                  <a:cubicBezTo>
                    <a:pt x="55" y="7"/>
                    <a:pt x="51" y="13"/>
                    <a:pt x="48" y="18"/>
                  </a:cubicBezTo>
                  <a:cubicBezTo>
                    <a:pt x="50" y="17"/>
                    <a:pt x="53" y="17"/>
                    <a:pt x="55" y="18"/>
                  </a:cubicBezTo>
                  <a:cubicBezTo>
                    <a:pt x="52" y="18"/>
                    <a:pt x="50" y="18"/>
                    <a:pt x="48" y="19"/>
                  </a:cubicBezTo>
                  <a:cubicBezTo>
                    <a:pt x="43" y="26"/>
                    <a:pt x="38" y="33"/>
                    <a:pt x="33" y="40"/>
                  </a:cubicBezTo>
                  <a:cubicBezTo>
                    <a:pt x="38" y="39"/>
                    <a:pt x="43" y="40"/>
                    <a:pt x="48" y="41"/>
                  </a:cubicBezTo>
                  <a:cubicBezTo>
                    <a:pt x="43" y="40"/>
                    <a:pt x="37" y="39"/>
                    <a:pt x="33" y="41"/>
                  </a:cubicBezTo>
                  <a:cubicBezTo>
                    <a:pt x="27" y="49"/>
                    <a:pt x="20" y="57"/>
                    <a:pt x="14" y="65"/>
                  </a:cubicBezTo>
                  <a:cubicBezTo>
                    <a:pt x="19" y="64"/>
                    <a:pt x="24" y="63"/>
                    <a:pt x="29" y="63"/>
                  </a:cubicBezTo>
                  <a:cubicBezTo>
                    <a:pt x="23" y="63"/>
                    <a:pt x="18" y="64"/>
                    <a:pt x="13" y="66"/>
                  </a:cubicBezTo>
                  <a:cubicBezTo>
                    <a:pt x="9" y="72"/>
                    <a:pt x="5" y="77"/>
                    <a:pt x="0" y="82"/>
                  </a:cubicBezTo>
                  <a:cubicBezTo>
                    <a:pt x="4" y="77"/>
                    <a:pt x="9" y="71"/>
                    <a:pt x="13" y="66"/>
                  </a:cubicBezTo>
                  <a:cubicBezTo>
                    <a:pt x="16" y="62"/>
                    <a:pt x="19" y="57"/>
                    <a:pt x="22" y="53"/>
                  </a:cubicBezTo>
                  <a:cubicBezTo>
                    <a:pt x="23" y="47"/>
                    <a:pt x="22" y="40"/>
                    <a:pt x="19" y="35"/>
                  </a:cubicBezTo>
                  <a:cubicBezTo>
                    <a:pt x="22" y="40"/>
                    <a:pt x="23" y="46"/>
                    <a:pt x="23" y="52"/>
                  </a:cubicBezTo>
                  <a:cubicBezTo>
                    <a:pt x="29" y="44"/>
                    <a:pt x="34" y="37"/>
                    <a:pt x="40" y="29"/>
                  </a:cubicBezTo>
                  <a:cubicBezTo>
                    <a:pt x="41" y="24"/>
                    <a:pt x="43" y="18"/>
                    <a:pt x="41" y="13"/>
                  </a:cubicBezTo>
                  <a:cubicBezTo>
                    <a:pt x="43" y="18"/>
                    <a:pt x="42" y="22"/>
                    <a:pt x="4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6" name="Freeform 66"/>
            <p:cNvSpPr>
              <a:spLocks/>
            </p:cNvSpPr>
            <p:nvPr/>
          </p:nvSpPr>
          <p:spPr bwMode="auto">
            <a:xfrm>
              <a:off x="9066213" y="3786188"/>
              <a:ext cx="231775" cy="355600"/>
            </a:xfrm>
            <a:custGeom>
              <a:avLst/>
              <a:gdLst>
                <a:gd name="T0" fmla="*/ 40 w 61"/>
                <a:gd name="T1" fmla="*/ 28 h 93"/>
                <a:gd name="T2" fmla="*/ 61 w 61"/>
                <a:gd name="T3" fmla="*/ 0 h 93"/>
                <a:gd name="T4" fmla="*/ 60 w 61"/>
                <a:gd name="T5" fmla="*/ 1 h 93"/>
                <a:gd name="T6" fmla="*/ 47 w 61"/>
                <a:gd name="T7" fmla="*/ 16 h 93"/>
                <a:gd name="T8" fmla="*/ 43 w 61"/>
                <a:gd name="T9" fmla="*/ 10 h 93"/>
                <a:gd name="T10" fmla="*/ 46 w 61"/>
                <a:gd name="T11" fmla="*/ 17 h 93"/>
                <a:gd name="T12" fmla="*/ 30 w 61"/>
                <a:gd name="T13" fmla="*/ 41 h 93"/>
                <a:gd name="T14" fmla="*/ 23 w 61"/>
                <a:gd name="T15" fmla="*/ 27 h 93"/>
                <a:gd name="T16" fmla="*/ 29 w 61"/>
                <a:gd name="T17" fmla="*/ 42 h 93"/>
                <a:gd name="T18" fmla="*/ 12 w 61"/>
                <a:gd name="T19" fmla="*/ 72 h 93"/>
                <a:gd name="T20" fmla="*/ 8 w 61"/>
                <a:gd name="T21" fmla="*/ 56 h 93"/>
                <a:gd name="T22" fmla="*/ 11 w 61"/>
                <a:gd name="T23" fmla="*/ 73 h 93"/>
                <a:gd name="T24" fmla="*/ 0 w 61"/>
                <a:gd name="T25" fmla="*/ 93 h 93"/>
                <a:gd name="T26" fmla="*/ 12 w 61"/>
                <a:gd name="T27" fmla="*/ 73 h 93"/>
                <a:gd name="T28" fmla="*/ 21 w 61"/>
                <a:gd name="T29" fmla="*/ 59 h 93"/>
                <a:gd name="T30" fmla="*/ 41 w 61"/>
                <a:gd name="T31" fmla="*/ 54 h 93"/>
                <a:gd name="T32" fmla="*/ 22 w 61"/>
                <a:gd name="T33" fmla="*/ 57 h 93"/>
                <a:gd name="T34" fmla="*/ 39 w 61"/>
                <a:gd name="T35" fmla="*/ 30 h 93"/>
                <a:gd name="T36" fmla="*/ 54 w 61"/>
                <a:gd name="T37" fmla="*/ 22 h 93"/>
                <a:gd name="T38" fmla="*/ 40 w 61"/>
                <a:gd name="T39" fmla="*/ 2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93">
                  <a:moveTo>
                    <a:pt x="40" y="28"/>
                  </a:moveTo>
                  <a:cubicBezTo>
                    <a:pt x="46" y="19"/>
                    <a:pt x="52" y="7"/>
                    <a:pt x="61" y="0"/>
                  </a:cubicBezTo>
                  <a:cubicBezTo>
                    <a:pt x="61" y="0"/>
                    <a:pt x="61" y="1"/>
                    <a:pt x="60" y="1"/>
                  </a:cubicBezTo>
                  <a:cubicBezTo>
                    <a:pt x="55" y="5"/>
                    <a:pt x="50" y="11"/>
                    <a:pt x="47" y="16"/>
                  </a:cubicBezTo>
                  <a:cubicBezTo>
                    <a:pt x="46" y="14"/>
                    <a:pt x="45" y="12"/>
                    <a:pt x="43" y="10"/>
                  </a:cubicBezTo>
                  <a:cubicBezTo>
                    <a:pt x="45" y="12"/>
                    <a:pt x="46" y="15"/>
                    <a:pt x="46" y="17"/>
                  </a:cubicBezTo>
                  <a:cubicBezTo>
                    <a:pt x="40" y="25"/>
                    <a:pt x="35" y="33"/>
                    <a:pt x="30" y="41"/>
                  </a:cubicBezTo>
                  <a:cubicBezTo>
                    <a:pt x="29" y="36"/>
                    <a:pt x="26" y="31"/>
                    <a:pt x="23" y="27"/>
                  </a:cubicBezTo>
                  <a:cubicBezTo>
                    <a:pt x="26" y="31"/>
                    <a:pt x="29" y="37"/>
                    <a:pt x="29" y="42"/>
                  </a:cubicBezTo>
                  <a:cubicBezTo>
                    <a:pt x="23" y="52"/>
                    <a:pt x="17" y="62"/>
                    <a:pt x="12" y="72"/>
                  </a:cubicBezTo>
                  <a:cubicBezTo>
                    <a:pt x="11" y="66"/>
                    <a:pt x="10" y="61"/>
                    <a:pt x="8" y="56"/>
                  </a:cubicBezTo>
                  <a:cubicBezTo>
                    <a:pt x="10" y="61"/>
                    <a:pt x="11" y="68"/>
                    <a:pt x="11" y="73"/>
                  </a:cubicBezTo>
                  <a:cubicBezTo>
                    <a:pt x="7" y="80"/>
                    <a:pt x="3" y="87"/>
                    <a:pt x="0" y="93"/>
                  </a:cubicBezTo>
                  <a:cubicBezTo>
                    <a:pt x="4" y="87"/>
                    <a:pt x="8" y="80"/>
                    <a:pt x="12" y="73"/>
                  </a:cubicBezTo>
                  <a:cubicBezTo>
                    <a:pt x="15" y="68"/>
                    <a:pt x="18" y="64"/>
                    <a:pt x="21" y="59"/>
                  </a:cubicBezTo>
                  <a:cubicBezTo>
                    <a:pt x="27" y="55"/>
                    <a:pt x="34" y="53"/>
                    <a:pt x="41" y="54"/>
                  </a:cubicBezTo>
                  <a:cubicBezTo>
                    <a:pt x="35" y="53"/>
                    <a:pt x="27" y="55"/>
                    <a:pt x="22" y="57"/>
                  </a:cubicBezTo>
                  <a:cubicBezTo>
                    <a:pt x="27" y="48"/>
                    <a:pt x="33" y="39"/>
                    <a:pt x="39" y="30"/>
                  </a:cubicBezTo>
                  <a:cubicBezTo>
                    <a:pt x="43" y="26"/>
                    <a:pt x="48" y="23"/>
                    <a:pt x="54" y="22"/>
                  </a:cubicBezTo>
                  <a:cubicBezTo>
                    <a:pt x="49" y="22"/>
                    <a:pt x="44" y="25"/>
                    <a:pt x="4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7" name="Freeform 67"/>
            <p:cNvSpPr>
              <a:spLocks/>
            </p:cNvSpPr>
            <p:nvPr/>
          </p:nvSpPr>
          <p:spPr bwMode="auto">
            <a:xfrm>
              <a:off x="8464550" y="3695701"/>
              <a:ext cx="323850" cy="87313"/>
            </a:xfrm>
            <a:custGeom>
              <a:avLst/>
              <a:gdLst>
                <a:gd name="T0" fmla="*/ 26 w 85"/>
                <a:gd name="T1" fmla="*/ 13 h 23"/>
                <a:gd name="T2" fmla="*/ 0 w 85"/>
                <a:gd name="T3" fmla="*/ 19 h 23"/>
                <a:gd name="T4" fmla="*/ 1 w 85"/>
                <a:gd name="T5" fmla="*/ 19 h 23"/>
                <a:gd name="T6" fmla="*/ 16 w 85"/>
                <a:gd name="T7" fmla="*/ 14 h 23"/>
                <a:gd name="T8" fmla="*/ 12 w 85"/>
                <a:gd name="T9" fmla="*/ 10 h 23"/>
                <a:gd name="T10" fmla="*/ 17 w 85"/>
                <a:gd name="T11" fmla="*/ 14 h 23"/>
                <a:gd name="T12" fmla="*/ 38 w 85"/>
                <a:gd name="T13" fmla="*/ 11 h 23"/>
                <a:gd name="T14" fmla="*/ 31 w 85"/>
                <a:gd name="T15" fmla="*/ 1 h 23"/>
                <a:gd name="T16" fmla="*/ 40 w 85"/>
                <a:gd name="T17" fmla="*/ 11 h 23"/>
                <a:gd name="T18" fmla="*/ 66 w 85"/>
                <a:gd name="T19" fmla="*/ 8 h 23"/>
                <a:gd name="T20" fmla="*/ 56 w 85"/>
                <a:gd name="T21" fmla="*/ 0 h 23"/>
                <a:gd name="T22" fmla="*/ 68 w 85"/>
                <a:gd name="T23" fmla="*/ 8 h 23"/>
                <a:gd name="T24" fmla="*/ 85 w 85"/>
                <a:gd name="T25" fmla="*/ 7 h 23"/>
                <a:gd name="T26" fmla="*/ 67 w 85"/>
                <a:gd name="T27" fmla="*/ 9 h 23"/>
                <a:gd name="T28" fmla="*/ 54 w 85"/>
                <a:gd name="T29" fmla="*/ 10 h 23"/>
                <a:gd name="T30" fmla="*/ 44 w 85"/>
                <a:gd name="T31" fmla="*/ 23 h 23"/>
                <a:gd name="T32" fmla="*/ 53 w 85"/>
                <a:gd name="T33" fmla="*/ 10 h 23"/>
                <a:gd name="T34" fmla="*/ 28 w 85"/>
                <a:gd name="T35" fmla="*/ 13 h 23"/>
                <a:gd name="T36" fmla="*/ 18 w 85"/>
                <a:gd name="T37" fmla="*/ 22 h 23"/>
                <a:gd name="T38" fmla="*/ 26 w 85"/>
                <a:gd name="T39"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23">
                  <a:moveTo>
                    <a:pt x="26" y="13"/>
                  </a:moveTo>
                  <a:cubicBezTo>
                    <a:pt x="18" y="14"/>
                    <a:pt x="7" y="15"/>
                    <a:pt x="0" y="19"/>
                  </a:cubicBezTo>
                  <a:cubicBezTo>
                    <a:pt x="0" y="19"/>
                    <a:pt x="0" y="19"/>
                    <a:pt x="1" y="19"/>
                  </a:cubicBezTo>
                  <a:cubicBezTo>
                    <a:pt x="5" y="16"/>
                    <a:pt x="11" y="15"/>
                    <a:pt x="16" y="14"/>
                  </a:cubicBezTo>
                  <a:cubicBezTo>
                    <a:pt x="14" y="13"/>
                    <a:pt x="13" y="11"/>
                    <a:pt x="12" y="10"/>
                  </a:cubicBezTo>
                  <a:cubicBezTo>
                    <a:pt x="13" y="11"/>
                    <a:pt x="15" y="13"/>
                    <a:pt x="17" y="14"/>
                  </a:cubicBezTo>
                  <a:cubicBezTo>
                    <a:pt x="24" y="13"/>
                    <a:pt x="31" y="12"/>
                    <a:pt x="38" y="11"/>
                  </a:cubicBezTo>
                  <a:cubicBezTo>
                    <a:pt x="35" y="8"/>
                    <a:pt x="33" y="4"/>
                    <a:pt x="31" y="1"/>
                  </a:cubicBezTo>
                  <a:cubicBezTo>
                    <a:pt x="33" y="5"/>
                    <a:pt x="36" y="9"/>
                    <a:pt x="40" y="11"/>
                  </a:cubicBezTo>
                  <a:cubicBezTo>
                    <a:pt x="48" y="10"/>
                    <a:pt x="57" y="9"/>
                    <a:pt x="66" y="8"/>
                  </a:cubicBezTo>
                  <a:cubicBezTo>
                    <a:pt x="63" y="6"/>
                    <a:pt x="59" y="3"/>
                    <a:pt x="56" y="0"/>
                  </a:cubicBezTo>
                  <a:cubicBezTo>
                    <a:pt x="59" y="3"/>
                    <a:pt x="63" y="6"/>
                    <a:pt x="68" y="8"/>
                  </a:cubicBezTo>
                  <a:cubicBezTo>
                    <a:pt x="73" y="7"/>
                    <a:pt x="79" y="7"/>
                    <a:pt x="85" y="7"/>
                  </a:cubicBezTo>
                  <a:cubicBezTo>
                    <a:pt x="79" y="7"/>
                    <a:pt x="73" y="8"/>
                    <a:pt x="67" y="9"/>
                  </a:cubicBezTo>
                  <a:cubicBezTo>
                    <a:pt x="63" y="9"/>
                    <a:pt x="58" y="9"/>
                    <a:pt x="54" y="10"/>
                  </a:cubicBezTo>
                  <a:cubicBezTo>
                    <a:pt x="50" y="13"/>
                    <a:pt x="46" y="18"/>
                    <a:pt x="44" y="23"/>
                  </a:cubicBezTo>
                  <a:cubicBezTo>
                    <a:pt x="46" y="18"/>
                    <a:pt x="49" y="13"/>
                    <a:pt x="53" y="10"/>
                  </a:cubicBezTo>
                  <a:cubicBezTo>
                    <a:pt x="44" y="11"/>
                    <a:pt x="36" y="12"/>
                    <a:pt x="28" y="13"/>
                  </a:cubicBezTo>
                  <a:cubicBezTo>
                    <a:pt x="24" y="15"/>
                    <a:pt x="20" y="17"/>
                    <a:pt x="18" y="22"/>
                  </a:cubicBezTo>
                  <a:cubicBezTo>
                    <a:pt x="19" y="18"/>
                    <a:pt x="23" y="15"/>
                    <a:pt x="2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8" name="Freeform 68"/>
            <p:cNvSpPr>
              <a:spLocks/>
            </p:cNvSpPr>
            <p:nvPr/>
          </p:nvSpPr>
          <p:spPr bwMode="auto">
            <a:xfrm>
              <a:off x="8402638" y="3355976"/>
              <a:ext cx="201613" cy="149225"/>
            </a:xfrm>
            <a:custGeom>
              <a:avLst/>
              <a:gdLst>
                <a:gd name="T0" fmla="*/ 18 w 53"/>
                <a:gd name="T1" fmla="*/ 11 h 39"/>
                <a:gd name="T2" fmla="*/ 0 w 53"/>
                <a:gd name="T3" fmla="*/ 0 h 39"/>
                <a:gd name="T4" fmla="*/ 1 w 53"/>
                <a:gd name="T5" fmla="*/ 1 h 39"/>
                <a:gd name="T6" fmla="*/ 12 w 53"/>
                <a:gd name="T7" fmla="*/ 6 h 39"/>
                <a:gd name="T8" fmla="*/ 12 w 53"/>
                <a:gd name="T9" fmla="*/ 2 h 39"/>
                <a:gd name="T10" fmla="*/ 12 w 53"/>
                <a:gd name="T11" fmla="*/ 7 h 39"/>
                <a:gd name="T12" fmla="*/ 26 w 53"/>
                <a:gd name="T13" fmla="*/ 17 h 39"/>
                <a:gd name="T14" fmla="*/ 27 w 53"/>
                <a:gd name="T15" fmla="*/ 7 h 39"/>
                <a:gd name="T16" fmla="*/ 26 w 53"/>
                <a:gd name="T17" fmla="*/ 17 h 39"/>
                <a:gd name="T18" fmla="*/ 42 w 53"/>
                <a:gd name="T19" fmla="*/ 30 h 39"/>
                <a:gd name="T20" fmla="*/ 41 w 53"/>
                <a:gd name="T21" fmla="*/ 20 h 39"/>
                <a:gd name="T22" fmla="*/ 43 w 53"/>
                <a:gd name="T23" fmla="*/ 31 h 39"/>
                <a:gd name="T24" fmla="*/ 53 w 53"/>
                <a:gd name="T25" fmla="*/ 39 h 39"/>
                <a:gd name="T26" fmla="*/ 43 w 53"/>
                <a:gd name="T27" fmla="*/ 31 h 39"/>
                <a:gd name="T28" fmla="*/ 35 w 53"/>
                <a:gd name="T29" fmla="*/ 24 h 39"/>
                <a:gd name="T30" fmla="*/ 22 w 53"/>
                <a:gd name="T31" fmla="*/ 26 h 39"/>
                <a:gd name="T32" fmla="*/ 34 w 53"/>
                <a:gd name="T33" fmla="*/ 24 h 39"/>
                <a:gd name="T34" fmla="*/ 19 w 53"/>
                <a:gd name="T35" fmla="*/ 12 h 39"/>
                <a:gd name="T36" fmla="*/ 9 w 53"/>
                <a:gd name="T37" fmla="*/ 11 h 39"/>
                <a:gd name="T38" fmla="*/ 18 w 53"/>
                <a:gd name="T39"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9">
                  <a:moveTo>
                    <a:pt x="18" y="11"/>
                  </a:moveTo>
                  <a:cubicBezTo>
                    <a:pt x="13" y="7"/>
                    <a:pt x="7" y="2"/>
                    <a:pt x="0" y="0"/>
                  </a:cubicBezTo>
                  <a:cubicBezTo>
                    <a:pt x="0" y="0"/>
                    <a:pt x="1" y="0"/>
                    <a:pt x="1" y="1"/>
                  </a:cubicBezTo>
                  <a:cubicBezTo>
                    <a:pt x="5" y="2"/>
                    <a:pt x="8" y="4"/>
                    <a:pt x="12" y="6"/>
                  </a:cubicBezTo>
                  <a:cubicBezTo>
                    <a:pt x="12" y="5"/>
                    <a:pt x="12" y="3"/>
                    <a:pt x="12" y="2"/>
                  </a:cubicBezTo>
                  <a:cubicBezTo>
                    <a:pt x="12" y="3"/>
                    <a:pt x="12" y="5"/>
                    <a:pt x="12" y="7"/>
                  </a:cubicBezTo>
                  <a:cubicBezTo>
                    <a:pt x="17" y="10"/>
                    <a:pt x="21" y="13"/>
                    <a:pt x="26" y="17"/>
                  </a:cubicBezTo>
                  <a:cubicBezTo>
                    <a:pt x="25" y="13"/>
                    <a:pt x="26" y="10"/>
                    <a:pt x="27" y="7"/>
                  </a:cubicBezTo>
                  <a:cubicBezTo>
                    <a:pt x="26" y="10"/>
                    <a:pt x="25" y="14"/>
                    <a:pt x="26" y="17"/>
                  </a:cubicBezTo>
                  <a:cubicBezTo>
                    <a:pt x="32" y="21"/>
                    <a:pt x="37" y="26"/>
                    <a:pt x="42" y="30"/>
                  </a:cubicBezTo>
                  <a:cubicBezTo>
                    <a:pt x="41" y="27"/>
                    <a:pt x="41" y="24"/>
                    <a:pt x="41" y="20"/>
                  </a:cubicBezTo>
                  <a:cubicBezTo>
                    <a:pt x="41" y="24"/>
                    <a:pt x="42" y="27"/>
                    <a:pt x="43" y="31"/>
                  </a:cubicBezTo>
                  <a:cubicBezTo>
                    <a:pt x="46" y="34"/>
                    <a:pt x="50" y="36"/>
                    <a:pt x="53" y="39"/>
                  </a:cubicBezTo>
                  <a:cubicBezTo>
                    <a:pt x="50" y="37"/>
                    <a:pt x="46" y="34"/>
                    <a:pt x="43" y="31"/>
                  </a:cubicBezTo>
                  <a:cubicBezTo>
                    <a:pt x="40" y="29"/>
                    <a:pt x="37" y="27"/>
                    <a:pt x="35" y="24"/>
                  </a:cubicBezTo>
                  <a:cubicBezTo>
                    <a:pt x="30" y="24"/>
                    <a:pt x="26" y="24"/>
                    <a:pt x="22" y="26"/>
                  </a:cubicBezTo>
                  <a:cubicBezTo>
                    <a:pt x="26" y="24"/>
                    <a:pt x="30" y="24"/>
                    <a:pt x="34" y="24"/>
                  </a:cubicBezTo>
                  <a:cubicBezTo>
                    <a:pt x="29" y="20"/>
                    <a:pt x="24" y="16"/>
                    <a:pt x="19" y="12"/>
                  </a:cubicBezTo>
                  <a:cubicBezTo>
                    <a:pt x="16" y="11"/>
                    <a:pt x="12" y="10"/>
                    <a:pt x="9" y="11"/>
                  </a:cubicBezTo>
                  <a:cubicBezTo>
                    <a:pt x="12" y="10"/>
                    <a:pt x="15" y="10"/>
                    <a:pt x="1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9" name="Freeform 69"/>
            <p:cNvSpPr>
              <a:spLocks/>
            </p:cNvSpPr>
            <p:nvPr/>
          </p:nvSpPr>
          <p:spPr bwMode="auto">
            <a:xfrm>
              <a:off x="8601075" y="3992563"/>
              <a:ext cx="373063" cy="111125"/>
            </a:xfrm>
            <a:custGeom>
              <a:avLst/>
              <a:gdLst>
                <a:gd name="T0" fmla="*/ 31 w 98"/>
                <a:gd name="T1" fmla="*/ 17 h 29"/>
                <a:gd name="T2" fmla="*/ 0 w 98"/>
                <a:gd name="T3" fmla="*/ 19 h 29"/>
                <a:gd name="T4" fmla="*/ 1 w 98"/>
                <a:gd name="T5" fmla="*/ 19 h 29"/>
                <a:gd name="T6" fmla="*/ 19 w 98"/>
                <a:gd name="T7" fmla="*/ 19 h 29"/>
                <a:gd name="T8" fmla="*/ 17 w 98"/>
                <a:gd name="T9" fmla="*/ 25 h 29"/>
                <a:gd name="T10" fmla="*/ 20 w 98"/>
                <a:gd name="T11" fmla="*/ 19 h 29"/>
                <a:gd name="T12" fmla="*/ 45 w 98"/>
                <a:gd name="T13" fmla="*/ 15 h 29"/>
                <a:gd name="T14" fmla="*/ 40 w 98"/>
                <a:gd name="T15" fmla="*/ 29 h 29"/>
                <a:gd name="T16" fmla="*/ 47 w 98"/>
                <a:gd name="T17" fmla="*/ 15 h 29"/>
                <a:gd name="T18" fmla="*/ 77 w 98"/>
                <a:gd name="T19" fmla="*/ 9 h 29"/>
                <a:gd name="T20" fmla="*/ 69 w 98"/>
                <a:gd name="T21" fmla="*/ 21 h 29"/>
                <a:gd name="T22" fmla="*/ 78 w 98"/>
                <a:gd name="T23" fmla="*/ 8 h 29"/>
                <a:gd name="T24" fmla="*/ 98 w 98"/>
                <a:gd name="T25" fmla="*/ 4 h 29"/>
                <a:gd name="T26" fmla="*/ 78 w 98"/>
                <a:gd name="T27" fmla="*/ 8 h 29"/>
                <a:gd name="T28" fmla="*/ 63 w 98"/>
                <a:gd name="T29" fmla="*/ 11 h 29"/>
                <a:gd name="T30" fmla="*/ 47 w 98"/>
                <a:gd name="T31" fmla="*/ 0 h 29"/>
                <a:gd name="T32" fmla="*/ 61 w 98"/>
                <a:gd name="T33" fmla="*/ 11 h 29"/>
                <a:gd name="T34" fmla="*/ 33 w 98"/>
                <a:gd name="T35" fmla="*/ 16 h 29"/>
                <a:gd name="T36" fmla="*/ 19 w 98"/>
                <a:gd name="T37" fmla="*/ 10 h 29"/>
                <a:gd name="T38" fmla="*/ 31 w 98"/>
                <a:gd name="T39"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29">
                  <a:moveTo>
                    <a:pt x="31" y="17"/>
                  </a:moveTo>
                  <a:cubicBezTo>
                    <a:pt x="21" y="18"/>
                    <a:pt x="10" y="21"/>
                    <a:pt x="0" y="19"/>
                  </a:cubicBezTo>
                  <a:cubicBezTo>
                    <a:pt x="0" y="19"/>
                    <a:pt x="0" y="19"/>
                    <a:pt x="1" y="19"/>
                  </a:cubicBezTo>
                  <a:cubicBezTo>
                    <a:pt x="7" y="20"/>
                    <a:pt x="13" y="20"/>
                    <a:pt x="19" y="19"/>
                  </a:cubicBezTo>
                  <a:cubicBezTo>
                    <a:pt x="18" y="21"/>
                    <a:pt x="17" y="23"/>
                    <a:pt x="17" y="25"/>
                  </a:cubicBezTo>
                  <a:cubicBezTo>
                    <a:pt x="17" y="23"/>
                    <a:pt x="19" y="21"/>
                    <a:pt x="20" y="19"/>
                  </a:cubicBezTo>
                  <a:cubicBezTo>
                    <a:pt x="29" y="18"/>
                    <a:pt x="37" y="17"/>
                    <a:pt x="45" y="15"/>
                  </a:cubicBezTo>
                  <a:cubicBezTo>
                    <a:pt x="42" y="19"/>
                    <a:pt x="41" y="24"/>
                    <a:pt x="40" y="29"/>
                  </a:cubicBezTo>
                  <a:cubicBezTo>
                    <a:pt x="41" y="24"/>
                    <a:pt x="43" y="18"/>
                    <a:pt x="47" y="15"/>
                  </a:cubicBezTo>
                  <a:cubicBezTo>
                    <a:pt x="57" y="13"/>
                    <a:pt x="67" y="11"/>
                    <a:pt x="77" y="9"/>
                  </a:cubicBezTo>
                  <a:cubicBezTo>
                    <a:pt x="74" y="12"/>
                    <a:pt x="70" y="16"/>
                    <a:pt x="69" y="21"/>
                  </a:cubicBezTo>
                  <a:cubicBezTo>
                    <a:pt x="71" y="16"/>
                    <a:pt x="75" y="12"/>
                    <a:pt x="78" y="8"/>
                  </a:cubicBezTo>
                  <a:cubicBezTo>
                    <a:pt x="85" y="7"/>
                    <a:pt x="92" y="5"/>
                    <a:pt x="98" y="4"/>
                  </a:cubicBezTo>
                  <a:cubicBezTo>
                    <a:pt x="91" y="5"/>
                    <a:pt x="85" y="6"/>
                    <a:pt x="78" y="8"/>
                  </a:cubicBezTo>
                  <a:cubicBezTo>
                    <a:pt x="73" y="9"/>
                    <a:pt x="68" y="10"/>
                    <a:pt x="63" y="11"/>
                  </a:cubicBezTo>
                  <a:cubicBezTo>
                    <a:pt x="57" y="9"/>
                    <a:pt x="51" y="5"/>
                    <a:pt x="47" y="0"/>
                  </a:cubicBezTo>
                  <a:cubicBezTo>
                    <a:pt x="51" y="5"/>
                    <a:pt x="56" y="9"/>
                    <a:pt x="61" y="11"/>
                  </a:cubicBezTo>
                  <a:cubicBezTo>
                    <a:pt x="52" y="13"/>
                    <a:pt x="42" y="15"/>
                    <a:pt x="33" y="16"/>
                  </a:cubicBezTo>
                  <a:cubicBezTo>
                    <a:pt x="28" y="15"/>
                    <a:pt x="22" y="14"/>
                    <a:pt x="19" y="10"/>
                  </a:cubicBezTo>
                  <a:cubicBezTo>
                    <a:pt x="22" y="14"/>
                    <a:pt x="26" y="15"/>
                    <a:pt x="3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0" name="Freeform 70"/>
            <p:cNvSpPr>
              <a:spLocks/>
            </p:cNvSpPr>
            <p:nvPr/>
          </p:nvSpPr>
          <p:spPr bwMode="auto">
            <a:xfrm>
              <a:off x="8712200" y="4243388"/>
              <a:ext cx="414338" cy="122238"/>
            </a:xfrm>
            <a:custGeom>
              <a:avLst/>
              <a:gdLst>
                <a:gd name="T0" fmla="*/ 33 w 109"/>
                <a:gd name="T1" fmla="*/ 20 h 32"/>
                <a:gd name="T2" fmla="*/ 0 w 109"/>
                <a:gd name="T3" fmla="*/ 30 h 32"/>
                <a:gd name="T4" fmla="*/ 1 w 109"/>
                <a:gd name="T5" fmla="*/ 29 h 32"/>
                <a:gd name="T6" fmla="*/ 20 w 109"/>
                <a:gd name="T7" fmla="*/ 22 h 32"/>
                <a:gd name="T8" fmla="*/ 15 w 109"/>
                <a:gd name="T9" fmla="*/ 17 h 32"/>
                <a:gd name="T10" fmla="*/ 21 w 109"/>
                <a:gd name="T11" fmla="*/ 22 h 32"/>
                <a:gd name="T12" fmla="*/ 49 w 109"/>
                <a:gd name="T13" fmla="*/ 16 h 32"/>
                <a:gd name="T14" fmla="*/ 39 w 109"/>
                <a:gd name="T15" fmla="*/ 4 h 32"/>
                <a:gd name="T16" fmla="*/ 51 w 109"/>
                <a:gd name="T17" fmla="*/ 16 h 32"/>
                <a:gd name="T18" fmla="*/ 85 w 109"/>
                <a:gd name="T19" fmla="*/ 10 h 32"/>
                <a:gd name="T20" fmla="*/ 71 w 109"/>
                <a:gd name="T21" fmla="*/ 0 h 32"/>
                <a:gd name="T22" fmla="*/ 87 w 109"/>
                <a:gd name="T23" fmla="*/ 10 h 32"/>
                <a:gd name="T24" fmla="*/ 109 w 109"/>
                <a:gd name="T25" fmla="*/ 7 h 32"/>
                <a:gd name="T26" fmla="*/ 86 w 109"/>
                <a:gd name="T27" fmla="*/ 11 h 32"/>
                <a:gd name="T28" fmla="*/ 69 w 109"/>
                <a:gd name="T29" fmla="*/ 14 h 32"/>
                <a:gd name="T30" fmla="*/ 57 w 109"/>
                <a:gd name="T31" fmla="*/ 31 h 32"/>
                <a:gd name="T32" fmla="*/ 67 w 109"/>
                <a:gd name="T33" fmla="*/ 14 h 32"/>
                <a:gd name="T34" fmla="*/ 36 w 109"/>
                <a:gd name="T35" fmla="*/ 20 h 32"/>
                <a:gd name="T36" fmla="*/ 23 w 109"/>
                <a:gd name="T37" fmla="*/ 32 h 32"/>
                <a:gd name="T38" fmla="*/ 33 w 109"/>
                <a:gd name="T39"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32">
                  <a:moveTo>
                    <a:pt x="33" y="20"/>
                  </a:moveTo>
                  <a:cubicBezTo>
                    <a:pt x="23" y="22"/>
                    <a:pt x="9" y="24"/>
                    <a:pt x="0" y="30"/>
                  </a:cubicBezTo>
                  <a:cubicBezTo>
                    <a:pt x="0" y="30"/>
                    <a:pt x="0" y="29"/>
                    <a:pt x="1" y="29"/>
                  </a:cubicBezTo>
                  <a:cubicBezTo>
                    <a:pt x="7" y="25"/>
                    <a:pt x="14" y="24"/>
                    <a:pt x="20" y="22"/>
                  </a:cubicBezTo>
                  <a:cubicBezTo>
                    <a:pt x="18" y="21"/>
                    <a:pt x="16" y="19"/>
                    <a:pt x="15" y="17"/>
                  </a:cubicBezTo>
                  <a:cubicBezTo>
                    <a:pt x="17" y="19"/>
                    <a:pt x="19" y="20"/>
                    <a:pt x="21" y="22"/>
                  </a:cubicBezTo>
                  <a:cubicBezTo>
                    <a:pt x="31" y="19"/>
                    <a:pt x="40" y="18"/>
                    <a:pt x="49" y="16"/>
                  </a:cubicBezTo>
                  <a:cubicBezTo>
                    <a:pt x="45" y="13"/>
                    <a:pt x="41" y="8"/>
                    <a:pt x="39" y="4"/>
                  </a:cubicBezTo>
                  <a:cubicBezTo>
                    <a:pt x="42" y="8"/>
                    <a:pt x="45" y="13"/>
                    <a:pt x="51" y="16"/>
                  </a:cubicBezTo>
                  <a:cubicBezTo>
                    <a:pt x="62" y="14"/>
                    <a:pt x="73" y="12"/>
                    <a:pt x="85" y="10"/>
                  </a:cubicBezTo>
                  <a:cubicBezTo>
                    <a:pt x="80" y="8"/>
                    <a:pt x="75" y="5"/>
                    <a:pt x="71" y="0"/>
                  </a:cubicBezTo>
                  <a:cubicBezTo>
                    <a:pt x="75" y="5"/>
                    <a:pt x="81" y="8"/>
                    <a:pt x="87" y="10"/>
                  </a:cubicBezTo>
                  <a:cubicBezTo>
                    <a:pt x="94" y="9"/>
                    <a:pt x="102" y="8"/>
                    <a:pt x="109" y="7"/>
                  </a:cubicBezTo>
                  <a:cubicBezTo>
                    <a:pt x="101" y="8"/>
                    <a:pt x="94" y="10"/>
                    <a:pt x="86" y="11"/>
                  </a:cubicBezTo>
                  <a:cubicBezTo>
                    <a:pt x="80" y="12"/>
                    <a:pt x="75" y="13"/>
                    <a:pt x="69" y="14"/>
                  </a:cubicBezTo>
                  <a:cubicBezTo>
                    <a:pt x="64" y="18"/>
                    <a:pt x="59" y="24"/>
                    <a:pt x="57" y="31"/>
                  </a:cubicBezTo>
                  <a:cubicBezTo>
                    <a:pt x="59" y="25"/>
                    <a:pt x="63" y="18"/>
                    <a:pt x="67" y="14"/>
                  </a:cubicBezTo>
                  <a:cubicBezTo>
                    <a:pt x="57" y="16"/>
                    <a:pt x="46" y="17"/>
                    <a:pt x="36" y="20"/>
                  </a:cubicBezTo>
                  <a:cubicBezTo>
                    <a:pt x="31" y="22"/>
                    <a:pt x="25" y="26"/>
                    <a:pt x="23" y="32"/>
                  </a:cubicBezTo>
                  <a:cubicBezTo>
                    <a:pt x="25" y="26"/>
                    <a:pt x="29" y="23"/>
                    <a:pt x="3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94" name="Dots"/>
          <p:cNvSpPr>
            <a:spLocks noEditPoints="1"/>
          </p:cNvSpPr>
          <p:nvPr/>
        </p:nvSpPr>
        <p:spPr bwMode="auto">
          <a:xfrm>
            <a:off x="7839076" y="1215628"/>
            <a:ext cx="651272" cy="795338"/>
          </a:xfrm>
          <a:custGeom>
            <a:avLst/>
            <a:gdLst>
              <a:gd name="T0" fmla="*/ 7 w 228"/>
              <a:gd name="T1" fmla="*/ 38 h 278"/>
              <a:gd name="T2" fmla="*/ 223 w 228"/>
              <a:gd name="T3" fmla="*/ 256 h 278"/>
              <a:gd name="T4" fmla="*/ 219 w 228"/>
              <a:gd name="T5" fmla="*/ 251 h 278"/>
              <a:gd name="T6" fmla="*/ 224 w 228"/>
              <a:gd name="T7" fmla="*/ 232 h 278"/>
              <a:gd name="T8" fmla="*/ 223 w 228"/>
              <a:gd name="T9" fmla="*/ 224 h 278"/>
              <a:gd name="T10" fmla="*/ 218 w 228"/>
              <a:gd name="T11" fmla="*/ 209 h 278"/>
              <a:gd name="T12" fmla="*/ 216 w 228"/>
              <a:gd name="T13" fmla="*/ 201 h 278"/>
              <a:gd name="T14" fmla="*/ 207 w 228"/>
              <a:gd name="T15" fmla="*/ 188 h 278"/>
              <a:gd name="T16" fmla="*/ 210 w 228"/>
              <a:gd name="T17" fmla="*/ 182 h 278"/>
              <a:gd name="T18" fmla="*/ 193 w 228"/>
              <a:gd name="T19" fmla="*/ 169 h 278"/>
              <a:gd name="T20" fmla="*/ 196 w 228"/>
              <a:gd name="T21" fmla="*/ 162 h 278"/>
              <a:gd name="T22" fmla="*/ 193 w 228"/>
              <a:gd name="T23" fmla="*/ 169 h 278"/>
              <a:gd name="T24" fmla="*/ 180 w 228"/>
              <a:gd name="T25" fmla="*/ 145 h 278"/>
              <a:gd name="T26" fmla="*/ 177 w 228"/>
              <a:gd name="T27" fmla="*/ 151 h 278"/>
              <a:gd name="T28" fmla="*/ 163 w 228"/>
              <a:gd name="T29" fmla="*/ 127 h 278"/>
              <a:gd name="T30" fmla="*/ 160 w 228"/>
              <a:gd name="T31" fmla="*/ 134 h 278"/>
              <a:gd name="T32" fmla="*/ 147 w 228"/>
              <a:gd name="T33" fmla="*/ 110 h 278"/>
              <a:gd name="T34" fmla="*/ 144 w 228"/>
              <a:gd name="T35" fmla="*/ 117 h 278"/>
              <a:gd name="T36" fmla="*/ 133 w 228"/>
              <a:gd name="T37" fmla="*/ 92 h 278"/>
              <a:gd name="T38" fmla="*/ 127 w 228"/>
              <a:gd name="T39" fmla="*/ 91 h 278"/>
              <a:gd name="T40" fmla="*/ 111 w 228"/>
              <a:gd name="T41" fmla="*/ 89 h 278"/>
              <a:gd name="T42" fmla="*/ 107 w 228"/>
              <a:gd name="T43" fmla="*/ 85 h 278"/>
              <a:gd name="T44" fmla="*/ 135 w 228"/>
              <a:gd name="T45" fmla="*/ 88 h 278"/>
              <a:gd name="T46" fmla="*/ 134 w 228"/>
              <a:gd name="T47" fmla="*/ 80 h 278"/>
              <a:gd name="T48" fmla="*/ 88 w 228"/>
              <a:gd name="T49" fmla="*/ 86 h 278"/>
              <a:gd name="T50" fmla="*/ 89 w 228"/>
              <a:gd name="T51" fmla="*/ 78 h 278"/>
              <a:gd name="T52" fmla="*/ 88 w 228"/>
              <a:gd name="T53" fmla="*/ 86 h 278"/>
              <a:gd name="T54" fmla="*/ 66 w 228"/>
              <a:gd name="T55" fmla="*/ 73 h 278"/>
              <a:gd name="T56" fmla="*/ 61 w 228"/>
              <a:gd name="T57" fmla="*/ 75 h 278"/>
              <a:gd name="T58" fmla="*/ 157 w 228"/>
              <a:gd name="T59" fmla="*/ 80 h 278"/>
              <a:gd name="T60" fmla="*/ 155 w 228"/>
              <a:gd name="T61" fmla="*/ 72 h 278"/>
              <a:gd name="T62" fmla="*/ 117 w 228"/>
              <a:gd name="T63" fmla="*/ 78 h 278"/>
              <a:gd name="T64" fmla="*/ 116 w 228"/>
              <a:gd name="T65" fmla="*/ 70 h 278"/>
              <a:gd name="T66" fmla="*/ 43 w 228"/>
              <a:gd name="T67" fmla="*/ 71 h 278"/>
              <a:gd name="T68" fmla="*/ 40 w 228"/>
              <a:gd name="T69" fmla="*/ 65 h 278"/>
              <a:gd name="T70" fmla="*/ 174 w 228"/>
              <a:gd name="T71" fmla="*/ 63 h 278"/>
              <a:gd name="T72" fmla="*/ 170 w 228"/>
              <a:gd name="T73" fmla="*/ 57 h 278"/>
              <a:gd name="T74" fmla="*/ 23 w 228"/>
              <a:gd name="T75" fmla="*/ 59 h 278"/>
              <a:gd name="T76" fmla="*/ 19 w 228"/>
              <a:gd name="T77" fmla="*/ 53 h 278"/>
              <a:gd name="T78" fmla="*/ 110 w 228"/>
              <a:gd name="T79" fmla="*/ 56 h 278"/>
              <a:gd name="T80" fmla="*/ 114 w 228"/>
              <a:gd name="T81" fmla="*/ 51 h 278"/>
              <a:gd name="T82" fmla="*/ 110 w 228"/>
              <a:gd name="T83" fmla="*/ 56 h 278"/>
              <a:gd name="T84" fmla="*/ 183 w 228"/>
              <a:gd name="T85" fmla="*/ 36 h 278"/>
              <a:gd name="T86" fmla="*/ 179 w 228"/>
              <a:gd name="T87" fmla="*/ 40 h 278"/>
              <a:gd name="T88" fmla="*/ 114 w 228"/>
              <a:gd name="T89" fmla="*/ 24 h 278"/>
              <a:gd name="T90" fmla="*/ 112 w 228"/>
              <a:gd name="T91" fmla="*/ 32 h 278"/>
              <a:gd name="T92" fmla="*/ 172 w 228"/>
              <a:gd name="T93" fmla="*/ 12 h 278"/>
              <a:gd name="T94" fmla="*/ 169 w 228"/>
              <a:gd name="T95" fmla="*/ 19 h 278"/>
              <a:gd name="T96" fmla="*/ 129 w 228"/>
              <a:gd name="T97" fmla="*/ 7 h 278"/>
              <a:gd name="T98" fmla="*/ 126 w 228"/>
              <a:gd name="T99" fmla="*/ 13 h 278"/>
              <a:gd name="T100" fmla="*/ 149 w 228"/>
              <a:gd name="T101" fmla="*/ 0 h 278"/>
              <a:gd name="T102" fmla="*/ 148 w 228"/>
              <a:gd name="T103" fmla="*/ 8 h 278"/>
              <a:gd name="T104" fmla="*/ 218 w 228"/>
              <a:gd name="T105" fmla="*/ 271 h 278"/>
              <a:gd name="T106" fmla="*/ 218 w 228"/>
              <a:gd name="T107"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78">
                <a:moveTo>
                  <a:pt x="4" y="44"/>
                </a:moveTo>
                <a:cubicBezTo>
                  <a:pt x="3" y="44"/>
                  <a:pt x="2" y="44"/>
                  <a:pt x="1" y="43"/>
                </a:cubicBezTo>
                <a:cubicBezTo>
                  <a:pt x="1" y="42"/>
                  <a:pt x="0" y="41"/>
                  <a:pt x="0" y="40"/>
                </a:cubicBezTo>
                <a:cubicBezTo>
                  <a:pt x="0" y="39"/>
                  <a:pt x="1" y="38"/>
                  <a:pt x="1" y="38"/>
                </a:cubicBezTo>
                <a:cubicBezTo>
                  <a:pt x="3" y="36"/>
                  <a:pt x="5" y="36"/>
                  <a:pt x="7" y="38"/>
                </a:cubicBezTo>
                <a:cubicBezTo>
                  <a:pt x="8" y="38"/>
                  <a:pt x="8" y="39"/>
                  <a:pt x="8" y="40"/>
                </a:cubicBezTo>
                <a:cubicBezTo>
                  <a:pt x="8" y="41"/>
                  <a:pt x="8" y="42"/>
                  <a:pt x="7" y="43"/>
                </a:cubicBezTo>
                <a:cubicBezTo>
                  <a:pt x="6" y="44"/>
                  <a:pt x="5" y="44"/>
                  <a:pt x="4" y="44"/>
                </a:cubicBezTo>
                <a:close/>
                <a:moveTo>
                  <a:pt x="223" y="256"/>
                </a:moveTo>
                <a:cubicBezTo>
                  <a:pt x="223" y="256"/>
                  <a:pt x="223" y="256"/>
                  <a:pt x="223" y="256"/>
                </a:cubicBezTo>
                <a:cubicBezTo>
                  <a:pt x="225" y="256"/>
                  <a:pt x="227" y="254"/>
                  <a:pt x="227" y="252"/>
                </a:cubicBezTo>
                <a:cubicBezTo>
                  <a:pt x="227" y="252"/>
                  <a:pt x="227" y="252"/>
                  <a:pt x="227" y="252"/>
                </a:cubicBezTo>
                <a:cubicBezTo>
                  <a:pt x="228" y="250"/>
                  <a:pt x="226" y="248"/>
                  <a:pt x="224" y="248"/>
                </a:cubicBezTo>
                <a:cubicBezTo>
                  <a:pt x="224" y="248"/>
                  <a:pt x="224" y="248"/>
                  <a:pt x="224" y="248"/>
                </a:cubicBezTo>
                <a:cubicBezTo>
                  <a:pt x="222" y="247"/>
                  <a:pt x="220" y="249"/>
                  <a:pt x="219" y="251"/>
                </a:cubicBezTo>
                <a:cubicBezTo>
                  <a:pt x="219" y="251"/>
                  <a:pt x="219" y="251"/>
                  <a:pt x="219" y="251"/>
                </a:cubicBezTo>
                <a:cubicBezTo>
                  <a:pt x="219" y="253"/>
                  <a:pt x="221" y="255"/>
                  <a:pt x="223" y="256"/>
                </a:cubicBezTo>
                <a:cubicBezTo>
                  <a:pt x="223" y="256"/>
                  <a:pt x="223" y="256"/>
                  <a:pt x="223" y="256"/>
                </a:cubicBezTo>
                <a:close/>
                <a:moveTo>
                  <a:pt x="224" y="232"/>
                </a:moveTo>
                <a:cubicBezTo>
                  <a:pt x="224" y="232"/>
                  <a:pt x="224" y="232"/>
                  <a:pt x="224" y="232"/>
                </a:cubicBezTo>
                <a:cubicBezTo>
                  <a:pt x="224" y="232"/>
                  <a:pt x="224" y="232"/>
                  <a:pt x="224" y="232"/>
                </a:cubicBezTo>
                <a:cubicBezTo>
                  <a:pt x="224" y="232"/>
                  <a:pt x="224" y="232"/>
                  <a:pt x="224" y="232"/>
                </a:cubicBezTo>
                <a:cubicBezTo>
                  <a:pt x="226" y="232"/>
                  <a:pt x="228" y="230"/>
                  <a:pt x="228" y="227"/>
                </a:cubicBezTo>
                <a:cubicBezTo>
                  <a:pt x="228" y="227"/>
                  <a:pt x="228" y="227"/>
                  <a:pt x="228" y="227"/>
                </a:cubicBezTo>
                <a:cubicBezTo>
                  <a:pt x="227" y="225"/>
                  <a:pt x="225" y="224"/>
                  <a:pt x="223" y="224"/>
                </a:cubicBezTo>
                <a:cubicBezTo>
                  <a:pt x="223" y="224"/>
                  <a:pt x="223" y="224"/>
                  <a:pt x="223" y="224"/>
                </a:cubicBezTo>
                <a:cubicBezTo>
                  <a:pt x="221" y="224"/>
                  <a:pt x="219" y="226"/>
                  <a:pt x="220" y="228"/>
                </a:cubicBezTo>
                <a:cubicBezTo>
                  <a:pt x="220" y="230"/>
                  <a:pt x="222" y="232"/>
                  <a:pt x="224" y="232"/>
                </a:cubicBezTo>
                <a:close/>
                <a:moveTo>
                  <a:pt x="218" y="209"/>
                </a:moveTo>
                <a:cubicBezTo>
                  <a:pt x="218" y="209"/>
                  <a:pt x="218" y="209"/>
                  <a:pt x="218" y="209"/>
                </a:cubicBezTo>
                <a:cubicBezTo>
                  <a:pt x="218" y="209"/>
                  <a:pt x="219" y="209"/>
                  <a:pt x="219" y="209"/>
                </a:cubicBezTo>
                <a:cubicBezTo>
                  <a:pt x="219" y="209"/>
                  <a:pt x="219" y="209"/>
                  <a:pt x="219" y="209"/>
                </a:cubicBezTo>
                <a:cubicBezTo>
                  <a:pt x="221" y="208"/>
                  <a:pt x="222" y="206"/>
                  <a:pt x="222" y="204"/>
                </a:cubicBezTo>
                <a:cubicBezTo>
                  <a:pt x="222" y="204"/>
                  <a:pt x="222" y="204"/>
                  <a:pt x="222" y="204"/>
                </a:cubicBezTo>
                <a:cubicBezTo>
                  <a:pt x="221" y="201"/>
                  <a:pt x="218" y="200"/>
                  <a:pt x="216" y="201"/>
                </a:cubicBezTo>
                <a:cubicBezTo>
                  <a:pt x="216" y="201"/>
                  <a:pt x="216" y="201"/>
                  <a:pt x="216" y="201"/>
                </a:cubicBezTo>
                <a:cubicBezTo>
                  <a:pt x="214" y="202"/>
                  <a:pt x="213" y="204"/>
                  <a:pt x="214" y="206"/>
                </a:cubicBezTo>
                <a:cubicBezTo>
                  <a:pt x="214" y="206"/>
                  <a:pt x="214" y="206"/>
                  <a:pt x="214" y="206"/>
                </a:cubicBezTo>
                <a:cubicBezTo>
                  <a:pt x="215" y="208"/>
                  <a:pt x="216" y="209"/>
                  <a:pt x="218" y="209"/>
                </a:cubicBezTo>
                <a:close/>
                <a:moveTo>
                  <a:pt x="207" y="188"/>
                </a:moveTo>
                <a:cubicBezTo>
                  <a:pt x="207" y="188"/>
                  <a:pt x="207" y="188"/>
                  <a:pt x="207" y="188"/>
                </a:cubicBezTo>
                <a:cubicBezTo>
                  <a:pt x="208" y="188"/>
                  <a:pt x="208" y="188"/>
                  <a:pt x="209" y="187"/>
                </a:cubicBezTo>
                <a:cubicBezTo>
                  <a:pt x="209" y="187"/>
                  <a:pt x="209" y="187"/>
                  <a:pt x="209" y="187"/>
                </a:cubicBezTo>
                <a:cubicBezTo>
                  <a:pt x="211" y="186"/>
                  <a:pt x="211" y="184"/>
                  <a:pt x="210" y="182"/>
                </a:cubicBezTo>
                <a:cubicBezTo>
                  <a:pt x="210" y="182"/>
                  <a:pt x="210" y="182"/>
                  <a:pt x="210" y="182"/>
                </a:cubicBezTo>
                <a:cubicBezTo>
                  <a:pt x="209" y="180"/>
                  <a:pt x="207" y="179"/>
                  <a:pt x="205" y="181"/>
                </a:cubicBezTo>
                <a:cubicBezTo>
                  <a:pt x="205" y="181"/>
                  <a:pt x="205" y="181"/>
                  <a:pt x="205" y="181"/>
                </a:cubicBezTo>
                <a:cubicBezTo>
                  <a:pt x="203" y="182"/>
                  <a:pt x="202" y="184"/>
                  <a:pt x="204" y="186"/>
                </a:cubicBezTo>
                <a:cubicBezTo>
                  <a:pt x="204" y="187"/>
                  <a:pt x="206" y="188"/>
                  <a:pt x="207" y="188"/>
                </a:cubicBezTo>
                <a:close/>
                <a:moveTo>
                  <a:pt x="193" y="169"/>
                </a:moveTo>
                <a:cubicBezTo>
                  <a:pt x="193" y="169"/>
                  <a:pt x="193" y="169"/>
                  <a:pt x="193" y="169"/>
                </a:cubicBezTo>
                <a:cubicBezTo>
                  <a:pt x="194" y="169"/>
                  <a:pt x="195" y="169"/>
                  <a:pt x="195" y="168"/>
                </a:cubicBezTo>
                <a:cubicBezTo>
                  <a:pt x="195" y="168"/>
                  <a:pt x="195" y="168"/>
                  <a:pt x="195" y="168"/>
                </a:cubicBezTo>
                <a:cubicBezTo>
                  <a:pt x="197" y="167"/>
                  <a:pt x="197" y="164"/>
                  <a:pt x="196" y="162"/>
                </a:cubicBezTo>
                <a:cubicBezTo>
                  <a:pt x="196" y="162"/>
                  <a:pt x="196" y="162"/>
                  <a:pt x="196" y="162"/>
                </a:cubicBezTo>
                <a:cubicBezTo>
                  <a:pt x="195" y="161"/>
                  <a:pt x="192" y="160"/>
                  <a:pt x="190" y="162"/>
                </a:cubicBezTo>
                <a:cubicBezTo>
                  <a:pt x="190" y="162"/>
                  <a:pt x="190" y="162"/>
                  <a:pt x="190" y="162"/>
                </a:cubicBezTo>
                <a:cubicBezTo>
                  <a:pt x="189" y="163"/>
                  <a:pt x="188" y="166"/>
                  <a:pt x="190" y="167"/>
                </a:cubicBezTo>
                <a:cubicBezTo>
                  <a:pt x="190" y="167"/>
                  <a:pt x="190" y="167"/>
                  <a:pt x="190" y="167"/>
                </a:cubicBezTo>
                <a:cubicBezTo>
                  <a:pt x="191" y="168"/>
                  <a:pt x="192" y="169"/>
                  <a:pt x="193" y="169"/>
                </a:cubicBezTo>
                <a:close/>
                <a:moveTo>
                  <a:pt x="177" y="151"/>
                </a:moveTo>
                <a:cubicBezTo>
                  <a:pt x="177" y="151"/>
                  <a:pt x="177" y="151"/>
                  <a:pt x="177" y="151"/>
                </a:cubicBezTo>
                <a:cubicBezTo>
                  <a:pt x="178" y="151"/>
                  <a:pt x="179" y="151"/>
                  <a:pt x="180" y="150"/>
                </a:cubicBezTo>
                <a:cubicBezTo>
                  <a:pt x="180" y="150"/>
                  <a:pt x="180" y="150"/>
                  <a:pt x="180" y="150"/>
                </a:cubicBezTo>
                <a:cubicBezTo>
                  <a:pt x="181" y="149"/>
                  <a:pt x="181" y="146"/>
                  <a:pt x="180" y="145"/>
                </a:cubicBezTo>
                <a:cubicBezTo>
                  <a:pt x="180" y="145"/>
                  <a:pt x="180" y="145"/>
                  <a:pt x="180" y="145"/>
                </a:cubicBezTo>
                <a:cubicBezTo>
                  <a:pt x="178" y="143"/>
                  <a:pt x="176" y="143"/>
                  <a:pt x="174" y="144"/>
                </a:cubicBezTo>
                <a:cubicBezTo>
                  <a:pt x="174" y="144"/>
                  <a:pt x="174" y="144"/>
                  <a:pt x="174" y="144"/>
                </a:cubicBezTo>
                <a:cubicBezTo>
                  <a:pt x="173" y="146"/>
                  <a:pt x="173" y="148"/>
                  <a:pt x="174" y="150"/>
                </a:cubicBezTo>
                <a:cubicBezTo>
                  <a:pt x="175" y="151"/>
                  <a:pt x="176" y="151"/>
                  <a:pt x="177" y="151"/>
                </a:cubicBezTo>
                <a:close/>
                <a:moveTo>
                  <a:pt x="160" y="134"/>
                </a:moveTo>
                <a:cubicBezTo>
                  <a:pt x="160" y="134"/>
                  <a:pt x="160" y="134"/>
                  <a:pt x="160" y="134"/>
                </a:cubicBezTo>
                <a:cubicBezTo>
                  <a:pt x="161" y="134"/>
                  <a:pt x="162" y="134"/>
                  <a:pt x="163" y="133"/>
                </a:cubicBezTo>
                <a:cubicBezTo>
                  <a:pt x="163" y="133"/>
                  <a:pt x="163" y="133"/>
                  <a:pt x="163" y="133"/>
                </a:cubicBezTo>
                <a:cubicBezTo>
                  <a:pt x="165" y="132"/>
                  <a:pt x="165" y="129"/>
                  <a:pt x="163" y="127"/>
                </a:cubicBezTo>
                <a:cubicBezTo>
                  <a:pt x="163" y="127"/>
                  <a:pt x="163" y="127"/>
                  <a:pt x="163" y="127"/>
                </a:cubicBezTo>
                <a:cubicBezTo>
                  <a:pt x="162" y="126"/>
                  <a:pt x="159" y="126"/>
                  <a:pt x="158" y="127"/>
                </a:cubicBezTo>
                <a:cubicBezTo>
                  <a:pt x="158" y="127"/>
                  <a:pt x="158" y="127"/>
                  <a:pt x="158" y="127"/>
                </a:cubicBezTo>
                <a:cubicBezTo>
                  <a:pt x="156" y="129"/>
                  <a:pt x="156" y="131"/>
                  <a:pt x="158" y="133"/>
                </a:cubicBezTo>
                <a:cubicBezTo>
                  <a:pt x="158" y="134"/>
                  <a:pt x="159" y="134"/>
                  <a:pt x="160" y="134"/>
                </a:cubicBezTo>
                <a:close/>
                <a:moveTo>
                  <a:pt x="144" y="117"/>
                </a:moveTo>
                <a:cubicBezTo>
                  <a:pt x="144" y="117"/>
                  <a:pt x="144" y="117"/>
                  <a:pt x="144" y="117"/>
                </a:cubicBezTo>
                <a:cubicBezTo>
                  <a:pt x="145" y="117"/>
                  <a:pt x="146" y="117"/>
                  <a:pt x="147" y="116"/>
                </a:cubicBezTo>
                <a:cubicBezTo>
                  <a:pt x="147" y="116"/>
                  <a:pt x="147" y="116"/>
                  <a:pt x="147" y="116"/>
                </a:cubicBezTo>
                <a:cubicBezTo>
                  <a:pt x="149" y="115"/>
                  <a:pt x="149" y="112"/>
                  <a:pt x="147" y="110"/>
                </a:cubicBezTo>
                <a:cubicBezTo>
                  <a:pt x="147" y="110"/>
                  <a:pt x="147" y="110"/>
                  <a:pt x="147" y="110"/>
                </a:cubicBezTo>
                <a:cubicBezTo>
                  <a:pt x="146" y="109"/>
                  <a:pt x="143" y="109"/>
                  <a:pt x="142" y="110"/>
                </a:cubicBezTo>
                <a:cubicBezTo>
                  <a:pt x="142" y="110"/>
                  <a:pt x="142" y="110"/>
                  <a:pt x="142" y="110"/>
                </a:cubicBezTo>
                <a:cubicBezTo>
                  <a:pt x="140" y="111"/>
                  <a:pt x="140" y="114"/>
                  <a:pt x="141" y="116"/>
                </a:cubicBezTo>
                <a:cubicBezTo>
                  <a:pt x="142" y="117"/>
                  <a:pt x="143" y="117"/>
                  <a:pt x="144" y="117"/>
                </a:cubicBezTo>
                <a:close/>
                <a:moveTo>
                  <a:pt x="129" y="98"/>
                </a:moveTo>
                <a:cubicBezTo>
                  <a:pt x="129" y="98"/>
                  <a:pt x="129" y="98"/>
                  <a:pt x="129" y="98"/>
                </a:cubicBezTo>
                <a:cubicBezTo>
                  <a:pt x="130" y="98"/>
                  <a:pt x="131" y="98"/>
                  <a:pt x="132" y="98"/>
                </a:cubicBezTo>
                <a:cubicBezTo>
                  <a:pt x="132" y="98"/>
                  <a:pt x="132" y="98"/>
                  <a:pt x="132" y="98"/>
                </a:cubicBezTo>
                <a:cubicBezTo>
                  <a:pt x="134" y="96"/>
                  <a:pt x="134" y="94"/>
                  <a:pt x="133" y="92"/>
                </a:cubicBezTo>
                <a:cubicBezTo>
                  <a:pt x="133" y="92"/>
                  <a:pt x="133" y="92"/>
                  <a:pt x="133" y="92"/>
                </a:cubicBezTo>
                <a:cubicBezTo>
                  <a:pt x="133" y="92"/>
                  <a:pt x="133" y="92"/>
                  <a:pt x="133" y="92"/>
                </a:cubicBezTo>
                <a:cubicBezTo>
                  <a:pt x="133" y="92"/>
                  <a:pt x="133" y="92"/>
                  <a:pt x="133" y="92"/>
                </a:cubicBezTo>
                <a:cubicBezTo>
                  <a:pt x="131" y="90"/>
                  <a:pt x="129" y="90"/>
                  <a:pt x="127" y="91"/>
                </a:cubicBezTo>
                <a:cubicBezTo>
                  <a:pt x="127" y="91"/>
                  <a:pt x="127" y="91"/>
                  <a:pt x="127" y="91"/>
                </a:cubicBezTo>
                <a:cubicBezTo>
                  <a:pt x="125" y="92"/>
                  <a:pt x="125" y="95"/>
                  <a:pt x="126" y="97"/>
                </a:cubicBezTo>
                <a:cubicBezTo>
                  <a:pt x="126" y="97"/>
                  <a:pt x="126" y="97"/>
                  <a:pt x="126" y="97"/>
                </a:cubicBezTo>
                <a:cubicBezTo>
                  <a:pt x="127" y="98"/>
                  <a:pt x="128" y="98"/>
                  <a:pt x="129" y="98"/>
                </a:cubicBezTo>
                <a:close/>
                <a:moveTo>
                  <a:pt x="111" y="89"/>
                </a:moveTo>
                <a:cubicBezTo>
                  <a:pt x="111" y="89"/>
                  <a:pt x="111" y="89"/>
                  <a:pt x="111" y="89"/>
                </a:cubicBezTo>
                <a:cubicBezTo>
                  <a:pt x="114" y="89"/>
                  <a:pt x="115" y="88"/>
                  <a:pt x="115" y="85"/>
                </a:cubicBezTo>
                <a:cubicBezTo>
                  <a:pt x="115" y="85"/>
                  <a:pt x="115" y="85"/>
                  <a:pt x="115" y="85"/>
                </a:cubicBezTo>
                <a:cubicBezTo>
                  <a:pt x="116" y="83"/>
                  <a:pt x="114" y="81"/>
                  <a:pt x="112" y="81"/>
                </a:cubicBezTo>
                <a:cubicBezTo>
                  <a:pt x="112" y="81"/>
                  <a:pt x="112" y="81"/>
                  <a:pt x="112" y="81"/>
                </a:cubicBezTo>
                <a:cubicBezTo>
                  <a:pt x="109" y="81"/>
                  <a:pt x="108" y="83"/>
                  <a:pt x="107" y="85"/>
                </a:cubicBezTo>
                <a:cubicBezTo>
                  <a:pt x="107" y="85"/>
                  <a:pt x="107" y="85"/>
                  <a:pt x="107" y="85"/>
                </a:cubicBezTo>
                <a:cubicBezTo>
                  <a:pt x="107" y="87"/>
                  <a:pt x="109" y="89"/>
                  <a:pt x="111" y="89"/>
                </a:cubicBezTo>
                <a:cubicBezTo>
                  <a:pt x="111" y="89"/>
                  <a:pt x="111" y="89"/>
                  <a:pt x="111" y="89"/>
                </a:cubicBezTo>
                <a:close/>
                <a:moveTo>
                  <a:pt x="135" y="88"/>
                </a:moveTo>
                <a:cubicBezTo>
                  <a:pt x="135" y="88"/>
                  <a:pt x="135" y="88"/>
                  <a:pt x="135" y="88"/>
                </a:cubicBezTo>
                <a:cubicBezTo>
                  <a:pt x="135" y="88"/>
                  <a:pt x="136" y="88"/>
                  <a:pt x="136" y="88"/>
                </a:cubicBezTo>
                <a:cubicBezTo>
                  <a:pt x="136" y="88"/>
                  <a:pt x="136" y="88"/>
                  <a:pt x="136" y="88"/>
                </a:cubicBezTo>
                <a:cubicBezTo>
                  <a:pt x="138" y="87"/>
                  <a:pt x="139" y="85"/>
                  <a:pt x="139" y="83"/>
                </a:cubicBezTo>
                <a:cubicBezTo>
                  <a:pt x="139" y="83"/>
                  <a:pt x="139" y="83"/>
                  <a:pt x="139" y="83"/>
                </a:cubicBezTo>
                <a:cubicBezTo>
                  <a:pt x="139" y="81"/>
                  <a:pt x="137" y="79"/>
                  <a:pt x="134" y="80"/>
                </a:cubicBezTo>
                <a:cubicBezTo>
                  <a:pt x="134" y="80"/>
                  <a:pt x="134" y="80"/>
                  <a:pt x="134" y="80"/>
                </a:cubicBezTo>
                <a:cubicBezTo>
                  <a:pt x="132" y="80"/>
                  <a:pt x="131" y="82"/>
                  <a:pt x="131" y="84"/>
                </a:cubicBezTo>
                <a:cubicBezTo>
                  <a:pt x="131" y="86"/>
                  <a:pt x="133" y="88"/>
                  <a:pt x="135" y="88"/>
                </a:cubicBezTo>
                <a:close/>
                <a:moveTo>
                  <a:pt x="88" y="86"/>
                </a:moveTo>
                <a:cubicBezTo>
                  <a:pt x="88" y="86"/>
                  <a:pt x="88" y="86"/>
                  <a:pt x="88" y="86"/>
                </a:cubicBezTo>
                <a:cubicBezTo>
                  <a:pt x="90" y="86"/>
                  <a:pt x="91" y="85"/>
                  <a:pt x="92" y="83"/>
                </a:cubicBezTo>
                <a:cubicBezTo>
                  <a:pt x="92" y="83"/>
                  <a:pt x="92" y="83"/>
                  <a:pt x="92" y="83"/>
                </a:cubicBezTo>
                <a:cubicBezTo>
                  <a:pt x="92" y="81"/>
                  <a:pt x="91" y="79"/>
                  <a:pt x="89" y="78"/>
                </a:cubicBezTo>
                <a:cubicBezTo>
                  <a:pt x="89" y="78"/>
                  <a:pt x="89" y="78"/>
                  <a:pt x="89" y="78"/>
                </a:cubicBezTo>
                <a:cubicBezTo>
                  <a:pt x="89" y="78"/>
                  <a:pt x="89" y="78"/>
                  <a:pt x="89" y="78"/>
                </a:cubicBezTo>
                <a:cubicBezTo>
                  <a:pt x="89" y="78"/>
                  <a:pt x="89" y="78"/>
                  <a:pt x="89" y="78"/>
                </a:cubicBezTo>
                <a:cubicBezTo>
                  <a:pt x="86" y="78"/>
                  <a:pt x="84" y="79"/>
                  <a:pt x="84" y="82"/>
                </a:cubicBezTo>
                <a:cubicBezTo>
                  <a:pt x="84" y="82"/>
                  <a:pt x="84" y="82"/>
                  <a:pt x="84" y="82"/>
                </a:cubicBezTo>
                <a:cubicBezTo>
                  <a:pt x="84" y="84"/>
                  <a:pt x="85" y="86"/>
                  <a:pt x="87" y="86"/>
                </a:cubicBezTo>
                <a:cubicBezTo>
                  <a:pt x="87" y="86"/>
                  <a:pt x="88" y="86"/>
                  <a:pt x="88" y="86"/>
                </a:cubicBezTo>
                <a:close/>
                <a:moveTo>
                  <a:pt x="65" y="80"/>
                </a:moveTo>
                <a:cubicBezTo>
                  <a:pt x="65" y="80"/>
                  <a:pt x="65" y="80"/>
                  <a:pt x="65" y="80"/>
                </a:cubicBezTo>
                <a:cubicBezTo>
                  <a:pt x="67" y="80"/>
                  <a:pt x="68" y="79"/>
                  <a:pt x="69" y="78"/>
                </a:cubicBezTo>
                <a:cubicBezTo>
                  <a:pt x="69" y="78"/>
                  <a:pt x="69" y="78"/>
                  <a:pt x="69" y="78"/>
                </a:cubicBezTo>
                <a:cubicBezTo>
                  <a:pt x="69" y="76"/>
                  <a:pt x="68" y="73"/>
                  <a:pt x="66" y="73"/>
                </a:cubicBezTo>
                <a:cubicBezTo>
                  <a:pt x="66" y="73"/>
                  <a:pt x="66" y="73"/>
                  <a:pt x="66" y="73"/>
                </a:cubicBezTo>
                <a:cubicBezTo>
                  <a:pt x="66" y="73"/>
                  <a:pt x="66" y="73"/>
                  <a:pt x="66" y="73"/>
                </a:cubicBezTo>
                <a:cubicBezTo>
                  <a:pt x="66" y="73"/>
                  <a:pt x="66" y="73"/>
                  <a:pt x="66" y="73"/>
                </a:cubicBezTo>
                <a:cubicBezTo>
                  <a:pt x="64" y="72"/>
                  <a:pt x="62" y="73"/>
                  <a:pt x="61" y="75"/>
                </a:cubicBezTo>
                <a:cubicBezTo>
                  <a:pt x="61" y="75"/>
                  <a:pt x="61" y="75"/>
                  <a:pt x="61" y="75"/>
                </a:cubicBezTo>
                <a:cubicBezTo>
                  <a:pt x="60" y="77"/>
                  <a:pt x="62" y="79"/>
                  <a:pt x="64" y="80"/>
                </a:cubicBezTo>
                <a:cubicBezTo>
                  <a:pt x="64" y="80"/>
                  <a:pt x="64" y="80"/>
                  <a:pt x="64" y="80"/>
                </a:cubicBezTo>
                <a:cubicBezTo>
                  <a:pt x="64" y="80"/>
                  <a:pt x="65" y="80"/>
                  <a:pt x="65" y="80"/>
                </a:cubicBezTo>
                <a:close/>
                <a:moveTo>
                  <a:pt x="157" y="80"/>
                </a:moveTo>
                <a:cubicBezTo>
                  <a:pt x="157" y="80"/>
                  <a:pt x="157" y="80"/>
                  <a:pt x="157" y="80"/>
                </a:cubicBezTo>
                <a:cubicBezTo>
                  <a:pt x="158" y="80"/>
                  <a:pt x="159" y="79"/>
                  <a:pt x="159" y="79"/>
                </a:cubicBezTo>
                <a:cubicBezTo>
                  <a:pt x="159" y="79"/>
                  <a:pt x="159" y="79"/>
                  <a:pt x="159" y="79"/>
                </a:cubicBezTo>
                <a:cubicBezTo>
                  <a:pt x="161" y="78"/>
                  <a:pt x="162" y="76"/>
                  <a:pt x="161" y="74"/>
                </a:cubicBezTo>
                <a:cubicBezTo>
                  <a:pt x="161" y="74"/>
                  <a:pt x="161" y="74"/>
                  <a:pt x="161" y="74"/>
                </a:cubicBezTo>
                <a:cubicBezTo>
                  <a:pt x="160" y="72"/>
                  <a:pt x="157" y="71"/>
                  <a:pt x="155" y="72"/>
                </a:cubicBezTo>
                <a:cubicBezTo>
                  <a:pt x="155" y="72"/>
                  <a:pt x="155" y="72"/>
                  <a:pt x="155" y="72"/>
                </a:cubicBezTo>
                <a:cubicBezTo>
                  <a:pt x="153" y="73"/>
                  <a:pt x="153" y="76"/>
                  <a:pt x="154" y="78"/>
                </a:cubicBezTo>
                <a:cubicBezTo>
                  <a:pt x="155" y="79"/>
                  <a:pt x="156" y="80"/>
                  <a:pt x="157" y="80"/>
                </a:cubicBezTo>
                <a:close/>
                <a:moveTo>
                  <a:pt x="117" y="78"/>
                </a:moveTo>
                <a:cubicBezTo>
                  <a:pt x="117" y="78"/>
                  <a:pt x="117" y="78"/>
                  <a:pt x="117" y="78"/>
                </a:cubicBezTo>
                <a:cubicBezTo>
                  <a:pt x="118" y="78"/>
                  <a:pt x="118" y="78"/>
                  <a:pt x="119" y="78"/>
                </a:cubicBezTo>
                <a:cubicBezTo>
                  <a:pt x="119" y="78"/>
                  <a:pt x="119" y="78"/>
                  <a:pt x="119" y="78"/>
                </a:cubicBezTo>
                <a:cubicBezTo>
                  <a:pt x="121" y="77"/>
                  <a:pt x="122" y="74"/>
                  <a:pt x="121" y="72"/>
                </a:cubicBezTo>
                <a:cubicBezTo>
                  <a:pt x="121" y="72"/>
                  <a:pt x="121" y="72"/>
                  <a:pt x="121" y="72"/>
                </a:cubicBezTo>
                <a:cubicBezTo>
                  <a:pt x="120" y="70"/>
                  <a:pt x="118" y="70"/>
                  <a:pt x="116" y="70"/>
                </a:cubicBezTo>
                <a:cubicBezTo>
                  <a:pt x="116" y="70"/>
                  <a:pt x="116" y="70"/>
                  <a:pt x="116" y="70"/>
                </a:cubicBezTo>
                <a:cubicBezTo>
                  <a:pt x="114" y="71"/>
                  <a:pt x="113" y="74"/>
                  <a:pt x="114" y="76"/>
                </a:cubicBezTo>
                <a:cubicBezTo>
                  <a:pt x="114" y="77"/>
                  <a:pt x="116" y="78"/>
                  <a:pt x="117" y="78"/>
                </a:cubicBezTo>
                <a:close/>
                <a:moveTo>
                  <a:pt x="43" y="71"/>
                </a:moveTo>
                <a:cubicBezTo>
                  <a:pt x="43" y="71"/>
                  <a:pt x="43" y="71"/>
                  <a:pt x="43" y="71"/>
                </a:cubicBezTo>
                <a:cubicBezTo>
                  <a:pt x="45" y="71"/>
                  <a:pt x="46" y="70"/>
                  <a:pt x="47" y="69"/>
                </a:cubicBezTo>
                <a:cubicBezTo>
                  <a:pt x="47" y="69"/>
                  <a:pt x="47" y="69"/>
                  <a:pt x="47" y="69"/>
                </a:cubicBezTo>
                <a:cubicBezTo>
                  <a:pt x="48" y="67"/>
                  <a:pt x="47" y="65"/>
                  <a:pt x="45" y="64"/>
                </a:cubicBezTo>
                <a:cubicBezTo>
                  <a:pt x="45" y="64"/>
                  <a:pt x="45" y="64"/>
                  <a:pt x="45" y="64"/>
                </a:cubicBezTo>
                <a:cubicBezTo>
                  <a:pt x="43" y="63"/>
                  <a:pt x="41" y="63"/>
                  <a:pt x="40" y="65"/>
                </a:cubicBezTo>
                <a:cubicBezTo>
                  <a:pt x="40" y="65"/>
                  <a:pt x="40" y="65"/>
                  <a:pt x="40" y="65"/>
                </a:cubicBezTo>
                <a:cubicBezTo>
                  <a:pt x="39" y="67"/>
                  <a:pt x="39" y="70"/>
                  <a:pt x="41" y="71"/>
                </a:cubicBezTo>
                <a:cubicBezTo>
                  <a:pt x="42" y="71"/>
                  <a:pt x="43" y="71"/>
                  <a:pt x="43" y="71"/>
                </a:cubicBezTo>
                <a:close/>
                <a:moveTo>
                  <a:pt x="174" y="63"/>
                </a:moveTo>
                <a:cubicBezTo>
                  <a:pt x="174" y="63"/>
                  <a:pt x="174" y="63"/>
                  <a:pt x="174" y="63"/>
                </a:cubicBezTo>
                <a:cubicBezTo>
                  <a:pt x="175" y="63"/>
                  <a:pt x="177" y="62"/>
                  <a:pt x="177" y="61"/>
                </a:cubicBezTo>
                <a:cubicBezTo>
                  <a:pt x="177" y="61"/>
                  <a:pt x="177" y="61"/>
                  <a:pt x="177" y="61"/>
                </a:cubicBezTo>
                <a:cubicBezTo>
                  <a:pt x="178" y="59"/>
                  <a:pt x="178" y="57"/>
                  <a:pt x="176" y="56"/>
                </a:cubicBezTo>
                <a:cubicBezTo>
                  <a:pt x="176" y="56"/>
                  <a:pt x="176" y="56"/>
                  <a:pt x="176" y="56"/>
                </a:cubicBezTo>
                <a:cubicBezTo>
                  <a:pt x="174" y="55"/>
                  <a:pt x="171" y="55"/>
                  <a:pt x="170" y="57"/>
                </a:cubicBezTo>
                <a:cubicBezTo>
                  <a:pt x="170" y="57"/>
                  <a:pt x="170" y="57"/>
                  <a:pt x="170" y="57"/>
                </a:cubicBezTo>
                <a:cubicBezTo>
                  <a:pt x="169" y="59"/>
                  <a:pt x="170" y="62"/>
                  <a:pt x="172" y="63"/>
                </a:cubicBezTo>
                <a:cubicBezTo>
                  <a:pt x="173" y="63"/>
                  <a:pt x="173" y="63"/>
                  <a:pt x="174" y="63"/>
                </a:cubicBezTo>
                <a:close/>
                <a:moveTo>
                  <a:pt x="23" y="59"/>
                </a:moveTo>
                <a:cubicBezTo>
                  <a:pt x="23" y="59"/>
                  <a:pt x="23" y="59"/>
                  <a:pt x="23" y="59"/>
                </a:cubicBezTo>
                <a:cubicBezTo>
                  <a:pt x="24" y="59"/>
                  <a:pt x="25" y="59"/>
                  <a:pt x="26" y="57"/>
                </a:cubicBezTo>
                <a:cubicBezTo>
                  <a:pt x="26" y="57"/>
                  <a:pt x="26" y="57"/>
                  <a:pt x="26" y="57"/>
                </a:cubicBezTo>
                <a:cubicBezTo>
                  <a:pt x="27" y="56"/>
                  <a:pt x="27" y="53"/>
                  <a:pt x="25" y="52"/>
                </a:cubicBezTo>
                <a:cubicBezTo>
                  <a:pt x="25" y="52"/>
                  <a:pt x="25" y="52"/>
                  <a:pt x="25" y="52"/>
                </a:cubicBezTo>
                <a:cubicBezTo>
                  <a:pt x="23" y="51"/>
                  <a:pt x="21" y="51"/>
                  <a:pt x="19" y="53"/>
                </a:cubicBezTo>
                <a:cubicBezTo>
                  <a:pt x="19" y="53"/>
                  <a:pt x="19" y="53"/>
                  <a:pt x="19" y="53"/>
                </a:cubicBezTo>
                <a:cubicBezTo>
                  <a:pt x="18" y="55"/>
                  <a:pt x="19" y="57"/>
                  <a:pt x="20" y="58"/>
                </a:cubicBezTo>
                <a:cubicBezTo>
                  <a:pt x="21" y="59"/>
                  <a:pt x="22" y="59"/>
                  <a:pt x="23" y="59"/>
                </a:cubicBezTo>
                <a:close/>
                <a:moveTo>
                  <a:pt x="110" y="56"/>
                </a:moveTo>
                <a:cubicBezTo>
                  <a:pt x="110" y="56"/>
                  <a:pt x="110" y="56"/>
                  <a:pt x="110" y="56"/>
                </a:cubicBezTo>
                <a:cubicBezTo>
                  <a:pt x="110" y="56"/>
                  <a:pt x="111" y="56"/>
                  <a:pt x="111" y="55"/>
                </a:cubicBezTo>
                <a:cubicBezTo>
                  <a:pt x="111" y="55"/>
                  <a:pt x="111" y="55"/>
                  <a:pt x="111" y="55"/>
                </a:cubicBezTo>
                <a:cubicBezTo>
                  <a:pt x="113" y="55"/>
                  <a:pt x="115" y="53"/>
                  <a:pt x="114" y="51"/>
                </a:cubicBezTo>
                <a:cubicBezTo>
                  <a:pt x="114" y="51"/>
                  <a:pt x="114" y="51"/>
                  <a:pt x="114" y="51"/>
                </a:cubicBezTo>
                <a:cubicBezTo>
                  <a:pt x="114" y="51"/>
                  <a:pt x="114" y="51"/>
                  <a:pt x="114" y="51"/>
                </a:cubicBezTo>
                <a:cubicBezTo>
                  <a:pt x="114" y="51"/>
                  <a:pt x="114" y="51"/>
                  <a:pt x="114" y="51"/>
                </a:cubicBezTo>
                <a:cubicBezTo>
                  <a:pt x="114" y="49"/>
                  <a:pt x="112" y="47"/>
                  <a:pt x="110" y="48"/>
                </a:cubicBezTo>
                <a:cubicBezTo>
                  <a:pt x="110" y="48"/>
                  <a:pt x="110" y="48"/>
                  <a:pt x="110" y="48"/>
                </a:cubicBezTo>
                <a:cubicBezTo>
                  <a:pt x="107" y="48"/>
                  <a:pt x="106" y="50"/>
                  <a:pt x="106" y="52"/>
                </a:cubicBezTo>
                <a:cubicBezTo>
                  <a:pt x="107" y="54"/>
                  <a:pt x="108" y="56"/>
                  <a:pt x="110" y="56"/>
                </a:cubicBezTo>
                <a:close/>
                <a:moveTo>
                  <a:pt x="179" y="40"/>
                </a:moveTo>
                <a:cubicBezTo>
                  <a:pt x="179" y="40"/>
                  <a:pt x="179" y="40"/>
                  <a:pt x="179" y="40"/>
                </a:cubicBezTo>
                <a:cubicBezTo>
                  <a:pt x="179" y="40"/>
                  <a:pt x="179" y="40"/>
                  <a:pt x="179" y="40"/>
                </a:cubicBezTo>
                <a:cubicBezTo>
                  <a:pt x="179" y="40"/>
                  <a:pt x="179" y="40"/>
                  <a:pt x="179" y="40"/>
                </a:cubicBezTo>
                <a:cubicBezTo>
                  <a:pt x="181" y="40"/>
                  <a:pt x="183" y="38"/>
                  <a:pt x="183" y="36"/>
                </a:cubicBezTo>
                <a:cubicBezTo>
                  <a:pt x="183" y="36"/>
                  <a:pt x="183" y="36"/>
                  <a:pt x="183" y="36"/>
                </a:cubicBezTo>
                <a:cubicBezTo>
                  <a:pt x="182" y="34"/>
                  <a:pt x="180" y="32"/>
                  <a:pt x="178" y="32"/>
                </a:cubicBezTo>
                <a:cubicBezTo>
                  <a:pt x="178" y="32"/>
                  <a:pt x="178" y="32"/>
                  <a:pt x="178" y="32"/>
                </a:cubicBezTo>
                <a:cubicBezTo>
                  <a:pt x="176" y="32"/>
                  <a:pt x="174" y="34"/>
                  <a:pt x="175" y="37"/>
                </a:cubicBezTo>
                <a:cubicBezTo>
                  <a:pt x="175" y="39"/>
                  <a:pt x="177" y="40"/>
                  <a:pt x="179" y="40"/>
                </a:cubicBezTo>
                <a:close/>
                <a:moveTo>
                  <a:pt x="112" y="32"/>
                </a:moveTo>
                <a:cubicBezTo>
                  <a:pt x="112" y="32"/>
                  <a:pt x="112" y="32"/>
                  <a:pt x="112" y="32"/>
                </a:cubicBezTo>
                <a:cubicBezTo>
                  <a:pt x="114" y="32"/>
                  <a:pt x="115" y="31"/>
                  <a:pt x="116" y="29"/>
                </a:cubicBezTo>
                <a:cubicBezTo>
                  <a:pt x="116" y="29"/>
                  <a:pt x="116" y="29"/>
                  <a:pt x="116" y="29"/>
                </a:cubicBezTo>
                <a:cubicBezTo>
                  <a:pt x="117" y="27"/>
                  <a:pt x="116" y="25"/>
                  <a:pt x="114" y="24"/>
                </a:cubicBezTo>
                <a:cubicBezTo>
                  <a:pt x="114" y="24"/>
                  <a:pt x="114" y="24"/>
                  <a:pt x="114" y="24"/>
                </a:cubicBezTo>
                <a:cubicBezTo>
                  <a:pt x="112" y="24"/>
                  <a:pt x="109" y="25"/>
                  <a:pt x="109" y="27"/>
                </a:cubicBezTo>
                <a:cubicBezTo>
                  <a:pt x="109" y="27"/>
                  <a:pt x="109" y="27"/>
                  <a:pt x="109" y="27"/>
                </a:cubicBezTo>
                <a:cubicBezTo>
                  <a:pt x="108" y="29"/>
                  <a:pt x="109" y="31"/>
                  <a:pt x="111" y="32"/>
                </a:cubicBezTo>
                <a:cubicBezTo>
                  <a:pt x="111" y="32"/>
                  <a:pt x="112" y="32"/>
                  <a:pt x="112" y="32"/>
                </a:cubicBezTo>
                <a:close/>
                <a:moveTo>
                  <a:pt x="169" y="19"/>
                </a:moveTo>
                <a:cubicBezTo>
                  <a:pt x="169" y="19"/>
                  <a:pt x="169" y="19"/>
                  <a:pt x="169" y="19"/>
                </a:cubicBezTo>
                <a:cubicBezTo>
                  <a:pt x="170" y="19"/>
                  <a:pt x="171" y="18"/>
                  <a:pt x="172" y="18"/>
                </a:cubicBezTo>
                <a:cubicBezTo>
                  <a:pt x="172" y="18"/>
                  <a:pt x="172" y="18"/>
                  <a:pt x="172" y="18"/>
                </a:cubicBezTo>
                <a:cubicBezTo>
                  <a:pt x="174" y="16"/>
                  <a:pt x="174" y="14"/>
                  <a:pt x="172" y="12"/>
                </a:cubicBezTo>
                <a:cubicBezTo>
                  <a:pt x="172" y="12"/>
                  <a:pt x="172" y="12"/>
                  <a:pt x="172" y="12"/>
                </a:cubicBezTo>
                <a:cubicBezTo>
                  <a:pt x="171" y="10"/>
                  <a:pt x="168" y="10"/>
                  <a:pt x="167" y="12"/>
                </a:cubicBezTo>
                <a:cubicBezTo>
                  <a:pt x="167" y="12"/>
                  <a:pt x="167" y="12"/>
                  <a:pt x="167" y="12"/>
                </a:cubicBezTo>
                <a:cubicBezTo>
                  <a:pt x="165" y="13"/>
                  <a:pt x="165" y="16"/>
                  <a:pt x="166" y="18"/>
                </a:cubicBezTo>
                <a:cubicBezTo>
                  <a:pt x="167" y="18"/>
                  <a:pt x="168" y="19"/>
                  <a:pt x="169" y="19"/>
                </a:cubicBezTo>
                <a:close/>
                <a:moveTo>
                  <a:pt x="126" y="13"/>
                </a:moveTo>
                <a:cubicBezTo>
                  <a:pt x="126" y="13"/>
                  <a:pt x="126" y="13"/>
                  <a:pt x="126" y="13"/>
                </a:cubicBezTo>
                <a:cubicBezTo>
                  <a:pt x="127" y="13"/>
                  <a:pt x="128" y="13"/>
                  <a:pt x="128" y="13"/>
                </a:cubicBezTo>
                <a:cubicBezTo>
                  <a:pt x="128" y="13"/>
                  <a:pt x="128" y="13"/>
                  <a:pt x="128" y="13"/>
                </a:cubicBezTo>
                <a:cubicBezTo>
                  <a:pt x="130" y="11"/>
                  <a:pt x="131" y="9"/>
                  <a:pt x="129" y="7"/>
                </a:cubicBezTo>
                <a:cubicBezTo>
                  <a:pt x="129" y="7"/>
                  <a:pt x="129" y="7"/>
                  <a:pt x="129" y="7"/>
                </a:cubicBezTo>
                <a:cubicBezTo>
                  <a:pt x="128" y="5"/>
                  <a:pt x="126" y="5"/>
                  <a:pt x="124" y="6"/>
                </a:cubicBezTo>
                <a:cubicBezTo>
                  <a:pt x="124" y="6"/>
                  <a:pt x="124" y="6"/>
                  <a:pt x="124" y="6"/>
                </a:cubicBezTo>
                <a:cubicBezTo>
                  <a:pt x="122" y="7"/>
                  <a:pt x="122" y="10"/>
                  <a:pt x="123" y="12"/>
                </a:cubicBezTo>
                <a:cubicBezTo>
                  <a:pt x="124" y="13"/>
                  <a:pt x="125" y="13"/>
                  <a:pt x="126" y="13"/>
                </a:cubicBezTo>
                <a:close/>
                <a:moveTo>
                  <a:pt x="149" y="8"/>
                </a:moveTo>
                <a:cubicBezTo>
                  <a:pt x="149" y="8"/>
                  <a:pt x="149" y="8"/>
                  <a:pt x="149" y="8"/>
                </a:cubicBezTo>
                <a:cubicBezTo>
                  <a:pt x="151" y="8"/>
                  <a:pt x="152" y="7"/>
                  <a:pt x="153" y="5"/>
                </a:cubicBezTo>
                <a:cubicBezTo>
                  <a:pt x="153" y="5"/>
                  <a:pt x="153" y="5"/>
                  <a:pt x="153" y="5"/>
                </a:cubicBezTo>
                <a:cubicBezTo>
                  <a:pt x="153" y="3"/>
                  <a:pt x="151" y="1"/>
                  <a:pt x="149" y="0"/>
                </a:cubicBezTo>
                <a:cubicBezTo>
                  <a:pt x="149" y="0"/>
                  <a:pt x="149" y="0"/>
                  <a:pt x="149" y="0"/>
                </a:cubicBezTo>
                <a:cubicBezTo>
                  <a:pt x="147" y="0"/>
                  <a:pt x="145" y="1"/>
                  <a:pt x="145" y="4"/>
                </a:cubicBezTo>
                <a:cubicBezTo>
                  <a:pt x="145" y="4"/>
                  <a:pt x="145" y="4"/>
                  <a:pt x="145" y="4"/>
                </a:cubicBezTo>
                <a:cubicBezTo>
                  <a:pt x="144" y="6"/>
                  <a:pt x="146" y="8"/>
                  <a:pt x="148" y="8"/>
                </a:cubicBezTo>
                <a:cubicBezTo>
                  <a:pt x="148" y="8"/>
                  <a:pt x="148" y="8"/>
                  <a:pt x="148" y="8"/>
                </a:cubicBezTo>
                <a:cubicBezTo>
                  <a:pt x="148" y="8"/>
                  <a:pt x="148" y="8"/>
                  <a:pt x="148" y="8"/>
                </a:cubicBezTo>
                <a:cubicBezTo>
                  <a:pt x="148" y="8"/>
                  <a:pt x="148" y="8"/>
                  <a:pt x="149" y="8"/>
                </a:cubicBezTo>
                <a:close/>
                <a:moveTo>
                  <a:pt x="218" y="277"/>
                </a:moveTo>
                <a:cubicBezTo>
                  <a:pt x="219" y="276"/>
                  <a:pt x="219" y="275"/>
                  <a:pt x="219" y="274"/>
                </a:cubicBezTo>
                <a:cubicBezTo>
                  <a:pt x="219" y="273"/>
                  <a:pt x="219" y="272"/>
                  <a:pt x="218" y="271"/>
                </a:cubicBezTo>
                <a:cubicBezTo>
                  <a:pt x="217" y="270"/>
                  <a:pt x="214" y="270"/>
                  <a:pt x="212" y="271"/>
                </a:cubicBezTo>
                <a:cubicBezTo>
                  <a:pt x="212" y="272"/>
                  <a:pt x="211" y="273"/>
                  <a:pt x="211" y="274"/>
                </a:cubicBezTo>
                <a:cubicBezTo>
                  <a:pt x="211" y="275"/>
                  <a:pt x="212" y="276"/>
                  <a:pt x="212" y="277"/>
                </a:cubicBezTo>
                <a:cubicBezTo>
                  <a:pt x="213" y="278"/>
                  <a:pt x="214" y="278"/>
                  <a:pt x="215" y="278"/>
                </a:cubicBezTo>
                <a:cubicBezTo>
                  <a:pt x="216" y="278"/>
                  <a:pt x="217" y="278"/>
                  <a:pt x="218" y="277"/>
                </a:cubicBezTo>
                <a:close/>
              </a:path>
            </a:pathLst>
          </a:custGeom>
          <a:solidFill>
            <a:srgbClr val="455975"/>
          </a:solidFill>
          <a:ln>
            <a:noFill/>
          </a:ln>
        </p:spPr>
        <p:txBody>
          <a:bodyPr vert="horz" wrap="square" lIns="68580" tIns="34290" rIns="68580" bIns="34290" numCol="1" anchor="t" anchorCtr="0" compatLnSpc="1">
            <a:prstTxWarp prst="textNoShape">
              <a:avLst/>
            </a:prstTxWarp>
          </a:bodyPr>
          <a:lstStyle/>
          <a:p>
            <a:endParaRPr lang="ru-RU" sz="1050"/>
          </a:p>
        </p:txBody>
      </p:sp>
      <p:grpSp>
        <p:nvGrpSpPr>
          <p:cNvPr id="3231" name="Airplane"/>
          <p:cNvGrpSpPr/>
          <p:nvPr/>
        </p:nvGrpSpPr>
        <p:grpSpPr>
          <a:xfrm>
            <a:off x="7369969" y="1193007"/>
            <a:ext cx="411956" cy="228600"/>
            <a:chOff x="9826625" y="1590676"/>
            <a:chExt cx="549275" cy="304800"/>
          </a:xfrm>
        </p:grpSpPr>
        <p:sp>
          <p:nvSpPr>
            <p:cNvPr id="85" name="Freeform 86"/>
            <p:cNvSpPr>
              <a:spLocks/>
            </p:cNvSpPr>
            <p:nvPr/>
          </p:nvSpPr>
          <p:spPr bwMode="auto">
            <a:xfrm>
              <a:off x="9826625" y="1590676"/>
              <a:ext cx="549275" cy="111125"/>
            </a:xfrm>
            <a:custGeom>
              <a:avLst/>
              <a:gdLst>
                <a:gd name="T0" fmla="*/ 0 w 346"/>
                <a:gd name="T1" fmla="*/ 0 h 70"/>
                <a:gd name="T2" fmla="*/ 327 w 346"/>
                <a:gd name="T3" fmla="*/ 5 h 70"/>
                <a:gd name="T4" fmla="*/ 346 w 346"/>
                <a:gd name="T5" fmla="*/ 70 h 70"/>
                <a:gd name="T6" fmla="*/ 0 w 346"/>
                <a:gd name="T7" fmla="*/ 0 h 70"/>
              </a:gdLst>
              <a:ahLst/>
              <a:cxnLst>
                <a:cxn ang="0">
                  <a:pos x="T0" y="T1"/>
                </a:cxn>
                <a:cxn ang="0">
                  <a:pos x="T2" y="T3"/>
                </a:cxn>
                <a:cxn ang="0">
                  <a:pos x="T4" y="T5"/>
                </a:cxn>
                <a:cxn ang="0">
                  <a:pos x="T6" y="T7"/>
                </a:cxn>
              </a:cxnLst>
              <a:rect l="0" t="0" r="r" b="b"/>
              <a:pathLst>
                <a:path w="346" h="70">
                  <a:moveTo>
                    <a:pt x="0" y="0"/>
                  </a:moveTo>
                  <a:lnTo>
                    <a:pt x="327" y="5"/>
                  </a:lnTo>
                  <a:lnTo>
                    <a:pt x="346" y="70"/>
                  </a:lnTo>
                  <a:lnTo>
                    <a:pt x="0" y="0"/>
                  </a:lnTo>
                  <a:close/>
                </a:path>
              </a:pathLst>
            </a:custGeom>
            <a:solidFill>
              <a:srgbClr val="4559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6" name="Freeform 87"/>
            <p:cNvSpPr>
              <a:spLocks/>
            </p:cNvSpPr>
            <p:nvPr/>
          </p:nvSpPr>
          <p:spPr bwMode="auto">
            <a:xfrm>
              <a:off x="9826625" y="1590676"/>
              <a:ext cx="549275" cy="304800"/>
            </a:xfrm>
            <a:custGeom>
              <a:avLst/>
              <a:gdLst>
                <a:gd name="T0" fmla="*/ 346 w 346"/>
                <a:gd name="T1" fmla="*/ 70 h 192"/>
                <a:gd name="T2" fmla="*/ 300 w 346"/>
                <a:gd name="T3" fmla="*/ 192 h 192"/>
                <a:gd name="T4" fmla="*/ 0 w 346"/>
                <a:gd name="T5" fmla="*/ 0 h 192"/>
                <a:gd name="T6" fmla="*/ 346 w 346"/>
                <a:gd name="T7" fmla="*/ 70 h 192"/>
              </a:gdLst>
              <a:ahLst/>
              <a:cxnLst>
                <a:cxn ang="0">
                  <a:pos x="T0" y="T1"/>
                </a:cxn>
                <a:cxn ang="0">
                  <a:pos x="T2" y="T3"/>
                </a:cxn>
                <a:cxn ang="0">
                  <a:pos x="T4" y="T5"/>
                </a:cxn>
                <a:cxn ang="0">
                  <a:pos x="T6" y="T7"/>
                </a:cxn>
              </a:cxnLst>
              <a:rect l="0" t="0" r="r" b="b"/>
              <a:pathLst>
                <a:path w="346" h="192">
                  <a:moveTo>
                    <a:pt x="346" y="70"/>
                  </a:moveTo>
                  <a:lnTo>
                    <a:pt x="300" y="192"/>
                  </a:lnTo>
                  <a:lnTo>
                    <a:pt x="0" y="0"/>
                  </a:lnTo>
                  <a:lnTo>
                    <a:pt x="346" y="70"/>
                  </a:lnTo>
                  <a:close/>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7" name="Freeform 88"/>
            <p:cNvSpPr>
              <a:spLocks/>
            </p:cNvSpPr>
            <p:nvPr/>
          </p:nvSpPr>
          <p:spPr bwMode="auto">
            <a:xfrm>
              <a:off x="9826625" y="1590676"/>
              <a:ext cx="549275" cy="304800"/>
            </a:xfrm>
            <a:custGeom>
              <a:avLst/>
              <a:gdLst>
                <a:gd name="T0" fmla="*/ 346 w 346"/>
                <a:gd name="T1" fmla="*/ 70 h 192"/>
                <a:gd name="T2" fmla="*/ 300 w 346"/>
                <a:gd name="T3" fmla="*/ 192 h 192"/>
                <a:gd name="T4" fmla="*/ 0 w 346"/>
                <a:gd name="T5" fmla="*/ 0 h 192"/>
              </a:gdLst>
              <a:ahLst/>
              <a:cxnLst>
                <a:cxn ang="0">
                  <a:pos x="T0" y="T1"/>
                </a:cxn>
                <a:cxn ang="0">
                  <a:pos x="T2" y="T3"/>
                </a:cxn>
                <a:cxn ang="0">
                  <a:pos x="T4" y="T5"/>
                </a:cxn>
              </a:cxnLst>
              <a:rect l="0" t="0" r="r" b="b"/>
              <a:pathLst>
                <a:path w="346" h="192">
                  <a:moveTo>
                    <a:pt x="346" y="70"/>
                  </a:moveTo>
                  <a:lnTo>
                    <a:pt x="300" y="19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8" name="Freeform 89"/>
            <p:cNvSpPr>
              <a:spLocks/>
            </p:cNvSpPr>
            <p:nvPr/>
          </p:nvSpPr>
          <p:spPr bwMode="auto">
            <a:xfrm>
              <a:off x="9826625" y="1590676"/>
              <a:ext cx="541338" cy="285750"/>
            </a:xfrm>
            <a:custGeom>
              <a:avLst/>
              <a:gdLst>
                <a:gd name="T0" fmla="*/ 0 w 341"/>
                <a:gd name="T1" fmla="*/ 0 h 180"/>
                <a:gd name="T2" fmla="*/ 336 w 341"/>
                <a:gd name="T3" fmla="*/ 180 h 180"/>
                <a:gd name="T4" fmla="*/ 341 w 341"/>
                <a:gd name="T5" fmla="*/ 99 h 180"/>
                <a:gd name="T6" fmla="*/ 0 w 341"/>
                <a:gd name="T7" fmla="*/ 0 h 180"/>
              </a:gdLst>
              <a:ahLst/>
              <a:cxnLst>
                <a:cxn ang="0">
                  <a:pos x="T0" y="T1"/>
                </a:cxn>
                <a:cxn ang="0">
                  <a:pos x="T2" y="T3"/>
                </a:cxn>
                <a:cxn ang="0">
                  <a:pos x="T4" y="T5"/>
                </a:cxn>
                <a:cxn ang="0">
                  <a:pos x="T6" y="T7"/>
                </a:cxn>
              </a:cxnLst>
              <a:rect l="0" t="0" r="r" b="b"/>
              <a:pathLst>
                <a:path w="341" h="180">
                  <a:moveTo>
                    <a:pt x="0" y="0"/>
                  </a:moveTo>
                  <a:lnTo>
                    <a:pt x="336" y="180"/>
                  </a:lnTo>
                  <a:lnTo>
                    <a:pt x="341" y="99"/>
                  </a:lnTo>
                  <a:lnTo>
                    <a:pt x="0" y="0"/>
                  </a:lnTo>
                  <a:close/>
                </a:path>
              </a:pathLst>
            </a:custGeom>
            <a:solidFill>
              <a:srgbClr val="4559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93" name="Dots"/>
          <p:cNvSpPr>
            <a:spLocks noEditPoints="1"/>
          </p:cNvSpPr>
          <p:nvPr/>
        </p:nvSpPr>
        <p:spPr bwMode="auto">
          <a:xfrm>
            <a:off x="3295651" y="978695"/>
            <a:ext cx="1041797" cy="1248966"/>
          </a:xfrm>
          <a:custGeom>
            <a:avLst/>
            <a:gdLst>
              <a:gd name="T0" fmla="*/ 364 w 365"/>
              <a:gd name="T1" fmla="*/ 1 h 437"/>
              <a:gd name="T2" fmla="*/ 87 w 365"/>
              <a:gd name="T3" fmla="*/ 424 h 437"/>
              <a:gd name="T4" fmla="*/ 89 w 365"/>
              <a:gd name="T5" fmla="*/ 417 h 437"/>
              <a:gd name="T6" fmla="*/ 87 w 365"/>
              <a:gd name="T7" fmla="*/ 424 h 437"/>
              <a:gd name="T8" fmla="*/ 71 w 365"/>
              <a:gd name="T9" fmla="*/ 402 h 437"/>
              <a:gd name="T10" fmla="*/ 65 w 365"/>
              <a:gd name="T11" fmla="*/ 402 h 437"/>
              <a:gd name="T12" fmla="*/ 54 w 365"/>
              <a:gd name="T13" fmla="*/ 390 h 437"/>
              <a:gd name="T14" fmla="*/ 49 w 365"/>
              <a:gd name="T15" fmla="*/ 384 h 437"/>
              <a:gd name="T16" fmla="*/ 39 w 365"/>
              <a:gd name="T17" fmla="*/ 372 h 437"/>
              <a:gd name="T18" fmla="*/ 35 w 365"/>
              <a:gd name="T19" fmla="*/ 365 h 437"/>
              <a:gd name="T20" fmla="*/ 27 w 365"/>
              <a:gd name="T21" fmla="*/ 351 h 437"/>
              <a:gd name="T22" fmla="*/ 29 w 365"/>
              <a:gd name="T23" fmla="*/ 346 h 437"/>
              <a:gd name="T24" fmla="*/ 16 w 365"/>
              <a:gd name="T25" fmla="*/ 329 h 437"/>
              <a:gd name="T26" fmla="*/ 19 w 365"/>
              <a:gd name="T27" fmla="*/ 324 h 437"/>
              <a:gd name="T28" fmla="*/ 9 w 365"/>
              <a:gd name="T29" fmla="*/ 306 h 437"/>
              <a:gd name="T30" fmla="*/ 13 w 365"/>
              <a:gd name="T31" fmla="*/ 301 h 437"/>
              <a:gd name="T32" fmla="*/ 9 w 365"/>
              <a:gd name="T33" fmla="*/ 306 h 437"/>
              <a:gd name="T34" fmla="*/ 9 w 365"/>
              <a:gd name="T35" fmla="*/ 278 h 437"/>
              <a:gd name="T36" fmla="*/ 5 w 365"/>
              <a:gd name="T37" fmla="*/ 275 h 437"/>
              <a:gd name="T38" fmla="*/ 8 w 365"/>
              <a:gd name="T39" fmla="*/ 255 h 437"/>
              <a:gd name="T40" fmla="*/ 0 w 365"/>
              <a:gd name="T41" fmla="*/ 255 h 437"/>
              <a:gd name="T42" fmla="*/ 10 w 365"/>
              <a:gd name="T43" fmla="*/ 231 h 437"/>
              <a:gd name="T44" fmla="*/ 2 w 365"/>
              <a:gd name="T45" fmla="*/ 230 h 437"/>
              <a:gd name="T46" fmla="*/ 14 w 365"/>
              <a:gd name="T47" fmla="*/ 208 h 437"/>
              <a:gd name="T48" fmla="*/ 12 w 365"/>
              <a:gd name="T49" fmla="*/ 203 h 437"/>
              <a:gd name="T50" fmla="*/ 18 w 365"/>
              <a:gd name="T51" fmla="*/ 188 h 437"/>
              <a:gd name="T52" fmla="*/ 20 w 365"/>
              <a:gd name="T53" fmla="*/ 181 h 437"/>
              <a:gd name="T54" fmla="*/ 28 w 365"/>
              <a:gd name="T55" fmla="*/ 167 h 437"/>
              <a:gd name="T56" fmla="*/ 30 w 365"/>
              <a:gd name="T57" fmla="*/ 159 h 437"/>
              <a:gd name="T58" fmla="*/ 41 w 365"/>
              <a:gd name="T59" fmla="*/ 146 h 437"/>
              <a:gd name="T60" fmla="*/ 43 w 365"/>
              <a:gd name="T61" fmla="*/ 139 h 437"/>
              <a:gd name="T62" fmla="*/ 56 w 365"/>
              <a:gd name="T63" fmla="*/ 127 h 437"/>
              <a:gd name="T64" fmla="*/ 59 w 365"/>
              <a:gd name="T65" fmla="*/ 126 h 437"/>
              <a:gd name="T66" fmla="*/ 53 w 365"/>
              <a:gd name="T67" fmla="*/ 126 h 437"/>
              <a:gd name="T68" fmla="*/ 75 w 365"/>
              <a:gd name="T69" fmla="*/ 109 h 437"/>
              <a:gd name="T70" fmla="*/ 69 w 365"/>
              <a:gd name="T71" fmla="*/ 109 h 437"/>
              <a:gd name="T72" fmla="*/ 93 w 365"/>
              <a:gd name="T73" fmla="*/ 93 h 437"/>
              <a:gd name="T74" fmla="*/ 87 w 365"/>
              <a:gd name="T75" fmla="*/ 92 h 437"/>
              <a:gd name="T76" fmla="*/ 112 w 365"/>
              <a:gd name="T77" fmla="*/ 79 h 437"/>
              <a:gd name="T78" fmla="*/ 106 w 365"/>
              <a:gd name="T79" fmla="*/ 78 h 437"/>
              <a:gd name="T80" fmla="*/ 132 w 365"/>
              <a:gd name="T81" fmla="*/ 66 h 437"/>
              <a:gd name="T82" fmla="*/ 126 w 365"/>
              <a:gd name="T83" fmla="*/ 65 h 437"/>
              <a:gd name="T84" fmla="*/ 153 w 365"/>
              <a:gd name="T85" fmla="*/ 55 h 437"/>
              <a:gd name="T86" fmla="*/ 149 w 365"/>
              <a:gd name="T87" fmla="*/ 48 h 437"/>
              <a:gd name="T88" fmla="*/ 173 w 365"/>
              <a:gd name="T89" fmla="*/ 46 h 437"/>
              <a:gd name="T90" fmla="*/ 177 w 365"/>
              <a:gd name="T91" fmla="*/ 41 h 437"/>
              <a:gd name="T92" fmla="*/ 173 w 365"/>
              <a:gd name="T93" fmla="*/ 46 h 437"/>
              <a:gd name="T94" fmla="*/ 199 w 365"/>
              <a:gd name="T95" fmla="*/ 33 h 437"/>
              <a:gd name="T96" fmla="*/ 196 w 365"/>
              <a:gd name="T97" fmla="*/ 38 h 437"/>
              <a:gd name="T98" fmla="*/ 222 w 365"/>
              <a:gd name="T99" fmla="*/ 26 h 437"/>
              <a:gd name="T100" fmla="*/ 219 w 365"/>
              <a:gd name="T101" fmla="*/ 31 h 437"/>
              <a:gd name="T102" fmla="*/ 246 w 365"/>
              <a:gd name="T103" fmla="*/ 20 h 437"/>
              <a:gd name="T104" fmla="*/ 242 w 365"/>
              <a:gd name="T105" fmla="*/ 25 h 437"/>
              <a:gd name="T106" fmla="*/ 269 w 365"/>
              <a:gd name="T107" fmla="*/ 16 h 437"/>
              <a:gd name="T108" fmla="*/ 265 w 365"/>
              <a:gd name="T109" fmla="*/ 20 h 437"/>
              <a:gd name="T110" fmla="*/ 293 w 365"/>
              <a:gd name="T111" fmla="*/ 12 h 437"/>
              <a:gd name="T112" fmla="*/ 289 w 365"/>
              <a:gd name="T113" fmla="*/ 16 h 437"/>
              <a:gd name="T114" fmla="*/ 317 w 365"/>
              <a:gd name="T115" fmla="*/ 9 h 437"/>
              <a:gd name="T116" fmla="*/ 313 w 365"/>
              <a:gd name="T117" fmla="*/ 13 h 437"/>
              <a:gd name="T118" fmla="*/ 341 w 365"/>
              <a:gd name="T119" fmla="*/ 6 h 437"/>
              <a:gd name="T120" fmla="*/ 337 w 365"/>
              <a:gd name="T121" fmla="*/ 10 h 437"/>
              <a:gd name="T122" fmla="*/ 103 w 365"/>
              <a:gd name="T123" fmla="*/ 433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5" h="437">
                <a:moveTo>
                  <a:pt x="361" y="8"/>
                </a:moveTo>
                <a:cubicBezTo>
                  <a:pt x="360" y="8"/>
                  <a:pt x="359" y="8"/>
                  <a:pt x="358" y="7"/>
                </a:cubicBezTo>
                <a:cubicBezTo>
                  <a:pt x="357" y="6"/>
                  <a:pt x="357" y="5"/>
                  <a:pt x="357" y="4"/>
                </a:cubicBezTo>
                <a:cubicBezTo>
                  <a:pt x="357" y="3"/>
                  <a:pt x="357" y="2"/>
                  <a:pt x="358" y="1"/>
                </a:cubicBezTo>
                <a:cubicBezTo>
                  <a:pt x="359" y="0"/>
                  <a:pt x="362" y="0"/>
                  <a:pt x="364" y="1"/>
                </a:cubicBezTo>
                <a:cubicBezTo>
                  <a:pt x="364" y="2"/>
                  <a:pt x="365" y="3"/>
                  <a:pt x="365" y="4"/>
                </a:cubicBezTo>
                <a:cubicBezTo>
                  <a:pt x="365" y="5"/>
                  <a:pt x="364" y="6"/>
                  <a:pt x="364" y="7"/>
                </a:cubicBezTo>
                <a:cubicBezTo>
                  <a:pt x="363" y="8"/>
                  <a:pt x="362" y="8"/>
                  <a:pt x="361" y="8"/>
                </a:cubicBezTo>
                <a:close/>
                <a:moveTo>
                  <a:pt x="87" y="424"/>
                </a:moveTo>
                <a:cubicBezTo>
                  <a:pt x="87" y="424"/>
                  <a:pt x="87" y="424"/>
                  <a:pt x="87" y="424"/>
                </a:cubicBezTo>
                <a:cubicBezTo>
                  <a:pt x="88" y="424"/>
                  <a:pt x="89" y="424"/>
                  <a:pt x="90" y="422"/>
                </a:cubicBezTo>
                <a:cubicBezTo>
                  <a:pt x="90" y="422"/>
                  <a:pt x="90" y="422"/>
                  <a:pt x="90" y="422"/>
                </a:cubicBezTo>
                <a:cubicBezTo>
                  <a:pt x="91" y="421"/>
                  <a:pt x="91" y="418"/>
                  <a:pt x="89" y="417"/>
                </a:cubicBezTo>
                <a:cubicBezTo>
                  <a:pt x="89" y="417"/>
                  <a:pt x="89" y="417"/>
                  <a:pt x="89" y="417"/>
                </a:cubicBezTo>
                <a:cubicBezTo>
                  <a:pt x="89" y="417"/>
                  <a:pt x="89" y="417"/>
                  <a:pt x="89" y="417"/>
                </a:cubicBezTo>
                <a:cubicBezTo>
                  <a:pt x="89" y="417"/>
                  <a:pt x="89" y="417"/>
                  <a:pt x="89" y="417"/>
                </a:cubicBezTo>
                <a:cubicBezTo>
                  <a:pt x="87" y="416"/>
                  <a:pt x="85" y="416"/>
                  <a:pt x="83" y="418"/>
                </a:cubicBezTo>
                <a:cubicBezTo>
                  <a:pt x="83" y="418"/>
                  <a:pt x="83" y="418"/>
                  <a:pt x="83" y="418"/>
                </a:cubicBezTo>
                <a:cubicBezTo>
                  <a:pt x="82" y="420"/>
                  <a:pt x="82" y="422"/>
                  <a:pt x="84" y="423"/>
                </a:cubicBezTo>
                <a:cubicBezTo>
                  <a:pt x="85" y="424"/>
                  <a:pt x="86" y="424"/>
                  <a:pt x="87" y="424"/>
                </a:cubicBezTo>
                <a:close/>
                <a:moveTo>
                  <a:pt x="68" y="409"/>
                </a:moveTo>
                <a:cubicBezTo>
                  <a:pt x="68" y="409"/>
                  <a:pt x="68" y="409"/>
                  <a:pt x="68" y="409"/>
                </a:cubicBezTo>
                <a:cubicBezTo>
                  <a:pt x="69" y="409"/>
                  <a:pt x="70" y="408"/>
                  <a:pt x="71" y="408"/>
                </a:cubicBezTo>
                <a:cubicBezTo>
                  <a:pt x="71" y="408"/>
                  <a:pt x="71" y="408"/>
                  <a:pt x="71" y="408"/>
                </a:cubicBezTo>
                <a:cubicBezTo>
                  <a:pt x="72" y="406"/>
                  <a:pt x="72" y="403"/>
                  <a:pt x="71" y="402"/>
                </a:cubicBezTo>
                <a:cubicBezTo>
                  <a:pt x="71" y="402"/>
                  <a:pt x="71" y="402"/>
                  <a:pt x="71" y="402"/>
                </a:cubicBezTo>
                <a:cubicBezTo>
                  <a:pt x="71" y="402"/>
                  <a:pt x="71" y="402"/>
                  <a:pt x="71" y="402"/>
                </a:cubicBezTo>
                <a:cubicBezTo>
                  <a:pt x="71" y="402"/>
                  <a:pt x="71" y="402"/>
                  <a:pt x="71" y="402"/>
                </a:cubicBezTo>
                <a:cubicBezTo>
                  <a:pt x="69" y="400"/>
                  <a:pt x="67" y="400"/>
                  <a:pt x="65" y="402"/>
                </a:cubicBezTo>
                <a:cubicBezTo>
                  <a:pt x="65" y="402"/>
                  <a:pt x="65" y="402"/>
                  <a:pt x="65" y="402"/>
                </a:cubicBezTo>
                <a:cubicBezTo>
                  <a:pt x="64" y="404"/>
                  <a:pt x="64" y="406"/>
                  <a:pt x="65" y="408"/>
                </a:cubicBezTo>
                <a:cubicBezTo>
                  <a:pt x="66" y="408"/>
                  <a:pt x="67" y="409"/>
                  <a:pt x="68" y="409"/>
                </a:cubicBezTo>
                <a:close/>
                <a:moveTo>
                  <a:pt x="51" y="391"/>
                </a:moveTo>
                <a:cubicBezTo>
                  <a:pt x="51" y="391"/>
                  <a:pt x="51" y="391"/>
                  <a:pt x="51" y="391"/>
                </a:cubicBezTo>
                <a:cubicBezTo>
                  <a:pt x="52" y="391"/>
                  <a:pt x="53" y="391"/>
                  <a:pt x="54" y="390"/>
                </a:cubicBezTo>
                <a:cubicBezTo>
                  <a:pt x="54" y="390"/>
                  <a:pt x="54" y="390"/>
                  <a:pt x="54" y="390"/>
                </a:cubicBezTo>
                <a:cubicBezTo>
                  <a:pt x="56" y="389"/>
                  <a:pt x="56" y="387"/>
                  <a:pt x="55" y="385"/>
                </a:cubicBezTo>
                <a:cubicBezTo>
                  <a:pt x="55" y="385"/>
                  <a:pt x="55" y="385"/>
                  <a:pt x="55" y="385"/>
                </a:cubicBezTo>
                <a:cubicBezTo>
                  <a:pt x="53" y="383"/>
                  <a:pt x="51" y="383"/>
                  <a:pt x="49" y="384"/>
                </a:cubicBezTo>
                <a:cubicBezTo>
                  <a:pt x="49" y="384"/>
                  <a:pt x="49" y="384"/>
                  <a:pt x="49" y="384"/>
                </a:cubicBezTo>
                <a:cubicBezTo>
                  <a:pt x="47" y="386"/>
                  <a:pt x="47" y="388"/>
                  <a:pt x="48" y="390"/>
                </a:cubicBezTo>
                <a:cubicBezTo>
                  <a:pt x="49" y="391"/>
                  <a:pt x="50" y="391"/>
                  <a:pt x="51" y="391"/>
                </a:cubicBezTo>
                <a:close/>
                <a:moveTo>
                  <a:pt x="37" y="372"/>
                </a:moveTo>
                <a:cubicBezTo>
                  <a:pt x="37" y="372"/>
                  <a:pt x="37" y="372"/>
                  <a:pt x="37" y="372"/>
                </a:cubicBezTo>
                <a:cubicBezTo>
                  <a:pt x="38" y="372"/>
                  <a:pt x="39" y="372"/>
                  <a:pt x="39" y="372"/>
                </a:cubicBezTo>
                <a:cubicBezTo>
                  <a:pt x="39" y="372"/>
                  <a:pt x="39" y="372"/>
                  <a:pt x="39" y="372"/>
                </a:cubicBezTo>
                <a:cubicBezTo>
                  <a:pt x="41" y="370"/>
                  <a:pt x="42" y="368"/>
                  <a:pt x="40" y="366"/>
                </a:cubicBezTo>
                <a:cubicBezTo>
                  <a:pt x="40" y="366"/>
                  <a:pt x="40" y="366"/>
                  <a:pt x="40" y="366"/>
                </a:cubicBezTo>
                <a:cubicBezTo>
                  <a:pt x="39" y="364"/>
                  <a:pt x="37" y="364"/>
                  <a:pt x="35" y="365"/>
                </a:cubicBezTo>
                <a:cubicBezTo>
                  <a:pt x="35" y="365"/>
                  <a:pt x="35" y="365"/>
                  <a:pt x="35" y="365"/>
                </a:cubicBezTo>
                <a:cubicBezTo>
                  <a:pt x="33" y="366"/>
                  <a:pt x="32" y="369"/>
                  <a:pt x="34" y="370"/>
                </a:cubicBezTo>
                <a:cubicBezTo>
                  <a:pt x="34" y="372"/>
                  <a:pt x="36" y="372"/>
                  <a:pt x="37" y="372"/>
                </a:cubicBezTo>
                <a:close/>
                <a:moveTo>
                  <a:pt x="25" y="351"/>
                </a:moveTo>
                <a:cubicBezTo>
                  <a:pt x="25" y="351"/>
                  <a:pt x="25" y="351"/>
                  <a:pt x="25" y="351"/>
                </a:cubicBezTo>
                <a:cubicBezTo>
                  <a:pt x="26" y="351"/>
                  <a:pt x="26" y="351"/>
                  <a:pt x="27" y="351"/>
                </a:cubicBezTo>
                <a:cubicBezTo>
                  <a:pt x="27" y="351"/>
                  <a:pt x="27" y="351"/>
                  <a:pt x="27" y="351"/>
                </a:cubicBezTo>
                <a:cubicBezTo>
                  <a:pt x="29" y="350"/>
                  <a:pt x="30" y="348"/>
                  <a:pt x="29" y="346"/>
                </a:cubicBezTo>
                <a:cubicBezTo>
                  <a:pt x="29" y="346"/>
                  <a:pt x="29" y="346"/>
                  <a:pt x="29" y="346"/>
                </a:cubicBezTo>
                <a:cubicBezTo>
                  <a:pt x="29" y="346"/>
                  <a:pt x="29" y="346"/>
                  <a:pt x="29" y="346"/>
                </a:cubicBezTo>
                <a:cubicBezTo>
                  <a:pt x="29" y="346"/>
                  <a:pt x="29" y="346"/>
                  <a:pt x="29" y="346"/>
                </a:cubicBezTo>
                <a:cubicBezTo>
                  <a:pt x="28" y="344"/>
                  <a:pt x="25" y="343"/>
                  <a:pt x="23" y="344"/>
                </a:cubicBezTo>
                <a:cubicBezTo>
                  <a:pt x="23" y="344"/>
                  <a:pt x="23" y="344"/>
                  <a:pt x="23" y="344"/>
                </a:cubicBezTo>
                <a:cubicBezTo>
                  <a:pt x="21" y="345"/>
                  <a:pt x="20" y="347"/>
                  <a:pt x="21" y="349"/>
                </a:cubicBezTo>
                <a:cubicBezTo>
                  <a:pt x="22" y="351"/>
                  <a:pt x="24" y="351"/>
                  <a:pt x="25" y="351"/>
                </a:cubicBezTo>
                <a:close/>
                <a:moveTo>
                  <a:pt x="16" y="329"/>
                </a:moveTo>
                <a:cubicBezTo>
                  <a:pt x="16" y="329"/>
                  <a:pt x="16" y="329"/>
                  <a:pt x="16" y="329"/>
                </a:cubicBezTo>
                <a:cubicBezTo>
                  <a:pt x="16" y="329"/>
                  <a:pt x="16" y="329"/>
                  <a:pt x="17" y="329"/>
                </a:cubicBezTo>
                <a:cubicBezTo>
                  <a:pt x="17" y="329"/>
                  <a:pt x="17" y="329"/>
                  <a:pt x="17" y="329"/>
                </a:cubicBezTo>
                <a:cubicBezTo>
                  <a:pt x="19" y="328"/>
                  <a:pt x="20" y="326"/>
                  <a:pt x="19" y="324"/>
                </a:cubicBezTo>
                <a:cubicBezTo>
                  <a:pt x="19" y="324"/>
                  <a:pt x="19" y="324"/>
                  <a:pt x="19" y="324"/>
                </a:cubicBezTo>
                <a:cubicBezTo>
                  <a:pt x="19" y="322"/>
                  <a:pt x="16" y="321"/>
                  <a:pt x="14" y="322"/>
                </a:cubicBezTo>
                <a:cubicBezTo>
                  <a:pt x="14" y="322"/>
                  <a:pt x="14" y="322"/>
                  <a:pt x="14" y="322"/>
                </a:cubicBezTo>
                <a:cubicBezTo>
                  <a:pt x="12" y="322"/>
                  <a:pt x="11" y="325"/>
                  <a:pt x="12" y="327"/>
                </a:cubicBezTo>
                <a:cubicBezTo>
                  <a:pt x="12" y="328"/>
                  <a:pt x="14" y="329"/>
                  <a:pt x="16" y="329"/>
                </a:cubicBezTo>
                <a:close/>
                <a:moveTo>
                  <a:pt x="9" y="306"/>
                </a:moveTo>
                <a:cubicBezTo>
                  <a:pt x="9" y="306"/>
                  <a:pt x="9" y="306"/>
                  <a:pt x="9" y="306"/>
                </a:cubicBezTo>
                <a:cubicBezTo>
                  <a:pt x="9" y="306"/>
                  <a:pt x="9" y="306"/>
                  <a:pt x="10" y="306"/>
                </a:cubicBezTo>
                <a:cubicBezTo>
                  <a:pt x="10" y="306"/>
                  <a:pt x="10" y="306"/>
                  <a:pt x="10" y="306"/>
                </a:cubicBezTo>
                <a:cubicBezTo>
                  <a:pt x="12" y="306"/>
                  <a:pt x="13" y="304"/>
                  <a:pt x="13" y="301"/>
                </a:cubicBezTo>
                <a:cubicBezTo>
                  <a:pt x="13" y="301"/>
                  <a:pt x="13" y="301"/>
                  <a:pt x="13" y="301"/>
                </a:cubicBezTo>
                <a:cubicBezTo>
                  <a:pt x="12" y="299"/>
                  <a:pt x="10" y="298"/>
                  <a:pt x="8" y="298"/>
                </a:cubicBezTo>
                <a:cubicBezTo>
                  <a:pt x="8" y="298"/>
                  <a:pt x="8" y="298"/>
                  <a:pt x="8" y="298"/>
                </a:cubicBezTo>
                <a:cubicBezTo>
                  <a:pt x="6" y="299"/>
                  <a:pt x="5" y="301"/>
                  <a:pt x="5" y="303"/>
                </a:cubicBezTo>
                <a:cubicBezTo>
                  <a:pt x="5" y="303"/>
                  <a:pt x="5" y="303"/>
                  <a:pt x="5" y="303"/>
                </a:cubicBezTo>
                <a:cubicBezTo>
                  <a:pt x="5" y="305"/>
                  <a:pt x="7" y="306"/>
                  <a:pt x="9" y="306"/>
                </a:cubicBezTo>
                <a:close/>
                <a:moveTo>
                  <a:pt x="5" y="283"/>
                </a:moveTo>
                <a:cubicBezTo>
                  <a:pt x="5" y="283"/>
                  <a:pt x="5" y="283"/>
                  <a:pt x="5" y="283"/>
                </a:cubicBezTo>
                <a:cubicBezTo>
                  <a:pt x="5" y="283"/>
                  <a:pt x="5" y="283"/>
                  <a:pt x="5" y="283"/>
                </a:cubicBezTo>
                <a:cubicBezTo>
                  <a:pt x="5" y="283"/>
                  <a:pt x="5" y="283"/>
                  <a:pt x="5" y="283"/>
                </a:cubicBezTo>
                <a:cubicBezTo>
                  <a:pt x="8" y="282"/>
                  <a:pt x="9" y="280"/>
                  <a:pt x="9" y="278"/>
                </a:cubicBezTo>
                <a:cubicBezTo>
                  <a:pt x="9" y="278"/>
                  <a:pt x="9" y="278"/>
                  <a:pt x="9" y="278"/>
                </a:cubicBezTo>
                <a:cubicBezTo>
                  <a:pt x="9" y="278"/>
                  <a:pt x="9" y="278"/>
                  <a:pt x="9" y="278"/>
                </a:cubicBezTo>
                <a:cubicBezTo>
                  <a:pt x="9" y="278"/>
                  <a:pt x="9" y="278"/>
                  <a:pt x="9" y="278"/>
                </a:cubicBezTo>
                <a:cubicBezTo>
                  <a:pt x="9" y="276"/>
                  <a:pt x="7" y="274"/>
                  <a:pt x="5" y="275"/>
                </a:cubicBezTo>
                <a:cubicBezTo>
                  <a:pt x="5" y="275"/>
                  <a:pt x="5" y="275"/>
                  <a:pt x="5" y="275"/>
                </a:cubicBezTo>
                <a:cubicBezTo>
                  <a:pt x="2" y="275"/>
                  <a:pt x="1" y="277"/>
                  <a:pt x="1" y="279"/>
                </a:cubicBezTo>
                <a:cubicBezTo>
                  <a:pt x="1" y="281"/>
                  <a:pt x="3" y="283"/>
                  <a:pt x="5" y="283"/>
                </a:cubicBezTo>
                <a:close/>
                <a:moveTo>
                  <a:pt x="4" y="259"/>
                </a:moveTo>
                <a:cubicBezTo>
                  <a:pt x="4" y="259"/>
                  <a:pt x="4" y="259"/>
                  <a:pt x="4" y="259"/>
                </a:cubicBezTo>
                <a:cubicBezTo>
                  <a:pt x="6" y="259"/>
                  <a:pt x="8" y="257"/>
                  <a:pt x="8" y="255"/>
                </a:cubicBezTo>
                <a:cubicBezTo>
                  <a:pt x="8" y="255"/>
                  <a:pt x="8" y="255"/>
                  <a:pt x="8" y="255"/>
                </a:cubicBezTo>
                <a:cubicBezTo>
                  <a:pt x="8" y="253"/>
                  <a:pt x="6" y="251"/>
                  <a:pt x="4" y="251"/>
                </a:cubicBezTo>
                <a:cubicBezTo>
                  <a:pt x="4" y="251"/>
                  <a:pt x="4" y="251"/>
                  <a:pt x="4" y="251"/>
                </a:cubicBezTo>
                <a:cubicBezTo>
                  <a:pt x="2" y="251"/>
                  <a:pt x="0" y="252"/>
                  <a:pt x="0" y="255"/>
                </a:cubicBezTo>
                <a:cubicBezTo>
                  <a:pt x="0" y="255"/>
                  <a:pt x="0" y="255"/>
                  <a:pt x="0" y="255"/>
                </a:cubicBezTo>
                <a:cubicBezTo>
                  <a:pt x="0" y="257"/>
                  <a:pt x="2" y="259"/>
                  <a:pt x="4" y="259"/>
                </a:cubicBezTo>
                <a:cubicBezTo>
                  <a:pt x="4" y="259"/>
                  <a:pt x="4" y="259"/>
                  <a:pt x="4" y="259"/>
                </a:cubicBezTo>
                <a:close/>
                <a:moveTo>
                  <a:pt x="6" y="235"/>
                </a:moveTo>
                <a:cubicBezTo>
                  <a:pt x="6" y="235"/>
                  <a:pt x="6" y="235"/>
                  <a:pt x="6" y="235"/>
                </a:cubicBezTo>
                <a:cubicBezTo>
                  <a:pt x="8" y="235"/>
                  <a:pt x="10" y="233"/>
                  <a:pt x="10" y="231"/>
                </a:cubicBezTo>
                <a:cubicBezTo>
                  <a:pt x="10" y="231"/>
                  <a:pt x="10" y="231"/>
                  <a:pt x="10" y="231"/>
                </a:cubicBezTo>
                <a:cubicBezTo>
                  <a:pt x="10" y="229"/>
                  <a:pt x="9" y="227"/>
                  <a:pt x="6" y="227"/>
                </a:cubicBezTo>
                <a:cubicBezTo>
                  <a:pt x="6" y="227"/>
                  <a:pt x="6" y="227"/>
                  <a:pt x="6" y="227"/>
                </a:cubicBezTo>
                <a:cubicBezTo>
                  <a:pt x="4" y="226"/>
                  <a:pt x="2" y="228"/>
                  <a:pt x="2" y="230"/>
                </a:cubicBezTo>
                <a:cubicBezTo>
                  <a:pt x="2" y="230"/>
                  <a:pt x="2" y="230"/>
                  <a:pt x="2" y="230"/>
                </a:cubicBezTo>
                <a:cubicBezTo>
                  <a:pt x="2" y="232"/>
                  <a:pt x="3" y="234"/>
                  <a:pt x="5" y="235"/>
                </a:cubicBezTo>
                <a:cubicBezTo>
                  <a:pt x="6" y="235"/>
                  <a:pt x="6" y="235"/>
                  <a:pt x="6" y="235"/>
                </a:cubicBezTo>
                <a:close/>
                <a:moveTo>
                  <a:pt x="11" y="211"/>
                </a:moveTo>
                <a:cubicBezTo>
                  <a:pt x="11" y="211"/>
                  <a:pt x="11" y="211"/>
                  <a:pt x="11" y="211"/>
                </a:cubicBezTo>
                <a:cubicBezTo>
                  <a:pt x="12" y="211"/>
                  <a:pt x="14" y="210"/>
                  <a:pt x="14" y="208"/>
                </a:cubicBezTo>
                <a:cubicBezTo>
                  <a:pt x="14" y="208"/>
                  <a:pt x="14" y="208"/>
                  <a:pt x="14" y="208"/>
                </a:cubicBezTo>
                <a:cubicBezTo>
                  <a:pt x="14" y="208"/>
                  <a:pt x="14" y="208"/>
                  <a:pt x="14" y="208"/>
                </a:cubicBezTo>
                <a:cubicBezTo>
                  <a:pt x="14" y="208"/>
                  <a:pt x="14" y="208"/>
                  <a:pt x="14" y="208"/>
                </a:cubicBezTo>
                <a:cubicBezTo>
                  <a:pt x="15" y="206"/>
                  <a:pt x="14" y="204"/>
                  <a:pt x="12" y="203"/>
                </a:cubicBezTo>
                <a:cubicBezTo>
                  <a:pt x="12" y="203"/>
                  <a:pt x="12" y="203"/>
                  <a:pt x="12" y="203"/>
                </a:cubicBezTo>
                <a:cubicBezTo>
                  <a:pt x="9" y="203"/>
                  <a:pt x="7" y="204"/>
                  <a:pt x="7" y="206"/>
                </a:cubicBezTo>
                <a:cubicBezTo>
                  <a:pt x="7" y="206"/>
                  <a:pt x="7" y="206"/>
                  <a:pt x="7" y="206"/>
                </a:cubicBezTo>
                <a:cubicBezTo>
                  <a:pt x="6" y="208"/>
                  <a:pt x="7" y="210"/>
                  <a:pt x="10" y="211"/>
                </a:cubicBezTo>
                <a:cubicBezTo>
                  <a:pt x="10" y="211"/>
                  <a:pt x="10" y="211"/>
                  <a:pt x="11" y="211"/>
                </a:cubicBezTo>
                <a:close/>
                <a:moveTo>
                  <a:pt x="18" y="188"/>
                </a:moveTo>
                <a:cubicBezTo>
                  <a:pt x="18" y="188"/>
                  <a:pt x="18" y="188"/>
                  <a:pt x="18" y="188"/>
                </a:cubicBezTo>
                <a:cubicBezTo>
                  <a:pt x="20" y="188"/>
                  <a:pt x="21" y="187"/>
                  <a:pt x="22" y="186"/>
                </a:cubicBezTo>
                <a:cubicBezTo>
                  <a:pt x="22" y="186"/>
                  <a:pt x="22" y="186"/>
                  <a:pt x="22" y="186"/>
                </a:cubicBezTo>
                <a:cubicBezTo>
                  <a:pt x="23" y="184"/>
                  <a:pt x="22" y="181"/>
                  <a:pt x="20" y="181"/>
                </a:cubicBezTo>
                <a:cubicBezTo>
                  <a:pt x="20" y="181"/>
                  <a:pt x="20" y="181"/>
                  <a:pt x="20" y="181"/>
                </a:cubicBezTo>
                <a:cubicBezTo>
                  <a:pt x="17" y="180"/>
                  <a:pt x="15" y="181"/>
                  <a:pt x="14" y="183"/>
                </a:cubicBezTo>
                <a:cubicBezTo>
                  <a:pt x="14" y="183"/>
                  <a:pt x="14" y="183"/>
                  <a:pt x="14" y="183"/>
                </a:cubicBezTo>
                <a:cubicBezTo>
                  <a:pt x="14" y="185"/>
                  <a:pt x="15" y="187"/>
                  <a:pt x="17" y="188"/>
                </a:cubicBezTo>
                <a:cubicBezTo>
                  <a:pt x="17" y="188"/>
                  <a:pt x="18" y="188"/>
                  <a:pt x="18" y="188"/>
                </a:cubicBezTo>
                <a:close/>
                <a:moveTo>
                  <a:pt x="28" y="167"/>
                </a:moveTo>
                <a:cubicBezTo>
                  <a:pt x="28" y="167"/>
                  <a:pt x="28" y="167"/>
                  <a:pt x="28" y="167"/>
                </a:cubicBezTo>
                <a:cubicBezTo>
                  <a:pt x="30" y="167"/>
                  <a:pt x="31" y="166"/>
                  <a:pt x="32" y="165"/>
                </a:cubicBezTo>
                <a:cubicBezTo>
                  <a:pt x="32" y="165"/>
                  <a:pt x="32" y="165"/>
                  <a:pt x="32" y="165"/>
                </a:cubicBezTo>
                <a:cubicBezTo>
                  <a:pt x="33" y="163"/>
                  <a:pt x="32" y="160"/>
                  <a:pt x="30" y="159"/>
                </a:cubicBezTo>
                <a:cubicBezTo>
                  <a:pt x="30" y="159"/>
                  <a:pt x="30" y="159"/>
                  <a:pt x="30" y="159"/>
                </a:cubicBezTo>
                <a:cubicBezTo>
                  <a:pt x="28" y="158"/>
                  <a:pt x="26" y="159"/>
                  <a:pt x="25" y="161"/>
                </a:cubicBezTo>
                <a:cubicBezTo>
                  <a:pt x="25" y="161"/>
                  <a:pt x="25" y="161"/>
                  <a:pt x="25" y="161"/>
                </a:cubicBezTo>
                <a:cubicBezTo>
                  <a:pt x="24" y="163"/>
                  <a:pt x="24" y="165"/>
                  <a:pt x="26" y="166"/>
                </a:cubicBezTo>
                <a:cubicBezTo>
                  <a:pt x="27" y="166"/>
                  <a:pt x="28" y="167"/>
                  <a:pt x="28" y="167"/>
                </a:cubicBezTo>
                <a:close/>
                <a:moveTo>
                  <a:pt x="41" y="146"/>
                </a:moveTo>
                <a:cubicBezTo>
                  <a:pt x="41" y="146"/>
                  <a:pt x="41" y="146"/>
                  <a:pt x="41" y="146"/>
                </a:cubicBezTo>
                <a:cubicBezTo>
                  <a:pt x="42" y="146"/>
                  <a:pt x="43" y="146"/>
                  <a:pt x="44" y="144"/>
                </a:cubicBezTo>
                <a:cubicBezTo>
                  <a:pt x="44" y="144"/>
                  <a:pt x="44" y="144"/>
                  <a:pt x="44" y="144"/>
                </a:cubicBezTo>
                <a:cubicBezTo>
                  <a:pt x="45" y="143"/>
                  <a:pt x="45" y="140"/>
                  <a:pt x="43" y="139"/>
                </a:cubicBezTo>
                <a:cubicBezTo>
                  <a:pt x="43" y="139"/>
                  <a:pt x="43" y="139"/>
                  <a:pt x="43" y="139"/>
                </a:cubicBezTo>
                <a:cubicBezTo>
                  <a:pt x="41" y="138"/>
                  <a:pt x="39" y="138"/>
                  <a:pt x="38" y="140"/>
                </a:cubicBezTo>
                <a:cubicBezTo>
                  <a:pt x="38" y="140"/>
                  <a:pt x="38" y="140"/>
                  <a:pt x="38" y="140"/>
                </a:cubicBezTo>
                <a:cubicBezTo>
                  <a:pt x="36" y="142"/>
                  <a:pt x="37" y="144"/>
                  <a:pt x="39" y="145"/>
                </a:cubicBezTo>
                <a:cubicBezTo>
                  <a:pt x="39" y="146"/>
                  <a:pt x="40" y="146"/>
                  <a:pt x="41" y="146"/>
                </a:cubicBezTo>
                <a:close/>
                <a:moveTo>
                  <a:pt x="56" y="127"/>
                </a:moveTo>
                <a:cubicBezTo>
                  <a:pt x="56" y="127"/>
                  <a:pt x="56" y="127"/>
                  <a:pt x="56" y="127"/>
                </a:cubicBezTo>
                <a:cubicBezTo>
                  <a:pt x="57" y="127"/>
                  <a:pt x="58" y="127"/>
                  <a:pt x="59" y="126"/>
                </a:cubicBezTo>
                <a:cubicBezTo>
                  <a:pt x="59" y="126"/>
                  <a:pt x="59" y="126"/>
                  <a:pt x="59" y="126"/>
                </a:cubicBezTo>
                <a:cubicBezTo>
                  <a:pt x="59" y="126"/>
                  <a:pt x="59" y="126"/>
                  <a:pt x="59" y="126"/>
                </a:cubicBezTo>
                <a:cubicBezTo>
                  <a:pt x="59" y="126"/>
                  <a:pt x="59" y="126"/>
                  <a:pt x="59" y="126"/>
                </a:cubicBezTo>
                <a:cubicBezTo>
                  <a:pt x="60" y="124"/>
                  <a:pt x="60" y="122"/>
                  <a:pt x="58" y="120"/>
                </a:cubicBezTo>
                <a:cubicBezTo>
                  <a:pt x="58" y="120"/>
                  <a:pt x="58" y="120"/>
                  <a:pt x="58" y="120"/>
                </a:cubicBezTo>
                <a:cubicBezTo>
                  <a:pt x="56" y="119"/>
                  <a:pt x="54" y="119"/>
                  <a:pt x="53" y="121"/>
                </a:cubicBezTo>
                <a:cubicBezTo>
                  <a:pt x="53" y="121"/>
                  <a:pt x="53" y="121"/>
                  <a:pt x="53" y="121"/>
                </a:cubicBezTo>
                <a:cubicBezTo>
                  <a:pt x="51" y="122"/>
                  <a:pt x="51" y="125"/>
                  <a:pt x="53" y="126"/>
                </a:cubicBezTo>
                <a:cubicBezTo>
                  <a:pt x="54" y="127"/>
                  <a:pt x="55" y="127"/>
                  <a:pt x="56" y="127"/>
                </a:cubicBezTo>
                <a:close/>
                <a:moveTo>
                  <a:pt x="72" y="110"/>
                </a:moveTo>
                <a:cubicBezTo>
                  <a:pt x="72" y="110"/>
                  <a:pt x="72" y="110"/>
                  <a:pt x="72" y="110"/>
                </a:cubicBezTo>
                <a:cubicBezTo>
                  <a:pt x="73" y="110"/>
                  <a:pt x="74" y="109"/>
                  <a:pt x="75" y="109"/>
                </a:cubicBezTo>
                <a:cubicBezTo>
                  <a:pt x="75" y="109"/>
                  <a:pt x="75" y="109"/>
                  <a:pt x="75" y="109"/>
                </a:cubicBezTo>
                <a:cubicBezTo>
                  <a:pt x="76" y="107"/>
                  <a:pt x="76" y="105"/>
                  <a:pt x="75" y="103"/>
                </a:cubicBezTo>
                <a:cubicBezTo>
                  <a:pt x="75" y="103"/>
                  <a:pt x="75" y="103"/>
                  <a:pt x="75" y="103"/>
                </a:cubicBezTo>
                <a:cubicBezTo>
                  <a:pt x="73" y="101"/>
                  <a:pt x="71" y="101"/>
                  <a:pt x="69" y="103"/>
                </a:cubicBezTo>
                <a:cubicBezTo>
                  <a:pt x="69" y="103"/>
                  <a:pt x="69" y="103"/>
                  <a:pt x="69" y="103"/>
                </a:cubicBezTo>
                <a:cubicBezTo>
                  <a:pt x="68" y="104"/>
                  <a:pt x="68" y="107"/>
                  <a:pt x="69" y="109"/>
                </a:cubicBezTo>
                <a:cubicBezTo>
                  <a:pt x="70" y="109"/>
                  <a:pt x="71" y="110"/>
                  <a:pt x="72" y="110"/>
                </a:cubicBezTo>
                <a:close/>
                <a:moveTo>
                  <a:pt x="90" y="94"/>
                </a:moveTo>
                <a:cubicBezTo>
                  <a:pt x="90" y="94"/>
                  <a:pt x="90" y="94"/>
                  <a:pt x="90" y="94"/>
                </a:cubicBezTo>
                <a:cubicBezTo>
                  <a:pt x="91" y="94"/>
                  <a:pt x="92" y="94"/>
                  <a:pt x="93" y="93"/>
                </a:cubicBezTo>
                <a:cubicBezTo>
                  <a:pt x="93" y="93"/>
                  <a:pt x="93" y="93"/>
                  <a:pt x="93" y="93"/>
                </a:cubicBezTo>
                <a:cubicBezTo>
                  <a:pt x="94" y="92"/>
                  <a:pt x="95" y="89"/>
                  <a:pt x="93" y="87"/>
                </a:cubicBezTo>
                <a:cubicBezTo>
                  <a:pt x="93" y="87"/>
                  <a:pt x="93" y="87"/>
                  <a:pt x="93" y="87"/>
                </a:cubicBezTo>
                <a:cubicBezTo>
                  <a:pt x="92" y="86"/>
                  <a:pt x="89" y="85"/>
                  <a:pt x="88" y="87"/>
                </a:cubicBezTo>
                <a:cubicBezTo>
                  <a:pt x="88" y="87"/>
                  <a:pt x="88" y="87"/>
                  <a:pt x="88" y="87"/>
                </a:cubicBezTo>
                <a:cubicBezTo>
                  <a:pt x="86" y="88"/>
                  <a:pt x="86" y="91"/>
                  <a:pt x="87" y="92"/>
                </a:cubicBezTo>
                <a:cubicBezTo>
                  <a:pt x="88" y="93"/>
                  <a:pt x="89" y="94"/>
                  <a:pt x="90" y="94"/>
                </a:cubicBezTo>
                <a:close/>
                <a:moveTo>
                  <a:pt x="109" y="80"/>
                </a:moveTo>
                <a:cubicBezTo>
                  <a:pt x="109" y="80"/>
                  <a:pt x="109" y="80"/>
                  <a:pt x="109" y="80"/>
                </a:cubicBezTo>
                <a:cubicBezTo>
                  <a:pt x="110" y="80"/>
                  <a:pt x="111" y="79"/>
                  <a:pt x="112" y="79"/>
                </a:cubicBezTo>
                <a:cubicBezTo>
                  <a:pt x="112" y="79"/>
                  <a:pt x="112" y="79"/>
                  <a:pt x="112" y="79"/>
                </a:cubicBezTo>
                <a:cubicBezTo>
                  <a:pt x="113" y="78"/>
                  <a:pt x="114" y="75"/>
                  <a:pt x="113" y="73"/>
                </a:cubicBezTo>
                <a:cubicBezTo>
                  <a:pt x="113" y="73"/>
                  <a:pt x="113" y="73"/>
                  <a:pt x="113" y="73"/>
                </a:cubicBezTo>
                <a:cubicBezTo>
                  <a:pt x="111" y="72"/>
                  <a:pt x="109" y="71"/>
                  <a:pt x="107" y="72"/>
                </a:cubicBezTo>
                <a:cubicBezTo>
                  <a:pt x="107" y="72"/>
                  <a:pt x="107" y="72"/>
                  <a:pt x="107" y="72"/>
                </a:cubicBezTo>
                <a:cubicBezTo>
                  <a:pt x="105" y="74"/>
                  <a:pt x="105" y="76"/>
                  <a:pt x="106" y="78"/>
                </a:cubicBezTo>
                <a:cubicBezTo>
                  <a:pt x="107" y="79"/>
                  <a:pt x="108" y="80"/>
                  <a:pt x="109" y="80"/>
                </a:cubicBezTo>
                <a:close/>
                <a:moveTo>
                  <a:pt x="130" y="67"/>
                </a:moveTo>
                <a:cubicBezTo>
                  <a:pt x="130" y="67"/>
                  <a:pt x="130" y="67"/>
                  <a:pt x="130" y="67"/>
                </a:cubicBezTo>
                <a:cubicBezTo>
                  <a:pt x="130" y="67"/>
                  <a:pt x="131" y="67"/>
                  <a:pt x="132" y="66"/>
                </a:cubicBezTo>
                <a:cubicBezTo>
                  <a:pt x="132" y="66"/>
                  <a:pt x="132" y="66"/>
                  <a:pt x="132" y="66"/>
                </a:cubicBezTo>
                <a:cubicBezTo>
                  <a:pt x="134" y="65"/>
                  <a:pt x="134" y="63"/>
                  <a:pt x="133" y="61"/>
                </a:cubicBezTo>
                <a:cubicBezTo>
                  <a:pt x="133" y="61"/>
                  <a:pt x="133" y="61"/>
                  <a:pt x="133" y="61"/>
                </a:cubicBezTo>
                <a:cubicBezTo>
                  <a:pt x="132" y="59"/>
                  <a:pt x="130" y="58"/>
                  <a:pt x="128" y="59"/>
                </a:cubicBezTo>
                <a:cubicBezTo>
                  <a:pt x="128" y="59"/>
                  <a:pt x="128" y="59"/>
                  <a:pt x="128" y="59"/>
                </a:cubicBezTo>
                <a:cubicBezTo>
                  <a:pt x="126" y="61"/>
                  <a:pt x="125" y="63"/>
                  <a:pt x="126" y="65"/>
                </a:cubicBezTo>
                <a:cubicBezTo>
                  <a:pt x="127" y="66"/>
                  <a:pt x="128" y="67"/>
                  <a:pt x="130" y="67"/>
                </a:cubicBezTo>
                <a:close/>
                <a:moveTo>
                  <a:pt x="151" y="56"/>
                </a:moveTo>
                <a:cubicBezTo>
                  <a:pt x="151" y="56"/>
                  <a:pt x="151" y="56"/>
                  <a:pt x="151" y="56"/>
                </a:cubicBezTo>
                <a:cubicBezTo>
                  <a:pt x="152" y="56"/>
                  <a:pt x="152" y="56"/>
                  <a:pt x="153" y="55"/>
                </a:cubicBezTo>
                <a:cubicBezTo>
                  <a:pt x="153" y="55"/>
                  <a:pt x="153" y="55"/>
                  <a:pt x="153" y="55"/>
                </a:cubicBezTo>
                <a:cubicBezTo>
                  <a:pt x="153" y="55"/>
                  <a:pt x="153" y="55"/>
                  <a:pt x="153" y="55"/>
                </a:cubicBezTo>
                <a:cubicBezTo>
                  <a:pt x="153" y="55"/>
                  <a:pt x="153" y="55"/>
                  <a:pt x="153" y="55"/>
                </a:cubicBezTo>
                <a:cubicBezTo>
                  <a:pt x="155" y="54"/>
                  <a:pt x="156" y="52"/>
                  <a:pt x="155" y="50"/>
                </a:cubicBezTo>
                <a:cubicBezTo>
                  <a:pt x="155" y="50"/>
                  <a:pt x="155" y="50"/>
                  <a:pt x="155" y="50"/>
                </a:cubicBezTo>
                <a:cubicBezTo>
                  <a:pt x="154" y="48"/>
                  <a:pt x="151" y="47"/>
                  <a:pt x="149" y="48"/>
                </a:cubicBezTo>
                <a:cubicBezTo>
                  <a:pt x="149" y="48"/>
                  <a:pt x="149" y="48"/>
                  <a:pt x="149" y="48"/>
                </a:cubicBezTo>
                <a:cubicBezTo>
                  <a:pt x="147" y="49"/>
                  <a:pt x="146" y="51"/>
                  <a:pt x="147" y="53"/>
                </a:cubicBezTo>
                <a:cubicBezTo>
                  <a:pt x="148" y="55"/>
                  <a:pt x="150" y="56"/>
                  <a:pt x="151" y="56"/>
                </a:cubicBezTo>
                <a:close/>
                <a:moveTo>
                  <a:pt x="173" y="46"/>
                </a:moveTo>
                <a:cubicBezTo>
                  <a:pt x="173" y="46"/>
                  <a:pt x="173" y="46"/>
                  <a:pt x="173" y="46"/>
                </a:cubicBezTo>
                <a:cubicBezTo>
                  <a:pt x="174" y="46"/>
                  <a:pt x="174" y="46"/>
                  <a:pt x="175" y="46"/>
                </a:cubicBezTo>
                <a:cubicBezTo>
                  <a:pt x="175" y="46"/>
                  <a:pt x="175" y="46"/>
                  <a:pt x="175" y="46"/>
                </a:cubicBezTo>
                <a:cubicBezTo>
                  <a:pt x="175" y="46"/>
                  <a:pt x="175" y="46"/>
                  <a:pt x="175" y="46"/>
                </a:cubicBezTo>
                <a:cubicBezTo>
                  <a:pt x="175" y="46"/>
                  <a:pt x="175" y="46"/>
                  <a:pt x="175" y="46"/>
                </a:cubicBezTo>
                <a:cubicBezTo>
                  <a:pt x="177" y="45"/>
                  <a:pt x="178" y="43"/>
                  <a:pt x="177" y="41"/>
                </a:cubicBezTo>
                <a:cubicBezTo>
                  <a:pt x="177" y="41"/>
                  <a:pt x="177" y="41"/>
                  <a:pt x="177" y="41"/>
                </a:cubicBezTo>
                <a:cubicBezTo>
                  <a:pt x="176" y="39"/>
                  <a:pt x="174" y="38"/>
                  <a:pt x="172" y="38"/>
                </a:cubicBezTo>
                <a:cubicBezTo>
                  <a:pt x="172" y="38"/>
                  <a:pt x="172" y="38"/>
                  <a:pt x="172" y="38"/>
                </a:cubicBezTo>
                <a:cubicBezTo>
                  <a:pt x="170" y="39"/>
                  <a:pt x="169" y="42"/>
                  <a:pt x="169" y="44"/>
                </a:cubicBezTo>
                <a:cubicBezTo>
                  <a:pt x="170" y="45"/>
                  <a:pt x="171" y="46"/>
                  <a:pt x="173" y="46"/>
                </a:cubicBezTo>
                <a:close/>
                <a:moveTo>
                  <a:pt x="196" y="38"/>
                </a:moveTo>
                <a:cubicBezTo>
                  <a:pt x="196" y="38"/>
                  <a:pt x="196" y="38"/>
                  <a:pt x="196" y="38"/>
                </a:cubicBezTo>
                <a:cubicBezTo>
                  <a:pt x="196" y="38"/>
                  <a:pt x="196" y="38"/>
                  <a:pt x="197" y="38"/>
                </a:cubicBezTo>
                <a:cubicBezTo>
                  <a:pt x="197" y="38"/>
                  <a:pt x="197" y="38"/>
                  <a:pt x="197" y="38"/>
                </a:cubicBezTo>
                <a:cubicBezTo>
                  <a:pt x="199" y="37"/>
                  <a:pt x="200" y="35"/>
                  <a:pt x="199" y="33"/>
                </a:cubicBezTo>
                <a:cubicBezTo>
                  <a:pt x="199" y="33"/>
                  <a:pt x="199" y="33"/>
                  <a:pt x="199" y="33"/>
                </a:cubicBezTo>
                <a:cubicBezTo>
                  <a:pt x="199" y="31"/>
                  <a:pt x="196" y="29"/>
                  <a:pt x="194" y="30"/>
                </a:cubicBezTo>
                <a:cubicBezTo>
                  <a:pt x="194" y="30"/>
                  <a:pt x="194" y="30"/>
                  <a:pt x="194" y="30"/>
                </a:cubicBezTo>
                <a:cubicBezTo>
                  <a:pt x="192" y="31"/>
                  <a:pt x="191" y="33"/>
                  <a:pt x="192" y="35"/>
                </a:cubicBezTo>
                <a:cubicBezTo>
                  <a:pt x="192" y="37"/>
                  <a:pt x="194" y="38"/>
                  <a:pt x="196" y="38"/>
                </a:cubicBezTo>
                <a:close/>
                <a:moveTo>
                  <a:pt x="219" y="31"/>
                </a:moveTo>
                <a:cubicBezTo>
                  <a:pt x="219" y="31"/>
                  <a:pt x="219" y="31"/>
                  <a:pt x="219" y="31"/>
                </a:cubicBezTo>
                <a:cubicBezTo>
                  <a:pt x="219" y="31"/>
                  <a:pt x="219" y="31"/>
                  <a:pt x="220" y="31"/>
                </a:cubicBezTo>
                <a:cubicBezTo>
                  <a:pt x="220" y="31"/>
                  <a:pt x="220" y="31"/>
                  <a:pt x="220" y="31"/>
                </a:cubicBezTo>
                <a:cubicBezTo>
                  <a:pt x="222" y="30"/>
                  <a:pt x="223" y="28"/>
                  <a:pt x="222" y="26"/>
                </a:cubicBezTo>
                <a:cubicBezTo>
                  <a:pt x="222" y="26"/>
                  <a:pt x="222" y="26"/>
                  <a:pt x="222" y="26"/>
                </a:cubicBezTo>
                <a:cubicBezTo>
                  <a:pt x="222" y="24"/>
                  <a:pt x="220" y="23"/>
                  <a:pt x="218" y="23"/>
                </a:cubicBezTo>
                <a:cubicBezTo>
                  <a:pt x="218" y="23"/>
                  <a:pt x="218" y="23"/>
                  <a:pt x="218" y="23"/>
                </a:cubicBezTo>
                <a:cubicBezTo>
                  <a:pt x="215" y="24"/>
                  <a:pt x="214" y="26"/>
                  <a:pt x="215" y="28"/>
                </a:cubicBezTo>
                <a:cubicBezTo>
                  <a:pt x="215" y="30"/>
                  <a:pt x="217" y="31"/>
                  <a:pt x="219" y="31"/>
                </a:cubicBezTo>
                <a:close/>
                <a:moveTo>
                  <a:pt x="242" y="25"/>
                </a:moveTo>
                <a:cubicBezTo>
                  <a:pt x="242" y="25"/>
                  <a:pt x="242" y="25"/>
                  <a:pt x="242" y="25"/>
                </a:cubicBezTo>
                <a:cubicBezTo>
                  <a:pt x="242" y="25"/>
                  <a:pt x="243" y="25"/>
                  <a:pt x="243" y="25"/>
                </a:cubicBezTo>
                <a:cubicBezTo>
                  <a:pt x="243" y="25"/>
                  <a:pt x="243" y="25"/>
                  <a:pt x="243" y="25"/>
                </a:cubicBezTo>
                <a:cubicBezTo>
                  <a:pt x="245" y="25"/>
                  <a:pt x="246" y="22"/>
                  <a:pt x="246" y="20"/>
                </a:cubicBezTo>
                <a:cubicBezTo>
                  <a:pt x="246" y="20"/>
                  <a:pt x="246" y="20"/>
                  <a:pt x="246" y="20"/>
                </a:cubicBezTo>
                <a:cubicBezTo>
                  <a:pt x="245" y="18"/>
                  <a:pt x="243" y="17"/>
                  <a:pt x="241" y="17"/>
                </a:cubicBezTo>
                <a:cubicBezTo>
                  <a:pt x="241" y="17"/>
                  <a:pt x="241" y="17"/>
                  <a:pt x="241" y="17"/>
                </a:cubicBezTo>
                <a:cubicBezTo>
                  <a:pt x="239" y="18"/>
                  <a:pt x="238" y="20"/>
                  <a:pt x="238" y="22"/>
                </a:cubicBezTo>
                <a:cubicBezTo>
                  <a:pt x="238" y="24"/>
                  <a:pt x="240" y="25"/>
                  <a:pt x="242" y="25"/>
                </a:cubicBezTo>
                <a:close/>
                <a:moveTo>
                  <a:pt x="265" y="20"/>
                </a:moveTo>
                <a:cubicBezTo>
                  <a:pt x="265" y="20"/>
                  <a:pt x="265" y="20"/>
                  <a:pt x="265" y="20"/>
                </a:cubicBezTo>
                <a:cubicBezTo>
                  <a:pt x="266" y="20"/>
                  <a:pt x="266" y="20"/>
                  <a:pt x="266" y="20"/>
                </a:cubicBezTo>
                <a:cubicBezTo>
                  <a:pt x="266" y="20"/>
                  <a:pt x="266" y="20"/>
                  <a:pt x="266" y="20"/>
                </a:cubicBezTo>
                <a:cubicBezTo>
                  <a:pt x="268" y="20"/>
                  <a:pt x="270" y="18"/>
                  <a:pt x="269" y="16"/>
                </a:cubicBezTo>
                <a:cubicBezTo>
                  <a:pt x="269" y="16"/>
                  <a:pt x="269" y="16"/>
                  <a:pt x="269" y="16"/>
                </a:cubicBezTo>
                <a:cubicBezTo>
                  <a:pt x="269" y="13"/>
                  <a:pt x="267" y="12"/>
                  <a:pt x="265" y="12"/>
                </a:cubicBezTo>
                <a:cubicBezTo>
                  <a:pt x="265" y="12"/>
                  <a:pt x="265" y="12"/>
                  <a:pt x="265" y="12"/>
                </a:cubicBezTo>
                <a:cubicBezTo>
                  <a:pt x="263" y="13"/>
                  <a:pt x="261" y="15"/>
                  <a:pt x="262" y="17"/>
                </a:cubicBezTo>
                <a:cubicBezTo>
                  <a:pt x="262" y="19"/>
                  <a:pt x="264" y="20"/>
                  <a:pt x="265" y="20"/>
                </a:cubicBezTo>
                <a:close/>
                <a:moveTo>
                  <a:pt x="289" y="16"/>
                </a:moveTo>
                <a:cubicBezTo>
                  <a:pt x="289" y="16"/>
                  <a:pt x="289" y="16"/>
                  <a:pt x="289" y="16"/>
                </a:cubicBezTo>
                <a:cubicBezTo>
                  <a:pt x="289" y="16"/>
                  <a:pt x="290" y="16"/>
                  <a:pt x="290" y="16"/>
                </a:cubicBezTo>
                <a:cubicBezTo>
                  <a:pt x="290" y="16"/>
                  <a:pt x="290" y="16"/>
                  <a:pt x="290" y="16"/>
                </a:cubicBezTo>
                <a:cubicBezTo>
                  <a:pt x="292" y="16"/>
                  <a:pt x="293" y="14"/>
                  <a:pt x="293" y="12"/>
                </a:cubicBezTo>
                <a:cubicBezTo>
                  <a:pt x="293" y="12"/>
                  <a:pt x="293" y="12"/>
                  <a:pt x="293" y="12"/>
                </a:cubicBezTo>
                <a:cubicBezTo>
                  <a:pt x="293" y="10"/>
                  <a:pt x="291" y="8"/>
                  <a:pt x="289" y="8"/>
                </a:cubicBezTo>
                <a:cubicBezTo>
                  <a:pt x="289" y="8"/>
                  <a:pt x="289" y="8"/>
                  <a:pt x="289" y="8"/>
                </a:cubicBezTo>
                <a:cubicBezTo>
                  <a:pt x="286" y="9"/>
                  <a:pt x="285" y="11"/>
                  <a:pt x="285" y="13"/>
                </a:cubicBezTo>
                <a:cubicBezTo>
                  <a:pt x="286" y="15"/>
                  <a:pt x="287" y="16"/>
                  <a:pt x="289" y="16"/>
                </a:cubicBezTo>
                <a:close/>
                <a:moveTo>
                  <a:pt x="313" y="13"/>
                </a:moveTo>
                <a:cubicBezTo>
                  <a:pt x="313" y="13"/>
                  <a:pt x="313" y="13"/>
                  <a:pt x="313" y="13"/>
                </a:cubicBezTo>
                <a:cubicBezTo>
                  <a:pt x="313" y="13"/>
                  <a:pt x="313" y="13"/>
                  <a:pt x="313" y="13"/>
                </a:cubicBezTo>
                <a:cubicBezTo>
                  <a:pt x="313" y="13"/>
                  <a:pt x="313" y="13"/>
                  <a:pt x="313" y="13"/>
                </a:cubicBezTo>
                <a:cubicBezTo>
                  <a:pt x="316" y="13"/>
                  <a:pt x="317" y="11"/>
                  <a:pt x="317" y="9"/>
                </a:cubicBezTo>
                <a:cubicBezTo>
                  <a:pt x="317" y="9"/>
                  <a:pt x="317" y="9"/>
                  <a:pt x="317" y="9"/>
                </a:cubicBezTo>
                <a:cubicBezTo>
                  <a:pt x="317" y="6"/>
                  <a:pt x="315" y="5"/>
                  <a:pt x="312" y="5"/>
                </a:cubicBezTo>
                <a:cubicBezTo>
                  <a:pt x="312" y="5"/>
                  <a:pt x="312" y="5"/>
                  <a:pt x="312" y="5"/>
                </a:cubicBezTo>
                <a:cubicBezTo>
                  <a:pt x="310" y="5"/>
                  <a:pt x="309" y="7"/>
                  <a:pt x="309" y="10"/>
                </a:cubicBezTo>
                <a:cubicBezTo>
                  <a:pt x="309" y="12"/>
                  <a:pt x="311" y="13"/>
                  <a:pt x="313" y="13"/>
                </a:cubicBezTo>
                <a:close/>
                <a:moveTo>
                  <a:pt x="337" y="10"/>
                </a:moveTo>
                <a:cubicBezTo>
                  <a:pt x="337" y="10"/>
                  <a:pt x="337" y="10"/>
                  <a:pt x="337" y="10"/>
                </a:cubicBezTo>
                <a:cubicBezTo>
                  <a:pt x="337" y="10"/>
                  <a:pt x="337" y="10"/>
                  <a:pt x="337" y="10"/>
                </a:cubicBezTo>
                <a:cubicBezTo>
                  <a:pt x="337" y="10"/>
                  <a:pt x="337" y="10"/>
                  <a:pt x="337" y="10"/>
                </a:cubicBezTo>
                <a:cubicBezTo>
                  <a:pt x="339" y="10"/>
                  <a:pt x="341" y="8"/>
                  <a:pt x="341" y="6"/>
                </a:cubicBezTo>
                <a:cubicBezTo>
                  <a:pt x="341" y="6"/>
                  <a:pt x="341" y="6"/>
                  <a:pt x="341" y="6"/>
                </a:cubicBezTo>
                <a:cubicBezTo>
                  <a:pt x="341" y="4"/>
                  <a:pt x="339" y="2"/>
                  <a:pt x="336" y="2"/>
                </a:cubicBezTo>
                <a:cubicBezTo>
                  <a:pt x="336" y="2"/>
                  <a:pt x="336" y="2"/>
                  <a:pt x="336" y="2"/>
                </a:cubicBezTo>
                <a:cubicBezTo>
                  <a:pt x="334" y="3"/>
                  <a:pt x="333" y="5"/>
                  <a:pt x="333" y="7"/>
                </a:cubicBezTo>
                <a:cubicBezTo>
                  <a:pt x="333" y="9"/>
                  <a:pt x="335" y="10"/>
                  <a:pt x="337" y="10"/>
                </a:cubicBezTo>
                <a:close/>
                <a:moveTo>
                  <a:pt x="110" y="436"/>
                </a:moveTo>
                <a:cubicBezTo>
                  <a:pt x="111" y="435"/>
                  <a:pt x="111" y="434"/>
                  <a:pt x="111" y="433"/>
                </a:cubicBezTo>
                <a:cubicBezTo>
                  <a:pt x="111" y="432"/>
                  <a:pt x="111" y="431"/>
                  <a:pt x="110" y="430"/>
                </a:cubicBezTo>
                <a:cubicBezTo>
                  <a:pt x="108" y="429"/>
                  <a:pt x="106" y="429"/>
                  <a:pt x="104" y="430"/>
                </a:cubicBezTo>
                <a:cubicBezTo>
                  <a:pt x="103" y="431"/>
                  <a:pt x="103" y="432"/>
                  <a:pt x="103" y="433"/>
                </a:cubicBezTo>
                <a:cubicBezTo>
                  <a:pt x="103" y="434"/>
                  <a:pt x="103" y="435"/>
                  <a:pt x="104" y="436"/>
                </a:cubicBezTo>
                <a:cubicBezTo>
                  <a:pt x="105" y="437"/>
                  <a:pt x="106" y="437"/>
                  <a:pt x="107" y="437"/>
                </a:cubicBezTo>
                <a:cubicBezTo>
                  <a:pt x="108" y="437"/>
                  <a:pt x="109" y="437"/>
                  <a:pt x="110" y="436"/>
                </a:cubicBezTo>
                <a:close/>
              </a:path>
            </a:pathLst>
          </a:custGeom>
          <a:solidFill>
            <a:srgbClr val="455975"/>
          </a:solidFill>
          <a:ln>
            <a:noFill/>
          </a:ln>
        </p:spPr>
        <p:txBody>
          <a:bodyPr vert="horz" wrap="square" lIns="68580" tIns="34290" rIns="68580" bIns="34290" numCol="1" anchor="t" anchorCtr="0" compatLnSpc="1">
            <a:prstTxWarp prst="textNoShape">
              <a:avLst/>
            </a:prstTxWarp>
          </a:bodyPr>
          <a:lstStyle/>
          <a:p>
            <a:endParaRPr lang="ru-RU" sz="1050"/>
          </a:p>
        </p:txBody>
      </p:sp>
      <p:grpSp>
        <p:nvGrpSpPr>
          <p:cNvPr id="3230" name="Airplane"/>
          <p:cNvGrpSpPr/>
          <p:nvPr/>
        </p:nvGrpSpPr>
        <p:grpSpPr>
          <a:xfrm>
            <a:off x="4386263" y="866776"/>
            <a:ext cx="461963" cy="246460"/>
            <a:chOff x="5848350" y="1155701"/>
            <a:chExt cx="615951" cy="328613"/>
          </a:xfrm>
        </p:grpSpPr>
        <p:sp>
          <p:nvSpPr>
            <p:cNvPr id="89" name="Freeform 90"/>
            <p:cNvSpPr>
              <a:spLocks/>
            </p:cNvSpPr>
            <p:nvPr/>
          </p:nvSpPr>
          <p:spPr bwMode="auto">
            <a:xfrm>
              <a:off x="5859463" y="1155701"/>
              <a:ext cx="604838" cy="107950"/>
            </a:xfrm>
            <a:custGeom>
              <a:avLst/>
              <a:gdLst>
                <a:gd name="T0" fmla="*/ 381 w 381"/>
                <a:gd name="T1" fmla="*/ 46 h 68"/>
                <a:gd name="T2" fmla="*/ 29 w 381"/>
                <a:gd name="T3" fmla="*/ 0 h 68"/>
                <a:gd name="T4" fmla="*/ 0 w 381"/>
                <a:gd name="T5" fmla="*/ 68 h 68"/>
                <a:gd name="T6" fmla="*/ 381 w 381"/>
                <a:gd name="T7" fmla="*/ 46 h 68"/>
              </a:gdLst>
              <a:ahLst/>
              <a:cxnLst>
                <a:cxn ang="0">
                  <a:pos x="T0" y="T1"/>
                </a:cxn>
                <a:cxn ang="0">
                  <a:pos x="T2" y="T3"/>
                </a:cxn>
                <a:cxn ang="0">
                  <a:pos x="T4" y="T5"/>
                </a:cxn>
                <a:cxn ang="0">
                  <a:pos x="T6" y="T7"/>
                </a:cxn>
              </a:cxnLst>
              <a:rect l="0" t="0" r="r" b="b"/>
              <a:pathLst>
                <a:path w="381" h="68">
                  <a:moveTo>
                    <a:pt x="381" y="46"/>
                  </a:moveTo>
                  <a:lnTo>
                    <a:pt x="29" y="0"/>
                  </a:lnTo>
                  <a:lnTo>
                    <a:pt x="0" y="68"/>
                  </a:lnTo>
                  <a:lnTo>
                    <a:pt x="381" y="46"/>
                  </a:lnTo>
                  <a:close/>
                </a:path>
              </a:pathLst>
            </a:custGeom>
            <a:solidFill>
              <a:srgbClr val="4559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0" name="Freeform 91"/>
            <p:cNvSpPr>
              <a:spLocks/>
            </p:cNvSpPr>
            <p:nvPr/>
          </p:nvSpPr>
          <p:spPr bwMode="auto">
            <a:xfrm>
              <a:off x="5859463" y="1228726"/>
              <a:ext cx="604838" cy="255588"/>
            </a:xfrm>
            <a:custGeom>
              <a:avLst/>
              <a:gdLst>
                <a:gd name="T0" fmla="*/ 0 w 381"/>
                <a:gd name="T1" fmla="*/ 22 h 161"/>
                <a:gd name="T2" fmla="*/ 29 w 381"/>
                <a:gd name="T3" fmla="*/ 161 h 161"/>
                <a:gd name="T4" fmla="*/ 381 w 381"/>
                <a:gd name="T5" fmla="*/ 0 h 161"/>
                <a:gd name="T6" fmla="*/ 0 w 381"/>
                <a:gd name="T7" fmla="*/ 22 h 161"/>
              </a:gdLst>
              <a:ahLst/>
              <a:cxnLst>
                <a:cxn ang="0">
                  <a:pos x="T0" y="T1"/>
                </a:cxn>
                <a:cxn ang="0">
                  <a:pos x="T2" y="T3"/>
                </a:cxn>
                <a:cxn ang="0">
                  <a:pos x="T4" y="T5"/>
                </a:cxn>
                <a:cxn ang="0">
                  <a:pos x="T6" y="T7"/>
                </a:cxn>
              </a:cxnLst>
              <a:rect l="0" t="0" r="r" b="b"/>
              <a:pathLst>
                <a:path w="381" h="161">
                  <a:moveTo>
                    <a:pt x="0" y="22"/>
                  </a:moveTo>
                  <a:lnTo>
                    <a:pt x="29" y="161"/>
                  </a:lnTo>
                  <a:lnTo>
                    <a:pt x="381" y="0"/>
                  </a:lnTo>
                  <a:lnTo>
                    <a:pt x="0" y="22"/>
                  </a:lnTo>
                  <a:close/>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1" name="Freeform 92"/>
            <p:cNvSpPr>
              <a:spLocks/>
            </p:cNvSpPr>
            <p:nvPr/>
          </p:nvSpPr>
          <p:spPr bwMode="auto">
            <a:xfrm>
              <a:off x="5859463" y="1228726"/>
              <a:ext cx="604838" cy="255588"/>
            </a:xfrm>
            <a:custGeom>
              <a:avLst/>
              <a:gdLst>
                <a:gd name="T0" fmla="*/ 0 w 381"/>
                <a:gd name="T1" fmla="*/ 22 h 161"/>
                <a:gd name="T2" fmla="*/ 29 w 381"/>
                <a:gd name="T3" fmla="*/ 161 h 161"/>
                <a:gd name="T4" fmla="*/ 381 w 381"/>
                <a:gd name="T5" fmla="*/ 0 h 161"/>
              </a:gdLst>
              <a:ahLst/>
              <a:cxnLst>
                <a:cxn ang="0">
                  <a:pos x="T0" y="T1"/>
                </a:cxn>
                <a:cxn ang="0">
                  <a:pos x="T2" y="T3"/>
                </a:cxn>
                <a:cxn ang="0">
                  <a:pos x="T4" y="T5"/>
                </a:cxn>
              </a:cxnLst>
              <a:rect l="0" t="0" r="r" b="b"/>
              <a:pathLst>
                <a:path w="381" h="161">
                  <a:moveTo>
                    <a:pt x="0" y="22"/>
                  </a:moveTo>
                  <a:lnTo>
                    <a:pt x="29" y="161"/>
                  </a:lnTo>
                  <a:lnTo>
                    <a:pt x="3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92" name="Freeform 93"/>
            <p:cNvSpPr>
              <a:spLocks/>
            </p:cNvSpPr>
            <p:nvPr/>
          </p:nvSpPr>
          <p:spPr bwMode="auto">
            <a:xfrm>
              <a:off x="5848350" y="1228726"/>
              <a:ext cx="615950" cy="228600"/>
            </a:xfrm>
            <a:custGeom>
              <a:avLst/>
              <a:gdLst>
                <a:gd name="T0" fmla="*/ 388 w 388"/>
                <a:gd name="T1" fmla="*/ 0 h 144"/>
                <a:gd name="T2" fmla="*/ 0 w 388"/>
                <a:gd name="T3" fmla="*/ 144 h 144"/>
                <a:gd name="T4" fmla="*/ 7 w 388"/>
                <a:gd name="T5" fmla="*/ 55 h 144"/>
                <a:gd name="T6" fmla="*/ 388 w 388"/>
                <a:gd name="T7" fmla="*/ 0 h 144"/>
              </a:gdLst>
              <a:ahLst/>
              <a:cxnLst>
                <a:cxn ang="0">
                  <a:pos x="T0" y="T1"/>
                </a:cxn>
                <a:cxn ang="0">
                  <a:pos x="T2" y="T3"/>
                </a:cxn>
                <a:cxn ang="0">
                  <a:pos x="T4" y="T5"/>
                </a:cxn>
                <a:cxn ang="0">
                  <a:pos x="T6" y="T7"/>
                </a:cxn>
              </a:cxnLst>
              <a:rect l="0" t="0" r="r" b="b"/>
              <a:pathLst>
                <a:path w="388" h="144">
                  <a:moveTo>
                    <a:pt x="388" y="0"/>
                  </a:moveTo>
                  <a:lnTo>
                    <a:pt x="0" y="144"/>
                  </a:lnTo>
                  <a:lnTo>
                    <a:pt x="7" y="55"/>
                  </a:lnTo>
                  <a:lnTo>
                    <a:pt x="388" y="0"/>
                  </a:lnTo>
                  <a:close/>
                </a:path>
              </a:pathLst>
            </a:custGeom>
            <a:solidFill>
              <a:srgbClr val="4559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225" name="Candidate 03"/>
          <p:cNvGrpSpPr/>
          <p:nvPr/>
        </p:nvGrpSpPr>
        <p:grpSpPr>
          <a:xfrm>
            <a:off x="6781800" y="1631157"/>
            <a:ext cx="1325166" cy="1797844"/>
            <a:chOff x="9042400" y="2174876"/>
            <a:chExt cx="1766888" cy="2397125"/>
          </a:xfrm>
        </p:grpSpPr>
        <p:sp>
          <p:nvSpPr>
            <p:cNvPr id="20" name="Rectangle 20"/>
            <p:cNvSpPr>
              <a:spLocks noChangeArrowheads="1"/>
            </p:cNvSpPr>
            <p:nvPr/>
          </p:nvSpPr>
          <p:spPr bwMode="auto">
            <a:xfrm>
              <a:off x="9069388" y="2205038"/>
              <a:ext cx="1739900" cy="2332038"/>
            </a:xfrm>
            <a:prstGeom prst="rect">
              <a:avLst/>
            </a:prstGeom>
            <a:solidFill>
              <a:srgbClr val="374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 name="Rectangle 21"/>
            <p:cNvSpPr>
              <a:spLocks noChangeArrowheads="1"/>
            </p:cNvSpPr>
            <p:nvPr/>
          </p:nvSpPr>
          <p:spPr bwMode="auto">
            <a:xfrm>
              <a:off x="9042400" y="2174876"/>
              <a:ext cx="1736725" cy="2332038"/>
            </a:xfrm>
            <a:prstGeom prst="rect">
              <a:avLst/>
            </a:prstGeom>
            <a:solidFill>
              <a:srgbClr val="455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 name="Oval 22"/>
            <p:cNvSpPr>
              <a:spLocks noChangeArrowheads="1"/>
            </p:cNvSpPr>
            <p:nvPr/>
          </p:nvSpPr>
          <p:spPr bwMode="auto">
            <a:xfrm>
              <a:off x="9371013" y="2333626"/>
              <a:ext cx="1076325" cy="1079500"/>
            </a:xfrm>
            <a:prstGeom prst="ellipse">
              <a:avLst/>
            </a:prstGeom>
            <a:solidFill>
              <a:srgbClr val="05D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 name="Freeform 23"/>
            <p:cNvSpPr>
              <a:spLocks/>
            </p:cNvSpPr>
            <p:nvPr/>
          </p:nvSpPr>
          <p:spPr bwMode="auto">
            <a:xfrm>
              <a:off x="9782175" y="2928938"/>
              <a:ext cx="280988" cy="244475"/>
            </a:xfrm>
            <a:custGeom>
              <a:avLst/>
              <a:gdLst>
                <a:gd name="T0" fmla="*/ 1 w 74"/>
                <a:gd name="T1" fmla="*/ 0 h 64"/>
                <a:gd name="T2" fmla="*/ 1 w 74"/>
                <a:gd name="T3" fmla="*/ 31 h 64"/>
                <a:gd name="T4" fmla="*/ 0 w 74"/>
                <a:gd name="T5" fmla="*/ 42 h 64"/>
                <a:gd name="T6" fmla="*/ 3 w 74"/>
                <a:gd name="T7" fmla="*/ 48 h 64"/>
                <a:gd name="T8" fmla="*/ 27 w 74"/>
                <a:gd name="T9" fmla="*/ 62 h 64"/>
                <a:gd name="T10" fmla="*/ 57 w 74"/>
                <a:gd name="T11" fmla="*/ 61 h 64"/>
                <a:gd name="T12" fmla="*/ 70 w 74"/>
                <a:gd name="T13" fmla="*/ 54 h 64"/>
                <a:gd name="T14" fmla="*/ 73 w 74"/>
                <a:gd name="T15" fmla="*/ 46 h 64"/>
                <a:gd name="T16" fmla="*/ 74 w 74"/>
                <a:gd name="T17" fmla="*/ 39 h 64"/>
                <a:gd name="T18" fmla="*/ 73 w 74"/>
                <a:gd name="T19" fmla="*/ 6 h 64"/>
                <a:gd name="T20" fmla="*/ 71 w 74"/>
                <a:gd name="T21" fmla="*/ 2 h 64"/>
                <a:gd name="T22" fmla="*/ 68 w 74"/>
                <a:gd name="T23" fmla="*/ 3 h 64"/>
                <a:gd name="T24" fmla="*/ 63 w 74"/>
                <a:gd name="T25" fmla="*/ 6 h 64"/>
                <a:gd name="T26" fmla="*/ 52 w 74"/>
                <a:gd name="T27" fmla="*/ 7 h 64"/>
                <a:gd name="T28" fmla="*/ 32 w 74"/>
                <a:gd name="T29" fmla="*/ 7 h 64"/>
                <a:gd name="T30" fmla="*/ 6 w 74"/>
                <a:gd name="T31" fmla="*/ 3 h 64"/>
                <a:gd name="T32" fmla="*/ 1 w 74"/>
                <a:gd name="T3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64">
                  <a:moveTo>
                    <a:pt x="1" y="0"/>
                  </a:moveTo>
                  <a:cubicBezTo>
                    <a:pt x="1" y="31"/>
                    <a:pt x="1" y="31"/>
                    <a:pt x="1" y="31"/>
                  </a:cubicBezTo>
                  <a:cubicBezTo>
                    <a:pt x="1" y="35"/>
                    <a:pt x="0" y="38"/>
                    <a:pt x="0" y="42"/>
                  </a:cubicBezTo>
                  <a:cubicBezTo>
                    <a:pt x="0" y="44"/>
                    <a:pt x="1" y="46"/>
                    <a:pt x="3" y="48"/>
                  </a:cubicBezTo>
                  <a:cubicBezTo>
                    <a:pt x="8" y="56"/>
                    <a:pt x="17" y="60"/>
                    <a:pt x="27" y="62"/>
                  </a:cubicBezTo>
                  <a:cubicBezTo>
                    <a:pt x="37" y="64"/>
                    <a:pt x="47" y="64"/>
                    <a:pt x="57" y="61"/>
                  </a:cubicBezTo>
                  <a:cubicBezTo>
                    <a:pt x="61" y="60"/>
                    <a:pt x="66" y="58"/>
                    <a:pt x="70" y="54"/>
                  </a:cubicBezTo>
                  <a:cubicBezTo>
                    <a:pt x="72" y="52"/>
                    <a:pt x="73" y="49"/>
                    <a:pt x="73" y="46"/>
                  </a:cubicBezTo>
                  <a:cubicBezTo>
                    <a:pt x="74" y="44"/>
                    <a:pt x="74" y="41"/>
                    <a:pt x="74" y="39"/>
                  </a:cubicBezTo>
                  <a:cubicBezTo>
                    <a:pt x="73" y="28"/>
                    <a:pt x="73" y="17"/>
                    <a:pt x="73" y="6"/>
                  </a:cubicBezTo>
                  <a:cubicBezTo>
                    <a:pt x="73" y="5"/>
                    <a:pt x="73" y="3"/>
                    <a:pt x="71" y="2"/>
                  </a:cubicBezTo>
                  <a:cubicBezTo>
                    <a:pt x="70" y="2"/>
                    <a:pt x="69" y="2"/>
                    <a:pt x="68" y="3"/>
                  </a:cubicBezTo>
                  <a:cubicBezTo>
                    <a:pt x="66" y="4"/>
                    <a:pt x="65" y="5"/>
                    <a:pt x="63" y="6"/>
                  </a:cubicBezTo>
                  <a:cubicBezTo>
                    <a:pt x="59" y="7"/>
                    <a:pt x="55" y="7"/>
                    <a:pt x="52" y="7"/>
                  </a:cubicBezTo>
                  <a:cubicBezTo>
                    <a:pt x="45" y="8"/>
                    <a:pt x="39" y="8"/>
                    <a:pt x="32" y="7"/>
                  </a:cubicBezTo>
                  <a:cubicBezTo>
                    <a:pt x="23" y="7"/>
                    <a:pt x="15" y="6"/>
                    <a:pt x="6" y="3"/>
                  </a:cubicBezTo>
                  <a:cubicBezTo>
                    <a:pt x="5" y="2"/>
                    <a:pt x="3" y="1"/>
                    <a:pt x="1" y="0"/>
                  </a:cubicBezTo>
                  <a:close/>
                </a:path>
              </a:pathLst>
            </a:custGeom>
            <a:solidFill>
              <a:srgbClr val="F0A8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 name="Freeform 24"/>
            <p:cNvSpPr>
              <a:spLocks/>
            </p:cNvSpPr>
            <p:nvPr/>
          </p:nvSpPr>
          <p:spPr bwMode="auto">
            <a:xfrm>
              <a:off x="9731375" y="2474913"/>
              <a:ext cx="392113" cy="323850"/>
            </a:xfrm>
            <a:custGeom>
              <a:avLst/>
              <a:gdLst>
                <a:gd name="T0" fmla="*/ 6 w 103"/>
                <a:gd name="T1" fmla="*/ 59 h 85"/>
                <a:gd name="T2" fmla="*/ 13 w 103"/>
                <a:gd name="T3" fmla="*/ 31 h 85"/>
                <a:gd name="T4" fmla="*/ 15 w 103"/>
                <a:gd name="T5" fmla="*/ 27 h 85"/>
                <a:gd name="T6" fmla="*/ 17 w 103"/>
                <a:gd name="T7" fmla="*/ 25 h 85"/>
                <a:gd name="T8" fmla="*/ 39 w 103"/>
                <a:gd name="T9" fmla="*/ 21 h 85"/>
                <a:gd name="T10" fmla="*/ 61 w 103"/>
                <a:gd name="T11" fmla="*/ 22 h 85"/>
                <a:gd name="T12" fmla="*/ 72 w 103"/>
                <a:gd name="T13" fmla="*/ 20 h 85"/>
                <a:gd name="T14" fmla="*/ 79 w 103"/>
                <a:gd name="T15" fmla="*/ 19 h 85"/>
                <a:gd name="T16" fmla="*/ 84 w 103"/>
                <a:gd name="T17" fmla="*/ 21 h 85"/>
                <a:gd name="T18" fmla="*/ 86 w 103"/>
                <a:gd name="T19" fmla="*/ 24 h 85"/>
                <a:gd name="T20" fmla="*/ 95 w 103"/>
                <a:gd name="T21" fmla="*/ 62 h 85"/>
                <a:gd name="T22" fmla="*/ 96 w 103"/>
                <a:gd name="T23" fmla="*/ 85 h 85"/>
                <a:gd name="T24" fmla="*/ 98 w 103"/>
                <a:gd name="T25" fmla="*/ 72 h 85"/>
                <a:gd name="T26" fmla="*/ 101 w 103"/>
                <a:gd name="T27" fmla="*/ 65 h 85"/>
                <a:gd name="T28" fmla="*/ 102 w 103"/>
                <a:gd name="T29" fmla="*/ 44 h 85"/>
                <a:gd name="T30" fmla="*/ 96 w 103"/>
                <a:gd name="T31" fmla="*/ 25 h 85"/>
                <a:gd name="T32" fmla="*/ 92 w 103"/>
                <a:gd name="T33" fmla="*/ 21 h 85"/>
                <a:gd name="T34" fmla="*/ 88 w 103"/>
                <a:gd name="T35" fmla="*/ 21 h 85"/>
                <a:gd name="T36" fmla="*/ 81 w 103"/>
                <a:gd name="T37" fmla="*/ 7 h 85"/>
                <a:gd name="T38" fmla="*/ 54 w 103"/>
                <a:gd name="T39" fmla="*/ 0 h 85"/>
                <a:gd name="T40" fmla="*/ 16 w 103"/>
                <a:gd name="T41" fmla="*/ 14 h 85"/>
                <a:gd name="T42" fmla="*/ 3 w 103"/>
                <a:gd name="T43" fmla="*/ 37 h 85"/>
                <a:gd name="T44" fmla="*/ 1 w 103"/>
                <a:gd name="T45" fmla="*/ 65 h 85"/>
                <a:gd name="T46" fmla="*/ 4 w 103"/>
                <a:gd name="T47" fmla="*/ 84 h 85"/>
                <a:gd name="T48" fmla="*/ 6 w 103"/>
                <a:gd name="T49" fmla="*/ 5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85">
                  <a:moveTo>
                    <a:pt x="6" y="59"/>
                  </a:moveTo>
                  <a:cubicBezTo>
                    <a:pt x="9" y="49"/>
                    <a:pt x="11" y="40"/>
                    <a:pt x="13" y="31"/>
                  </a:cubicBezTo>
                  <a:cubicBezTo>
                    <a:pt x="13" y="29"/>
                    <a:pt x="14" y="28"/>
                    <a:pt x="15" y="27"/>
                  </a:cubicBezTo>
                  <a:cubicBezTo>
                    <a:pt x="15" y="26"/>
                    <a:pt x="16" y="25"/>
                    <a:pt x="17" y="25"/>
                  </a:cubicBezTo>
                  <a:cubicBezTo>
                    <a:pt x="24" y="21"/>
                    <a:pt x="32" y="21"/>
                    <a:pt x="39" y="21"/>
                  </a:cubicBezTo>
                  <a:cubicBezTo>
                    <a:pt x="46" y="22"/>
                    <a:pt x="54" y="23"/>
                    <a:pt x="61" y="22"/>
                  </a:cubicBezTo>
                  <a:cubicBezTo>
                    <a:pt x="65" y="22"/>
                    <a:pt x="69" y="21"/>
                    <a:pt x="72" y="20"/>
                  </a:cubicBezTo>
                  <a:cubicBezTo>
                    <a:pt x="74" y="19"/>
                    <a:pt x="77" y="19"/>
                    <a:pt x="79" y="19"/>
                  </a:cubicBezTo>
                  <a:cubicBezTo>
                    <a:pt x="81" y="19"/>
                    <a:pt x="83" y="19"/>
                    <a:pt x="84" y="21"/>
                  </a:cubicBezTo>
                  <a:cubicBezTo>
                    <a:pt x="85" y="22"/>
                    <a:pt x="86" y="23"/>
                    <a:pt x="86" y="24"/>
                  </a:cubicBezTo>
                  <a:cubicBezTo>
                    <a:pt x="90" y="36"/>
                    <a:pt x="95" y="49"/>
                    <a:pt x="95" y="62"/>
                  </a:cubicBezTo>
                  <a:cubicBezTo>
                    <a:pt x="95" y="70"/>
                    <a:pt x="94" y="78"/>
                    <a:pt x="96" y="85"/>
                  </a:cubicBezTo>
                  <a:cubicBezTo>
                    <a:pt x="97" y="81"/>
                    <a:pt x="97" y="76"/>
                    <a:pt x="98" y="72"/>
                  </a:cubicBezTo>
                  <a:cubicBezTo>
                    <a:pt x="101" y="65"/>
                    <a:pt x="101" y="65"/>
                    <a:pt x="101" y="65"/>
                  </a:cubicBezTo>
                  <a:cubicBezTo>
                    <a:pt x="102" y="58"/>
                    <a:pt x="103" y="51"/>
                    <a:pt x="102" y="44"/>
                  </a:cubicBezTo>
                  <a:cubicBezTo>
                    <a:pt x="101" y="37"/>
                    <a:pt x="99" y="30"/>
                    <a:pt x="96" y="25"/>
                  </a:cubicBezTo>
                  <a:cubicBezTo>
                    <a:pt x="95" y="23"/>
                    <a:pt x="94" y="22"/>
                    <a:pt x="92" y="21"/>
                  </a:cubicBezTo>
                  <a:cubicBezTo>
                    <a:pt x="91" y="21"/>
                    <a:pt x="89" y="20"/>
                    <a:pt x="88" y="21"/>
                  </a:cubicBezTo>
                  <a:cubicBezTo>
                    <a:pt x="89" y="16"/>
                    <a:pt x="86" y="11"/>
                    <a:pt x="81" y="7"/>
                  </a:cubicBezTo>
                  <a:cubicBezTo>
                    <a:pt x="74" y="1"/>
                    <a:pt x="64" y="0"/>
                    <a:pt x="54" y="0"/>
                  </a:cubicBezTo>
                  <a:cubicBezTo>
                    <a:pt x="41" y="0"/>
                    <a:pt x="26" y="4"/>
                    <a:pt x="16" y="14"/>
                  </a:cubicBezTo>
                  <a:cubicBezTo>
                    <a:pt x="10" y="20"/>
                    <a:pt x="5" y="28"/>
                    <a:pt x="3" y="37"/>
                  </a:cubicBezTo>
                  <a:cubicBezTo>
                    <a:pt x="0" y="46"/>
                    <a:pt x="0" y="56"/>
                    <a:pt x="1" y="65"/>
                  </a:cubicBezTo>
                  <a:cubicBezTo>
                    <a:pt x="1" y="65"/>
                    <a:pt x="4" y="82"/>
                    <a:pt x="4" y="84"/>
                  </a:cubicBezTo>
                  <a:cubicBezTo>
                    <a:pt x="6" y="67"/>
                    <a:pt x="6" y="61"/>
                    <a:pt x="6" y="59"/>
                  </a:cubicBezTo>
                  <a:close/>
                </a:path>
              </a:pathLst>
            </a:custGeom>
            <a:solidFill>
              <a:srgbClr val="1D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 name="Freeform 25"/>
            <p:cNvSpPr>
              <a:spLocks/>
            </p:cNvSpPr>
            <p:nvPr/>
          </p:nvSpPr>
          <p:spPr bwMode="auto">
            <a:xfrm>
              <a:off x="9717088" y="2536826"/>
              <a:ext cx="414338" cy="498475"/>
            </a:xfrm>
            <a:custGeom>
              <a:avLst/>
              <a:gdLst>
                <a:gd name="T0" fmla="*/ 107 w 109"/>
                <a:gd name="T1" fmla="*/ 48 h 131"/>
                <a:gd name="T2" fmla="*/ 105 w 109"/>
                <a:gd name="T3" fmla="*/ 49 h 131"/>
                <a:gd name="T4" fmla="*/ 102 w 109"/>
                <a:gd name="T5" fmla="*/ 56 h 131"/>
                <a:gd name="T6" fmla="*/ 100 w 109"/>
                <a:gd name="T7" fmla="*/ 69 h 131"/>
                <a:gd name="T8" fmla="*/ 99 w 109"/>
                <a:gd name="T9" fmla="*/ 47 h 131"/>
                <a:gd name="T10" fmla="*/ 96 w 109"/>
                <a:gd name="T11" fmla="*/ 26 h 131"/>
                <a:gd name="T12" fmla="*/ 92 w 109"/>
                <a:gd name="T13" fmla="*/ 15 h 131"/>
                <a:gd name="T14" fmla="*/ 89 w 109"/>
                <a:gd name="T15" fmla="*/ 6 h 131"/>
                <a:gd name="T16" fmla="*/ 71 w 109"/>
                <a:gd name="T17" fmla="*/ 5 h 131"/>
                <a:gd name="T18" fmla="*/ 27 w 109"/>
                <a:gd name="T19" fmla="*/ 6 h 131"/>
                <a:gd name="T20" fmla="*/ 19 w 109"/>
                <a:gd name="T21" fmla="*/ 10 h 131"/>
                <a:gd name="T22" fmla="*/ 16 w 109"/>
                <a:gd name="T23" fmla="*/ 20 h 131"/>
                <a:gd name="T24" fmla="*/ 11 w 109"/>
                <a:gd name="T25" fmla="*/ 41 h 131"/>
                <a:gd name="T26" fmla="*/ 8 w 109"/>
                <a:gd name="T27" fmla="*/ 68 h 131"/>
                <a:gd name="T28" fmla="*/ 5 w 109"/>
                <a:gd name="T29" fmla="*/ 49 h 131"/>
                <a:gd name="T30" fmla="*/ 1 w 109"/>
                <a:gd name="T31" fmla="*/ 55 h 131"/>
                <a:gd name="T32" fmla="*/ 1 w 109"/>
                <a:gd name="T33" fmla="*/ 68 h 131"/>
                <a:gd name="T34" fmla="*/ 5 w 109"/>
                <a:gd name="T35" fmla="*/ 81 h 131"/>
                <a:gd name="T36" fmla="*/ 12 w 109"/>
                <a:gd name="T37" fmla="*/ 88 h 131"/>
                <a:gd name="T38" fmla="*/ 17 w 109"/>
                <a:gd name="T39" fmla="*/ 103 h 131"/>
                <a:gd name="T40" fmla="*/ 26 w 109"/>
                <a:gd name="T41" fmla="*/ 117 h 131"/>
                <a:gd name="T42" fmla="*/ 53 w 109"/>
                <a:gd name="T43" fmla="*/ 131 h 131"/>
                <a:gd name="T44" fmla="*/ 82 w 109"/>
                <a:gd name="T45" fmla="*/ 120 h 131"/>
                <a:gd name="T46" fmla="*/ 91 w 109"/>
                <a:gd name="T47" fmla="*/ 106 h 131"/>
                <a:gd name="T48" fmla="*/ 97 w 109"/>
                <a:gd name="T49" fmla="*/ 89 h 131"/>
                <a:gd name="T50" fmla="*/ 108 w 109"/>
                <a:gd name="T51" fmla="*/ 71 h 131"/>
                <a:gd name="T52" fmla="*/ 108 w 109"/>
                <a:gd name="T53" fmla="*/ 59 h 131"/>
                <a:gd name="T54" fmla="*/ 107 w 109"/>
                <a:gd name="T55" fmla="*/ 4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9" h="131">
                  <a:moveTo>
                    <a:pt x="107" y="48"/>
                  </a:moveTo>
                  <a:cubicBezTo>
                    <a:pt x="107" y="48"/>
                    <a:pt x="105" y="48"/>
                    <a:pt x="105" y="49"/>
                  </a:cubicBezTo>
                  <a:cubicBezTo>
                    <a:pt x="102" y="56"/>
                    <a:pt x="102" y="56"/>
                    <a:pt x="102" y="56"/>
                  </a:cubicBezTo>
                  <a:cubicBezTo>
                    <a:pt x="101" y="60"/>
                    <a:pt x="101" y="65"/>
                    <a:pt x="100" y="69"/>
                  </a:cubicBezTo>
                  <a:cubicBezTo>
                    <a:pt x="98" y="62"/>
                    <a:pt x="99" y="54"/>
                    <a:pt x="99" y="47"/>
                  </a:cubicBezTo>
                  <a:cubicBezTo>
                    <a:pt x="99" y="40"/>
                    <a:pt x="98" y="33"/>
                    <a:pt x="96" y="26"/>
                  </a:cubicBezTo>
                  <a:cubicBezTo>
                    <a:pt x="95" y="22"/>
                    <a:pt x="94" y="19"/>
                    <a:pt x="92" y="15"/>
                  </a:cubicBezTo>
                  <a:cubicBezTo>
                    <a:pt x="91" y="12"/>
                    <a:pt x="91" y="8"/>
                    <a:pt x="89" y="6"/>
                  </a:cubicBezTo>
                  <a:cubicBezTo>
                    <a:pt x="85" y="0"/>
                    <a:pt x="76" y="4"/>
                    <a:pt x="71" y="5"/>
                  </a:cubicBezTo>
                  <a:cubicBezTo>
                    <a:pt x="56" y="8"/>
                    <a:pt x="42" y="3"/>
                    <a:pt x="27" y="6"/>
                  </a:cubicBezTo>
                  <a:cubicBezTo>
                    <a:pt x="25" y="7"/>
                    <a:pt x="21" y="8"/>
                    <a:pt x="19" y="10"/>
                  </a:cubicBezTo>
                  <a:cubicBezTo>
                    <a:pt x="17" y="13"/>
                    <a:pt x="17" y="17"/>
                    <a:pt x="16" y="20"/>
                  </a:cubicBezTo>
                  <a:cubicBezTo>
                    <a:pt x="14" y="27"/>
                    <a:pt x="12" y="34"/>
                    <a:pt x="11" y="41"/>
                  </a:cubicBezTo>
                  <a:cubicBezTo>
                    <a:pt x="9" y="50"/>
                    <a:pt x="9" y="59"/>
                    <a:pt x="8" y="68"/>
                  </a:cubicBezTo>
                  <a:cubicBezTo>
                    <a:pt x="8" y="66"/>
                    <a:pt x="5" y="49"/>
                    <a:pt x="5" y="49"/>
                  </a:cubicBezTo>
                  <a:cubicBezTo>
                    <a:pt x="1" y="48"/>
                    <a:pt x="0" y="51"/>
                    <a:pt x="1" y="55"/>
                  </a:cubicBezTo>
                  <a:cubicBezTo>
                    <a:pt x="1" y="59"/>
                    <a:pt x="1" y="63"/>
                    <a:pt x="1" y="68"/>
                  </a:cubicBezTo>
                  <a:cubicBezTo>
                    <a:pt x="2" y="72"/>
                    <a:pt x="3" y="76"/>
                    <a:pt x="5" y="81"/>
                  </a:cubicBezTo>
                  <a:cubicBezTo>
                    <a:pt x="6" y="83"/>
                    <a:pt x="7" y="89"/>
                    <a:pt x="12" y="88"/>
                  </a:cubicBezTo>
                  <a:cubicBezTo>
                    <a:pt x="14" y="93"/>
                    <a:pt x="15" y="98"/>
                    <a:pt x="17" y="103"/>
                  </a:cubicBezTo>
                  <a:cubicBezTo>
                    <a:pt x="19" y="108"/>
                    <a:pt x="23" y="112"/>
                    <a:pt x="26" y="117"/>
                  </a:cubicBezTo>
                  <a:cubicBezTo>
                    <a:pt x="33" y="126"/>
                    <a:pt x="42" y="131"/>
                    <a:pt x="53" y="131"/>
                  </a:cubicBezTo>
                  <a:cubicBezTo>
                    <a:pt x="64" y="131"/>
                    <a:pt x="74" y="128"/>
                    <a:pt x="82" y="120"/>
                  </a:cubicBezTo>
                  <a:cubicBezTo>
                    <a:pt x="86" y="116"/>
                    <a:pt x="89" y="111"/>
                    <a:pt x="91" y="106"/>
                  </a:cubicBezTo>
                  <a:cubicBezTo>
                    <a:pt x="94" y="101"/>
                    <a:pt x="95" y="95"/>
                    <a:pt x="97" y="89"/>
                  </a:cubicBezTo>
                  <a:cubicBezTo>
                    <a:pt x="105" y="89"/>
                    <a:pt x="107" y="76"/>
                    <a:pt x="108" y="71"/>
                  </a:cubicBezTo>
                  <a:cubicBezTo>
                    <a:pt x="108" y="67"/>
                    <a:pt x="108" y="63"/>
                    <a:pt x="108" y="59"/>
                  </a:cubicBezTo>
                  <a:cubicBezTo>
                    <a:pt x="108" y="57"/>
                    <a:pt x="109" y="51"/>
                    <a:pt x="107" y="48"/>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 name="Freeform 26"/>
            <p:cNvSpPr>
              <a:spLocks/>
            </p:cNvSpPr>
            <p:nvPr/>
          </p:nvSpPr>
          <p:spPr bwMode="auto">
            <a:xfrm>
              <a:off x="9747250" y="3054351"/>
              <a:ext cx="373063" cy="160338"/>
            </a:xfrm>
            <a:custGeom>
              <a:avLst/>
              <a:gdLst>
                <a:gd name="T0" fmla="*/ 17 w 98"/>
                <a:gd name="T1" fmla="*/ 35 h 42"/>
                <a:gd name="T2" fmla="*/ 35 w 98"/>
                <a:gd name="T3" fmla="*/ 40 h 42"/>
                <a:gd name="T4" fmla="*/ 79 w 98"/>
                <a:gd name="T5" fmla="*/ 35 h 42"/>
                <a:gd name="T6" fmla="*/ 87 w 98"/>
                <a:gd name="T7" fmla="*/ 30 h 42"/>
                <a:gd name="T8" fmla="*/ 93 w 98"/>
                <a:gd name="T9" fmla="*/ 21 h 42"/>
                <a:gd name="T10" fmla="*/ 98 w 98"/>
                <a:gd name="T11" fmla="*/ 10 h 42"/>
                <a:gd name="T12" fmla="*/ 83 w 98"/>
                <a:gd name="T13" fmla="*/ 0 h 42"/>
                <a:gd name="T14" fmla="*/ 83 w 98"/>
                <a:gd name="T15" fmla="*/ 6 h 42"/>
                <a:gd name="T16" fmla="*/ 82 w 98"/>
                <a:gd name="T17" fmla="*/ 13 h 42"/>
                <a:gd name="T18" fmla="*/ 79 w 98"/>
                <a:gd name="T19" fmla="*/ 21 h 42"/>
                <a:gd name="T20" fmla="*/ 66 w 98"/>
                <a:gd name="T21" fmla="*/ 28 h 42"/>
                <a:gd name="T22" fmla="*/ 36 w 98"/>
                <a:gd name="T23" fmla="*/ 29 h 42"/>
                <a:gd name="T24" fmla="*/ 12 w 98"/>
                <a:gd name="T25" fmla="*/ 15 h 42"/>
                <a:gd name="T26" fmla="*/ 9 w 98"/>
                <a:gd name="T27" fmla="*/ 9 h 42"/>
                <a:gd name="T28" fmla="*/ 10 w 98"/>
                <a:gd name="T29" fmla="*/ 3 h 42"/>
                <a:gd name="T30" fmla="*/ 0 w 98"/>
                <a:gd name="T31" fmla="*/ 9 h 42"/>
                <a:gd name="T32" fmla="*/ 17 w 98"/>
                <a:gd name="T33" fmla="*/ 3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42">
                  <a:moveTo>
                    <a:pt x="17" y="35"/>
                  </a:moveTo>
                  <a:cubicBezTo>
                    <a:pt x="23" y="37"/>
                    <a:pt x="29" y="39"/>
                    <a:pt x="35" y="40"/>
                  </a:cubicBezTo>
                  <a:cubicBezTo>
                    <a:pt x="50" y="42"/>
                    <a:pt x="66" y="41"/>
                    <a:pt x="79" y="35"/>
                  </a:cubicBezTo>
                  <a:cubicBezTo>
                    <a:pt x="82" y="34"/>
                    <a:pt x="85" y="32"/>
                    <a:pt x="87" y="30"/>
                  </a:cubicBezTo>
                  <a:cubicBezTo>
                    <a:pt x="89" y="28"/>
                    <a:pt x="91" y="24"/>
                    <a:pt x="93" y="21"/>
                  </a:cubicBezTo>
                  <a:cubicBezTo>
                    <a:pt x="95" y="18"/>
                    <a:pt x="97" y="14"/>
                    <a:pt x="98" y="10"/>
                  </a:cubicBezTo>
                  <a:cubicBezTo>
                    <a:pt x="93" y="7"/>
                    <a:pt x="88" y="3"/>
                    <a:pt x="83" y="0"/>
                  </a:cubicBezTo>
                  <a:cubicBezTo>
                    <a:pt x="83" y="2"/>
                    <a:pt x="83" y="4"/>
                    <a:pt x="83" y="6"/>
                  </a:cubicBezTo>
                  <a:cubicBezTo>
                    <a:pt x="83" y="8"/>
                    <a:pt x="83" y="11"/>
                    <a:pt x="82" y="13"/>
                  </a:cubicBezTo>
                  <a:cubicBezTo>
                    <a:pt x="82" y="16"/>
                    <a:pt x="81" y="19"/>
                    <a:pt x="79" y="21"/>
                  </a:cubicBezTo>
                  <a:cubicBezTo>
                    <a:pt x="75" y="25"/>
                    <a:pt x="70" y="27"/>
                    <a:pt x="66" y="28"/>
                  </a:cubicBezTo>
                  <a:cubicBezTo>
                    <a:pt x="56" y="31"/>
                    <a:pt x="46" y="31"/>
                    <a:pt x="36" y="29"/>
                  </a:cubicBezTo>
                  <a:cubicBezTo>
                    <a:pt x="26" y="27"/>
                    <a:pt x="17" y="23"/>
                    <a:pt x="12" y="15"/>
                  </a:cubicBezTo>
                  <a:cubicBezTo>
                    <a:pt x="10" y="13"/>
                    <a:pt x="9" y="11"/>
                    <a:pt x="9" y="9"/>
                  </a:cubicBezTo>
                  <a:cubicBezTo>
                    <a:pt x="9" y="7"/>
                    <a:pt x="9" y="5"/>
                    <a:pt x="10" y="3"/>
                  </a:cubicBezTo>
                  <a:cubicBezTo>
                    <a:pt x="6" y="5"/>
                    <a:pt x="3" y="7"/>
                    <a:pt x="0" y="9"/>
                  </a:cubicBezTo>
                  <a:cubicBezTo>
                    <a:pt x="1" y="19"/>
                    <a:pt x="8" y="30"/>
                    <a:pt x="17" y="35"/>
                  </a:cubicBezTo>
                  <a:close/>
                </a:path>
              </a:pathLst>
            </a:custGeom>
            <a:solidFill>
              <a:srgbClr val="404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 name="Freeform 27"/>
            <p:cNvSpPr>
              <a:spLocks/>
            </p:cNvSpPr>
            <p:nvPr/>
          </p:nvSpPr>
          <p:spPr bwMode="auto">
            <a:xfrm>
              <a:off x="9450388" y="3089276"/>
              <a:ext cx="928688" cy="323850"/>
            </a:xfrm>
            <a:custGeom>
              <a:avLst/>
              <a:gdLst>
                <a:gd name="T0" fmla="*/ 121 w 244"/>
                <a:gd name="T1" fmla="*/ 85 h 85"/>
                <a:gd name="T2" fmla="*/ 244 w 244"/>
                <a:gd name="T3" fmla="*/ 13 h 85"/>
                <a:gd name="T4" fmla="*/ 231 w 244"/>
                <a:gd name="T5" fmla="*/ 11 h 85"/>
                <a:gd name="T6" fmla="*/ 178 w 244"/>
                <a:gd name="T7" fmla="*/ 2 h 85"/>
                <a:gd name="T8" fmla="*/ 176 w 244"/>
                <a:gd name="T9" fmla="*/ 1 h 85"/>
                <a:gd name="T10" fmla="*/ 171 w 244"/>
                <a:gd name="T11" fmla="*/ 12 h 85"/>
                <a:gd name="T12" fmla="*/ 165 w 244"/>
                <a:gd name="T13" fmla="*/ 21 h 85"/>
                <a:gd name="T14" fmla="*/ 157 w 244"/>
                <a:gd name="T15" fmla="*/ 26 h 85"/>
                <a:gd name="T16" fmla="*/ 113 w 244"/>
                <a:gd name="T17" fmla="*/ 31 h 85"/>
                <a:gd name="T18" fmla="*/ 95 w 244"/>
                <a:gd name="T19" fmla="*/ 26 h 85"/>
                <a:gd name="T20" fmla="*/ 78 w 244"/>
                <a:gd name="T21" fmla="*/ 0 h 85"/>
                <a:gd name="T22" fmla="*/ 69 w 244"/>
                <a:gd name="T23" fmla="*/ 4 h 85"/>
                <a:gd name="T24" fmla="*/ 5 w 244"/>
                <a:gd name="T25" fmla="*/ 15 h 85"/>
                <a:gd name="T26" fmla="*/ 0 w 244"/>
                <a:gd name="T27" fmla="*/ 16 h 85"/>
                <a:gd name="T28" fmla="*/ 121 w 244"/>
                <a:gd name="T2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 h="85">
                  <a:moveTo>
                    <a:pt x="121" y="85"/>
                  </a:moveTo>
                  <a:cubicBezTo>
                    <a:pt x="174" y="85"/>
                    <a:pt x="220" y="56"/>
                    <a:pt x="244" y="13"/>
                  </a:cubicBezTo>
                  <a:cubicBezTo>
                    <a:pt x="240" y="12"/>
                    <a:pt x="236" y="11"/>
                    <a:pt x="231" y="11"/>
                  </a:cubicBezTo>
                  <a:cubicBezTo>
                    <a:pt x="213" y="11"/>
                    <a:pt x="194" y="10"/>
                    <a:pt x="178" y="2"/>
                  </a:cubicBezTo>
                  <a:cubicBezTo>
                    <a:pt x="177" y="1"/>
                    <a:pt x="177" y="1"/>
                    <a:pt x="176" y="1"/>
                  </a:cubicBezTo>
                  <a:cubicBezTo>
                    <a:pt x="175" y="5"/>
                    <a:pt x="173" y="9"/>
                    <a:pt x="171" y="12"/>
                  </a:cubicBezTo>
                  <a:cubicBezTo>
                    <a:pt x="169" y="15"/>
                    <a:pt x="167" y="19"/>
                    <a:pt x="165" y="21"/>
                  </a:cubicBezTo>
                  <a:cubicBezTo>
                    <a:pt x="163" y="23"/>
                    <a:pt x="160" y="25"/>
                    <a:pt x="157" y="26"/>
                  </a:cubicBezTo>
                  <a:cubicBezTo>
                    <a:pt x="144" y="32"/>
                    <a:pt x="128" y="33"/>
                    <a:pt x="113" y="31"/>
                  </a:cubicBezTo>
                  <a:cubicBezTo>
                    <a:pt x="107" y="30"/>
                    <a:pt x="101" y="28"/>
                    <a:pt x="95" y="26"/>
                  </a:cubicBezTo>
                  <a:cubicBezTo>
                    <a:pt x="86" y="21"/>
                    <a:pt x="79" y="10"/>
                    <a:pt x="78" y="0"/>
                  </a:cubicBezTo>
                  <a:cubicBezTo>
                    <a:pt x="75" y="1"/>
                    <a:pt x="72" y="3"/>
                    <a:pt x="69" y="4"/>
                  </a:cubicBezTo>
                  <a:cubicBezTo>
                    <a:pt x="50" y="14"/>
                    <a:pt x="26" y="10"/>
                    <a:pt x="5" y="15"/>
                  </a:cubicBezTo>
                  <a:cubicBezTo>
                    <a:pt x="3" y="15"/>
                    <a:pt x="1" y="16"/>
                    <a:pt x="0" y="16"/>
                  </a:cubicBezTo>
                  <a:cubicBezTo>
                    <a:pt x="24" y="57"/>
                    <a:pt x="69" y="85"/>
                    <a:pt x="121" y="85"/>
                  </a:cubicBezTo>
                  <a:close/>
                </a:path>
              </a:pathLst>
            </a:custGeom>
            <a:solidFill>
              <a:srgbClr val="FF2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 name="Freeform 28"/>
            <p:cNvSpPr>
              <a:spLocks/>
            </p:cNvSpPr>
            <p:nvPr/>
          </p:nvSpPr>
          <p:spPr bwMode="auto">
            <a:xfrm>
              <a:off x="9355138" y="3508376"/>
              <a:ext cx="193675" cy="187325"/>
            </a:xfrm>
            <a:custGeom>
              <a:avLst/>
              <a:gdLst>
                <a:gd name="T0" fmla="*/ 62 w 122"/>
                <a:gd name="T1" fmla="*/ 0 h 118"/>
                <a:gd name="T2" fmla="*/ 82 w 122"/>
                <a:gd name="T3" fmla="*/ 38 h 118"/>
                <a:gd name="T4" fmla="*/ 122 w 122"/>
                <a:gd name="T5" fmla="*/ 46 h 118"/>
                <a:gd name="T6" fmla="*/ 94 w 122"/>
                <a:gd name="T7" fmla="*/ 74 h 118"/>
                <a:gd name="T8" fmla="*/ 101 w 122"/>
                <a:gd name="T9" fmla="*/ 118 h 118"/>
                <a:gd name="T10" fmla="*/ 62 w 122"/>
                <a:gd name="T11" fmla="*/ 98 h 118"/>
                <a:gd name="T12" fmla="*/ 24 w 122"/>
                <a:gd name="T13" fmla="*/ 118 h 118"/>
                <a:gd name="T14" fmla="*/ 31 w 122"/>
                <a:gd name="T15" fmla="*/ 74 h 118"/>
                <a:gd name="T16" fmla="*/ 0 w 122"/>
                <a:gd name="T17" fmla="*/ 46 h 118"/>
                <a:gd name="T18" fmla="*/ 43 w 122"/>
                <a:gd name="T19" fmla="*/ 38 h 118"/>
                <a:gd name="T20" fmla="*/ 62 w 122"/>
                <a:gd name="T2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18">
                  <a:moveTo>
                    <a:pt x="62" y="0"/>
                  </a:moveTo>
                  <a:lnTo>
                    <a:pt x="82" y="38"/>
                  </a:lnTo>
                  <a:lnTo>
                    <a:pt x="122" y="46"/>
                  </a:lnTo>
                  <a:lnTo>
                    <a:pt x="94" y="74"/>
                  </a:lnTo>
                  <a:lnTo>
                    <a:pt x="101" y="118"/>
                  </a:lnTo>
                  <a:lnTo>
                    <a:pt x="62" y="98"/>
                  </a:lnTo>
                  <a:lnTo>
                    <a:pt x="24" y="118"/>
                  </a:lnTo>
                  <a:lnTo>
                    <a:pt x="31" y="74"/>
                  </a:lnTo>
                  <a:lnTo>
                    <a:pt x="0" y="46"/>
                  </a:lnTo>
                  <a:lnTo>
                    <a:pt x="43" y="38"/>
                  </a:lnTo>
                  <a:lnTo>
                    <a:pt x="62" y="0"/>
                  </a:ln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 name="Freeform 29"/>
            <p:cNvSpPr>
              <a:spLocks/>
            </p:cNvSpPr>
            <p:nvPr/>
          </p:nvSpPr>
          <p:spPr bwMode="auto">
            <a:xfrm>
              <a:off x="9583738" y="3508376"/>
              <a:ext cx="193675" cy="187325"/>
            </a:xfrm>
            <a:custGeom>
              <a:avLst/>
              <a:gdLst>
                <a:gd name="T0" fmla="*/ 62 w 122"/>
                <a:gd name="T1" fmla="*/ 0 h 118"/>
                <a:gd name="T2" fmla="*/ 81 w 122"/>
                <a:gd name="T3" fmla="*/ 38 h 118"/>
                <a:gd name="T4" fmla="*/ 122 w 122"/>
                <a:gd name="T5" fmla="*/ 46 h 118"/>
                <a:gd name="T6" fmla="*/ 93 w 122"/>
                <a:gd name="T7" fmla="*/ 74 h 118"/>
                <a:gd name="T8" fmla="*/ 101 w 122"/>
                <a:gd name="T9" fmla="*/ 118 h 118"/>
                <a:gd name="T10" fmla="*/ 62 w 122"/>
                <a:gd name="T11" fmla="*/ 98 h 118"/>
                <a:gd name="T12" fmla="*/ 24 w 122"/>
                <a:gd name="T13" fmla="*/ 118 h 118"/>
                <a:gd name="T14" fmla="*/ 31 w 122"/>
                <a:gd name="T15" fmla="*/ 74 h 118"/>
                <a:gd name="T16" fmla="*/ 0 w 122"/>
                <a:gd name="T17" fmla="*/ 46 h 118"/>
                <a:gd name="T18" fmla="*/ 43 w 122"/>
                <a:gd name="T19" fmla="*/ 38 h 118"/>
                <a:gd name="T20" fmla="*/ 62 w 122"/>
                <a:gd name="T2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18">
                  <a:moveTo>
                    <a:pt x="62" y="0"/>
                  </a:moveTo>
                  <a:lnTo>
                    <a:pt x="81" y="38"/>
                  </a:lnTo>
                  <a:lnTo>
                    <a:pt x="122" y="46"/>
                  </a:lnTo>
                  <a:lnTo>
                    <a:pt x="93" y="74"/>
                  </a:lnTo>
                  <a:lnTo>
                    <a:pt x="101" y="118"/>
                  </a:lnTo>
                  <a:lnTo>
                    <a:pt x="62" y="98"/>
                  </a:lnTo>
                  <a:lnTo>
                    <a:pt x="24" y="118"/>
                  </a:lnTo>
                  <a:lnTo>
                    <a:pt x="31" y="74"/>
                  </a:lnTo>
                  <a:lnTo>
                    <a:pt x="0" y="46"/>
                  </a:lnTo>
                  <a:lnTo>
                    <a:pt x="43" y="38"/>
                  </a:lnTo>
                  <a:lnTo>
                    <a:pt x="62" y="0"/>
                  </a:ln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 name="Freeform 30"/>
            <p:cNvSpPr>
              <a:spLocks/>
            </p:cNvSpPr>
            <p:nvPr/>
          </p:nvSpPr>
          <p:spPr bwMode="auto">
            <a:xfrm>
              <a:off x="9812338" y="3508376"/>
              <a:ext cx="193675" cy="187325"/>
            </a:xfrm>
            <a:custGeom>
              <a:avLst/>
              <a:gdLst>
                <a:gd name="T0" fmla="*/ 62 w 122"/>
                <a:gd name="T1" fmla="*/ 0 h 118"/>
                <a:gd name="T2" fmla="*/ 81 w 122"/>
                <a:gd name="T3" fmla="*/ 38 h 118"/>
                <a:gd name="T4" fmla="*/ 122 w 122"/>
                <a:gd name="T5" fmla="*/ 46 h 118"/>
                <a:gd name="T6" fmla="*/ 93 w 122"/>
                <a:gd name="T7" fmla="*/ 74 h 118"/>
                <a:gd name="T8" fmla="*/ 101 w 122"/>
                <a:gd name="T9" fmla="*/ 118 h 118"/>
                <a:gd name="T10" fmla="*/ 62 w 122"/>
                <a:gd name="T11" fmla="*/ 98 h 118"/>
                <a:gd name="T12" fmla="*/ 24 w 122"/>
                <a:gd name="T13" fmla="*/ 118 h 118"/>
                <a:gd name="T14" fmla="*/ 31 w 122"/>
                <a:gd name="T15" fmla="*/ 74 h 118"/>
                <a:gd name="T16" fmla="*/ 0 w 122"/>
                <a:gd name="T17" fmla="*/ 46 h 118"/>
                <a:gd name="T18" fmla="*/ 43 w 122"/>
                <a:gd name="T19" fmla="*/ 38 h 118"/>
                <a:gd name="T20" fmla="*/ 62 w 122"/>
                <a:gd name="T2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18">
                  <a:moveTo>
                    <a:pt x="62" y="0"/>
                  </a:moveTo>
                  <a:lnTo>
                    <a:pt x="81" y="38"/>
                  </a:lnTo>
                  <a:lnTo>
                    <a:pt x="122" y="46"/>
                  </a:lnTo>
                  <a:lnTo>
                    <a:pt x="93" y="74"/>
                  </a:lnTo>
                  <a:lnTo>
                    <a:pt x="101" y="118"/>
                  </a:lnTo>
                  <a:lnTo>
                    <a:pt x="62" y="98"/>
                  </a:lnTo>
                  <a:lnTo>
                    <a:pt x="24" y="118"/>
                  </a:lnTo>
                  <a:lnTo>
                    <a:pt x="31" y="74"/>
                  </a:lnTo>
                  <a:lnTo>
                    <a:pt x="0" y="46"/>
                  </a:lnTo>
                  <a:lnTo>
                    <a:pt x="43" y="38"/>
                  </a:lnTo>
                  <a:lnTo>
                    <a:pt x="62" y="0"/>
                  </a:ln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 name="Freeform 31"/>
            <p:cNvSpPr>
              <a:spLocks/>
            </p:cNvSpPr>
            <p:nvPr/>
          </p:nvSpPr>
          <p:spPr bwMode="auto">
            <a:xfrm>
              <a:off x="10040938" y="3508376"/>
              <a:ext cx="193675" cy="187325"/>
            </a:xfrm>
            <a:custGeom>
              <a:avLst/>
              <a:gdLst>
                <a:gd name="T0" fmla="*/ 62 w 122"/>
                <a:gd name="T1" fmla="*/ 0 h 118"/>
                <a:gd name="T2" fmla="*/ 81 w 122"/>
                <a:gd name="T3" fmla="*/ 38 h 118"/>
                <a:gd name="T4" fmla="*/ 122 w 122"/>
                <a:gd name="T5" fmla="*/ 46 h 118"/>
                <a:gd name="T6" fmla="*/ 93 w 122"/>
                <a:gd name="T7" fmla="*/ 74 h 118"/>
                <a:gd name="T8" fmla="*/ 100 w 122"/>
                <a:gd name="T9" fmla="*/ 118 h 118"/>
                <a:gd name="T10" fmla="*/ 62 w 122"/>
                <a:gd name="T11" fmla="*/ 98 h 118"/>
                <a:gd name="T12" fmla="*/ 24 w 122"/>
                <a:gd name="T13" fmla="*/ 118 h 118"/>
                <a:gd name="T14" fmla="*/ 31 w 122"/>
                <a:gd name="T15" fmla="*/ 74 h 118"/>
                <a:gd name="T16" fmla="*/ 0 w 122"/>
                <a:gd name="T17" fmla="*/ 46 h 118"/>
                <a:gd name="T18" fmla="*/ 43 w 122"/>
                <a:gd name="T19" fmla="*/ 38 h 118"/>
                <a:gd name="T20" fmla="*/ 62 w 122"/>
                <a:gd name="T2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18">
                  <a:moveTo>
                    <a:pt x="62" y="0"/>
                  </a:moveTo>
                  <a:lnTo>
                    <a:pt x="81" y="38"/>
                  </a:lnTo>
                  <a:lnTo>
                    <a:pt x="122" y="46"/>
                  </a:lnTo>
                  <a:lnTo>
                    <a:pt x="93" y="74"/>
                  </a:lnTo>
                  <a:lnTo>
                    <a:pt x="100" y="118"/>
                  </a:lnTo>
                  <a:lnTo>
                    <a:pt x="62" y="98"/>
                  </a:lnTo>
                  <a:lnTo>
                    <a:pt x="24" y="118"/>
                  </a:lnTo>
                  <a:lnTo>
                    <a:pt x="31" y="74"/>
                  </a:lnTo>
                  <a:lnTo>
                    <a:pt x="0" y="46"/>
                  </a:lnTo>
                  <a:lnTo>
                    <a:pt x="43" y="38"/>
                  </a:lnTo>
                  <a:lnTo>
                    <a:pt x="62" y="0"/>
                  </a:lnTo>
                  <a:close/>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 name="Freeform 32"/>
            <p:cNvSpPr>
              <a:spLocks/>
            </p:cNvSpPr>
            <p:nvPr/>
          </p:nvSpPr>
          <p:spPr bwMode="auto">
            <a:xfrm>
              <a:off x="10269538" y="3508376"/>
              <a:ext cx="193675" cy="187325"/>
            </a:xfrm>
            <a:custGeom>
              <a:avLst/>
              <a:gdLst>
                <a:gd name="T0" fmla="*/ 62 w 122"/>
                <a:gd name="T1" fmla="*/ 0 h 118"/>
                <a:gd name="T2" fmla="*/ 81 w 122"/>
                <a:gd name="T3" fmla="*/ 38 h 118"/>
                <a:gd name="T4" fmla="*/ 122 w 122"/>
                <a:gd name="T5" fmla="*/ 46 h 118"/>
                <a:gd name="T6" fmla="*/ 93 w 122"/>
                <a:gd name="T7" fmla="*/ 74 h 118"/>
                <a:gd name="T8" fmla="*/ 100 w 122"/>
                <a:gd name="T9" fmla="*/ 118 h 118"/>
                <a:gd name="T10" fmla="*/ 62 w 122"/>
                <a:gd name="T11" fmla="*/ 98 h 118"/>
                <a:gd name="T12" fmla="*/ 24 w 122"/>
                <a:gd name="T13" fmla="*/ 118 h 118"/>
                <a:gd name="T14" fmla="*/ 31 w 122"/>
                <a:gd name="T15" fmla="*/ 74 h 118"/>
                <a:gd name="T16" fmla="*/ 0 w 122"/>
                <a:gd name="T17" fmla="*/ 46 h 118"/>
                <a:gd name="T18" fmla="*/ 43 w 122"/>
                <a:gd name="T19" fmla="*/ 38 h 118"/>
                <a:gd name="T20" fmla="*/ 62 w 122"/>
                <a:gd name="T2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18">
                  <a:moveTo>
                    <a:pt x="62" y="0"/>
                  </a:moveTo>
                  <a:lnTo>
                    <a:pt x="81" y="38"/>
                  </a:lnTo>
                  <a:lnTo>
                    <a:pt x="122" y="46"/>
                  </a:lnTo>
                  <a:lnTo>
                    <a:pt x="93" y="74"/>
                  </a:lnTo>
                  <a:lnTo>
                    <a:pt x="100" y="118"/>
                  </a:lnTo>
                  <a:lnTo>
                    <a:pt x="62" y="98"/>
                  </a:lnTo>
                  <a:lnTo>
                    <a:pt x="24" y="118"/>
                  </a:lnTo>
                  <a:lnTo>
                    <a:pt x="31" y="74"/>
                  </a:lnTo>
                  <a:lnTo>
                    <a:pt x="0" y="46"/>
                  </a:lnTo>
                  <a:lnTo>
                    <a:pt x="43" y="38"/>
                  </a:lnTo>
                  <a:lnTo>
                    <a:pt x="62" y="0"/>
                  </a:lnTo>
                  <a:close/>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 name="Freeform 33"/>
            <p:cNvSpPr>
              <a:spLocks/>
            </p:cNvSpPr>
            <p:nvPr/>
          </p:nvSpPr>
          <p:spPr bwMode="auto">
            <a:xfrm>
              <a:off x="9229725" y="3824288"/>
              <a:ext cx="1363663" cy="57150"/>
            </a:xfrm>
            <a:custGeom>
              <a:avLst/>
              <a:gdLst>
                <a:gd name="T0" fmla="*/ 350 w 358"/>
                <a:gd name="T1" fmla="*/ 15 h 15"/>
                <a:gd name="T2" fmla="*/ 7 w 358"/>
                <a:gd name="T3" fmla="*/ 15 h 15"/>
                <a:gd name="T4" fmla="*/ 0 w 358"/>
                <a:gd name="T5" fmla="*/ 7 h 15"/>
                <a:gd name="T6" fmla="*/ 7 w 358"/>
                <a:gd name="T7" fmla="*/ 0 h 15"/>
                <a:gd name="T8" fmla="*/ 350 w 358"/>
                <a:gd name="T9" fmla="*/ 0 h 15"/>
                <a:gd name="T10" fmla="*/ 358 w 358"/>
                <a:gd name="T11" fmla="*/ 7 h 15"/>
                <a:gd name="T12" fmla="*/ 350 w 358"/>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358" h="15">
                  <a:moveTo>
                    <a:pt x="350" y="15"/>
                  </a:moveTo>
                  <a:cubicBezTo>
                    <a:pt x="7" y="15"/>
                    <a:pt x="7" y="15"/>
                    <a:pt x="7" y="15"/>
                  </a:cubicBezTo>
                  <a:cubicBezTo>
                    <a:pt x="3" y="15"/>
                    <a:pt x="0" y="11"/>
                    <a:pt x="0" y="7"/>
                  </a:cubicBezTo>
                  <a:cubicBezTo>
                    <a:pt x="0" y="3"/>
                    <a:pt x="3" y="0"/>
                    <a:pt x="7" y="0"/>
                  </a:cubicBezTo>
                  <a:cubicBezTo>
                    <a:pt x="350" y="0"/>
                    <a:pt x="350" y="0"/>
                    <a:pt x="350" y="0"/>
                  </a:cubicBezTo>
                  <a:cubicBezTo>
                    <a:pt x="354" y="0"/>
                    <a:pt x="358" y="3"/>
                    <a:pt x="358" y="7"/>
                  </a:cubicBezTo>
                  <a:cubicBezTo>
                    <a:pt x="358" y="11"/>
                    <a:pt x="354" y="15"/>
                    <a:pt x="350" y="15"/>
                  </a:cubicBezTo>
                  <a:close/>
                </a:path>
              </a:pathLst>
            </a:custGeom>
            <a:solidFill>
              <a:srgbClr val="91B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4" name="Freeform 34"/>
            <p:cNvSpPr>
              <a:spLocks/>
            </p:cNvSpPr>
            <p:nvPr/>
          </p:nvSpPr>
          <p:spPr bwMode="auto">
            <a:xfrm>
              <a:off x="9229725" y="4014788"/>
              <a:ext cx="936625" cy="57150"/>
            </a:xfrm>
            <a:custGeom>
              <a:avLst/>
              <a:gdLst>
                <a:gd name="T0" fmla="*/ 239 w 246"/>
                <a:gd name="T1" fmla="*/ 15 h 15"/>
                <a:gd name="T2" fmla="*/ 7 w 246"/>
                <a:gd name="T3" fmla="*/ 15 h 15"/>
                <a:gd name="T4" fmla="*/ 0 w 246"/>
                <a:gd name="T5" fmla="*/ 8 h 15"/>
                <a:gd name="T6" fmla="*/ 7 w 246"/>
                <a:gd name="T7" fmla="*/ 0 h 15"/>
                <a:gd name="T8" fmla="*/ 239 w 246"/>
                <a:gd name="T9" fmla="*/ 0 h 15"/>
                <a:gd name="T10" fmla="*/ 246 w 246"/>
                <a:gd name="T11" fmla="*/ 8 h 15"/>
                <a:gd name="T12" fmla="*/ 239 w 246"/>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246" h="15">
                  <a:moveTo>
                    <a:pt x="239" y="15"/>
                  </a:moveTo>
                  <a:cubicBezTo>
                    <a:pt x="7" y="15"/>
                    <a:pt x="7" y="15"/>
                    <a:pt x="7" y="15"/>
                  </a:cubicBezTo>
                  <a:cubicBezTo>
                    <a:pt x="3" y="15"/>
                    <a:pt x="0" y="12"/>
                    <a:pt x="0" y="8"/>
                  </a:cubicBezTo>
                  <a:cubicBezTo>
                    <a:pt x="0" y="3"/>
                    <a:pt x="3" y="0"/>
                    <a:pt x="7" y="0"/>
                  </a:cubicBezTo>
                  <a:cubicBezTo>
                    <a:pt x="239" y="0"/>
                    <a:pt x="239" y="0"/>
                    <a:pt x="239" y="0"/>
                  </a:cubicBezTo>
                  <a:cubicBezTo>
                    <a:pt x="243" y="0"/>
                    <a:pt x="246" y="3"/>
                    <a:pt x="246" y="8"/>
                  </a:cubicBezTo>
                  <a:cubicBezTo>
                    <a:pt x="246" y="12"/>
                    <a:pt x="243" y="15"/>
                    <a:pt x="239" y="15"/>
                  </a:cubicBezTo>
                  <a:close/>
                </a:path>
              </a:pathLst>
            </a:custGeom>
            <a:solidFill>
              <a:srgbClr val="91B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54" name="Freeform 114"/>
            <p:cNvSpPr>
              <a:spLocks/>
            </p:cNvSpPr>
            <p:nvPr/>
          </p:nvSpPr>
          <p:spPr bwMode="auto">
            <a:xfrm>
              <a:off x="9477375" y="4567238"/>
              <a:ext cx="0" cy="476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solidFill>
              <a:srgbClr val="3545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60" name="Candidate 01"/>
          <p:cNvGrpSpPr/>
          <p:nvPr/>
        </p:nvGrpSpPr>
        <p:grpSpPr>
          <a:xfrm>
            <a:off x="3812382" y="1631157"/>
            <a:ext cx="1327547" cy="1777603"/>
            <a:chOff x="5083175" y="2174876"/>
            <a:chExt cx="1770063" cy="2370137"/>
          </a:xfrm>
        </p:grpSpPr>
        <p:sp>
          <p:nvSpPr>
            <p:cNvPr id="71" name="Rectangle 71"/>
            <p:cNvSpPr>
              <a:spLocks noChangeArrowheads="1"/>
            </p:cNvSpPr>
            <p:nvPr/>
          </p:nvSpPr>
          <p:spPr bwMode="auto">
            <a:xfrm>
              <a:off x="5116513" y="2208213"/>
              <a:ext cx="1736725" cy="2336800"/>
            </a:xfrm>
            <a:prstGeom prst="rect">
              <a:avLst/>
            </a:prstGeom>
            <a:solidFill>
              <a:srgbClr val="3747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2" name="Rectangle 72"/>
            <p:cNvSpPr>
              <a:spLocks noChangeArrowheads="1"/>
            </p:cNvSpPr>
            <p:nvPr/>
          </p:nvSpPr>
          <p:spPr bwMode="auto">
            <a:xfrm>
              <a:off x="5083175" y="2174876"/>
              <a:ext cx="1736725" cy="2332038"/>
            </a:xfrm>
            <a:prstGeom prst="rect">
              <a:avLst/>
            </a:prstGeom>
            <a:solidFill>
              <a:srgbClr val="455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7" name="Freeform 78"/>
            <p:cNvSpPr>
              <a:spLocks/>
            </p:cNvSpPr>
            <p:nvPr/>
          </p:nvSpPr>
          <p:spPr bwMode="auto">
            <a:xfrm>
              <a:off x="5394325" y="3508376"/>
              <a:ext cx="195263" cy="187325"/>
            </a:xfrm>
            <a:custGeom>
              <a:avLst/>
              <a:gdLst>
                <a:gd name="T0" fmla="*/ 63 w 123"/>
                <a:gd name="T1" fmla="*/ 0 h 118"/>
                <a:gd name="T2" fmla="*/ 82 w 123"/>
                <a:gd name="T3" fmla="*/ 38 h 118"/>
                <a:gd name="T4" fmla="*/ 123 w 123"/>
                <a:gd name="T5" fmla="*/ 46 h 118"/>
                <a:gd name="T6" fmla="*/ 94 w 123"/>
                <a:gd name="T7" fmla="*/ 74 h 118"/>
                <a:gd name="T8" fmla="*/ 101 w 123"/>
                <a:gd name="T9" fmla="*/ 118 h 118"/>
                <a:gd name="T10" fmla="*/ 63 w 123"/>
                <a:gd name="T11" fmla="*/ 98 h 118"/>
                <a:gd name="T12" fmla="*/ 24 w 123"/>
                <a:gd name="T13" fmla="*/ 118 h 118"/>
                <a:gd name="T14" fmla="*/ 32 w 123"/>
                <a:gd name="T15" fmla="*/ 74 h 118"/>
                <a:gd name="T16" fmla="*/ 0 w 123"/>
                <a:gd name="T17" fmla="*/ 46 h 118"/>
                <a:gd name="T18" fmla="*/ 44 w 123"/>
                <a:gd name="T19" fmla="*/ 38 h 118"/>
                <a:gd name="T20" fmla="*/ 63 w 123"/>
                <a:gd name="T2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8">
                  <a:moveTo>
                    <a:pt x="63" y="0"/>
                  </a:moveTo>
                  <a:lnTo>
                    <a:pt x="82" y="38"/>
                  </a:lnTo>
                  <a:lnTo>
                    <a:pt x="123" y="46"/>
                  </a:lnTo>
                  <a:lnTo>
                    <a:pt x="94" y="74"/>
                  </a:lnTo>
                  <a:lnTo>
                    <a:pt x="101" y="118"/>
                  </a:lnTo>
                  <a:lnTo>
                    <a:pt x="63" y="98"/>
                  </a:lnTo>
                  <a:lnTo>
                    <a:pt x="24" y="118"/>
                  </a:lnTo>
                  <a:lnTo>
                    <a:pt x="32" y="74"/>
                  </a:lnTo>
                  <a:lnTo>
                    <a:pt x="0" y="46"/>
                  </a:lnTo>
                  <a:lnTo>
                    <a:pt x="44" y="38"/>
                  </a:lnTo>
                  <a:lnTo>
                    <a:pt x="63" y="0"/>
                  </a:ln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8" name="Freeform 79"/>
            <p:cNvSpPr>
              <a:spLocks/>
            </p:cNvSpPr>
            <p:nvPr/>
          </p:nvSpPr>
          <p:spPr bwMode="auto">
            <a:xfrm>
              <a:off x="5622925" y="3508376"/>
              <a:ext cx="195263" cy="187325"/>
            </a:xfrm>
            <a:custGeom>
              <a:avLst/>
              <a:gdLst>
                <a:gd name="T0" fmla="*/ 63 w 123"/>
                <a:gd name="T1" fmla="*/ 0 h 118"/>
                <a:gd name="T2" fmla="*/ 82 w 123"/>
                <a:gd name="T3" fmla="*/ 38 h 118"/>
                <a:gd name="T4" fmla="*/ 123 w 123"/>
                <a:gd name="T5" fmla="*/ 46 h 118"/>
                <a:gd name="T6" fmla="*/ 94 w 123"/>
                <a:gd name="T7" fmla="*/ 74 h 118"/>
                <a:gd name="T8" fmla="*/ 101 w 123"/>
                <a:gd name="T9" fmla="*/ 118 h 118"/>
                <a:gd name="T10" fmla="*/ 63 w 123"/>
                <a:gd name="T11" fmla="*/ 98 h 118"/>
                <a:gd name="T12" fmla="*/ 24 w 123"/>
                <a:gd name="T13" fmla="*/ 118 h 118"/>
                <a:gd name="T14" fmla="*/ 32 w 123"/>
                <a:gd name="T15" fmla="*/ 74 h 118"/>
                <a:gd name="T16" fmla="*/ 0 w 123"/>
                <a:gd name="T17" fmla="*/ 46 h 118"/>
                <a:gd name="T18" fmla="*/ 44 w 123"/>
                <a:gd name="T19" fmla="*/ 38 h 118"/>
                <a:gd name="T20" fmla="*/ 63 w 123"/>
                <a:gd name="T2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8">
                  <a:moveTo>
                    <a:pt x="63" y="0"/>
                  </a:moveTo>
                  <a:lnTo>
                    <a:pt x="82" y="38"/>
                  </a:lnTo>
                  <a:lnTo>
                    <a:pt x="123" y="46"/>
                  </a:lnTo>
                  <a:lnTo>
                    <a:pt x="94" y="74"/>
                  </a:lnTo>
                  <a:lnTo>
                    <a:pt x="101" y="118"/>
                  </a:lnTo>
                  <a:lnTo>
                    <a:pt x="63" y="98"/>
                  </a:lnTo>
                  <a:lnTo>
                    <a:pt x="24" y="118"/>
                  </a:lnTo>
                  <a:lnTo>
                    <a:pt x="32" y="74"/>
                  </a:lnTo>
                  <a:lnTo>
                    <a:pt x="0" y="46"/>
                  </a:lnTo>
                  <a:lnTo>
                    <a:pt x="44" y="38"/>
                  </a:lnTo>
                  <a:lnTo>
                    <a:pt x="63" y="0"/>
                  </a:ln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9" name="Freeform 80"/>
            <p:cNvSpPr>
              <a:spLocks/>
            </p:cNvSpPr>
            <p:nvPr/>
          </p:nvSpPr>
          <p:spPr bwMode="auto">
            <a:xfrm>
              <a:off x="5851525" y="3508376"/>
              <a:ext cx="195263" cy="187325"/>
            </a:xfrm>
            <a:custGeom>
              <a:avLst/>
              <a:gdLst>
                <a:gd name="T0" fmla="*/ 63 w 123"/>
                <a:gd name="T1" fmla="*/ 0 h 118"/>
                <a:gd name="T2" fmla="*/ 82 w 123"/>
                <a:gd name="T3" fmla="*/ 38 h 118"/>
                <a:gd name="T4" fmla="*/ 123 w 123"/>
                <a:gd name="T5" fmla="*/ 46 h 118"/>
                <a:gd name="T6" fmla="*/ 94 w 123"/>
                <a:gd name="T7" fmla="*/ 74 h 118"/>
                <a:gd name="T8" fmla="*/ 101 w 123"/>
                <a:gd name="T9" fmla="*/ 118 h 118"/>
                <a:gd name="T10" fmla="*/ 63 w 123"/>
                <a:gd name="T11" fmla="*/ 98 h 118"/>
                <a:gd name="T12" fmla="*/ 24 w 123"/>
                <a:gd name="T13" fmla="*/ 118 h 118"/>
                <a:gd name="T14" fmla="*/ 31 w 123"/>
                <a:gd name="T15" fmla="*/ 74 h 118"/>
                <a:gd name="T16" fmla="*/ 0 w 123"/>
                <a:gd name="T17" fmla="*/ 46 h 118"/>
                <a:gd name="T18" fmla="*/ 43 w 123"/>
                <a:gd name="T19" fmla="*/ 38 h 118"/>
                <a:gd name="T20" fmla="*/ 63 w 123"/>
                <a:gd name="T2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8">
                  <a:moveTo>
                    <a:pt x="63" y="0"/>
                  </a:moveTo>
                  <a:lnTo>
                    <a:pt x="82" y="38"/>
                  </a:lnTo>
                  <a:lnTo>
                    <a:pt x="123" y="46"/>
                  </a:lnTo>
                  <a:lnTo>
                    <a:pt x="94" y="74"/>
                  </a:lnTo>
                  <a:lnTo>
                    <a:pt x="101" y="118"/>
                  </a:lnTo>
                  <a:lnTo>
                    <a:pt x="63" y="98"/>
                  </a:lnTo>
                  <a:lnTo>
                    <a:pt x="24" y="118"/>
                  </a:lnTo>
                  <a:lnTo>
                    <a:pt x="31" y="74"/>
                  </a:lnTo>
                  <a:lnTo>
                    <a:pt x="0" y="46"/>
                  </a:lnTo>
                  <a:lnTo>
                    <a:pt x="43" y="38"/>
                  </a:lnTo>
                  <a:lnTo>
                    <a:pt x="63" y="0"/>
                  </a:ln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0" name="Freeform 81"/>
            <p:cNvSpPr>
              <a:spLocks/>
            </p:cNvSpPr>
            <p:nvPr/>
          </p:nvSpPr>
          <p:spPr bwMode="auto">
            <a:xfrm>
              <a:off x="6080125" y="3508376"/>
              <a:ext cx="195263" cy="187325"/>
            </a:xfrm>
            <a:custGeom>
              <a:avLst/>
              <a:gdLst>
                <a:gd name="T0" fmla="*/ 63 w 123"/>
                <a:gd name="T1" fmla="*/ 0 h 118"/>
                <a:gd name="T2" fmla="*/ 82 w 123"/>
                <a:gd name="T3" fmla="*/ 38 h 118"/>
                <a:gd name="T4" fmla="*/ 123 w 123"/>
                <a:gd name="T5" fmla="*/ 46 h 118"/>
                <a:gd name="T6" fmla="*/ 94 w 123"/>
                <a:gd name="T7" fmla="*/ 74 h 118"/>
                <a:gd name="T8" fmla="*/ 101 w 123"/>
                <a:gd name="T9" fmla="*/ 118 h 118"/>
                <a:gd name="T10" fmla="*/ 63 w 123"/>
                <a:gd name="T11" fmla="*/ 98 h 118"/>
                <a:gd name="T12" fmla="*/ 24 w 123"/>
                <a:gd name="T13" fmla="*/ 118 h 118"/>
                <a:gd name="T14" fmla="*/ 31 w 123"/>
                <a:gd name="T15" fmla="*/ 74 h 118"/>
                <a:gd name="T16" fmla="*/ 0 w 123"/>
                <a:gd name="T17" fmla="*/ 46 h 118"/>
                <a:gd name="T18" fmla="*/ 43 w 123"/>
                <a:gd name="T19" fmla="*/ 38 h 118"/>
                <a:gd name="T20" fmla="*/ 63 w 123"/>
                <a:gd name="T2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18">
                  <a:moveTo>
                    <a:pt x="63" y="0"/>
                  </a:moveTo>
                  <a:lnTo>
                    <a:pt x="82" y="38"/>
                  </a:lnTo>
                  <a:lnTo>
                    <a:pt x="123" y="46"/>
                  </a:lnTo>
                  <a:lnTo>
                    <a:pt x="94" y="74"/>
                  </a:lnTo>
                  <a:lnTo>
                    <a:pt x="101" y="118"/>
                  </a:lnTo>
                  <a:lnTo>
                    <a:pt x="63" y="98"/>
                  </a:lnTo>
                  <a:lnTo>
                    <a:pt x="24" y="118"/>
                  </a:lnTo>
                  <a:lnTo>
                    <a:pt x="31" y="74"/>
                  </a:lnTo>
                  <a:lnTo>
                    <a:pt x="0" y="46"/>
                  </a:lnTo>
                  <a:lnTo>
                    <a:pt x="43" y="38"/>
                  </a:lnTo>
                  <a:lnTo>
                    <a:pt x="63" y="0"/>
                  </a:ln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1" name="Freeform 82"/>
            <p:cNvSpPr>
              <a:spLocks/>
            </p:cNvSpPr>
            <p:nvPr/>
          </p:nvSpPr>
          <p:spPr bwMode="auto">
            <a:xfrm>
              <a:off x="6308725" y="3508376"/>
              <a:ext cx="193675" cy="187325"/>
            </a:xfrm>
            <a:custGeom>
              <a:avLst/>
              <a:gdLst>
                <a:gd name="T0" fmla="*/ 62 w 122"/>
                <a:gd name="T1" fmla="*/ 0 h 118"/>
                <a:gd name="T2" fmla="*/ 82 w 122"/>
                <a:gd name="T3" fmla="*/ 38 h 118"/>
                <a:gd name="T4" fmla="*/ 122 w 122"/>
                <a:gd name="T5" fmla="*/ 46 h 118"/>
                <a:gd name="T6" fmla="*/ 94 w 122"/>
                <a:gd name="T7" fmla="*/ 74 h 118"/>
                <a:gd name="T8" fmla="*/ 101 w 122"/>
                <a:gd name="T9" fmla="*/ 118 h 118"/>
                <a:gd name="T10" fmla="*/ 62 w 122"/>
                <a:gd name="T11" fmla="*/ 98 h 118"/>
                <a:gd name="T12" fmla="*/ 24 w 122"/>
                <a:gd name="T13" fmla="*/ 118 h 118"/>
                <a:gd name="T14" fmla="*/ 31 w 122"/>
                <a:gd name="T15" fmla="*/ 74 h 118"/>
                <a:gd name="T16" fmla="*/ 0 w 122"/>
                <a:gd name="T17" fmla="*/ 46 h 118"/>
                <a:gd name="T18" fmla="*/ 43 w 122"/>
                <a:gd name="T19" fmla="*/ 38 h 118"/>
                <a:gd name="T20" fmla="*/ 62 w 122"/>
                <a:gd name="T2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18">
                  <a:moveTo>
                    <a:pt x="62" y="0"/>
                  </a:moveTo>
                  <a:lnTo>
                    <a:pt x="82" y="38"/>
                  </a:lnTo>
                  <a:lnTo>
                    <a:pt x="122" y="46"/>
                  </a:lnTo>
                  <a:lnTo>
                    <a:pt x="94" y="74"/>
                  </a:lnTo>
                  <a:lnTo>
                    <a:pt x="101" y="118"/>
                  </a:lnTo>
                  <a:lnTo>
                    <a:pt x="62" y="98"/>
                  </a:lnTo>
                  <a:lnTo>
                    <a:pt x="24" y="118"/>
                  </a:lnTo>
                  <a:lnTo>
                    <a:pt x="31" y="74"/>
                  </a:lnTo>
                  <a:lnTo>
                    <a:pt x="0" y="46"/>
                  </a:lnTo>
                  <a:lnTo>
                    <a:pt x="43" y="38"/>
                  </a:lnTo>
                  <a:lnTo>
                    <a:pt x="62" y="0"/>
                  </a:lnTo>
                  <a:close/>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2" name="Freeform 83"/>
            <p:cNvSpPr>
              <a:spLocks/>
            </p:cNvSpPr>
            <p:nvPr/>
          </p:nvSpPr>
          <p:spPr bwMode="auto">
            <a:xfrm>
              <a:off x="5273675" y="3824288"/>
              <a:ext cx="1362075" cy="57150"/>
            </a:xfrm>
            <a:custGeom>
              <a:avLst/>
              <a:gdLst>
                <a:gd name="T0" fmla="*/ 351 w 358"/>
                <a:gd name="T1" fmla="*/ 15 h 15"/>
                <a:gd name="T2" fmla="*/ 8 w 358"/>
                <a:gd name="T3" fmla="*/ 15 h 15"/>
                <a:gd name="T4" fmla="*/ 0 w 358"/>
                <a:gd name="T5" fmla="*/ 7 h 15"/>
                <a:gd name="T6" fmla="*/ 8 w 358"/>
                <a:gd name="T7" fmla="*/ 0 h 15"/>
                <a:gd name="T8" fmla="*/ 351 w 358"/>
                <a:gd name="T9" fmla="*/ 0 h 15"/>
                <a:gd name="T10" fmla="*/ 358 w 358"/>
                <a:gd name="T11" fmla="*/ 7 h 15"/>
                <a:gd name="T12" fmla="*/ 351 w 358"/>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358" h="15">
                  <a:moveTo>
                    <a:pt x="351" y="15"/>
                  </a:moveTo>
                  <a:cubicBezTo>
                    <a:pt x="8" y="15"/>
                    <a:pt x="8" y="15"/>
                    <a:pt x="8" y="15"/>
                  </a:cubicBezTo>
                  <a:cubicBezTo>
                    <a:pt x="4" y="15"/>
                    <a:pt x="0" y="11"/>
                    <a:pt x="0" y="7"/>
                  </a:cubicBezTo>
                  <a:cubicBezTo>
                    <a:pt x="0" y="3"/>
                    <a:pt x="4" y="0"/>
                    <a:pt x="8" y="0"/>
                  </a:cubicBezTo>
                  <a:cubicBezTo>
                    <a:pt x="351" y="0"/>
                    <a:pt x="351" y="0"/>
                    <a:pt x="351" y="0"/>
                  </a:cubicBezTo>
                  <a:cubicBezTo>
                    <a:pt x="355" y="0"/>
                    <a:pt x="358" y="3"/>
                    <a:pt x="358" y="7"/>
                  </a:cubicBezTo>
                  <a:cubicBezTo>
                    <a:pt x="358" y="11"/>
                    <a:pt x="355" y="15"/>
                    <a:pt x="351" y="15"/>
                  </a:cubicBezTo>
                  <a:close/>
                </a:path>
              </a:pathLst>
            </a:custGeom>
            <a:solidFill>
              <a:srgbClr val="91B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3" name="Freeform 84"/>
            <p:cNvSpPr>
              <a:spLocks/>
            </p:cNvSpPr>
            <p:nvPr/>
          </p:nvSpPr>
          <p:spPr bwMode="auto">
            <a:xfrm>
              <a:off x="5273675" y="4014788"/>
              <a:ext cx="1362075" cy="57150"/>
            </a:xfrm>
            <a:custGeom>
              <a:avLst/>
              <a:gdLst>
                <a:gd name="T0" fmla="*/ 351 w 358"/>
                <a:gd name="T1" fmla="*/ 15 h 15"/>
                <a:gd name="T2" fmla="*/ 8 w 358"/>
                <a:gd name="T3" fmla="*/ 15 h 15"/>
                <a:gd name="T4" fmla="*/ 0 w 358"/>
                <a:gd name="T5" fmla="*/ 8 h 15"/>
                <a:gd name="T6" fmla="*/ 8 w 358"/>
                <a:gd name="T7" fmla="*/ 0 h 15"/>
                <a:gd name="T8" fmla="*/ 351 w 358"/>
                <a:gd name="T9" fmla="*/ 0 h 15"/>
                <a:gd name="T10" fmla="*/ 358 w 358"/>
                <a:gd name="T11" fmla="*/ 8 h 15"/>
                <a:gd name="T12" fmla="*/ 351 w 358"/>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358" h="15">
                  <a:moveTo>
                    <a:pt x="351" y="15"/>
                  </a:moveTo>
                  <a:cubicBezTo>
                    <a:pt x="8" y="15"/>
                    <a:pt x="8" y="15"/>
                    <a:pt x="8" y="15"/>
                  </a:cubicBezTo>
                  <a:cubicBezTo>
                    <a:pt x="4" y="15"/>
                    <a:pt x="0" y="12"/>
                    <a:pt x="0" y="8"/>
                  </a:cubicBezTo>
                  <a:cubicBezTo>
                    <a:pt x="0" y="3"/>
                    <a:pt x="4" y="0"/>
                    <a:pt x="8" y="0"/>
                  </a:cubicBezTo>
                  <a:cubicBezTo>
                    <a:pt x="351" y="0"/>
                    <a:pt x="351" y="0"/>
                    <a:pt x="351" y="0"/>
                  </a:cubicBezTo>
                  <a:cubicBezTo>
                    <a:pt x="355" y="0"/>
                    <a:pt x="358" y="3"/>
                    <a:pt x="358" y="8"/>
                  </a:cubicBezTo>
                  <a:cubicBezTo>
                    <a:pt x="358" y="12"/>
                    <a:pt x="355" y="15"/>
                    <a:pt x="351" y="15"/>
                  </a:cubicBezTo>
                  <a:close/>
                </a:path>
              </a:pathLst>
            </a:custGeom>
            <a:solidFill>
              <a:srgbClr val="91B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4" name="Freeform 85"/>
            <p:cNvSpPr>
              <a:spLocks/>
            </p:cNvSpPr>
            <p:nvPr/>
          </p:nvSpPr>
          <p:spPr bwMode="auto">
            <a:xfrm>
              <a:off x="5273675" y="4205288"/>
              <a:ext cx="1362075" cy="61913"/>
            </a:xfrm>
            <a:custGeom>
              <a:avLst/>
              <a:gdLst>
                <a:gd name="T0" fmla="*/ 351 w 358"/>
                <a:gd name="T1" fmla="*/ 16 h 16"/>
                <a:gd name="T2" fmla="*/ 8 w 358"/>
                <a:gd name="T3" fmla="*/ 16 h 16"/>
                <a:gd name="T4" fmla="*/ 0 w 358"/>
                <a:gd name="T5" fmla="*/ 8 h 16"/>
                <a:gd name="T6" fmla="*/ 8 w 358"/>
                <a:gd name="T7" fmla="*/ 0 h 16"/>
                <a:gd name="T8" fmla="*/ 351 w 358"/>
                <a:gd name="T9" fmla="*/ 0 h 16"/>
                <a:gd name="T10" fmla="*/ 358 w 358"/>
                <a:gd name="T11" fmla="*/ 8 h 16"/>
                <a:gd name="T12" fmla="*/ 351 w 358"/>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358" h="16">
                  <a:moveTo>
                    <a:pt x="351" y="16"/>
                  </a:moveTo>
                  <a:cubicBezTo>
                    <a:pt x="8" y="16"/>
                    <a:pt x="8" y="16"/>
                    <a:pt x="8" y="16"/>
                  </a:cubicBezTo>
                  <a:cubicBezTo>
                    <a:pt x="4" y="16"/>
                    <a:pt x="0" y="12"/>
                    <a:pt x="0" y="8"/>
                  </a:cubicBezTo>
                  <a:cubicBezTo>
                    <a:pt x="0" y="4"/>
                    <a:pt x="4" y="0"/>
                    <a:pt x="8" y="0"/>
                  </a:cubicBezTo>
                  <a:cubicBezTo>
                    <a:pt x="351" y="0"/>
                    <a:pt x="351" y="0"/>
                    <a:pt x="351" y="0"/>
                  </a:cubicBezTo>
                  <a:cubicBezTo>
                    <a:pt x="355" y="0"/>
                    <a:pt x="358" y="4"/>
                    <a:pt x="358" y="8"/>
                  </a:cubicBezTo>
                  <a:cubicBezTo>
                    <a:pt x="358" y="12"/>
                    <a:pt x="355" y="16"/>
                    <a:pt x="351" y="16"/>
                  </a:cubicBezTo>
                  <a:close/>
                </a:path>
              </a:pathLst>
            </a:custGeom>
            <a:solidFill>
              <a:srgbClr val="91B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nvGrpSpPr>
            <p:cNvPr id="3220" name="Group 3219"/>
            <p:cNvGrpSpPr/>
            <p:nvPr/>
          </p:nvGrpSpPr>
          <p:grpSpPr>
            <a:xfrm>
              <a:off x="5439016" y="2388393"/>
              <a:ext cx="1030523" cy="1031876"/>
              <a:chOff x="1625601" y="2632075"/>
              <a:chExt cx="1209675" cy="1211263"/>
            </a:xfrm>
          </p:grpSpPr>
          <p:sp>
            <p:nvSpPr>
              <p:cNvPr id="3215" name="Oval 175"/>
              <p:cNvSpPr>
                <a:spLocks noChangeArrowheads="1"/>
              </p:cNvSpPr>
              <p:nvPr/>
            </p:nvSpPr>
            <p:spPr bwMode="auto">
              <a:xfrm>
                <a:off x="1625601" y="2632075"/>
                <a:ext cx="1209675" cy="1211263"/>
              </a:xfrm>
              <a:prstGeom prst="ellipse">
                <a:avLst/>
              </a:prstGeom>
              <a:solidFill>
                <a:srgbClr val="05D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16" name="Freeform 176"/>
              <p:cNvSpPr>
                <a:spLocks/>
              </p:cNvSpPr>
              <p:nvPr/>
            </p:nvSpPr>
            <p:spPr bwMode="auto">
              <a:xfrm>
                <a:off x="2009776" y="2884488"/>
                <a:ext cx="466725" cy="933450"/>
              </a:xfrm>
              <a:custGeom>
                <a:avLst/>
                <a:gdLst>
                  <a:gd name="T0" fmla="*/ 3 w 109"/>
                  <a:gd name="T1" fmla="*/ 163 h 218"/>
                  <a:gd name="T2" fmla="*/ 25 w 109"/>
                  <a:gd name="T3" fmla="*/ 202 h 218"/>
                  <a:gd name="T4" fmla="*/ 64 w 109"/>
                  <a:gd name="T5" fmla="*/ 212 h 218"/>
                  <a:gd name="T6" fmla="*/ 95 w 109"/>
                  <a:gd name="T7" fmla="*/ 181 h 218"/>
                  <a:gd name="T8" fmla="*/ 102 w 109"/>
                  <a:gd name="T9" fmla="*/ 159 h 218"/>
                  <a:gd name="T10" fmla="*/ 109 w 109"/>
                  <a:gd name="T11" fmla="*/ 136 h 218"/>
                  <a:gd name="T12" fmla="*/ 80 w 109"/>
                  <a:gd name="T13" fmla="*/ 116 h 218"/>
                  <a:gd name="T14" fmla="*/ 89 w 109"/>
                  <a:gd name="T15" fmla="*/ 76 h 218"/>
                  <a:gd name="T16" fmla="*/ 96 w 109"/>
                  <a:gd name="T17" fmla="*/ 58 h 218"/>
                  <a:gd name="T18" fmla="*/ 89 w 109"/>
                  <a:gd name="T19" fmla="*/ 47 h 218"/>
                  <a:gd name="T20" fmla="*/ 79 w 109"/>
                  <a:gd name="T21" fmla="*/ 12 h 218"/>
                  <a:gd name="T22" fmla="*/ 44 w 109"/>
                  <a:gd name="T23" fmla="*/ 0 h 218"/>
                  <a:gd name="T24" fmla="*/ 13 w 109"/>
                  <a:gd name="T25" fmla="*/ 16 h 218"/>
                  <a:gd name="T26" fmla="*/ 8 w 109"/>
                  <a:gd name="T27" fmla="*/ 53 h 218"/>
                  <a:gd name="T28" fmla="*/ 11 w 109"/>
                  <a:gd name="T29" fmla="*/ 77 h 218"/>
                  <a:gd name="T30" fmla="*/ 3 w 109"/>
                  <a:gd name="T31" fmla="*/ 133 h 218"/>
                  <a:gd name="T32" fmla="*/ 3 w 109"/>
                  <a:gd name="T33" fmla="*/ 16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218">
                    <a:moveTo>
                      <a:pt x="3" y="163"/>
                    </a:moveTo>
                    <a:cubicBezTo>
                      <a:pt x="7" y="178"/>
                      <a:pt x="13" y="192"/>
                      <a:pt x="25" y="202"/>
                    </a:cubicBezTo>
                    <a:cubicBezTo>
                      <a:pt x="34" y="211"/>
                      <a:pt x="51" y="218"/>
                      <a:pt x="64" y="212"/>
                    </a:cubicBezTo>
                    <a:cubicBezTo>
                      <a:pt x="78" y="207"/>
                      <a:pt x="89" y="195"/>
                      <a:pt x="95" y="181"/>
                    </a:cubicBezTo>
                    <a:cubicBezTo>
                      <a:pt x="99" y="174"/>
                      <a:pt x="100" y="166"/>
                      <a:pt x="102" y="159"/>
                    </a:cubicBezTo>
                    <a:cubicBezTo>
                      <a:pt x="105" y="151"/>
                      <a:pt x="108" y="144"/>
                      <a:pt x="109" y="136"/>
                    </a:cubicBezTo>
                    <a:cubicBezTo>
                      <a:pt x="97" y="133"/>
                      <a:pt x="84" y="130"/>
                      <a:pt x="80" y="116"/>
                    </a:cubicBezTo>
                    <a:cubicBezTo>
                      <a:pt x="76" y="102"/>
                      <a:pt x="83" y="88"/>
                      <a:pt x="89" y="76"/>
                    </a:cubicBezTo>
                    <a:cubicBezTo>
                      <a:pt x="93" y="71"/>
                      <a:pt x="96" y="65"/>
                      <a:pt x="96" y="58"/>
                    </a:cubicBezTo>
                    <a:cubicBezTo>
                      <a:pt x="96" y="53"/>
                      <a:pt x="95" y="45"/>
                      <a:pt x="89" y="47"/>
                    </a:cubicBezTo>
                    <a:cubicBezTo>
                      <a:pt x="95" y="35"/>
                      <a:pt x="88" y="21"/>
                      <a:pt x="79" y="12"/>
                    </a:cubicBezTo>
                    <a:cubicBezTo>
                      <a:pt x="70" y="4"/>
                      <a:pt x="57" y="0"/>
                      <a:pt x="44" y="0"/>
                    </a:cubicBezTo>
                    <a:cubicBezTo>
                      <a:pt x="32" y="0"/>
                      <a:pt x="19" y="5"/>
                      <a:pt x="13" y="16"/>
                    </a:cubicBezTo>
                    <a:cubicBezTo>
                      <a:pt x="7" y="27"/>
                      <a:pt x="7" y="40"/>
                      <a:pt x="8" y="53"/>
                    </a:cubicBezTo>
                    <a:cubicBezTo>
                      <a:pt x="2" y="59"/>
                      <a:pt x="3" y="71"/>
                      <a:pt x="11" y="77"/>
                    </a:cubicBezTo>
                    <a:cubicBezTo>
                      <a:pt x="19" y="95"/>
                      <a:pt x="27" y="124"/>
                      <a:pt x="3" y="133"/>
                    </a:cubicBezTo>
                    <a:cubicBezTo>
                      <a:pt x="0" y="144"/>
                      <a:pt x="0" y="153"/>
                      <a:pt x="3" y="163"/>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17" name="Freeform 177"/>
              <p:cNvSpPr>
                <a:spLocks/>
              </p:cNvSpPr>
              <p:nvPr/>
            </p:nvSpPr>
            <p:spPr bwMode="auto">
              <a:xfrm>
                <a:off x="1689101" y="3452813"/>
                <a:ext cx="1077913" cy="390525"/>
              </a:xfrm>
              <a:custGeom>
                <a:avLst/>
                <a:gdLst>
                  <a:gd name="T0" fmla="*/ 127 w 252"/>
                  <a:gd name="T1" fmla="*/ 91 h 91"/>
                  <a:gd name="T2" fmla="*/ 252 w 252"/>
                  <a:gd name="T3" fmla="*/ 15 h 91"/>
                  <a:gd name="T4" fmla="*/ 184 w 252"/>
                  <a:gd name="T5" fmla="*/ 3 h 91"/>
                  <a:gd name="T6" fmla="*/ 176 w 252"/>
                  <a:gd name="T7" fmla="*/ 29 h 91"/>
                  <a:gd name="T8" fmla="*/ 167 w 252"/>
                  <a:gd name="T9" fmla="*/ 55 h 91"/>
                  <a:gd name="T10" fmla="*/ 126 w 252"/>
                  <a:gd name="T11" fmla="*/ 81 h 91"/>
                  <a:gd name="T12" fmla="*/ 87 w 252"/>
                  <a:gd name="T13" fmla="*/ 53 h 91"/>
                  <a:gd name="T14" fmla="*/ 78 w 252"/>
                  <a:gd name="T15" fmla="*/ 29 h 91"/>
                  <a:gd name="T16" fmla="*/ 78 w 252"/>
                  <a:gd name="T17" fmla="*/ 0 h 91"/>
                  <a:gd name="T18" fmla="*/ 40 w 252"/>
                  <a:gd name="T19" fmla="*/ 7 h 91"/>
                  <a:gd name="T20" fmla="*/ 0 w 252"/>
                  <a:gd name="T21" fmla="*/ 13 h 91"/>
                  <a:gd name="T22" fmla="*/ 127 w 252"/>
                  <a:gd name="T2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91">
                    <a:moveTo>
                      <a:pt x="127" y="91"/>
                    </a:moveTo>
                    <a:cubicBezTo>
                      <a:pt x="181" y="91"/>
                      <a:pt x="229" y="60"/>
                      <a:pt x="252" y="15"/>
                    </a:cubicBezTo>
                    <a:cubicBezTo>
                      <a:pt x="228" y="10"/>
                      <a:pt x="198" y="5"/>
                      <a:pt x="184" y="3"/>
                    </a:cubicBezTo>
                    <a:cubicBezTo>
                      <a:pt x="183" y="12"/>
                      <a:pt x="179" y="20"/>
                      <a:pt x="176" y="29"/>
                    </a:cubicBezTo>
                    <a:cubicBezTo>
                      <a:pt x="174" y="38"/>
                      <a:pt x="172" y="47"/>
                      <a:pt x="167" y="55"/>
                    </a:cubicBezTo>
                    <a:cubicBezTo>
                      <a:pt x="158" y="69"/>
                      <a:pt x="144" y="82"/>
                      <a:pt x="126" y="81"/>
                    </a:cubicBezTo>
                    <a:cubicBezTo>
                      <a:pt x="109" y="80"/>
                      <a:pt x="95" y="68"/>
                      <a:pt x="87" y="53"/>
                    </a:cubicBezTo>
                    <a:cubicBezTo>
                      <a:pt x="83" y="46"/>
                      <a:pt x="80" y="37"/>
                      <a:pt x="78" y="29"/>
                    </a:cubicBezTo>
                    <a:cubicBezTo>
                      <a:pt x="75" y="19"/>
                      <a:pt x="76" y="10"/>
                      <a:pt x="78" y="0"/>
                    </a:cubicBezTo>
                    <a:cubicBezTo>
                      <a:pt x="66" y="4"/>
                      <a:pt x="52" y="5"/>
                      <a:pt x="40" y="7"/>
                    </a:cubicBezTo>
                    <a:cubicBezTo>
                      <a:pt x="27" y="9"/>
                      <a:pt x="14" y="11"/>
                      <a:pt x="0" y="13"/>
                    </a:cubicBezTo>
                    <a:cubicBezTo>
                      <a:pt x="24" y="59"/>
                      <a:pt x="71" y="91"/>
                      <a:pt x="127" y="91"/>
                    </a:cubicBezTo>
                    <a:close/>
                  </a:path>
                </a:pathLst>
              </a:custGeom>
              <a:solidFill>
                <a:srgbClr val="404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18" name="Freeform 178"/>
              <p:cNvSpPr>
                <a:spLocks/>
              </p:cNvSpPr>
              <p:nvPr/>
            </p:nvSpPr>
            <p:spPr bwMode="auto">
              <a:xfrm>
                <a:off x="1979613" y="2773363"/>
                <a:ext cx="476250" cy="411163"/>
              </a:xfrm>
              <a:custGeom>
                <a:avLst/>
                <a:gdLst>
                  <a:gd name="T0" fmla="*/ 15 w 111"/>
                  <a:gd name="T1" fmla="*/ 96 h 96"/>
                  <a:gd name="T2" fmla="*/ 9 w 111"/>
                  <a:gd name="T3" fmla="*/ 93 h 96"/>
                  <a:gd name="T4" fmla="*/ 6 w 111"/>
                  <a:gd name="T5" fmla="*/ 87 h 96"/>
                  <a:gd name="T6" fmla="*/ 5 w 111"/>
                  <a:gd name="T7" fmla="*/ 36 h 96"/>
                  <a:gd name="T8" fmla="*/ 8 w 111"/>
                  <a:gd name="T9" fmla="*/ 29 h 96"/>
                  <a:gd name="T10" fmla="*/ 17 w 111"/>
                  <a:gd name="T11" fmla="*/ 21 h 96"/>
                  <a:gd name="T12" fmla="*/ 28 w 111"/>
                  <a:gd name="T13" fmla="*/ 16 h 96"/>
                  <a:gd name="T14" fmla="*/ 31 w 111"/>
                  <a:gd name="T15" fmla="*/ 15 h 96"/>
                  <a:gd name="T16" fmla="*/ 34 w 111"/>
                  <a:gd name="T17" fmla="*/ 12 h 96"/>
                  <a:gd name="T18" fmla="*/ 41 w 111"/>
                  <a:gd name="T19" fmla="*/ 7 h 96"/>
                  <a:gd name="T20" fmla="*/ 66 w 111"/>
                  <a:gd name="T21" fmla="*/ 0 h 96"/>
                  <a:gd name="T22" fmla="*/ 88 w 111"/>
                  <a:gd name="T23" fmla="*/ 10 h 96"/>
                  <a:gd name="T24" fmla="*/ 94 w 111"/>
                  <a:gd name="T25" fmla="*/ 14 h 96"/>
                  <a:gd name="T26" fmla="*/ 98 w 111"/>
                  <a:gd name="T27" fmla="*/ 19 h 96"/>
                  <a:gd name="T28" fmla="*/ 109 w 111"/>
                  <a:gd name="T29" fmla="*/ 58 h 96"/>
                  <a:gd name="T30" fmla="*/ 111 w 111"/>
                  <a:gd name="T31" fmla="*/ 68 h 96"/>
                  <a:gd name="T32" fmla="*/ 106 w 111"/>
                  <a:gd name="T33" fmla="*/ 90 h 96"/>
                  <a:gd name="T34" fmla="*/ 96 w 111"/>
                  <a:gd name="T35" fmla="*/ 83 h 96"/>
                  <a:gd name="T36" fmla="*/ 90 w 111"/>
                  <a:gd name="T37" fmla="*/ 77 h 96"/>
                  <a:gd name="T38" fmla="*/ 78 w 111"/>
                  <a:gd name="T39" fmla="*/ 69 h 96"/>
                  <a:gd name="T40" fmla="*/ 56 w 111"/>
                  <a:gd name="T41" fmla="*/ 54 h 96"/>
                  <a:gd name="T42" fmla="*/ 40 w 111"/>
                  <a:gd name="T43" fmla="*/ 37 h 96"/>
                  <a:gd name="T44" fmla="*/ 34 w 111"/>
                  <a:gd name="T45" fmla="*/ 35 h 96"/>
                  <a:gd name="T46" fmla="*/ 29 w 111"/>
                  <a:gd name="T47" fmla="*/ 38 h 96"/>
                  <a:gd name="T48" fmla="*/ 26 w 111"/>
                  <a:gd name="T49" fmla="*/ 44 h 96"/>
                  <a:gd name="T50" fmla="*/ 21 w 111"/>
                  <a:gd name="T51" fmla="*/ 57 h 96"/>
                  <a:gd name="T52" fmla="*/ 18 w 111"/>
                  <a:gd name="T53" fmla="*/ 69 h 96"/>
                  <a:gd name="T54" fmla="*/ 17 w 111"/>
                  <a:gd name="T55" fmla="*/ 76 h 96"/>
                  <a:gd name="T56" fmla="*/ 15 w 111"/>
                  <a:gd name="T5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 h="96">
                    <a:moveTo>
                      <a:pt x="15" y="96"/>
                    </a:moveTo>
                    <a:cubicBezTo>
                      <a:pt x="13" y="95"/>
                      <a:pt x="11" y="95"/>
                      <a:pt x="9" y="93"/>
                    </a:cubicBezTo>
                    <a:cubicBezTo>
                      <a:pt x="7" y="91"/>
                      <a:pt x="6" y="89"/>
                      <a:pt x="6" y="87"/>
                    </a:cubicBezTo>
                    <a:cubicBezTo>
                      <a:pt x="0" y="71"/>
                      <a:pt x="0" y="53"/>
                      <a:pt x="5" y="36"/>
                    </a:cubicBezTo>
                    <a:cubicBezTo>
                      <a:pt x="5" y="34"/>
                      <a:pt x="6" y="31"/>
                      <a:pt x="8" y="29"/>
                    </a:cubicBezTo>
                    <a:cubicBezTo>
                      <a:pt x="10" y="26"/>
                      <a:pt x="13" y="23"/>
                      <a:pt x="17" y="21"/>
                    </a:cubicBezTo>
                    <a:cubicBezTo>
                      <a:pt x="20" y="19"/>
                      <a:pt x="24" y="17"/>
                      <a:pt x="28" y="16"/>
                    </a:cubicBezTo>
                    <a:cubicBezTo>
                      <a:pt x="29" y="15"/>
                      <a:pt x="30" y="15"/>
                      <a:pt x="31" y="15"/>
                    </a:cubicBezTo>
                    <a:cubicBezTo>
                      <a:pt x="32" y="14"/>
                      <a:pt x="33" y="13"/>
                      <a:pt x="34" y="12"/>
                    </a:cubicBezTo>
                    <a:cubicBezTo>
                      <a:pt x="36" y="10"/>
                      <a:pt x="38" y="9"/>
                      <a:pt x="41" y="7"/>
                    </a:cubicBezTo>
                    <a:cubicBezTo>
                      <a:pt x="49" y="3"/>
                      <a:pt x="57" y="0"/>
                      <a:pt x="66" y="0"/>
                    </a:cubicBezTo>
                    <a:cubicBezTo>
                      <a:pt x="74" y="1"/>
                      <a:pt x="81" y="5"/>
                      <a:pt x="88" y="10"/>
                    </a:cubicBezTo>
                    <a:cubicBezTo>
                      <a:pt x="90" y="11"/>
                      <a:pt x="92" y="12"/>
                      <a:pt x="94" y="14"/>
                    </a:cubicBezTo>
                    <a:cubicBezTo>
                      <a:pt x="95" y="15"/>
                      <a:pt x="97" y="17"/>
                      <a:pt x="98" y="19"/>
                    </a:cubicBezTo>
                    <a:cubicBezTo>
                      <a:pt x="105" y="31"/>
                      <a:pt x="107" y="44"/>
                      <a:pt x="109" y="58"/>
                    </a:cubicBezTo>
                    <a:cubicBezTo>
                      <a:pt x="110" y="61"/>
                      <a:pt x="111" y="64"/>
                      <a:pt x="111" y="68"/>
                    </a:cubicBezTo>
                    <a:cubicBezTo>
                      <a:pt x="111" y="75"/>
                      <a:pt x="109" y="83"/>
                      <a:pt x="106" y="90"/>
                    </a:cubicBezTo>
                    <a:cubicBezTo>
                      <a:pt x="102" y="89"/>
                      <a:pt x="99" y="86"/>
                      <a:pt x="96" y="83"/>
                    </a:cubicBezTo>
                    <a:cubicBezTo>
                      <a:pt x="94" y="81"/>
                      <a:pt x="92" y="79"/>
                      <a:pt x="90" y="77"/>
                    </a:cubicBezTo>
                    <a:cubicBezTo>
                      <a:pt x="87" y="74"/>
                      <a:pt x="82" y="72"/>
                      <a:pt x="78" y="69"/>
                    </a:cubicBezTo>
                    <a:cubicBezTo>
                      <a:pt x="70" y="65"/>
                      <a:pt x="63" y="60"/>
                      <a:pt x="56" y="54"/>
                    </a:cubicBezTo>
                    <a:cubicBezTo>
                      <a:pt x="51" y="48"/>
                      <a:pt x="46" y="42"/>
                      <a:pt x="40" y="37"/>
                    </a:cubicBezTo>
                    <a:cubicBezTo>
                      <a:pt x="38" y="36"/>
                      <a:pt x="36" y="35"/>
                      <a:pt x="34" y="35"/>
                    </a:cubicBezTo>
                    <a:cubicBezTo>
                      <a:pt x="32" y="35"/>
                      <a:pt x="30" y="36"/>
                      <a:pt x="29" y="38"/>
                    </a:cubicBezTo>
                    <a:cubicBezTo>
                      <a:pt x="28" y="40"/>
                      <a:pt x="27" y="42"/>
                      <a:pt x="26" y="44"/>
                    </a:cubicBezTo>
                    <a:cubicBezTo>
                      <a:pt x="24" y="48"/>
                      <a:pt x="23" y="53"/>
                      <a:pt x="21" y="57"/>
                    </a:cubicBezTo>
                    <a:cubicBezTo>
                      <a:pt x="20" y="61"/>
                      <a:pt x="18" y="65"/>
                      <a:pt x="18" y="69"/>
                    </a:cubicBezTo>
                    <a:cubicBezTo>
                      <a:pt x="17" y="71"/>
                      <a:pt x="18" y="73"/>
                      <a:pt x="17" y="76"/>
                    </a:cubicBezTo>
                    <a:cubicBezTo>
                      <a:pt x="17" y="82"/>
                      <a:pt x="14" y="89"/>
                      <a:pt x="15" y="96"/>
                    </a:cubicBezTo>
                    <a:close/>
                  </a:path>
                </a:pathLst>
              </a:custGeom>
              <a:solidFill>
                <a:srgbClr val="FF2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19" name="Freeform 179"/>
              <p:cNvSpPr>
                <a:spLocks/>
              </p:cNvSpPr>
              <p:nvPr/>
            </p:nvSpPr>
            <p:spPr bwMode="auto">
              <a:xfrm>
                <a:off x="2297113" y="3295650"/>
                <a:ext cx="184150" cy="376238"/>
              </a:xfrm>
              <a:custGeom>
                <a:avLst/>
                <a:gdLst>
                  <a:gd name="T0" fmla="*/ 42 w 43"/>
                  <a:gd name="T1" fmla="*/ 33 h 88"/>
                  <a:gd name="T2" fmla="*/ 42 w 43"/>
                  <a:gd name="T3" fmla="*/ 39 h 88"/>
                  <a:gd name="T4" fmla="*/ 41 w 43"/>
                  <a:gd name="T5" fmla="*/ 39 h 88"/>
                  <a:gd name="T6" fmla="*/ 39 w 43"/>
                  <a:gd name="T7" fmla="*/ 45 h 88"/>
                  <a:gd name="T8" fmla="*/ 33 w 43"/>
                  <a:gd name="T9" fmla="*/ 52 h 88"/>
                  <a:gd name="T10" fmla="*/ 27 w 43"/>
                  <a:gd name="T11" fmla="*/ 57 h 88"/>
                  <a:gd name="T12" fmla="*/ 23 w 43"/>
                  <a:gd name="T13" fmla="*/ 63 h 88"/>
                  <a:gd name="T14" fmla="*/ 14 w 43"/>
                  <a:gd name="T15" fmla="*/ 88 h 88"/>
                  <a:gd name="T16" fmla="*/ 6 w 43"/>
                  <a:gd name="T17" fmla="*/ 80 h 88"/>
                  <a:gd name="T18" fmla="*/ 2 w 43"/>
                  <a:gd name="T19" fmla="*/ 56 h 88"/>
                  <a:gd name="T20" fmla="*/ 12 w 43"/>
                  <a:gd name="T21" fmla="*/ 32 h 88"/>
                  <a:gd name="T22" fmla="*/ 15 w 43"/>
                  <a:gd name="T23" fmla="*/ 25 h 88"/>
                  <a:gd name="T24" fmla="*/ 14 w 43"/>
                  <a:gd name="T25" fmla="*/ 21 h 88"/>
                  <a:gd name="T26" fmla="*/ 12 w 43"/>
                  <a:gd name="T27" fmla="*/ 18 h 88"/>
                  <a:gd name="T28" fmla="*/ 12 w 43"/>
                  <a:gd name="T29" fmla="*/ 5 h 88"/>
                  <a:gd name="T30" fmla="*/ 13 w 43"/>
                  <a:gd name="T31" fmla="*/ 0 h 88"/>
                  <a:gd name="T32" fmla="*/ 29 w 43"/>
                  <a:gd name="T33" fmla="*/ 14 h 88"/>
                  <a:gd name="T34" fmla="*/ 37 w 43"/>
                  <a:gd name="T35" fmla="*/ 17 h 88"/>
                  <a:gd name="T36" fmla="*/ 42 w 43"/>
                  <a:gd name="T37" fmla="*/ 3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88">
                    <a:moveTo>
                      <a:pt x="42" y="33"/>
                    </a:moveTo>
                    <a:cubicBezTo>
                      <a:pt x="42" y="35"/>
                      <a:pt x="42" y="37"/>
                      <a:pt x="42" y="39"/>
                    </a:cubicBezTo>
                    <a:cubicBezTo>
                      <a:pt x="42" y="39"/>
                      <a:pt x="42" y="39"/>
                      <a:pt x="41" y="39"/>
                    </a:cubicBezTo>
                    <a:cubicBezTo>
                      <a:pt x="41" y="41"/>
                      <a:pt x="40" y="43"/>
                      <a:pt x="39" y="45"/>
                    </a:cubicBezTo>
                    <a:cubicBezTo>
                      <a:pt x="37" y="48"/>
                      <a:pt x="36" y="50"/>
                      <a:pt x="33" y="52"/>
                    </a:cubicBezTo>
                    <a:cubicBezTo>
                      <a:pt x="31" y="54"/>
                      <a:pt x="29" y="56"/>
                      <a:pt x="27" y="57"/>
                    </a:cubicBezTo>
                    <a:cubicBezTo>
                      <a:pt x="25" y="59"/>
                      <a:pt x="24" y="61"/>
                      <a:pt x="23" y="63"/>
                    </a:cubicBezTo>
                    <a:cubicBezTo>
                      <a:pt x="18" y="71"/>
                      <a:pt x="14" y="79"/>
                      <a:pt x="14" y="88"/>
                    </a:cubicBezTo>
                    <a:cubicBezTo>
                      <a:pt x="11" y="86"/>
                      <a:pt x="8" y="83"/>
                      <a:pt x="6" y="80"/>
                    </a:cubicBezTo>
                    <a:cubicBezTo>
                      <a:pt x="1" y="73"/>
                      <a:pt x="0" y="64"/>
                      <a:pt x="2" y="56"/>
                    </a:cubicBezTo>
                    <a:cubicBezTo>
                      <a:pt x="3" y="47"/>
                      <a:pt x="7" y="40"/>
                      <a:pt x="12" y="32"/>
                    </a:cubicBezTo>
                    <a:cubicBezTo>
                      <a:pt x="13" y="30"/>
                      <a:pt x="15" y="28"/>
                      <a:pt x="15" y="25"/>
                    </a:cubicBezTo>
                    <a:cubicBezTo>
                      <a:pt x="15" y="24"/>
                      <a:pt x="15" y="22"/>
                      <a:pt x="14" y="21"/>
                    </a:cubicBezTo>
                    <a:cubicBezTo>
                      <a:pt x="14" y="20"/>
                      <a:pt x="13" y="19"/>
                      <a:pt x="12" y="18"/>
                    </a:cubicBezTo>
                    <a:cubicBezTo>
                      <a:pt x="11" y="14"/>
                      <a:pt x="11" y="10"/>
                      <a:pt x="12" y="5"/>
                    </a:cubicBezTo>
                    <a:cubicBezTo>
                      <a:pt x="12" y="4"/>
                      <a:pt x="13" y="2"/>
                      <a:pt x="13" y="0"/>
                    </a:cubicBezTo>
                    <a:cubicBezTo>
                      <a:pt x="17" y="6"/>
                      <a:pt x="23" y="11"/>
                      <a:pt x="29" y="14"/>
                    </a:cubicBezTo>
                    <a:cubicBezTo>
                      <a:pt x="32" y="15"/>
                      <a:pt x="35" y="16"/>
                      <a:pt x="37" y="17"/>
                    </a:cubicBezTo>
                    <a:cubicBezTo>
                      <a:pt x="42" y="21"/>
                      <a:pt x="43" y="27"/>
                      <a:pt x="42" y="33"/>
                    </a:cubicBezTo>
                    <a:close/>
                  </a:path>
                </a:pathLst>
              </a:custGeom>
              <a:solidFill>
                <a:srgbClr val="FF2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grpSp>
        <p:nvGrpSpPr>
          <p:cNvPr id="3223" name="Man 01"/>
          <p:cNvGrpSpPr/>
          <p:nvPr/>
        </p:nvGrpSpPr>
        <p:grpSpPr>
          <a:xfrm>
            <a:off x="5991225" y="2122885"/>
            <a:ext cx="1864519" cy="2669382"/>
            <a:chOff x="7988300" y="2830513"/>
            <a:chExt cx="2486025" cy="3559176"/>
          </a:xfrm>
        </p:grpSpPr>
        <p:sp>
          <p:nvSpPr>
            <p:cNvPr id="95" name="Freeform 96"/>
            <p:cNvSpPr>
              <a:spLocks/>
            </p:cNvSpPr>
            <p:nvPr/>
          </p:nvSpPr>
          <p:spPr bwMode="auto">
            <a:xfrm>
              <a:off x="9591675" y="6245226"/>
              <a:ext cx="319088" cy="144463"/>
            </a:xfrm>
            <a:custGeom>
              <a:avLst/>
              <a:gdLst>
                <a:gd name="T0" fmla="*/ 2 w 84"/>
                <a:gd name="T1" fmla="*/ 33 h 38"/>
                <a:gd name="T2" fmla="*/ 7 w 84"/>
                <a:gd name="T3" fmla="*/ 24 h 38"/>
                <a:gd name="T4" fmla="*/ 15 w 84"/>
                <a:gd name="T5" fmla="*/ 23 h 38"/>
                <a:gd name="T6" fmla="*/ 54 w 84"/>
                <a:gd name="T7" fmla="*/ 0 h 38"/>
                <a:gd name="T8" fmla="*/ 82 w 84"/>
                <a:gd name="T9" fmla="*/ 0 h 38"/>
                <a:gd name="T10" fmla="*/ 82 w 84"/>
                <a:gd name="T11" fmla="*/ 38 h 38"/>
                <a:gd name="T12" fmla="*/ 68 w 84"/>
                <a:gd name="T13" fmla="*/ 38 h 38"/>
                <a:gd name="T14" fmla="*/ 63 w 84"/>
                <a:gd name="T15" fmla="*/ 34 h 38"/>
                <a:gd name="T16" fmla="*/ 62 w 84"/>
                <a:gd name="T17" fmla="*/ 29 h 38"/>
                <a:gd name="T18" fmla="*/ 29 w 84"/>
                <a:gd name="T19" fmla="*/ 38 h 38"/>
                <a:gd name="T20" fmla="*/ 11 w 84"/>
                <a:gd name="T21" fmla="*/ 38 h 38"/>
                <a:gd name="T22" fmla="*/ 2 w 84"/>
                <a:gd name="T23"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38">
                  <a:moveTo>
                    <a:pt x="2" y="33"/>
                  </a:moveTo>
                  <a:cubicBezTo>
                    <a:pt x="0" y="29"/>
                    <a:pt x="3" y="25"/>
                    <a:pt x="7" y="24"/>
                  </a:cubicBezTo>
                  <a:cubicBezTo>
                    <a:pt x="15" y="23"/>
                    <a:pt x="15" y="23"/>
                    <a:pt x="15" y="23"/>
                  </a:cubicBezTo>
                  <a:cubicBezTo>
                    <a:pt x="32" y="19"/>
                    <a:pt x="41" y="12"/>
                    <a:pt x="54" y="0"/>
                  </a:cubicBezTo>
                  <a:cubicBezTo>
                    <a:pt x="82" y="0"/>
                    <a:pt x="82" y="0"/>
                    <a:pt x="82" y="0"/>
                  </a:cubicBezTo>
                  <a:cubicBezTo>
                    <a:pt x="84" y="13"/>
                    <a:pt x="84" y="25"/>
                    <a:pt x="82" y="38"/>
                  </a:cubicBezTo>
                  <a:cubicBezTo>
                    <a:pt x="68" y="38"/>
                    <a:pt x="68" y="38"/>
                    <a:pt x="68" y="38"/>
                  </a:cubicBezTo>
                  <a:cubicBezTo>
                    <a:pt x="65" y="38"/>
                    <a:pt x="63" y="36"/>
                    <a:pt x="63" y="34"/>
                  </a:cubicBezTo>
                  <a:cubicBezTo>
                    <a:pt x="62" y="29"/>
                    <a:pt x="62" y="29"/>
                    <a:pt x="62" y="29"/>
                  </a:cubicBezTo>
                  <a:cubicBezTo>
                    <a:pt x="50" y="35"/>
                    <a:pt x="43" y="38"/>
                    <a:pt x="29" y="38"/>
                  </a:cubicBezTo>
                  <a:cubicBezTo>
                    <a:pt x="29" y="38"/>
                    <a:pt x="14" y="38"/>
                    <a:pt x="11" y="38"/>
                  </a:cubicBezTo>
                  <a:cubicBezTo>
                    <a:pt x="9" y="38"/>
                    <a:pt x="4" y="36"/>
                    <a:pt x="2" y="33"/>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36" name="Freeform 97"/>
            <p:cNvSpPr>
              <a:spLocks/>
            </p:cNvSpPr>
            <p:nvPr/>
          </p:nvSpPr>
          <p:spPr bwMode="auto">
            <a:xfrm>
              <a:off x="9693275" y="5075238"/>
              <a:ext cx="274638" cy="1173163"/>
            </a:xfrm>
            <a:custGeom>
              <a:avLst/>
              <a:gdLst>
                <a:gd name="T0" fmla="*/ 0 w 72"/>
                <a:gd name="T1" fmla="*/ 0 h 308"/>
                <a:gd name="T2" fmla="*/ 14 w 72"/>
                <a:gd name="T3" fmla="*/ 154 h 308"/>
                <a:gd name="T4" fmla="*/ 16 w 72"/>
                <a:gd name="T5" fmla="*/ 225 h 308"/>
                <a:gd name="T6" fmla="*/ 26 w 72"/>
                <a:gd name="T7" fmla="*/ 308 h 308"/>
                <a:gd name="T8" fmla="*/ 55 w 72"/>
                <a:gd name="T9" fmla="*/ 307 h 308"/>
                <a:gd name="T10" fmla="*/ 61 w 72"/>
                <a:gd name="T11" fmla="*/ 218 h 308"/>
                <a:gd name="T12" fmla="*/ 60 w 72"/>
                <a:gd name="T13" fmla="*/ 151 h 308"/>
                <a:gd name="T14" fmla="*/ 70 w 72"/>
                <a:gd name="T15" fmla="*/ 36 h 308"/>
                <a:gd name="T16" fmla="*/ 72 w 72"/>
                <a:gd name="T17" fmla="*/ 0 h 308"/>
                <a:gd name="T18" fmla="*/ 0 w 72"/>
                <a:gd name="T19"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08">
                  <a:moveTo>
                    <a:pt x="0" y="0"/>
                  </a:moveTo>
                  <a:cubicBezTo>
                    <a:pt x="14" y="154"/>
                    <a:pt x="14" y="154"/>
                    <a:pt x="14" y="154"/>
                  </a:cubicBezTo>
                  <a:cubicBezTo>
                    <a:pt x="14" y="154"/>
                    <a:pt x="13" y="206"/>
                    <a:pt x="16" y="225"/>
                  </a:cubicBezTo>
                  <a:cubicBezTo>
                    <a:pt x="16" y="225"/>
                    <a:pt x="23" y="282"/>
                    <a:pt x="26" y="308"/>
                  </a:cubicBezTo>
                  <a:cubicBezTo>
                    <a:pt x="55" y="307"/>
                    <a:pt x="55" y="307"/>
                    <a:pt x="55" y="307"/>
                  </a:cubicBezTo>
                  <a:cubicBezTo>
                    <a:pt x="56" y="282"/>
                    <a:pt x="61" y="218"/>
                    <a:pt x="61" y="218"/>
                  </a:cubicBezTo>
                  <a:cubicBezTo>
                    <a:pt x="63" y="195"/>
                    <a:pt x="62" y="175"/>
                    <a:pt x="60" y="151"/>
                  </a:cubicBezTo>
                  <a:cubicBezTo>
                    <a:pt x="60" y="151"/>
                    <a:pt x="68" y="64"/>
                    <a:pt x="70" y="36"/>
                  </a:cubicBezTo>
                  <a:cubicBezTo>
                    <a:pt x="72" y="0"/>
                    <a:pt x="72" y="0"/>
                    <a:pt x="72" y="0"/>
                  </a:cubicBezTo>
                  <a:lnTo>
                    <a:pt x="0" y="0"/>
                  </a:lnTo>
                  <a:close/>
                </a:path>
              </a:pathLst>
            </a:custGeom>
            <a:solidFill>
              <a:srgbClr val="FF8D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37" name="Freeform 98"/>
            <p:cNvSpPr>
              <a:spLocks/>
            </p:cNvSpPr>
            <p:nvPr/>
          </p:nvSpPr>
          <p:spPr bwMode="auto">
            <a:xfrm>
              <a:off x="10025063" y="6245226"/>
              <a:ext cx="320675" cy="144463"/>
            </a:xfrm>
            <a:custGeom>
              <a:avLst/>
              <a:gdLst>
                <a:gd name="T0" fmla="*/ 82 w 84"/>
                <a:gd name="T1" fmla="*/ 33 h 38"/>
                <a:gd name="T2" fmla="*/ 77 w 84"/>
                <a:gd name="T3" fmla="*/ 24 h 38"/>
                <a:gd name="T4" fmla="*/ 69 w 84"/>
                <a:gd name="T5" fmla="*/ 23 h 38"/>
                <a:gd name="T6" fmla="*/ 30 w 84"/>
                <a:gd name="T7" fmla="*/ 0 h 38"/>
                <a:gd name="T8" fmla="*/ 2 w 84"/>
                <a:gd name="T9" fmla="*/ 0 h 38"/>
                <a:gd name="T10" fmla="*/ 2 w 84"/>
                <a:gd name="T11" fmla="*/ 38 h 38"/>
                <a:gd name="T12" fmla="*/ 16 w 84"/>
                <a:gd name="T13" fmla="*/ 38 h 38"/>
                <a:gd name="T14" fmla="*/ 22 w 84"/>
                <a:gd name="T15" fmla="*/ 34 h 38"/>
                <a:gd name="T16" fmla="*/ 23 w 84"/>
                <a:gd name="T17" fmla="*/ 29 h 38"/>
                <a:gd name="T18" fmla="*/ 55 w 84"/>
                <a:gd name="T19" fmla="*/ 38 h 38"/>
                <a:gd name="T20" fmla="*/ 73 w 84"/>
                <a:gd name="T21" fmla="*/ 38 h 38"/>
                <a:gd name="T22" fmla="*/ 82 w 84"/>
                <a:gd name="T23"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38">
                  <a:moveTo>
                    <a:pt x="82" y="33"/>
                  </a:moveTo>
                  <a:cubicBezTo>
                    <a:pt x="84" y="29"/>
                    <a:pt x="81" y="25"/>
                    <a:pt x="77" y="24"/>
                  </a:cubicBezTo>
                  <a:cubicBezTo>
                    <a:pt x="69" y="23"/>
                    <a:pt x="69" y="23"/>
                    <a:pt x="69" y="23"/>
                  </a:cubicBezTo>
                  <a:cubicBezTo>
                    <a:pt x="52" y="19"/>
                    <a:pt x="43" y="12"/>
                    <a:pt x="30" y="0"/>
                  </a:cubicBezTo>
                  <a:cubicBezTo>
                    <a:pt x="2" y="0"/>
                    <a:pt x="2" y="0"/>
                    <a:pt x="2" y="0"/>
                  </a:cubicBezTo>
                  <a:cubicBezTo>
                    <a:pt x="0" y="13"/>
                    <a:pt x="0" y="25"/>
                    <a:pt x="2" y="38"/>
                  </a:cubicBezTo>
                  <a:cubicBezTo>
                    <a:pt x="16" y="38"/>
                    <a:pt x="16" y="38"/>
                    <a:pt x="16" y="38"/>
                  </a:cubicBezTo>
                  <a:cubicBezTo>
                    <a:pt x="19" y="38"/>
                    <a:pt x="21" y="36"/>
                    <a:pt x="22" y="34"/>
                  </a:cubicBezTo>
                  <a:cubicBezTo>
                    <a:pt x="23" y="29"/>
                    <a:pt x="23" y="29"/>
                    <a:pt x="23" y="29"/>
                  </a:cubicBezTo>
                  <a:cubicBezTo>
                    <a:pt x="35" y="35"/>
                    <a:pt x="41" y="38"/>
                    <a:pt x="55" y="38"/>
                  </a:cubicBezTo>
                  <a:cubicBezTo>
                    <a:pt x="55" y="38"/>
                    <a:pt x="70" y="38"/>
                    <a:pt x="73" y="38"/>
                  </a:cubicBezTo>
                  <a:cubicBezTo>
                    <a:pt x="75" y="38"/>
                    <a:pt x="80" y="36"/>
                    <a:pt x="82" y="33"/>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38" name="Freeform 99"/>
            <p:cNvSpPr>
              <a:spLocks/>
            </p:cNvSpPr>
            <p:nvPr/>
          </p:nvSpPr>
          <p:spPr bwMode="auto">
            <a:xfrm>
              <a:off x="9937750" y="5075238"/>
              <a:ext cx="293688" cy="1173163"/>
            </a:xfrm>
            <a:custGeom>
              <a:avLst/>
              <a:gdLst>
                <a:gd name="T0" fmla="*/ 77 w 77"/>
                <a:gd name="T1" fmla="*/ 0 h 308"/>
                <a:gd name="T2" fmla="*/ 64 w 77"/>
                <a:gd name="T3" fmla="*/ 154 h 308"/>
                <a:gd name="T4" fmla="*/ 63 w 77"/>
                <a:gd name="T5" fmla="*/ 225 h 308"/>
                <a:gd name="T6" fmla="*/ 54 w 77"/>
                <a:gd name="T7" fmla="*/ 308 h 308"/>
                <a:gd name="T8" fmla="*/ 24 w 77"/>
                <a:gd name="T9" fmla="*/ 307 h 308"/>
                <a:gd name="T10" fmla="*/ 19 w 77"/>
                <a:gd name="T11" fmla="*/ 151 h 308"/>
                <a:gd name="T12" fmla="*/ 2 w 77"/>
                <a:gd name="T13" fmla="*/ 36 h 308"/>
                <a:gd name="T14" fmla="*/ 0 w 77"/>
                <a:gd name="T15" fmla="*/ 0 h 308"/>
                <a:gd name="T16" fmla="*/ 77 w 77"/>
                <a:gd name="T17"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308">
                  <a:moveTo>
                    <a:pt x="77" y="0"/>
                  </a:moveTo>
                  <a:cubicBezTo>
                    <a:pt x="64" y="154"/>
                    <a:pt x="64" y="154"/>
                    <a:pt x="64" y="154"/>
                  </a:cubicBezTo>
                  <a:cubicBezTo>
                    <a:pt x="64" y="154"/>
                    <a:pt x="66" y="206"/>
                    <a:pt x="63" y="225"/>
                  </a:cubicBezTo>
                  <a:cubicBezTo>
                    <a:pt x="63" y="225"/>
                    <a:pt x="56" y="282"/>
                    <a:pt x="54" y="308"/>
                  </a:cubicBezTo>
                  <a:cubicBezTo>
                    <a:pt x="24" y="307"/>
                    <a:pt x="24" y="307"/>
                    <a:pt x="24" y="307"/>
                  </a:cubicBezTo>
                  <a:cubicBezTo>
                    <a:pt x="24" y="282"/>
                    <a:pt x="17" y="175"/>
                    <a:pt x="19" y="151"/>
                  </a:cubicBezTo>
                  <a:cubicBezTo>
                    <a:pt x="19" y="151"/>
                    <a:pt x="4" y="64"/>
                    <a:pt x="2" y="36"/>
                  </a:cubicBezTo>
                  <a:cubicBezTo>
                    <a:pt x="0" y="0"/>
                    <a:pt x="0" y="0"/>
                    <a:pt x="0" y="0"/>
                  </a:cubicBezTo>
                  <a:lnTo>
                    <a:pt x="77" y="0"/>
                  </a:ln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39" name="Freeform 100"/>
            <p:cNvSpPr>
              <a:spLocks/>
            </p:cNvSpPr>
            <p:nvPr/>
          </p:nvSpPr>
          <p:spPr bwMode="auto">
            <a:xfrm>
              <a:off x="10272713" y="4792663"/>
              <a:ext cx="168275" cy="125413"/>
            </a:xfrm>
            <a:custGeom>
              <a:avLst/>
              <a:gdLst>
                <a:gd name="T0" fmla="*/ 26 w 44"/>
                <a:gd name="T1" fmla="*/ 0 h 33"/>
                <a:gd name="T2" fmla="*/ 21 w 44"/>
                <a:gd name="T3" fmla="*/ 17 h 33"/>
                <a:gd name="T4" fmla="*/ 5 w 44"/>
                <a:gd name="T5" fmla="*/ 15 h 33"/>
                <a:gd name="T6" fmla="*/ 6 w 44"/>
                <a:gd name="T7" fmla="*/ 19 h 33"/>
                <a:gd name="T8" fmla="*/ 7 w 44"/>
                <a:gd name="T9" fmla="*/ 24 h 33"/>
                <a:gd name="T10" fmla="*/ 19 w 44"/>
                <a:gd name="T11" fmla="*/ 29 h 33"/>
                <a:gd name="T12" fmla="*/ 33 w 44"/>
                <a:gd name="T13" fmla="*/ 32 h 33"/>
                <a:gd name="T14" fmla="*/ 44 w 44"/>
                <a:gd name="T15" fmla="*/ 11 h 33"/>
                <a:gd name="T16" fmla="*/ 26 w 44"/>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3">
                  <a:moveTo>
                    <a:pt x="26" y="0"/>
                  </a:moveTo>
                  <a:cubicBezTo>
                    <a:pt x="25" y="7"/>
                    <a:pt x="24" y="17"/>
                    <a:pt x="21" y="17"/>
                  </a:cubicBezTo>
                  <a:cubicBezTo>
                    <a:pt x="18" y="17"/>
                    <a:pt x="6" y="15"/>
                    <a:pt x="5" y="15"/>
                  </a:cubicBezTo>
                  <a:cubicBezTo>
                    <a:pt x="5" y="16"/>
                    <a:pt x="3" y="18"/>
                    <a:pt x="6" y="19"/>
                  </a:cubicBezTo>
                  <a:cubicBezTo>
                    <a:pt x="3" y="20"/>
                    <a:pt x="0" y="24"/>
                    <a:pt x="7" y="24"/>
                  </a:cubicBezTo>
                  <a:cubicBezTo>
                    <a:pt x="9" y="27"/>
                    <a:pt x="16" y="29"/>
                    <a:pt x="19" y="29"/>
                  </a:cubicBezTo>
                  <a:cubicBezTo>
                    <a:pt x="20" y="30"/>
                    <a:pt x="30" y="33"/>
                    <a:pt x="33" y="32"/>
                  </a:cubicBezTo>
                  <a:cubicBezTo>
                    <a:pt x="36" y="30"/>
                    <a:pt x="44" y="11"/>
                    <a:pt x="44" y="11"/>
                  </a:cubicBezTo>
                  <a:lnTo>
                    <a:pt x="26" y="0"/>
                  </a:ln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40" name="Freeform 101"/>
            <p:cNvSpPr>
              <a:spLocks/>
            </p:cNvSpPr>
            <p:nvPr/>
          </p:nvSpPr>
          <p:spPr bwMode="auto">
            <a:xfrm>
              <a:off x="10223500" y="4041776"/>
              <a:ext cx="242888" cy="796925"/>
            </a:xfrm>
            <a:custGeom>
              <a:avLst/>
              <a:gdLst>
                <a:gd name="T0" fmla="*/ 57 w 64"/>
                <a:gd name="T1" fmla="*/ 122 h 209"/>
                <a:gd name="T2" fmla="*/ 22 w 64"/>
                <a:gd name="T3" fmla="*/ 20 h 209"/>
                <a:gd name="T4" fmla="*/ 8 w 64"/>
                <a:gd name="T5" fmla="*/ 0 h 209"/>
                <a:gd name="T6" fmla="*/ 0 w 64"/>
                <a:gd name="T7" fmla="*/ 79 h 209"/>
                <a:gd name="T8" fmla="*/ 25 w 64"/>
                <a:gd name="T9" fmla="*/ 142 h 209"/>
                <a:gd name="T10" fmla="*/ 35 w 64"/>
                <a:gd name="T11" fmla="*/ 197 h 209"/>
                <a:gd name="T12" fmla="*/ 59 w 64"/>
                <a:gd name="T13" fmla="*/ 209 h 209"/>
                <a:gd name="T14" fmla="*/ 63 w 64"/>
                <a:gd name="T15" fmla="*/ 165 h 209"/>
                <a:gd name="T16" fmla="*/ 57 w 64"/>
                <a:gd name="T17" fmla="*/ 12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209">
                  <a:moveTo>
                    <a:pt x="57" y="122"/>
                  </a:moveTo>
                  <a:cubicBezTo>
                    <a:pt x="22" y="20"/>
                    <a:pt x="22" y="20"/>
                    <a:pt x="22" y="20"/>
                  </a:cubicBezTo>
                  <a:cubicBezTo>
                    <a:pt x="15" y="4"/>
                    <a:pt x="8" y="0"/>
                    <a:pt x="8" y="0"/>
                  </a:cubicBezTo>
                  <a:cubicBezTo>
                    <a:pt x="10" y="23"/>
                    <a:pt x="5" y="57"/>
                    <a:pt x="0" y="79"/>
                  </a:cubicBezTo>
                  <a:cubicBezTo>
                    <a:pt x="0" y="79"/>
                    <a:pt x="25" y="142"/>
                    <a:pt x="25" y="142"/>
                  </a:cubicBezTo>
                  <a:cubicBezTo>
                    <a:pt x="35" y="197"/>
                    <a:pt x="35" y="197"/>
                    <a:pt x="35" y="197"/>
                  </a:cubicBezTo>
                  <a:cubicBezTo>
                    <a:pt x="59" y="209"/>
                    <a:pt x="59" y="209"/>
                    <a:pt x="59" y="209"/>
                  </a:cubicBezTo>
                  <a:cubicBezTo>
                    <a:pt x="63" y="165"/>
                    <a:pt x="63" y="165"/>
                    <a:pt x="63" y="165"/>
                  </a:cubicBezTo>
                  <a:cubicBezTo>
                    <a:pt x="64" y="150"/>
                    <a:pt x="62" y="136"/>
                    <a:pt x="57" y="122"/>
                  </a:cubicBezTo>
                  <a:close/>
                </a:path>
              </a:pathLst>
            </a:custGeom>
            <a:solidFill>
              <a:srgbClr val="3C4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41" name="Freeform 102"/>
            <p:cNvSpPr>
              <a:spLocks/>
            </p:cNvSpPr>
            <p:nvPr/>
          </p:nvSpPr>
          <p:spPr bwMode="auto">
            <a:xfrm>
              <a:off x="9537700" y="4319588"/>
              <a:ext cx="98425" cy="122238"/>
            </a:xfrm>
            <a:custGeom>
              <a:avLst/>
              <a:gdLst>
                <a:gd name="T0" fmla="*/ 14 w 26"/>
                <a:gd name="T1" fmla="*/ 32 h 32"/>
                <a:gd name="T2" fmla="*/ 24 w 26"/>
                <a:gd name="T3" fmla="*/ 16 h 32"/>
                <a:gd name="T4" fmla="*/ 25 w 26"/>
                <a:gd name="T5" fmla="*/ 10 h 32"/>
                <a:gd name="T6" fmla="*/ 22 w 26"/>
                <a:gd name="T7" fmla="*/ 3 h 32"/>
                <a:gd name="T8" fmla="*/ 17 w 26"/>
                <a:gd name="T9" fmla="*/ 0 h 32"/>
                <a:gd name="T10" fmla="*/ 12 w 26"/>
                <a:gd name="T11" fmla="*/ 2 h 32"/>
                <a:gd name="T12" fmla="*/ 5 w 26"/>
                <a:gd name="T13" fmla="*/ 11 h 32"/>
                <a:gd name="T14" fmla="*/ 5 w 26"/>
                <a:gd name="T15" fmla="*/ 11 h 32"/>
                <a:gd name="T16" fmla="*/ 5 w 26"/>
                <a:gd name="T17" fmla="*/ 5 h 32"/>
                <a:gd name="T18" fmla="*/ 4 w 26"/>
                <a:gd name="T19" fmla="*/ 3 h 32"/>
                <a:gd name="T20" fmla="*/ 2 w 26"/>
                <a:gd name="T21" fmla="*/ 4 h 32"/>
                <a:gd name="T22" fmla="*/ 0 w 26"/>
                <a:gd name="T23" fmla="*/ 11 h 32"/>
                <a:gd name="T24" fmla="*/ 0 w 26"/>
                <a:gd name="T25" fmla="*/ 16 h 32"/>
                <a:gd name="T26" fmla="*/ 5 w 26"/>
                <a:gd name="T27" fmla="*/ 26 h 32"/>
                <a:gd name="T28" fmla="*/ 14 w 26"/>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2">
                  <a:moveTo>
                    <a:pt x="14" y="32"/>
                  </a:moveTo>
                  <a:cubicBezTo>
                    <a:pt x="24" y="16"/>
                    <a:pt x="24" y="16"/>
                    <a:pt x="24" y="16"/>
                  </a:cubicBezTo>
                  <a:cubicBezTo>
                    <a:pt x="25" y="14"/>
                    <a:pt x="26" y="12"/>
                    <a:pt x="25" y="10"/>
                  </a:cubicBezTo>
                  <a:cubicBezTo>
                    <a:pt x="24" y="8"/>
                    <a:pt x="24" y="4"/>
                    <a:pt x="22" y="3"/>
                  </a:cubicBezTo>
                  <a:cubicBezTo>
                    <a:pt x="20" y="1"/>
                    <a:pt x="19" y="1"/>
                    <a:pt x="17" y="0"/>
                  </a:cubicBezTo>
                  <a:cubicBezTo>
                    <a:pt x="15" y="0"/>
                    <a:pt x="13" y="0"/>
                    <a:pt x="12" y="2"/>
                  </a:cubicBezTo>
                  <a:cubicBezTo>
                    <a:pt x="5" y="11"/>
                    <a:pt x="5" y="11"/>
                    <a:pt x="5" y="11"/>
                  </a:cubicBezTo>
                  <a:cubicBezTo>
                    <a:pt x="5" y="11"/>
                    <a:pt x="5" y="11"/>
                    <a:pt x="5" y="11"/>
                  </a:cubicBezTo>
                  <a:cubicBezTo>
                    <a:pt x="5" y="5"/>
                    <a:pt x="5" y="5"/>
                    <a:pt x="5" y="5"/>
                  </a:cubicBezTo>
                  <a:cubicBezTo>
                    <a:pt x="5" y="4"/>
                    <a:pt x="5" y="3"/>
                    <a:pt x="4" y="3"/>
                  </a:cubicBezTo>
                  <a:cubicBezTo>
                    <a:pt x="3" y="3"/>
                    <a:pt x="2" y="3"/>
                    <a:pt x="2" y="4"/>
                  </a:cubicBezTo>
                  <a:cubicBezTo>
                    <a:pt x="0" y="11"/>
                    <a:pt x="0" y="11"/>
                    <a:pt x="0" y="11"/>
                  </a:cubicBezTo>
                  <a:cubicBezTo>
                    <a:pt x="0" y="12"/>
                    <a:pt x="0" y="14"/>
                    <a:pt x="0" y="16"/>
                  </a:cubicBezTo>
                  <a:cubicBezTo>
                    <a:pt x="5" y="26"/>
                    <a:pt x="5" y="26"/>
                    <a:pt x="5" y="26"/>
                  </a:cubicBezTo>
                  <a:cubicBezTo>
                    <a:pt x="5" y="26"/>
                    <a:pt x="14" y="32"/>
                    <a:pt x="14" y="32"/>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42" name="Freeform 103"/>
            <p:cNvSpPr>
              <a:spLocks noEditPoints="1"/>
            </p:cNvSpPr>
            <p:nvPr/>
          </p:nvSpPr>
          <p:spPr bwMode="auto">
            <a:xfrm>
              <a:off x="7988300" y="2830513"/>
              <a:ext cx="2486025" cy="2087563"/>
            </a:xfrm>
            <a:custGeom>
              <a:avLst/>
              <a:gdLst>
                <a:gd name="T0" fmla="*/ 641 w 653"/>
                <a:gd name="T1" fmla="*/ 489 h 548"/>
                <a:gd name="T2" fmla="*/ 422 w 653"/>
                <a:gd name="T3" fmla="*/ 322 h 548"/>
                <a:gd name="T4" fmla="*/ 400 w 653"/>
                <a:gd name="T5" fmla="*/ 325 h 548"/>
                <a:gd name="T6" fmla="*/ 325 w 653"/>
                <a:gd name="T7" fmla="*/ 268 h 548"/>
                <a:gd name="T8" fmla="*/ 348 w 653"/>
                <a:gd name="T9" fmla="*/ 158 h 548"/>
                <a:gd name="T10" fmla="*/ 158 w 653"/>
                <a:gd name="T11" fmla="*/ 13 h 548"/>
                <a:gd name="T12" fmla="*/ 13 w 653"/>
                <a:gd name="T13" fmla="*/ 203 h 548"/>
                <a:gd name="T14" fmla="*/ 203 w 653"/>
                <a:gd name="T15" fmla="*/ 348 h 548"/>
                <a:gd name="T16" fmla="*/ 303 w 653"/>
                <a:gd name="T17" fmla="*/ 297 h 548"/>
                <a:gd name="T18" fmla="*/ 378 w 653"/>
                <a:gd name="T19" fmla="*/ 353 h 548"/>
                <a:gd name="T20" fmla="*/ 381 w 653"/>
                <a:gd name="T21" fmla="*/ 375 h 548"/>
                <a:gd name="T22" fmla="*/ 601 w 653"/>
                <a:gd name="T23" fmla="*/ 542 h 548"/>
                <a:gd name="T24" fmla="*/ 628 w 653"/>
                <a:gd name="T25" fmla="*/ 542 h 548"/>
                <a:gd name="T26" fmla="*/ 639 w 653"/>
                <a:gd name="T27" fmla="*/ 529 h 548"/>
                <a:gd name="T28" fmla="*/ 648 w 653"/>
                <a:gd name="T29" fmla="*/ 515 h 548"/>
                <a:gd name="T30" fmla="*/ 641 w 653"/>
                <a:gd name="T31" fmla="*/ 489 h 548"/>
                <a:gd name="T32" fmla="*/ 200 w 653"/>
                <a:gd name="T33" fmla="*/ 324 h 548"/>
                <a:gd name="T34" fmla="*/ 37 w 653"/>
                <a:gd name="T35" fmla="*/ 200 h 548"/>
                <a:gd name="T36" fmla="*/ 161 w 653"/>
                <a:gd name="T37" fmla="*/ 37 h 548"/>
                <a:gd name="T38" fmla="*/ 324 w 653"/>
                <a:gd name="T39" fmla="*/ 161 h 548"/>
                <a:gd name="T40" fmla="*/ 200 w 653"/>
                <a:gd name="T41" fmla="*/ 324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3" h="548">
                  <a:moveTo>
                    <a:pt x="641" y="489"/>
                  </a:moveTo>
                  <a:cubicBezTo>
                    <a:pt x="422" y="322"/>
                    <a:pt x="422" y="322"/>
                    <a:pt x="422" y="322"/>
                  </a:cubicBezTo>
                  <a:cubicBezTo>
                    <a:pt x="415" y="317"/>
                    <a:pt x="405" y="318"/>
                    <a:pt x="400" y="325"/>
                  </a:cubicBezTo>
                  <a:cubicBezTo>
                    <a:pt x="400" y="325"/>
                    <a:pt x="325" y="268"/>
                    <a:pt x="325" y="268"/>
                  </a:cubicBezTo>
                  <a:cubicBezTo>
                    <a:pt x="344" y="236"/>
                    <a:pt x="353" y="197"/>
                    <a:pt x="348" y="158"/>
                  </a:cubicBezTo>
                  <a:cubicBezTo>
                    <a:pt x="335" y="65"/>
                    <a:pt x="250" y="0"/>
                    <a:pt x="158" y="13"/>
                  </a:cubicBezTo>
                  <a:cubicBezTo>
                    <a:pt x="65" y="25"/>
                    <a:pt x="0" y="111"/>
                    <a:pt x="13" y="203"/>
                  </a:cubicBezTo>
                  <a:cubicBezTo>
                    <a:pt x="25" y="296"/>
                    <a:pt x="111" y="360"/>
                    <a:pt x="203" y="348"/>
                  </a:cubicBezTo>
                  <a:cubicBezTo>
                    <a:pt x="243" y="343"/>
                    <a:pt x="278" y="324"/>
                    <a:pt x="303" y="297"/>
                  </a:cubicBezTo>
                  <a:cubicBezTo>
                    <a:pt x="378" y="353"/>
                    <a:pt x="378" y="353"/>
                    <a:pt x="378" y="353"/>
                  </a:cubicBezTo>
                  <a:cubicBezTo>
                    <a:pt x="373" y="360"/>
                    <a:pt x="375" y="370"/>
                    <a:pt x="381" y="375"/>
                  </a:cubicBezTo>
                  <a:cubicBezTo>
                    <a:pt x="601" y="542"/>
                    <a:pt x="601" y="542"/>
                    <a:pt x="601" y="542"/>
                  </a:cubicBezTo>
                  <a:cubicBezTo>
                    <a:pt x="609" y="548"/>
                    <a:pt x="621" y="548"/>
                    <a:pt x="628" y="542"/>
                  </a:cubicBezTo>
                  <a:cubicBezTo>
                    <a:pt x="632" y="538"/>
                    <a:pt x="635" y="533"/>
                    <a:pt x="639" y="529"/>
                  </a:cubicBezTo>
                  <a:cubicBezTo>
                    <a:pt x="642" y="524"/>
                    <a:pt x="645" y="520"/>
                    <a:pt x="648" y="515"/>
                  </a:cubicBezTo>
                  <a:cubicBezTo>
                    <a:pt x="653" y="507"/>
                    <a:pt x="649" y="495"/>
                    <a:pt x="641" y="489"/>
                  </a:cubicBezTo>
                  <a:close/>
                  <a:moveTo>
                    <a:pt x="200" y="324"/>
                  </a:moveTo>
                  <a:cubicBezTo>
                    <a:pt x="121" y="335"/>
                    <a:pt x="48" y="279"/>
                    <a:pt x="37" y="200"/>
                  </a:cubicBezTo>
                  <a:cubicBezTo>
                    <a:pt x="26" y="121"/>
                    <a:pt x="82" y="48"/>
                    <a:pt x="161" y="37"/>
                  </a:cubicBezTo>
                  <a:cubicBezTo>
                    <a:pt x="240" y="26"/>
                    <a:pt x="313" y="82"/>
                    <a:pt x="324" y="161"/>
                  </a:cubicBezTo>
                  <a:cubicBezTo>
                    <a:pt x="335" y="240"/>
                    <a:pt x="279" y="313"/>
                    <a:pt x="200" y="324"/>
                  </a:cubicBezTo>
                  <a:close/>
                </a:path>
              </a:pathLst>
            </a:custGeom>
            <a:solidFill>
              <a:srgbClr val="2E1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43" name="Freeform 104"/>
            <p:cNvSpPr>
              <a:spLocks/>
            </p:cNvSpPr>
            <p:nvPr/>
          </p:nvSpPr>
          <p:spPr bwMode="auto">
            <a:xfrm>
              <a:off x="8086725" y="2928938"/>
              <a:ext cx="1176338" cy="1177925"/>
            </a:xfrm>
            <a:custGeom>
              <a:avLst/>
              <a:gdLst>
                <a:gd name="T0" fmla="*/ 174 w 309"/>
                <a:gd name="T1" fmla="*/ 298 h 309"/>
                <a:gd name="T2" fmla="*/ 11 w 309"/>
                <a:gd name="T3" fmla="*/ 174 h 309"/>
                <a:gd name="T4" fmla="*/ 135 w 309"/>
                <a:gd name="T5" fmla="*/ 11 h 309"/>
                <a:gd name="T6" fmla="*/ 298 w 309"/>
                <a:gd name="T7" fmla="*/ 135 h 309"/>
                <a:gd name="T8" fmla="*/ 174 w 309"/>
                <a:gd name="T9" fmla="*/ 298 h 309"/>
              </a:gdLst>
              <a:ahLst/>
              <a:cxnLst>
                <a:cxn ang="0">
                  <a:pos x="T0" y="T1"/>
                </a:cxn>
                <a:cxn ang="0">
                  <a:pos x="T2" y="T3"/>
                </a:cxn>
                <a:cxn ang="0">
                  <a:pos x="T4" y="T5"/>
                </a:cxn>
                <a:cxn ang="0">
                  <a:pos x="T6" y="T7"/>
                </a:cxn>
                <a:cxn ang="0">
                  <a:pos x="T8" y="T9"/>
                </a:cxn>
              </a:cxnLst>
              <a:rect l="0" t="0" r="r" b="b"/>
              <a:pathLst>
                <a:path w="309" h="309">
                  <a:moveTo>
                    <a:pt x="174" y="298"/>
                  </a:moveTo>
                  <a:cubicBezTo>
                    <a:pt x="95" y="309"/>
                    <a:pt x="22" y="253"/>
                    <a:pt x="11" y="174"/>
                  </a:cubicBezTo>
                  <a:cubicBezTo>
                    <a:pt x="0" y="95"/>
                    <a:pt x="56" y="22"/>
                    <a:pt x="135" y="11"/>
                  </a:cubicBezTo>
                  <a:cubicBezTo>
                    <a:pt x="214" y="0"/>
                    <a:pt x="287" y="56"/>
                    <a:pt x="298" y="135"/>
                  </a:cubicBezTo>
                  <a:cubicBezTo>
                    <a:pt x="309" y="214"/>
                    <a:pt x="253" y="287"/>
                    <a:pt x="174" y="298"/>
                  </a:cubicBezTo>
                  <a:close/>
                </a:path>
              </a:pathLst>
            </a:custGeom>
            <a:solidFill>
              <a:srgbClr val="91B3FA">
                <a:alpha val="50000"/>
              </a:srgb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144" name="Freeform 105"/>
            <p:cNvSpPr>
              <a:spLocks/>
            </p:cNvSpPr>
            <p:nvPr/>
          </p:nvSpPr>
          <p:spPr bwMode="auto">
            <a:xfrm>
              <a:off x="8086725" y="2955926"/>
              <a:ext cx="815975" cy="949325"/>
            </a:xfrm>
            <a:custGeom>
              <a:avLst/>
              <a:gdLst>
                <a:gd name="T0" fmla="*/ 210 w 214"/>
                <a:gd name="T1" fmla="*/ 14 h 249"/>
                <a:gd name="T2" fmla="*/ 135 w 214"/>
                <a:gd name="T3" fmla="*/ 4 h 249"/>
                <a:gd name="T4" fmla="*/ 11 w 214"/>
                <a:gd name="T5" fmla="*/ 167 h 249"/>
                <a:gd name="T6" fmla="*/ 51 w 214"/>
                <a:gd name="T7" fmla="*/ 249 h 249"/>
                <a:gd name="T8" fmla="*/ 155 w 214"/>
                <a:gd name="T9" fmla="*/ 169 h 249"/>
                <a:gd name="T10" fmla="*/ 210 w 214"/>
                <a:gd name="T11" fmla="*/ 14 h 249"/>
              </a:gdLst>
              <a:ahLst/>
              <a:cxnLst>
                <a:cxn ang="0">
                  <a:pos x="T0" y="T1"/>
                </a:cxn>
                <a:cxn ang="0">
                  <a:pos x="T2" y="T3"/>
                </a:cxn>
                <a:cxn ang="0">
                  <a:pos x="T4" y="T5"/>
                </a:cxn>
                <a:cxn ang="0">
                  <a:pos x="T6" y="T7"/>
                </a:cxn>
                <a:cxn ang="0">
                  <a:pos x="T8" y="T9"/>
                </a:cxn>
                <a:cxn ang="0">
                  <a:pos x="T10" y="T11"/>
                </a:cxn>
              </a:cxnLst>
              <a:rect l="0" t="0" r="r" b="b"/>
              <a:pathLst>
                <a:path w="214" h="249">
                  <a:moveTo>
                    <a:pt x="210" y="14"/>
                  </a:moveTo>
                  <a:cubicBezTo>
                    <a:pt x="187" y="4"/>
                    <a:pt x="161" y="0"/>
                    <a:pt x="135" y="4"/>
                  </a:cubicBezTo>
                  <a:cubicBezTo>
                    <a:pt x="56" y="15"/>
                    <a:pt x="0" y="88"/>
                    <a:pt x="11" y="167"/>
                  </a:cubicBezTo>
                  <a:cubicBezTo>
                    <a:pt x="15" y="199"/>
                    <a:pt x="30" y="227"/>
                    <a:pt x="51" y="249"/>
                  </a:cubicBezTo>
                  <a:cubicBezTo>
                    <a:pt x="87" y="235"/>
                    <a:pt x="124" y="207"/>
                    <a:pt x="155" y="169"/>
                  </a:cubicBezTo>
                  <a:cubicBezTo>
                    <a:pt x="195" y="118"/>
                    <a:pt x="214" y="60"/>
                    <a:pt x="210" y="14"/>
                  </a:cubicBezTo>
                  <a:close/>
                </a:path>
              </a:pathLst>
            </a:custGeom>
            <a:solidFill>
              <a:srgbClr val="FFFFFF">
                <a:alpha val="30000"/>
              </a:srgb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145" name="Freeform 106"/>
            <p:cNvSpPr>
              <a:spLocks/>
            </p:cNvSpPr>
            <p:nvPr/>
          </p:nvSpPr>
          <p:spPr bwMode="auto">
            <a:xfrm>
              <a:off x="8593138" y="3032126"/>
              <a:ext cx="555625" cy="827088"/>
            </a:xfrm>
            <a:custGeom>
              <a:avLst/>
              <a:gdLst>
                <a:gd name="T0" fmla="*/ 10 w 146"/>
                <a:gd name="T1" fmla="*/ 1 h 217"/>
                <a:gd name="T2" fmla="*/ 127 w 146"/>
                <a:gd name="T3" fmla="*/ 151 h 217"/>
                <a:gd name="T4" fmla="*/ 107 w 146"/>
                <a:gd name="T5" fmla="*/ 217 h 217"/>
                <a:gd name="T6" fmla="*/ 141 w 146"/>
                <a:gd name="T7" fmla="*/ 139 h 217"/>
                <a:gd name="T8" fmla="*/ 22 w 146"/>
                <a:gd name="T9" fmla="*/ 1 h 217"/>
                <a:gd name="T10" fmla="*/ 0 w 146"/>
                <a:gd name="T11" fmla="*/ 1 h 217"/>
                <a:gd name="T12" fmla="*/ 10 w 146"/>
                <a:gd name="T13" fmla="*/ 1 h 217"/>
              </a:gdLst>
              <a:ahLst/>
              <a:cxnLst>
                <a:cxn ang="0">
                  <a:pos x="T0" y="T1"/>
                </a:cxn>
                <a:cxn ang="0">
                  <a:pos x="T2" y="T3"/>
                </a:cxn>
                <a:cxn ang="0">
                  <a:pos x="T4" y="T5"/>
                </a:cxn>
                <a:cxn ang="0">
                  <a:pos x="T6" y="T7"/>
                </a:cxn>
                <a:cxn ang="0">
                  <a:pos x="T8" y="T9"/>
                </a:cxn>
                <a:cxn ang="0">
                  <a:pos x="T10" y="T11"/>
                </a:cxn>
                <a:cxn ang="0">
                  <a:pos x="T12" y="T13"/>
                </a:cxn>
              </a:cxnLst>
              <a:rect l="0" t="0" r="r" b="b"/>
              <a:pathLst>
                <a:path w="146" h="217">
                  <a:moveTo>
                    <a:pt x="10" y="1"/>
                  </a:moveTo>
                  <a:cubicBezTo>
                    <a:pt x="81" y="7"/>
                    <a:pt x="134" y="74"/>
                    <a:pt x="127" y="151"/>
                  </a:cubicBezTo>
                  <a:cubicBezTo>
                    <a:pt x="126" y="175"/>
                    <a:pt x="118" y="198"/>
                    <a:pt x="107" y="217"/>
                  </a:cubicBezTo>
                  <a:cubicBezTo>
                    <a:pt x="126" y="196"/>
                    <a:pt x="138" y="169"/>
                    <a:pt x="141" y="139"/>
                  </a:cubicBezTo>
                  <a:cubicBezTo>
                    <a:pt x="146" y="68"/>
                    <a:pt x="93" y="6"/>
                    <a:pt x="22" y="1"/>
                  </a:cubicBezTo>
                  <a:cubicBezTo>
                    <a:pt x="15" y="0"/>
                    <a:pt x="7" y="0"/>
                    <a:pt x="0" y="1"/>
                  </a:cubicBezTo>
                  <a:cubicBezTo>
                    <a:pt x="3" y="1"/>
                    <a:pt x="7" y="1"/>
                    <a:pt x="10" y="1"/>
                  </a:cubicBezTo>
                  <a:close/>
                </a:path>
              </a:pathLst>
            </a:custGeom>
            <a:solidFill>
              <a:srgbClr val="FFFFFF">
                <a:alpha val="45000"/>
              </a:srgbClr>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146" name="Freeform 107"/>
            <p:cNvSpPr>
              <a:spLocks/>
            </p:cNvSpPr>
            <p:nvPr/>
          </p:nvSpPr>
          <p:spPr bwMode="auto">
            <a:xfrm>
              <a:off x="9648825" y="3924301"/>
              <a:ext cx="615950" cy="1181100"/>
            </a:xfrm>
            <a:custGeom>
              <a:avLst/>
              <a:gdLst>
                <a:gd name="T0" fmla="*/ 149 w 162"/>
                <a:gd name="T1" fmla="*/ 123 h 310"/>
                <a:gd name="T2" fmla="*/ 159 w 162"/>
                <a:gd name="T3" fmla="*/ 31 h 310"/>
                <a:gd name="T4" fmla="*/ 112 w 162"/>
                <a:gd name="T5" fmla="*/ 5 h 310"/>
                <a:gd name="T6" fmla="*/ 81 w 162"/>
                <a:gd name="T7" fmla="*/ 0 h 310"/>
                <a:gd name="T8" fmla="*/ 50 w 162"/>
                <a:gd name="T9" fmla="*/ 5 h 310"/>
                <a:gd name="T10" fmla="*/ 4 w 162"/>
                <a:gd name="T11" fmla="*/ 31 h 310"/>
                <a:gd name="T12" fmla="*/ 16 w 162"/>
                <a:gd name="T13" fmla="*/ 134 h 310"/>
                <a:gd name="T14" fmla="*/ 5 w 162"/>
                <a:gd name="T15" fmla="*/ 310 h 310"/>
                <a:gd name="T16" fmla="*/ 81 w 162"/>
                <a:gd name="T17" fmla="*/ 310 h 310"/>
                <a:gd name="T18" fmla="*/ 159 w 162"/>
                <a:gd name="T19" fmla="*/ 310 h 310"/>
                <a:gd name="T20" fmla="*/ 146 w 162"/>
                <a:gd name="T21" fmla="*/ 165 h 310"/>
                <a:gd name="T22" fmla="*/ 146 w 162"/>
                <a:gd name="T23" fmla="*/ 146 h 310"/>
                <a:gd name="T24" fmla="*/ 149 w 162"/>
                <a:gd name="T25" fmla="*/ 12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310">
                  <a:moveTo>
                    <a:pt x="149" y="123"/>
                  </a:moveTo>
                  <a:cubicBezTo>
                    <a:pt x="153" y="103"/>
                    <a:pt x="162" y="60"/>
                    <a:pt x="159" y="31"/>
                  </a:cubicBezTo>
                  <a:cubicBezTo>
                    <a:pt x="123" y="21"/>
                    <a:pt x="115" y="6"/>
                    <a:pt x="112" y="5"/>
                  </a:cubicBezTo>
                  <a:cubicBezTo>
                    <a:pt x="108" y="3"/>
                    <a:pt x="101" y="1"/>
                    <a:pt x="81" y="0"/>
                  </a:cubicBezTo>
                  <a:cubicBezTo>
                    <a:pt x="62" y="1"/>
                    <a:pt x="54" y="3"/>
                    <a:pt x="50" y="5"/>
                  </a:cubicBezTo>
                  <a:cubicBezTo>
                    <a:pt x="47" y="6"/>
                    <a:pt x="39" y="21"/>
                    <a:pt x="4" y="31"/>
                  </a:cubicBezTo>
                  <a:cubicBezTo>
                    <a:pt x="0" y="69"/>
                    <a:pt x="16" y="134"/>
                    <a:pt x="16" y="134"/>
                  </a:cubicBezTo>
                  <a:cubicBezTo>
                    <a:pt x="20" y="178"/>
                    <a:pt x="5" y="310"/>
                    <a:pt x="5" y="310"/>
                  </a:cubicBezTo>
                  <a:cubicBezTo>
                    <a:pt x="81" y="310"/>
                    <a:pt x="81" y="310"/>
                    <a:pt x="81" y="310"/>
                  </a:cubicBezTo>
                  <a:cubicBezTo>
                    <a:pt x="159" y="310"/>
                    <a:pt x="159" y="310"/>
                    <a:pt x="159" y="310"/>
                  </a:cubicBezTo>
                  <a:cubicBezTo>
                    <a:pt x="159" y="310"/>
                    <a:pt x="146" y="189"/>
                    <a:pt x="146" y="165"/>
                  </a:cubicBezTo>
                  <a:cubicBezTo>
                    <a:pt x="146" y="146"/>
                    <a:pt x="146" y="146"/>
                    <a:pt x="146" y="146"/>
                  </a:cubicBezTo>
                  <a:cubicBezTo>
                    <a:pt x="146" y="138"/>
                    <a:pt x="147" y="131"/>
                    <a:pt x="149" y="123"/>
                  </a:cubicBezTo>
                  <a:close/>
                </a:path>
              </a:pathLst>
            </a:custGeom>
            <a:solidFill>
              <a:srgbClr val="405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48" name="Freeform 108"/>
            <p:cNvSpPr>
              <a:spLocks/>
            </p:cNvSpPr>
            <p:nvPr/>
          </p:nvSpPr>
          <p:spPr bwMode="auto">
            <a:xfrm>
              <a:off x="9918700" y="4605338"/>
              <a:ext cx="46038" cy="500063"/>
            </a:xfrm>
            <a:custGeom>
              <a:avLst/>
              <a:gdLst>
                <a:gd name="T0" fmla="*/ 24 w 29"/>
                <a:gd name="T1" fmla="*/ 0 h 315"/>
                <a:gd name="T2" fmla="*/ 0 w 29"/>
                <a:gd name="T3" fmla="*/ 315 h 315"/>
                <a:gd name="T4" fmla="*/ 29 w 29"/>
                <a:gd name="T5" fmla="*/ 315 h 315"/>
                <a:gd name="T6" fmla="*/ 24 w 29"/>
                <a:gd name="T7" fmla="*/ 0 h 315"/>
              </a:gdLst>
              <a:ahLst/>
              <a:cxnLst>
                <a:cxn ang="0">
                  <a:pos x="T0" y="T1"/>
                </a:cxn>
                <a:cxn ang="0">
                  <a:pos x="T2" y="T3"/>
                </a:cxn>
                <a:cxn ang="0">
                  <a:pos x="T4" y="T5"/>
                </a:cxn>
                <a:cxn ang="0">
                  <a:pos x="T6" y="T7"/>
                </a:cxn>
              </a:cxnLst>
              <a:rect l="0" t="0" r="r" b="b"/>
              <a:pathLst>
                <a:path w="29" h="315">
                  <a:moveTo>
                    <a:pt x="24" y="0"/>
                  </a:moveTo>
                  <a:lnTo>
                    <a:pt x="0" y="315"/>
                  </a:lnTo>
                  <a:lnTo>
                    <a:pt x="29" y="315"/>
                  </a:lnTo>
                  <a:lnTo>
                    <a:pt x="24" y="0"/>
                  </a:lnTo>
                  <a:close/>
                </a:path>
              </a:pathLst>
            </a:custGeom>
            <a:solidFill>
              <a:srgbClr val="3545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49" name="Freeform 109"/>
            <p:cNvSpPr>
              <a:spLocks/>
            </p:cNvSpPr>
            <p:nvPr/>
          </p:nvSpPr>
          <p:spPr bwMode="auto">
            <a:xfrm>
              <a:off x="9788525" y="3752851"/>
              <a:ext cx="57150" cy="95250"/>
            </a:xfrm>
            <a:custGeom>
              <a:avLst/>
              <a:gdLst>
                <a:gd name="T0" fmla="*/ 1 w 15"/>
                <a:gd name="T1" fmla="*/ 2 h 25"/>
                <a:gd name="T2" fmla="*/ 1 w 15"/>
                <a:gd name="T3" fmla="*/ 8 h 25"/>
                <a:gd name="T4" fmla="*/ 9 w 15"/>
                <a:gd name="T5" fmla="*/ 24 h 25"/>
                <a:gd name="T6" fmla="*/ 11 w 15"/>
                <a:gd name="T7" fmla="*/ 25 h 25"/>
                <a:gd name="T8" fmla="*/ 14 w 15"/>
                <a:gd name="T9" fmla="*/ 23 h 25"/>
                <a:gd name="T10" fmla="*/ 14 w 15"/>
                <a:gd name="T11" fmla="*/ 12 h 25"/>
                <a:gd name="T12" fmla="*/ 11 w 15"/>
                <a:gd name="T13" fmla="*/ 4 h 25"/>
                <a:gd name="T14" fmla="*/ 4 w 15"/>
                <a:gd name="T15" fmla="*/ 1 h 25"/>
                <a:gd name="T16" fmla="*/ 1 w 15"/>
                <a:gd name="T17"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5">
                  <a:moveTo>
                    <a:pt x="1" y="2"/>
                  </a:moveTo>
                  <a:cubicBezTo>
                    <a:pt x="0" y="4"/>
                    <a:pt x="0" y="6"/>
                    <a:pt x="1" y="8"/>
                  </a:cubicBezTo>
                  <a:cubicBezTo>
                    <a:pt x="3" y="14"/>
                    <a:pt x="5" y="20"/>
                    <a:pt x="9" y="24"/>
                  </a:cubicBezTo>
                  <a:cubicBezTo>
                    <a:pt x="10" y="25"/>
                    <a:pt x="11" y="25"/>
                    <a:pt x="11" y="25"/>
                  </a:cubicBezTo>
                  <a:cubicBezTo>
                    <a:pt x="13" y="25"/>
                    <a:pt x="13" y="24"/>
                    <a:pt x="14" y="23"/>
                  </a:cubicBezTo>
                  <a:cubicBezTo>
                    <a:pt x="15" y="19"/>
                    <a:pt x="15" y="16"/>
                    <a:pt x="14" y="12"/>
                  </a:cubicBezTo>
                  <a:cubicBezTo>
                    <a:pt x="14" y="10"/>
                    <a:pt x="13" y="7"/>
                    <a:pt x="11" y="4"/>
                  </a:cubicBezTo>
                  <a:cubicBezTo>
                    <a:pt x="10" y="2"/>
                    <a:pt x="7" y="0"/>
                    <a:pt x="4" y="1"/>
                  </a:cubicBezTo>
                  <a:cubicBezTo>
                    <a:pt x="3" y="1"/>
                    <a:pt x="1" y="1"/>
                    <a:pt x="1" y="2"/>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50" name="Freeform 110"/>
            <p:cNvSpPr>
              <a:spLocks/>
            </p:cNvSpPr>
            <p:nvPr/>
          </p:nvSpPr>
          <p:spPr bwMode="auto">
            <a:xfrm>
              <a:off x="10048875" y="3740151"/>
              <a:ext cx="57150" cy="95250"/>
            </a:xfrm>
            <a:custGeom>
              <a:avLst/>
              <a:gdLst>
                <a:gd name="T0" fmla="*/ 14 w 15"/>
                <a:gd name="T1" fmla="*/ 2 h 25"/>
                <a:gd name="T2" fmla="*/ 14 w 15"/>
                <a:gd name="T3" fmla="*/ 8 h 25"/>
                <a:gd name="T4" fmla="*/ 5 w 15"/>
                <a:gd name="T5" fmla="*/ 24 h 25"/>
                <a:gd name="T6" fmla="*/ 3 w 15"/>
                <a:gd name="T7" fmla="*/ 25 h 25"/>
                <a:gd name="T8" fmla="*/ 1 w 15"/>
                <a:gd name="T9" fmla="*/ 22 h 25"/>
                <a:gd name="T10" fmla="*/ 0 w 15"/>
                <a:gd name="T11" fmla="*/ 12 h 25"/>
                <a:gd name="T12" fmla="*/ 3 w 15"/>
                <a:gd name="T13" fmla="*/ 4 h 25"/>
                <a:gd name="T14" fmla="*/ 11 w 15"/>
                <a:gd name="T15" fmla="*/ 0 h 25"/>
                <a:gd name="T16" fmla="*/ 14 w 15"/>
                <a:gd name="T17"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5">
                  <a:moveTo>
                    <a:pt x="14" y="2"/>
                  </a:moveTo>
                  <a:cubicBezTo>
                    <a:pt x="15" y="4"/>
                    <a:pt x="14" y="6"/>
                    <a:pt x="14" y="8"/>
                  </a:cubicBezTo>
                  <a:cubicBezTo>
                    <a:pt x="12" y="14"/>
                    <a:pt x="10" y="20"/>
                    <a:pt x="5" y="24"/>
                  </a:cubicBezTo>
                  <a:cubicBezTo>
                    <a:pt x="5" y="24"/>
                    <a:pt x="4" y="25"/>
                    <a:pt x="3" y="25"/>
                  </a:cubicBezTo>
                  <a:cubicBezTo>
                    <a:pt x="2" y="25"/>
                    <a:pt x="1" y="24"/>
                    <a:pt x="1" y="22"/>
                  </a:cubicBezTo>
                  <a:cubicBezTo>
                    <a:pt x="0" y="19"/>
                    <a:pt x="0" y="16"/>
                    <a:pt x="0" y="12"/>
                  </a:cubicBezTo>
                  <a:cubicBezTo>
                    <a:pt x="1" y="9"/>
                    <a:pt x="1" y="7"/>
                    <a:pt x="3" y="4"/>
                  </a:cubicBezTo>
                  <a:cubicBezTo>
                    <a:pt x="5" y="2"/>
                    <a:pt x="8" y="0"/>
                    <a:pt x="11" y="0"/>
                  </a:cubicBezTo>
                  <a:cubicBezTo>
                    <a:pt x="12" y="1"/>
                    <a:pt x="13" y="1"/>
                    <a:pt x="14" y="2"/>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51" name="Freeform 111"/>
            <p:cNvSpPr>
              <a:spLocks/>
            </p:cNvSpPr>
            <p:nvPr/>
          </p:nvSpPr>
          <p:spPr bwMode="auto">
            <a:xfrm>
              <a:off x="9820275" y="3752851"/>
              <a:ext cx="250825" cy="171450"/>
            </a:xfrm>
            <a:custGeom>
              <a:avLst/>
              <a:gdLst>
                <a:gd name="T0" fmla="*/ 49 w 66"/>
                <a:gd name="T1" fmla="*/ 27 h 45"/>
                <a:gd name="T2" fmla="*/ 32 w 66"/>
                <a:gd name="T3" fmla="*/ 26 h 45"/>
                <a:gd name="T4" fmla="*/ 15 w 66"/>
                <a:gd name="T5" fmla="*/ 28 h 45"/>
                <a:gd name="T6" fmla="*/ 0 w 66"/>
                <a:gd name="T7" fmla="*/ 6 h 45"/>
                <a:gd name="T8" fmla="*/ 10 w 66"/>
                <a:gd name="T9" fmla="*/ 45 h 45"/>
                <a:gd name="T10" fmla="*/ 61 w 66"/>
                <a:gd name="T11" fmla="*/ 45 h 45"/>
                <a:gd name="T12" fmla="*/ 62 w 66"/>
                <a:gd name="T13" fmla="*/ 28 h 45"/>
                <a:gd name="T14" fmla="*/ 66 w 66"/>
                <a:gd name="T15" fmla="*/ 0 h 45"/>
                <a:gd name="T16" fmla="*/ 49 w 66"/>
                <a:gd name="T17"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5">
                  <a:moveTo>
                    <a:pt x="49" y="27"/>
                  </a:moveTo>
                  <a:cubicBezTo>
                    <a:pt x="45" y="28"/>
                    <a:pt x="37" y="26"/>
                    <a:pt x="32" y="26"/>
                  </a:cubicBezTo>
                  <a:cubicBezTo>
                    <a:pt x="28" y="26"/>
                    <a:pt x="19" y="29"/>
                    <a:pt x="15" y="28"/>
                  </a:cubicBezTo>
                  <a:cubicBezTo>
                    <a:pt x="13" y="27"/>
                    <a:pt x="9" y="20"/>
                    <a:pt x="0" y="6"/>
                  </a:cubicBezTo>
                  <a:cubicBezTo>
                    <a:pt x="5" y="19"/>
                    <a:pt x="10" y="37"/>
                    <a:pt x="10" y="45"/>
                  </a:cubicBezTo>
                  <a:cubicBezTo>
                    <a:pt x="61" y="45"/>
                    <a:pt x="61" y="45"/>
                    <a:pt x="61" y="45"/>
                  </a:cubicBezTo>
                  <a:cubicBezTo>
                    <a:pt x="61" y="45"/>
                    <a:pt x="61" y="31"/>
                    <a:pt x="62" y="28"/>
                  </a:cubicBezTo>
                  <a:cubicBezTo>
                    <a:pt x="62" y="25"/>
                    <a:pt x="65" y="6"/>
                    <a:pt x="66" y="0"/>
                  </a:cubicBezTo>
                  <a:cubicBezTo>
                    <a:pt x="60" y="12"/>
                    <a:pt x="52" y="27"/>
                    <a:pt x="49" y="27"/>
                  </a:cubicBezTo>
                  <a:close/>
                </a:path>
              </a:pathLst>
            </a:custGeom>
            <a:solidFill>
              <a:srgbClr val="ED9D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52" name="Freeform 112"/>
            <p:cNvSpPr>
              <a:spLocks/>
            </p:cNvSpPr>
            <p:nvPr/>
          </p:nvSpPr>
          <p:spPr bwMode="auto">
            <a:xfrm>
              <a:off x="9782175" y="3511551"/>
              <a:ext cx="304800" cy="350838"/>
            </a:xfrm>
            <a:custGeom>
              <a:avLst/>
              <a:gdLst>
                <a:gd name="T0" fmla="*/ 25 w 80"/>
                <a:gd name="T1" fmla="*/ 91 h 92"/>
                <a:gd name="T2" fmla="*/ 42 w 80"/>
                <a:gd name="T3" fmla="*/ 89 h 92"/>
                <a:gd name="T4" fmla="*/ 59 w 80"/>
                <a:gd name="T5" fmla="*/ 90 h 92"/>
                <a:gd name="T6" fmla="*/ 76 w 80"/>
                <a:gd name="T7" fmla="*/ 63 h 92"/>
                <a:gd name="T8" fmla="*/ 76 w 80"/>
                <a:gd name="T9" fmla="*/ 62 h 92"/>
                <a:gd name="T10" fmla="*/ 74 w 80"/>
                <a:gd name="T11" fmla="*/ 21 h 92"/>
                <a:gd name="T12" fmla="*/ 25 w 80"/>
                <a:gd name="T13" fmla="*/ 5 h 92"/>
                <a:gd name="T14" fmla="*/ 6 w 80"/>
                <a:gd name="T15" fmla="*/ 58 h 92"/>
                <a:gd name="T16" fmla="*/ 10 w 80"/>
                <a:gd name="T17" fmla="*/ 69 h 92"/>
                <a:gd name="T18" fmla="*/ 25 w 80"/>
                <a:gd name="T19" fmla="*/ 9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92">
                  <a:moveTo>
                    <a:pt x="25" y="91"/>
                  </a:moveTo>
                  <a:cubicBezTo>
                    <a:pt x="29" y="92"/>
                    <a:pt x="38" y="89"/>
                    <a:pt x="42" y="89"/>
                  </a:cubicBezTo>
                  <a:cubicBezTo>
                    <a:pt x="47" y="89"/>
                    <a:pt x="55" y="91"/>
                    <a:pt x="59" y="90"/>
                  </a:cubicBezTo>
                  <a:cubicBezTo>
                    <a:pt x="62" y="90"/>
                    <a:pt x="70" y="75"/>
                    <a:pt x="76" y="63"/>
                  </a:cubicBezTo>
                  <a:cubicBezTo>
                    <a:pt x="76" y="63"/>
                    <a:pt x="76" y="62"/>
                    <a:pt x="76" y="62"/>
                  </a:cubicBezTo>
                  <a:cubicBezTo>
                    <a:pt x="78" y="57"/>
                    <a:pt x="80" y="38"/>
                    <a:pt x="74" y="21"/>
                  </a:cubicBezTo>
                  <a:cubicBezTo>
                    <a:pt x="65" y="2"/>
                    <a:pt x="47" y="0"/>
                    <a:pt x="25" y="5"/>
                  </a:cubicBezTo>
                  <a:cubicBezTo>
                    <a:pt x="3" y="11"/>
                    <a:pt x="0" y="43"/>
                    <a:pt x="6" y="58"/>
                  </a:cubicBezTo>
                  <a:cubicBezTo>
                    <a:pt x="8" y="62"/>
                    <a:pt x="9" y="65"/>
                    <a:pt x="10" y="69"/>
                  </a:cubicBezTo>
                  <a:cubicBezTo>
                    <a:pt x="19" y="83"/>
                    <a:pt x="23" y="90"/>
                    <a:pt x="25" y="91"/>
                  </a:cubicBezTo>
                  <a:close/>
                </a:path>
              </a:pathLst>
            </a:custGeom>
            <a:solidFill>
              <a:srgbClr val="1D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53" name="Freeform 113"/>
            <p:cNvSpPr>
              <a:spLocks/>
            </p:cNvSpPr>
            <p:nvPr/>
          </p:nvSpPr>
          <p:spPr bwMode="auto">
            <a:xfrm>
              <a:off x="9839325" y="3897313"/>
              <a:ext cx="234950" cy="46038"/>
            </a:xfrm>
            <a:custGeom>
              <a:avLst/>
              <a:gdLst>
                <a:gd name="T0" fmla="*/ 62 w 62"/>
                <a:gd name="T1" fmla="*/ 12 h 12"/>
                <a:gd name="T2" fmla="*/ 61 w 62"/>
                <a:gd name="T3" fmla="*/ 11 h 12"/>
                <a:gd name="T4" fmla="*/ 41 w 62"/>
                <a:gd name="T5" fmla="*/ 0 h 12"/>
                <a:gd name="T6" fmla="*/ 22 w 62"/>
                <a:gd name="T7" fmla="*/ 0 h 12"/>
                <a:gd name="T8" fmla="*/ 9 w 62"/>
                <a:gd name="T9" fmla="*/ 3 h 12"/>
                <a:gd name="T10" fmla="*/ 2 w 62"/>
                <a:gd name="T11" fmla="*/ 9 h 12"/>
                <a:gd name="T12" fmla="*/ 0 w 62"/>
                <a:gd name="T13" fmla="*/ 12 h 12"/>
                <a:gd name="T14" fmla="*/ 31 w 62"/>
                <a:gd name="T15" fmla="*/ 7 h 12"/>
                <a:gd name="T16" fmla="*/ 62 w 62"/>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12">
                  <a:moveTo>
                    <a:pt x="62" y="12"/>
                  </a:moveTo>
                  <a:cubicBezTo>
                    <a:pt x="61" y="11"/>
                    <a:pt x="61" y="11"/>
                    <a:pt x="61" y="11"/>
                  </a:cubicBezTo>
                  <a:cubicBezTo>
                    <a:pt x="57" y="4"/>
                    <a:pt x="49" y="0"/>
                    <a:pt x="41" y="0"/>
                  </a:cubicBezTo>
                  <a:cubicBezTo>
                    <a:pt x="22" y="0"/>
                    <a:pt x="22" y="0"/>
                    <a:pt x="22" y="0"/>
                  </a:cubicBezTo>
                  <a:cubicBezTo>
                    <a:pt x="17" y="0"/>
                    <a:pt x="13" y="1"/>
                    <a:pt x="9" y="3"/>
                  </a:cubicBezTo>
                  <a:cubicBezTo>
                    <a:pt x="6" y="4"/>
                    <a:pt x="3" y="7"/>
                    <a:pt x="2" y="9"/>
                  </a:cubicBezTo>
                  <a:cubicBezTo>
                    <a:pt x="0" y="12"/>
                    <a:pt x="0" y="12"/>
                    <a:pt x="0" y="12"/>
                  </a:cubicBezTo>
                  <a:cubicBezTo>
                    <a:pt x="4" y="10"/>
                    <a:pt x="12" y="8"/>
                    <a:pt x="31" y="7"/>
                  </a:cubicBezTo>
                  <a:cubicBezTo>
                    <a:pt x="51" y="8"/>
                    <a:pt x="58" y="10"/>
                    <a:pt x="62" y="12"/>
                  </a:cubicBezTo>
                  <a:close/>
                </a:path>
              </a:pathLst>
            </a:custGeom>
            <a:solidFill>
              <a:srgbClr val="3545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55" name="Freeform 115"/>
            <p:cNvSpPr>
              <a:spLocks/>
            </p:cNvSpPr>
            <p:nvPr/>
          </p:nvSpPr>
          <p:spPr bwMode="auto">
            <a:xfrm>
              <a:off x="9453563" y="4408488"/>
              <a:ext cx="141288" cy="171450"/>
            </a:xfrm>
            <a:custGeom>
              <a:avLst/>
              <a:gdLst>
                <a:gd name="T0" fmla="*/ 37 w 37"/>
                <a:gd name="T1" fmla="*/ 9 h 45"/>
                <a:gd name="T2" fmla="*/ 20 w 37"/>
                <a:gd name="T3" fmla="*/ 0 h 45"/>
                <a:gd name="T4" fmla="*/ 0 w 37"/>
                <a:gd name="T5" fmla="*/ 45 h 45"/>
                <a:gd name="T6" fmla="*/ 5 w 37"/>
                <a:gd name="T7" fmla="*/ 43 h 45"/>
                <a:gd name="T8" fmla="*/ 6 w 37"/>
                <a:gd name="T9" fmla="*/ 43 h 45"/>
                <a:gd name="T10" fmla="*/ 6 w 37"/>
                <a:gd name="T11" fmla="*/ 42 h 45"/>
                <a:gd name="T12" fmla="*/ 37 w 37"/>
                <a:gd name="T13" fmla="*/ 9 h 45"/>
              </a:gdLst>
              <a:ahLst/>
              <a:cxnLst>
                <a:cxn ang="0">
                  <a:pos x="T0" y="T1"/>
                </a:cxn>
                <a:cxn ang="0">
                  <a:pos x="T2" y="T3"/>
                </a:cxn>
                <a:cxn ang="0">
                  <a:pos x="T4" y="T5"/>
                </a:cxn>
                <a:cxn ang="0">
                  <a:pos x="T6" y="T7"/>
                </a:cxn>
                <a:cxn ang="0">
                  <a:pos x="T8" y="T9"/>
                </a:cxn>
                <a:cxn ang="0">
                  <a:pos x="T10" y="T11"/>
                </a:cxn>
                <a:cxn ang="0">
                  <a:pos x="T12" y="T13"/>
                </a:cxn>
              </a:cxnLst>
              <a:rect l="0" t="0" r="r" b="b"/>
              <a:pathLst>
                <a:path w="37" h="45">
                  <a:moveTo>
                    <a:pt x="37" y="9"/>
                  </a:moveTo>
                  <a:cubicBezTo>
                    <a:pt x="20" y="0"/>
                    <a:pt x="20" y="0"/>
                    <a:pt x="20" y="0"/>
                  </a:cubicBezTo>
                  <a:cubicBezTo>
                    <a:pt x="0" y="45"/>
                    <a:pt x="0" y="45"/>
                    <a:pt x="0" y="45"/>
                  </a:cubicBezTo>
                  <a:cubicBezTo>
                    <a:pt x="2" y="45"/>
                    <a:pt x="3" y="44"/>
                    <a:pt x="5" y="43"/>
                  </a:cubicBezTo>
                  <a:cubicBezTo>
                    <a:pt x="5" y="43"/>
                    <a:pt x="5" y="43"/>
                    <a:pt x="6" y="43"/>
                  </a:cubicBezTo>
                  <a:cubicBezTo>
                    <a:pt x="6" y="42"/>
                    <a:pt x="6" y="42"/>
                    <a:pt x="6" y="42"/>
                  </a:cubicBezTo>
                  <a:cubicBezTo>
                    <a:pt x="17" y="34"/>
                    <a:pt x="34" y="16"/>
                    <a:pt x="37" y="9"/>
                  </a:cubicBezTo>
                  <a:close/>
                </a:path>
              </a:pathLst>
            </a:custGeom>
            <a:solidFill>
              <a:srgbClr val="3545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56" name="Freeform 116"/>
            <p:cNvSpPr>
              <a:spLocks/>
            </p:cNvSpPr>
            <p:nvPr/>
          </p:nvSpPr>
          <p:spPr bwMode="auto">
            <a:xfrm>
              <a:off x="9358313" y="4041776"/>
              <a:ext cx="315913" cy="538163"/>
            </a:xfrm>
            <a:custGeom>
              <a:avLst/>
              <a:gdLst>
                <a:gd name="T0" fmla="*/ 80 w 83"/>
                <a:gd name="T1" fmla="*/ 0 h 141"/>
                <a:gd name="T2" fmla="*/ 59 w 83"/>
                <a:gd name="T3" fmla="*/ 17 h 141"/>
                <a:gd name="T4" fmla="*/ 10 w 83"/>
                <a:gd name="T5" fmla="*/ 89 h 141"/>
                <a:gd name="T6" fmla="*/ 16 w 83"/>
                <a:gd name="T7" fmla="*/ 136 h 141"/>
                <a:gd name="T8" fmla="*/ 26 w 83"/>
                <a:gd name="T9" fmla="*/ 141 h 141"/>
                <a:gd name="T10" fmla="*/ 83 w 83"/>
                <a:gd name="T11" fmla="*/ 56 h 141"/>
                <a:gd name="T12" fmla="*/ 80 w 83"/>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83" h="141">
                  <a:moveTo>
                    <a:pt x="80" y="0"/>
                  </a:moveTo>
                  <a:cubicBezTo>
                    <a:pt x="77" y="1"/>
                    <a:pt x="70" y="4"/>
                    <a:pt x="59" y="17"/>
                  </a:cubicBezTo>
                  <a:cubicBezTo>
                    <a:pt x="10" y="89"/>
                    <a:pt x="10" y="89"/>
                    <a:pt x="10" y="89"/>
                  </a:cubicBezTo>
                  <a:cubicBezTo>
                    <a:pt x="0" y="104"/>
                    <a:pt x="3" y="124"/>
                    <a:pt x="16" y="136"/>
                  </a:cubicBezTo>
                  <a:cubicBezTo>
                    <a:pt x="20" y="139"/>
                    <a:pt x="23" y="141"/>
                    <a:pt x="26" y="141"/>
                  </a:cubicBezTo>
                  <a:cubicBezTo>
                    <a:pt x="83" y="56"/>
                    <a:pt x="83" y="56"/>
                    <a:pt x="83" y="56"/>
                  </a:cubicBezTo>
                  <a:cubicBezTo>
                    <a:pt x="80" y="37"/>
                    <a:pt x="78" y="16"/>
                    <a:pt x="80" y="0"/>
                  </a:cubicBezTo>
                  <a:close/>
                </a:path>
              </a:pathLst>
            </a:custGeom>
            <a:solidFill>
              <a:srgbClr val="3C4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226" name="Woman 01"/>
          <p:cNvGrpSpPr/>
          <p:nvPr/>
        </p:nvGrpSpPr>
        <p:grpSpPr>
          <a:xfrm>
            <a:off x="5799535" y="2757488"/>
            <a:ext cx="791765" cy="2034779"/>
            <a:chOff x="7732713" y="3676651"/>
            <a:chExt cx="1055687" cy="2713038"/>
          </a:xfrm>
        </p:grpSpPr>
        <p:sp>
          <p:nvSpPr>
            <p:cNvPr id="3157" name="Freeform 117"/>
            <p:cNvSpPr>
              <a:spLocks/>
            </p:cNvSpPr>
            <p:nvPr/>
          </p:nvSpPr>
          <p:spPr bwMode="auto">
            <a:xfrm>
              <a:off x="7961313" y="6138863"/>
              <a:ext cx="427038" cy="144463"/>
            </a:xfrm>
            <a:custGeom>
              <a:avLst/>
              <a:gdLst>
                <a:gd name="T0" fmla="*/ 33 w 112"/>
                <a:gd name="T1" fmla="*/ 12 h 38"/>
                <a:gd name="T2" fmla="*/ 26 w 112"/>
                <a:gd name="T3" fmla="*/ 13 h 38"/>
                <a:gd name="T4" fmla="*/ 1 w 112"/>
                <a:gd name="T5" fmla="*/ 20 h 38"/>
                <a:gd name="T6" fmla="*/ 38 w 112"/>
                <a:gd name="T7" fmla="*/ 37 h 38"/>
                <a:gd name="T8" fmla="*/ 69 w 112"/>
                <a:gd name="T9" fmla="*/ 31 h 38"/>
                <a:gd name="T10" fmla="*/ 97 w 112"/>
                <a:gd name="T11" fmla="*/ 32 h 38"/>
                <a:gd name="T12" fmla="*/ 110 w 112"/>
                <a:gd name="T13" fmla="*/ 13 h 38"/>
                <a:gd name="T14" fmla="*/ 108 w 112"/>
                <a:gd name="T15" fmla="*/ 0 h 38"/>
                <a:gd name="T16" fmla="*/ 44 w 112"/>
                <a:gd name="T17" fmla="*/ 21 h 38"/>
                <a:gd name="T18" fmla="*/ 33 w 112"/>
                <a:gd name="T19"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38">
                  <a:moveTo>
                    <a:pt x="33" y="12"/>
                  </a:moveTo>
                  <a:cubicBezTo>
                    <a:pt x="31" y="12"/>
                    <a:pt x="29" y="13"/>
                    <a:pt x="26" y="13"/>
                  </a:cubicBezTo>
                  <a:cubicBezTo>
                    <a:pt x="15" y="13"/>
                    <a:pt x="2" y="18"/>
                    <a:pt x="1" y="20"/>
                  </a:cubicBezTo>
                  <a:cubicBezTo>
                    <a:pt x="0" y="21"/>
                    <a:pt x="6" y="38"/>
                    <a:pt x="38" y="37"/>
                  </a:cubicBezTo>
                  <a:cubicBezTo>
                    <a:pt x="56" y="35"/>
                    <a:pt x="61" y="31"/>
                    <a:pt x="69" y="31"/>
                  </a:cubicBezTo>
                  <a:cubicBezTo>
                    <a:pt x="76" y="31"/>
                    <a:pt x="92" y="33"/>
                    <a:pt x="97" y="32"/>
                  </a:cubicBezTo>
                  <a:cubicBezTo>
                    <a:pt x="103" y="32"/>
                    <a:pt x="112" y="30"/>
                    <a:pt x="110" y="13"/>
                  </a:cubicBezTo>
                  <a:cubicBezTo>
                    <a:pt x="109" y="8"/>
                    <a:pt x="108" y="4"/>
                    <a:pt x="108" y="0"/>
                  </a:cubicBezTo>
                  <a:cubicBezTo>
                    <a:pt x="86" y="20"/>
                    <a:pt x="58" y="20"/>
                    <a:pt x="44" y="21"/>
                  </a:cubicBezTo>
                  <a:cubicBezTo>
                    <a:pt x="34" y="21"/>
                    <a:pt x="32" y="16"/>
                    <a:pt x="33" y="12"/>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58" name="Freeform 118"/>
            <p:cNvSpPr>
              <a:spLocks/>
            </p:cNvSpPr>
            <p:nvPr/>
          </p:nvSpPr>
          <p:spPr bwMode="auto">
            <a:xfrm>
              <a:off x="8083550" y="5448301"/>
              <a:ext cx="357188" cy="769938"/>
            </a:xfrm>
            <a:custGeom>
              <a:avLst/>
              <a:gdLst>
                <a:gd name="T0" fmla="*/ 92 w 94"/>
                <a:gd name="T1" fmla="*/ 66 h 202"/>
                <a:gd name="T2" fmla="*/ 87 w 94"/>
                <a:gd name="T3" fmla="*/ 0 h 202"/>
                <a:gd name="T4" fmla="*/ 37 w 94"/>
                <a:gd name="T5" fmla="*/ 2 h 202"/>
                <a:gd name="T6" fmla="*/ 44 w 94"/>
                <a:gd name="T7" fmla="*/ 146 h 202"/>
                <a:gd name="T8" fmla="*/ 24 w 94"/>
                <a:gd name="T9" fmla="*/ 182 h 202"/>
                <a:gd name="T10" fmla="*/ 1 w 94"/>
                <a:gd name="T11" fmla="*/ 193 h 202"/>
                <a:gd name="T12" fmla="*/ 12 w 94"/>
                <a:gd name="T13" fmla="*/ 202 h 202"/>
                <a:gd name="T14" fmla="*/ 76 w 94"/>
                <a:gd name="T15" fmla="*/ 181 h 202"/>
                <a:gd name="T16" fmla="*/ 74 w 94"/>
                <a:gd name="T17" fmla="*/ 157 h 202"/>
                <a:gd name="T18" fmla="*/ 92 w 94"/>
                <a:gd name="T19" fmla="*/ 6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202">
                  <a:moveTo>
                    <a:pt x="92" y="66"/>
                  </a:moveTo>
                  <a:cubicBezTo>
                    <a:pt x="94" y="59"/>
                    <a:pt x="87" y="0"/>
                    <a:pt x="87" y="0"/>
                  </a:cubicBezTo>
                  <a:cubicBezTo>
                    <a:pt x="37" y="2"/>
                    <a:pt x="37" y="2"/>
                    <a:pt x="37" y="2"/>
                  </a:cubicBezTo>
                  <a:cubicBezTo>
                    <a:pt x="39" y="19"/>
                    <a:pt x="52" y="113"/>
                    <a:pt x="44" y="146"/>
                  </a:cubicBezTo>
                  <a:cubicBezTo>
                    <a:pt x="40" y="171"/>
                    <a:pt x="35" y="176"/>
                    <a:pt x="24" y="182"/>
                  </a:cubicBezTo>
                  <a:cubicBezTo>
                    <a:pt x="16" y="187"/>
                    <a:pt x="9" y="191"/>
                    <a:pt x="1" y="193"/>
                  </a:cubicBezTo>
                  <a:cubicBezTo>
                    <a:pt x="0" y="197"/>
                    <a:pt x="2" y="202"/>
                    <a:pt x="12" y="202"/>
                  </a:cubicBezTo>
                  <a:cubicBezTo>
                    <a:pt x="26" y="201"/>
                    <a:pt x="54" y="201"/>
                    <a:pt x="76" y="181"/>
                  </a:cubicBezTo>
                  <a:cubicBezTo>
                    <a:pt x="74" y="172"/>
                    <a:pt x="73" y="166"/>
                    <a:pt x="74" y="157"/>
                  </a:cubicBezTo>
                  <a:cubicBezTo>
                    <a:pt x="75" y="145"/>
                    <a:pt x="90" y="72"/>
                    <a:pt x="92" y="66"/>
                  </a:cubicBezTo>
                  <a:close/>
                </a:path>
              </a:pathLst>
            </a:custGeom>
            <a:solidFill>
              <a:srgbClr val="F5AA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59" name="Freeform 119"/>
            <p:cNvSpPr>
              <a:spLocks/>
            </p:cNvSpPr>
            <p:nvPr/>
          </p:nvSpPr>
          <p:spPr bwMode="auto">
            <a:xfrm>
              <a:off x="8369300" y="6203951"/>
              <a:ext cx="419100" cy="185738"/>
            </a:xfrm>
            <a:custGeom>
              <a:avLst/>
              <a:gdLst>
                <a:gd name="T0" fmla="*/ 103 w 110"/>
                <a:gd name="T1" fmla="*/ 2 h 49"/>
                <a:gd name="T2" fmla="*/ 102 w 110"/>
                <a:gd name="T3" fmla="*/ 0 h 49"/>
                <a:gd name="T4" fmla="*/ 47 w 110"/>
                <a:gd name="T5" fmla="*/ 32 h 49"/>
                <a:gd name="T6" fmla="*/ 25 w 110"/>
                <a:gd name="T7" fmla="*/ 20 h 49"/>
                <a:gd name="T8" fmla="*/ 0 w 110"/>
                <a:gd name="T9" fmla="*/ 33 h 49"/>
                <a:gd name="T10" fmla="*/ 42 w 110"/>
                <a:gd name="T11" fmla="*/ 49 h 49"/>
                <a:gd name="T12" fmla="*/ 74 w 110"/>
                <a:gd name="T13" fmla="*/ 41 h 49"/>
                <a:gd name="T14" fmla="*/ 97 w 110"/>
                <a:gd name="T15" fmla="*/ 36 h 49"/>
                <a:gd name="T16" fmla="*/ 103 w 110"/>
                <a:gd name="T17"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49">
                  <a:moveTo>
                    <a:pt x="103" y="2"/>
                  </a:moveTo>
                  <a:cubicBezTo>
                    <a:pt x="103" y="1"/>
                    <a:pt x="102" y="1"/>
                    <a:pt x="102" y="0"/>
                  </a:cubicBezTo>
                  <a:cubicBezTo>
                    <a:pt x="91" y="31"/>
                    <a:pt x="60" y="32"/>
                    <a:pt x="47" y="32"/>
                  </a:cubicBezTo>
                  <a:cubicBezTo>
                    <a:pt x="36" y="32"/>
                    <a:pt x="34" y="28"/>
                    <a:pt x="25" y="20"/>
                  </a:cubicBezTo>
                  <a:cubicBezTo>
                    <a:pt x="12" y="25"/>
                    <a:pt x="1" y="30"/>
                    <a:pt x="0" y="33"/>
                  </a:cubicBezTo>
                  <a:cubicBezTo>
                    <a:pt x="3" y="41"/>
                    <a:pt x="10" y="48"/>
                    <a:pt x="42" y="49"/>
                  </a:cubicBezTo>
                  <a:cubicBezTo>
                    <a:pt x="63" y="48"/>
                    <a:pt x="70" y="44"/>
                    <a:pt x="74" y="41"/>
                  </a:cubicBezTo>
                  <a:cubicBezTo>
                    <a:pt x="77" y="39"/>
                    <a:pt x="90" y="36"/>
                    <a:pt x="97" y="36"/>
                  </a:cubicBezTo>
                  <a:cubicBezTo>
                    <a:pt x="104" y="36"/>
                    <a:pt x="110" y="16"/>
                    <a:pt x="103" y="2"/>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60" name="Freeform 120"/>
            <p:cNvSpPr>
              <a:spLocks/>
            </p:cNvSpPr>
            <p:nvPr/>
          </p:nvSpPr>
          <p:spPr bwMode="auto">
            <a:xfrm>
              <a:off x="8345488" y="5478463"/>
              <a:ext cx="411163" cy="846138"/>
            </a:xfrm>
            <a:custGeom>
              <a:avLst/>
              <a:gdLst>
                <a:gd name="T0" fmla="*/ 108 w 108"/>
                <a:gd name="T1" fmla="*/ 190 h 222"/>
                <a:gd name="T2" fmla="*/ 82 w 108"/>
                <a:gd name="T3" fmla="*/ 108 h 222"/>
                <a:gd name="T4" fmla="*/ 53 w 108"/>
                <a:gd name="T5" fmla="*/ 38 h 222"/>
                <a:gd name="T6" fmla="*/ 49 w 108"/>
                <a:gd name="T7" fmla="*/ 12 h 222"/>
                <a:gd name="T8" fmla="*/ 3 w 108"/>
                <a:gd name="T9" fmla="*/ 0 h 222"/>
                <a:gd name="T10" fmla="*/ 18 w 108"/>
                <a:gd name="T11" fmla="*/ 62 h 222"/>
                <a:gd name="T12" fmla="*/ 67 w 108"/>
                <a:gd name="T13" fmla="*/ 164 h 222"/>
                <a:gd name="T14" fmla="*/ 61 w 108"/>
                <a:gd name="T15" fmla="*/ 194 h 222"/>
                <a:gd name="T16" fmla="*/ 31 w 108"/>
                <a:gd name="T17" fmla="*/ 210 h 222"/>
                <a:gd name="T18" fmla="*/ 53 w 108"/>
                <a:gd name="T19" fmla="*/ 222 h 222"/>
                <a:gd name="T20" fmla="*/ 108 w 108"/>
                <a:gd name="T21" fmla="*/ 1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222">
                  <a:moveTo>
                    <a:pt x="108" y="190"/>
                  </a:moveTo>
                  <a:cubicBezTo>
                    <a:pt x="100" y="174"/>
                    <a:pt x="85" y="129"/>
                    <a:pt x="82" y="108"/>
                  </a:cubicBezTo>
                  <a:cubicBezTo>
                    <a:pt x="79" y="86"/>
                    <a:pt x="76" y="63"/>
                    <a:pt x="53" y="38"/>
                  </a:cubicBezTo>
                  <a:cubicBezTo>
                    <a:pt x="47" y="29"/>
                    <a:pt x="49" y="12"/>
                    <a:pt x="49" y="12"/>
                  </a:cubicBezTo>
                  <a:cubicBezTo>
                    <a:pt x="3" y="0"/>
                    <a:pt x="3" y="0"/>
                    <a:pt x="3" y="0"/>
                  </a:cubicBezTo>
                  <a:cubicBezTo>
                    <a:pt x="2" y="8"/>
                    <a:pt x="0" y="30"/>
                    <a:pt x="18" y="62"/>
                  </a:cubicBezTo>
                  <a:cubicBezTo>
                    <a:pt x="36" y="93"/>
                    <a:pt x="62" y="138"/>
                    <a:pt x="67" y="164"/>
                  </a:cubicBezTo>
                  <a:cubicBezTo>
                    <a:pt x="69" y="172"/>
                    <a:pt x="72" y="185"/>
                    <a:pt x="61" y="194"/>
                  </a:cubicBezTo>
                  <a:cubicBezTo>
                    <a:pt x="55" y="199"/>
                    <a:pt x="42" y="205"/>
                    <a:pt x="31" y="210"/>
                  </a:cubicBezTo>
                  <a:cubicBezTo>
                    <a:pt x="40" y="218"/>
                    <a:pt x="42" y="222"/>
                    <a:pt x="53" y="222"/>
                  </a:cubicBezTo>
                  <a:cubicBezTo>
                    <a:pt x="66" y="222"/>
                    <a:pt x="97" y="221"/>
                    <a:pt x="108" y="190"/>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61" name="Freeform 121"/>
            <p:cNvSpPr>
              <a:spLocks/>
            </p:cNvSpPr>
            <p:nvPr/>
          </p:nvSpPr>
          <p:spPr bwMode="auto">
            <a:xfrm>
              <a:off x="8140700" y="4754563"/>
              <a:ext cx="593725" cy="788988"/>
            </a:xfrm>
            <a:custGeom>
              <a:avLst/>
              <a:gdLst>
                <a:gd name="T0" fmla="*/ 35 w 156"/>
                <a:gd name="T1" fmla="*/ 19 h 207"/>
                <a:gd name="T2" fmla="*/ 18 w 156"/>
                <a:gd name="T3" fmla="*/ 94 h 207"/>
                <a:gd name="T4" fmla="*/ 0 w 156"/>
                <a:gd name="T5" fmla="*/ 179 h 207"/>
                <a:gd name="T6" fmla="*/ 107 w 156"/>
                <a:gd name="T7" fmla="*/ 207 h 207"/>
                <a:gd name="T8" fmla="*/ 147 w 156"/>
                <a:gd name="T9" fmla="*/ 93 h 207"/>
                <a:gd name="T10" fmla="*/ 143 w 156"/>
                <a:gd name="T11" fmla="*/ 14 h 207"/>
                <a:gd name="T12" fmla="*/ 35 w 156"/>
                <a:gd name="T13" fmla="*/ 19 h 207"/>
              </a:gdLst>
              <a:ahLst/>
              <a:cxnLst>
                <a:cxn ang="0">
                  <a:pos x="T0" y="T1"/>
                </a:cxn>
                <a:cxn ang="0">
                  <a:pos x="T2" y="T3"/>
                </a:cxn>
                <a:cxn ang="0">
                  <a:pos x="T4" y="T5"/>
                </a:cxn>
                <a:cxn ang="0">
                  <a:pos x="T6" y="T7"/>
                </a:cxn>
                <a:cxn ang="0">
                  <a:pos x="T8" y="T9"/>
                </a:cxn>
                <a:cxn ang="0">
                  <a:pos x="T10" y="T11"/>
                </a:cxn>
                <a:cxn ang="0">
                  <a:pos x="T12" y="T13"/>
                </a:cxn>
              </a:cxnLst>
              <a:rect l="0" t="0" r="r" b="b"/>
              <a:pathLst>
                <a:path w="156" h="207">
                  <a:moveTo>
                    <a:pt x="35" y="19"/>
                  </a:moveTo>
                  <a:cubicBezTo>
                    <a:pt x="37" y="28"/>
                    <a:pt x="31" y="73"/>
                    <a:pt x="18" y="94"/>
                  </a:cubicBezTo>
                  <a:cubicBezTo>
                    <a:pt x="5" y="114"/>
                    <a:pt x="0" y="179"/>
                    <a:pt x="0" y="179"/>
                  </a:cubicBezTo>
                  <a:cubicBezTo>
                    <a:pt x="0" y="179"/>
                    <a:pt x="33" y="207"/>
                    <a:pt x="107" y="207"/>
                  </a:cubicBezTo>
                  <a:cubicBezTo>
                    <a:pt x="126" y="154"/>
                    <a:pt x="145" y="103"/>
                    <a:pt x="147" y="93"/>
                  </a:cubicBezTo>
                  <a:cubicBezTo>
                    <a:pt x="149" y="83"/>
                    <a:pt x="156" y="29"/>
                    <a:pt x="143" y="14"/>
                  </a:cubicBezTo>
                  <a:cubicBezTo>
                    <a:pt x="129" y="0"/>
                    <a:pt x="35" y="19"/>
                    <a:pt x="35" y="19"/>
                  </a:cubicBezTo>
                  <a:close/>
                </a:path>
              </a:pathLst>
            </a:custGeom>
            <a:solidFill>
              <a:srgbClr val="5C00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62" name="Freeform 122"/>
            <p:cNvSpPr>
              <a:spLocks/>
            </p:cNvSpPr>
            <p:nvPr/>
          </p:nvSpPr>
          <p:spPr bwMode="auto">
            <a:xfrm>
              <a:off x="7732713" y="4751388"/>
              <a:ext cx="263525" cy="155575"/>
            </a:xfrm>
            <a:custGeom>
              <a:avLst/>
              <a:gdLst>
                <a:gd name="T0" fmla="*/ 61 w 69"/>
                <a:gd name="T1" fmla="*/ 8 h 41"/>
                <a:gd name="T2" fmla="*/ 54 w 69"/>
                <a:gd name="T3" fmla="*/ 8 h 41"/>
                <a:gd name="T4" fmla="*/ 35 w 69"/>
                <a:gd name="T5" fmla="*/ 1 h 41"/>
                <a:gd name="T6" fmla="*/ 25 w 69"/>
                <a:gd name="T7" fmla="*/ 6 h 41"/>
                <a:gd name="T8" fmla="*/ 39 w 69"/>
                <a:gd name="T9" fmla="*/ 7 h 41"/>
                <a:gd name="T10" fmla="*/ 42 w 69"/>
                <a:gd name="T11" fmla="*/ 9 h 41"/>
                <a:gd name="T12" fmla="*/ 40 w 69"/>
                <a:gd name="T13" fmla="*/ 10 h 41"/>
                <a:gd name="T14" fmla="*/ 28 w 69"/>
                <a:gd name="T15" fmla="*/ 13 h 41"/>
                <a:gd name="T16" fmla="*/ 1 w 69"/>
                <a:gd name="T17" fmla="*/ 16 h 41"/>
                <a:gd name="T18" fmla="*/ 2 w 69"/>
                <a:gd name="T19" fmla="*/ 20 h 41"/>
                <a:gd name="T20" fmla="*/ 24 w 69"/>
                <a:gd name="T21" fmla="*/ 18 h 41"/>
                <a:gd name="T22" fmla="*/ 2 w 69"/>
                <a:gd name="T23" fmla="*/ 24 h 41"/>
                <a:gd name="T24" fmla="*/ 3 w 69"/>
                <a:gd name="T25" fmla="*/ 27 h 41"/>
                <a:gd name="T26" fmla="*/ 23 w 69"/>
                <a:gd name="T27" fmla="*/ 25 h 41"/>
                <a:gd name="T28" fmla="*/ 19 w 69"/>
                <a:gd name="T29" fmla="*/ 27 h 41"/>
                <a:gd name="T30" fmla="*/ 7 w 69"/>
                <a:gd name="T31" fmla="*/ 33 h 41"/>
                <a:gd name="T32" fmla="*/ 22 w 69"/>
                <a:gd name="T33" fmla="*/ 32 h 41"/>
                <a:gd name="T34" fmla="*/ 28 w 69"/>
                <a:gd name="T35" fmla="*/ 33 h 41"/>
                <a:gd name="T36" fmla="*/ 16 w 69"/>
                <a:gd name="T37" fmla="*/ 37 h 41"/>
                <a:gd name="T38" fmla="*/ 17 w 69"/>
                <a:gd name="T39" fmla="*/ 41 h 41"/>
                <a:gd name="T40" fmla="*/ 34 w 69"/>
                <a:gd name="T41" fmla="*/ 37 h 41"/>
                <a:gd name="T42" fmla="*/ 49 w 69"/>
                <a:gd name="T43" fmla="*/ 34 h 41"/>
                <a:gd name="T44" fmla="*/ 68 w 69"/>
                <a:gd name="T45" fmla="*/ 25 h 41"/>
                <a:gd name="T46" fmla="*/ 61 w 69"/>
                <a:gd name="T47"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9" h="41">
                  <a:moveTo>
                    <a:pt x="61" y="8"/>
                  </a:moveTo>
                  <a:cubicBezTo>
                    <a:pt x="60" y="7"/>
                    <a:pt x="57" y="7"/>
                    <a:pt x="54" y="8"/>
                  </a:cubicBezTo>
                  <a:cubicBezTo>
                    <a:pt x="48" y="0"/>
                    <a:pt x="39" y="1"/>
                    <a:pt x="35" y="1"/>
                  </a:cubicBezTo>
                  <a:cubicBezTo>
                    <a:pt x="29" y="1"/>
                    <a:pt x="24" y="4"/>
                    <a:pt x="25" y="6"/>
                  </a:cubicBezTo>
                  <a:cubicBezTo>
                    <a:pt x="26" y="7"/>
                    <a:pt x="37" y="7"/>
                    <a:pt x="39" y="7"/>
                  </a:cubicBezTo>
                  <a:cubicBezTo>
                    <a:pt x="40" y="8"/>
                    <a:pt x="41" y="8"/>
                    <a:pt x="42" y="9"/>
                  </a:cubicBezTo>
                  <a:cubicBezTo>
                    <a:pt x="41" y="9"/>
                    <a:pt x="40" y="10"/>
                    <a:pt x="40" y="10"/>
                  </a:cubicBezTo>
                  <a:cubicBezTo>
                    <a:pt x="36" y="12"/>
                    <a:pt x="33" y="13"/>
                    <a:pt x="28" y="13"/>
                  </a:cubicBezTo>
                  <a:cubicBezTo>
                    <a:pt x="24" y="12"/>
                    <a:pt x="8" y="14"/>
                    <a:pt x="1" y="16"/>
                  </a:cubicBezTo>
                  <a:cubicBezTo>
                    <a:pt x="0" y="17"/>
                    <a:pt x="0" y="19"/>
                    <a:pt x="2" y="20"/>
                  </a:cubicBezTo>
                  <a:cubicBezTo>
                    <a:pt x="9" y="20"/>
                    <a:pt x="24" y="16"/>
                    <a:pt x="24" y="18"/>
                  </a:cubicBezTo>
                  <a:cubicBezTo>
                    <a:pt x="24" y="20"/>
                    <a:pt x="9" y="21"/>
                    <a:pt x="2" y="24"/>
                  </a:cubicBezTo>
                  <a:cubicBezTo>
                    <a:pt x="0" y="24"/>
                    <a:pt x="1" y="27"/>
                    <a:pt x="3" y="27"/>
                  </a:cubicBezTo>
                  <a:cubicBezTo>
                    <a:pt x="9" y="27"/>
                    <a:pt x="21" y="24"/>
                    <a:pt x="23" y="25"/>
                  </a:cubicBezTo>
                  <a:cubicBezTo>
                    <a:pt x="25" y="25"/>
                    <a:pt x="19" y="27"/>
                    <a:pt x="19" y="27"/>
                  </a:cubicBezTo>
                  <a:cubicBezTo>
                    <a:pt x="18" y="27"/>
                    <a:pt x="6" y="30"/>
                    <a:pt x="7" y="33"/>
                  </a:cubicBezTo>
                  <a:cubicBezTo>
                    <a:pt x="7" y="36"/>
                    <a:pt x="16" y="34"/>
                    <a:pt x="22" y="32"/>
                  </a:cubicBezTo>
                  <a:cubicBezTo>
                    <a:pt x="28" y="30"/>
                    <a:pt x="30" y="31"/>
                    <a:pt x="28" y="33"/>
                  </a:cubicBezTo>
                  <a:cubicBezTo>
                    <a:pt x="27" y="33"/>
                    <a:pt x="21" y="35"/>
                    <a:pt x="16" y="37"/>
                  </a:cubicBezTo>
                  <a:cubicBezTo>
                    <a:pt x="13" y="38"/>
                    <a:pt x="14" y="41"/>
                    <a:pt x="17" y="41"/>
                  </a:cubicBezTo>
                  <a:cubicBezTo>
                    <a:pt x="23" y="40"/>
                    <a:pt x="32" y="38"/>
                    <a:pt x="34" y="37"/>
                  </a:cubicBezTo>
                  <a:cubicBezTo>
                    <a:pt x="37" y="36"/>
                    <a:pt x="45" y="35"/>
                    <a:pt x="49" y="34"/>
                  </a:cubicBezTo>
                  <a:cubicBezTo>
                    <a:pt x="54" y="34"/>
                    <a:pt x="66" y="27"/>
                    <a:pt x="68" y="25"/>
                  </a:cubicBezTo>
                  <a:cubicBezTo>
                    <a:pt x="69" y="23"/>
                    <a:pt x="61" y="8"/>
                    <a:pt x="61" y="8"/>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63" name="Freeform 123"/>
            <p:cNvSpPr>
              <a:spLocks/>
            </p:cNvSpPr>
            <p:nvPr/>
          </p:nvSpPr>
          <p:spPr bwMode="auto">
            <a:xfrm>
              <a:off x="7939088" y="4732338"/>
              <a:ext cx="120650" cy="147638"/>
            </a:xfrm>
            <a:custGeom>
              <a:avLst/>
              <a:gdLst>
                <a:gd name="T0" fmla="*/ 12 w 32"/>
                <a:gd name="T1" fmla="*/ 0 h 39"/>
                <a:gd name="T2" fmla="*/ 0 w 32"/>
                <a:gd name="T3" fmla="*/ 8 h 39"/>
                <a:gd name="T4" fmla="*/ 8 w 32"/>
                <a:gd name="T5" fmla="*/ 39 h 39"/>
                <a:gd name="T6" fmla="*/ 32 w 32"/>
                <a:gd name="T7" fmla="*/ 21 h 39"/>
                <a:gd name="T8" fmla="*/ 12 w 32"/>
                <a:gd name="T9" fmla="*/ 0 h 39"/>
              </a:gdLst>
              <a:ahLst/>
              <a:cxnLst>
                <a:cxn ang="0">
                  <a:pos x="T0" y="T1"/>
                </a:cxn>
                <a:cxn ang="0">
                  <a:pos x="T2" y="T3"/>
                </a:cxn>
                <a:cxn ang="0">
                  <a:pos x="T4" y="T5"/>
                </a:cxn>
                <a:cxn ang="0">
                  <a:pos x="T6" y="T7"/>
                </a:cxn>
                <a:cxn ang="0">
                  <a:pos x="T8" y="T9"/>
                </a:cxn>
              </a:cxnLst>
              <a:rect l="0" t="0" r="r" b="b"/>
              <a:pathLst>
                <a:path w="32" h="39">
                  <a:moveTo>
                    <a:pt x="12" y="0"/>
                  </a:moveTo>
                  <a:cubicBezTo>
                    <a:pt x="9" y="4"/>
                    <a:pt x="7" y="9"/>
                    <a:pt x="0" y="8"/>
                  </a:cubicBezTo>
                  <a:cubicBezTo>
                    <a:pt x="0" y="24"/>
                    <a:pt x="1" y="32"/>
                    <a:pt x="8" y="39"/>
                  </a:cubicBezTo>
                  <a:cubicBezTo>
                    <a:pt x="26" y="28"/>
                    <a:pt x="32" y="21"/>
                    <a:pt x="32" y="21"/>
                  </a:cubicBezTo>
                  <a:lnTo>
                    <a:pt x="12" y="0"/>
                  </a:lnTo>
                  <a:close/>
                </a:path>
              </a:pathLst>
            </a:custGeom>
            <a:solidFill>
              <a:srgbClr val="6D00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64" name="Freeform 124"/>
            <p:cNvSpPr>
              <a:spLocks/>
            </p:cNvSpPr>
            <p:nvPr/>
          </p:nvSpPr>
          <p:spPr bwMode="auto">
            <a:xfrm>
              <a:off x="7983538" y="4471988"/>
              <a:ext cx="331788" cy="350838"/>
            </a:xfrm>
            <a:custGeom>
              <a:avLst/>
              <a:gdLst>
                <a:gd name="T0" fmla="*/ 70 w 87"/>
                <a:gd name="T1" fmla="*/ 0 h 92"/>
                <a:gd name="T2" fmla="*/ 0 w 87"/>
                <a:gd name="T3" fmla="*/ 68 h 92"/>
                <a:gd name="T4" fmla="*/ 18 w 87"/>
                <a:gd name="T5" fmla="*/ 92 h 92"/>
                <a:gd name="T6" fmla="*/ 54 w 87"/>
                <a:gd name="T7" fmla="*/ 64 h 92"/>
                <a:gd name="T8" fmla="*/ 85 w 87"/>
                <a:gd name="T9" fmla="*/ 38 h 92"/>
                <a:gd name="T10" fmla="*/ 70 w 87"/>
                <a:gd name="T11" fmla="*/ 0 h 92"/>
              </a:gdLst>
              <a:ahLst/>
              <a:cxnLst>
                <a:cxn ang="0">
                  <a:pos x="T0" y="T1"/>
                </a:cxn>
                <a:cxn ang="0">
                  <a:pos x="T2" y="T3"/>
                </a:cxn>
                <a:cxn ang="0">
                  <a:pos x="T4" y="T5"/>
                </a:cxn>
                <a:cxn ang="0">
                  <a:pos x="T6" y="T7"/>
                </a:cxn>
                <a:cxn ang="0">
                  <a:pos x="T8" y="T9"/>
                </a:cxn>
                <a:cxn ang="0">
                  <a:pos x="T10" y="T11"/>
                </a:cxn>
              </a:cxnLst>
              <a:rect l="0" t="0" r="r" b="b"/>
              <a:pathLst>
                <a:path w="87" h="92">
                  <a:moveTo>
                    <a:pt x="70" y="0"/>
                  </a:moveTo>
                  <a:cubicBezTo>
                    <a:pt x="61" y="10"/>
                    <a:pt x="7" y="66"/>
                    <a:pt x="0" y="68"/>
                  </a:cubicBezTo>
                  <a:cubicBezTo>
                    <a:pt x="14" y="84"/>
                    <a:pt x="18" y="92"/>
                    <a:pt x="18" y="92"/>
                  </a:cubicBezTo>
                  <a:cubicBezTo>
                    <a:pt x="18" y="92"/>
                    <a:pt x="45" y="70"/>
                    <a:pt x="54" y="64"/>
                  </a:cubicBezTo>
                  <a:cubicBezTo>
                    <a:pt x="63" y="58"/>
                    <a:pt x="82" y="41"/>
                    <a:pt x="85" y="38"/>
                  </a:cubicBezTo>
                  <a:cubicBezTo>
                    <a:pt x="87" y="35"/>
                    <a:pt x="70" y="0"/>
                    <a:pt x="70" y="0"/>
                  </a:cubicBezTo>
                  <a:close/>
                </a:path>
              </a:pathLst>
            </a:custGeom>
            <a:solidFill>
              <a:srgbClr val="620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65" name="Freeform 125"/>
            <p:cNvSpPr>
              <a:spLocks/>
            </p:cNvSpPr>
            <p:nvPr/>
          </p:nvSpPr>
          <p:spPr bwMode="auto">
            <a:xfrm>
              <a:off x="8201025" y="4057651"/>
              <a:ext cx="498475" cy="777875"/>
            </a:xfrm>
            <a:custGeom>
              <a:avLst/>
              <a:gdLst>
                <a:gd name="T0" fmla="*/ 58 w 131"/>
                <a:gd name="T1" fmla="*/ 18 h 204"/>
                <a:gd name="T2" fmla="*/ 12 w 131"/>
                <a:gd name="T3" fmla="*/ 78 h 204"/>
                <a:gd name="T4" fmla="*/ 12 w 131"/>
                <a:gd name="T5" fmla="*/ 116 h 204"/>
                <a:gd name="T6" fmla="*/ 19 w 131"/>
                <a:gd name="T7" fmla="*/ 202 h 204"/>
                <a:gd name="T8" fmla="*/ 129 w 131"/>
                <a:gd name="T9" fmla="*/ 197 h 204"/>
                <a:gd name="T10" fmla="*/ 115 w 131"/>
                <a:gd name="T11" fmla="*/ 105 h 204"/>
                <a:gd name="T12" fmla="*/ 114 w 131"/>
                <a:gd name="T13" fmla="*/ 24 h 204"/>
                <a:gd name="T14" fmla="*/ 75 w 131"/>
                <a:gd name="T15" fmla="*/ 6 h 204"/>
                <a:gd name="T16" fmla="*/ 58 w 131"/>
                <a:gd name="T17" fmla="*/ 1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204">
                  <a:moveTo>
                    <a:pt x="58" y="18"/>
                  </a:moveTo>
                  <a:cubicBezTo>
                    <a:pt x="47" y="38"/>
                    <a:pt x="24" y="72"/>
                    <a:pt x="12" y="78"/>
                  </a:cubicBezTo>
                  <a:cubicBezTo>
                    <a:pt x="0" y="85"/>
                    <a:pt x="6" y="109"/>
                    <a:pt x="12" y="116"/>
                  </a:cubicBezTo>
                  <a:cubicBezTo>
                    <a:pt x="18" y="124"/>
                    <a:pt x="28" y="182"/>
                    <a:pt x="19" y="202"/>
                  </a:cubicBezTo>
                  <a:cubicBezTo>
                    <a:pt x="51" y="204"/>
                    <a:pt x="117" y="200"/>
                    <a:pt x="129" y="197"/>
                  </a:cubicBezTo>
                  <a:cubicBezTo>
                    <a:pt x="111" y="136"/>
                    <a:pt x="109" y="126"/>
                    <a:pt x="115" y="105"/>
                  </a:cubicBezTo>
                  <a:cubicBezTo>
                    <a:pt x="121" y="85"/>
                    <a:pt x="131" y="47"/>
                    <a:pt x="114" y="24"/>
                  </a:cubicBezTo>
                  <a:cubicBezTo>
                    <a:pt x="97" y="0"/>
                    <a:pt x="75" y="6"/>
                    <a:pt x="75" y="6"/>
                  </a:cubicBezTo>
                  <a:lnTo>
                    <a:pt x="58" y="18"/>
                  </a:lnTo>
                  <a:close/>
                </a:path>
              </a:pathLst>
            </a:custGeom>
            <a:solidFill>
              <a:srgbClr val="6D00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66" name="Freeform 126"/>
            <p:cNvSpPr>
              <a:spLocks/>
            </p:cNvSpPr>
            <p:nvPr/>
          </p:nvSpPr>
          <p:spPr bwMode="auto">
            <a:xfrm>
              <a:off x="8216900" y="4972051"/>
              <a:ext cx="201613" cy="277813"/>
            </a:xfrm>
            <a:custGeom>
              <a:avLst/>
              <a:gdLst>
                <a:gd name="T0" fmla="*/ 35 w 53"/>
                <a:gd name="T1" fmla="*/ 0 h 73"/>
                <a:gd name="T2" fmla="*/ 21 w 53"/>
                <a:gd name="T3" fmla="*/ 16 h 73"/>
                <a:gd name="T4" fmla="*/ 15 w 53"/>
                <a:gd name="T5" fmla="*/ 28 h 73"/>
                <a:gd name="T6" fmla="*/ 9 w 53"/>
                <a:gd name="T7" fmla="*/ 40 h 73"/>
                <a:gd name="T8" fmla="*/ 11 w 53"/>
                <a:gd name="T9" fmla="*/ 41 h 73"/>
                <a:gd name="T10" fmla="*/ 3 w 53"/>
                <a:gd name="T11" fmla="*/ 67 h 73"/>
                <a:gd name="T12" fmla="*/ 18 w 53"/>
                <a:gd name="T13" fmla="*/ 43 h 73"/>
                <a:gd name="T14" fmla="*/ 18 w 53"/>
                <a:gd name="T15" fmla="*/ 46 h 73"/>
                <a:gd name="T16" fmla="*/ 12 w 53"/>
                <a:gd name="T17" fmla="*/ 73 h 73"/>
                <a:gd name="T18" fmla="*/ 17 w 53"/>
                <a:gd name="T19" fmla="*/ 66 h 73"/>
                <a:gd name="T20" fmla="*/ 25 w 53"/>
                <a:gd name="T21" fmla="*/ 47 h 73"/>
                <a:gd name="T22" fmla="*/ 26 w 53"/>
                <a:gd name="T23" fmla="*/ 50 h 73"/>
                <a:gd name="T24" fmla="*/ 22 w 53"/>
                <a:gd name="T25" fmla="*/ 70 h 73"/>
                <a:gd name="T26" fmla="*/ 27 w 53"/>
                <a:gd name="T27" fmla="*/ 67 h 73"/>
                <a:gd name="T28" fmla="*/ 32 w 53"/>
                <a:gd name="T29" fmla="*/ 49 h 73"/>
                <a:gd name="T30" fmla="*/ 34 w 53"/>
                <a:gd name="T31" fmla="*/ 51 h 73"/>
                <a:gd name="T32" fmla="*/ 38 w 53"/>
                <a:gd name="T33" fmla="*/ 67 h 73"/>
                <a:gd name="T34" fmla="*/ 40 w 53"/>
                <a:gd name="T35" fmla="*/ 58 h 73"/>
                <a:gd name="T36" fmla="*/ 45 w 53"/>
                <a:gd name="T37" fmla="*/ 41 h 73"/>
                <a:gd name="T38" fmla="*/ 52 w 53"/>
                <a:gd name="T39" fmla="*/ 22 h 73"/>
                <a:gd name="T40" fmla="*/ 53 w 53"/>
                <a:gd name="T41" fmla="*/ 10 h 73"/>
                <a:gd name="T42" fmla="*/ 35 w 53"/>
                <a:gd name="T4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73">
                  <a:moveTo>
                    <a:pt x="35" y="0"/>
                  </a:moveTo>
                  <a:cubicBezTo>
                    <a:pt x="31" y="7"/>
                    <a:pt x="25" y="13"/>
                    <a:pt x="21" y="16"/>
                  </a:cubicBezTo>
                  <a:cubicBezTo>
                    <a:pt x="19" y="17"/>
                    <a:pt x="16" y="25"/>
                    <a:pt x="15" y="28"/>
                  </a:cubicBezTo>
                  <a:cubicBezTo>
                    <a:pt x="14" y="30"/>
                    <a:pt x="8" y="39"/>
                    <a:pt x="9" y="40"/>
                  </a:cubicBezTo>
                  <a:cubicBezTo>
                    <a:pt x="10" y="41"/>
                    <a:pt x="11" y="41"/>
                    <a:pt x="11" y="41"/>
                  </a:cubicBezTo>
                  <a:cubicBezTo>
                    <a:pt x="11" y="41"/>
                    <a:pt x="0" y="65"/>
                    <a:pt x="3" y="67"/>
                  </a:cubicBezTo>
                  <a:cubicBezTo>
                    <a:pt x="6" y="68"/>
                    <a:pt x="17" y="43"/>
                    <a:pt x="18" y="43"/>
                  </a:cubicBezTo>
                  <a:cubicBezTo>
                    <a:pt x="19" y="43"/>
                    <a:pt x="19" y="45"/>
                    <a:pt x="18" y="46"/>
                  </a:cubicBezTo>
                  <a:cubicBezTo>
                    <a:pt x="18" y="46"/>
                    <a:pt x="9" y="70"/>
                    <a:pt x="12" y="73"/>
                  </a:cubicBezTo>
                  <a:cubicBezTo>
                    <a:pt x="15" y="72"/>
                    <a:pt x="17" y="68"/>
                    <a:pt x="17" y="66"/>
                  </a:cubicBezTo>
                  <a:cubicBezTo>
                    <a:pt x="17" y="65"/>
                    <a:pt x="24" y="47"/>
                    <a:pt x="25" y="47"/>
                  </a:cubicBezTo>
                  <a:cubicBezTo>
                    <a:pt x="26" y="48"/>
                    <a:pt x="26" y="48"/>
                    <a:pt x="26" y="50"/>
                  </a:cubicBezTo>
                  <a:cubicBezTo>
                    <a:pt x="26" y="51"/>
                    <a:pt x="20" y="63"/>
                    <a:pt x="22" y="70"/>
                  </a:cubicBezTo>
                  <a:cubicBezTo>
                    <a:pt x="24" y="73"/>
                    <a:pt x="26" y="72"/>
                    <a:pt x="27" y="67"/>
                  </a:cubicBezTo>
                  <a:cubicBezTo>
                    <a:pt x="27" y="63"/>
                    <a:pt x="32" y="50"/>
                    <a:pt x="32" y="49"/>
                  </a:cubicBezTo>
                  <a:cubicBezTo>
                    <a:pt x="34" y="47"/>
                    <a:pt x="34" y="50"/>
                    <a:pt x="34" y="51"/>
                  </a:cubicBezTo>
                  <a:cubicBezTo>
                    <a:pt x="34" y="52"/>
                    <a:pt x="34" y="66"/>
                    <a:pt x="38" y="67"/>
                  </a:cubicBezTo>
                  <a:cubicBezTo>
                    <a:pt x="40" y="66"/>
                    <a:pt x="40" y="60"/>
                    <a:pt x="40" y="58"/>
                  </a:cubicBezTo>
                  <a:cubicBezTo>
                    <a:pt x="40" y="55"/>
                    <a:pt x="41" y="47"/>
                    <a:pt x="45" y="41"/>
                  </a:cubicBezTo>
                  <a:cubicBezTo>
                    <a:pt x="49" y="35"/>
                    <a:pt x="52" y="27"/>
                    <a:pt x="52" y="22"/>
                  </a:cubicBezTo>
                  <a:cubicBezTo>
                    <a:pt x="52" y="16"/>
                    <a:pt x="53" y="10"/>
                    <a:pt x="53" y="10"/>
                  </a:cubicBezTo>
                  <a:lnTo>
                    <a:pt x="35" y="0"/>
                  </a:ln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67" name="Freeform 127"/>
            <p:cNvSpPr>
              <a:spLocks/>
            </p:cNvSpPr>
            <p:nvPr/>
          </p:nvSpPr>
          <p:spPr bwMode="auto">
            <a:xfrm>
              <a:off x="8323263" y="4906963"/>
              <a:ext cx="144463" cy="133350"/>
            </a:xfrm>
            <a:custGeom>
              <a:avLst/>
              <a:gdLst>
                <a:gd name="T0" fmla="*/ 8 w 38"/>
                <a:gd name="T1" fmla="*/ 0 h 35"/>
                <a:gd name="T2" fmla="*/ 0 w 38"/>
                <a:gd name="T3" fmla="*/ 19 h 35"/>
                <a:gd name="T4" fmla="*/ 28 w 38"/>
                <a:gd name="T5" fmla="*/ 35 h 35"/>
                <a:gd name="T6" fmla="*/ 38 w 38"/>
                <a:gd name="T7" fmla="*/ 15 h 35"/>
                <a:gd name="T8" fmla="*/ 8 w 38"/>
                <a:gd name="T9" fmla="*/ 0 h 35"/>
              </a:gdLst>
              <a:ahLst/>
              <a:cxnLst>
                <a:cxn ang="0">
                  <a:pos x="T0" y="T1"/>
                </a:cxn>
                <a:cxn ang="0">
                  <a:pos x="T2" y="T3"/>
                </a:cxn>
                <a:cxn ang="0">
                  <a:pos x="T4" y="T5"/>
                </a:cxn>
                <a:cxn ang="0">
                  <a:pos x="T6" y="T7"/>
                </a:cxn>
                <a:cxn ang="0">
                  <a:pos x="T8" y="T9"/>
                </a:cxn>
              </a:cxnLst>
              <a:rect l="0" t="0" r="r" b="b"/>
              <a:pathLst>
                <a:path w="38" h="35">
                  <a:moveTo>
                    <a:pt x="8" y="0"/>
                  </a:moveTo>
                  <a:cubicBezTo>
                    <a:pt x="5" y="9"/>
                    <a:pt x="0" y="19"/>
                    <a:pt x="0" y="19"/>
                  </a:cubicBezTo>
                  <a:cubicBezTo>
                    <a:pt x="0" y="19"/>
                    <a:pt x="21" y="28"/>
                    <a:pt x="28" y="35"/>
                  </a:cubicBezTo>
                  <a:cubicBezTo>
                    <a:pt x="36" y="18"/>
                    <a:pt x="38" y="15"/>
                    <a:pt x="38" y="15"/>
                  </a:cubicBezTo>
                  <a:cubicBezTo>
                    <a:pt x="17" y="10"/>
                    <a:pt x="8" y="0"/>
                    <a:pt x="8" y="0"/>
                  </a:cubicBezTo>
                  <a:close/>
                </a:path>
              </a:pathLst>
            </a:custGeom>
            <a:solidFill>
              <a:srgbClr val="6D00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68" name="Freeform 128"/>
            <p:cNvSpPr>
              <a:spLocks/>
            </p:cNvSpPr>
            <p:nvPr/>
          </p:nvSpPr>
          <p:spPr bwMode="auto">
            <a:xfrm>
              <a:off x="8353425" y="4106863"/>
              <a:ext cx="282575" cy="857250"/>
            </a:xfrm>
            <a:custGeom>
              <a:avLst/>
              <a:gdLst>
                <a:gd name="T0" fmla="*/ 73 w 74"/>
                <a:gd name="T1" fmla="*/ 23 h 225"/>
                <a:gd name="T2" fmla="*/ 27 w 74"/>
                <a:gd name="T3" fmla="*/ 34 h 225"/>
                <a:gd name="T4" fmla="*/ 33 w 74"/>
                <a:gd name="T5" fmla="*/ 118 h 225"/>
                <a:gd name="T6" fmla="*/ 0 w 74"/>
                <a:gd name="T7" fmla="*/ 210 h 225"/>
                <a:gd name="T8" fmla="*/ 30 w 74"/>
                <a:gd name="T9" fmla="*/ 225 h 225"/>
                <a:gd name="T10" fmla="*/ 70 w 74"/>
                <a:gd name="T11" fmla="*/ 144 h 225"/>
                <a:gd name="T12" fmla="*/ 73 w 74"/>
                <a:gd name="T13" fmla="*/ 23 h 225"/>
              </a:gdLst>
              <a:ahLst/>
              <a:cxnLst>
                <a:cxn ang="0">
                  <a:pos x="T0" y="T1"/>
                </a:cxn>
                <a:cxn ang="0">
                  <a:pos x="T2" y="T3"/>
                </a:cxn>
                <a:cxn ang="0">
                  <a:pos x="T4" y="T5"/>
                </a:cxn>
                <a:cxn ang="0">
                  <a:pos x="T6" y="T7"/>
                </a:cxn>
                <a:cxn ang="0">
                  <a:pos x="T8" y="T9"/>
                </a:cxn>
                <a:cxn ang="0">
                  <a:pos x="T10" y="T11"/>
                </a:cxn>
                <a:cxn ang="0">
                  <a:pos x="T12" y="T13"/>
                </a:cxn>
              </a:cxnLst>
              <a:rect l="0" t="0" r="r" b="b"/>
              <a:pathLst>
                <a:path w="74" h="225">
                  <a:moveTo>
                    <a:pt x="73" y="23"/>
                  </a:moveTo>
                  <a:cubicBezTo>
                    <a:pt x="72" y="6"/>
                    <a:pt x="22" y="0"/>
                    <a:pt x="27" y="34"/>
                  </a:cubicBezTo>
                  <a:cubicBezTo>
                    <a:pt x="29" y="50"/>
                    <a:pt x="32" y="114"/>
                    <a:pt x="33" y="118"/>
                  </a:cubicBezTo>
                  <a:cubicBezTo>
                    <a:pt x="34" y="123"/>
                    <a:pt x="7" y="199"/>
                    <a:pt x="0" y="210"/>
                  </a:cubicBezTo>
                  <a:cubicBezTo>
                    <a:pt x="0" y="210"/>
                    <a:pt x="9" y="220"/>
                    <a:pt x="30" y="225"/>
                  </a:cubicBezTo>
                  <a:cubicBezTo>
                    <a:pt x="30" y="225"/>
                    <a:pt x="67" y="151"/>
                    <a:pt x="70" y="144"/>
                  </a:cubicBezTo>
                  <a:cubicBezTo>
                    <a:pt x="72" y="132"/>
                    <a:pt x="74" y="40"/>
                    <a:pt x="73" y="23"/>
                  </a:cubicBezTo>
                  <a:close/>
                </a:path>
              </a:pathLst>
            </a:custGeom>
            <a:solidFill>
              <a:srgbClr val="620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69" name="Freeform 129"/>
            <p:cNvSpPr>
              <a:spLocks/>
            </p:cNvSpPr>
            <p:nvPr/>
          </p:nvSpPr>
          <p:spPr bwMode="auto">
            <a:xfrm>
              <a:off x="8189913" y="3886201"/>
              <a:ext cx="168275" cy="185738"/>
            </a:xfrm>
            <a:custGeom>
              <a:avLst/>
              <a:gdLst>
                <a:gd name="T0" fmla="*/ 44 w 44"/>
                <a:gd name="T1" fmla="*/ 28 h 49"/>
                <a:gd name="T2" fmla="*/ 42 w 44"/>
                <a:gd name="T3" fmla="*/ 18 h 49"/>
                <a:gd name="T4" fmla="*/ 33 w 44"/>
                <a:gd name="T5" fmla="*/ 12 h 49"/>
                <a:gd name="T6" fmla="*/ 25 w 44"/>
                <a:gd name="T7" fmla="*/ 3 h 49"/>
                <a:gd name="T8" fmla="*/ 14 w 44"/>
                <a:gd name="T9" fmla="*/ 0 h 49"/>
                <a:gd name="T10" fmla="*/ 15 w 44"/>
                <a:gd name="T11" fmla="*/ 0 h 49"/>
                <a:gd name="T12" fmla="*/ 6 w 44"/>
                <a:gd name="T13" fmla="*/ 8 h 49"/>
                <a:gd name="T14" fmla="*/ 3 w 44"/>
                <a:gd name="T15" fmla="*/ 18 h 49"/>
                <a:gd name="T16" fmla="*/ 8 w 44"/>
                <a:gd name="T17" fmla="*/ 22 h 49"/>
                <a:gd name="T18" fmla="*/ 17 w 44"/>
                <a:gd name="T19" fmla="*/ 47 h 49"/>
                <a:gd name="T20" fmla="*/ 26 w 44"/>
                <a:gd name="T21" fmla="*/ 48 h 49"/>
                <a:gd name="T22" fmla="*/ 36 w 44"/>
                <a:gd name="T23" fmla="*/ 49 h 49"/>
                <a:gd name="T24" fmla="*/ 38 w 44"/>
                <a:gd name="T25" fmla="*/ 49 h 49"/>
                <a:gd name="T26" fmla="*/ 39 w 44"/>
                <a:gd name="T27" fmla="*/ 47 h 49"/>
                <a:gd name="T28" fmla="*/ 44 w 44"/>
                <a:gd name="T29" fmla="*/ 2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49">
                  <a:moveTo>
                    <a:pt x="44" y="28"/>
                  </a:moveTo>
                  <a:cubicBezTo>
                    <a:pt x="44" y="25"/>
                    <a:pt x="44" y="21"/>
                    <a:pt x="42" y="18"/>
                  </a:cubicBezTo>
                  <a:cubicBezTo>
                    <a:pt x="40" y="15"/>
                    <a:pt x="36" y="14"/>
                    <a:pt x="33" y="12"/>
                  </a:cubicBezTo>
                  <a:cubicBezTo>
                    <a:pt x="30" y="10"/>
                    <a:pt x="28" y="6"/>
                    <a:pt x="25" y="3"/>
                  </a:cubicBezTo>
                  <a:cubicBezTo>
                    <a:pt x="22" y="1"/>
                    <a:pt x="18" y="0"/>
                    <a:pt x="14" y="0"/>
                  </a:cubicBezTo>
                  <a:cubicBezTo>
                    <a:pt x="15" y="0"/>
                    <a:pt x="15" y="0"/>
                    <a:pt x="15" y="0"/>
                  </a:cubicBezTo>
                  <a:cubicBezTo>
                    <a:pt x="13" y="4"/>
                    <a:pt x="9" y="6"/>
                    <a:pt x="6" y="8"/>
                  </a:cubicBezTo>
                  <a:cubicBezTo>
                    <a:pt x="3" y="10"/>
                    <a:pt x="0" y="15"/>
                    <a:pt x="3" y="18"/>
                  </a:cubicBezTo>
                  <a:cubicBezTo>
                    <a:pt x="4" y="20"/>
                    <a:pt x="6" y="21"/>
                    <a:pt x="8" y="22"/>
                  </a:cubicBezTo>
                  <a:cubicBezTo>
                    <a:pt x="15" y="28"/>
                    <a:pt x="9" y="41"/>
                    <a:pt x="17" y="47"/>
                  </a:cubicBezTo>
                  <a:cubicBezTo>
                    <a:pt x="19" y="49"/>
                    <a:pt x="23" y="49"/>
                    <a:pt x="26" y="48"/>
                  </a:cubicBezTo>
                  <a:cubicBezTo>
                    <a:pt x="29" y="48"/>
                    <a:pt x="33" y="48"/>
                    <a:pt x="36" y="49"/>
                  </a:cubicBezTo>
                  <a:cubicBezTo>
                    <a:pt x="36" y="49"/>
                    <a:pt x="37" y="49"/>
                    <a:pt x="38" y="49"/>
                  </a:cubicBezTo>
                  <a:cubicBezTo>
                    <a:pt x="38" y="49"/>
                    <a:pt x="39" y="48"/>
                    <a:pt x="39" y="47"/>
                  </a:cubicBezTo>
                  <a:cubicBezTo>
                    <a:pt x="43" y="42"/>
                    <a:pt x="44" y="35"/>
                    <a:pt x="44" y="28"/>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70" name="Freeform 130"/>
            <p:cNvSpPr>
              <a:spLocks/>
            </p:cNvSpPr>
            <p:nvPr/>
          </p:nvSpPr>
          <p:spPr bwMode="auto">
            <a:xfrm>
              <a:off x="8193088" y="3676651"/>
              <a:ext cx="419100" cy="628650"/>
            </a:xfrm>
            <a:custGeom>
              <a:avLst/>
              <a:gdLst>
                <a:gd name="T0" fmla="*/ 103 w 110"/>
                <a:gd name="T1" fmla="*/ 104 h 165"/>
                <a:gd name="T2" fmla="*/ 90 w 110"/>
                <a:gd name="T3" fmla="*/ 82 h 165"/>
                <a:gd name="T4" fmla="*/ 92 w 110"/>
                <a:gd name="T5" fmla="*/ 56 h 165"/>
                <a:gd name="T6" fmla="*/ 92 w 110"/>
                <a:gd name="T7" fmla="*/ 30 h 165"/>
                <a:gd name="T8" fmla="*/ 66 w 110"/>
                <a:gd name="T9" fmla="*/ 3 h 165"/>
                <a:gd name="T10" fmla="*/ 30 w 110"/>
                <a:gd name="T11" fmla="*/ 7 h 165"/>
                <a:gd name="T12" fmla="*/ 10 w 110"/>
                <a:gd name="T13" fmla="*/ 18 h 165"/>
                <a:gd name="T14" fmla="*/ 1 w 110"/>
                <a:gd name="T15" fmla="*/ 38 h 165"/>
                <a:gd name="T16" fmla="*/ 13 w 110"/>
                <a:gd name="T17" fmla="*/ 55 h 165"/>
                <a:gd name="T18" fmla="*/ 24 w 110"/>
                <a:gd name="T19" fmla="*/ 58 h 165"/>
                <a:gd name="T20" fmla="*/ 32 w 110"/>
                <a:gd name="T21" fmla="*/ 67 h 165"/>
                <a:gd name="T22" fmla="*/ 41 w 110"/>
                <a:gd name="T23" fmla="*/ 73 h 165"/>
                <a:gd name="T24" fmla="*/ 43 w 110"/>
                <a:gd name="T25" fmla="*/ 83 h 165"/>
                <a:gd name="T26" fmla="*/ 38 w 110"/>
                <a:gd name="T27" fmla="*/ 102 h 165"/>
                <a:gd name="T28" fmla="*/ 37 w 110"/>
                <a:gd name="T29" fmla="*/ 104 h 165"/>
                <a:gd name="T30" fmla="*/ 40 w 110"/>
                <a:gd name="T31" fmla="*/ 111 h 165"/>
                <a:gd name="T32" fmla="*/ 33 w 110"/>
                <a:gd name="T33" fmla="*/ 116 h 165"/>
                <a:gd name="T34" fmla="*/ 28 w 110"/>
                <a:gd name="T35" fmla="*/ 123 h 165"/>
                <a:gd name="T36" fmla="*/ 32 w 110"/>
                <a:gd name="T37" fmla="*/ 128 h 165"/>
                <a:gd name="T38" fmla="*/ 35 w 110"/>
                <a:gd name="T39" fmla="*/ 134 h 165"/>
                <a:gd name="T40" fmla="*/ 30 w 110"/>
                <a:gd name="T41" fmla="*/ 138 h 165"/>
                <a:gd name="T42" fmla="*/ 27 w 110"/>
                <a:gd name="T43" fmla="*/ 147 h 165"/>
                <a:gd name="T44" fmla="*/ 35 w 110"/>
                <a:gd name="T45" fmla="*/ 152 h 165"/>
                <a:gd name="T46" fmla="*/ 37 w 110"/>
                <a:gd name="T47" fmla="*/ 163 h 165"/>
                <a:gd name="T48" fmla="*/ 47 w 110"/>
                <a:gd name="T49" fmla="*/ 161 h 165"/>
                <a:gd name="T50" fmla="*/ 52 w 110"/>
                <a:gd name="T51" fmla="*/ 148 h 165"/>
                <a:gd name="T52" fmla="*/ 60 w 110"/>
                <a:gd name="T53" fmla="*/ 140 h 165"/>
                <a:gd name="T54" fmla="*/ 66 w 110"/>
                <a:gd name="T55" fmla="*/ 125 h 165"/>
                <a:gd name="T56" fmla="*/ 82 w 110"/>
                <a:gd name="T57" fmla="*/ 121 h 165"/>
                <a:gd name="T58" fmla="*/ 87 w 110"/>
                <a:gd name="T59" fmla="*/ 115 h 165"/>
                <a:gd name="T60" fmla="*/ 95 w 110"/>
                <a:gd name="T61" fmla="*/ 114 h 165"/>
                <a:gd name="T62" fmla="*/ 104 w 110"/>
                <a:gd name="T63" fmla="*/ 116 h 165"/>
                <a:gd name="T64" fmla="*/ 110 w 110"/>
                <a:gd name="T65" fmla="*/ 111 h 165"/>
                <a:gd name="T66" fmla="*/ 103 w 110"/>
                <a:gd name="T67" fmla="*/ 104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 h="165">
                  <a:moveTo>
                    <a:pt x="103" y="104"/>
                  </a:moveTo>
                  <a:cubicBezTo>
                    <a:pt x="95" y="99"/>
                    <a:pt x="91" y="90"/>
                    <a:pt x="90" y="82"/>
                  </a:cubicBezTo>
                  <a:cubicBezTo>
                    <a:pt x="89" y="73"/>
                    <a:pt x="91" y="64"/>
                    <a:pt x="92" y="56"/>
                  </a:cubicBezTo>
                  <a:cubicBezTo>
                    <a:pt x="93" y="47"/>
                    <a:pt x="94" y="38"/>
                    <a:pt x="92" y="30"/>
                  </a:cubicBezTo>
                  <a:cubicBezTo>
                    <a:pt x="89" y="17"/>
                    <a:pt x="79" y="6"/>
                    <a:pt x="66" y="3"/>
                  </a:cubicBezTo>
                  <a:cubicBezTo>
                    <a:pt x="54" y="0"/>
                    <a:pt x="42" y="2"/>
                    <a:pt x="30" y="7"/>
                  </a:cubicBezTo>
                  <a:cubicBezTo>
                    <a:pt x="23" y="9"/>
                    <a:pt x="16" y="13"/>
                    <a:pt x="10" y="18"/>
                  </a:cubicBezTo>
                  <a:cubicBezTo>
                    <a:pt x="4" y="23"/>
                    <a:pt x="0" y="31"/>
                    <a:pt x="1" y="38"/>
                  </a:cubicBezTo>
                  <a:cubicBezTo>
                    <a:pt x="1" y="46"/>
                    <a:pt x="6" y="53"/>
                    <a:pt x="13" y="55"/>
                  </a:cubicBezTo>
                  <a:cubicBezTo>
                    <a:pt x="17" y="55"/>
                    <a:pt x="21" y="56"/>
                    <a:pt x="24" y="58"/>
                  </a:cubicBezTo>
                  <a:cubicBezTo>
                    <a:pt x="27" y="61"/>
                    <a:pt x="29" y="65"/>
                    <a:pt x="32" y="67"/>
                  </a:cubicBezTo>
                  <a:cubicBezTo>
                    <a:pt x="35" y="69"/>
                    <a:pt x="39" y="70"/>
                    <a:pt x="41" y="73"/>
                  </a:cubicBezTo>
                  <a:cubicBezTo>
                    <a:pt x="43" y="76"/>
                    <a:pt x="43" y="80"/>
                    <a:pt x="43" y="83"/>
                  </a:cubicBezTo>
                  <a:cubicBezTo>
                    <a:pt x="43" y="90"/>
                    <a:pt x="42" y="97"/>
                    <a:pt x="38" y="102"/>
                  </a:cubicBezTo>
                  <a:cubicBezTo>
                    <a:pt x="38" y="103"/>
                    <a:pt x="37" y="104"/>
                    <a:pt x="37" y="104"/>
                  </a:cubicBezTo>
                  <a:cubicBezTo>
                    <a:pt x="39" y="106"/>
                    <a:pt x="40" y="108"/>
                    <a:pt x="40" y="111"/>
                  </a:cubicBezTo>
                  <a:cubicBezTo>
                    <a:pt x="39" y="114"/>
                    <a:pt x="36" y="115"/>
                    <a:pt x="33" y="116"/>
                  </a:cubicBezTo>
                  <a:cubicBezTo>
                    <a:pt x="30" y="118"/>
                    <a:pt x="28" y="120"/>
                    <a:pt x="28" y="123"/>
                  </a:cubicBezTo>
                  <a:cubicBezTo>
                    <a:pt x="28" y="125"/>
                    <a:pt x="30" y="127"/>
                    <a:pt x="32" y="128"/>
                  </a:cubicBezTo>
                  <a:cubicBezTo>
                    <a:pt x="34" y="130"/>
                    <a:pt x="35" y="132"/>
                    <a:pt x="35" y="134"/>
                  </a:cubicBezTo>
                  <a:cubicBezTo>
                    <a:pt x="34" y="136"/>
                    <a:pt x="32" y="137"/>
                    <a:pt x="30" y="138"/>
                  </a:cubicBezTo>
                  <a:cubicBezTo>
                    <a:pt x="27" y="140"/>
                    <a:pt x="26" y="143"/>
                    <a:pt x="27" y="147"/>
                  </a:cubicBezTo>
                  <a:cubicBezTo>
                    <a:pt x="28" y="150"/>
                    <a:pt x="31" y="152"/>
                    <a:pt x="35" y="152"/>
                  </a:cubicBezTo>
                  <a:cubicBezTo>
                    <a:pt x="33" y="155"/>
                    <a:pt x="34" y="160"/>
                    <a:pt x="37" y="163"/>
                  </a:cubicBezTo>
                  <a:cubicBezTo>
                    <a:pt x="40" y="165"/>
                    <a:pt x="45" y="164"/>
                    <a:pt x="47" y="161"/>
                  </a:cubicBezTo>
                  <a:cubicBezTo>
                    <a:pt x="50" y="157"/>
                    <a:pt x="49" y="152"/>
                    <a:pt x="52" y="148"/>
                  </a:cubicBezTo>
                  <a:cubicBezTo>
                    <a:pt x="54" y="145"/>
                    <a:pt x="58" y="143"/>
                    <a:pt x="60" y="140"/>
                  </a:cubicBezTo>
                  <a:cubicBezTo>
                    <a:pt x="63" y="135"/>
                    <a:pt x="61" y="128"/>
                    <a:pt x="66" y="125"/>
                  </a:cubicBezTo>
                  <a:cubicBezTo>
                    <a:pt x="70" y="121"/>
                    <a:pt x="77" y="125"/>
                    <a:pt x="82" y="121"/>
                  </a:cubicBezTo>
                  <a:cubicBezTo>
                    <a:pt x="84" y="120"/>
                    <a:pt x="84" y="117"/>
                    <a:pt x="87" y="115"/>
                  </a:cubicBezTo>
                  <a:cubicBezTo>
                    <a:pt x="89" y="113"/>
                    <a:pt x="92" y="113"/>
                    <a:pt x="95" y="114"/>
                  </a:cubicBezTo>
                  <a:cubicBezTo>
                    <a:pt x="98" y="115"/>
                    <a:pt x="101" y="116"/>
                    <a:pt x="104" y="116"/>
                  </a:cubicBezTo>
                  <a:cubicBezTo>
                    <a:pt x="107" y="116"/>
                    <a:pt x="110" y="114"/>
                    <a:pt x="110" y="111"/>
                  </a:cubicBezTo>
                  <a:cubicBezTo>
                    <a:pt x="110" y="108"/>
                    <a:pt x="106" y="106"/>
                    <a:pt x="103" y="104"/>
                  </a:cubicBezTo>
                  <a:close/>
                </a:path>
              </a:pathLst>
            </a:custGeom>
            <a:solidFill>
              <a:srgbClr val="1D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227" name="Man"/>
          <p:cNvGrpSpPr/>
          <p:nvPr/>
        </p:nvGrpSpPr>
        <p:grpSpPr>
          <a:xfrm>
            <a:off x="4911329" y="2657476"/>
            <a:ext cx="896541" cy="2181225"/>
            <a:chOff x="6548438" y="3543301"/>
            <a:chExt cx="1195388" cy="2908300"/>
          </a:xfrm>
        </p:grpSpPr>
        <p:sp>
          <p:nvSpPr>
            <p:cNvPr id="3171" name="Freeform 131"/>
            <p:cNvSpPr>
              <a:spLocks/>
            </p:cNvSpPr>
            <p:nvPr/>
          </p:nvSpPr>
          <p:spPr bwMode="auto">
            <a:xfrm>
              <a:off x="7226300" y="6157913"/>
              <a:ext cx="388938" cy="212725"/>
            </a:xfrm>
            <a:custGeom>
              <a:avLst/>
              <a:gdLst>
                <a:gd name="T0" fmla="*/ 102 w 102"/>
                <a:gd name="T1" fmla="*/ 3 h 56"/>
                <a:gd name="T2" fmla="*/ 102 w 102"/>
                <a:gd name="T3" fmla="*/ 0 h 56"/>
                <a:gd name="T4" fmla="*/ 84 w 102"/>
                <a:gd name="T5" fmla="*/ 18 h 56"/>
                <a:gd name="T6" fmla="*/ 57 w 102"/>
                <a:gd name="T7" fmla="*/ 29 h 56"/>
                <a:gd name="T8" fmla="*/ 26 w 102"/>
                <a:gd name="T9" fmla="*/ 39 h 56"/>
                <a:gd name="T10" fmla="*/ 11 w 102"/>
                <a:gd name="T11" fmla="*/ 43 h 56"/>
                <a:gd name="T12" fmla="*/ 0 w 102"/>
                <a:gd name="T13" fmla="*/ 42 h 56"/>
                <a:gd name="T14" fmla="*/ 4 w 102"/>
                <a:gd name="T15" fmla="*/ 52 h 56"/>
                <a:gd name="T16" fmla="*/ 26 w 102"/>
                <a:gd name="T17" fmla="*/ 49 h 56"/>
                <a:gd name="T18" fmla="*/ 74 w 102"/>
                <a:gd name="T19" fmla="*/ 32 h 56"/>
                <a:gd name="T20" fmla="*/ 102 w 102"/>
                <a:gd name="T21"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56">
                  <a:moveTo>
                    <a:pt x="102" y="3"/>
                  </a:moveTo>
                  <a:cubicBezTo>
                    <a:pt x="102" y="2"/>
                    <a:pt x="102" y="1"/>
                    <a:pt x="102" y="0"/>
                  </a:cubicBezTo>
                  <a:cubicBezTo>
                    <a:pt x="98" y="8"/>
                    <a:pt x="91" y="14"/>
                    <a:pt x="84" y="18"/>
                  </a:cubicBezTo>
                  <a:cubicBezTo>
                    <a:pt x="75" y="23"/>
                    <a:pt x="66" y="26"/>
                    <a:pt x="57" y="29"/>
                  </a:cubicBezTo>
                  <a:cubicBezTo>
                    <a:pt x="46" y="33"/>
                    <a:pt x="36" y="36"/>
                    <a:pt x="26" y="39"/>
                  </a:cubicBezTo>
                  <a:cubicBezTo>
                    <a:pt x="21" y="41"/>
                    <a:pt x="16" y="42"/>
                    <a:pt x="11" y="43"/>
                  </a:cubicBezTo>
                  <a:cubicBezTo>
                    <a:pt x="8" y="43"/>
                    <a:pt x="4" y="43"/>
                    <a:pt x="0" y="42"/>
                  </a:cubicBezTo>
                  <a:cubicBezTo>
                    <a:pt x="1" y="46"/>
                    <a:pt x="2" y="49"/>
                    <a:pt x="4" y="52"/>
                  </a:cubicBezTo>
                  <a:cubicBezTo>
                    <a:pt x="11" y="56"/>
                    <a:pt x="22" y="51"/>
                    <a:pt x="26" y="49"/>
                  </a:cubicBezTo>
                  <a:cubicBezTo>
                    <a:pt x="30" y="47"/>
                    <a:pt x="60" y="35"/>
                    <a:pt x="74" y="32"/>
                  </a:cubicBezTo>
                  <a:cubicBezTo>
                    <a:pt x="88" y="29"/>
                    <a:pt x="102" y="10"/>
                    <a:pt x="102" y="3"/>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72" name="Freeform 132"/>
            <p:cNvSpPr>
              <a:spLocks/>
            </p:cNvSpPr>
            <p:nvPr/>
          </p:nvSpPr>
          <p:spPr bwMode="auto">
            <a:xfrm>
              <a:off x="7223125" y="6138863"/>
              <a:ext cx="392113" cy="182563"/>
            </a:xfrm>
            <a:custGeom>
              <a:avLst/>
              <a:gdLst>
                <a:gd name="T0" fmla="*/ 12 w 103"/>
                <a:gd name="T1" fmla="*/ 48 h 48"/>
                <a:gd name="T2" fmla="*/ 27 w 103"/>
                <a:gd name="T3" fmla="*/ 44 h 48"/>
                <a:gd name="T4" fmla="*/ 58 w 103"/>
                <a:gd name="T5" fmla="*/ 34 h 48"/>
                <a:gd name="T6" fmla="*/ 85 w 103"/>
                <a:gd name="T7" fmla="*/ 23 h 48"/>
                <a:gd name="T8" fmla="*/ 103 w 103"/>
                <a:gd name="T9" fmla="*/ 5 h 48"/>
                <a:gd name="T10" fmla="*/ 91 w 103"/>
                <a:gd name="T11" fmla="*/ 2 h 48"/>
                <a:gd name="T12" fmla="*/ 62 w 103"/>
                <a:gd name="T13" fmla="*/ 9 h 48"/>
                <a:gd name="T14" fmla="*/ 40 w 103"/>
                <a:gd name="T15" fmla="*/ 3 h 48"/>
                <a:gd name="T16" fmla="*/ 0 w 103"/>
                <a:gd name="T17" fmla="*/ 31 h 48"/>
                <a:gd name="T18" fmla="*/ 1 w 103"/>
                <a:gd name="T19" fmla="*/ 47 h 48"/>
                <a:gd name="T20" fmla="*/ 12 w 103"/>
                <a:gd name="T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48">
                  <a:moveTo>
                    <a:pt x="12" y="48"/>
                  </a:moveTo>
                  <a:cubicBezTo>
                    <a:pt x="17" y="47"/>
                    <a:pt x="22" y="46"/>
                    <a:pt x="27" y="44"/>
                  </a:cubicBezTo>
                  <a:cubicBezTo>
                    <a:pt x="37" y="41"/>
                    <a:pt x="47" y="38"/>
                    <a:pt x="58" y="34"/>
                  </a:cubicBezTo>
                  <a:cubicBezTo>
                    <a:pt x="67" y="31"/>
                    <a:pt x="76" y="28"/>
                    <a:pt x="85" y="23"/>
                  </a:cubicBezTo>
                  <a:cubicBezTo>
                    <a:pt x="92" y="19"/>
                    <a:pt x="99" y="13"/>
                    <a:pt x="103" y="5"/>
                  </a:cubicBezTo>
                  <a:cubicBezTo>
                    <a:pt x="100" y="0"/>
                    <a:pt x="93" y="1"/>
                    <a:pt x="91" y="2"/>
                  </a:cubicBezTo>
                  <a:cubicBezTo>
                    <a:pt x="88" y="2"/>
                    <a:pt x="68" y="11"/>
                    <a:pt x="62" y="9"/>
                  </a:cubicBezTo>
                  <a:cubicBezTo>
                    <a:pt x="56" y="8"/>
                    <a:pt x="47" y="4"/>
                    <a:pt x="40" y="3"/>
                  </a:cubicBezTo>
                  <a:cubicBezTo>
                    <a:pt x="40" y="3"/>
                    <a:pt x="2" y="23"/>
                    <a:pt x="0" y="31"/>
                  </a:cubicBezTo>
                  <a:cubicBezTo>
                    <a:pt x="0" y="35"/>
                    <a:pt x="0" y="42"/>
                    <a:pt x="1" y="47"/>
                  </a:cubicBezTo>
                  <a:cubicBezTo>
                    <a:pt x="5" y="48"/>
                    <a:pt x="9" y="48"/>
                    <a:pt x="12" y="48"/>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73" name="Freeform 133"/>
            <p:cNvSpPr>
              <a:spLocks/>
            </p:cNvSpPr>
            <p:nvPr/>
          </p:nvSpPr>
          <p:spPr bwMode="auto">
            <a:xfrm>
              <a:off x="6888163" y="4873626"/>
              <a:ext cx="501650" cy="1371600"/>
            </a:xfrm>
            <a:custGeom>
              <a:avLst/>
              <a:gdLst>
                <a:gd name="T0" fmla="*/ 67 w 132"/>
                <a:gd name="T1" fmla="*/ 24 h 360"/>
                <a:gd name="T2" fmla="*/ 111 w 132"/>
                <a:gd name="T3" fmla="*/ 163 h 360"/>
                <a:gd name="T4" fmla="*/ 110 w 132"/>
                <a:gd name="T5" fmla="*/ 205 h 360"/>
                <a:gd name="T6" fmla="*/ 118 w 132"/>
                <a:gd name="T7" fmla="*/ 310 h 360"/>
                <a:gd name="T8" fmla="*/ 132 w 132"/>
                <a:gd name="T9" fmla="*/ 330 h 360"/>
                <a:gd name="T10" fmla="*/ 89 w 132"/>
                <a:gd name="T11" fmla="*/ 360 h 360"/>
                <a:gd name="T12" fmla="*/ 67 w 132"/>
                <a:gd name="T13" fmla="*/ 281 h 360"/>
                <a:gd name="T14" fmla="*/ 62 w 132"/>
                <a:gd name="T15" fmla="*/ 244 h 360"/>
                <a:gd name="T16" fmla="*/ 55 w 132"/>
                <a:gd name="T17" fmla="*/ 163 h 360"/>
                <a:gd name="T18" fmla="*/ 3 w 132"/>
                <a:gd name="T19" fmla="*/ 41 h 360"/>
                <a:gd name="T20" fmla="*/ 14 w 132"/>
                <a:gd name="T21" fmla="*/ 0 h 360"/>
                <a:gd name="T22" fmla="*/ 67 w 132"/>
                <a:gd name="T23" fmla="*/ 2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2" h="360">
                  <a:moveTo>
                    <a:pt x="67" y="24"/>
                  </a:moveTo>
                  <a:cubicBezTo>
                    <a:pt x="84" y="57"/>
                    <a:pt x="110" y="118"/>
                    <a:pt x="111" y="163"/>
                  </a:cubicBezTo>
                  <a:cubicBezTo>
                    <a:pt x="113" y="196"/>
                    <a:pt x="113" y="190"/>
                    <a:pt x="110" y="205"/>
                  </a:cubicBezTo>
                  <a:cubicBezTo>
                    <a:pt x="110" y="228"/>
                    <a:pt x="111" y="297"/>
                    <a:pt x="118" y="310"/>
                  </a:cubicBezTo>
                  <a:cubicBezTo>
                    <a:pt x="125" y="322"/>
                    <a:pt x="132" y="330"/>
                    <a:pt x="132" y="330"/>
                  </a:cubicBezTo>
                  <a:cubicBezTo>
                    <a:pt x="132" y="330"/>
                    <a:pt x="125" y="359"/>
                    <a:pt x="89" y="360"/>
                  </a:cubicBezTo>
                  <a:cubicBezTo>
                    <a:pt x="81" y="334"/>
                    <a:pt x="69" y="300"/>
                    <a:pt x="67" y="281"/>
                  </a:cubicBezTo>
                  <a:cubicBezTo>
                    <a:pt x="65" y="263"/>
                    <a:pt x="62" y="255"/>
                    <a:pt x="62" y="244"/>
                  </a:cubicBezTo>
                  <a:cubicBezTo>
                    <a:pt x="63" y="232"/>
                    <a:pt x="63" y="183"/>
                    <a:pt x="55" y="163"/>
                  </a:cubicBezTo>
                  <a:cubicBezTo>
                    <a:pt x="47" y="143"/>
                    <a:pt x="0" y="58"/>
                    <a:pt x="3" y="41"/>
                  </a:cubicBezTo>
                  <a:cubicBezTo>
                    <a:pt x="6" y="24"/>
                    <a:pt x="3" y="28"/>
                    <a:pt x="14" y="0"/>
                  </a:cubicBezTo>
                  <a:cubicBezTo>
                    <a:pt x="54" y="18"/>
                    <a:pt x="67" y="24"/>
                    <a:pt x="67" y="24"/>
                  </a:cubicBezTo>
                  <a:close/>
                </a:path>
              </a:pathLst>
            </a:custGeom>
            <a:solidFill>
              <a:srgbClr val="FF8D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74" name="Freeform 134"/>
            <p:cNvSpPr>
              <a:spLocks/>
            </p:cNvSpPr>
            <p:nvPr/>
          </p:nvSpPr>
          <p:spPr bwMode="auto">
            <a:xfrm>
              <a:off x="6548438" y="6321426"/>
              <a:ext cx="422275" cy="130175"/>
            </a:xfrm>
            <a:custGeom>
              <a:avLst/>
              <a:gdLst>
                <a:gd name="T0" fmla="*/ 110 w 111"/>
                <a:gd name="T1" fmla="*/ 18 h 34"/>
                <a:gd name="T2" fmla="*/ 111 w 111"/>
                <a:gd name="T3" fmla="*/ 15 h 34"/>
                <a:gd name="T4" fmla="*/ 86 w 111"/>
                <a:gd name="T5" fmla="*/ 22 h 34"/>
                <a:gd name="T6" fmla="*/ 57 w 111"/>
                <a:gd name="T7" fmla="*/ 18 h 34"/>
                <a:gd name="T8" fmla="*/ 26 w 111"/>
                <a:gd name="T9" fmla="*/ 11 h 34"/>
                <a:gd name="T10" fmla="*/ 11 w 111"/>
                <a:gd name="T11" fmla="*/ 6 h 34"/>
                <a:gd name="T12" fmla="*/ 2 w 111"/>
                <a:gd name="T13" fmla="*/ 0 h 34"/>
                <a:gd name="T14" fmla="*/ 0 w 111"/>
                <a:gd name="T15" fmla="*/ 10 h 34"/>
                <a:gd name="T16" fmla="*/ 21 w 111"/>
                <a:gd name="T17" fmla="*/ 19 h 34"/>
                <a:gd name="T18" fmla="*/ 70 w 111"/>
                <a:gd name="T19" fmla="*/ 29 h 34"/>
                <a:gd name="T20" fmla="*/ 110 w 111"/>
                <a:gd name="T21"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34">
                  <a:moveTo>
                    <a:pt x="110" y="18"/>
                  </a:moveTo>
                  <a:cubicBezTo>
                    <a:pt x="110" y="17"/>
                    <a:pt x="111" y="16"/>
                    <a:pt x="111" y="15"/>
                  </a:cubicBezTo>
                  <a:cubicBezTo>
                    <a:pt x="103" y="20"/>
                    <a:pt x="95" y="22"/>
                    <a:pt x="86" y="22"/>
                  </a:cubicBezTo>
                  <a:cubicBezTo>
                    <a:pt x="76" y="22"/>
                    <a:pt x="66" y="20"/>
                    <a:pt x="57" y="18"/>
                  </a:cubicBezTo>
                  <a:cubicBezTo>
                    <a:pt x="47" y="15"/>
                    <a:pt x="36" y="13"/>
                    <a:pt x="26" y="11"/>
                  </a:cubicBezTo>
                  <a:cubicBezTo>
                    <a:pt x="21" y="9"/>
                    <a:pt x="16" y="8"/>
                    <a:pt x="11" y="6"/>
                  </a:cubicBezTo>
                  <a:cubicBezTo>
                    <a:pt x="8" y="5"/>
                    <a:pt x="4" y="3"/>
                    <a:pt x="2" y="0"/>
                  </a:cubicBezTo>
                  <a:cubicBezTo>
                    <a:pt x="0" y="3"/>
                    <a:pt x="0" y="7"/>
                    <a:pt x="0" y="10"/>
                  </a:cubicBezTo>
                  <a:cubicBezTo>
                    <a:pt x="4" y="17"/>
                    <a:pt x="16" y="19"/>
                    <a:pt x="21" y="19"/>
                  </a:cubicBezTo>
                  <a:cubicBezTo>
                    <a:pt x="25" y="19"/>
                    <a:pt x="57" y="24"/>
                    <a:pt x="70" y="29"/>
                  </a:cubicBezTo>
                  <a:cubicBezTo>
                    <a:pt x="84" y="34"/>
                    <a:pt x="106" y="25"/>
                    <a:pt x="110" y="1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75" name="Freeform 135"/>
            <p:cNvSpPr>
              <a:spLocks/>
            </p:cNvSpPr>
            <p:nvPr/>
          </p:nvSpPr>
          <p:spPr bwMode="auto">
            <a:xfrm>
              <a:off x="6556375" y="6242051"/>
              <a:ext cx="414338" cy="163513"/>
            </a:xfrm>
            <a:custGeom>
              <a:avLst/>
              <a:gdLst>
                <a:gd name="T0" fmla="*/ 9 w 109"/>
                <a:gd name="T1" fmla="*/ 27 h 43"/>
                <a:gd name="T2" fmla="*/ 24 w 109"/>
                <a:gd name="T3" fmla="*/ 32 h 43"/>
                <a:gd name="T4" fmla="*/ 55 w 109"/>
                <a:gd name="T5" fmla="*/ 39 h 43"/>
                <a:gd name="T6" fmla="*/ 84 w 109"/>
                <a:gd name="T7" fmla="*/ 43 h 43"/>
                <a:gd name="T8" fmla="*/ 109 w 109"/>
                <a:gd name="T9" fmla="*/ 36 h 43"/>
                <a:gd name="T10" fmla="*/ 100 w 109"/>
                <a:gd name="T11" fmla="*/ 27 h 43"/>
                <a:gd name="T12" fmla="*/ 71 w 109"/>
                <a:gd name="T13" fmla="*/ 19 h 43"/>
                <a:gd name="T14" fmla="*/ 56 w 109"/>
                <a:gd name="T15" fmla="*/ 3 h 43"/>
                <a:gd name="T16" fmla="*/ 8 w 109"/>
                <a:gd name="T17" fmla="*/ 6 h 43"/>
                <a:gd name="T18" fmla="*/ 0 w 109"/>
                <a:gd name="T19" fmla="*/ 21 h 43"/>
                <a:gd name="T20" fmla="*/ 9 w 109"/>
                <a:gd name="T21" fmla="*/ 2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43">
                  <a:moveTo>
                    <a:pt x="9" y="27"/>
                  </a:moveTo>
                  <a:cubicBezTo>
                    <a:pt x="14" y="29"/>
                    <a:pt x="19" y="30"/>
                    <a:pt x="24" y="32"/>
                  </a:cubicBezTo>
                  <a:cubicBezTo>
                    <a:pt x="34" y="34"/>
                    <a:pt x="45" y="36"/>
                    <a:pt x="55" y="39"/>
                  </a:cubicBezTo>
                  <a:cubicBezTo>
                    <a:pt x="64" y="41"/>
                    <a:pt x="74" y="43"/>
                    <a:pt x="84" y="43"/>
                  </a:cubicBezTo>
                  <a:cubicBezTo>
                    <a:pt x="93" y="43"/>
                    <a:pt x="101" y="41"/>
                    <a:pt x="109" y="36"/>
                  </a:cubicBezTo>
                  <a:cubicBezTo>
                    <a:pt x="109" y="31"/>
                    <a:pt x="103" y="28"/>
                    <a:pt x="100" y="27"/>
                  </a:cubicBezTo>
                  <a:cubicBezTo>
                    <a:pt x="98" y="27"/>
                    <a:pt x="76" y="24"/>
                    <a:pt x="71" y="19"/>
                  </a:cubicBezTo>
                  <a:cubicBezTo>
                    <a:pt x="67" y="15"/>
                    <a:pt x="61" y="7"/>
                    <a:pt x="56" y="3"/>
                  </a:cubicBezTo>
                  <a:cubicBezTo>
                    <a:pt x="56" y="3"/>
                    <a:pt x="13" y="0"/>
                    <a:pt x="8" y="6"/>
                  </a:cubicBezTo>
                  <a:cubicBezTo>
                    <a:pt x="5" y="10"/>
                    <a:pt x="1" y="15"/>
                    <a:pt x="0" y="21"/>
                  </a:cubicBezTo>
                  <a:cubicBezTo>
                    <a:pt x="2" y="24"/>
                    <a:pt x="6" y="26"/>
                    <a:pt x="9" y="27"/>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76" name="Freeform 136"/>
            <p:cNvSpPr>
              <a:spLocks/>
            </p:cNvSpPr>
            <p:nvPr/>
          </p:nvSpPr>
          <p:spPr bwMode="auto">
            <a:xfrm>
              <a:off x="6804025" y="4759326"/>
              <a:ext cx="141288" cy="201613"/>
            </a:xfrm>
            <a:custGeom>
              <a:avLst/>
              <a:gdLst>
                <a:gd name="T0" fmla="*/ 36 w 37"/>
                <a:gd name="T1" fmla="*/ 29 h 53"/>
                <a:gd name="T2" fmla="*/ 30 w 37"/>
                <a:gd name="T3" fmla="*/ 17 h 53"/>
                <a:gd name="T4" fmla="*/ 30 w 37"/>
                <a:gd name="T5" fmla="*/ 15 h 53"/>
                <a:gd name="T6" fmla="*/ 28 w 37"/>
                <a:gd name="T7" fmla="*/ 0 h 53"/>
                <a:gd name="T8" fmla="*/ 3 w 37"/>
                <a:gd name="T9" fmla="*/ 3 h 53"/>
                <a:gd name="T10" fmla="*/ 4 w 37"/>
                <a:gd name="T11" fmla="*/ 14 h 53"/>
                <a:gd name="T12" fmla="*/ 4 w 37"/>
                <a:gd name="T13" fmla="*/ 17 h 53"/>
                <a:gd name="T14" fmla="*/ 1 w 37"/>
                <a:gd name="T15" fmla="*/ 27 h 53"/>
                <a:gd name="T16" fmla="*/ 0 w 37"/>
                <a:gd name="T17" fmla="*/ 31 h 53"/>
                <a:gd name="T18" fmla="*/ 0 w 37"/>
                <a:gd name="T19" fmla="*/ 45 h 53"/>
                <a:gd name="T20" fmla="*/ 3 w 37"/>
                <a:gd name="T21" fmla="*/ 49 h 53"/>
                <a:gd name="T22" fmla="*/ 7 w 37"/>
                <a:gd name="T23" fmla="*/ 45 h 53"/>
                <a:gd name="T24" fmla="*/ 7 w 37"/>
                <a:gd name="T25" fmla="*/ 47 h 53"/>
                <a:gd name="T26" fmla="*/ 10 w 37"/>
                <a:gd name="T27" fmla="*/ 51 h 53"/>
                <a:gd name="T28" fmla="*/ 14 w 37"/>
                <a:gd name="T29" fmla="*/ 48 h 53"/>
                <a:gd name="T30" fmla="*/ 14 w 37"/>
                <a:gd name="T31" fmla="*/ 49 h 53"/>
                <a:gd name="T32" fmla="*/ 19 w 37"/>
                <a:gd name="T33" fmla="*/ 52 h 53"/>
                <a:gd name="T34" fmla="*/ 22 w 37"/>
                <a:gd name="T35" fmla="*/ 49 h 53"/>
                <a:gd name="T36" fmla="*/ 27 w 37"/>
                <a:gd name="T37" fmla="*/ 53 h 53"/>
                <a:gd name="T38" fmla="*/ 31 w 37"/>
                <a:gd name="T39" fmla="*/ 49 h 53"/>
                <a:gd name="T40" fmla="*/ 37 w 37"/>
                <a:gd name="T41" fmla="*/ 38 h 53"/>
                <a:gd name="T42" fmla="*/ 37 w 37"/>
                <a:gd name="T43" fmla="*/ 35 h 53"/>
                <a:gd name="T44" fmla="*/ 36 w 37"/>
                <a:gd name="T45" fmla="*/ 2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 h="53">
                  <a:moveTo>
                    <a:pt x="36" y="29"/>
                  </a:moveTo>
                  <a:cubicBezTo>
                    <a:pt x="30" y="17"/>
                    <a:pt x="30" y="17"/>
                    <a:pt x="30" y="17"/>
                  </a:cubicBezTo>
                  <a:cubicBezTo>
                    <a:pt x="30" y="16"/>
                    <a:pt x="30" y="15"/>
                    <a:pt x="30" y="15"/>
                  </a:cubicBezTo>
                  <a:cubicBezTo>
                    <a:pt x="28" y="0"/>
                    <a:pt x="28" y="0"/>
                    <a:pt x="28" y="0"/>
                  </a:cubicBezTo>
                  <a:cubicBezTo>
                    <a:pt x="3" y="3"/>
                    <a:pt x="3" y="3"/>
                    <a:pt x="3" y="3"/>
                  </a:cubicBezTo>
                  <a:cubicBezTo>
                    <a:pt x="4" y="14"/>
                    <a:pt x="4" y="14"/>
                    <a:pt x="4" y="14"/>
                  </a:cubicBezTo>
                  <a:cubicBezTo>
                    <a:pt x="4" y="15"/>
                    <a:pt x="4" y="16"/>
                    <a:pt x="4" y="17"/>
                  </a:cubicBezTo>
                  <a:cubicBezTo>
                    <a:pt x="1" y="27"/>
                    <a:pt x="1" y="27"/>
                    <a:pt x="1" y="27"/>
                  </a:cubicBezTo>
                  <a:cubicBezTo>
                    <a:pt x="0" y="28"/>
                    <a:pt x="0" y="29"/>
                    <a:pt x="0" y="31"/>
                  </a:cubicBezTo>
                  <a:cubicBezTo>
                    <a:pt x="0" y="45"/>
                    <a:pt x="0" y="45"/>
                    <a:pt x="0" y="45"/>
                  </a:cubicBezTo>
                  <a:cubicBezTo>
                    <a:pt x="0" y="47"/>
                    <a:pt x="1" y="48"/>
                    <a:pt x="3" y="49"/>
                  </a:cubicBezTo>
                  <a:cubicBezTo>
                    <a:pt x="5" y="49"/>
                    <a:pt x="7" y="47"/>
                    <a:pt x="7" y="45"/>
                  </a:cubicBezTo>
                  <a:cubicBezTo>
                    <a:pt x="7" y="47"/>
                    <a:pt x="7" y="47"/>
                    <a:pt x="7" y="47"/>
                  </a:cubicBezTo>
                  <a:cubicBezTo>
                    <a:pt x="7" y="49"/>
                    <a:pt x="8" y="51"/>
                    <a:pt x="10" y="51"/>
                  </a:cubicBezTo>
                  <a:cubicBezTo>
                    <a:pt x="13" y="51"/>
                    <a:pt x="14" y="50"/>
                    <a:pt x="14" y="48"/>
                  </a:cubicBezTo>
                  <a:cubicBezTo>
                    <a:pt x="14" y="49"/>
                    <a:pt x="14" y="49"/>
                    <a:pt x="14" y="49"/>
                  </a:cubicBezTo>
                  <a:cubicBezTo>
                    <a:pt x="14" y="51"/>
                    <a:pt x="15" y="52"/>
                    <a:pt x="19" y="52"/>
                  </a:cubicBezTo>
                  <a:cubicBezTo>
                    <a:pt x="21" y="52"/>
                    <a:pt x="22" y="51"/>
                    <a:pt x="22" y="49"/>
                  </a:cubicBezTo>
                  <a:cubicBezTo>
                    <a:pt x="22" y="51"/>
                    <a:pt x="24" y="53"/>
                    <a:pt x="27" y="53"/>
                  </a:cubicBezTo>
                  <a:cubicBezTo>
                    <a:pt x="29" y="53"/>
                    <a:pt x="31" y="51"/>
                    <a:pt x="31" y="49"/>
                  </a:cubicBezTo>
                  <a:cubicBezTo>
                    <a:pt x="33" y="48"/>
                    <a:pt x="37" y="41"/>
                    <a:pt x="37" y="38"/>
                  </a:cubicBezTo>
                  <a:cubicBezTo>
                    <a:pt x="37" y="35"/>
                    <a:pt x="37" y="35"/>
                    <a:pt x="37" y="35"/>
                  </a:cubicBezTo>
                  <a:cubicBezTo>
                    <a:pt x="37" y="33"/>
                    <a:pt x="37" y="31"/>
                    <a:pt x="36" y="29"/>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77" name="Freeform 137"/>
            <p:cNvSpPr>
              <a:spLocks/>
            </p:cNvSpPr>
            <p:nvPr/>
          </p:nvSpPr>
          <p:spPr bwMode="auto">
            <a:xfrm>
              <a:off x="6788150" y="4232276"/>
              <a:ext cx="130175" cy="557213"/>
            </a:xfrm>
            <a:custGeom>
              <a:avLst/>
              <a:gdLst>
                <a:gd name="T0" fmla="*/ 5 w 34"/>
                <a:gd name="T1" fmla="*/ 0 h 146"/>
                <a:gd name="T2" fmla="*/ 3 w 34"/>
                <a:gd name="T3" fmla="*/ 47 h 146"/>
                <a:gd name="T4" fmla="*/ 7 w 34"/>
                <a:gd name="T5" fmla="*/ 146 h 146"/>
                <a:gd name="T6" fmla="*/ 33 w 34"/>
                <a:gd name="T7" fmla="*/ 145 h 146"/>
                <a:gd name="T8" fmla="*/ 34 w 34"/>
                <a:gd name="T9" fmla="*/ 6 h 146"/>
                <a:gd name="T10" fmla="*/ 5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5" y="0"/>
                  </a:moveTo>
                  <a:cubicBezTo>
                    <a:pt x="4" y="12"/>
                    <a:pt x="1" y="35"/>
                    <a:pt x="3" y="47"/>
                  </a:cubicBezTo>
                  <a:cubicBezTo>
                    <a:pt x="3" y="63"/>
                    <a:pt x="0" y="122"/>
                    <a:pt x="7" y="146"/>
                  </a:cubicBezTo>
                  <a:cubicBezTo>
                    <a:pt x="26" y="146"/>
                    <a:pt x="33" y="145"/>
                    <a:pt x="33" y="145"/>
                  </a:cubicBezTo>
                  <a:cubicBezTo>
                    <a:pt x="34" y="6"/>
                    <a:pt x="34" y="6"/>
                    <a:pt x="34" y="6"/>
                  </a:cubicBezTo>
                  <a:lnTo>
                    <a:pt x="5" y="0"/>
                  </a:lnTo>
                  <a:close/>
                </a:path>
              </a:pathLst>
            </a:custGeom>
            <a:solidFill>
              <a:srgbClr val="3A4C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78" name="Freeform 138"/>
            <p:cNvSpPr>
              <a:spLocks/>
            </p:cNvSpPr>
            <p:nvPr/>
          </p:nvSpPr>
          <p:spPr bwMode="auto">
            <a:xfrm>
              <a:off x="6792913" y="3935413"/>
              <a:ext cx="441325" cy="1047750"/>
            </a:xfrm>
            <a:custGeom>
              <a:avLst/>
              <a:gdLst>
                <a:gd name="T0" fmla="*/ 111 w 116"/>
                <a:gd name="T1" fmla="*/ 132 h 275"/>
                <a:gd name="T2" fmla="*/ 97 w 116"/>
                <a:gd name="T3" fmla="*/ 48 h 275"/>
                <a:gd name="T4" fmla="*/ 40 w 116"/>
                <a:gd name="T5" fmla="*/ 0 h 275"/>
                <a:gd name="T6" fmla="*/ 6 w 116"/>
                <a:gd name="T7" fmla="*/ 55 h 275"/>
                <a:gd name="T8" fmla="*/ 14 w 116"/>
                <a:gd name="T9" fmla="*/ 153 h 275"/>
                <a:gd name="T10" fmla="*/ 4 w 116"/>
                <a:gd name="T11" fmla="*/ 269 h 275"/>
                <a:gd name="T12" fmla="*/ 97 w 116"/>
                <a:gd name="T13" fmla="*/ 275 h 275"/>
                <a:gd name="T14" fmla="*/ 104 w 116"/>
                <a:gd name="T15" fmla="*/ 232 h 275"/>
                <a:gd name="T16" fmla="*/ 109 w 116"/>
                <a:gd name="T17" fmla="*/ 157 h 275"/>
                <a:gd name="T18" fmla="*/ 111 w 116"/>
                <a:gd name="T19" fmla="*/ 13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275">
                  <a:moveTo>
                    <a:pt x="111" y="132"/>
                  </a:moveTo>
                  <a:cubicBezTo>
                    <a:pt x="113" y="112"/>
                    <a:pt x="116" y="77"/>
                    <a:pt x="97" y="48"/>
                  </a:cubicBezTo>
                  <a:cubicBezTo>
                    <a:pt x="77" y="19"/>
                    <a:pt x="70" y="5"/>
                    <a:pt x="40" y="0"/>
                  </a:cubicBezTo>
                  <a:cubicBezTo>
                    <a:pt x="35" y="6"/>
                    <a:pt x="12" y="29"/>
                    <a:pt x="6" y="55"/>
                  </a:cubicBezTo>
                  <a:cubicBezTo>
                    <a:pt x="0" y="103"/>
                    <a:pt x="11" y="128"/>
                    <a:pt x="14" y="153"/>
                  </a:cubicBezTo>
                  <a:cubicBezTo>
                    <a:pt x="17" y="177"/>
                    <a:pt x="4" y="269"/>
                    <a:pt x="4" y="269"/>
                  </a:cubicBezTo>
                  <a:cubicBezTo>
                    <a:pt x="97" y="275"/>
                    <a:pt x="97" y="275"/>
                    <a:pt x="97" y="275"/>
                  </a:cubicBezTo>
                  <a:cubicBezTo>
                    <a:pt x="97" y="275"/>
                    <a:pt x="102" y="251"/>
                    <a:pt x="104" y="232"/>
                  </a:cubicBezTo>
                  <a:cubicBezTo>
                    <a:pt x="107" y="201"/>
                    <a:pt x="107" y="167"/>
                    <a:pt x="109" y="157"/>
                  </a:cubicBezTo>
                  <a:cubicBezTo>
                    <a:pt x="111" y="139"/>
                    <a:pt x="111" y="132"/>
                    <a:pt x="111" y="132"/>
                  </a:cubicBezTo>
                  <a:close/>
                </a:path>
              </a:pathLst>
            </a:custGeom>
            <a:solidFill>
              <a:srgbClr val="405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79" name="Freeform 139"/>
            <p:cNvSpPr>
              <a:spLocks/>
            </p:cNvSpPr>
            <p:nvPr/>
          </p:nvSpPr>
          <p:spPr bwMode="auto">
            <a:xfrm>
              <a:off x="6591300" y="4960938"/>
              <a:ext cx="569913" cy="1322388"/>
            </a:xfrm>
            <a:custGeom>
              <a:avLst/>
              <a:gdLst>
                <a:gd name="T0" fmla="*/ 58 w 150"/>
                <a:gd name="T1" fmla="*/ 0 h 347"/>
                <a:gd name="T2" fmla="*/ 150 w 150"/>
                <a:gd name="T3" fmla="*/ 6 h 347"/>
                <a:gd name="T4" fmla="*/ 136 w 150"/>
                <a:gd name="T5" fmla="*/ 91 h 347"/>
                <a:gd name="T6" fmla="*/ 119 w 150"/>
                <a:gd name="T7" fmla="*/ 176 h 347"/>
                <a:gd name="T8" fmla="*/ 104 w 150"/>
                <a:gd name="T9" fmla="*/ 210 h 347"/>
                <a:gd name="T10" fmla="*/ 68 w 150"/>
                <a:gd name="T11" fmla="*/ 271 h 347"/>
                <a:gd name="T12" fmla="*/ 49 w 150"/>
                <a:gd name="T13" fmla="*/ 341 h 347"/>
                <a:gd name="T14" fmla="*/ 0 w 150"/>
                <a:gd name="T15" fmla="*/ 340 h 347"/>
                <a:gd name="T16" fmla="*/ 52 w 150"/>
                <a:gd name="T17" fmla="*/ 191 h 347"/>
                <a:gd name="T18" fmla="*/ 66 w 150"/>
                <a:gd name="T19" fmla="*/ 145 h 347"/>
                <a:gd name="T20" fmla="*/ 70 w 150"/>
                <a:gd name="T21" fmla="*/ 66 h 347"/>
                <a:gd name="T22" fmla="*/ 63 w 150"/>
                <a:gd name="T23" fmla="*/ 20 h 347"/>
                <a:gd name="T24" fmla="*/ 58 w 150"/>
                <a:gd name="T25"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347">
                  <a:moveTo>
                    <a:pt x="58" y="0"/>
                  </a:moveTo>
                  <a:cubicBezTo>
                    <a:pt x="150" y="6"/>
                    <a:pt x="150" y="6"/>
                    <a:pt x="150" y="6"/>
                  </a:cubicBezTo>
                  <a:cubicBezTo>
                    <a:pt x="145" y="29"/>
                    <a:pt x="139" y="66"/>
                    <a:pt x="136" y="91"/>
                  </a:cubicBezTo>
                  <a:cubicBezTo>
                    <a:pt x="132" y="126"/>
                    <a:pt x="119" y="176"/>
                    <a:pt x="119" y="176"/>
                  </a:cubicBezTo>
                  <a:cubicBezTo>
                    <a:pt x="119" y="176"/>
                    <a:pt x="114" y="200"/>
                    <a:pt x="104" y="210"/>
                  </a:cubicBezTo>
                  <a:cubicBezTo>
                    <a:pt x="95" y="220"/>
                    <a:pt x="81" y="246"/>
                    <a:pt x="68" y="271"/>
                  </a:cubicBezTo>
                  <a:cubicBezTo>
                    <a:pt x="56" y="295"/>
                    <a:pt x="55" y="319"/>
                    <a:pt x="49" y="341"/>
                  </a:cubicBezTo>
                  <a:cubicBezTo>
                    <a:pt x="35" y="347"/>
                    <a:pt x="12" y="346"/>
                    <a:pt x="0" y="340"/>
                  </a:cubicBezTo>
                  <a:cubicBezTo>
                    <a:pt x="5" y="270"/>
                    <a:pt x="42" y="206"/>
                    <a:pt x="52" y="191"/>
                  </a:cubicBezTo>
                  <a:cubicBezTo>
                    <a:pt x="63" y="176"/>
                    <a:pt x="65" y="156"/>
                    <a:pt x="66" y="145"/>
                  </a:cubicBezTo>
                  <a:cubicBezTo>
                    <a:pt x="67" y="133"/>
                    <a:pt x="69" y="80"/>
                    <a:pt x="70" y="66"/>
                  </a:cubicBezTo>
                  <a:cubicBezTo>
                    <a:pt x="71" y="51"/>
                    <a:pt x="70" y="33"/>
                    <a:pt x="63" y="20"/>
                  </a:cubicBezTo>
                  <a:cubicBezTo>
                    <a:pt x="59" y="14"/>
                    <a:pt x="58" y="7"/>
                    <a:pt x="58" y="0"/>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80" name="Freeform 140"/>
            <p:cNvSpPr>
              <a:spLocks/>
            </p:cNvSpPr>
            <p:nvPr/>
          </p:nvSpPr>
          <p:spPr bwMode="auto">
            <a:xfrm>
              <a:off x="6913563" y="3543301"/>
              <a:ext cx="342900" cy="338138"/>
            </a:xfrm>
            <a:custGeom>
              <a:avLst/>
              <a:gdLst>
                <a:gd name="T0" fmla="*/ 87 w 90"/>
                <a:gd name="T1" fmla="*/ 31 h 89"/>
                <a:gd name="T2" fmla="*/ 89 w 90"/>
                <a:gd name="T3" fmla="*/ 25 h 89"/>
                <a:gd name="T4" fmla="*/ 87 w 90"/>
                <a:gd name="T5" fmla="*/ 12 h 89"/>
                <a:gd name="T6" fmla="*/ 76 w 90"/>
                <a:gd name="T7" fmla="*/ 7 h 89"/>
                <a:gd name="T8" fmla="*/ 54 w 90"/>
                <a:gd name="T9" fmla="*/ 1 h 89"/>
                <a:gd name="T10" fmla="*/ 12 w 90"/>
                <a:gd name="T11" fmla="*/ 18 h 89"/>
                <a:gd name="T12" fmla="*/ 1 w 90"/>
                <a:gd name="T13" fmla="*/ 48 h 89"/>
                <a:gd name="T14" fmla="*/ 11 w 90"/>
                <a:gd name="T15" fmla="*/ 71 h 89"/>
                <a:gd name="T16" fmla="*/ 17 w 90"/>
                <a:gd name="T17" fmla="*/ 88 h 89"/>
                <a:gd name="T18" fmla="*/ 24 w 90"/>
                <a:gd name="T19" fmla="*/ 89 h 89"/>
                <a:gd name="T20" fmla="*/ 35 w 90"/>
                <a:gd name="T21" fmla="*/ 82 h 89"/>
                <a:gd name="T22" fmla="*/ 40 w 90"/>
                <a:gd name="T23" fmla="*/ 70 h 89"/>
                <a:gd name="T24" fmla="*/ 46 w 90"/>
                <a:gd name="T25" fmla="*/ 58 h 89"/>
                <a:gd name="T26" fmla="*/ 50 w 90"/>
                <a:gd name="T27" fmla="*/ 55 h 89"/>
                <a:gd name="T28" fmla="*/ 58 w 90"/>
                <a:gd name="T29" fmla="*/ 58 h 89"/>
                <a:gd name="T30" fmla="*/ 59 w 90"/>
                <a:gd name="T31" fmla="*/ 67 h 89"/>
                <a:gd name="T32" fmla="*/ 63 w 90"/>
                <a:gd name="T33" fmla="*/ 67 h 89"/>
                <a:gd name="T34" fmla="*/ 67 w 90"/>
                <a:gd name="T35" fmla="*/ 67 h 89"/>
                <a:gd name="T36" fmla="*/ 80 w 90"/>
                <a:gd name="T37" fmla="*/ 45 h 89"/>
                <a:gd name="T38" fmla="*/ 83 w 90"/>
                <a:gd name="T39" fmla="*/ 38 h 89"/>
                <a:gd name="T40" fmla="*/ 88 w 90"/>
                <a:gd name="T41" fmla="*/ 36 h 89"/>
                <a:gd name="T42" fmla="*/ 87 w 90"/>
                <a:gd name="T43" fmla="*/ 3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 h="89">
                  <a:moveTo>
                    <a:pt x="87" y="31"/>
                  </a:moveTo>
                  <a:cubicBezTo>
                    <a:pt x="87" y="29"/>
                    <a:pt x="88" y="27"/>
                    <a:pt x="89" y="25"/>
                  </a:cubicBezTo>
                  <a:cubicBezTo>
                    <a:pt x="90" y="21"/>
                    <a:pt x="90" y="16"/>
                    <a:pt x="87" y="12"/>
                  </a:cubicBezTo>
                  <a:cubicBezTo>
                    <a:pt x="84" y="9"/>
                    <a:pt x="80" y="8"/>
                    <a:pt x="76" y="7"/>
                  </a:cubicBezTo>
                  <a:cubicBezTo>
                    <a:pt x="69" y="4"/>
                    <a:pt x="62" y="2"/>
                    <a:pt x="54" y="1"/>
                  </a:cubicBezTo>
                  <a:cubicBezTo>
                    <a:pt x="38" y="0"/>
                    <a:pt x="22" y="7"/>
                    <a:pt x="12" y="18"/>
                  </a:cubicBezTo>
                  <a:cubicBezTo>
                    <a:pt x="4" y="26"/>
                    <a:pt x="0" y="37"/>
                    <a:pt x="1" y="48"/>
                  </a:cubicBezTo>
                  <a:cubicBezTo>
                    <a:pt x="3" y="56"/>
                    <a:pt x="7" y="64"/>
                    <a:pt x="11" y="71"/>
                  </a:cubicBezTo>
                  <a:cubicBezTo>
                    <a:pt x="14" y="77"/>
                    <a:pt x="17" y="82"/>
                    <a:pt x="17" y="88"/>
                  </a:cubicBezTo>
                  <a:cubicBezTo>
                    <a:pt x="19" y="89"/>
                    <a:pt x="22" y="89"/>
                    <a:pt x="24" y="89"/>
                  </a:cubicBezTo>
                  <a:cubicBezTo>
                    <a:pt x="28" y="88"/>
                    <a:pt x="32" y="85"/>
                    <a:pt x="35" y="82"/>
                  </a:cubicBezTo>
                  <a:cubicBezTo>
                    <a:pt x="37" y="78"/>
                    <a:pt x="39" y="74"/>
                    <a:pt x="40" y="70"/>
                  </a:cubicBezTo>
                  <a:cubicBezTo>
                    <a:pt x="42" y="66"/>
                    <a:pt x="44" y="62"/>
                    <a:pt x="46" y="58"/>
                  </a:cubicBezTo>
                  <a:cubicBezTo>
                    <a:pt x="47" y="57"/>
                    <a:pt x="48" y="55"/>
                    <a:pt x="50" y="55"/>
                  </a:cubicBezTo>
                  <a:cubicBezTo>
                    <a:pt x="53" y="54"/>
                    <a:pt x="56" y="56"/>
                    <a:pt x="58" y="58"/>
                  </a:cubicBezTo>
                  <a:cubicBezTo>
                    <a:pt x="59" y="61"/>
                    <a:pt x="59" y="64"/>
                    <a:pt x="59" y="67"/>
                  </a:cubicBezTo>
                  <a:cubicBezTo>
                    <a:pt x="60" y="67"/>
                    <a:pt x="62" y="67"/>
                    <a:pt x="63" y="67"/>
                  </a:cubicBezTo>
                  <a:cubicBezTo>
                    <a:pt x="67" y="67"/>
                    <a:pt x="67" y="67"/>
                    <a:pt x="67" y="67"/>
                  </a:cubicBezTo>
                  <a:cubicBezTo>
                    <a:pt x="67" y="58"/>
                    <a:pt x="72" y="49"/>
                    <a:pt x="80" y="45"/>
                  </a:cubicBezTo>
                  <a:cubicBezTo>
                    <a:pt x="79" y="42"/>
                    <a:pt x="81" y="40"/>
                    <a:pt x="83" y="38"/>
                  </a:cubicBezTo>
                  <a:cubicBezTo>
                    <a:pt x="84" y="37"/>
                    <a:pt x="86" y="36"/>
                    <a:pt x="88" y="36"/>
                  </a:cubicBezTo>
                  <a:cubicBezTo>
                    <a:pt x="87" y="34"/>
                    <a:pt x="87" y="33"/>
                    <a:pt x="87" y="31"/>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81" name="Freeform 141"/>
            <p:cNvSpPr>
              <a:spLocks/>
            </p:cNvSpPr>
            <p:nvPr/>
          </p:nvSpPr>
          <p:spPr bwMode="auto">
            <a:xfrm>
              <a:off x="6945313" y="3905251"/>
              <a:ext cx="190500" cy="179388"/>
            </a:xfrm>
            <a:custGeom>
              <a:avLst/>
              <a:gdLst>
                <a:gd name="T0" fmla="*/ 49 w 50"/>
                <a:gd name="T1" fmla="*/ 38 h 47"/>
                <a:gd name="T2" fmla="*/ 50 w 50"/>
                <a:gd name="T3" fmla="*/ 47 h 47"/>
                <a:gd name="T4" fmla="*/ 0 w 50"/>
                <a:gd name="T5" fmla="*/ 8 h 47"/>
                <a:gd name="T6" fmla="*/ 6 w 50"/>
                <a:gd name="T7" fmla="*/ 0 h 47"/>
                <a:gd name="T8" fmla="*/ 8 w 50"/>
                <a:gd name="T9" fmla="*/ 0 h 47"/>
                <a:gd name="T10" fmla="*/ 39 w 50"/>
                <a:gd name="T11" fmla="*/ 15 h 47"/>
                <a:gd name="T12" fmla="*/ 50 w 50"/>
                <a:gd name="T13" fmla="*/ 28 h 47"/>
                <a:gd name="T14" fmla="*/ 49 w 50"/>
                <a:gd name="T15" fmla="*/ 38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47">
                  <a:moveTo>
                    <a:pt x="49" y="38"/>
                  </a:moveTo>
                  <a:cubicBezTo>
                    <a:pt x="49" y="41"/>
                    <a:pt x="50" y="44"/>
                    <a:pt x="50" y="47"/>
                  </a:cubicBezTo>
                  <a:cubicBezTo>
                    <a:pt x="35" y="24"/>
                    <a:pt x="27" y="12"/>
                    <a:pt x="0" y="8"/>
                  </a:cubicBezTo>
                  <a:cubicBezTo>
                    <a:pt x="6" y="0"/>
                    <a:pt x="6" y="0"/>
                    <a:pt x="6" y="0"/>
                  </a:cubicBezTo>
                  <a:cubicBezTo>
                    <a:pt x="8" y="0"/>
                    <a:pt x="8" y="0"/>
                    <a:pt x="8" y="0"/>
                  </a:cubicBezTo>
                  <a:cubicBezTo>
                    <a:pt x="14" y="2"/>
                    <a:pt x="27" y="5"/>
                    <a:pt x="39" y="15"/>
                  </a:cubicBezTo>
                  <a:cubicBezTo>
                    <a:pt x="43" y="18"/>
                    <a:pt x="47" y="23"/>
                    <a:pt x="50" y="28"/>
                  </a:cubicBezTo>
                  <a:cubicBezTo>
                    <a:pt x="49" y="31"/>
                    <a:pt x="49" y="35"/>
                    <a:pt x="49"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82" name="Freeform 142"/>
            <p:cNvSpPr>
              <a:spLocks/>
            </p:cNvSpPr>
            <p:nvPr/>
          </p:nvSpPr>
          <p:spPr bwMode="auto">
            <a:xfrm>
              <a:off x="6975475" y="3679826"/>
              <a:ext cx="307975" cy="331788"/>
            </a:xfrm>
            <a:custGeom>
              <a:avLst/>
              <a:gdLst>
                <a:gd name="T0" fmla="*/ 81 w 81"/>
                <a:gd name="T1" fmla="*/ 45 h 87"/>
                <a:gd name="T2" fmla="*/ 79 w 81"/>
                <a:gd name="T3" fmla="*/ 51 h 87"/>
                <a:gd name="T4" fmla="*/ 75 w 81"/>
                <a:gd name="T5" fmla="*/ 53 h 87"/>
                <a:gd name="T6" fmla="*/ 73 w 81"/>
                <a:gd name="T7" fmla="*/ 57 h 87"/>
                <a:gd name="T8" fmla="*/ 71 w 81"/>
                <a:gd name="T9" fmla="*/ 71 h 87"/>
                <a:gd name="T10" fmla="*/ 68 w 81"/>
                <a:gd name="T11" fmla="*/ 78 h 87"/>
                <a:gd name="T12" fmla="*/ 50 w 81"/>
                <a:gd name="T13" fmla="*/ 79 h 87"/>
                <a:gd name="T14" fmla="*/ 42 w 81"/>
                <a:gd name="T15" fmla="*/ 87 h 87"/>
                <a:gd name="T16" fmla="*/ 31 w 81"/>
                <a:gd name="T17" fmla="*/ 74 h 87"/>
                <a:gd name="T18" fmla="*/ 0 w 81"/>
                <a:gd name="T19" fmla="*/ 59 h 87"/>
                <a:gd name="T20" fmla="*/ 1 w 81"/>
                <a:gd name="T21" fmla="*/ 52 h 87"/>
                <a:gd name="T22" fmla="*/ 8 w 81"/>
                <a:gd name="T23" fmla="*/ 53 h 87"/>
                <a:gd name="T24" fmla="*/ 19 w 81"/>
                <a:gd name="T25" fmla="*/ 46 h 87"/>
                <a:gd name="T26" fmla="*/ 24 w 81"/>
                <a:gd name="T27" fmla="*/ 34 h 87"/>
                <a:gd name="T28" fmla="*/ 30 w 81"/>
                <a:gd name="T29" fmla="*/ 22 h 87"/>
                <a:gd name="T30" fmla="*/ 34 w 81"/>
                <a:gd name="T31" fmla="*/ 19 h 87"/>
                <a:gd name="T32" fmla="*/ 42 w 81"/>
                <a:gd name="T33" fmla="*/ 22 h 87"/>
                <a:gd name="T34" fmla="*/ 43 w 81"/>
                <a:gd name="T35" fmla="*/ 31 h 87"/>
                <a:gd name="T36" fmla="*/ 47 w 81"/>
                <a:gd name="T37" fmla="*/ 31 h 87"/>
                <a:gd name="T38" fmla="*/ 51 w 81"/>
                <a:gd name="T39" fmla="*/ 31 h 87"/>
                <a:gd name="T40" fmla="*/ 64 w 81"/>
                <a:gd name="T41" fmla="*/ 9 h 87"/>
                <a:gd name="T42" fmla="*/ 67 w 81"/>
                <a:gd name="T43" fmla="*/ 2 h 87"/>
                <a:gd name="T44" fmla="*/ 72 w 81"/>
                <a:gd name="T45" fmla="*/ 0 h 87"/>
                <a:gd name="T46" fmla="*/ 73 w 81"/>
                <a:gd name="T47" fmla="*/ 2 h 87"/>
                <a:gd name="T48" fmla="*/ 77 w 81"/>
                <a:gd name="T49" fmla="*/ 12 h 87"/>
                <a:gd name="T50" fmla="*/ 75 w 81"/>
                <a:gd name="T51" fmla="*/ 32 h 87"/>
                <a:gd name="T52" fmla="*/ 78 w 81"/>
                <a:gd name="T53" fmla="*/ 38 h 87"/>
                <a:gd name="T54" fmla="*/ 81 w 81"/>
                <a:gd name="T55" fmla="*/ 4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 h="87">
                  <a:moveTo>
                    <a:pt x="81" y="45"/>
                  </a:moveTo>
                  <a:cubicBezTo>
                    <a:pt x="81" y="47"/>
                    <a:pt x="81" y="50"/>
                    <a:pt x="79" y="51"/>
                  </a:cubicBezTo>
                  <a:cubicBezTo>
                    <a:pt x="78" y="52"/>
                    <a:pt x="76" y="52"/>
                    <a:pt x="75" y="53"/>
                  </a:cubicBezTo>
                  <a:cubicBezTo>
                    <a:pt x="74" y="54"/>
                    <a:pt x="74" y="56"/>
                    <a:pt x="73" y="57"/>
                  </a:cubicBezTo>
                  <a:cubicBezTo>
                    <a:pt x="72" y="62"/>
                    <a:pt x="72" y="66"/>
                    <a:pt x="71" y="71"/>
                  </a:cubicBezTo>
                  <a:cubicBezTo>
                    <a:pt x="71" y="74"/>
                    <a:pt x="70" y="76"/>
                    <a:pt x="68" y="78"/>
                  </a:cubicBezTo>
                  <a:cubicBezTo>
                    <a:pt x="65" y="80"/>
                    <a:pt x="60" y="80"/>
                    <a:pt x="50" y="79"/>
                  </a:cubicBezTo>
                  <a:cubicBezTo>
                    <a:pt x="46" y="80"/>
                    <a:pt x="43" y="83"/>
                    <a:pt x="42" y="87"/>
                  </a:cubicBezTo>
                  <a:cubicBezTo>
                    <a:pt x="39" y="82"/>
                    <a:pt x="35" y="77"/>
                    <a:pt x="31" y="74"/>
                  </a:cubicBezTo>
                  <a:cubicBezTo>
                    <a:pt x="19" y="64"/>
                    <a:pt x="6" y="61"/>
                    <a:pt x="0" y="59"/>
                  </a:cubicBezTo>
                  <a:cubicBezTo>
                    <a:pt x="1" y="57"/>
                    <a:pt x="1" y="55"/>
                    <a:pt x="1" y="52"/>
                  </a:cubicBezTo>
                  <a:cubicBezTo>
                    <a:pt x="3" y="53"/>
                    <a:pt x="6" y="53"/>
                    <a:pt x="8" y="53"/>
                  </a:cubicBezTo>
                  <a:cubicBezTo>
                    <a:pt x="12" y="52"/>
                    <a:pt x="16" y="49"/>
                    <a:pt x="19" y="46"/>
                  </a:cubicBezTo>
                  <a:cubicBezTo>
                    <a:pt x="21" y="42"/>
                    <a:pt x="23" y="38"/>
                    <a:pt x="24" y="34"/>
                  </a:cubicBezTo>
                  <a:cubicBezTo>
                    <a:pt x="26" y="30"/>
                    <a:pt x="28" y="26"/>
                    <a:pt x="30" y="22"/>
                  </a:cubicBezTo>
                  <a:cubicBezTo>
                    <a:pt x="31" y="21"/>
                    <a:pt x="32" y="19"/>
                    <a:pt x="34" y="19"/>
                  </a:cubicBezTo>
                  <a:cubicBezTo>
                    <a:pt x="37" y="18"/>
                    <a:pt x="40" y="20"/>
                    <a:pt x="42" y="22"/>
                  </a:cubicBezTo>
                  <a:cubicBezTo>
                    <a:pt x="43" y="25"/>
                    <a:pt x="43" y="28"/>
                    <a:pt x="43" y="31"/>
                  </a:cubicBezTo>
                  <a:cubicBezTo>
                    <a:pt x="45" y="31"/>
                    <a:pt x="46" y="31"/>
                    <a:pt x="47" y="31"/>
                  </a:cubicBezTo>
                  <a:cubicBezTo>
                    <a:pt x="51" y="31"/>
                    <a:pt x="51" y="31"/>
                    <a:pt x="51" y="31"/>
                  </a:cubicBezTo>
                  <a:cubicBezTo>
                    <a:pt x="51" y="22"/>
                    <a:pt x="56" y="13"/>
                    <a:pt x="64" y="9"/>
                  </a:cubicBezTo>
                  <a:cubicBezTo>
                    <a:pt x="63" y="6"/>
                    <a:pt x="65" y="4"/>
                    <a:pt x="67" y="2"/>
                  </a:cubicBezTo>
                  <a:cubicBezTo>
                    <a:pt x="68" y="1"/>
                    <a:pt x="70" y="0"/>
                    <a:pt x="72" y="0"/>
                  </a:cubicBezTo>
                  <a:cubicBezTo>
                    <a:pt x="72" y="1"/>
                    <a:pt x="72" y="1"/>
                    <a:pt x="73" y="2"/>
                  </a:cubicBezTo>
                  <a:cubicBezTo>
                    <a:pt x="74" y="5"/>
                    <a:pt x="76" y="9"/>
                    <a:pt x="77" y="12"/>
                  </a:cubicBezTo>
                  <a:cubicBezTo>
                    <a:pt x="78" y="19"/>
                    <a:pt x="73" y="25"/>
                    <a:pt x="75" y="32"/>
                  </a:cubicBezTo>
                  <a:cubicBezTo>
                    <a:pt x="75" y="34"/>
                    <a:pt x="77" y="36"/>
                    <a:pt x="78" y="38"/>
                  </a:cubicBezTo>
                  <a:cubicBezTo>
                    <a:pt x="79" y="40"/>
                    <a:pt x="81" y="42"/>
                    <a:pt x="81" y="45"/>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83" name="Freeform 143"/>
            <p:cNvSpPr>
              <a:spLocks/>
            </p:cNvSpPr>
            <p:nvPr/>
          </p:nvSpPr>
          <p:spPr bwMode="auto">
            <a:xfrm>
              <a:off x="7481888" y="4784726"/>
              <a:ext cx="261938" cy="165100"/>
            </a:xfrm>
            <a:custGeom>
              <a:avLst/>
              <a:gdLst>
                <a:gd name="T0" fmla="*/ 11 w 69"/>
                <a:gd name="T1" fmla="*/ 1 h 43"/>
                <a:gd name="T2" fmla="*/ 18 w 69"/>
                <a:gd name="T3" fmla="*/ 3 h 43"/>
                <a:gd name="T4" fmla="*/ 29 w 69"/>
                <a:gd name="T5" fmla="*/ 1 h 43"/>
                <a:gd name="T6" fmla="*/ 38 w 69"/>
                <a:gd name="T7" fmla="*/ 2 h 43"/>
                <a:gd name="T8" fmla="*/ 46 w 69"/>
                <a:gd name="T9" fmla="*/ 8 h 43"/>
                <a:gd name="T10" fmla="*/ 32 w 69"/>
                <a:gd name="T11" fmla="*/ 7 h 43"/>
                <a:gd name="T12" fmla="*/ 31 w 69"/>
                <a:gd name="T13" fmla="*/ 7 h 43"/>
                <a:gd name="T14" fmla="*/ 43 w 69"/>
                <a:gd name="T15" fmla="*/ 12 h 43"/>
                <a:gd name="T16" fmla="*/ 68 w 69"/>
                <a:gd name="T17" fmla="*/ 21 h 43"/>
                <a:gd name="T18" fmla="*/ 67 w 69"/>
                <a:gd name="T19" fmla="*/ 24 h 43"/>
                <a:gd name="T20" fmla="*/ 45 w 69"/>
                <a:gd name="T21" fmla="*/ 19 h 43"/>
                <a:gd name="T22" fmla="*/ 66 w 69"/>
                <a:gd name="T23" fmla="*/ 28 h 43"/>
                <a:gd name="T24" fmla="*/ 65 w 69"/>
                <a:gd name="T25" fmla="*/ 31 h 43"/>
                <a:gd name="T26" fmla="*/ 45 w 69"/>
                <a:gd name="T27" fmla="*/ 25 h 43"/>
                <a:gd name="T28" fmla="*/ 49 w 69"/>
                <a:gd name="T29" fmla="*/ 28 h 43"/>
                <a:gd name="T30" fmla="*/ 60 w 69"/>
                <a:gd name="T31" fmla="*/ 36 h 43"/>
                <a:gd name="T32" fmla="*/ 45 w 69"/>
                <a:gd name="T33" fmla="*/ 33 h 43"/>
                <a:gd name="T34" fmla="*/ 39 w 69"/>
                <a:gd name="T35" fmla="*/ 32 h 43"/>
                <a:gd name="T36" fmla="*/ 50 w 69"/>
                <a:gd name="T37" fmla="*/ 38 h 43"/>
                <a:gd name="T38" fmla="*/ 48 w 69"/>
                <a:gd name="T39" fmla="*/ 42 h 43"/>
                <a:gd name="T40" fmla="*/ 32 w 69"/>
                <a:gd name="T41" fmla="*/ 35 h 43"/>
                <a:gd name="T42" fmla="*/ 17 w 69"/>
                <a:gd name="T43" fmla="*/ 30 h 43"/>
                <a:gd name="T44" fmla="*/ 1 w 69"/>
                <a:gd name="T45" fmla="*/ 17 h 43"/>
                <a:gd name="T46" fmla="*/ 11 w 69"/>
                <a:gd name="T47"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9" h="43">
                  <a:moveTo>
                    <a:pt x="11" y="1"/>
                  </a:moveTo>
                  <a:cubicBezTo>
                    <a:pt x="12" y="1"/>
                    <a:pt x="15" y="2"/>
                    <a:pt x="18" y="3"/>
                  </a:cubicBezTo>
                  <a:cubicBezTo>
                    <a:pt x="21" y="0"/>
                    <a:pt x="29" y="1"/>
                    <a:pt x="29" y="1"/>
                  </a:cubicBezTo>
                  <a:cubicBezTo>
                    <a:pt x="29" y="1"/>
                    <a:pt x="35" y="1"/>
                    <a:pt x="38" y="2"/>
                  </a:cubicBezTo>
                  <a:cubicBezTo>
                    <a:pt x="43" y="3"/>
                    <a:pt x="48" y="7"/>
                    <a:pt x="46" y="8"/>
                  </a:cubicBezTo>
                  <a:cubicBezTo>
                    <a:pt x="45" y="10"/>
                    <a:pt x="34" y="7"/>
                    <a:pt x="32" y="7"/>
                  </a:cubicBezTo>
                  <a:cubicBezTo>
                    <a:pt x="32" y="7"/>
                    <a:pt x="31" y="7"/>
                    <a:pt x="31" y="7"/>
                  </a:cubicBezTo>
                  <a:cubicBezTo>
                    <a:pt x="35" y="10"/>
                    <a:pt x="37" y="12"/>
                    <a:pt x="43" y="12"/>
                  </a:cubicBezTo>
                  <a:cubicBezTo>
                    <a:pt x="47" y="13"/>
                    <a:pt x="62" y="18"/>
                    <a:pt x="68" y="21"/>
                  </a:cubicBezTo>
                  <a:cubicBezTo>
                    <a:pt x="69" y="22"/>
                    <a:pt x="68" y="24"/>
                    <a:pt x="67" y="24"/>
                  </a:cubicBezTo>
                  <a:cubicBezTo>
                    <a:pt x="60" y="24"/>
                    <a:pt x="46" y="17"/>
                    <a:pt x="45" y="19"/>
                  </a:cubicBezTo>
                  <a:cubicBezTo>
                    <a:pt x="45" y="21"/>
                    <a:pt x="60" y="24"/>
                    <a:pt x="66" y="28"/>
                  </a:cubicBezTo>
                  <a:cubicBezTo>
                    <a:pt x="67" y="29"/>
                    <a:pt x="66" y="32"/>
                    <a:pt x="65" y="31"/>
                  </a:cubicBezTo>
                  <a:cubicBezTo>
                    <a:pt x="58" y="30"/>
                    <a:pt x="47" y="25"/>
                    <a:pt x="45" y="25"/>
                  </a:cubicBezTo>
                  <a:cubicBezTo>
                    <a:pt x="43" y="26"/>
                    <a:pt x="48" y="28"/>
                    <a:pt x="49" y="28"/>
                  </a:cubicBezTo>
                  <a:cubicBezTo>
                    <a:pt x="49" y="29"/>
                    <a:pt x="61" y="34"/>
                    <a:pt x="60" y="36"/>
                  </a:cubicBezTo>
                  <a:cubicBezTo>
                    <a:pt x="59" y="39"/>
                    <a:pt x="50" y="35"/>
                    <a:pt x="45" y="33"/>
                  </a:cubicBezTo>
                  <a:cubicBezTo>
                    <a:pt x="39" y="30"/>
                    <a:pt x="37" y="30"/>
                    <a:pt x="39" y="32"/>
                  </a:cubicBezTo>
                  <a:cubicBezTo>
                    <a:pt x="40" y="33"/>
                    <a:pt x="45" y="36"/>
                    <a:pt x="50" y="38"/>
                  </a:cubicBezTo>
                  <a:cubicBezTo>
                    <a:pt x="52" y="40"/>
                    <a:pt x="51" y="43"/>
                    <a:pt x="48" y="42"/>
                  </a:cubicBezTo>
                  <a:cubicBezTo>
                    <a:pt x="42" y="40"/>
                    <a:pt x="33" y="37"/>
                    <a:pt x="32" y="35"/>
                  </a:cubicBezTo>
                  <a:cubicBezTo>
                    <a:pt x="29" y="34"/>
                    <a:pt x="22" y="31"/>
                    <a:pt x="17" y="30"/>
                  </a:cubicBezTo>
                  <a:cubicBezTo>
                    <a:pt x="13" y="28"/>
                    <a:pt x="3" y="19"/>
                    <a:pt x="1" y="17"/>
                  </a:cubicBezTo>
                  <a:cubicBezTo>
                    <a:pt x="0" y="15"/>
                    <a:pt x="11" y="1"/>
                    <a:pt x="11" y="1"/>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84" name="Freeform 144"/>
            <p:cNvSpPr>
              <a:spLocks/>
            </p:cNvSpPr>
            <p:nvPr/>
          </p:nvSpPr>
          <p:spPr bwMode="auto">
            <a:xfrm>
              <a:off x="6899275" y="4057651"/>
              <a:ext cx="647700" cy="819150"/>
            </a:xfrm>
            <a:custGeom>
              <a:avLst/>
              <a:gdLst>
                <a:gd name="T0" fmla="*/ 28 w 170"/>
                <a:gd name="T1" fmla="*/ 7 h 215"/>
                <a:gd name="T2" fmla="*/ 72 w 170"/>
                <a:gd name="T3" fmla="*/ 29 h 215"/>
                <a:gd name="T4" fmla="*/ 96 w 170"/>
                <a:gd name="T5" fmla="*/ 107 h 215"/>
                <a:gd name="T6" fmla="*/ 168 w 170"/>
                <a:gd name="T7" fmla="*/ 188 h 215"/>
                <a:gd name="T8" fmla="*/ 169 w 170"/>
                <a:gd name="T9" fmla="*/ 193 h 215"/>
                <a:gd name="T10" fmla="*/ 160 w 170"/>
                <a:gd name="T11" fmla="*/ 206 h 215"/>
                <a:gd name="T12" fmla="*/ 146 w 170"/>
                <a:gd name="T13" fmla="*/ 208 h 215"/>
                <a:gd name="T14" fmla="*/ 72 w 170"/>
                <a:gd name="T15" fmla="*/ 157 h 215"/>
                <a:gd name="T16" fmla="*/ 33 w 170"/>
                <a:gd name="T17" fmla="*/ 93 h 215"/>
                <a:gd name="T18" fmla="*/ 11 w 170"/>
                <a:gd name="T19" fmla="*/ 55 h 215"/>
                <a:gd name="T20" fmla="*/ 28 w 170"/>
                <a:gd name="T21" fmla="*/ 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215">
                  <a:moveTo>
                    <a:pt x="28" y="7"/>
                  </a:moveTo>
                  <a:cubicBezTo>
                    <a:pt x="47" y="0"/>
                    <a:pt x="67" y="10"/>
                    <a:pt x="72" y="29"/>
                  </a:cubicBezTo>
                  <a:cubicBezTo>
                    <a:pt x="80" y="55"/>
                    <a:pt x="88" y="80"/>
                    <a:pt x="96" y="107"/>
                  </a:cubicBezTo>
                  <a:cubicBezTo>
                    <a:pt x="107" y="144"/>
                    <a:pt x="137" y="166"/>
                    <a:pt x="168" y="188"/>
                  </a:cubicBezTo>
                  <a:cubicBezTo>
                    <a:pt x="170" y="189"/>
                    <a:pt x="170" y="191"/>
                    <a:pt x="169" y="193"/>
                  </a:cubicBezTo>
                  <a:cubicBezTo>
                    <a:pt x="160" y="206"/>
                    <a:pt x="160" y="206"/>
                    <a:pt x="160" y="206"/>
                  </a:cubicBezTo>
                  <a:cubicBezTo>
                    <a:pt x="154" y="215"/>
                    <a:pt x="155" y="214"/>
                    <a:pt x="146" y="208"/>
                  </a:cubicBezTo>
                  <a:cubicBezTo>
                    <a:pt x="120" y="192"/>
                    <a:pt x="93" y="179"/>
                    <a:pt x="72" y="157"/>
                  </a:cubicBezTo>
                  <a:cubicBezTo>
                    <a:pt x="55" y="138"/>
                    <a:pt x="45" y="115"/>
                    <a:pt x="33" y="93"/>
                  </a:cubicBezTo>
                  <a:cubicBezTo>
                    <a:pt x="25" y="81"/>
                    <a:pt x="18" y="68"/>
                    <a:pt x="11" y="55"/>
                  </a:cubicBezTo>
                  <a:cubicBezTo>
                    <a:pt x="0" y="37"/>
                    <a:pt x="9" y="14"/>
                    <a:pt x="28" y="7"/>
                  </a:cubicBezTo>
                  <a:close/>
                </a:path>
              </a:pathLst>
            </a:custGeom>
            <a:solidFill>
              <a:srgbClr val="3C4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85" name="Freeform 145"/>
            <p:cNvSpPr>
              <a:spLocks/>
            </p:cNvSpPr>
            <p:nvPr/>
          </p:nvSpPr>
          <p:spPr bwMode="auto">
            <a:xfrm>
              <a:off x="6918325" y="4148138"/>
              <a:ext cx="582613" cy="725488"/>
            </a:xfrm>
            <a:custGeom>
              <a:avLst/>
              <a:gdLst>
                <a:gd name="T0" fmla="*/ 146 w 153"/>
                <a:gd name="T1" fmla="*/ 181 h 190"/>
                <a:gd name="T2" fmla="*/ 72 w 153"/>
                <a:gd name="T3" fmla="*/ 129 h 190"/>
                <a:gd name="T4" fmla="*/ 33 w 153"/>
                <a:gd name="T5" fmla="*/ 66 h 190"/>
                <a:gd name="T6" fmla="*/ 11 w 153"/>
                <a:gd name="T7" fmla="*/ 28 h 190"/>
                <a:gd name="T8" fmla="*/ 4 w 153"/>
                <a:gd name="T9" fmla="*/ 0 h 190"/>
                <a:gd name="T10" fmla="*/ 6 w 153"/>
                <a:gd name="T11" fmla="*/ 31 h 190"/>
                <a:gd name="T12" fmla="*/ 28 w 153"/>
                <a:gd name="T13" fmla="*/ 69 h 190"/>
                <a:gd name="T14" fmla="*/ 67 w 153"/>
                <a:gd name="T15" fmla="*/ 133 h 190"/>
                <a:gd name="T16" fmla="*/ 141 w 153"/>
                <a:gd name="T17" fmla="*/ 184 h 190"/>
                <a:gd name="T18" fmla="*/ 153 w 153"/>
                <a:gd name="T19" fmla="*/ 185 h 190"/>
                <a:gd name="T20" fmla="*/ 146 w 153"/>
                <a:gd name="T21" fmla="*/ 18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 h="190">
                  <a:moveTo>
                    <a:pt x="146" y="181"/>
                  </a:moveTo>
                  <a:cubicBezTo>
                    <a:pt x="121" y="165"/>
                    <a:pt x="93" y="152"/>
                    <a:pt x="72" y="129"/>
                  </a:cubicBezTo>
                  <a:cubicBezTo>
                    <a:pt x="56" y="111"/>
                    <a:pt x="45" y="88"/>
                    <a:pt x="33" y="66"/>
                  </a:cubicBezTo>
                  <a:cubicBezTo>
                    <a:pt x="26" y="53"/>
                    <a:pt x="19" y="41"/>
                    <a:pt x="11" y="28"/>
                  </a:cubicBezTo>
                  <a:cubicBezTo>
                    <a:pt x="7" y="20"/>
                    <a:pt x="4" y="10"/>
                    <a:pt x="4" y="0"/>
                  </a:cubicBezTo>
                  <a:cubicBezTo>
                    <a:pt x="0" y="10"/>
                    <a:pt x="0" y="21"/>
                    <a:pt x="6" y="31"/>
                  </a:cubicBezTo>
                  <a:cubicBezTo>
                    <a:pt x="13" y="44"/>
                    <a:pt x="20" y="57"/>
                    <a:pt x="28" y="69"/>
                  </a:cubicBezTo>
                  <a:cubicBezTo>
                    <a:pt x="40" y="91"/>
                    <a:pt x="50" y="114"/>
                    <a:pt x="67" y="133"/>
                  </a:cubicBezTo>
                  <a:cubicBezTo>
                    <a:pt x="88" y="155"/>
                    <a:pt x="115" y="168"/>
                    <a:pt x="141" y="184"/>
                  </a:cubicBezTo>
                  <a:cubicBezTo>
                    <a:pt x="149" y="189"/>
                    <a:pt x="149" y="190"/>
                    <a:pt x="153" y="185"/>
                  </a:cubicBezTo>
                  <a:cubicBezTo>
                    <a:pt x="151" y="184"/>
                    <a:pt x="149" y="183"/>
                    <a:pt x="146" y="181"/>
                  </a:cubicBezTo>
                  <a:close/>
                </a:path>
              </a:pathLst>
            </a:custGeom>
            <a:solidFill>
              <a:srgbClr val="3343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3228" name="Woman"/>
          <p:cNvGrpSpPr/>
          <p:nvPr/>
        </p:nvGrpSpPr>
        <p:grpSpPr>
          <a:xfrm>
            <a:off x="3957638" y="2671763"/>
            <a:ext cx="779860" cy="2138363"/>
            <a:chOff x="5276850" y="3562351"/>
            <a:chExt cx="1039813" cy="2851150"/>
          </a:xfrm>
        </p:grpSpPr>
        <p:grpSp>
          <p:nvGrpSpPr>
            <p:cNvPr id="3221" name="Group 3220"/>
            <p:cNvGrpSpPr/>
            <p:nvPr/>
          </p:nvGrpSpPr>
          <p:grpSpPr>
            <a:xfrm>
              <a:off x="5276850" y="3562351"/>
              <a:ext cx="1039813" cy="2851150"/>
              <a:chOff x="5276850" y="3562351"/>
              <a:chExt cx="1039813" cy="2851150"/>
            </a:xfrm>
          </p:grpSpPr>
          <p:sp>
            <p:nvSpPr>
              <p:cNvPr id="3186" name="Freeform 146"/>
              <p:cNvSpPr>
                <a:spLocks/>
              </p:cNvSpPr>
              <p:nvPr/>
            </p:nvSpPr>
            <p:spPr bwMode="auto">
              <a:xfrm>
                <a:off x="5407025" y="6122988"/>
                <a:ext cx="166688" cy="236538"/>
              </a:xfrm>
              <a:custGeom>
                <a:avLst/>
                <a:gdLst>
                  <a:gd name="T0" fmla="*/ 1 w 44"/>
                  <a:gd name="T1" fmla="*/ 31 h 62"/>
                  <a:gd name="T2" fmla="*/ 6 w 44"/>
                  <a:gd name="T3" fmla="*/ 59 h 62"/>
                  <a:gd name="T4" fmla="*/ 29 w 44"/>
                  <a:gd name="T5" fmla="*/ 57 h 62"/>
                  <a:gd name="T6" fmla="*/ 35 w 44"/>
                  <a:gd name="T7" fmla="*/ 38 h 62"/>
                  <a:gd name="T8" fmla="*/ 44 w 44"/>
                  <a:gd name="T9" fmla="*/ 15 h 62"/>
                  <a:gd name="T10" fmla="*/ 37 w 44"/>
                  <a:gd name="T11" fmla="*/ 1 h 62"/>
                  <a:gd name="T12" fmla="*/ 32 w 44"/>
                  <a:gd name="T13" fmla="*/ 1 h 62"/>
                  <a:gd name="T14" fmla="*/ 1 w 44"/>
                  <a:gd name="T15" fmla="*/ 3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62">
                    <a:moveTo>
                      <a:pt x="1" y="31"/>
                    </a:moveTo>
                    <a:cubicBezTo>
                      <a:pt x="1" y="37"/>
                      <a:pt x="0" y="55"/>
                      <a:pt x="6" y="59"/>
                    </a:cubicBezTo>
                    <a:cubicBezTo>
                      <a:pt x="15" y="62"/>
                      <a:pt x="25" y="60"/>
                      <a:pt x="29" y="57"/>
                    </a:cubicBezTo>
                    <a:cubicBezTo>
                      <a:pt x="32" y="54"/>
                      <a:pt x="34" y="40"/>
                      <a:pt x="35" y="38"/>
                    </a:cubicBezTo>
                    <a:cubicBezTo>
                      <a:pt x="36" y="35"/>
                      <a:pt x="44" y="18"/>
                      <a:pt x="44" y="15"/>
                    </a:cubicBezTo>
                    <a:cubicBezTo>
                      <a:pt x="44" y="13"/>
                      <a:pt x="39" y="5"/>
                      <a:pt x="37" y="1"/>
                    </a:cubicBezTo>
                    <a:cubicBezTo>
                      <a:pt x="36" y="0"/>
                      <a:pt x="34" y="0"/>
                      <a:pt x="32" y="1"/>
                    </a:cubicBezTo>
                    <a:cubicBezTo>
                      <a:pt x="24" y="6"/>
                      <a:pt x="1" y="31"/>
                      <a:pt x="1" y="3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88" name="Freeform 148"/>
              <p:cNvSpPr>
                <a:spLocks/>
              </p:cNvSpPr>
              <p:nvPr/>
            </p:nvSpPr>
            <p:spPr bwMode="auto">
              <a:xfrm>
                <a:off x="5410200" y="5491163"/>
                <a:ext cx="217488" cy="750888"/>
              </a:xfrm>
              <a:custGeom>
                <a:avLst/>
                <a:gdLst>
                  <a:gd name="T0" fmla="*/ 19 w 57"/>
                  <a:gd name="T1" fmla="*/ 0 h 197"/>
                  <a:gd name="T2" fmla="*/ 7 w 57"/>
                  <a:gd name="T3" fmla="*/ 91 h 197"/>
                  <a:gd name="T4" fmla="*/ 9 w 57"/>
                  <a:gd name="T5" fmla="*/ 150 h 197"/>
                  <a:gd name="T6" fmla="*/ 3 w 57"/>
                  <a:gd name="T7" fmla="*/ 173 h 197"/>
                  <a:gd name="T8" fmla="*/ 0 w 57"/>
                  <a:gd name="T9" fmla="*/ 197 h 197"/>
                  <a:gd name="T10" fmla="*/ 19 w 57"/>
                  <a:gd name="T11" fmla="*/ 197 h 197"/>
                  <a:gd name="T12" fmla="*/ 30 w 57"/>
                  <a:gd name="T13" fmla="*/ 196 h 197"/>
                  <a:gd name="T14" fmla="*/ 32 w 57"/>
                  <a:gd name="T15" fmla="*/ 195 h 197"/>
                  <a:gd name="T16" fmla="*/ 32 w 57"/>
                  <a:gd name="T17" fmla="*/ 177 h 197"/>
                  <a:gd name="T18" fmla="*/ 32 w 57"/>
                  <a:gd name="T19" fmla="*/ 160 h 197"/>
                  <a:gd name="T20" fmla="*/ 34 w 57"/>
                  <a:gd name="T21" fmla="*/ 144 h 197"/>
                  <a:gd name="T22" fmla="*/ 41 w 57"/>
                  <a:gd name="T23" fmla="*/ 112 h 197"/>
                  <a:gd name="T24" fmla="*/ 46 w 57"/>
                  <a:gd name="T25" fmla="*/ 101 h 197"/>
                  <a:gd name="T26" fmla="*/ 49 w 57"/>
                  <a:gd name="T27" fmla="*/ 88 h 197"/>
                  <a:gd name="T28" fmla="*/ 50 w 57"/>
                  <a:gd name="T29" fmla="*/ 63 h 197"/>
                  <a:gd name="T30" fmla="*/ 57 w 57"/>
                  <a:gd name="T31" fmla="*/ 15 h 197"/>
                  <a:gd name="T32" fmla="*/ 19 w 57"/>
                  <a:gd name="T33"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197">
                    <a:moveTo>
                      <a:pt x="19" y="0"/>
                    </a:moveTo>
                    <a:cubicBezTo>
                      <a:pt x="12" y="30"/>
                      <a:pt x="5" y="60"/>
                      <a:pt x="7" y="91"/>
                    </a:cubicBezTo>
                    <a:cubicBezTo>
                      <a:pt x="8" y="111"/>
                      <a:pt x="12" y="131"/>
                      <a:pt x="9" y="150"/>
                    </a:cubicBezTo>
                    <a:cubicBezTo>
                      <a:pt x="7" y="158"/>
                      <a:pt x="5" y="166"/>
                      <a:pt x="3" y="173"/>
                    </a:cubicBezTo>
                    <a:cubicBezTo>
                      <a:pt x="0" y="181"/>
                      <a:pt x="0" y="189"/>
                      <a:pt x="0" y="197"/>
                    </a:cubicBezTo>
                    <a:cubicBezTo>
                      <a:pt x="7" y="197"/>
                      <a:pt x="13" y="197"/>
                      <a:pt x="19" y="197"/>
                    </a:cubicBezTo>
                    <a:cubicBezTo>
                      <a:pt x="23" y="197"/>
                      <a:pt x="27" y="197"/>
                      <a:pt x="30" y="196"/>
                    </a:cubicBezTo>
                    <a:cubicBezTo>
                      <a:pt x="31" y="195"/>
                      <a:pt x="31" y="195"/>
                      <a:pt x="32" y="195"/>
                    </a:cubicBezTo>
                    <a:cubicBezTo>
                      <a:pt x="32" y="189"/>
                      <a:pt x="32" y="182"/>
                      <a:pt x="32" y="177"/>
                    </a:cubicBezTo>
                    <a:cubicBezTo>
                      <a:pt x="32" y="177"/>
                      <a:pt x="32" y="162"/>
                      <a:pt x="32" y="160"/>
                    </a:cubicBezTo>
                    <a:cubicBezTo>
                      <a:pt x="32" y="155"/>
                      <a:pt x="33" y="149"/>
                      <a:pt x="34" y="144"/>
                    </a:cubicBezTo>
                    <a:cubicBezTo>
                      <a:pt x="35" y="133"/>
                      <a:pt x="38" y="122"/>
                      <a:pt x="41" y="112"/>
                    </a:cubicBezTo>
                    <a:cubicBezTo>
                      <a:pt x="43" y="108"/>
                      <a:pt x="45" y="105"/>
                      <a:pt x="46" y="101"/>
                    </a:cubicBezTo>
                    <a:cubicBezTo>
                      <a:pt x="47" y="97"/>
                      <a:pt x="48" y="92"/>
                      <a:pt x="49" y="88"/>
                    </a:cubicBezTo>
                    <a:cubicBezTo>
                      <a:pt x="50" y="80"/>
                      <a:pt x="50" y="71"/>
                      <a:pt x="50" y="63"/>
                    </a:cubicBezTo>
                    <a:cubicBezTo>
                      <a:pt x="50" y="47"/>
                      <a:pt x="50" y="30"/>
                      <a:pt x="57" y="15"/>
                    </a:cubicBezTo>
                    <a:cubicBezTo>
                      <a:pt x="44" y="11"/>
                      <a:pt x="31" y="6"/>
                      <a:pt x="19" y="0"/>
                    </a:cubicBezTo>
                    <a:close/>
                  </a:path>
                </a:pathLst>
              </a:custGeom>
              <a:solidFill>
                <a:srgbClr val="F5AA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89" name="Freeform 149"/>
              <p:cNvSpPr>
                <a:spLocks/>
              </p:cNvSpPr>
              <p:nvPr/>
            </p:nvSpPr>
            <p:spPr bwMode="auto">
              <a:xfrm>
                <a:off x="5524500" y="6223001"/>
                <a:ext cx="357188" cy="190500"/>
              </a:xfrm>
              <a:custGeom>
                <a:avLst/>
                <a:gdLst>
                  <a:gd name="T0" fmla="*/ 7 w 94"/>
                  <a:gd name="T1" fmla="*/ 18 h 50"/>
                  <a:gd name="T2" fmla="*/ 3 w 94"/>
                  <a:gd name="T3" fmla="*/ 43 h 50"/>
                  <a:gd name="T4" fmla="*/ 10 w 94"/>
                  <a:gd name="T5" fmla="*/ 49 h 50"/>
                  <a:gd name="T6" fmla="*/ 31 w 94"/>
                  <a:gd name="T7" fmla="*/ 48 h 50"/>
                  <a:gd name="T8" fmla="*/ 56 w 94"/>
                  <a:gd name="T9" fmla="*/ 40 h 50"/>
                  <a:gd name="T10" fmla="*/ 83 w 94"/>
                  <a:gd name="T11" fmla="*/ 31 h 50"/>
                  <a:gd name="T12" fmla="*/ 94 w 94"/>
                  <a:gd name="T13" fmla="*/ 8 h 50"/>
                  <a:gd name="T14" fmla="*/ 88 w 94"/>
                  <a:gd name="T15" fmla="*/ 2 h 50"/>
                  <a:gd name="T16" fmla="*/ 29 w 94"/>
                  <a:gd name="T17" fmla="*/ 7 h 50"/>
                  <a:gd name="T18" fmla="*/ 7 w 94"/>
                  <a:gd name="T19" fmla="*/ 1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50">
                    <a:moveTo>
                      <a:pt x="7" y="18"/>
                    </a:moveTo>
                    <a:cubicBezTo>
                      <a:pt x="6" y="21"/>
                      <a:pt x="0" y="30"/>
                      <a:pt x="3" y="43"/>
                    </a:cubicBezTo>
                    <a:cubicBezTo>
                      <a:pt x="4" y="46"/>
                      <a:pt x="7" y="49"/>
                      <a:pt x="10" y="49"/>
                    </a:cubicBezTo>
                    <a:cubicBezTo>
                      <a:pt x="22" y="50"/>
                      <a:pt x="28" y="49"/>
                      <a:pt x="31" y="48"/>
                    </a:cubicBezTo>
                    <a:cubicBezTo>
                      <a:pt x="34" y="46"/>
                      <a:pt x="50" y="41"/>
                      <a:pt x="56" y="40"/>
                    </a:cubicBezTo>
                    <a:cubicBezTo>
                      <a:pt x="63" y="40"/>
                      <a:pt x="80" y="35"/>
                      <a:pt x="83" y="31"/>
                    </a:cubicBezTo>
                    <a:cubicBezTo>
                      <a:pt x="86" y="27"/>
                      <a:pt x="93" y="19"/>
                      <a:pt x="94" y="8"/>
                    </a:cubicBezTo>
                    <a:cubicBezTo>
                      <a:pt x="94" y="5"/>
                      <a:pt x="92" y="2"/>
                      <a:pt x="88" y="2"/>
                    </a:cubicBezTo>
                    <a:cubicBezTo>
                      <a:pt x="69" y="0"/>
                      <a:pt x="36" y="5"/>
                      <a:pt x="29" y="7"/>
                    </a:cubicBezTo>
                    <a:cubicBezTo>
                      <a:pt x="20" y="9"/>
                      <a:pt x="7" y="18"/>
                      <a:pt x="7" y="18"/>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90" name="Freeform 150"/>
              <p:cNvSpPr>
                <a:spLocks/>
              </p:cNvSpPr>
              <p:nvPr/>
            </p:nvSpPr>
            <p:spPr bwMode="auto">
              <a:xfrm>
                <a:off x="5546725" y="5516563"/>
                <a:ext cx="277813" cy="831850"/>
              </a:xfrm>
              <a:custGeom>
                <a:avLst/>
                <a:gdLst>
                  <a:gd name="T0" fmla="*/ 12 w 73"/>
                  <a:gd name="T1" fmla="*/ 65 h 218"/>
                  <a:gd name="T2" fmla="*/ 1 w 73"/>
                  <a:gd name="T3" fmla="*/ 203 h 218"/>
                  <a:gd name="T4" fmla="*/ 62 w 73"/>
                  <a:gd name="T5" fmla="*/ 210 h 218"/>
                  <a:gd name="T6" fmla="*/ 68 w 73"/>
                  <a:gd name="T7" fmla="*/ 205 h 218"/>
                  <a:gd name="T8" fmla="*/ 63 w 73"/>
                  <a:gd name="T9" fmla="*/ 192 h 218"/>
                  <a:gd name="T10" fmla="*/ 49 w 73"/>
                  <a:gd name="T11" fmla="*/ 189 h 218"/>
                  <a:gd name="T12" fmla="*/ 36 w 73"/>
                  <a:gd name="T13" fmla="*/ 184 h 218"/>
                  <a:gd name="T14" fmla="*/ 32 w 73"/>
                  <a:gd name="T15" fmla="*/ 169 h 218"/>
                  <a:gd name="T16" fmla="*/ 51 w 73"/>
                  <a:gd name="T17" fmla="*/ 91 h 218"/>
                  <a:gd name="T18" fmla="*/ 56 w 73"/>
                  <a:gd name="T19" fmla="*/ 71 h 218"/>
                  <a:gd name="T20" fmla="*/ 58 w 73"/>
                  <a:gd name="T21" fmla="*/ 50 h 218"/>
                  <a:gd name="T22" fmla="*/ 73 w 73"/>
                  <a:gd name="T23" fmla="*/ 5 h 218"/>
                  <a:gd name="T24" fmla="*/ 73 w 73"/>
                  <a:gd name="T25" fmla="*/ 4 h 218"/>
                  <a:gd name="T26" fmla="*/ 59 w 73"/>
                  <a:gd name="T27" fmla="*/ 9 h 218"/>
                  <a:gd name="T28" fmla="*/ 48 w 73"/>
                  <a:gd name="T29" fmla="*/ 9 h 218"/>
                  <a:gd name="T30" fmla="*/ 36 w 73"/>
                  <a:gd name="T31" fmla="*/ 8 h 218"/>
                  <a:gd name="T32" fmla="*/ 27 w 73"/>
                  <a:gd name="T33" fmla="*/ 4 h 218"/>
                  <a:gd name="T34" fmla="*/ 17 w 73"/>
                  <a:gd name="T35" fmla="*/ 51 h 218"/>
                  <a:gd name="T36" fmla="*/ 12 w 73"/>
                  <a:gd name="T37" fmla="*/ 6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218">
                    <a:moveTo>
                      <a:pt x="12" y="65"/>
                    </a:moveTo>
                    <a:cubicBezTo>
                      <a:pt x="0" y="110"/>
                      <a:pt x="12" y="158"/>
                      <a:pt x="1" y="203"/>
                    </a:cubicBezTo>
                    <a:cubicBezTo>
                      <a:pt x="19" y="215"/>
                      <a:pt x="42" y="218"/>
                      <a:pt x="62" y="210"/>
                    </a:cubicBezTo>
                    <a:cubicBezTo>
                      <a:pt x="64" y="209"/>
                      <a:pt x="67" y="207"/>
                      <a:pt x="68" y="205"/>
                    </a:cubicBezTo>
                    <a:cubicBezTo>
                      <a:pt x="70" y="201"/>
                      <a:pt x="68" y="195"/>
                      <a:pt x="63" y="192"/>
                    </a:cubicBezTo>
                    <a:cubicBezTo>
                      <a:pt x="59" y="190"/>
                      <a:pt x="54" y="190"/>
                      <a:pt x="49" y="189"/>
                    </a:cubicBezTo>
                    <a:cubicBezTo>
                      <a:pt x="44" y="188"/>
                      <a:pt x="39" y="187"/>
                      <a:pt x="36" y="184"/>
                    </a:cubicBezTo>
                    <a:cubicBezTo>
                      <a:pt x="32" y="180"/>
                      <a:pt x="32" y="175"/>
                      <a:pt x="32" y="169"/>
                    </a:cubicBezTo>
                    <a:cubicBezTo>
                      <a:pt x="31" y="142"/>
                      <a:pt x="43" y="117"/>
                      <a:pt x="51" y="91"/>
                    </a:cubicBezTo>
                    <a:cubicBezTo>
                      <a:pt x="53" y="84"/>
                      <a:pt x="54" y="78"/>
                      <a:pt x="56" y="71"/>
                    </a:cubicBezTo>
                    <a:cubicBezTo>
                      <a:pt x="57" y="64"/>
                      <a:pt x="57" y="57"/>
                      <a:pt x="58" y="50"/>
                    </a:cubicBezTo>
                    <a:cubicBezTo>
                      <a:pt x="61" y="36"/>
                      <a:pt x="68" y="18"/>
                      <a:pt x="73" y="5"/>
                    </a:cubicBezTo>
                    <a:cubicBezTo>
                      <a:pt x="73" y="4"/>
                      <a:pt x="73" y="4"/>
                      <a:pt x="73" y="4"/>
                    </a:cubicBezTo>
                    <a:cubicBezTo>
                      <a:pt x="73" y="5"/>
                      <a:pt x="60" y="9"/>
                      <a:pt x="59" y="9"/>
                    </a:cubicBezTo>
                    <a:cubicBezTo>
                      <a:pt x="55" y="9"/>
                      <a:pt x="51" y="9"/>
                      <a:pt x="48" y="9"/>
                    </a:cubicBezTo>
                    <a:cubicBezTo>
                      <a:pt x="44" y="9"/>
                      <a:pt x="40" y="9"/>
                      <a:pt x="36" y="8"/>
                    </a:cubicBezTo>
                    <a:cubicBezTo>
                      <a:pt x="33" y="8"/>
                      <a:pt x="28" y="0"/>
                      <a:pt x="27" y="4"/>
                    </a:cubicBezTo>
                    <a:cubicBezTo>
                      <a:pt x="24" y="18"/>
                      <a:pt x="22" y="38"/>
                      <a:pt x="17" y="51"/>
                    </a:cubicBezTo>
                    <a:cubicBezTo>
                      <a:pt x="15" y="56"/>
                      <a:pt x="13" y="60"/>
                      <a:pt x="12" y="65"/>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91" name="Freeform 151"/>
              <p:cNvSpPr>
                <a:spLocks/>
              </p:cNvSpPr>
              <p:nvPr/>
            </p:nvSpPr>
            <p:spPr bwMode="auto">
              <a:xfrm>
                <a:off x="5311775" y="3984626"/>
                <a:ext cx="623888" cy="889000"/>
              </a:xfrm>
              <a:custGeom>
                <a:avLst/>
                <a:gdLst>
                  <a:gd name="T0" fmla="*/ 164 w 164"/>
                  <a:gd name="T1" fmla="*/ 210 h 233"/>
                  <a:gd name="T2" fmla="*/ 161 w 164"/>
                  <a:gd name="T3" fmla="*/ 197 h 233"/>
                  <a:gd name="T4" fmla="*/ 113 w 164"/>
                  <a:gd name="T5" fmla="*/ 18 h 233"/>
                  <a:gd name="T6" fmla="*/ 36 w 164"/>
                  <a:gd name="T7" fmla="*/ 0 h 233"/>
                  <a:gd name="T8" fmla="*/ 22 w 164"/>
                  <a:gd name="T9" fmla="*/ 9 h 233"/>
                  <a:gd name="T10" fmla="*/ 4 w 164"/>
                  <a:gd name="T11" fmla="*/ 53 h 233"/>
                  <a:gd name="T12" fmla="*/ 31 w 164"/>
                  <a:gd name="T13" fmla="*/ 161 h 233"/>
                  <a:gd name="T14" fmla="*/ 17 w 164"/>
                  <a:gd name="T15" fmla="*/ 211 h 233"/>
                  <a:gd name="T16" fmla="*/ 164 w 164"/>
                  <a:gd name="T17" fmla="*/ 21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233">
                    <a:moveTo>
                      <a:pt x="164" y="210"/>
                    </a:moveTo>
                    <a:cubicBezTo>
                      <a:pt x="163" y="205"/>
                      <a:pt x="162" y="200"/>
                      <a:pt x="161" y="197"/>
                    </a:cubicBezTo>
                    <a:cubicBezTo>
                      <a:pt x="155" y="174"/>
                      <a:pt x="119" y="21"/>
                      <a:pt x="113" y="18"/>
                    </a:cubicBezTo>
                    <a:cubicBezTo>
                      <a:pt x="108" y="15"/>
                      <a:pt x="36" y="0"/>
                      <a:pt x="36" y="0"/>
                    </a:cubicBezTo>
                    <a:cubicBezTo>
                      <a:pt x="22" y="9"/>
                      <a:pt x="22" y="9"/>
                      <a:pt x="22" y="9"/>
                    </a:cubicBezTo>
                    <a:cubicBezTo>
                      <a:pt x="7" y="19"/>
                      <a:pt x="0" y="36"/>
                      <a:pt x="4" y="53"/>
                    </a:cubicBezTo>
                    <a:cubicBezTo>
                      <a:pt x="31" y="161"/>
                      <a:pt x="31" y="161"/>
                      <a:pt x="31" y="161"/>
                    </a:cubicBezTo>
                    <a:cubicBezTo>
                      <a:pt x="17" y="211"/>
                      <a:pt x="17" y="211"/>
                      <a:pt x="17" y="211"/>
                    </a:cubicBezTo>
                    <a:cubicBezTo>
                      <a:pt x="46" y="220"/>
                      <a:pt x="96" y="233"/>
                      <a:pt x="164" y="210"/>
                    </a:cubicBezTo>
                    <a:close/>
                  </a:path>
                </a:pathLst>
              </a:custGeom>
              <a:solidFill>
                <a:srgbClr val="405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92" name="Freeform 152"/>
              <p:cNvSpPr>
                <a:spLocks/>
              </p:cNvSpPr>
              <p:nvPr/>
            </p:nvSpPr>
            <p:spPr bwMode="auto">
              <a:xfrm>
                <a:off x="5630863" y="4076701"/>
                <a:ext cx="277813" cy="598488"/>
              </a:xfrm>
              <a:custGeom>
                <a:avLst/>
                <a:gdLst>
                  <a:gd name="T0" fmla="*/ 28 w 73"/>
                  <a:gd name="T1" fmla="*/ 2 h 157"/>
                  <a:gd name="T2" fmla="*/ 13 w 73"/>
                  <a:gd name="T3" fmla="*/ 14 h 157"/>
                  <a:gd name="T4" fmla="*/ 17 w 73"/>
                  <a:gd name="T5" fmla="*/ 83 h 157"/>
                  <a:gd name="T6" fmla="*/ 55 w 73"/>
                  <a:gd name="T7" fmla="*/ 152 h 157"/>
                  <a:gd name="T8" fmla="*/ 73 w 73"/>
                  <a:gd name="T9" fmla="*/ 155 h 157"/>
                  <a:gd name="T10" fmla="*/ 34 w 73"/>
                  <a:gd name="T11" fmla="*/ 7 h 157"/>
                  <a:gd name="T12" fmla="*/ 28 w 73"/>
                  <a:gd name="T13" fmla="*/ 2 h 157"/>
                </a:gdLst>
                <a:ahLst/>
                <a:cxnLst>
                  <a:cxn ang="0">
                    <a:pos x="T0" y="T1"/>
                  </a:cxn>
                  <a:cxn ang="0">
                    <a:pos x="T2" y="T3"/>
                  </a:cxn>
                  <a:cxn ang="0">
                    <a:pos x="T4" y="T5"/>
                  </a:cxn>
                  <a:cxn ang="0">
                    <a:pos x="T6" y="T7"/>
                  </a:cxn>
                  <a:cxn ang="0">
                    <a:pos x="T8" y="T9"/>
                  </a:cxn>
                  <a:cxn ang="0">
                    <a:pos x="T10" y="T11"/>
                  </a:cxn>
                  <a:cxn ang="0">
                    <a:pos x="T12" y="T13"/>
                  </a:cxn>
                </a:cxnLst>
                <a:rect l="0" t="0" r="r" b="b"/>
                <a:pathLst>
                  <a:path w="73" h="157">
                    <a:moveTo>
                      <a:pt x="28" y="2"/>
                    </a:moveTo>
                    <a:cubicBezTo>
                      <a:pt x="28" y="2"/>
                      <a:pt x="27" y="0"/>
                      <a:pt x="13" y="14"/>
                    </a:cubicBezTo>
                    <a:cubicBezTo>
                      <a:pt x="0" y="29"/>
                      <a:pt x="15" y="74"/>
                      <a:pt x="17" y="83"/>
                    </a:cubicBezTo>
                    <a:cubicBezTo>
                      <a:pt x="19" y="91"/>
                      <a:pt x="35" y="128"/>
                      <a:pt x="55" y="152"/>
                    </a:cubicBezTo>
                    <a:cubicBezTo>
                      <a:pt x="61" y="156"/>
                      <a:pt x="67" y="157"/>
                      <a:pt x="73" y="155"/>
                    </a:cubicBezTo>
                    <a:cubicBezTo>
                      <a:pt x="63" y="117"/>
                      <a:pt x="44" y="38"/>
                      <a:pt x="34" y="7"/>
                    </a:cubicBezTo>
                    <a:cubicBezTo>
                      <a:pt x="32" y="5"/>
                      <a:pt x="30" y="3"/>
                      <a:pt x="28" y="2"/>
                    </a:cubicBezTo>
                    <a:close/>
                  </a:path>
                </a:pathLst>
              </a:custGeom>
              <a:solidFill>
                <a:srgbClr val="313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93" name="Freeform 153"/>
              <p:cNvSpPr>
                <a:spLocks/>
              </p:cNvSpPr>
              <p:nvPr/>
            </p:nvSpPr>
            <p:spPr bwMode="auto">
              <a:xfrm>
                <a:off x="5375275" y="4784726"/>
                <a:ext cx="598488" cy="808038"/>
              </a:xfrm>
              <a:custGeom>
                <a:avLst/>
                <a:gdLst>
                  <a:gd name="T0" fmla="*/ 152 w 157"/>
                  <a:gd name="T1" fmla="*/ 28 h 212"/>
                  <a:gd name="T2" fmla="*/ 147 w 157"/>
                  <a:gd name="T3" fmla="*/ 0 h 212"/>
                  <a:gd name="T4" fmla="*/ 0 w 157"/>
                  <a:gd name="T5" fmla="*/ 1 h 212"/>
                  <a:gd name="T6" fmla="*/ 20 w 157"/>
                  <a:gd name="T7" fmla="*/ 185 h 212"/>
                  <a:gd name="T8" fmla="*/ 136 w 157"/>
                  <a:gd name="T9" fmla="*/ 196 h 212"/>
                  <a:gd name="T10" fmla="*/ 149 w 157"/>
                  <a:gd name="T11" fmla="*/ 129 h 212"/>
                  <a:gd name="T12" fmla="*/ 152 w 157"/>
                  <a:gd name="T13" fmla="*/ 28 h 212"/>
                </a:gdLst>
                <a:ahLst/>
                <a:cxnLst>
                  <a:cxn ang="0">
                    <a:pos x="T0" y="T1"/>
                  </a:cxn>
                  <a:cxn ang="0">
                    <a:pos x="T2" y="T3"/>
                  </a:cxn>
                  <a:cxn ang="0">
                    <a:pos x="T4" y="T5"/>
                  </a:cxn>
                  <a:cxn ang="0">
                    <a:pos x="T6" y="T7"/>
                  </a:cxn>
                  <a:cxn ang="0">
                    <a:pos x="T8" y="T9"/>
                  </a:cxn>
                  <a:cxn ang="0">
                    <a:pos x="T10" y="T11"/>
                  </a:cxn>
                  <a:cxn ang="0">
                    <a:pos x="T12" y="T13"/>
                  </a:cxn>
                </a:cxnLst>
                <a:rect l="0" t="0" r="r" b="b"/>
                <a:pathLst>
                  <a:path w="157" h="212">
                    <a:moveTo>
                      <a:pt x="152" y="28"/>
                    </a:moveTo>
                    <a:cubicBezTo>
                      <a:pt x="150" y="18"/>
                      <a:pt x="149" y="8"/>
                      <a:pt x="147" y="0"/>
                    </a:cubicBezTo>
                    <a:cubicBezTo>
                      <a:pt x="79" y="23"/>
                      <a:pt x="29" y="10"/>
                      <a:pt x="0" y="1"/>
                    </a:cubicBezTo>
                    <a:cubicBezTo>
                      <a:pt x="0" y="1"/>
                      <a:pt x="1" y="131"/>
                      <a:pt x="20" y="185"/>
                    </a:cubicBezTo>
                    <a:cubicBezTo>
                      <a:pt x="73" y="212"/>
                      <a:pt x="103" y="208"/>
                      <a:pt x="136" y="196"/>
                    </a:cubicBezTo>
                    <a:cubicBezTo>
                      <a:pt x="140" y="173"/>
                      <a:pt x="144" y="149"/>
                      <a:pt x="149" y="129"/>
                    </a:cubicBezTo>
                    <a:cubicBezTo>
                      <a:pt x="156" y="96"/>
                      <a:pt x="157" y="61"/>
                      <a:pt x="152" y="28"/>
                    </a:cubicBezTo>
                    <a:close/>
                  </a:path>
                </a:pathLst>
              </a:custGeom>
              <a:solidFill>
                <a:srgbClr val="3C4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94" name="Freeform 154"/>
              <p:cNvSpPr>
                <a:spLocks/>
              </p:cNvSpPr>
              <p:nvPr/>
            </p:nvSpPr>
            <p:spPr bwMode="auto">
              <a:xfrm>
                <a:off x="5957888" y="4179888"/>
                <a:ext cx="168275" cy="204788"/>
              </a:xfrm>
              <a:custGeom>
                <a:avLst/>
                <a:gdLst>
                  <a:gd name="T0" fmla="*/ 37 w 44"/>
                  <a:gd name="T1" fmla="*/ 34 h 54"/>
                  <a:gd name="T2" fmla="*/ 37 w 44"/>
                  <a:gd name="T3" fmla="*/ 33 h 54"/>
                  <a:gd name="T4" fmla="*/ 37 w 44"/>
                  <a:gd name="T5" fmla="*/ 32 h 54"/>
                  <a:gd name="T6" fmla="*/ 41 w 44"/>
                  <a:gd name="T7" fmla="*/ 22 h 54"/>
                  <a:gd name="T8" fmla="*/ 43 w 44"/>
                  <a:gd name="T9" fmla="*/ 14 h 54"/>
                  <a:gd name="T10" fmla="*/ 40 w 44"/>
                  <a:gd name="T11" fmla="*/ 6 h 54"/>
                  <a:gd name="T12" fmla="*/ 32 w 44"/>
                  <a:gd name="T13" fmla="*/ 0 h 54"/>
                  <a:gd name="T14" fmla="*/ 31 w 44"/>
                  <a:gd name="T15" fmla="*/ 0 h 54"/>
                  <a:gd name="T16" fmla="*/ 18 w 44"/>
                  <a:gd name="T17" fmla="*/ 5 h 54"/>
                  <a:gd name="T18" fmla="*/ 10 w 44"/>
                  <a:gd name="T19" fmla="*/ 13 h 54"/>
                  <a:gd name="T20" fmla="*/ 0 w 44"/>
                  <a:gd name="T21" fmla="*/ 45 h 54"/>
                  <a:gd name="T22" fmla="*/ 0 w 44"/>
                  <a:gd name="T23" fmla="*/ 45 h 54"/>
                  <a:gd name="T24" fmla="*/ 22 w 44"/>
                  <a:gd name="T25" fmla="*/ 54 h 54"/>
                  <a:gd name="T26" fmla="*/ 31 w 44"/>
                  <a:gd name="T27" fmla="*/ 49 h 54"/>
                  <a:gd name="T28" fmla="*/ 37 w 44"/>
                  <a:gd name="T29" fmla="*/ 3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54">
                    <a:moveTo>
                      <a:pt x="37" y="34"/>
                    </a:moveTo>
                    <a:cubicBezTo>
                      <a:pt x="37" y="34"/>
                      <a:pt x="37" y="34"/>
                      <a:pt x="37" y="33"/>
                    </a:cubicBezTo>
                    <a:cubicBezTo>
                      <a:pt x="37" y="33"/>
                      <a:pt x="37" y="33"/>
                      <a:pt x="37" y="32"/>
                    </a:cubicBezTo>
                    <a:cubicBezTo>
                      <a:pt x="38" y="29"/>
                      <a:pt x="39" y="25"/>
                      <a:pt x="41" y="22"/>
                    </a:cubicBezTo>
                    <a:cubicBezTo>
                      <a:pt x="42" y="19"/>
                      <a:pt x="42" y="17"/>
                      <a:pt x="43" y="14"/>
                    </a:cubicBezTo>
                    <a:cubicBezTo>
                      <a:pt x="44" y="11"/>
                      <a:pt x="43" y="8"/>
                      <a:pt x="40" y="6"/>
                    </a:cubicBezTo>
                    <a:cubicBezTo>
                      <a:pt x="36" y="4"/>
                      <a:pt x="36" y="0"/>
                      <a:pt x="32" y="0"/>
                    </a:cubicBezTo>
                    <a:cubicBezTo>
                      <a:pt x="31" y="0"/>
                      <a:pt x="31" y="0"/>
                      <a:pt x="31" y="0"/>
                    </a:cubicBezTo>
                    <a:cubicBezTo>
                      <a:pt x="27" y="0"/>
                      <a:pt x="22" y="3"/>
                      <a:pt x="18" y="5"/>
                    </a:cubicBezTo>
                    <a:cubicBezTo>
                      <a:pt x="14" y="6"/>
                      <a:pt x="11" y="9"/>
                      <a:pt x="10" y="13"/>
                    </a:cubicBezTo>
                    <a:cubicBezTo>
                      <a:pt x="0" y="45"/>
                      <a:pt x="0" y="45"/>
                      <a:pt x="0" y="45"/>
                    </a:cubicBezTo>
                    <a:cubicBezTo>
                      <a:pt x="0" y="45"/>
                      <a:pt x="0" y="45"/>
                      <a:pt x="0" y="45"/>
                    </a:cubicBezTo>
                    <a:cubicBezTo>
                      <a:pt x="0" y="45"/>
                      <a:pt x="22" y="54"/>
                      <a:pt x="22" y="54"/>
                    </a:cubicBezTo>
                    <a:cubicBezTo>
                      <a:pt x="31" y="49"/>
                      <a:pt x="31" y="49"/>
                      <a:pt x="31" y="49"/>
                    </a:cubicBezTo>
                    <a:cubicBezTo>
                      <a:pt x="23" y="43"/>
                      <a:pt x="32" y="35"/>
                      <a:pt x="37" y="34"/>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95" name="Freeform 155"/>
              <p:cNvSpPr>
                <a:spLocks/>
              </p:cNvSpPr>
              <p:nvPr/>
            </p:nvSpPr>
            <p:spPr bwMode="auto">
              <a:xfrm>
                <a:off x="5635625" y="4046538"/>
                <a:ext cx="414338" cy="639763"/>
              </a:xfrm>
              <a:custGeom>
                <a:avLst/>
                <a:gdLst>
                  <a:gd name="T0" fmla="*/ 28 w 109"/>
                  <a:gd name="T1" fmla="*/ 2 h 168"/>
                  <a:gd name="T2" fmla="*/ 60 w 109"/>
                  <a:gd name="T3" fmla="*/ 50 h 168"/>
                  <a:gd name="T4" fmla="*/ 69 w 109"/>
                  <a:gd name="T5" fmla="*/ 82 h 168"/>
                  <a:gd name="T6" fmla="*/ 72 w 109"/>
                  <a:gd name="T7" fmla="*/ 92 h 168"/>
                  <a:gd name="T8" fmla="*/ 74 w 109"/>
                  <a:gd name="T9" fmla="*/ 97 h 168"/>
                  <a:gd name="T10" fmla="*/ 83 w 109"/>
                  <a:gd name="T11" fmla="*/ 80 h 168"/>
                  <a:gd name="T12" fmla="*/ 85 w 109"/>
                  <a:gd name="T13" fmla="*/ 74 h 168"/>
                  <a:gd name="T14" fmla="*/ 96 w 109"/>
                  <a:gd name="T15" fmla="*/ 79 h 168"/>
                  <a:gd name="T16" fmla="*/ 109 w 109"/>
                  <a:gd name="T17" fmla="*/ 91 h 168"/>
                  <a:gd name="T18" fmla="*/ 96 w 109"/>
                  <a:gd name="T19" fmla="*/ 130 h 168"/>
                  <a:gd name="T20" fmla="*/ 56 w 109"/>
                  <a:gd name="T21" fmla="*/ 152 h 168"/>
                  <a:gd name="T22" fmla="*/ 17 w 109"/>
                  <a:gd name="T23" fmla="*/ 83 h 168"/>
                  <a:gd name="T24" fmla="*/ 14 w 109"/>
                  <a:gd name="T25" fmla="*/ 15 h 168"/>
                  <a:gd name="T26" fmla="*/ 28 w 109"/>
                  <a:gd name="T27" fmla="*/ 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68">
                    <a:moveTo>
                      <a:pt x="28" y="2"/>
                    </a:moveTo>
                    <a:cubicBezTo>
                      <a:pt x="46" y="16"/>
                      <a:pt x="53" y="22"/>
                      <a:pt x="60" y="50"/>
                    </a:cubicBezTo>
                    <a:cubicBezTo>
                      <a:pt x="63" y="61"/>
                      <a:pt x="66" y="71"/>
                      <a:pt x="69" y="82"/>
                    </a:cubicBezTo>
                    <a:cubicBezTo>
                      <a:pt x="70" y="85"/>
                      <a:pt x="71" y="89"/>
                      <a:pt x="72" y="92"/>
                    </a:cubicBezTo>
                    <a:cubicBezTo>
                      <a:pt x="72" y="93"/>
                      <a:pt x="73" y="96"/>
                      <a:pt x="74" y="97"/>
                    </a:cubicBezTo>
                    <a:cubicBezTo>
                      <a:pt x="77" y="94"/>
                      <a:pt x="82" y="82"/>
                      <a:pt x="83" y="80"/>
                    </a:cubicBezTo>
                    <a:cubicBezTo>
                      <a:pt x="84" y="79"/>
                      <a:pt x="84" y="74"/>
                      <a:pt x="85" y="74"/>
                    </a:cubicBezTo>
                    <a:cubicBezTo>
                      <a:pt x="87" y="73"/>
                      <a:pt x="95" y="78"/>
                      <a:pt x="96" y="79"/>
                    </a:cubicBezTo>
                    <a:cubicBezTo>
                      <a:pt x="101" y="82"/>
                      <a:pt x="105" y="86"/>
                      <a:pt x="109" y="91"/>
                    </a:cubicBezTo>
                    <a:cubicBezTo>
                      <a:pt x="105" y="101"/>
                      <a:pt x="98" y="123"/>
                      <a:pt x="96" y="130"/>
                    </a:cubicBezTo>
                    <a:cubicBezTo>
                      <a:pt x="93" y="137"/>
                      <a:pt x="76" y="168"/>
                      <a:pt x="56" y="152"/>
                    </a:cubicBezTo>
                    <a:cubicBezTo>
                      <a:pt x="35" y="129"/>
                      <a:pt x="20" y="92"/>
                      <a:pt x="17" y="83"/>
                    </a:cubicBezTo>
                    <a:cubicBezTo>
                      <a:pt x="15" y="74"/>
                      <a:pt x="0" y="29"/>
                      <a:pt x="14" y="15"/>
                    </a:cubicBezTo>
                    <a:cubicBezTo>
                      <a:pt x="27" y="0"/>
                      <a:pt x="28" y="2"/>
                      <a:pt x="28" y="2"/>
                    </a:cubicBezTo>
                    <a:close/>
                  </a:path>
                </a:pathLst>
              </a:custGeom>
              <a:solidFill>
                <a:srgbClr val="3C4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96" name="Freeform 156"/>
              <p:cNvSpPr>
                <a:spLocks/>
              </p:cNvSpPr>
              <p:nvPr/>
            </p:nvSpPr>
            <p:spPr bwMode="auto">
              <a:xfrm>
                <a:off x="5715000" y="3786188"/>
                <a:ext cx="136525" cy="233363"/>
              </a:xfrm>
              <a:custGeom>
                <a:avLst/>
                <a:gdLst>
                  <a:gd name="T0" fmla="*/ 36 w 36"/>
                  <a:gd name="T1" fmla="*/ 0 h 61"/>
                  <a:gd name="T2" fmla="*/ 31 w 36"/>
                  <a:gd name="T3" fmla="*/ 22 h 61"/>
                  <a:gd name="T4" fmla="*/ 15 w 36"/>
                  <a:gd name="T5" fmla="*/ 58 h 61"/>
                  <a:gd name="T6" fmla="*/ 0 w 36"/>
                  <a:gd name="T7" fmla="*/ 44 h 61"/>
                  <a:gd name="T8" fmla="*/ 14 w 36"/>
                  <a:gd name="T9" fmla="*/ 11 h 61"/>
                  <a:gd name="T10" fmla="*/ 36 w 36"/>
                  <a:gd name="T11" fmla="*/ 0 h 61"/>
                </a:gdLst>
                <a:ahLst/>
                <a:cxnLst>
                  <a:cxn ang="0">
                    <a:pos x="T0" y="T1"/>
                  </a:cxn>
                  <a:cxn ang="0">
                    <a:pos x="T2" y="T3"/>
                  </a:cxn>
                  <a:cxn ang="0">
                    <a:pos x="T4" y="T5"/>
                  </a:cxn>
                  <a:cxn ang="0">
                    <a:pos x="T6" y="T7"/>
                  </a:cxn>
                  <a:cxn ang="0">
                    <a:pos x="T8" y="T9"/>
                  </a:cxn>
                  <a:cxn ang="0">
                    <a:pos x="T10" y="T11"/>
                  </a:cxn>
                </a:cxnLst>
                <a:rect l="0" t="0" r="r" b="b"/>
                <a:pathLst>
                  <a:path w="36" h="61">
                    <a:moveTo>
                      <a:pt x="36" y="0"/>
                    </a:moveTo>
                    <a:cubicBezTo>
                      <a:pt x="34" y="16"/>
                      <a:pt x="31" y="18"/>
                      <a:pt x="31" y="22"/>
                    </a:cubicBezTo>
                    <a:cubicBezTo>
                      <a:pt x="31" y="25"/>
                      <a:pt x="18" y="55"/>
                      <a:pt x="15" y="58"/>
                    </a:cubicBezTo>
                    <a:cubicBezTo>
                      <a:pt x="12" y="61"/>
                      <a:pt x="0" y="44"/>
                      <a:pt x="0" y="44"/>
                    </a:cubicBezTo>
                    <a:cubicBezTo>
                      <a:pt x="0" y="43"/>
                      <a:pt x="12" y="12"/>
                      <a:pt x="14" y="11"/>
                    </a:cubicBezTo>
                    <a:cubicBezTo>
                      <a:pt x="15" y="9"/>
                      <a:pt x="36" y="0"/>
                      <a:pt x="36" y="0"/>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97" name="Freeform 157"/>
              <p:cNvSpPr>
                <a:spLocks/>
              </p:cNvSpPr>
              <p:nvPr/>
            </p:nvSpPr>
            <p:spPr bwMode="auto">
              <a:xfrm>
                <a:off x="5364163" y="3562351"/>
                <a:ext cx="522288" cy="612775"/>
              </a:xfrm>
              <a:custGeom>
                <a:avLst/>
                <a:gdLst>
                  <a:gd name="T0" fmla="*/ 38 w 137"/>
                  <a:gd name="T1" fmla="*/ 45 h 161"/>
                  <a:gd name="T2" fmla="*/ 82 w 137"/>
                  <a:gd name="T3" fmla="*/ 3 h 161"/>
                  <a:gd name="T4" fmla="*/ 128 w 137"/>
                  <a:gd name="T5" fmla="*/ 32 h 161"/>
                  <a:gd name="T6" fmla="*/ 135 w 137"/>
                  <a:gd name="T7" fmla="*/ 47 h 161"/>
                  <a:gd name="T8" fmla="*/ 128 w 137"/>
                  <a:gd name="T9" fmla="*/ 69 h 161"/>
                  <a:gd name="T10" fmla="*/ 113 w 137"/>
                  <a:gd name="T11" fmla="*/ 82 h 161"/>
                  <a:gd name="T12" fmla="*/ 107 w 137"/>
                  <a:gd name="T13" fmla="*/ 96 h 161"/>
                  <a:gd name="T14" fmla="*/ 107 w 137"/>
                  <a:gd name="T15" fmla="*/ 106 h 161"/>
                  <a:gd name="T16" fmla="*/ 109 w 137"/>
                  <a:gd name="T17" fmla="*/ 108 h 161"/>
                  <a:gd name="T18" fmla="*/ 114 w 137"/>
                  <a:gd name="T19" fmla="*/ 110 h 161"/>
                  <a:gd name="T20" fmla="*/ 116 w 137"/>
                  <a:gd name="T21" fmla="*/ 114 h 161"/>
                  <a:gd name="T22" fmla="*/ 115 w 137"/>
                  <a:gd name="T23" fmla="*/ 117 h 161"/>
                  <a:gd name="T24" fmla="*/ 117 w 137"/>
                  <a:gd name="T25" fmla="*/ 123 h 161"/>
                  <a:gd name="T26" fmla="*/ 112 w 137"/>
                  <a:gd name="T27" fmla="*/ 127 h 161"/>
                  <a:gd name="T28" fmla="*/ 114 w 137"/>
                  <a:gd name="T29" fmla="*/ 131 h 161"/>
                  <a:gd name="T30" fmla="*/ 110 w 137"/>
                  <a:gd name="T31" fmla="*/ 139 h 161"/>
                  <a:gd name="T32" fmla="*/ 86 w 137"/>
                  <a:gd name="T33" fmla="*/ 151 h 161"/>
                  <a:gd name="T34" fmla="*/ 75 w 137"/>
                  <a:gd name="T35" fmla="*/ 155 h 161"/>
                  <a:gd name="T36" fmla="*/ 65 w 137"/>
                  <a:gd name="T37" fmla="*/ 160 h 161"/>
                  <a:gd name="T38" fmla="*/ 53 w 137"/>
                  <a:gd name="T39" fmla="*/ 161 h 161"/>
                  <a:gd name="T40" fmla="*/ 28 w 137"/>
                  <a:gd name="T41" fmla="*/ 155 h 161"/>
                  <a:gd name="T42" fmla="*/ 9 w 137"/>
                  <a:gd name="T43" fmla="*/ 124 h 161"/>
                  <a:gd name="T44" fmla="*/ 14 w 137"/>
                  <a:gd name="T45" fmla="*/ 116 h 161"/>
                  <a:gd name="T46" fmla="*/ 13 w 137"/>
                  <a:gd name="T47" fmla="*/ 107 h 161"/>
                  <a:gd name="T48" fmla="*/ 17 w 137"/>
                  <a:gd name="T49" fmla="*/ 102 h 161"/>
                  <a:gd name="T50" fmla="*/ 11 w 137"/>
                  <a:gd name="T51" fmla="*/ 97 h 161"/>
                  <a:gd name="T52" fmla="*/ 14 w 137"/>
                  <a:gd name="T53" fmla="*/ 93 h 161"/>
                  <a:gd name="T54" fmla="*/ 29 w 137"/>
                  <a:gd name="T55" fmla="*/ 83 h 161"/>
                  <a:gd name="T56" fmla="*/ 35 w 137"/>
                  <a:gd name="T57" fmla="*/ 67 h 161"/>
                  <a:gd name="T58" fmla="*/ 37 w 137"/>
                  <a:gd name="T59" fmla="*/ 50 h 161"/>
                  <a:gd name="T60" fmla="*/ 37 w 137"/>
                  <a:gd name="T61" fmla="*/ 50 h 161"/>
                  <a:gd name="T62" fmla="*/ 38 w 137"/>
                  <a:gd name="T63" fmla="*/ 4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161">
                    <a:moveTo>
                      <a:pt x="38" y="45"/>
                    </a:moveTo>
                    <a:cubicBezTo>
                      <a:pt x="43" y="24"/>
                      <a:pt x="60" y="6"/>
                      <a:pt x="82" y="3"/>
                    </a:cubicBezTo>
                    <a:cubicBezTo>
                      <a:pt x="112" y="0"/>
                      <a:pt x="126" y="30"/>
                      <a:pt x="128" y="32"/>
                    </a:cubicBezTo>
                    <a:cubicBezTo>
                      <a:pt x="129" y="33"/>
                      <a:pt x="137" y="42"/>
                      <a:pt x="135" y="47"/>
                    </a:cubicBezTo>
                    <a:cubicBezTo>
                      <a:pt x="133" y="53"/>
                      <a:pt x="135" y="63"/>
                      <a:pt x="128" y="69"/>
                    </a:cubicBezTo>
                    <a:cubicBezTo>
                      <a:pt x="121" y="76"/>
                      <a:pt x="118" y="73"/>
                      <a:pt x="113" y="82"/>
                    </a:cubicBezTo>
                    <a:cubicBezTo>
                      <a:pt x="108" y="91"/>
                      <a:pt x="107" y="88"/>
                      <a:pt x="107" y="96"/>
                    </a:cubicBezTo>
                    <a:cubicBezTo>
                      <a:pt x="107" y="99"/>
                      <a:pt x="106" y="103"/>
                      <a:pt x="107" y="106"/>
                    </a:cubicBezTo>
                    <a:cubicBezTo>
                      <a:pt x="108" y="106"/>
                      <a:pt x="108" y="108"/>
                      <a:pt x="109" y="108"/>
                    </a:cubicBezTo>
                    <a:cubicBezTo>
                      <a:pt x="110" y="109"/>
                      <a:pt x="112" y="109"/>
                      <a:pt x="114" y="110"/>
                    </a:cubicBezTo>
                    <a:cubicBezTo>
                      <a:pt x="115" y="110"/>
                      <a:pt x="117" y="112"/>
                      <a:pt x="116" y="114"/>
                    </a:cubicBezTo>
                    <a:cubicBezTo>
                      <a:pt x="116" y="115"/>
                      <a:pt x="115" y="116"/>
                      <a:pt x="115" y="117"/>
                    </a:cubicBezTo>
                    <a:cubicBezTo>
                      <a:pt x="115" y="119"/>
                      <a:pt x="117" y="121"/>
                      <a:pt x="117" y="123"/>
                    </a:cubicBezTo>
                    <a:cubicBezTo>
                      <a:pt x="116" y="125"/>
                      <a:pt x="113" y="125"/>
                      <a:pt x="112" y="127"/>
                    </a:cubicBezTo>
                    <a:cubicBezTo>
                      <a:pt x="112" y="129"/>
                      <a:pt x="113" y="130"/>
                      <a:pt x="114" y="131"/>
                    </a:cubicBezTo>
                    <a:cubicBezTo>
                      <a:pt x="114" y="134"/>
                      <a:pt x="112" y="137"/>
                      <a:pt x="110" y="139"/>
                    </a:cubicBezTo>
                    <a:cubicBezTo>
                      <a:pt x="102" y="144"/>
                      <a:pt x="95" y="147"/>
                      <a:pt x="86" y="151"/>
                    </a:cubicBezTo>
                    <a:cubicBezTo>
                      <a:pt x="83" y="152"/>
                      <a:pt x="79" y="154"/>
                      <a:pt x="75" y="155"/>
                    </a:cubicBezTo>
                    <a:cubicBezTo>
                      <a:pt x="72" y="157"/>
                      <a:pt x="69" y="159"/>
                      <a:pt x="65" y="160"/>
                    </a:cubicBezTo>
                    <a:cubicBezTo>
                      <a:pt x="61" y="161"/>
                      <a:pt x="57" y="161"/>
                      <a:pt x="53" y="161"/>
                    </a:cubicBezTo>
                    <a:cubicBezTo>
                      <a:pt x="44" y="161"/>
                      <a:pt x="36" y="158"/>
                      <a:pt x="28" y="155"/>
                    </a:cubicBezTo>
                    <a:cubicBezTo>
                      <a:pt x="18" y="150"/>
                      <a:pt x="0" y="137"/>
                      <a:pt x="9" y="124"/>
                    </a:cubicBezTo>
                    <a:cubicBezTo>
                      <a:pt x="10" y="121"/>
                      <a:pt x="13" y="119"/>
                      <a:pt x="14" y="116"/>
                    </a:cubicBezTo>
                    <a:cubicBezTo>
                      <a:pt x="16" y="112"/>
                      <a:pt x="12" y="110"/>
                      <a:pt x="13" y="107"/>
                    </a:cubicBezTo>
                    <a:cubicBezTo>
                      <a:pt x="13" y="105"/>
                      <a:pt x="17" y="104"/>
                      <a:pt x="17" y="102"/>
                    </a:cubicBezTo>
                    <a:cubicBezTo>
                      <a:pt x="17" y="99"/>
                      <a:pt x="12" y="99"/>
                      <a:pt x="11" y="97"/>
                    </a:cubicBezTo>
                    <a:cubicBezTo>
                      <a:pt x="11" y="95"/>
                      <a:pt x="13" y="94"/>
                      <a:pt x="14" y="93"/>
                    </a:cubicBezTo>
                    <a:cubicBezTo>
                      <a:pt x="19" y="91"/>
                      <a:pt x="25" y="88"/>
                      <a:pt x="29" y="83"/>
                    </a:cubicBezTo>
                    <a:cubicBezTo>
                      <a:pt x="33" y="79"/>
                      <a:pt x="35" y="73"/>
                      <a:pt x="35" y="67"/>
                    </a:cubicBezTo>
                    <a:cubicBezTo>
                      <a:pt x="36" y="61"/>
                      <a:pt x="36" y="56"/>
                      <a:pt x="37" y="50"/>
                    </a:cubicBezTo>
                    <a:cubicBezTo>
                      <a:pt x="37" y="50"/>
                      <a:pt x="37" y="50"/>
                      <a:pt x="37" y="50"/>
                    </a:cubicBezTo>
                    <a:cubicBezTo>
                      <a:pt x="37" y="48"/>
                      <a:pt x="38" y="47"/>
                      <a:pt x="38" y="45"/>
                    </a:cubicBezTo>
                    <a:close/>
                  </a:path>
                </a:pathLst>
              </a:custGeom>
              <a:solidFill>
                <a:srgbClr val="1D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98" name="Freeform 158"/>
              <p:cNvSpPr>
                <a:spLocks/>
              </p:cNvSpPr>
              <p:nvPr/>
            </p:nvSpPr>
            <p:spPr bwMode="auto">
              <a:xfrm>
                <a:off x="5276850" y="4046538"/>
                <a:ext cx="152400" cy="552450"/>
              </a:xfrm>
              <a:custGeom>
                <a:avLst/>
                <a:gdLst>
                  <a:gd name="T0" fmla="*/ 40 w 40"/>
                  <a:gd name="T1" fmla="*/ 145 h 145"/>
                  <a:gd name="T2" fmla="*/ 13 w 40"/>
                  <a:gd name="T3" fmla="*/ 37 h 145"/>
                  <a:gd name="T4" fmla="*/ 22 w 40"/>
                  <a:gd name="T5" fmla="*/ 0 h 145"/>
                  <a:gd name="T6" fmla="*/ 22 w 40"/>
                  <a:gd name="T7" fmla="*/ 0 h 145"/>
                  <a:gd name="T8" fmla="*/ 13 w 40"/>
                  <a:gd name="T9" fmla="*/ 14 h 145"/>
                  <a:gd name="T10" fmla="*/ 6 w 40"/>
                  <a:gd name="T11" fmla="*/ 35 h 145"/>
                  <a:gd name="T12" fmla="*/ 1 w 40"/>
                  <a:gd name="T13" fmla="*/ 59 h 145"/>
                  <a:gd name="T14" fmla="*/ 7 w 40"/>
                  <a:gd name="T15" fmla="*/ 130 h 145"/>
                  <a:gd name="T16" fmla="*/ 39 w 40"/>
                  <a:gd name="T17" fmla="*/ 145 h 145"/>
                  <a:gd name="T18" fmla="*/ 40 w 40"/>
                  <a:gd name="T19"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45">
                    <a:moveTo>
                      <a:pt x="40" y="145"/>
                    </a:moveTo>
                    <a:cubicBezTo>
                      <a:pt x="13" y="37"/>
                      <a:pt x="13" y="37"/>
                      <a:pt x="13" y="37"/>
                    </a:cubicBezTo>
                    <a:cubicBezTo>
                      <a:pt x="10" y="24"/>
                      <a:pt x="14" y="10"/>
                      <a:pt x="22" y="0"/>
                    </a:cubicBezTo>
                    <a:cubicBezTo>
                      <a:pt x="22" y="0"/>
                      <a:pt x="22" y="0"/>
                      <a:pt x="22" y="0"/>
                    </a:cubicBezTo>
                    <a:cubicBezTo>
                      <a:pt x="22" y="0"/>
                      <a:pt x="17" y="5"/>
                      <a:pt x="13" y="14"/>
                    </a:cubicBezTo>
                    <a:cubicBezTo>
                      <a:pt x="10" y="20"/>
                      <a:pt x="8" y="28"/>
                      <a:pt x="6" y="35"/>
                    </a:cubicBezTo>
                    <a:cubicBezTo>
                      <a:pt x="3" y="43"/>
                      <a:pt x="2" y="51"/>
                      <a:pt x="1" y="59"/>
                    </a:cubicBezTo>
                    <a:cubicBezTo>
                      <a:pt x="0" y="86"/>
                      <a:pt x="0" y="115"/>
                      <a:pt x="7" y="130"/>
                    </a:cubicBezTo>
                    <a:cubicBezTo>
                      <a:pt x="17" y="142"/>
                      <a:pt x="31" y="145"/>
                      <a:pt x="39" y="145"/>
                    </a:cubicBezTo>
                    <a:lnTo>
                      <a:pt x="40" y="145"/>
                    </a:lnTo>
                    <a:close/>
                  </a:path>
                </a:pathLst>
              </a:custGeom>
              <a:solidFill>
                <a:srgbClr val="3C4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99" name="Freeform 159"/>
              <p:cNvSpPr>
                <a:spLocks/>
              </p:cNvSpPr>
              <p:nvPr/>
            </p:nvSpPr>
            <p:spPr bwMode="auto">
              <a:xfrm>
                <a:off x="5311775" y="4046538"/>
                <a:ext cx="117475" cy="552450"/>
              </a:xfrm>
              <a:custGeom>
                <a:avLst/>
                <a:gdLst>
                  <a:gd name="T0" fmla="*/ 31 w 31"/>
                  <a:gd name="T1" fmla="*/ 145 h 145"/>
                  <a:gd name="T2" fmla="*/ 4 w 31"/>
                  <a:gd name="T3" fmla="*/ 37 h 145"/>
                  <a:gd name="T4" fmla="*/ 13 w 31"/>
                  <a:gd name="T5" fmla="*/ 0 h 145"/>
                  <a:gd name="T6" fmla="*/ 13 w 31"/>
                  <a:gd name="T7" fmla="*/ 0 h 145"/>
                  <a:gd name="T8" fmla="*/ 4 w 31"/>
                  <a:gd name="T9" fmla="*/ 14 h 145"/>
                  <a:gd name="T10" fmla="*/ 3 w 31"/>
                  <a:gd name="T11" fmla="*/ 17 h 145"/>
                  <a:gd name="T12" fmla="*/ 8 w 31"/>
                  <a:gd name="T13" fmla="*/ 75 h 145"/>
                  <a:gd name="T14" fmla="*/ 25 w 31"/>
                  <a:gd name="T15" fmla="*/ 145 h 145"/>
                  <a:gd name="T16" fmla="*/ 30 w 31"/>
                  <a:gd name="T17" fmla="*/ 145 h 145"/>
                  <a:gd name="T18" fmla="*/ 31 w 31"/>
                  <a:gd name="T19"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45">
                    <a:moveTo>
                      <a:pt x="31" y="145"/>
                    </a:moveTo>
                    <a:cubicBezTo>
                      <a:pt x="4" y="37"/>
                      <a:pt x="4" y="37"/>
                      <a:pt x="4" y="37"/>
                    </a:cubicBezTo>
                    <a:cubicBezTo>
                      <a:pt x="1" y="24"/>
                      <a:pt x="5" y="10"/>
                      <a:pt x="13" y="0"/>
                    </a:cubicBezTo>
                    <a:cubicBezTo>
                      <a:pt x="13" y="0"/>
                      <a:pt x="13" y="0"/>
                      <a:pt x="13" y="0"/>
                    </a:cubicBezTo>
                    <a:cubicBezTo>
                      <a:pt x="13" y="0"/>
                      <a:pt x="8" y="5"/>
                      <a:pt x="4" y="14"/>
                    </a:cubicBezTo>
                    <a:cubicBezTo>
                      <a:pt x="4" y="15"/>
                      <a:pt x="3" y="16"/>
                      <a:pt x="3" y="17"/>
                    </a:cubicBezTo>
                    <a:cubicBezTo>
                      <a:pt x="0" y="34"/>
                      <a:pt x="6" y="54"/>
                      <a:pt x="8" y="75"/>
                    </a:cubicBezTo>
                    <a:cubicBezTo>
                      <a:pt x="11" y="106"/>
                      <a:pt x="20" y="132"/>
                      <a:pt x="25" y="145"/>
                    </a:cubicBezTo>
                    <a:cubicBezTo>
                      <a:pt x="27" y="145"/>
                      <a:pt x="29" y="145"/>
                      <a:pt x="30" y="145"/>
                    </a:cubicBezTo>
                    <a:lnTo>
                      <a:pt x="31" y="145"/>
                    </a:lnTo>
                    <a:close/>
                  </a:path>
                </a:pathLst>
              </a:custGeom>
              <a:solidFill>
                <a:srgbClr val="313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00" name="Freeform 160"/>
              <p:cNvSpPr>
                <a:spLocks/>
              </p:cNvSpPr>
              <p:nvPr/>
            </p:nvSpPr>
            <p:spPr bwMode="auto">
              <a:xfrm>
                <a:off x="5973763" y="4110038"/>
                <a:ext cx="65088" cy="103188"/>
              </a:xfrm>
              <a:custGeom>
                <a:avLst/>
                <a:gdLst>
                  <a:gd name="T0" fmla="*/ 19 w 41"/>
                  <a:gd name="T1" fmla="*/ 0 h 65"/>
                  <a:gd name="T2" fmla="*/ 41 w 41"/>
                  <a:gd name="T3" fmla="*/ 10 h 65"/>
                  <a:gd name="T4" fmla="*/ 24 w 41"/>
                  <a:gd name="T5" fmla="*/ 65 h 65"/>
                  <a:gd name="T6" fmla="*/ 0 w 41"/>
                  <a:gd name="T7" fmla="*/ 56 h 65"/>
                  <a:gd name="T8" fmla="*/ 19 w 41"/>
                  <a:gd name="T9" fmla="*/ 0 h 65"/>
                </a:gdLst>
                <a:ahLst/>
                <a:cxnLst>
                  <a:cxn ang="0">
                    <a:pos x="T0" y="T1"/>
                  </a:cxn>
                  <a:cxn ang="0">
                    <a:pos x="T2" y="T3"/>
                  </a:cxn>
                  <a:cxn ang="0">
                    <a:pos x="T4" y="T5"/>
                  </a:cxn>
                  <a:cxn ang="0">
                    <a:pos x="T6" y="T7"/>
                  </a:cxn>
                  <a:cxn ang="0">
                    <a:pos x="T8" y="T9"/>
                  </a:cxn>
                </a:cxnLst>
                <a:rect l="0" t="0" r="r" b="b"/>
                <a:pathLst>
                  <a:path w="41" h="65">
                    <a:moveTo>
                      <a:pt x="19" y="0"/>
                    </a:moveTo>
                    <a:lnTo>
                      <a:pt x="41" y="10"/>
                    </a:lnTo>
                    <a:lnTo>
                      <a:pt x="24" y="65"/>
                    </a:lnTo>
                    <a:lnTo>
                      <a:pt x="0" y="56"/>
                    </a:lnTo>
                    <a:lnTo>
                      <a:pt x="19" y="0"/>
                    </a:lnTo>
                    <a:close/>
                  </a:path>
                </a:pathLst>
              </a:custGeom>
              <a:solidFill>
                <a:srgbClr val="5F7F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01" name="Freeform 161"/>
              <p:cNvSpPr>
                <a:spLocks/>
              </p:cNvSpPr>
              <p:nvPr/>
            </p:nvSpPr>
            <p:spPr bwMode="auto">
              <a:xfrm>
                <a:off x="6122988" y="4098926"/>
                <a:ext cx="87313" cy="182563"/>
              </a:xfrm>
              <a:custGeom>
                <a:avLst/>
                <a:gdLst>
                  <a:gd name="T0" fmla="*/ 33 w 55"/>
                  <a:gd name="T1" fmla="*/ 0 h 115"/>
                  <a:gd name="T2" fmla="*/ 55 w 55"/>
                  <a:gd name="T3" fmla="*/ 12 h 115"/>
                  <a:gd name="T4" fmla="*/ 21 w 55"/>
                  <a:gd name="T5" fmla="*/ 115 h 115"/>
                  <a:gd name="T6" fmla="*/ 0 w 55"/>
                  <a:gd name="T7" fmla="*/ 103 h 115"/>
                  <a:gd name="T8" fmla="*/ 33 w 55"/>
                  <a:gd name="T9" fmla="*/ 0 h 115"/>
                </a:gdLst>
                <a:ahLst/>
                <a:cxnLst>
                  <a:cxn ang="0">
                    <a:pos x="T0" y="T1"/>
                  </a:cxn>
                  <a:cxn ang="0">
                    <a:pos x="T2" y="T3"/>
                  </a:cxn>
                  <a:cxn ang="0">
                    <a:pos x="T4" y="T5"/>
                  </a:cxn>
                  <a:cxn ang="0">
                    <a:pos x="T6" y="T7"/>
                  </a:cxn>
                  <a:cxn ang="0">
                    <a:pos x="T8" y="T9"/>
                  </a:cxn>
                </a:cxnLst>
                <a:rect l="0" t="0" r="r" b="b"/>
                <a:pathLst>
                  <a:path w="55" h="115">
                    <a:moveTo>
                      <a:pt x="33" y="0"/>
                    </a:moveTo>
                    <a:lnTo>
                      <a:pt x="55" y="12"/>
                    </a:lnTo>
                    <a:lnTo>
                      <a:pt x="21" y="115"/>
                    </a:lnTo>
                    <a:lnTo>
                      <a:pt x="0" y="103"/>
                    </a:lnTo>
                    <a:lnTo>
                      <a:pt x="33" y="0"/>
                    </a:lnTo>
                    <a:close/>
                  </a:path>
                </a:pathLst>
              </a:custGeom>
              <a:solidFill>
                <a:srgbClr val="5F7F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02" name="Freeform 162"/>
              <p:cNvSpPr>
                <a:spLocks/>
              </p:cNvSpPr>
              <p:nvPr/>
            </p:nvSpPr>
            <p:spPr bwMode="auto">
              <a:xfrm>
                <a:off x="6072188" y="4133851"/>
                <a:ext cx="73025" cy="125413"/>
              </a:xfrm>
              <a:custGeom>
                <a:avLst/>
                <a:gdLst>
                  <a:gd name="T0" fmla="*/ 22 w 46"/>
                  <a:gd name="T1" fmla="*/ 0 h 79"/>
                  <a:gd name="T2" fmla="*/ 46 w 46"/>
                  <a:gd name="T3" fmla="*/ 9 h 79"/>
                  <a:gd name="T4" fmla="*/ 22 w 46"/>
                  <a:gd name="T5" fmla="*/ 79 h 79"/>
                  <a:gd name="T6" fmla="*/ 0 w 46"/>
                  <a:gd name="T7" fmla="*/ 69 h 79"/>
                  <a:gd name="T8" fmla="*/ 22 w 46"/>
                  <a:gd name="T9" fmla="*/ 0 h 79"/>
                </a:gdLst>
                <a:ahLst/>
                <a:cxnLst>
                  <a:cxn ang="0">
                    <a:pos x="T0" y="T1"/>
                  </a:cxn>
                  <a:cxn ang="0">
                    <a:pos x="T2" y="T3"/>
                  </a:cxn>
                  <a:cxn ang="0">
                    <a:pos x="T4" y="T5"/>
                  </a:cxn>
                  <a:cxn ang="0">
                    <a:pos x="T6" y="T7"/>
                  </a:cxn>
                  <a:cxn ang="0">
                    <a:pos x="T8" y="T9"/>
                  </a:cxn>
                </a:cxnLst>
                <a:rect l="0" t="0" r="r" b="b"/>
                <a:pathLst>
                  <a:path w="46" h="79">
                    <a:moveTo>
                      <a:pt x="22" y="0"/>
                    </a:moveTo>
                    <a:lnTo>
                      <a:pt x="46" y="9"/>
                    </a:lnTo>
                    <a:lnTo>
                      <a:pt x="22" y="79"/>
                    </a:lnTo>
                    <a:lnTo>
                      <a:pt x="0" y="69"/>
                    </a:lnTo>
                    <a:lnTo>
                      <a:pt x="22" y="0"/>
                    </a:lnTo>
                    <a:close/>
                  </a:path>
                </a:pathLst>
              </a:custGeom>
              <a:solidFill>
                <a:srgbClr val="5F7F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03" name="Freeform 163"/>
              <p:cNvSpPr>
                <a:spLocks/>
              </p:cNvSpPr>
              <p:nvPr/>
            </p:nvSpPr>
            <p:spPr bwMode="auto">
              <a:xfrm>
                <a:off x="6022975" y="4084638"/>
                <a:ext cx="80963" cy="152400"/>
              </a:xfrm>
              <a:custGeom>
                <a:avLst/>
                <a:gdLst>
                  <a:gd name="T0" fmla="*/ 29 w 51"/>
                  <a:gd name="T1" fmla="*/ 0 h 96"/>
                  <a:gd name="T2" fmla="*/ 51 w 51"/>
                  <a:gd name="T3" fmla="*/ 12 h 96"/>
                  <a:gd name="T4" fmla="*/ 22 w 51"/>
                  <a:gd name="T5" fmla="*/ 96 h 96"/>
                  <a:gd name="T6" fmla="*/ 0 w 51"/>
                  <a:gd name="T7" fmla="*/ 86 h 96"/>
                  <a:gd name="T8" fmla="*/ 29 w 51"/>
                  <a:gd name="T9" fmla="*/ 0 h 96"/>
                </a:gdLst>
                <a:ahLst/>
                <a:cxnLst>
                  <a:cxn ang="0">
                    <a:pos x="T0" y="T1"/>
                  </a:cxn>
                  <a:cxn ang="0">
                    <a:pos x="T2" y="T3"/>
                  </a:cxn>
                  <a:cxn ang="0">
                    <a:pos x="T4" y="T5"/>
                  </a:cxn>
                  <a:cxn ang="0">
                    <a:pos x="T6" y="T7"/>
                  </a:cxn>
                  <a:cxn ang="0">
                    <a:pos x="T8" y="T9"/>
                  </a:cxn>
                </a:cxnLst>
                <a:rect l="0" t="0" r="r" b="b"/>
                <a:pathLst>
                  <a:path w="51" h="96">
                    <a:moveTo>
                      <a:pt x="29" y="0"/>
                    </a:moveTo>
                    <a:lnTo>
                      <a:pt x="51" y="12"/>
                    </a:lnTo>
                    <a:lnTo>
                      <a:pt x="22" y="96"/>
                    </a:lnTo>
                    <a:lnTo>
                      <a:pt x="0" y="86"/>
                    </a:lnTo>
                    <a:lnTo>
                      <a:pt x="29" y="0"/>
                    </a:lnTo>
                    <a:close/>
                  </a:path>
                </a:pathLst>
              </a:custGeom>
              <a:solidFill>
                <a:srgbClr val="5F7F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04" name="Freeform 164"/>
              <p:cNvSpPr>
                <a:spLocks/>
              </p:cNvSpPr>
              <p:nvPr/>
            </p:nvSpPr>
            <p:spPr bwMode="auto">
              <a:xfrm>
                <a:off x="6046788" y="3954463"/>
                <a:ext cx="193675" cy="98425"/>
              </a:xfrm>
              <a:custGeom>
                <a:avLst/>
                <a:gdLst>
                  <a:gd name="T0" fmla="*/ 0 w 122"/>
                  <a:gd name="T1" fmla="*/ 0 h 62"/>
                  <a:gd name="T2" fmla="*/ 122 w 122"/>
                  <a:gd name="T3" fmla="*/ 58 h 62"/>
                  <a:gd name="T4" fmla="*/ 122 w 122"/>
                  <a:gd name="T5" fmla="*/ 62 h 62"/>
                  <a:gd name="T6" fmla="*/ 0 w 122"/>
                  <a:gd name="T7" fmla="*/ 5 h 62"/>
                  <a:gd name="T8" fmla="*/ 0 w 122"/>
                  <a:gd name="T9" fmla="*/ 0 h 62"/>
                </a:gdLst>
                <a:ahLst/>
                <a:cxnLst>
                  <a:cxn ang="0">
                    <a:pos x="T0" y="T1"/>
                  </a:cxn>
                  <a:cxn ang="0">
                    <a:pos x="T2" y="T3"/>
                  </a:cxn>
                  <a:cxn ang="0">
                    <a:pos x="T4" y="T5"/>
                  </a:cxn>
                  <a:cxn ang="0">
                    <a:pos x="T6" y="T7"/>
                  </a:cxn>
                  <a:cxn ang="0">
                    <a:pos x="T8" y="T9"/>
                  </a:cxn>
                </a:cxnLst>
                <a:rect l="0" t="0" r="r" b="b"/>
                <a:pathLst>
                  <a:path w="122" h="62">
                    <a:moveTo>
                      <a:pt x="0" y="0"/>
                    </a:moveTo>
                    <a:lnTo>
                      <a:pt x="122" y="58"/>
                    </a:lnTo>
                    <a:lnTo>
                      <a:pt x="122" y="62"/>
                    </a:lnTo>
                    <a:lnTo>
                      <a:pt x="0" y="5"/>
                    </a:lnTo>
                    <a:lnTo>
                      <a:pt x="0"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05" name="Freeform 165"/>
              <p:cNvSpPr>
                <a:spLocks noEditPoints="1"/>
              </p:cNvSpPr>
              <p:nvPr/>
            </p:nvSpPr>
            <p:spPr bwMode="auto">
              <a:xfrm>
                <a:off x="6137275" y="3829051"/>
                <a:ext cx="95250" cy="90488"/>
              </a:xfrm>
              <a:custGeom>
                <a:avLst/>
                <a:gdLst>
                  <a:gd name="T0" fmla="*/ 24 w 25"/>
                  <a:gd name="T1" fmla="*/ 16 h 24"/>
                  <a:gd name="T2" fmla="*/ 24 w 25"/>
                  <a:gd name="T3" fmla="*/ 20 h 24"/>
                  <a:gd name="T4" fmla="*/ 24 w 25"/>
                  <a:gd name="T5" fmla="*/ 22 h 24"/>
                  <a:gd name="T6" fmla="*/ 23 w 25"/>
                  <a:gd name="T7" fmla="*/ 24 h 24"/>
                  <a:gd name="T8" fmla="*/ 0 w 25"/>
                  <a:gd name="T9" fmla="*/ 14 h 24"/>
                  <a:gd name="T10" fmla="*/ 1 w 25"/>
                  <a:gd name="T11" fmla="*/ 12 h 24"/>
                  <a:gd name="T12" fmla="*/ 2 w 25"/>
                  <a:gd name="T13" fmla="*/ 9 h 24"/>
                  <a:gd name="T14" fmla="*/ 4 w 25"/>
                  <a:gd name="T15" fmla="*/ 7 h 24"/>
                  <a:gd name="T16" fmla="*/ 5 w 25"/>
                  <a:gd name="T17" fmla="*/ 7 h 24"/>
                  <a:gd name="T18" fmla="*/ 6 w 25"/>
                  <a:gd name="T19" fmla="*/ 7 h 24"/>
                  <a:gd name="T20" fmla="*/ 11 w 25"/>
                  <a:gd name="T21" fmla="*/ 9 h 24"/>
                  <a:gd name="T22" fmla="*/ 13 w 25"/>
                  <a:gd name="T23" fmla="*/ 3 h 24"/>
                  <a:gd name="T24" fmla="*/ 16 w 25"/>
                  <a:gd name="T25" fmla="*/ 0 h 24"/>
                  <a:gd name="T26" fmla="*/ 18 w 25"/>
                  <a:gd name="T27" fmla="*/ 1 h 24"/>
                  <a:gd name="T28" fmla="*/ 19 w 25"/>
                  <a:gd name="T29" fmla="*/ 6 h 24"/>
                  <a:gd name="T30" fmla="*/ 17 w 25"/>
                  <a:gd name="T31" fmla="*/ 12 h 24"/>
                  <a:gd name="T32" fmla="*/ 23 w 25"/>
                  <a:gd name="T33" fmla="*/ 14 h 24"/>
                  <a:gd name="T34" fmla="*/ 24 w 25"/>
                  <a:gd name="T35" fmla="*/ 16 h 24"/>
                  <a:gd name="T36" fmla="*/ 16 w 25"/>
                  <a:gd name="T37" fmla="*/ 7 h 24"/>
                  <a:gd name="T38" fmla="*/ 16 w 25"/>
                  <a:gd name="T39" fmla="*/ 7 h 24"/>
                  <a:gd name="T40" fmla="*/ 18 w 25"/>
                  <a:gd name="T41" fmla="*/ 5 h 24"/>
                  <a:gd name="T42" fmla="*/ 17 w 25"/>
                  <a:gd name="T43" fmla="*/ 2 h 24"/>
                  <a:gd name="T44" fmla="*/ 16 w 25"/>
                  <a:gd name="T45" fmla="*/ 2 h 24"/>
                  <a:gd name="T46" fmla="*/ 15 w 25"/>
                  <a:gd name="T47" fmla="*/ 4 h 24"/>
                  <a:gd name="T48" fmla="*/ 16 w 25"/>
                  <a:gd name="T4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24">
                    <a:moveTo>
                      <a:pt x="24" y="16"/>
                    </a:moveTo>
                    <a:cubicBezTo>
                      <a:pt x="25" y="17"/>
                      <a:pt x="25" y="18"/>
                      <a:pt x="24" y="20"/>
                    </a:cubicBezTo>
                    <a:cubicBezTo>
                      <a:pt x="24" y="22"/>
                      <a:pt x="24" y="22"/>
                      <a:pt x="24" y="22"/>
                    </a:cubicBezTo>
                    <a:cubicBezTo>
                      <a:pt x="23" y="24"/>
                      <a:pt x="23" y="24"/>
                      <a:pt x="23" y="24"/>
                    </a:cubicBezTo>
                    <a:cubicBezTo>
                      <a:pt x="0" y="14"/>
                      <a:pt x="0" y="14"/>
                      <a:pt x="0" y="14"/>
                    </a:cubicBezTo>
                    <a:cubicBezTo>
                      <a:pt x="1" y="12"/>
                      <a:pt x="1" y="12"/>
                      <a:pt x="1" y="12"/>
                    </a:cubicBezTo>
                    <a:cubicBezTo>
                      <a:pt x="2" y="9"/>
                      <a:pt x="2" y="9"/>
                      <a:pt x="2" y="9"/>
                    </a:cubicBezTo>
                    <a:cubicBezTo>
                      <a:pt x="2" y="8"/>
                      <a:pt x="3" y="7"/>
                      <a:pt x="4" y="7"/>
                    </a:cubicBezTo>
                    <a:cubicBezTo>
                      <a:pt x="5" y="7"/>
                      <a:pt x="5" y="7"/>
                      <a:pt x="5" y="7"/>
                    </a:cubicBezTo>
                    <a:cubicBezTo>
                      <a:pt x="5" y="7"/>
                      <a:pt x="6" y="7"/>
                      <a:pt x="6" y="7"/>
                    </a:cubicBezTo>
                    <a:cubicBezTo>
                      <a:pt x="11" y="9"/>
                      <a:pt x="11" y="9"/>
                      <a:pt x="11" y="9"/>
                    </a:cubicBezTo>
                    <a:cubicBezTo>
                      <a:pt x="13" y="3"/>
                      <a:pt x="13" y="3"/>
                      <a:pt x="13" y="3"/>
                    </a:cubicBezTo>
                    <a:cubicBezTo>
                      <a:pt x="14" y="1"/>
                      <a:pt x="15" y="0"/>
                      <a:pt x="16" y="0"/>
                    </a:cubicBezTo>
                    <a:cubicBezTo>
                      <a:pt x="17" y="0"/>
                      <a:pt x="17" y="0"/>
                      <a:pt x="18" y="1"/>
                    </a:cubicBezTo>
                    <a:cubicBezTo>
                      <a:pt x="19" y="1"/>
                      <a:pt x="20" y="4"/>
                      <a:pt x="19" y="6"/>
                    </a:cubicBezTo>
                    <a:cubicBezTo>
                      <a:pt x="17" y="12"/>
                      <a:pt x="17" y="12"/>
                      <a:pt x="17" y="12"/>
                    </a:cubicBezTo>
                    <a:cubicBezTo>
                      <a:pt x="23" y="14"/>
                      <a:pt x="23" y="14"/>
                      <a:pt x="23" y="14"/>
                    </a:cubicBezTo>
                    <a:cubicBezTo>
                      <a:pt x="23" y="14"/>
                      <a:pt x="24" y="15"/>
                      <a:pt x="24" y="16"/>
                    </a:cubicBezTo>
                    <a:close/>
                    <a:moveTo>
                      <a:pt x="16" y="7"/>
                    </a:moveTo>
                    <a:cubicBezTo>
                      <a:pt x="16" y="7"/>
                      <a:pt x="16" y="7"/>
                      <a:pt x="16" y="7"/>
                    </a:cubicBezTo>
                    <a:cubicBezTo>
                      <a:pt x="17" y="7"/>
                      <a:pt x="18" y="6"/>
                      <a:pt x="18" y="5"/>
                    </a:cubicBezTo>
                    <a:cubicBezTo>
                      <a:pt x="19" y="4"/>
                      <a:pt x="18" y="3"/>
                      <a:pt x="17" y="2"/>
                    </a:cubicBezTo>
                    <a:cubicBezTo>
                      <a:pt x="17" y="2"/>
                      <a:pt x="17" y="2"/>
                      <a:pt x="16" y="2"/>
                    </a:cubicBezTo>
                    <a:cubicBezTo>
                      <a:pt x="16" y="2"/>
                      <a:pt x="15" y="3"/>
                      <a:pt x="15" y="4"/>
                    </a:cubicBezTo>
                    <a:cubicBezTo>
                      <a:pt x="14" y="5"/>
                      <a:pt x="15" y="6"/>
                      <a:pt x="16" y="7"/>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06" name="Freeform 166"/>
              <p:cNvSpPr>
                <a:spLocks/>
              </p:cNvSpPr>
              <p:nvPr/>
            </p:nvSpPr>
            <p:spPr bwMode="auto">
              <a:xfrm>
                <a:off x="6030913" y="3992563"/>
                <a:ext cx="198438" cy="95250"/>
              </a:xfrm>
              <a:custGeom>
                <a:avLst/>
                <a:gdLst>
                  <a:gd name="T0" fmla="*/ 2 w 125"/>
                  <a:gd name="T1" fmla="*/ 0 h 60"/>
                  <a:gd name="T2" fmla="*/ 125 w 125"/>
                  <a:gd name="T3" fmla="*/ 55 h 60"/>
                  <a:gd name="T4" fmla="*/ 122 w 125"/>
                  <a:gd name="T5" fmla="*/ 60 h 60"/>
                  <a:gd name="T6" fmla="*/ 0 w 125"/>
                  <a:gd name="T7" fmla="*/ 2 h 60"/>
                  <a:gd name="T8" fmla="*/ 2 w 125"/>
                  <a:gd name="T9" fmla="*/ 0 h 60"/>
                </a:gdLst>
                <a:ahLst/>
                <a:cxnLst>
                  <a:cxn ang="0">
                    <a:pos x="T0" y="T1"/>
                  </a:cxn>
                  <a:cxn ang="0">
                    <a:pos x="T2" y="T3"/>
                  </a:cxn>
                  <a:cxn ang="0">
                    <a:pos x="T4" y="T5"/>
                  </a:cxn>
                  <a:cxn ang="0">
                    <a:pos x="T6" y="T7"/>
                  </a:cxn>
                  <a:cxn ang="0">
                    <a:pos x="T8" y="T9"/>
                  </a:cxn>
                </a:cxnLst>
                <a:rect l="0" t="0" r="r" b="b"/>
                <a:pathLst>
                  <a:path w="125" h="60">
                    <a:moveTo>
                      <a:pt x="2" y="0"/>
                    </a:moveTo>
                    <a:lnTo>
                      <a:pt x="125" y="55"/>
                    </a:lnTo>
                    <a:lnTo>
                      <a:pt x="122" y="60"/>
                    </a:lnTo>
                    <a:lnTo>
                      <a:pt x="0" y="2"/>
                    </a:lnTo>
                    <a:lnTo>
                      <a:pt x="2"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07" name="Freeform 167"/>
              <p:cNvSpPr>
                <a:spLocks/>
              </p:cNvSpPr>
              <p:nvPr/>
            </p:nvSpPr>
            <p:spPr bwMode="auto">
              <a:xfrm>
                <a:off x="6057900" y="3919538"/>
                <a:ext cx="193675" cy="95250"/>
              </a:xfrm>
              <a:custGeom>
                <a:avLst/>
                <a:gdLst>
                  <a:gd name="T0" fmla="*/ 0 w 122"/>
                  <a:gd name="T1" fmla="*/ 0 h 60"/>
                  <a:gd name="T2" fmla="*/ 122 w 122"/>
                  <a:gd name="T3" fmla="*/ 55 h 60"/>
                  <a:gd name="T4" fmla="*/ 122 w 122"/>
                  <a:gd name="T5" fmla="*/ 60 h 60"/>
                  <a:gd name="T6" fmla="*/ 0 w 122"/>
                  <a:gd name="T7" fmla="*/ 5 h 60"/>
                  <a:gd name="T8" fmla="*/ 0 w 122"/>
                  <a:gd name="T9" fmla="*/ 0 h 60"/>
                </a:gdLst>
                <a:ahLst/>
                <a:cxnLst>
                  <a:cxn ang="0">
                    <a:pos x="T0" y="T1"/>
                  </a:cxn>
                  <a:cxn ang="0">
                    <a:pos x="T2" y="T3"/>
                  </a:cxn>
                  <a:cxn ang="0">
                    <a:pos x="T4" y="T5"/>
                  </a:cxn>
                  <a:cxn ang="0">
                    <a:pos x="T6" y="T7"/>
                  </a:cxn>
                  <a:cxn ang="0">
                    <a:pos x="T8" y="T9"/>
                  </a:cxn>
                </a:cxnLst>
                <a:rect l="0" t="0" r="r" b="b"/>
                <a:pathLst>
                  <a:path w="122" h="60">
                    <a:moveTo>
                      <a:pt x="0" y="0"/>
                    </a:moveTo>
                    <a:lnTo>
                      <a:pt x="122" y="55"/>
                    </a:lnTo>
                    <a:lnTo>
                      <a:pt x="122" y="60"/>
                    </a:lnTo>
                    <a:lnTo>
                      <a:pt x="0" y="5"/>
                    </a:lnTo>
                    <a:lnTo>
                      <a:pt x="0"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08" name="Freeform 168"/>
              <p:cNvSpPr>
                <a:spLocks/>
              </p:cNvSpPr>
              <p:nvPr/>
            </p:nvSpPr>
            <p:spPr bwMode="auto">
              <a:xfrm>
                <a:off x="6069013" y="3886201"/>
                <a:ext cx="198438" cy="95250"/>
              </a:xfrm>
              <a:custGeom>
                <a:avLst/>
                <a:gdLst>
                  <a:gd name="T0" fmla="*/ 2 w 125"/>
                  <a:gd name="T1" fmla="*/ 0 h 60"/>
                  <a:gd name="T2" fmla="*/ 125 w 125"/>
                  <a:gd name="T3" fmla="*/ 55 h 60"/>
                  <a:gd name="T4" fmla="*/ 122 w 125"/>
                  <a:gd name="T5" fmla="*/ 60 h 60"/>
                  <a:gd name="T6" fmla="*/ 0 w 125"/>
                  <a:gd name="T7" fmla="*/ 4 h 60"/>
                  <a:gd name="T8" fmla="*/ 2 w 125"/>
                  <a:gd name="T9" fmla="*/ 0 h 60"/>
                </a:gdLst>
                <a:ahLst/>
                <a:cxnLst>
                  <a:cxn ang="0">
                    <a:pos x="T0" y="T1"/>
                  </a:cxn>
                  <a:cxn ang="0">
                    <a:pos x="T2" y="T3"/>
                  </a:cxn>
                  <a:cxn ang="0">
                    <a:pos x="T4" y="T5"/>
                  </a:cxn>
                  <a:cxn ang="0">
                    <a:pos x="T6" y="T7"/>
                  </a:cxn>
                  <a:cxn ang="0">
                    <a:pos x="T8" y="T9"/>
                  </a:cxn>
                </a:cxnLst>
                <a:rect l="0" t="0" r="r" b="b"/>
                <a:pathLst>
                  <a:path w="125" h="60">
                    <a:moveTo>
                      <a:pt x="2" y="0"/>
                    </a:moveTo>
                    <a:lnTo>
                      <a:pt x="125" y="55"/>
                    </a:lnTo>
                    <a:lnTo>
                      <a:pt x="122" y="60"/>
                    </a:lnTo>
                    <a:lnTo>
                      <a:pt x="0" y="4"/>
                    </a:lnTo>
                    <a:lnTo>
                      <a:pt x="2"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09" name="Freeform 169"/>
              <p:cNvSpPr>
                <a:spLocks noEditPoints="1"/>
              </p:cNvSpPr>
              <p:nvPr/>
            </p:nvSpPr>
            <p:spPr bwMode="auto">
              <a:xfrm>
                <a:off x="5938838" y="3835401"/>
                <a:ext cx="361950" cy="484188"/>
              </a:xfrm>
              <a:custGeom>
                <a:avLst/>
                <a:gdLst>
                  <a:gd name="T0" fmla="*/ 183 w 228"/>
                  <a:gd name="T1" fmla="*/ 48 h 305"/>
                  <a:gd name="T2" fmla="*/ 228 w 228"/>
                  <a:gd name="T3" fmla="*/ 68 h 305"/>
                  <a:gd name="T4" fmla="*/ 149 w 228"/>
                  <a:gd name="T5" fmla="*/ 305 h 305"/>
                  <a:gd name="T6" fmla="*/ 0 w 228"/>
                  <a:gd name="T7" fmla="*/ 236 h 305"/>
                  <a:gd name="T8" fmla="*/ 77 w 228"/>
                  <a:gd name="T9" fmla="*/ 0 h 305"/>
                  <a:gd name="T10" fmla="*/ 128 w 228"/>
                  <a:gd name="T11" fmla="*/ 24 h 305"/>
                  <a:gd name="T12" fmla="*/ 125 w 228"/>
                  <a:gd name="T13" fmla="*/ 29 h 305"/>
                  <a:gd name="T14" fmla="*/ 180 w 228"/>
                  <a:gd name="T15" fmla="*/ 53 h 305"/>
                  <a:gd name="T16" fmla="*/ 183 w 228"/>
                  <a:gd name="T17" fmla="*/ 48 h 305"/>
                  <a:gd name="T18" fmla="*/ 190 w 228"/>
                  <a:gd name="T19" fmla="*/ 137 h 305"/>
                  <a:gd name="T20" fmla="*/ 190 w 228"/>
                  <a:gd name="T21" fmla="*/ 133 h 305"/>
                  <a:gd name="T22" fmla="*/ 68 w 228"/>
                  <a:gd name="T23" fmla="*/ 75 h 305"/>
                  <a:gd name="T24" fmla="*/ 68 w 228"/>
                  <a:gd name="T25" fmla="*/ 80 h 305"/>
                  <a:gd name="T26" fmla="*/ 190 w 228"/>
                  <a:gd name="T27" fmla="*/ 137 h 305"/>
                  <a:gd name="T28" fmla="*/ 190 w 228"/>
                  <a:gd name="T29" fmla="*/ 137 h 305"/>
                  <a:gd name="T30" fmla="*/ 180 w 228"/>
                  <a:gd name="T31" fmla="*/ 159 h 305"/>
                  <a:gd name="T32" fmla="*/ 183 w 228"/>
                  <a:gd name="T33" fmla="*/ 154 h 305"/>
                  <a:gd name="T34" fmla="*/ 60 w 228"/>
                  <a:gd name="T35" fmla="*/ 99 h 305"/>
                  <a:gd name="T36" fmla="*/ 58 w 228"/>
                  <a:gd name="T37" fmla="*/ 101 h 305"/>
                  <a:gd name="T38" fmla="*/ 180 w 228"/>
                  <a:gd name="T39" fmla="*/ 159 h 305"/>
                  <a:gd name="T40" fmla="*/ 180 w 228"/>
                  <a:gd name="T41" fmla="*/ 159 h 305"/>
                  <a:gd name="T42" fmla="*/ 82 w 228"/>
                  <a:gd name="T43" fmla="*/ 36 h 305"/>
                  <a:gd name="T44" fmla="*/ 204 w 228"/>
                  <a:gd name="T45" fmla="*/ 92 h 305"/>
                  <a:gd name="T46" fmla="*/ 207 w 228"/>
                  <a:gd name="T47" fmla="*/ 87 h 305"/>
                  <a:gd name="T48" fmla="*/ 84 w 228"/>
                  <a:gd name="T49" fmla="*/ 32 h 305"/>
                  <a:gd name="T50" fmla="*/ 82 w 228"/>
                  <a:gd name="T51" fmla="*/ 36 h 305"/>
                  <a:gd name="T52" fmla="*/ 82 w 228"/>
                  <a:gd name="T53" fmla="*/ 36 h 305"/>
                  <a:gd name="T54" fmla="*/ 197 w 228"/>
                  <a:gd name="T55" fmla="*/ 113 h 305"/>
                  <a:gd name="T56" fmla="*/ 197 w 228"/>
                  <a:gd name="T57" fmla="*/ 108 h 305"/>
                  <a:gd name="T58" fmla="*/ 75 w 228"/>
                  <a:gd name="T59" fmla="*/ 53 h 305"/>
                  <a:gd name="T60" fmla="*/ 75 w 228"/>
                  <a:gd name="T61" fmla="*/ 58 h 305"/>
                  <a:gd name="T62" fmla="*/ 197 w 228"/>
                  <a:gd name="T63" fmla="*/ 113 h 305"/>
                  <a:gd name="T64" fmla="*/ 197 w 228"/>
                  <a:gd name="T65" fmla="*/ 113 h 305"/>
                  <a:gd name="T66" fmla="*/ 137 w 228"/>
                  <a:gd name="T67" fmla="*/ 281 h 305"/>
                  <a:gd name="T68" fmla="*/ 171 w 228"/>
                  <a:gd name="T69" fmla="*/ 178 h 305"/>
                  <a:gd name="T70" fmla="*/ 149 w 228"/>
                  <a:gd name="T71" fmla="*/ 166 h 305"/>
                  <a:gd name="T72" fmla="*/ 116 w 228"/>
                  <a:gd name="T73" fmla="*/ 269 h 305"/>
                  <a:gd name="T74" fmla="*/ 137 w 228"/>
                  <a:gd name="T75" fmla="*/ 281 h 305"/>
                  <a:gd name="T76" fmla="*/ 137 w 228"/>
                  <a:gd name="T77" fmla="*/ 281 h 305"/>
                  <a:gd name="T78" fmla="*/ 53 w 228"/>
                  <a:gd name="T79" fmla="*/ 243 h 305"/>
                  <a:gd name="T80" fmla="*/ 75 w 228"/>
                  <a:gd name="T81" fmla="*/ 253 h 305"/>
                  <a:gd name="T82" fmla="*/ 104 w 228"/>
                  <a:gd name="T83" fmla="*/ 169 h 305"/>
                  <a:gd name="T84" fmla="*/ 82 w 228"/>
                  <a:gd name="T85" fmla="*/ 157 h 305"/>
                  <a:gd name="T86" fmla="*/ 53 w 228"/>
                  <a:gd name="T87" fmla="*/ 243 h 305"/>
                  <a:gd name="T88" fmla="*/ 53 w 228"/>
                  <a:gd name="T89" fmla="*/ 243 h 305"/>
                  <a:gd name="T90" fmla="*/ 84 w 228"/>
                  <a:gd name="T91" fmla="*/ 257 h 305"/>
                  <a:gd name="T92" fmla="*/ 106 w 228"/>
                  <a:gd name="T93" fmla="*/ 267 h 305"/>
                  <a:gd name="T94" fmla="*/ 130 w 228"/>
                  <a:gd name="T95" fmla="*/ 197 h 305"/>
                  <a:gd name="T96" fmla="*/ 106 w 228"/>
                  <a:gd name="T97" fmla="*/ 188 h 305"/>
                  <a:gd name="T98" fmla="*/ 84 w 228"/>
                  <a:gd name="T99" fmla="*/ 257 h 305"/>
                  <a:gd name="T100" fmla="*/ 84 w 228"/>
                  <a:gd name="T101" fmla="*/ 257 h 305"/>
                  <a:gd name="T102" fmla="*/ 22 w 228"/>
                  <a:gd name="T103" fmla="*/ 229 h 305"/>
                  <a:gd name="T104" fmla="*/ 46 w 228"/>
                  <a:gd name="T105" fmla="*/ 238 h 305"/>
                  <a:gd name="T106" fmla="*/ 63 w 228"/>
                  <a:gd name="T107" fmla="*/ 183 h 305"/>
                  <a:gd name="T108" fmla="*/ 41 w 228"/>
                  <a:gd name="T109" fmla="*/ 173 h 305"/>
                  <a:gd name="T110" fmla="*/ 22 w 228"/>
                  <a:gd name="T111" fmla="*/ 229 h 305"/>
                  <a:gd name="T112" fmla="*/ 22 w 228"/>
                  <a:gd name="T113" fmla="*/ 2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8" h="305">
                    <a:moveTo>
                      <a:pt x="183" y="48"/>
                    </a:moveTo>
                    <a:lnTo>
                      <a:pt x="228" y="68"/>
                    </a:lnTo>
                    <a:lnTo>
                      <a:pt x="149" y="305"/>
                    </a:lnTo>
                    <a:lnTo>
                      <a:pt x="0" y="236"/>
                    </a:lnTo>
                    <a:lnTo>
                      <a:pt x="77" y="0"/>
                    </a:lnTo>
                    <a:lnTo>
                      <a:pt x="128" y="24"/>
                    </a:lnTo>
                    <a:lnTo>
                      <a:pt x="125" y="29"/>
                    </a:lnTo>
                    <a:lnTo>
                      <a:pt x="180" y="53"/>
                    </a:lnTo>
                    <a:lnTo>
                      <a:pt x="183" y="48"/>
                    </a:lnTo>
                    <a:close/>
                    <a:moveTo>
                      <a:pt x="190" y="137"/>
                    </a:moveTo>
                    <a:lnTo>
                      <a:pt x="190" y="133"/>
                    </a:lnTo>
                    <a:lnTo>
                      <a:pt x="68" y="75"/>
                    </a:lnTo>
                    <a:lnTo>
                      <a:pt x="68" y="80"/>
                    </a:lnTo>
                    <a:lnTo>
                      <a:pt x="190" y="137"/>
                    </a:lnTo>
                    <a:lnTo>
                      <a:pt x="190" y="137"/>
                    </a:lnTo>
                    <a:close/>
                    <a:moveTo>
                      <a:pt x="180" y="159"/>
                    </a:moveTo>
                    <a:lnTo>
                      <a:pt x="183" y="154"/>
                    </a:lnTo>
                    <a:lnTo>
                      <a:pt x="60" y="99"/>
                    </a:lnTo>
                    <a:lnTo>
                      <a:pt x="58" y="101"/>
                    </a:lnTo>
                    <a:lnTo>
                      <a:pt x="180" y="159"/>
                    </a:lnTo>
                    <a:lnTo>
                      <a:pt x="180" y="159"/>
                    </a:lnTo>
                    <a:close/>
                    <a:moveTo>
                      <a:pt x="82" y="36"/>
                    </a:moveTo>
                    <a:lnTo>
                      <a:pt x="204" y="92"/>
                    </a:lnTo>
                    <a:lnTo>
                      <a:pt x="207" y="87"/>
                    </a:lnTo>
                    <a:lnTo>
                      <a:pt x="84" y="32"/>
                    </a:lnTo>
                    <a:lnTo>
                      <a:pt x="82" y="36"/>
                    </a:lnTo>
                    <a:lnTo>
                      <a:pt x="82" y="36"/>
                    </a:lnTo>
                    <a:close/>
                    <a:moveTo>
                      <a:pt x="197" y="113"/>
                    </a:moveTo>
                    <a:lnTo>
                      <a:pt x="197" y="108"/>
                    </a:lnTo>
                    <a:lnTo>
                      <a:pt x="75" y="53"/>
                    </a:lnTo>
                    <a:lnTo>
                      <a:pt x="75" y="58"/>
                    </a:lnTo>
                    <a:lnTo>
                      <a:pt x="197" y="113"/>
                    </a:lnTo>
                    <a:lnTo>
                      <a:pt x="197" y="113"/>
                    </a:lnTo>
                    <a:close/>
                    <a:moveTo>
                      <a:pt x="137" y="281"/>
                    </a:moveTo>
                    <a:lnTo>
                      <a:pt x="171" y="178"/>
                    </a:lnTo>
                    <a:lnTo>
                      <a:pt x="149" y="166"/>
                    </a:lnTo>
                    <a:lnTo>
                      <a:pt x="116" y="269"/>
                    </a:lnTo>
                    <a:lnTo>
                      <a:pt x="137" y="281"/>
                    </a:lnTo>
                    <a:lnTo>
                      <a:pt x="137" y="281"/>
                    </a:lnTo>
                    <a:close/>
                    <a:moveTo>
                      <a:pt x="53" y="243"/>
                    </a:moveTo>
                    <a:lnTo>
                      <a:pt x="75" y="253"/>
                    </a:lnTo>
                    <a:lnTo>
                      <a:pt x="104" y="169"/>
                    </a:lnTo>
                    <a:lnTo>
                      <a:pt x="82" y="157"/>
                    </a:lnTo>
                    <a:lnTo>
                      <a:pt x="53" y="243"/>
                    </a:lnTo>
                    <a:lnTo>
                      <a:pt x="53" y="243"/>
                    </a:lnTo>
                    <a:close/>
                    <a:moveTo>
                      <a:pt x="84" y="257"/>
                    </a:moveTo>
                    <a:lnTo>
                      <a:pt x="106" y="267"/>
                    </a:lnTo>
                    <a:lnTo>
                      <a:pt x="130" y="197"/>
                    </a:lnTo>
                    <a:lnTo>
                      <a:pt x="106" y="188"/>
                    </a:lnTo>
                    <a:lnTo>
                      <a:pt x="84" y="257"/>
                    </a:lnTo>
                    <a:lnTo>
                      <a:pt x="84" y="257"/>
                    </a:lnTo>
                    <a:close/>
                    <a:moveTo>
                      <a:pt x="22" y="229"/>
                    </a:moveTo>
                    <a:lnTo>
                      <a:pt x="46" y="238"/>
                    </a:lnTo>
                    <a:lnTo>
                      <a:pt x="63" y="183"/>
                    </a:lnTo>
                    <a:lnTo>
                      <a:pt x="41" y="173"/>
                    </a:lnTo>
                    <a:lnTo>
                      <a:pt x="22" y="229"/>
                    </a:lnTo>
                    <a:lnTo>
                      <a:pt x="22" y="2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10" name="Freeform 170"/>
              <p:cNvSpPr>
                <a:spLocks/>
              </p:cNvSpPr>
              <p:nvPr/>
            </p:nvSpPr>
            <p:spPr bwMode="auto">
              <a:xfrm>
                <a:off x="5919788" y="3813176"/>
                <a:ext cx="396875" cy="530225"/>
              </a:xfrm>
              <a:custGeom>
                <a:avLst/>
                <a:gdLst>
                  <a:gd name="T0" fmla="*/ 37 w 104"/>
                  <a:gd name="T1" fmla="*/ 0 h 139"/>
                  <a:gd name="T2" fmla="*/ 38 w 104"/>
                  <a:gd name="T3" fmla="*/ 0 h 139"/>
                  <a:gd name="T4" fmla="*/ 61 w 104"/>
                  <a:gd name="T5" fmla="*/ 11 h 139"/>
                  <a:gd name="T6" fmla="*/ 59 w 104"/>
                  <a:gd name="T7" fmla="*/ 13 h 139"/>
                  <a:gd name="T8" fmla="*/ 58 w 104"/>
                  <a:gd name="T9" fmla="*/ 16 h 139"/>
                  <a:gd name="T10" fmla="*/ 37 w 104"/>
                  <a:gd name="T11" fmla="*/ 6 h 139"/>
                  <a:gd name="T12" fmla="*/ 5 w 104"/>
                  <a:gd name="T13" fmla="*/ 104 h 139"/>
                  <a:gd name="T14" fmla="*/ 67 w 104"/>
                  <a:gd name="T15" fmla="*/ 133 h 139"/>
                  <a:gd name="T16" fmla="*/ 100 w 104"/>
                  <a:gd name="T17" fmla="*/ 34 h 139"/>
                  <a:gd name="T18" fmla="*/ 81 w 104"/>
                  <a:gd name="T19" fmla="*/ 26 h 139"/>
                  <a:gd name="T20" fmla="*/ 81 w 104"/>
                  <a:gd name="T21" fmla="*/ 24 h 139"/>
                  <a:gd name="T22" fmla="*/ 81 w 104"/>
                  <a:gd name="T23" fmla="*/ 20 h 139"/>
                  <a:gd name="T24" fmla="*/ 102 w 104"/>
                  <a:gd name="T25" fmla="*/ 29 h 139"/>
                  <a:gd name="T26" fmla="*/ 104 w 104"/>
                  <a:gd name="T27" fmla="*/ 34 h 139"/>
                  <a:gd name="T28" fmla="*/ 70 w 104"/>
                  <a:gd name="T29" fmla="*/ 136 h 139"/>
                  <a:gd name="T30" fmla="*/ 67 w 104"/>
                  <a:gd name="T31" fmla="*/ 139 h 139"/>
                  <a:gd name="T32" fmla="*/ 66 w 104"/>
                  <a:gd name="T33" fmla="*/ 138 h 139"/>
                  <a:gd name="T34" fmla="*/ 2 w 104"/>
                  <a:gd name="T35" fmla="*/ 110 h 139"/>
                  <a:gd name="T36" fmla="*/ 0 w 104"/>
                  <a:gd name="T37" fmla="*/ 105 h 139"/>
                  <a:gd name="T38" fmla="*/ 34 w 104"/>
                  <a:gd name="T39" fmla="*/ 3 h 139"/>
                  <a:gd name="T40" fmla="*/ 37 w 104"/>
                  <a:gd name="T4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39">
                    <a:moveTo>
                      <a:pt x="37" y="0"/>
                    </a:moveTo>
                    <a:cubicBezTo>
                      <a:pt x="38" y="0"/>
                      <a:pt x="38" y="0"/>
                      <a:pt x="38" y="0"/>
                    </a:cubicBezTo>
                    <a:cubicBezTo>
                      <a:pt x="61" y="11"/>
                      <a:pt x="61" y="11"/>
                      <a:pt x="61" y="11"/>
                    </a:cubicBezTo>
                    <a:cubicBezTo>
                      <a:pt x="60" y="11"/>
                      <a:pt x="59" y="12"/>
                      <a:pt x="59" y="13"/>
                    </a:cubicBezTo>
                    <a:cubicBezTo>
                      <a:pt x="58" y="16"/>
                      <a:pt x="58" y="16"/>
                      <a:pt x="58" y="16"/>
                    </a:cubicBezTo>
                    <a:cubicBezTo>
                      <a:pt x="37" y="6"/>
                      <a:pt x="37" y="6"/>
                      <a:pt x="37" y="6"/>
                    </a:cubicBezTo>
                    <a:cubicBezTo>
                      <a:pt x="5" y="104"/>
                      <a:pt x="5" y="104"/>
                      <a:pt x="5" y="104"/>
                    </a:cubicBezTo>
                    <a:cubicBezTo>
                      <a:pt x="67" y="133"/>
                      <a:pt x="67" y="133"/>
                      <a:pt x="67" y="133"/>
                    </a:cubicBezTo>
                    <a:cubicBezTo>
                      <a:pt x="100" y="34"/>
                      <a:pt x="100" y="34"/>
                      <a:pt x="100" y="34"/>
                    </a:cubicBezTo>
                    <a:cubicBezTo>
                      <a:pt x="81" y="26"/>
                      <a:pt x="81" y="26"/>
                      <a:pt x="81" y="26"/>
                    </a:cubicBezTo>
                    <a:cubicBezTo>
                      <a:pt x="81" y="24"/>
                      <a:pt x="81" y="24"/>
                      <a:pt x="81" y="24"/>
                    </a:cubicBezTo>
                    <a:cubicBezTo>
                      <a:pt x="82" y="22"/>
                      <a:pt x="82" y="21"/>
                      <a:pt x="81" y="20"/>
                    </a:cubicBezTo>
                    <a:cubicBezTo>
                      <a:pt x="102" y="29"/>
                      <a:pt x="102" y="29"/>
                      <a:pt x="102" y="29"/>
                    </a:cubicBezTo>
                    <a:cubicBezTo>
                      <a:pt x="104" y="30"/>
                      <a:pt x="104" y="32"/>
                      <a:pt x="104" y="34"/>
                    </a:cubicBezTo>
                    <a:cubicBezTo>
                      <a:pt x="70" y="136"/>
                      <a:pt x="70" y="136"/>
                      <a:pt x="70" y="136"/>
                    </a:cubicBezTo>
                    <a:cubicBezTo>
                      <a:pt x="69" y="138"/>
                      <a:pt x="68" y="139"/>
                      <a:pt x="67" y="139"/>
                    </a:cubicBezTo>
                    <a:cubicBezTo>
                      <a:pt x="67" y="139"/>
                      <a:pt x="66" y="139"/>
                      <a:pt x="66" y="138"/>
                    </a:cubicBezTo>
                    <a:cubicBezTo>
                      <a:pt x="2" y="110"/>
                      <a:pt x="2" y="110"/>
                      <a:pt x="2" y="110"/>
                    </a:cubicBezTo>
                    <a:cubicBezTo>
                      <a:pt x="1" y="109"/>
                      <a:pt x="0" y="107"/>
                      <a:pt x="0" y="105"/>
                    </a:cubicBezTo>
                    <a:cubicBezTo>
                      <a:pt x="34" y="3"/>
                      <a:pt x="34" y="3"/>
                      <a:pt x="34" y="3"/>
                    </a:cubicBezTo>
                    <a:cubicBezTo>
                      <a:pt x="35" y="1"/>
                      <a:pt x="36" y="0"/>
                      <a:pt x="37" y="0"/>
                    </a:cubicBezTo>
                    <a:close/>
                  </a:path>
                </a:pathLst>
              </a:custGeom>
              <a:solidFill>
                <a:srgbClr val="2E1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11" name="Freeform 171"/>
              <p:cNvSpPr>
                <a:spLocks/>
              </p:cNvSpPr>
              <p:nvPr/>
            </p:nvSpPr>
            <p:spPr bwMode="auto">
              <a:xfrm>
                <a:off x="6046788" y="4251326"/>
                <a:ext cx="109538" cy="114300"/>
              </a:xfrm>
              <a:custGeom>
                <a:avLst/>
                <a:gdLst>
                  <a:gd name="T0" fmla="*/ 28 w 29"/>
                  <a:gd name="T1" fmla="*/ 3 h 30"/>
                  <a:gd name="T2" fmla="*/ 22 w 29"/>
                  <a:gd name="T3" fmla="*/ 10 h 30"/>
                  <a:gd name="T4" fmla="*/ 19 w 29"/>
                  <a:gd name="T5" fmla="*/ 12 h 30"/>
                  <a:gd name="T6" fmla="*/ 16 w 29"/>
                  <a:gd name="T7" fmla="*/ 16 h 30"/>
                  <a:gd name="T8" fmla="*/ 14 w 29"/>
                  <a:gd name="T9" fmla="*/ 15 h 30"/>
                  <a:gd name="T10" fmla="*/ 8 w 29"/>
                  <a:gd name="T11" fmla="*/ 30 h 30"/>
                  <a:gd name="T12" fmla="*/ 15 w 29"/>
                  <a:gd name="T13" fmla="*/ 26 h 30"/>
                  <a:gd name="T14" fmla="*/ 23 w 29"/>
                  <a:gd name="T15" fmla="*/ 21 h 30"/>
                  <a:gd name="T16" fmla="*/ 27 w 29"/>
                  <a:gd name="T17" fmla="*/ 14 h 30"/>
                  <a:gd name="T18" fmla="*/ 28 w 29"/>
                  <a:gd name="T19"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0">
                    <a:moveTo>
                      <a:pt x="28" y="3"/>
                    </a:moveTo>
                    <a:cubicBezTo>
                      <a:pt x="24" y="0"/>
                      <a:pt x="22" y="10"/>
                      <a:pt x="22" y="10"/>
                    </a:cubicBezTo>
                    <a:cubicBezTo>
                      <a:pt x="21" y="10"/>
                      <a:pt x="20" y="11"/>
                      <a:pt x="19" y="12"/>
                    </a:cubicBezTo>
                    <a:cubicBezTo>
                      <a:pt x="18" y="14"/>
                      <a:pt x="18" y="15"/>
                      <a:pt x="16" y="16"/>
                    </a:cubicBezTo>
                    <a:cubicBezTo>
                      <a:pt x="15" y="16"/>
                      <a:pt x="14" y="15"/>
                      <a:pt x="14" y="15"/>
                    </a:cubicBezTo>
                    <a:cubicBezTo>
                      <a:pt x="9" y="16"/>
                      <a:pt x="0" y="24"/>
                      <a:pt x="8" y="30"/>
                    </a:cubicBezTo>
                    <a:cubicBezTo>
                      <a:pt x="15" y="26"/>
                      <a:pt x="15" y="26"/>
                      <a:pt x="15" y="26"/>
                    </a:cubicBezTo>
                    <a:cubicBezTo>
                      <a:pt x="18" y="25"/>
                      <a:pt x="21" y="23"/>
                      <a:pt x="23" y="21"/>
                    </a:cubicBezTo>
                    <a:cubicBezTo>
                      <a:pt x="27" y="14"/>
                      <a:pt x="27" y="14"/>
                      <a:pt x="27" y="14"/>
                    </a:cubicBezTo>
                    <a:cubicBezTo>
                      <a:pt x="27" y="14"/>
                      <a:pt x="29" y="4"/>
                      <a:pt x="28" y="3"/>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3187" name="Freeform 147"/>
            <p:cNvSpPr>
              <a:spLocks/>
            </p:cNvSpPr>
            <p:nvPr/>
          </p:nvSpPr>
          <p:spPr bwMode="auto">
            <a:xfrm>
              <a:off x="5532438" y="6161088"/>
              <a:ext cx="33338" cy="73025"/>
            </a:xfrm>
            <a:custGeom>
              <a:avLst/>
              <a:gdLst>
                <a:gd name="T0" fmla="*/ 0 w 9"/>
                <a:gd name="T1" fmla="*/ 19 h 19"/>
                <a:gd name="T2" fmla="*/ 6 w 9"/>
                <a:gd name="T3" fmla="*/ 11 h 19"/>
                <a:gd name="T4" fmla="*/ 8 w 9"/>
                <a:gd name="T5" fmla="*/ 3 h 19"/>
                <a:gd name="T6" fmla="*/ 0 w 9"/>
                <a:gd name="T7" fmla="*/ 1 h 19"/>
                <a:gd name="T8" fmla="*/ 0 w 9"/>
                <a:gd name="T9" fmla="*/ 19 h 19"/>
              </a:gdLst>
              <a:ahLst/>
              <a:cxnLst>
                <a:cxn ang="0">
                  <a:pos x="T0" y="T1"/>
                </a:cxn>
                <a:cxn ang="0">
                  <a:pos x="T2" y="T3"/>
                </a:cxn>
                <a:cxn ang="0">
                  <a:pos x="T4" y="T5"/>
                </a:cxn>
                <a:cxn ang="0">
                  <a:pos x="T6" y="T7"/>
                </a:cxn>
                <a:cxn ang="0">
                  <a:pos x="T8" y="T9"/>
                </a:cxn>
              </a:cxnLst>
              <a:rect l="0" t="0" r="r" b="b"/>
              <a:pathLst>
                <a:path w="9" h="19">
                  <a:moveTo>
                    <a:pt x="0" y="19"/>
                  </a:moveTo>
                  <a:cubicBezTo>
                    <a:pt x="2" y="17"/>
                    <a:pt x="4" y="14"/>
                    <a:pt x="6" y="11"/>
                  </a:cubicBezTo>
                  <a:cubicBezTo>
                    <a:pt x="8" y="9"/>
                    <a:pt x="9" y="6"/>
                    <a:pt x="8" y="3"/>
                  </a:cubicBezTo>
                  <a:cubicBezTo>
                    <a:pt x="7" y="1"/>
                    <a:pt x="3" y="0"/>
                    <a:pt x="0" y="1"/>
                  </a:cubicBezTo>
                  <a:cubicBezTo>
                    <a:pt x="0" y="6"/>
                    <a:pt x="0" y="13"/>
                    <a:pt x="0" y="19"/>
                  </a:cubicBezTo>
                  <a:close/>
                </a:path>
              </a:pathLst>
            </a:custGeom>
            <a:solidFill>
              <a:srgbClr val="F09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229" name="Text Placeholder 13"/>
          <p:cNvSpPr>
            <a:spLocks noGrp="1"/>
          </p:cNvSpPr>
          <p:nvPr>
            <p:ph type="body" sz="quarter" idx="10" hasCustomPrompt="1"/>
          </p:nvPr>
        </p:nvSpPr>
        <p:spPr>
          <a:xfrm>
            <a:off x="785812" y="2862952"/>
            <a:ext cx="2412617" cy="721268"/>
          </a:xfrm>
        </p:spPr>
        <p:txBody>
          <a:bodyPr>
            <a:noAutofit/>
          </a:bodyPr>
          <a:lstStyle>
            <a:lvl1pPr marL="0" indent="0">
              <a:buNone/>
              <a:defRPr sz="1200"/>
            </a:lvl1pPr>
          </a:lstStyle>
          <a:p>
            <a:pPr lvl="0"/>
            <a:r>
              <a:rPr lang="en-US" dirty="0">
                <a:solidFill>
                  <a:schemeClr val="bg1"/>
                </a:solidFill>
              </a:rPr>
              <a:t>Lorem ipsum dolor sit amet, consectetur adipiscing elit, sed do eiusmod tempor incididunt ut labore et dolore magna aliqua. Ut enim ad minim veniam, quis nostrud exercitation ullamco laboris nisi ut</a:t>
            </a:r>
            <a:endParaRPr lang="ru-RU" dirty="0">
              <a:solidFill>
                <a:schemeClr val="bg1"/>
              </a:solidFill>
            </a:endParaRPr>
          </a:p>
        </p:txBody>
      </p:sp>
      <p:sp>
        <p:nvSpPr>
          <p:cNvPr id="5" name="Rectangle 422">
            <a:extLst>
              <a:ext uri="{FF2B5EF4-FFF2-40B4-BE49-F238E27FC236}">
                <a16:creationId xmlns:a16="http://schemas.microsoft.com/office/drawing/2014/main" id="{89866AEC-663A-18DE-49EC-CC1BCE62D13C}"/>
              </a:ext>
            </a:extLst>
          </p:cNvPr>
          <p:cNvSpPr>
            <a:spLocks noChangeArrowheads="1"/>
          </p:cNvSpPr>
          <p:nvPr/>
        </p:nvSpPr>
        <p:spPr bwMode="auto">
          <a:xfrm>
            <a:off x="376050" y="1944408"/>
            <a:ext cx="3060032"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pt-BR" sz="2625" dirty="0">
                <a:latin typeface="Aharoni" panose="02010803020104030203" pitchFamily="2" charset="-79"/>
                <a:ea typeface="Calibri" panose="020F0502020204030204" pitchFamily="34" charset="0"/>
                <a:cs typeface="Aharoni" panose="02010803020104030203" pitchFamily="2" charset="-79"/>
              </a:rPr>
              <a:t>Critérios, regras, regime/porte e a comprovação da condição,,,</a:t>
            </a:r>
            <a:endParaRPr lang="ru-RU" altLang="ru-RU" sz="2625" dirty="0">
              <a:cs typeface="Aharoni" panose="02010803020104030203" pitchFamily="2" charset="-79"/>
            </a:endParaRPr>
          </a:p>
        </p:txBody>
      </p:sp>
    </p:spTree>
    <p:extLst>
      <p:ext uri="{BB962C8B-B14F-4D97-AF65-F5344CB8AC3E}">
        <p14:creationId xmlns:p14="http://schemas.microsoft.com/office/powerpoint/2010/main" val="29988338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7000">
                                      <p:stCondLst>
                                        <p:cond delay="0"/>
                                      </p:stCondLst>
                                      <p:childTnLst>
                                        <p:set>
                                          <p:cBhvr>
                                            <p:cTn id="6" dur="1" fill="hold">
                                              <p:stCondLst>
                                                <p:cond delay="0"/>
                                              </p:stCondLst>
                                            </p:cTn>
                                            <p:tgtEl>
                                              <p:spTgt spid="3227"/>
                                            </p:tgtEl>
                                            <p:attrNameLst>
                                              <p:attrName>style.visibility</p:attrName>
                                            </p:attrNameLst>
                                          </p:cBhvr>
                                          <p:to>
                                            <p:strVal val="visible"/>
                                          </p:to>
                                        </p:set>
                                        <p:anim calcmode="lin" valueType="num" p14:bounceEnd="67000">
                                          <p:cBhvr additive="base">
                                            <p:cTn id="7" dur="1000" fill="hold"/>
                                            <p:tgtEl>
                                              <p:spTgt spid="3227"/>
                                            </p:tgtEl>
                                            <p:attrNameLst>
                                              <p:attrName>ppt_x</p:attrName>
                                            </p:attrNameLst>
                                          </p:cBhvr>
                                          <p:tavLst>
                                            <p:tav tm="0">
                                              <p:val>
                                                <p:strVal val="0-#ppt_w/2"/>
                                              </p:val>
                                            </p:tav>
                                            <p:tav tm="100000">
                                              <p:val>
                                                <p:strVal val="#ppt_x"/>
                                              </p:val>
                                            </p:tav>
                                          </p:tavLst>
                                        </p:anim>
                                        <p:anim calcmode="lin" valueType="num" p14:bounceEnd="67000">
                                          <p:cBhvr additive="base">
                                            <p:cTn id="8" dur="1000" fill="hold"/>
                                            <p:tgtEl>
                                              <p:spTgt spid="322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7000">
                                      <p:stCondLst>
                                        <p:cond delay="250"/>
                                      </p:stCondLst>
                                      <p:childTnLst>
                                        <p:set>
                                          <p:cBhvr>
                                            <p:cTn id="10" dur="1" fill="hold">
                                              <p:stCondLst>
                                                <p:cond delay="0"/>
                                              </p:stCondLst>
                                            </p:cTn>
                                            <p:tgtEl>
                                              <p:spTgt spid="3226"/>
                                            </p:tgtEl>
                                            <p:attrNameLst>
                                              <p:attrName>style.visibility</p:attrName>
                                            </p:attrNameLst>
                                          </p:cBhvr>
                                          <p:to>
                                            <p:strVal val="visible"/>
                                          </p:to>
                                        </p:set>
                                        <p:anim calcmode="lin" valueType="num" p14:bounceEnd="67000">
                                          <p:cBhvr additive="base">
                                            <p:cTn id="11" dur="1000" fill="hold"/>
                                            <p:tgtEl>
                                              <p:spTgt spid="3226"/>
                                            </p:tgtEl>
                                            <p:attrNameLst>
                                              <p:attrName>ppt_x</p:attrName>
                                            </p:attrNameLst>
                                          </p:cBhvr>
                                          <p:tavLst>
                                            <p:tav tm="0">
                                              <p:val>
                                                <p:strVal val="1+#ppt_w/2"/>
                                              </p:val>
                                            </p:tav>
                                            <p:tav tm="100000">
                                              <p:val>
                                                <p:strVal val="#ppt_x"/>
                                              </p:val>
                                            </p:tav>
                                          </p:tavLst>
                                        </p:anim>
                                        <p:anim calcmode="lin" valueType="num" p14:bounceEnd="67000">
                                          <p:cBhvr additive="base">
                                            <p:cTn id="12" dur="1000" fill="hold"/>
                                            <p:tgtEl>
                                              <p:spTgt spid="3226"/>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7000">
                                      <p:stCondLst>
                                        <p:cond delay="500"/>
                                      </p:stCondLst>
                                      <p:childTnLst>
                                        <p:set>
                                          <p:cBhvr>
                                            <p:cTn id="14" dur="1" fill="hold">
                                              <p:stCondLst>
                                                <p:cond delay="0"/>
                                              </p:stCondLst>
                                            </p:cTn>
                                            <p:tgtEl>
                                              <p:spTgt spid="3228"/>
                                            </p:tgtEl>
                                            <p:attrNameLst>
                                              <p:attrName>style.visibility</p:attrName>
                                            </p:attrNameLst>
                                          </p:cBhvr>
                                          <p:to>
                                            <p:strVal val="visible"/>
                                          </p:to>
                                        </p:set>
                                        <p:anim calcmode="lin" valueType="num" p14:bounceEnd="67000">
                                          <p:cBhvr additive="base">
                                            <p:cTn id="15" dur="1000" fill="hold"/>
                                            <p:tgtEl>
                                              <p:spTgt spid="3228"/>
                                            </p:tgtEl>
                                            <p:attrNameLst>
                                              <p:attrName>ppt_x</p:attrName>
                                            </p:attrNameLst>
                                          </p:cBhvr>
                                          <p:tavLst>
                                            <p:tav tm="0">
                                              <p:val>
                                                <p:strVal val="#ppt_x"/>
                                              </p:val>
                                            </p:tav>
                                            <p:tav tm="100000">
                                              <p:val>
                                                <p:strVal val="#ppt_x"/>
                                              </p:val>
                                            </p:tav>
                                          </p:tavLst>
                                        </p:anim>
                                        <p:anim calcmode="lin" valueType="num" p14:bounceEnd="67000">
                                          <p:cBhvr additive="base">
                                            <p:cTn id="16" dur="1000" fill="hold"/>
                                            <p:tgtEl>
                                              <p:spTgt spid="322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7000">
                                      <p:stCondLst>
                                        <p:cond delay="750"/>
                                      </p:stCondLst>
                                      <p:childTnLst>
                                        <p:set>
                                          <p:cBhvr>
                                            <p:cTn id="18" dur="1" fill="hold">
                                              <p:stCondLst>
                                                <p:cond delay="0"/>
                                              </p:stCondLst>
                                            </p:cTn>
                                            <p:tgtEl>
                                              <p:spTgt spid="3223"/>
                                            </p:tgtEl>
                                            <p:attrNameLst>
                                              <p:attrName>style.visibility</p:attrName>
                                            </p:attrNameLst>
                                          </p:cBhvr>
                                          <p:to>
                                            <p:strVal val="visible"/>
                                          </p:to>
                                        </p:set>
                                        <p:anim calcmode="lin" valueType="num" p14:bounceEnd="67000">
                                          <p:cBhvr additive="base">
                                            <p:cTn id="19" dur="1000" fill="hold"/>
                                            <p:tgtEl>
                                              <p:spTgt spid="3223"/>
                                            </p:tgtEl>
                                            <p:attrNameLst>
                                              <p:attrName>ppt_x</p:attrName>
                                            </p:attrNameLst>
                                          </p:cBhvr>
                                          <p:tavLst>
                                            <p:tav tm="0">
                                              <p:val>
                                                <p:strVal val="#ppt_x"/>
                                              </p:val>
                                            </p:tav>
                                            <p:tav tm="100000">
                                              <p:val>
                                                <p:strVal val="#ppt_x"/>
                                              </p:val>
                                            </p:tav>
                                          </p:tavLst>
                                        </p:anim>
                                        <p:anim calcmode="lin" valueType="num" p14:bounceEnd="67000">
                                          <p:cBhvr additive="base">
                                            <p:cTn id="20" dur="1000" fill="hold"/>
                                            <p:tgtEl>
                                              <p:spTgt spid="3223"/>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14:presetBounceEnd="67000">
                                      <p:stCondLst>
                                        <p:cond delay="250"/>
                                      </p:stCondLst>
                                      <p:childTnLst>
                                        <p:set>
                                          <p:cBhvr>
                                            <p:cTn id="22" dur="1" fill="hold">
                                              <p:stCondLst>
                                                <p:cond delay="0"/>
                                              </p:stCondLst>
                                            </p:cTn>
                                            <p:tgtEl>
                                              <p:spTgt spid="160"/>
                                            </p:tgtEl>
                                            <p:attrNameLst>
                                              <p:attrName>style.visibility</p:attrName>
                                            </p:attrNameLst>
                                          </p:cBhvr>
                                          <p:to>
                                            <p:strVal val="visible"/>
                                          </p:to>
                                        </p:set>
                                        <p:anim calcmode="lin" valueType="num" p14:bounceEnd="67000">
                                          <p:cBhvr additive="base">
                                            <p:cTn id="23" dur="1000" fill="hold"/>
                                            <p:tgtEl>
                                              <p:spTgt spid="160"/>
                                            </p:tgtEl>
                                            <p:attrNameLst>
                                              <p:attrName>ppt_x</p:attrName>
                                            </p:attrNameLst>
                                          </p:cBhvr>
                                          <p:tavLst>
                                            <p:tav tm="0">
                                              <p:val>
                                                <p:strVal val="#ppt_x"/>
                                              </p:val>
                                            </p:tav>
                                            <p:tav tm="100000">
                                              <p:val>
                                                <p:strVal val="#ppt_x"/>
                                              </p:val>
                                            </p:tav>
                                          </p:tavLst>
                                        </p:anim>
                                        <p:anim calcmode="lin" valueType="num" p14:bounceEnd="67000">
                                          <p:cBhvr additive="base">
                                            <p:cTn id="24" dur="1000" fill="hold"/>
                                            <p:tgtEl>
                                              <p:spTgt spid="160"/>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67000">
                                      <p:stCondLst>
                                        <p:cond delay="500"/>
                                      </p:stCondLst>
                                      <p:childTnLst>
                                        <p:set>
                                          <p:cBhvr>
                                            <p:cTn id="26" dur="1" fill="hold">
                                              <p:stCondLst>
                                                <p:cond delay="0"/>
                                              </p:stCondLst>
                                            </p:cTn>
                                            <p:tgtEl>
                                              <p:spTgt spid="3229"/>
                                            </p:tgtEl>
                                            <p:attrNameLst>
                                              <p:attrName>style.visibility</p:attrName>
                                            </p:attrNameLst>
                                          </p:cBhvr>
                                          <p:to>
                                            <p:strVal val="visible"/>
                                          </p:to>
                                        </p:set>
                                        <p:anim calcmode="lin" valueType="num" p14:bounceEnd="67000">
                                          <p:cBhvr additive="base">
                                            <p:cTn id="27" dur="1000" fill="hold"/>
                                            <p:tgtEl>
                                              <p:spTgt spid="3229"/>
                                            </p:tgtEl>
                                            <p:attrNameLst>
                                              <p:attrName>ppt_x</p:attrName>
                                            </p:attrNameLst>
                                          </p:cBhvr>
                                          <p:tavLst>
                                            <p:tav tm="0">
                                              <p:val>
                                                <p:strVal val="#ppt_x"/>
                                              </p:val>
                                            </p:tav>
                                            <p:tav tm="100000">
                                              <p:val>
                                                <p:strVal val="#ppt_x"/>
                                              </p:val>
                                            </p:tav>
                                          </p:tavLst>
                                        </p:anim>
                                        <p:anim calcmode="lin" valueType="num" p14:bounceEnd="67000">
                                          <p:cBhvr additive="base">
                                            <p:cTn id="28" dur="1000" fill="hold"/>
                                            <p:tgtEl>
                                              <p:spTgt spid="322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67000">
                                      <p:stCondLst>
                                        <p:cond delay="750"/>
                                      </p:stCondLst>
                                      <p:childTnLst>
                                        <p:set>
                                          <p:cBhvr>
                                            <p:cTn id="30" dur="1" fill="hold">
                                              <p:stCondLst>
                                                <p:cond delay="0"/>
                                              </p:stCondLst>
                                            </p:cTn>
                                            <p:tgtEl>
                                              <p:spTgt spid="3225"/>
                                            </p:tgtEl>
                                            <p:attrNameLst>
                                              <p:attrName>style.visibility</p:attrName>
                                            </p:attrNameLst>
                                          </p:cBhvr>
                                          <p:to>
                                            <p:strVal val="visible"/>
                                          </p:to>
                                        </p:set>
                                        <p:anim calcmode="lin" valueType="num" p14:bounceEnd="67000">
                                          <p:cBhvr additive="base">
                                            <p:cTn id="31" dur="1000" fill="hold"/>
                                            <p:tgtEl>
                                              <p:spTgt spid="3225"/>
                                            </p:tgtEl>
                                            <p:attrNameLst>
                                              <p:attrName>ppt_x</p:attrName>
                                            </p:attrNameLst>
                                          </p:cBhvr>
                                          <p:tavLst>
                                            <p:tav tm="0">
                                              <p:val>
                                                <p:strVal val="#ppt_x"/>
                                              </p:val>
                                            </p:tav>
                                            <p:tav tm="100000">
                                              <p:val>
                                                <p:strVal val="#ppt_x"/>
                                              </p:val>
                                            </p:tav>
                                          </p:tavLst>
                                        </p:anim>
                                        <p:anim calcmode="lin" valueType="num" p14:bounceEnd="67000">
                                          <p:cBhvr additive="base">
                                            <p:cTn id="32" dur="1000" fill="hold"/>
                                            <p:tgtEl>
                                              <p:spTgt spid="3225"/>
                                            </p:tgtEl>
                                            <p:attrNameLst>
                                              <p:attrName>ppt_y</p:attrName>
                                            </p:attrNameLst>
                                          </p:cBhvr>
                                          <p:tavLst>
                                            <p:tav tm="0">
                                              <p:val>
                                                <p:strVal val="0-#ppt_h/2"/>
                                              </p:val>
                                            </p:tav>
                                            <p:tav tm="100000">
                                              <p:val>
                                                <p:strVal val="#ppt_y"/>
                                              </p:val>
                                            </p:tav>
                                          </p:tavLst>
                                        </p:anim>
                                      </p:childTnLst>
                                    </p:cTn>
                                  </p:par>
                                  <p:par>
                                    <p:cTn id="33" presetID="53" presetClass="entr" presetSubtype="16" fill="hold" nodeType="withEffect">
                                      <p:stCondLst>
                                        <p:cond delay="500"/>
                                      </p:stCondLst>
                                      <p:childTnLst>
                                        <p:set>
                                          <p:cBhvr>
                                            <p:cTn id="34" dur="1" fill="hold">
                                              <p:stCondLst>
                                                <p:cond delay="0"/>
                                              </p:stCondLst>
                                            </p:cTn>
                                            <p:tgtEl>
                                              <p:spTgt spid="3222"/>
                                            </p:tgtEl>
                                            <p:attrNameLst>
                                              <p:attrName>style.visibility</p:attrName>
                                            </p:attrNameLst>
                                          </p:cBhvr>
                                          <p:to>
                                            <p:strVal val="visible"/>
                                          </p:to>
                                        </p:set>
                                        <p:anim calcmode="lin" valueType="num">
                                          <p:cBhvr>
                                            <p:cTn id="35" dur="750" fill="hold"/>
                                            <p:tgtEl>
                                              <p:spTgt spid="3222"/>
                                            </p:tgtEl>
                                            <p:attrNameLst>
                                              <p:attrName>ppt_w</p:attrName>
                                            </p:attrNameLst>
                                          </p:cBhvr>
                                          <p:tavLst>
                                            <p:tav tm="0">
                                              <p:val>
                                                <p:fltVal val="0"/>
                                              </p:val>
                                            </p:tav>
                                            <p:tav tm="100000">
                                              <p:val>
                                                <p:strVal val="#ppt_w"/>
                                              </p:val>
                                            </p:tav>
                                          </p:tavLst>
                                        </p:anim>
                                        <p:anim calcmode="lin" valueType="num">
                                          <p:cBhvr>
                                            <p:cTn id="36" dur="750" fill="hold"/>
                                            <p:tgtEl>
                                              <p:spTgt spid="3222"/>
                                            </p:tgtEl>
                                            <p:attrNameLst>
                                              <p:attrName>ppt_h</p:attrName>
                                            </p:attrNameLst>
                                          </p:cBhvr>
                                          <p:tavLst>
                                            <p:tav tm="0">
                                              <p:val>
                                                <p:fltVal val="0"/>
                                              </p:val>
                                            </p:tav>
                                            <p:tav tm="100000">
                                              <p:val>
                                                <p:strVal val="#ppt_h"/>
                                              </p:val>
                                            </p:tav>
                                          </p:tavLst>
                                        </p:anim>
                                        <p:animEffect transition="in" filter="fade">
                                          <p:cBhvr>
                                            <p:cTn id="37" dur="750"/>
                                            <p:tgtEl>
                                              <p:spTgt spid="3222"/>
                                            </p:tgtEl>
                                          </p:cBhvr>
                                        </p:animEffect>
                                      </p:childTnLst>
                                    </p:cTn>
                                  </p:par>
                                  <p:par>
                                    <p:cTn id="38" presetID="53" presetClass="entr" presetSubtype="16" fill="hold" grpId="0" nodeType="withEffect">
                                      <p:stCondLst>
                                        <p:cond delay="600"/>
                                      </p:stCondLst>
                                      <p:childTnLst>
                                        <p:set>
                                          <p:cBhvr>
                                            <p:cTn id="39" dur="1" fill="hold">
                                              <p:stCondLst>
                                                <p:cond delay="0"/>
                                              </p:stCondLst>
                                            </p:cTn>
                                            <p:tgtEl>
                                              <p:spTgt spid="6"/>
                                            </p:tgtEl>
                                            <p:attrNameLst>
                                              <p:attrName>style.visibility</p:attrName>
                                            </p:attrNameLst>
                                          </p:cBhvr>
                                          <p:to>
                                            <p:strVal val="visible"/>
                                          </p:to>
                                        </p:set>
                                        <p:anim calcmode="lin" valueType="num">
                                          <p:cBhvr>
                                            <p:cTn id="40" dur="750" fill="hold"/>
                                            <p:tgtEl>
                                              <p:spTgt spid="6"/>
                                            </p:tgtEl>
                                            <p:attrNameLst>
                                              <p:attrName>ppt_w</p:attrName>
                                            </p:attrNameLst>
                                          </p:cBhvr>
                                          <p:tavLst>
                                            <p:tav tm="0">
                                              <p:val>
                                                <p:fltVal val="0"/>
                                              </p:val>
                                            </p:tav>
                                            <p:tav tm="100000">
                                              <p:val>
                                                <p:strVal val="#ppt_w"/>
                                              </p:val>
                                            </p:tav>
                                          </p:tavLst>
                                        </p:anim>
                                        <p:anim calcmode="lin" valueType="num">
                                          <p:cBhvr>
                                            <p:cTn id="41" dur="750" fill="hold"/>
                                            <p:tgtEl>
                                              <p:spTgt spid="6"/>
                                            </p:tgtEl>
                                            <p:attrNameLst>
                                              <p:attrName>ppt_h</p:attrName>
                                            </p:attrNameLst>
                                          </p:cBhvr>
                                          <p:tavLst>
                                            <p:tav tm="0">
                                              <p:val>
                                                <p:fltVal val="0"/>
                                              </p:val>
                                            </p:tav>
                                            <p:tav tm="100000">
                                              <p:val>
                                                <p:strVal val="#ppt_h"/>
                                              </p:val>
                                            </p:tav>
                                          </p:tavLst>
                                        </p:anim>
                                        <p:animEffect transition="in" filter="fade">
                                          <p:cBhvr>
                                            <p:cTn id="42" dur="750"/>
                                            <p:tgtEl>
                                              <p:spTgt spid="6"/>
                                            </p:tgtEl>
                                          </p:cBhvr>
                                        </p:animEffect>
                                      </p:childTnLst>
                                    </p:cTn>
                                  </p:par>
                                  <p:par>
                                    <p:cTn id="43" presetID="53" presetClass="entr" presetSubtype="16" fill="hold" nodeType="withEffect">
                                      <p:stCondLst>
                                        <p:cond delay="700"/>
                                      </p:stCondLst>
                                      <p:childTnLst>
                                        <p:set>
                                          <p:cBhvr>
                                            <p:cTn id="44" dur="1" fill="hold">
                                              <p:stCondLst>
                                                <p:cond delay="0"/>
                                              </p:stCondLst>
                                            </p:cTn>
                                            <p:tgtEl>
                                              <p:spTgt spid="3"/>
                                            </p:tgtEl>
                                            <p:attrNameLst>
                                              <p:attrName>style.visibility</p:attrName>
                                            </p:attrNameLst>
                                          </p:cBhvr>
                                          <p:to>
                                            <p:strVal val="visible"/>
                                          </p:to>
                                        </p:set>
                                        <p:anim calcmode="lin" valueType="num">
                                          <p:cBhvr>
                                            <p:cTn id="45" dur="750" fill="hold"/>
                                            <p:tgtEl>
                                              <p:spTgt spid="3"/>
                                            </p:tgtEl>
                                            <p:attrNameLst>
                                              <p:attrName>ppt_w</p:attrName>
                                            </p:attrNameLst>
                                          </p:cBhvr>
                                          <p:tavLst>
                                            <p:tav tm="0">
                                              <p:val>
                                                <p:fltVal val="0"/>
                                              </p:val>
                                            </p:tav>
                                            <p:tav tm="100000">
                                              <p:val>
                                                <p:strVal val="#ppt_w"/>
                                              </p:val>
                                            </p:tav>
                                          </p:tavLst>
                                        </p:anim>
                                        <p:anim calcmode="lin" valueType="num">
                                          <p:cBhvr>
                                            <p:cTn id="46" dur="750" fill="hold"/>
                                            <p:tgtEl>
                                              <p:spTgt spid="3"/>
                                            </p:tgtEl>
                                            <p:attrNameLst>
                                              <p:attrName>ppt_h</p:attrName>
                                            </p:attrNameLst>
                                          </p:cBhvr>
                                          <p:tavLst>
                                            <p:tav tm="0">
                                              <p:val>
                                                <p:fltVal val="0"/>
                                              </p:val>
                                            </p:tav>
                                            <p:tav tm="100000">
                                              <p:val>
                                                <p:strVal val="#ppt_h"/>
                                              </p:val>
                                            </p:tav>
                                          </p:tavLst>
                                        </p:anim>
                                        <p:animEffect transition="in" filter="fade">
                                          <p:cBhvr>
                                            <p:cTn id="47" dur="750"/>
                                            <p:tgtEl>
                                              <p:spTgt spid="3"/>
                                            </p:tgtEl>
                                          </p:cBhvr>
                                        </p:animEffect>
                                      </p:childTnLst>
                                    </p:cTn>
                                  </p:par>
                                  <p:par>
                                    <p:cTn id="48" presetID="53" presetClass="entr" presetSubtype="16" fill="hold" grpId="0" nodeType="withEffect">
                                      <p:stCondLst>
                                        <p:cond delay="800"/>
                                      </p:stCondLst>
                                      <p:childTnLst>
                                        <p:set>
                                          <p:cBhvr>
                                            <p:cTn id="49" dur="1" fill="hold">
                                              <p:stCondLst>
                                                <p:cond delay="0"/>
                                              </p:stCondLst>
                                            </p:cTn>
                                            <p:tgtEl>
                                              <p:spTgt spid="62"/>
                                            </p:tgtEl>
                                            <p:attrNameLst>
                                              <p:attrName>style.visibility</p:attrName>
                                            </p:attrNameLst>
                                          </p:cBhvr>
                                          <p:to>
                                            <p:strVal val="visible"/>
                                          </p:to>
                                        </p:set>
                                        <p:anim calcmode="lin" valueType="num">
                                          <p:cBhvr>
                                            <p:cTn id="50" dur="750" fill="hold"/>
                                            <p:tgtEl>
                                              <p:spTgt spid="62"/>
                                            </p:tgtEl>
                                            <p:attrNameLst>
                                              <p:attrName>ppt_w</p:attrName>
                                            </p:attrNameLst>
                                          </p:cBhvr>
                                          <p:tavLst>
                                            <p:tav tm="0">
                                              <p:val>
                                                <p:fltVal val="0"/>
                                              </p:val>
                                            </p:tav>
                                            <p:tav tm="100000">
                                              <p:val>
                                                <p:strVal val="#ppt_w"/>
                                              </p:val>
                                            </p:tav>
                                          </p:tavLst>
                                        </p:anim>
                                        <p:anim calcmode="lin" valueType="num">
                                          <p:cBhvr>
                                            <p:cTn id="51" dur="750" fill="hold"/>
                                            <p:tgtEl>
                                              <p:spTgt spid="62"/>
                                            </p:tgtEl>
                                            <p:attrNameLst>
                                              <p:attrName>ppt_h</p:attrName>
                                            </p:attrNameLst>
                                          </p:cBhvr>
                                          <p:tavLst>
                                            <p:tav tm="0">
                                              <p:val>
                                                <p:fltVal val="0"/>
                                              </p:val>
                                            </p:tav>
                                            <p:tav tm="100000">
                                              <p:val>
                                                <p:strVal val="#ppt_h"/>
                                              </p:val>
                                            </p:tav>
                                          </p:tavLst>
                                        </p:anim>
                                        <p:animEffect transition="in" filter="fade">
                                          <p:cBhvr>
                                            <p:cTn id="52" dur="750"/>
                                            <p:tgtEl>
                                              <p:spTgt spid="62"/>
                                            </p:tgtEl>
                                          </p:cBhvr>
                                        </p:animEffect>
                                      </p:childTnLst>
                                    </p:cTn>
                                  </p:par>
                                  <p:par>
                                    <p:cTn id="53" presetID="53" presetClass="entr" presetSubtype="16" fill="hold" nodeType="withEffect">
                                      <p:stCondLst>
                                        <p:cond delay="900"/>
                                      </p:stCondLst>
                                      <p:childTnLst>
                                        <p:set>
                                          <p:cBhvr>
                                            <p:cTn id="54" dur="1" fill="hold">
                                              <p:stCondLst>
                                                <p:cond delay="0"/>
                                              </p:stCondLst>
                                            </p:cTn>
                                            <p:tgtEl>
                                              <p:spTgt spid="3224"/>
                                            </p:tgtEl>
                                            <p:attrNameLst>
                                              <p:attrName>style.visibility</p:attrName>
                                            </p:attrNameLst>
                                          </p:cBhvr>
                                          <p:to>
                                            <p:strVal val="visible"/>
                                          </p:to>
                                        </p:set>
                                        <p:anim calcmode="lin" valueType="num">
                                          <p:cBhvr>
                                            <p:cTn id="55" dur="750" fill="hold"/>
                                            <p:tgtEl>
                                              <p:spTgt spid="3224"/>
                                            </p:tgtEl>
                                            <p:attrNameLst>
                                              <p:attrName>ppt_w</p:attrName>
                                            </p:attrNameLst>
                                          </p:cBhvr>
                                          <p:tavLst>
                                            <p:tav tm="0">
                                              <p:val>
                                                <p:fltVal val="0"/>
                                              </p:val>
                                            </p:tav>
                                            <p:tav tm="100000">
                                              <p:val>
                                                <p:strVal val="#ppt_w"/>
                                              </p:val>
                                            </p:tav>
                                          </p:tavLst>
                                        </p:anim>
                                        <p:anim calcmode="lin" valueType="num">
                                          <p:cBhvr>
                                            <p:cTn id="56" dur="750" fill="hold"/>
                                            <p:tgtEl>
                                              <p:spTgt spid="3224"/>
                                            </p:tgtEl>
                                            <p:attrNameLst>
                                              <p:attrName>ppt_h</p:attrName>
                                            </p:attrNameLst>
                                          </p:cBhvr>
                                          <p:tavLst>
                                            <p:tav tm="0">
                                              <p:val>
                                                <p:fltVal val="0"/>
                                              </p:val>
                                            </p:tav>
                                            <p:tav tm="100000">
                                              <p:val>
                                                <p:strVal val="#ppt_h"/>
                                              </p:val>
                                            </p:tav>
                                          </p:tavLst>
                                        </p:anim>
                                        <p:animEffect transition="in" filter="fade">
                                          <p:cBhvr>
                                            <p:cTn id="57" dur="750"/>
                                            <p:tgtEl>
                                              <p:spTgt spid="3224"/>
                                            </p:tgtEl>
                                          </p:cBhvr>
                                        </p:animEffect>
                                      </p:childTnLst>
                                    </p:cTn>
                                  </p:par>
                                  <p:par>
                                    <p:cTn id="58" presetID="53" presetClass="entr" presetSubtype="16" fill="hold" grpId="0" nodeType="withEffect">
                                      <p:stCondLst>
                                        <p:cond delay="1000"/>
                                      </p:stCondLst>
                                      <p:childTnLst>
                                        <p:set>
                                          <p:cBhvr>
                                            <p:cTn id="59" dur="1" fill="hold">
                                              <p:stCondLst>
                                                <p:cond delay="0"/>
                                              </p:stCondLst>
                                            </p:cTn>
                                            <p:tgtEl>
                                              <p:spTgt spid="35"/>
                                            </p:tgtEl>
                                            <p:attrNameLst>
                                              <p:attrName>style.visibility</p:attrName>
                                            </p:attrNameLst>
                                          </p:cBhvr>
                                          <p:to>
                                            <p:strVal val="visible"/>
                                          </p:to>
                                        </p:set>
                                        <p:anim calcmode="lin" valueType="num">
                                          <p:cBhvr>
                                            <p:cTn id="60" dur="750" fill="hold"/>
                                            <p:tgtEl>
                                              <p:spTgt spid="35"/>
                                            </p:tgtEl>
                                            <p:attrNameLst>
                                              <p:attrName>ppt_w</p:attrName>
                                            </p:attrNameLst>
                                          </p:cBhvr>
                                          <p:tavLst>
                                            <p:tav tm="0">
                                              <p:val>
                                                <p:fltVal val="0"/>
                                              </p:val>
                                            </p:tav>
                                            <p:tav tm="100000">
                                              <p:val>
                                                <p:strVal val="#ppt_w"/>
                                              </p:val>
                                            </p:tav>
                                          </p:tavLst>
                                        </p:anim>
                                        <p:anim calcmode="lin" valueType="num">
                                          <p:cBhvr>
                                            <p:cTn id="61" dur="750" fill="hold"/>
                                            <p:tgtEl>
                                              <p:spTgt spid="35"/>
                                            </p:tgtEl>
                                            <p:attrNameLst>
                                              <p:attrName>ppt_h</p:attrName>
                                            </p:attrNameLst>
                                          </p:cBhvr>
                                          <p:tavLst>
                                            <p:tav tm="0">
                                              <p:val>
                                                <p:fltVal val="0"/>
                                              </p:val>
                                            </p:tav>
                                            <p:tav tm="100000">
                                              <p:val>
                                                <p:strVal val="#ppt_h"/>
                                              </p:val>
                                            </p:tav>
                                          </p:tavLst>
                                        </p:anim>
                                        <p:animEffect transition="in" filter="fade">
                                          <p:cBhvr>
                                            <p:cTn id="62" dur="750"/>
                                            <p:tgtEl>
                                              <p:spTgt spid="35"/>
                                            </p:tgtEl>
                                          </p:cBhvr>
                                        </p:animEffect>
                                      </p:childTnLst>
                                    </p:cTn>
                                  </p:par>
                                  <p:par>
                                    <p:cTn id="63" presetID="53" presetClass="entr" presetSubtype="16" fill="hold" nodeType="withEffect">
                                      <p:stCondLst>
                                        <p:cond delay="1100"/>
                                      </p:stCondLst>
                                      <p:childTnLst>
                                        <p:set>
                                          <p:cBhvr>
                                            <p:cTn id="64" dur="1" fill="hold">
                                              <p:stCondLst>
                                                <p:cond delay="0"/>
                                              </p:stCondLst>
                                            </p:cTn>
                                            <p:tgtEl>
                                              <p:spTgt spid="2"/>
                                            </p:tgtEl>
                                            <p:attrNameLst>
                                              <p:attrName>style.visibility</p:attrName>
                                            </p:attrNameLst>
                                          </p:cBhvr>
                                          <p:to>
                                            <p:strVal val="visible"/>
                                          </p:to>
                                        </p:set>
                                        <p:anim calcmode="lin" valueType="num">
                                          <p:cBhvr>
                                            <p:cTn id="65" dur="750" fill="hold"/>
                                            <p:tgtEl>
                                              <p:spTgt spid="2"/>
                                            </p:tgtEl>
                                            <p:attrNameLst>
                                              <p:attrName>ppt_w</p:attrName>
                                            </p:attrNameLst>
                                          </p:cBhvr>
                                          <p:tavLst>
                                            <p:tav tm="0">
                                              <p:val>
                                                <p:fltVal val="0"/>
                                              </p:val>
                                            </p:tav>
                                            <p:tav tm="100000">
                                              <p:val>
                                                <p:strVal val="#ppt_w"/>
                                              </p:val>
                                            </p:tav>
                                          </p:tavLst>
                                        </p:anim>
                                        <p:anim calcmode="lin" valueType="num">
                                          <p:cBhvr>
                                            <p:cTn id="66" dur="750" fill="hold"/>
                                            <p:tgtEl>
                                              <p:spTgt spid="2"/>
                                            </p:tgtEl>
                                            <p:attrNameLst>
                                              <p:attrName>ppt_h</p:attrName>
                                            </p:attrNameLst>
                                          </p:cBhvr>
                                          <p:tavLst>
                                            <p:tav tm="0">
                                              <p:val>
                                                <p:fltVal val="0"/>
                                              </p:val>
                                            </p:tav>
                                            <p:tav tm="100000">
                                              <p:val>
                                                <p:strVal val="#ppt_h"/>
                                              </p:val>
                                            </p:tav>
                                          </p:tavLst>
                                        </p:anim>
                                        <p:animEffect transition="in" filter="fade">
                                          <p:cBhvr>
                                            <p:cTn id="67" dur="750"/>
                                            <p:tgtEl>
                                              <p:spTgt spid="2"/>
                                            </p:tgtEl>
                                          </p:cBhvr>
                                        </p:animEffect>
                                      </p:childTnLst>
                                    </p:cTn>
                                  </p:par>
                                  <p:par>
                                    <p:cTn id="68" presetID="53" presetClass="entr" presetSubtype="16" fill="hold" grpId="0" nodeType="withEffect">
                                      <p:stCondLst>
                                        <p:cond delay="1200"/>
                                      </p:stCondLst>
                                      <p:childTnLst>
                                        <p:set>
                                          <p:cBhvr>
                                            <p:cTn id="69" dur="1" fill="hold">
                                              <p:stCondLst>
                                                <p:cond delay="0"/>
                                              </p:stCondLst>
                                            </p:cTn>
                                            <p:tgtEl>
                                              <p:spTgt spid="19"/>
                                            </p:tgtEl>
                                            <p:attrNameLst>
                                              <p:attrName>style.visibility</p:attrName>
                                            </p:attrNameLst>
                                          </p:cBhvr>
                                          <p:to>
                                            <p:strVal val="visible"/>
                                          </p:to>
                                        </p:set>
                                        <p:anim calcmode="lin" valueType="num">
                                          <p:cBhvr>
                                            <p:cTn id="70" dur="750" fill="hold"/>
                                            <p:tgtEl>
                                              <p:spTgt spid="19"/>
                                            </p:tgtEl>
                                            <p:attrNameLst>
                                              <p:attrName>ppt_w</p:attrName>
                                            </p:attrNameLst>
                                          </p:cBhvr>
                                          <p:tavLst>
                                            <p:tav tm="0">
                                              <p:val>
                                                <p:fltVal val="0"/>
                                              </p:val>
                                            </p:tav>
                                            <p:tav tm="100000">
                                              <p:val>
                                                <p:strVal val="#ppt_w"/>
                                              </p:val>
                                            </p:tav>
                                          </p:tavLst>
                                        </p:anim>
                                        <p:anim calcmode="lin" valueType="num">
                                          <p:cBhvr>
                                            <p:cTn id="71" dur="750" fill="hold"/>
                                            <p:tgtEl>
                                              <p:spTgt spid="19"/>
                                            </p:tgtEl>
                                            <p:attrNameLst>
                                              <p:attrName>ppt_h</p:attrName>
                                            </p:attrNameLst>
                                          </p:cBhvr>
                                          <p:tavLst>
                                            <p:tav tm="0">
                                              <p:val>
                                                <p:fltVal val="0"/>
                                              </p:val>
                                            </p:tav>
                                            <p:tav tm="100000">
                                              <p:val>
                                                <p:strVal val="#ppt_h"/>
                                              </p:val>
                                            </p:tav>
                                          </p:tavLst>
                                        </p:anim>
                                        <p:animEffect transition="in" filter="fade">
                                          <p:cBhvr>
                                            <p:cTn id="72" dur="750"/>
                                            <p:tgtEl>
                                              <p:spTgt spid="19"/>
                                            </p:tgtEl>
                                          </p:cBhvr>
                                        </p:animEffect>
                                      </p:childTnLst>
                                    </p:cTn>
                                  </p:par>
                                  <p:par>
                                    <p:cTn id="73" presetID="22" presetClass="entr" presetSubtype="4" fill="hold" grpId="0" nodeType="withEffect">
                                      <p:stCondLst>
                                        <p:cond delay="1200"/>
                                      </p:stCondLst>
                                      <p:childTnLst>
                                        <p:set>
                                          <p:cBhvr>
                                            <p:cTn id="74" dur="1" fill="hold">
                                              <p:stCondLst>
                                                <p:cond delay="0"/>
                                              </p:stCondLst>
                                            </p:cTn>
                                            <p:tgtEl>
                                              <p:spTgt spid="93"/>
                                            </p:tgtEl>
                                            <p:attrNameLst>
                                              <p:attrName>style.visibility</p:attrName>
                                            </p:attrNameLst>
                                          </p:cBhvr>
                                          <p:to>
                                            <p:strVal val="visible"/>
                                          </p:to>
                                        </p:set>
                                        <p:animEffect transition="in" filter="wipe(down)">
                                          <p:cBhvr>
                                            <p:cTn id="75" dur="500"/>
                                            <p:tgtEl>
                                              <p:spTgt spid="93"/>
                                            </p:tgtEl>
                                          </p:cBhvr>
                                        </p:animEffect>
                                      </p:childTnLst>
                                    </p:cTn>
                                  </p:par>
                                  <p:par>
                                    <p:cTn id="76" presetID="2" presetClass="entr" presetSubtype="8" fill="hold" nodeType="withEffect">
                                      <p:stCondLst>
                                        <p:cond delay="1500"/>
                                      </p:stCondLst>
                                      <p:childTnLst>
                                        <p:set>
                                          <p:cBhvr>
                                            <p:cTn id="77" dur="1" fill="hold">
                                              <p:stCondLst>
                                                <p:cond delay="0"/>
                                              </p:stCondLst>
                                            </p:cTn>
                                            <p:tgtEl>
                                              <p:spTgt spid="3230"/>
                                            </p:tgtEl>
                                            <p:attrNameLst>
                                              <p:attrName>style.visibility</p:attrName>
                                            </p:attrNameLst>
                                          </p:cBhvr>
                                          <p:to>
                                            <p:strVal val="visible"/>
                                          </p:to>
                                        </p:set>
                                        <p:anim calcmode="lin" valueType="num">
                                          <p:cBhvr additive="base">
                                            <p:cTn id="78" dur="500" fill="hold"/>
                                            <p:tgtEl>
                                              <p:spTgt spid="3230"/>
                                            </p:tgtEl>
                                            <p:attrNameLst>
                                              <p:attrName>ppt_x</p:attrName>
                                            </p:attrNameLst>
                                          </p:cBhvr>
                                          <p:tavLst>
                                            <p:tav tm="0">
                                              <p:val>
                                                <p:strVal val="0-#ppt_w/2"/>
                                              </p:val>
                                            </p:tav>
                                            <p:tav tm="100000">
                                              <p:val>
                                                <p:strVal val="#ppt_x"/>
                                              </p:val>
                                            </p:tav>
                                          </p:tavLst>
                                        </p:anim>
                                        <p:anim calcmode="lin" valueType="num">
                                          <p:cBhvr additive="base">
                                            <p:cTn id="79" dur="500" fill="hold"/>
                                            <p:tgtEl>
                                              <p:spTgt spid="3230"/>
                                            </p:tgtEl>
                                            <p:attrNameLst>
                                              <p:attrName>ppt_y</p:attrName>
                                            </p:attrNameLst>
                                          </p:cBhvr>
                                          <p:tavLst>
                                            <p:tav tm="0">
                                              <p:val>
                                                <p:strVal val="#ppt_y"/>
                                              </p:val>
                                            </p:tav>
                                            <p:tav tm="100000">
                                              <p:val>
                                                <p:strVal val="#ppt_y"/>
                                              </p:val>
                                            </p:tav>
                                          </p:tavLst>
                                        </p:anim>
                                      </p:childTnLst>
                                    </p:cTn>
                                  </p:par>
                                  <p:par>
                                    <p:cTn id="80" presetID="22" presetClass="entr" presetSubtype="2" fill="hold" grpId="0" nodeType="withEffect">
                                      <p:stCondLst>
                                        <p:cond delay="1500"/>
                                      </p:stCondLst>
                                      <p:childTnLst>
                                        <p:set>
                                          <p:cBhvr>
                                            <p:cTn id="81" dur="1" fill="hold">
                                              <p:stCondLst>
                                                <p:cond delay="0"/>
                                              </p:stCondLst>
                                            </p:cTn>
                                            <p:tgtEl>
                                              <p:spTgt spid="94"/>
                                            </p:tgtEl>
                                            <p:attrNameLst>
                                              <p:attrName>style.visibility</p:attrName>
                                            </p:attrNameLst>
                                          </p:cBhvr>
                                          <p:to>
                                            <p:strVal val="visible"/>
                                          </p:to>
                                        </p:set>
                                        <p:animEffect transition="in" filter="wipe(right)">
                                          <p:cBhvr>
                                            <p:cTn id="82" dur="500"/>
                                            <p:tgtEl>
                                              <p:spTgt spid="94"/>
                                            </p:tgtEl>
                                          </p:cBhvr>
                                        </p:animEffect>
                                      </p:childTnLst>
                                    </p:cTn>
                                  </p:par>
                                  <p:par>
                                    <p:cTn id="83" presetID="2" presetClass="entr" presetSubtype="2" fill="hold" nodeType="withEffect">
                                      <p:stCondLst>
                                        <p:cond delay="1750"/>
                                      </p:stCondLst>
                                      <p:childTnLst>
                                        <p:set>
                                          <p:cBhvr>
                                            <p:cTn id="84" dur="1" fill="hold">
                                              <p:stCondLst>
                                                <p:cond delay="0"/>
                                              </p:stCondLst>
                                            </p:cTn>
                                            <p:tgtEl>
                                              <p:spTgt spid="3231"/>
                                            </p:tgtEl>
                                            <p:attrNameLst>
                                              <p:attrName>style.visibility</p:attrName>
                                            </p:attrNameLst>
                                          </p:cBhvr>
                                          <p:to>
                                            <p:strVal val="visible"/>
                                          </p:to>
                                        </p:set>
                                        <p:anim calcmode="lin" valueType="num">
                                          <p:cBhvr additive="base">
                                            <p:cTn id="85" dur="500" fill="hold"/>
                                            <p:tgtEl>
                                              <p:spTgt spid="3231"/>
                                            </p:tgtEl>
                                            <p:attrNameLst>
                                              <p:attrName>ppt_x</p:attrName>
                                            </p:attrNameLst>
                                          </p:cBhvr>
                                          <p:tavLst>
                                            <p:tav tm="0">
                                              <p:val>
                                                <p:strVal val="1+#ppt_w/2"/>
                                              </p:val>
                                            </p:tav>
                                            <p:tav tm="100000">
                                              <p:val>
                                                <p:strVal val="#ppt_x"/>
                                              </p:val>
                                            </p:tav>
                                          </p:tavLst>
                                        </p:anim>
                                        <p:anim calcmode="lin" valueType="num">
                                          <p:cBhvr additive="base">
                                            <p:cTn id="86" dur="500" fill="hold"/>
                                            <p:tgtEl>
                                              <p:spTgt spid="3231"/>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14:presetBounceEnd="67000">
                                      <p:stCondLst>
                                        <p:cond delay="2000"/>
                                      </p:stCondLst>
                                      <p:childTnLst>
                                        <p:set>
                                          <p:cBhvr>
                                            <p:cTn id="88" dur="1" fill="hold">
                                              <p:stCondLst>
                                                <p:cond delay="0"/>
                                              </p:stCondLst>
                                            </p:cTn>
                                            <p:tgtEl>
                                              <p:spTgt spid="229">
                                                <p:txEl>
                                                  <p:pRg st="0" end="0"/>
                                                </p:txEl>
                                              </p:spTgt>
                                            </p:tgtEl>
                                            <p:attrNameLst>
                                              <p:attrName>style.visibility</p:attrName>
                                            </p:attrNameLst>
                                          </p:cBhvr>
                                          <p:to>
                                            <p:strVal val="visible"/>
                                          </p:to>
                                        </p:set>
                                        <p:anim calcmode="lin" valueType="num" p14:bounceEnd="67000">
                                          <p:cBhvr additive="base">
                                            <p:cTn id="89" dur="1000" fill="hold"/>
                                            <p:tgtEl>
                                              <p:spTgt spid="229">
                                                <p:txEl>
                                                  <p:pRg st="0" end="0"/>
                                                </p:txEl>
                                              </p:spTgt>
                                            </p:tgtEl>
                                            <p:attrNameLst>
                                              <p:attrName>ppt_x</p:attrName>
                                            </p:attrNameLst>
                                          </p:cBhvr>
                                          <p:tavLst>
                                            <p:tav tm="0">
                                              <p:val>
                                                <p:strVal val="0-#ppt_w/2"/>
                                              </p:val>
                                            </p:tav>
                                            <p:tav tm="100000">
                                              <p:val>
                                                <p:strVal val="#ppt_x"/>
                                              </p:val>
                                            </p:tav>
                                          </p:tavLst>
                                        </p:anim>
                                        <p:anim calcmode="lin" valueType="num" p14:bounceEnd="67000">
                                          <p:cBhvr additive="base">
                                            <p:cTn id="90" dur="1000" fill="hold"/>
                                            <p:tgtEl>
                                              <p:spTgt spid="22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 calcmode="lin" valueType="num">
                                          <p:cBhvr additive="base">
                                            <p:cTn id="95" dur="500" fill="hold"/>
                                            <p:tgtEl>
                                              <p:spTgt spid="5"/>
                                            </p:tgtEl>
                                            <p:attrNameLst>
                                              <p:attrName>ppt_x</p:attrName>
                                            </p:attrNameLst>
                                          </p:cBhvr>
                                          <p:tavLst>
                                            <p:tav tm="0">
                                              <p:val>
                                                <p:strVal val="0-#ppt_w/2"/>
                                              </p:val>
                                            </p:tav>
                                            <p:tav tm="100000">
                                              <p:val>
                                                <p:strVal val="#ppt_x"/>
                                              </p:val>
                                            </p:tav>
                                          </p:tavLst>
                                        </p:anim>
                                        <p:anim calcmode="lin" valueType="num">
                                          <p:cBhvr additive="base">
                                            <p:cTn id="9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35" grpId="0" animBg="1"/>
          <p:bldP spid="62" grpId="0" animBg="1"/>
          <p:bldP spid="94" grpId="0" animBg="1"/>
          <p:bldP spid="93" grpId="0" animBg="1"/>
          <p:bldP spid="229" grpId="0" build="p"/>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227"/>
                                            </p:tgtEl>
                                            <p:attrNameLst>
                                              <p:attrName>style.visibility</p:attrName>
                                            </p:attrNameLst>
                                          </p:cBhvr>
                                          <p:to>
                                            <p:strVal val="visible"/>
                                          </p:to>
                                        </p:set>
                                        <p:anim calcmode="lin" valueType="num">
                                          <p:cBhvr additive="base">
                                            <p:cTn id="7" dur="1000" fill="hold"/>
                                            <p:tgtEl>
                                              <p:spTgt spid="3227"/>
                                            </p:tgtEl>
                                            <p:attrNameLst>
                                              <p:attrName>ppt_x</p:attrName>
                                            </p:attrNameLst>
                                          </p:cBhvr>
                                          <p:tavLst>
                                            <p:tav tm="0">
                                              <p:val>
                                                <p:strVal val="0-#ppt_w/2"/>
                                              </p:val>
                                            </p:tav>
                                            <p:tav tm="100000">
                                              <p:val>
                                                <p:strVal val="#ppt_x"/>
                                              </p:val>
                                            </p:tav>
                                          </p:tavLst>
                                        </p:anim>
                                        <p:anim calcmode="lin" valueType="num">
                                          <p:cBhvr additive="base">
                                            <p:cTn id="8" dur="1000" fill="hold"/>
                                            <p:tgtEl>
                                              <p:spTgt spid="322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3226"/>
                                            </p:tgtEl>
                                            <p:attrNameLst>
                                              <p:attrName>style.visibility</p:attrName>
                                            </p:attrNameLst>
                                          </p:cBhvr>
                                          <p:to>
                                            <p:strVal val="visible"/>
                                          </p:to>
                                        </p:set>
                                        <p:anim calcmode="lin" valueType="num">
                                          <p:cBhvr additive="base">
                                            <p:cTn id="11" dur="1000" fill="hold"/>
                                            <p:tgtEl>
                                              <p:spTgt spid="3226"/>
                                            </p:tgtEl>
                                            <p:attrNameLst>
                                              <p:attrName>ppt_x</p:attrName>
                                            </p:attrNameLst>
                                          </p:cBhvr>
                                          <p:tavLst>
                                            <p:tav tm="0">
                                              <p:val>
                                                <p:strVal val="1+#ppt_w/2"/>
                                              </p:val>
                                            </p:tav>
                                            <p:tav tm="100000">
                                              <p:val>
                                                <p:strVal val="#ppt_x"/>
                                              </p:val>
                                            </p:tav>
                                          </p:tavLst>
                                        </p:anim>
                                        <p:anim calcmode="lin" valueType="num">
                                          <p:cBhvr additive="base">
                                            <p:cTn id="12" dur="1000" fill="hold"/>
                                            <p:tgtEl>
                                              <p:spTgt spid="3226"/>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228"/>
                                            </p:tgtEl>
                                            <p:attrNameLst>
                                              <p:attrName>style.visibility</p:attrName>
                                            </p:attrNameLst>
                                          </p:cBhvr>
                                          <p:to>
                                            <p:strVal val="visible"/>
                                          </p:to>
                                        </p:set>
                                        <p:anim calcmode="lin" valueType="num">
                                          <p:cBhvr additive="base">
                                            <p:cTn id="15" dur="1000" fill="hold"/>
                                            <p:tgtEl>
                                              <p:spTgt spid="3228"/>
                                            </p:tgtEl>
                                            <p:attrNameLst>
                                              <p:attrName>ppt_x</p:attrName>
                                            </p:attrNameLst>
                                          </p:cBhvr>
                                          <p:tavLst>
                                            <p:tav tm="0">
                                              <p:val>
                                                <p:strVal val="#ppt_x"/>
                                              </p:val>
                                            </p:tav>
                                            <p:tav tm="100000">
                                              <p:val>
                                                <p:strVal val="#ppt_x"/>
                                              </p:val>
                                            </p:tav>
                                          </p:tavLst>
                                        </p:anim>
                                        <p:anim calcmode="lin" valueType="num">
                                          <p:cBhvr additive="base">
                                            <p:cTn id="16" dur="1000" fill="hold"/>
                                            <p:tgtEl>
                                              <p:spTgt spid="322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3223"/>
                                            </p:tgtEl>
                                            <p:attrNameLst>
                                              <p:attrName>style.visibility</p:attrName>
                                            </p:attrNameLst>
                                          </p:cBhvr>
                                          <p:to>
                                            <p:strVal val="visible"/>
                                          </p:to>
                                        </p:set>
                                        <p:anim calcmode="lin" valueType="num">
                                          <p:cBhvr additive="base">
                                            <p:cTn id="19" dur="1000" fill="hold"/>
                                            <p:tgtEl>
                                              <p:spTgt spid="3223"/>
                                            </p:tgtEl>
                                            <p:attrNameLst>
                                              <p:attrName>ppt_x</p:attrName>
                                            </p:attrNameLst>
                                          </p:cBhvr>
                                          <p:tavLst>
                                            <p:tav tm="0">
                                              <p:val>
                                                <p:strVal val="#ppt_x"/>
                                              </p:val>
                                            </p:tav>
                                            <p:tav tm="100000">
                                              <p:val>
                                                <p:strVal val="#ppt_x"/>
                                              </p:val>
                                            </p:tav>
                                          </p:tavLst>
                                        </p:anim>
                                        <p:anim calcmode="lin" valueType="num">
                                          <p:cBhvr additive="base">
                                            <p:cTn id="20" dur="1000" fill="hold"/>
                                            <p:tgtEl>
                                              <p:spTgt spid="3223"/>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250"/>
                                      </p:stCondLst>
                                      <p:childTnLst>
                                        <p:set>
                                          <p:cBhvr>
                                            <p:cTn id="22" dur="1" fill="hold">
                                              <p:stCondLst>
                                                <p:cond delay="0"/>
                                              </p:stCondLst>
                                            </p:cTn>
                                            <p:tgtEl>
                                              <p:spTgt spid="160"/>
                                            </p:tgtEl>
                                            <p:attrNameLst>
                                              <p:attrName>style.visibility</p:attrName>
                                            </p:attrNameLst>
                                          </p:cBhvr>
                                          <p:to>
                                            <p:strVal val="visible"/>
                                          </p:to>
                                        </p:set>
                                        <p:anim calcmode="lin" valueType="num">
                                          <p:cBhvr additive="base">
                                            <p:cTn id="23" dur="1000" fill="hold"/>
                                            <p:tgtEl>
                                              <p:spTgt spid="160"/>
                                            </p:tgtEl>
                                            <p:attrNameLst>
                                              <p:attrName>ppt_x</p:attrName>
                                            </p:attrNameLst>
                                          </p:cBhvr>
                                          <p:tavLst>
                                            <p:tav tm="0">
                                              <p:val>
                                                <p:strVal val="#ppt_x"/>
                                              </p:val>
                                            </p:tav>
                                            <p:tav tm="100000">
                                              <p:val>
                                                <p:strVal val="#ppt_x"/>
                                              </p:val>
                                            </p:tav>
                                          </p:tavLst>
                                        </p:anim>
                                        <p:anim calcmode="lin" valueType="num">
                                          <p:cBhvr additive="base">
                                            <p:cTn id="24" dur="1000" fill="hold"/>
                                            <p:tgtEl>
                                              <p:spTgt spid="160"/>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500"/>
                                      </p:stCondLst>
                                      <p:childTnLst>
                                        <p:set>
                                          <p:cBhvr>
                                            <p:cTn id="26" dur="1" fill="hold">
                                              <p:stCondLst>
                                                <p:cond delay="0"/>
                                              </p:stCondLst>
                                            </p:cTn>
                                            <p:tgtEl>
                                              <p:spTgt spid="3229"/>
                                            </p:tgtEl>
                                            <p:attrNameLst>
                                              <p:attrName>style.visibility</p:attrName>
                                            </p:attrNameLst>
                                          </p:cBhvr>
                                          <p:to>
                                            <p:strVal val="visible"/>
                                          </p:to>
                                        </p:set>
                                        <p:anim calcmode="lin" valueType="num">
                                          <p:cBhvr additive="base">
                                            <p:cTn id="27" dur="1000" fill="hold"/>
                                            <p:tgtEl>
                                              <p:spTgt spid="3229"/>
                                            </p:tgtEl>
                                            <p:attrNameLst>
                                              <p:attrName>ppt_x</p:attrName>
                                            </p:attrNameLst>
                                          </p:cBhvr>
                                          <p:tavLst>
                                            <p:tav tm="0">
                                              <p:val>
                                                <p:strVal val="#ppt_x"/>
                                              </p:val>
                                            </p:tav>
                                            <p:tav tm="100000">
                                              <p:val>
                                                <p:strVal val="#ppt_x"/>
                                              </p:val>
                                            </p:tav>
                                          </p:tavLst>
                                        </p:anim>
                                        <p:anim calcmode="lin" valueType="num">
                                          <p:cBhvr additive="base">
                                            <p:cTn id="28" dur="1000" fill="hold"/>
                                            <p:tgtEl>
                                              <p:spTgt spid="322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750"/>
                                      </p:stCondLst>
                                      <p:childTnLst>
                                        <p:set>
                                          <p:cBhvr>
                                            <p:cTn id="30" dur="1" fill="hold">
                                              <p:stCondLst>
                                                <p:cond delay="0"/>
                                              </p:stCondLst>
                                            </p:cTn>
                                            <p:tgtEl>
                                              <p:spTgt spid="3225"/>
                                            </p:tgtEl>
                                            <p:attrNameLst>
                                              <p:attrName>style.visibility</p:attrName>
                                            </p:attrNameLst>
                                          </p:cBhvr>
                                          <p:to>
                                            <p:strVal val="visible"/>
                                          </p:to>
                                        </p:set>
                                        <p:anim calcmode="lin" valueType="num">
                                          <p:cBhvr additive="base">
                                            <p:cTn id="31" dur="1000" fill="hold"/>
                                            <p:tgtEl>
                                              <p:spTgt spid="3225"/>
                                            </p:tgtEl>
                                            <p:attrNameLst>
                                              <p:attrName>ppt_x</p:attrName>
                                            </p:attrNameLst>
                                          </p:cBhvr>
                                          <p:tavLst>
                                            <p:tav tm="0">
                                              <p:val>
                                                <p:strVal val="#ppt_x"/>
                                              </p:val>
                                            </p:tav>
                                            <p:tav tm="100000">
                                              <p:val>
                                                <p:strVal val="#ppt_x"/>
                                              </p:val>
                                            </p:tav>
                                          </p:tavLst>
                                        </p:anim>
                                        <p:anim calcmode="lin" valueType="num">
                                          <p:cBhvr additive="base">
                                            <p:cTn id="32" dur="1000" fill="hold"/>
                                            <p:tgtEl>
                                              <p:spTgt spid="3225"/>
                                            </p:tgtEl>
                                            <p:attrNameLst>
                                              <p:attrName>ppt_y</p:attrName>
                                            </p:attrNameLst>
                                          </p:cBhvr>
                                          <p:tavLst>
                                            <p:tav tm="0">
                                              <p:val>
                                                <p:strVal val="0-#ppt_h/2"/>
                                              </p:val>
                                            </p:tav>
                                            <p:tav tm="100000">
                                              <p:val>
                                                <p:strVal val="#ppt_y"/>
                                              </p:val>
                                            </p:tav>
                                          </p:tavLst>
                                        </p:anim>
                                      </p:childTnLst>
                                    </p:cTn>
                                  </p:par>
                                  <p:par>
                                    <p:cTn id="33" presetID="53" presetClass="entr" presetSubtype="16" fill="hold" nodeType="withEffect">
                                      <p:stCondLst>
                                        <p:cond delay="500"/>
                                      </p:stCondLst>
                                      <p:childTnLst>
                                        <p:set>
                                          <p:cBhvr>
                                            <p:cTn id="34" dur="1" fill="hold">
                                              <p:stCondLst>
                                                <p:cond delay="0"/>
                                              </p:stCondLst>
                                            </p:cTn>
                                            <p:tgtEl>
                                              <p:spTgt spid="3222"/>
                                            </p:tgtEl>
                                            <p:attrNameLst>
                                              <p:attrName>style.visibility</p:attrName>
                                            </p:attrNameLst>
                                          </p:cBhvr>
                                          <p:to>
                                            <p:strVal val="visible"/>
                                          </p:to>
                                        </p:set>
                                        <p:anim calcmode="lin" valueType="num">
                                          <p:cBhvr>
                                            <p:cTn id="35" dur="750" fill="hold"/>
                                            <p:tgtEl>
                                              <p:spTgt spid="3222"/>
                                            </p:tgtEl>
                                            <p:attrNameLst>
                                              <p:attrName>ppt_w</p:attrName>
                                            </p:attrNameLst>
                                          </p:cBhvr>
                                          <p:tavLst>
                                            <p:tav tm="0">
                                              <p:val>
                                                <p:fltVal val="0"/>
                                              </p:val>
                                            </p:tav>
                                            <p:tav tm="100000">
                                              <p:val>
                                                <p:strVal val="#ppt_w"/>
                                              </p:val>
                                            </p:tav>
                                          </p:tavLst>
                                        </p:anim>
                                        <p:anim calcmode="lin" valueType="num">
                                          <p:cBhvr>
                                            <p:cTn id="36" dur="750" fill="hold"/>
                                            <p:tgtEl>
                                              <p:spTgt spid="3222"/>
                                            </p:tgtEl>
                                            <p:attrNameLst>
                                              <p:attrName>ppt_h</p:attrName>
                                            </p:attrNameLst>
                                          </p:cBhvr>
                                          <p:tavLst>
                                            <p:tav tm="0">
                                              <p:val>
                                                <p:fltVal val="0"/>
                                              </p:val>
                                            </p:tav>
                                            <p:tav tm="100000">
                                              <p:val>
                                                <p:strVal val="#ppt_h"/>
                                              </p:val>
                                            </p:tav>
                                          </p:tavLst>
                                        </p:anim>
                                        <p:animEffect transition="in" filter="fade">
                                          <p:cBhvr>
                                            <p:cTn id="37" dur="750"/>
                                            <p:tgtEl>
                                              <p:spTgt spid="3222"/>
                                            </p:tgtEl>
                                          </p:cBhvr>
                                        </p:animEffect>
                                      </p:childTnLst>
                                    </p:cTn>
                                  </p:par>
                                  <p:par>
                                    <p:cTn id="38" presetID="53" presetClass="entr" presetSubtype="16" fill="hold" grpId="0" nodeType="withEffect">
                                      <p:stCondLst>
                                        <p:cond delay="600"/>
                                      </p:stCondLst>
                                      <p:childTnLst>
                                        <p:set>
                                          <p:cBhvr>
                                            <p:cTn id="39" dur="1" fill="hold">
                                              <p:stCondLst>
                                                <p:cond delay="0"/>
                                              </p:stCondLst>
                                            </p:cTn>
                                            <p:tgtEl>
                                              <p:spTgt spid="6"/>
                                            </p:tgtEl>
                                            <p:attrNameLst>
                                              <p:attrName>style.visibility</p:attrName>
                                            </p:attrNameLst>
                                          </p:cBhvr>
                                          <p:to>
                                            <p:strVal val="visible"/>
                                          </p:to>
                                        </p:set>
                                        <p:anim calcmode="lin" valueType="num">
                                          <p:cBhvr>
                                            <p:cTn id="40" dur="750" fill="hold"/>
                                            <p:tgtEl>
                                              <p:spTgt spid="6"/>
                                            </p:tgtEl>
                                            <p:attrNameLst>
                                              <p:attrName>ppt_w</p:attrName>
                                            </p:attrNameLst>
                                          </p:cBhvr>
                                          <p:tavLst>
                                            <p:tav tm="0">
                                              <p:val>
                                                <p:fltVal val="0"/>
                                              </p:val>
                                            </p:tav>
                                            <p:tav tm="100000">
                                              <p:val>
                                                <p:strVal val="#ppt_w"/>
                                              </p:val>
                                            </p:tav>
                                          </p:tavLst>
                                        </p:anim>
                                        <p:anim calcmode="lin" valueType="num">
                                          <p:cBhvr>
                                            <p:cTn id="41" dur="750" fill="hold"/>
                                            <p:tgtEl>
                                              <p:spTgt spid="6"/>
                                            </p:tgtEl>
                                            <p:attrNameLst>
                                              <p:attrName>ppt_h</p:attrName>
                                            </p:attrNameLst>
                                          </p:cBhvr>
                                          <p:tavLst>
                                            <p:tav tm="0">
                                              <p:val>
                                                <p:fltVal val="0"/>
                                              </p:val>
                                            </p:tav>
                                            <p:tav tm="100000">
                                              <p:val>
                                                <p:strVal val="#ppt_h"/>
                                              </p:val>
                                            </p:tav>
                                          </p:tavLst>
                                        </p:anim>
                                        <p:animEffect transition="in" filter="fade">
                                          <p:cBhvr>
                                            <p:cTn id="42" dur="750"/>
                                            <p:tgtEl>
                                              <p:spTgt spid="6"/>
                                            </p:tgtEl>
                                          </p:cBhvr>
                                        </p:animEffect>
                                      </p:childTnLst>
                                    </p:cTn>
                                  </p:par>
                                  <p:par>
                                    <p:cTn id="43" presetID="53" presetClass="entr" presetSubtype="16" fill="hold" nodeType="withEffect">
                                      <p:stCondLst>
                                        <p:cond delay="700"/>
                                      </p:stCondLst>
                                      <p:childTnLst>
                                        <p:set>
                                          <p:cBhvr>
                                            <p:cTn id="44" dur="1" fill="hold">
                                              <p:stCondLst>
                                                <p:cond delay="0"/>
                                              </p:stCondLst>
                                            </p:cTn>
                                            <p:tgtEl>
                                              <p:spTgt spid="3"/>
                                            </p:tgtEl>
                                            <p:attrNameLst>
                                              <p:attrName>style.visibility</p:attrName>
                                            </p:attrNameLst>
                                          </p:cBhvr>
                                          <p:to>
                                            <p:strVal val="visible"/>
                                          </p:to>
                                        </p:set>
                                        <p:anim calcmode="lin" valueType="num">
                                          <p:cBhvr>
                                            <p:cTn id="45" dur="750" fill="hold"/>
                                            <p:tgtEl>
                                              <p:spTgt spid="3"/>
                                            </p:tgtEl>
                                            <p:attrNameLst>
                                              <p:attrName>ppt_w</p:attrName>
                                            </p:attrNameLst>
                                          </p:cBhvr>
                                          <p:tavLst>
                                            <p:tav tm="0">
                                              <p:val>
                                                <p:fltVal val="0"/>
                                              </p:val>
                                            </p:tav>
                                            <p:tav tm="100000">
                                              <p:val>
                                                <p:strVal val="#ppt_w"/>
                                              </p:val>
                                            </p:tav>
                                          </p:tavLst>
                                        </p:anim>
                                        <p:anim calcmode="lin" valueType="num">
                                          <p:cBhvr>
                                            <p:cTn id="46" dur="750" fill="hold"/>
                                            <p:tgtEl>
                                              <p:spTgt spid="3"/>
                                            </p:tgtEl>
                                            <p:attrNameLst>
                                              <p:attrName>ppt_h</p:attrName>
                                            </p:attrNameLst>
                                          </p:cBhvr>
                                          <p:tavLst>
                                            <p:tav tm="0">
                                              <p:val>
                                                <p:fltVal val="0"/>
                                              </p:val>
                                            </p:tav>
                                            <p:tav tm="100000">
                                              <p:val>
                                                <p:strVal val="#ppt_h"/>
                                              </p:val>
                                            </p:tav>
                                          </p:tavLst>
                                        </p:anim>
                                        <p:animEffect transition="in" filter="fade">
                                          <p:cBhvr>
                                            <p:cTn id="47" dur="750"/>
                                            <p:tgtEl>
                                              <p:spTgt spid="3"/>
                                            </p:tgtEl>
                                          </p:cBhvr>
                                        </p:animEffect>
                                      </p:childTnLst>
                                    </p:cTn>
                                  </p:par>
                                  <p:par>
                                    <p:cTn id="48" presetID="53" presetClass="entr" presetSubtype="16" fill="hold" grpId="0" nodeType="withEffect">
                                      <p:stCondLst>
                                        <p:cond delay="800"/>
                                      </p:stCondLst>
                                      <p:childTnLst>
                                        <p:set>
                                          <p:cBhvr>
                                            <p:cTn id="49" dur="1" fill="hold">
                                              <p:stCondLst>
                                                <p:cond delay="0"/>
                                              </p:stCondLst>
                                            </p:cTn>
                                            <p:tgtEl>
                                              <p:spTgt spid="62"/>
                                            </p:tgtEl>
                                            <p:attrNameLst>
                                              <p:attrName>style.visibility</p:attrName>
                                            </p:attrNameLst>
                                          </p:cBhvr>
                                          <p:to>
                                            <p:strVal val="visible"/>
                                          </p:to>
                                        </p:set>
                                        <p:anim calcmode="lin" valueType="num">
                                          <p:cBhvr>
                                            <p:cTn id="50" dur="750" fill="hold"/>
                                            <p:tgtEl>
                                              <p:spTgt spid="62"/>
                                            </p:tgtEl>
                                            <p:attrNameLst>
                                              <p:attrName>ppt_w</p:attrName>
                                            </p:attrNameLst>
                                          </p:cBhvr>
                                          <p:tavLst>
                                            <p:tav tm="0">
                                              <p:val>
                                                <p:fltVal val="0"/>
                                              </p:val>
                                            </p:tav>
                                            <p:tav tm="100000">
                                              <p:val>
                                                <p:strVal val="#ppt_w"/>
                                              </p:val>
                                            </p:tav>
                                          </p:tavLst>
                                        </p:anim>
                                        <p:anim calcmode="lin" valueType="num">
                                          <p:cBhvr>
                                            <p:cTn id="51" dur="750" fill="hold"/>
                                            <p:tgtEl>
                                              <p:spTgt spid="62"/>
                                            </p:tgtEl>
                                            <p:attrNameLst>
                                              <p:attrName>ppt_h</p:attrName>
                                            </p:attrNameLst>
                                          </p:cBhvr>
                                          <p:tavLst>
                                            <p:tav tm="0">
                                              <p:val>
                                                <p:fltVal val="0"/>
                                              </p:val>
                                            </p:tav>
                                            <p:tav tm="100000">
                                              <p:val>
                                                <p:strVal val="#ppt_h"/>
                                              </p:val>
                                            </p:tav>
                                          </p:tavLst>
                                        </p:anim>
                                        <p:animEffect transition="in" filter="fade">
                                          <p:cBhvr>
                                            <p:cTn id="52" dur="750"/>
                                            <p:tgtEl>
                                              <p:spTgt spid="62"/>
                                            </p:tgtEl>
                                          </p:cBhvr>
                                        </p:animEffect>
                                      </p:childTnLst>
                                    </p:cTn>
                                  </p:par>
                                  <p:par>
                                    <p:cTn id="53" presetID="53" presetClass="entr" presetSubtype="16" fill="hold" nodeType="withEffect">
                                      <p:stCondLst>
                                        <p:cond delay="900"/>
                                      </p:stCondLst>
                                      <p:childTnLst>
                                        <p:set>
                                          <p:cBhvr>
                                            <p:cTn id="54" dur="1" fill="hold">
                                              <p:stCondLst>
                                                <p:cond delay="0"/>
                                              </p:stCondLst>
                                            </p:cTn>
                                            <p:tgtEl>
                                              <p:spTgt spid="3224"/>
                                            </p:tgtEl>
                                            <p:attrNameLst>
                                              <p:attrName>style.visibility</p:attrName>
                                            </p:attrNameLst>
                                          </p:cBhvr>
                                          <p:to>
                                            <p:strVal val="visible"/>
                                          </p:to>
                                        </p:set>
                                        <p:anim calcmode="lin" valueType="num">
                                          <p:cBhvr>
                                            <p:cTn id="55" dur="750" fill="hold"/>
                                            <p:tgtEl>
                                              <p:spTgt spid="3224"/>
                                            </p:tgtEl>
                                            <p:attrNameLst>
                                              <p:attrName>ppt_w</p:attrName>
                                            </p:attrNameLst>
                                          </p:cBhvr>
                                          <p:tavLst>
                                            <p:tav tm="0">
                                              <p:val>
                                                <p:fltVal val="0"/>
                                              </p:val>
                                            </p:tav>
                                            <p:tav tm="100000">
                                              <p:val>
                                                <p:strVal val="#ppt_w"/>
                                              </p:val>
                                            </p:tav>
                                          </p:tavLst>
                                        </p:anim>
                                        <p:anim calcmode="lin" valueType="num">
                                          <p:cBhvr>
                                            <p:cTn id="56" dur="750" fill="hold"/>
                                            <p:tgtEl>
                                              <p:spTgt spid="3224"/>
                                            </p:tgtEl>
                                            <p:attrNameLst>
                                              <p:attrName>ppt_h</p:attrName>
                                            </p:attrNameLst>
                                          </p:cBhvr>
                                          <p:tavLst>
                                            <p:tav tm="0">
                                              <p:val>
                                                <p:fltVal val="0"/>
                                              </p:val>
                                            </p:tav>
                                            <p:tav tm="100000">
                                              <p:val>
                                                <p:strVal val="#ppt_h"/>
                                              </p:val>
                                            </p:tav>
                                          </p:tavLst>
                                        </p:anim>
                                        <p:animEffect transition="in" filter="fade">
                                          <p:cBhvr>
                                            <p:cTn id="57" dur="750"/>
                                            <p:tgtEl>
                                              <p:spTgt spid="3224"/>
                                            </p:tgtEl>
                                          </p:cBhvr>
                                        </p:animEffect>
                                      </p:childTnLst>
                                    </p:cTn>
                                  </p:par>
                                  <p:par>
                                    <p:cTn id="58" presetID="53" presetClass="entr" presetSubtype="16" fill="hold" grpId="0" nodeType="withEffect">
                                      <p:stCondLst>
                                        <p:cond delay="1000"/>
                                      </p:stCondLst>
                                      <p:childTnLst>
                                        <p:set>
                                          <p:cBhvr>
                                            <p:cTn id="59" dur="1" fill="hold">
                                              <p:stCondLst>
                                                <p:cond delay="0"/>
                                              </p:stCondLst>
                                            </p:cTn>
                                            <p:tgtEl>
                                              <p:spTgt spid="35"/>
                                            </p:tgtEl>
                                            <p:attrNameLst>
                                              <p:attrName>style.visibility</p:attrName>
                                            </p:attrNameLst>
                                          </p:cBhvr>
                                          <p:to>
                                            <p:strVal val="visible"/>
                                          </p:to>
                                        </p:set>
                                        <p:anim calcmode="lin" valueType="num">
                                          <p:cBhvr>
                                            <p:cTn id="60" dur="750" fill="hold"/>
                                            <p:tgtEl>
                                              <p:spTgt spid="35"/>
                                            </p:tgtEl>
                                            <p:attrNameLst>
                                              <p:attrName>ppt_w</p:attrName>
                                            </p:attrNameLst>
                                          </p:cBhvr>
                                          <p:tavLst>
                                            <p:tav tm="0">
                                              <p:val>
                                                <p:fltVal val="0"/>
                                              </p:val>
                                            </p:tav>
                                            <p:tav tm="100000">
                                              <p:val>
                                                <p:strVal val="#ppt_w"/>
                                              </p:val>
                                            </p:tav>
                                          </p:tavLst>
                                        </p:anim>
                                        <p:anim calcmode="lin" valueType="num">
                                          <p:cBhvr>
                                            <p:cTn id="61" dur="750" fill="hold"/>
                                            <p:tgtEl>
                                              <p:spTgt spid="35"/>
                                            </p:tgtEl>
                                            <p:attrNameLst>
                                              <p:attrName>ppt_h</p:attrName>
                                            </p:attrNameLst>
                                          </p:cBhvr>
                                          <p:tavLst>
                                            <p:tav tm="0">
                                              <p:val>
                                                <p:fltVal val="0"/>
                                              </p:val>
                                            </p:tav>
                                            <p:tav tm="100000">
                                              <p:val>
                                                <p:strVal val="#ppt_h"/>
                                              </p:val>
                                            </p:tav>
                                          </p:tavLst>
                                        </p:anim>
                                        <p:animEffect transition="in" filter="fade">
                                          <p:cBhvr>
                                            <p:cTn id="62" dur="750"/>
                                            <p:tgtEl>
                                              <p:spTgt spid="35"/>
                                            </p:tgtEl>
                                          </p:cBhvr>
                                        </p:animEffect>
                                      </p:childTnLst>
                                    </p:cTn>
                                  </p:par>
                                  <p:par>
                                    <p:cTn id="63" presetID="53" presetClass="entr" presetSubtype="16" fill="hold" nodeType="withEffect">
                                      <p:stCondLst>
                                        <p:cond delay="1100"/>
                                      </p:stCondLst>
                                      <p:childTnLst>
                                        <p:set>
                                          <p:cBhvr>
                                            <p:cTn id="64" dur="1" fill="hold">
                                              <p:stCondLst>
                                                <p:cond delay="0"/>
                                              </p:stCondLst>
                                            </p:cTn>
                                            <p:tgtEl>
                                              <p:spTgt spid="2"/>
                                            </p:tgtEl>
                                            <p:attrNameLst>
                                              <p:attrName>style.visibility</p:attrName>
                                            </p:attrNameLst>
                                          </p:cBhvr>
                                          <p:to>
                                            <p:strVal val="visible"/>
                                          </p:to>
                                        </p:set>
                                        <p:anim calcmode="lin" valueType="num">
                                          <p:cBhvr>
                                            <p:cTn id="65" dur="750" fill="hold"/>
                                            <p:tgtEl>
                                              <p:spTgt spid="2"/>
                                            </p:tgtEl>
                                            <p:attrNameLst>
                                              <p:attrName>ppt_w</p:attrName>
                                            </p:attrNameLst>
                                          </p:cBhvr>
                                          <p:tavLst>
                                            <p:tav tm="0">
                                              <p:val>
                                                <p:fltVal val="0"/>
                                              </p:val>
                                            </p:tav>
                                            <p:tav tm="100000">
                                              <p:val>
                                                <p:strVal val="#ppt_w"/>
                                              </p:val>
                                            </p:tav>
                                          </p:tavLst>
                                        </p:anim>
                                        <p:anim calcmode="lin" valueType="num">
                                          <p:cBhvr>
                                            <p:cTn id="66" dur="750" fill="hold"/>
                                            <p:tgtEl>
                                              <p:spTgt spid="2"/>
                                            </p:tgtEl>
                                            <p:attrNameLst>
                                              <p:attrName>ppt_h</p:attrName>
                                            </p:attrNameLst>
                                          </p:cBhvr>
                                          <p:tavLst>
                                            <p:tav tm="0">
                                              <p:val>
                                                <p:fltVal val="0"/>
                                              </p:val>
                                            </p:tav>
                                            <p:tav tm="100000">
                                              <p:val>
                                                <p:strVal val="#ppt_h"/>
                                              </p:val>
                                            </p:tav>
                                          </p:tavLst>
                                        </p:anim>
                                        <p:animEffect transition="in" filter="fade">
                                          <p:cBhvr>
                                            <p:cTn id="67" dur="750"/>
                                            <p:tgtEl>
                                              <p:spTgt spid="2"/>
                                            </p:tgtEl>
                                          </p:cBhvr>
                                        </p:animEffect>
                                      </p:childTnLst>
                                    </p:cTn>
                                  </p:par>
                                  <p:par>
                                    <p:cTn id="68" presetID="53" presetClass="entr" presetSubtype="16" fill="hold" grpId="0" nodeType="withEffect">
                                      <p:stCondLst>
                                        <p:cond delay="1200"/>
                                      </p:stCondLst>
                                      <p:childTnLst>
                                        <p:set>
                                          <p:cBhvr>
                                            <p:cTn id="69" dur="1" fill="hold">
                                              <p:stCondLst>
                                                <p:cond delay="0"/>
                                              </p:stCondLst>
                                            </p:cTn>
                                            <p:tgtEl>
                                              <p:spTgt spid="19"/>
                                            </p:tgtEl>
                                            <p:attrNameLst>
                                              <p:attrName>style.visibility</p:attrName>
                                            </p:attrNameLst>
                                          </p:cBhvr>
                                          <p:to>
                                            <p:strVal val="visible"/>
                                          </p:to>
                                        </p:set>
                                        <p:anim calcmode="lin" valueType="num">
                                          <p:cBhvr>
                                            <p:cTn id="70" dur="750" fill="hold"/>
                                            <p:tgtEl>
                                              <p:spTgt spid="19"/>
                                            </p:tgtEl>
                                            <p:attrNameLst>
                                              <p:attrName>ppt_w</p:attrName>
                                            </p:attrNameLst>
                                          </p:cBhvr>
                                          <p:tavLst>
                                            <p:tav tm="0">
                                              <p:val>
                                                <p:fltVal val="0"/>
                                              </p:val>
                                            </p:tav>
                                            <p:tav tm="100000">
                                              <p:val>
                                                <p:strVal val="#ppt_w"/>
                                              </p:val>
                                            </p:tav>
                                          </p:tavLst>
                                        </p:anim>
                                        <p:anim calcmode="lin" valueType="num">
                                          <p:cBhvr>
                                            <p:cTn id="71" dur="750" fill="hold"/>
                                            <p:tgtEl>
                                              <p:spTgt spid="19"/>
                                            </p:tgtEl>
                                            <p:attrNameLst>
                                              <p:attrName>ppt_h</p:attrName>
                                            </p:attrNameLst>
                                          </p:cBhvr>
                                          <p:tavLst>
                                            <p:tav tm="0">
                                              <p:val>
                                                <p:fltVal val="0"/>
                                              </p:val>
                                            </p:tav>
                                            <p:tav tm="100000">
                                              <p:val>
                                                <p:strVal val="#ppt_h"/>
                                              </p:val>
                                            </p:tav>
                                          </p:tavLst>
                                        </p:anim>
                                        <p:animEffect transition="in" filter="fade">
                                          <p:cBhvr>
                                            <p:cTn id="72" dur="750"/>
                                            <p:tgtEl>
                                              <p:spTgt spid="19"/>
                                            </p:tgtEl>
                                          </p:cBhvr>
                                        </p:animEffect>
                                      </p:childTnLst>
                                    </p:cTn>
                                  </p:par>
                                  <p:par>
                                    <p:cTn id="73" presetID="22" presetClass="entr" presetSubtype="4" fill="hold" grpId="0" nodeType="withEffect">
                                      <p:stCondLst>
                                        <p:cond delay="1200"/>
                                      </p:stCondLst>
                                      <p:childTnLst>
                                        <p:set>
                                          <p:cBhvr>
                                            <p:cTn id="74" dur="1" fill="hold">
                                              <p:stCondLst>
                                                <p:cond delay="0"/>
                                              </p:stCondLst>
                                            </p:cTn>
                                            <p:tgtEl>
                                              <p:spTgt spid="93"/>
                                            </p:tgtEl>
                                            <p:attrNameLst>
                                              <p:attrName>style.visibility</p:attrName>
                                            </p:attrNameLst>
                                          </p:cBhvr>
                                          <p:to>
                                            <p:strVal val="visible"/>
                                          </p:to>
                                        </p:set>
                                        <p:animEffect transition="in" filter="wipe(down)">
                                          <p:cBhvr>
                                            <p:cTn id="75" dur="500"/>
                                            <p:tgtEl>
                                              <p:spTgt spid="93"/>
                                            </p:tgtEl>
                                          </p:cBhvr>
                                        </p:animEffect>
                                      </p:childTnLst>
                                    </p:cTn>
                                  </p:par>
                                  <p:par>
                                    <p:cTn id="76" presetID="2" presetClass="entr" presetSubtype="8" fill="hold" nodeType="withEffect">
                                      <p:stCondLst>
                                        <p:cond delay="1500"/>
                                      </p:stCondLst>
                                      <p:childTnLst>
                                        <p:set>
                                          <p:cBhvr>
                                            <p:cTn id="77" dur="1" fill="hold">
                                              <p:stCondLst>
                                                <p:cond delay="0"/>
                                              </p:stCondLst>
                                            </p:cTn>
                                            <p:tgtEl>
                                              <p:spTgt spid="3230"/>
                                            </p:tgtEl>
                                            <p:attrNameLst>
                                              <p:attrName>style.visibility</p:attrName>
                                            </p:attrNameLst>
                                          </p:cBhvr>
                                          <p:to>
                                            <p:strVal val="visible"/>
                                          </p:to>
                                        </p:set>
                                        <p:anim calcmode="lin" valueType="num">
                                          <p:cBhvr additive="base">
                                            <p:cTn id="78" dur="500" fill="hold"/>
                                            <p:tgtEl>
                                              <p:spTgt spid="3230"/>
                                            </p:tgtEl>
                                            <p:attrNameLst>
                                              <p:attrName>ppt_x</p:attrName>
                                            </p:attrNameLst>
                                          </p:cBhvr>
                                          <p:tavLst>
                                            <p:tav tm="0">
                                              <p:val>
                                                <p:strVal val="0-#ppt_w/2"/>
                                              </p:val>
                                            </p:tav>
                                            <p:tav tm="100000">
                                              <p:val>
                                                <p:strVal val="#ppt_x"/>
                                              </p:val>
                                            </p:tav>
                                          </p:tavLst>
                                        </p:anim>
                                        <p:anim calcmode="lin" valueType="num">
                                          <p:cBhvr additive="base">
                                            <p:cTn id="79" dur="500" fill="hold"/>
                                            <p:tgtEl>
                                              <p:spTgt spid="3230"/>
                                            </p:tgtEl>
                                            <p:attrNameLst>
                                              <p:attrName>ppt_y</p:attrName>
                                            </p:attrNameLst>
                                          </p:cBhvr>
                                          <p:tavLst>
                                            <p:tav tm="0">
                                              <p:val>
                                                <p:strVal val="#ppt_y"/>
                                              </p:val>
                                            </p:tav>
                                            <p:tav tm="100000">
                                              <p:val>
                                                <p:strVal val="#ppt_y"/>
                                              </p:val>
                                            </p:tav>
                                          </p:tavLst>
                                        </p:anim>
                                      </p:childTnLst>
                                    </p:cTn>
                                  </p:par>
                                  <p:par>
                                    <p:cTn id="80" presetID="22" presetClass="entr" presetSubtype="2" fill="hold" grpId="0" nodeType="withEffect">
                                      <p:stCondLst>
                                        <p:cond delay="1500"/>
                                      </p:stCondLst>
                                      <p:childTnLst>
                                        <p:set>
                                          <p:cBhvr>
                                            <p:cTn id="81" dur="1" fill="hold">
                                              <p:stCondLst>
                                                <p:cond delay="0"/>
                                              </p:stCondLst>
                                            </p:cTn>
                                            <p:tgtEl>
                                              <p:spTgt spid="94"/>
                                            </p:tgtEl>
                                            <p:attrNameLst>
                                              <p:attrName>style.visibility</p:attrName>
                                            </p:attrNameLst>
                                          </p:cBhvr>
                                          <p:to>
                                            <p:strVal val="visible"/>
                                          </p:to>
                                        </p:set>
                                        <p:animEffect transition="in" filter="wipe(right)">
                                          <p:cBhvr>
                                            <p:cTn id="82" dur="500"/>
                                            <p:tgtEl>
                                              <p:spTgt spid="94"/>
                                            </p:tgtEl>
                                          </p:cBhvr>
                                        </p:animEffect>
                                      </p:childTnLst>
                                    </p:cTn>
                                  </p:par>
                                  <p:par>
                                    <p:cTn id="83" presetID="2" presetClass="entr" presetSubtype="2" fill="hold" nodeType="withEffect">
                                      <p:stCondLst>
                                        <p:cond delay="1750"/>
                                      </p:stCondLst>
                                      <p:childTnLst>
                                        <p:set>
                                          <p:cBhvr>
                                            <p:cTn id="84" dur="1" fill="hold">
                                              <p:stCondLst>
                                                <p:cond delay="0"/>
                                              </p:stCondLst>
                                            </p:cTn>
                                            <p:tgtEl>
                                              <p:spTgt spid="3231"/>
                                            </p:tgtEl>
                                            <p:attrNameLst>
                                              <p:attrName>style.visibility</p:attrName>
                                            </p:attrNameLst>
                                          </p:cBhvr>
                                          <p:to>
                                            <p:strVal val="visible"/>
                                          </p:to>
                                        </p:set>
                                        <p:anim calcmode="lin" valueType="num">
                                          <p:cBhvr additive="base">
                                            <p:cTn id="85" dur="500" fill="hold"/>
                                            <p:tgtEl>
                                              <p:spTgt spid="3231"/>
                                            </p:tgtEl>
                                            <p:attrNameLst>
                                              <p:attrName>ppt_x</p:attrName>
                                            </p:attrNameLst>
                                          </p:cBhvr>
                                          <p:tavLst>
                                            <p:tav tm="0">
                                              <p:val>
                                                <p:strVal val="1+#ppt_w/2"/>
                                              </p:val>
                                            </p:tav>
                                            <p:tav tm="100000">
                                              <p:val>
                                                <p:strVal val="#ppt_x"/>
                                              </p:val>
                                            </p:tav>
                                          </p:tavLst>
                                        </p:anim>
                                        <p:anim calcmode="lin" valueType="num">
                                          <p:cBhvr additive="base">
                                            <p:cTn id="86" dur="500" fill="hold"/>
                                            <p:tgtEl>
                                              <p:spTgt spid="3231"/>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2000"/>
                                      </p:stCondLst>
                                      <p:childTnLst>
                                        <p:set>
                                          <p:cBhvr>
                                            <p:cTn id="88" dur="1" fill="hold">
                                              <p:stCondLst>
                                                <p:cond delay="0"/>
                                              </p:stCondLst>
                                            </p:cTn>
                                            <p:tgtEl>
                                              <p:spTgt spid="229">
                                                <p:txEl>
                                                  <p:pRg st="0" end="0"/>
                                                </p:txEl>
                                              </p:spTgt>
                                            </p:tgtEl>
                                            <p:attrNameLst>
                                              <p:attrName>style.visibility</p:attrName>
                                            </p:attrNameLst>
                                          </p:cBhvr>
                                          <p:to>
                                            <p:strVal val="visible"/>
                                          </p:to>
                                        </p:set>
                                        <p:anim calcmode="lin" valueType="num">
                                          <p:cBhvr additive="base">
                                            <p:cTn id="89" dur="1000" fill="hold"/>
                                            <p:tgtEl>
                                              <p:spTgt spid="229">
                                                <p:txEl>
                                                  <p:pRg st="0" end="0"/>
                                                </p:txEl>
                                              </p:spTgt>
                                            </p:tgtEl>
                                            <p:attrNameLst>
                                              <p:attrName>ppt_x</p:attrName>
                                            </p:attrNameLst>
                                          </p:cBhvr>
                                          <p:tavLst>
                                            <p:tav tm="0">
                                              <p:val>
                                                <p:strVal val="0-#ppt_w/2"/>
                                              </p:val>
                                            </p:tav>
                                            <p:tav tm="100000">
                                              <p:val>
                                                <p:strVal val="#ppt_x"/>
                                              </p:val>
                                            </p:tav>
                                          </p:tavLst>
                                        </p:anim>
                                        <p:anim calcmode="lin" valueType="num">
                                          <p:cBhvr additive="base">
                                            <p:cTn id="90" dur="1000" fill="hold"/>
                                            <p:tgtEl>
                                              <p:spTgt spid="22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 calcmode="lin" valueType="num">
                                          <p:cBhvr additive="base">
                                            <p:cTn id="95" dur="500" fill="hold"/>
                                            <p:tgtEl>
                                              <p:spTgt spid="5"/>
                                            </p:tgtEl>
                                            <p:attrNameLst>
                                              <p:attrName>ppt_x</p:attrName>
                                            </p:attrNameLst>
                                          </p:cBhvr>
                                          <p:tavLst>
                                            <p:tav tm="0">
                                              <p:val>
                                                <p:strVal val="0-#ppt_w/2"/>
                                              </p:val>
                                            </p:tav>
                                            <p:tav tm="100000">
                                              <p:val>
                                                <p:strVal val="#ppt_x"/>
                                              </p:val>
                                            </p:tav>
                                          </p:tavLst>
                                        </p:anim>
                                        <p:anim calcmode="lin" valueType="num">
                                          <p:cBhvr additive="base">
                                            <p:cTn id="9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35" grpId="0" animBg="1"/>
          <p:bldP spid="62" grpId="0" animBg="1"/>
          <p:bldP spid="94" grpId="0" animBg="1"/>
          <p:bldP spid="93" grpId="0" animBg="1"/>
          <p:bldP spid="229" grpId="0" build="p"/>
          <p:bldP spid="5" grpId="0"/>
        </p:bldLst>
      </p:timing>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a:spLocks/>
          </p:cNvSpPr>
          <p:nvPr/>
        </p:nvSpPr>
        <p:spPr bwMode="auto">
          <a:xfrm>
            <a:off x="7686676" y="1213247"/>
            <a:ext cx="1344215" cy="1276350"/>
          </a:xfrm>
          <a:custGeom>
            <a:avLst/>
            <a:gdLst>
              <a:gd name="T0" fmla="*/ 375 w 471"/>
              <a:gd name="T1" fmla="*/ 340 h 447"/>
              <a:gd name="T2" fmla="*/ 226 w 471"/>
              <a:gd name="T3" fmla="*/ 323 h 447"/>
              <a:gd name="T4" fmla="*/ 249 w 471"/>
              <a:gd name="T5" fmla="*/ 259 h 447"/>
              <a:gd name="T6" fmla="*/ 276 w 471"/>
              <a:gd name="T7" fmla="*/ 269 h 447"/>
              <a:gd name="T8" fmla="*/ 383 w 471"/>
              <a:gd name="T9" fmla="*/ 321 h 447"/>
              <a:gd name="T10" fmla="*/ 393 w 471"/>
              <a:gd name="T11" fmla="*/ 250 h 447"/>
              <a:gd name="T12" fmla="*/ 263 w 471"/>
              <a:gd name="T13" fmla="*/ 256 h 447"/>
              <a:gd name="T14" fmla="*/ 289 w 471"/>
              <a:gd name="T15" fmla="*/ 196 h 447"/>
              <a:gd name="T16" fmla="*/ 315 w 471"/>
              <a:gd name="T17" fmla="*/ 199 h 447"/>
              <a:gd name="T18" fmla="*/ 413 w 471"/>
              <a:gd name="T19" fmla="*/ 221 h 447"/>
              <a:gd name="T20" fmla="*/ 408 w 471"/>
              <a:gd name="T21" fmla="*/ 159 h 447"/>
              <a:gd name="T22" fmla="*/ 300 w 471"/>
              <a:gd name="T23" fmla="*/ 190 h 447"/>
              <a:gd name="T24" fmla="*/ 317 w 471"/>
              <a:gd name="T25" fmla="*/ 151 h 447"/>
              <a:gd name="T26" fmla="*/ 400 w 471"/>
              <a:gd name="T27" fmla="*/ 85 h 447"/>
              <a:gd name="T28" fmla="*/ 341 w 471"/>
              <a:gd name="T29" fmla="*/ 42 h 447"/>
              <a:gd name="T30" fmla="*/ 318 w 471"/>
              <a:gd name="T31" fmla="*/ 130 h 447"/>
              <a:gd name="T32" fmla="*/ 288 w 471"/>
              <a:gd name="T33" fmla="*/ 187 h 447"/>
              <a:gd name="T34" fmla="*/ 281 w 471"/>
              <a:gd name="T35" fmla="*/ 165 h 447"/>
              <a:gd name="T36" fmla="*/ 264 w 471"/>
              <a:gd name="T37" fmla="*/ 66 h 447"/>
              <a:gd name="T38" fmla="*/ 209 w 471"/>
              <a:gd name="T39" fmla="*/ 95 h 447"/>
              <a:gd name="T40" fmla="*/ 279 w 471"/>
              <a:gd name="T41" fmla="*/ 182 h 447"/>
              <a:gd name="T42" fmla="*/ 247 w 471"/>
              <a:gd name="T43" fmla="*/ 251 h 447"/>
              <a:gd name="T44" fmla="*/ 234 w 471"/>
              <a:gd name="T45" fmla="*/ 227 h 447"/>
              <a:gd name="T46" fmla="*/ 187 w 471"/>
              <a:gd name="T47" fmla="*/ 119 h 447"/>
              <a:gd name="T48" fmla="*/ 133 w 471"/>
              <a:gd name="T49" fmla="*/ 166 h 447"/>
              <a:gd name="T50" fmla="*/ 235 w 471"/>
              <a:gd name="T51" fmla="*/ 245 h 447"/>
              <a:gd name="T52" fmla="*/ 208 w 471"/>
              <a:gd name="T53" fmla="*/ 314 h 447"/>
              <a:gd name="T54" fmla="*/ 188 w 471"/>
              <a:gd name="T55" fmla="*/ 291 h 447"/>
              <a:gd name="T56" fmla="*/ 112 w 471"/>
              <a:gd name="T57" fmla="*/ 174 h 447"/>
              <a:gd name="T58" fmla="*/ 60 w 471"/>
              <a:gd name="T59" fmla="*/ 238 h 447"/>
              <a:gd name="T60" fmla="*/ 192 w 471"/>
              <a:gd name="T61" fmla="*/ 308 h 447"/>
              <a:gd name="T62" fmla="*/ 167 w 471"/>
              <a:gd name="T63" fmla="*/ 378 h 447"/>
              <a:gd name="T64" fmla="*/ 209 w 471"/>
              <a:gd name="T65" fmla="*/ 322 h 447"/>
              <a:gd name="T66" fmla="*/ 236 w 471"/>
              <a:gd name="T67" fmla="*/ 337 h 447"/>
              <a:gd name="T68" fmla="*/ 349 w 471"/>
              <a:gd name="T69" fmla="*/ 419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1" h="447">
                <a:moveTo>
                  <a:pt x="380" y="342"/>
                </a:moveTo>
                <a:cubicBezTo>
                  <a:pt x="378" y="342"/>
                  <a:pt x="377" y="341"/>
                  <a:pt x="375" y="340"/>
                </a:cubicBezTo>
                <a:cubicBezTo>
                  <a:pt x="322" y="319"/>
                  <a:pt x="267" y="322"/>
                  <a:pt x="242" y="325"/>
                </a:cubicBezTo>
                <a:cubicBezTo>
                  <a:pt x="237" y="325"/>
                  <a:pt x="231" y="325"/>
                  <a:pt x="226" y="323"/>
                </a:cubicBezTo>
                <a:cubicBezTo>
                  <a:pt x="213" y="317"/>
                  <a:pt x="213" y="317"/>
                  <a:pt x="213" y="317"/>
                </a:cubicBezTo>
                <a:cubicBezTo>
                  <a:pt x="249" y="259"/>
                  <a:pt x="249" y="259"/>
                  <a:pt x="249" y="259"/>
                </a:cubicBezTo>
                <a:cubicBezTo>
                  <a:pt x="263" y="262"/>
                  <a:pt x="263" y="262"/>
                  <a:pt x="263" y="262"/>
                </a:cubicBezTo>
                <a:cubicBezTo>
                  <a:pt x="267" y="263"/>
                  <a:pt x="272" y="266"/>
                  <a:pt x="276" y="269"/>
                </a:cubicBezTo>
                <a:cubicBezTo>
                  <a:pt x="293" y="283"/>
                  <a:pt x="330" y="310"/>
                  <a:pt x="378" y="321"/>
                </a:cubicBezTo>
                <a:cubicBezTo>
                  <a:pt x="380" y="321"/>
                  <a:pt x="381" y="321"/>
                  <a:pt x="383" y="321"/>
                </a:cubicBezTo>
                <a:cubicBezTo>
                  <a:pt x="449" y="334"/>
                  <a:pt x="463" y="266"/>
                  <a:pt x="397" y="251"/>
                </a:cubicBezTo>
                <a:cubicBezTo>
                  <a:pt x="396" y="251"/>
                  <a:pt x="395" y="251"/>
                  <a:pt x="393" y="250"/>
                </a:cubicBezTo>
                <a:cubicBezTo>
                  <a:pt x="346" y="240"/>
                  <a:pt x="301" y="250"/>
                  <a:pt x="279" y="256"/>
                </a:cubicBezTo>
                <a:cubicBezTo>
                  <a:pt x="274" y="257"/>
                  <a:pt x="269" y="258"/>
                  <a:pt x="263" y="256"/>
                </a:cubicBezTo>
                <a:cubicBezTo>
                  <a:pt x="252" y="254"/>
                  <a:pt x="252" y="254"/>
                  <a:pt x="252" y="254"/>
                </a:cubicBezTo>
                <a:cubicBezTo>
                  <a:pt x="289" y="196"/>
                  <a:pt x="289" y="196"/>
                  <a:pt x="289" y="196"/>
                </a:cubicBezTo>
                <a:cubicBezTo>
                  <a:pt x="301" y="196"/>
                  <a:pt x="301" y="196"/>
                  <a:pt x="301" y="196"/>
                </a:cubicBezTo>
                <a:cubicBezTo>
                  <a:pt x="306" y="196"/>
                  <a:pt x="310" y="197"/>
                  <a:pt x="315" y="199"/>
                </a:cubicBezTo>
                <a:cubicBezTo>
                  <a:pt x="332" y="207"/>
                  <a:pt x="368" y="222"/>
                  <a:pt x="409" y="221"/>
                </a:cubicBezTo>
                <a:cubicBezTo>
                  <a:pt x="411" y="221"/>
                  <a:pt x="412" y="221"/>
                  <a:pt x="413" y="221"/>
                </a:cubicBezTo>
                <a:cubicBezTo>
                  <a:pt x="471" y="218"/>
                  <a:pt x="469" y="159"/>
                  <a:pt x="411" y="159"/>
                </a:cubicBezTo>
                <a:cubicBezTo>
                  <a:pt x="410" y="159"/>
                  <a:pt x="409" y="159"/>
                  <a:pt x="408" y="159"/>
                </a:cubicBezTo>
                <a:cubicBezTo>
                  <a:pt x="367" y="160"/>
                  <a:pt x="332" y="176"/>
                  <a:pt x="315" y="186"/>
                </a:cubicBezTo>
                <a:cubicBezTo>
                  <a:pt x="310" y="188"/>
                  <a:pt x="305" y="190"/>
                  <a:pt x="300" y="190"/>
                </a:cubicBezTo>
                <a:cubicBezTo>
                  <a:pt x="293" y="190"/>
                  <a:pt x="293" y="190"/>
                  <a:pt x="293" y="190"/>
                </a:cubicBezTo>
                <a:cubicBezTo>
                  <a:pt x="317" y="151"/>
                  <a:pt x="317" y="151"/>
                  <a:pt x="317" y="151"/>
                </a:cubicBezTo>
                <a:cubicBezTo>
                  <a:pt x="320" y="146"/>
                  <a:pt x="325" y="142"/>
                  <a:pt x="331" y="139"/>
                </a:cubicBezTo>
                <a:cubicBezTo>
                  <a:pt x="349" y="132"/>
                  <a:pt x="381" y="115"/>
                  <a:pt x="400" y="85"/>
                </a:cubicBezTo>
                <a:cubicBezTo>
                  <a:pt x="401" y="84"/>
                  <a:pt x="402" y="83"/>
                  <a:pt x="402" y="82"/>
                </a:cubicBezTo>
                <a:cubicBezTo>
                  <a:pt x="429" y="38"/>
                  <a:pt x="371" y="0"/>
                  <a:pt x="341" y="42"/>
                </a:cubicBezTo>
                <a:cubicBezTo>
                  <a:pt x="341" y="43"/>
                  <a:pt x="340" y="44"/>
                  <a:pt x="340" y="45"/>
                </a:cubicBezTo>
                <a:cubicBezTo>
                  <a:pt x="320" y="75"/>
                  <a:pt x="317" y="111"/>
                  <a:pt x="318" y="130"/>
                </a:cubicBezTo>
                <a:cubicBezTo>
                  <a:pt x="318" y="136"/>
                  <a:pt x="316" y="142"/>
                  <a:pt x="313" y="147"/>
                </a:cubicBezTo>
                <a:cubicBezTo>
                  <a:pt x="288" y="187"/>
                  <a:pt x="288" y="187"/>
                  <a:pt x="288" y="187"/>
                </a:cubicBezTo>
                <a:cubicBezTo>
                  <a:pt x="284" y="180"/>
                  <a:pt x="284" y="180"/>
                  <a:pt x="284" y="180"/>
                </a:cubicBezTo>
                <a:cubicBezTo>
                  <a:pt x="282" y="175"/>
                  <a:pt x="281" y="170"/>
                  <a:pt x="281" y="165"/>
                </a:cubicBezTo>
                <a:cubicBezTo>
                  <a:pt x="283" y="145"/>
                  <a:pt x="282" y="107"/>
                  <a:pt x="266" y="70"/>
                </a:cubicBezTo>
                <a:cubicBezTo>
                  <a:pt x="265" y="69"/>
                  <a:pt x="265" y="67"/>
                  <a:pt x="264" y="66"/>
                </a:cubicBezTo>
                <a:cubicBezTo>
                  <a:pt x="240" y="14"/>
                  <a:pt x="186" y="38"/>
                  <a:pt x="208" y="91"/>
                </a:cubicBezTo>
                <a:cubicBezTo>
                  <a:pt x="208" y="92"/>
                  <a:pt x="209" y="94"/>
                  <a:pt x="209" y="95"/>
                </a:cubicBezTo>
                <a:cubicBezTo>
                  <a:pt x="226" y="132"/>
                  <a:pt x="255" y="159"/>
                  <a:pt x="270" y="171"/>
                </a:cubicBezTo>
                <a:cubicBezTo>
                  <a:pt x="274" y="174"/>
                  <a:pt x="277" y="178"/>
                  <a:pt x="279" y="182"/>
                </a:cubicBezTo>
                <a:cubicBezTo>
                  <a:pt x="284" y="193"/>
                  <a:pt x="284" y="193"/>
                  <a:pt x="284" y="193"/>
                </a:cubicBezTo>
                <a:cubicBezTo>
                  <a:pt x="247" y="251"/>
                  <a:pt x="247" y="251"/>
                  <a:pt x="247" y="251"/>
                </a:cubicBezTo>
                <a:cubicBezTo>
                  <a:pt x="240" y="242"/>
                  <a:pt x="240" y="242"/>
                  <a:pt x="240" y="242"/>
                </a:cubicBezTo>
                <a:cubicBezTo>
                  <a:pt x="237" y="238"/>
                  <a:pt x="235" y="233"/>
                  <a:pt x="234" y="227"/>
                </a:cubicBezTo>
                <a:cubicBezTo>
                  <a:pt x="230" y="205"/>
                  <a:pt x="219" y="161"/>
                  <a:pt x="190" y="122"/>
                </a:cubicBezTo>
                <a:cubicBezTo>
                  <a:pt x="189" y="121"/>
                  <a:pt x="188" y="120"/>
                  <a:pt x="187" y="119"/>
                </a:cubicBezTo>
                <a:cubicBezTo>
                  <a:pt x="145" y="66"/>
                  <a:pt x="90" y="108"/>
                  <a:pt x="130" y="162"/>
                </a:cubicBezTo>
                <a:cubicBezTo>
                  <a:pt x="131" y="164"/>
                  <a:pt x="132" y="165"/>
                  <a:pt x="133" y="166"/>
                </a:cubicBezTo>
                <a:cubicBezTo>
                  <a:pt x="163" y="205"/>
                  <a:pt x="204" y="227"/>
                  <a:pt x="224" y="236"/>
                </a:cubicBezTo>
                <a:cubicBezTo>
                  <a:pt x="228" y="238"/>
                  <a:pt x="232" y="241"/>
                  <a:pt x="235" y="245"/>
                </a:cubicBezTo>
                <a:cubicBezTo>
                  <a:pt x="244" y="256"/>
                  <a:pt x="244" y="256"/>
                  <a:pt x="244" y="256"/>
                </a:cubicBezTo>
                <a:cubicBezTo>
                  <a:pt x="208" y="314"/>
                  <a:pt x="208" y="314"/>
                  <a:pt x="208" y="314"/>
                </a:cubicBezTo>
                <a:cubicBezTo>
                  <a:pt x="196" y="304"/>
                  <a:pt x="196" y="304"/>
                  <a:pt x="196" y="304"/>
                </a:cubicBezTo>
                <a:cubicBezTo>
                  <a:pt x="192" y="300"/>
                  <a:pt x="189" y="296"/>
                  <a:pt x="188" y="291"/>
                </a:cubicBezTo>
                <a:cubicBezTo>
                  <a:pt x="180" y="267"/>
                  <a:pt x="159" y="216"/>
                  <a:pt x="116" y="177"/>
                </a:cubicBezTo>
                <a:cubicBezTo>
                  <a:pt x="115" y="176"/>
                  <a:pt x="114" y="175"/>
                  <a:pt x="112" y="174"/>
                </a:cubicBezTo>
                <a:cubicBezTo>
                  <a:pt x="54" y="122"/>
                  <a:pt x="0" y="180"/>
                  <a:pt x="56" y="235"/>
                </a:cubicBezTo>
                <a:cubicBezTo>
                  <a:pt x="57" y="236"/>
                  <a:pt x="58" y="237"/>
                  <a:pt x="60" y="238"/>
                </a:cubicBezTo>
                <a:cubicBezTo>
                  <a:pt x="103" y="278"/>
                  <a:pt x="155" y="295"/>
                  <a:pt x="179" y="301"/>
                </a:cubicBezTo>
                <a:cubicBezTo>
                  <a:pt x="184" y="302"/>
                  <a:pt x="188" y="305"/>
                  <a:pt x="192" y="308"/>
                </a:cubicBezTo>
                <a:cubicBezTo>
                  <a:pt x="204" y="319"/>
                  <a:pt x="204" y="319"/>
                  <a:pt x="204" y="319"/>
                </a:cubicBezTo>
                <a:cubicBezTo>
                  <a:pt x="167" y="378"/>
                  <a:pt x="167" y="378"/>
                  <a:pt x="167" y="378"/>
                </a:cubicBezTo>
                <a:cubicBezTo>
                  <a:pt x="172" y="382"/>
                  <a:pt x="172" y="382"/>
                  <a:pt x="172" y="382"/>
                </a:cubicBezTo>
                <a:cubicBezTo>
                  <a:pt x="209" y="322"/>
                  <a:pt x="209" y="322"/>
                  <a:pt x="209" y="322"/>
                </a:cubicBezTo>
                <a:cubicBezTo>
                  <a:pt x="224" y="328"/>
                  <a:pt x="224" y="328"/>
                  <a:pt x="224" y="328"/>
                </a:cubicBezTo>
                <a:cubicBezTo>
                  <a:pt x="229" y="330"/>
                  <a:pt x="233" y="333"/>
                  <a:pt x="236" y="337"/>
                </a:cubicBezTo>
                <a:cubicBezTo>
                  <a:pt x="252" y="356"/>
                  <a:pt x="290" y="396"/>
                  <a:pt x="345" y="418"/>
                </a:cubicBezTo>
                <a:cubicBezTo>
                  <a:pt x="346" y="418"/>
                  <a:pt x="348" y="419"/>
                  <a:pt x="349" y="419"/>
                </a:cubicBezTo>
                <a:cubicBezTo>
                  <a:pt x="422" y="447"/>
                  <a:pt x="452" y="372"/>
                  <a:pt x="380" y="342"/>
                </a:cubicBezTo>
                <a:close/>
              </a:path>
            </a:pathLst>
          </a:custGeom>
          <a:solidFill>
            <a:srgbClr val="41526E"/>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7" name="Freeform 7"/>
          <p:cNvSpPr>
            <a:spLocks/>
          </p:cNvSpPr>
          <p:nvPr/>
        </p:nvSpPr>
        <p:spPr bwMode="auto">
          <a:xfrm>
            <a:off x="5295900" y="1782366"/>
            <a:ext cx="1406128" cy="1362075"/>
          </a:xfrm>
          <a:custGeom>
            <a:avLst/>
            <a:gdLst>
              <a:gd name="T0" fmla="*/ 371 w 493"/>
              <a:gd name="T1" fmla="*/ 160 h 477"/>
              <a:gd name="T2" fmla="*/ 301 w 493"/>
              <a:gd name="T3" fmla="*/ 302 h 477"/>
              <a:gd name="T4" fmla="*/ 246 w 493"/>
              <a:gd name="T5" fmla="*/ 257 h 477"/>
              <a:gd name="T6" fmla="*/ 265 w 493"/>
              <a:gd name="T7" fmla="*/ 234 h 477"/>
              <a:gd name="T8" fmla="*/ 355 w 493"/>
              <a:gd name="T9" fmla="*/ 147 h 477"/>
              <a:gd name="T10" fmla="*/ 288 w 493"/>
              <a:gd name="T11" fmla="*/ 111 h 477"/>
              <a:gd name="T12" fmla="*/ 249 w 493"/>
              <a:gd name="T13" fmla="*/ 242 h 477"/>
              <a:gd name="T14" fmla="*/ 197 w 493"/>
              <a:gd name="T15" fmla="*/ 195 h 477"/>
              <a:gd name="T16" fmla="*/ 210 w 493"/>
              <a:gd name="T17" fmla="*/ 171 h 477"/>
              <a:gd name="T18" fmla="*/ 266 w 493"/>
              <a:gd name="T19" fmla="*/ 81 h 477"/>
              <a:gd name="T20" fmla="*/ 203 w 493"/>
              <a:gd name="T21" fmla="*/ 64 h 477"/>
              <a:gd name="T22" fmla="*/ 195 w 493"/>
              <a:gd name="T23" fmla="*/ 182 h 477"/>
              <a:gd name="T24" fmla="*/ 163 w 493"/>
              <a:gd name="T25" fmla="*/ 152 h 477"/>
              <a:gd name="T26" fmla="*/ 126 w 493"/>
              <a:gd name="T27" fmla="*/ 45 h 477"/>
              <a:gd name="T28" fmla="*/ 64 w 493"/>
              <a:gd name="T29" fmla="*/ 89 h 477"/>
              <a:gd name="T30" fmla="*/ 142 w 493"/>
              <a:gd name="T31" fmla="*/ 144 h 477"/>
              <a:gd name="T32" fmla="*/ 188 w 493"/>
              <a:gd name="T33" fmla="*/ 193 h 477"/>
              <a:gd name="T34" fmla="*/ 164 w 493"/>
              <a:gd name="T35" fmla="*/ 192 h 477"/>
              <a:gd name="T36" fmla="*/ 60 w 493"/>
              <a:gd name="T37" fmla="*/ 174 h 477"/>
              <a:gd name="T38" fmla="*/ 69 w 493"/>
              <a:gd name="T39" fmla="*/ 239 h 477"/>
              <a:gd name="T40" fmla="*/ 180 w 493"/>
              <a:gd name="T41" fmla="*/ 200 h 477"/>
              <a:gd name="T42" fmla="*/ 237 w 493"/>
              <a:gd name="T43" fmla="*/ 256 h 477"/>
              <a:gd name="T44" fmla="*/ 209 w 493"/>
              <a:gd name="T45" fmla="*/ 261 h 477"/>
              <a:gd name="T46" fmla="*/ 85 w 493"/>
              <a:gd name="T47" fmla="*/ 269 h 477"/>
              <a:gd name="T48" fmla="*/ 112 w 493"/>
              <a:gd name="T49" fmla="*/ 340 h 477"/>
              <a:gd name="T50" fmla="*/ 227 w 493"/>
              <a:gd name="T51" fmla="*/ 266 h 477"/>
              <a:gd name="T52" fmla="*/ 286 w 493"/>
              <a:gd name="T53" fmla="*/ 318 h 477"/>
              <a:gd name="T54" fmla="*/ 256 w 493"/>
              <a:gd name="T55" fmla="*/ 329 h 477"/>
              <a:gd name="T56" fmla="*/ 113 w 493"/>
              <a:gd name="T57" fmla="*/ 363 h 477"/>
              <a:gd name="T58" fmla="*/ 158 w 493"/>
              <a:gd name="T59" fmla="*/ 438 h 477"/>
              <a:gd name="T60" fmla="*/ 274 w 493"/>
              <a:gd name="T61" fmla="*/ 331 h 477"/>
              <a:gd name="T62" fmla="*/ 335 w 493"/>
              <a:gd name="T63" fmla="*/ 381 h 477"/>
              <a:gd name="T64" fmla="*/ 294 w 493"/>
              <a:gd name="T65" fmla="*/ 319 h 477"/>
              <a:gd name="T66" fmla="*/ 319 w 493"/>
              <a:gd name="T67" fmla="*/ 297 h 477"/>
              <a:gd name="T68" fmla="*/ 441 w 493"/>
              <a:gd name="T69" fmla="*/ 21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3" h="477">
                <a:moveTo>
                  <a:pt x="375" y="157"/>
                </a:moveTo>
                <a:cubicBezTo>
                  <a:pt x="374" y="158"/>
                  <a:pt x="372" y="159"/>
                  <a:pt x="371" y="160"/>
                </a:cubicBezTo>
                <a:cubicBezTo>
                  <a:pt x="331" y="206"/>
                  <a:pt x="315" y="262"/>
                  <a:pt x="309" y="287"/>
                </a:cubicBezTo>
                <a:cubicBezTo>
                  <a:pt x="308" y="293"/>
                  <a:pt x="305" y="298"/>
                  <a:pt x="301" y="302"/>
                </a:cubicBezTo>
                <a:cubicBezTo>
                  <a:pt x="291" y="314"/>
                  <a:pt x="291" y="314"/>
                  <a:pt x="291" y="314"/>
                </a:cubicBezTo>
                <a:cubicBezTo>
                  <a:pt x="246" y="257"/>
                  <a:pt x="246" y="257"/>
                  <a:pt x="246" y="257"/>
                </a:cubicBezTo>
                <a:cubicBezTo>
                  <a:pt x="254" y="245"/>
                  <a:pt x="254" y="245"/>
                  <a:pt x="254" y="245"/>
                </a:cubicBezTo>
                <a:cubicBezTo>
                  <a:pt x="257" y="240"/>
                  <a:pt x="261" y="237"/>
                  <a:pt x="265" y="234"/>
                </a:cubicBezTo>
                <a:cubicBezTo>
                  <a:pt x="285" y="222"/>
                  <a:pt x="326" y="195"/>
                  <a:pt x="353" y="150"/>
                </a:cubicBezTo>
                <a:cubicBezTo>
                  <a:pt x="354" y="149"/>
                  <a:pt x="354" y="148"/>
                  <a:pt x="355" y="147"/>
                </a:cubicBezTo>
                <a:cubicBezTo>
                  <a:pt x="391" y="85"/>
                  <a:pt x="329" y="48"/>
                  <a:pt x="290" y="107"/>
                </a:cubicBezTo>
                <a:cubicBezTo>
                  <a:pt x="290" y="108"/>
                  <a:pt x="289" y="110"/>
                  <a:pt x="288" y="111"/>
                </a:cubicBezTo>
                <a:cubicBezTo>
                  <a:pt x="261" y="155"/>
                  <a:pt x="255" y="203"/>
                  <a:pt x="254" y="226"/>
                </a:cubicBezTo>
                <a:cubicBezTo>
                  <a:pt x="253" y="232"/>
                  <a:pt x="251" y="237"/>
                  <a:pt x="249" y="242"/>
                </a:cubicBezTo>
                <a:cubicBezTo>
                  <a:pt x="242" y="252"/>
                  <a:pt x="242" y="252"/>
                  <a:pt x="242" y="252"/>
                </a:cubicBezTo>
                <a:cubicBezTo>
                  <a:pt x="197" y="195"/>
                  <a:pt x="197" y="195"/>
                  <a:pt x="197" y="195"/>
                </a:cubicBezTo>
                <a:cubicBezTo>
                  <a:pt x="201" y="184"/>
                  <a:pt x="201" y="184"/>
                  <a:pt x="201" y="184"/>
                </a:cubicBezTo>
                <a:cubicBezTo>
                  <a:pt x="203" y="179"/>
                  <a:pt x="206" y="174"/>
                  <a:pt x="210" y="171"/>
                </a:cubicBezTo>
                <a:cubicBezTo>
                  <a:pt x="224" y="156"/>
                  <a:pt x="251" y="126"/>
                  <a:pt x="265" y="84"/>
                </a:cubicBezTo>
                <a:cubicBezTo>
                  <a:pt x="265" y="83"/>
                  <a:pt x="265" y="82"/>
                  <a:pt x="266" y="81"/>
                </a:cubicBezTo>
                <a:cubicBezTo>
                  <a:pt x="283" y="23"/>
                  <a:pt x="224" y="3"/>
                  <a:pt x="204" y="61"/>
                </a:cubicBezTo>
                <a:cubicBezTo>
                  <a:pt x="203" y="62"/>
                  <a:pt x="203" y="63"/>
                  <a:pt x="203" y="64"/>
                </a:cubicBezTo>
                <a:cubicBezTo>
                  <a:pt x="190" y="105"/>
                  <a:pt x="193" y="145"/>
                  <a:pt x="197" y="166"/>
                </a:cubicBezTo>
                <a:cubicBezTo>
                  <a:pt x="198" y="171"/>
                  <a:pt x="197" y="177"/>
                  <a:pt x="195" y="182"/>
                </a:cubicBezTo>
                <a:cubicBezTo>
                  <a:pt x="193" y="190"/>
                  <a:pt x="193" y="190"/>
                  <a:pt x="193" y="190"/>
                </a:cubicBezTo>
                <a:cubicBezTo>
                  <a:pt x="163" y="152"/>
                  <a:pt x="163" y="152"/>
                  <a:pt x="163" y="152"/>
                </a:cubicBezTo>
                <a:cubicBezTo>
                  <a:pt x="159" y="146"/>
                  <a:pt x="156" y="140"/>
                  <a:pt x="156" y="133"/>
                </a:cubicBezTo>
                <a:cubicBezTo>
                  <a:pt x="155" y="113"/>
                  <a:pt x="149" y="76"/>
                  <a:pt x="126" y="45"/>
                </a:cubicBezTo>
                <a:cubicBezTo>
                  <a:pt x="126" y="45"/>
                  <a:pt x="125" y="44"/>
                  <a:pt x="124" y="43"/>
                </a:cubicBezTo>
                <a:cubicBezTo>
                  <a:pt x="90" y="0"/>
                  <a:pt x="32" y="44"/>
                  <a:pt x="64" y="89"/>
                </a:cubicBezTo>
                <a:cubicBezTo>
                  <a:pt x="64" y="90"/>
                  <a:pt x="65" y="91"/>
                  <a:pt x="66" y="92"/>
                </a:cubicBezTo>
                <a:cubicBezTo>
                  <a:pt x="88" y="122"/>
                  <a:pt x="123" y="137"/>
                  <a:pt x="142" y="144"/>
                </a:cubicBezTo>
                <a:cubicBezTo>
                  <a:pt x="148" y="146"/>
                  <a:pt x="153" y="149"/>
                  <a:pt x="157" y="154"/>
                </a:cubicBezTo>
                <a:cubicBezTo>
                  <a:pt x="188" y="193"/>
                  <a:pt x="188" y="193"/>
                  <a:pt x="188" y="193"/>
                </a:cubicBezTo>
                <a:cubicBezTo>
                  <a:pt x="180" y="194"/>
                  <a:pt x="180" y="194"/>
                  <a:pt x="180" y="194"/>
                </a:cubicBezTo>
                <a:cubicBezTo>
                  <a:pt x="174" y="195"/>
                  <a:pt x="169" y="194"/>
                  <a:pt x="164" y="192"/>
                </a:cubicBezTo>
                <a:cubicBezTo>
                  <a:pt x="145" y="184"/>
                  <a:pt x="107" y="170"/>
                  <a:pt x="64" y="174"/>
                </a:cubicBezTo>
                <a:cubicBezTo>
                  <a:pt x="63" y="174"/>
                  <a:pt x="61" y="174"/>
                  <a:pt x="60" y="174"/>
                </a:cubicBezTo>
                <a:cubicBezTo>
                  <a:pt x="0" y="180"/>
                  <a:pt x="4" y="242"/>
                  <a:pt x="65" y="239"/>
                </a:cubicBezTo>
                <a:cubicBezTo>
                  <a:pt x="66" y="239"/>
                  <a:pt x="68" y="239"/>
                  <a:pt x="69" y="239"/>
                </a:cubicBezTo>
                <a:cubicBezTo>
                  <a:pt x="112" y="235"/>
                  <a:pt x="148" y="216"/>
                  <a:pt x="166" y="205"/>
                </a:cubicBezTo>
                <a:cubicBezTo>
                  <a:pt x="170" y="203"/>
                  <a:pt x="175" y="201"/>
                  <a:pt x="180" y="200"/>
                </a:cubicBezTo>
                <a:cubicBezTo>
                  <a:pt x="193" y="199"/>
                  <a:pt x="193" y="199"/>
                  <a:pt x="193" y="199"/>
                </a:cubicBezTo>
                <a:cubicBezTo>
                  <a:pt x="237" y="256"/>
                  <a:pt x="237" y="256"/>
                  <a:pt x="237" y="256"/>
                </a:cubicBezTo>
                <a:cubicBezTo>
                  <a:pt x="226" y="260"/>
                  <a:pt x="226" y="260"/>
                  <a:pt x="226" y="260"/>
                </a:cubicBezTo>
                <a:cubicBezTo>
                  <a:pt x="220" y="262"/>
                  <a:pt x="215" y="262"/>
                  <a:pt x="209" y="261"/>
                </a:cubicBezTo>
                <a:cubicBezTo>
                  <a:pt x="186" y="257"/>
                  <a:pt x="138" y="252"/>
                  <a:pt x="89" y="268"/>
                </a:cubicBezTo>
                <a:cubicBezTo>
                  <a:pt x="88" y="268"/>
                  <a:pt x="86" y="269"/>
                  <a:pt x="85" y="269"/>
                </a:cubicBezTo>
                <a:cubicBezTo>
                  <a:pt x="18" y="292"/>
                  <a:pt x="40" y="361"/>
                  <a:pt x="108" y="341"/>
                </a:cubicBezTo>
                <a:cubicBezTo>
                  <a:pt x="110" y="341"/>
                  <a:pt x="111" y="340"/>
                  <a:pt x="112" y="340"/>
                </a:cubicBezTo>
                <a:cubicBezTo>
                  <a:pt x="162" y="324"/>
                  <a:pt x="198" y="291"/>
                  <a:pt x="214" y="274"/>
                </a:cubicBezTo>
                <a:cubicBezTo>
                  <a:pt x="218" y="270"/>
                  <a:pt x="222" y="268"/>
                  <a:pt x="227" y="266"/>
                </a:cubicBezTo>
                <a:cubicBezTo>
                  <a:pt x="241" y="261"/>
                  <a:pt x="241" y="261"/>
                  <a:pt x="241" y="261"/>
                </a:cubicBezTo>
                <a:cubicBezTo>
                  <a:pt x="286" y="318"/>
                  <a:pt x="286" y="318"/>
                  <a:pt x="286" y="318"/>
                </a:cubicBezTo>
                <a:cubicBezTo>
                  <a:pt x="272" y="325"/>
                  <a:pt x="272" y="325"/>
                  <a:pt x="272" y="325"/>
                </a:cubicBezTo>
                <a:cubicBezTo>
                  <a:pt x="267" y="328"/>
                  <a:pt x="261" y="329"/>
                  <a:pt x="256" y="329"/>
                </a:cubicBezTo>
                <a:cubicBezTo>
                  <a:pt x="229" y="329"/>
                  <a:pt x="172" y="332"/>
                  <a:pt x="118" y="360"/>
                </a:cubicBezTo>
                <a:cubicBezTo>
                  <a:pt x="116" y="361"/>
                  <a:pt x="115" y="362"/>
                  <a:pt x="113" y="363"/>
                </a:cubicBezTo>
                <a:cubicBezTo>
                  <a:pt x="41" y="402"/>
                  <a:pt x="80" y="477"/>
                  <a:pt x="154" y="440"/>
                </a:cubicBezTo>
                <a:cubicBezTo>
                  <a:pt x="155" y="439"/>
                  <a:pt x="157" y="439"/>
                  <a:pt x="158" y="438"/>
                </a:cubicBezTo>
                <a:cubicBezTo>
                  <a:pt x="213" y="409"/>
                  <a:pt x="249" y="363"/>
                  <a:pt x="263" y="341"/>
                </a:cubicBezTo>
                <a:cubicBezTo>
                  <a:pt x="266" y="337"/>
                  <a:pt x="270" y="333"/>
                  <a:pt x="274" y="331"/>
                </a:cubicBezTo>
                <a:cubicBezTo>
                  <a:pt x="290" y="323"/>
                  <a:pt x="290" y="323"/>
                  <a:pt x="290" y="323"/>
                </a:cubicBezTo>
                <a:cubicBezTo>
                  <a:pt x="335" y="381"/>
                  <a:pt x="335" y="381"/>
                  <a:pt x="335" y="381"/>
                </a:cubicBezTo>
                <a:cubicBezTo>
                  <a:pt x="340" y="377"/>
                  <a:pt x="340" y="377"/>
                  <a:pt x="340" y="377"/>
                </a:cubicBezTo>
                <a:cubicBezTo>
                  <a:pt x="294" y="319"/>
                  <a:pt x="294" y="319"/>
                  <a:pt x="294" y="319"/>
                </a:cubicBezTo>
                <a:cubicBezTo>
                  <a:pt x="306" y="306"/>
                  <a:pt x="306" y="306"/>
                  <a:pt x="306" y="306"/>
                </a:cubicBezTo>
                <a:cubicBezTo>
                  <a:pt x="310" y="302"/>
                  <a:pt x="314" y="299"/>
                  <a:pt x="319" y="297"/>
                </a:cubicBezTo>
                <a:cubicBezTo>
                  <a:pt x="343" y="288"/>
                  <a:pt x="397" y="265"/>
                  <a:pt x="437" y="218"/>
                </a:cubicBezTo>
                <a:cubicBezTo>
                  <a:pt x="438" y="217"/>
                  <a:pt x="439" y="215"/>
                  <a:pt x="441" y="214"/>
                </a:cubicBezTo>
                <a:cubicBezTo>
                  <a:pt x="493" y="151"/>
                  <a:pt x="430" y="96"/>
                  <a:pt x="375" y="157"/>
                </a:cubicBezTo>
                <a:close/>
              </a:path>
            </a:pathLst>
          </a:custGeom>
          <a:solidFill>
            <a:srgbClr val="45597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8" name="Freeform 8"/>
          <p:cNvSpPr>
            <a:spLocks/>
          </p:cNvSpPr>
          <p:nvPr/>
        </p:nvSpPr>
        <p:spPr bwMode="auto">
          <a:xfrm>
            <a:off x="5132785" y="3140869"/>
            <a:ext cx="1703784" cy="1988344"/>
          </a:xfrm>
          <a:custGeom>
            <a:avLst/>
            <a:gdLst>
              <a:gd name="T0" fmla="*/ 584 w 597"/>
              <a:gd name="T1" fmla="*/ 259 h 696"/>
              <a:gd name="T2" fmla="*/ 460 w 597"/>
              <a:gd name="T3" fmla="*/ 353 h 696"/>
              <a:gd name="T4" fmla="*/ 442 w 597"/>
              <a:gd name="T5" fmla="*/ 502 h 696"/>
              <a:gd name="T6" fmla="*/ 350 w 597"/>
              <a:gd name="T7" fmla="*/ 376 h 696"/>
              <a:gd name="T8" fmla="*/ 324 w 597"/>
              <a:gd name="T9" fmla="*/ 342 h 696"/>
              <a:gd name="T10" fmla="*/ 452 w 597"/>
              <a:gd name="T11" fmla="*/ 123 h 696"/>
              <a:gd name="T12" fmla="*/ 339 w 597"/>
              <a:gd name="T13" fmla="*/ 205 h 696"/>
              <a:gd name="T14" fmla="*/ 319 w 597"/>
              <a:gd name="T15" fmla="*/ 336 h 696"/>
              <a:gd name="T16" fmla="*/ 200 w 597"/>
              <a:gd name="T17" fmla="*/ 199 h 696"/>
              <a:gd name="T18" fmla="*/ 295 w 597"/>
              <a:gd name="T19" fmla="*/ 0 h 696"/>
              <a:gd name="T20" fmla="*/ 203 w 597"/>
              <a:gd name="T21" fmla="*/ 79 h 696"/>
              <a:gd name="T22" fmla="*/ 197 w 597"/>
              <a:gd name="T23" fmla="*/ 196 h 696"/>
              <a:gd name="T24" fmla="*/ 143 w 597"/>
              <a:gd name="T25" fmla="*/ 148 h 696"/>
              <a:gd name="T26" fmla="*/ 91 w 597"/>
              <a:gd name="T27" fmla="*/ 72 h 696"/>
              <a:gd name="T28" fmla="*/ 0 w 597"/>
              <a:gd name="T29" fmla="*/ 58 h 696"/>
              <a:gd name="T30" fmla="*/ 142 w 597"/>
              <a:gd name="T31" fmla="*/ 149 h 696"/>
              <a:gd name="T32" fmla="*/ 259 w 597"/>
              <a:gd name="T33" fmla="*/ 268 h 696"/>
              <a:gd name="T34" fmla="*/ 143 w 597"/>
              <a:gd name="T35" fmla="*/ 246 h 696"/>
              <a:gd name="T36" fmla="*/ 45 w 597"/>
              <a:gd name="T37" fmla="*/ 317 h 696"/>
              <a:gd name="T38" fmla="*/ 261 w 597"/>
              <a:gd name="T39" fmla="*/ 270 h 696"/>
              <a:gd name="T40" fmla="*/ 344 w 597"/>
              <a:gd name="T41" fmla="*/ 380 h 696"/>
              <a:gd name="T42" fmla="*/ 378 w 597"/>
              <a:gd name="T43" fmla="*/ 427 h 696"/>
              <a:gd name="T44" fmla="*/ 247 w 597"/>
              <a:gd name="T45" fmla="*/ 406 h 696"/>
              <a:gd name="T46" fmla="*/ 135 w 597"/>
              <a:gd name="T47" fmla="*/ 489 h 696"/>
              <a:gd name="T48" fmla="*/ 382 w 597"/>
              <a:gd name="T49" fmla="*/ 433 h 696"/>
              <a:gd name="T50" fmla="*/ 481 w 597"/>
              <a:gd name="T51" fmla="*/ 580 h 696"/>
              <a:gd name="T52" fmla="*/ 331 w 597"/>
              <a:gd name="T53" fmla="*/ 562 h 696"/>
              <a:gd name="T54" fmla="*/ 210 w 597"/>
              <a:gd name="T55" fmla="*/ 660 h 696"/>
              <a:gd name="T56" fmla="*/ 369 w 597"/>
              <a:gd name="T57" fmla="*/ 680 h 696"/>
              <a:gd name="T58" fmla="*/ 484 w 597"/>
              <a:gd name="T59" fmla="*/ 586 h 696"/>
              <a:gd name="T60" fmla="*/ 525 w 597"/>
              <a:gd name="T61" fmla="*/ 654 h 696"/>
              <a:gd name="T62" fmla="*/ 537 w 597"/>
              <a:gd name="T63" fmla="*/ 647 h 696"/>
              <a:gd name="T64" fmla="*/ 446 w 597"/>
              <a:gd name="T65" fmla="*/ 508 h 696"/>
              <a:gd name="T66" fmla="*/ 568 w 597"/>
              <a:gd name="T67" fmla="*/ 414 h 696"/>
              <a:gd name="T68" fmla="*/ 584 w 597"/>
              <a:gd name="T69" fmla="*/ 259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7" h="696">
                <a:moveTo>
                  <a:pt x="584" y="259"/>
                </a:moveTo>
                <a:cubicBezTo>
                  <a:pt x="584" y="259"/>
                  <a:pt x="499" y="284"/>
                  <a:pt x="460" y="353"/>
                </a:cubicBezTo>
                <a:cubicBezTo>
                  <a:pt x="427" y="411"/>
                  <a:pt x="438" y="481"/>
                  <a:pt x="442" y="502"/>
                </a:cubicBezTo>
                <a:cubicBezTo>
                  <a:pt x="412" y="460"/>
                  <a:pt x="381" y="418"/>
                  <a:pt x="350" y="376"/>
                </a:cubicBezTo>
                <a:cubicBezTo>
                  <a:pt x="341" y="365"/>
                  <a:pt x="332" y="353"/>
                  <a:pt x="324" y="342"/>
                </a:cubicBezTo>
                <a:cubicBezTo>
                  <a:pt x="421" y="312"/>
                  <a:pt x="473" y="223"/>
                  <a:pt x="452" y="123"/>
                </a:cubicBezTo>
                <a:cubicBezTo>
                  <a:pt x="452" y="123"/>
                  <a:pt x="375" y="144"/>
                  <a:pt x="339" y="205"/>
                </a:cubicBezTo>
                <a:cubicBezTo>
                  <a:pt x="309" y="254"/>
                  <a:pt x="316" y="316"/>
                  <a:pt x="319" y="336"/>
                </a:cubicBezTo>
                <a:cubicBezTo>
                  <a:pt x="282" y="288"/>
                  <a:pt x="243" y="241"/>
                  <a:pt x="200" y="199"/>
                </a:cubicBezTo>
                <a:cubicBezTo>
                  <a:pt x="282" y="166"/>
                  <a:pt x="321" y="85"/>
                  <a:pt x="295" y="0"/>
                </a:cubicBezTo>
                <a:cubicBezTo>
                  <a:pt x="295" y="0"/>
                  <a:pt x="230" y="24"/>
                  <a:pt x="203" y="79"/>
                </a:cubicBezTo>
                <a:cubicBezTo>
                  <a:pt x="180" y="126"/>
                  <a:pt x="193" y="182"/>
                  <a:pt x="197" y="196"/>
                </a:cubicBezTo>
                <a:cubicBezTo>
                  <a:pt x="179" y="179"/>
                  <a:pt x="161" y="163"/>
                  <a:pt x="143" y="148"/>
                </a:cubicBezTo>
                <a:cubicBezTo>
                  <a:pt x="142" y="146"/>
                  <a:pt x="129" y="97"/>
                  <a:pt x="91" y="72"/>
                </a:cubicBezTo>
                <a:cubicBezTo>
                  <a:pt x="52" y="47"/>
                  <a:pt x="0" y="58"/>
                  <a:pt x="0" y="58"/>
                </a:cubicBezTo>
                <a:cubicBezTo>
                  <a:pt x="17" y="124"/>
                  <a:pt x="75" y="160"/>
                  <a:pt x="142" y="149"/>
                </a:cubicBezTo>
                <a:cubicBezTo>
                  <a:pt x="185" y="184"/>
                  <a:pt x="223" y="225"/>
                  <a:pt x="259" y="268"/>
                </a:cubicBezTo>
                <a:cubicBezTo>
                  <a:pt x="246" y="261"/>
                  <a:pt x="195" y="235"/>
                  <a:pt x="143" y="246"/>
                </a:cubicBezTo>
                <a:cubicBezTo>
                  <a:pt x="83" y="259"/>
                  <a:pt x="45" y="317"/>
                  <a:pt x="45" y="317"/>
                </a:cubicBezTo>
                <a:cubicBezTo>
                  <a:pt x="121" y="362"/>
                  <a:pt x="210" y="343"/>
                  <a:pt x="261" y="270"/>
                </a:cubicBezTo>
                <a:cubicBezTo>
                  <a:pt x="290" y="306"/>
                  <a:pt x="317" y="344"/>
                  <a:pt x="344" y="380"/>
                </a:cubicBezTo>
                <a:cubicBezTo>
                  <a:pt x="356" y="396"/>
                  <a:pt x="367" y="412"/>
                  <a:pt x="378" y="427"/>
                </a:cubicBezTo>
                <a:cubicBezTo>
                  <a:pt x="360" y="418"/>
                  <a:pt x="303" y="393"/>
                  <a:pt x="247" y="406"/>
                </a:cubicBezTo>
                <a:cubicBezTo>
                  <a:pt x="178" y="422"/>
                  <a:pt x="135" y="489"/>
                  <a:pt x="135" y="489"/>
                </a:cubicBezTo>
                <a:cubicBezTo>
                  <a:pt x="223" y="540"/>
                  <a:pt x="325" y="517"/>
                  <a:pt x="382" y="433"/>
                </a:cubicBezTo>
                <a:cubicBezTo>
                  <a:pt x="416" y="481"/>
                  <a:pt x="449" y="530"/>
                  <a:pt x="481" y="580"/>
                </a:cubicBezTo>
                <a:cubicBezTo>
                  <a:pt x="462" y="571"/>
                  <a:pt x="396" y="544"/>
                  <a:pt x="331" y="562"/>
                </a:cubicBezTo>
                <a:cubicBezTo>
                  <a:pt x="255" y="583"/>
                  <a:pt x="210" y="660"/>
                  <a:pt x="210" y="660"/>
                </a:cubicBezTo>
                <a:cubicBezTo>
                  <a:pt x="257" y="685"/>
                  <a:pt x="317" y="696"/>
                  <a:pt x="369" y="680"/>
                </a:cubicBezTo>
                <a:cubicBezTo>
                  <a:pt x="417" y="665"/>
                  <a:pt x="458" y="628"/>
                  <a:pt x="484" y="586"/>
                </a:cubicBezTo>
                <a:cubicBezTo>
                  <a:pt x="498" y="608"/>
                  <a:pt x="512" y="631"/>
                  <a:pt x="525" y="654"/>
                </a:cubicBezTo>
                <a:cubicBezTo>
                  <a:pt x="537" y="647"/>
                  <a:pt x="537" y="647"/>
                  <a:pt x="537" y="647"/>
                </a:cubicBezTo>
                <a:cubicBezTo>
                  <a:pt x="509" y="599"/>
                  <a:pt x="478" y="553"/>
                  <a:pt x="446" y="508"/>
                </a:cubicBezTo>
                <a:cubicBezTo>
                  <a:pt x="495" y="492"/>
                  <a:pt x="543" y="459"/>
                  <a:pt x="568" y="414"/>
                </a:cubicBezTo>
                <a:cubicBezTo>
                  <a:pt x="594" y="368"/>
                  <a:pt x="597" y="309"/>
                  <a:pt x="584" y="259"/>
                </a:cubicBezTo>
                <a:close/>
              </a:path>
            </a:pathLst>
          </a:custGeom>
          <a:solidFill>
            <a:srgbClr val="41526E"/>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9" name="Freeform 9"/>
          <p:cNvSpPr>
            <a:spLocks noEditPoints="1"/>
          </p:cNvSpPr>
          <p:nvPr/>
        </p:nvSpPr>
        <p:spPr bwMode="auto">
          <a:xfrm>
            <a:off x="6234113" y="1596629"/>
            <a:ext cx="684609" cy="684610"/>
          </a:xfrm>
          <a:custGeom>
            <a:avLst/>
            <a:gdLst>
              <a:gd name="T0" fmla="*/ 75 w 240"/>
              <a:gd name="T1" fmla="*/ 120 h 240"/>
              <a:gd name="T2" fmla="*/ 120 w 240"/>
              <a:gd name="T3" fmla="*/ 75 h 240"/>
              <a:gd name="T4" fmla="*/ 165 w 240"/>
              <a:gd name="T5" fmla="*/ 120 h 240"/>
              <a:gd name="T6" fmla="*/ 120 w 240"/>
              <a:gd name="T7" fmla="*/ 165 h 240"/>
              <a:gd name="T8" fmla="*/ 75 w 240"/>
              <a:gd name="T9" fmla="*/ 120 h 240"/>
              <a:gd name="T10" fmla="*/ 0 w 240"/>
              <a:gd name="T11" fmla="*/ 141 h 240"/>
              <a:gd name="T12" fmla="*/ 0 w 240"/>
              <a:gd name="T13" fmla="*/ 99 h 240"/>
              <a:gd name="T14" fmla="*/ 37 w 240"/>
              <a:gd name="T15" fmla="*/ 89 h 240"/>
              <a:gd name="T16" fmla="*/ 39 w 240"/>
              <a:gd name="T17" fmla="*/ 84 h 240"/>
              <a:gd name="T18" fmla="*/ 20 w 240"/>
              <a:gd name="T19" fmla="*/ 50 h 240"/>
              <a:gd name="T20" fmla="*/ 50 w 240"/>
              <a:gd name="T21" fmla="*/ 21 h 240"/>
              <a:gd name="T22" fmla="*/ 83 w 240"/>
              <a:gd name="T23" fmla="*/ 39 h 240"/>
              <a:gd name="T24" fmla="*/ 89 w 240"/>
              <a:gd name="T25" fmla="*/ 37 h 240"/>
              <a:gd name="T26" fmla="*/ 99 w 240"/>
              <a:gd name="T27" fmla="*/ 0 h 240"/>
              <a:gd name="T28" fmla="*/ 141 w 240"/>
              <a:gd name="T29" fmla="*/ 0 h 240"/>
              <a:gd name="T30" fmla="*/ 151 w 240"/>
              <a:gd name="T31" fmla="*/ 37 h 240"/>
              <a:gd name="T32" fmla="*/ 157 w 240"/>
              <a:gd name="T33" fmla="*/ 39 h 240"/>
              <a:gd name="T34" fmla="*/ 190 w 240"/>
              <a:gd name="T35" fmla="*/ 21 h 240"/>
              <a:gd name="T36" fmla="*/ 220 w 240"/>
              <a:gd name="T37" fmla="*/ 50 h 240"/>
              <a:gd name="T38" fmla="*/ 201 w 240"/>
              <a:gd name="T39" fmla="*/ 84 h 240"/>
              <a:gd name="T40" fmla="*/ 203 w 240"/>
              <a:gd name="T41" fmla="*/ 89 h 240"/>
              <a:gd name="T42" fmla="*/ 240 w 240"/>
              <a:gd name="T43" fmla="*/ 99 h 240"/>
              <a:gd name="T44" fmla="*/ 240 w 240"/>
              <a:gd name="T45" fmla="*/ 141 h 240"/>
              <a:gd name="T46" fmla="*/ 203 w 240"/>
              <a:gd name="T47" fmla="*/ 152 h 240"/>
              <a:gd name="T48" fmla="*/ 201 w 240"/>
              <a:gd name="T49" fmla="*/ 157 h 240"/>
              <a:gd name="T50" fmla="*/ 220 w 240"/>
              <a:gd name="T51" fmla="*/ 191 h 240"/>
              <a:gd name="T52" fmla="*/ 190 w 240"/>
              <a:gd name="T53" fmla="*/ 220 h 240"/>
              <a:gd name="T54" fmla="*/ 157 w 240"/>
              <a:gd name="T55" fmla="*/ 201 h 240"/>
              <a:gd name="T56" fmla="*/ 151 w 240"/>
              <a:gd name="T57" fmla="*/ 203 h 240"/>
              <a:gd name="T58" fmla="*/ 141 w 240"/>
              <a:gd name="T59" fmla="*/ 240 h 240"/>
              <a:gd name="T60" fmla="*/ 99 w 240"/>
              <a:gd name="T61" fmla="*/ 240 h 240"/>
              <a:gd name="T62" fmla="*/ 89 w 240"/>
              <a:gd name="T63" fmla="*/ 203 h 240"/>
              <a:gd name="T64" fmla="*/ 83 w 240"/>
              <a:gd name="T65" fmla="*/ 201 h 240"/>
              <a:gd name="T66" fmla="*/ 50 w 240"/>
              <a:gd name="T67" fmla="*/ 220 h 240"/>
              <a:gd name="T68" fmla="*/ 20 w 240"/>
              <a:gd name="T69" fmla="*/ 191 h 240"/>
              <a:gd name="T70" fmla="*/ 39 w 240"/>
              <a:gd name="T71" fmla="*/ 157 h 240"/>
              <a:gd name="T72" fmla="*/ 37 w 240"/>
              <a:gd name="T73" fmla="*/ 152 h 240"/>
              <a:gd name="T74" fmla="*/ 0 w 240"/>
              <a:gd name="T75" fmla="*/ 141 h 240"/>
              <a:gd name="T76" fmla="*/ 120 w 240"/>
              <a:gd name="T77" fmla="*/ 185 h 240"/>
              <a:gd name="T78" fmla="*/ 185 w 240"/>
              <a:gd name="T79" fmla="*/ 120 h 240"/>
              <a:gd name="T80" fmla="*/ 120 w 240"/>
              <a:gd name="T81" fmla="*/ 55 h 240"/>
              <a:gd name="T82" fmla="*/ 55 w 240"/>
              <a:gd name="T83" fmla="*/ 120 h 240"/>
              <a:gd name="T84" fmla="*/ 120 w 240"/>
              <a:gd name="T85" fmla="*/ 18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0" h="240">
                <a:moveTo>
                  <a:pt x="75" y="120"/>
                </a:moveTo>
                <a:cubicBezTo>
                  <a:pt x="75" y="95"/>
                  <a:pt x="95" y="75"/>
                  <a:pt x="120" y="75"/>
                </a:cubicBezTo>
                <a:cubicBezTo>
                  <a:pt x="145" y="75"/>
                  <a:pt x="165" y="95"/>
                  <a:pt x="165" y="120"/>
                </a:cubicBezTo>
                <a:cubicBezTo>
                  <a:pt x="165" y="145"/>
                  <a:pt x="145" y="165"/>
                  <a:pt x="120" y="165"/>
                </a:cubicBezTo>
                <a:cubicBezTo>
                  <a:pt x="95" y="165"/>
                  <a:pt x="75" y="145"/>
                  <a:pt x="75" y="120"/>
                </a:cubicBezTo>
                <a:close/>
                <a:moveTo>
                  <a:pt x="0" y="141"/>
                </a:moveTo>
                <a:cubicBezTo>
                  <a:pt x="0" y="99"/>
                  <a:pt x="0" y="99"/>
                  <a:pt x="0" y="99"/>
                </a:cubicBezTo>
                <a:cubicBezTo>
                  <a:pt x="37" y="89"/>
                  <a:pt x="37" y="89"/>
                  <a:pt x="37" y="89"/>
                </a:cubicBezTo>
                <a:cubicBezTo>
                  <a:pt x="38" y="87"/>
                  <a:pt x="38" y="85"/>
                  <a:pt x="39" y="84"/>
                </a:cubicBezTo>
                <a:cubicBezTo>
                  <a:pt x="20" y="50"/>
                  <a:pt x="20" y="50"/>
                  <a:pt x="20" y="50"/>
                </a:cubicBezTo>
                <a:cubicBezTo>
                  <a:pt x="50" y="21"/>
                  <a:pt x="50" y="21"/>
                  <a:pt x="50" y="21"/>
                </a:cubicBezTo>
                <a:cubicBezTo>
                  <a:pt x="83" y="39"/>
                  <a:pt x="83" y="39"/>
                  <a:pt x="83" y="39"/>
                </a:cubicBezTo>
                <a:cubicBezTo>
                  <a:pt x="85" y="39"/>
                  <a:pt x="87" y="38"/>
                  <a:pt x="89" y="37"/>
                </a:cubicBezTo>
                <a:cubicBezTo>
                  <a:pt x="99" y="0"/>
                  <a:pt x="99" y="0"/>
                  <a:pt x="99" y="0"/>
                </a:cubicBezTo>
                <a:cubicBezTo>
                  <a:pt x="141" y="0"/>
                  <a:pt x="141" y="0"/>
                  <a:pt x="141" y="0"/>
                </a:cubicBezTo>
                <a:cubicBezTo>
                  <a:pt x="151" y="37"/>
                  <a:pt x="151" y="37"/>
                  <a:pt x="151" y="37"/>
                </a:cubicBezTo>
                <a:cubicBezTo>
                  <a:pt x="153" y="38"/>
                  <a:pt x="155" y="39"/>
                  <a:pt x="157" y="39"/>
                </a:cubicBezTo>
                <a:cubicBezTo>
                  <a:pt x="190" y="21"/>
                  <a:pt x="190" y="21"/>
                  <a:pt x="190" y="21"/>
                </a:cubicBezTo>
                <a:cubicBezTo>
                  <a:pt x="220" y="50"/>
                  <a:pt x="220" y="50"/>
                  <a:pt x="220" y="50"/>
                </a:cubicBezTo>
                <a:cubicBezTo>
                  <a:pt x="201" y="84"/>
                  <a:pt x="201" y="84"/>
                  <a:pt x="201" y="84"/>
                </a:cubicBezTo>
                <a:cubicBezTo>
                  <a:pt x="202" y="85"/>
                  <a:pt x="202" y="87"/>
                  <a:pt x="203" y="89"/>
                </a:cubicBezTo>
                <a:cubicBezTo>
                  <a:pt x="240" y="99"/>
                  <a:pt x="240" y="99"/>
                  <a:pt x="240" y="99"/>
                </a:cubicBezTo>
                <a:cubicBezTo>
                  <a:pt x="240" y="141"/>
                  <a:pt x="240" y="141"/>
                  <a:pt x="240" y="141"/>
                </a:cubicBezTo>
                <a:cubicBezTo>
                  <a:pt x="203" y="152"/>
                  <a:pt x="203" y="152"/>
                  <a:pt x="203" y="152"/>
                </a:cubicBezTo>
                <a:cubicBezTo>
                  <a:pt x="202" y="153"/>
                  <a:pt x="202" y="155"/>
                  <a:pt x="201" y="157"/>
                </a:cubicBezTo>
                <a:cubicBezTo>
                  <a:pt x="220" y="191"/>
                  <a:pt x="220" y="191"/>
                  <a:pt x="220" y="191"/>
                </a:cubicBezTo>
                <a:cubicBezTo>
                  <a:pt x="190" y="220"/>
                  <a:pt x="190" y="220"/>
                  <a:pt x="190" y="220"/>
                </a:cubicBezTo>
                <a:cubicBezTo>
                  <a:pt x="157" y="201"/>
                  <a:pt x="157" y="201"/>
                  <a:pt x="157" y="201"/>
                </a:cubicBezTo>
                <a:cubicBezTo>
                  <a:pt x="155" y="202"/>
                  <a:pt x="153" y="203"/>
                  <a:pt x="151" y="203"/>
                </a:cubicBezTo>
                <a:cubicBezTo>
                  <a:pt x="141" y="240"/>
                  <a:pt x="141" y="240"/>
                  <a:pt x="141" y="240"/>
                </a:cubicBezTo>
                <a:cubicBezTo>
                  <a:pt x="99" y="240"/>
                  <a:pt x="99" y="240"/>
                  <a:pt x="99" y="240"/>
                </a:cubicBezTo>
                <a:cubicBezTo>
                  <a:pt x="89" y="203"/>
                  <a:pt x="89" y="203"/>
                  <a:pt x="89" y="203"/>
                </a:cubicBezTo>
                <a:cubicBezTo>
                  <a:pt x="87" y="203"/>
                  <a:pt x="85" y="202"/>
                  <a:pt x="83" y="201"/>
                </a:cubicBezTo>
                <a:cubicBezTo>
                  <a:pt x="50" y="220"/>
                  <a:pt x="50" y="220"/>
                  <a:pt x="50" y="220"/>
                </a:cubicBezTo>
                <a:cubicBezTo>
                  <a:pt x="20" y="191"/>
                  <a:pt x="20" y="191"/>
                  <a:pt x="20" y="191"/>
                </a:cubicBezTo>
                <a:cubicBezTo>
                  <a:pt x="39" y="157"/>
                  <a:pt x="39" y="157"/>
                  <a:pt x="39" y="157"/>
                </a:cubicBezTo>
                <a:cubicBezTo>
                  <a:pt x="38" y="155"/>
                  <a:pt x="38" y="153"/>
                  <a:pt x="37" y="152"/>
                </a:cubicBezTo>
                <a:lnTo>
                  <a:pt x="0" y="141"/>
                </a:lnTo>
                <a:close/>
                <a:moveTo>
                  <a:pt x="120" y="185"/>
                </a:moveTo>
                <a:cubicBezTo>
                  <a:pt x="156" y="185"/>
                  <a:pt x="185" y="156"/>
                  <a:pt x="185" y="120"/>
                </a:cubicBezTo>
                <a:cubicBezTo>
                  <a:pt x="185" y="84"/>
                  <a:pt x="156" y="55"/>
                  <a:pt x="120" y="55"/>
                </a:cubicBezTo>
                <a:cubicBezTo>
                  <a:pt x="84" y="55"/>
                  <a:pt x="55" y="84"/>
                  <a:pt x="55" y="120"/>
                </a:cubicBezTo>
                <a:cubicBezTo>
                  <a:pt x="55" y="156"/>
                  <a:pt x="84" y="185"/>
                  <a:pt x="120" y="185"/>
                </a:cubicBezTo>
                <a:close/>
              </a:path>
            </a:pathLst>
          </a:custGeom>
          <a:solidFill>
            <a:srgbClr val="455975"/>
          </a:solidFill>
          <a:ln>
            <a:noFill/>
          </a:ln>
        </p:spPr>
        <p:txBody>
          <a:bodyPr vert="horz" wrap="square" lIns="68580" tIns="34290" rIns="68580" bIns="34290" numCol="1" anchor="t" anchorCtr="0" compatLnSpc="1">
            <a:prstTxWarp prst="textNoShape">
              <a:avLst/>
            </a:prstTxWarp>
          </a:bodyPr>
          <a:lstStyle/>
          <a:p>
            <a:endParaRPr lang="ru-RU" sz="1050"/>
          </a:p>
        </p:txBody>
      </p:sp>
      <p:grpSp>
        <p:nvGrpSpPr>
          <p:cNvPr id="63" name="Mountain"/>
          <p:cNvGrpSpPr/>
          <p:nvPr/>
        </p:nvGrpSpPr>
        <p:grpSpPr>
          <a:xfrm>
            <a:off x="5931694" y="1796654"/>
            <a:ext cx="3202781" cy="3346847"/>
            <a:chOff x="7908925" y="2395538"/>
            <a:chExt cx="4270375" cy="4462463"/>
          </a:xfrm>
        </p:grpSpPr>
        <p:sp>
          <p:nvSpPr>
            <p:cNvPr id="10" name="Freeform 10"/>
            <p:cNvSpPr>
              <a:spLocks/>
            </p:cNvSpPr>
            <p:nvPr/>
          </p:nvSpPr>
          <p:spPr bwMode="auto">
            <a:xfrm>
              <a:off x="7908925" y="2395538"/>
              <a:ext cx="4270375" cy="4462463"/>
            </a:xfrm>
            <a:custGeom>
              <a:avLst/>
              <a:gdLst>
                <a:gd name="T0" fmla="*/ 0 w 2690"/>
                <a:gd name="T1" fmla="*/ 2811 h 2811"/>
                <a:gd name="T2" fmla="*/ 103 w 2690"/>
                <a:gd name="T3" fmla="*/ 2175 h 2811"/>
                <a:gd name="T4" fmla="*/ 328 w 2690"/>
                <a:gd name="T5" fmla="*/ 1720 h 2811"/>
                <a:gd name="T6" fmla="*/ 165 w 2690"/>
                <a:gd name="T7" fmla="*/ 1050 h 2811"/>
                <a:gd name="T8" fmla="*/ 19 w 2690"/>
                <a:gd name="T9" fmla="*/ 578 h 2811"/>
                <a:gd name="T10" fmla="*/ 22 w 2690"/>
                <a:gd name="T11" fmla="*/ 263 h 2811"/>
                <a:gd name="T12" fmla="*/ 50 w 2690"/>
                <a:gd name="T13" fmla="*/ 0 h 2811"/>
                <a:gd name="T14" fmla="*/ 415 w 2690"/>
                <a:gd name="T15" fmla="*/ 148 h 2811"/>
                <a:gd name="T16" fmla="*/ 626 w 2690"/>
                <a:gd name="T17" fmla="*/ 160 h 2811"/>
                <a:gd name="T18" fmla="*/ 767 w 2690"/>
                <a:gd name="T19" fmla="*/ 129 h 2811"/>
                <a:gd name="T20" fmla="*/ 978 w 2690"/>
                <a:gd name="T21" fmla="*/ 179 h 2811"/>
                <a:gd name="T22" fmla="*/ 1541 w 2690"/>
                <a:gd name="T23" fmla="*/ 160 h 2811"/>
                <a:gd name="T24" fmla="*/ 1824 w 2690"/>
                <a:gd name="T25" fmla="*/ 323 h 2811"/>
                <a:gd name="T26" fmla="*/ 2690 w 2690"/>
                <a:gd name="T27" fmla="*/ 249 h 2811"/>
                <a:gd name="T28" fmla="*/ 2690 w 2690"/>
                <a:gd name="T29" fmla="*/ 2811 h 2811"/>
                <a:gd name="T30" fmla="*/ 0 w 2690"/>
                <a:gd name="T31" fmla="*/ 2811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0" h="2811">
                  <a:moveTo>
                    <a:pt x="0" y="2811"/>
                  </a:moveTo>
                  <a:lnTo>
                    <a:pt x="103" y="2175"/>
                  </a:lnTo>
                  <a:lnTo>
                    <a:pt x="328" y="1720"/>
                  </a:lnTo>
                  <a:lnTo>
                    <a:pt x="165" y="1050"/>
                  </a:lnTo>
                  <a:lnTo>
                    <a:pt x="19" y="578"/>
                  </a:lnTo>
                  <a:lnTo>
                    <a:pt x="22" y="263"/>
                  </a:lnTo>
                  <a:lnTo>
                    <a:pt x="50" y="0"/>
                  </a:lnTo>
                  <a:lnTo>
                    <a:pt x="415" y="148"/>
                  </a:lnTo>
                  <a:lnTo>
                    <a:pt x="626" y="160"/>
                  </a:lnTo>
                  <a:lnTo>
                    <a:pt x="767" y="129"/>
                  </a:lnTo>
                  <a:lnTo>
                    <a:pt x="978" y="179"/>
                  </a:lnTo>
                  <a:lnTo>
                    <a:pt x="1541" y="160"/>
                  </a:lnTo>
                  <a:lnTo>
                    <a:pt x="1824" y="323"/>
                  </a:lnTo>
                  <a:lnTo>
                    <a:pt x="2690" y="249"/>
                  </a:lnTo>
                  <a:lnTo>
                    <a:pt x="2690" y="2811"/>
                  </a:lnTo>
                  <a:lnTo>
                    <a:pt x="0" y="2811"/>
                  </a:lnTo>
                  <a:close/>
                </a:path>
              </a:pathLst>
            </a:custGeom>
            <a:solidFill>
              <a:srgbClr val="4559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 name="Freeform 11"/>
            <p:cNvSpPr>
              <a:spLocks/>
            </p:cNvSpPr>
            <p:nvPr/>
          </p:nvSpPr>
          <p:spPr bwMode="auto">
            <a:xfrm>
              <a:off x="7988300" y="2395538"/>
              <a:ext cx="4191000" cy="1031875"/>
            </a:xfrm>
            <a:custGeom>
              <a:avLst/>
              <a:gdLst>
                <a:gd name="T0" fmla="*/ 0 w 2640"/>
                <a:gd name="T1" fmla="*/ 0 h 650"/>
                <a:gd name="T2" fmla="*/ 24 w 2640"/>
                <a:gd name="T3" fmla="*/ 343 h 650"/>
                <a:gd name="T4" fmla="*/ 278 w 2640"/>
                <a:gd name="T5" fmla="*/ 359 h 650"/>
                <a:gd name="T6" fmla="*/ 604 w 2640"/>
                <a:gd name="T7" fmla="*/ 446 h 650"/>
                <a:gd name="T8" fmla="*/ 952 w 2640"/>
                <a:gd name="T9" fmla="*/ 470 h 650"/>
                <a:gd name="T10" fmla="*/ 1436 w 2640"/>
                <a:gd name="T11" fmla="*/ 470 h 650"/>
                <a:gd name="T12" fmla="*/ 1726 w 2640"/>
                <a:gd name="T13" fmla="*/ 650 h 650"/>
                <a:gd name="T14" fmla="*/ 2640 w 2640"/>
                <a:gd name="T15" fmla="*/ 498 h 650"/>
                <a:gd name="T16" fmla="*/ 2640 w 2640"/>
                <a:gd name="T17" fmla="*/ 249 h 650"/>
                <a:gd name="T18" fmla="*/ 1774 w 2640"/>
                <a:gd name="T19" fmla="*/ 323 h 650"/>
                <a:gd name="T20" fmla="*/ 1491 w 2640"/>
                <a:gd name="T21" fmla="*/ 160 h 650"/>
                <a:gd name="T22" fmla="*/ 928 w 2640"/>
                <a:gd name="T23" fmla="*/ 179 h 650"/>
                <a:gd name="T24" fmla="*/ 717 w 2640"/>
                <a:gd name="T25" fmla="*/ 129 h 650"/>
                <a:gd name="T26" fmla="*/ 576 w 2640"/>
                <a:gd name="T27" fmla="*/ 160 h 650"/>
                <a:gd name="T28" fmla="*/ 365 w 2640"/>
                <a:gd name="T29" fmla="*/ 148 h 650"/>
                <a:gd name="T30" fmla="*/ 0 w 2640"/>
                <a:gd name="T31"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0" h="650">
                  <a:moveTo>
                    <a:pt x="0" y="0"/>
                  </a:moveTo>
                  <a:lnTo>
                    <a:pt x="24" y="343"/>
                  </a:lnTo>
                  <a:lnTo>
                    <a:pt x="278" y="359"/>
                  </a:lnTo>
                  <a:lnTo>
                    <a:pt x="604" y="446"/>
                  </a:lnTo>
                  <a:lnTo>
                    <a:pt x="952" y="470"/>
                  </a:lnTo>
                  <a:lnTo>
                    <a:pt x="1436" y="470"/>
                  </a:lnTo>
                  <a:lnTo>
                    <a:pt x="1726" y="650"/>
                  </a:lnTo>
                  <a:lnTo>
                    <a:pt x="2640" y="498"/>
                  </a:lnTo>
                  <a:lnTo>
                    <a:pt x="2640" y="249"/>
                  </a:lnTo>
                  <a:lnTo>
                    <a:pt x="1774" y="323"/>
                  </a:lnTo>
                  <a:lnTo>
                    <a:pt x="1491" y="160"/>
                  </a:lnTo>
                  <a:lnTo>
                    <a:pt x="928" y="179"/>
                  </a:lnTo>
                  <a:lnTo>
                    <a:pt x="717" y="129"/>
                  </a:lnTo>
                  <a:lnTo>
                    <a:pt x="576" y="160"/>
                  </a:lnTo>
                  <a:lnTo>
                    <a:pt x="365" y="148"/>
                  </a:lnTo>
                  <a:lnTo>
                    <a:pt x="0" y="0"/>
                  </a:lnTo>
                  <a:close/>
                </a:path>
              </a:pathLst>
            </a:custGeom>
            <a:solidFill>
              <a:srgbClr val="5A73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2" name="Freeform 12"/>
            <p:cNvSpPr>
              <a:spLocks/>
            </p:cNvSpPr>
            <p:nvPr/>
          </p:nvSpPr>
          <p:spPr bwMode="auto">
            <a:xfrm>
              <a:off x="7939088" y="2395538"/>
              <a:ext cx="490537" cy="2730500"/>
            </a:xfrm>
            <a:custGeom>
              <a:avLst/>
              <a:gdLst>
                <a:gd name="T0" fmla="*/ 31 w 309"/>
                <a:gd name="T1" fmla="*/ 0 h 1720"/>
                <a:gd name="T2" fmla="*/ 72 w 309"/>
                <a:gd name="T3" fmla="*/ 573 h 1720"/>
                <a:gd name="T4" fmla="*/ 309 w 309"/>
                <a:gd name="T5" fmla="*/ 1720 h 1720"/>
                <a:gd name="T6" fmla="*/ 0 w 309"/>
                <a:gd name="T7" fmla="*/ 578 h 1720"/>
                <a:gd name="T8" fmla="*/ 3 w 309"/>
                <a:gd name="T9" fmla="*/ 263 h 1720"/>
                <a:gd name="T10" fmla="*/ 31 w 309"/>
                <a:gd name="T11" fmla="*/ 0 h 1720"/>
              </a:gdLst>
              <a:ahLst/>
              <a:cxnLst>
                <a:cxn ang="0">
                  <a:pos x="T0" y="T1"/>
                </a:cxn>
                <a:cxn ang="0">
                  <a:pos x="T2" y="T3"/>
                </a:cxn>
                <a:cxn ang="0">
                  <a:pos x="T4" y="T5"/>
                </a:cxn>
                <a:cxn ang="0">
                  <a:pos x="T6" y="T7"/>
                </a:cxn>
                <a:cxn ang="0">
                  <a:pos x="T8" y="T9"/>
                </a:cxn>
                <a:cxn ang="0">
                  <a:pos x="T10" y="T11"/>
                </a:cxn>
              </a:cxnLst>
              <a:rect l="0" t="0" r="r" b="b"/>
              <a:pathLst>
                <a:path w="309" h="1720">
                  <a:moveTo>
                    <a:pt x="31" y="0"/>
                  </a:moveTo>
                  <a:lnTo>
                    <a:pt x="72" y="573"/>
                  </a:lnTo>
                  <a:lnTo>
                    <a:pt x="309" y="1720"/>
                  </a:lnTo>
                  <a:lnTo>
                    <a:pt x="0" y="578"/>
                  </a:lnTo>
                  <a:lnTo>
                    <a:pt x="3" y="263"/>
                  </a:lnTo>
                  <a:lnTo>
                    <a:pt x="31" y="0"/>
                  </a:lnTo>
                  <a:close/>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 name="Freeform 13"/>
            <p:cNvSpPr>
              <a:spLocks/>
            </p:cNvSpPr>
            <p:nvPr/>
          </p:nvSpPr>
          <p:spPr bwMode="auto">
            <a:xfrm>
              <a:off x="8072438" y="5126038"/>
              <a:ext cx="357187" cy="722313"/>
            </a:xfrm>
            <a:custGeom>
              <a:avLst/>
              <a:gdLst>
                <a:gd name="T0" fmla="*/ 225 w 225"/>
                <a:gd name="T1" fmla="*/ 0 h 455"/>
                <a:gd name="T2" fmla="*/ 199 w 225"/>
                <a:gd name="T3" fmla="*/ 345 h 455"/>
                <a:gd name="T4" fmla="*/ 0 w 225"/>
                <a:gd name="T5" fmla="*/ 455 h 455"/>
                <a:gd name="T6" fmla="*/ 225 w 225"/>
                <a:gd name="T7" fmla="*/ 0 h 455"/>
              </a:gdLst>
              <a:ahLst/>
              <a:cxnLst>
                <a:cxn ang="0">
                  <a:pos x="T0" y="T1"/>
                </a:cxn>
                <a:cxn ang="0">
                  <a:pos x="T2" y="T3"/>
                </a:cxn>
                <a:cxn ang="0">
                  <a:pos x="T4" y="T5"/>
                </a:cxn>
                <a:cxn ang="0">
                  <a:pos x="T6" y="T7"/>
                </a:cxn>
              </a:cxnLst>
              <a:rect l="0" t="0" r="r" b="b"/>
              <a:pathLst>
                <a:path w="225" h="455">
                  <a:moveTo>
                    <a:pt x="225" y="0"/>
                  </a:moveTo>
                  <a:lnTo>
                    <a:pt x="199" y="345"/>
                  </a:lnTo>
                  <a:lnTo>
                    <a:pt x="0" y="455"/>
                  </a:lnTo>
                  <a:lnTo>
                    <a:pt x="225" y="0"/>
                  </a:lnTo>
                  <a:close/>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 name="Freeform 14"/>
            <p:cNvSpPr>
              <a:spLocks/>
            </p:cNvSpPr>
            <p:nvPr/>
          </p:nvSpPr>
          <p:spPr bwMode="auto">
            <a:xfrm>
              <a:off x="7908925" y="5848350"/>
              <a:ext cx="427037" cy="1009650"/>
            </a:xfrm>
            <a:custGeom>
              <a:avLst/>
              <a:gdLst>
                <a:gd name="T0" fmla="*/ 103 w 269"/>
                <a:gd name="T1" fmla="*/ 0 h 636"/>
                <a:gd name="T2" fmla="*/ 141 w 269"/>
                <a:gd name="T3" fmla="*/ 252 h 636"/>
                <a:gd name="T4" fmla="*/ 269 w 269"/>
                <a:gd name="T5" fmla="*/ 348 h 636"/>
                <a:gd name="T6" fmla="*/ 118 w 269"/>
                <a:gd name="T7" fmla="*/ 425 h 636"/>
                <a:gd name="T8" fmla="*/ 0 w 269"/>
                <a:gd name="T9" fmla="*/ 636 h 636"/>
                <a:gd name="T10" fmla="*/ 103 w 269"/>
                <a:gd name="T11" fmla="*/ 0 h 636"/>
              </a:gdLst>
              <a:ahLst/>
              <a:cxnLst>
                <a:cxn ang="0">
                  <a:pos x="T0" y="T1"/>
                </a:cxn>
                <a:cxn ang="0">
                  <a:pos x="T2" y="T3"/>
                </a:cxn>
                <a:cxn ang="0">
                  <a:pos x="T4" y="T5"/>
                </a:cxn>
                <a:cxn ang="0">
                  <a:pos x="T6" y="T7"/>
                </a:cxn>
                <a:cxn ang="0">
                  <a:pos x="T8" y="T9"/>
                </a:cxn>
                <a:cxn ang="0">
                  <a:pos x="T10" y="T11"/>
                </a:cxn>
              </a:cxnLst>
              <a:rect l="0" t="0" r="r" b="b"/>
              <a:pathLst>
                <a:path w="269" h="636">
                  <a:moveTo>
                    <a:pt x="103" y="0"/>
                  </a:moveTo>
                  <a:lnTo>
                    <a:pt x="141" y="252"/>
                  </a:lnTo>
                  <a:lnTo>
                    <a:pt x="269" y="348"/>
                  </a:lnTo>
                  <a:lnTo>
                    <a:pt x="118" y="425"/>
                  </a:lnTo>
                  <a:lnTo>
                    <a:pt x="0" y="636"/>
                  </a:lnTo>
                  <a:lnTo>
                    <a:pt x="103" y="0"/>
                  </a:lnTo>
                  <a:close/>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5" name="Freeform 15"/>
            <p:cNvSpPr>
              <a:spLocks/>
            </p:cNvSpPr>
            <p:nvPr/>
          </p:nvSpPr>
          <p:spPr bwMode="auto">
            <a:xfrm>
              <a:off x="8026400" y="2940050"/>
              <a:ext cx="252412" cy="977900"/>
            </a:xfrm>
            <a:custGeom>
              <a:avLst/>
              <a:gdLst>
                <a:gd name="T0" fmla="*/ 0 w 159"/>
                <a:gd name="T1" fmla="*/ 0 h 616"/>
                <a:gd name="T2" fmla="*/ 159 w 159"/>
                <a:gd name="T3" fmla="*/ 285 h 616"/>
                <a:gd name="T4" fmla="*/ 96 w 159"/>
                <a:gd name="T5" fmla="*/ 616 h 616"/>
                <a:gd name="T6" fmla="*/ 17 w 159"/>
                <a:gd name="T7" fmla="*/ 230 h 616"/>
                <a:gd name="T8" fmla="*/ 0 w 159"/>
                <a:gd name="T9" fmla="*/ 0 h 616"/>
              </a:gdLst>
              <a:ahLst/>
              <a:cxnLst>
                <a:cxn ang="0">
                  <a:pos x="T0" y="T1"/>
                </a:cxn>
                <a:cxn ang="0">
                  <a:pos x="T2" y="T3"/>
                </a:cxn>
                <a:cxn ang="0">
                  <a:pos x="T4" y="T5"/>
                </a:cxn>
                <a:cxn ang="0">
                  <a:pos x="T6" y="T7"/>
                </a:cxn>
                <a:cxn ang="0">
                  <a:pos x="T8" y="T9"/>
                </a:cxn>
              </a:cxnLst>
              <a:rect l="0" t="0" r="r" b="b"/>
              <a:pathLst>
                <a:path w="159" h="616">
                  <a:moveTo>
                    <a:pt x="0" y="0"/>
                  </a:moveTo>
                  <a:lnTo>
                    <a:pt x="159" y="285"/>
                  </a:lnTo>
                  <a:lnTo>
                    <a:pt x="96" y="616"/>
                  </a:lnTo>
                  <a:lnTo>
                    <a:pt x="17" y="230"/>
                  </a:lnTo>
                  <a:lnTo>
                    <a:pt x="0" y="0"/>
                  </a:lnTo>
                  <a:close/>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 name="Freeform 16"/>
            <p:cNvSpPr>
              <a:spLocks/>
            </p:cNvSpPr>
            <p:nvPr/>
          </p:nvSpPr>
          <p:spPr bwMode="auto">
            <a:xfrm>
              <a:off x="8859838" y="4900613"/>
              <a:ext cx="1735137" cy="1176338"/>
            </a:xfrm>
            <a:custGeom>
              <a:avLst/>
              <a:gdLst>
                <a:gd name="T0" fmla="*/ 0 w 1093"/>
                <a:gd name="T1" fmla="*/ 0 h 741"/>
                <a:gd name="T2" fmla="*/ 106 w 1093"/>
                <a:gd name="T3" fmla="*/ 626 h 741"/>
                <a:gd name="T4" fmla="*/ 489 w 1093"/>
                <a:gd name="T5" fmla="*/ 566 h 741"/>
                <a:gd name="T6" fmla="*/ 1093 w 1093"/>
                <a:gd name="T7" fmla="*/ 741 h 741"/>
                <a:gd name="T8" fmla="*/ 650 w 1093"/>
                <a:gd name="T9" fmla="*/ 235 h 741"/>
                <a:gd name="T10" fmla="*/ 0 w 1093"/>
                <a:gd name="T11" fmla="*/ 0 h 741"/>
              </a:gdLst>
              <a:ahLst/>
              <a:cxnLst>
                <a:cxn ang="0">
                  <a:pos x="T0" y="T1"/>
                </a:cxn>
                <a:cxn ang="0">
                  <a:pos x="T2" y="T3"/>
                </a:cxn>
                <a:cxn ang="0">
                  <a:pos x="T4" y="T5"/>
                </a:cxn>
                <a:cxn ang="0">
                  <a:pos x="T6" y="T7"/>
                </a:cxn>
                <a:cxn ang="0">
                  <a:pos x="T8" y="T9"/>
                </a:cxn>
                <a:cxn ang="0">
                  <a:pos x="T10" y="T11"/>
                </a:cxn>
              </a:cxnLst>
              <a:rect l="0" t="0" r="r" b="b"/>
              <a:pathLst>
                <a:path w="1093" h="741">
                  <a:moveTo>
                    <a:pt x="0" y="0"/>
                  </a:moveTo>
                  <a:lnTo>
                    <a:pt x="106" y="626"/>
                  </a:lnTo>
                  <a:lnTo>
                    <a:pt x="489" y="566"/>
                  </a:lnTo>
                  <a:lnTo>
                    <a:pt x="1093" y="741"/>
                  </a:lnTo>
                  <a:lnTo>
                    <a:pt x="650" y="235"/>
                  </a:lnTo>
                  <a:lnTo>
                    <a:pt x="0" y="0"/>
                  </a:lnTo>
                  <a:close/>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 name="Freeform 17"/>
            <p:cNvSpPr>
              <a:spLocks/>
            </p:cNvSpPr>
            <p:nvPr/>
          </p:nvSpPr>
          <p:spPr bwMode="auto">
            <a:xfrm>
              <a:off x="9480550" y="4146550"/>
              <a:ext cx="1784350" cy="1104900"/>
            </a:xfrm>
            <a:custGeom>
              <a:avLst/>
              <a:gdLst>
                <a:gd name="T0" fmla="*/ 1124 w 1124"/>
                <a:gd name="T1" fmla="*/ 696 h 696"/>
                <a:gd name="T2" fmla="*/ 0 w 1124"/>
                <a:gd name="T3" fmla="*/ 0 h 696"/>
                <a:gd name="T4" fmla="*/ 554 w 1124"/>
                <a:gd name="T5" fmla="*/ 86 h 696"/>
                <a:gd name="T6" fmla="*/ 755 w 1124"/>
                <a:gd name="T7" fmla="*/ 46 h 696"/>
                <a:gd name="T8" fmla="*/ 1124 w 1124"/>
                <a:gd name="T9" fmla="*/ 696 h 696"/>
              </a:gdLst>
              <a:ahLst/>
              <a:cxnLst>
                <a:cxn ang="0">
                  <a:pos x="T0" y="T1"/>
                </a:cxn>
                <a:cxn ang="0">
                  <a:pos x="T2" y="T3"/>
                </a:cxn>
                <a:cxn ang="0">
                  <a:pos x="T4" y="T5"/>
                </a:cxn>
                <a:cxn ang="0">
                  <a:pos x="T6" y="T7"/>
                </a:cxn>
                <a:cxn ang="0">
                  <a:pos x="T8" y="T9"/>
                </a:cxn>
              </a:cxnLst>
              <a:rect l="0" t="0" r="r" b="b"/>
              <a:pathLst>
                <a:path w="1124" h="696">
                  <a:moveTo>
                    <a:pt x="1124" y="696"/>
                  </a:moveTo>
                  <a:lnTo>
                    <a:pt x="0" y="0"/>
                  </a:lnTo>
                  <a:lnTo>
                    <a:pt x="554" y="86"/>
                  </a:lnTo>
                  <a:lnTo>
                    <a:pt x="755" y="46"/>
                  </a:lnTo>
                  <a:lnTo>
                    <a:pt x="1124" y="696"/>
                  </a:lnTo>
                  <a:close/>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 name="Freeform 18"/>
            <p:cNvSpPr>
              <a:spLocks/>
            </p:cNvSpPr>
            <p:nvPr/>
          </p:nvSpPr>
          <p:spPr bwMode="auto">
            <a:xfrm>
              <a:off x="10267950" y="3141663"/>
              <a:ext cx="460375" cy="776288"/>
            </a:xfrm>
            <a:custGeom>
              <a:avLst/>
              <a:gdLst>
                <a:gd name="T0" fmla="*/ 0 w 290"/>
                <a:gd name="T1" fmla="*/ 0 h 489"/>
                <a:gd name="T2" fmla="*/ 65 w 290"/>
                <a:gd name="T3" fmla="*/ 489 h 489"/>
                <a:gd name="T4" fmla="*/ 290 w 290"/>
                <a:gd name="T5" fmla="*/ 180 h 489"/>
                <a:gd name="T6" fmla="*/ 0 w 290"/>
                <a:gd name="T7" fmla="*/ 0 h 489"/>
              </a:gdLst>
              <a:ahLst/>
              <a:cxnLst>
                <a:cxn ang="0">
                  <a:pos x="T0" y="T1"/>
                </a:cxn>
                <a:cxn ang="0">
                  <a:pos x="T2" y="T3"/>
                </a:cxn>
                <a:cxn ang="0">
                  <a:pos x="T4" y="T5"/>
                </a:cxn>
                <a:cxn ang="0">
                  <a:pos x="T6" y="T7"/>
                </a:cxn>
              </a:cxnLst>
              <a:rect l="0" t="0" r="r" b="b"/>
              <a:pathLst>
                <a:path w="290" h="489">
                  <a:moveTo>
                    <a:pt x="0" y="0"/>
                  </a:moveTo>
                  <a:lnTo>
                    <a:pt x="65" y="489"/>
                  </a:lnTo>
                  <a:lnTo>
                    <a:pt x="290" y="180"/>
                  </a:lnTo>
                  <a:lnTo>
                    <a:pt x="0" y="0"/>
                  </a:lnTo>
                  <a:close/>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 name="Freeform 19"/>
            <p:cNvSpPr>
              <a:spLocks/>
            </p:cNvSpPr>
            <p:nvPr/>
          </p:nvSpPr>
          <p:spPr bwMode="auto">
            <a:xfrm>
              <a:off x="8429625" y="2965450"/>
              <a:ext cx="274637" cy="906463"/>
            </a:xfrm>
            <a:custGeom>
              <a:avLst/>
              <a:gdLst>
                <a:gd name="T0" fmla="*/ 173 w 173"/>
                <a:gd name="T1" fmla="*/ 46 h 571"/>
                <a:gd name="T2" fmla="*/ 0 w 173"/>
                <a:gd name="T3" fmla="*/ 0 h 571"/>
                <a:gd name="T4" fmla="*/ 58 w 173"/>
                <a:gd name="T5" fmla="*/ 571 h 571"/>
                <a:gd name="T6" fmla="*/ 80 w 173"/>
                <a:gd name="T7" fmla="*/ 267 h 571"/>
                <a:gd name="T8" fmla="*/ 173 w 173"/>
                <a:gd name="T9" fmla="*/ 46 h 571"/>
              </a:gdLst>
              <a:ahLst/>
              <a:cxnLst>
                <a:cxn ang="0">
                  <a:pos x="T0" y="T1"/>
                </a:cxn>
                <a:cxn ang="0">
                  <a:pos x="T2" y="T3"/>
                </a:cxn>
                <a:cxn ang="0">
                  <a:pos x="T4" y="T5"/>
                </a:cxn>
                <a:cxn ang="0">
                  <a:pos x="T6" y="T7"/>
                </a:cxn>
                <a:cxn ang="0">
                  <a:pos x="T8" y="T9"/>
                </a:cxn>
              </a:cxnLst>
              <a:rect l="0" t="0" r="r" b="b"/>
              <a:pathLst>
                <a:path w="173" h="571">
                  <a:moveTo>
                    <a:pt x="173" y="46"/>
                  </a:moveTo>
                  <a:lnTo>
                    <a:pt x="0" y="0"/>
                  </a:lnTo>
                  <a:lnTo>
                    <a:pt x="58" y="571"/>
                  </a:lnTo>
                  <a:lnTo>
                    <a:pt x="80" y="267"/>
                  </a:lnTo>
                  <a:lnTo>
                    <a:pt x="173" y="46"/>
                  </a:lnTo>
                  <a:close/>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 name="Freeform 20"/>
            <p:cNvSpPr>
              <a:spLocks/>
            </p:cNvSpPr>
            <p:nvPr/>
          </p:nvSpPr>
          <p:spPr bwMode="auto">
            <a:xfrm>
              <a:off x="10861675" y="5605463"/>
              <a:ext cx="838200" cy="749300"/>
            </a:xfrm>
            <a:custGeom>
              <a:avLst/>
              <a:gdLst>
                <a:gd name="T0" fmla="*/ 0 w 528"/>
                <a:gd name="T1" fmla="*/ 319 h 472"/>
                <a:gd name="T2" fmla="*/ 528 w 528"/>
                <a:gd name="T3" fmla="*/ 472 h 472"/>
                <a:gd name="T4" fmla="*/ 405 w 528"/>
                <a:gd name="T5" fmla="*/ 0 h 472"/>
                <a:gd name="T6" fmla="*/ 305 w 528"/>
                <a:gd name="T7" fmla="*/ 261 h 472"/>
                <a:gd name="T8" fmla="*/ 0 w 528"/>
                <a:gd name="T9" fmla="*/ 319 h 472"/>
              </a:gdLst>
              <a:ahLst/>
              <a:cxnLst>
                <a:cxn ang="0">
                  <a:pos x="T0" y="T1"/>
                </a:cxn>
                <a:cxn ang="0">
                  <a:pos x="T2" y="T3"/>
                </a:cxn>
                <a:cxn ang="0">
                  <a:pos x="T4" y="T5"/>
                </a:cxn>
                <a:cxn ang="0">
                  <a:pos x="T6" y="T7"/>
                </a:cxn>
                <a:cxn ang="0">
                  <a:pos x="T8" y="T9"/>
                </a:cxn>
              </a:cxnLst>
              <a:rect l="0" t="0" r="r" b="b"/>
              <a:pathLst>
                <a:path w="528" h="472">
                  <a:moveTo>
                    <a:pt x="0" y="319"/>
                  </a:moveTo>
                  <a:lnTo>
                    <a:pt x="528" y="472"/>
                  </a:lnTo>
                  <a:lnTo>
                    <a:pt x="405" y="0"/>
                  </a:lnTo>
                  <a:lnTo>
                    <a:pt x="305" y="261"/>
                  </a:lnTo>
                  <a:lnTo>
                    <a:pt x="0" y="319"/>
                  </a:lnTo>
                  <a:close/>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 name="Freeform 21"/>
            <p:cNvSpPr>
              <a:spLocks/>
            </p:cNvSpPr>
            <p:nvPr/>
          </p:nvSpPr>
          <p:spPr bwMode="auto">
            <a:xfrm>
              <a:off x="8993188" y="3403600"/>
              <a:ext cx="844550" cy="388938"/>
            </a:xfrm>
            <a:custGeom>
              <a:avLst/>
              <a:gdLst>
                <a:gd name="T0" fmla="*/ 0 w 532"/>
                <a:gd name="T1" fmla="*/ 0 h 245"/>
                <a:gd name="T2" fmla="*/ 341 w 532"/>
                <a:gd name="T3" fmla="*/ 245 h 245"/>
                <a:gd name="T4" fmla="*/ 314 w 532"/>
                <a:gd name="T5" fmla="*/ 120 h 245"/>
                <a:gd name="T6" fmla="*/ 532 w 532"/>
                <a:gd name="T7" fmla="*/ 46 h 245"/>
                <a:gd name="T8" fmla="*/ 0 w 532"/>
                <a:gd name="T9" fmla="*/ 0 h 245"/>
              </a:gdLst>
              <a:ahLst/>
              <a:cxnLst>
                <a:cxn ang="0">
                  <a:pos x="T0" y="T1"/>
                </a:cxn>
                <a:cxn ang="0">
                  <a:pos x="T2" y="T3"/>
                </a:cxn>
                <a:cxn ang="0">
                  <a:pos x="T4" y="T5"/>
                </a:cxn>
                <a:cxn ang="0">
                  <a:pos x="T6" y="T7"/>
                </a:cxn>
                <a:cxn ang="0">
                  <a:pos x="T8" y="T9"/>
                </a:cxn>
              </a:cxnLst>
              <a:rect l="0" t="0" r="r" b="b"/>
              <a:pathLst>
                <a:path w="532" h="245">
                  <a:moveTo>
                    <a:pt x="0" y="0"/>
                  </a:moveTo>
                  <a:lnTo>
                    <a:pt x="341" y="245"/>
                  </a:lnTo>
                  <a:lnTo>
                    <a:pt x="314" y="120"/>
                  </a:lnTo>
                  <a:lnTo>
                    <a:pt x="532" y="46"/>
                  </a:lnTo>
                  <a:lnTo>
                    <a:pt x="0" y="0"/>
                  </a:lnTo>
                  <a:close/>
                </a:path>
              </a:pathLst>
            </a:custGeom>
            <a:solidFill>
              <a:srgbClr val="3747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51" name="Rope"/>
          <p:cNvSpPr>
            <a:spLocks/>
          </p:cNvSpPr>
          <p:nvPr/>
        </p:nvSpPr>
        <p:spPr bwMode="auto">
          <a:xfrm>
            <a:off x="5754291" y="1145381"/>
            <a:ext cx="1270397" cy="1844279"/>
          </a:xfrm>
          <a:custGeom>
            <a:avLst/>
            <a:gdLst>
              <a:gd name="T0" fmla="*/ 1067 w 1067"/>
              <a:gd name="T1" fmla="*/ 0 h 1549"/>
              <a:gd name="T2" fmla="*/ 197 w 1067"/>
              <a:gd name="T3" fmla="*/ 551 h 1549"/>
              <a:gd name="T4" fmla="*/ 0 w 1067"/>
              <a:gd name="T5" fmla="*/ 1549 h 1549"/>
            </a:gdLst>
            <a:ahLst/>
            <a:cxnLst>
              <a:cxn ang="0">
                <a:pos x="T0" y="T1"/>
              </a:cxn>
              <a:cxn ang="0">
                <a:pos x="T2" y="T3"/>
              </a:cxn>
              <a:cxn ang="0">
                <a:pos x="T4" y="T5"/>
              </a:cxn>
            </a:cxnLst>
            <a:rect l="0" t="0" r="r" b="b"/>
            <a:pathLst>
              <a:path w="1067" h="1549">
                <a:moveTo>
                  <a:pt x="1067" y="0"/>
                </a:moveTo>
                <a:lnTo>
                  <a:pt x="197" y="551"/>
                </a:lnTo>
                <a:lnTo>
                  <a:pt x="0" y="1549"/>
                </a:lnTo>
              </a:path>
            </a:pathLst>
          </a:custGeom>
          <a:noFill/>
          <a:ln w="30163" cap="rnd">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grpSp>
        <p:nvGrpSpPr>
          <p:cNvPr id="62" name="Man"/>
          <p:cNvGrpSpPr/>
          <p:nvPr/>
        </p:nvGrpSpPr>
        <p:grpSpPr>
          <a:xfrm>
            <a:off x="5204818" y="2845595"/>
            <a:ext cx="733425" cy="1772841"/>
            <a:chOff x="6946900" y="3598863"/>
            <a:chExt cx="977900" cy="2363788"/>
          </a:xfrm>
        </p:grpSpPr>
        <p:sp>
          <p:nvSpPr>
            <p:cNvPr id="22" name="Freeform 22"/>
            <p:cNvSpPr>
              <a:spLocks/>
            </p:cNvSpPr>
            <p:nvPr/>
          </p:nvSpPr>
          <p:spPr bwMode="auto">
            <a:xfrm>
              <a:off x="6946900" y="3716338"/>
              <a:ext cx="288925" cy="300038"/>
            </a:xfrm>
            <a:custGeom>
              <a:avLst/>
              <a:gdLst>
                <a:gd name="T0" fmla="*/ 73 w 76"/>
                <a:gd name="T1" fmla="*/ 64 h 79"/>
                <a:gd name="T2" fmla="*/ 66 w 76"/>
                <a:gd name="T3" fmla="*/ 55 h 79"/>
                <a:gd name="T4" fmla="*/ 60 w 76"/>
                <a:gd name="T5" fmla="*/ 46 h 79"/>
                <a:gd name="T6" fmla="*/ 61 w 76"/>
                <a:gd name="T7" fmla="*/ 39 h 79"/>
                <a:gd name="T8" fmla="*/ 68 w 76"/>
                <a:gd name="T9" fmla="*/ 36 h 79"/>
                <a:gd name="T10" fmla="*/ 68 w 76"/>
                <a:gd name="T11" fmla="*/ 31 h 79"/>
                <a:gd name="T12" fmla="*/ 59 w 76"/>
                <a:gd name="T13" fmla="*/ 21 h 79"/>
                <a:gd name="T14" fmla="*/ 52 w 76"/>
                <a:gd name="T15" fmla="*/ 6 h 79"/>
                <a:gd name="T16" fmla="*/ 48 w 76"/>
                <a:gd name="T17" fmla="*/ 6 h 79"/>
                <a:gd name="T18" fmla="*/ 39 w 76"/>
                <a:gd name="T19" fmla="*/ 0 h 79"/>
                <a:gd name="T20" fmla="*/ 24 w 76"/>
                <a:gd name="T21" fmla="*/ 67 h 79"/>
                <a:gd name="T22" fmla="*/ 55 w 76"/>
                <a:gd name="T23" fmla="*/ 78 h 79"/>
                <a:gd name="T24" fmla="*/ 73 w 76"/>
                <a:gd name="T25" fmla="*/ 78 h 79"/>
                <a:gd name="T26" fmla="*/ 75 w 76"/>
                <a:gd name="T27" fmla="*/ 75 h 79"/>
                <a:gd name="T28" fmla="*/ 73 w 76"/>
                <a:gd name="T29" fmla="*/ 6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79">
                  <a:moveTo>
                    <a:pt x="73" y="64"/>
                  </a:moveTo>
                  <a:cubicBezTo>
                    <a:pt x="72" y="61"/>
                    <a:pt x="69" y="58"/>
                    <a:pt x="66" y="55"/>
                  </a:cubicBezTo>
                  <a:cubicBezTo>
                    <a:pt x="64" y="53"/>
                    <a:pt x="61" y="50"/>
                    <a:pt x="60" y="46"/>
                  </a:cubicBezTo>
                  <a:cubicBezTo>
                    <a:pt x="59" y="44"/>
                    <a:pt x="59" y="41"/>
                    <a:pt x="61" y="39"/>
                  </a:cubicBezTo>
                  <a:cubicBezTo>
                    <a:pt x="63" y="38"/>
                    <a:pt x="66" y="38"/>
                    <a:pt x="68" y="36"/>
                  </a:cubicBezTo>
                  <a:cubicBezTo>
                    <a:pt x="69" y="35"/>
                    <a:pt x="68" y="33"/>
                    <a:pt x="68" y="31"/>
                  </a:cubicBezTo>
                  <a:cubicBezTo>
                    <a:pt x="66" y="27"/>
                    <a:pt x="62" y="24"/>
                    <a:pt x="59" y="21"/>
                  </a:cubicBezTo>
                  <a:cubicBezTo>
                    <a:pt x="56" y="16"/>
                    <a:pt x="54" y="11"/>
                    <a:pt x="52" y="6"/>
                  </a:cubicBezTo>
                  <a:cubicBezTo>
                    <a:pt x="50" y="6"/>
                    <a:pt x="48" y="6"/>
                    <a:pt x="48" y="6"/>
                  </a:cubicBezTo>
                  <a:cubicBezTo>
                    <a:pt x="48" y="6"/>
                    <a:pt x="45" y="0"/>
                    <a:pt x="39" y="0"/>
                  </a:cubicBezTo>
                  <a:cubicBezTo>
                    <a:pt x="0" y="26"/>
                    <a:pt x="16" y="55"/>
                    <a:pt x="24" y="67"/>
                  </a:cubicBezTo>
                  <a:cubicBezTo>
                    <a:pt x="31" y="79"/>
                    <a:pt x="50" y="79"/>
                    <a:pt x="55" y="78"/>
                  </a:cubicBezTo>
                  <a:cubicBezTo>
                    <a:pt x="60" y="77"/>
                    <a:pt x="67" y="76"/>
                    <a:pt x="73" y="78"/>
                  </a:cubicBezTo>
                  <a:cubicBezTo>
                    <a:pt x="74" y="77"/>
                    <a:pt x="74" y="76"/>
                    <a:pt x="75" y="75"/>
                  </a:cubicBezTo>
                  <a:cubicBezTo>
                    <a:pt x="76" y="71"/>
                    <a:pt x="75" y="67"/>
                    <a:pt x="73" y="64"/>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 name="Freeform 23"/>
            <p:cNvSpPr>
              <a:spLocks/>
            </p:cNvSpPr>
            <p:nvPr/>
          </p:nvSpPr>
          <p:spPr bwMode="auto">
            <a:xfrm>
              <a:off x="7143750" y="3738563"/>
              <a:ext cx="277812" cy="282575"/>
            </a:xfrm>
            <a:custGeom>
              <a:avLst/>
              <a:gdLst>
                <a:gd name="T0" fmla="*/ 63 w 73"/>
                <a:gd name="T1" fmla="*/ 61 h 74"/>
                <a:gd name="T2" fmla="*/ 56 w 73"/>
                <a:gd name="T3" fmla="*/ 37 h 74"/>
                <a:gd name="T4" fmla="*/ 50 w 73"/>
                <a:gd name="T5" fmla="*/ 20 h 74"/>
                <a:gd name="T6" fmla="*/ 40 w 73"/>
                <a:gd name="T7" fmla="*/ 12 h 74"/>
                <a:gd name="T8" fmla="*/ 35 w 73"/>
                <a:gd name="T9" fmla="*/ 6 h 74"/>
                <a:gd name="T10" fmla="*/ 21 w 73"/>
                <a:gd name="T11" fmla="*/ 6 h 74"/>
                <a:gd name="T12" fmla="*/ 20 w 73"/>
                <a:gd name="T13" fmla="*/ 5 h 74"/>
                <a:gd name="T14" fmla="*/ 0 w 73"/>
                <a:gd name="T15" fmla="*/ 0 h 74"/>
                <a:gd name="T16" fmla="*/ 7 w 73"/>
                <a:gd name="T17" fmla="*/ 15 h 74"/>
                <a:gd name="T18" fmla="*/ 16 w 73"/>
                <a:gd name="T19" fmla="*/ 25 h 74"/>
                <a:gd name="T20" fmla="*/ 16 w 73"/>
                <a:gd name="T21" fmla="*/ 30 h 74"/>
                <a:gd name="T22" fmla="*/ 9 w 73"/>
                <a:gd name="T23" fmla="*/ 33 h 74"/>
                <a:gd name="T24" fmla="*/ 8 w 73"/>
                <a:gd name="T25" fmla="*/ 40 h 74"/>
                <a:gd name="T26" fmla="*/ 14 w 73"/>
                <a:gd name="T27" fmla="*/ 49 h 74"/>
                <a:gd name="T28" fmla="*/ 21 w 73"/>
                <a:gd name="T29" fmla="*/ 58 h 74"/>
                <a:gd name="T30" fmla="*/ 23 w 73"/>
                <a:gd name="T31" fmla="*/ 69 h 74"/>
                <a:gd name="T32" fmla="*/ 21 w 73"/>
                <a:gd name="T33" fmla="*/ 72 h 74"/>
                <a:gd name="T34" fmla="*/ 25 w 73"/>
                <a:gd name="T35" fmla="*/ 74 h 74"/>
                <a:gd name="T36" fmla="*/ 63 w 73"/>
                <a:gd name="T37"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74">
                  <a:moveTo>
                    <a:pt x="63" y="61"/>
                  </a:moveTo>
                  <a:cubicBezTo>
                    <a:pt x="54" y="49"/>
                    <a:pt x="54" y="45"/>
                    <a:pt x="56" y="37"/>
                  </a:cubicBezTo>
                  <a:cubicBezTo>
                    <a:pt x="63" y="28"/>
                    <a:pt x="53" y="21"/>
                    <a:pt x="50" y="20"/>
                  </a:cubicBezTo>
                  <a:cubicBezTo>
                    <a:pt x="47" y="20"/>
                    <a:pt x="43" y="14"/>
                    <a:pt x="40" y="12"/>
                  </a:cubicBezTo>
                  <a:cubicBezTo>
                    <a:pt x="41" y="5"/>
                    <a:pt x="37" y="5"/>
                    <a:pt x="35" y="6"/>
                  </a:cubicBezTo>
                  <a:cubicBezTo>
                    <a:pt x="32" y="7"/>
                    <a:pt x="22" y="6"/>
                    <a:pt x="21" y="6"/>
                  </a:cubicBezTo>
                  <a:cubicBezTo>
                    <a:pt x="21" y="6"/>
                    <a:pt x="21" y="6"/>
                    <a:pt x="20" y="5"/>
                  </a:cubicBezTo>
                  <a:cubicBezTo>
                    <a:pt x="15" y="0"/>
                    <a:pt x="6" y="0"/>
                    <a:pt x="0" y="0"/>
                  </a:cubicBezTo>
                  <a:cubicBezTo>
                    <a:pt x="2" y="5"/>
                    <a:pt x="4" y="10"/>
                    <a:pt x="7" y="15"/>
                  </a:cubicBezTo>
                  <a:cubicBezTo>
                    <a:pt x="10" y="18"/>
                    <a:pt x="14" y="21"/>
                    <a:pt x="16" y="25"/>
                  </a:cubicBezTo>
                  <a:cubicBezTo>
                    <a:pt x="16" y="27"/>
                    <a:pt x="17" y="29"/>
                    <a:pt x="16" y="30"/>
                  </a:cubicBezTo>
                  <a:cubicBezTo>
                    <a:pt x="14" y="32"/>
                    <a:pt x="11" y="32"/>
                    <a:pt x="9" y="33"/>
                  </a:cubicBezTo>
                  <a:cubicBezTo>
                    <a:pt x="7" y="35"/>
                    <a:pt x="7" y="38"/>
                    <a:pt x="8" y="40"/>
                  </a:cubicBezTo>
                  <a:cubicBezTo>
                    <a:pt x="9" y="44"/>
                    <a:pt x="12" y="47"/>
                    <a:pt x="14" y="49"/>
                  </a:cubicBezTo>
                  <a:cubicBezTo>
                    <a:pt x="17" y="52"/>
                    <a:pt x="20" y="55"/>
                    <a:pt x="21" y="58"/>
                  </a:cubicBezTo>
                  <a:cubicBezTo>
                    <a:pt x="23" y="61"/>
                    <a:pt x="24" y="65"/>
                    <a:pt x="23" y="69"/>
                  </a:cubicBezTo>
                  <a:cubicBezTo>
                    <a:pt x="22" y="70"/>
                    <a:pt x="22" y="71"/>
                    <a:pt x="21" y="72"/>
                  </a:cubicBezTo>
                  <a:cubicBezTo>
                    <a:pt x="22" y="72"/>
                    <a:pt x="24" y="73"/>
                    <a:pt x="25" y="74"/>
                  </a:cubicBezTo>
                  <a:cubicBezTo>
                    <a:pt x="25" y="74"/>
                    <a:pt x="73" y="72"/>
                    <a:pt x="63" y="61"/>
                  </a:cubicBez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 name="Freeform 24"/>
            <p:cNvSpPr>
              <a:spLocks/>
            </p:cNvSpPr>
            <p:nvPr/>
          </p:nvSpPr>
          <p:spPr bwMode="auto">
            <a:xfrm>
              <a:off x="7650163" y="3792538"/>
              <a:ext cx="79375" cy="34925"/>
            </a:xfrm>
            <a:custGeom>
              <a:avLst/>
              <a:gdLst>
                <a:gd name="T0" fmla="*/ 11 w 21"/>
                <a:gd name="T1" fmla="*/ 9 h 9"/>
                <a:gd name="T2" fmla="*/ 21 w 21"/>
                <a:gd name="T3" fmla="*/ 6 h 9"/>
                <a:gd name="T4" fmla="*/ 0 w 21"/>
                <a:gd name="T5" fmla="*/ 2 h 9"/>
                <a:gd name="T6" fmla="*/ 11 w 21"/>
                <a:gd name="T7" fmla="*/ 9 h 9"/>
              </a:gdLst>
              <a:ahLst/>
              <a:cxnLst>
                <a:cxn ang="0">
                  <a:pos x="T0" y="T1"/>
                </a:cxn>
                <a:cxn ang="0">
                  <a:pos x="T2" y="T3"/>
                </a:cxn>
                <a:cxn ang="0">
                  <a:pos x="T4" y="T5"/>
                </a:cxn>
                <a:cxn ang="0">
                  <a:pos x="T6" y="T7"/>
                </a:cxn>
              </a:cxnLst>
              <a:rect l="0" t="0" r="r" b="b"/>
              <a:pathLst>
                <a:path w="21" h="9">
                  <a:moveTo>
                    <a:pt x="11" y="9"/>
                  </a:moveTo>
                  <a:cubicBezTo>
                    <a:pt x="18" y="9"/>
                    <a:pt x="21" y="6"/>
                    <a:pt x="21" y="6"/>
                  </a:cubicBezTo>
                  <a:cubicBezTo>
                    <a:pt x="18" y="0"/>
                    <a:pt x="2" y="0"/>
                    <a:pt x="0" y="2"/>
                  </a:cubicBezTo>
                  <a:cubicBezTo>
                    <a:pt x="0" y="2"/>
                    <a:pt x="3" y="9"/>
                    <a:pt x="11" y="9"/>
                  </a:cubicBezTo>
                  <a:close/>
                </a:path>
              </a:pathLst>
            </a:custGeom>
            <a:solidFill>
              <a:srgbClr val="FF9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 name="Freeform 25"/>
            <p:cNvSpPr>
              <a:spLocks/>
            </p:cNvSpPr>
            <p:nvPr/>
          </p:nvSpPr>
          <p:spPr bwMode="auto">
            <a:xfrm>
              <a:off x="7653338" y="3598863"/>
              <a:ext cx="127000" cy="239713"/>
            </a:xfrm>
            <a:custGeom>
              <a:avLst/>
              <a:gdLst>
                <a:gd name="T0" fmla="*/ 0 w 33"/>
                <a:gd name="T1" fmla="*/ 57 h 63"/>
                <a:gd name="T2" fmla="*/ 4 w 33"/>
                <a:gd name="T3" fmla="*/ 44 h 63"/>
                <a:gd name="T4" fmla="*/ 3 w 33"/>
                <a:gd name="T5" fmla="*/ 21 h 63"/>
                <a:gd name="T6" fmla="*/ 7 w 33"/>
                <a:gd name="T7" fmla="*/ 10 h 63"/>
                <a:gd name="T8" fmla="*/ 6 w 33"/>
                <a:gd name="T9" fmla="*/ 5 h 63"/>
                <a:gd name="T10" fmla="*/ 7 w 33"/>
                <a:gd name="T11" fmla="*/ 0 h 63"/>
                <a:gd name="T12" fmla="*/ 26 w 33"/>
                <a:gd name="T13" fmla="*/ 9 h 63"/>
                <a:gd name="T14" fmla="*/ 33 w 33"/>
                <a:gd name="T15" fmla="*/ 21 h 63"/>
                <a:gd name="T16" fmla="*/ 32 w 33"/>
                <a:gd name="T17" fmla="*/ 26 h 63"/>
                <a:gd name="T18" fmla="*/ 31 w 33"/>
                <a:gd name="T19" fmla="*/ 33 h 63"/>
                <a:gd name="T20" fmla="*/ 28 w 33"/>
                <a:gd name="T21" fmla="*/ 40 h 63"/>
                <a:gd name="T22" fmla="*/ 17 w 33"/>
                <a:gd name="T23" fmla="*/ 50 h 63"/>
                <a:gd name="T24" fmla="*/ 18 w 33"/>
                <a:gd name="T25" fmla="*/ 62 h 63"/>
                <a:gd name="T26" fmla="*/ 6 w 33"/>
                <a:gd name="T27" fmla="*/ 63 h 63"/>
                <a:gd name="T28" fmla="*/ 0 w 33"/>
                <a:gd name="T29" fmla="*/ 5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63">
                  <a:moveTo>
                    <a:pt x="0" y="57"/>
                  </a:moveTo>
                  <a:cubicBezTo>
                    <a:pt x="1" y="53"/>
                    <a:pt x="4" y="46"/>
                    <a:pt x="4" y="44"/>
                  </a:cubicBezTo>
                  <a:cubicBezTo>
                    <a:pt x="5" y="42"/>
                    <a:pt x="3" y="26"/>
                    <a:pt x="3" y="21"/>
                  </a:cubicBezTo>
                  <a:cubicBezTo>
                    <a:pt x="4" y="15"/>
                    <a:pt x="3" y="9"/>
                    <a:pt x="7" y="10"/>
                  </a:cubicBezTo>
                  <a:cubicBezTo>
                    <a:pt x="6" y="8"/>
                    <a:pt x="4" y="6"/>
                    <a:pt x="6" y="5"/>
                  </a:cubicBezTo>
                  <a:cubicBezTo>
                    <a:pt x="4" y="3"/>
                    <a:pt x="5" y="0"/>
                    <a:pt x="7" y="0"/>
                  </a:cubicBezTo>
                  <a:cubicBezTo>
                    <a:pt x="9" y="0"/>
                    <a:pt x="21" y="1"/>
                    <a:pt x="26" y="9"/>
                  </a:cubicBezTo>
                  <a:cubicBezTo>
                    <a:pt x="30" y="17"/>
                    <a:pt x="33" y="20"/>
                    <a:pt x="33" y="21"/>
                  </a:cubicBezTo>
                  <a:cubicBezTo>
                    <a:pt x="33" y="23"/>
                    <a:pt x="33" y="26"/>
                    <a:pt x="32" y="26"/>
                  </a:cubicBezTo>
                  <a:cubicBezTo>
                    <a:pt x="33" y="28"/>
                    <a:pt x="33" y="33"/>
                    <a:pt x="31" y="33"/>
                  </a:cubicBezTo>
                  <a:cubicBezTo>
                    <a:pt x="31" y="36"/>
                    <a:pt x="30" y="39"/>
                    <a:pt x="28" y="40"/>
                  </a:cubicBezTo>
                  <a:cubicBezTo>
                    <a:pt x="26" y="42"/>
                    <a:pt x="17" y="50"/>
                    <a:pt x="17" y="50"/>
                  </a:cubicBezTo>
                  <a:cubicBezTo>
                    <a:pt x="16" y="51"/>
                    <a:pt x="18" y="62"/>
                    <a:pt x="18" y="62"/>
                  </a:cubicBezTo>
                  <a:cubicBezTo>
                    <a:pt x="6" y="63"/>
                    <a:pt x="6" y="63"/>
                    <a:pt x="6" y="63"/>
                  </a:cubicBezTo>
                  <a:lnTo>
                    <a:pt x="0" y="57"/>
                  </a:ln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 name="Freeform 26"/>
            <p:cNvSpPr>
              <a:spLocks/>
            </p:cNvSpPr>
            <p:nvPr/>
          </p:nvSpPr>
          <p:spPr bwMode="auto">
            <a:xfrm>
              <a:off x="7634288" y="3800475"/>
              <a:ext cx="95250" cy="95250"/>
            </a:xfrm>
            <a:custGeom>
              <a:avLst/>
              <a:gdLst>
                <a:gd name="T0" fmla="*/ 23 w 25"/>
                <a:gd name="T1" fmla="*/ 25 h 25"/>
                <a:gd name="T2" fmla="*/ 25 w 25"/>
                <a:gd name="T3" fmla="*/ 4 h 25"/>
                <a:gd name="T4" fmla="*/ 15 w 25"/>
                <a:gd name="T5" fmla="*/ 7 h 25"/>
                <a:gd name="T6" fmla="*/ 4 w 25"/>
                <a:gd name="T7" fmla="*/ 0 h 25"/>
                <a:gd name="T8" fmla="*/ 0 w 25"/>
                <a:gd name="T9" fmla="*/ 19 h 25"/>
                <a:gd name="T10" fmla="*/ 23 w 25"/>
                <a:gd name="T11" fmla="*/ 25 h 25"/>
              </a:gdLst>
              <a:ahLst/>
              <a:cxnLst>
                <a:cxn ang="0">
                  <a:pos x="T0" y="T1"/>
                </a:cxn>
                <a:cxn ang="0">
                  <a:pos x="T2" y="T3"/>
                </a:cxn>
                <a:cxn ang="0">
                  <a:pos x="T4" y="T5"/>
                </a:cxn>
                <a:cxn ang="0">
                  <a:pos x="T6" y="T7"/>
                </a:cxn>
                <a:cxn ang="0">
                  <a:pos x="T8" y="T9"/>
                </a:cxn>
                <a:cxn ang="0">
                  <a:pos x="T10" y="T11"/>
                </a:cxn>
              </a:cxnLst>
              <a:rect l="0" t="0" r="r" b="b"/>
              <a:pathLst>
                <a:path w="25" h="25">
                  <a:moveTo>
                    <a:pt x="23" y="25"/>
                  </a:moveTo>
                  <a:cubicBezTo>
                    <a:pt x="25" y="15"/>
                    <a:pt x="25" y="4"/>
                    <a:pt x="25" y="4"/>
                  </a:cubicBezTo>
                  <a:cubicBezTo>
                    <a:pt x="25" y="4"/>
                    <a:pt x="22" y="7"/>
                    <a:pt x="15" y="7"/>
                  </a:cubicBezTo>
                  <a:cubicBezTo>
                    <a:pt x="7" y="7"/>
                    <a:pt x="4" y="0"/>
                    <a:pt x="4" y="0"/>
                  </a:cubicBezTo>
                  <a:cubicBezTo>
                    <a:pt x="4" y="0"/>
                    <a:pt x="3" y="6"/>
                    <a:pt x="0" y="19"/>
                  </a:cubicBezTo>
                  <a:cubicBezTo>
                    <a:pt x="3" y="22"/>
                    <a:pt x="11" y="25"/>
                    <a:pt x="23" y="25"/>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 name="Freeform 27"/>
            <p:cNvSpPr>
              <a:spLocks/>
            </p:cNvSpPr>
            <p:nvPr/>
          </p:nvSpPr>
          <p:spPr bwMode="auto">
            <a:xfrm>
              <a:off x="7407275" y="3871913"/>
              <a:ext cx="319087" cy="285750"/>
            </a:xfrm>
            <a:custGeom>
              <a:avLst/>
              <a:gdLst>
                <a:gd name="T0" fmla="*/ 83 w 84"/>
                <a:gd name="T1" fmla="*/ 6 h 75"/>
                <a:gd name="T2" fmla="*/ 60 w 84"/>
                <a:gd name="T3" fmla="*/ 0 h 75"/>
                <a:gd name="T4" fmla="*/ 53 w 84"/>
                <a:gd name="T5" fmla="*/ 33 h 75"/>
                <a:gd name="T6" fmla="*/ 0 w 84"/>
                <a:gd name="T7" fmla="*/ 41 h 75"/>
                <a:gd name="T8" fmla="*/ 31 w 84"/>
                <a:gd name="T9" fmla="*/ 71 h 75"/>
                <a:gd name="T10" fmla="*/ 72 w 84"/>
                <a:gd name="T11" fmla="*/ 55 h 75"/>
                <a:gd name="T12" fmla="*/ 83 w 84"/>
                <a:gd name="T13" fmla="*/ 6 h 75"/>
              </a:gdLst>
              <a:ahLst/>
              <a:cxnLst>
                <a:cxn ang="0">
                  <a:pos x="T0" y="T1"/>
                </a:cxn>
                <a:cxn ang="0">
                  <a:pos x="T2" y="T3"/>
                </a:cxn>
                <a:cxn ang="0">
                  <a:pos x="T4" y="T5"/>
                </a:cxn>
                <a:cxn ang="0">
                  <a:pos x="T6" y="T7"/>
                </a:cxn>
                <a:cxn ang="0">
                  <a:pos x="T8" y="T9"/>
                </a:cxn>
                <a:cxn ang="0">
                  <a:pos x="T10" y="T11"/>
                </a:cxn>
                <a:cxn ang="0">
                  <a:pos x="T12" y="T13"/>
                </a:cxn>
              </a:cxnLst>
              <a:rect l="0" t="0" r="r" b="b"/>
              <a:pathLst>
                <a:path w="84" h="75">
                  <a:moveTo>
                    <a:pt x="83" y="6"/>
                  </a:moveTo>
                  <a:cubicBezTo>
                    <a:pt x="71" y="6"/>
                    <a:pt x="63" y="3"/>
                    <a:pt x="60" y="0"/>
                  </a:cubicBezTo>
                  <a:cubicBezTo>
                    <a:pt x="57" y="4"/>
                    <a:pt x="53" y="20"/>
                    <a:pt x="53" y="33"/>
                  </a:cubicBezTo>
                  <a:cubicBezTo>
                    <a:pt x="35" y="31"/>
                    <a:pt x="13" y="38"/>
                    <a:pt x="0" y="41"/>
                  </a:cubicBezTo>
                  <a:cubicBezTo>
                    <a:pt x="0" y="41"/>
                    <a:pt x="28" y="75"/>
                    <a:pt x="31" y="71"/>
                  </a:cubicBezTo>
                  <a:cubicBezTo>
                    <a:pt x="35" y="66"/>
                    <a:pt x="62" y="59"/>
                    <a:pt x="72" y="55"/>
                  </a:cubicBezTo>
                  <a:cubicBezTo>
                    <a:pt x="81" y="51"/>
                    <a:pt x="84" y="13"/>
                    <a:pt x="83" y="6"/>
                  </a:cubicBezTo>
                  <a:close/>
                </a:path>
              </a:pathLst>
            </a:custGeom>
            <a:solidFill>
              <a:srgbClr val="FF9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 name="Freeform 28"/>
            <p:cNvSpPr>
              <a:spLocks/>
            </p:cNvSpPr>
            <p:nvPr/>
          </p:nvSpPr>
          <p:spPr bwMode="auto">
            <a:xfrm>
              <a:off x="7239000" y="3971925"/>
              <a:ext cx="179387" cy="76200"/>
            </a:xfrm>
            <a:custGeom>
              <a:avLst/>
              <a:gdLst>
                <a:gd name="T0" fmla="*/ 47 w 47"/>
                <a:gd name="T1" fmla="*/ 15 h 20"/>
                <a:gd name="T2" fmla="*/ 38 w 47"/>
                <a:gd name="T3" fmla="*/ 0 h 20"/>
                <a:gd name="T4" fmla="*/ 14 w 47"/>
                <a:gd name="T5" fmla="*/ 5 h 20"/>
                <a:gd name="T6" fmla="*/ 0 w 47"/>
                <a:gd name="T7" fmla="*/ 13 h 20"/>
                <a:gd name="T8" fmla="*/ 2 w 47"/>
                <a:gd name="T9" fmla="*/ 20 h 20"/>
                <a:gd name="T10" fmla="*/ 47 w 47"/>
                <a:gd name="T11" fmla="*/ 15 h 20"/>
              </a:gdLst>
              <a:ahLst/>
              <a:cxnLst>
                <a:cxn ang="0">
                  <a:pos x="T0" y="T1"/>
                </a:cxn>
                <a:cxn ang="0">
                  <a:pos x="T2" y="T3"/>
                </a:cxn>
                <a:cxn ang="0">
                  <a:pos x="T4" y="T5"/>
                </a:cxn>
                <a:cxn ang="0">
                  <a:pos x="T6" y="T7"/>
                </a:cxn>
                <a:cxn ang="0">
                  <a:pos x="T8" y="T9"/>
                </a:cxn>
                <a:cxn ang="0">
                  <a:pos x="T10" y="T11"/>
                </a:cxn>
              </a:cxnLst>
              <a:rect l="0" t="0" r="r" b="b"/>
              <a:pathLst>
                <a:path w="47" h="20">
                  <a:moveTo>
                    <a:pt x="47" y="15"/>
                  </a:moveTo>
                  <a:cubicBezTo>
                    <a:pt x="38" y="0"/>
                    <a:pt x="38" y="0"/>
                    <a:pt x="38" y="0"/>
                  </a:cubicBezTo>
                  <a:cubicBezTo>
                    <a:pt x="38" y="0"/>
                    <a:pt x="27" y="0"/>
                    <a:pt x="14" y="5"/>
                  </a:cubicBezTo>
                  <a:cubicBezTo>
                    <a:pt x="1" y="9"/>
                    <a:pt x="0" y="13"/>
                    <a:pt x="0" y="13"/>
                  </a:cubicBezTo>
                  <a:cubicBezTo>
                    <a:pt x="1" y="15"/>
                    <a:pt x="2" y="18"/>
                    <a:pt x="2" y="20"/>
                  </a:cubicBezTo>
                  <a:cubicBezTo>
                    <a:pt x="9" y="17"/>
                    <a:pt x="21" y="12"/>
                    <a:pt x="47" y="15"/>
                  </a:cubicBezTo>
                  <a:close/>
                </a:path>
              </a:pathLst>
            </a:custGeom>
            <a:solidFill>
              <a:srgbClr val="FFB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 name="Freeform 29"/>
            <p:cNvSpPr>
              <a:spLocks/>
            </p:cNvSpPr>
            <p:nvPr/>
          </p:nvSpPr>
          <p:spPr bwMode="auto">
            <a:xfrm>
              <a:off x="7227888" y="4016375"/>
              <a:ext cx="574675" cy="701675"/>
            </a:xfrm>
            <a:custGeom>
              <a:avLst/>
              <a:gdLst>
                <a:gd name="T0" fmla="*/ 131 w 151"/>
                <a:gd name="T1" fmla="*/ 100 h 184"/>
                <a:gd name="T2" fmla="*/ 105 w 151"/>
                <a:gd name="T3" fmla="*/ 55 h 184"/>
                <a:gd name="T4" fmla="*/ 85 w 151"/>
                <a:gd name="T5" fmla="*/ 24 h 184"/>
                <a:gd name="T6" fmla="*/ 50 w 151"/>
                <a:gd name="T7" fmla="*/ 3 h 184"/>
                <a:gd name="T8" fmla="*/ 5 w 151"/>
                <a:gd name="T9" fmla="*/ 8 h 184"/>
                <a:gd name="T10" fmla="*/ 5 w 151"/>
                <a:gd name="T11" fmla="*/ 16 h 184"/>
                <a:gd name="T12" fmla="*/ 11 w 151"/>
                <a:gd name="T13" fmla="*/ 61 h 184"/>
                <a:gd name="T14" fmla="*/ 40 w 151"/>
                <a:gd name="T15" fmla="*/ 94 h 184"/>
                <a:gd name="T16" fmla="*/ 77 w 151"/>
                <a:gd name="T17" fmla="*/ 184 h 184"/>
                <a:gd name="T18" fmla="*/ 151 w 151"/>
                <a:gd name="T19" fmla="*/ 165 h 184"/>
                <a:gd name="T20" fmla="*/ 131 w 151"/>
                <a:gd name="T21" fmla="*/ 10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1" h="184">
                  <a:moveTo>
                    <a:pt x="131" y="100"/>
                  </a:moveTo>
                  <a:cubicBezTo>
                    <a:pt x="123" y="88"/>
                    <a:pt x="108" y="65"/>
                    <a:pt x="105" y="55"/>
                  </a:cubicBezTo>
                  <a:cubicBezTo>
                    <a:pt x="102" y="44"/>
                    <a:pt x="96" y="30"/>
                    <a:pt x="85" y="24"/>
                  </a:cubicBezTo>
                  <a:cubicBezTo>
                    <a:pt x="74" y="16"/>
                    <a:pt x="50" y="3"/>
                    <a:pt x="50" y="3"/>
                  </a:cubicBezTo>
                  <a:cubicBezTo>
                    <a:pt x="24" y="0"/>
                    <a:pt x="12" y="5"/>
                    <a:pt x="5" y="8"/>
                  </a:cubicBezTo>
                  <a:cubicBezTo>
                    <a:pt x="6" y="11"/>
                    <a:pt x="6" y="14"/>
                    <a:pt x="5" y="16"/>
                  </a:cubicBezTo>
                  <a:cubicBezTo>
                    <a:pt x="4" y="21"/>
                    <a:pt x="0" y="43"/>
                    <a:pt x="11" y="61"/>
                  </a:cubicBezTo>
                  <a:cubicBezTo>
                    <a:pt x="22" y="79"/>
                    <a:pt x="35" y="89"/>
                    <a:pt x="40" y="94"/>
                  </a:cubicBezTo>
                  <a:cubicBezTo>
                    <a:pt x="44" y="98"/>
                    <a:pt x="71" y="131"/>
                    <a:pt x="77" y="184"/>
                  </a:cubicBezTo>
                  <a:cubicBezTo>
                    <a:pt x="92" y="180"/>
                    <a:pt x="151" y="165"/>
                    <a:pt x="151" y="165"/>
                  </a:cubicBezTo>
                  <a:cubicBezTo>
                    <a:pt x="151" y="165"/>
                    <a:pt x="138" y="112"/>
                    <a:pt x="131" y="100"/>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 name="Freeform 30"/>
            <p:cNvSpPr>
              <a:spLocks/>
            </p:cNvSpPr>
            <p:nvPr/>
          </p:nvSpPr>
          <p:spPr bwMode="auto">
            <a:xfrm>
              <a:off x="7513638" y="4656138"/>
              <a:ext cx="411162" cy="949325"/>
            </a:xfrm>
            <a:custGeom>
              <a:avLst/>
              <a:gdLst>
                <a:gd name="T0" fmla="*/ 64 w 108"/>
                <a:gd name="T1" fmla="*/ 0 h 249"/>
                <a:gd name="T2" fmla="*/ 106 w 108"/>
                <a:gd name="T3" fmla="*/ 113 h 249"/>
                <a:gd name="T4" fmla="*/ 94 w 108"/>
                <a:gd name="T5" fmla="*/ 160 h 249"/>
                <a:gd name="T6" fmla="*/ 26 w 108"/>
                <a:gd name="T7" fmla="*/ 249 h 249"/>
                <a:gd name="T8" fmla="*/ 0 w 108"/>
                <a:gd name="T9" fmla="*/ 230 h 249"/>
                <a:gd name="T10" fmla="*/ 16 w 108"/>
                <a:gd name="T11" fmla="*/ 208 h 249"/>
                <a:gd name="T12" fmla="*/ 55 w 108"/>
                <a:gd name="T13" fmla="*/ 146 h 249"/>
                <a:gd name="T14" fmla="*/ 67 w 108"/>
                <a:gd name="T15" fmla="*/ 132 h 249"/>
                <a:gd name="T16" fmla="*/ 8 w 108"/>
                <a:gd name="T17" fmla="*/ 15 h 249"/>
                <a:gd name="T18" fmla="*/ 64 w 108"/>
                <a:gd name="T19"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249">
                  <a:moveTo>
                    <a:pt x="64" y="0"/>
                  </a:moveTo>
                  <a:cubicBezTo>
                    <a:pt x="64" y="0"/>
                    <a:pt x="104" y="93"/>
                    <a:pt x="106" y="113"/>
                  </a:cubicBezTo>
                  <a:cubicBezTo>
                    <a:pt x="108" y="133"/>
                    <a:pt x="108" y="145"/>
                    <a:pt x="94" y="160"/>
                  </a:cubicBezTo>
                  <a:cubicBezTo>
                    <a:pt x="80" y="176"/>
                    <a:pt x="27" y="231"/>
                    <a:pt x="26" y="249"/>
                  </a:cubicBezTo>
                  <a:cubicBezTo>
                    <a:pt x="8" y="236"/>
                    <a:pt x="0" y="230"/>
                    <a:pt x="0" y="230"/>
                  </a:cubicBezTo>
                  <a:cubicBezTo>
                    <a:pt x="0" y="230"/>
                    <a:pt x="11" y="219"/>
                    <a:pt x="16" y="208"/>
                  </a:cubicBezTo>
                  <a:cubicBezTo>
                    <a:pt x="20" y="197"/>
                    <a:pt x="43" y="159"/>
                    <a:pt x="55" y="146"/>
                  </a:cubicBezTo>
                  <a:cubicBezTo>
                    <a:pt x="68" y="134"/>
                    <a:pt x="67" y="132"/>
                    <a:pt x="67" y="132"/>
                  </a:cubicBezTo>
                  <a:cubicBezTo>
                    <a:pt x="8" y="15"/>
                    <a:pt x="8" y="15"/>
                    <a:pt x="8" y="15"/>
                  </a:cubicBezTo>
                  <a:lnTo>
                    <a:pt x="64" y="0"/>
                  </a:lnTo>
                  <a:close/>
                </a:path>
              </a:pathLst>
            </a:custGeom>
            <a:solidFill>
              <a:srgbClr val="394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 name="Freeform 31"/>
            <p:cNvSpPr>
              <a:spLocks/>
            </p:cNvSpPr>
            <p:nvPr/>
          </p:nvSpPr>
          <p:spPr bwMode="auto">
            <a:xfrm>
              <a:off x="7483475" y="5741988"/>
              <a:ext cx="322262" cy="220663"/>
            </a:xfrm>
            <a:custGeom>
              <a:avLst/>
              <a:gdLst>
                <a:gd name="T0" fmla="*/ 11 w 85"/>
                <a:gd name="T1" fmla="*/ 2 h 58"/>
                <a:gd name="T2" fmla="*/ 0 w 85"/>
                <a:gd name="T3" fmla="*/ 23 h 58"/>
                <a:gd name="T4" fmla="*/ 16 w 85"/>
                <a:gd name="T5" fmla="*/ 35 h 58"/>
                <a:gd name="T6" fmla="*/ 36 w 85"/>
                <a:gd name="T7" fmla="*/ 47 h 58"/>
                <a:gd name="T8" fmla="*/ 67 w 85"/>
                <a:gd name="T9" fmla="*/ 57 h 58"/>
                <a:gd name="T10" fmla="*/ 81 w 85"/>
                <a:gd name="T11" fmla="*/ 57 h 58"/>
                <a:gd name="T12" fmla="*/ 80 w 85"/>
                <a:gd name="T13" fmla="*/ 48 h 58"/>
                <a:gd name="T14" fmla="*/ 60 w 85"/>
                <a:gd name="T15" fmla="*/ 29 h 58"/>
                <a:gd name="T16" fmla="*/ 40 w 85"/>
                <a:gd name="T17" fmla="*/ 2 h 58"/>
                <a:gd name="T18" fmla="*/ 11 w 85"/>
                <a:gd name="T19"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58">
                  <a:moveTo>
                    <a:pt x="11" y="2"/>
                  </a:moveTo>
                  <a:cubicBezTo>
                    <a:pt x="11" y="2"/>
                    <a:pt x="2" y="13"/>
                    <a:pt x="0" y="23"/>
                  </a:cubicBezTo>
                  <a:cubicBezTo>
                    <a:pt x="5" y="29"/>
                    <a:pt x="11" y="33"/>
                    <a:pt x="16" y="35"/>
                  </a:cubicBezTo>
                  <a:cubicBezTo>
                    <a:pt x="20" y="37"/>
                    <a:pt x="30" y="45"/>
                    <a:pt x="36" y="47"/>
                  </a:cubicBezTo>
                  <a:cubicBezTo>
                    <a:pt x="41" y="50"/>
                    <a:pt x="53" y="55"/>
                    <a:pt x="67" y="57"/>
                  </a:cubicBezTo>
                  <a:cubicBezTo>
                    <a:pt x="81" y="58"/>
                    <a:pt x="81" y="57"/>
                    <a:pt x="81" y="57"/>
                  </a:cubicBezTo>
                  <a:cubicBezTo>
                    <a:pt x="81" y="57"/>
                    <a:pt x="85" y="52"/>
                    <a:pt x="80" y="48"/>
                  </a:cubicBezTo>
                  <a:cubicBezTo>
                    <a:pt x="75" y="43"/>
                    <a:pt x="63" y="36"/>
                    <a:pt x="60" y="29"/>
                  </a:cubicBezTo>
                  <a:cubicBezTo>
                    <a:pt x="56" y="23"/>
                    <a:pt x="45" y="5"/>
                    <a:pt x="40" y="2"/>
                  </a:cubicBezTo>
                  <a:cubicBezTo>
                    <a:pt x="35" y="0"/>
                    <a:pt x="11" y="2"/>
                    <a:pt x="11" y="2"/>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 name="Freeform 32"/>
            <p:cNvSpPr>
              <a:spLocks/>
            </p:cNvSpPr>
            <p:nvPr/>
          </p:nvSpPr>
          <p:spPr bwMode="auto">
            <a:xfrm>
              <a:off x="7451725" y="5537200"/>
              <a:ext cx="282575" cy="242888"/>
            </a:xfrm>
            <a:custGeom>
              <a:avLst/>
              <a:gdLst>
                <a:gd name="T0" fmla="*/ 18 w 74"/>
                <a:gd name="T1" fmla="*/ 0 h 64"/>
                <a:gd name="T2" fmla="*/ 0 w 74"/>
                <a:gd name="T3" fmla="*/ 16 h 64"/>
                <a:gd name="T4" fmla="*/ 24 w 74"/>
                <a:gd name="T5" fmla="*/ 39 h 64"/>
                <a:gd name="T6" fmla="*/ 70 w 74"/>
                <a:gd name="T7" fmla="*/ 64 h 64"/>
                <a:gd name="T8" fmla="*/ 72 w 74"/>
                <a:gd name="T9" fmla="*/ 58 h 64"/>
                <a:gd name="T10" fmla="*/ 59 w 74"/>
                <a:gd name="T11" fmla="*/ 43 h 64"/>
                <a:gd name="T12" fmla="*/ 42 w 74"/>
                <a:gd name="T13" fmla="*/ 18 h 64"/>
                <a:gd name="T14" fmla="*/ 18 w 74"/>
                <a:gd name="T15" fmla="*/ 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64">
                  <a:moveTo>
                    <a:pt x="18" y="0"/>
                  </a:moveTo>
                  <a:cubicBezTo>
                    <a:pt x="18" y="0"/>
                    <a:pt x="3" y="11"/>
                    <a:pt x="0" y="16"/>
                  </a:cubicBezTo>
                  <a:cubicBezTo>
                    <a:pt x="18" y="34"/>
                    <a:pt x="24" y="39"/>
                    <a:pt x="24" y="39"/>
                  </a:cubicBezTo>
                  <a:cubicBezTo>
                    <a:pt x="24" y="39"/>
                    <a:pt x="66" y="64"/>
                    <a:pt x="70" y="64"/>
                  </a:cubicBezTo>
                  <a:cubicBezTo>
                    <a:pt x="73" y="64"/>
                    <a:pt x="74" y="61"/>
                    <a:pt x="72" y="58"/>
                  </a:cubicBezTo>
                  <a:cubicBezTo>
                    <a:pt x="71" y="56"/>
                    <a:pt x="65" y="50"/>
                    <a:pt x="59" y="43"/>
                  </a:cubicBezTo>
                  <a:cubicBezTo>
                    <a:pt x="53" y="36"/>
                    <a:pt x="42" y="18"/>
                    <a:pt x="42" y="18"/>
                  </a:cubicBezTo>
                  <a:lnTo>
                    <a:pt x="18"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 name="Freeform 33"/>
            <p:cNvSpPr>
              <a:spLocks/>
            </p:cNvSpPr>
            <p:nvPr/>
          </p:nvSpPr>
          <p:spPr bwMode="auto">
            <a:xfrm>
              <a:off x="7516813" y="4645025"/>
              <a:ext cx="369887" cy="1150938"/>
            </a:xfrm>
            <a:custGeom>
              <a:avLst/>
              <a:gdLst>
                <a:gd name="T0" fmla="*/ 1 w 97"/>
                <a:gd name="T1" fmla="*/ 19 h 302"/>
                <a:gd name="T2" fmla="*/ 23 w 97"/>
                <a:gd name="T3" fmla="*/ 60 h 302"/>
                <a:gd name="T4" fmla="*/ 27 w 97"/>
                <a:gd name="T5" fmla="*/ 66 h 302"/>
                <a:gd name="T6" fmla="*/ 52 w 97"/>
                <a:gd name="T7" fmla="*/ 148 h 302"/>
                <a:gd name="T8" fmla="*/ 51 w 97"/>
                <a:gd name="T9" fmla="*/ 167 h 302"/>
                <a:gd name="T10" fmla="*/ 27 w 97"/>
                <a:gd name="T11" fmla="*/ 203 h 302"/>
                <a:gd name="T12" fmla="*/ 0 w 97"/>
                <a:gd name="T13" fmla="*/ 290 h 302"/>
                <a:gd name="T14" fmla="*/ 37 w 97"/>
                <a:gd name="T15" fmla="*/ 295 h 302"/>
                <a:gd name="T16" fmla="*/ 44 w 97"/>
                <a:gd name="T17" fmla="*/ 265 h 302"/>
                <a:gd name="T18" fmla="*/ 78 w 97"/>
                <a:gd name="T19" fmla="*/ 196 h 302"/>
                <a:gd name="T20" fmla="*/ 97 w 97"/>
                <a:gd name="T21" fmla="*/ 154 h 302"/>
                <a:gd name="T22" fmla="*/ 81 w 97"/>
                <a:gd name="T23" fmla="*/ 50 h 302"/>
                <a:gd name="T24" fmla="*/ 75 w 97"/>
                <a:gd name="T25" fmla="*/ 0 h 302"/>
                <a:gd name="T26" fmla="*/ 1 w 97"/>
                <a:gd name="T27" fmla="*/ 19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302">
                  <a:moveTo>
                    <a:pt x="1" y="19"/>
                  </a:moveTo>
                  <a:cubicBezTo>
                    <a:pt x="3" y="33"/>
                    <a:pt x="11" y="51"/>
                    <a:pt x="23" y="60"/>
                  </a:cubicBezTo>
                  <a:cubicBezTo>
                    <a:pt x="26" y="62"/>
                    <a:pt x="27" y="63"/>
                    <a:pt x="27" y="66"/>
                  </a:cubicBezTo>
                  <a:cubicBezTo>
                    <a:pt x="28" y="69"/>
                    <a:pt x="42" y="131"/>
                    <a:pt x="52" y="148"/>
                  </a:cubicBezTo>
                  <a:cubicBezTo>
                    <a:pt x="55" y="158"/>
                    <a:pt x="57" y="163"/>
                    <a:pt x="51" y="167"/>
                  </a:cubicBezTo>
                  <a:cubicBezTo>
                    <a:pt x="46" y="170"/>
                    <a:pt x="32" y="187"/>
                    <a:pt x="27" y="203"/>
                  </a:cubicBezTo>
                  <a:cubicBezTo>
                    <a:pt x="21" y="219"/>
                    <a:pt x="1" y="284"/>
                    <a:pt x="0" y="290"/>
                  </a:cubicBezTo>
                  <a:cubicBezTo>
                    <a:pt x="16" y="302"/>
                    <a:pt x="37" y="295"/>
                    <a:pt x="37" y="295"/>
                  </a:cubicBezTo>
                  <a:cubicBezTo>
                    <a:pt x="37" y="295"/>
                    <a:pt x="42" y="273"/>
                    <a:pt x="44" y="265"/>
                  </a:cubicBezTo>
                  <a:cubicBezTo>
                    <a:pt x="47" y="257"/>
                    <a:pt x="72" y="204"/>
                    <a:pt x="78" y="196"/>
                  </a:cubicBezTo>
                  <a:cubicBezTo>
                    <a:pt x="84" y="188"/>
                    <a:pt x="97" y="175"/>
                    <a:pt x="97" y="154"/>
                  </a:cubicBezTo>
                  <a:cubicBezTo>
                    <a:pt x="96" y="133"/>
                    <a:pt x="81" y="60"/>
                    <a:pt x="81" y="50"/>
                  </a:cubicBezTo>
                  <a:cubicBezTo>
                    <a:pt x="80" y="41"/>
                    <a:pt x="75" y="0"/>
                    <a:pt x="75" y="0"/>
                  </a:cubicBezTo>
                  <a:lnTo>
                    <a:pt x="1" y="19"/>
                  </a:lnTo>
                  <a:close/>
                </a:path>
              </a:pathLst>
            </a:custGeom>
            <a:solidFill>
              <a:srgbClr val="405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4" name="Freeform 34"/>
            <p:cNvSpPr>
              <a:spLocks/>
            </p:cNvSpPr>
            <p:nvPr/>
          </p:nvSpPr>
          <p:spPr bwMode="auto">
            <a:xfrm>
              <a:off x="7281863" y="4051300"/>
              <a:ext cx="490537" cy="361950"/>
            </a:xfrm>
            <a:custGeom>
              <a:avLst/>
              <a:gdLst>
                <a:gd name="T0" fmla="*/ 125 w 129"/>
                <a:gd name="T1" fmla="*/ 26 h 95"/>
                <a:gd name="T2" fmla="*/ 101 w 129"/>
                <a:gd name="T3" fmla="*/ 27 h 95"/>
                <a:gd name="T4" fmla="*/ 100 w 129"/>
                <a:gd name="T5" fmla="*/ 52 h 95"/>
                <a:gd name="T6" fmla="*/ 63 w 129"/>
                <a:gd name="T7" fmla="*/ 24 h 95"/>
                <a:gd name="T8" fmla="*/ 31 w 129"/>
                <a:gd name="T9" fmla="*/ 1 h 95"/>
                <a:gd name="T10" fmla="*/ 7 w 129"/>
                <a:gd name="T11" fmla="*/ 13 h 95"/>
                <a:gd name="T12" fmla="*/ 12 w 129"/>
                <a:gd name="T13" fmla="*/ 46 h 95"/>
                <a:gd name="T14" fmla="*/ 110 w 129"/>
                <a:gd name="T15" fmla="*/ 94 h 95"/>
                <a:gd name="T16" fmla="*/ 128 w 129"/>
                <a:gd name="T17" fmla="*/ 55 h 95"/>
                <a:gd name="T18" fmla="*/ 125 w 129"/>
                <a:gd name="T19" fmla="*/ 2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95">
                  <a:moveTo>
                    <a:pt x="125" y="26"/>
                  </a:moveTo>
                  <a:cubicBezTo>
                    <a:pt x="117" y="20"/>
                    <a:pt x="105" y="25"/>
                    <a:pt x="101" y="27"/>
                  </a:cubicBezTo>
                  <a:cubicBezTo>
                    <a:pt x="101" y="30"/>
                    <a:pt x="100" y="52"/>
                    <a:pt x="100" y="52"/>
                  </a:cubicBezTo>
                  <a:cubicBezTo>
                    <a:pt x="100" y="52"/>
                    <a:pt x="80" y="41"/>
                    <a:pt x="63" y="24"/>
                  </a:cubicBezTo>
                  <a:cubicBezTo>
                    <a:pt x="46" y="6"/>
                    <a:pt x="41" y="4"/>
                    <a:pt x="31" y="1"/>
                  </a:cubicBezTo>
                  <a:cubicBezTo>
                    <a:pt x="31" y="1"/>
                    <a:pt x="16" y="0"/>
                    <a:pt x="7" y="13"/>
                  </a:cubicBezTo>
                  <a:cubicBezTo>
                    <a:pt x="0" y="23"/>
                    <a:pt x="5" y="39"/>
                    <a:pt x="12" y="46"/>
                  </a:cubicBezTo>
                  <a:cubicBezTo>
                    <a:pt x="19" y="52"/>
                    <a:pt x="95" y="93"/>
                    <a:pt x="110" y="94"/>
                  </a:cubicBezTo>
                  <a:cubicBezTo>
                    <a:pt x="125" y="95"/>
                    <a:pt x="126" y="71"/>
                    <a:pt x="128" y="55"/>
                  </a:cubicBezTo>
                  <a:cubicBezTo>
                    <a:pt x="129" y="40"/>
                    <a:pt x="125" y="27"/>
                    <a:pt x="125" y="26"/>
                  </a:cubicBezTo>
                  <a:close/>
                </a:path>
              </a:pathLst>
            </a:custGeom>
            <a:solidFill>
              <a:srgbClr val="FF9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5" name="Freeform 35"/>
            <p:cNvSpPr>
              <a:spLocks/>
            </p:cNvSpPr>
            <p:nvPr/>
          </p:nvSpPr>
          <p:spPr bwMode="auto">
            <a:xfrm>
              <a:off x="7634288" y="3944938"/>
              <a:ext cx="152400" cy="152400"/>
            </a:xfrm>
            <a:custGeom>
              <a:avLst/>
              <a:gdLst>
                <a:gd name="T0" fmla="*/ 9 w 40"/>
                <a:gd name="T1" fmla="*/ 39 h 40"/>
                <a:gd name="T2" fmla="*/ 0 w 40"/>
                <a:gd name="T3" fmla="*/ 19 h 40"/>
                <a:gd name="T4" fmla="*/ 2 w 40"/>
                <a:gd name="T5" fmla="*/ 4 h 40"/>
                <a:gd name="T6" fmla="*/ 8 w 40"/>
                <a:gd name="T7" fmla="*/ 3 h 40"/>
                <a:gd name="T8" fmla="*/ 17 w 40"/>
                <a:gd name="T9" fmla="*/ 2 h 40"/>
                <a:gd name="T10" fmla="*/ 24 w 40"/>
                <a:gd name="T11" fmla="*/ 5 h 40"/>
                <a:gd name="T12" fmla="*/ 31 w 40"/>
                <a:gd name="T13" fmla="*/ 11 h 40"/>
                <a:gd name="T14" fmla="*/ 36 w 40"/>
                <a:gd name="T15" fmla="*/ 20 h 40"/>
                <a:gd name="T16" fmla="*/ 38 w 40"/>
                <a:gd name="T17" fmla="*/ 26 h 40"/>
                <a:gd name="T18" fmla="*/ 30 w 40"/>
                <a:gd name="T19" fmla="*/ 40 h 40"/>
                <a:gd name="T20" fmla="*/ 9 w 40"/>
                <a:gd name="T21"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40">
                  <a:moveTo>
                    <a:pt x="9" y="39"/>
                  </a:moveTo>
                  <a:cubicBezTo>
                    <a:pt x="5" y="32"/>
                    <a:pt x="0" y="23"/>
                    <a:pt x="0" y="19"/>
                  </a:cubicBezTo>
                  <a:cubicBezTo>
                    <a:pt x="0" y="14"/>
                    <a:pt x="1" y="7"/>
                    <a:pt x="2" y="4"/>
                  </a:cubicBezTo>
                  <a:cubicBezTo>
                    <a:pt x="3" y="2"/>
                    <a:pt x="6" y="1"/>
                    <a:pt x="8" y="3"/>
                  </a:cubicBezTo>
                  <a:cubicBezTo>
                    <a:pt x="10" y="2"/>
                    <a:pt x="13" y="0"/>
                    <a:pt x="17" y="2"/>
                  </a:cubicBezTo>
                  <a:cubicBezTo>
                    <a:pt x="20" y="2"/>
                    <a:pt x="22" y="2"/>
                    <a:pt x="24" y="5"/>
                  </a:cubicBezTo>
                  <a:cubicBezTo>
                    <a:pt x="26" y="5"/>
                    <a:pt x="31" y="5"/>
                    <a:pt x="31" y="11"/>
                  </a:cubicBezTo>
                  <a:cubicBezTo>
                    <a:pt x="35" y="12"/>
                    <a:pt x="36" y="15"/>
                    <a:pt x="36" y="20"/>
                  </a:cubicBezTo>
                  <a:cubicBezTo>
                    <a:pt x="39" y="21"/>
                    <a:pt x="40" y="22"/>
                    <a:pt x="38" y="26"/>
                  </a:cubicBezTo>
                  <a:cubicBezTo>
                    <a:pt x="36" y="30"/>
                    <a:pt x="30" y="40"/>
                    <a:pt x="30" y="40"/>
                  </a:cubicBezTo>
                  <a:lnTo>
                    <a:pt x="9" y="39"/>
                  </a:ln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6" name="Freeform 36"/>
            <p:cNvSpPr>
              <a:spLocks/>
            </p:cNvSpPr>
            <p:nvPr/>
          </p:nvSpPr>
          <p:spPr bwMode="auto">
            <a:xfrm>
              <a:off x="7661275" y="3959225"/>
              <a:ext cx="34925" cy="42863"/>
            </a:xfrm>
            <a:custGeom>
              <a:avLst/>
              <a:gdLst>
                <a:gd name="T0" fmla="*/ 5 w 9"/>
                <a:gd name="T1" fmla="*/ 0 h 11"/>
                <a:gd name="T2" fmla="*/ 3 w 9"/>
                <a:gd name="T3" fmla="*/ 1 h 11"/>
                <a:gd name="T4" fmla="*/ 0 w 9"/>
                <a:gd name="T5" fmla="*/ 8 h 11"/>
                <a:gd name="T6" fmla="*/ 0 w 9"/>
                <a:gd name="T7" fmla="*/ 10 h 11"/>
                <a:gd name="T8" fmla="*/ 2 w 9"/>
                <a:gd name="T9" fmla="*/ 11 h 11"/>
                <a:gd name="T10" fmla="*/ 4 w 9"/>
                <a:gd name="T11" fmla="*/ 10 h 11"/>
                <a:gd name="T12" fmla="*/ 6 w 9"/>
                <a:gd name="T13" fmla="*/ 7 h 11"/>
                <a:gd name="T14" fmla="*/ 8 w 9"/>
                <a:gd name="T15" fmla="*/ 4 h 11"/>
                <a:gd name="T16" fmla="*/ 8 w 9"/>
                <a:gd name="T17" fmla="*/ 1 h 11"/>
                <a:gd name="T18" fmla="*/ 5 w 9"/>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1">
                  <a:moveTo>
                    <a:pt x="5" y="0"/>
                  </a:moveTo>
                  <a:cubicBezTo>
                    <a:pt x="5" y="0"/>
                    <a:pt x="4" y="0"/>
                    <a:pt x="3" y="1"/>
                  </a:cubicBezTo>
                  <a:cubicBezTo>
                    <a:pt x="2" y="3"/>
                    <a:pt x="0" y="5"/>
                    <a:pt x="0" y="8"/>
                  </a:cubicBezTo>
                  <a:cubicBezTo>
                    <a:pt x="0" y="9"/>
                    <a:pt x="0" y="9"/>
                    <a:pt x="0" y="10"/>
                  </a:cubicBezTo>
                  <a:cubicBezTo>
                    <a:pt x="1" y="10"/>
                    <a:pt x="1" y="11"/>
                    <a:pt x="2" y="11"/>
                  </a:cubicBezTo>
                  <a:cubicBezTo>
                    <a:pt x="3" y="11"/>
                    <a:pt x="3" y="10"/>
                    <a:pt x="4" y="10"/>
                  </a:cubicBezTo>
                  <a:cubicBezTo>
                    <a:pt x="5" y="9"/>
                    <a:pt x="6" y="8"/>
                    <a:pt x="6" y="7"/>
                  </a:cubicBezTo>
                  <a:cubicBezTo>
                    <a:pt x="7" y="6"/>
                    <a:pt x="8" y="5"/>
                    <a:pt x="8" y="4"/>
                  </a:cubicBezTo>
                  <a:cubicBezTo>
                    <a:pt x="8" y="3"/>
                    <a:pt x="9" y="2"/>
                    <a:pt x="8" y="1"/>
                  </a:cubicBezTo>
                  <a:cubicBezTo>
                    <a:pt x="8" y="0"/>
                    <a:pt x="6" y="0"/>
                    <a:pt x="5" y="0"/>
                  </a:cubicBezTo>
                  <a:close/>
                </a:path>
              </a:pathLst>
            </a:custGeom>
            <a:solidFill>
              <a:srgbClr val="D682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7" name="Freeform 37"/>
            <p:cNvSpPr>
              <a:spLocks/>
            </p:cNvSpPr>
            <p:nvPr/>
          </p:nvSpPr>
          <p:spPr bwMode="auto">
            <a:xfrm>
              <a:off x="7650163" y="4059238"/>
              <a:ext cx="106362" cy="95250"/>
            </a:xfrm>
            <a:custGeom>
              <a:avLst/>
              <a:gdLst>
                <a:gd name="T0" fmla="*/ 28 w 28"/>
                <a:gd name="T1" fmla="*/ 24 h 25"/>
                <a:gd name="T2" fmla="*/ 27 w 28"/>
                <a:gd name="T3" fmla="*/ 10 h 25"/>
                <a:gd name="T4" fmla="*/ 1 w 28"/>
                <a:gd name="T5" fmla="*/ 10 h 25"/>
                <a:gd name="T6" fmla="*/ 4 w 28"/>
                <a:gd name="T7" fmla="*/ 25 h 25"/>
                <a:gd name="T8" fmla="*/ 28 w 28"/>
                <a:gd name="T9" fmla="*/ 24 h 25"/>
              </a:gdLst>
              <a:ahLst/>
              <a:cxnLst>
                <a:cxn ang="0">
                  <a:pos x="T0" y="T1"/>
                </a:cxn>
                <a:cxn ang="0">
                  <a:pos x="T2" y="T3"/>
                </a:cxn>
                <a:cxn ang="0">
                  <a:pos x="T4" y="T5"/>
                </a:cxn>
                <a:cxn ang="0">
                  <a:pos x="T6" y="T7"/>
                </a:cxn>
                <a:cxn ang="0">
                  <a:pos x="T8" y="T9"/>
                </a:cxn>
              </a:cxnLst>
              <a:rect l="0" t="0" r="r" b="b"/>
              <a:pathLst>
                <a:path w="28" h="25">
                  <a:moveTo>
                    <a:pt x="28" y="24"/>
                  </a:moveTo>
                  <a:cubicBezTo>
                    <a:pt x="27" y="23"/>
                    <a:pt x="27" y="17"/>
                    <a:pt x="27" y="10"/>
                  </a:cubicBezTo>
                  <a:cubicBezTo>
                    <a:pt x="17" y="0"/>
                    <a:pt x="2" y="7"/>
                    <a:pt x="1" y="10"/>
                  </a:cubicBezTo>
                  <a:cubicBezTo>
                    <a:pt x="0" y="13"/>
                    <a:pt x="3" y="22"/>
                    <a:pt x="4" y="25"/>
                  </a:cubicBezTo>
                  <a:cubicBezTo>
                    <a:pt x="8" y="23"/>
                    <a:pt x="20" y="18"/>
                    <a:pt x="28" y="24"/>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61" name="Man 01"/>
          <p:cNvGrpSpPr/>
          <p:nvPr/>
        </p:nvGrpSpPr>
        <p:grpSpPr>
          <a:xfrm>
            <a:off x="6802041" y="541735"/>
            <a:ext cx="947738" cy="1596629"/>
            <a:chOff x="9069388" y="722313"/>
            <a:chExt cx="1263650" cy="2128838"/>
          </a:xfrm>
        </p:grpSpPr>
        <p:sp>
          <p:nvSpPr>
            <p:cNvPr id="38" name="Freeform 38"/>
            <p:cNvSpPr>
              <a:spLocks/>
            </p:cNvSpPr>
            <p:nvPr/>
          </p:nvSpPr>
          <p:spPr bwMode="auto">
            <a:xfrm>
              <a:off x="10128250" y="2622550"/>
              <a:ext cx="90487" cy="73025"/>
            </a:xfrm>
            <a:custGeom>
              <a:avLst/>
              <a:gdLst>
                <a:gd name="T0" fmla="*/ 55 w 57"/>
                <a:gd name="T1" fmla="*/ 46 h 46"/>
                <a:gd name="T2" fmla="*/ 0 w 57"/>
                <a:gd name="T3" fmla="*/ 44 h 46"/>
                <a:gd name="T4" fmla="*/ 0 w 57"/>
                <a:gd name="T5" fmla="*/ 0 h 46"/>
                <a:gd name="T6" fmla="*/ 57 w 57"/>
                <a:gd name="T7" fmla="*/ 3 h 46"/>
                <a:gd name="T8" fmla="*/ 55 w 57"/>
                <a:gd name="T9" fmla="*/ 46 h 46"/>
              </a:gdLst>
              <a:ahLst/>
              <a:cxnLst>
                <a:cxn ang="0">
                  <a:pos x="T0" y="T1"/>
                </a:cxn>
                <a:cxn ang="0">
                  <a:pos x="T2" y="T3"/>
                </a:cxn>
                <a:cxn ang="0">
                  <a:pos x="T4" y="T5"/>
                </a:cxn>
                <a:cxn ang="0">
                  <a:pos x="T6" y="T7"/>
                </a:cxn>
                <a:cxn ang="0">
                  <a:pos x="T8" y="T9"/>
                </a:cxn>
              </a:cxnLst>
              <a:rect l="0" t="0" r="r" b="b"/>
              <a:pathLst>
                <a:path w="57" h="46">
                  <a:moveTo>
                    <a:pt x="55" y="46"/>
                  </a:moveTo>
                  <a:lnTo>
                    <a:pt x="0" y="44"/>
                  </a:lnTo>
                  <a:lnTo>
                    <a:pt x="0" y="0"/>
                  </a:lnTo>
                  <a:lnTo>
                    <a:pt x="57" y="3"/>
                  </a:lnTo>
                  <a:lnTo>
                    <a:pt x="55" y="46"/>
                  </a:ln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9" name="Freeform 39"/>
            <p:cNvSpPr>
              <a:spLocks/>
            </p:cNvSpPr>
            <p:nvPr/>
          </p:nvSpPr>
          <p:spPr bwMode="auto">
            <a:xfrm>
              <a:off x="10104438" y="2649538"/>
              <a:ext cx="217487" cy="171450"/>
            </a:xfrm>
            <a:custGeom>
              <a:avLst/>
              <a:gdLst>
                <a:gd name="T0" fmla="*/ 15 w 57"/>
                <a:gd name="T1" fmla="*/ 28 h 45"/>
                <a:gd name="T2" fmla="*/ 21 w 57"/>
                <a:gd name="T3" fmla="*/ 37 h 45"/>
                <a:gd name="T4" fmla="*/ 31 w 57"/>
                <a:gd name="T5" fmla="*/ 43 h 45"/>
                <a:gd name="T6" fmla="*/ 42 w 57"/>
                <a:gd name="T7" fmla="*/ 45 h 45"/>
                <a:gd name="T8" fmla="*/ 52 w 57"/>
                <a:gd name="T9" fmla="*/ 44 h 45"/>
                <a:gd name="T10" fmla="*/ 57 w 57"/>
                <a:gd name="T11" fmla="*/ 38 h 45"/>
                <a:gd name="T12" fmla="*/ 51 w 57"/>
                <a:gd name="T13" fmla="*/ 29 h 45"/>
                <a:gd name="T14" fmla="*/ 30 w 57"/>
                <a:gd name="T15" fmla="*/ 4 h 45"/>
                <a:gd name="T16" fmla="*/ 18 w 57"/>
                <a:gd name="T17" fmla="*/ 5 h 45"/>
                <a:gd name="T18" fmla="*/ 10 w 57"/>
                <a:gd name="T19" fmla="*/ 7 h 45"/>
                <a:gd name="T20" fmla="*/ 7 w 57"/>
                <a:gd name="T21" fmla="*/ 5 h 45"/>
                <a:gd name="T22" fmla="*/ 6 w 57"/>
                <a:gd name="T23" fmla="*/ 0 h 45"/>
                <a:gd name="T24" fmla="*/ 0 w 57"/>
                <a:gd name="T25" fmla="*/ 15 h 45"/>
                <a:gd name="T26" fmla="*/ 15 w 57"/>
                <a:gd name="T27" fmla="*/ 2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45">
                  <a:moveTo>
                    <a:pt x="15" y="28"/>
                  </a:moveTo>
                  <a:cubicBezTo>
                    <a:pt x="17" y="31"/>
                    <a:pt x="18" y="35"/>
                    <a:pt x="21" y="37"/>
                  </a:cubicBezTo>
                  <a:cubicBezTo>
                    <a:pt x="23" y="40"/>
                    <a:pt x="27" y="42"/>
                    <a:pt x="31" y="43"/>
                  </a:cubicBezTo>
                  <a:cubicBezTo>
                    <a:pt x="34" y="44"/>
                    <a:pt x="38" y="44"/>
                    <a:pt x="42" y="45"/>
                  </a:cubicBezTo>
                  <a:cubicBezTo>
                    <a:pt x="45" y="45"/>
                    <a:pt x="49" y="45"/>
                    <a:pt x="52" y="44"/>
                  </a:cubicBezTo>
                  <a:cubicBezTo>
                    <a:pt x="54" y="43"/>
                    <a:pt x="56" y="41"/>
                    <a:pt x="57" y="38"/>
                  </a:cubicBezTo>
                  <a:cubicBezTo>
                    <a:pt x="56" y="36"/>
                    <a:pt x="54" y="33"/>
                    <a:pt x="51" y="29"/>
                  </a:cubicBezTo>
                  <a:cubicBezTo>
                    <a:pt x="43" y="20"/>
                    <a:pt x="31" y="7"/>
                    <a:pt x="30" y="4"/>
                  </a:cubicBezTo>
                  <a:cubicBezTo>
                    <a:pt x="26" y="3"/>
                    <a:pt x="21" y="4"/>
                    <a:pt x="18" y="5"/>
                  </a:cubicBezTo>
                  <a:cubicBezTo>
                    <a:pt x="16" y="7"/>
                    <a:pt x="13" y="8"/>
                    <a:pt x="10" y="7"/>
                  </a:cubicBezTo>
                  <a:cubicBezTo>
                    <a:pt x="9" y="7"/>
                    <a:pt x="8" y="6"/>
                    <a:pt x="7" y="5"/>
                  </a:cubicBezTo>
                  <a:cubicBezTo>
                    <a:pt x="6" y="3"/>
                    <a:pt x="6" y="0"/>
                    <a:pt x="6" y="0"/>
                  </a:cubicBezTo>
                  <a:cubicBezTo>
                    <a:pt x="6" y="0"/>
                    <a:pt x="1" y="10"/>
                    <a:pt x="0" y="15"/>
                  </a:cubicBezTo>
                  <a:cubicBezTo>
                    <a:pt x="6" y="18"/>
                    <a:pt x="11" y="23"/>
                    <a:pt x="15" y="28"/>
                  </a:cubicBezTo>
                  <a:close/>
                </a:path>
              </a:pathLst>
            </a:custGeom>
            <a:solidFill>
              <a:srgbClr val="1920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0" name="Freeform 40"/>
            <p:cNvSpPr>
              <a:spLocks/>
            </p:cNvSpPr>
            <p:nvPr/>
          </p:nvSpPr>
          <p:spPr bwMode="auto">
            <a:xfrm>
              <a:off x="10104438" y="2706688"/>
              <a:ext cx="228600" cy="144463"/>
            </a:xfrm>
            <a:custGeom>
              <a:avLst/>
              <a:gdLst>
                <a:gd name="T0" fmla="*/ 57 w 60"/>
                <a:gd name="T1" fmla="*/ 23 h 38"/>
                <a:gd name="T2" fmla="*/ 52 w 60"/>
                <a:gd name="T3" fmla="*/ 29 h 38"/>
                <a:gd name="T4" fmla="*/ 42 w 60"/>
                <a:gd name="T5" fmla="*/ 30 h 38"/>
                <a:gd name="T6" fmla="*/ 31 w 60"/>
                <a:gd name="T7" fmla="*/ 28 h 38"/>
                <a:gd name="T8" fmla="*/ 21 w 60"/>
                <a:gd name="T9" fmla="*/ 22 h 38"/>
                <a:gd name="T10" fmla="*/ 15 w 60"/>
                <a:gd name="T11" fmla="*/ 13 h 38"/>
                <a:gd name="T12" fmla="*/ 0 w 60"/>
                <a:gd name="T13" fmla="*/ 0 h 38"/>
                <a:gd name="T14" fmla="*/ 0 w 60"/>
                <a:gd name="T15" fmla="*/ 2 h 38"/>
                <a:gd name="T16" fmla="*/ 10 w 60"/>
                <a:gd name="T17" fmla="*/ 12 h 38"/>
                <a:gd name="T18" fmla="*/ 18 w 60"/>
                <a:gd name="T19" fmla="*/ 22 h 38"/>
                <a:gd name="T20" fmla="*/ 44 w 60"/>
                <a:gd name="T21" fmla="*/ 37 h 38"/>
                <a:gd name="T22" fmla="*/ 57 w 60"/>
                <a:gd name="T23" fmla="*/ 30 h 38"/>
                <a:gd name="T24" fmla="*/ 57 w 60"/>
                <a:gd name="T25"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38">
                  <a:moveTo>
                    <a:pt x="57" y="23"/>
                  </a:moveTo>
                  <a:cubicBezTo>
                    <a:pt x="56" y="26"/>
                    <a:pt x="54" y="28"/>
                    <a:pt x="52" y="29"/>
                  </a:cubicBezTo>
                  <a:cubicBezTo>
                    <a:pt x="49" y="30"/>
                    <a:pt x="45" y="30"/>
                    <a:pt x="42" y="30"/>
                  </a:cubicBezTo>
                  <a:cubicBezTo>
                    <a:pt x="38" y="29"/>
                    <a:pt x="34" y="29"/>
                    <a:pt x="31" y="28"/>
                  </a:cubicBezTo>
                  <a:cubicBezTo>
                    <a:pt x="27" y="27"/>
                    <a:pt x="23" y="25"/>
                    <a:pt x="21" y="22"/>
                  </a:cubicBezTo>
                  <a:cubicBezTo>
                    <a:pt x="18" y="20"/>
                    <a:pt x="17" y="16"/>
                    <a:pt x="15" y="13"/>
                  </a:cubicBezTo>
                  <a:cubicBezTo>
                    <a:pt x="11" y="8"/>
                    <a:pt x="6" y="3"/>
                    <a:pt x="0" y="0"/>
                  </a:cubicBezTo>
                  <a:cubicBezTo>
                    <a:pt x="0" y="1"/>
                    <a:pt x="0" y="2"/>
                    <a:pt x="0" y="2"/>
                  </a:cubicBezTo>
                  <a:cubicBezTo>
                    <a:pt x="1" y="4"/>
                    <a:pt x="6" y="10"/>
                    <a:pt x="10" y="12"/>
                  </a:cubicBezTo>
                  <a:cubicBezTo>
                    <a:pt x="15" y="14"/>
                    <a:pt x="18" y="20"/>
                    <a:pt x="18" y="22"/>
                  </a:cubicBezTo>
                  <a:cubicBezTo>
                    <a:pt x="19" y="23"/>
                    <a:pt x="29" y="38"/>
                    <a:pt x="44" y="37"/>
                  </a:cubicBezTo>
                  <a:cubicBezTo>
                    <a:pt x="60" y="36"/>
                    <a:pt x="57" y="30"/>
                    <a:pt x="57" y="30"/>
                  </a:cubicBezTo>
                  <a:cubicBezTo>
                    <a:pt x="57" y="30"/>
                    <a:pt x="58" y="27"/>
                    <a:pt x="57" y="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1" name="Freeform 41"/>
            <p:cNvSpPr>
              <a:spLocks/>
            </p:cNvSpPr>
            <p:nvPr/>
          </p:nvSpPr>
          <p:spPr bwMode="auto">
            <a:xfrm>
              <a:off x="9305925" y="2641600"/>
              <a:ext cx="106362" cy="95250"/>
            </a:xfrm>
            <a:custGeom>
              <a:avLst/>
              <a:gdLst>
                <a:gd name="T0" fmla="*/ 53 w 67"/>
                <a:gd name="T1" fmla="*/ 60 h 60"/>
                <a:gd name="T2" fmla="*/ 0 w 67"/>
                <a:gd name="T3" fmla="*/ 41 h 60"/>
                <a:gd name="T4" fmla="*/ 12 w 67"/>
                <a:gd name="T5" fmla="*/ 0 h 60"/>
                <a:gd name="T6" fmla="*/ 67 w 67"/>
                <a:gd name="T7" fmla="*/ 17 h 60"/>
                <a:gd name="T8" fmla="*/ 53 w 67"/>
                <a:gd name="T9" fmla="*/ 60 h 60"/>
              </a:gdLst>
              <a:ahLst/>
              <a:cxnLst>
                <a:cxn ang="0">
                  <a:pos x="T0" y="T1"/>
                </a:cxn>
                <a:cxn ang="0">
                  <a:pos x="T2" y="T3"/>
                </a:cxn>
                <a:cxn ang="0">
                  <a:pos x="T4" y="T5"/>
                </a:cxn>
                <a:cxn ang="0">
                  <a:pos x="T6" y="T7"/>
                </a:cxn>
                <a:cxn ang="0">
                  <a:pos x="T8" y="T9"/>
                </a:cxn>
              </a:cxnLst>
              <a:rect l="0" t="0" r="r" b="b"/>
              <a:pathLst>
                <a:path w="67" h="60">
                  <a:moveTo>
                    <a:pt x="53" y="60"/>
                  </a:moveTo>
                  <a:lnTo>
                    <a:pt x="0" y="41"/>
                  </a:lnTo>
                  <a:lnTo>
                    <a:pt x="12" y="0"/>
                  </a:lnTo>
                  <a:lnTo>
                    <a:pt x="67" y="17"/>
                  </a:lnTo>
                  <a:lnTo>
                    <a:pt x="53" y="60"/>
                  </a:ln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2" name="Freeform 42"/>
            <p:cNvSpPr>
              <a:spLocks/>
            </p:cNvSpPr>
            <p:nvPr/>
          </p:nvSpPr>
          <p:spPr bwMode="auto">
            <a:xfrm>
              <a:off x="9099550" y="2755900"/>
              <a:ext cx="354012" cy="73025"/>
            </a:xfrm>
            <a:custGeom>
              <a:avLst/>
              <a:gdLst>
                <a:gd name="T0" fmla="*/ 75 w 93"/>
                <a:gd name="T1" fmla="*/ 3 h 19"/>
                <a:gd name="T2" fmla="*/ 49 w 93"/>
                <a:gd name="T3" fmla="*/ 9 h 19"/>
                <a:gd name="T4" fmla="*/ 23 w 93"/>
                <a:gd name="T5" fmla="*/ 14 h 19"/>
                <a:gd name="T6" fmla="*/ 0 w 93"/>
                <a:gd name="T7" fmla="*/ 8 h 19"/>
                <a:gd name="T8" fmla="*/ 6 w 93"/>
                <a:gd name="T9" fmla="*/ 18 h 19"/>
                <a:gd name="T10" fmla="*/ 38 w 93"/>
                <a:gd name="T11" fmla="*/ 17 h 19"/>
                <a:gd name="T12" fmla="*/ 70 w 93"/>
                <a:gd name="T13" fmla="*/ 9 h 19"/>
                <a:gd name="T14" fmla="*/ 92 w 93"/>
                <a:gd name="T15" fmla="*/ 3 h 19"/>
                <a:gd name="T16" fmla="*/ 92 w 93"/>
                <a:gd name="T17" fmla="*/ 0 h 19"/>
                <a:gd name="T18" fmla="*/ 86 w 93"/>
                <a:gd name="T19" fmla="*/ 3 h 19"/>
                <a:gd name="T20" fmla="*/ 75 w 93"/>
                <a:gd name="T2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19">
                  <a:moveTo>
                    <a:pt x="75" y="3"/>
                  </a:moveTo>
                  <a:cubicBezTo>
                    <a:pt x="67" y="4"/>
                    <a:pt x="58" y="6"/>
                    <a:pt x="49" y="9"/>
                  </a:cubicBezTo>
                  <a:cubicBezTo>
                    <a:pt x="41" y="11"/>
                    <a:pt x="32" y="13"/>
                    <a:pt x="23" y="14"/>
                  </a:cubicBezTo>
                  <a:cubicBezTo>
                    <a:pt x="15" y="14"/>
                    <a:pt x="7" y="12"/>
                    <a:pt x="0" y="8"/>
                  </a:cubicBezTo>
                  <a:cubicBezTo>
                    <a:pt x="0" y="11"/>
                    <a:pt x="0" y="17"/>
                    <a:pt x="6" y="18"/>
                  </a:cubicBezTo>
                  <a:cubicBezTo>
                    <a:pt x="14" y="19"/>
                    <a:pt x="31" y="19"/>
                    <a:pt x="38" y="17"/>
                  </a:cubicBezTo>
                  <a:cubicBezTo>
                    <a:pt x="46" y="14"/>
                    <a:pt x="61" y="9"/>
                    <a:pt x="70" y="9"/>
                  </a:cubicBezTo>
                  <a:cubicBezTo>
                    <a:pt x="79" y="8"/>
                    <a:pt x="91" y="6"/>
                    <a:pt x="92" y="3"/>
                  </a:cubicBezTo>
                  <a:cubicBezTo>
                    <a:pt x="93" y="2"/>
                    <a:pt x="93" y="1"/>
                    <a:pt x="92" y="0"/>
                  </a:cubicBezTo>
                  <a:cubicBezTo>
                    <a:pt x="91" y="1"/>
                    <a:pt x="88" y="2"/>
                    <a:pt x="86" y="3"/>
                  </a:cubicBezTo>
                  <a:cubicBezTo>
                    <a:pt x="83" y="3"/>
                    <a:pt x="79" y="3"/>
                    <a:pt x="75"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3" name="Freeform 43"/>
            <p:cNvSpPr>
              <a:spLocks/>
            </p:cNvSpPr>
            <p:nvPr/>
          </p:nvSpPr>
          <p:spPr bwMode="auto">
            <a:xfrm>
              <a:off x="9099550" y="2676525"/>
              <a:ext cx="350837" cy="133350"/>
            </a:xfrm>
            <a:custGeom>
              <a:avLst/>
              <a:gdLst>
                <a:gd name="T0" fmla="*/ 84 w 92"/>
                <a:gd name="T1" fmla="*/ 1 h 35"/>
                <a:gd name="T2" fmla="*/ 68 w 92"/>
                <a:gd name="T3" fmla="*/ 10 h 35"/>
                <a:gd name="T4" fmla="*/ 52 w 92"/>
                <a:gd name="T5" fmla="*/ 0 h 35"/>
                <a:gd name="T6" fmla="*/ 1 w 92"/>
                <a:gd name="T7" fmla="*/ 28 h 35"/>
                <a:gd name="T8" fmla="*/ 0 w 92"/>
                <a:gd name="T9" fmla="*/ 29 h 35"/>
                <a:gd name="T10" fmla="*/ 23 w 92"/>
                <a:gd name="T11" fmla="*/ 35 h 35"/>
                <a:gd name="T12" fmla="*/ 49 w 92"/>
                <a:gd name="T13" fmla="*/ 30 h 35"/>
                <a:gd name="T14" fmla="*/ 75 w 92"/>
                <a:gd name="T15" fmla="*/ 24 h 35"/>
                <a:gd name="T16" fmla="*/ 86 w 92"/>
                <a:gd name="T17" fmla="*/ 24 h 35"/>
                <a:gd name="T18" fmla="*/ 92 w 92"/>
                <a:gd name="T19" fmla="*/ 21 h 35"/>
                <a:gd name="T20" fmla="*/ 84 w 92"/>
                <a:gd name="T21"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35">
                  <a:moveTo>
                    <a:pt x="84" y="1"/>
                  </a:moveTo>
                  <a:cubicBezTo>
                    <a:pt x="81" y="6"/>
                    <a:pt x="77" y="11"/>
                    <a:pt x="68" y="10"/>
                  </a:cubicBezTo>
                  <a:cubicBezTo>
                    <a:pt x="60" y="8"/>
                    <a:pt x="52" y="0"/>
                    <a:pt x="52" y="0"/>
                  </a:cubicBezTo>
                  <a:cubicBezTo>
                    <a:pt x="52" y="0"/>
                    <a:pt x="1" y="26"/>
                    <a:pt x="1" y="28"/>
                  </a:cubicBezTo>
                  <a:cubicBezTo>
                    <a:pt x="1" y="28"/>
                    <a:pt x="0" y="28"/>
                    <a:pt x="0" y="29"/>
                  </a:cubicBezTo>
                  <a:cubicBezTo>
                    <a:pt x="7" y="33"/>
                    <a:pt x="15" y="35"/>
                    <a:pt x="23" y="35"/>
                  </a:cubicBezTo>
                  <a:cubicBezTo>
                    <a:pt x="32" y="34"/>
                    <a:pt x="41" y="32"/>
                    <a:pt x="49" y="30"/>
                  </a:cubicBezTo>
                  <a:cubicBezTo>
                    <a:pt x="58" y="27"/>
                    <a:pt x="67" y="25"/>
                    <a:pt x="75" y="24"/>
                  </a:cubicBezTo>
                  <a:cubicBezTo>
                    <a:pt x="79" y="24"/>
                    <a:pt x="83" y="24"/>
                    <a:pt x="86" y="24"/>
                  </a:cubicBezTo>
                  <a:cubicBezTo>
                    <a:pt x="88" y="23"/>
                    <a:pt x="91" y="22"/>
                    <a:pt x="92" y="21"/>
                  </a:cubicBezTo>
                  <a:cubicBezTo>
                    <a:pt x="92" y="15"/>
                    <a:pt x="88" y="3"/>
                    <a:pt x="84" y="1"/>
                  </a:cubicBezTo>
                  <a:close/>
                </a:path>
              </a:pathLst>
            </a:custGeom>
            <a:solidFill>
              <a:srgbClr val="1920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4" name="Freeform 44"/>
            <p:cNvSpPr>
              <a:spLocks/>
            </p:cNvSpPr>
            <p:nvPr/>
          </p:nvSpPr>
          <p:spPr bwMode="auto">
            <a:xfrm>
              <a:off x="9305925" y="1770063"/>
              <a:ext cx="985837" cy="922338"/>
            </a:xfrm>
            <a:custGeom>
              <a:avLst/>
              <a:gdLst>
                <a:gd name="T0" fmla="*/ 244 w 259"/>
                <a:gd name="T1" fmla="*/ 107 h 242"/>
                <a:gd name="T2" fmla="*/ 207 w 259"/>
                <a:gd name="T3" fmla="*/ 1 h 242"/>
                <a:gd name="T4" fmla="*/ 147 w 259"/>
                <a:gd name="T5" fmla="*/ 0 h 242"/>
                <a:gd name="T6" fmla="*/ 147 w 259"/>
                <a:gd name="T7" fmla="*/ 0 h 242"/>
                <a:gd name="T8" fmla="*/ 146 w 259"/>
                <a:gd name="T9" fmla="*/ 0 h 242"/>
                <a:gd name="T10" fmla="*/ 146 w 259"/>
                <a:gd name="T11" fmla="*/ 0 h 242"/>
                <a:gd name="T12" fmla="*/ 94 w 259"/>
                <a:gd name="T13" fmla="*/ 0 h 242"/>
                <a:gd name="T14" fmla="*/ 39 w 259"/>
                <a:gd name="T15" fmla="*/ 105 h 242"/>
                <a:gd name="T16" fmla="*/ 21 w 259"/>
                <a:gd name="T17" fmla="*/ 150 h 242"/>
                <a:gd name="T18" fmla="*/ 0 w 259"/>
                <a:gd name="T19" fmla="*/ 235 h 242"/>
                <a:gd name="T20" fmla="*/ 15 w 259"/>
                <a:gd name="T21" fmla="*/ 241 h 242"/>
                <a:gd name="T22" fmla="*/ 27 w 259"/>
                <a:gd name="T23" fmla="*/ 240 h 242"/>
                <a:gd name="T24" fmla="*/ 45 w 259"/>
                <a:gd name="T25" fmla="*/ 201 h 242"/>
                <a:gd name="T26" fmla="*/ 70 w 259"/>
                <a:gd name="T27" fmla="*/ 146 h 242"/>
                <a:gd name="T28" fmla="*/ 72 w 259"/>
                <a:gd name="T29" fmla="*/ 133 h 242"/>
                <a:gd name="T30" fmla="*/ 128 w 259"/>
                <a:gd name="T31" fmla="*/ 66 h 242"/>
                <a:gd name="T32" fmla="*/ 136 w 259"/>
                <a:gd name="T33" fmla="*/ 58 h 242"/>
                <a:gd name="T34" fmla="*/ 146 w 259"/>
                <a:gd name="T35" fmla="*/ 49 h 242"/>
                <a:gd name="T36" fmla="*/ 146 w 259"/>
                <a:gd name="T37" fmla="*/ 49 h 242"/>
                <a:gd name="T38" fmla="*/ 146 w 259"/>
                <a:gd name="T39" fmla="*/ 49 h 242"/>
                <a:gd name="T40" fmla="*/ 180 w 259"/>
                <a:gd name="T41" fmla="*/ 83 h 242"/>
                <a:gd name="T42" fmla="*/ 213 w 259"/>
                <a:gd name="T43" fmla="*/ 146 h 242"/>
                <a:gd name="T44" fmla="*/ 212 w 259"/>
                <a:gd name="T45" fmla="*/ 199 h 242"/>
                <a:gd name="T46" fmla="*/ 214 w 259"/>
                <a:gd name="T47" fmla="*/ 228 h 242"/>
                <a:gd name="T48" fmla="*/ 241 w 259"/>
                <a:gd name="T49" fmla="*/ 230 h 242"/>
                <a:gd name="T50" fmla="*/ 255 w 259"/>
                <a:gd name="T51" fmla="*/ 158 h 242"/>
                <a:gd name="T52" fmla="*/ 244 w 259"/>
                <a:gd name="T53" fmla="*/ 107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9" h="242">
                  <a:moveTo>
                    <a:pt x="244" y="107"/>
                  </a:moveTo>
                  <a:cubicBezTo>
                    <a:pt x="240" y="63"/>
                    <a:pt x="213" y="14"/>
                    <a:pt x="207" y="1"/>
                  </a:cubicBezTo>
                  <a:cubicBezTo>
                    <a:pt x="147" y="0"/>
                    <a:pt x="147" y="0"/>
                    <a:pt x="147" y="0"/>
                  </a:cubicBezTo>
                  <a:cubicBezTo>
                    <a:pt x="147" y="0"/>
                    <a:pt x="147" y="0"/>
                    <a:pt x="147" y="0"/>
                  </a:cubicBezTo>
                  <a:cubicBezTo>
                    <a:pt x="146" y="0"/>
                    <a:pt x="146" y="0"/>
                    <a:pt x="146" y="0"/>
                  </a:cubicBezTo>
                  <a:cubicBezTo>
                    <a:pt x="146" y="0"/>
                    <a:pt x="146" y="0"/>
                    <a:pt x="146" y="0"/>
                  </a:cubicBezTo>
                  <a:cubicBezTo>
                    <a:pt x="94" y="0"/>
                    <a:pt x="94" y="0"/>
                    <a:pt x="94" y="0"/>
                  </a:cubicBezTo>
                  <a:cubicBezTo>
                    <a:pt x="90" y="12"/>
                    <a:pt x="46" y="68"/>
                    <a:pt x="39" y="105"/>
                  </a:cubicBezTo>
                  <a:cubicBezTo>
                    <a:pt x="27" y="124"/>
                    <a:pt x="22" y="145"/>
                    <a:pt x="21" y="150"/>
                  </a:cubicBezTo>
                  <a:cubicBezTo>
                    <a:pt x="21" y="155"/>
                    <a:pt x="12" y="221"/>
                    <a:pt x="0" y="235"/>
                  </a:cubicBezTo>
                  <a:cubicBezTo>
                    <a:pt x="4" y="238"/>
                    <a:pt x="11" y="241"/>
                    <a:pt x="15" y="241"/>
                  </a:cubicBezTo>
                  <a:cubicBezTo>
                    <a:pt x="23" y="242"/>
                    <a:pt x="27" y="240"/>
                    <a:pt x="27" y="240"/>
                  </a:cubicBezTo>
                  <a:cubicBezTo>
                    <a:pt x="27" y="240"/>
                    <a:pt x="34" y="219"/>
                    <a:pt x="45" y="201"/>
                  </a:cubicBezTo>
                  <a:cubicBezTo>
                    <a:pt x="55" y="184"/>
                    <a:pt x="64" y="165"/>
                    <a:pt x="70" y="146"/>
                  </a:cubicBezTo>
                  <a:cubicBezTo>
                    <a:pt x="72" y="140"/>
                    <a:pt x="72" y="137"/>
                    <a:pt x="72" y="133"/>
                  </a:cubicBezTo>
                  <a:cubicBezTo>
                    <a:pt x="73" y="124"/>
                    <a:pt x="108" y="77"/>
                    <a:pt x="128" y="66"/>
                  </a:cubicBezTo>
                  <a:cubicBezTo>
                    <a:pt x="136" y="58"/>
                    <a:pt x="136" y="58"/>
                    <a:pt x="136" y="58"/>
                  </a:cubicBezTo>
                  <a:cubicBezTo>
                    <a:pt x="146" y="49"/>
                    <a:pt x="146" y="49"/>
                    <a:pt x="146" y="49"/>
                  </a:cubicBezTo>
                  <a:cubicBezTo>
                    <a:pt x="146" y="49"/>
                    <a:pt x="146" y="49"/>
                    <a:pt x="146" y="49"/>
                  </a:cubicBezTo>
                  <a:cubicBezTo>
                    <a:pt x="146" y="49"/>
                    <a:pt x="146" y="49"/>
                    <a:pt x="146" y="49"/>
                  </a:cubicBezTo>
                  <a:cubicBezTo>
                    <a:pt x="148" y="52"/>
                    <a:pt x="170" y="71"/>
                    <a:pt x="180" y="83"/>
                  </a:cubicBezTo>
                  <a:cubicBezTo>
                    <a:pt x="190" y="94"/>
                    <a:pt x="215" y="124"/>
                    <a:pt x="213" y="146"/>
                  </a:cubicBezTo>
                  <a:cubicBezTo>
                    <a:pt x="212" y="157"/>
                    <a:pt x="209" y="173"/>
                    <a:pt x="212" y="199"/>
                  </a:cubicBezTo>
                  <a:cubicBezTo>
                    <a:pt x="215" y="224"/>
                    <a:pt x="214" y="228"/>
                    <a:pt x="214" y="228"/>
                  </a:cubicBezTo>
                  <a:cubicBezTo>
                    <a:pt x="214" y="228"/>
                    <a:pt x="228" y="234"/>
                    <a:pt x="241" y="230"/>
                  </a:cubicBezTo>
                  <a:cubicBezTo>
                    <a:pt x="236" y="218"/>
                    <a:pt x="252" y="171"/>
                    <a:pt x="255" y="158"/>
                  </a:cubicBezTo>
                  <a:cubicBezTo>
                    <a:pt x="259" y="144"/>
                    <a:pt x="253" y="132"/>
                    <a:pt x="244" y="107"/>
                  </a:cubicBezTo>
                  <a:close/>
                </a:path>
              </a:pathLst>
            </a:custGeom>
            <a:solidFill>
              <a:srgbClr val="405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5" name="Freeform 45"/>
            <p:cNvSpPr>
              <a:spLocks/>
            </p:cNvSpPr>
            <p:nvPr/>
          </p:nvSpPr>
          <p:spPr bwMode="auto">
            <a:xfrm>
              <a:off x="9069388" y="1336675"/>
              <a:ext cx="552450" cy="384175"/>
            </a:xfrm>
            <a:custGeom>
              <a:avLst/>
              <a:gdLst>
                <a:gd name="T0" fmla="*/ 144 w 145"/>
                <a:gd name="T1" fmla="*/ 16 h 101"/>
                <a:gd name="T2" fmla="*/ 102 w 145"/>
                <a:gd name="T3" fmla="*/ 60 h 101"/>
                <a:gd name="T4" fmla="*/ 69 w 145"/>
                <a:gd name="T5" fmla="*/ 72 h 101"/>
                <a:gd name="T6" fmla="*/ 39 w 145"/>
                <a:gd name="T7" fmla="*/ 89 h 101"/>
                <a:gd name="T8" fmla="*/ 30 w 145"/>
                <a:gd name="T9" fmla="*/ 97 h 101"/>
                <a:gd name="T10" fmla="*/ 23 w 145"/>
                <a:gd name="T11" fmla="*/ 98 h 101"/>
                <a:gd name="T12" fmla="*/ 14 w 145"/>
                <a:gd name="T13" fmla="*/ 100 h 101"/>
                <a:gd name="T14" fmla="*/ 8 w 145"/>
                <a:gd name="T15" fmla="*/ 95 h 101"/>
                <a:gd name="T16" fmla="*/ 3 w 145"/>
                <a:gd name="T17" fmla="*/ 87 h 101"/>
                <a:gd name="T18" fmla="*/ 0 w 145"/>
                <a:gd name="T19" fmla="*/ 79 h 101"/>
                <a:gd name="T20" fmla="*/ 4 w 145"/>
                <a:gd name="T21" fmla="*/ 71 h 101"/>
                <a:gd name="T22" fmla="*/ 19 w 145"/>
                <a:gd name="T23" fmla="*/ 60 h 101"/>
                <a:gd name="T24" fmla="*/ 32 w 145"/>
                <a:gd name="T25" fmla="*/ 61 h 101"/>
                <a:gd name="T26" fmla="*/ 53 w 145"/>
                <a:gd name="T27" fmla="*/ 53 h 101"/>
                <a:gd name="T28" fmla="*/ 87 w 145"/>
                <a:gd name="T29" fmla="*/ 33 h 101"/>
                <a:gd name="T30" fmla="*/ 108 w 145"/>
                <a:gd name="T31" fmla="*/ 17 h 101"/>
                <a:gd name="T32" fmla="*/ 117 w 145"/>
                <a:gd name="T33" fmla="*/ 0 h 101"/>
                <a:gd name="T34" fmla="*/ 131 w 145"/>
                <a:gd name="T35" fmla="*/ 8 h 101"/>
                <a:gd name="T36" fmla="*/ 141 w 145"/>
                <a:gd name="T37" fmla="*/ 11 h 101"/>
                <a:gd name="T38" fmla="*/ 144 w 145"/>
                <a:gd name="T39" fmla="*/ 1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5" h="101">
                  <a:moveTo>
                    <a:pt x="144" y="16"/>
                  </a:moveTo>
                  <a:cubicBezTo>
                    <a:pt x="132" y="33"/>
                    <a:pt x="120" y="51"/>
                    <a:pt x="102" y="60"/>
                  </a:cubicBezTo>
                  <a:cubicBezTo>
                    <a:pt x="91" y="66"/>
                    <a:pt x="80" y="68"/>
                    <a:pt x="69" y="72"/>
                  </a:cubicBezTo>
                  <a:cubicBezTo>
                    <a:pt x="58" y="75"/>
                    <a:pt x="46" y="80"/>
                    <a:pt x="39" y="89"/>
                  </a:cubicBezTo>
                  <a:cubicBezTo>
                    <a:pt x="36" y="92"/>
                    <a:pt x="34" y="96"/>
                    <a:pt x="30" y="97"/>
                  </a:cubicBezTo>
                  <a:cubicBezTo>
                    <a:pt x="28" y="98"/>
                    <a:pt x="25" y="97"/>
                    <a:pt x="23" y="98"/>
                  </a:cubicBezTo>
                  <a:cubicBezTo>
                    <a:pt x="20" y="98"/>
                    <a:pt x="17" y="100"/>
                    <a:pt x="14" y="100"/>
                  </a:cubicBezTo>
                  <a:cubicBezTo>
                    <a:pt x="11" y="101"/>
                    <a:pt x="7" y="98"/>
                    <a:pt x="8" y="95"/>
                  </a:cubicBezTo>
                  <a:cubicBezTo>
                    <a:pt x="4" y="95"/>
                    <a:pt x="1" y="90"/>
                    <a:pt x="3" y="87"/>
                  </a:cubicBezTo>
                  <a:cubicBezTo>
                    <a:pt x="0" y="85"/>
                    <a:pt x="0" y="82"/>
                    <a:pt x="0" y="79"/>
                  </a:cubicBezTo>
                  <a:cubicBezTo>
                    <a:pt x="1" y="76"/>
                    <a:pt x="3" y="74"/>
                    <a:pt x="4" y="71"/>
                  </a:cubicBezTo>
                  <a:cubicBezTo>
                    <a:pt x="8" y="66"/>
                    <a:pt x="12" y="61"/>
                    <a:pt x="19" y="60"/>
                  </a:cubicBezTo>
                  <a:cubicBezTo>
                    <a:pt x="23" y="59"/>
                    <a:pt x="28" y="61"/>
                    <a:pt x="32" y="61"/>
                  </a:cubicBezTo>
                  <a:cubicBezTo>
                    <a:pt x="40" y="61"/>
                    <a:pt x="47" y="57"/>
                    <a:pt x="53" y="53"/>
                  </a:cubicBezTo>
                  <a:cubicBezTo>
                    <a:pt x="65" y="47"/>
                    <a:pt x="76" y="40"/>
                    <a:pt x="87" y="33"/>
                  </a:cubicBezTo>
                  <a:cubicBezTo>
                    <a:pt x="94" y="29"/>
                    <a:pt x="102" y="24"/>
                    <a:pt x="108" y="17"/>
                  </a:cubicBezTo>
                  <a:cubicBezTo>
                    <a:pt x="112" y="12"/>
                    <a:pt x="114" y="6"/>
                    <a:pt x="117" y="0"/>
                  </a:cubicBezTo>
                  <a:cubicBezTo>
                    <a:pt x="122" y="1"/>
                    <a:pt x="126" y="5"/>
                    <a:pt x="131" y="8"/>
                  </a:cubicBezTo>
                  <a:cubicBezTo>
                    <a:pt x="134" y="9"/>
                    <a:pt x="138" y="10"/>
                    <a:pt x="141" y="11"/>
                  </a:cubicBezTo>
                  <a:cubicBezTo>
                    <a:pt x="143" y="12"/>
                    <a:pt x="145" y="14"/>
                    <a:pt x="144" y="16"/>
                  </a:cubicBezTo>
                  <a:close/>
                </a:path>
              </a:pathLst>
            </a:custGeom>
            <a:solidFill>
              <a:srgbClr val="F59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6" name="Freeform 46"/>
            <p:cNvSpPr>
              <a:spLocks/>
            </p:cNvSpPr>
            <p:nvPr/>
          </p:nvSpPr>
          <p:spPr bwMode="auto">
            <a:xfrm>
              <a:off x="9502775" y="1069975"/>
              <a:ext cx="252412" cy="349250"/>
            </a:xfrm>
            <a:custGeom>
              <a:avLst/>
              <a:gdLst>
                <a:gd name="T0" fmla="*/ 60 w 66"/>
                <a:gd name="T1" fmla="*/ 51 h 92"/>
                <a:gd name="T2" fmla="*/ 65 w 66"/>
                <a:gd name="T3" fmla="*/ 32 h 92"/>
                <a:gd name="T4" fmla="*/ 59 w 66"/>
                <a:gd name="T5" fmla="*/ 13 h 92"/>
                <a:gd name="T6" fmla="*/ 52 w 66"/>
                <a:gd name="T7" fmla="*/ 4 h 92"/>
                <a:gd name="T8" fmla="*/ 42 w 66"/>
                <a:gd name="T9" fmla="*/ 0 h 92"/>
                <a:gd name="T10" fmla="*/ 25 w 66"/>
                <a:gd name="T11" fmla="*/ 11 h 92"/>
                <a:gd name="T12" fmla="*/ 19 w 66"/>
                <a:gd name="T13" fmla="*/ 32 h 92"/>
                <a:gd name="T14" fmla="*/ 0 w 66"/>
                <a:gd name="T15" fmla="*/ 71 h 92"/>
                <a:gd name="T16" fmla="*/ 30 w 66"/>
                <a:gd name="T17" fmla="*/ 92 h 92"/>
                <a:gd name="T18" fmla="*/ 49 w 66"/>
                <a:gd name="T19" fmla="*/ 63 h 92"/>
                <a:gd name="T20" fmla="*/ 60 w 66"/>
                <a:gd name="T21" fmla="*/ 5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92">
                  <a:moveTo>
                    <a:pt x="60" y="51"/>
                  </a:moveTo>
                  <a:cubicBezTo>
                    <a:pt x="64" y="46"/>
                    <a:pt x="66" y="39"/>
                    <a:pt x="65" y="32"/>
                  </a:cubicBezTo>
                  <a:cubicBezTo>
                    <a:pt x="65" y="26"/>
                    <a:pt x="62" y="19"/>
                    <a:pt x="59" y="13"/>
                  </a:cubicBezTo>
                  <a:cubicBezTo>
                    <a:pt x="57" y="10"/>
                    <a:pt x="55" y="7"/>
                    <a:pt x="52" y="4"/>
                  </a:cubicBezTo>
                  <a:cubicBezTo>
                    <a:pt x="50" y="2"/>
                    <a:pt x="46" y="0"/>
                    <a:pt x="42" y="0"/>
                  </a:cubicBezTo>
                  <a:cubicBezTo>
                    <a:pt x="35" y="0"/>
                    <a:pt x="28" y="5"/>
                    <a:pt x="25" y="11"/>
                  </a:cubicBezTo>
                  <a:cubicBezTo>
                    <a:pt x="22" y="18"/>
                    <a:pt x="21" y="25"/>
                    <a:pt x="19" y="32"/>
                  </a:cubicBezTo>
                  <a:cubicBezTo>
                    <a:pt x="15" y="46"/>
                    <a:pt x="9" y="59"/>
                    <a:pt x="0" y="71"/>
                  </a:cubicBezTo>
                  <a:cubicBezTo>
                    <a:pt x="10" y="77"/>
                    <a:pt x="21" y="84"/>
                    <a:pt x="30" y="92"/>
                  </a:cubicBezTo>
                  <a:cubicBezTo>
                    <a:pt x="38" y="84"/>
                    <a:pt x="42" y="72"/>
                    <a:pt x="49" y="63"/>
                  </a:cubicBezTo>
                  <a:cubicBezTo>
                    <a:pt x="53" y="59"/>
                    <a:pt x="57" y="56"/>
                    <a:pt x="60" y="51"/>
                  </a:cubicBezTo>
                  <a:close/>
                </a:path>
              </a:pathLst>
            </a:custGeom>
            <a:solidFill>
              <a:srgbClr val="039B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7" name="Freeform 47"/>
            <p:cNvSpPr>
              <a:spLocks/>
            </p:cNvSpPr>
            <p:nvPr/>
          </p:nvSpPr>
          <p:spPr bwMode="auto">
            <a:xfrm>
              <a:off x="9625013" y="966788"/>
              <a:ext cx="479425" cy="808038"/>
            </a:xfrm>
            <a:custGeom>
              <a:avLst/>
              <a:gdLst>
                <a:gd name="T0" fmla="*/ 111 w 126"/>
                <a:gd name="T1" fmla="*/ 137 h 212"/>
                <a:gd name="T2" fmla="*/ 109 w 126"/>
                <a:gd name="T3" fmla="*/ 74 h 212"/>
                <a:gd name="T4" fmla="*/ 110 w 126"/>
                <a:gd name="T5" fmla="*/ 63 h 212"/>
                <a:gd name="T6" fmla="*/ 111 w 126"/>
                <a:gd name="T7" fmla="*/ 37 h 212"/>
                <a:gd name="T8" fmla="*/ 99 w 126"/>
                <a:gd name="T9" fmla="*/ 10 h 212"/>
                <a:gd name="T10" fmla="*/ 73 w 126"/>
                <a:gd name="T11" fmla="*/ 0 h 212"/>
                <a:gd name="T12" fmla="*/ 19 w 126"/>
                <a:gd name="T13" fmla="*/ 10 h 212"/>
                <a:gd name="T14" fmla="*/ 2 w 126"/>
                <a:gd name="T15" fmla="*/ 46 h 212"/>
                <a:gd name="T16" fmla="*/ 8 w 126"/>
                <a:gd name="T17" fmla="*/ 95 h 212"/>
                <a:gd name="T18" fmla="*/ 16 w 126"/>
                <a:gd name="T19" fmla="*/ 159 h 212"/>
                <a:gd name="T20" fmla="*/ 14 w 126"/>
                <a:gd name="T21" fmla="*/ 186 h 212"/>
                <a:gd name="T22" fmla="*/ 10 w 126"/>
                <a:gd name="T23" fmla="*/ 212 h 212"/>
                <a:gd name="T24" fmla="*/ 44 w 126"/>
                <a:gd name="T25" fmla="*/ 212 h 212"/>
                <a:gd name="T26" fmla="*/ 102 w 126"/>
                <a:gd name="T27" fmla="*/ 212 h 212"/>
                <a:gd name="T28" fmla="*/ 119 w 126"/>
                <a:gd name="T29" fmla="*/ 212 h 212"/>
                <a:gd name="T30" fmla="*/ 124 w 126"/>
                <a:gd name="T31" fmla="*/ 211 h 212"/>
                <a:gd name="T32" fmla="*/ 111 w 126"/>
                <a:gd name="T33" fmla="*/ 13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212">
                  <a:moveTo>
                    <a:pt x="111" y="137"/>
                  </a:moveTo>
                  <a:cubicBezTo>
                    <a:pt x="109" y="121"/>
                    <a:pt x="109" y="79"/>
                    <a:pt x="109" y="74"/>
                  </a:cubicBezTo>
                  <a:cubicBezTo>
                    <a:pt x="109" y="71"/>
                    <a:pt x="110" y="67"/>
                    <a:pt x="110" y="63"/>
                  </a:cubicBezTo>
                  <a:cubicBezTo>
                    <a:pt x="111" y="54"/>
                    <a:pt x="111" y="45"/>
                    <a:pt x="111" y="37"/>
                  </a:cubicBezTo>
                  <a:cubicBezTo>
                    <a:pt x="110" y="26"/>
                    <a:pt x="106" y="18"/>
                    <a:pt x="99" y="10"/>
                  </a:cubicBezTo>
                  <a:cubicBezTo>
                    <a:pt x="94" y="3"/>
                    <a:pt x="81" y="0"/>
                    <a:pt x="73" y="0"/>
                  </a:cubicBezTo>
                  <a:cubicBezTo>
                    <a:pt x="54" y="0"/>
                    <a:pt x="35" y="1"/>
                    <a:pt x="19" y="10"/>
                  </a:cubicBezTo>
                  <a:cubicBezTo>
                    <a:pt x="5" y="18"/>
                    <a:pt x="4" y="31"/>
                    <a:pt x="2" y="46"/>
                  </a:cubicBezTo>
                  <a:cubicBezTo>
                    <a:pt x="0" y="62"/>
                    <a:pt x="3" y="79"/>
                    <a:pt x="8" y="95"/>
                  </a:cubicBezTo>
                  <a:cubicBezTo>
                    <a:pt x="13" y="117"/>
                    <a:pt x="17" y="137"/>
                    <a:pt x="16" y="159"/>
                  </a:cubicBezTo>
                  <a:cubicBezTo>
                    <a:pt x="15" y="168"/>
                    <a:pt x="15" y="177"/>
                    <a:pt x="14" y="186"/>
                  </a:cubicBezTo>
                  <a:cubicBezTo>
                    <a:pt x="13" y="192"/>
                    <a:pt x="10" y="204"/>
                    <a:pt x="10" y="212"/>
                  </a:cubicBezTo>
                  <a:cubicBezTo>
                    <a:pt x="22" y="212"/>
                    <a:pt x="33" y="212"/>
                    <a:pt x="44" y="212"/>
                  </a:cubicBezTo>
                  <a:cubicBezTo>
                    <a:pt x="63" y="212"/>
                    <a:pt x="83" y="212"/>
                    <a:pt x="102" y="212"/>
                  </a:cubicBezTo>
                  <a:cubicBezTo>
                    <a:pt x="108" y="212"/>
                    <a:pt x="114" y="212"/>
                    <a:pt x="119" y="212"/>
                  </a:cubicBezTo>
                  <a:cubicBezTo>
                    <a:pt x="120" y="211"/>
                    <a:pt x="123" y="212"/>
                    <a:pt x="124" y="211"/>
                  </a:cubicBezTo>
                  <a:cubicBezTo>
                    <a:pt x="126" y="210"/>
                    <a:pt x="112" y="144"/>
                    <a:pt x="111" y="137"/>
                  </a:cubicBezTo>
                  <a:close/>
                </a:path>
              </a:pathLst>
            </a:custGeom>
            <a:solidFill>
              <a:srgbClr val="03A9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8" name="Freeform 48"/>
            <p:cNvSpPr>
              <a:spLocks/>
            </p:cNvSpPr>
            <p:nvPr/>
          </p:nvSpPr>
          <p:spPr bwMode="auto">
            <a:xfrm>
              <a:off x="9632950" y="931863"/>
              <a:ext cx="166687" cy="160338"/>
            </a:xfrm>
            <a:custGeom>
              <a:avLst/>
              <a:gdLst>
                <a:gd name="T0" fmla="*/ 30 w 44"/>
                <a:gd name="T1" fmla="*/ 5 h 42"/>
                <a:gd name="T2" fmla="*/ 28 w 44"/>
                <a:gd name="T3" fmla="*/ 0 h 42"/>
                <a:gd name="T4" fmla="*/ 0 w 44"/>
                <a:gd name="T5" fmla="*/ 24 h 42"/>
                <a:gd name="T6" fmla="*/ 16 w 44"/>
                <a:gd name="T7" fmla="*/ 42 h 42"/>
                <a:gd name="T8" fmla="*/ 22 w 44"/>
                <a:gd name="T9" fmla="*/ 41 h 42"/>
                <a:gd name="T10" fmla="*/ 36 w 44"/>
                <a:gd name="T11" fmla="*/ 30 h 42"/>
                <a:gd name="T12" fmla="*/ 44 w 44"/>
                <a:gd name="T13" fmla="*/ 14 h 42"/>
                <a:gd name="T14" fmla="*/ 30 w 44"/>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42">
                  <a:moveTo>
                    <a:pt x="30" y="5"/>
                  </a:moveTo>
                  <a:cubicBezTo>
                    <a:pt x="29" y="4"/>
                    <a:pt x="28" y="2"/>
                    <a:pt x="28" y="0"/>
                  </a:cubicBezTo>
                  <a:cubicBezTo>
                    <a:pt x="0" y="24"/>
                    <a:pt x="0" y="24"/>
                    <a:pt x="0" y="24"/>
                  </a:cubicBezTo>
                  <a:cubicBezTo>
                    <a:pt x="5" y="28"/>
                    <a:pt x="13" y="35"/>
                    <a:pt x="16" y="42"/>
                  </a:cubicBezTo>
                  <a:cubicBezTo>
                    <a:pt x="18" y="42"/>
                    <a:pt x="20" y="42"/>
                    <a:pt x="22" y="41"/>
                  </a:cubicBezTo>
                  <a:cubicBezTo>
                    <a:pt x="28" y="39"/>
                    <a:pt x="32" y="35"/>
                    <a:pt x="36" y="30"/>
                  </a:cubicBezTo>
                  <a:cubicBezTo>
                    <a:pt x="39" y="25"/>
                    <a:pt x="41" y="20"/>
                    <a:pt x="44" y="14"/>
                  </a:cubicBezTo>
                  <a:cubicBezTo>
                    <a:pt x="38" y="15"/>
                    <a:pt x="32" y="11"/>
                    <a:pt x="30" y="5"/>
                  </a:cubicBezTo>
                  <a:close/>
                </a:path>
              </a:pathLst>
            </a:custGeom>
            <a:solidFill>
              <a:srgbClr val="F59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9" name="Freeform 49"/>
            <p:cNvSpPr>
              <a:spLocks/>
            </p:cNvSpPr>
            <p:nvPr/>
          </p:nvSpPr>
          <p:spPr bwMode="auto">
            <a:xfrm>
              <a:off x="9499600" y="722313"/>
              <a:ext cx="269875" cy="236538"/>
            </a:xfrm>
            <a:custGeom>
              <a:avLst/>
              <a:gdLst>
                <a:gd name="T0" fmla="*/ 9 w 71"/>
                <a:gd name="T1" fmla="*/ 24 h 62"/>
                <a:gd name="T2" fmla="*/ 22 w 71"/>
                <a:gd name="T3" fmla="*/ 25 h 62"/>
                <a:gd name="T4" fmla="*/ 33 w 71"/>
                <a:gd name="T5" fmla="*/ 37 h 62"/>
                <a:gd name="T6" fmla="*/ 36 w 71"/>
                <a:gd name="T7" fmla="*/ 42 h 62"/>
                <a:gd name="T8" fmla="*/ 41 w 71"/>
                <a:gd name="T9" fmla="*/ 44 h 62"/>
                <a:gd name="T10" fmla="*/ 45 w 71"/>
                <a:gd name="T11" fmla="*/ 50 h 62"/>
                <a:gd name="T12" fmla="*/ 48 w 71"/>
                <a:gd name="T13" fmla="*/ 56 h 62"/>
                <a:gd name="T14" fmla="*/ 49 w 71"/>
                <a:gd name="T15" fmla="*/ 56 h 62"/>
                <a:gd name="T16" fmla="*/ 50 w 71"/>
                <a:gd name="T17" fmla="*/ 54 h 62"/>
                <a:gd name="T18" fmla="*/ 50 w 71"/>
                <a:gd name="T19" fmla="*/ 52 h 62"/>
                <a:gd name="T20" fmla="*/ 49 w 71"/>
                <a:gd name="T21" fmla="*/ 47 h 62"/>
                <a:gd name="T22" fmla="*/ 51 w 71"/>
                <a:gd name="T23" fmla="*/ 38 h 62"/>
                <a:gd name="T24" fmla="*/ 59 w 71"/>
                <a:gd name="T25" fmla="*/ 37 h 62"/>
                <a:gd name="T26" fmla="*/ 61 w 71"/>
                <a:gd name="T27" fmla="*/ 41 h 62"/>
                <a:gd name="T28" fmla="*/ 57 w 71"/>
                <a:gd name="T29" fmla="*/ 55 h 62"/>
                <a:gd name="T30" fmla="*/ 56 w 71"/>
                <a:gd name="T31" fmla="*/ 57 h 62"/>
                <a:gd name="T32" fmla="*/ 57 w 71"/>
                <a:gd name="T33" fmla="*/ 58 h 62"/>
                <a:gd name="T34" fmla="*/ 62 w 71"/>
                <a:gd name="T35" fmla="*/ 61 h 62"/>
                <a:gd name="T36" fmla="*/ 66 w 71"/>
                <a:gd name="T37" fmla="*/ 62 h 62"/>
                <a:gd name="T38" fmla="*/ 66 w 71"/>
                <a:gd name="T39" fmla="*/ 50 h 62"/>
                <a:gd name="T40" fmla="*/ 70 w 71"/>
                <a:gd name="T41" fmla="*/ 32 h 62"/>
                <a:gd name="T42" fmla="*/ 67 w 71"/>
                <a:gd name="T43" fmla="*/ 15 h 62"/>
                <a:gd name="T44" fmla="*/ 57 w 71"/>
                <a:gd name="T45" fmla="*/ 6 h 62"/>
                <a:gd name="T46" fmla="*/ 33 w 71"/>
                <a:gd name="T47" fmla="*/ 1 h 62"/>
                <a:gd name="T48" fmla="*/ 10 w 71"/>
                <a:gd name="T49" fmla="*/ 10 h 62"/>
                <a:gd name="T50" fmla="*/ 1 w 71"/>
                <a:gd name="T51" fmla="*/ 19 h 62"/>
                <a:gd name="T52" fmla="*/ 1 w 71"/>
                <a:gd name="T53" fmla="*/ 29 h 62"/>
                <a:gd name="T54" fmla="*/ 2 w 71"/>
                <a:gd name="T55" fmla="*/ 30 h 62"/>
                <a:gd name="T56" fmla="*/ 9 w 71"/>
                <a:gd name="T57" fmla="*/ 2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 h="62">
                  <a:moveTo>
                    <a:pt x="9" y="24"/>
                  </a:moveTo>
                  <a:cubicBezTo>
                    <a:pt x="13" y="22"/>
                    <a:pt x="18" y="23"/>
                    <a:pt x="22" y="25"/>
                  </a:cubicBezTo>
                  <a:cubicBezTo>
                    <a:pt x="27" y="27"/>
                    <a:pt x="30" y="32"/>
                    <a:pt x="33" y="37"/>
                  </a:cubicBezTo>
                  <a:cubicBezTo>
                    <a:pt x="34" y="39"/>
                    <a:pt x="35" y="41"/>
                    <a:pt x="36" y="42"/>
                  </a:cubicBezTo>
                  <a:cubicBezTo>
                    <a:pt x="38" y="43"/>
                    <a:pt x="40" y="43"/>
                    <a:pt x="41" y="44"/>
                  </a:cubicBezTo>
                  <a:cubicBezTo>
                    <a:pt x="43" y="46"/>
                    <a:pt x="44" y="48"/>
                    <a:pt x="45" y="50"/>
                  </a:cubicBezTo>
                  <a:cubicBezTo>
                    <a:pt x="45" y="52"/>
                    <a:pt x="46" y="55"/>
                    <a:pt x="48" y="56"/>
                  </a:cubicBezTo>
                  <a:cubicBezTo>
                    <a:pt x="48" y="56"/>
                    <a:pt x="49" y="56"/>
                    <a:pt x="49" y="56"/>
                  </a:cubicBezTo>
                  <a:cubicBezTo>
                    <a:pt x="50" y="56"/>
                    <a:pt x="50" y="55"/>
                    <a:pt x="50" y="54"/>
                  </a:cubicBezTo>
                  <a:cubicBezTo>
                    <a:pt x="50" y="53"/>
                    <a:pt x="50" y="52"/>
                    <a:pt x="50" y="52"/>
                  </a:cubicBezTo>
                  <a:cubicBezTo>
                    <a:pt x="49" y="50"/>
                    <a:pt x="49" y="48"/>
                    <a:pt x="49" y="47"/>
                  </a:cubicBezTo>
                  <a:cubicBezTo>
                    <a:pt x="49" y="44"/>
                    <a:pt x="50" y="41"/>
                    <a:pt x="51" y="38"/>
                  </a:cubicBezTo>
                  <a:cubicBezTo>
                    <a:pt x="53" y="36"/>
                    <a:pt x="57" y="35"/>
                    <a:pt x="59" y="37"/>
                  </a:cubicBezTo>
                  <a:cubicBezTo>
                    <a:pt x="60" y="38"/>
                    <a:pt x="61" y="39"/>
                    <a:pt x="61" y="41"/>
                  </a:cubicBezTo>
                  <a:cubicBezTo>
                    <a:pt x="62" y="46"/>
                    <a:pt x="60" y="51"/>
                    <a:pt x="57" y="55"/>
                  </a:cubicBezTo>
                  <a:cubicBezTo>
                    <a:pt x="57" y="55"/>
                    <a:pt x="56" y="56"/>
                    <a:pt x="56" y="57"/>
                  </a:cubicBezTo>
                  <a:cubicBezTo>
                    <a:pt x="56" y="57"/>
                    <a:pt x="56" y="58"/>
                    <a:pt x="57" y="58"/>
                  </a:cubicBezTo>
                  <a:cubicBezTo>
                    <a:pt x="58" y="60"/>
                    <a:pt x="60" y="61"/>
                    <a:pt x="62" y="61"/>
                  </a:cubicBezTo>
                  <a:cubicBezTo>
                    <a:pt x="63" y="62"/>
                    <a:pt x="64" y="62"/>
                    <a:pt x="66" y="62"/>
                  </a:cubicBezTo>
                  <a:cubicBezTo>
                    <a:pt x="65" y="58"/>
                    <a:pt x="65" y="54"/>
                    <a:pt x="66" y="50"/>
                  </a:cubicBezTo>
                  <a:cubicBezTo>
                    <a:pt x="67" y="44"/>
                    <a:pt x="69" y="38"/>
                    <a:pt x="70" y="32"/>
                  </a:cubicBezTo>
                  <a:cubicBezTo>
                    <a:pt x="71" y="27"/>
                    <a:pt x="70" y="20"/>
                    <a:pt x="67" y="15"/>
                  </a:cubicBezTo>
                  <a:cubicBezTo>
                    <a:pt x="65" y="11"/>
                    <a:pt x="61" y="8"/>
                    <a:pt x="57" y="6"/>
                  </a:cubicBezTo>
                  <a:cubicBezTo>
                    <a:pt x="50" y="2"/>
                    <a:pt x="41" y="0"/>
                    <a:pt x="33" y="1"/>
                  </a:cubicBezTo>
                  <a:cubicBezTo>
                    <a:pt x="25" y="2"/>
                    <a:pt x="17" y="5"/>
                    <a:pt x="10" y="10"/>
                  </a:cubicBezTo>
                  <a:cubicBezTo>
                    <a:pt x="6" y="12"/>
                    <a:pt x="2" y="15"/>
                    <a:pt x="1" y="19"/>
                  </a:cubicBezTo>
                  <a:cubicBezTo>
                    <a:pt x="0" y="23"/>
                    <a:pt x="1" y="26"/>
                    <a:pt x="1" y="29"/>
                  </a:cubicBezTo>
                  <a:cubicBezTo>
                    <a:pt x="1" y="29"/>
                    <a:pt x="2" y="30"/>
                    <a:pt x="2" y="30"/>
                  </a:cubicBezTo>
                  <a:cubicBezTo>
                    <a:pt x="3" y="27"/>
                    <a:pt x="6" y="25"/>
                    <a:pt x="9" y="2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0" name="Freeform 50"/>
            <p:cNvSpPr>
              <a:spLocks/>
            </p:cNvSpPr>
            <p:nvPr/>
          </p:nvSpPr>
          <p:spPr bwMode="auto">
            <a:xfrm>
              <a:off x="9507538" y="806450"/>
              <a:ext cx="242887" cy="263525"/>
            </a:xfrm>
            <a:custGeom>
              <a:avLst/>
              <a:gdLst>
                <a:gd name="T0" fmla="*/ 60 w 64"/>
                <a:gd name="T1" fmla="*/ 39 h 69"/>
                <a:gd name="T2" fmla="*/ 55 w 64"/>
                <a:gd name="T3" fmla="*/ 36 h 69"/>
                <a:gd name="T4" fmla="*/ 54 w 64"/>
                <a:gd name="T5" fmla="*/ 35 h 69"/>
                <a:gd name="T6" fmla="*/ 55 w 64"/>
                <a:gd name="T7" fmla="*/ 33 h 69"/>
                <a:gd name="T8" fmla="*/ 59 w 64"/>
                <a:gd name="T9" fmla="*/ 19 h 69"/>
                <a:gd name="T10" fmla="*/ 57 w 64"/>
                <a:gd name="T11" fmla="*/ 15 h 69"/>
                <a:gd name="T12" fmla="*/ 49 w 64"/>
                <a:gd name="T13" fmla="*/ 16 h 69"/>
                <a:gd name="T14" fmla="*/ 47 w 64"/>
                <a:gd name="T15" fmla="*/ 25 h 69"/>
                <a:gd name="T16" fmla="*/ 48 w 64"/>
                <a:gd name="T17" fmla="*/ 30 h 69"/>
                <a:gd name="T18" fmla="*/ 48 w 64"/>
                <a:gd name="T19" fmla="*/ 32 h 69"/>
                <a:gd name="T20" fmla="*/ 47 w 64"/>
                <a:gd name="T21" fmla="*/ 34 h 69"/>
                <a:gd name="T22" fmla="*/ 46 w 64"/>
                <a:gd name="T23" fmla="*/ 34 h 69"/>
                <a:gd name="T24" fmla="*/ 43 w 64"/>
                <a:gd name="T25" fmla="*/ 28 h 69"/>
                <a:gd name="T26" fmla="*/ 39 w 64"/>
                <a:gd name="T27" fmla="*/ 22 h 69"/>
                <a:gd name="T28" fmla="*/ 34 w 64"/>
                <a:gd name="T29" fmla="*/ 20 h 69"/>
                <a:gd name="T30" fmla="*/ 31 w 64"/>
                <a:gd name="T31" fmla="*/ 15 h 69"/>
                <a:gd name="T32" fmla="*/ 20 w 64"/>
                <a:gd name="T33" fmla="*/ 3 h 69"/>
                <a:gd name="T34" fmla="*/ 7 w 64"/>
                <a:gd name="T35" fmla="*/ 2 h 69"/>
                <a:gd name="T36" fmla="*/ 0 w 64"/>
                <a:gd name="T37" fmla="*/ 8 h 69"/>
                <a:gd name="T38" fmla="*/ 3 w 64"/>
                <a:gd name="T39" fmla="*/ 21 h 69"/>
                <a:gd name="T40" fmla="*/ 4 w 64"/>
                <a:gd name="T41" fmla="*/ 33 h 69"/>
                <a:gd name="T42" fmla="*/ 11 w 64"/>
                <a:gd name="T43" fmla="*/ 44 h 69"/>
                <a:gd name="T44" fmla="*/ 13 w 64"/>
                <a:gd name="T45" fmla="*/ 51 h 69"/>
                <a:gd name="T46" fmla="*/ 17 w 64"/>
                <a:gd name="T47" fmla="*/ 57 h 69"/>
                <a:gd name="T48" fmla="*/ 18 w 64"/>
                <a:gd name="T49" fmla="*/ 61 h 69"/>
                <a:gd name="T50" fmla="*/ 23 w 64"/>
                <a:gd name="T51" fmla="*/ 66 h 69"/>
                <a:gd name="T52" fmla="*/ 36 w 64"/>
                <a:gd name="T53" fmla="*/ 65 h 69"/>
                <a:gd name="T54" fmla="*/ 50 w 64"/>
                <a:gd name="T55" fmla="*/ 56 h 69"/>
                <a:gd name="T56" fmla="*/ 62 w 64"/>
                <a:gd name="T57" fmla="*/ 43 h 69"/>
                <a:gd name="T58" fmla="*/ 64 w 64"/>
                <a:gd name="T59" fmla="*/ 40 h 69"/>
                <a:gd name="T60" fmla="*/ 61 w 64"/>
                <a:gd name="T61" fmla="*/ 39 h 69"/>
                <a:gd name="T62" fmla="*/ 60 w 64"/>
                <a:gd name="T6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69">
                  <a:moveTo>
                    <a:pt x="60" y="39"/>
                  </a:moveTo>
                  <a:cubicBezTo>
                    <a:pt x="58" y="39"/>
                    <a:pt x="56" y="38"/>
                    <a:pt x="55" y="36"/>
                  </a:cubicBezTo>
                  <a:cubicBezTo>
                    <a:pt x="54" y="36"/>
                    <a:pt x="54" y="35"/>
                    <a:pt x="54" y="35"/>
                  </a:cubicBezTo>
                  <a:cubicBezTo>
                    <a:pt x="54" y="34"/>
                    <a:pt x="55" y="33"/>
                    <a:pt x="55" y="33"/>
                  </a:cubicBezTo>
                  <a:cubicBezTo>
                    <a:pt x="58" y="29"/>
                    <a:pt x="60" y="24"/>
                    <a:pt x="59" y="19"/>
                  </a:cubicBezTo>
                  <a:cubicBezTo>
                    <a:pt x="59" y="17"/>
                    <a:pt x="58" y="16"/>
                    <a:pt x="57" y="15"/>
                  </a:cubicBezTo>
                  <a:cubicBezTo>
                    <a:pt x="55" y="13"/>
                    <a:pt x="51" y="14"/>
                    <a:pt x="49" y="16"/>
                  </a:cubicBezTo>
                  <a:cubicBezTo>
                    <a:pt x="48" y="19"/>
                    <a:pt x="47" y="22"/>
                    <a:pt x="47" y="25"/>
                  </a:cubicBezTo>
                  <a:cubicBezTo>
                    <a:pt x="47" y="26"/>
                    <a:pt x="47" y="28"/>
                    <a:pt x="48" y="30"/>
                  </a:cubicBezTo>
                  <a:cubicBezTo>
                    <a:pt x="48" y="30"/>
                    <a:pt x="48" y="31"/>
                    <a:pt x="48" y="32"/>
                  </a:cubicBezTo>
                  <a:cubicBezTo>
                    <a:pt x="48" y="33"/>
                    <a:pt x="48" y="34"/>
                    <a:pt x="47" y="34"/>
                  </a:cubicBezTo>
                  <a:cubicBezTo>
                    <a:pt x="47" y="34"/>
                    <a:pt x="46" y="34"/>
                    <a:pt x="46" y="34"/>
                  </a:cubicBezTo>
                  <a:cubicBezTo>
                    <a:pt x="44" y="33"/>
                    <a:pt x="43" y="30"/>
                    <a:pt x="43" y="28"/>
                  </a:cubicBezTo>
                  <a:cubicBezTo>
                    <a:pt x="42" y="26"/>
                    <a:pt x="41" y="24"/>
                    <a:pt x="39" y="22"/>
                  </a:cubicBezTo>
                  <a:cubicBezTo>
                    <a:pt x="38" y="21"/>
                    <a:pt x="36" y="21"/>
                    <a:pt x="34" y="20"/>
                  </a:cubicBezTo>
                  <a:cubicBezTo>
                    <a:pt x="33" y="19"/>
                    <a:pt x="32" y="17"/>
                    <a:pt x="31" y="15"/>
                  </a:cubicBezTo>
                  <a:cubicBezTo>
                    <a:pt x="28" y="10"/>
                    <a:pt x="25" y="5"/>
                    <a:pt x="20" y="3"/>
                  </a:cubicBezTo>
                  <a:cubicBezTo>
                    <a:pt x="16" y="1"/>
                    <a:pt x="11" y="0"/>
                    <a:pt x="7" y="2"/>
                  </a:cubicBezTo>
                  <a:cubicBezTo>
                    <a:pt x="4" y="3"/>
                    <a:pt x="1" y="5"/>
                    <a:pt x="0" y="8"/>
                  </a:cubicBezTo>
                  <a:cubicBezTo>
                    <a:pt x="1" y="12"/>
                    <a:pt x="2" y="17"/>
                    <a:pt x="3" y="21"/>
                  </a:cubicBezTo>
                  <a:cubicBezTo>
                    <a:pt x="3" y="25"/>
                    <a:pt x="4" y="29"/>
                    <a:pt x="4" y="33"/>
                  </a:cubicBezTo>
                  <a:cubicBezTo>
                    <a:pt x="4" y="36"/>
                    <a:pt x="0" y="50"/>
                    <a:pt x="11" y="44"/>
                  </a:cubicBezTo>
                  <a:cubicBezTo>
                    <a:pt x="11" y="46"/>
                    <a:pt x="12" y="49"/>
                    <a:pt x="13" y="51"/>
                  </a:cubicBezTo>
                  <a:cubicBezTo>
                    <a:pt x="14" y="53"/>
                    <a:pt x="16" y="54"/>
                    <a:pt x="17" y="57"/>
                  </a:cubicBezTo>
                  <a:cubicBezTo>
                    <a:pt x="17" y="58"/>
                    <a:pt x="18" y="59"/>
                    <a:pt x="18" y="61"/>
                  </a:cubicBezTo>
                  <a:cubicBezTo>
                    <a:pt x="18" y="64"/>
                    <a:pt x="20" y="65"/>
                    <a:pt x="23" y="66"/>
                  </a:cubicBezTo>
                  <a:cubicBezTo>
                    <a:pt x="28" y="69"/>
                    <a:pt x="32" y="67"/>
                    <a:pt x="36" y="65"/>
                  </a:cubicBezTo>
                  <a:cubicBezTo>
                    <a:pt x="41" y="62"/>
                    <a:pt x="46" y="59"/>
                    <a:pt x="50" y="56"/>
                  </a:cubicBezTo>
                  <a:cubicBezTo>
                    <a:pt x="54" y="52"/>
                    <a:pt x="58" y="48"/>
                    <a:pt x="62" y="43"/>
                  </a:cubicBezTo>
                  <a:cubicBezTo>
                    <a:pt x="63" y="42"/>
                    <a:pt x="64" y="40"/>
                    <a:pt x="64" y="40"/>
                  </a:cubicBezTo>
                  <a:cubicBezTo>
                    <a:pt x="64" y="40"/>
                    <a:pt x="62" y="40"/>
                    <a:pt x="61" y="39"/>
                  </a:cubicBezTo>
                  <a:cubicBezTo>
                    <a:pt x="60" y="39"/>
                    <a:pt x="60" y="39"/>
                    <a:pt x="60" y="39"/>
                  </a:cubicBez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2" name="Freeform 52"/>
            <p:cNvSpPr>
              <a:spLocks/>
            </p:cNvSpPr>
            <p:nvPr/>
          </p:nvSpPr>
          <p:spPr bwMode="auto">
            <a:xfrm>
              <a:off x="9366250" y="1111250"/>
              <a:ext cx="615950" cy="465138"/>
            </a:xfrm>
            <a:custGeom>
              <a:avLst/>
              <a:gdLst>
                <a:gd name="T0" fmla="*/ 136 w 162"/>
                <a:gd name="T1" fmla="*/ 1 h 122"/>
                <a:gd name="T2" fmla="*/ 123 w 162"/>
                <a:gd name="T3" fmla="*/ 9 h 122"/>
                <a:gd name="T4" fmla="*/ 125 w 162"/>
                <a:gd name="T5" fmla="*/ 27 h 122"/>
                <a:gd name="T6" fmla="*/ 59 w 162"/>
                <a:gd name="T7" fmla="*/ 52 h 122"/>
                <a:gd name="T8" fmla="*/ 41 w 162"/>
                <a:gd name="T9" fmla="*/ 59 h 122"/>
                <a:gd name="T10" fmla="*/ 27 w 162"/>
                <a:gd name="T11" fmla="*/ 70 h 122"/>
                <a:gd name="T12" fmla="*/ 2 w 162"/>
                <a:gd name="T13" fmla="*/ 105 h 122"/>
                <a:gd name="T14" fmla="*/ 0 w 162"/>
                <a:gd name="T15" fmla="*/ 109 h 122"/>
                <a:gd name="T16" fmla="*/ 2 w 162"/>
                <a:gd name="T17" fmla="*/ 114 h 122"/>
                <a:gd name="T18" fmla="*/ 6 w 162"/>
                <a:gd name="T19" fmla="*/ 115 h 122"/>
                <a:gd name="T20" fmla="*/ 9 w 162"/>
                <a:gd name="T21" fmla="*/ 119 h 122"/>
                <a:gd name="T22" fmla="*/ 15 w 162"/>
                <a:gd name="T23" fmla="*/ 118 h 122"/>
                <a:gd name="T24" fmla="*/ 19 w 162"/>
                <a:gd name="T25" fmla="*/ 121 h 122"/>
                <a:gd name="T26" fmla="*/ 24 w 162"/>
                <a:gd name="T27" fmla="*/ 118 h 122"/>
                <a:gd name="T28" fmla="*/ 33 w 162"/>
                <a:gd name="T29" fmla="*/ 121 h 122"/>
                <a:gd name="T30" fmla="*/ 38 w 162"/>
                <a:gd name="T31" fmla="*/ 114 h 122"/>
                <a:gd name="T32" fmla="*/ 38 w 162"/>
                <a:gd name="T33" fmla="*/ 111 h 122"/>
                <a:gd name="T34" fmla="*/ 35 w 162"/>
                <a:gd name="T35" fmla="*/ 111 h 122"/>
                <a:gd name="T36" fmla="*/ 46 w 162"/>
                <a:gd name="T37" fmla="*/ 88 h 122"/>
                <a:gd name="T38" fmla="*/ 50 w 162"/>
                <a:gd name="T39" fmla="*/ 80 h 122"/>
                <a:gd name="T40" fmla="*/ 55 w 162"/>
                <a:gd name="T41" fmla="*/ 79 h 122"/>
                <a:gd name="T42" fmla="*/ 128 w 162"/>
                <a:gd name="T43" fmla="*/ 63 h 122"/>
                <a:gd name="T44" fmla="*/ 145 w 162"/>
                <a:gd name="T45" fmla="*/ 55 h 122"/>
                <a:gd name="T46" fmla="*/ 152 w 162"/>
                <a:gd name="T47" fmla="*/ 49 h 122"/>
                <a:gd name="T48" fmla="*/ 156 w 162"/>
                <a:gd name="T49" fmla="*/ 40 h 122"/>
                <a:gd name="T50" fmla="*/ 160 w 162"/>
                <a:gd name="T51" fmla="*/ 22 h 122"/>
                <a:gd name="T52" fmla="*/ 162 w 162"/>
                <a:gd name="T53" fmla="*/ 19 h 122"/>
                <a:gd name="T54" fmla="*/ 162 w 162"/>
                <a:gd name="T55" fmla="*/ 19 h 122"/>
                <a:gd name="T56" fmla="*/ 153 w 162"/>
                <a:gd name="T57" fmla="*/ 7 h 122"/>
                <a:gd name="T58" fmla="*/ 136 w 162"/>
                <a:gd name="T59" fmla="*/ 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122">
                  <a:moveTo>
                    <a:pt x="136" y="1"/>
                  </a:moveTo>
                  <a:cubicBezTo>
                    <a:pt x="131" y="1"/>
                    <a:pt x="125" y="4"/>
                    <a:pt x="123" y="9"/>
                  </a:cubicBezTo>
                  <a:cubicBezTo>
                    <a:pt x="124" y="16"/>
                    <a:pt x="122" y="21"/>
                    <a:pt x="125" y="27"/>
                  </a:cubicBezTo>
                  <a:cubicBezTo>
                    <a:pt x="101" y="30"/>
                    <a:pt x="82" y="44"/>
                    <a:pt x="59" y="52"/>
                  </a:cubicBezTo>
                  <a:cubicBezTo>
                    <a:pt x="53" y="54"/>
                    <a:pt x="47" y="56"/>
                    <a:pt x="41" y="59"/>
                  </a:cubicBezTo>
                  <a:cubicBezTo>
                    <a:pt x="35" y="61"/>
                    <a:pt x="31" y="66"/>
                    <a:pt x="27" y="70"/>
                  </a:cubicBezTo>
                  <a:cubicBezTo>
                    <a:pt x="17" y="80"/>
                    <a:pt x="7" y="91"/>
                    <a:pt x="2" y="105"/>
                  </a:cubicBezTo>
                  <a:cubicBezTo>
                    <a:pt x="1" y="106"/>
                    <a:pt x="0" y="108"/>
                    <a:pt x="0" y="109"/>
                  </a:cubicBezTo>
                  <a:cubicBezTo>
                    <a:pt x="0" y="111"/>
                    <a:pt x="1" y="113"/>
                    <a:pt x="2" y="114"/>
                  </a:cubicBezTo>
                  <a:cubicBezTo>
                    <a:pt x="3" y="115"/>
                    <a:pt x="5" y="116"/>
                    <a:pt x="6" y="115"/>
                  </a:cubicBezTo>
                  <a:cubicBezTo>
                    <a:pt x="6" y="117"/>
                    <a:pt x="8" y="118"/>
                    <a:pt x="9" y="119"/>
                  </a:cubicBezTo>
                  <a:cubicBezTo>
                    <a:pt x="11" y="119"/>
                    <a:pt x="13" y="119"/>
                    <a:pt x="15" y="118"/>
                  </a:cubicBezTo>
                  <a:cubicBezTo>
                    <a:pt x="15" y="119"/>
                    <a:pt x="17" y="121"/>
                    <a:pt x="19" y="121"/>
                  </a:cubicBezTo>
                  <a:cubicBezTo>
                    <a:pt x="21" y="121"/>
                    <a:pt x="23" y="120"/>
                    <a:pt x="24" y="118"/>
                  </a:cubicBezTo>
                  <a:cubicBezTo>
                    <a:pt x="26" y="121"/>
                    <a:pt x="30" y="122"/>
                    <a:pt x="33" y="121"/>
                  </a:cubicBezTo>
                  <a:cubicBezTo>
                    <a:pt x="36" y="120"/>
                    <a:pt x="38" y="117"/>
                    <a:pt x="38" y="114"/>
                  </a:cubicBezTo>
                  <a:cubicBezTo>
                    <a:pt x="38" y="113"/>
                    <a:pt x="38" y="112"/>
                    <a:pt x="38" y="111"/>
                  </a:cubicBezTo>
                  <a:cubicBezTo>
                    <a:pt x="37" y="110"/>
                    <a:pt x="36" y="110"/>
                    <a:pt x="35" y="111"/>
                  </a:cubicBezTo>
                  <a:cubicBezTo>
                    <a:pt x="41" y="105"/>
                    <a:pt x="45" y="96"/>
                    <a:pt x="46" y="88"/>
                  </a:cubicBezTo>
                  <a:cubicBezTo>
                    <a:pt x="47" y="85"/>
                    <a:pt x="48" y="82"/>
                    <a:pt x="50" y="80"/>
                  </a:cubicBezTo>
                  <a:cubicBezTo>
                    <a:pt x="52" y="79"/>
                    <a:pt x="54" y="79"/>
                    <a:pt x="55" y="79"/>
                  </a:cubicBezTo>
                  <a:cubicBezTo>
                    <a:pt x="80" y="76"/>
                    <a:pt x="105" y="71"/>
                    <a:pt x="128" y="63"/>
                  </a:cubicBezTo>
                  <a:cubicBezTo>
                    <a:pt x="134" y="61"/>
                    <a:pt x="140" y="58"/>
                    <a:pt x="145" y="55"/>
                  </a:cubicBezTo>
                  <a:cubicBezTo>
                    <a:pt x="148" y="53"/>
                    <a:pt x="151" y="51"/>
                    <a:pt x="152" y="49"/>
                  </a:cubicBezTo>
                  <a:cubicBezTo>
                    <a:pt x="154" y="46"/>
                    <a:pt x="155" y="43"/>
                    <a:pt x="156" y="40"/>
                  </a:cubicBezTo>
                  <a:cubicBezTo>
                    <a:pt x="157" y="34"/>
                    <a:pt x="159" y="28"/>
                    <a:pt x="160" y="22"/>
                  </a:cubicBezTo>
                  <a:cubicBezTo>
                    <a:pt x="161" y="21"/>
                    <a:pt x="161" y="20"/>
                    <a:pt x="162" y="19"/>
                  </a:cubicBezTo>
                  <a:cubicBezTo>
                    <a:pt x="162" y="19"/>
                    <a:pt x="162" y="19"/>
                    <a:pt x="162" y="19"/>
                  </a:cubicBezTo>
                  <a:cubicBezTo>
                    <a:pt x="159" y="15"/>
                    <a:pt x="157" y="11"/>
                    <a:pt x="153" y="7"/>
                  </a:cubicBezTo>
                  <a:cubicBezTo>
                    <a:pt x="149" y="3"/>
                    <a:pt x="142" y="0"/>
                    <a:pt x="136" y="1"/>
                  </a:cubicBez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3" name="Freeform 53"/>
            <p:cNvSpPr>
              <a:spLocks/>
            </p:cNvSpPr>
            <p:nvPr/>
          </p:nvSpPr>
          <p:spPr bwMode="auto">
            <a:xfrm>
              <a:off x="9818688" y="977900"/>
              <a:ext cx="198437" cy="212725"/>
            </a:xfrm>
            <a:custGeom>
              <a:avLst/>
              <a:gdLst>
                <a:gd name="T0" fmla="*/ 51 w 52"/>
                <a:gd name="T1" fmla="*/ 18 h 56"/>
                <a:gd name="T2" fmla="*/ 44 w 52"/>
                <a:gd name="T3" fmla="*/ 10 h 56"/>
                <a:gd name="T4" fmla="*/ 25 w 52"/>
                <a:gd name="T5" fmla="*/ 0 h 56"/>
                <a:gd name="T6" fmla="*/ 8 w 52"/>
                <a:gd name="T7" fmla="*/ 4 h 56"/>
                <a:gd name="T8" fmla="*/ 1 w 52"/>
                <a:gd name="T9" fmla="*/ 19 h 56"/>
                <a:gd name="T10" fmla="*/ 2 w 52"/>
                <a:gd name="T11" fmla="*/ 41 h 56"/>
                <a:gd name="T12" fmla="*/ 3 w 52"/>
                <a:gd name="T13" fmla="*/ 46 h 56"/>
                <a:gd name="T14" fmla="*/ 17 w 52"/>
                <a:gd name="T15" fmla="*/ 37 h 56"/>
                <a:gd name="T16" fmla="*/ 34 w 52"/>
                <a:gd name="T17" fmla="*/ 44 h 56"/>
                <a:gd name="T18" fmla="*/ 43 w 52"/>
                <a:gd name="T19" fmla="*/ 56 h 56"/>
                <a:gd name="T20" fmla="*/ 43 w 52"/>
                <a:gd name="T21" fmla="*/ 52 h 56"/>
                <a:gd name="T22" fmla="*/ 45 w 52"/>
                <a:gd name="T23" fmla="*/ 44 h 56"/>
                <a:gd name="T24" fmla="*/ 51 w 52"/>
                <a:gd name="T25" fmla="*/ 31 h 56"/>
                <a:gd name="T26" fmla="*/ 51 w 52"/>
                <a:gd name="T27"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6">
                  <a:moveTo>
                    <a:pt x="51" y="18"/>
                  </a:moveTo>
                  <a:cubicBezTo>
                    <a:pt x="49" y="15"/>
                    <a:pt x="47" y="12"/>
                    <a:pt x="44" y="10"/>
                  </a:cubicBezTo>
                  <a:cubicBezTo>
                    <a:pt x="38" y="5"/>
                    <a:pt x="32" y="2"/>
                    <a:pt x="25" y="0"/>
                  </a:cubicBezTo>
                  <a:cubicBezTo>
                    <a:pt x="19" y="0"/>
                    <a:pt x="13" y="0"/>
                    <a:pt x="8" y="4"/>
                  </a:cubicBezTo>
                  <a:cubicBezTo>
                    <a:pt x="4" y="7"/>
                    <a:pt x="2" y="13"/>
                    <a:pt x="1" y="19"/>
                  </a:cubicBezTo>
                  <a:cubicBezTo>
                    <a:pt x="0" y="26"/>
                    <a:pt x="1" y="33"/>
                    <a:pt x="2" y="41"/>
                  </a:cubicBezTo>
                  <a:cubicBezTo>
                    <a:pt x="2" y="42"/>
                    <a:pt x="3" y="44"/>
                    <a:pt x="3" y="46"/>
                  </a:cubicBezTo>
                  <a:cubicBezTo>
                    <a:pt x="6" y="41"/>
                    <a:pt x="11" y="38"/>
                    <a:pt x="17" y="37"/>
                  </a:cubicBezTo>
                  <a:cubicBezTo>
                    <a:pt x="23" y="37"/>
                    <a:pt x="29" y="40"/>
                    <a:pt x="34" y="44"/>
                  </a:cubicBezTo>
                  <a:cubicBezTo>
                    <a:pt x="38" y="48"/>
                    <a:pt x="40" y="52"/>
                    <a:pt x="43" y="56"/>
                  </a:cubicBezTo>
                  <a:cubicBezTo>
                    <a:pt x="43" y="55"/>
                    <a:pt x="43" y="53"/>
                    <a:pt x="43" y="52"/>
                  </a:cubicBezTo>
                  <a:cubicBezTo>
                    <a:pt x="43" y="49"/>
                    <a:pt x="44" y="46"/>
                    <a:pt x="45" y="44"/>
                  </a:cubicBezTo>
                  <a:cubicBezTo>
                    <a:pt x="47" y="40"/>
                    <a:pt x="49" y="36"/>
                    <a:pt x="51" y="31"/>
                  </a:cubicBezTo>
                  <a:cubicBezTo>
                    <a:pt x="52" y="27"/>
                    <a:pt x="52" y="22"/>
                    <a:pt x="51" y="18"/>
                  </a:cubicBezTo>
                  <a:close/>
                </a:path>
              </a:pathLst>
            </a:custGeom>
            <a:solidFill>
              <a:srgbClr val="039B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60" name="Flag"/>
          <p:cNvGrpSpPr/>
          <p:nvPr/>
        </p:nvGrpSpPr>
        <p:grpSpPr>
          <a:xfrm>
            <a:off x="8129587" y="856060"/>
            <a:ext cx="661988" cy="1482328"/>
            <a:chOff x="10839450" y="1141413"/>
            <a:chExt cx="882650" cy="1976437"/>
          </a:xfrm>
        </p:grpSpPr>
        <p:sp>
          <p:nvSpPr>
            <p:cNvPr id="54" name="Freeform 54"/>
            <p:cNvSpPr>
              <a:spLocks/>
            </p:cNvSpPr>
            <p:nvPr/>
          </p:nvSpPr>
          <p:spPr bwMode="auto">
            <a:xfrm>
              <a:off x="11333163" y="1595438"/>
              <a:ext cx="190500" cy="296863"/>
            </a:xfrm>
            <a:custGeom>
              <a:avLst/>
              <a:gdLst>
                <a:gd name="T0" fmla="*/ 0 w 120"/>
                <a:gd name="T1" fmla="*/ 184 h 187"/>
                <a:gd name="T2" fmla="*/ 17 w 120"/>
                <a:gd name="T3" fmla="*/ 0 h 187"/>
                <a:gd name="T4" fmla="*/ 118 w 120"/>
                <a:gd name="T5" fmla="*/ 101 h 187"/>
                <a:gd name="T6" fmla="*/ 120 w 120"/>
                <a:gd name="T7" fmla="*/ 168 h 187"/>
                <a:gd name="T8" fmla="*/ 84 w 120"/>
                <a:gd name="T9" fmla="*/ 187 h 187"/>
                <a:gd name="T10" fmla="*/ 0 w 120"/>
                <a:gd name="T11" fmla="*/ 184 h 187"/>
              </a:gdLst>
              <a:ahLst/>
              <a:cxnLst>
                <a:cxn ang="0">
                  <a:pos x="T0" y="T1"/>
                </a:cxn>
                <a:cxn ang="0">
                  <a:pos x="T2" y="T3"/>
                </a:cxn>
                <a:cxn ang="0">
                  <a:pos x="T4" y="T5"/>
                </a:cxn>
                <a:cxn ang="0">
                  <a:pos x="T6" y="T7"/>
                </a:cxn>
                <a:cxn ang="0">
                  <a:pos x="T8" y="T9"/>
                </a:cxn>
                <a:cxn ang="0">
                  <a:pos x="T10" y="T11"/>
                </a:cxn>
              </a:cxnLst>
              <a:rect l="0" t="0" r="r" b="b"/>
              <a:pathLst>
                <a:path w="120" h="187">
                  <a:moveTo>
                    <a:pt x="0" y="184"/>
                  </a:moveTo>
                  <a:lnTo>
                    <a:pt x="17" y="0"/>
                  </a:lnTo>
                  <a:lnTo>
                    <a:pt x="118" y="101"/>
                  </a:lnTo>
                  <a:lnTo>
                    <a:pt x="120" y="168"/>
                  </a:lnTo>
                  <a:lnTo>
                    <a:pt x="84" y="187"/>
                  </a:lnTo>
                  <a:lnTo>
                    <a:pt x="0" y="184"/>
                  </a:lnTo>
                  <a:close/>
                </a:path>
              </a:pathLst>
            </a:custGeom>
            <a:solidFill>
              <a:srgbClr val="D12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5" name="Rectangle 55"/>
            <p:cNvSpPr>
              <a:spLocks noChangeArrowheads="1"/>
            </p:cNvSpPr>
            <p:nvPr/>
          </p:nvSpPr>
          <p:spPr bwMode="auto">
            <a:xfrm>
              <a:off x="10839450" y="1171575"/>
              <a:ext cx="33337" cy="1946275"/>
            </a:xfrm>
            <a:prstGeom prst="rect">
              <a:avLst/>
            </a:prstGeom>
            <a:solidFill>
              <a:srgbClr val="0F4C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6" name="Freeform 56"/>
            <p:cNvSpPr>
              <a:spLocks/>
            </p:cNvSpPr>
            <p:nvPr/>
          </p:nvSpPr>
          <p:spPr bwMode="auto">
            <a:xfrm>
              <a:off x="11310938" y="1285875"/>
              <a:ext cx="411162" cy="652463"/>
            </a:xfrm>
            <a:custGeom>
              <a:avLst/>
              <a:gdLst>
                <a:gd name="T0" fmla="*/ 46 w 108"/>
                <a:gd name="T1" fmla="*/ 12 h 171"/>
                <a:gd name="T2" fmla="*/ 108 w 108"/>
                <a:gd name="T3" fmla="*/ 0 h 171"/>
                <a:gd name="T4" fmla="*/ 91 w 108"/>
                <a:gd name="T5" fmla="*/ 159 h 171"/>
                <a:gd name="T6" fmla="*/ 20 w 108"/>
                <a:gd name="T7" fmla="*/ 165 h 171"/>
                <a:gd name="T8" fmla="*/ 14 w 108"/>
                <a:gd name="T9" fmla="*/ 149 h 171"/>
                <a:gd name="T10" fmla="*/ 35 w 108"/>
                <a:gd name="T11" fmla="*/ 117 h 171"/>
                <a:gd name="T12" fmla="*/ 36 w 108"/>
                <a:gd name="T13" fmla="*/ 113 h 171"/>
                <a:gd name="T14" fmla="*/ 46 w 108"/>
                <a:gd name="T15" fmla="*/ 12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171">
                  <a:moveTo>
                    <a:pt x="46" y="12"/>
                  </a:moveTo>
                  <a:cubicBezTo>
                    <a:pt x="97" y="7"/>
                    <a:pt x="108" y="0"/>
                    <a:pt x="108" y="0"/>
                  </a:cubicBezTo>
                  <a:cubicBezTo>
                    <a:pt x="91" y="159"/>
                    <a:pt x="91" y="159"/>
                    <a:pt x="91" y="159"/>
                  </a:cubicBezTo>
                  <a:cubicBezTo>
                    <a:pt x="91" y="159"/>
                    <a:pt x="56" y="171"/>
                    <a:pt x="20" y="165"/>
                  </a:cubicBezTo>
                  <a:cubicBezTo>
                    <a:pt x="0" y="162"/>
                    <a:pt x="5" y="154"/>
                    <a:pt x="14" y="149"/>
                  </a:cubicBezTo>
                  <a:cubicBezTo>
                    <a:pt x="25" y="142"/>
                    <a:pt x="33" y="130"/>
                    <a:pt x="35" y="117"/>
                  </a:cubicBezTo>
                  <a:cubicBezTo>
                    <a:pt x="36" y="115"/>
                    <a:pt x="36" y="114"/>
                    <a:pt x="36" y="113"/>
                  </a:cubicBezTo>
                  <a:lnTo>
                    <a:pt x="46" y="12"/>
                  </a:lnTo>
                  <a:close/>
                </a:path>
              </a:pathLst>
            </a:custGeom>
            <a:solidFill>
              <a:srgbClr val="E82A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7" name="Freeform 57"/>
            <p:cNvSpPr>
              <a:spLocks/>
            </p:cNvSpPr>
            <p:nvPr/>
          </p:nvSpPr>
          <p:spPr bwMode="auto">
            <a:xfrm>
              <a:off x="10853738" y="1141413"/>
              <a:ext cx="642937" cy="614363"/>
            </a:xfrm>
            <a:custGeom>
              <a:avLst/>
              <a:gdLst>
                <a:gd name="T0" fmla="*/ 0 w 169"/>
                <a:gd name="T1" fmla="*/ 8 h 161"/>
                <a:gd name="T2" fmla="*/ 0 w 169"/>
                <a:gd name="T3" fmla="*/ 145 h 161"/>
                <a:gd name="T4" fmla="*/ 148 w 169"/>
                <a:gd name="T5" fmla="*/ 149 h 161"/>
                <a:gd name="T6" fmla="*/ 151 w 169"/>
                <a:gd name="T7" fmla="*/ 153 h 161"/>
                <a:gd name="T8" fmla="*/ 154 w 169"/>
                <a:gd name="T9" fmla="*/ 161 h 161"/>
                <a:gd name="T10" fmla="*/ 155 w 169"/>
                <a:gd name="T11" fmla="*/ 158 h 161"/>
                <a:gd name="T12" fmla="*/ 157 w 169"/>
                <a:gd name="T13" fmla="*/ 144 h 161"/>
                <a:gd name="T14" fmla="*/ 169 w 169"/>
                <a:gd name="T15" fmla="*/ 17 h 161"/>
                <a:gd name="T16" fmla="*/ 0 w 169"/>
                <a:gd name="T17" fmla="*/ 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61">
                  <a:moveTo>
                    <a:pt x="0" y="8"/>
                  </a:moveTo>
                  <a:cubicBezTo>
                    <a:pt x="0" y="145"/>
                    <a:pt x="0" y="145"/>
                    <a:pt x="0" y="145"/>
                  </a:cubicBezTo>
                  <a:cubicBezTo>
                    <a:pt x="100" y="124"/>
                    <a:pt x="136" y="138"/>
                    <a:pt x="148" y="149"/>
                  </a:cubicBezTo>
                  <a:cubicBezTo>
                    <a:pt x="149" y="150"/>
                    <a:pt x="150" y="152"/>
                    <a:pt x="151" y="153"/>
                  </a:cubicBezTo>
                  <a:cubicBezTo>
                    <a:pt x="153" y="156"/>
                    <a:pt x="155" y="158"/>
                    <a:pt x="154" y="161"/>
                  </a:cubicBezTo>
                  <a:cubicBezTo>
                    <a:pt x="154" y="160"/>
                    <a:pt x="155" y="159"/>
                    <a:pt x="155" y="158"/>
                  </a:cubicBezTo>
                  <a:cubicBezTo>
                    <a:pt x="156" y="154"/>
                    <a:pt x="157" y="145"/>
                    <a:pt x="157" y="144"/>
                  </a:cubicBezTo>
                  <a:cubicBezTo>
                    <a:pt x="159" y="122"/>
                    <a:pt x="163" y="80"/>
                    <a:pt x="169" y="17"/>
                  </a:cubicBezTo>
                  <a:cubicBezTo>
                    <a:pt x="133" y="2"/>
                    <a:pt x="68" y="0"/>
                    <a:pt x="0" y="8"/>
                  </a:cubicBezTo>
                  <a:close/>
                </a:path>
              </a:pathLst>
            </a:custGeom>
            <a:solidFill>
              <a:srgbClr val="F72D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8" name="Freeform 58"/>
            <p:cNvSpPr>
              <a:spLocks/>
            </p:cNvSpPr>
            <p:nvPr/>
          </p:nvSpPr>
          <p:spPr bwMode="auto">
            <a:xfrm>
              <a:off x="11447463" y="1690688"/>
              <a:ext cx="4762" cy="11113"/>
            </a:xfrm>
            <a:custGeom>
              <a:avLst/>
              <a:gdLst>
                <a:gd name="T0" fmla="*/ 1 w 1"/>
                <a:gd name="T1" fmla="*/ 0 h 3"/>
                <a:gd name="T2" fmla="*/ 0 w 1"/>
                <a:gd name="T3" fmla="*/ 3 h 3"/>
                <a:gd name="T4" fmla="*/ 1 w 1"/>
                <a:gd name="T5" fmla="*/ 0 h 3"/>
                <a:gd name="T6" fmla="*/ 1 w 1"/>
                <a:gd name="T7" fmla="*/ 0 h 3"/>
              </a:gdLst>
              <a:ahLst/>
              <a:cxnLst>
                <a:cxn ang="0">
                  <a:pos x="T0" y="T1"/>
                </a:cxn>
                <a:cxn ang="0">
                  <a:pos x="T2" y="T3"/>
                </a:cxn>
                <a:cxn ang="0">
                  <a:pos x="T4" y="T5"/>
                </a:cxn>
                <a:cxn ang="0">
                  <a:pos x="T6" y="T7"/>
                </a:cxn>
              </a:cxnLst>
              <a:rect l="0" t="0" r="r" b="b"/>
              <a:pathLst>
                <a:path w="1" h="3">
                  <a:moveTo>
                    <a:pt x="1" y="0"/>
                  </a:moveTo>
                  <a:cubicBezTo>
                    <a:pt x="1" y="0"/>
                    <a:pt x="1" y="1"/>
                    <a:pt x="0" y="3"/>
                  </a:cubicBezTo>
                  <a:cubicBezTo>
                    <a:pt x="1" y="2"/>
                    <a:pt x="1" y="1"/>
                    <a:pt x="1" y="0"/>
                  </a:cubicBezTo>
                  <a:cubicBezTo>
                    <a:pt x="1" y="0"/>
                    <a:pt x="1" y="0"/>
                    <a:pt x="1" y="0"/>
                  </a:cubicBezTo>
                  <a:close/>
                </a:path>
              </a:pathLst>
            </a:custGeom>
            <a:solidFill>
              <a:srgbClr val="F72D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4" name="CaixaDeTexto 3">
            <a:extLst>
              <a:ext uri="{FF2B5EF4-FFF2-40B4-BE49-F238E27FC236}">
                <a16:creationId xmlns:a16="http://schemas.microsoft.com/office/drawing/2014/main" id="{DD6FB6F2-AD9F-3283-64C2-49CDC986E622}"/>
              </a:ext>
            </a:extLst>
          </p:cNvPr>
          <p:cNvSpPr txBox="1"/>
          <p:nvPr/>
        </p:nvSpPr>
        <p:spPr>
          <a:xfrm>
            <a:off x="210926" y="329566"/>
            <a:ext cx="5651372" cy="369332"/>
          </a:xfrm>
          <a:prstGeom prst="rect">
            <a:avLst/>
          </a:prstGeom>
          <a:noFill/>
        </p:spPr>
        <p:txBody>
          <a:bodyPr wrap="square">
            <a:spAutoFit/>
          </a:bodyPr>
          <a:lstStyle/>
          <a:p>
            <a:pPr algn="just"/>
            <a:r>
              <a:rPr lang="pt-BR" sz="1800" b="1" cap="small" dirty="0">
                <a:latin typeface="Arial" panose="020B0604020202020204" pitchFamily="34" charset="0"/>
                <a:cs typeface="Arial" panose="020B0604020202020204" pitchFamily="34" charset="0"/>
              </a:rPr>
              <a:t>Gestor  fiscal de contratos</a:t>
            </a:r>
          </a:p>
        </p:txBody>
      </p:sp>
      <p:sp>
        <p:nvSpPr>
          <p:cNvPr id="59" name="CaixaDeTexto 58">
            <a:extLst>
              <a:ext uri="{FF2B5EF4-FFF2-40B4-BE49-F238E27FC236}">
                <a16:creationId xmlns:a16="http://schemas.microsoft.com/office/drawing/2014/main" id="{E8F1E70E-1353-4237-F827-BF4499944A5B}"/>
              </a:ext>
            </a:extLst>
          </p:cNvPr>
          <p:cNvSpPr txBox="1"/>
          <p:nvPr/>
        </p:nvSpPr>
        <p:spPr>
          <a:xfrm>
            <a:off x="400587" y="906066"/>
            <a:ext cx="4922083" cy="1154162"/>
          </a:xfrm>
          <a:prstGeom prst="rect">
            <a:avLst/>
          </a:prstGeom>
          <a:noFill/>
        </p:spPr>
        <p:txBody>
          <a:bodyPr wrap="square">
            <a:spAutoFit/>
          </a:bodyPr>
          <a:lstStyle/>
          <a:p>
            <a:pPr algn="just"/>
            <a:r>
              <a:rPr lang="pt-BR" sz="1350" dirty="0">
                <a:latin typeface="Arial" panose="020B0604020202020204" pitchFamily="34" charset="0"/>
                <a:cs typeface="Arial" panose="020B0604020202020204" pitchFamily="34" charset="0"/>
              </a:rPr>
              <a:t>Art. 117. (...)</a:t>
            </a:r>
          </a:p>
          <a:p>
            <a:pPr algn="just"/>
            <a:endParaRPr lang="pt-BR" sz="1500" b="1" dirty="0">
              <a:latin typeface="Arial" panose="020B0604020202020204" pitchFamily="34" charset="0"/>
              <a:cs typeface="Arial" panose="020B0604020202020204" pitchFamily="34" charset="0"/>
            </a:endParaRPr>
          </a:p>
          <a:p>
            <a:pPr algn="just"/>
            <a:r>
              <a:rPr lang="pt-BR" sz="1350" dirty="0">
                <a:latin typeface="Arial" panose="020B0604020202020204" pitchFamily="34" charset="0"/>
                <a:cs typeface="Arial" panose="020B0604020202020204" pitchFamily="34" charset="0"/>
              </a:rPr>
              <a:t>§ 4º </a:t>
            </a:r>
            <a:r>
              <a:rPr lang="pt-BR" sz="1350" b="1" dirty="0">
                <a:latin typeface="Arial" panose="020B0604020202020204" pitchFamily="34" charset="0"/>
                <a:cs typeface="Arial" panose="020B0604020202020204" pitchFamily="34" charset="0"/>
              </a:rPr>
              <a:t>Na hipótese da contratação de terceiros </a:t>
            </a:r>
            <a:r>
              <a:rPr lang="pt-BR" sz="1350" dirty="0">
                <a:latin typeface="Arial" panose="020B0604020202020204" pitchFamily="34" charset="0"/>
                <a:cs typeface="Arial" panose="020B0604020202020204" pitchFamily="34" charset="0"/>
              </a:rPr>
              <a:t>prevista no </a:t>
            </a:r>
            <a:r>
              <a:rPr lang="pt-BR" sz="1350" b="1" dirty="0">
                <a:latin typeface="Arial" panose="020B0604020202020204" pitchFamily="34" charset="0"/>
                <a:cs typeface="Arial" panose="020B0604020202020204" pitchFamily="34" charset="0"/>
              </a:rPr>
              <a:t>caput</a:t>
            </a:r>
            <a:r>
              <a:rPr lang="pt-BR" sz="1350" dirty="0">
                <a:latin typeface="Arial" panose="020B0604020202020204" pitchFamily="34" charset="0"/>
                <a:cs typeface="Arial" panose="020B0604020202020204" pitchFamily="34" charset="0"/>
              </a:rPr>
              <a:t> deste artigo, deverão ser observadas as seguintes regras:</a:t>
            </a:r>
          </a:p>
        </p:txBody>
      </p:sp>
      <p:sp>
        <p:nvSpPr>
          <p:cNvPr id="67" name="CaixaDeTexto 66">
            <a:extLst>
              <a:ext uri="{FF2B5EF4-FFF2-40B4-BE49-F238E27FC236}">
                <a16:creationId xmlns:a16="http://schemas.microsoft.com/office/drawing/2014/main" id="{C6D30AB6-3C99-9020-0CD1-9986383E061C}"/>
              </a:ext>
            </a:extLst>
          </p:cNvPr>
          <p:cNvSpPr txBox="1"/>
          <p:nvPr/>
        </p:nvSpPr>
        <p:spPr>
          <a:xfrm>
            <a:off x="542787" y="2228146"/>
            <a:ext cx="4570890" cy="1131079"/>
          </a:xfrm>
          <a:prstGeom prst="rect">
            <a:avLst/>
          </a:prstGeom>
          <a:noFill/>
        </p:spPr>
        <p:txBody>
          <a:bodyPr wrap="square">
            <a:spAutoFit/>
          </a:bodyPr>
          <a:lstStyle/>
          <a:p>
            <a:pPr algn="just"/>
            <a:r>
              <a:rPr lang="pt-BR" sz="1350" dirty="0">
                <a:latin typeface="Arial" panose="020B0604020202020204" pitchFamily="34" charset="0"/>
                <a:cs typeface="Arial" panose="020B0604020202020204" pitchFamily="34" charset="0"/>
              </a:rPr>
              <a:t>I - a empresa ou o profissional contratado assumirá responsabilidade civil objetiva pela veracidade e pela precisão das informações prestadas, firmará termo de compromisso de confidencialidade e não poderá exercer atribuição própria e exclusiva de fiscal de contrato;</a:t>
            </a:r>
          </a:p>
        </p:txBody>
      </p:sp>
      <p:sp>
        <p:nvSpPr>
          <p:cNvPr id="69" name="CaixaDeTexto 68">
            <a:extLst>
              <a:ext uri="{FF2B5EF4-FFF2-40B4-BE49-F238E27FC236}">
                <a16:creationId xmlns:a16="http://schemas.microsoft.com/office/drawing/2014/main" id="{C984C153-F0B4-1A7A-30A1-8398D3F0D18C}"/>
              </a:ext>
            </a:extLst>
          </p:cNvPr>
          <p:cNvSpPr txBox="1"/>
          <p:nvPr/>
        </p:nvSpPr>
        <p:spPr>
          <a:xfrm>
            <a:off x="527309" y="3514058"/>
            <a:ext cx="4570890" cy="715581"/>
          </a:xfrm>
          <a:prstGeom prst="rect">
            <a:avLst/>
          </a:prstGeom>
          <a:noFill/>
        </p:spPr>
        <p:txBody>
          <a:bodyPr wrap="square">
            <a:spAutoFit/>
          </a:bodyPr>
          <a:lstStyle/>
          <a:p>
            <a:pPr algn="just"/>
            <a:r>
              <a:rPr lang="pt-BR" sz="1350" dirty="0">
                <a:latin typeface="Arial" panose="020B0604020202020204" pitchFamily="34" charset="0"/>
                <a:cs typeface="Arial" panose="020B0604020202020204" pitchFamily="34" charset="0"/>
              </a:rPr>
              <a:t>II - a contratação de terceiros não eximirá de responsabilidade o fiscal do contrato, nos limites das informações recebidas do terceiro contratado.</a:t>
            </a:r>
            <a:endParaRPr lang="pt-BR"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97678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7000">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14:bounceEnd="67000">
                                          <p:cBhvr additive="base">
                                            <p:cTn id="7" dur="1000" fill="hold"/>
                                            <p:tgtEl>
                                              <p:spTgt spid="63"/>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6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7000">
                                      <p:stCondLst>
                                        <p:cond delay="250"/>
                                      </p:stCondLst>
                                      <p:childTnLst>
                                        <p:set>
                                          <p:cBhvr>
                                            <p:cTn id="10" dur="1" fill="hold">
                                              <p:stCondLst>
                                                <p:cond delay="0"/>
                                              </p:stCondLst>
                                            </p:cTn>
                                            <p:tgtEl>
                                              <p:spTgt spid="60"/>
                                            </p:tgtEl>
                                            <p:attrNameLst>
                                              <p:attrName>style.visibility</p:attrName>
                                            </p:attrNameLst>
                                          </p:cBhvr>
                                          <p:to>
                                            <p:strVal val="visible"/>
                                          </p:to>
                                        </p:set>
                                        <p:anim calcmode="lin" valueType="num" p14:bounceEnd="67000">
                                          <p:cBhvr additive="base">
                                            <p:cTn id="11" dur="1000" fill="hold"/>
                                            <p:tgtEl>
                                              <p:spTgt spid="60"/>
                                            </p:tgtEl>
                                            <p:attrNameLst>
                                              <p:attrName>ppt_x</p:attrName>
                                            </p:attrNameLst>
                                          </p:cBhvr>
                                          <p:tavLst>
                                            <p:tav tm="0">
                                              <p:val>
                                                <p:strVal val="#ppt_x"/>
                                              </p:val>
                                            </p:tav>
                                            <p:tav tm="100000">
                                              <p:val>
                                                <p:strVal val="#ppt_x"/>
                                              </p:val>
                                            </p:tav>
                                          </p:tavLst>
                                        </p:anim>
                                        <p:anim calcmode="lin" valueType="num" p14:bounceEnd="67000">
                                          <p:cBhvr additive="base">
                                            <p:cTn id="12" dur="1000" fill="hold"/>
                                            <p:tgtEl>
                                              <p:spTgt spid="6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67000">
                                      <p:stCondLst>
                                        <p:cond delay="500"/>
                                      </p:stCondLst>
                                      <p:childTnLst>
                                        <p:set>
                                          <p:cBhvr>
                                            <p:cTn id="14" dur="1" fill="hold">
                                              <p:stCondLst>
                                                <p:cond delay="0"/>
                                              </p:stCondLst>
                                            </p:cTn>
                                            <p:tgtEl>
                                              <p:spTgt spid="61"/>
                                            </p:tgtEl>
                                            <p:attrNameLst>
                                              <p:attrName>style.visibility</p:attrName>
                                            </p:attrNameLst>
                                          </p:cBhvr>
                                          <p:to>
                                            <p:strVal val="visible"/>
                                          </p:to>
                                        </p:set>
                                        <p:anim calcmode="lin" valueType="num" p14:bounceEnd="67000">
                                          <p:cBhvr additive="base">
                                            <p:cTn id="15" dur="1000" fill="hold"/>
                                            <p:tgtEl>
                                              <p:spTgt spid="61"/>
                                            </p:tgtEl>
                                            <p:attrNameLst>
                                              <p:attrName>ppt_x</p:attrName>
                                            </p:attrNameLst>
                                          </p:cBhvr>
                                          <p:tavLst>
                                            <p:tav tm="0">
                                              <p:val>
                                                <p:strVal val="#ppt_x"/>
                                              </p:val>
                                            </p:tav>
                                            <p:tav tm="100000">
                                              <p:val>
                                                <p:strVal val="#ppt_x"/>
                                              </p:val>
                                            </p:tav>
                                          </p:tavLst>
                                        </p:anim>
                                        <p:anim calcmode="lin" valueType="num" p14:bounceEnd="67000">
                                          <p:cBhvr additive="base">
                                            <p:cTn id="16" dur="1000" fill="hold"/>
                                            <p:tgtEl>
                                              <p:spTgt spid="61"/>
                                            </p:tgtEl>
                                            <p:attrNameLst>
                                              <p:attrName>ppt_y</p:attrName>
                                            </p:attrNameLst>
                                          </p:cBhvr>
                                          <p:tavLst>
                                            <p:tav tm="0">
                                              <p:val>
                                                <p:strVal val="0-#ppt_h/2"/>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par>
                                    <p:cTn id="20" presetID="10" presetClass="entr" presetSubtype="0" fill="hold" nodeType="withEffect">
                                      <p:stCondLst>
                                        <p:cond delay="125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42" presetClass="path" presetSubtype="0" accel="50000" decel="50000" fill="hold" nodeType="withEffect">
                                      <p:stCondLst>
                                        <p:cond delay="1250"/>
                                      </p:stCondLst>
                                      <p:childTnLst>
                                        <p:animMotion origin="layout" path="M 5E-6 -2.96296E-6 L 0.01068 -0.1037 " pathEditMode="relative" rAng="0" ptsTypes="AA">
                                          <p:cBhvr>
                                            <p:cTn id="24" dur="1500" fill="hold"/>
                                            <p:tgtEl>
                                              <p:spTgt spid="62"/>
                                            </p:tgtEl>
                                            <p:attrNameLst>
                                              <p:attrName>ppt_x</p:attrName>
                                              <p:attrName>ppt_y</p:attrName>
                                            </p:attrNameLst>
                                          </p:cBhvr>
                                          <p:rCtr x="534" y="-5185"/>
                                        </p:animMotion>
                                      </p:childTnLst>
                                    </p:cTn>
                                  </p:par>
                                  <p:par>
                                    <p:cTn id="25" presetID="53" presetClass="entr" presetSubtype="16" fill="hold" grpId="0" nodeType="withEffect">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150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grpId="0" nodeType="withEffect">
                                      <p:stCondLst>
                                        <p:cond delay="175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barn(inVertical)">
                                          <p:cBhvr>
                                            <p:cTn id="49" dur="500"/>
                                            <p:tgtEl>
                                              <p:spTgt spid="59"/>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67"/>
                                            </p:tgtEl>
                                            <p:attrNameLst>
                                              <p:attrName>style.visibility</p:attrName>
                                            </p:attrNameLst>
                                          </p:cBhvr>
                                          <p:to>
                                            <p:strVal val="visible"/>
                                          </p:to>
                                        </p:set>
                                        <p:anim calcmode="lin" valueType="num">
                                          <p:cBhvr additive="base">
                                            <p:cTn id="54" dur="500" fill="hold"/>
                                            <p:tgtEl>
                                              <p:spTgt spid="67"/>
                                            </p:tgtEl>
                                            <p:attrNameLst>
                                              <p:attrName>ppt_x</p:attrName>
                                            </p:attrNameLst>
                                          </p:cBhvr>
                                          <p:tavLst>
                                            <p:tav tm="0">
                                              <p:val>
                                                <p:strVal val="0-#ppt_w/2"/>
                                              </p:val>
                                            </p:tav>
                                            <p:tav tm="100000">
                                              <p:val>
                                                <p:strVal val="#ppt_x"/>
                                              </p:val>
                                            </p:tav>
                                          </p:tavLst>
                                        </p:anim>
                                        <p:anim calcmode="lin" valueType="num">
                                          <p:cBhvr additive="base">
                                            <p:cTn id="55"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69"/>
                                            </p:tgtEl>
                                            <p:attrNameLst>
                                              <p:attrName>style.visibility</p:attrName>
                                            </p:attrNameLst>
                                          </p:cBhvr>
                                          <p:to>
                                            <p:strVal val="visible"/>
                                          </p:to>
                                        </p:set>
                                        <p:anim calcmode="lin" valueType="num">
                                          <p:cBhvr additive="base">
                                            <p:cTn id="60" dur="500" fill="hold"/>
                                            <p:tgtEl>
                                              <p:spTgt spid="69"/>
                                            </p:tgtEl>
                                            <p:attrNameLst>
                                              <p:attrName>ppt_x</p:attrName>
                                            </p:attrNameLst>
                                          </p:cBhvr>
                                          <p:tavLst>
                                            <p:tav tm="0">
                                              <p:val>
                                                <p:strVal val="0-#ppt_w/2"/>
                                              </p:val>
                                            </p:tav>
                                            <p:tav tm="100000">
                                              <p:val>
                                                <p:strVal val="#ppt_x"/>
                                              </p:val>
                                            </p:tav>
                                          </p:tavLst>
                                        </p:anim>
                                        <p:anim calcmode="lin" valueType="num">
                                          <p:cBhvr additive="base">
                                            <p:cTn id="61" dur="5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51" grpId="0" animBg="1"/>
          <p:bldP spid="59" grpId="0"/>
          <p:bldP spid="67" grpId="0"/>
          <p:bldP spid="6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000" fill="hold"/>
                                            <p:tgtEl>
                                              <p:spTgt spid="63"/>
                                            </p:tgtEl>
                                            <p:attrNameLst>
                                              <p:attrName>ppt_x</p:attrName>
                                            </p:attrNameLst>
                                          </p:cBhvr>
                                          <p:tavLst>
                                            <p:tav tm="0">
                                              <p:val>
                                                <p:strVal val="#ppt_x"/>
                                              </p:val>
                                            </p:tav>
                                            <p:tav tm="100000">
                                              <p:val>
                                                <p:strVal val="#ppt_x"/>
                                              </p:val>
                                            </p:tav>
                                          </p:tavLst>
                                        </p:anim>
                                        <p:anim calcmode="lin" valueType="num">
                                          <p:cBhvr additive="base">
                                            <p:cTn id="8" dur="1000" fill="hold"/>
                                            <p:tgtEl>
                                              <p:spTgt spid="6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25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500"/>
                                      </p:stCondLst>
                                      <p:childTnLst>
                                        <p:set>
                                          <p:cBhvr>
                                            <p:cTn id="14" dur="1" fill="hold">
                                              <p:stCondLst>
                                                <p:cond delay="0"/>
                                              </p:stCondLst>
                                            </p:cTn>
                                            <p:tgtEl>
                                              <p:spTgt spid="61"/>
                                            </p:tgtEl>
                                            <p:attrNameLst>
                                              <p:attrName>style.visibility</p:attrName>
                                            </p:attrNameLst>
                                          </p:cBhvr>
                                          <p:to>
                                            <p:strVal val="visible"/>
                                          </p:to>
                                        </p:set>
                                        <p:anim calcmode="lin" valueType="num">
                                          <p:cBhvr additive="base">
                                            <p:cTn id="15" dur="1000" fill="hold"/>
                                            <p:tgtEl>
                                              <p:spTgt spid="61"/>
                                            </p:tgtEl>
                                            <p:attrNameLst>
                                              <p:attrName>ppt_x</p:attrName>
                                            </p:attrNameLst>
                                          </p:cBhvr>
                                          <p:tavLst>
                                            <p:tav tm="0">
                                              <p:val>
                                                <p:strVal val="#ppt_x"/>
                                              </p:val>
                                            </p:tav>
                                            <p:tav tm="100000">
                                              <p:val>
                                                <p:strVal val="#ppt_x"/>
                                              </p:val>
                                            </p:tav>
                                          </p:tavLst>
                                        </p:anim>
                                        <p:anim calcmode="lin" valueType="num">
                                          <p:cBhvr additive="base">
                                            <p:cTn id="16" dur="1000" fill="hold"/>
                                            <p:tgtEl>
                                              <p:spTgt spid="61"/>
                                            </p:tgtEl>
                                            <p:attrNameLst>
                                              <p:attrName>ppt_y</p:attrName>
                                            </p:attrNameLst>
                                          </p:cBhvr>
                                          <p:tavLst>
                                            <p:tav tm="0">
                                              <p:val>
                                                <p:strVal val="0-#ppt_h/2"/>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par>
                                    <p:cTn id="20" presetID="10" presetClass="entr" presetSubtype="0" fill="hold" nodeType="withEffect">
                                      <p:stCondLst>
                                        <p:cond delay="125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42" presetClass="path" presetSubtype="0" accel="50000" decel="50000" fill="hold" nodeType="withEffect">
                                      <p:stCondLst>
                                        <p:cond delay="1250"/>
                                      </p:stCondLst>
                                      <p:childTnLst>
                                        <p:animMotion origin="layout" path="M 5E-6 -2.96296E-6 L 0.01068 -0.1037 " pathEditMode="relative" rAng="0" ptsTypes="AA">
                                          <p:cBhvr>
                                            <p:cTn id="24" dur="1500" fill="hold"/>
                                            <p:tgtEl>
                                              <p:spTgt spid="62"/>
                                            </p:tgtEl>
                                            <p:attrNameLst>
                                              <p:attrName>ppt_x</p:attrName>
                                              <p:attrName>ppt_y</p:attrName>
                                            </p:attrNameLst>
                                          </p:cBhvr>
                                          <p:rCtr x="534" y="-5185"/>
                                        </p:animMotion>
                                      </p:childTnLst>
                                    </p:cTn>
                                  </p:par>
                                  <p:par>
                                    <p:cTn id="25" presetID="53" presetClass="entr" presetSubtype="16" fill="hold" grpId="0" nodeType="withEffect">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150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grpId="0" nodeType="withEffect">
                                      <p:stCondLst>
                                        <p:cond delay="175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barn(inVertical)">
                                          <p:cBhvr>
                                            <p:cTn id="49" dur="500"/>
                                            <p:tgtEl>
                                              <p:spTgt spid="59"/>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67"/>
                                            </p:tgtEl>
                                            <p:attrNameLst>
                                              <p:attrName>style.visibility</p:attrName>
                                            </p:attrNameLst>
                                          </p:cBhvr>
                                          <p:to>
                                            <p:strVal val="visible"/>
                                          </p:to>
                                        </p:set>
                                        <p:anim calcmode="lin" valueType="num">
                                          <p:cBhvr additive="base">
                                            <p:cTn id="54" dur="500" fill="hold"/>
                                            <p:tgtEl>
                                              <p:spTgt spid="67"/>
                                            </p:tgtEl>
                                            <p:attrNameLst>
                                              <p:attrName>ppt_x</p:attrName>
                                            </p:attrNameLst>
                                          </p:cBhvr>
                                          <p:tavLst>
                                            <p:tav tm="0">
                                              <p:val>
                                                <p:strVal val="0-#ppt_w/2"/>
                                              </p:val>
                                            </p:tav>
                                            <p:tav tm="100000">
                                              <p:val>
                                                <p:strVal val="#ppt_x"/>
                                              </p:val>
                                            </p:tav>
                                          </p:tavLst>
                                        </p:anim>
                                        <p:anim calcmode="lin" valueType="num">
                                          <p:cBhvr additive="base">
                                            <p:cTn id="55"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69"/>
                                            </p:tgtEl>
                                            <p:attrNameLst>
                                              <p:attrName>style.visibility</p:attrName>
                                            </p:attrNameLst>
                                          </p:cBhvr>
                                          <p:to>
                                            <p:strVal val="visible"/>
                                          </p:to>
                                        </p:set>
                                        <p:anim calcmode="lin" valueType="num">
                                          <p:cBhvr additive="base">
                                            <p:cTn id="60" dur="500" fill="hold"/>
                                            <p:tgtEl>
                                              <p:spTgt spid="69"/>
                                            </p:tgtEl>
                                            <p:attrNameLst>
                                              <p:attrName>ppt_x</p:attrName>
                                            </p:attrNameLst>
                                          </p:cBhvr>
                                          <p:tavLst>
                                            <p:tav tm="0">
                                              <p:val>
                                                <p:strVal val="0-#ppt_w/2"/>
                                              </p:val>
                                            </p:tav>
                                            <p:tav tm="100000">
                                              <p:val>
                                                <p:strVal val="#ppt_x"/>
                                              </p:val>
                                            </p:tav>
                                          </p:tavLst>
                                        </p:anim>
                                        <p:anim calcmode="lin" valueType="num">
                                          <p:cBhvr additive="base">
                                            <p:cTn id="61" dur="5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51" grpId="0" animBg="1"/>
          <p:bldP spid="59" grpId="0"/>
          <p:bldP spid="67" grpId="0"/>
          <p:bldP spid="69" grpId="0"/>
        </p:bldLst>
      </p:timing>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a:spLocks noEditPoints="1"/>
          </p:cNvSpPr>
          <p:nvPr/>
        </p:nvSpPr>
        <p:spPr bwMode="auto">
          <a:xfrm>
            <a:off x="5313760" y="1876426"/>
            <a:ext cx="841772" cy="841772"/>
          </a:xfrm>
          <a:custGeom>
            <a:avLst/>
            <a:gdLst>
              <a:gd name="T0" fmla="*/ 92 w 295"/>
              <a:gd name="T1" fmla="*/ 147 h 295"/>
              <a:gd name="T2" fmla="*/ 148 w 295"/>
              <a:gd name="T3" fmla="*/ 92 h 295"/>
              <a:gd name="T4" fmla="*/ 203 w 295"/>
              <a:gd name="T5" fmla="*/ 147 h 295"/>
              <a:gd name="T6" fmla="*/ 148 w 295"/>
              <a:gd name="T7" fmla="*/ 203 h 295"/>
              <a:gd name="T8" fmla="*/ 92 w 295"/>
              <a:gd name="T9" fmla="*/ 147 h 295"/>
              <a:gd name="T10" fmla="*/ 0 w 295"/>
              <a:gd name="T11" fmla="*/ 173 h 295"/>
              <a:gd name="T12" fmla="*/ 0 w 295"/>
              <a:gd name="T13" fmla="*/ 122 h 295"/>
              <a:gd name="T14" fmla="*/ 46 w 295"/>
              <a:gd name="T15" fmla="*/ 109 h 295"/>
              <a:gd name="T16" fmla="*/ 48 w 295"/>
              <a:gd name="T17" fmla="*/ 102 h 295"/>
              <a:gd name="T18" fmla="*/ 25 w 295"/>
              <a:gd name="T19" fmla="*/ 61 h 295"/>
              <a:gd name="T20" fmla="*/ 61 w 295"/>
              <a:gd name="T21" fmla="*/ 25 h 295"/>
              <a:gd name="T22" fmla="*/ 103 w 295"/>
              <a:gd name="T23" fmla="*/ 48 h 295"/>
              <a:gd name="T24" fmla="*/ 109 w 295"/>
              <a:gd name="T25" fmla="*/ 45 h 295"/>
              <a:gd name="T26" fmla="*/ 122 w 295"/>
              <a:gd name="T27" fmla="*/ 0 h 295"/>
              <a:gd name="T28" fmla="*/ 173 w 295"/>
              <a:gd name="T29" fmla="*/ 0 h 295"/>
              <a:gd name="T30" fmla="*/ 186 w 295"/>
              <a:gd name="T31" fmla="*/ 45 h 295"/>
              <a:gd name="T32" fmla="*/ 193 w 295"/>
              <a:gd name="T33" fmla="*/ 48 h 295"/>
              <a:gd name="T34" fmla="*/ 234 w 295"/>
              <a:gd name="T35" fmla="*/ 25 h 295"/>
              <a:gd name="T36" fmla="*/ 270 w 295"/>
              <a:gd name="T37" fmla="*/ 61 h 295"/>
              <a:gd name="T38" fmla="*/ 247 w 295"/>
              <a:gd name="T39" fmla="*/ 102 h 295"/>
              <a:gd name="T40" fmla="*/ 250 w 295"/>
              <a:gd name="T41" fmla="*/ 109 h 295"/>
              <a:gd name="T42" fmla="*/ 295 w 295"/>
              <a:gd name="T43" fmla="*/ 122 h 295"/>
              <a:gd name="T44" fmla="*/ 295 w 295"/>
              <a:gd name="T45" fmla="*/ 173 h 295"/>
              <a:gd name="T46" fmla="*/ 250 w 295"/>
              <a:gd name="T47" fmla="*/ 186 h 295"/>
              <a:gd name="T48" fmla="*/ 247 w 295"/>
              <a:gd name="T49" fmla="*/ 192 h 295"/>
              <a:gd name="T50" fmla="*/ 270 w 295"/>
              <a:gd name="T51" fmla="*/ 234 h 295"/>
              <a:gd name="T52" fmla="*/ 234 w 295"/>
              <a:gd name="T53" fmla="*/ 270 h 295"/>
              <a:gd name="T54" fmla="*/ 193 w 295"/>
              <a:gd name="T55" fmla="*/ 247 h 295"/>
              <a:gd name="T56" fmla="*/ 186 w 295"/>
              <a:gd name="T57" fmla="*/ 249 h 295"/>
              <a:gd name="T58" fmla="*/ 173 w 295"/>
              <a:gd name="T59" fmla="*/ 295 h 295"/>
              <a:gd name="T60" fmla="*/ 122 w 295"/>
              <a:gd name="T61" fmla="*/ 295 h 295"/>
              <a:gd name="T62" fmla="*/ 109 w 295"/>
              <a:gd name="T63" fmla="*/ 249 h 295"/>
              <a:gd name="T64" fmla="*/ 103 w 295"/>
              <a:gd name="T65" fmla="*/ 247 h 295"/>
              <a:gd name="T66" fmla="*/ 61 w 295"/>
              <a:gd name="T67" fmla="*/ 270 h 295"/>
              <a:gd name="T68" fmla="*/ 25 w 295"/>
              <a:gd name="T69" fmla="*/ 234 h 295"/>
              <a:gd name="T70" fmla="*/ 48 w 295"/>
              <a:gd name="T71" fmla="*/ 192 h 295"/>
              <a:gd name="T72" fmla="*/ 46 w 295"/>
              <a:gd name="T73" fmla="*/ 186 h 295"/>
              <a:gd name="T74" fmla="*/ 0 w 295"/>
              <a:gd name="T75" fmla="*/ 173 h 295"/>
              <a:gd name="T76" fmla="*/ 148 w 295"/>
              <a:gd name="T77" fmla="*/ 227 h 295"/>
              <a:gd name="T78" fmla="*/ 228 w 295"/>
              <a:gd name="T79" fmla="*/ 147 h 295"/>
              <a:gd name="T80" fmla="*/ 148 w 295"/>
              <a:gd name="T81" fmla="*/ 67 h 295"/>
              <a:gd name="T82" fmla="*/ 68 w 295"/>
              <a:gd name="T83" fmla="*/ 147 h 295"/>
              <a:gd name="T84" fmla="*/ 148 w 295"/>
              <a:gd name="T85" fmla="*/ 227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5" h="295">
                <a:moveTo>
                  <a:pt x="92" y="147"/>
                </a:moveTo>
                <a:cubicBezTo>
                  <a:pt x="92" y="116"/>
                  <a:pt x="117" y="92"/>
                  <a:pt x="148" y="92"/>
                </a:cubicBezTo>
                <a:cubicBezTo>
                  <a:pt x="178" y="92"/>
                  <a:pt x="203" y="116"/>
                  <a:pt x="203" y="147"/>
                </a:cubicBezTo>
                <a:cubicBezTo>
                  <a:pt x="203" y="178"/>
                  <a:pt x="178" y="203"/>
                  <a:pt x="148" y="203"/>
                </a:cubicBezTo>
                <a:cubicBezTo>
                  <a:pt x="117" y="203"/>
                  <a:pt x="92" y="178"/>
                  <a:pt x="92" y="147"/>
                </a:cubicBezTo>
                <a:close/>
                <a:moveTo>
                  <a:pt x="0" y="173"/>
                </a:moveTo>
                <a:cubicBezTo>
                  <a:pt x="0" y="122"/>
                  <a:pt x="0" y="122"/>
                  <a:pt x="0" y="122"/>
                </a:cubicBezTo>
                <a:cubicBezTo>
                  <a:pt x="46" y="109"/>
                  <a:pt x="46" y="109"/>
                  <a:pt x="46" y="109"/>
                </a:cubicBezTo>
                <a:cubicBezTo>
                  <a:pt x="47" y="106"/>
                  <a:pt x="47" y="104"/>
                  <a:pt x="48" y="102"/>
                </a:cubicBezTo>
                <a:cubicBezTo>
                  <a:pt x="25" y="61"/>
                  <a:pt x="25" y="61"/>
                  <a:pt x="25" y="61"/>
                </a:cubicBezTo>
                <a:cubicBezTo>
                  <a:pt x="61" y="25"/>
                  <a:pt x="61" y="25"/>
                  <a:pt x="61" y="25"/>
                </a:cubicBezTo>
                <a:cubicBezTo>
                  <a:pt x="103" y="48"/>
                  <a:pt x="103" y="48"/>
                  <a:pt x="103" y="48"/>
                </a:cubicBezTo>
                <a:cubicBezTo>
                  <a:pt x="105" y="47"/>
                  <a:pt x="107" y="46"/>
                  <a:pt x="109" y="45"/>
                </a:cubicBezTo>
                <a:cubicBezTo>
                  <a:pt x="122" y="0"/>
                  <a:pt x="122" y="0"/>
                  <a:pt x="122" y="0"/>
                </a:cubicBezTo>
                <a:cubicBezTo>
                  <a:pt x="173" y="0"/>
                  <a:pt x="173" y="0"/>
                  <a:pt x="173" y="0"/>
                </a:cubicBezTo>
                <a:cubicBezTo>
                  <a:pt x="186" y="45"/>
                  <a:pt x="186" y="45"/>
                  <a:pt x="186" y="45"/>
                </a:cubicBezTo>
                <a:cubicBezTo>
                  <a:pt x="189" y="46"/>
                  <a:pt x="191" y="47"/>
                  <a:pt x="193" y="48"/>
                </a:cubicBezTo>
                <a:cubicBezTo>
                  <a:pt x="234" y="25"/>
                  <a:pt x="234" y="25"/>
                  <a:pt x="234" y="25"/>
                </a:cubicBezTo>
                <a:cubicBezTo>
                  <a:pt x="270" y="61"/>
                  <a:pt x="270" y="61"/>
                  <a:pt x="270" y="61"/>
                </a:cubicBezTo>
                <a:cubicBezTo>
                  <a:pt x="247" y="102"/>
                  <a:pt x="247" y="102"/>
                  <a:pt x="247" y="102"/>
                </a:cubicBezTo>
                <a:cubicBezTo>
                  <a:pt x="248" y="104"/>
                  <a:pt x="249" y="106"/>
                  <a:pt x="250" y="109"/>
                </a:cubicBezTo>
                <a:cubicBezTo>
                  <a:pt x="295" y="122"/>
                  <a:pt x="295" y="122"/>
                  <a:pt x="295" y="122"/>
                </a:cubicBezTo>
                <a:cubicBezTo>
                  <a:pt x="295" y="173"/>
                  <a:pt x="295" y="173"/>
                  <a:pt x="295" y="173"/>
                </a:cubicBezTo>
                <a:cubicBezTo>
                  <a:pt x="250" y="186"/>
                  <a:pt x="250" y="186"/>
                  <a:pt x="250" y="186"/>
                </a:cubicBezTo>
                <a:cubicBezTo>
                  <a:pt x="249" y="188"/>
                  <a:pt x="248" y="190"/>
                  <a:pt x="247" y="192"/>
                </a:cubicBezTo>
                <a:cubicBezTo>
                  <a:pt x="270" y="234"/>
                  <a:pt x="270" y="234"/>
                  <a:pt x="270" y="234"/>
                </a:cubicBezTo>
                <a:cubicBezTo>
                  <a:pt x="234" y="270"/>
                  <a:pt x="234" y="270"/>
                  <a:pt x="234" y="270"/>
                </a:cubicBezTo>
                <a:cubicBezTo>
                  <a:pt x="193" y="247"/>
                  <a:pt x="193" y="247"/>
                  <a:pt x="193" y="247"/>
                </a:cubicBezTo>
                <a:cubicBezTo>
                  <a:pt x="191" y="248"/>
                  <a:pt x="189" y="248"/>
                  <a:pt x="186" y="249"/>
                </a:cubicBezTo>
                <a:cubicBezTo>
                  <a:pt x="173" y="295"/>
                  <a:pt x="173" y="295"/>
                  <a:pt x="173" y="295"/>
                </a:cubicBezTo>
                <a:cubicBezTo>
                  <a:pt x="122" y="295"/>
                  <a:pt x="122" y="295"/>
                  <a:pt x="122" y="295"/>
                </a:cubicBezTo>
                <a:cubicBezTo>
                  <a:pt x="109" y="249"/>
                  <a:pt x="109" y="249"/>
                  <a:pt x="109" y="249"/>
                </a:cubicBezTo>
                <a:cubicBezTo>
                  <a:pt x="107" y="248"/>
                  <a:pt x="105" y="248"/>
                  <a:pt x="103" y="247"/>
                </a:cubicBezTo>
                <a:cubicBezTo>
                  <a:pt x="61" y="270"/>
                  <a:pt x="61" y="270"/>
                  <a:pt x="61" y="270"/>
                </a:cubicBezTo>
                <a:cubicBezTo>
                  <a:pt x="25" y="234"/>
                  <a:pt x="25" y="234"/>
                  <a:pt x="25" y="234"/>
                </a:cubicBezTo>
                <a:cubicBezTo>
                  <a:pt x="48" y="192"/>
                  <a:pt x="48" y="192"/>
                  <a:pt x="48" y="192"/>
                </a:cubicBezTo>
                <a:cubicBezTo>
                  <a:pt x="47" y="190"/>
                  <a:pt x="47" y="188"/>
                  <a:pt x="46" y="186"/>
                </a:cubicBezTo>
                <a:lnTo>
                  <a:pt x="0" y="173"/>
                </a:lnTo>
                <a:close/>
                <a:moveTo>
                  <a:pt x="148" y="227"/>
                </a:moveTo>
                <a:cubicBezTo>
                  <a:pt x="192" y="227"/>
                  <a:pt x="228" y="191"/>
                  <a:pt x="228" y="147"/>
                </a:cubicBezTo>
                <a:cubicBezTo>
                  <a:pt x="228" y="103"/>
                  <a:pt x="192" y="67"/>
                  <a:pt x="148" y="67"/>
                </a:cubicBezTo>
                <a:cubicBezTo>
                  <a:pt x="104" y="67"/>
                  <a:pt x="68" y="103"/>
                  <a:pt x="68" y="147"/>
                </a:cubicBezTo>
                <a:cubicBezTo>
                  <a:pt x="68" y="191"/>
                  <a:pt x="104" y="227"/>
                  <a:pt x="148" y="227"/>
                </a:cubicBezTo>
                <a:close/>
              </a:path>
            </a:pathLst>
          </a:custGeom>
          <a:solidFill>
            <a:srgbClr val="37475E"/>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7" name="Freeform 7"/>
          <p:cNvSpPr>
            <a:spLocks/>
          </p:cNvSpPr>
          <p:nvPr/>
        </p:nvSpPr>
        <p:spPr bwMode="auto">
          <a:xfrm>
            <a:off x="5299472" y="2550319"/>
            <a:ext cx="1060847" cy="1684735"/>
          </a:xfrm>
          <a:custGeom>
            <a:avLst/>
            <a:gdLst>
              <a:gd name="T0" fmla="*/ 262 w 372"/>
              <a:gd name="T1" fmla="*/ 22 h 590"/>
              <a:gd name="T2" fmla="*/ 245 w 372"/>
              <a:gd name="T3" fmla="*/ 119 h 590"/>
              <a:gd name="T4" fmla="*/ 227 w 372"/>
              <a:gd name="T5" fmla="*/ 176 h 590"/>
              <a:gd name="T6" fmla="*/ 176 w 372"/>
              <a:gd name="T7" fmla="*/ 86 h 590"/>
              <a:gd name="T8" fmla="*/ 120 w 372"/>
              <a:gd name="T9" fmla="*/ 90 h 590"/>
              <a:gd name="T10" fmla="*/ 115 w 372"/>
              <a:gd name="T11" fmla="*/ 141 h 590"/>
              <a:gd name="T12" fmla="*/ 226 w 372"/>
              <a:gd name="T13" fmla="*/ 176 h 590"/>
              <a:gd name="T14" fmla="*/ 198 w 372"/>
              <a:gd name="T15" fmla="*/ 276 h 590"/>
              <a:gd name="T16" fmla="*/ 123 w 372"/>
              <a:gd name="T17" fmla="*/ 187 h 590"/>
              <a:gd name="T18" fmla="*/ 64 w 372"/>
              <a:gd name="T19" fmla="*/ 199 h 590"/>
              <a:gd name="T20" fmla="*/ 60 w 372"/>
              <a:gd name="T21" fmla="*/ 254 h 590"/>
              <a:gd name="T22" fmla="*/ 197 w 372"/>
              <a:gd name="T23" fmla="*/ 278 h 590"/>
              <a:gd name="T24" fmla="*/ 162 w 372"/>
              <a:gd name="T25" fmla="*/ 440 h 590"/>
              <a:gd name="T26" fmla="*/ 87 w 372"/>
              <a:gd name="T27" fmla="*/ 340 h 590"/>
              <a:gd name="T28" fmla="*/ 19 w 372"/>
              <a:gd name="T29" fmla="*/ 350 h 590"/>
              <a:gd name="T30" fmla="*/ 15 w 372"/>
              <a:gd name="T31" fmla="*/ 415 h 590"/>
              <a:gd name="T32" fmla="*/ 161 w 372"/>
              <a:gd name="T33" fmla="*/ 449 h 590"/>
              <a:gd name="T34" fmla="*/ 143 w 372"/>
              <a:gd name="T35" fmla="*/ 590 h 590"/>
              <a:gd name="T36" fmla="*/ 150 w 372"/>
              <a:gd name="T37" fmla="*/ 590 h 590"/>
              <a:gd name="T38" fmla="*/ 156 w 372"/>
              <a:gd name="T39" fmla="*/ 530 h 590"/>
              <a:gd name="T40" fmla="*/ 219 w 372"/>
              <a:gd name="T41" fmla="*/ 562 h 590"/>
              <a:gd name="T42" fmla="*/ 333 w 372"/>
              <a:gd name="T43" fmla="*/ 558 h 590"/>
              <a:gd name="T44" fmla="*/ 349 w 372"/>
              <a:gd name="T45" fmla="*/ 489 h 590"/>
              <a:gd name="T46" fmla="*/ 284 w 372"/>
              <a:gd name="T47" fmla="*/ 451 h 590"/>
              <a:gd name="T48" fmla="*/ 157 w 372"/>
              <a:gd name="T49" fmla="*/ 520 h 590"/>
              <a:gd name="T50" fmla="*/ 180 w 372"/>
              <a:gd name="T51" fmla="*/ 369 h 590"/>
              <a:gd name="T52" fmla="*/ 234 w 372"/>
              <a:gd name="T53" fmla="*/ 392 h 590"/>
              <a:gd name="T54" fmla="*/ 323 w 372"/>
              <a:gd name="T55" fmla="*/ 382 h 590"/>
              <a:gd name="T56" fmla="*/ 278 w 372"/>
              <a:gd name="T57" fmla="*/ 301 h 590"/>
              <a:gd name="T58" fmla="*/ 181 w 372"/>
              <a:gd name="T59" fmla="*/ 361 h 590"/>
              <a:gd name="T60" fmla="*/ 211 w 372"/>
              <a:gd name="T61" fmla="*/ 234 h 590"/>
              <a:gd name="T62" fmla="*/ 342 w 372"/>
              <a:gd name="T63" fmla="*/ 240 h 590"/>
              <a:gd name="T64" fmla="*/ 298 w 372"/>
              <a:gd name="T65" fmla="*/ 169 h 590"/>
              <a:gd name="T66" fmla="*/ 212 w 372"/>
              <a:gd name="T67" fmla="*/ 231 h 590"/>
              <a:gd name="T68" fmla="*/ 247 w 372"/>
              <a:gd name="T69" fmla="*/ 118 h 590"/>
              <a:gd name="T70" fmla="*/ 310 w 372"/>
              <a:gd name="T71" fmla="*/ 66 h 590"/>
              <a:gd name="T72" fmla="*/ 262 w 372"/>
              <a:gd name="T73" fmla="*/ 22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2" h="590">
                <a:moveTo>
                  <a:pt x="262" y="22"/>
                </a:moveTo>
                <a:cubicBezTo>
                  <a:pt x="236" y="41"/>
                  <a:pt x="238" y="90"/>
                  <a:pt x="245" y="119"/>
                </a:cubicBezTo>
                <a:cubicBezTo>
                  <a:pt x="245" y="119"/>
                  <a:pt x="233" y="157"/>
                  <a:pt x="227" y="176"/>
                </a:cubicBezTo>
                <a:cubicBezTo>
                  <a:pt x="226" y="171"/>
                  <a:pt x="215" y="116"/>
                  <a:pt x="176" y="86"/>
                </a:cubicBezTo>
                <a:cubicBezTo>
                  <a:pt x="158" y="73"/>
                  <a:pt x="136" y="73"/>
                  <a:pt x="120" y="90"/>
                </a:cubicBezTo>
                <a:cubicBezTo>
                  <a:pt x="107" y="104"/>
                  <a:pt x="104" y="125"/>
                  <a:pt x="115" y="141"/>
                </a:cubicBezTo>
                <a:cubicBezTo>
                  <a:pt x="138" y="173"/>
                  <a:pt x="191" y="180"/>
                  <a:pt x="226" y="176"/>
                </a:cubicBezTo>
                <a:cubicBezTo>
                  <a:pt x="216" y="209"/>
                  <a:pt x="206" y="242"/>
                  <a:pt x="198" y="276"/>
                </a:cubicBezTo>
                <a:cubicBezTo>
                  <a:pt x="193" y="265"/>
                  <a:pt x="170" y="211"/>
                  <a:pt x="123" y="187"/>
                </a:cubicBezTo>
                <a:cubicBezTo>
                  <a:pt x="102" y="177"/>
                  <a:pt x="79" y="180"/>
                  <a:pt x="64" y="199"/>
                </a:cubicBezTo>
                <a:cubicBezTo>
                  <a:pt x="51" y="214"/>
                  <a:pt x="49" y="238"/>
                  <a:pt x="60" y="254"/>
                </a:cubicBezTo>
                <a:cubicBezTo>
                  <a:pt x="87" y="293"/>
                  <a:pt x="157" y="290"/>
                  <a:pt x="197" y="278"/>
                </a:cubicBezTo>
                <a:cubicBezTo>
                  <a:pt x="183" y="332"/>
                  <a:pt x="172" y="386"/>
                  <a:pt x="162" y="440"/>
                </a:cubicBezTo>
                <a:cubicBezTo>
                  <a:pt x="155" y="420"/>
                  <a:pt x="134" y="368"/>
                  <a:pt x="87" y="340"/>
                </a:cubicBezTo>
                <a:cubicBezTo>
                  <a:pt x="64" y="326"/>
                  <a:pt x="37" y="328"/>
                  <a:pt x="19" y="350"/>
                </a:cubicBezTo>
                <a:cubicBezTo>
                  <a:pt x="3" y="368"/>
                  <a:pt x="0" y="395"/>
                  <a:pt x="15" y="415"/>
                </a:cubicBezTo>
                <a:cubicBezTo>
                  <a:pt x="44" y="455"/>
                  <a:pt x="115" y="458"/>
                  <a:pt x="161" y="449"/>
                </a:cubicBezTo>
                <a:cubicBezTo>
                  <a:pt x="153" y="496"/>
                  <a:pt x="147" y="543"/>
                  <a:pt x="143" y="590"/>
                </a:cubicBezTo>
                <a:cubicBezTo>
                  <a:pt x="150" y="590"/>
                  <a:pt x="150" y="590"/>
                  <a:pt x="150" y="590"/>
                </a:cubicBezTo>
                <a:cubicBezTo>
                  <a:pt x="151" y="570"/>
                  <a:pt x="153" y="550"/>
                  <a:pt x="156" y="530"/>
                </a:cubicBezTo>
                <a:cubicBezTo>
                  <a:pt x="175" y="544"/>
                  <a:pt x="197" y="554"/>
                  <a:pt x="219" y="562"/>
                </a:cubicBezTo>
                <a:cubicBezTo>
                  <a:pt x="252" y="573"/>
                  <a:pt x="303" y="583"/>
                  <a:pt x="333" y="558"/>
                </a:cubicBezTo>
                <a:cubicBezTo>
                  <a:pt x="353" y="542"/>
                  <a:pt x="358" y="513"/>
                  <a:pt x="349" y="489"/>
                </a:cubicBezTo>
                <a:cubicBezTo>
                  <a:pt x="339" y="461"/>
                  <a:pt x="313" y="448"/>
                  <a:pt x="284" y="451"/>
                </a:cubicBezTo>
                <a:cubicBezTo>
                  <a:pt x="222" y="458"/>
                  <a:pt x="173" y="503"/>
                  <a:pt x="157" y="520"/>
                </a:cubicBezTo>
                <a:cubicBezTo>
                  <a:pt x="162" y="469"/>
                  <a:pt x="170" y="419"/>
                  <a:pt x="180" y="369"/>
                </a:cubicBezTo>
                <a:cubicBezTo>
                  <a:pt x="197" y="379"/>
                  <a:pt x="215" y="387"/>
                  <a:pt x="234" y="392"/>
                </a:cubicBezTo>
                <a:cubicBezTo>
                  <a:pt x="261" y="399"/>
                  <a:pt x="301" y="404"/>
                  <a:pt x="323" y="382"/>
                </a:cubicBezTo>
                <a:cubicBezTo>
                  <a:pt x="357" y="348"/>
                  <a:pt x="323" y="293"/>
                  <a:pt x="278" y="301"/>
                </a:cubicBezTo>
                <a:cubicBezTo>
                  <a:pt x="230" y="309"/>
                  <a:pt x="194" y="347"/>
                  <a:pt x="181" y="361"/>
                </a:cubicBezTo>
                <a:cubicBezTo>
                  <a:pt x="190" y="319"/>
                  <a:pt x="200" y="276"/>
                  <a:pt x="211" y="234"/>
                </a:cubicBezTo>
                <a:cubicBezTo>
                  <a:pt x="245" y="253"/>
                  <a:pt x="311" y="273"/>
                  <a:pt x="342" y="240"/>
                </a:cubicBezTo>
                <a:cubicBezTo>
                  <a:pt x="372" y="208"/>
                  <a:pt x="338" y="159"/>
                  <a:pt x="298" y="169"/>
                </a:cubicBezTo>
                <a:cubicBezTo>
                  <a:pt x="251" y="180"/>
                  <a:pt x="220" y="220"/>
                  <a:pt x="212" y="231"/>
                </a:cubicBezTo>
                <a:cubicBezTo>
                  <a:pt x="223" y="193"/>
                  <a:pt x="234" y="155"/>
                  <a:pt x="247" y="118"/>
                </a:cubicBezTo>
                <a:cubicBezTo>
                  <a:pt x="254" y="116"/>
                  <a:pt x="293" y="100"/>
                  <a:pt x="310" y="66"/>
                </a:cubicBezTo>
                <a:cubicBezTo>
                  <a:pt x="326" y="36"/>
                  <a:pt x="291" y="0"/>
                  <a:pt x="262" y="22"/>
                </a:cubicBezTo>
                <a:close/>
              </a:path>
            </a:pathLst>
          </a:custGeom>
          <a:solidFill>
            <a:srgbClr val="45597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8" name="Freeform 8"/>
          <p:cNvSpPr>
            <a:spLocks/>
          </p:cNvSpPr>
          <p:nvPr/>
        </p:nvSpPr>
        <p:spPr bwMode="auto">
          <a:xfrm>
            <a:off x="3499248" y="2930128"/>
            <a:ext cx="1340644" cy="1568054"/>
          </a:xfrm>
          <a:custGeom>
            <a:avLst/>
            <a:gdLst>
              <a:gd name="T0" fmla="*/ 460 w 470"/>
              <a:gd name="T1" fmla="*/ 204 h 549"/>
              <a:gd name="T2" fmla="*/ 362 w 470"/>
              <a:gd name="T3" fmla="*/ 278 h 549"/>
              <a:gd name="T4" fmla="*/ 348 w 470"/>
              <a:gd name="T5" fmla="*/ 396 h 549"/>
              <a:gd name="T6" fmla="*/ 275 w 470"/>
              <a:gd name="T7" fmla="*/ 296 h 549"/>
              <a:gd name="T8" fmla="*/ 255 w 470"/>
              <a:gd name="T9" fmla="*/ 269 h 549"/>
              <a:gd name="T10" fmla="*/ 356 w 470"/>
              <a:gd name="T11" fmla="*/ 97 h 549"/>
              <a:gd name="T12" fmla="*/ 266 w 470"/>
              <a:gd name="T13" fmla="*/ 161 h 549"/>
              <a:gd name="T14" fmla="*/ 251 w 470"/>
              <a:gd name="T15" fmla="*/ 265 h 549"/>
              <a:gd name="T16" fmla="*/ 157 w 470"/>
              <a:gd name="T17" fmla="*/ 156 h 549"/>
              <a:gd name="T18" fmla="*/ 232 w 470"/>
              <a:gd name="T19" fmla="*/ 0 h 549"/>
              <a:gd name="T20" fmla="*/ 160 w 470"/>
              <a:gd name="T21" fmla="*/ 62 h 549"/>
              <a:gd name="T22" fmla="*/ 155 w 470"/>
              <a:gd name="T23" fmla="*/ 154 h 549"/>
              <a:gd name="T24" fmla="*/ 112 w 470"/>
              <a:gd name="T25" fmla="*/ 117 h 549"/>
              <a:gd name="T26" fmla="*/ 71 w 470"/>
              <a:gd name="T27" fmla="*/ 57 h 549"/>
              <a:gd name="T28" fmla="*/ 0 w 470"/>
              <a:gd name="T29" fmla="*/ 45 h 549"/>
              <a:gd name="T30" fmla="*/ 112 w 470"/>
              <a:gd name="T31" fmla="*/ 117 h 549"/>
              <a:gd name="T32" fmla="*/ 204 w 470"/>
              <a:gd name="T33" fmla="*/ 211 h 549"/>
              <a:gd name="T34" fmla="*/ 112 w 470"/>
              <a:gd name="T35" fmla="*/ 194 h 549"/>
              <a:gd name="T36" fmla="*/ 35 w 470"/>
              <a:gd name="T37" fmla="*/ 250 h 549"/>
              <a:gd name="T38" fmla="*/ 205 w 470"/>
              <a:gd name="T39" fmla="*/ 213 h 549"/>
              <a:gd name="T40" fmla="*/ 271 w 470"/>
              <a:gd name="T41" fmla="*/ 300 h 549"/>
              <a:gd name="T42" fmla="*/ 298 w 470"/>
              <a:gd name="T43" fmla="*/ 337 h 549"/>
              <a:gd name="T44" fmla="*/ 194 w 470"/>
              <a:gd name="T45" fmla="*/ 320 h 549"/>
              <a:gd name="T46" fmla="*/ 106 w 470"/>
              <a:gd name="T47" fmla="*/ 386 h 549"/>
              <a:gd name="T48" fmla="*/ 301 w 470"/>
              <a:gd name="T49" fmla="*/ 341 h 549"/>
              <a:gd name="T50" fmla="*/ 378 w 470"/>
              <a:gd name="T51" fmla="*/ 457 h 549"/>
              <a:gd name="T52" fmla="*/ 261 w 470"/>
              <a:gd name="T53" fmla="*/ 443 h 549"/>
              <a:gd name="T54" fmla="*/ 165 w 470"/>
              <a:gd name="T55" fmla="*/ 520 h 549"/>
              <a:gd name="T56" fmla="*/ 290 w 470"/>
              <a:gd name="T57" fmla="*/ 536 h 549"/>
              <a:gd name="T58" fmla="*/ 381 w 470"/>
              <a:gd name="T59" fmla="*/ 462 h 549"/>
              <a:gd name="T60" fmla="*/ 414 w 470"/>
              <a:gd name="T61" fmla="*/ 515 h 549"/>
              <a:gd name="T62" fmla="*/ 423 w 470"/>
              <a:gd name="T63" fmla="*/ 510 h 549"/>
              <a:gd name="T64" fmla="*/ 351 w 470"/>
              <a:gd name="T65" fmla="*/ 400 h 549"/>
              <a:gd name="T66" fmla="*/ 448 w 470"/>
              <a:gd name="T67" fmla="*/ 326 h 549"/>
              <a:gd name="T68" fmla="*/ 460 w 470"/>
              <a:gd name="T69" fmla="*/ 20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0" h="549">
                <a:moveTo>
                  <a:pt x="460" y="204"/>
                </a:moveTo>
                <a:cubicBezTo>
                  <a:pt x="460" y="204"/>
                  <a:pt x="393" y="224"/>
                  <a:pt x="362" y="278"/>
                </a:cubicBezTo>
                <a:cubicBezTo>
                  <a:pt x="336" y="324"/>
                  <a:pt x="345" y="379"/>
                  <a:pt x="348" y="396"/>
                </a:cubicBezTo>
                <a:cubicBezTo>
                  <a:pt x="325" y="362"/>
                  <a:pt x="300" y="329"/>
                  <a:pt x="275" y="296"/>
                </a:cubicBezTo>
                <a:cubicBezTo>
                  <a:pt x="269" y="287"/>
                  <a:pt x="262" y="278"/>
                  <a:pt x="255" y="269"/>
                </a:cubicBezTo>
                <a:cubicBezTo>
                  <a:pt x="331" y="246"/>
                  <a:pt x="373" y="175"/>
                  <a:pt x="356" y="97"/>
                </a:cubicBezTo>
                <a:cubicBezTo>
                  <a:pt x="356" y="97"/>
                  <a:pt x="295" y="113"/>
                  <a:pt x="266" y="161"/>
                </a:cubicBezTo>
                <a:cubicBezTo>
                  <a:pt x="243" y="200"/>
                  <a:pt x="248" y="249"/>
                  <a:pt x="251" y="265"/>
                </a:cubicBezTo>
                <a:cubicBezTo>
                  <a:pt x="222" y="227"/>
                  <a:pt x="191" y="190"/>
                  <a:pt x="157" y="156"/>
                </a:cubicBezTo>
                <a:cubicBezTo>
                  <a:pt x="222" y="131"/>
                  <a:pt x="252" y="67"/>
                  <a:pt x="232" y="0"/>
                </a:cubicBezTo>
                <a:cubicBezTo>
                  <a:pt x="232" y="0"/>
                  <a:pt x="181" y="18"/>
                  <a:pt x="160" y="62"/>
                </a:cubicBezTo>
                <a:cubicBezTo>
                  <a:pt x="141" y="99"/>
                  <a:pt x="152" y="143"/>
                  <a:pt x="155" y="154"/>
                </a:cubicBezTo>
                <a:cubicBezTo>
                  <a:pt x="141" y="141"/>
                  <a:pt x="127" y="128"/>
                  <a:pt x="112" y="117"/>
                </a:cubicBezTo>
                <a:cubicBezTo>
                  <a:pt x="111" y="115"/>
                  <a:pt x="102" y="76"/>
                  <a:pt x="71" y="57"/>
                </a:cubicBezTo>
                <a:cubicBezTo>
                  <a:pt x="40" y="37"/>
                  <a:pt x="0" y="45"/>
                  <a:pt x="0" y="45"/>
                </a:cubicBezTo>
                <a:cubicBezTo>
                  <a:pt x="13" y="97"/>
                  <a:pt x="59" y="126"/>
                  <a:pt x="112" y="117"/>
                </a:cubicBezTo>
                <a:cubicBezTo>
                  <a:pt x="146" y="145"/>
                  <a:pt x="176" y="177"/>
                  <a:pt x="204" y="211"/>
                </a:cubicBezTo>
                <a:cubicBezTo>
                  <a:pt x="195" y="206"/>
                  <a:pt x="154" y="185"/>
                  <a:pt x="112" y="194"/>
                </a:cubicBezTo>
                <a:cubicBezTo>
                  <a:pt x="65" y="204"/>
                  <a:pt x="35" y="250"/>
                  <a:pt x="35" y="250"/>
                </a:cubicBezTo>
                <a:cubicBezTo>
                  <a:pt x="95" y="285"/>
                  <a:pt x="165" y="270"/>
                  <a:pt x="205" y="213"/>
                </a:cubicBezTo>
                <a:cubicBezTo>
                  <a:pt x="228" y="241"/>
                  <a:pt x="250" y="271"/>
                  <a:pt x="271" y="300"/>
                </a:cubicBezTo>
                <a:cubicBezTo>
                  <a:pt x="280" y="312"/>
                  <a:pt x="289" y="324"/>
                  <a:pt x="298" y="337"/>
                </a:cubicBezTo>
                <a:cubicBezTo>
                  <a:pt x="283" y="329"/>
                  <a:pt x="239" y="309"/>
                  <a:pt x="194" y="320"/>
                </a:cubicBezTo>
                <a:cubicBezTo>
                  <a:pt x="140" y="333"/>
                  <a:pt x="106" y="386"/>
                  <a:pt x="106" y="386"/>
                </a:cubicBezTo>
                <a:cubicBezTo>
                  <a:pt x="176" y="425"/>
                  <a:pt x="256" y="407"/>
                  <a:pt x="301" y="341"/>
                </a:cubicBezTo>
                <a:cubicBezTo>
                  <a:pt x="328" y="379"/>
                  <a:pt x="354" y="418"/>
                  <a:pt x="378" y="457"/>
                </a:cubicBezTo>
                <a:cubicBezTo>
                  <a:pt x="363" y="450"/>
                  <a:pt x="311" y="428"/>
                  <a:pt x="261" y="443"/>
                </a:cubicBezTo>
                <a:cubicBezTo>
                  <a:pt x="200" y="460"/>
                  <a:pt x="165" y="520"/>
                  <a:pt x="165" y="520"/>
                </a:cubicBezTo>
                <a:cubicBezTo>
                  <a:pt x="202" y="540"/>
                  <a:pt x="250" y="549"/>
                  <a:pt x="290" y="536"/>
                </a:cubicBezTo>
                <a:cubicBezTo>
                  <a:pt x="328" y="524"/>
                  <a:pt x="360" y="495"/>
                  <a:pt x="381" y="462"/>
                </a:cubicBezTo>
                <a:cubicBezTo>
                  <a:pt x="392" y="479"/>
                  <a:pt x="403" y="497"/>
                  <a:pt x="414" y="515"/>
                </a:cubicBezTo>
                <a:cubicBezTo>
                  <a:pt x="423" y="510"/>
                  <a:pt x="423" y="510"/>
                  <a:pt x="423" y="510"/>
                </a:cubicBezTo>
                <a:cubicBezTo>
                  <a:pt x="400" y="472"/>
                  <a:pt x="376" y="436"/>
                  <a:pt x="351" y="400"/>
                </a:cubicBezTo>
                <a:cubicBezTo>
                  <a:pt x="390" y="388"/>
                  <a:pt x="428" y="362"/>
                  <a:pt x="448" y="326"/>
                </a:cubicBezTo>
                <a:cubicBezTo>
                  <a:pt x="468" y="290"/>
                  <a:pt x="470" y="243"/>
                  <a:pt x="460" y="204"/>
                </a:cubicBezTo>
                <a:close/>
              </a:path>
            </a:pathLst>
          </a:custGeom>
          <a:solidFill>
            <a:srgbClr val="37475E"/>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9" name="Freeform 9"/>
          <p:cNvSpPr>
            <a:spLocks/>
          </p:cNvSpPr>
          <p:nvPr/>
        </p:nvSpPr>
        <p:spPr bwMode="auto">
          <a:xfrm>
            <a:off x="5878116" y="2881313"/>
            <a:ext cx="1329928" cy="1590675"/>
          </a:xfrm>
          <a:custGeom>
            <a:avLst/>
            <a:gdLst>
              <a:gd name="T0" fmla="*/ 266 w 466"/>
              <a:gd name="T1" fmla="*/ 215 h 557"/>
              <a:gd name="T2" fmla="*/ 441 w 466"/>
              <a:gd name="T3" fmla="*/ 243 h 557"/>
              <a:gd name="T4" fmla="*/ 360 w 466"/>
              <a:gd name="T5" fmla="*/ 191 h 557"/>
              <a:gd name="T6" fmla="*/ 268 w 466"/>
              <a:gd name="T7" fmla="*/ 213 h 557"/>
              <a:gd name="T8" fmla="*/ 356 w 466"/>
              <a:gd name="T9" fmla="*/ 112 h 557"/>
              <a:gd name="T10" fmla="*/ 466 w 466"/>
              <a:gd name="T11" fmla="*/ 33 h 557"/>
              <a:gd name="T12" fmla="*/ 394 w 466"/>
              <a:gd name="T13" fmla="*/ 49 h 557"/>
              <a:gd name="T14" fmla="*/ 356 w 466"/>
              <a:gd name="T15" fmla="*/ 112 h 557"/>
              <a:gd name="T16" fmla="*/ 315 w 466"/>
              <a:gd name="T17" fmla="*/ 152 h 557"/>
              <a:gd name="T18" fmla="*/ 305 w 466"/>
              <a:gd name="T19" fmla="*/ 59 h 557"/>
              <a:gd name="T20" fmla="*/ 228 w 466"/>
              <a:gd name="T21" fmla="*/ 0 h 557"/>
              <a:gd name="T22" fmla="*/ 313 w 466"/>
              <a:gd name="T23" fmla="*/ 154 h 557"/>
              <a:gd name="T24" fmla="*/ 223 w 466"/>
              <a:gd name="T25" fmla="*/ 270 h 557"/>
              <a:gd name="T26" fmla="*/ 202 w 466"/>
              <a:gd name="T27" fmla="*/ 165 h 557"/>
              <a:gd name="T28" fmla="*/ 108 w 466"/>
              <a:gd name="T29" fmla="*/ 105 h 557"/>
              <a:gd name="T30" fmla="*/ 220 w 466"/>
              <a:gd name="T31" fmla="*/ 275 h 557"/>
              <a:gd name="T32" fmla="*/ 200 w 466"/>
              <a:gd name="T33" fmla="*/ 303 h 557"/>
              <a:gd name="T34" fmla="*/ 132 w 466"/>
              <a:gd name="T35" fmla="*/ 408 h 557"/>
              <a:gd name="T36" fmla="*/ 111 w 466"/>
              <a:gd name="T37" fmla="*/ 290 h 557"/>
              <a:gd name="T38" fmla="*/ 8 w 466"/>
              <a:gd name="T39" fmla="*/ 219 h 557"/>
              <a:gd name="T40" fmla="*/ 27 w 466"/>
              <a:gd name="T41" fmla="*/ 343 h 557"/>
              <a:gd name="T42" fmla="*/ 129 w 466"/>
              <a:gd name="T43" fmla="*/ 413 h 557"/>
              <a:gd name="T44" fmla="*/ 63 w 466"/>
              <a:gd name="T45" fmla="*/ 527 h 557"/>
              <a:gd name="T46" fmla="*/ 72 w 466"/>
              <a:gd name="T47" fmla="*/ 533 h 557"/>
              <a:gd name="T48" fmla="*/ 102 w 466"/>
              <a:gd name="T49" fmla="*/ 476 h 557"/>
              <a:gd name="T50" fmla="*/ 199 w 466"/>
              <a:gd name="T51" fmla="*/ 547 h 557"/>
              <a:gd name="T52" fmla="*/ 325 w 466"/>
              <a:gd name="T53" fmla="*/ 524 h 557"/>
              <a:gd name="T54" fmla="*/ 224 w 466"/>
              <a:gd name="T55" fmla="*/ 450 h 557"/>
              <a:gd name="T56" fmla="*/ 105 w 466"/>
              <a:gd name="T57" fmla="*/ 472 h 557"/>
              <a:gd name="T58" fmla="*/ 177 w 466"/>
              <a:gd name="T59" fmla="*/ 350 h 557"/>
              <a:gd name="T60" fmla="*/ 377 w 466"/>
              <a:gd name="T61" fmla="*/ 384 h 557"/>
              <a:gd name="T62" fmla="*/ 284 w 466"/>
              <a:gd name="T63" fmla="*/ 322 h 557"/>
              <a:gd name="T64" fmla="*/ 180 w 466"/>
              <a:gd name="T65" fmla="*/ 345 h 557"/>
              <a:gd name="T66" fmla="*/ 205 w 466"/>
              <a:gd name="T67" fmla="*/ 306 h 557"/>
              <a:gd name="T68" fmla="*/ 266 w 466"/>
              <a:gd name="T69" fmla="*/ 215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6" h="557">
                <a:moveTo>
                  <a:pt x="266" y="215"/>
                </a:moveTo>
                <a:cubicBezTo>
                  <a:pt x="311" y="271"/>
                  <a:pt x="382" y="282"/>
                  <a:pt x="441" y="243"/>
                </a:cubicBezTo>
                <a:cubicBezTo>
                  <a:pt x="441" y="243"/>
                  <a:pt x="408" y="198"/>
                  <a:pt x="360" y="191"/>
                </a:cubicBezTo>
                <a:cubicBezTo>
                  <a:pt x="317" y="184"/>
                  <a:pt x="276" y="208"/>
                  <a:pt x="268" y="213"/>
                </a:cubicBezTo>
                <a:cubicBezTo>
                  <a:pt x="294" y="177"/>
                  <a:pt x="323" y="142"/>
                  <a:pt x="356" y="112"/>
                </a:cubicBezTo>
                <a:cubicBezTo>
                  <a:pt x="410" y="118"/>
                  <a:pt x="455" y="86"/>
                  <a:pt x="466" y="33"/>
                </a:cubicBezTo>
                <a:cubicBezTo>
                  <a:pt x="466" y="33"/>
                  <a:pt x="424" y="27"/>
                  <a:pt x="394" y="49"/>
                </a:cubicBezTo>
                <a:cubicBezTo>
                  <a:pt x="365" y="70"/>
                  <a:pt x="357" y="109"/>
                  <a:pt x="356" y="112"/>
                </a:cubicBezTo>
                <a:cubicBezTo>
                  <a:pt x="341" y="124"/>
                  <a:pt x="328" y="138"/>
                  <a:pt x="315" y="152"/>
                </a:cubicBezTo>
                <a:cubicBezTo>
                  <a:pt x="317" y="141"/>
                  <a:pt x="325" y="96"/>
                  <a:pt x="305" y="59"/>
                </a:cubicBezTo>
                <a:cubicBezTo>
                  <a:pt x="281" y="16"/>
                  <a:pt x="228" y="0"/>
                  <a:pt x="228" y="0"/>
                </a:cubicBezTo>
                <a:cubicBezTo>
                  <a:pt x="211" y="69"/>
                  <a:pt x="246" y="132"/>
                  <a:pt x="313" y="154"/>
                </a:cubicBezTo>
                <a:cubicBezTo>
                  <a:pt x="280" y="190"/>
                  <a:pt x="251" y="230"/>
                  <a:pt x="223" y="270"/>
                </a:cubicBezTo>
                <a:cubicBezTo>
                  <a:pt x="225" y="253"/>
                  <a:pt x="228" y="204"/>
                  <a:pt x="202" y="165"/>
                </a:cubicBezTo>
                <a:cubicBezTo>
                  <a:pt x="170" y="118"/>
                  <a:pt x="108" y="105"/>
                  <a:pt x="108" y="105"/>
                </a:cubicBezTo>
                <a:cubicBezTo>
                  <a:pt x="95" y="186"/>
                  <a:pt x="141" y="255"/>
                  <a:pt x="220" y="275"/>
                </a:cubicBezTo>
                <a:cubicBezTo>
                  <a:pt x="213" y="284"/>
                  <a:pt x="207" y="293"/>
                  <a:pt x="200" y="303"/>
                </a:cubicBezTo>
                <a:cubicBezTo>
                  <a:pt x="177" y="337"/>
                  <a:pt x="154" y="372"/>
                  <a:pt x="132" y="408"/>
                </a:cubicBezTo>
                <a:cubicBezTo>
                  <a:pt x="134" y="391"/>
                  <a:pt x="140" y="334"/>
                  <a:pt x="111" y="290"/>
                </a:cubicBezTo>
                <a:cubicBezTo>
                  <a:pt x="77" y="236"/>
                  <a:pt x="8" y="219"/>
                  <a:pt x="8" y="219"/>
                </a:cubicBezTo>
                <a:cubicBezTo>
                  <a:pt x="0" y="260"/>
                  <a:pt x="5" y="307"/>
                  <a:pt x="27" y="343"/>
                </a:cubicBezTo>
                <a:cubicBezTo>
                  <a:pt x="50" y="378"/>
                  <a:pt x="89" y="402"/>
                  <a:pt x="129" y="413"/>
                </a:cubicBezTo>
                <a:cubicBezTo>
                  <a:pt x="106" y="450"/>
                  <a:pt x="83" y="488"/>
                  <a:pt x="63" y="527"/>
                </a:cubicBezTo>
                <a:cubicBezTo>
                  <a:pt x="72" y="533"/>
                  <a:pt x="72" y="533"/>
                  <a:pt x="72" y="533"/>
                </a:cubicBezTo>
                <a:cubicBezTo>
                  <a:pt x="82" y="514"/>
                  <a:pt x="92" y="495"/>
                  <a:pt x="102" y="476"/>
                </a:cubicBezTo>
                <a:cubicBezTo>
                  <a:pt x="125" y="509"/>
                  <a:pt x="160" y="537"/>
                  <a:pt x="199" y="547"/>
                </a:cubicBezTo>
                <a:cubicBezTo>
                  <a:pt x="241" y="557"/>
                  <a:pt x="288" y="546"/>
                  <a:pt x="325" y="524"/>
                </a:cubicBezTo>
                <a:cubicBezTo>
                  <a:pt x="325" y="524"/>
                  <a:pt x="285" y="464"/>
                  <a:pt x="224" y="450"/>
                </a:cubicBezTo>
                <a:cubicBezTo>
                  <a:pt x="171" y="439"/>
                  <a:pt x="120" y="464"/>
                  <a:pt x="105" y="472"/>
                </a:cubicBezTo>
                <a:cubicBezTo>
                  <a:pt x="128" y="430"/>
                  <a:pt x="152" y="390"/>
                  <a:pt x="177" y="350"/>
                </a:cubicBezTo>
                <a:cubicBezTo>
                  <a:pt x="227" y="414"/>
                  <a:pt x="309" y="428"/>
                  <a:pt x="377" y="384"/>
                </a:cubicBezTo>
                <a:cubicBezTo>
                  <a:pt x="377" y="384"/>
                  <a:pt x="340" y="332"/>
                  <a:pt x="284" y="322"/>
                </a:cubicBezTo>
                <a:cubicBezTo>
                  <a:pt x="238" y="314"/>
                  <a:pt x="194" y="337"/>
                  <a:pt x="180" y="345"/>
                </a:cubicBezTo>
                <a:cubicBezTo>
                  <a:pt x="188" y="332"/>
                  <a:pt x="197" y="319"/>
                  <a:pt x="205" y="306"/>
                </a:cubicBezTo>
                <a:cubicBezTo>
                  <a:pt x="225" y="276"/>
                  <a:pt x="245" y="245"/>
                  <a:pt x="266" y="215"/>
                </a:cubicBezTo>
                <a:close/>
              </a:path>
            </a:pathLst>
          </a:custGeom>
          <a:solidFill>
            <a:srgbClr val="37475E"/>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0" name="Freeform 10"/>
          <p:cNvSpPr>
            <a:spLocks/>
          </p:cNvSpPr>
          <p:nvPr/>
        </p:nvSpPr>
        <p:spPr bwMode="auto">
          <a:xfrm>
            <a:off x="3810001" y="1729979"/>
            <a:ext cx="1250156" cy="1222772"/>
          </a:xfrm>
          <a:custGeom>
            <a:avLst/>
            <a:gdLst>
              <a:gd name="T0" fmla="*/ 329 w 438"/>
              <a:gd name="T1" fmla="*/ 133 h 428"/>
              <a:gd name="T2" fmla="*/ 274 w 438"/>
              <a:gd name="T3" fmla="*/ 262 h 428"/>
              <a:gd name="T4" fmla="*/ 223 w 438"/>
              <a:gd name="T5" fmla="*/ 225 h 428"/>
              <a:gd name="T6" fmla="*/ 238 w 438"/>
              <a:gd name="T7" fmla="*/ 203 h 428"/>
              <a:gd name="T8" fmla="*/ 314 w 438"/>
              <a:gd name="T9" fmla="*/ 121 h 428"/>
              <a:gd name="T10" fmla="*/ 253 w 438"/>
              <a:gd name="T11" fmla="*/ 93 h 428"/>
              <a:gd name="T12" fmla="*/ 224 w 438"/>
              <a:gd name="T13" fmla="*/ 211 h 428"/>
              <a:gd name="T14" fmla="*/ 176 w 438"/>
              <a:gd name="T15" fmla="*/ 172 h 428"/>
              <a:gd name="T16" fmla="*/ 186 w 438"/>
              <a:gd name="T17" fmla="*/ 149 h 428"/>
              <a:gd name="T18" fmla="*/ 232 w 438"/>
              <a:gd name="T19" fmla="*/ 67 h 428"/>
              <a:gd name="T20" fmla="*/ 175 w 438"/>
              <a:gd name="T21" fmla="*/ 55 h 428"/>
              <a:gd name="T22" fmla="*/ 174 w 438"/>
              <a:gd name="T23" fmla="*/ 160 h 428"/>
              <a:gd name="T24" fmla="*/ 144 w 438"/>
              <a:gd name="T25" fmla="*/ 135 h 428"/>
              <a:gd name="T26" fmla="*/ 106 w 438"/>
              <a:gd name="T27" fmla="*/ 42 h 428"/>
              <a:gd name="T28" fmla="*/ 52 w 438"/>
              <a:gd name="T29" fmla="*/ 84 h 428"/>
              <a:gd name="T30" fmla="*/ 124 w 438"/>
              <a:gd name="T31" fmla="*/ 128 h 428"/>
              <a:gd name="T32" fmla="*/ 168 w 438"/>
              <a:gd name="T33" fmla="*/ 171 h 428"/>
              <a:gd name="T34" fmla="*/ 146 w 438"/>
              <a:gd name="T35" fmla="*/ 170 h 428"/>
              <a:gd name="T36" fmla="*/ 53 w 438"/>
              <a:gd name="T37" fmla="*/ 159 h 428"/>
              <a:gd name="T38" fmla="*/ 64 w 438"/>
              <a:gd name="T39" fmla="*/ 216 h 428"/>
              <a:gd name="T40" fmla="*/ 161 w 438"/>
              <a:gd name="T41" fmla="*/ 177 h 428"/>
              <a:gd name="T42" fmla="*/ 214 w 438"/>
              <a:gd name="T43" fmla="*/ 224 h 428"/>
              <a:gd name="T44" fmla="*/ 190 w 438"/>
              <a:gd name="T45" fmla="*/ 230 h 428"/>
              <a:gd name="T46" fmla="*/ 80 w 438"/>
              <a:gd name="T47" fmla="*/ 243 h 428"/>
              <a:gd name="T48" fmla="*/ 107 w 438"/>
              <a:gd name="T49" fmla="*/ 304 h 428"/>
              <a:gd name="T50" fmla="*/ 206 w 438"/>
              <a:gd name="T51" fmla="*/ 233 h 428"/>
              <a:gd name="T52" fmla="*/ 261 w 438"/>
              <a:gd name="T53" fmla="*/ 277 h 428"/>
              <a:gd name="T54" fmla="*/ 234 w 438"/>
              <a:gd name="T55" fmla="*/ 288 h 428"/>
              <a:gd name="T56" fmla="*/ 109 w 438"/>
              <a:gd name="T57" fmla="*/ 325 h 428"/>
              <a:gd name="T58" fmla="*/ 153 w 438"/>
              <a:gd name="T59" fmla="*/ 390 h 428"/>
              <a:gd name="T60" fmla="*/ 251 w 438"/>
              <a:gd name="T61" fmla="*/ 289 h 428"/>
              <a:gd name="T62" fmla="*/ 308 w 438"/>
              <a:gd name="T63" fmla="*/ 331 h 428"/>
              <a:gd name="T64" fmla="*/ 268 w 438"/>
              <a:gd name="T65" fmla="*/ 277 h 428"/>
              <a:gd name="T66" fmla="*/ 289 w 438"/>
              <a:gd name="T67" fmla="*/ 257 h 428"/>
              <a:gd name="T68" fmla="*/ 394 w 438"/>
              <a:gd name="T69" fmla="*/ 177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8" h="428">
                <a:moveTo>
                  <a:pt x="332" y="129"/>
                </a:moveTo>
                <a:cubicBezTo>
                  <a:pt x="331" y="130"/>
                  <a:pt x="330" y="131"/>
                  <a:pt x="329" y="133"/>
                </a:cubicBezTo>
                <a:cubicBezTo>
                  <a:pt x="296" y="175"/>
                  <a:pt x="284" y="226"/>
                  <a:pt x="280" y="249"/>
                </a:cubicBezTo>
                <a:cubicBezTo>
                  <a:pt x="279" y="253"/>
                  <a:pt x="277" y="258"/>
                  <a:pt x="274" y="262"/>
                </a:cubicBezTo>
                <a:cubicBezTo>
                  <a:pt x="265" y="273"/>
                  <a:pt x="265" y="273"/>
                  <a:pt x="265" y="273"/>
                </a:cubicBezTo>
                <a:cubicBezTo>
                  <a:pt x="223" y="225"/>
                  <a:pt x="223" y="225"/>
                  <a:pt x="223" y="225"/>
                </a:cubicBezTo>
                <a:cubicBezTo>
                  <a:pt x="229" y="213"/>
                  <a:pt x="229" y="213"/>
                  <a:pt x="229" y="213"/>
                </a:cubicBezTo>
                <a:cubicBezTo>
                  <a:pt x="231" y="209"/>
                  <a:pt x="234" y="206"/>
                  <a:pt x="238" y="203"/>
                </a:cubicBezTo>
                <a:cubicBezTo>
                  <a:pt x="256" y="192"/>
                  <a:pt x="290" y="165"/>
                  <a:pt x="312" y="125"/>
                </a:cubicBezTo>
                <a:cubicBezTo>
                  <a:pt x="313" y="124"/>
                  <a:pt x="314" y="122"/>
                  <a:pt x="314" y="121"/>
                </a:cubicBezTo>
                <a:cubicBezTo>
                  <a:pt x="343" y="65"/>
                  <a:pt x="286" y="34"/>
                  <a:pt x="255" y="89"/>
                </a:cubicBezTo>
                <a:cubicBezTo>
                  <a:pt x="254" y="90"/>
                  <a:pt x="254" y="91"/>
                  <a:pt x="253" y="93"/>
                </a:cubicBezTo>
                <a:cubicBezTo>
                  <a:pt x="231" y="133"/>
                  <a:pt x="228" y="176"/>
                  <a:pt x="228" y="197"/>
                </a:cubicBezTo>
                <a:cubicBezTo>
                  <a:pt x="228" y="202"/>
                  <a:pt x="226" y="207"/>
                  <a:pt x="224" y="211"/>
                </a:cubicBezTo>
                <a:cubicBezTo>
                  <a:pt x="219" y="220"/>
                  <a:pt x="219" y="220"/>
                  <a:pt x="219" y="220"/>
                </a:cubicBezTo>
                <a:cubicBezTo>
                  <a:pt x="176" y="172"/>
                  <a:pt x="176" y="172"/>
                  <a:pt x="176" y="172"/>
                </a:cubicBezTo>
                <a:cubicBezTo>
                  <a:pt x="179" y="161"/>
                  <a:pt x="179" y="161"/>
                  <a:pt x="179" y="161"/>
                </a:cubicBezTo>
                <a:cubicBezTo>
                  <a:pt x="181" y="157"/>
                  <a:pt x="183" y="153"/>
                  <a:pt x="186" y="149"/>
                </a:cubicBezTo>
                <a:cubicBezTo>
                  <a:pt x="198" y="136"/>
                  <a:pt x="221" y="107"/>
                  <a:pt x="231" y="70"/>
                </a:cubicBezTo>
                <a:cubicBezTo>
                  <a:pt x="231" y="69"/>
                  <a:pt x="231" y="68"/>
                  <a:pt x="232" y="67"/>
                </a:cubicBezTo>
                <a:cubicBezTo>
                  <a:pt x="245" y="14"/>
                  <a:pt x="191" y="0"/>
                  <a:pt x="176" y="52"/>
                </a:cubicBezTo>
                <a:cubicBezTo>
                  <a:pt x="175" y="53"/>
                  <a:pt x="175" y="54"/>
                  <a:pt x="175" y="55"/>
                </a:cubicBezTo>
                <a:cubicBezTo>
                  <a:pt x="165" y="92"/>
                  <a:pt x="170" y="128"/>
                  <a:pt x="174" y="146"/>
                </a:cubicBezTo>
                <a:cubicBezTo>
                  <a:pt x="175" y="150"/>
                  <a:pt x="175" y="155"/>
                  <a:pt x="174" y="160"/>
                </a:cubicBezTo>
                <a:cubicBezTo>
                  <a:pt x="172" y="167"/>
                  <a:pt x="172" y="167"/>
                  <a:pt x="172" y="167"/>
                </a:cubicBezTo>
                <a:cubicBezTo>
                  <a:pt x="144" y="135"/>
                  <a:pt x="144" y="135"/>
                  <a:pt x="144" y="135"/>
                </a:cubicBezTo>
                <a:cubicBezTo>
                  <a:pt x="140" y="130"/>
                  <a:pt x="137" y="125"/>
                  <a:pt x="137" y="119"/>
                </a:cubicBezTo>
                <a:cubicBezTo>
                  <a:pt x="135" y="101"/>
                  <a:pt x="128" y="68"/>
                  <a:pt x="106" y="42"/>
                </a:cubicBezTo>
                <a:cubicBezTo>
                  <a:pt x="105" y="41"/>
                  <a:pt x="105" y="40"/>
                  <a:pt x="104" y="40"/>
                </a:cubicBezTo>
                <a:cubicBezTo>
                  <a:pt x="72" y="3"/>
                  <a:pt x="22" y="45"/>
                  <a:pt x="52" y="84"/>
                </a:cubicBezTo>
                <a:cubicBezTo>
                  <a:pt x="53" y="84"/>
                  <a:pt x="53" y="85"/>
                  <a:pt x="54" y="86"/>
                </a:cubicBezTo>
                <a:cubicBezTo>
                  <a:pt x="76" y="112"/>
                  <a:pt x="107" y="124"/>
                  <a:pt x="124" y="128"/>
                </a:cubicBezTo>
                <a:cubicBezTo>
                  <a:pt x="130" y="130"/>
                  <a:pt x="135" y="133"/>
                  <a:pt x="139" y="137"/>
                </a:cubicBezTo>
                <a:cubicBezTo>
                  <a:pt x="168" y="171"/>
                  <a:pt x="168" y="171"/>
                  <a:pt x="168" y="171"/>
                </a:cubicBezTo>
                <a:cubicBezTo>
                  <a:pt x="161" y="172"/>
                  <a:pt x="161" y="172"/>
                  <a:pt x="161" y="172"/>
                </a:cubicBezTo>
                <a:cubicBezTo>
                  <a:pt x="156" y="172"/>
                  <a:pt x="151" y="172"/>
                  <a:pt x="146" y="170"/>
                </a:cubicBezTo>
                <a:cubicBezTo>
                  <a:pt x="129" y="164"/>
                  <a:pt x="94" y="154"/>
                  <a:pt x="57" y="159"/>
                </a:cubicBezTo>
                <a:cubicBezTo>
                  <a:pt x="55" y="159"/>
                  <a:pt x="54" y="159"/>
                  <a:pt x="53" y="159"/>
                </a:cubicBezTo>
                <a:cubicBezTo>
                  <a:pt x="0" y="168"/>
                  <a:pt x="7" y="223"/>
                  <a:pt x="61" y="217"/>
                </a:cubicBezTo>
                <a:cubicBezTo>
                  <a:pt x="62" y="217"/>
                  <a:pt x="63" y="217"/>
                  <a:pt x="64" y="216"/>
                </a:cubicBezTo>
                <a:cubicBezTo>
                  <a:pt x="102" y="212"/>
                  <a:pt x="133" y="193"/>
                  <a:pt x="148" y="182"/>
                </a:cubicBezTo>
                <a:cubicBezTo>
                  <a:pt x="152" y="180"/>
                  <a:pt x="157" y="178"/>
                  <a:pt x="161" y="177"/>
                </a:cubicBezTo>
                <a:cubicBezTo>
                  <a:pt x="172" y="176"/>
                  <a:pt x="172" y="176"/>
                  <a:pt x="172" y="176"/>
                </a:cubicBezTo>
                <a:cubicBezTo>
                  <a:pt x="214" y="224"/>
                  <a:pt x="214" y="224"/>
                  <a:pt x="214" y="224"/>
                </a:cubicBezTo>
                <a:cubicBezTo>
                  <a:pt x="204" y="228"/>
                  <a:pt x="204" y="228"/>
                  <a:pt x="204" y="228"/>
                </a:cubicBezTo>
                <a:cubicBezTo>
                  <a:pt x="200" y="230"/>
                  <a:pt x="195" y="231"/>
                  <a:pt x="190" y="230"/>
                </a:cubicBezTo>
                <a:cubicBezTo>
                  <a:pt x="169" y="227"/>
                  <a:pt x="126" y="225"/>
                  <a:pt x="83" y="241"/>
                </a:cubicBezTo>
                <a:cubicBezTo>
                  <a:pt x="82" y="242"/>
                  <a:pt x="81" y="242"/>
                  <a:pt x="80" y="243"/>
                </a:cubicBezTo>
                <a:cubicBezTo>
                  <a:pt x="21" y="267"/>
                  <a:pt x="44" y="327"/>
                  <a:pt x="104" y="306"/>
                </a:cubicBezTo>
                <a:cubicBezTo>
                  <a:pt x="105" y="305"/>
                  <a:pt x="106" y="305"/>
                  <a:pt x="107" y="304"/>
                </a:cubicBezTo>
                <a:cubicBezTo>
                  <a:pt x="151" y="288"/>
                  <a:pt x="181" y="257"/>
                  <a:pt x="195" y="241"/>
                </a:cubicBezTo>
                <a:cubicBezTo>
                  <a:pt x="198" y="238"/>
                  <a:pt x="202" y="235"/>
                  <a:pt x="206" y="233"/>
                </a:cubicBezTo>
                <a:cubicBezTo>
                  <a:pt x="218" y="228"/>
                  <a:pt x="218" y="228"/>
                  <a:pt x="218" y="228"/>
                </a:cubicBezTo>
                <a:cubicBezTo>
                  <a:pt x="261" y="277"/>
                  <a:pt x="261" y="277"/>
                  <a:pt x="261" y="277"/>
                </a:cubicBezTo>
                <a:cubicBezTo>
                  <a:pt x="249" y="284"/>
                  <a:pt x="249" y="284"/>
                  <a:pt x="249" y="284"/>
                </a:cubicBezTo>
                <a:cubicBezTo>
                  <a:pt x="244" y="287"/>
                  <a:pt x="239" y="288"/>
                  <a:pt x="234" y="288"/>
                </a:cubicBezTo>
                <a:cubicBezTo>
                  <a:pt x="211" y="289"/>
                  <a:pt x="160" y="295"/>
                  <a:pt x="113" y="322"/>
                </a:cubicBezTo>
                <a:cubicBezTo>
                  <a:pt x="112" y="323"/>
                  <a:pt x="110" y="324"/>
                  <a:pt x="109" y="325"/>
                </a:cubicBezTo>
                <a:cubicBezTo>
                  <a:pt x="47" y="363"/>
                  <a:pt x="85" y="428"/>
                  <a:pt x="149" y="392"/>
                </a:cubicBezTo>
                <a:cubicBezTo>
                  <a:pt x="150" y="391"/>
                  <a:pt x="152" y="390"/>
                  <a:pt x="153" y="390"/>
                </a:cubicBezTo>
                <a:cubicBezTo>
                  <a:pt x="200" y="361"/>
                  <a:pt x="230" y="319"/>
                  <a:pt x="241" y="299"/>
                </a:cubicBezTo>
                <a:cubicBezTo>
                  <a:pt x="244" y="295"/>
                  <a:pt x="247" y="291"/>
                  <a:pt x="251" y="289"/>
                </a:cubicBezTo>
                <a:cubicBezTo>
                  <a:pt x="264" y="281"/>
                  <a:pt x="264" y="281"/>
                  <a:pt x="264" y="281"/>
                </a:cubicBezTo>
                <a:cubicBezTo>
                  <a:pt x="308" y="331"/>
                  <a:pt x="308" y="331"/>
                  <a:pt x="308" y="331"/>
                </a:cubicBezTo>
                <a:cubicBezTo>
                  <a:pt x="312" y="327"/>
                  <a:pt x="312" y="327"/>
                  <a:pt x="312" y="327"/>
                </a:cubicBezTo>
                <a:cubicBezTo>
                  <a:pt x="268" y="277"/>
                  <a:pt x="268" y="277"/>
                  <a:pt x="268" y="277"/>
                </a:cubicBezTo>
                <a:cubicBezTo>
                  <a:pt x="278" y="265"/>
                  <a:pt x="278" y="265"/>
                  <a:pt x="278" y="265"/>
                </a:cubicBezTo>
                <a:cubicBezTo>
                  <a:pt x="281" y="262"/>
                  <a:pt x="285" y="259"/>
                  <a:pt x="289" y="257"/>
                </a:cubicBezTo>
                <a:cubicBezTo>
                  <a:pt x="310" y="248"/>
                  <a:pt x="357" y="224"/>
                  <a:pt x="391" y="181"/>
                </a:cubicBezTo>
                <a:cubicBezTo>
                  <a:pt x="392" y="180"/>
                  <a:pt x="393" y="179"/>
                  <a:pt x="394" y="177"/>
                </a:cubicBezTo>
                <a:cubicBezTo>
                  <a:pt x="438" y="119"/>
                  <a:pt x="379" y="73"/>
                  <a:pt x="332" y="129"/>
                </a:cubicBezTo>
                <a:close/>
              </a:path>
            </a:pathLst>
          </a:custGeom>
          <a:solidFill>
            <a:srgbClr val="455975"/>
          </a:solidFill>
          <a:ln>
            <a:noFill/>
          </a:ln>
        </p:spPr>
        <p:txBody>
          <a:bodyPr vert="horz" wrap="square" lIns="68580" tIns="34290" rIns="68580" bIns="34290" numCol="1" anchor="t" anchorCtr="0" compatLnSpc="1">
            <a:prstTxWarp prst="textNoShape">
              <a:avLst/>
            </a:prstTxWarp>
          </a:bodyPr>
          <a:lstStyle/>
          <a:p>
            <a:endParaRPr lang="ru-RU" sz="1050"/>
          </a:p>
        </p:txBody>
      </p:sp>
      <p:grpSp>
        <p:nvGrpSpPr>
          <p:cNvPr id="86" name="Man 02"/>
          <p:cNvGrpSpPr/>
          <p:nvPr/>
        </p:nvGrpSpPr>
        <p:grpSpPr>
          <a:xfrm>
            <a:off x="7767638" y="3038475"/>
            <a:ext cx="892969" cy="1690688"/>
            <a:chOff x="10356850" y="4051300"/>
            <a:chExt cx="1190625" cy="2254250"/>
          </a:xfrm>
        </p:grpSpPr>
        <p:sp>
          <p:nvSpPr>
            <p:cNvPr id="27" name="Freeform 27"/>
            <p:cNvSpPr>
              <a:spLocks/>
            </p:cNvSpPr>
            <p:nvPr/>
          </p:nvSpPr>
          <p:spPr bwMode="auto">
            <a:xfrm>
              <a:off x="11349038" y="6088063"/>
              <a:ext cx="87312" cy="69850"/>
            </a:xfrm>
            <a:custGeom>
              <a:avLst/>
              <a:gdLst>
                <a:gd name="T0" fmla="*/ 55 w 55"/>
                <a:gd name="T1" fmla="*/ 44 h 44"/>
                <a:gd name="T2" fmla="*/ 0 w 55"/>
                <a:gd name="T3" fmla="*/ 41 h 44"/>
                <a:gd name="T4" fmla="*/ 3 w 55"/>
                <a:gd name="T5" fmla="*/ 0 h 44"/>
                <a:gd name="T6" fmla="*/ 55 w 55"/>
                <a:gd name="T7" fmla="*/ 3 h 44"/>
                <a:gd name="T8" fmla="*/ 55 w 55"/>
                <a:gd name="T9" fmla="*/ 44 h 44"/>
              </a:gdLst>
              <a:ahLst/>
              <a:cxnLst>
                <a:cxn ang="0">
                  <a:pos x="T0" y="T1"/>
                </a:cxn>
                <a:cxn ang="0">
                  <a:pos x="T2" y="T3"/>
                </a:cxn>
                <a:cxn ang="0">
                  <a:pos x="T4" y="T5"/>
                </a:cxn>
                <a:cxn ang="0">
                  <a:pos x="T6" y="T7"/>
                </a:cxn>
                <a:cxn ang="0">
                  <a:pos x="T8" y="T9"/>
                </a:cxn>
              </a:cxnLst>
              <a:rect l="0" t="0" r="r" b="b"/>
              <a:pathLst>
                <a:path w="55" h="44">
                  <a:moveTo>
                    <a:pt x="55" y="44"/>
                  </a:moveTo>
                  <a:lnTo>
                    <a:pt x="0" y="41"/>
                  </a:lnTo>
                  <a:lnTo>
                    <a:pt x="3" y="0"/>
                  </a:lnTo>
                  <a:lnTo>
                    <a:pt x="55" y="3"/>
                  </a:lnTo>
                  <a:lnTo>
                    <a:pt x="55" y="44"/>
                  </a:ln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8" name="Freeform 28"/>
            <p:cNvSpPr>
              <a:spLocks/>
            </p:cNvSpPr>
            <p:nvPr/>
          </p:nvSpPr>
          <p:spPr bwMode="auto">
            <a:xfrm>
              <a:off x="11329988" y="6111875"/>
              <a:ext cx="206375" cy="166688"/>
            </a:xfrm>
            <a:custGeom>
              <a:avLst/>
              <a:gdLst>
                <a:gd name="T0" fmla="*/ 14 w 54"/>
                <a:gd name="T1" fmla="*/ 28 h 44"/>
                <a:gd name="T2" fmla="*/ 20 w 54"/>
                <a:gd name="T3" fmla="*/ 36 h 44"/>
                <a:gd name="T4" fmla="*/ 29 w 54"/>
                <a:gd name="T5" fmla="*/ 42 h 44"/>
                <a:gd name="T6" fmla="*/ 40 w 54"/>
                <a:gd name="T7" fmla="*/ 43 h 44"/>
                <a:gd name="T8" fmla="*/ 50 w 54"/>
                <a:gd name="T9" fmla="*/ 43 h 44"/>
                <a:gd name="T10" fmla="*/ 54 w 54"/>
                <a:gd name="T11" fmla="*/ 37 h 44"/>
                <a:gd name="T12" fmla="*/ 49 w 54"/>
                <a:gd name="T13" fmla="*/ 29 h 44"/>
                <a:gd name="T14" fmla="*/ 28 w 54"/>
                <a:gd name="T15" fmla="*/ 4 h 44"/>
                <a:gd name="T16" fmla="*/ 17 w 54"/>
                <a:gd name="T17" fmla="*/ 6 h 44"/>
                <a:gd name="T18" fmla="*/ 9 w 54"/>
                <a:gd name="T19" fmla="*/ 7 h 44"/>
                <a:gd name="T20" fmla="*/ 7 w 54"/>
                <a:gd name="T21" fmla="*/ 5 h 44"/>
                <a:gd name="T22" fmla="*/ 5 w 54"/>
                <a:gd name="T23" fmla="*/ 0 h 44"/>
                <a:gd name="T24" fmla="*/ 0 w 54"/>
                <a:gd name="T25" fmla="*/ 15 h 44"/>
                <a:gd name="T26" fmla="*/ 14 w 54"/>
                <a:gd name="T27" fmla="*/ 2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44">
                  <a:moveTo>
                    <a:pt x="14" y="28"/>
                  </a:moveTo>
                  <a:cubicBezTo>
                    <a:pt x="16" y="31"/>
                    <a:pt x="17" y="34"/>
                    <a:pt x="20" y="36"/>
                  </a:cubicBezTo>
                  <a:cubicBezTo>
                    <a:pt x="22" y="39"/>
                    <a:pt x="26" y="41"/>
                    <a:pt x="29" y="42"/>
                  </a:cubicBezTo>
                  <a:cubicBezTo>
                    <a:pt x="33" y="43"/>
                    <a:pt x="37" y="43"/>
                    <a:pt x="40" y="43"/>
                  </a:cubicBezTo>
                  <a:cubicBezTo>
                    <a:pt x="43" y="44"/>
                    <a:pt x="47" y="44"/>
                    <a:pt x="50" y="43"/>
                  </a:cubicBezTo>
                  <a:cubicBezTo>
                    <a:pt x="52" y="42"/>
                    <a:pt x="54" y="40"/>
                    <a:pt x="54" y="37"/>
                  </a:cubicBezTo>
                  <a:cubicBezTo>
                    <a:pt x="54" y="35"/>
                    <a:pt x="52" y="32"/>
                    <a:pt x="49" y="29"/>
                  </a:cubicBezTo>
                  <a:cubicBezTo>
                    <a:pt x="42" y="20"/>
                    <a:pt x="29" y="7"/>
                    <a:pt x="28" y="4"/>
                  </a:cubicBezTo>
                  <a:cubicBezTo>
                    <a:pt x="25" y="4"/>
                    <a:pt x="20" y="4"/>
                    <a:pt x="17" y="6"/>
                  </a:cubicBezTo>
                  <a:cubicBezTo>
                    <a:pt x="15" y="7"/>
                    <a:pt x="12" y="8"/>
                    <a:pt x="9" y="7"/>
                  </a:cubicBezTo>
                  <a:cubicBezTo>
                    <a:pt x="8" y="7"/>
                    <a:pt x="7" y="6"/>
                    <a:pt x="7" y="5"/>
                  </a:cubicBezTo>
                  <a:cubicBezTo>
                    <a:pt x="5" y="3"/>
                    <a:pt x="5" y="0"/>
                    <a:pt x="5" y="0"/>
                  </a:cubicBezTo>
                  <a:cubicBezTo>
                    <a:pt x="5" y="0"/>
                    <a:pt x="1" y="10"/>
                    <a:pt x="0" y="15"/>
                  </a:cubicBezTo>
                  <a:cubicBezTo>
                    <a:pt x="5" y="18"/>
                    <a:pt x="10" y="23"/>
                    <a:pt x="14" y="28"/>
                  </a:cubicBezTo>
                  <a:close/>
                </a:path>
              </a:pathLst>
            </a:custGeom>
            <a:solidFill>
              <a:srgbClr val="1920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9" name="Freeform 29"/>
            <p:cNvSpPr>
              <a:spLocks/>
            </p:cNvSpPr>
            <p:nvPr/>
          </p:nvSpPr>
          <p:spPr bwMode="auto">
            <a:xfrm>
              <a:off x="11326813" y="6169025"/>
              <a:ext cx="220662" cy="136525"/>
            </a:xfrm>
            <a:custGeom>
              <a:avLst/>
              <a:gdLst>
                <a:gd name="T0" fmla="*/ 55 w 58"/>
                <a:gd name="T1" fmla="*/ 22 h 36"/>
                <a:gd name="T2" fmla="*/ 51 w 58"/>
                <a:gd name="T3" fmla="*/ 28 h 36"/>
                <a:gd name="T4" fmla="*/ 41 w 58"/>
                <a:gd name="T5" fmla="*/ 28 h 36"/>
                <a:gd name="T6" fmla="*/ 30 w 58"/>
                <a:gd name="T7" fmla="*/ 27 h 36"/>
                <a:gd name="T8" fmla="*/ 21 w 58"/>
                <a:gd name="T9" fmla="*/ 21 h 36"/>
                <a:gd name="T10" fmla="*/ 15 w 58"/>
                <a:gd name="T11" fmla="*/ 13 h 36"/>
                <a:gd name="T12" fmla="*/ 1 w 58"/>
                <a:gd name="T13" fmla="*/ 0 h 36"/>
                <a:gd name="T14" fmla="*/ 0 w 58"/>
                <a:gd name="T15" fmla="*/ 2 h 36"/>
                <a:gd name="T16" fmla="*/ 11 w 58"/>
                <a:gd name="T17" fmla="*/ 12 h 36"/>
                <a:gd name="T18" fmla="*/ 18 w 58"/>
                <a:gd name="T19" fmla="*/ 21 h 36"/>
                <a:gd name="T20" fmla="*/ 43 w 58"/>
                <a:gd name="T21" fmla="*/ 35 h 36"/>
                <a:gd name="T22" fmla="*/ 56 w 58"/>
                <a:gd name="T23" fmla="*/ 29 h 36"/>
                <a:gd name="T24" fmla="*/ 55 w 58"/>
                <a:gd name="T25"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36">
                  <a:moveTo>
                    <a:pt x="55" y="22"/>
                  </a:moveTo>
                  <a:cubicBezTo>
                    <a:pt x="55" y="25"/>
                    <a:pt x="53" y="27"/>
                    <a:pt x="51" y="28"/>
                  </a:cubicBezTo>
                  <a:cubicBezTo>
                    <a:pt x="48" y="29"/>
                    <a:pt x="44" y="29"/>
                    <a:pt x="41" y="28"/>
                  </a:cubicBezTo>
                  <a:cubicBezTo>
                    <a:pt x="38" y="28"/>
                    <a:pt x="34" y="28"/>
                    <a:pt x="30" y="27"/>
                  </a:cubicBezTo>
                  <a:cubicBezTo>
                    <a:pt x="27" y="26"/>
                    <a:pt x="23" y="24"/>
                    <a:pt x="21" y="21"/>
                  </a:cubicBezTo>
                  <a:cubicBezTo>
                    <a:pt x="18" y="19"/>
                    <a:pt x="17" y="16"/>
                    <a:pt x="15" y="13"/>
                  </a:cubicBezTo>
                  <a:cubicBezTo>
                    <a:pt x="11" y="8"/>
                    <a:pt x="6" y="3"/>
                    <a:pt x="1" y="0"/>
                  </a:cubicBezTo>
                  <a:cubicBezTo>
                    <a:pt x="0" y="1"/>
                    <a:pt x="0" y="2"/>
                    <a:pt x="0" y="2"/>
                  </a:cubicBezTo>
                  <a:cubicBezTo>
                    <a:pt x="1" y="4"/>
                    <a:pt x="6" y="10"/>
                    <a:pt x="11" y="12"/>
                  </a:cubicBezTo>
                  <a:cubicBezTo>
                    <a:pt x="15" y="14"/>
                    <a:pt x="18" y="19"/>
                    <a:pt x="18" y="21"/>
                  </a:cubicBezTo>
                  <a:cubicBezTo>
                    <a:pt x="19" y="22"/>
                    <a:pt x="28" y="36"/>
                    <a:pt x="43" y="35"/>
                  </a:cubicBezTo>
                  <a:cubicBezTo>
                    <a:pt x="58" y="34"/>
                    <a:pt x="56" y="29"/>
                    <a:pt x="56" y="29"/>
                  </a:cubicBezTo>
                  <a:cubicBezTo>
                    <a:pt x="56" y="29"/>
                    <a:pt x="57" y="26"/>
                    <a:pt x="55" y="2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0" name="Freeform 30"/>
            <p:cNvSpPr>
              <a:spLocks/>
            </p:cNvSpPr>
            <p:nvPr/>
          </p:nvSpPr>
          <p:spPr bwMode="auto">
            <a:xfrm>
              <a:off x="10558463" y="6103938"/>
              <a:ext cx="101600" cy="92075"/>
            </a:xfrm>
            <a:custGeom>
              <a:avLst/>
              <a:gdLst>
                <a:gd name="T0" fmla="*/ 50 w 64"/>
                <a:gd name="T1" fmla="*/ 58 h 58"/>
                <a:gd name="T2" fmla="*/ 0 w 64"/>
                <a:gd name="T3" fmla="*/ 41 h 58"/>
                <a:gd name="T4" fmla="*/ 12 w 64"/>
                <a:gd name="T5" fmla="*/ 0 h 58"/>
                <a:gd name="T6" fmla="*/ 64 w 64"/>
                <a:gd name="T7" fmla="*/ 17 h 58"/>
                <a:gd name="T8" fmla="*/ 50 w 64"/>
                <a:gd name="T9" fmla="*/ 58 h 58"/>
              </a:gdLst>
              <a:ahLst/>
              <a:cxnLst>
                <a:cxn ang="0">
                  <a:pos x="T0" y="T1"/>
                </a:cxn>
                <a:cxn ang="0">
                  <a:pos x="T2" y="T3"/>
                </a:cxn>
                <a:cxn ang="0">
                  <a:pos x="T4" y="T5"/>
                </a:cxn>
                <a:cxn ang="0">
                  <a:pos x="T6" y="T7"/>
                </a:cxn>
                <a:cxn ang="0">
                  <a:pos x="T8" y="T9"/>
                </a:cxn>
              </a:cxnLst>
              <a:rect l="0" t="0" r="r" b="b"/>
              <a:pathLst>
                <a:path w="64" h="58">
                  <a:moveTo>
                    <a:pt x="50" y="58"/>
                  </a:moveTo>
                  <a:lnTo>
                    <a:pt x="0" y="41"/>
                  </a:lnTo>
                  <a:lnTo>
                    <a:pt x="12" y="0"/>
                  </a:lnTo>
                  <a:lnTo>
                    <a:pt x="64" y="17"/>
                  </a:lnTo>
                  <a:lnTo>
                    <a:pt x="50" y="58"/>
                  </a:ln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1" name="Freeform 31"/>
            <p:cNvSpPr>
              <a:spLocks/>
            </p:cNvSpPr>
            <p:nvPr/>
          </p:nvSpPr>
          <p:spPr bwMode="auto">
            <a:xfrm>
              <a:off x="10356850" y="6215063"/>
              <a:ext cx="341312" cy="71438"/>
            </a:xfrm>
            <a:custGeom>
              <a:avLst/>
              <a:gdLst>
                <a:gd name="T0" fmla="*/ 73 w 90"/>
                <a:gd name="T1" fmla="*/ 4 h 19"/>
                <a:gd name="T2" fmla="*/ 48 w 90"/>
                <a:gd name="T3" fmla="*/ 9 h 19"/>
                <a:gd name="T4" fmla="*/ 23 w 90"/>
                <a:gd name="T5" fmla="*/ 14 h 19"/>
                <a:gd name="T6" fmla="*/ 1 w 90"/>
                <a:gd name="T7" fmla="*/ 8 h 19"/>
                <a:gd name="T8" fmla="*/ 6 w 90"/>
                <a:gd name="T9" fmla="*/ 17 h 19"/>
                <a:gd name="T10" fmla="*/ 38 w 90"/>
                <a:gd name="T11" fmla="*/ 16 h 19"/>
                <a:gd name="T12" fmla="*/ 68 w 90"/>
                <a:gd name="T13" fmla="*/ 9 h 19"/>
                <a:gd name="T14" fmla="*/ 90 w 90"/>
                <a:gd name="T15" fmla="*/ 3 h 19"/>
                <a:gd name="T16" fmla="*/ 90 w 90"/>
                <a:gd name="T17" fmla="*/ 0 h 19"/>
                <a:gd name="T18" fmla="*/ 84 w 90"/>
                <a:gd name="T19" fmla="*/ 3 h 19"/>
                <a:gd name="T20" fmla="*/ 73 w 90"/>
                <a:gd name="T21"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19">
                  <a:moveTo>
                    <a:pt x="73" y="4"/>
                  </a:moveTo>
                  <a:cubicBezTo>
                    <a:pt x="65" y="4"/>
                    <a:pt x="57" y="6"/>
                    <a:pt x="48" y="9"/>
                  </a:cubicBezTo>
                  <a:cubicBezTo>
                    <a:pt x="40" y="11"/>
                    <a:pt x="32" y="13"/>
                    <a:pt x="23" y="14"/>
                  </a:cubicBezTo>
                  <a:cubicBezTo>
                    <a:pt x="16" y="14"/>
                    <a:pt x="7" y="12"/>
                    <a:pt x="1" y="8"/>
                  </a:cubicBezTo>
                  <a:cubicBezTo>
                    <a:pt x="0" y="11"/>
                    <a:pt x="1" y="16"/>
                    <a:pt x="6" y="17"/>
                  </a:cubicBezTo>
                  <a:cubicBezTo>
                    <a:pt x="14" y="19"/>
                    <a:pt x="30" y="19"/>
                    <a:pt x="38" y="16"/>
                  </a:cubicBezTo>
                  <a:cubicBezTo>
                    <a:pt x="45" y="14"/>
                    <a:pt x="60" y="9"/>
                    <a:pt x="68" y="9"/>
                  </a:cubicBezTo>
                  <a:cubicBezTo>
                    <a:pt x="77" y="9"/>
                    <a:pt x="89" y="6"/>
                    <a:pt x="90" y="3"/>
                  </a:cubicBezTo>
                  <a:cubicBezTo>
                    <a:pt x="90" y="2"/>
                    <a:pt x="90" y="2"/>
                    <a:pt x="90" y="0"/>
                  </a:cubicBezTo>
                  <a:cubicBezTo>
                    <a:pt x="88" y="2"/>
                    <a:pt x="86" y="3"/>
                    <a:pt x="84" y="3"/>
                  </a:cubicBezTo>
                  <a:cubicBezTo>
                    <a:pt x="81" y="4"/>
                    <a:pt x="77" y="3"/>
                    <a:pt x="73"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2" name="Freeform 32"/>
            <p:cNvSpPr>
              <a:spLocks/>
            </p:cNvSpPr>
            <p:nvPr/>
          </p:nvSpPr>
          <p:spPr bwMode="auto">
            <a:xfrm>
              <a:off x="10360025" y="6138863"/>
              <a:ext cx="338137" cy="128588"/>
            </a:xfrm>
            <a:custGeom>
              <a:avLst/>
              <a:gdLst>
                <a:gd name="T0" fmla="*/ 81 w 89"/>
                <a:gd name="T1" fmla="*/ 1 h 34"/>
                <a:gd name="T2" fmla="*/ 66 w 89"/>
                <a:gd name="T3" fmla="*/ 9 h 34"/>
                <a:gd name="T4" fmla="*/ 50 w 89"/>
                <a:gd name="T5" fmla="*/ 0 h 34"/>
                <a:gd name="T6" fmla="*/ 0 w 89"/>
                <a:gd name="T7" fmla="*/ 27 h 34"/>
                <a:gd name="T8" fmla="*/ 0 w 89"/>
                <a:gd name="T9" fmla="*/ 28 h 34"/>
                <a:gd name="T10" fmla="*/ 22 w 89"/>
                <a:gd name="T11" fmla="*/ 34 h 34"/>
                <a:gd name="T12" fmla="*/ 47 w 89"/>
                <a:gd name="T13" fmla="*/ 29 h 34"/>
                <a:gd name="T14" fmla="*/ 72 w 89"/>
                <a:gd name="T15" fmla="*/ 24 h 34"/>
                <a:gd name="T16" fmla="*/ 83 w 89"/>
                <a:gd name="T17" fmla="*/ 23 h 34"/>
                <a:gd name="T18" fmla="*/ 89 w 89"/>
                <a:gd name="T19" fmla="*/ 20 h 34"/>
                <a:gd name="T20" fmla="*/ 81 w 89"/>
                <a:gd name="T21"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34">
                  <a:moveTo>
                    <a:pt x="81" y="1"/>
                  </a:moveTo>
                  <a:cubicBezTo>
                    <a:pt x="78" y="6"/>
                    <a:pt x="74" y="11"/>
                    <a:pt x="66" y="9"/>
                  </a:cubicBezTo>
                  <a:cubicBezTo>
                    <a:pt x="58" y="8"/>
                    <a:pt x="50" y="0"/>
                    <a:pt x="50" y="0"/>
                  </a:cubicBezTo>
                  <a:cubicBezTo>
                    <a:pt x="50" y="0"/>
                    <a:pt x="1" y="26"/>
                    <a:pt x="0" y="27"/>
                  </a:cubicBezTo>
                  <a:cubicBezTo>
                    <a:pt x="0" y="27"/>
                    <a:pt x="0" y="28"/>
                    <a:pt x="0" y="28"/>
                  </a:cubicBezTo>
                  <a:cubicBezTo>
                    <a:pt x="6" y="32"/>
                    <a:pt x="15" y="34"/>
                    <a:pt x="22" y="34"/>
                  </a:cubicBezTo>
                  <a:cubicBezTo>
                    <a:pt x="31" y="33"/>
                    <a:pt x="39" y="31"/>
                    <a:pt x="47" y="29"/>
                  </a:cubicBezTo>
                  <a:cubicBezTo>
                    <a:pt x="56" y="26"/>
                    <a:pt x="64" y="24"/>
                    <a:pt x="72" y="24"/>
                  </a:cubicBezTo>
                  <a:cubicBezTo>
                    <a:pt x="76" y="23"/>
                    <a:pt x="80" y="24"/>
                    <a:pt x="83" y="23"/>
                  </a:cubicBezTo>
                  <a:cubicBezTo>
                    <a:pt x="85" y="23"/>
                    <a:pt x="87" y="22"/>
                    <a:pt x="89" y="20"/>
                  </a:cubicBezTo>
                  <a:cubicBezTo>
                    <a:pt x="88" y="14"/>
                    <a:pt x="84" y="3"/>
                    <a:pt x="81" y="1"/>
                  </a:cubicBezTo>
                  <a:close/>
                </a:path>
              </a:pathLst>
            </a:custGeom>
            <a:solidFill>
              <a:srgbClr val="1920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3" name="Freeform 33"/>
            <p:cNvSpPr>
              <a:spLocks/>
            </p:cNvSpPr>
            <p:nvPr/>
          </p:nvSpPr>
          <p:spPr bwMode="auto">
            <a:xfrm>
              <a:off x="10553700" y="5262563"/>
              <a:ext cx="950912" cy="890588"/>
            </a:xfrm>
            <a:custGeom>
              <a:avLst/>
              <a:gdLst>
                <a:gd name="T0" fmla="*/ 237 w 250"/>
                <a:gd name="T1" fmla="*/ 103 h 234"/>
                <a:gd name="T2" fmla="*/ 201 w 250"/>
                <a:gd name="T3" fmla="*/ 1 h 234"/>
                <a:gd name="T4" fmla="*/ 143 w 250"/>
                <a:gd name="T5" fmla="*/ 0 h 234"/>
                <a:gd name="T6" fmla="*/ 143 w 250"/>
                <a:gd name="T7" fmla="*/ 0 h 234"/>
                <a:gd name="T8" fmla="*/ 141 w 250"/>
                <a:gd name="T9" fmla="*/ 0 h 234"/>
                <a:gd name="T10" fmla="*/ 141 w 250"/>
                <a:gd name="T11" fmla="*/ 0 h 234"/>
                <a:gd name="T12" fmla="*/ 92 w 250"/>
                <a:gd name="T13" fmla="*/ 1 h 234"/>
                <a:gd name="T14" fmla="*/ 39 w 250"/>
                <a:gd name="T15" fmla="*/ 101 h 234"/>
                <a:gd name="T16" fmla="*/ 21 w 250"/>
                <a:gd name="T17" fmla="*/ 145 h 234"/>
                <a:gd name="T18" fmla="*/ 0 w 250"/>
                <a:gd name="T19" fmla="*/ 227 h 234"/>
                <a:gd name="T20" fmla="*/ 15 w 250"/>
                <a:gd name="T21" fmla="*/ 233 h 234"/>
                <a:gd name="T22" fmla="*/ 27 w 250"/>
                <a:gd name="T23" fmla="*/ 232 h 234"/>
                <a:gd name="T24" fmla="*/ 44 w 250"/>
                <a:gd name="T25" fmla="*/ 195 h 234"/>
                <a:gd name="T26" fmla="*/ 68 w 250"/>
                <a:gd name="T27" fmla="*/ 141 h 234"/>
                <a:gd name="T28" fmla="*/ 71 w 250"/>
                <a:gd name="T29" fmla="*/ 128 h 234"/>
                <a:gd name="T30" fmla="*/ 124 w 250"/>
                <a:gd name="T31" fmla="*/ 64 h 234"/>
                <a:gd name="T32" fmla="*/ 132 w 250"/>
                <a:gd name="T33" fmla="*/ 56 h 234"/>
                <a:gd name="T34" fmla="*/ 142 w 250"/>
                <a:gd name="T35" fmla="*/ 47 h 234"/>
                <a:gd name="T36" fmla="*/ 142 w 250"/>
                <a:gd name="T37" fmla="*/ 47 h 234"/>
                <a:gd name="T38" fmla="*/ 142 w 250"/>
                <a:gd name="T39" fmla="*/ 47 h 234"/>
                <a:gd name="T40" fmla="*/ 175 w 250"/>
                <a:gd name="T41" fmla="*/ 80 h 234"/>
                <a:gd name="T42" fmla="*/ 207 w 250"/>
                <a:gd name="T43" fmla="*/ 142 h 234"/>
                <a:gd name="T44" fmla="*/ 206 w 250"/>
                <a:gd name="T45" fmla="*/ 192 h 234"/>
                <a:gd name="T46" fmla="*/ 208 w 250"/>
                <a:gd name="T47" fmla="*/ 221 h 234"/>
                <a:gd name="T48" fmla="*/ 234 w 250"/>
                <a:gd name="T49" fmla="*/ 222 h 234"/>
                <a:gd name="T50" fmla="*/ 248 w 250"/>
                <a:gd name="T51" fmla="*/ 152 h 234"/>
                <a:gd name="T52" fmla="*/ 237 w 250"/>
                <a:gd name="T53" fmla="*/ 10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0" h="234">
                  <a:moveTo>
                    <a:pt x="237" y="103"/>
                  </a:moveTo>
                  <a:cubicBezTo>
                    <a:pt x="232" y="61"/>
                    <a:pt x="206" y="14"/>
                    <a:pt x="201" y="1"/>
                  </a:cubicBezTo>
                  <a:cubicBezTo>
                    <a:pt x="143" y="0"/>
                    <a:pt x="143" y="0"/>
                    <a:pt x="143" y="0"/>
                  </a:cubicBezTo>
                  <a:cubicBezTo>
                    <a:pt x="143" y="0"/>
                    <a:pt x="143" y="0"/>
                    <a:pt x="143" y="0"/>
                  </a:cubicBezTo>
                  <a:cubicBezTo>
                    <a:pt x="141" y="0"/>
                    <a:pt x="141" y="0"/>
                    <a:pt x="141" y="0"/>
                  </a:cubicBezTo>
                  <a:cubicBezTo>
                    <a:pt x="141" y="0"/>
                    <a:pt x="141" y="0"/>
                    <a:pt x="141" y="0"/>
                  </a:cubicBezTo>
                  <a:cubicBezTo>
                    <a:pt x="92" y="1"/>
                    <a:pt x="92" y="1"/>
                    <a:pt x="92" y="1"/>
                  </a:cubicBezTo>
                  <a:cubicBezTo>
                    <a:pt x="87" y="12"/>
                    <a:pt x="45" y="66"/>
                    <a:pt x="39" y="101"/>
                  </a:cubicBezTo>
                  <a:cubicBezTo>
                    <a:pt x="27" y="120"/>
                    <a:pt x="22" y="140"/>
                    <a:pt x="21" y="145"/>
                  </a:cubicBezTo>
                  <a:cubicBezTo>
                    <a:pt x="21" y="150"/>
                    <a:pt x="13" y="214"/>
                    <a:pt x="0" y="227"/>
                  </a:cubicBezTo>
                  <a:cubicBezTo>
                    <a:pt x="5" y="231"/>
                    <a:pt x="11" y="233"/>
                    <a:pt x="15" y="233"/>
                  </a:cubicBezTo>
                  <a:cubicBezTo>
                    <a:pt x="23" y="234"/>
                    <a:pt x="27" y="232"/>
                    <a:pt x="27" y="232"/>
                  </a:cubicBezTo>
                  <a:cubicBezTo>
                    <a:pt x="27" y="232"/>
                    <a:pt x="34" y="212"/>
                    <a:pt x="44" y="195"/>
                  </a:cubicBezTo>
                  <a:cubicBezTo>
                    <a:pt x="54" y="178"/>
                    <a:pt x="62" y="160"/>
                    <a:pt x="68" y="141"/>
                  </a:cubicBezTo>
                  <a:cubicBezTo>
                    <a:pt x="70" y="136"/>
                    <a:pt x="71" y="132"/>
                    <a:pt x="71" y="128"/>
                  </a:cubicBezTo>
                  <a:cubicBezTo>
                    <a:pt x="71" y="120"/>
                    <a:pt x="105" y="75"/>
                    <a:pt x="124" y="64"/>
                  </a:cubicBezTo>
                  <a:cubicBezTo>
                    <a:pt x="132" y="56"/>
                    <a:pt x="132" y="56"/>
                    <a:pt x="132" y="56"/>
                  </a:cubicBezTo>
                  <a:cubicBezTo>
                    <a:pt x="142" y="47"/>
                    <a:pt x="142" y="47"/>
                    <a:pt x="142" y="47"/>
                  </a:cubicBezTo>
                  <a:cubicBezTo>
                    <a:pt x="142" y="47"/>
                    <a:pt x="142" y="47"/>
                    <a:pt x="142" y="47"/>
                  </a:cubicBezTo>
                  <a:cubicBezTo>
                    <a:pt x="142" y="47"/>
                    <a:pt x="142" y="47"/>
                    <a:pt x="142" y="47"/>
                  </a:cubicBezTo>
                  <a:cubicBezTo>
                    <a:pt x="143" y="50"/>
                    <a:pt x="165" y="69"/>
                    <a:pt x="175" y="80"/>
                  </a:cubicBezTo>
                  <a:cubicBezTo>
                    <a:pt x="184" y="91"/>
                    <a:pt x="208" y="120"/>
                    <a:pt x="207" y="142"/>
                  </a:cubicBezTo>
                  <a:cubicBezTo>
                    <a:pt x="206" y="152"/>
                    <a:pt x="203" y="167"/>
                    <a:pt x="206" y="192"/>
                  </a:cubicBezTo>
                  <a:cubicBezTo>
                    <a:pt x="209" y="216"/>
                    <a:pt x="208" y="221"/>
                    <a:pt x="208" y="221"/>
                  </a:cubicBezTo>
                  <a:cubicBezTo>
                    <a:pt x="208" y="221"/>
                    <a:pt x="221" y="226"/>
                    <a:pt x="234" y="222"/>
                  </a:cubicBezTo>
                  <a:cubicBezTo>
                    <a:pt x="229" y="211"/>
                    <a:pt x="245" y="166"/>
                    <a:pt x="248" y="152"/>
                  </a:cubicBezTo>
                  <a:cubicBezTo>
                    <a:pt x="250" y="139"/>
                    <a:pt x="245" y="128"/>
                    <a:pt x="237" y="103"/>
                  </a:cubicBezTo>
                  <a:close/>
                </a:path>
              </a:pathLst>
            </a:custGeom>
            <a:solidFill>
              <a:srgbClr val="405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4" name="Freeform 34"/>
            <p:cNvSpPr>
              <a:spLocks/>
            </p:cNvSpPr>
            <p:nvPr/>
          </p:nvSpPr>
          <p:spPr bwMode="auto">
            <a:xfrm>
              <a:off x="10360025" y="4051300"/>
              <a:ext cx="452437" cy="498475"/>
            </a:xfrm>
            <a:custGeom>
              <a:avLst/>
              <a:gdLst>
                <a:gd name="T0" fmla="*/ 108 w 119"/>
                <a:gd name="T1" fmla="*/ 131 h 131"/>
                <a:gd name="T2" fmla="*/ 56 w 119"/>
                <a:gd name="T3" fmla="*/ 97 h 131"/>
                <a:gd name="T4" fmla="*/ 39 w 119"/>
                <a:gd name="T5" fmla="*/ 66 h 131"/>
                <a:gd name="T6" fmla="*/ 16 w 119"/>
                <a:gd name="T7" fmla="*/ 40 h 131"/>
                <a:gd name="T8" fmla="*/ 7 w 119"/>
                <a:gd name="T9" fmla="*/ 32 h 131"/>
                <a:gd name="T10" fmla="*/ 5 w 119"/>
                <a:gd name="T11" fmla="*/ 26 h 131"/>
                <a:gd name="T12" fmla="*/ 0 w 119"/>
                <a:gd name="T13" fmla="*/ 17 h 131"/>
                <a:gd name="T14" fmla="*/ 5 w 119"/>
                <a:gd name="T15" fmla="*/ 10 h 131"/>
                <a:gd name="T16" fmla="*/ 12 w 119"/>
                <a:gd name="T17" fmla="*/ 4 h 131"/>
                <a:gd name="T18" fmla="*/ 19 w 119"/>
                <a:gd name="T19" fmla="*/ 0 h 131"/>
                <a:gd name="T20" fmla="*/ 28 w 119"/>
                <a:gd name="T21" fmla="*/ 3 h 131"/>
                <a:gd name="T22" fmla="*/ 42 w 119"/>
                <a:gd name="T23" fmla="*/ 14 h 131"/>
                <a:gd name="T24" fmla="*/ 43 w 119"/>
                <a:gd name="T25" fmla="*/ 28 h 131"/>
                <a:gd name="T26" fmla="*/ 54 w 119"/>
                <a:gd name="T27" fmla="*/ 48 h 131"/>
                <a:gd name="T28" fmla="*/ 80 w 119"/>
                <a:gd name="T29" fmla="*/ 77 h 131"/>
                <a:gd name="T30" fmla="*/ 100 w 119"/>
                <a:gd name="T31" fmla="*/ 95 h 131"/>
                <a:gd name="T32" fmla="*/ 119 w 119"/>
                <a:gd name="T33" fmla="*/ 101 h 131"/>
                <a:gd name="T34" fmla="*/ 114 w 119"/>
                <a:gd name="T35" fmla="*/ 116 h 131"/>
                <a:gd name="T36" fmla="*/ 112 w 119"/>
                <a:gd name="T37" fmla="*/ 127 h 131"/>
                <a:gd name="T38" fmla="*/ 108 w 119"/>
                <a:gd name="T39"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 h="131">
                  <a:moveTo>
                    <a:pt x="108" y="131"/>
                  </a:moveTo>
                  <a:cubicBezTo>
                    <a:pt x="89" y="122"/>
                    <a:pt x="69" y="113"/>
                    <a:pt x="56" y="97"/>
                  </a:cubicBezTo>
                  <a:cubicBezTo>
                    <a:pt x="49" y="88"/>
                    <a:pt x="44" y="77"/>
                    <a:pt x="39" y="66"/>
                  </a:cubicBezTo>
                  <a:cubicBezTo>
                    <a:pt x="33" y="56"/>
                    <a:pt x="26" y="46"/>
                    <a:pt x="16" y="40"/>
                  </a:cubicBezTo>
                  <a:cubicBezTo>
                    <a:pt x="13" y="38"/>
                    <a:pt x="8" y="36"/>
                    <a:pt x="7" y="32"/>
                  </a:cubicBezTo>
                  <a:cubicBezTo>
                    <a:pt x="6" y="30"/>
                    <a:pt x="5" y="28"/>
                    <a:pt x="5" y="26"/>
                  </a:cubicBezTo>
                  <a:cubicBezTo>
                    <a:pt x="4" y="23"/>
                    <a:pt x="1" y="20"/>
                    <a:pt x="0" y="17"/>
                  </a:cubicBezTo>
                  <a:cubicBezTo>
                    <a:pt x="0" y="14"/>
                    <a:pt x="2" y="10"/>
                    <a:pt x="5" y="10"/>
                  </a:cubicBezTo>
                  <a:cubicBezTo>
                    <a:pt x="4" y="7"/>
                    <a:pt x="8" y="3"/>
                    <a:pt x="12" y="4"/>
                  </a:cubicBezTo>
                  <a:cubicBezTo>
                    <a:pt x="13" y="1"/>
                    <a:pt x="16" y="0"/>
                    <a:pt x="19" y="0"/>
                  </a:cubicBezTo>
                  <a:cubicBezTo>
                    <a:pt x="22" y="0"/>
                    <a:pt x="25" y="1"/>
                    <a:pt x="28" y="3"/>
                  </a:cubicBezTo>
                  <a:cubicBezTo>
                    <a:pt x="33" y="5"/>
                    <a:pt x="39" y="9"/>
                    <a:pt x="42" y="14"/>
                  </a:cubicBezTo>
                  <a:cubicBezTo>
                    <a:pt x="43" y="19"/>
                    <a:pt x="42" y="24"/>
                    <a:pt x="43" y="28"/>
                  </a:cubicBezTo>
                  <a:cubicBezTo>
                    <a:pt x="44" y="36"/>
                    <a:pt x="49" y="42"/>
                    <a:pt x="54" y="48"/>
                  </a:cubicBezTo>
                  <a:cubicBezTo>
                    <a:pt x="63" y="58"/>
                    <a:pt x="71" y="67"/>
                    <a:pt x="80" y="77"/>
                  </a:cubicBezTo>
                  <a:cubicBezTo>
                    <a:pt x="86" y="84"/>
                    <a:pt x="92" y="90"/>
                    <a:pt x="100" y="95"/>
                  </a:cubicBezTo>
                  <a:cubicBezTo>
                    <a:pt x="106" y="98"/>
                    <a:pt x="112" y="99"/>
                    <a:pt x="119" y="101"/>
                  </a:cubicBezTo>
                  <a:cubicBezTo>
                    <a:pt x="119" y="106"/>
                    <a:pt x="115" y="111"/>
                    <a:pt x="114" y="116"/>
                  </a:cubicBezTo>
                  <a:cubicBezTo>
                    <a:pt x="113" y="120"/>
                    <a:pt x="113" y="123"/>
                    <a:pt x="112" y="127"/>
                  </a:cubicBezTo>
                  <a:cubicBezTo>
                    <a:pt x="111" y="128"/>
                    <a:pt x="110" y="131"/>
                    <a:pt x="108" y="131"/>
                  </a:cubicBezTo>
                  <a:close/>
                </a:path>
              </a:pathLst>
            </a:custGeom>
            <a:solidFill>
              <a:srgbClr val="F59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5" name="Freeform 35"/>
            <p:cNvSpPr>
              <a:spLocks/>
            </p:cNvSpPr>
            <p:nvPr/>
          </p:nvSpPr>
          <p:spPr bwMode="auto">
            <a:xfrm>
              <a:off x="10748963" y="4424363"/>
              <a:ext cx="357187" cy="225425"/>
            </a:xfrm>
            <a:custGeom>
              <a:avLst/>
              <a:gdLst>
                <a:gd name="T0" fmla="*/ 46 w 94"/>
                <a:gd name="T1" fmla="*/ 56 h 59"/>
                <a:gd name="T2" fmla="*/ 65 w 94"/>
                <a:gd name="T3" fmla="*/ 57 h 59"/>
                <a:gd name="T4" fmla="*/ 83 w 94"/>
                <a:gd name="T5" fmla="*/ 48 h 59"/>
                <a:gd name="T6" fmla="*/ 90 w 94"/>
                <a:gd name="T7" fmla="*/ 40 h 59"/>
                <a:gd name="T8" fmla="*/ 93 w 94"/>
                <a:gd name="T9" fmla="*/ 29 h 59"/>
                <a:gd name="T10" fmla="*/ 79 w 94"/>
                <a:gd name="T11" fmla="*/ 14 h 59"/>
                <a:gd name="T12" fmla="*/ 57 w 94"/>
                <a:gd name="T13" fmla="*/ 12 h 59"/>
                <a:gd name="T14" fmla="*/ 15 w 94"/>
                <a:gd name="T15" fmla="*/ 0 h 59"/>
                <a:gd name="T16" fmla="*/ 0 w 94"/>
                <a:gd name="T17" fmla="*/ 33 h 59"/>
                <a:gd name="T18" fmla="*/ 32 w 94"/>
                <a:gd name="T19" fmla="*/ 47 h 59"/>
                <a:gd name="T20" fmla="*/ 46 w 94"/>
                <a:gd name="T21" fmla="*/ 5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59">
                  <a:moveTo>
                    <a:pt x="46" y="56"/>
                  </a:moveTo>
                  <a:cubicBezTo>
                    <a:pt x="52" y="59"/>
                    <a:pt x="59" y="59"/>
                    <a:pt x="65" y="57"/>
                  </a:cubicBezTo>
                  <a:cubicBezTo>
                    <a:pt x="72" y="56"/>
                    <a:pt x="78" y="52"/>
                    <a:pt x="83" y="48"/>
                  </a:cubicBezTo>
                  <a:cubicBezTo>
                    <a:pt x="86" y="46"/>
                    <a:pt x="88" y="43"/>
                    <a:pt x="90" y="40"/>
                  </a:cubicBezTo>
                  <a:cubicBezTo>
                    <a:pt x="92" y="36"/>
                    <a:pt x="94" y="33"/>
                    <a:pt x="93" y="29"/>
                  </a:cubicBezTo>
                  <a:cubicBezTo>
                    <a:pt x="92" y="22"/>
                    <a:pt x="86" y="16"/>
                    <a:pt x="79" y="14"/>
                  </a:cubicBezTo>
                  <a:cubicBezTo>
                    <a:pt x="72" y="12"/>
                    <a:pt x="64" y="12"/>
                    <a:pt x="57" y="12"/>
                  </a:cubicBezTo>
                  <a:cubicBezTo>
                    <a:pt x="42" y="11"/>
                    <a:pt x="28" y="7"/>
                    <a:pt x="15" y="0"/>
                  </a:cubicBezTo>
                  <a:cubicBezTo>
                    <a:pt x="11" y="11"/>
                    <a:pt x="6" y="23"/>
                    <a:pt x="0" y="33"/>
                  </a:cubicBezTo>
                  <a:cubicBezTo>
                    <a:pt x="9" y="40"/>
                    <a:pt x="22" y="42"/>
                    <a:pt x="32" y="47"/>
                  </a:cubicBezTo>
                  <a:cubicBezTo>
                    <a:pt x="37" y="50"/>
                    <a:pt x="41" y="54"/>
                    <a:pt x="46" y="56"/>
                  </a:cubicBezTo>
                  <a:close/>
                </a:path>
              </a:pathLst>
            </a:custGeom>
            <a:solidFill>
              <a:srgbClr val="039B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6" name="Freeform 36"/>
            <p:cNvSpPr>
              <a:spLocks/>
            </p:cNvSpPr>
            <p:nvPr/>
          </p:nvSpPr>
          <p:spPr bwMode="auto">
            <a:xfrm>
              <a:off x="10866438" y="4478338"/>
              <a:ext cx="463550" cy="787400"/>
            </a:xfrm>
            <a:custGeom>
              <a:avLst/>
              <a:gdLst>
                <a:gd name="T0" fmla="*/ 107 w 122"/>
                <a:gd name="T1" fmla="*/ 135 h 207"/>
                <a:gd name="T2" fmla="*/ 105 w 122"/>
                <a:gd name="T3" fmla="*/ 74 h 207"/>
                <a:gd name="T4" fmla="*/ 106 w 122"/>
                <a:gd name="T5" fmla="*/ 64 h 207"/>
                <a:gd name="T6" fmla="*/ 107 w 122"/>
                <a:gd name="T7" fmla="*/ 38 h 207"/>
                <a:gd name="T8" fmla="*/ 98 w 122"/>
                <a:gd name="T9" fmla="*/ 9 h 207"/>
                <a:gd name="T10" fmla="*/ 70 w 122"/>
                <a:gd name="T11" fmla="*/ 0 h 207"/>
                <a:gd name="T12" fmla="*/ 18 w 122"/>
                <a:gd name="T13" fmla="*/ 13 h 207"/>
                <a:gd name="T14" fmla="*/ 2 w 122"/>
                <a:gd name="T15" fmla="*/ 47 h 207"/>
                <a:gd name="T16" fmla="*/ 7 w 122"/>
                <a:gd name="T17" fmla="*/ 94 h 207"/>
                <a:gd name="T18" fmla="*/ 15 w 122"/>
                <a:gd name="T19" fmla="*/ 156 h 207"/>
                <a:gd name="T20" fmla="*/ 13 w 122"/>
                <a:gd name="T21" fmla="*/ 182 h 207"/>
                <a:gd name="T22" fmla="*/ 10 w 122"/>
                <a:gd name="T23" fmla="*/ 207 h 207"/>
                <a:gd name="T24" fmla="*/ 42 w 122"/>
                <a:gd name="T25" fmla="*/ 207 h 207"/>
                <a:gd name="T26" fmla="*/ 98 w 122"/>
                <a:gd name="T27" fmla="*/ 207 h 207"/>
                <a:gd name="T28" fmla="*/ 115 w 122"/>
                <a:gd name="T29" fmla="*/ 207 h 207"/>
                <a:gd name="T30" fmla="*/ 119 w 122"/>
                <a:gd name="T31" fmla="*/ 207 h 207"/>
                <a:gd name="T32" fmla="*/ 107 w 122"/>
                <a:gd name="T33" fmla="*/ 13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 h="207">
                  <a:moveTo>
                    <a:pt x="107" y="135"/>
                  </a:moveTo>
                  <a:cubicBezTo>
                    <a:pt x="105" y="119"/>
                    <a:pt x="106" y="78"/>
                    <a:pt x="105" y="74"/>
                  </a:cubicBezTo>
                  <a:cubicBezTo>
                    <a:pt x="105" y="71"/>
                    <a:pt x="106" y="67"/>
                    <a:pt x="106" y="64"/>
                  </a:cubicBezTo>
                  <a:cubicBezTo>
                    <a:pt x="107" y="55"/>
                    <a:pt x="107" y="46"/>
                    <a:pt x="107" y="38"/>
                  </a:cubicBezTo>
                  <a:cubicBezTo>
                    <a:pt x="106" y="28"/>
                    <a:pt x="104" y="17"/>
                    <a:pt x="98" y="9"/>
                  </a:cubicBezTo>
                  <a:cubicBezTo>
                    <a:pt x="92" y="2"/>
                    <a:pt x="79" y="0"/>
                    <a:pt x="70" y="0"/>
                  </a:cubicBezTo>
                  <a:cubicBezTo>
                    <a:pt x="52" y="0"/>
                    <a:pt x="34" y="3"/>
                    <a:pt x="18" y="13"/>
                  </a:cubicBezTo>
                  <a:cubicBezTo>
                    <a:pt x="5" y="20"/>
                    <a:pt x="4" y="32"/>
                    <a:pt x="2" y="47"/>
                  </a:cubicBezTo>
                  <a:cubicBezTo>
                    <a:pt x="0" y="63"/>
                    <a:pt x="3" y="79"/>
                    <a:pt x="7" y="94"/>
                  </a:cubicBezTo>
                  <a:cubicBezTo>
                    <a:pt x="13" y="115"/>
                    <a:pt x="16" y="134"/>
                    <a:pt x="15" y="156"/>
                  </a:cubicBezTo>
                  <a:cubicBezTo>
                    <a:pt x="15" y="165"/>
                    <a:pt x="14" y="174"/>
                    <a:pt x="13" y="182"/>
                  </a:cubicBezTo>
                  <a:cubicBezTo>
                    <a:pt x="13" y="188"/>
                    <a:pt x="10" y="199"/>
                    <a:pt x="10" y="207"/>
                  </a:cubicBezTo>
                  <a:cubicBezTo>
                    <a:pt x="21" y="207"/>
                    <a:pt x="31" y="207"/>
                    <a:pt x="42" y="207"/>
                  </a:cubicBezTo>
                  <a:cubicBezTo>
                    <a:pt x="61" y="207"/>
                    <a:pt x="80" y="207"/>
                    <a:pt x="98" y="207"/>
                  </a:cubicBezTo>
                  <a:cubicBezTo>
                    <a:pt x="104" y="207"/>
                    <a:pt x="110" y="207"/>
                    <a:pt x="115" y="207"/>
                  </a:cubicBezTo>
                  <a:cubicBezTo>
                    <a:pt x="116" y="207"/>
                    <a:pt x="119" y="207"/>
                    <a:pt x="119" y="207"/>
                  </a:cubicBezTo>
                  <a:cubicBezTo>
                    <a:pt x="122" y="205"/>
                    <a:pt x="108" y="142"/>
                    <a:pt x="107" y="135"/>
                  </a:cubicBezTo>
                  <a:close/>
                </a:path>
              </a:pathLst>
            </a:custGeom>
            <a:solidFill>
              <a:srgbClr val="03A9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7" name="Freeform 37"/>
            <p:cNvSpPr>
              <a:spLocks/>
            </p:cNvSpPr>
            <p:nvPr/>
          </p:nvSpPr>
          <p:spPr bwMode="auto">
            <a:xfrm>
              <a:off x="11018838" y="4416425"/>
              <a:ext cx="158750" cy="127000"/>
            </a:xfrm>
            <a:custGeom>
              <a:avLst/>
              <a:gdLst>
                <a:gd name="T0" fmla="*/ 34 w 42"/>
                <a:gd name="T1" fmla="*/ 5 h 33"/>
                <a:gd name="T2" fmla="*/ 35 w 42"/>
                <a:gd name="T3" fmla="*/ 0 h 33"/>
                <a:gd name="T4" fmla="*/ 0 w 42"/>
                <a:gd name="T5" fmla="*/ 8 h 33"/>
                <a:gd name="T6" fmla="*/ 5 w 42"/>
                <a:gd name="T7" fmla="*/ 30 h 33"/>
                <a:gd name="T8" fmla="*/ 11 w 42"/>
                <a:gd name="T9" fmla="*/ 32 h 33"/>
                <a:gd name="T10" fmla="*/ 27 w 42"/>
                <a:gd name="T11" fmla="*/ 29 h 33"/>
                <a:gd name="T12" fmla="*/ 42 w 42"/>
                <a:gd name="T13" fmla="*/ 20 h 33"/>
                <a:gd name="T14" fmla="*/ 34 w 42"/>
                <a:gd name="T15" fmla="*/ 5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3">
                  <a:moveTo>
                    <a:pt x="34" y="5"/>
                  </a:moveTo>
                  <a:cubicBezTo>
                    <a:pt x="34" y="4"/>
                    <a:pt x="34" y="2"/>
                    <a:pt x="35" y="0"/>
                  </a:cubicBezTo>
                  <a:cubicBezTo>
                    <a:pt x="0" y="8"/>
                    <a:pt x="0" y="8"/>
                    <a:pt x="0" y="8"/>
                  </a:cubicBezTo>
                  <a:cubicBezTo>
                    <a:pt x="2" y="13"/>
                    <a:pt x="5" y="23"/>
                    <a:pt x="5" y="30"/>
                  </a:cubicBezTo>
                  <a:cubicBezTo>
                    <a:pt x="7" y="31"/>
                    <a:pt x="9" y="32"/>
                    <a:pt x="11" y="32"/>
                  </a:cubicBezTo>
                  <a:cubicBezTo>
                    <a:pt x="17" y="33"/>
                    <a:pt x="22" y="31"/>
                    <a:pt x="27" y="29"/>
                  </a:cubicBezTo>
                  <a:cubicBezTo>
                    <a:pt x="32" y="26"/>
                    <a:pt x="37" y="23"/>
                    <a:pt x="42" y="20"/>
                  </a:cubicBezTo>
                  <a:cubicBezTo>
                    <a:pt x="36" y="17"/>
                    <a:pt x="33" y="11"/>
                    <a:pt x="34" y="5"/>
                  </a:cubicBezTo>
                  <a:close/>
                </a:path>
              </a:pathLst>
            </a:custGeom>
            <a:solidFill>
              <a:srgbClr val="F59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8" name="Freeform 38"/>
            <p:cNvSpPr>
              <a:spLocks/>
            </p:cNvSpPr>
            <p:nvPr/>
          </p:nvSpPr>
          <p:spPr bwMode="auto">
            <a:xfrm>
              <a:off x="10995025" y="4176713"/>
              <a:ext cx="239712" cy="266700"/>
            </a:xfrm>
            <a:custGeom>
              <a:avLst/>
              <a:gdLst>
                <a:gd name="T0" fmla="*/ 9 w 63"/>
                <a:gd name="T1" fmla="*/ 12 h 70"/>
                <a:gd name="T2" fmla="*/ 20 w 63"/>
                <a:gd name="T3" fmla="*/ 19 h 70"/>
                <a:gd name="T4" fmla="*/ 23 w 63"/>
                <a:gd name="T5" fmla="*/ 34 h 70"/>
                <a:gd name="T6" fmla="*/ 24 w 63"/>
                <a:gd name="T7" fmla="*/ 40 h 70"/>
                <a:gd name="T8" fmla="*/ 27 w 63"/>
                <a:gd name="T9" fmla="*/ 44 h 70"/>
                <a:gd name="T10" fmla="*/ 27 w 63"/>
                <a:gd name="T11" fmla="*/ 50 h 70"/>
                <a:gd name="T12" fmla="*/ 28 w 63"/>
                <a:gd name="T13" fmla="*/ 57 h 70"/>
                <a:gd name="T14" fmla="*/ 28 w 63"/>
                <a:gd name="T15" fmla="*/ 57 h 70"/>
                <a:gd name="T16" fmla="*/ 30 w 63"/>
                <a:gd name="T17" fmla="*/ 56 h 70"/>
                <a:gd name="T18" fmla="*/ 31 w 63"/>
                <a:gd name="T19" fmla="*/ 54 h 70"/>
                <a:gd name="T20" fmla="*/ 33 w 63"/>
                <a:gd name="T21" fmla="*/ 50 h 70"/>
                <a:gd name="T22" fmla="*/ 39 w 63"/>
                <a:gd name="T23" fmla="*/ 43 h 70"/>
                <a:gd name="T24" fmla="*/ 46 w 63"/>
                <a:gd name="T25" fmla="*/ 46 h 70"/>
                <a:gd name="T26" fmla="*/ 46 w 63"/>
                <a:gd name="T27" fmla="*/ 50 h 70"/>
                <a:gd name="T28" fmla="*/ 36 w 63"/>
                <a:gd name="T29" fmla="*/ 60 h 70"/>
                <a:gd name="T30" fmla="*/ 34 w 63"/>
                <a:gd name="T31" fmla="*/ 61 h 70"/>
                <a:gd name="T32" fmla="*/ 34 w 63"/>
                <a:gd name="T33" fmla="*/ 63 h 70"/>
                <a:gd name="T34" fmla="*/ 37 w 63"/>
                <a:gd name="T35" fmla="*/ 68 h 70"/>
                <a:gd name="T36" fmla="*/ 40 w 63"/>
                <a:gd name="T37" fmla="*/ 70 h 70"/>
                <a:gd name="T38" fmla="*/ 46 w 63"/>
                <a:gd name="T39" fmla="*/ 60 h 70"/>
                <a:gd name="T40" fmla="*/ 57 w 63"/>
                <a:gd name="T41" fmla="*/ 47 h 70"/>
                <a:gd name="T42" fmla="*/ 63 w 63"/>
                <a:gd name="T43" fmla="*/ 31 h 70"/>
                <a:gd name="T44" fmla="*/ 59 w 63"/>
                <a:gd name="T45" fmla="*/ 19 h 70"/>
                <a:gd name="T46" fmla="*/ 40 w 63"/>
                <a:gd name="T47" fmla="*/ 4 h 70"/>
                <a:gd name="T48" fmla="*/ 17 w 63"/>
                <a:gd name="T49" fmla="*/ 0 h 70"/>
                <a:gd name="T50" fmla="*/ 4 w 63"/>
                <a:gd name="T51" fmla="*/ 4 h 70"/>
                <a:gd name="T52" fmla="*/ 0 w 63"/>
                <a:gd name="T53" fmla="*/ 13 h 70"/>
                <a:gd name="T54" fmla="*/ 0 w 63"/>
                <a:gd name="T55" fmla="*/ 13 h 70"/>
                <a:gd name="T56" fmla="*/ 9 w 63"/>
                <a:gd name="T57"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3" h="70">
                  <a:moveTo>
                    <a:pt x="9" y="12"/>
                  </a:moveTo>
                  <a:cubicBezTo>
                    <a:pt x="14" y="12"/>
                    <a:pt x="17" y="15"/>
                    <a:pt x="20" y="19"/>
                  </a:cubicBezTo>
                  <a:cubicBezTo>
                    <a:pt x="23" y="23"/>
                    <a:pt x="23" y="29"/>
                    <a:pt x="23" y="34"/>
                  </a:cubicBezTo>
                  <a:cubicBezTo>
                    <a:pt x="23" y="36"/>
                    <a:pt x="23" y="38"/>
                    <a:pt x="24" y="40"/>
                  </a:cubicBezTo>
                  <a:cubicBezTo>
                    <a:pt x="25" y="41"/>
                    <a:pt x="27" y="42"/>
                    <a:pt x="27" y="44"/>
                  </a:cubicBezTo>
                  <a:cubicBezTo>
                    <a:pt x="28" y="46"/>
                    <a:pt x="28" y="48"/>
                    <a:pt x="27" y="50"/>
                  </a:cubicBezTo>
                  <a:cubicBezTo>
                    <a:pt x="27" y="52"/>
                    <a:pt x="27" y="55"/>
                    <a:pt x="28" y="57"/>
                  </a:cubicBezTo>
                  <a:cubicBezTo>
                    <a:pt x="28" y="57"/>
                    <a:pt x="28" y="57"/>
                    <a:pt x="28" y="57"/>
                  </a:cubicBezTo>
                  <a:cubicBezTo>
                    <a:pt x="29" y="58"/>
                    <a:pt x="30" y="57"/>
                    <a:pt x="30" y="56"/>
                  </a:cubicBezTo>
                  <a:cubicBezTo>
                    <a:pt x="31" y="56"/>
                    <a:pt x="31" y="55"/>
                    <a:pt x="31" y="54"/>
                  </a:cubicBezTo>
                  <a:cubicBezTo>
                    <a:pt x="31" y="53"/>
                    <a:pt x="32" y="51"/>
                    <a:pt x="33" y="50"/>
                  </a:cubicBezTo>
                  <a:cubicBezTo>
                    <a:pt x="34" y="47"/>
                    <a:pt x="36" y="45"/>
                    <a:pt x="39" y="43"/>
                  </a:cubicBezTo>
                  <a:cubicBezTo>
                    <a:pt x="41" y="42"/>
                    <a:pt x="45" y="43"/>
                    <a:pt x="46" y="46"/>
                  </a:cubicBezTo>
                  <a:cubicBezTo>
                    <a:pt x="46" y="47"/>
                    <a:pt x="46" y="49"/>
                    <a:pt x="46" y="50"/>
                  </a:cubicBezTo>
                  <a:cubicBezTo>
                    <a:pt x="44" y="55"/>
                    <a:pt x="41" y="58"/>
                    <a:pt x="36" y="60"/>
                  </a:cubicBezTo>
                  <a:cubicBezTo>
                    <a:pt x="35" y="60"/>
                    <a:pt x="35" y="61"/>
                    <a:pt x="34" y="61"/>
                  </a:cubicBezTo>
                  <a:cubicBezTo>
                    <a:pt x="34" y="62"/>
                    <a:pt x="34" y="62"/>
                    <a:pt x="34" y="63"/>
                  </a:cubicBezTo>
                  <a:cubicBezTo>
                    <a:pt x="34" y="65"/>
                    <a:pt x="35" y="66"/>
                    <a:pt x="37" y="68"/>
                  </a:cubicBezTo>
                  <a:cubicBezTo>
                    <a:pt x="38" y="69"/>
                    <a:pt x="39" y="70"/>
                    <a:pt x="40" y="70"/>
                  </a:cubicBezTo>
                  <a:cubicBezTo>
                    <a:pt x="41" y="67"/>
                    <a:pt x="43" y="63"/>
                    <a:pt x="46" y="60"/>
                  </a:cubicBezTo>
                  <a:cubicBezTo>
                    <a:pt x="49" y="56"/>
                    <a:pt x="53" y="52"/>
                    <a:pt x="57" y="47"/>
                  </a:cubicBezTo>
                  <a:cubicBezTo>
                    <a:pt x="60" y="42"/>
                    <a:pt x="63" y="37"/>
                    <a:pt x="63" y="31"/>
                  </a:cubicBezTo>
                  <a:cubicBezTo>
                    <a:pt x="63" y="27"/>
                    <a:pt x="61" y="22"/>
                    <a:pt x="59" y="19"/>
                  </a:cubicBezTo>
                  <a:cubicBezTo>
                    <a:pt x="54" y="12"/>
                    <a:pt x="48" y="7"/>
                    <a:pt x="40" y="4"/>
                  </a:cubicBezTo>
                  <a:cubicBezTo>
                    <a:pt x="33" y="1"/>
                    <a:pt x="25" y="0"/>
                    <a:pt x="17" y="0"/>
                  </a:cubicBezTo>
                  <a:cubicBezTo>
                    <a:pt x="12" y="0"/>
                    <a:pt x="7" y="1"/>
                    <a:pt x="4" y="4"/>
                  </a:cubicBezTo>
                  <a:cubicBezTo>
                    <a:pt x="2" y="6"/>
                    <a:pt x="1" y="10"/>
                    <a:pt x="0" y="13"/>
                  </a:cubicBezTo>
                  <a:cubicBezTo>
                    <a:pt x="0" y="13"/>
                    <a:pt x="0" y="13"/>
                    <a:pt x="0" y="13"/>
                  </a:cubicBezTo>
                  <a:cubicBezTo>
                    <a:pt x="3" y="12"/>
                    <a:pt x="6" y="11"/>
                    <a:pt x="9"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39" name="Freeform 39"/>
            <p:cNvSpPr>
              <a:spLocks/>
            </p:cNvSpPr>
            <p:nvPr/>
          </p:nvSpPr>
          <p:spPr bwMode="auto">
            <a:xfrm>
              <a:off x="10923588" y="4219575"/>
              <a:ext cx="247650" cy="258763"/>
            </a:xfrm>
            <a:custGeom>
              <a:avLst/>
              <a:gdLst>
                <a:gd name="T0" fmla="*/ 56 w 65"/>
                <a:gd name="T1" fmla="*/ 57 h 68"/>
                <a:gd name="T2" fmla="*/ 53 w 65"/>
                <a:gd name="T3" fmla="*/ 52 h 68"/>
                <a:gd name="T4" fmla="*/ 53 w 65"/>
                <a:gd name="T5" fmla="*/ 50 h 68"/>
                <a:gd name="T6" fmla="*/ 55 w 65"/>
                <a:gd name="T7" fmla="*/ 49 h 68"/>
                <a:gd name="T8" fmla="*/ 65 w 65"/>
                <a:gd name="T9" fmla="*/ 39 h 68"/>
                <a:gd name="T10" fmla="*/ 65 w 65"/>
                <a:gd name="T11" fmla="*/ 35 h 68"/>
                <a:gd name="T12" fmla="*/ 58 w 65"/>
                <a:gd name="T13" fmla="*/ 32 h 68"/>
                <a:gd name="T14" fmla="*/ 52 w 65"/>
                <a:gd name="T15" fmla="*/ 39 h 68"/>
                <a:gd name="T16" fmla="*/ 50 w 65"/>
                <a:gd name="T17" fmla="*/ 43 h 68"/>
                <a:gd name="T18" fmla="*/ 49 w 65"/>
                <a:gd name="T19" fmla="*/ 45 h 68"/>
                <a:gd name="T20" fmla="*/ 47 w 65"/>
                <a:gd name="T21" fmla="*/ 46 h 68"/>
                <a:gd name="T22" fmla="*/ 47 w 65"/>
                <a:gd name="T23" fmla="*/ 46 h 68"/>
                <a:gd name="T24" fmla="*/ 46 w 65"/>
                <a:gd name="T25" fmla="*/ 39 h 68"/>
                <a:gd name="T26" fmla="*/ 46 w 65"/>
                <a:gd name="T27" fmla="*/ 33 h 68"/>
                <a:gd name="T28" fmla="*/ 43 w 65"/>
                <a:gd name="T29" fmla="*/ 29 h 68"/>
                <a:gd name="T30" fmla="*/ 42 w 65"/>
                <a:gd name="T31" fmla="*/ 23 h 68"/>
                <a:gd name="T32" fmla="*/ 39 w 65"/>
                <a:gd name="T33" fmla="*/ 8 h 68"/>
                <a:gd name="T34" fmla="*/ 28 w 65"/>
                <a:gd name="T35" fmla="*/ 1 h 68"/>
                <a:gd name="T36" fmla="*/ 19 w 65"/>
                <a:gd name="T37" fmla="*/ 2 h 68"/>
                <a:gd name="T38" fmla="*/ 16 w 65"/>
                <a:gd name="T39" fmla="*/ 15 h 68"/>
                <a:gd name="T40" fmla="*/ 12 w 65"/>
                <a:gd name="T41" fmla="*/ 26 h 68"/>
                <a:gd name="T42" fmla="*/ 12 w 65"/>
                <a:gd name="T43" fmla="*/ 38 h 68"/>
                <a:gd name="T44" fmla="*/ 11 w 65"/>
                <a:gd name="T45" fmla="*/ 45 h 68"/>
                <a:gd name="T46" fmla="*/ 11 w 65"/>
                <a:gd name="T47" fmla="*/ 52 h 68"/>
                <a:gd name="T48" fmla="*/ 10 w 65"/>
                <a:gd name="T49" fmla="*/ 56 h 68"/>
                <a:gd name="T50" fmla="*/ 12 w 65"/>
                <a:gd name="T51" fmla="*/ 63 h 68"/>
                <a:gd name="T52" fmla="*/ 24 w 65"/>
                <a:gd name="T53" fmla="*/ 68 h 68"/>
                <a:gd name="T54" fmla="*/ 40 w 65"/>
                <a:gd name="T55" fmla="*/ 66 h 68"/>
                <a:gd name="T56" fmla="*/ 55 w 65"/>
                <a:gd name="T57" fmla="*/ 61 h 68"/>
                <a:gd name="T58" fmla="*/ 59 w 65"/>
                <a:gd name="T59" fmla="*/ 59 h 68"/>
                <a:gd name="T60" fmla="*/ 56 w 65"/>
                <a:gd name="T61" fmla="*/ 57 h 68"/>
                <a:gd name="T62" fmla="*/ 56 w 65"/>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 h="68">
                  <a:moveTo>
                    <a:pt x="56" y="57"/>
                  </a:moveTo>
                  <a:cubicBezTo>
                    <a:pt x="54" y="55"/>
                    <a:pt x="53" y="54"/>
                    <a:pt x="53" y="52"/>
                  </a:cubicBezTo>
                  <a:cubicBezTo>
                    <a:pt x="53" y="51"/>
                    <a:pt x="53" y="51"/>
                    <a:pt x="53" y="50"/>
                  </a:cubicBezTo>
                  <a:cubicBezTo>
                    <a:pt x="54" y="50"/>
                    <a:pt x="54" y="49"/>
                    <a:pt x="55" y="49"/>
                  </a:cubicBezTo>
                  <a:cubicBezTo>
                    <a:pt x="60" y="47"/>
                    <a:pt x="63" y="44"/>
                    <a:pt x="65" y="39"/>
                  </a:cubicBezTo>
                  <a:cubicBezTo>
                    <a:pt x="65" y="38"/>
                    <a:pt x="65" y="36"/>
                    <a:pt x="65" y="35"/>
                  </a:cubicBezTo>
                  <a:cubicBezTo>
                    <a:pt x="64" y="32"/>
                    <a:pt x="60" y="31"/>
                    <a:pt x="58" y="32"/>
                  </a:cubicBezTo>
                  <a:cubicBezTo>
                    <a:pt x="55" y="34"/>
                    <a:pt x="53" y="36"/>
                    <a:pt x="52" y="39"/>
                  </a:cubicBezTo>
                  <a:cubicBezTo>
                    <a:pt x="51" y="40"/>
                    <a:pt x="50" y="42"/>
                    <a:pt x="50" y="43"/>
                  </a:cubicBezTo>
                  <a:cubicBezTo>
                    <a:pt x="50" y="44"/>
                    <a:pt x="50" y="45"/>
                    <a:pt x="49" y="45"/>
                  </a:cubicBezTo>
                  <a:cubicBezTo>
                    <a:pt x="49" y="46"/>
                    <a:pt x="48" y="47"/>
                    <a:pt x="47" y="46"/>
                  </a:cubicBezTo>
                  <a:cubicBezTo>
                    <a:pt x="47" y="46"/>
                    <a:pt x="47" y="46"/>
                    <a:pt x="47" y="46"/>
                  </a:cubicBezTo>
                  <a:cubicBezTo>
                    <a:pt x="46" y="44"/>
                    <a:pt x="46" y="41"/>
                    <a:pt x="46" y="39"/>
                  </a:cubicBezTo>
                  <a:cubicBezTo>
                    <a:pt x="47" y="37"/>
                    <a:pt x="47" y="35"/>
                    <a:pt x="46" y="33"/>
                  </a:cubicBezTo>
                  <a:cubicBezTo>
                    <a:pt x="46" y="31"/>
                    <a:pt x="44" y="30"/>
                    <a:pt x="43" y="29"/>
                  </a:cubicBezTo>
                  <a:cubicBezTo>
                    <a:pt x="42" y="27"/>
                    <a:pt x="42" y="25"/>
                    <a:pt x="42" y="23"/>
                  </a:cubicBezTo>
                  <a:cubicBezTo>
                    <a:pt x="42" y="18"/>
                    <a:pt x="42" y="12"/>
                    <a:pt x="39" y="8"/>
                  </a:cubicBezTo>
                  <a:cubicBezTo>
                    <a:pt x="36" y="4"/>
                    <a:pt x="33" y="1"/>
                    <a:pt x="28" y="1"/>
                  </a:cubicBezTo>
                  <a:cubicBezTo>
                    <a:pt x="25" y="0"/>
                    <a:pt x="22" y="1"/>
                    <a:pt x="19" y="2"/>
                  </a:cubicBezTo>
                  <a:cubicBezTo>
                    <a:pt x="18" y="7"/>
                    <a:pt x="17" y="11"/>
                    <a:pt x="16" y="15"/>
                  </a:cubicBezTo>
                  <a:cubicBezTo>
                    <a:pt x="15" y="19"/>
                    <a:pt x="13" y="23"/>
                    <a:pt x="12" y="26"/>
                  </a:cubicBezTo>
                  <a:cubicBezTo>
                    <a:pt x="10" y="28"/>
                    <a:pt x="0" y="38"/>
                    <a:pt x="12" y="38"/>
                  </a:cubicBezTo>
                  <a:cubicBezTo>
                    <a:pt x="11" y="40"/>
                    <a:pt x="11" y="43"/>
                    <a:pt x="11" y="45"/>
                  </a:cubicBezTo>
                  <a:cubicBezTo>
                    <a:pt x="11" y="47"/>
                    <a:pt x="12" y="49"/>
                    <a:pt x="11" y="52"/>
                  </a:cubicBezTo>
                  <a:cubicBezTo>
                    <a:pt x="11" y="53"/>
                    <a:pt x="11" y="54"/>
                    <a:pt x="10" y="56"/>
                  </a:cubicBezTo>
                  <a:cubicBezTo>
                    <a:pt x="9" y="59"/>
                    <a:pt x="10" y="61"/>
                    <a:pt x="12" y="63"/>
                  </a:cubicBezTo>
                  <a:cubicBezTo>
                    <a:pt x="15" y="67"/>
                    <a:pt x="20" y="67"/>
                    <a:pt x="24" y="68"/>
                  </a:cubicBezTo>
                  <a:cubicBezTo>
                    <a:pt x="29" y="68"/>
                    <a:pt x="35" y="67"/>
                    <a:pt x="40" y="66"/>
                  </a:cubicBezTo>
                  <a:cubicBezTo>
                    <a:pt x="45" y="65"/>
                    <a:pt x="50" y="63"/>
                    <a:pt x="55" y="61"/>
                  </a:cubicBezTo>
                  <a:cubicBezTo>
                    <a:pt x="57" y="61"/>
                    <a:pt x="59" y="59"/>
                    <a:pt x="59" y="59"/>
                  </a:cubicBezTo>
                  <a:cubicBezTo>
                    <a:pt x="59" y="59"/>
                    <a:pt x="57" y="58"/>
                    <a:pt x="56" y="57"/>
                  </a:cubicBezTo>
                  <a:cubicBezTo>
                    <a:pt x="56" y="57"/>
                    <a:pt x="56" y="57"/>
                    <a:pt x="56" y="57"/>
                  </a:cubicBez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3" name="Freeform 43"/>
            <p:cNvSpPr>
              <a:spLocks/>
            </p:cNvSpPr>
            <p:nvPr/>
          </p:nvSpPr>
          <p:spPr bwMode="auto">
            <a:xfrm>
              <a:off x="10553700" y="4264025"/>
              <a:ext cx="585787" cy="434975"/>
            </a:xfrm>
            <a:custGeom>
              <a:avLst/>
              <a:gdLst>
                <a:gd name="T0" fmla="*/ 151 w 154"/>
                <a:gd name="T1" fmla="*/ 82 h 114"/>
                <a:gd name="T2" fmla="*/ 139 w 154"/>
                <a:gd name="T3" fmla="*/ 73 h 114"/>
                <a:gd name="T4" fmla="*/ 124 w 154"/>
                <a:gd name="T5" fmla="*/ 81 h 114"/>
                <a:gd name="T6" fmla="*/ 77 w 154"/>
                <a:gd name="T7" fmla="*/ 32 h 114"/>
                <a:gd name="T8" fmla="*/ 65 w 154"/>
                <a:gd name="T9" fmla="*/ 18 h 114"/>
                <a:gd name="T10" fmla="*/ 49 w 154"/>
                <a:gd name="T11" fmla="*/ 10 h 114"/>
                <a:gd name="T12" fmla="*/ 9 w 154"/>
                <a:gd name="T13" fmla="*/ 0 h 114"/>
                <a:gd name="T14" fmla="*/ 5 w 154"/>
                <a:gd name="T15" fmla="*/ 0 h 114"/>
                <a:gd name="T16" fmla="*/ 1 w 154"/>
                <a:gd name="T17" fmla="*/ 3 h 114"/>
                <a:gd name="T18" fmla="*/ 2 w 154"/>
                <a:gd name="T19" fmla="*/ 7 h 114"/>
                <a:gd name="T20" fmla="*/ 0 w 154"/>
                <a:gd name="T21" fmla="*/ 12 h 114"/>
                <a:gd name="T22" fmla="*/ 3 w 154"/>
                <a:gd name="T23" fmla="*/ 16 h 114"/>
                <a:gd name="T24" fmla="*/ 1 w 154"/>
                <a:gd name="T25" fmla="*/ 21 h 114"/>
                <a:gd name="T26" fmla="*/ 6 w 154"/>
                <a:gd name="T27" fmla="*/ 25 h 114"/>
                <a:gd name="T28" fmla="*/ 6 w 154"/>
                <a:gd name="T29" fmla="*/ 34 h 114"/>
                <a:gd name="T30" fmla="*/ 15 w 154"/>
                <a:gd name="T31" fmla="*/ 36 h 114"/>
                <a:gd name="T32" fmla="*/ 17 w 154"/>
                <a:gd name="T33" fmla="*/ 34 h 114"/>
                <a:gd name="T34" fmla="*/ 16 w 154"/>
                <a:gd name="T35" fmla="*/ 32 h 114"/>
                <a:gd name="T36" fmla="*/ 40 w 154"/>
                <a:gd name="T37" fmla="*/ 34 h 114"/>
                <a:gd name="T38" fmla="*/ 49 w 154"/>
                <a:gd name="T39" fmla="*/ 34 h 114"/>
                <a:gd name="T40" fmla="*/ 52 w 154"/>
                <a:gd name="T41" fmla="*/ 38 h 114"/>
                <a:gd name="T42" fmla="*/ 93 w 154"/>
                <a:gd name="T43" fmla="*/ 98 h 114"/>
                <a:gd name="T44" fmla="*/ 106 w 154"/>
                <a:gd name="T45" fmla="*/ 110 h 114"/>
                <a:gd name="T46" fmla="*/ 115 w 154"/>
                <a:gd name="T47" fmla="*/ 114 h 114"/>
                <a:gd name="T48" fmla="*/ 124 w 154"/>
                <a:gd name="T49" fmla="*/ 114 h 114"/>
                <a:gd name="T50" fmla="*/ 141 w 154"/>
                <a:gd name="T51" fmla="*/ 112 h 114"/>
                <a:gd name="T52" fmla="*/ 144 w 154"/>
                <a:gd name="T53" fmla="*/ 111 h 114"/>
                <a:gd name="T54" fmla="*/ 144 w 154"/>
                <a:gd name="T55" fmla="*/ 111 h 114"/>
                <a:gd name="T56" fmla="*/ 152 w 154"/>
                <a:gd name="T57" fmla="*/ 100 h 114"/>
                <a:gd name="T58" fmla="*/ 151 w 154"/>
                <a:gd name="T59"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14">
                  <a:moveTo>
                    <a:pt x="151" y="82"/>
                  </a:moveTo>
                  <a:cubicBezTo>
                    <a:pt x="149" y="77"/>
                    <a:pt x="144" y="74"/>
                    <a:pt x="139" y="73"/>
                  </a:cubicBezTo>
                  <a:cubicBezTo>
                    <a:pt x="134" y="76"/>
                    <a:pt x="128" y="77"/>
                    <a:pt x="124" y="81"/>
                  </a:cubicBezTo>
                  <a:cubicBezTo>
                    <a:pt x="112" y="61"/>
                    <a:pt x="93" y="50"/>
                    <a:pt x="77" y="32"/>
                  </a:cubicBezTo>
                  <a:cubicBezTo>
                    <a:pt x="73" y="27"/>
                    <a:pt x="69" y="22"/>
                    <a:pt x="65" y="18"/>
                  </a:cubicBezTo>
                  <a:cubicBezTo>
                    <a:pt x="61" y="14"/>
                    <a:pt x="54" y="12"/>
                    <a:pt x="49" y="10"/>
                  </a:cubicBezTo>
                  <a:cubicBezTo>
                    <a:pt x="36" y="4"/>
                    <a:pt x="23" y="0"/>
                    <a:pt x="9" y="0"/>
                  </a:cubicBezTo>
                  <a:cubicBezTo>
                    <a:pt x="8" y="0"/>
                    <a:pt x="6" y="0"/>
                    <a:pt x="5" y="0"/>
                  </a:cubicBezTo>
                  <a:cubicBezTo>
                    <a:pt x="3" y="1"/>
                    <a:pt x="2" y="2"/>
                    <a:pt x="1" y="3"/>
                  </a:cubicBezTo>
                  <a:cubicBezTo>
                    <a:pt x="0" y="5"/>
                    <a:pt x="1" y="6"/>
                    <a:pt x="2" y="7"/>
                  </a:cubicBezTo>
                  <a:cubicBezTo>
                    <a:pt x="0" y="8"/>
                    <a:pt x="0" y="10"/>
                    <a:pt x="0" y="12"/>
                  </a:cubicBezTo>
                  <a:cubicBezTo>
                    <a:pt x="0" y="14"/>
                    <a:pt x="1" y="15"/>
                    <a:pt x="3" y="16"/>
                  </a:cubicBezTo>
                  <a:cubicBezTo>
                    <a:pt x="1" y="17"/>
                    <a:pt x="1" y="20"/>
                    <a:pt x="1" y="21"/>
                  </a:cubicBezTo>
                  <a:cubicBezTo>
                    <a:pt x="2" y="23"/>
                    <a:pt x="4" y="25"/>
                    <a:pt x="6" y="25"/>
                  </a:cubicBezTo>
                  <a:cubicBezTo>
                    <a:pt x="4" y="27"/>
                    <a:pt x="4" y="31"/>
                    <a:pt x="6" y="34"/>
                  </a:cubicBezTo>
                  <a:cubicBezTo>
                    <a:pt x="8" y="36"/>
                    <a:pt x="12" y="37"/>
                    <a:pt x="15" y="36"/>
                  </a:cubicBezTo>
                  <a:cubicBezTo>
                    <a:pt x="15" y="36"/>
                    <a:pt x="16" y="35"/>
                    <a:pt x="17" y="34"/>
                  </a:cubicBezTo>
                  <a:cubicBezTo>
                    <a:pt x="17" y="33"/>
                    <a:pt x="17" y="32"/>
                    <a:pt x="16" y="32"/>
                  </a:cubicBezTo>
                  <a:cubicBezTo>
                    <a:pt x="24" y="35"/>
                    <a:pt x="32" y="35"/>
                    <a:pt x="40" y="34"/>
                  </a:cubicBezTo>
                  <a:cubicBezTo>
                    <a:pt x="43" y="33"/>
                    <a:pt x="47" y="33"/>
                    <a:pt x="49" y="34"/>
                  </a:cubicBezTo>
                  <a:cubicBezTo>
                    <a:pt x="50" y="35"/>
                    <a:pt x="51" y="37"/>
                    <a:pt x="52" y="38"/>
                  </a:cubicBezTo>
                  <a:cubicBezTo>
                    <a:pt x="64" y="59"/>
                    <a:pt x="77" y="79"/>
                    <a:pt x="93" y="98"/>
                  </a:cubicBezTo>
                  <a:cubicBezTo>
                    <a:pt x="97" y="102"/>
                    <a:pt x="101" y="106"/>
                    <a:pt x="106" y="110"/>
                  </a:cubicBezTo>
                  <a:cubicBezTo>
                    <a:pt x="109" y="112"/>
                    <a:pt x="112" y="113"/>
                    <a:pt x="115" y="114"/>
                  </a:cubicBezTo>
                  <a:cubicBezTo>
                    <a:pt x="118" y="114"/>
                    <a:pt x="121" y="114"/>
                    <a:pt x="124" y="114"/>
                  </a:cubicBezTo>
                  <a:cubicBezTo>
                    <a:pt x="129" y="113"/>
                    <a:pt x="135" y="112"/>
                    <a:pt x="141" y="112"/>
                  </a:cubicBezTo>
                  <a:cubicBezTo>
                    <a:pt x="142" y="111"/>
                    <a:pt x="143" y="112"/>
                    <a:pt x="144" y="111"/>
                  </a:cubicBezTo>
                  <a:cubicBezTo>
                    <a:pt x="144" y="111"/>
                    <a:pt x="144" y="111"/>
                    <a:pt x="144" y="111"/>
                  </a:cubicBezTo>
                  <a:cubicBezTo>
                    <a:pt x="147" y="108"/>
                    <a:pt x="150" y="104"/>
                    <a:pt x="152" y="100"/>
                  </a:cubicBezTo>
                  <a:cubicBezTo>
                    <a:pt x="154" y="94"/>
                    <a:pt x="154" y="87"/>
                    <a:pt x="151" y="82"/>
                  </a:cubicBez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4" name="Freeform 44"/>
            <p:cNvSpPr>
              <a:spLocks/>
            </p:cNvSpPr>
            <p:nvPr/>
          </p:nvSpPr>
          <p:spPr bwMode="auto">
            <a:xfrm>
              <a:off x="11075988" y="4492625"/>
              <a:ext cx="188912" cy="198438"/>
            </a:xfrm>
            <a:custGeom>
              <a:avLst/>
              <a:gdLst>
                <a:gd name="T0" fmla="*/ 42 w 50"/>
                <a:gd name="T1" fmla="*/ 46 h 52"/>
                <a:gd name="T2" fmla="*/ 47 w 50"/>
                <a:gd name="T3" fmla="*/ 36 h 52"/>
                <a:gd name="T4" fmla="*/ 49 w 50"/>
                <a:gd name="T5" fmla="*/ 16 h 52"/>
                <a:gd name="T6" fmla="*/ 40 w 50"/>
                <a:gd name="T7" fmla="*/ 2 h 52"/>
                <a:gd name="T8" fmla="*/ 23 w 50"/>
                <a:gd name="T9" fmla="*/ 1 h 52"/>
                <a:gd name="T10" fmla="*/ 5 w 50"/>
                <a:gd name="T11" fmla="*/ 10 h 52"/>
                <a:gd name="T12" fmla="*/ 0 w 50"/>
                <a:gd name="T13" fmla="*/ 13 h 52"/>
                <a:gd name="T14" fmla="*/ 13 w 50"/>
                <a:gd name="T15" fmla="*/ 22 h 52"/>
                <a:gd name="T16" fmla="*/ 13 w 50"/>
                <a:gd name="T17" fmla="*/ 40 h 52"/>
                <a:gd name="T18" fmla="*/ 6 w 50"/>
                <a:gd name="T19" fmla="*/ 52 h 52"/>
                <a:gd name="T20" fmla="*/ 9 w 50"/>
                <a:gd name="T21" fmla="*/ 51 h 52"/>
                <a:gd name="T22" fmla="*/ 18 w 50"/>
                <a:gd name="T23" fmla="*/ 50 h 52"/>
                <a:gd name="T24" fmla="*/ 30 w 50"/>
                <a:gd name="T25" fmla="*/ 50 h 52"/>
                <a:gd name="T26" fmla="*/ 42 w 50"/>
                <a:gd name="T27"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52">
                  <a:moveTo>
                    <a:pt x="42" y="46"/>
                  </a:moveTo>
                  <a:cubicBezTo>
                    <a:pt x="45" y="43"/>
                    <a:pt x="46" y="40"/>
                    <a:pt x="47" y="36"/>
                  </a:cubicBezTo>
                  <a:cubicBezTo>
                    <a:pt x="49" y="30"/>
                    <a:pt x="50" y="22"/>
                    <a:pt x="49" y="16"/>
                  </a:cubicBezTo>
                  <a:cubicBezTo>
                    <a:pt x="47" y="10"/>
                    <a:pt x="45" y="5"/>
                    <a:pt x="40" y="2"/>
                  </a:cubicBezTo>
                  <a:cubicBezTo>
                    <a:pt x="35" y="0"/>
                    <a:pt x="29" y="0"/>
                    <a:pt x="23" y="1"/>
                  </a:cubicBezTo>
                  <a:cubicBezTo>
                    <a:pt x="17" y="3"/>
                    <a:pt x="11" y="7"/>
                    <a:pt x="5" y="10"/>
                  </a:cubicBezTo>
                  <a:cubicBezTo>
                    <a:pt x="3" y="11"/>
                    <a:pt x="2" y="12"/>
                    <a:pt x="0" y="13"/>
                  </a:cubicBezTo>
                  <a:cubicBezTo>
                    <a:pt x="6" y="13"/>
                    <a:pt x="10" y="17"/>
                    <a:pt x="13" y="22"/>
                  </a:cubicBezTo>
                  <a:cubicBezTo>
                    <a:pt x="15" y="28"/>
                    <a:pt x="15" y="34"/>
                    <a:pt x="13" y="40"/>
                  </a:cubicBezTo>
                  <a:cubicBezTo>
                    <a:pt x="11" y="45"/>
                    <a:pt x="9" y="49"/>
                    <a:pt x="6" y="52"/>
                  </a:cubicBezTo>
                  <a:cubicBezTo>
                    <a:pt x="7" y="52"/>
                    <a:pt x="8" y="51"/>
                    <a:pt x="9" y="51"/>
                  </a:cubicBezTo>
                  <a:cubicBezTo>
                    <a:pt x="12" y="50"/>
                    <a:pt x="15" y="50"/>
                    <a:pt x="18" y="50"/>
                  </a:cubicBezTo>
                  <a:cubicBezTo>
                    <a:pt x="22" y="50"/>
                    <a:pt x="26" y="51"/>
                    <a:pt x="30" y="50"/>
                  </a:cubicBezTo>
                  <a:cubicBezTo>
                    <a:pt x="35" y="50"/>
                    <a:pt x="39" y="49"/>
                    <a:pt x="42" y="46"/>
                  </a:cubicBezTo>
                  <a:close/>
                </a:path>
              </a:pathLst>
            </a:custGeom>
            <a:solidFill>
              <a:srgbClr val="039B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02" name="Rope"/>
          <p:cNvGrpSpPr/>
          <p:nvPr/>
        </p:nvGrpSpPr>
        <p:grpSpPr>
          <a:xfrm>
            <a:off x="6337698" y="1150144"/>
            <a:ext cx="1591865" cy="2064545"/>
            <a:chOff x="8450263" y="1533525"/>
            <a:chExt cx="2122487" cy="2752726"/>
          </a:xfrm>
        </p:grpSpPr>
        <p:sp>
          <p:nvSpPr>
            <p:cNvPr id="41" name="Rope"/>
            <p:cNvSpPr>
              <a:spLocks/>
            </p:cNvSpPr>
            <p:nvPr/>
          </p:nvSpPr>
          <p:spPr bwMode="auto">
            <a:xfrm>
              <a:off x="8450263" y="1533525"/>
              <a:ext cx="2122487" cy="2752726"/>
            </a:xfrm>
            <a:custGeom>
              <a:avLst/>
              <a:gdLst>
                <a:gd name="T0" fmla="*/ 571 w 571"/>
                <a:gd name="T1" fmla="*/ 747 h 747"/>
                <a:gd name="T2" fmla="*/ 123 w 571"/>
                <a:gd name="T3" fmla="*/ 52 h 747"/>
                <a:gd name="T4" fmla="*/ 58 w 571"/>
                <a:gd name="T5" fmla="*/ 0 h 747"/>
                <a:gd name="T6" fmla="*/ 0 w 571"/>
                <a:gd name="T7" fmla="*/ 57 h 747"/>
                <a:gd name="T8" fmla="*/ 0 w 571"/>
                <a:gd name="T9" fmla="*/ 182 h 747"/>
              </a:gdLst>
              <a:ahLst/>
              <a:cxnLst>
                <a:cxn ang="0">
                  <a:pos x="T0" y="T1"/>
                </a:cxn>
                <a:cxn ang="0">
                  <a:pos x="T2" y="T3"/>
                </a:cxn>
                <a:cxn ang="0">
                  <a:pos x="T4" y="T5"/>
                </a:cxn>
                <a:cxn ang="0">
                  <a:pos x="T6" y="T7"/>
                </a:cxn>
                <a:cxn ang="0">
                  <a:pos x="T8" y="T9"/>
                </a:cxn>
              </a:cxnLst>
              <a:rect l="0" t="0" r="r" b="b"/>
              <a:pathLst>
                <a:path w="571" h="747">
                  <a:moveTo>
                    <a:pt x="571" y="747"/>
                  </a:moveTo>
                  <a:cubicBezTo>
                    <a:pt x="123" y="52"/>
                    <a:pt x="123" y="52"/>
                    <a:pt x="123" y="52"/>
                  </a:cubicBezTo>
                  <a:cubicBezTo>
                    <a:pt x="100" y="10"/>
                    <a:pt x="86" y="0"/>
                    <a:pt x="58" y="0"/>
                  </a:cubicBezTo>
                  <a:cubicBezTo>
                    <a:pt x="31" y="0"/>
                    <a:pt x="0" y="26"/>
                    <a:pt x="0" y="57"/>
                  </a:cubicBezTo>
                  <a:cubicBezTo>
                    <a:pt x="0" y="182"/>
                    <a:pt x="0" y="182"/>
                    <a:pt x="0" y="182"/>
                  </a:cubicBezTo>
                </a:path>
              </a:pathLst>
            </a:custGeom>
            <a:noFill/>
            <a:ln w="38100" cap="flat">
              <a:solidFill>
                <a:srgbClr val="03507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cxnSp>
          <p:nvCxnSpPr>
            <p:cNvPr id="100" name="Straight Connector 99"/>
            <p:cNvCxnSpPr/>
            <p:nvPr/>
          </p:nvCxnSpPr>
          <p:spPr>
            <a:xfrm>
              <a:off x="8450263" y="2204203"/>
              <a:ext cx="0" cy="856497"/>
            </a:xfrm>
            <a:prstGeom prst="line">
              <a:avLst/>
            </a:prstGeom>
            <a:noFill/>
            <a:ln w="38100" cap="flat">
              <a:solidFill>
                <a:srgbClr val="035075"/>
              </a:solidFill>
              <a:prstDash val="solid"/>
              <a:miter lim="800000"/>
              <a:headEnd/>
              <a:tailEnd/>
            </a:ln>
            <a:extLst>
              <a:ext uri="{909E8E84-426E-40DD-AFC4-6F175D3DCCD1}">
                <a14:hiddenFill xmlns:a14="http://schemas.microsoft.com/office/drawing/2010/main">
                  <a:solidFill>
                    <a:srgbClr val="FFFFFF"/>
                  </a:solidFill>
                </a14:hiddenFill>
              </a:ext>
            </a:extLst>
          </p:spPr>
        </p:cxnSp>
      </p:grpSp>
      <p:sp>
        <p:nvSpPr>
          <p:cNvPr id="12" name="Puzzle 03"/>
          <p:cNvSpPr>
            <a:spLocks/>
          </p:cNvSpPr>
          <p:nvPr/>
        </p:nvSpPr>
        <p:spPr bwMode="auto">
          <a:xfrm>
            <a:off x="5622131" y="1983582"/>
            <a:ext cx="1443038" cy="1445419"/>
          </a:xfrm>
          <a:custGeom>
            <a:avLst/>
            <a:gdLst>
              <a:gd name="T0" fmla="*/ 10 w 506"/>
              <a:gd name="T1" fmla="*/ 272 h 506"/>
              <a:gd name="T2" fmla="*/ 88 w 506"/>
              <a:gd name="T3" fmla="*/ 348 h 506"/>
              <a:gd name="T4" fmla="*/ 100 w 506"/>
              <a:gd name="T5" fmla="*/ 342 h 506"/>
              <a:gd name="T6" fmla="*/ 100 w 506"/>
              <a:gd name="T7" fmla="*/ 341 h 506"/>
              <a:gd name="T8" fmla="*/ 117 w 506"/>
              <a:gd name="T9" fmla="*/ 287 h 506"/>
              <a:gd name="T10" fmla="*/ 176 w 506"/>
              <a:gd name="T11" fmla="*/ 286 h 506"/>
              <a:gd name="T12" fmla="*/ 202 w 506"/>
              <a:gd name="T13" fmla="*/ 304 h 506"/>
              <a:gd name="T14" fmla="*/ 222 w 506"/>
              <a:gd name="T15" fmla="*/ 331 h 506"/>
              <a:gd name="T16" fmla="*/ 221 w 506"/>
              <a:gd name="T17" fmla="*/ 389 h 506"/>
              <a:gd name="T18" fmla="*/ 167 w 506"/>
              <a:gd name="T19" fmla="*/ 407 h 506"/>
              <a:gd name="T20" fmla="*/ 167 w 506"/>
              <a:gd name="T21" fmla="*/ 407 h 506"/>
              <a:gd name="T22" fmla="*/ 161 w 506"/>
              <a:gd name="T23" fmla="*/ 420 h 506"/>
              <a:gd name="T24" fmla="*/ 238 w 506"/>
              <a:gd name="T25" fmla="*/ 496 h 506"/>
              <a:gd name="T26" fmla="*/ 273 w 506"/>
              <a:gd name="T27" fmla="*/ 496 h 506"/>
              <a:gd name="T28" fmla="*/ 356 w 506"/>
              <a:gd name="T29" fmla="*/ 411 h 506"/>
              <a:gd name="T30" fmla="*/ 391 w 506"/>
              <a:gd name="T31" fmla="*/ 421 h 506"/>
              <a:gd name="T32" fmla="*/ 392 w 506"/>
              <a:gd name="T33" fmla="*/ 440 h 506"/>
              <a:gd name="T34" fmla="*/ 402 w 506"/>
              <a:gd name="T35" fmla="*/ 477 h 506"/>
              <a:gd name="T36" fmla="*/ 443 w 506"/>
              <a:gd name="T37" fmla="*/ 476 h 506"/>
              <a:gd name="T38" fmla="*/ 464 w 506"/>
              <a:gd name="T39" fmla="*/ 460 h 506"/>
              <a:gd name="T40" fmla="*/ 480 w 506"/>
              <a:gd name="T41" fmla="*/ 438 h 506"/>
              <a:gd name="T42" fmla="*/ 480 w 506"/>
              <a:gd name="T43" fmla="*/ 397 h 506"/>
              <a:gd name="T44" fmla="*/ 443 w 506"/>
              <a:gd name="T45" fmla="*/ 388 h 506"/>
              <a:gd name="T46" fmla="*/ 424 w 506"/>
              <a:gd name="T47" fmla="*/ 387 h 506"/>
              <a:gd name="T48" fmla="*/ 414 w 506"/>
              <a:gd name="T49" fmla="*/ 352 h 506"/>
              <a:gd name="T50" fmla="*/ 497 w 506"/>
              <a:gd name="T51" fmla="*/ 268 h 506"/>
              <a:gd name="T52" fmla="*/ 496 w 506"/>
              <a:gd name="T53" fmla="*/ 233 h 506"/>
              <a:gd name="T54" fmla="*/ 268 w 506"/>
              <a:gd name="T55" fmla="*/ 9 h 506"/>
              <a:gd name="T56" fmla="*/ 234 w 506"/>
              <a:gd name="T57" fmla="*/ 9 h 506"/>
              <a:gd name="T58" fmla="*/ 10 w 506"/>
              <a:gd name="T59" fmla="*/ 237 h 506"/>
              <a:gd name="T60" fmla="*/ 10 w 506"/>
              <a:gd name="T61" fmla="*/ 272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6" h="506">
                <a:moveTo>
                  <a:pt x="10" y="272"/>
                </a:moveTo>
                <a:cubicBezTo>
                  <a:pt x="88" y="348"/>
                  <a:pt x="88" y="348"/>
                  <a:pt x="88" y="348"/>
                </a:cubicBezTo>
                <a:cubicBezTo>
                  <a:pt x="93" y="354"/>
                  <a:pt x="102" y="349"/>
                  <a:pt x="100" y="342"/>
                </a:cubicBezTo>
                <a:cubicBezTo>
                  <a:pt x="100" y="341"/>
                  <a:pt x="100" y="341"/>
                  <a:pt x="100" y="341"/>
                </a:cubicBezTo>
                <a:cubicBezTo>
                  <a:pt x="96" y="318"/>
                  <a:pt x="102" y="298"/>
                  <a:pt x="117" y="287"/>
                </a:cubicBezTo>
                <a:cubicBezTo>
                  <a:pt x="132" y="276"/>
                  <a:pt x="154" y="275"/>
                  <a:pt x="176" y="286"/>
                </a:cubicBezTo>
                <a:cubicBezTo>
                  <a:pt x="185" y="290"/>
                  <a:pt x="194" y="296"/>
                  <a:pt x="202" y="304"/>
                </a:cubicBezTo>
                <a:cubicBezTo>
                  <a:pt x="210" y="312"/>
                  <a:pt x="217" y="321"/>
                  <a:pt x="222" y="331"/>
                </a:cubicBezTo>
                <a:cubicBezTo>
                  <a:pt x="232" y="352"/>
                  <a:pt x="232" y="374"/>
                  <a:pt x="221" y="389"/>
                </a:cubicBezTo>
                <a:cubicBezTo>
                  <a:pt x="210" y="404"/>
                  <a:pt x="191" y="411"/>
                  <a:pt x="167" y="407"/>
                </a:cubicBezTo>
                <a:cubicBezTo>
                  <a:pt x="167" y="407"/>
                  <a:pt x="167" y="407"/>
                  <a:pt x="167" y="407"/>
                </a:cubicBezTo>
                <a:cubicBezTo>
                  <a:pt x="160" y="406"/>
                  <a:pt x="155" y="415"/>
                  <a:pt x="161" y="420"/>
                </a:cubicBezTo>
                <a:cubicBezTo>
                  <a:pt x="238" y="496"/>
                  <a:pt x="238" y="496"/>
                  <a:pt x="238" y="496"/>
                </a:cubicBezTo>
                <a:cubicBezTo>
                  <a:pt x="248" y="506"/>
                  <a:pt x="263" y="505"/>
                  <a:pt x="273" y="496"/>
                </a:cubicBezTo>
                <a:cubicBezTo>
                  <a:pt x="356" y="411"/>
                  <a:pt x="356" y="411"/>
                  <a:pt x="356" y="411"/>
                </a:cubicBezTo>
                <a:cubicBezTo>
                  <a:pt x="367" y="400"/>
                  <a:pt x="387" y="405"/>
                  <a:pt x="391" y="421"/>
                </a:cubicBezTo>
                <a:cubicBezTo>
                  <a:pt x="392" y="427"/>
                  <a:pt x="393" y="433"/>
                  <a:pt x="392" y="440"/>
                </a:cubicBezTo>
                <a:cubicBezTo>
                  <a:pt x="389" y="453"/>
                  <a:pt x="391" y="469"/>
                  <a:pt x="402" y="477"/>
                </a:cubicBezTo>
                <a:cubicBezTo>
                  <a:pt x="414" y="485"/>
                  <a:pt x="431" y="482"/>
                  <a:pt x="443" y="476"/>
                </a:cubicBezTo>
                <a:cubicBezTo>
                  <a:pt x="450" y="472"/>
                  <a:pt x="458" y="467"/>
                  <a:pt x="464" y="460"/>
                </a:cubicBezTo>
                <a:cubicBezTo>
                  <a:pt x="471" y="453"/>
                  <a:pt x="476" y="446"/>
                  <a:pt x="480" y="438"/>
                </a:cubicBezTo>
                <a:cubicBezTo>
                  <a:pt x="486" y="426"/>
                  <a:pt x="489" y="409"/>
                  <a:pt x="480" y="397"/>
                </a:cubicBezTo>
                <a:cubicBezTo>
                  <a:pt x="472" y="386"/>
                  <a:pt x="456" y="385"/>
                  <a:pt x="443" y="388"/>
                </a:cubicBezTo>
                <a:cubicBezTo>
                  <a:pt x="436" y="389"/>
                  <a:pt x="430" y="389"/>
                  <a:pt x="424" y="387"/>
                </a:cubicBezTo>
                <a:cubicBezTo>
                  <a:pt x="408" y="384"/>
                  <a:pt x="402" y="364"/>
                  <a:pt x="414" y="352"/>
                </a:cubicBezTo>
                <a:cubicBezTo>
                  <a:pt x="497" y="268"/>
                  <a:pt x="497" y="268"/>
                  <a:pt x="497" y="268"/>
                </a:cubicBezTo>
                <a:cubicBezTo>
                  <a:pt x="506" y="258"/>
                  <a:pt x="506" y="243"/>
                  <a:pt x="496" y="233"/>
                </a:cubicBezTo>
                <a:cubicBezTo>
                  <a:pt x="268" y="9"/>
                  <a:pt x="268" y="9"/>
                  <a:pt x="268" y="9"/>
                </a:cubicBezTo>
                <a:cubicBezTo>
                  <a:pt x="259" y="0"/>
                  <a:pt x="243" y="0"/>
                  <a:pt x="234" y="9"/>
                </a:cubicBezTo>
                <a:cubicBezTo>
                  <a:pt x="10" y="237"/>
                  <a:pt x="10" y="237"/>
                  <a:pt x="10" y="237"/>
                </a:cubicBezTo>
                <a:cubicBezTo>
                  <a:pt x="0" y="247"/>
                  <a:pt x="0" y="263"/>
                  <a:pt x="10" y="272"/>
                </a:cubicBezTo>
                <a:close/>
              </a:path>
            </a:pathLst>
          </a:custGeom>
          <a:solidFill>
            <a:srgbClr val="608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1" name="Puzzle 02"/>
          <p:cNvSpPr>
            <a:spLocks/>
          </p:cNvSpPr>
          <p:nvPr/>
        </p:nvSpPr>
        <p:spPr bwMode="auto">
          <a:xfrm>
            <a:off x="4417219" y="2475310"/>
            <a:ext cx="1370409" cy="1051322"/>
          </a:xfrm>
          <a:custGeom>
            <a:avLst/>
            <a:gdLst>
              <a:gd name="T0" fmla="*/ 24 w 480"/>
              <a:gd name="T1" fmla="*/ 368 h 368"/>
              <a:gd name="T2" fmla="*/ 133 w 480"/>
              <a:gd name="T3" fmla="*/ 368 h 368"/>
              <a:gd name="T4" fmla="*/ 137 w 480"/>
              <a:gd name="T5" fmla="*/ 354 h 368"/>
              <a:gd name="T6" fmla="*/ 137 w 480"/>
              <a:gd name="T7" fmla="*/ 354 h 368"/>
              <a:gd name="T8" fmla="*/ 111 w 480"/>
              <a:gd name="T9" fmla="*/ 304 h 368"/>
              <a:gd name="T10" fmla="*/ 152 w 480"/>
              <a:gd name="T11" fmla="*/ 262 h 368"/>
              <a:gd name="T12" fmla="*/ 184 w 480"/>
              <a:gd name="T13" fmla="*/ 256 h 368"/>
              <a:gd name="T14" fmla="*/ 216 w 480"/>
              <a:gd name="T15" fmla="*/ 262 h 368"/>
              <a:gd name="T16" fmla="*/ 257 w 480"/>
              <a:gd name="T17" fmla="*/ 304 h 368"/>
              <a:gd name="T18" fmla="*/ 231 w 480"/>
              <a:gd name="T19" fmla="*/ 354 h 368"/>
              <a:gd name="T20" fmla="*/ 231 w 480"/>
              <a:gd name="T21" fmla="*/ 354 h 368"/>
              <a:gd name="T22" fmla="*/ 235 w 480"/>
              <a:gd name="T23" fmla="*/ 368 h 368"/>
              <a:gd name="T24" fmla="*/ 344 w 480"/>
              <a:gd name="T25" fmla="*/ 368 h 368"/>
              <a:gd name="T26" fmla="*/ 368 w 480"/>
              <a:gd name="T27" fmla="*/ 344 h 368"/>
              <a:gd name="T28" fmla="*/ 368 w 480"/>
              <a:gd name="T29" fmla="*/ 225 h 368"/>
              <a:gd name="T30" fmla="*/ 400 w 480"/>
              <a:gd name="T31" fmla="*/ 207 h 368"/>
              <a:gd name="T32" fmla="*/ 414 w 480"/>
              <a:gd name="T33" fmla="*/ 220 h 368"/>
              <a:gd name="T34" fmla="*/ 447 w 480"/>
              <a:gd name="T35" fmla="*/ 240 h 368"/>
              <a:gd name="T36" fmla="*/ 476 w 480"/>
              <a:gd name="T37" fmla="*/ 210 h 368"/>
              <a:gd name="T38" fmla="*/ 480 w 480"/>
              <a:gd name="T39" fmla="*/ 184 h 368"/>
              <a:gd name="T40" fmla="*/ 476 w 480"/>
              <a:gd name="T41" fmla="*/ 158 h 368"/>
              <a:gd name="T42" fmla="*/ 447 w 480"/>
              <a:gd name="T43" fmla="*/ 128 h 368"/>
              <a:gd name="T44" fmla="*/ 414 w 480"/>
              <a:gd name="T45" fmla="*/ 147 h 368"/>
              <a:gd name="T46" fmla="*/ 400 w 480"/>
              <a:gd name="T47" fmla="*/ 161 h 368"/>
              <a:gd name="T48" fmla="*/ 368 w 480"/>
              <a:gd name="T49" fmla="*/ 143 h 368"/>
              <a:gd name="T50" fmla="*/ 368 w 480"/>
              <a:gd name="T51" fmla="*/ 24 h 368"/>
              <a:gd name="T52" fmla="*/ 344 w 480"/>
              <a:gd name="T53" fmla="*/ 0 h 368"/>
              <a:gd name="T54" fmla="*/ 24 w 480"/>
              <a:gd name="T55" fmla="*/ 0 h 368"/>
              <a:gd name="T56" fmla="*/ 0 w 480"/>
              <a:gd name="T57" fmla="*/ 24 h 368"/>
              <a:gd name="T58" fmla="*/ 0 w 480"/>
              <a:gd name="T59" fmla="*/ 344 h 368"/>
              <a:gd name="T60" fmla="*/ 24 w 480"/>
              <a:gd name="T61"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0" h="368">
                <a:moveTo>
                  <a:pt x="24" y="368"/>
                </a:moveTo>
                <a:cubicBezTo>
                  <a:pt x="133" y="368"/>
                  <a:pt x="133" y="368"/>
                  <a:pt x="133" y="368"/>
                </a:cubicBezTo>
                <a:cubicBezTo>
                  <a:pt x="140" y="368"/>
                  <a:pt x="143" y="359"/>
                  <a:pt x="137" y="354"/>
                </a:cubicBezTo>
                <a:cubicBezTo>
                  <a:pt x="137" y="354"/>
                  <a:pt x="137" y="354"/>
                  <a:pt x="137" y="354"/>
                </a:cubicBezTo>
                <a:cubicBezTo>
                  <a:pt x="118" y="340"/>
                  <a:pt x="108" y="322"/>
                  <a:pt x="111" y="304"/>
                </a:cubicBezTo>
                <a:cubicBezTo>
                  <a:pt x="114" y="285"/>
                  <a:pt x="129" y="269"/>
                  <a:pt x="152" y="262"/>
                </a:cubicBezTo>
                <a:cubicBezTo>
                  <a:pt x="162" y="258"/>
                  <a:pt x="173" y="256"/>
                  <a:pt x="184" y="256"/>
                </a:cubicBezTo>
                <a:cubicBezTo>
                  <a:pt x="195" y="256"/>
                  <a:pt x="206" y="258"/>
                  <a:pt x="216" y="262"/>
                </a:cubicBezTo>
                <a:cubicBezTo>
                  <a:pt x="239" y="269"/>
                  <a:pt x="254" y="285"/>
                  <a:pt x="257" y="304"/>
                </a:cubicBezTo>
                <a:cubicBezTo>
                  <a:pt x="260" y="322"/>
                  <a:pt x="250" y="340"/>
                  <a:pt x="231" y="354"/>
                </a:cubicBezTo>
                <a:cubicBezTo>
                  <a:pt x="231" y="354"/>
                  <a:pt x="231" y="354"/>
                  <a:pt x="231" y="354"/>
                </a:cubicBezTo>
                <a:cubicBezTo>
                  <a:pt x="225" y="359"/>
                  <a:pt x="228" y="368"/>
                  <a:pt x="235" y="368"/>
                </a:cubicBezTo>
                <a:cubicBezTo>
                  <a:pt x="344" y="368"/>
                  <a:pt x="344" y="368"/>
                  <a:pt x="344" y="368"/>
                </a:cubicBezTo>
                <a:cubicBezTo>
                  <a:pt x="357" y="368"/>
                  <a:pt x="368" y="357"/>
                  <a:pt x="368" y="344"/>
                </a:cubicBezTo>
                <a:cubicBezTo>
                  <a:pt x="368" y="225"/>
                  <a:pt x="368" y="225"/>
                  <a:pt x="368" y="225"/>
                </a:cubicBezTo>
                <a:cubicBezTo>
                  <a:pt x="368" y="209"/>
                  <a:pt x="386" y="199"/>
                  <a:pt x="400" y="207"/>
                </a:cubicBezTo>
                <a:cubicBezTo>
                  <a:pt x="405" y="210"/>
                  <a:pt x="410" y="215"/>
                  <a:pt x="414" y="220"/>
                </a:cubicBezTo>
                <a:cubicBezTo>
                  <a:pt x="421" y="231"/>
                  <a:pt x="434" y="242"/>
                  <a:pt x="447" y="240"/>
                </a:cubicBezTo>
                <a:cubicBezTo>
                  <a:pt x="462" y="237"/>
                  <a:pt x="471" y="223"/>
                  <a:pt x="476" y="210"/>
                </a:cubicBezTo>
                <a:cubicBezTo>
                  <a:pt x="479" y="202"/>
                  <a:pt x="480" y="193"/>
                  <a:pt x="480" y="184"/>
                </a:cubicBezTo>
                <a:cubicBezTo>
                  <a:pt x="480" y="175"/>
                  <a:pt x="479" y="165"/>
                  <a:pt x="476" y="158"/>
                </a:cubicBezTo>
                <a:cubicBezTo>
                  <a:pt x="471" y="145"/>
                  <a:pt x="462" y="131"/>
                  <a:pt x="447" y="128"/>
                </a:cubicBezTo>
                <a:cubicBezTo>
                  <a:pt x="434" y="126"/>
                  <a:pt x="421" y="137"/>
                  <a:pt x="414" y="147"/>
                </a:cubicBezTo>
                <a:cubicBezTo>
                  <a:pt x="410" y="153"/>
                  <a:pt x="405" y="157"/>
                  <a:pt x="400" y="161"/>
                </a:cubicBezTo>
                <a:cubicBezTo>
                  <a:pt x="386" y="169"/>
                  <a:pt x="368" y="159"/>
                  <a:pt x="368" y="143"/>
                </a:cubicBezTo>
                <a:cubicBezTo>
                  <a:pt x="368" y="24"/>
                  <a:pt x="368" y="24"/>
                  <a:pt x="368" y="24"/>
                </a:cubicBezTo>
                <a:cubicBezTo>
                  <a:pt x="368" y="11"/>
                  <a:pt x="357" y="0"/>
                  <a:pt x="344" y="0"/>
                </a:cubicBezTo>
                <a:cubicBezTo>
                  <a:pt x="24" y="0"/>
                  <a:pt x="24" y="0"/>
                  <a:pt x="24" y="0"/>
                </a:cubicBezTo>
                <a:cubicBezTo>
                  <a:pt x="11" y="0"/>
                  <a:pt x="0" y="11"/>
                  <a:pt x="0" y="24"/>
                </a:cubicBezTo>
                <a:cubicBezTo>
                  <a:pt x="0" y="344"/>
                  <a:pt x="0" y="344"/>
                  <a:pt x="0" y="344"/>
                </a:cubicBezTo>
                <a:cubicBezTo>
                  <a:pt x="0" y="357"/>
                  <a:pt x="11" y="368"/>
                  <a:pt x="24" y="368"/>
                </a:cubicBezTo>
                <a:close/>
              </a:path>
            </a:pathLst>
          </a:custGeom>
          <a:solidFill>
            <a:srgbClr val="4A6B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4" name="Puzzle 01"/>
          <p:cNvSpPr>
            <a:spLocks/>
          </p:cNvSpPr>
          <p:nvPr/>
        </p:nvSpPr>
        <p:spPr bwMode="auto">
          <a:xfrm>
            <a:off x="4417219" y="3258741"/>
            <a:ext cx="1050131" cy="1370410"/>
          </a:xfrm>
          <a:custGeom>
            <a:avLst/>
            <a:gdLst>
              <a:gd name="T0" fmla="*/ 368 w 368"/>
              <a:gd name="T1" fmla="*/ 456 h 480"/>
              <a:gd name="T2" fmla="*/ 368 w 368"/>
              <a:gd name="T3" fmla="*/ 347 h 480"/>
              <a:gd name="T4" fmla="*/ 354 w 368"/>
              <a:gd name="T5" fmla="*/ 343 h 480"/>
              <a:gd name="T6" fmla="*/ 354 w 368"/>
              <a:gd name="T7" fmla="*/ 343 h 480"/>
              <a:gd name="T8" fmla="*/ 304 w 368"/>
              <a:gd name="T9" fmla="*/ 369 h 480"/>
              <a:gd name="T10" fmla="*/ 262 w 368"/>
              <a:gd name="T11" fmla="*/ 328 h 480"/>
              <a:gd name="T12" fmla="*/ 256 w 368"/>
              <a:gd name="T13" fmla="*/ 296 h 480"/>
              <a:gd name="T14" fmla="*/ 262 w 368"/>
              <a:gd name="T15" fmla="*/ 264 h 480"/>
              <a:gd name="T16" fmla="*/ 304 w 368"/>
              <a:gd name="T17" fmla="*/ 223 h 480"/>
              <a:gd name="T18" fmla="*/ 354 w 368"/>
              <a:gd name="T19" fmla="*/ 249 h 480"/>
              <a:gd name="T20" fmla="*/ 354 w 368"/>
              <a:gd name="T21" fmla="*/ 249 h 480"/>
              <a:gd name="T22" fmla="*/ 368 w 368"/>
              <a:gd name="T23" fmla="*/ 245 h 480"/>
              <a:gd name="T24" fmla="*/ 368 w 368"/>
              <a:gd name="T25" fmla="*/ 136 h 480"/>
              <a:gd name="T26" fmla="*/ 344 w 368"/>
              <a:gd name="T27" fmla="*/ 112 h 480"/>
              <a:gd name="T28" fmla="*/ 225 w 368"/>
              <a:gd name="T29" fmla="*/ 112 h 480"/>
              <a:gd name="T30" fmla="*/ 207 w 368"/>
              <a:gd name="T31" fmla="*/ 80 h 480"/>
              <a:gd name="T32" fmla="*/ 221 w 368"/>
              <a:gd name="T33" fmla="*/ 66 h 480"/>
              <a:gd name="T34" fmla="*/ 240 w 368"/>
              <a:gd name="T35" fmla="*/ 33 h 480"/>
              <a:gd name="T36" fmla="*/ 210 w 368"/>
              <a:gd name="T37" fmla="*/ 4 h 480"/>
              <a:gd name="T38" fmla="*/ 184 w 368"/>
              <a:gd name="T39" fmla="*/ 0 h 480"/>
              <a:gd name="T40" fmla="*/ 158 w 368"/>
              <a:gd name="T41" fmla="*/ 4 h 480"/>
              <a:gd name="T42" fmla="*/ 128 w 368"/>
              <a:gd name="T43" fmla="*/ 33 h 480"/>
              <a:gd name="T44" fmla="*/ 147 w 368"/>
              <a:gd name="T45" fmla="*/ 66 h 480"/>
              <a:gd name="T46" fmla="*/ 161 w 368"/>
              <a:gd name="T47" fmla="*/ 80 h 480"/>
              <a:gd name="T48" fmla="*/ 143 w 368"/>
              <a:gd name="T49" fmla="*/ 112 h 480"/>
              <a:gd name="T50" fmla="*/ 24 w 368"/>
              <a:gd name="T51" fmla="*/ 112 h 480"/>
              <a:gd name="T52" fmla="*/ 0 w 368"/>
              <a:gd name="T53" fmla="*/ 136 h 480"/>
              <a:gd name="T54" fmla="*/ 0 w 368"/>
              <a:gd name="T55" fmla="*/ 456 h 480"/>
              <a:gd name="T56" fmla="*/ 24 w 368"/>
              <a:gd name="T57" fmla="*/ 480 h 480"/>
              <a:gd name="T58" fmla="*/ 344 w 368"/>
              <a:gd name="T59" fmla="*/ 480 h 480"/>
              <a:gd name="T60" fmla="*/ 368 w 368"/>
              <a:gd name="T61" fmla="*/ 45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8" h="480">
                <a:moveTo>
                  <a:pt x="368" y="456"/>
                </a:moveTo>
                <a:cubicBezTo>
                  <a:pt x="368" y="347"/>
                  <a:pt x="368" y="347"/>
                  <a:pt x="368" y="347"/>
                </a:cubicBezTo>
                <a:cubicBezTo>
                  <a:pt x="368" y="340"/>
                  <a:pt x="359" y="337"/>
                  <a:pt x="354" y="343"/>
                </a:cubicBezTo>
                <a:cubicBezTo>
                  <a:pt x="354" y="343"/>
                  <a:pt x="354" y="343"/>
                  <a:pt x="354" y="343"/>
                </a:cubicBezTo>
                <a:cubicBezTo>
                  <a:pt x="340" y="362"/>
                  <a:pt x="322" y="372"/>
                  <a:pt x="304" y="369"/>
                </a:cubicBezTo>
                <a:cubicBezTo>
                  <a:pt x="285" y="366"/>
                  <a:pt x="270" y="351"/>
                  <a:pt x="262" y="328"/>
                </a:cubicBezTo>
                <a:cubicBezTo>
                  <a:pt x="258" y="318"/>
                  <a:pt x="256" y="307"/>
                  <a:pt x="256" y="296"/>
                </a:cubicBezTo>
                <a:cubicBezTo>
                  <a:pt x="256" y="285"/>
                  <a:pt x="258" y="274"/>
                  <a:pt x="262" y="264"/>
                </a:cubicBezTo>
                <a:cubicBezTo>
                  <a:pt x="270" y="241"/>
                  <a:pt x="285" y="226"/>
                  <a:pt x="304" y="223"/>
                </a:cubicBezTo>
                <a:cubicBezTo>
                  <a:pt x="322" y="220"/>
                  <a:pt x="340" y="230"/>
                  <a:pt x="354" y="249"/>
                </a:cubicBezTo>
                <a:cubicBezTo>
                  <a:pt x="354" y="249"/>
                  <a:pt x="354" y="249"/>
                  <a:pt x="354" y="249"/>
                </a:cubicBezTo>
                <a:cubicBezTo>
                  <a:pt x="359" y="255"/>
                  <a:pt x="368" y="252"/>
                  <a:pt x="368" y="245"/>
                </a:cubicBezTo>
                <a:cubicBezTo>
                  <a:pt x="368" y="136"/>
                  <a:pt x="368" y="136"/>
                  <a:pt x="368" y="136"/>
                </a:cubicBezTo>
                <a:cubicBezTo>
                  <a:pt x="368" y="123"/>
                  <a:pt x="357" y="112"/>
                  <a:pt x="344" y="112"/>
                </a:cubicBezTo>
                <a:cubicBezTo>
                  <a:pt x="225" y="112"/>
                  <a:pt x="225" y="112"/>
                  <a:pt x="225" y="112"/>
                </a:cubicBezTo>
                <a:cubicBezTo>
                  <a:pt x="209" y="112"/>
                  <a:pt x="199" y="94"/>
                  <a:pt x="207" y="80"/>
                </a:cubicBezTo>
                <a:cubicBezTo>
                  <a:pt x="211" y="75"/>
                  <a:pt x="215" y="70"/>
                  <a:pt x="221" y="66"/>
                </a:cubicBezTo>
                <a:cubicBezTo>
                  <a:pt x="231" y="59"/>
                  <a:pt x="242" y="46"/>
                  <a:pt x="240" y="33"/>
                </a:cubicBezTo>
                <a:cubicBezTo>
                  <a:pt x="237" y="18"/>
                  <a:pt x="223" y="9"/>
                  <a:pt x="210" y="4"/>
                </a:cubicBezTo>
                <a:cubicBezTo>
                  <a:pt x="202" y="1"/>
                  <a:pt x="193" y="0"/>
                  <a:pt x="184" y="0"/>
                </a:cubicBezTo>
                <a:cubicBezTo>
                  <a:pt x="175" y="0"/>
                  <a:pt x="166" y="1"/>
                  <a:pt x="158" y="4"/>
                </a:cubicBezTo>
                <a:cubicBezTo>
                  <a:pt x="145" y="9"/>
                  <a:pt x="131" y="18"/>
                  <a:pt x="128" y="33"/>
                </a:cubicBezTo>
                <a:cubicBezTo>
                  <a:pt x="126" y="46"/>
                  <a:pt x="137" y="59"/>
                  <a:pt x="147" y="66"/>
                </a:cubicBezTo>
                <a:cubicBezTo>
                  <a:pt x="153" y="70"/>
                  <a:pt x="157" y="75"/>
                  <a:pt x="161" y="80"/>
                </a:cubicBezTo>
                <a:cubicBezTo>
                  <a:pt x="169" y="94"/>
                  <a:pt x="159" y="112"/>
                  <a:pt x="143" y="112"/>
                </a:cubicBezTo>
                <a:cubicBezTo>
                  <a:pt x="24" y="112"/>
                  <a:pt x="24" y="112"/>
                  <a:pt x="24" y="112"/>
                </a:cubicBezTo>
                <a:cubicBezTo>
                  <a:pt x="11" y="112"/>
                  <a:pt x="0" y="123"/>
                  <a:pt x="0" y="136"/>
                </a:cubicBezTo>
                <a:cubicBezTo>
                  <a:pt x="0" y="456"/>
                  <a:pt x="0" y="456"/>
                  <a:pt x="0" y="456"/>
                </a:cubicBezTo>
                <a:cubicBezTo>
                  <a:pt x="0" y="469"/>
                  <a:pt x="11" y="480"/>
                  <a:pt x="24" y="480"/>
                </a:cubicBezTo>
                <a:cubicBezTo>
                  <a:pt x="344" y="480"/>
                  <a:pt x="344" y="480"/>
                  <a:pt x="344" y="480"/>
                </a:cubicBezTo>
                <a:cubicBezTo>
                  <a:pt x="357" y="480"/>
                  <a:pt x="368" y="469"/>
                  <a:pt x="368" y="456"/>
                </a:cubicBezTo>
                <a:close/>
              </a:path>
            </a:pathLst>
          </a:custGeom>
          <a:solidFill>
            <a:srgbClr val="8A8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3" name="Puzzle"/>
          <p:cNvSpPr>
            <a:spLocks/>
          </p:cNvSpPr>
          <p:nvPr/>
        </p:nvSpPr>
        <p:spPr bwMode="auto">
          <a:xfrm>
            <a:off x="5199460" y="3577829"/>
            <a:ext cx="1372790" cy="1051322"/>
          </a:xfrm>
          <a:custGeom>
            <a:avLst/>
            <a:gdLst>
              <a:gd name="T0" fmla="*/ 456 w 481"/>
              <a:gd name="T1" fmla="*/ 0 h 368"/>
              <a:gd name="T2" fmla="*/ 348 w 481"/>
              <a:gd name="T3" fmla="*/ 0 h 368"/>
              <a:gd name="T4" fmla="*/ 343 w 481"/>
              <a:gd name="T5" fmla="*/ 14 h 368"/>
              <a:gd name="T6" fmla="*/ 343 w 481"/>
              <a:gd name="T7" fmla="*/ 14 h 368"/>
              <a:gd name="T8" fmla="*/ 370 w 481"/>
              <a:gd name="T9" fmla="*/ 64 h 368"/>
              <a:gd name="T10" fmla="*/ 329 w 481"/>
              <a:gd name="T11" fmla="*/ 106 h 368"/>
              <a:gd name="T12" fmla="*/ 297 w 481"/>
              <a:gd name="T13" fmla="*/ 112 h 368"/>
              <a:gd name="T14" fmla="*/ 264 w 481"/>
              <a:gd name="T15" fmla="*/ 106 h 368"/>
              <a:gd name="T16" fmla="*/ 224 w 481"/>
              <a:gd name="T17" fmla="*/ 64 h 368"/>
              <a:gd name="T18" fmla="*/ 250 w 481"/>
              <a:gd name="T19" fmla="*/ 14 h 368"/>
              <a:gd name="T20" fmla="*/ 250 w 481"/>
              <a:gd name="T21" fmla="*/ 14 h 368"/>
              <a:gd name="T22" fmla="*/ 245 w 481"/>
              <a:gd name="T23" fmla="*/ 0 h 368"/>
              <a:gd name="T24" fmla="*/ 137 w 481"/>
              <a:gd name="T25" fmla="*/ 0 h 368"/>
              <a:gd name="T26" fmla="*/ 112 w 481"/>
              <a:gd name="T27" fmla="*/ 24 h 368"/>
              <a:gd name="T28" fmla="*/ 112 w 481"/>
              <a:gd name="T29" fmla="*/ 143 h 368"/>
              <a:gd name="T30" fmla="*/ 81 w 481"/>
              <a:gd name="T31" fmla="*/ 161 h 368"/>
              <a:gd name="T32" fmla="*/ 67 w 481"/>
              <a:gd name="T33" fmla="*/ 147 h 368"/>
              <a:gd name="T34" fmla="*/ 33 w 481"/>
              <a:gd name="T35" fmla="*/ 128 h 368"/>
              <a:gd name="T36" fmla="*/ 5 w 481"/>
              <a:gd name="T37" fmla="*/ 158 h 368"/>
              <a:gd name="T38" fmla="*/ 0 w 481"/>
              <a:gd name="T39" fmla="*/ 184 h 368"/>
              <a:gd name="T40" fmla="*/ 5 w 481"/>
              <a:gd name="T41" fmla="*/ 210 h 368"/>
              <a:gd name="T42" fmla="*/ 33 w 481"/>
              <a:gd name="T43" fmla="*/ 240 h 368"/>
              <a:gd name="T44" fmla="*/ 67 w 481"/>
              <a:gd name="T45" fmla="*/ 221 h 368"/>
              <a:gd name="T46" fmla="*/ 81 w 481"/>
              <a:gd name="T47" fmla="*/ 207 h 368"/>
              <a:gd name="T48" fmla="*/ 112 w 481"/>
              <a:gd name="T49" fmla="*/ 225 h 368"/>
              <a:gd name="T50" fmla="*/ 112 w 481"/>
              <a:gd name="T51" fmla="*/ 344 h 368"/>
              <a:gd name="T52" fmla="*/ 137 w 481"/>
              <a:gd name="T53" fmla="*/ 368 h 368"/>
              <a:gd name="T54" fmla="*/ 456 w 481"/>
              <a:gd name="T55" fmla="*/ 368 h 368"/>
              <a:gd name="T56" fmla="*/ 481 w 481"/>
              <a:gd name="T57" fmla="*/ 344 h 368"/>
              <a:gd name="T58" fmla="*/ 481 w 481"/>
              <a:gd name="T59" fmla="*/ 24 h 368"/>
              <a:gd name="T60" fmla="*/ 456 w 481"/>
              <a:gd name="T61"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1" h="368">
                <a:moveTo>
                  <a:pt x="456" y="0"/>
                </a:moveTo>
                <a:cubicBezTo>
                  <a:pt x="348" y="0"/>
                  <a:pt x="348" y="0"/>
                  <a:pt x="348" y="0"/>
                </a:cubicBezTo>
                <a:cubicBezTo>
                  <a:pt x="340" y="0"/>
                  <a:pt x="337" y="9"/>
                  <a:pt x="343" y="14"/>
                </a:cubicBezTo>
                <a:cubicBezTo>
                  <a:pt x="343" y="14"/>
                  <a:pt x="343" y="14"/>
                  <a:pt x="343" y="14"/>
                </a:cubicBezTo>
                <a:cubicBezTo>
                  <a:pt x="363" y="27"/>
                  <a:pt x="372" y="46"/>
                  <a:pt x="370" y="64"/>
                </a:cubicBezTo>
                <a:cubicBezTo>
                  <a:pt x="366" y="83"/>
                  <a:pt x="351" y="98"/>
                  <a:pt x="329" y="106"/>
                </a:cubicBezTo>
                <a:cubicBezTo>
                  <a:pt x="319" y="110"/>
                  <a:pt x="308" y="112"/>
                  <a:pt x="297" y="112"/>
                </a:cubicBezTo>
                <a:cubicBezTo>
                  <a:pt x="285" y="112"/>
                  <a:pt x="274" y="110"/>
                  <a:pt x="264" y="106"/>
                </a:cubicBezTo>
                <a:cubicBezTo>
                  <a:pt x="242" y="98"/>
                  <a:pt x="227" y="83"/>
                  <a:pt x="224" y="64"/>
                </a:cubicBezTo>
                <a:cubicBezTo>
                  <a:pt x="221" y="46"/>
                  <a:pt x="230" y="28"/>
                  <a:pt x="250" y="14"/>
                </a:cubicBezTo>
                <a:cubicBezTo>
                  <a:pt x="250" y="14"/>
                  <a:pt x="250" y="14"/>
                  <a:pt x="250" y="14"/>
                </a:cubicBezTo>
                <a:cubicBezTo>
                  <a:pt x="256" y="9"/>
                  <a:pt x="253" y="0"/>
                  <a:pt x="245" y="0"/>
                </a:cubicBezTo>
                <a:cubicBezTo>
                  <a:pt x="137" y="0"/>
                  <a:pt x="137" y="0"/>
                  <a:pt x="137" y="0"/>
                </a:cubicBezTo>
                <a:cubicBezTo>
                  <a:pt x="123" y="0"/>
                  <a:pt x="112" y="11"/>
                  <a:pt x="112" y="24"/>
                </a:cubicBezTo>
                <a:cubicBezTo>
                  <a:pt x="112" y="143"/>
                  <a:pt x="112" y="143"/>
                  <a:pt x="112" y="143"/>
                </a:cubicBezTo>
                <a:cubicBezTo>
                  <a:pt x="112" y="159"/>
                  <a:pt x="94" y="169"/>
                  <a:pt x="81" y="161"/>
                </a:cubicBezTo>
                <a:cubicBezTo>
                  <a:pt x="75" y="157"/>
                  <a:pt x="71" y="153"/>
                  <a:pt x="67" y="147"/>
                </a:cubicBezTo>
                <a:cubicBezTo>
                  <a:pt x="59" y="137"/>
                  <a:pt x="47" y="126"/>
                  <a:pt x="33" y="128"/>
                </a:cubicBezTo>
                <a:cubicBezTo>
                  <a:pt x="19" y="131"/>
                  <a:pt x="9" y="145"/>
                  <a:pt x="5" y="158"/>
                </a:cubicBezTo>
                <a:cubicBezTo>
                  <a:pt x="2" y="166"/>
                  <a:pt x="0" y="175"/>
                  <a:pt x="0" y="184"/>
                </a:cubicBezTo>
                <a:cubicBezTo>
                  <a:pt x="0" y="193"/>
                  <a:pt x="2" y="202"/>
                  <a:pt x="5" y="210"/>
                </a:cubicBezTo>
                <a:cubicBezTo>
                  <a:pt x="9" y="223"/>
                  <a:pt x="19" y="237"/>
                  <a:pt x="33" y="240"/>
                </a:cubicBezTo>
                <a:cubicBezTo>
                  <a:pt x="47" y="242"/>
                  <a:pt x="59" y="231"/>
                  <a:pt x="67" y="221"/>
                </a:cubicBezTo>
                <a:cubicBezTo>
                  <a:pt x="71" y="215"/>
                  <a:pt x="75" y="211"/>
                  <a:pt x="81" y="207"/>
                </a:cubicBezTo>
                <a:cubicBezTo>
                  <a:pt x="94" y="199"/>
                  <a:pt x="112" y="209"/>
                  <a:pt x="112" y="225"/>
                </a:cubicBezTo>
                <a:cubicBezTo>
                  <a:pt x="112" y="344"/>
                  <a:pt x="112" y="344"/>
                  <a:pt x="112" y="344"/>
                </a:cubicBezTo>
                <a:cubicBezTo>
                  <a:pt x="112" y="357"/>
                  <a:pt x="123" y="368"/>
                  <a:pt x="137" y="368"/>
                </a:cubicBezTo>
                <a:cubicBezTo>
                  <a:pt x="456" y="368"/>
                  <a:pt x="456" y="368"/>
                  <a:pt x="456" y="368"/>
                </a:cubicBezTo>
                <a:cubicBezTo>
                  <a:pt x="470" y="368"/>
                  <a:pt x="481" y="357"/>
                  <a:pt x="481" y="344"/>
                </a:cubicBezTo>
                <a:cubicBezTo>
                  <a:pt x="481" y="24"/>
                  <a:pt x="481" y="24"/>
                  <a:pt x="481" y="24"/>
                </a:cubicBezTo>
                <a:cubicBezTo>
                  <a:pt x="481" y="11"/>
                  <a:pt x="470" y="0"/>
                  <a:pt x="456" y="0"/>
                </a:cubicBezTo>
                <a:close/>
              </a:path>
            </a:pathLst>
          </a:custGeom>
          <a:solidFill>
            <a:srgbClr val="605D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nvGrpSpPr>
          <p:cNvPr id="82" name="Man"/>
          <p:cNvGrpSpPr/>
          <p:nvPr/>
        </p:nvGrpSpPr>
        <p:grpSpPr>
          <a:xfrm>
            <a:off x="3362325" y="3175398"/>
            <a:ext cx="1066800" cy="1602581"/>
            <a:chOff x="4483100" y="4233863"/>
            <a:chExt cx="1422400" cy="2136775"/>
          </a:xfrm>
        </p:grpSpPr>
        <p:sp>
          <p:nvSpPr>
            <p:cNvPr id="15" name="Freeform 15"/>
            <p:cNvSpPr>
              <a:spLocks/>
            </p:cNvSpPr>
            <p:nvPr/>
          </p:nvSpPr>
          <p:spPr bwMode="auto">
            <a:xfrm>
              <a:off x="5783263" y="4775200"/>
              <a:ext cx="111125" cy="228600"/>
            </a:xfrm>
            <a:custGeom>
              <a:avLst/>
              <a:gdLst>
                <a:gd name="T0" fmla="*/ 23 w 29"/>
                <a:gd name="T1" fmla="*/ 1 h 60"/>
                <a:gd name="T2" fmla="*/ 19 w 29"/>
                <a:gd name="T3" fmla="*/ 1 h 60"/>
                <a:gd name="T4" fmla="*/ 13 w 29"/>
                <a:gd name="T5" fmla="*/ 9 h 60"/>
                <a:gd name="T6" fmla="*/ 7 w 29"/>
                <a:gd name="T7" fmla="*/ 27 h 60"/>
                <a:gd name="T8" fmla="*/ 7 w 29"/>
                <a:gd name="T9" fmla="*/ 30 h 60"/>
                <a:gd name="T10" fmla="*/ 2 w 29"/>
                <a:gd name="T11" fmla="*/ 46 h 60"/>
                <a:gd name="T12" fmla="*/ 2 w 29"/>
                <a:gd name="T13" fmla="*/ 46 h 60"/>
                <a:gd name="T14" fmla="*/ 0 w 29"/>
                <a:gd name="T15" fmla="*/ 55 h 60"/>
                <a:gd name="T16" fmla="*/ 2 w 29"/>
                <a:gd name="T17" fmla="*/ 60 h 60"/>
                <a:gd name="T18" fmla="*/ 14 w 29"/>
                <a:gd name="T19" fmla="*/ 54 h 60"/>
                <a:gd name="T20" fmla="*/ 21 w 29"/>
                <a:gd name="T21" fmla="*/ 43 h 60"/>
                <a:gd name="T22" fmla="*/ 22 w 29"/>
                <a:gd name="T23" fmla="*/ 40 h 60"/>
                <a:gd name="T24" fmla="*/ 27 w 29"/>
                <a:gd name="T25" fmla="*/ 10 h 60"/>
                <a:gd name="T26" fmla="*/ 23 w 29"/>
                <a:gd name="T27" fmla="*/ 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60">
                  <a:moveTo>
                    <a:pt x="23" y="1"/>
                  </a:moveTo>
                  <a:cubicBezTo>
                    <a:pt x="22" y="0"/>
                    <a:pt x="20" y="0"/>
                    <a:pt x="19" y="1"/>
                  </a:cubicBezTo>
                  <a:cubicBezTo>
                    <a:pt x="13" y="9"/>
                    <a:pt x="13" y="9"/>
                    <a:pt x="13" y="9"/>
                  </a:cubicBezTo>
                  <a:cubicBezTo>
                    <a:pt x="10" y="15"/>
                    <a:pt x="8" y="21"/>
                    <a:pt x="7" y="27"/>
                  </a:cubicBezTo>
                  <a:cubicBezTo>
                    <a:pt x="7" y="28"/>
                    <a:pt x="7" y="29"/>
                    <a:pt x="7" y="30"/>
                  </a:cubicBezTo>
                  <a:cubicBezTo>
                    <a:pt x="7" y="36"/>
                    <a:pt x="6" y="41"/>
                    <a:pt x="2" y="46"/>
                  </a:cubicBezTo>
                  <a:cubicBezTo>
                    <a:pt x="2" y="46"/>
                    <a:pt x="2" y="46"/>
                    <a:pt x="2" y="46"/>
                  </a:cubicBezTo>
                  <a:cubicBezTo>
                    <a:pt x="0" y="55"/>
                    <a:pt x="0" y="55"/>
                    <a:pt x="0" y="55"/>
                  </a:cubicBezTo>
                  <a:cubicBezTo>
                    <a:pt x="2" y="60"/>
                    <a:pt x="2" y="60"/>
                    <a:pt x="2" y="60"/>
                  </a:cubicBezTo>
                  <a:cubicBezTo>
                    <a:pt x="2" y="60"/>
                    <a:pt x="12" y="57"/>
                    <a:pt x="14" y="54"/>
                  </a:cubicBezTo>
                  <a:cubicBezTo>
                    <a:pt x="21" y="43"/>
                    <a:pt x="21" y="43"/>
                    <a:pt x="21" y="43"/>
                  </a:cubicBezTo>
                  <a:cubicBezTo>
                    <a:pt x="21" y="42"/>
                    <a:pt x="22" y="41"/>
                    <a:pt x="22" y="40"/>
                  </a:cubicBezTo>
                  <a:cubicBezTo>
                    <a:pt x="22" y="30"/>
                    <a:pt x="26" y="14"/>
                    <a:pt x="27" y="10"/>
                  </a:cubicBezTo>
                  <a:cubicBezTo>
                    <a:pt x="29" y="7"/>
                    <a:pt x="24" y="2"/>
                    <a:pt x="23" y="1"/>
                  </a:cubicBezTo>
                  <a:close/>
                </a:path>
              </a:pathLst>
            </a:custGeom>
            <a:solidFill>
              <a:srgbClr val="F59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 name="Freeform 16"/>
            <p:cNvSpPr>
              <a:spLocks/>
            </p:cNvSpPr>
            <p:nvPr/>
          </p:nvSpPr>
          <p:spPr bwMode="auto">
            <a:xfrm>
              <a:off x="5202238" y="4606925"/>
              <a:ext cx="600075" cy="400050"/>
            </a:xfrm>
            <a:custGeom>
              <a:avLst/>
              <a:gdLst>
                <a:gd name="T0" fmla="*/ 29 w 158"/>
                <a:gd name="T1" fmla="*/ 44 h 105"/>
                <a:gd name="T2" fmla="*/ 69 w 158"/>
                <a:gd name="T3" fmla="*/ 70 h 105"/>
                <a:gd name="T4" fmla="*/ 119 w 158"/>
                <a:gd name="T5" fmla="*/ 97 h 105"/>
                <a:gd name="T6" fmla="*/ 155 w 158"/>
                <a:gd name="T7" fmla="*/ 104 h 105"/>
                <a:gd name="T8" fmla="*/ 157 w 158"/>
                <a:gd name="T9" fmla="*/ 84 h 105"/>
                <a:gd name="T10" fmla="*/ 123 w 158"/>
                <a:gd name="T11" fmla="*/ 66 h 105"/>
                <a:gd name="T12" fmla="*/ 95 w 158"/>
                <a:gd name="T13" fmla="*/ 52 h 105"/>
                <a:gd name="T14" fmla="*/ 63 w 158"/>
                <a:gd name="T15" fmla="*/ 27 h 105"/>
                <a:gd name="T16" fmla="*/ 32 w 158"/>
                <a:gd name="T17" fmla="*/ 4 h 105"/>
                <a:gd name="T18" fmla="*/ 8 w 158"/>
                <a:gd name="T19" fmla="*/ 26 h 105"/>
                <a:gd name="T20" fmla="*/ 29 w 158"/>
                <a:gd name="T21" fmla="*/ 4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 h="105">
                  <a:moveTo>
                    <a:pt x="29" y="44"/>
                  </a:moveTo>
                  <a:cubicBezTo>
                    <a:pt x="42" y="53"/>
                    <a:pt x="66" y="68"/>
                    <a:pt x="69" y="70"/>
                  </a:cubicBezTo>
                  <a:cubicBezTo>
                    <a:pt x="72" y="72"/>
                    <a:pt x="105" y="95"/>
                    <a:pt x="119" y="97"/>
                  </a:cubicBezTo>
                  <a:cubicBezTo>
                    <a:pt x="134" y="102"/>
                    <a:pt x="151" y="105"/>
                    <a:pt x="155" y="104"/>
                  </a:cubicBezTo>
                  <a:cubicBezTo>
                    <a:pt x="158" y="92"/>
                    <a:pt x="158" y="87"/>
                    <a:pt x="157" y="84"/>
                  </a:cubicBezTo>
                  <a:cubicBezTo>
                    <a:pt x="152" y="81"/>
                    <a:pt x="127" y="68"/>
                    <a:pt x="123" y="66"/>
                  </a:cubicBezTo>
                  <a:cubicBezTo>
                    <a:pt x="119" y="65"/>
                    <a:pt x="100" y="56"/>
                    <a:pt x="95" y="52"/>
                  </a:cubicBezTo>
                  <a:cubicBezTo>
                    <a:pt x="89" y="47"/>
                    <a:pt x="67" y="32"/>
                    <a:pt x="63" y="27"/>
                  </a:cubicBezTo>
                  <a:cubicBezTo>
                    <a:pt x="60" y="23"/>
                    <a:pt x="34" y="4"/>
                    <a:pt x="32" y="4"/>
                  </a:cubicBezTo>
                  <a:cubicBezTo>
                    <a:pt x="31" y="3"/>
                    <a:pt x="0" y="0"/>
                    <a:pt x="8" y="26"/>
                  </a:cubicBezTo>
                  <a:cubicBezTo>
                    <a:pt x="17" y="39"/>
                    <a:pt x="29" y="44"/>
                    <a:pt x="29" y="44"/>
                  </a:cubicBezTo>
                  <a:close/>
                </a:path>
              </a:pathLst>
            </a:custGeom>
            <a:solidFill>
              <a:srgbClr val="324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 name="Freeform 17"/>
            <p:cNvSpPr>
              <a:spLocks/>
            </p:cNvSpPr>
            <p:nvPr/>
          </p:nvSpPr>
          <p:spPr bwMode="auto">
            <a:xfrm>
              <a:off x="5205413" y="6073775"/>
              <a:ext cx="346075" cy="182563"/>
            </a:xfrm>
            <a:custGeom>
              <a:avLst/>
              <a:gdLst>
                <a:gd name="T0" fmla="*/ 3 w 91"/>
                <a:gd name="T1" fmla="*/ 13 h 48"/>
                <a:gd name="T2" fmla="*/ 1 w 91"/>
                <a:gd name="T3" fmla="*/ 30 h 48"/>
                <a:gd name="T4" fmla="*/ 5 w 91"/>
                <a:gd name="T5" fmla="*/ 36 h 48"/>
                <a:gd name="T6" fmla="*/ 31 w 91"/>
                <a:gd name="T7" fmla="*/ 42 h 48"/>
                <a:gd name="T8" fmla="*/ 53 w 91"/>
                <a:gd name="T9" fmla="*/ 48 h 48"/>
                <a:gd name="T10" fmla="*/ 90 w 91"/>
                <a:gd name="T11" fmla="*/ 40 h 48"/>
                <a:gd name="T12" fmla="*/ 87 w 91"/>
                <a:gd name="T13" fmla="*/ 30 h 48"/>
                <a:gd name="T14" fmla="*/ 65 w 91"/>
                <a:gd name="T15" fmla="*/ 23 h 48"/>
                <a:gd name="T16" fmla="*/ 37 w 91"/>
                <a:gd name="T17" fmla="*/ 2 h 48"/>
                <a:gd name="T18" fmla="*/ 3 w 91"/>
                <a:gd name="T19" fmla="*/ 1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48">
                  <a:moveTo>
                    <a:pt x="3" y="13"/>
                  </a:moveTo>
                  <a:cubicBezTo>
                    <a:pt x="2" y="15"/>
                    <a:pt x="1" y="24"/>
                    <a:pt x="1" y="30"/>
                  </a:cubicBezTo>
                  <a:cubicBezTo>
                    <a:pt x="0" y="33"/>
                    <a:pt x="2" y="35"/>
                    <a:pt x="5" y="36"/>
                  </a:cubicBezTo>
                  <a:cubicBezTo>
                    <a:pt x="14" y="40"/>
                    <a:pt x="24" y="41"/>
                    <a:pt x="31" y="42"/>
                  </a:cubicBezTo>
                  <a:cubicBezTo>
                    <a:pt x="39" y="42"/>
                    <a:pt x="49" y="48"/>
                    <a:pt x="53" y="48"/>
                  </a:cubicBezTo>
                  <a:cubicBezTo>
                    <a:pt x="57" y="48"/>
                    <a:pt x="83" y="48"/>
                    <a:pt x="90" y="40"/>
                  </a:cubicBezTo>
                  <a:cubicBezTo>
                    <a:pt x="91" y="36"/>
                    <a:pt x="91" y="32"/>
                    <a:pt x="87" y="30"/>
                  </a:cubicBezTo>
                  <a:cubicBezTo>
                    <a:pt x="83" y="29"/>
                    <a:pt x="68" y="27"/>
                    <a:pt x="65" y="23"/>
                  </a:cubicBezTo>
                  <a:cubicBezTo>
                    <a:pt x="61" y="20"/>
                    <a:pt x="45" y="4"/>
                    <a:pt x="37" y="2"/>
                  </a:cubicBezTo>
                  <a:cubicBezTo>
                    <a:pt x="29" y="0"/>
                    <a:pt x="3" y="13"/>
                    <a:pt x="3" y="13"/>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 name="Freeform 18"/>
            <p:cNvSpPr>
              <a:spLocks/>
            </p:cNvSpPr>
            <p:nvPr/>
          </p:nvSpPr>
          <p:spPr bwMode="auto">
            <a:xfrm>
              <a:off x="4483100" y="6153150"/>
              <a:ext cx="338137" cy="217488"/>
            </a:xfrm>
            <a:custGeom>
              <a:avLst/>
              <a:gdLst>
                <a:gd name="T0" fmla="*/ 7 w 89"/>
                <a:gd name="T1" fmla="*/ 6 h 57"/>
                <a:gd name="T2" fmla="*/ 1 w 89"/>
                <a:gd name="T3" fmla="*/ 21 h 57"/>
                <a:gd name="T4" fmla="*/ 5 w 89"/>
                <a:gd name="T5" fmla="*/ 30 h 57"/>
                <a:gd name="T6" fmla="*/ 28 w 89"/>
                <a:gd name="T7" fmla="*/ 41 h 57"/>
                <a:gd name="T8" fmla="*/ 48 w 89"/>
                <a:gd name="T9" fmla="*/ 51 h 57"/>
                <a:gd name="T10" fmla="*/ 86 w 89"/>
                <a:gd name="T11" fmla="*/ 52 h 57"/>
                <a:gd name="T12" fmla="*/ 85 w 89"/>
                <a:gd name="T13" fmla="*/ 41 h 57"/>
                <a:gd name="T14" fmla="*/ 65 w 89"/>
                <a:gd name="T15" fmla="*/ 29 h 57"/>
                <a:gd name="T16" fmla="*/ 42 w 89"/>
                <a:gd name="T17" fmla="*/ 3 h 57"/>
                <a:gd name="T18" fmla="*/ 7 w 89"/>
                <a:gd name="T19"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57">
                  <a:moveTo>
                    <a:pt x="7" y="6"/>
                  </a:moveTo>
                  <a:cubicBezTo>
                    <a:pt x="6" y="8"/>
                    <a:pt x="3" y="16"/>
                    <a:pt x="1" y="21"/>
                  </a:cubicBezTo>
                  <a:cubicBezTo>
                    <a:pt x="0" y="25"/>
                    <a:pt x="2" y="28"/>
                    <a:pt x="5" y="30"/>
                  </a:cubicBezTo>
                  <a:cubicBezTo>
                    <a:pt x="13" y="36"/>
                    <a:pt x="22" y="39"/>
                    <a:pt x="28" y="41"/>
                  </a:cubicBezTo>
                  <a:cubicBezTo>
                    <a:pt x="36" y="43"/>
                    <a:pt x="44" y="50"/>
                    <a:pt x="48" y="51"/>
                  </a:cubicBezTo>
                  <a:cubicBezTo>
                    <a:pt x="52" y="53"/>
                    <a:pt x="77" y="57"/>
                    <a:pt x="86" y="52"/>
                  </a:cubicBezTo>
                  <a:cubicBezTo>
                    <a:pt x="88" y="48"/>
                    <a:pt x="89" y="43"/>
                    <a:pt x="85" y="41"/>
                  </a:cubicBezTo>
                  <a:cubicBezTo>
                    <a:pt x="82" y="39"/>
                    <a:pt x="68" y="34"/>
                    <a:pt x="65" y="29"/>
                  </a:cubicBezTo>
                  <a:cubicBezTo>
                    <a:pt x="62" y="25"/>
                    <a:pt x="49" y="7"/>
                    <a:pt x="42" y="3"/>
                  </a:cubicBezTo>
                  <a:cubicBezTo>
                    <a:pt x="35" y="0"/>
                    <a:pt x="7" y="6"/>
                    <a:pt x="7" y="6"/>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 name="Freeform 19"/>
            <p:cNvSpPr>
              <a:spLocks/>
            </p:cNvSpPr>
            <p:nvPr/>
          </p:nvSpPr>
          <p:spPr bwMode="auto">
            <a:xfrm>
              <a:off x="4829175" y="5167313"/>
              <a:ext cx="539750" cy="963613"/>
            </a:xfrm>
            <a:custGeom>
              <a:avLst/>
              <a:gdLst>
                <a:gd name="T0" fmla="*/ 78 w 142"/>
                <a:gd name="T1" fmla="*/ 17 h 253"/>
                <a:gd name="T2" fmla="*/ 138 w 142"/>
                <a:gd name="T3" fmla="*/ 98 h 253"/>
                <a:gd name="T4" fmla="*/ 140 w 142"/>
                <a:gd name="T5" fmla="*/ 129 h 253"/>
                <a:gd name="T6" fmla="*/ 137 w 142"/>
                <a:gd name="T7" fmla="*/ 240 h 253"/>
                <a:gd name="T8" fmla="*/ 102 w 142"/>
                <a:gd name="T9" fmla="*/ 253 h 253"/>
                <a:gd name="T10" fmla="*/ 103 w 142"/>
                <a:gd name="T11" fmla="*/ 127 h 253"/>
                <a:gd name="T12" fmla="*/ 49 w 142"/>
                <a:gd name="T13" fmla="*/ 75 h 253"/>
                <a:gd name="T14" fmla="*/ 0 w 142"/>
                <a:gd name="T15" fmla="*/ 0 h 253"/>
                <a:gd name="T16" fmla="*/ 78 w 142"/>
                <a:gd name="T17" fmla="*/ 17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253">
                  <a:moveTo>
                    <a:pt x="78" y="17"/>
                  </a:moveTo>
                  <a:cubicBezTo>
                    <a:pt x="91" y="25"/>
                    <a:pt x="126" y="72"/>
                    <a:pt x="138" y="98"/>
                  </a:cubicBezTo>
                  <a:cubicBezTo>
                    <a:pt x="142" y="111"/>
                    <a:pt x="140" y="129"/>
                    <a:pt x="140" y="129"/>
                  </a:cubicBezTo>
                  <a:cubicBezTo>
                    <a:pt x="140" y="129"/>
                    <a:pt x="130" y="212"/>
                    <a:pt x="137" y="240"/>
                  </a:cubicBezTo>
                  <a:cubicBezTo>
                    <a:pt x="129" y="248"/>
                    <a:pt x="118" y="253"/>
                    <a:pt x="102" y="253"/>
                  </a:cubicBezTo>
                  <a:cubicBezTo>
                    <a:pt x="101" y="236"/>
                    <a:pt x="96" y="146"/>
                    <a:pt x="103" y="127"/>
                  </a:cubicBezTo>
                  <a:cubicBezTo>
                    <a:pt x="98" y="121"/>
                    <a:pt x="69" y="99"/>
                    <a:pt x="49" y="75"/>
                  </a:cubicBezTo>
                  <a:cubicBezTo>
                    <a:pt x="21" y="39"/>
                    <a:pt x="0" y="0"/>
                    <a:pt x="0" y="0"/>
                  </a:cubicBezTo>
                  <a:lnTo>
                    <a:pt x="78" y="17"/>
                  </a:lnTo>
                  <a:close/>
                </a:path>
              </a:pathLst>
            </a:custGeom>
            <a:solidFill>
              <a:srgbClr val="FF8D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0" name="Freeform 20"/>
            <p:cNvSpPr>
              <a:spLocks/>
            </p:cNvSpPr>
            <p:nvPr/>
          </p:nvSpPr>
          <p:spPr bwMode="auto">
            <a:xfrm>
              <a:off x="4508500" y="5060950"/>
              <a:ext cx="617537" cy="1138238"/>
            </a:xfrm>
            <a:custGeom>
              <a:avLst/>
              <a:gdLst>
                <a:gd name="T0" fmla="*/ 95 w 162"/>
                <a:gd name="T1" fmla="*/ 0 h 299"/>
                <a:gd name="T2" fmla="*/ 84 w 162"/>
                <a:gd name="T3" fmla="*/ 64 h 299"/>
                <a:gd name="T4" fmla="*/ 91 w 162"/>
                <a:gd name="T5" fmla="*/ 155 h 299"/>
                <a:gd name="T6" fmla="*/ 92 w 162"/>
                <a:gd name="T7" fmla="*/ 181 h 299"/>
                <a:gd name="T8" fmla="*/ 0 w 162"/>
                <a:gd name="T9" fmla="*/ 294 h 299"/>
                <a:gd name="T10" fmla="*/ 38 w 162"/>
                <a:gd name="T11" fmla="*/ 292 h 299"/>
                <a:gd name="T12" fmla="*/ 74 w 162"/>
                <a:gd name="T13" fmla="*/ 250 h 299"/>
                <a:gd name="T14" fmla="*/ 116 w 162"/>
                <a:gd name="T15" fmla="*/ 215 h 299"/>
                <a:gd name="T16" fmla="*/ 139 w 162"/>
                <a:gd name="T17" fmla="*/ 176 h 299"/>
                <a:gd name="T18" fmla="*/ 143 w 162"/>
                <a:gd name="T19" fmla="*/ 102 h 299"/>
                <a:gd name="T20" fmla="*/ 160 w 162"/>
                <a:gd name="T21" fmla="*/ 49 h 299"/>
                <a:gd name="T22" fmla="*/ 162 w 162"/>
                <a:gd name="T23" fmla="*/ 45 h 299"/>
                <a:gd name="T24" fmla="*/ 121 w 162"/>
                <a:gd name="T25" fmla="*/ 29 h 299"/>
                <a:gd name="T26" fmla="*/ 95 w 162"/>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299">
                  <a:moveTo>
                    <a:pt x="95" y="0"/>
                  </a:moveTo>
                  <a:cubicBezTo>
                    <a:pt x="83" y="14"/>
                    <a:pt x="76" y="33"/>
                    <a:pt x="84" y="64"/>
                  </a:cubicBezTo>
                  <a:cubicBezTo>
                    <a:pt x="85" y="91"/>
                    <a:pt x="90" y="147"/>
                    <a:pt x="91" y="155"/>
                  </a:cubicBezTo>
                  <a:cubicBezTo>
                    <a:pt x="93" y="164"/>
                    <a:pt x="93" y="180"/>
                    <a:pt x="92" y="181"/>
                  </a:cubicBezTo>
                  <a:cubicBezTo>
                    <a:pt x="91" y="183"/>
                    <a:pt x="10" y="246"/>
                    <a:pt x="0" y="294"/>
                  </a:cubicBezTo>
                  <a:cubicBezTo>
                    <a:pt x="12" y="299"/>
                    <a:pt x="28" y="295"/>
                    <a:pt x="38" y="292"/>
                  </a:cubicBezTo>
                  <a:cubicBezTo>
                    <a:pt x="44" y="282"/>
                    <a:pt x="48" y="271"/>
                    <a:pt x="74" y="250"/>
                  </a:cubicBezTo>
                  <a:cubicBezTo>
                    <a:pt x="99" y="229"/>
                    <a:pt x="110" y="217"/>
                    <a:pt x="116" y="215"/>
                  </a:cubicBezTo>
                  <a:cubicBezTo>
                    <a:pt x="121" y="213"/>
                    <a:pt x="135" y="201"/>
                    <a:pt x="139" y="176"/>
                  </a:cubicBezTo>
                  <a:cubicBezTo>
                    <a:pt x="141" y="161"/>
                    <a:pt x="143" y="128"/>
                    <a:pt x="143" y="102"/>
                  </a:cubicBezTo>
                  <a:cubicBezTo>
                    <a:pt x="142" y="83"/>
                    <a:pt x="149" y="65"/>
                    <a:pt x="160" y="49"/>
                  </a:cubicBezTo>
                  <a:cubicBezTo>
                    <a:pt x="161" y="48"/>
                    <a:pt x="161" y="47"/>
                    <a:pt x="162" y="45"/>
                  </a:cubicBezTo>
                  <a:cubicBezTo>
                    <a:pt x="149" y="45"/>
                    <a:pt x="127" y="35"/>
                    <a:pt x="121" y="29"/>
                  </a:cubicBezTo>
                  <a:cubicBezTo>
                    <a:pt x="116" y="24"/>
                    <a:pt x="95" y="0"/>
                    <a:pt x="95" y="0"/>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1" name="Freeform 21"/>
            <p:cNvSpPr>
              <a:spLocks/>
            </p:cNvSpPr>
            <p:nvPr/>
          </p:nvSpPr>
          <p:spPr bwMode="auto">
            <a:xfrm>
              <a:off x="5387975" y="4402138"/>
              <a:ext cx="319087" cy="212725"/>
            </a:xfrm>
            <a:custGeom>
              <a:avLst/>
              <a:gdLst>
                <a:gd name="T0" fmla="*/ 66 w 84"/>
                <a:gd name="T1" fmla="*/ 9 h 56"/>
                <a:gd name="T2" fmla="*/ 58 w 84"/>
                <a:gd name="T3" fmla="*/ 12 h 56"/>
                <a:gd name="T4" fmla="*/ 50 w 84"/>
                <a:gd name="T5" fmla="*/ 9 h 56"/>
                <a:gd name="T6" fmla="*/ 48 w 84"/>
                <a:gd name="T7" fmla="*/ 2 h 56"/>
                <a:gd name="T8" fmla="*/ 40 w 84"/>
                <a:gd name="T9" fmla="*/ 0 h 56"/>
                <a:gd name="T10" fmla="*/ 28 w 84"/>
                <a:gd name="T11" fmla="*/ 7 h 56"/>
                <a:gd name="T12" fmla="*/ 15 w 84"/>
                <a:gd name="T13" fmla="*/ 9 h 56"/>
                <a:gd name="T14" fmla="*/ 9 w 84"/>
                <a:gd name="T15" fmla="*/ 5 h 56"/>
                <a:gd name="T16" fmla="*/ 4 w 84"/>
                <a:gd name="T17" fmla="*/ 8 h 56"/>
                <a:gd name="T18" fmla="*/ 2 w 84"/>
                <a:gd name="T19" fmla="*/ 30 h 56"/>
                <a:gd name="T20" fmla="*/ 17 w 84"/>
                <a:gd name="T21" fmla="*/ 45 h 56"/>
                <a:gd name="T22" fmla="*/ 29 w 84"/>
                <a:gd name="T23" fmla="*/ 48 h 56"/>
                <a:gd name="T24" fmla="*/ 40 w 84"/>
                <a:gd name="T25" fmla="*/ 56 h 56"/>
                <a:gd name="T26" fmla="*/ 46 w 84"/>
                <a:gd name="T27" fmla="*/ 53 h 56"/>
                <a:gd name="T28" fmla="*/ 60 w 84"/>
                <a:gd name="T29" fmla="*/ 45 h 56"/>
                <a:gd name="T30" fmla="*/ 64 w 84"/>
                <a:gd name="T31" fmla="*/ 46 h 56"/>
                <a:gd name="T32" fmla="*/ 67 w 84"/>
                <a:gd name="T33" fmla="*/ 41 h 56"/>
                <a:gd name="T34" fmla="*/ 67 w 84"/>
                <a:gd name="T35" fmla="*/ 35 h 56"/>
                <a:gd name="T36" fmla="*/ 79 w 84"/>
                <a:gd name="T37" fmla="*/ 20 h 56"/>
                <a:gd name="T38" fmla="*/ 84 w 84"/>
                <a:gd name="T39" fmla="*/ 10 h 56"/>
                <a:gd name="T40" fmla="*/ 84 w 84"/>
                <a:gd name="T41" fmla="*/ 9 h 56"/>
                <a:gd name="T42" fmla="*/ 66 w 84"/>
                <a:gd name="T43" fmla="*/ 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56">
                  <a:moveTo>
                    <a:pt x="66" y="9"/>
                  </a:moveTo>
                  <a:cubicBezTo>
                    <a:pt x="64" y="10"/>
                    <a:pt x="61" y="12"/>
                    <a:pt x="58" y="12"/>
                  </a:cubicBezTo>
                  <a:cubicBezTo>
                    <a:pt x="55" y="13"/>
                    <a:pt x="52" y="12"/>
                    <a:pt x="50" y="9"/>
                  </a:cubicBezTo>
                  <a:cubicBezTo>
                    <a:pt x="49" y="7"/>
                    <a:pt x="49" y="4"/>
                    <a:pt x="48" y="2"/>
                  </a:cubicBezTo>
                  <a:cubicBezTo>
                    <a:pt x="46" y="0"/>
                    <a:pt x="42" y="0"/>
                    <a:pt x="40" y="0"/>
                  </a:cubicBezTo>
                  <a:cubicBezTo>
                    <a:pt x="36" y="2"/>
                    <a:pt x="32" y="4"/>
                    <a:pt x="28" y="7"/>
                  </a:cubicBezTo>
                  <a:cubicBezTo>
                    <a:pt x="24" y="9"/>
                    <a:pt x="20" y="10"/>
                    <a:pt x="15" y="9"/>
                  </a:cubicBezTo>
                  <a:cubicBezTo>
                    <a:pt x="13" y="8"/>
                    <a:pt x="11" y="7"/>
                    <a:pt x="9" y="5"/>
                  </a:cubicBezTo>
                  <a:cubicBezTo>
                    <a:pt x="8" y="6"/>
                    <a:pt x="6" y="8"/>
                    <a:pt x="4" y="8"/>
                  </a:cubicBezTo>
                  <a:cubicBezTo>
                    <a:pt x="1" y="15"/>
                    <a:pt x="0" y="23"/>
                    <a:pt x="2" y="30"/>
                  </a:cubicBezTo>
                  <a:cubicBezTo>
                    <a:pt x="4" y="37"/>
                    <a:pt x="10" y="44"/>
                    <a:pt x="17" y="45"/>
                  </a:cubicBezTo>
                  <a:cubicBezTo>
                    <a:pt x="21" y="46"/>
                    <a:pt x="25" y="46"/>
                    <a:pt x="29" y="48"/>
                  </a:cubicBezTo>
                  <a:cubicBezTo>
                    <a:pt x="33" y="50"/>
                    <a:pt x="35" y="55"/>
                    <a:pt x="40" y="56"/>
                  </a:cubicBezTo>
                  <a:cubicBezTo>
                    <a:pt x="42" y="56"/>
                    <a:pt x="44" y="55"/>
                    <a:pt x="46" y="53"/>
                  </a:cubicBezTo>
                  <a:cubicBezTo>
                    <a:pt x="51" y="50"/>
                    <a:pt x="55" y="47"/>
                    <a:pt x="60" y="45"/>
                  </a:cubicBezTo>
                  <a:cubicBezTo>
                    <a:pt x="60" y="46"/>
                    <a:pt x="63" y="47"/>
                    <a:pt x="64" y="46"/>
                  </a:cubicBezTo>
                  <a:cubicBezTo>
                    <a:pt x="66" y="45"/>
                    <a:pt x="67" y="43"/>
                    <a:pt x="67" y="41"/>
                  </a:cubicBezTo>
                  <a:cubicBezTo>
                    <a:pt x="67" y="39"/>
                    <a:pt x="67" y="37"/>
                    <a:pt x="67" y="35"/>
                  </a:cubicBezTo>
                  <a:cubicBezTo>
                    <a:pt x="69" y="29"/>
                    <a:pt x="76" y="26"/>
                    <a:pt x="79" y="20"/>
                  </a:cubicBezTo>
                  <a:cubicBezTo>
                    <a:pt x="81" y="17"/>
                    <a:pt x="81" y="13"/>
                    <a:pt x="84" y="10"/>
                  </a:cubicBezTo>
                  <a:cubicBezTo>
                    <a:pt x="84" y="10"/>
                    <a:pt x="84" y="10"/>
                    <a:pt x="84" y="9"/>
                  </a:cubicBezTo>
                  <a:cubicBezTo>
                    <a:pt x="79" y="7"/>
                    <a:pt x="72" y="7"/>
                    <a:pt x="66" y="9"/>
                  </a:cubicBez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2" name="Freeform 22"/>
            <p:cNvSpPr>
              <a:spLocks/>
            </p:cNvSpPr>
            <p:nvPr/>
          </p:nvSpPr>
          <p:spPr bwMode="auto">
            <a:xfrm>
              <a:off x="5422900" y="4233863"/>
              <a:ext cx="327025" cy="217488"/>
            </a:xfrm>
            <a:custGeom>
              <a:avLst/>
              <a:gdLst>
                <a:gd name="T0" fmla="*/ 85 w 86"/>
                <a:gd name="T1" fmla="*/ 38 h 57"/>
                <a:gd name="T2" fmla="*/ 80 w 86"/>
                <a:gd name="T3" fmla="*/ 26 h 57"/>
                <a:gd name="T4" fmla="*/ 60 w 86"/>
                <a:gd name="T5" fmla="*/ 6 h 57"/>
                <a:gd name="T6" fmla="*/ 33 w 86"/>
                <a:gd name="T7" fmla="*/ 3 h 57"/>
                <a:gd name="T8" fmla="*/ 13 w 86"/>
                <a:gd name="T9" fmla="*/ 18 h 57"/>
                <a:gd name="T10" fmla="*/ 5 w 86"/>
                <a:gd name="T11" fmla="*/ 43 h 57"/>
                <a:gd name="T12" fmla="*/ 0 w 86"/>
                <a:gd name="T13" fmla="*/ 49 h 57"/>
                <a:gd name="T14" fmla="*/ 6 w 86"/>
                <a:gd name="T15" fmla="*/ 53 h 57"/>
                <a:gd name="T16" fmla="*/ 19 w 86"/>
                <a:gd name="T17" fmla="*/ 51 h 57"/>
                <a:gd name="T18" fmla="*/ 31 w 86"/>
                <a:gd name="T19" fmla="*/ 44 h 57"/>
                <a:gd name="T20" fmla="*/ 39 w 86"/>
                <a:gd name="T21" fmla="*/ 46 h 57"/>
                <a:gd name="T22" fmla="*/ 41 w 86"/>
                <a:gd name="T23" fmla="*/ 53 h 57"/>
                <a:gd name="T24" fmla="*/ 49 w 86"/>
                <a:gd name="T25" fmla="*/ 56 h 57"/>
                <a:gd name="T26" fmla="*/ 57 w 86"/>
                <a:gd name="T27" fmla="*/ 53 h 57"/>
                <a:gd name="T28" fmla="*/ 75 w 86"/>
                <a:gd name="T29" fmla="*/ 53 h 57"/>
                <a:gd name="T30" fmla="*/ 81 w 86"/>
                <a:gd name="T31" fmla="*/ 50 h 57"/>
                <a:gd name="T32" fmla="*/ 85 w 86"/>
                <a:gd name="T33" fmla="*/ 3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57">
                  <a:moveTo>
                    <a:pt x="85" y="38"/>
                  </a:moveTo>
                  <a:cubicBezTo>
                    <a:pt x="84" y="34"/>
                    <a:pt x="82" y="30"/>
                    <a:pt x="80" y="26"/>
                  </a:cubicBezTo>
                  <a:cubicBezTo>
                    <a:pt x="75" y="18"/>
                    <a:pt x="68" y="11"/>
                    <a:pt x="60" y="6"/>
                  </a:cubicBezTo>
                  <a:cubicBezTo>
                    <a:pt x="52" y="2"/>
                    <a:pt x="42" y="0"/>
                    <a:pt x="33" y="3"/>
                  </a:cubicBezTo>
                  <a:cubicBezTo>
                    <a:pt x="24" y="5"/>
                    <a:pt x="17" y="11"/>
                    <a:pt x="13" y="18"/>
                  </a:cubicBezTo>
                  <a:cubicBezTo>
                    <a:pt x="8" y="26"/>
                    <a:pt x="8" y="34"/>
                    <a:pt x="5" y="43"/>
                  </a:cubicBezTo>
                  <a:cubicBezTo>
                    <a:pt x="4" y="45"/>
                    <a:pt x="3" y="47"/>
                    <a:pt x="0" y="49"/>
                  </a:cubicBezTo>
                  <a:cubicBezTo>
                    <a:pt x="2" y="51"/>
                    <a:pt x="4" y="52"/>
                    <a:pt x="6" y="53"/>
                  </a:cubicBezTo>
                  <a:cubicBezTo>
                    <a:pt x="11" y="54"/>
                    <a:pt x="15" y="53"/>
                    <a:pt x="19" y="51"/>
                  </a:cubicBezTo>
                  <a:cubicBezTo>
                    <a:pt x="23" y="48"/>
                    <a:pt x="27" y="46"/>
                    <a:pt x="31" y="44"/>
                  </a:cubicBezTo>
                  <a:cubicBezTo>
                    <a:pt x="33" y="44"/>
                    <a:pt x="37" y="44"/>
                    <a:pt x="39" y="46"/>
                  </a:cubicBezTo>
                  <a:cubicBezTo>
                    <a:pt x="40" y="48"/>
                    <a:pt x="40" y="51"/>
                    <a:pt x="41" y="53"/>
                  </a:cubicBezTo>
                  <a:cubicBezTo>
                    <a:pt x="43" y="56"/>
                    <a:pt x="46" y="57"/>
                    <a:pt x="49" y="56"/>
                  </a:cubicBezTo>
                  <a:cubicBezTo>
                    <a:pt x="52" y="56"/>
                    <a:pt x="55" y="54"/>
                    <a:pt x="57" y="53"/>
                  </a:cubicBezTo>
                  <a:cubicBezTo>
                    <a:pt x="63" y="51"/>
                    <a:pt x="70" y="51"/>
                    <a:pt x="75" y="53"/>
                  </a:cubicBezTo>
                  <a:cubicBezTo>
                    <a:pt x="77" y="52"/>
                    <a:pt x="79" y="51"/>
                    <a:pt x="81" y="50"/>
                  </a:cubicBezTo>
                  <a:cubicBezTo>
                    <a:pt x="84" y="47"/>
                    <a:pt x="86" y="42"/>
                    <a:pt x="85" y="38"/>
                  </a:cubicBezTo>
                  <a:close/>
                </a:path>
              </a:pathLst>
            </a:custGeom>
            <a:solidFill>
              <a:srgbClr val="1D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3" name="Freeform 23"/>
            <p:cNvSpPr>
              <a:spLocks/>
            </p:cNvSpPr>
            <p:nvPr/>
          </p:nvSpPr>
          <p:spPr bwMode="auto">
            <a:xfrm>
              <a:off x="4870450" y="4443413"/>
              <a:ext cx="590550" cy="788988"/>
            </a:xfrm>
            <a:custGeom>
              <a:avLst/>
              <a:gdLst>
                <a:gd name="T0" fmla="*/ 130 w 155"/>
                <a:gd name="T1" fmla="*/ 0 h 207"/>
                <a:gd name="T2" fmla="*/ 67 w 155"/>
                <a:gd name="T3" fmla="*/ 52 h 207"/>
                <a:gd name="T4" fmla="*/ 0 w 155"/>
                <a:gd name="T5" fmla="*/ 162 h 207"/>
                <a:gd name="T6" fmla="*/ 0 w 155"/>
                <a:gd name="T7" fmla="*/ 162 h 207"/>
                <a:gd name="T8" fmla="*/ 26 w 155"/>
                <a:gd name="T9" fmla="*/ 191 h 207"/>
                <a:gd name="T10" fmla="*/ 67 w 155"/>
                <a:gd name="T11" fmla="*/ 207 h 207"/>
                <a:gd name="T12" fmla="*/ 119 w 155"/>
                <a:gd name="T13" fmla="*/ 129 h 207"/>
                <a:gd name="T14" fmla="*/ 137 w 155"/>
                <a:gd name="T15" fmla="*/ 102 h 207"/>
                <a:gd name="T16" fmla="*/ 155 w 155"/>
                <a:gd name="T17" fmla="*/ 47 h 207"/>
                <a:gd name="T18" fmla="*/ 130 w 155"/>
                <a:gd name="T19"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207">
                  <a:moveTo>
                    <a:pt x="130" y="0"/>
                  </a:moveTo>
                  <a:cubicBezTo>
                    <a:pt x="122" y="3"/>
                    <a:pt x="78" y="24"/>
                    <a:pt x="67" y="52"/>
                  </a:cubicBezTo>
                  <a:cubicBezTo>
                    <a:pt x="55" y="79"/>
                    <a:pt x="0" y="162"/>
                    <a:pt x="0" y="162"/>
                  </a:cubicBezTo>
                  <a:cubicBezTo>
                    <a:pt x="0" y="162"/>
                    <a:pt x="0" y="162"/>
                    <a:pt x="0" y="162"/>
                  </a:cubicBezTo>
                  <a:cubicBezTo>
                    <a:pt x="0" y="162"/>
                    <a:pt x="21" y="186"/>
                    <a:pt x="26" y="191"/>
                  </a:cubicBezTo>
                  <a:cubicBezTo>
                    <a:pt x="32" y="197"/>
                    <a:pt x="54" y="207"/>
                    <a:pt x="67" y="207"/>
                  </a:cubicBezTo>
                  <a:cubicBezTo>
                    <a:pt x="84" y="188"/>
                    <a:pt x="113" y="140"/>
                    <a:pt x="119" y="129"/>
                  </a:cubicBezTo>
                  <a:cubicBezTo>
                    <a:pt x="124" y="118"/>
                    <a:pt x="134" y="105"/>
                    <a:pt x="137" y="102"/>
                  </a:cubicBezTo>
                  <a:cubicBezTo>
                    <a:pt x="139" y="99"/>
                    <a:pt x="152" y="70"/>
                    <a:pt x="155" y="47"/>
                  </a:cubicBezTo>
                  <a:cubicBezTo>
                    <a:pt x="148" y="37"/>
                    <a:pt x="136" y="13"/>
                    <a:pt x="130" y="0"/>
                  </a:cubicBezTo>
                  <a:close/>
                </a:path>
              </a:pathLst>
            </a:custGeom>
            <a:solidFill>
              <a:srgbClr val="405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4" name="Freeform 24"/>
            <p:cNvSpPr>
              <a:spLocks/>
            </p:cNvSpPr>
            <p:nvPr/>
          </p:nvSpPr>
          <p:spPr bwMode="auto">
            <a:xfrm>
              <a:off x="5365750" y="4432300"/>
              <a:ext cx="98425" cy="190500"/>
            </a:xfrm>
            <a:custGeom>
              <a:avLst/>
              <a:gdLst>
                <a:gd name="T0" fmla="*/ 24 w 26"/>
                <a:gd name="T1" fmla="*/ 33 h 50"/>
                <a:gd name="T2" fmla="*/ 10 w 26"/>
                <a:gd name="T3" fmla="*/ 0 h 50"/>
                <a:gd name="T4" fmla="*/ 0 w 26"/>
                <a:gd name="T5" fmla="*/ 3 h 50"/>
                <a:gd name="T6" fmla="*/ 25 w 26"/>
                <a:gd name="T7" fmla="*/ 50 h 50"/>
                <a:gd name="T8" fmla="*/ 24 w 26"/>
                <a:gd name="T9" fmla="*/ 33 h 50"/>
              </a:gdLst>
              <a:ahLst/>
              <a:cxnLst>
                <a:cxn ang="0">
                  <a:pos x="T0" y="T1"/>
                </a:cxn>
                <a:cxn ang="0">
                  <a:pos x="T2" y="T3"/>
                </a:cxn>
                <a:cxn ang="0">
                  <a:pos x="T4" y="T5"/>
                </a:cxn>
                <a:cxn ang="0">
                  <a:pos x="T6" y="T7"/>
                </a:cxn>
                <a:cxn ang="0">
                  <a:pos x="T8" y="T9"/>
                </a:cxn>
              </a:cxnLst>
              <a:rect l="0" t="0" r="r" b="b"/>
              <a:pathLst>
                <a:path w="26" h="50">
                  <a:moveTo>
                    <a:pt x="24" y="33"/>
                  </a:moveTo>
                  <a:cubicBezTo>
                    <a:pt x="18" y="13"/>
                    <a:pt x="10" y="0"/>
                    <a:pt x="10" y="0"/>
                  </a:cubicBezTo>
                  <a:cubicBezTo>
                    <a:pt x="10" y="0"/>
                    <a:pt x="6" y="2"/>
                    <a:pt x="0" y="3"/>
                  </a:cubicBezTo>
                  <a:cubicBezTo>
                    <a:pt x="6" y="16"/>
                    <a:pt x="18" y="40"/>
                    <a:pt x="25" y="50"/>
                  </a:cubicBezTo>
                  <a:cubicBezTo>
                    <a:pt x="26" y="44"/>
                    <a:pt x="26" y="38"/>
                    <a:pt x="24" y="33"/>
                  </a:cubicBezTo>
                  <a:close/>
                </a:path>
              </a:pathLst>
            </a:custGeom>
            <a:solidFill>
              <a:srgbClr val="324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5" name="Freeform 25"/>
            <p:cNvSpPr>
              <a:spLocks/>
            </p:cNvSpPr>
            <p:nvPr/>
          </p:nvSpPr>
          <p:spPr bwMode="auto">
            <a:xfrm>
              <a:off x="5810250" y="4903788"/>
              <a:ext cx="95250" cy="233363"/>
            </a:xfrm>
            <a:custGeom>
              <a:avLst/>
              <a:gdLst>
                <a:gd name="T0" fmla="*/ 18 w 25"/>
                <a:gd name="T1" fmla="*/ 1 h 61"/>
                <a:gd name="T2" fmla="*/ 14 w 25"/>
                <a:gd name="T3" fmla="*/ 2 h 61"/>
                <a:gd name="T4" fmla="*/ 8 w 25"/>
                <a:gd name="T5" fmla="*/ 11 h 61"/>
                <a:gd name="T6" fmla="*/ 1 w 25"/>
                <a:gd name="T7" fmla="*/ 30 h 61"/>
                <a:gd name="T8" fmla="*/ 1 w 25"/>
                <a:gd name="T9" fmla="*/ 34 h 61"/>
                <a:gd name="T10" fmla="*/ 0 w 25"/>
                <a:gd name="T11" fmla="*/ 43 h 61"/>
                <a:gd name="T12" fmla="*/ 6 w 25"/>
                <a:gd name="T13" fmla="*/ 61 h 61"/>
                <a:gd name="T14" fmla="*/ 16 w 25"/>
                <a:gd name="T15" fmla="*/ 48 h 61"/>
                <a:gd name="T16" fmla="*/ 17 w 25"/>
                <a:gd name="T17" fmla="*/ 45 h 61"/>
                <a:gd name="T18" fmla="*/ 23 w 25"/>
                <a:gd name="T19" fmla="*/ 12 h 61"/>
                <a:gd name="T20" fmla="*/ 18 w 25"/>
                <a:gd name="T21" fmla="*/ 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61">
                  <a:moveTo>
                    <a:pt x="18" y="1"/>
                  </a:moveTo>
                  <a:cubicBezTo>
                    <a:pt x="17" y="0"/>
                    <a:pt x="15" y="0"/>
                    <a:pt x="14" y="2"/>
                  </a:cubicBezTo>
                  <a:cubicBezTo>
                    <a:pt x="8" y="11"/>
                    <a:pt x="8" y="11"/>
                    <a:pt x="8" y="11"/>
                  </a:cubicBezTo>
                  <a:cubicBezTo>
                    <a:pt x="4" y="17"/>
                    <a:pt x="2" y="23"/>
                    <a:pt x="1" y="30"/>
                  </a:cubicBezTo>
                  <a:cubicBezTo>
                    <a:pt x="1" y="32"/>
                    <a:pt x="1" y="33"/>
                    <a:pt x="1" y="34"/>
                  </a:cubicBezTo>
                  <a:cubicBezTo>
                    <a:pt x="1" y="37"/>
                    <a:pt x="1" y="40"/>
                    <a:pt x="0" y="43"/>
                  </a:cubicBezTo>
                  <a:cubicBezTo>
                    <a:pt x="6" y="61"/>
                    <a:pt x="6" y="61"/>
                    <a:pt x="6" y="61"/>
                  </a:cubicBezTo>
                  <a:cubicBezTo>
                    <a:pt x="16" y="48"/>
                    <a:pt x="16" y="48"/>
                    <a:pt x="16" y="48"/>
                  </a:cubicBezTo>
                  <a:cubicBezTo>
                    <a:pt x="17" y="47"/>
                    <a:pt x="17" y="46"/>
                    <a:pt x="17" y="45"/>
                  </a:cubicBezTo>
                  <a:cubicBezTo>
                    <a:pt x="17" y="33"/>
                    <a:pt x="22" y="16"/>
                    <a:pt x="23" y="12"/>
                  </a:cubicBezTo>
                  <a:cubicBezTo>
                    <a:pt x="25" y="9"/>
                    <a:pt x="20" y="3"/>
                    <a:pt x="18" y="1"/>
                  </a:cubicBez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 name="Freeform 26"/>
            <p:cNvSpPr>
              <a:spLocks/>
            </p:cNvSpPr>
            <p:nvPr/>
          </p:nvSpPr>
          <p:spPr bwMode="auto">
            <a:xfrm>
              <a:off x="5273675" y="4565650"/>
              <a:ext cx="558800" cy="571500"/>
            </a:xfrm>
            <a:custGeom>
              <a:avLst/>
              <a:gdLst>
                <a:gd name="T0" fmla="*/ 141 w 147"/>
                <a:gd name="T1" fmla="*/ 132 h 150"/>
                <a:gd name="T2" fmla="*/ 74 w 147"/>
                <a:gd name="T3" fmla="*/ 85 h 150"/>
                <a:gd name="T4" fmla="*/ 47 w 147"/>
                <a:gd name="T5" fmla="*/ 17 h 150"/>
                <a:gd name="T6" fmla="*/ 16 w 147"/>
                <a:gd name="T7" fmla="*/ 6 h 150"/>
                <a:gd name="T8" fmla="*/ 3 w 147"/>
                <a:gd name="T9" fmla="*/ 31 h 150"/>
                <a:gd name="T10" fmla="*/ 43 w 147"/>
                <a:gd name="T11" fmla="*/ 105 h 150"/>
                <a:gd name="T12" fmla="*/ 55 w 147"/>
                <a:gd name="T13" fmla="*/ 114 h 150"/>
                <a:gd name="T14" fmla="*/ 120 w 147"/>
                <a:gd name="T15" fmla="*/ 145 h 150"/>
                <a:gd name="T16" fmla="*/ 139 w 147"/>
                <a:gd name="T17" fmla="*/ 150 h 150"/>
                <a:gd name="T18" fmla="*/ 147 w 147"/>
                <a:gd name="T19" fmla="*/ 150 h 150"/>
                <a:gd name="T20" fmla="*/ 141 w 147"/>
                <a:gd name="T21" fmla="*/ 13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150">
                  <a:moveTo>
                    <a:pt x="141" y="132"/>
                  </a:moveTo>
                  <a:cubicBezTo>
                    <a:pt x="74" y="85"/>
                    <a:pt x="74" y="85"/>
                    <a:pt x="74" y="85"/>
                  </a:cubicBezTo>
                  <a:cubicBezTo>
                    <a:pt x="47" y="17"/>
                    <a:pt x="47" y="17"/>
                    <a:pt x="47" y="17"/>
                  </a:cubicBezTo>
                  <a:cubicBezTo>
                    <a:pt x="44" y="10"/>
                    <a:pt x="30" y="0"/>
                    <a:pt x="16" y="6"/>
                  </a:cubicBezTo>
                  <a:cubicBezTo>
                    <a:pt x="7" y="9"/>
                    <a:pt x="0" y="17"/>
                    <a:pt x="3" y="31"/>
                  </a:cubicBezTo>
                  <a:cubicBezTo>
                    <a:pt x="4" y="39"/>
                    <a:pt x="43" y="105"/>
                    <a:pt x="43" y="105"/>
                  </a:cubicBezTo>
                  <a:cubicBezTo>
                    <a:pt x="46" y="108"/>
                    <a:pt x="51" y="112"/>
                    <a:pt x="55" y="114"/>
                  </a:cubicBezTo>
                  <a:cubicBezTo>
                    <a:pt x="120" y="145"/>
                    <a:pt x="120" y="145"/>
                    <a:pt x="120" y="145"/>
                  </a:cubicBezTo>
                  <a:cubicBezTo>
                    <a:pt x="126" y="148"/>
                    <a:pt x="133" y="150"/>
                    <a:pt x="139" y="150"/>
                  </a:cubicBezTo>
                  <a:cubicBezTo>
                    <a:pt x="147" y="150"/>
                    <a:pt x="147" y="150"/>
                    <a:pt x="147" y="150"/>
                  </a:cubicBezTo>
                  <a:lnTo>
                    <a:pt x="141" y="132"/>
                  </a:lnTo>
                  <a:close/>
                </a:path>
              </a:pathLst>
            </a:custGeom>
            <a:solidFill>
              <a:srgbClr val="394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89" name="Circle"/>
          <p:cNvGrpSpPr/>
          <p:nvPr/>
        </p:nvGrpSpPr>
        <p:grpSpPr>
          <a:xfrm>
            <a:off x="6337698" y="1150144"/>
            <a:ext cx="330994" cy="328613"/>
            <a:chOff x="8450263" y="1533525"/>
            <a:chExt cx="441325" cy="438150"/>
          </a:xfrm>
        </p:grpSpPr>
        <p:sp>
          <p:nvSpPr>
            <p:cNvPr id="40" name="Oval 40"/>
            <p:cNvSpPr>
              <a:spLocks noChangeArrowheads="1"/>
            </p:cNvSpPr>
            <p:nvPr/>
          </p:nvSpPr>
          <p:spPr bwMode="auto">
            <a:xfrm>
              <a:off x="8450263" y="1533525"/>
              <a:ext cx="441325" cy="438150"/>
            </a:xfrm>
            <a:prstGeom prst="ellipse">
              <a:avLst/>
            </a:prstGeom>
            <a:solidFill>
              <a:srgbClr val="00C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2" name="Oval 42"/>
            <p:cNvSpPr>
              <a:spLocks noChangeArrowheads="1"/>
            </p:cNvSpPr>
            <p:nvPr/>
          </p:nvSpPr>
          <p:spPr bwMode="auto">
            <a:xfrm>
              <a:off x="8567738" y="1647825"/>
              <a:ext cx="209550" cy="209550"/>
            </a:xfrm>
            <a:prstGeom prst="ellipse">
              <a:avLst/>
            </a:prstGeom>
            <a:solidFill>
              <a:srgbClr val="0480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85" name="Woman"/>
          <p:cNvGrpSpPr/>
          <p:nvPr/>
        </p:nvGrpSpPr>
        <p:grpSpPr>
          <a:xfrm>
            <a:off x="6785372" y="2781300"/>
            <a:ext cx="616743" cy="2008585"/>
            <a:chOff x="9047163" y="3708400"/>
            <a:chExt cx="822324" cy="2678113"/>
          </a:xfrm>
        </p:grpSpPr>
        <p:sp>
          <p:nvSpPr>
            <p:cNvPr id="45" name="Freeform 45"/>
            <p:cNvSpPr>
              <a:spLocks/>
            </p:cNvSpPr>
            <p:nvPr/>
          </p:nvSpPr>
          <p:spPr bwMode="auto">
            <a:xfrm>
              <a:off x="9047163" y="5106988"/>
              <a:ext cx="119062" cy="169863"/>
            </a:xfrm>
            <a:custGeom>
              <a:avLst/>
              <a:gdLst>
                <a:gd name="T0" fmla="*/ 30 w 31"/>
                <a:gd name="T1" fmla="*/ 22 h 45"/>
                <a:gd name="T2" fmla="*/ 27 w 31"/>
                <a:gd name="T3" fmla="*/ 17 h 45"/>
                <a:gd name="T4" fmla="*/ 22 w 31"/>
                <a:gd name="T5" fmla="*/ 9 h 45"/>
                <a:gd name="T6" fmla="*/ 20 w 31"/>
                <a:gd name="T7" fmla="*/ 4 h 45"/>
                <a:gd name="T8" fmla="*/ 20 w 31"/>
                <a:gd name="T9" fmla="*/ 0 h 45"/>
                <a:gd name="T10" fmla="*/ 3 w 31"/>
                <a:gd name="T11" fmla="*/ 0 h 45"/>
                <a:gd name="T12" fmla="*/ 3 w 31"/>
                <a:gd name="T13" fmla="*/ 6 h 45"/>
                <a:gd name="T14" fmla="*/ 1 w 31"/>
                <a:gd name="T15" fmla="*/ 29 h 45"/>
                <a:gd name="T16" fmla="*/ 3 w 31"/>
                <a:gd name="T17" fmla="*/ 37 h 45"/>
                <a:gd name="T18" fmla="*/ 10 w 31"/>
                <a:gd name="T19" fmla="*/ 44 h 45"/>
                <a:gd name="T20" fmla="*/ 11 w 31"/>
                <a:gd name="T21" fmla="*/ 44 h 45"/>
                <a:gd name="T22" fmla="*/ 18 w 31"/>
                <a:gd name="T23" fmla="*/ 42 h 45"/>
                <a:gd name="T24" fmla="*/ 22 w 31"/>
                <a:gd name="T25" fmla="*/ 38 h 45"/>
                <a:gd name="T26" fmla="*/ 22 w 31"/>
                <a:gd name="T27" fmla="*/ 32 h 45"/>
                <a:gd name="T28" fmla="*/ 23 w 31"/>
                <a:gd name="T29" fmla="*/ 24 h 45"/>
                <a:gd name="T30" fmla="*/ 25 w 31"/>
                <a:gd name="T31" fmla="*/ 24 h 45"/>
                <a:gd name="T32" fmla="*/ 26 w 31"/>
                <a:gd name="T33" fmla="*/ 27 h 45"/>
                <a:gd name="T34" fmla="*/ 27 w 31"/>
                <a:gd name="T35" fmla="*/ 29 h 45"/>
                <a:gd name="T36" fmla="*/ 29 w 31"/>
                <a:gd name="T37" fmla="*/ 35 h 45"/>
                <a:gd name="T38" fmla="*/ 31 w 31"/>
                <a:gd name="T39" fmla="*/ 28 h 45"/>
                <a:gd name="T40" fmla="*/ 30 w 31"/>
                <a:gd name="T41"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45">
                  <a:moveTo>
                    <a:pt x="30" y="22"/>
                  </a:moveTo>
                  <a:cubicBezTo>
                    <a:pt x="30" y="20"/>
                    <a:pt x="29" y="18"/>
                    <a:pt x="27" y="17"/>
                  </a:cubicBezTo>
                  <a:cubicBezTo>
                    <a:pt x="22" y="9"/>
                    <a:pt x="22" y="9"/>
                    <a:pt x="22" y="9"/>
                  </a:cubicBezTo>
                  <a:cubicBezTo>
                    <a:pt x="20" y="8"/>
                    <a:pt x="20" y="6"/>
                    <a:pt x="20" y="4"/>
                  </a:cubicBezTo>
                  <a:cubicBezTo>
                    <a:pt x="20" y="0"/>
                    <a:pt x="20" y="0"/>
                    <a:pt x="20" y="0"/>
                  </a:cubicBezTo>
                  <a:cubicBezTo>
                    <a:pt x="3" y="0"/>
                    <a:pt x="3" y="0"/>
                    <a:pt x="3" y="0"/>
                  </a:cubicBezTo>
                  <a:cubicBezTo>
                    <a:pt x="3" y="6"/>
                    <a:pt x="3" y="6"/>
                    <a:pt x="3" y="6"/>
                  </a:cubicBezTo>
                  <a:cubicBezTo>
                    <a:pt x="1" y="29"/>
                    <a:pt x="1" y="29"/>
                    <a:pt x="1" y="29"/>
                  </a:cubicBezTo>
                  <a:cubicBezTo>
                    <a:pt x="0" y="32"/>
                    <a:pt x="1" y="35"/>
                    <a:pt x="3" y="37"/>
                  </a:cubicBezTo>
                  <a:cubicBezTo>
                    <a:pt x="6" y="39"/>
                    <a:pt x="8" y="43"/>
                    <a:pt x="10" y="44"/>
                  </a:cubicBezTo>
                  <a:cubicBezTo>
                    <a:pt x="11" y="44"/>
                    <a:pt x="11" y="44"/>
                    <a:pt x="11" y="44"/>
                  </a:cubicBezTo>
                  <a:cubicBezTo>
                    <a:pt x="14" y="45"/>
                    <a:pt x="14" y="42"/>
                    <a:pt x="18" y="42"/>
                  </a:cubicBezTo>
                  <a:cubicBezTo>
                    <a:pt x="20" y="42"/>
                    <a:pt x="21" y="40"/>
                    <a:pt x="22" y="38"/>
                  </a:cubicBezTo>
                  <a:cubicBezTo>
                    <a:pt x="22" y="36"/>
                    <a:pt x="22" y="34"/>
                    <a:pt x="22" y="32"/>
                  </a:cubicBezTo>
                  <a:cubicBezTo>
                    <a:pt x="23" y="30"/>
                    <a:pt x="23" y="24"/>
                    <a:pt x="23" y="24"/>
                  </a:cubicBezTo>
                  <a:cubicBezTo>
                    <a:pt x="23" y="23"/>
                    <a:pt x="24" y="23"/>
                    <a:pt x="25" y="24"/>
                  </a:cubicBezTo>
                  <a:cubicBezTo>
                    <a:pt x="26" y="24"/>
                    <a:pt x="26" y="26"/>
                    <a:pt x="26" y="27"/>
                  </a:cubicBezTo>
                  <a:cubicBezTo>
                    <a:pt x="26" y="28"/>
                    <a:pt x="26" y="28"/>
                    <a:pt x="27" y="29"/>
                  </a:cubicBezTo>
                  <a:cubicBezTo>
                    <a:pt x="27" y="29"/>
                    <a:pt x="25" y="36"/>
                    <a:pt x="29" y="35"/>
                  </a:cubicBezTo>
                  <a:cubicBezTo>
                    <a:pt x="30" y="34"/>
                    <a:pt x="31" y="28"/>
                    <a:pt x="31" y="28"/>
                  </a:cubicBezTo>
                  <a:lnTo>
                    <a:pt x="30" y="22"/>
                  </a:ln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6" name="Freeform 46"/>
            <p:cNvSpPr>
              <a:spLocks/>
            </p:cNvSpPr>
            <p:nvPr/>
          </p:nvSpPr>
          <p:spPr bwMode="auto">
            <a:xfrm>
              <a:off x="9047163" y="4527550"/>
              <a:ext cx="274637" cy="617538"/>
            </a:xfrm>
            <a:custGeom>
              <a:avLst/>
              <a:gdLst>
                <a:gd name="T0" fmla="*/ 72 w 72"/>
                <a:gd name="T1" fmla="*/ 0 h 162"/>
                <a:gd name="T2" fmla="*/ 39 w 72"/>
                <a:gd name="T3" fmla="*/ 28 h 162"/>
                <a:gd name="T4" fmla="*/ 23 w 72"/>
                <a:gd name="T5" fmla="*/ 60 h 162"/>
                <a:gd name="T6" fmla="*/ 6 w 72"/>
                <a:gd name="T7" fmla="*/ 92 h 162"/>
                <a:gd name="T8" fmla="*/ 2 w 72"/>
                <a:gd name="T9" fmla="*/ 124 h 162"/>
                <a:gd name="T10" fmla="*/ 0 w 72"/>
                <a:gd name="T11" fmla="*/ 153 h 162"/>
                <a:gd name="T12" fmla="*/ 23 w 72"/>
                <a:gd name="T13" fmla="*/ 153 h 162"/>
                <a:gd name="T14" fmla="*/ 24 w 72"/>
                <a:gd name="T15" fmla="*/ 130 h 162"/>
                <a:gd name="T16" fmla="*/ 30 w 72"/>
                <a:gd name="T17" fmla="*/ 104 h 162"/>
                <a:gd name="T18" fmla="*/ 64 w 72"/>
                <a:gd name="T19" fmla="*/ 56 h 162"/>
                <a:gd name="T20" fmla="*/ 72 w 72"/>
                <a:gd name="T21"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162">
                  <a:moveTo>
                    <a:pt x="72" y="0"/>
                  </a:moveTo>
                  <a:cubicBezTo>
                    <a:pt x="56" y="9"/>
                    <a:pt x="45" y="16"/>
                    <a:pt x="39" y="28"/>
                  </a:cubicBezTo>
                  <a:cubicBezTo>
                    <a:pt x="34" y="40"/>
                    <a:pt x="28" y="54"/>
                    <a:pt x="23" y="60"/>
                  </a:cubicBezTo>
                  <a:cubicBezTo>
                    <a:pt x="19" y="66"/>
                    <a:pt x="8" y="87"/>
                    <a:pt x="6" y="92"/>
                  </a:cubicBezTo>
                  <a:cubicBezTo>
                    <a:pt x="5" y="97"/>
                    <a:pt x="1" y="107"/>
                    <a:pt x="2" y="124"/>
                  </a:cubicBezTo>
                  <a:cubicBezTo>
                    <a:pt x="3" y="141"/>
                    <a:pt x="0" y="153"/>
                    <a:pt x="0" y="153"/>
                  </a:cubicBezTo>
                  <a:cubicBezTo>
                    <a:pt x="0" y="153"/>
                    <a:pt x="9" y="162"/>
                    <a:pt x="23" y="153"/>
                  </a:cubicBezTo>
                  <a:cubicBezTo>
                    <a:pt x="24" y="138"/>
                    <a:pt x="23" y="135"/>
                    <a:pt x="24" y="130"/>
                  </a:cubicBezTo>
                  <a:cubicBezTo>
                    <a:pt x="25" y="125"/>
                    <a:pt x="30" y="113"/>
                    <a:pt x="30" y="104"/>
                  </a:cubicBezTo>
                  <a:cubicBezTo>
                    <a:pt x="36" y="93"/>
                    <a:pt x="57" y="63"/>
                    <a:pt x="64" y="56"/>
                  </a:cubicBezTo>
                  <a:cubicBezTo>
                    <a:pt x="72" y="49"/>
                    <a:pt x="72" y="0"/>
                    <a:pt x="72" y="0"/>
                  </a:cubicBezTo>
                  <a:close/>
                </a:path>
              </a:pathLst>
            </a:custGeom>
            <a:solidFill>
              <a:srgbClr val="3B4B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7" name="Freeform 47"/>
            <p:cNvSpPr>
              <a:spLocks/>
            </p:cNvSpPr>
            <p:nvPr/>
          </p:nvSpPr>
          <p:spPr bwMode="auto">
            <a:xfrm>
              <a:off x="9782175" y="3708400"/>
              <a:ext cx="68262" cy="217488"/>
            </a:xfrm>
            <a:custGeom>
              <a:avLst/>
              <a:gdLst>
                <a:gd name="T0" fmla="*/ 18 w 18"/>
                <a:gd name="T1" fmla="*/ 55 h 57"/>
                <a:gd name="T2" fmla="*/ 15 w 18"/>
                <a:gd name="T3" fmla="*/ 26 h 57"/>
                <a:gd name="T4" fmla="*/ 16 w 18"/>
                <a:gd name="T5" fmla="*/ 1 h 57"/>
                <a:gd name="T6" fmla="*/ 14 w 18"/>
                <a:gd name="T7" fmla="*/ 0 h 57"/>
                <a:gd name="T8" fmla="*/ 12 w 18"/>
                <a:gd name="T9" fmla="*/ 2 h 57"/>
                <a:gd name="T10" fmla="*/ 9 w 18"/>
                <a:gd name="T11" fmla="*/ 2 h 57"/>
                <a:gd name="T12" fmla="*/ 8 w 18"/>
                <a:gd name="T13" fmla="*/ 4 h 57"/>
                <a:gd name="T14" fmla="*/ 8 w 18"/>
                <a:gd name="T15" fmla="*/ 8 h 57"/>
                <a:gd name="T16" fmla="*/ 5 w 18"/>
                <a:gd name="T17" fmla="*/ 7 h 57"/>
                <a:gd name="T18" fmla="*/ 5 w 18"/>
                <a:gd name="T19" fmla="*/ 7 h 57"/>
                <a:gd name="T20" fmla="*/ 4 w 18"/>
                <a:gd name="T21" fmla="*/ 8 h 57"/>
                <a:gd name="T22" fmla="*/ 5 w 18"/>
                <a:gd name="T23" fmla="*/ 12 h 57"/>
                <a:gd name="T24" fmla="*/ 6 w 18"/>
                <a:gd name="T25" fmla="*/ 18 h 57"/>
                <a:gd name="T26" fmla="*/ 1 w 18"/>
                <a:gd name="T27" fmla="*/ 15 h 57"/>
                <a:gd name="T28" fmla="*/ 1 w 18"/>
                <a:gd name="T29" fmla="*/ 20 h 57"/>
                <a:gd name="T30" fmla="*/ 3 w 18"/>
                <a:gd name="T31" fmla="*/ 39 h 57"/>
                <a:gd name="T32" fmla="*/ 2 w 18"/>
                <a:gd name="T33" fmla="*/ 44 h 57"/>
                <a:gd name="T34" fmla="*/ 3 w 18"/>
                <a:gd name="T35" fmla="*/ 50 h 57"/>
                <a:gd name="T36" fmla="*/ 5 w 18"/>
                <a:gd name="T37" fmla="*/ 57 h 57"/>
                <a:gd name="T38" fmla="*/ 18 w 18"/>
                <a:gd name="T39"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57">
                  <a:moveTo>
                    <a:pt x="18" y="55"/>
                  </a:moveTo>
                  <a:cubicBezTo>
                    <a:pt x="18" y="46"/>
                    <a:pt x="15" y="31"/>
                    <a:pt x="15" y="26"/>
                  </a:cubicBezTo>
                  <a:cubicBezTo>
                    <a:pt x="15" y="21"/>
                    <a:pt x="16" y="1"/>
                    <a:pt x="16" y="1"/>
                  </a:cubicBezTo>
                  <a:cubicBezTo>
                    <a:pt x="16" y="0"/>
                    <a:pt x="14" y="0"/>
                    <a:pt x="14" y="0"/>
                  </a:cubicBezTo>
                  <a:cubicBezTo>
                    <a:pt x="13" y="0"/>
                    <a:pt x="12" y="1"/>
                    <a:pt x="12" y="2"/>
                  </a:cubicBezTo>
                  <a:cubicBezTo>
                    <a:pt x="12" y="1"/>
                    <a:pt x="10" y="1"/>
                    <a:pt x="9" y="2"/>
                  </a:cubicBezTo>
                  <a:cubicBezTo>
                    <a:pt x="8" y="2"/>
                    <a:pt x="8" y="3"/>
                    <a:pt x="8" y="4"/>
                  </a:cubicBezTo>
                  <a:cubicBezTo>
                    <a:pt x="8" y="6"/>
                    <a:pt x="8" y="7"/>
                    <a:pt x="8" y="8"/>
                  </a:cubicBezTo>
                  <a:cubicBezTo>
                    <a:pt x="7" y="7"/>
                    <a:pt x="6" y="7"/>
                    <a:pt x="5" y="7"/>
                  </a:cubicBezTo>
                  <a:cubicBezTo>
                    <a:pt x="5" y="7"/>
                    <a:pt x="5" y="7"/>
                    <a:pt x="5" y="7"/>
                  </a:cubicBezTo>
                  <a:cubicBezTo>
                    <a:pt x="5" y="7"/>
                    <a:pt x="4" y="7"/>
                    <a:pt x="4" y="8"/>
                  </a:cubicBezTo>
                  <a:cubicBezTo>
                    <a:pt x="4" y="9"/>
                    <a:pt x="4" y="10"/>
                    <a:pt x="5" y="12"/>
                  </a:cubicBezTo>
                  <a:cubicBezTo>
                    <a:pt x="5" y="14"/>
                    <a:pt x="5" y="16"/>
                    <a:pt x="6" y="18"/>
                  </a:cubicBezTo>
                  <a:cubicBezTo>
                    <a:pt x="5" y="16"/>
                    <a:pt x="3" y="15"/>
                    <a:pt x="1" y="15"/>
                  </a:cubicBezTo>
                  <a:cubicBezTo>
                    <a:pt x="0" y="17"/>
                    <a:pt x="1" y="19"/>
                    <a:pt x="1" y="20"/>
                  </a:cubicBezTo>
                  <a:cubicBezTo>
                    <a:pt x="4" y="26"/>
                    <a:pt x="4" y="33"/>
                    <a:pt x="3" y="39"/>
                  </a:cubicBezTo>
                  <a:cubicBezTo>
                    <a:pt x="3" y="41"/>
                    <a:pt x="2" y="42"/>
                    <a:pt x="2" y="44"/>
                  </a:cubicBezTo>
                  <a:cubicBezTo>
                    <a:pt x="2" y="46"/>
                    <a:pt x="3" y="48"/>
                    <a:pt x="3" y="50"/>
                  </a:cubicBezTo>
                  <a:cubicBezTo>
                    <a:pt x="4" y="53"/>
                    <a:pt x="4" y="55"/>
                    <a:pt x="5" y="57"/>
                  </a:cubicBezTo>
                  <a:cubicBezTo>
                    <a:pt x="9" y="55"/>
                    <a:pt x="14" y="55"/>
                    <a:pt x="18" y="55"/>
                  </a:cubicBezTo>
                  <a:close/>
                </a:path>
              </a:pathLst>
            </a:custGeom>
            <a:solidFill>
              <a:srgbClr val="FDB3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8" name="Freeform 48"/>
            <p:cNvSpPr>
              <a:spLocks/>
            </p:cNvSpPr>
            <p:nvPr/>
          </p:nvSpPr>
          <p:spPr bwMode="auto">
            <a:xfrm>
              <a:off x="9283700" y="6161088"/>
              <a:ext cx="128587" cy="182563"/>
            </a:xfrm>
            <a:custGeom>
              <a:avLst/>
              <a:gdLst>
                <a:gd name="T0" fmla="*/ 1 w 34"/>
                <a:gd name="T1" fmla="*/ 24 h 48"/>
                <a:gd name="T2" fmla="*/ 4 w 34"/>
                <a:gd name="T3" fmla="*/ 46 h 48"/>
                <a:gd name="T4" fmla="*/ 22 w 34"/>
                <a:gd name="T5" fmla="*/ 44 h 48"/>
                <a:gd name="T6" fmla="*/ 27 w 34"/>
                <a:gd name="T7" fmla="*/ 29 h 48"/>
                <a:gd name="T8" fmla="*/ 34 w 34"/>
                <a:gd name="T9" fmla="*/ 12 h 48"/>
                <a:gd name="T10" fmla="*/ 28 w 34"/>
                <a:gd name="T11" fmla="*/ 1 h 48"/>
                <a:gd name="T12" fmla="*/ 25 w 34"/>
                <a:gd name="T13" fmla="*/ 1 h 48"/>
                <a:gd name="T14" fmla="*/ 1 w 34"/>
                <a:gd name="T15" fmla="*/ 24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8">
                  <a:moveTo>
                    <a:pt x="1" y="24"/>
                  </a:moveTo>
                  <a:cubicBezTo>
                    <a:pt x="1" y="29"/>
                    <a:pt x="0" y="42"/>
                    <a:pt x="4" y="46"/>
                  </a:cubicBezTo>
                  <a:cubicBezTo>
                    <a:pt x="11" y="48"/>
                    <a:pt x="19" y="46"/>
                    <a:pt x="22" y="44"/>
                  </a:cubicBezTo>
                  <a:cubicBezTo>
                    <a:pt x="24" y="41"/>
                    <a:pt x="26" y="31"/>
                    <a:pt x="27" y="29"/>
                  </a:cubicBezTo>
                  <a:cubicBezTo>
                    <a:pt x="28" y="27"/>
                    <a:pt x="34" y="14"/>
                    <a:pt x="34" y="12"/>
                  </a:cubicBezTo>
                  <a:cubicBezTo>
                    <a:pt x="34" y="10"/>
                    <a:pt x="30" y="4"/>
                    <a:pt x="28" y="1"/>
                  </a:cubicBezTo>
                  <a:cubicBezTo>
                    <a:pt x="27" y="0"/>
                    <a:pt x="26" y="0"/>
                    <a:pt x="25" y="1"/>
                  </a:cubicBezTo>
                  <a:cubicBezTo>
                    <a:pt x="19" y="5"/>
                    <a:pt x="1" y="24"/>
                    <a:pt x="1" y="24"/>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49" name="Freeform 49"/>
            <p:cNvSpPr>
              <a:spLocks/>
            </p:cNvSpPr>
            <p:nvPr/>
          </p:nvSpPr>
          <p:spPr bwMode="auto">
            <a:xfrm>
              <a:off x="9378950" y="6191250"/>
              <a:ext cx="30162" cy="53975"/>
            </a:xfrm>
            <a:custGeom>
              <a:avLst/>
              <a:gdLst>
                <a:gd name="T0" fmla="*/ 0 w 8"/>
                <a:gd name="T1" fmla="*/ 14 h 14"/>
                <a:gd name="T2" fmla="*/ 5 w 8"/>
                <a:gd name="T3" fmla="*/ 9 h 14"/>
                <a:gd name="T4" fmla="*/ 6 w 8"/>
                <a:gd name="T5" fmla="*/ 2 h 14"/>
                <a:gd name="T6" fmla="*/ 0 w 8"/>
                <a:gd name="T7" fmla="*/ 0 h 14"/>
                <a:gd name="T8" fmla="*/ 0 w 8"/>
                <a:gd name="T9" fmla="*/ 14 h 14"/>
              </a:gdLst>
              <a:ahLst/>
              <a:cxnLst>
                <a:cxn ang="0">
                  <a:pos x="T0" y="T1"/>
                </a:cxn>
                <a:cxn ang="0">
                  <a:pos x="T2" y="T3"/>
                </a:cxn>
                <a:cxn ang="0">
                  <a:pos x="T4" y="T5"/>
                </a:cxn>
                <a:cxn ang="0">
                  <a:pos x="T6" y="T7"/>
                </a:cxn>
                <a:cxn ang="0">
                  <a:pos x="T8" y="T9"/>
                </a:cxn>
              </a:cxnLst>
              <a:rect l="0" t="0" r="r" b="b"/>
              <a:pathLst>
                <a:path w="8" h="14">
                  <a:moveTo>
                    <a:pt x="0" y="14"/>
                  </a:moveTo>
                  <a:cubicBezTo>
                    <a:pt x="2" y="13"/>
                    <a:pt x="4" y="11"/>
                    <a:pt x="5" y="9"/>
                  </a:cubicBezTo>
                  <a:cubicBezTo>
                    <a:pt x="6" y="7"/>
                    <a:pt x="8" y="4"/>
                    <a:pt x="6" y="2"/>
                  </a:cubicBezTo>
                  <a:cubicBezTo>
                    <a:pt x="5" y="0"/>
                    <a:pt x="2" y="0"/>
                    <a:pt x="0" y="0"/>
                  </a:cubicBezTo>
                  <a:cubicBezTo>
                    <a:pt x="0" y="5"/>
                    <a:pt x="0" y="10"/>
                    <a:pt x="0" y="14"/>
                  </a:cubicBezTo>
                  <a:close/>
                </a:path>
              </a:pathLst>
            </a:custGeom>
            <a:solidFill>
              <a:srgbClr val="F09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0" name="Freeform 50"/>
            <p:cNvSpPr>
              <a:spLocks/>
            </p:cNvSpPr>
            <p:nvPr/>
          </p:nvSpPr>
          <p:spPr bwMode="auto">
            <a:xfrm>
              <a:off x="9283700" y="5673725"/>
              <a:ext cx="171450" cy="579438"/>
            </a:xfrm>
            <a:custGeom>
              <a:avLst/>
              <a:gdLst>
                <a:gd name="T0" fmla="*/ 15 w 45"/>
                <a:gd name="T1" fmla="*/ 0 h 152"/>
                <a:gd name="T2" fmla="*/ 6 w 45"/>
                <a:gd name="T3" fmla="*/ 70 h 152"/>
                <a:gd name="T4" fmla="*/ 7 w 45"/>
                <a:gd name="T5" fmla="*/ 116 h 152"/>
                <a:gd name="T6" fmla="*/ 3 w 45"/>
                <a:gd name="T7" fmla="*/ 134 h 152"/>
                <a:gd name="T8" fmla="*/ 1 w 45"/>
                <a:gd name="T9" fmla="*/ 152 h 152"/>
                <a:gd name="T10" fmla="*/ 16 w 45"/>
                <a:gd name="T11" fmla="*/ 152 h 152"/>
                <a:gd name="T12" fmla="*/ 24 w 45"/>
                <a:gd name="T13" fmla="*/ 151 h 152"/>
                <a:gd name="T14" fmla="*/ 25 w 45"/>
                <a:gd name="T15" fmla="*/ 150 h 152"/>
                <a:gd name="T16" fmla="*/ 25 w 45"/>
                <a:gd name="T17" fmla="*/ 136 h 152"/>
                <a:gd name="T18" fmla="*/ 25 w 45"/>
                <a:gd name="T19" fmla="*/ 124 h 152"/>
                <a:gd name="T20" fmla="*/ 26 w 45"/>
                <a:gd name="T21" fmla="*/ 111 h 152"/>
                <a:gd name="T22" fmla="*/ 33 w 45"/>
                <a:gd name="T23" fmla="*/ 86 h 152"/>
                <a:gd name="T24" fmla="*/ 36 w 45"/>
                <a:gd name="T25" fmla="*/ 78 h 152"/>
                <a:gd name="T26" fmla="*/ 38 w 45"/>
                <a:gd name="T27" fmla="*/ 68 h 152"/>
                <a:gd name="T28" fmla="*/ 39 w 45"/>
                <a:gd name="T29" fmla="*/ 49 h 152"/>
                <a:gd name="T30" fmla="*/ 45 w 45"/>
                <a:gd name="T31" fmla="*/ 12 h 152"/>
                <a:gd name="T32" fmla="*/ 15 w 45"/>
                <a:gd name="T3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152">
                  <a:moveTo>
                    <a:pt x="15" y="0"/>
                  </a:moveTo>
                  <a:cubicBezTo>
                    <a:pt x="10" y="23"/>
                    <a:pt x="5" y="47"/>
                    <a:pt x="6" y="70"/>
                  </a:cubicBezTo>
                  <a:cubicBezTo>
                    <a:pt x="6" y="86"/>
                    <a:pt x="10" y="101"/>
                    <a:pt x="7" y="116"/>
                  </a:cubicBezTo>
                  <a:cubicBezTo>
                    <a:pt x="6" y="122"/>
                    <a:pt x="4" y="128"/>
                    <a:pt x="3" y="134"/>
                  </a:cubicBezTo>
                  <a:cubicBezTo>
                    <a:pt x="1" y="140"/>
                    <a:pt x="0" y="146"/>
                    <a:pt x="1" y="152"/>
                  </a:cubicBezTo>
                  <a:cubicBezTo>
                    <a:pt x="6" y="152"/>
                    <a:pt x="11" y="152"/>
                    <a:pt x="16" y="152"/>
                  </a:cubicBezTo>
                  <a:cubicBezTo>
                    <a:pt x="18" y="152"/>
                    <a:pt x="21" y="152"/>
                    <a:pt x="24" y="151"/>
                  </a:cubicBezTo>
                  <a:cubicBezTo>
                    <a:pt x="24" y="151"/>
                    <a:pt x="25" y="150"/>
                    <a:pt x="25" y="150"/>
                  </a:cubicBezTo>
                  <a:cubicBezTo>
                    <a:pt x="25" y="146"/>
                    <a:pt x="25" y="141"/>
                    <a:pt x="25" y="136"/>
                  </a:cubicBezTo>
                  <a:cubicBezTo>
                    <a:pt x="25" y="136"/>
                    <a:pt x="25" y="125"/>
                    <a:pt x="25" y="124"/>
                  </a:cubicBezTo>
                  <a:cubicBezTo>
                    <a:pt x="25" y="120"/>
                    <a:pt x="26" y="115"/>
                    <a:pt x="26" y="111"/>
                  </a:cubicBezTo>
                  <a:cubicBezTo>
                    <a:pt x="28" y="103"/>
                    <a:pt x="30" y="94"/>
                    <a:pt x="33" y="86"/>
                  </a:cubicBezTo>
                  <a:cubicBezTo>
                    <a:pt x="34" y="84"/>
                    <a:pt x="35" y="81"/>
                    <a:pt x="36" y="78"/>
                  </a:cubicBezTo>
                  <a:cubicBezTo>
                    <a:pt x="37" y="75"/>
                    <a:pt x="38" y="71"/>
                    <a:pt x="38" y="68"/>
                  </a:cubicBezTo>
                  <a:cubicBezTo>
                    <a:pt x="39" y="62"/>
                    <a:pt x="39" y="55"/>
                    <a:pt x="39" y="49"/>
                  </a:cubicBezTo>
                  <a:cubicBezTo>
                    <a:pt x="39" y="36"/>
                    <a:pt x="39" y="23"/>
                    <a:pt x="45" y="12"/>
                  </a:cubicBezTo>
                  <a:cubicBezTo>
                    <a:pt x="35" y="9"/>
                    <a:pt x="25" y="5"/>
                    <a:pt x="15" y="0"/>
                  </a:cubicBezTo>
                  <a:close/>
                </a:path>
              </a:pathLst>
            </a:custGeom>
            <a:solidFill>
              <a:srgbClr val="F5AA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1" name="Freeform 51"/>
            <p:cNvSpPr>
              <a:spLocks/>
            </p:cNvSpPr>
            <p:nvPr/>
          </p:nvSpPr>
          <p:spPr bwMode="auto">
            <a:xfrm>
              <a:off x="9374188" y="6237288"/>
              <a:ext cx="274637" cy="149225"/>
            </a:xfrm>
            <a:custGeom>
              <a:avLst/>
              <a:gdLst>
                <a:gd name="T0" fmla="*/ 5 w 72"/>
                <a:gd name="T1" fmla="*/ 14 h 39"/>
                <a:gd name="T2" fmla="*/ 2 w 72"/>
                <a:gd name="T3" fmla="*/ 33 h 39"/>
                <a:gd name="T4" fmla="*/ 8 w 72"/>
                <a:gd name="T5" fmla="*/ 38 h 39"/>
                <a:gd name="T6" fmla="*/ 24 w 72"/>
                <a:gd name="T7" fmla="*/ 37 h 39"/>
                <a:gd name="T8" fmla="*/ 43 w 72"/>
                <a:gd name="T9" fmla="*/ 31 h 39"/>
                <a:gd name="T10" fmla="*/ 64 w 72"/>
                <a:gd name="T11" fmla="*/ 24 h 39"/>
                <a:gd name="T12" fmla="*/ 72 w 72"/>
                <a:gd name="T13" fmla="*/ 6 h 39"/>
                <a:gd name="T14" fmla="*/ 68 w 72"/>
                <a:gd name="T15" fmla="*/ 1 h 39"/>
                <a:gd name="T16" fmla="*/ 22 w 72"/>
                <a:gd name="T17" fmla="*/ 6 h 39"/>
                <a:gd name="T18" fmla="*/ 5 w 72"/>
                <a:gd name="T19"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9">
                  <a:moveTo>
                    <a:pt x="5" y="14"/>
                  </a:moveTo>
                  <a:cubicBezTo>
                    <a:pt x="5" y="16"/>
                    <a:pt x="0" y="23"/>
                    <a:pt x="2" y="33"/>
                  </a:cubicBezTo>
                  <a:cubicBezTo>
                    <a:pt x="3" y="36"/>
                    <a:pt x="5" y="38"/>
                    <a:pt x="8" y="38"/>
                  </a:cubicBezTo>
                  <a:cubicBezTo>
                    <a:pt x="17" y="39"/>
                    <a:pt x="21" y="38"/>
                    <a:pt x="24" y="37"/>
                  </a:cubicBezTo>
                  <a:cubicBezTo>
                    <a:pt x="26" y="36"/>
                    <a:pt x="38" y="32"/>
                    <a:pt x="43" y="31"/>
                  </a:cubicBezTo>
                  <a:cubicBezTo>
                    <a:pt x="48" y="31"/>
                    <a:pt x="61" y="27"/>
                    <a:pt x="64" y="24"/>
                  </a:cubicBezTo>
                  <a:cubicBezTo>
                    <a:pt x="66" y="21"/>
                    <a:pt x="71" y="15"/>
                    <a:pt x="72" y="6"/>
                  </a:cubicBezTo>
                  <a:cubicBezTo>
                    <a:pt x="72" y="4"/>
                    <a:pt x="70" y="2"/>
                    <a:pt x="68" y="1"/>
                  </a:cubicBezTo>
                  <a:cubicBezTo>
                    <a:pt x="53" y="0"/>
                    <a:pt x="28" y="4"/>
                    <a:pt x="22" y="6"/>
                  </a:cubicBezTo>
                  <a:cubicBezTo>
                    <a:pt x="15" y="7"/>
                    <a:pt x="5" y="14"/>
                    <a:pt x="5" y="14"/>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2" name="Freeform 52"/>
            <p:cNvSpPr>
              <a:spLocks/>
            </p:cNvSpPr>
            <p:nvPr/>
          </p:nvSpPr>
          <p:spPr bwMode="auto">
            <a:xfrm>
              <a:off x="9390063" y="5695950"/>
              <a:ext cx="217487" cy="636588"/>
            </a:xfrm>
            <a:custGeom>
              <a:avLst/>
              <a:gdLst>
                <a:gd name="T0" fmla="*/ 10 w 57"/>
                <a:gd name="T1" fmla="*/ 50 h 167"/>
                <a:gd name="T2" fmla="*/ 1 w 57"/>
                <a:gd name="T3" fmla="*/ 156 h 167"/>
                <a:gd name="T4" fmla="*/ 48 w 57"/>
                <a:gd name="T5" fmla="*/ 161 h 167"/>
                <a:gd name="T6" fmla="*/ 53 w 57"/>
                <a:gd name="T7" fmla="*/ 158 h 167"/>
                <a:gd name="T8" fmla="*/ 49 w 57"/>
                <a:gd name="T9" fmla="*/ 148 h 167"/>
                <a:gd name="T10" fmla="*/ 38 w 57"/>
                <a:gd name="T11" fmla="*/ 145 h 167"/>
                <a:gd name="T12" fmla="*/ 28 w 57"/>
                <a:gd name="T13" fmla="*/ 141 h 167"/>
                <a:gd name="T14" fmla="*/ 25 w 57"/>
                <a:gd name="T15" fmla="*/ 130 h 167"/>
                <a:gd name="T16" fmla="*/ 39 w 57"/>
                <a:gd name="T17" fmla="*/ 70 h 167"/>
                <a:gd name="T18" fmla="*/ 43 w 57"/>
                <a:gd name="T19" fmla="*/ 54 h 167"/>
                <a:gd name="T20" fmla="*/ 45 w 57"/>
                <a:gd name="T21" fmla="*/ 38 h 167"/>
                <a:gd name="T22" fmla="*/ 57 w 57"/>
                <a:gd name="T23" fmla="*/ 3 h 167"/>
                <a:gd name="T24" fmla="*/ 57 w 57"/>
                <a:gd name="T25" fmla="*/ 3 h 167"/>
                <a:gd name="T26" fmla="*/ 46 w 57"/>
                <a:gd name="T27" fmla="*/ 6 h 167"/>
                <a:gd name="T28" fmla="*/ 37 w 57"/>
                <a:gd name="T29" fmla="*/ 6 h 167"/>
                <a:gd name="T30" fmla="*/ 28 w 57"/>
                <a:gd name="T31" fmla="*/ 6 h 167"/>
                <a:gd name="T32" fmla="*/ 21 w 57"/>
                <a:gd name="T33" fmla="*/ 3 h 167"/>
                <a:gd name="T34" fmla="*/ 13 w 57"/>
                <a:gd name="T35" fmla="*/ 39 h 167"/>
                <a:gd name="T36" fmla="*/ 10 w 57"/>
                <a:gd name="T37" fmla="*/ 5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67">
                  <a:moveTo>
                    <a:pt x="10" y="50"/>
                  </a:moveTo>
                  <a:cubicBezTo>
                    <a:pt x="0" y="84"/>
                    <a:pt x="10" y="121"/>
                    <a:pt x="1" y="156"/>
                  </a:cubicBezTo>
                  <a:cubicBezTo>
                    <a:pt x="15" y="166"/>
                    <a:pt x="33" y="167"/>
                    <a:pt x="48" y="161"/>
                  </a:cubicBezTo>
                  <a:cubicBezTo>
                    <a:pt x="50" y="160"/>
                    <a:pt x="52" y="159"/>
                    <a:pt x="53" y="158"/>
                  </a:cubicBezTo>
                  <a:cubicBezTo>
                    <a:pt x="55" y="154"/>
                    <a:pt x="52" y="150"/>
                    <a:pt x="49" y="148"/>
                  </a:cubicBezTo>
                  <a:cubicBezTo>
                    <a:pt x="46" y="146"/>
                    <a:pt x="42" y="146"/>
                    <a:pt x="38" y="145"/>
                  </a:cubicBezTo>
                  <a:cubicBezTo>
                    <a:pt x="34" y="145"/>
                    <a:pt x="30" y="144"/>
                    <a:pt x="28" y="141"/>
                  </a:cubicBezTo>
                  <a:cubicBezTo>
                    <a:pt x="25" y="138"/>
                    <a:pt x="25" y="134"/>
                    <a:pt x="25" y="130"/>
                  </a:cubicBezTo>
                  <a:cubicBezTo>
                    <a:pt x="25" y="109"/>
                    <a:pt x="34" y="89"/>
                    <a:pt x="39" y="70"/>
                  </a:cubicBezTo>
                  <a:cubicBezTo>
                    <a:pt x="41" y="65"/>
                    <a:pt x="42" y="59"/>
                    <a:pt x="43" y="54"/>
                  </a:cubicBezTo>
                  <a:cubicBezTo>
                    <a:pt x="44" y="49"/>
                    <a:pt x="44" y="44"/>
                    <a:pt x="45" y="38"/>
                  </a:cubicBezTo>
                  <a:cubicBezTo>
                    <a:pt x="47" y="27"/>
                    <a:pt x="53" y="14"/>
                    <a:pt x="57" y="3"/>
                  </a:cubicBezTo>
                  <a:cubicBezTo>
                    <a:pt x="57" y="3"/>
                    <a:pt x="57" y="3"/>
                    <a:pt x="57" y="3"/>
                  </a:cubicBezTo>
                  <a:cubicBezTo>
                    <a:pt x="56" y="4"/>
                    <a:pt x="47" y="6"/>
                    <a:pt x="46" y="6"/>
                  </a:cubicBezTo>
                  <a:cubicBezTo>
                    <a:pt x="43" y="6"/>
                    <a:pt x="40" y="7"/>
                    <a:pt x="37" y="6"/>
                  </a:cubicBezTo>
                  <a:cubicBezTo>
                    <a:pt x="34" y="6"/>
                    <a:pt x="31" y="6"/>
                    <a:pt x="28" y="6"/>
                  </a:cubicBezTo>
                  <a:cubicBezTo>
                    <a:pt x="25" y="5"/>
                    <a:pt x="22" y="0"/>
                    <a:pt x="21" y="3"/>
                  </a:cubicBezTo>
                  <a:cubicBezTo>
                    <a:pt x="19" y="13"/>
                    <a:pt x="17" y="29"/>
                    <a:pt x="13" y="39"/>
                  </a:cubicBezTo>
                  <a:cubicBezTo>
                    <a:pt x="12" y="43"/>
                    <a:pt x="11" y="46"/>
                    <a:pt x="10" y="50"/>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3" name="Freeform 53"/>
            <p:cNvSpPr>
              <a:spLocks/>
            </p:cNvSpPr>
            <p:nvPr/>
          </p:nvSpPr>
          <p:spPr bwMode="auto">
            <a:xfrm>
              <a:off x="9264650" y="5132388"/>
              <a:ext cx="457200" cy="620713"/>
            </a:xfrm>
            <a:custGeom>
              <a:avLst/>
              <a:gdLst>
                <a:gd name="T0" fmla="*/ 116 w 120"/>
                <a:gd name="T1" fmla="*/ 21 h 163"/>
                <a:gd name="T2" fmla="*/ 112 w 120"/>
                <a:gd name="T3" fmla="*/ 0 h 163"/>
                <a:gd name="T4" fmla="*/ 1 w 120"/>
                <a:gd name="T5" fmla="*/ 2 h 163"/>
                <a:gd name="T6" fmla="*/ 14 w 120"/>
                <a:gd name="T7" fmla="*/ 142 h 163"/>
                <a:gd name="T8" fmla="*/ 103 w 120"/>
                <a:gd name="T9" fmla="*/ 151 h 163"/>
                <a:gd name="T10" fmla="*/ 113 w 120"/>
                <a:gd name="T11" fmla="*/ 99 h 163"/>
                <a:gd name="T12" fmla="*/ 116 w 120"/>
                <a:gd name="T13" fmla="*/ 21 h 163"/>
              </a:gdLst>
              <a:ahLst/>
              <a:cxnLst>
                <a:cxn ang="0">
                  <a:pos x="T0" y="T1"/>
                </a:cxn>
                <a:cxn ang="0">
                  <a:pos x="T2" y="T3"/>
                </a:cxn>
                <a:cxn ang="0">
                  <a:pos x="T4" y="T5"/>
                </a:cxn>
                <a:cxn ang="0">
                  <a:pos x="T6" y="T7"/>
                </a:cxn>
                <a:cxn ang="0">
                  <a:pos x="T8" y="T9"/>
                </a:cxn>
                <a:cxn ang="0">
                  <a:pos x="T10" y="T11"/>
                </a:cxn>
                <a:cxn ang="0">
                  <a:pos x="T12" y="T13"/>
                </a:cxn>
              </a:cxnLst>
              <a:rect l="0" t="0" r="r" b="b"/>
              <a:pathLst>
                <a:path w="120" h="163">
                  <a:moveTo>
                    <a:pt x="116" y="21"/>
                  </a:moveTo>
                  <a:cubicBezTo>
                    <a:pt x="114" y="13"/>
                    <a:pt x="113" y="6"/>
                    <a:pt x="112" y="0"/>
                  </a:cubicBezTo>
                  <a:cubicBezTo>
                    <a:pt x="60" y="17"/>
                    <a:pt x="23" y="8"/>
                    <a:pt x="1" y="2"/>
                  </a:cubicBezTo>
                  <a:cubicBezTo>
                    <a:pt x="1" y="2"/>
                    <a:pt x="0" y="100"/>
                    <a:pt x="14" y="142"/>
                  </a:cubicBezTo>
                  <a:cubicBezTo>
                    <a:pt x="55" y="163"/>
                    <a:pt x="78" y="160"/>
                    <a:pt x="103" y="151"/>
                  </a:cubicBezTo>
                  <a:cubicBezTo>
                    <a:pt x="106" y="133"/>
                    <a:pt x="110" y="114"/>
                    <a:pt x="113" y="99"/>
                  </a:cubicBezTo>
                  <a:cubicBezTo>
                    <a:pt x="119" y="73"/>
                    <a:pt x="120" y="47"/>
                    <a:pt x="116" y="21"/>
                  </a:cubicBezTo>
                  <a:close/>
                </a:path>
              </a:pathLst>
            </a:custGeom>
            <a:solidFill>
              <a:srgbClr val="3B4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4" name="Freeform 54"/>
            <p:cNvSpPr>
              <a:spLocks/>
            </p:cNvSpPr>
            <p:nvPr/>
          </p:nvSpPr>
          <p:spPr bwMode="auto">
            <a:xfrm>
              <a:off x="9294813" y="5060950"/>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405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5" name="Freeform 55"/>
            <p:cNvSpPr>
              <a:spLocks/>
            </p:cNvSpPr>
            <p:nvPr/>
          </p:nvSpPr>
          <p:spPr bwMode="auto">
            <a:xfrm>
              <a:off x="9267825" y="4443413"/>
              <a:ext cx="422275" cy="727075"/>
            </a:xfrm>
            <a:custGeom>
              <a:avLst/>
              <a:gdLst>
                <a:gd name="T0" fmla="*/ 111 w 111"/>
                <a:gd name="T1" fmla="*/ 181 h 191"/>
                <a:gd name="T2" fmla="*/ 99 w 111"/>
                <a:gd name="T3" fmla="*/ 109 h 191"/>
                <a:gd name="T4" fmla="*/ 105 w 111"/>
                <a:gd name="T5" fmla="*/ 40 h 191"/>
                <a:gd name="T6" fmla="*/ 99 w 111"/>
                <a:gd name="T7" fmla="*/ 5 h 191"/>
                <a:gd name="T8" fmla="*/ 87 w 111"/>
                <a:gd name="T9" fmla="*/ 0 h 191"/>
                <a:gd name="T10" fmla="*/ 54 w 111"/>
                <a:gd name="T11" fmla="*/ 16 h 191"/>
                <a:gd name="T12" fmla="*/ 14 w 111"/>
                <a:gd name="T13" fmla="*/ 22 h 191"/>
                <a:gd name="T14" fmla="*/ 6 w 111"/>
                <a:gd name="T15" fmla="*/ 90 h 191"/>
                <a:gd name="T16" fmla="*/ 7 w 111"/>
                <a:gd name="T17" fmla="*/ 161 h 191"/>
                <a:gd name="T18" fmla="*/ 8 w 111"/>
                <a:gd name="T19" fmla="*/ 159 h 191"/>
                <a:gd name="T20" fmla="*/ 7 w 111"/>
                <a:gd name="T21" fmla="*/ 161 h 191"/>
                <a:gd name="T22" fmla="*/ 7 w 111"/>
                <a:gd name="T23" fmla="*/ 162 h 191"/>
                <a:gd name="T24" fmla="*/ 7 w 111"/>
                <a:gd name="T25" fmla="*/ 163 h 191"/>
                <a:gd name="T26" fmla="*/ 2 w 111"/>
                <a:gd name="T27" fmla="*/ 174 h 191"/>
                <a:gd name="T28" fmla="*/ 0 w 111"/>
                <a:gd name="T29" fmla="*/ 183 h 191"/>
                <a:gd name="T30" fmla="*/ 51 w 111"/>
                <a:gd name="T31" fmla="*/ 191 h 191"/>
                <a:gd name="T32" fmla="*/ 111 w 111"/>
                <a:gd name="T33" fmla="*/ 18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 h="191">
                  <a:moveTo>
                    <a:pt x="111" y="181"/>
                  </a:moveTo>
                  <a:cubicBezTo>
                    <a:pt x="107" y="168"/>
                    <a:pt x="96" y="128"/>
                    <a:pt x="99" y="109"/>
                  </a:cubicBezTo>
                  <a:cubicBezTo>
                    <a:pt x="103" y="90"/>
                    <a:pt x="108" y="60"/>
                    <a:pt x="105" y="40"/>
                  </a:cubicBezTo>
                  <a:cubicBezTo>
                    <a:pt x="105" y="19"/>
                    <a:pt x="108" y="14"/>
                    <a:pt x="99" y="5"/>
                  </a:cubicBezTo>
                  <a:cubicBezTo>
                    <a:pt x="96" y="2"/>
                    <a:pt x="87" y="0"/>
                    <a:pt x="87" y="0"/>
                  </a:cubicBezTo>
                  <a:cubicBezTo>
                    <a:pt x="87" y="0"/>
                    <a:pt x="84" y="16"/>
                    <a:pt x="54" y="16"/>
                  </a:cubicBezTo>
                  <a:cubicBezTo>
                    <a:pt x="24" y="15"/>
                    <a:pt x="14" y="22"/>
                    <a:pt x="14" y="22"/>
                  </a:cubicBezTo>
                  <a:cubicBezTo>
                    <a:pt x="4" y="29"/>
                    <a:pt x="3" y="75"/>
                    <a:pt x="6" y="90"/>
                  </a:cubicBezTo>
                  <a:cubicBezTo>
                    <a:pt x="9" y="101"/>
                    <a:pt x="14" y="135"/>
                    <a:pt x="7" y="161"/>
                  </a:cubicBezTo>
                  <a:cubicBezTo>
                    <a:pt x="8" y="160"/>
                    <a:pt x="8" y="160"/>
                    <a:pt x="8" y="159"/>
                  </a:cubicBezTo>
                  <a:cubicBezTo>
                    <a:pt x="8" y="160"/>
                    <a:pt x="8" y="160"/>
                    <a:pt x="7" y="161"/>
                  </a:cubicBezTo>
                  <a:cubicBezTo>
                    <a:pt x="7" y="161"/>
                    <a:pt x="7" y="162"/>
                    <a:pt x="7" y="162"/>
                  </a:cubicBezTo>
                  <a:cubicBezTo>
                    <a:pt x="7" y="162"/>
                    <a:pt x="7" y="163"/>
                    <a:pt x="7" y="163"/>
                  </a:cubicBezTo>
                  <a:cubicBezTo>
                    <a:pt x="6" y="167"/>
                    <a:pt x="4" y="171"/>
                    <a:pt x="2" y="174"/>
                  </a:cubicBezTo>
                  <a:cubicBezTo>
                    <a:pt x="1" y="177"/>
                    <a:pt x="0" y="180"/>
                    <a:pt x="0" y="183"/>
                  </a:cubicBezTo>
                  <a:cubicBezTo>
                    <a:pt x="14" y="188"/>
                    <a:pt x="31" y="191"/>
                    <a:pt x="51" y="191"/>
                  </a:cubicBezTo>
                  <a:cubicBezTo>
                    <a:pt x="74" y="191"/>
                    <a:pt x="91" y="188"/>
                    <a:pt x="111" y="181"/>
                  </a:cubicBezTo>
                  <a:close/>
                </a:path>
              </a:pathLst>
            </a:custGeom>
            <a:solidFill>
              <a:srgbClr val="405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6" name="Freeform 56"/>
            <p:cNvSpPr>
              <a:spLocks/>
            </p:cNvSpPr>
            <p:nvPr/>
          </p:nvSpPr>
          <p:spPr bwMode="auto">
            <a:xfrm>
              <a:off x="9594850" y="3895725"/>
              <a:ext cx="274637" cy="692150"/>
            </a:xfrm>
            <a:custGeom>
              <a:avLst/>
              <a:gdLst>
                <a:gd name="T0" fmla="*/ 19 w 72"/>
                <a:gd name="T1" fmla="*/ 182 h 182"/>
                <a:gd name="T2" fmla="*/ 33 w 72"/>
                <a:gd name="T3" fmla="*/ 149 h 182"/>
                <a:gd name="T4" fmla="*/ 61 w 72"/>
                <a:gd name="T5" fmla="*/ 105 h 182"/>
                <a:gd name="T6" fmla="*/ 69 w 72"/>
                <a:gd name="T7" fmla="*/ 65 h 182"/>
                <a:gd name="T8" fmla="*/ 72 w 72"/>
                <a:gd name="T9" fmla="*/ 7 h 182"/>
                <a:gd name="T10" fmla="*/ 50 w 72"/>
                <a:gd name="T11" fmla="*/ 7 h 182"/>
                <a:gd name="T12" fmla="*/ 47 w 72"/>
                <a:gd name="T13" fmla="*/ 40 h 182"/>
                <a:gd name="T14" fmla="*/ 42 w 72"/>
                <a:gd name="T15" fmla="*/ 86 h 182"/>
                <a:gd name="T16" fmla="*/ 1 w 72"/>
                <a:gd name="T17" fmla="*/ 144 h 182"/>
                <a:gd name="T18" fmla="*/ 19 w 72"/>
                <a:gd name="T19"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182">
                  <a:moveTo>
                    <a:pt x="19" y="182"/>
                  </a:moveTo>
                  <a:cubicBezTo>
                    <a:pt x="23" y="168"/>
                    <a:pt x="20" y="162"/>
                    <a:pt x="33" y="149"/>
                  </a:cubicBezTo>
                  <a:cubicBezTo>
                    <a:pt x="46" y="136"/>
                    <a:pt x="59" y="113"/>
                    <a:pt x="61" y="105"/>
                  </a:cubicBezTo>
                  <a:cubicBezTo>
                    <a:pt x="63" y="96"/>
                    <a:pt x="68" y="81"/>
                    <a:pt x="69" y="65"/>
                  </a:cubicBezTo>
                  <a:cubicBezTo>
                    <a:pt x="70" y="48"/>
                    <a:pt x="72" y="7"/>
                    <a:pt x="72" y="7"/>
                  </a:cubicBezTo>
                  <a:cubicBezTo>
                    <a:pt x="72" y="7"/>
                    <a:pt x="64" y="0"/>
                    <a:pt x="50" y="7"/>
                  </a:cubicBezTo>
                  <a:cubicBezTo>
                    <a:pt x="49" y="23"/>
                    <a:pt x="48" y="35"/>
                    <a:pt x="47" y="40"/>
                  </a:cubicBezTo>
                  <a:cubicBezTo>
                    <a:pt x="46" y="46"/>
                    <a:pt x="44" y="69"/>
                    <a:pt x="42" y="86"/>
                  </a:cubicBezTo>
                  <a:cubicBezTo>
                    <a:pt x="28" y="96"/>
                    <a:pt x="3" y="130"/>
                    <a:pt x="1" y="144"/>
                  </a:cubicBezTo>
                  <a:cubicBezTo>
                    <a:pt x="0" y="157"/>
                    <a:pt x="19" y="182"/>
                    <a:pt x="19" y="182"/>
                  </a:cubicBezTo>
                  <a:close/>
                </a:path>
              </a:pathLst>
            </a:custGeom>
            <a:solidFill>
              <a:srgbClr val="3B4B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7" name="Freeform 57"/>
            <p:cNvSpPr>
              <a:spLocks/>
            </p:cNvSpPr>
            <p:nvPr/>
          </p:nvSpPr>
          <p:spPr bwMode="auto">
            <a:xfrm>
              <a:off x="9286875" y="4149725"/>
              <a:ext cx="327025" cy="407988"/>
            </a:xfrm>
            <a:custGeom>
              <a:avLst/>
              <a:gdLst>
                <a:gd name="T0" fmla="*/ 70 w 86"/>
                <a:gd name="T1" fmla="*/ 91 h 107"/>
                <a:gd name="T2" fmla="*/ 73 w 86"/>
                <a:gd name="T3" fmla="*/ 92 h 107"/>
                <a:gd name="T4" fmla="*/ 77 w 86"/>
                <a:gd name="T5" fmla="*/ 90 h 107"/>
                <a:gd name="T6" fmla="*/ 78 w 86"/>
                <a:gd name="T7" fmla="*/ 78 h 107"/>
                <a:gd name="T8" fmla="*/ 81 w 86"/>
                <a:gd name="T9" fmla="*/ 78 h 107"/>
                <a:gd name="T10" fmla="*/ 84 w 86"/>
                <a:gd name="T11" fmla="*/ 75 h 107"/>
                <a:gd name="T12" fmla="*/ 83 w 86"/>
                <a:gd name="T13" fmla="*/ 71 h 107"/>
                <a:gd name="T14" fmla="*/ 86 w 86"/>
                <a:gd name="T15" fmla="*/ 40 h 107"/>
                <a:gd name="T16" fmla="*/ 80 w 86"/>
                <a:gd name="T17" fmla="*/ 18 h 107"/>
                <a:gd name="T18" fmla="*/ 76 w 86"/>
                <a:gd name="T19" fmla="*/ 10 h 107"/>
                <a:gd name="T20" fmla="*/ 56 w 86"/>
                <a:gd name="T21" fmla="*/ 1 h 107"/>
                <a:gd name="T22" fmla="*/ 38 w 86"/>
                <a:gd name="T23" fmla="*/ 1 h 107"/>
                <a:gd name="T24" fmla="*/ 28 w 86"/>
                <a:gd name="T25" fmla="*/ 8 h 107"/>
                <a:gd name="T26" fmla="*/ 15 w 86"/>
                <a:gd name="T27" fmla="*/ 37 h 107"/>
                <a:gd name="T28" fmla="*/ 19 w 86"/>
                <a:gd name="T29" fmla="*/ 50 h 107"/>
                <a:gd name="T30" fmla="*/ 22 w 86"/>
                <a:gd name="T31" fmla="*/ 62 h 107"/>
                <a:gd name="T32" fmla="*/ 14 w 86"/>
                <a:gd name="T33" fmla="*/ 72 h 107"/>
                <a:gd name="T34" fmla="*/ 11 w 86"/>
                <a:gd name="T35" fmla="*/ 73 h 107"/>
                <a:gd name="T36" fmla="*/ 9 w 86"/>
                <a:gd name="T37" fmla="*/ 76 h 107"/>
                <a:gd name="T38" fmla="*/ 13 w 86"/>
                <a:gd name="T39" fmla="*/ 77 h 107"/>
                <a:gd name="T40" fmla="*/ 16 w 86"/>
                <a:gd name="T41" fmla="*/ 75 h 107"/>
                <a:gd name="T42" fmla="*/ 19 w 86"/>
                <a:gd name="T43" fmla="*/ 77 h 107"/>
                <a:gd name="T44" fmla="*/ 18 w 86"/>
                <a:gd name="T45" fmla="*/ 78 h 107"/>
                <a:gd name="T46" fmla="*/ 9 w 86"/>
                <a:gd name="T47" fmla="*/ 82 h 107"/>
                <a:gd name="T48" fmla="*/ 7 w 86"/>
                <a:gd name="T49" fmla="*/ 86 h 107"/>
                <a:gd name="T50" fmla="*/ 11 w 86"/>
                <a:gd name="T51" fmla="*/ 88 h 107"/>
                <a:gd name="T52" fmla="*/ 11 w 86"/>
                <a:gd name="T53" fmla="*/ 92 h 107"/>
                <a:gd name="T54" fmla="*/ 8 w 86"/>
                <a:gd name="T55" fmla="*/ 95 h 107"/>
                <a:gd name="T56" fmla="*/ 1 w 86"/>
                <a:gd name="T57" fmla="*/ 101 h 107"/>
                <a:gd name="T58" fmla="*/ 0 w 86"/>
                <a:gd name="T59" fmla="*/ 103 h 107"/>
                <a:gd name="T60" fmla="*/ 0 w 86"/>
                <a:gd name="T61" fmla="*/ 104 h 107"/>
                <a:gd name="T62" fmla="*/ 11 w 86"/>
                <a:gd name="T63" fmla="*/ 104 h 107"/>
                <a:gd name="T64" fmla="*/ 19 w 86"/>
                <a:gd name="T65" fmla="*/ 96 h 107"/>
                <a:gd name="T66" fmla="*/ 22 w 86"/>
                <a:gd name="T67" fmla="*/ 100 h 107"/>
                <a:gd name="T68" fmla="*/ 26 w 86"/>
                <a:gd name="T69" fmla="*/ 99 h 107"/>
                <a:gd name="T70" fmla="*/ 27 w 86"/>
                <a:gd name="T71" fmla="*/ 98 h 107"/>
                <a:gd name="T72" fmla="*/ 29 w 86"/>
                <a:gd name="T73" fmla="*/ 100 h 107"/>
                <a:gd name="T74" fmla="*/ 29 w 86"/>
                <a:gd name="T75" fmla="*/ 103 h 107"/>
                <a:gd name="T76" fmla="*/ 35 w 86"/>
                <a:gd name="T77" fmla="*/ 106 h 107"/>
                <a:gd name="T78" fmla="*/ 43 w 86"/>
                <a:gd name="T79" fmla="*/ 103 h 107"/>
                <a:gd name="T80" fmla="*/ 46 w 86"/>
                <a:gd name="T81" fmla="*/ 94 h 107"/>
                <a:gd name="T82" fmla="*/ 55 w 86"/>
                <a:gd name="T83" fmla="*/ 97 h 107"/>
                <a:gd name="T84" fmla="*/ 64 w 86"/>
                <a:gd name="T85" fmla="*/ 91 h 107"/>
                <a:gd name="T86" fmla="*/ 70 w 86"/>
                <a:gd name="T87"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6" h="107">
                  <a:moveTo>
                    <a:pt x="70" y="91"/>
                  </a:moveTo>
                  <a:cubicBezTo>
                    <a:pt x="71" y="91"/>
                    <a:pt x="72" y="92"/>
                    <a:pt x="73" y="92"/>
                  </a:cubicBezTo>
                  <a:cubicBezTo>
                    <a:pt x="75" y="92"/>
                    <a:pt x="76" y="91"/>
                    <a:pt x="77" y="90"/>
                  </a:cubicBezTo>
                  <a:cubicBezTo>
                    <a:pt x="80" y="86"/>
                    <a:pt x="80" y="82"/>
                    <a:pt x="78" y="78"/>
                  </a:cubicBezTo>
                  <a:cubicBezTo>
                    <a:pt x="79" y="77"/>
                    <a:pt x="80" y="78"/>
                    <a:pt x="81" y="78"/>
                  </a:cubicBezTo>
                  <a:cubicBezTo>
                    <a:pt x="83" y="78"/>
                    <a:pt x="84" y="76"/>
                    <a:pt x="84" y="75"/>
                  </a:cubicBezTo>
                  <a:cubicBezTo>
                    <a:pt x="84" y="73"/>
                    <a:pt x="84" y="72"/>
                    <a:pt x="83" y="71"/>
                  </a:cubicBezTo>
                  <a:cubicBezTo>
                    <a:pt x="81" y="61"/>
                    <a:pt x="86" y="51"/>
                    <a:pt x="86" y="40"/>
                  </a:cubicBezTo>
                  <a:cubicBezTo>
                    <a:pt x="86" y="33"/>
                    <a:pt x="83" y="25"/>
                    <a:pt x="80" y="18"/>
                  </a:cubicBezTo>
                  <a:cubicBezTo>
                    <a:pt x="79" y="15"/>
                    <a:pt x="78" y="12"/>
                    <a:pt x="76" y="10"/>
                  </a:cubicBezTo>
                  <a:cubicBezTo>
                    <a:pt x="71" y="4"/>
                    <a:pt x="63" y="2"/>
                    <a:pt x="56" y="1"/>
                  </a:cubicBezTo>
                  <a:cubicBezTo>
                    <a:pt x="50" y="0"/>
                    <a:pt x="44" y="0"/>
                    <a:pt x="38" y="1"/>
                  </a:cubicBezTo>
                  <a:cubicBezTo>
                    <a:pt x="34" y="3"/>
                    <a:pt x="31" y="5"/>
                    <a:pt x="28" y="8"/>
                  </a:cubicBezTo>
                  <a:cubicBezTo>
                    <a:pt x="19" y="15"/>
                    <a:pt x="13" y="26"/>
                    <a:pt x="15" y="37"/>
                  </a:cubicBezTo>
                  <a:cubicBezTo>
                    <a:pt x="15" y="42"/>
                    <a:pt x="17" y="46"/>
                    <a:pt x="19" y="50"/>
                  </a:cubicBezTo>
                  <a:cubicBezTo>
                    <a:pt x="21" y="54"/>
                    <a:pt x="22" y="58"/>
                    <a:pt x="22" y="62"/>
                  </a:cubicBezTo>
                  <a:cubicBezTo>
                    <a:pt x="21" y="67"/>
                    <a:pt x="18" y="71"/>
                    <a:pt x="14" y="72"/>
                  </a:cubicBezTo>
                  <a:cubicBezTo>
                    <a:pt x="13" y="72"/>
                    <a:pt x="12" y="72"/>
                    <a:pt x="11" y="73"/>
                  </a:cubicBezTo>
                  <a:cubicBezTo>
                    <a:pt x="9" y="73"/>
                    <a:pt x="9" y="75"/>
                    <a:pt x="9" y="76"/>
                  </a:cubicBezTo>
                  <a:cubicBezTo>
                    <a:pt x="10" y="77"/>
                    <a:pt x="11" y="77"/>
                    <a:pt x="13" y="77"/>
                  </a:cubicBezTo>
                  <a:cubicBezTo>
                    <a:pt x="14" y="76"/>
                    <a:pt x="15" y="75"/>
                    <a:pt x="16" y="75"/>
                  </a:cubicBezTo>
                  <a:cubicBezTo>
                    <a:pt x="17" y="75"/>
                    <a:pt x="19" y="76"/>
                    <a:pt x="19" y="77"/>
                  </a:cubicBezTo>
                  <a:cubicBezTo>
                    <a:pt x="19" y="77"/>
                    <a:pt x="18" y="78"/>
                    <a:pt x="18" y="78"/>
                  </a:cubicBezTo>
                  <a:cubicBezTo>
                    <a:pt x="15" y="80"/>
                    <a:pt x="12" y="80"/>
                    <a:pt x="9" y="82"/>
                  </a:cubicBezTo>
                  <a:cubicBezTo>
                    <a:pt x="8" y="83"/>
                    <a:pt x="6" y="84"/>
                    <a:pt x="7" y="86"/>
                  </a:cubicBezTo>
                  <a:cubicBezTo>
                    <a:pt x="8" y="87"/>
                    <a:pt x="10" y="87"/>
                    <a:pt x="11" y="88"/>
                  </a:cubicBezTo>
                  <a:cubicBezTo>
                    <a:pt x="12" y="89"/>
                    <a:pt x="12" y="91"/>
                    <a:pt x="11" y="92"/>
                  </a:cubicBezTo>
                  <a:cubicBezTo>
                    <a:pt x="10" y="94"/>
                    <a:pt x="9" y="94"/>
                    <a:pt x="8" y="95"/>
                  </a:cubicBezTo>
                  <a:cubicBezTo>
                    <a:pt x="5" y="97"/>
                    <a:pt x="3" y="99"/>
                    <a:pt x="1" y="101"/>
                  </a:cubicBezTo>
                  <a:cubicBezTo>
                    <a:pt x="0" y="102"/>
                    <a:pt x="0" y="102"/>
                    <a:pt x="0" y="103"/>
                  </a:cubicBezTo>
                  <a:cubicBezTo>
                    <a:pt x="0" y="104"/>
                    <a:pt x="0" y="104"/>
                    <a:pt x="0" y="104"/>
                  </a:cubicBezTo>
                  <a:cubicBezTo>
                    <a:pt x="3" y="107"/>
                    <a:pt x="8" y="107"/>
                    <a:pt x="11" y="104"/>
                  </a:cubicBezTo>
                  <a:cubicBezTo>
                    <a:pt x="15" y="102"/>
                    <a:pt x="17" y="99"/>
                    <a:pt x="19" y="96"/>
                  </a:cubicBezTo>
                  <a:cubicBezTo>
                    <a:pt x="21" y="97"/>
                    <a:pt x="22" y="98"/>
                    <a:pt x="22" y="100"/>
                  </a:cubicBezTo>
                  <a:cubicBezTo>
                    <a:pt x="23" y="100"/>
                    <a:pt x="25" y="100"/>
                    <a:pt x="26" y="99"/>
                  </a:cubicBezTo>
                  <a:cubicBezTo>
                    <a:pt x="26" y="98"/>
                    <a:pt x="26" y="98"/>
                    <a:pt x="27" y="98"/>
                  </a:cubicBezTo>
                  <a:cubicBezTo>
                    <a:pt x="28" y="97"/>
                    <a:pt x="29" y="99"/>
                    <a:pt x="29" y="100"/>
                  </a:cubicBezTo>
                  <a:cubicBezTo>
                    <a:pt x="29" y="101"/>
                    <a:pt x="29" y="102"/>
                    <a:pt x="29" y="103"/>
                  </a:cubicBezTo>
                  <a:cubicBezTo>
                    <a:pt x="30" y="105"/>
                    <a:pt x="33" y="106"/>
                    <a:pt x="35" y="106"/>
                  </a:cubicBezTo>
                  <a:cubicBezTo>
                    <a:pt x="38" y="106"/>
                    <a:pt x="42" y="105"/>
                    <a:pt x="43" y="103"/>
                  </a:cubicBezTo>
                  <a:cubicBezTo>
                    <a:pt x="44" y="100"/>
                    <a:pt x="43" y="96"/>
                    <a:pt x="46" y="94"/>
                  </a:cubicBezTo>
                  <a:cubicBezTo>
                    <a:pt x="49" y="93"/>
                    <a:pt x="52" y="97"/>
                    <a:pt x="55" y="97"/>
                  </a:cubicBezTo>
                  <a:cubicBezTo>
                    <a:pt x="58" y="98"/>
                    <a:pt x="61" y="93"/>
                    <a:pt x="64" y="91"/>
                  </a:cubicBezTo>
                  <a:cubicBezTo>
                    <a:pt x="66" y="90"/>
                    <a:pt x="68" y="90"/>
                    <a:pt x="70" y="91"/>
                  </a:cubicBezTo>
                  <a:close/>
                </a:path>
              </a:pathLst>
            </a:custGeom>
            <a:solidFill>
              <a:srgbClr val="1D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83" name="Sitting man"/>
          <p:cNvGrpSpPr/>
          <p:nvPr/>
        </p:nvGrpSpPr>
        <p:grpSpPr>
          <a:xfrm>
            <a:off x="4657725" y="1587104"/>
            <a:ext cx="604838" cy="1485900"/>
            <a:chOff x="6210300" y="2116138"/>
            <a:chExt cx="806450" cy="1981200"/>
          </a:xfrm>
        </p:grpSpPr>
        <p:sp>
          <p:nvSpPr>
            <p:cNvPr id="58" name="Freeform 58"/>
            <p:cNvSpPr>
              <a:spLocks/>
            </p:cNvSpPr>
            <p:nvPr/>
          </p:nvSpPr>
          <p:spPr bwMode="auto">
            <a:xfrm>
              <a:off x="6396038" y="3852863"/>
              <a:ext cx="95250" cy="111125"/>
            </a:xfrm>
            <a:custGeom>
              <a:avLst/>
              <a:gdLst>
                <a:gd name="T0" fmla="*/ 0 w 60"/>
                <a:gd name="T1" fmla="*/ 12 h 70"/>
                <a:gd name="T2" fmla="*/ 5 w 60"/>
                <a:gd name="T3" fmla="*/ 29 h 70"/>
                <a:gd name="T4" fmla="*/ 19 w 60"/>
                <a:gd name="T5" fmla="*/ 70 h 70"/>
                <a:gd name="T6" fmla="*/ 50 w 60"/>
                <a:gd name="T7" fmla="*/ 70 h 70"/>
                <a:gd name="T8" fmla="*/ 60 w 60"/>
                <a:gd name="T9" fmla="*/ 58 h 70"/>
                <a:gd name="T10" fmla="*/ 50 w 60"/>
                <a:gd name="T11" fmla="*/ 29 h 70"/>
                <a:gd name="T12" fmla="*/ 46 w 60"/>
                <a:gd name="T13" fmla="*/ 0 h 70"/>
                <a:gd name="T14" fmla="*/ 0 w 60"/>
                <a:gd name="T15" fmla="*/ 12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70">
                  <a:moveTo>
                    <a:pt x="0" y="12"/>
                  </a:moveTo>
                  <a:lnTo>
                    <a:pt x="5" y="29"/>
                  </a:lnTo>
                  <a:lnTo>
                    <a:pt x="19" y="70"/>
                  </a:lnTo>
                  <a:lnTo>
                    <a:pt x="50" y="70"/>
                  </a:lnTo>
                  <a:lnTo>
                    <a:pt x="60" y="58"/>
                  </a:lnTo>
                  <a:lnTo>
                    <a:pt x="50" y="29"/>
                  </a:lnTo>
                  <a:lnTo>
                    <a:pt x="46" y="0"/>
                  </a:lnTo>
                  <a:lnTo>
                    <a:pt x="0" y="12"/>
                  </a:ln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59" name="Freeform 59"/>
            <p:cNvSpPr>
              <a:spLocks/>
            </p:cNvSpPr>
            <p:nvPr/>
          </p:nvSpPr>
          <p:spPr bwMode="auto">
            <a:xfrm>
              <a:off x="6746875" y="3852863"/>
              <a:ext cx="87312" cy="119063"/>
            </a:xfrm>
            <a:custGeom>
              <a:avLst/>
              <a:gdLst>
                <a:gd name="T0" fmla="*/ 7 w 55"/>
                <a:gd name="T1" fmla="*/ 0 h 75"/>
                <a:gd name="T2" fmla="*/ 4 w 55"/>
                <a:gd name="T3" fmla="*/ 20 h 75"/>
                <a:gd name="T4" fmla="*/ 0 w 55"/>
                <a:gd name="T5" fmla="*/ 60 h 75"/>
                <a:gd name="T6" fmla="*/ 26 w 55"/>
                <a:gd name="T7" fmla="*/ 75 h 75"/>
                <a:gd name="T8" fmla="*/ 40 w 55"/>
                <a:gd name="T9" fmla="*/ 70 h 75"/>
                <a:gd name="T10" fmla="*/ 45 w 55"/>
                <a:gd name="T11" fmla="*/ 36 h 75"/>
                <a:gd name="T12" fmla="*/ 55 w 55"/>
                <a:gd name="T13" fmla="*/ 10 h 75"/>
                <a:gd name="T14" fmla="*/ 7 w 55"/>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5">
                  <a:moveTo>
                    <a:pt x="7" y="0"/>
                  </a:moveTo>
                  <a:lnTo>
                    <a:pt x="4" y="20"/>
                  </a:lnTo>
                  <a:lnTo>
                    <a:pt x="0" y="60"/>
                  </a:lnTo>
                  <a:lnTo>
                    <a:pt x="26" y="75"/>
                  </a:lnTo>
                  <a:lnTo>
                    <a:pt x="40" y="70"/>
                  </a:lnTo>
                  <a:lnTo>
                    <a:pt x="45" y="36"/>
                  </a:lnTo>
                  <a:lnTo>
                    <a:pt x="55" y="10"/>
                  </a:lnTo>
                  <a:lnTo>
                    <a:pt x="7" y="0"/>
                  </a:ln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0" name="Freeform 60"/>
            <p:cNvSpPr>
              <a:spLocks/>
            </p:cNvSpPr>
            <p:nvPr/>
          </p:nvSpPr>
          <p:spPr bwMode="auto">
            <a:xfrm>
              <a:off x="6289675" y="3895725"/>
              <a:ext cx="223837" cy="201613"/>
            </a:xfrm>
            <a:custGeom>
              <a:avLst/>
              <a:gdLst>
                <a:gd name="T0" fmla="*/ 49 w 59"/>
                <a:gd name="T1" fmla="*/ 1 h 53"/>
                <a:gd name="T2" fmla="*/ 31 w 59"/>
                <a:gd name="T3" fmla="*/ 0 h 53"/>
                <a:gd name="T4" fmla="*/ 21 w 59"/>
                <a:gd name="T5" fmla="*/ 7 h 53"/>
                <a:gd name="T6" fmla="*/ 10 w 59"/>
                <a:gd name="T7" fmla="*/ 33 h 53"/>
                <a:gd name="T8" fmla="*/ 3 w 59"/>
                <a:gd name="T9" fmla="*/ 42 h 53"/>
                <a:gd name="T10" fmla="*/ 0 w 59"/>
                <a:gd name="T11" fmla="*/ 48 h 53"/>
                <a:gd name="T12" fmla="*/ 6 w 59"/>
                <a:gd name="T13" fmla="*/ 53 h 53"/>
                <a:gd name="T14" fmla="*/ 32 w 59"/>
                <a:gd name="T15" fmla="*/ 46 h 53"/>
                <a:gd name="T16" fmla="*/ 41 w 59"/>
                <a:gd name="T17" fmla="*/ 37 h 53"/>
                <a:gd name="T18" fmla="*/ 54 w 59"/>
                <a:gd name="T19" fmla="*/ 26 h 53"/>
                <a:gd name="T20" fmla="*/ 59 w 59"/>
                <a:gd name="T21" fmla="*/ 21 h 53"/>
                <a:gd name="T22" fmla="*/ 54 w 59"/>
                <a:gd name="T23" fmla="*/ 7 h 53"/>
                <a:gd name="T24" fmla="*/ 49 w 59"/>
                <a:gd name="T25"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3">
                  <a:moveTo>
                    <a:pt x="49" y="1"/>
                  </a:moveTo>
                  <a:cubicBezTo>
                    <a:pt x="46" y="6"/>
                    <a:pt x="35" y="4"/>
                    <a:pt x="31" y="0"/>
                  </a:cubicBezTo>
                  <a:cubicBezTo>
                    <a:pt x="24" y="0"/>
                    <a:pt x="21" y="7"/>
                    <a:pt x="21" y="7"/>
                  </a:cubicBezTo>
                  <a:cubicBezTo>
                    <a:pt x="21" y="7"/>
                    <a:pt x="13" y="26"/>
                    <a:pt x="10" y="33"/>
                  </a:cubicBezTo>
                  <a:cubicBezTo>
                    <a:pt x="7" y="37"/>
                    <a:pt x="5" y="41"/>
                    <a:pt x="3" y="42"/>
                  </a:cubicBezTo>
                  <a:cubicBezTo>
                    <a:pt x="0" y="44"/>
                    <a:pt x="0" y="46"/>
                    <a:pt x="0" y="48"/>
                  </a:cubicBezTo>
                  <a:cubicBezTo>
                    <a:pt x="0" y="49"/>
                    <a:pt x="1" y="53"/>
                    <a:pt x="6" y="53"/>
                  </a:cubicBezTo>
                  <a:cubicBezTo>
                    <a:pt x="11" y="52"/>
                    <a:pt x="29" y="48"/>
                    <a:pt x="32" y="46"/>
                  </a:cubicBezTo>
                  <a:cubicBezTo>
                    <a:pt x="35" y="44"/>
                    <a:pt x="36" y="43"/>
                    <a:pt x="41" y="37"/>
                  </a:cubicBezTo>
                  <a:cubicBezTo>
                    <a:pt x="47" y="30"/>
                    <a:pt x="52" y="28"/>
                    <a:pt x="54" y="26"/>
                  </a:cubicBezTo>
                  <a:cubicBezTo>
                    <a:pt x="55" y="25"/>
                    <a:pt x="59" y="23"/>
                    <a:pt x="59" y="21"/>
                  </a:cubicBezTo>
                  <a:cubicBezTo>
                    <a:pt x="59" y="18"/>
                    <a:pt x="56" y="10"/>
                    <a:pt x="54" y="7"/>
                  </a:cubicBezTo>
                  <a:cubicBezTo>
                    <a:pt x="52" y="4"/>
                    <a:pt x="49" y="1"/>
                    <a:pt x="49" y="1"/>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1" name="Freeform 61"/>
            <p:cNvSpPr>
              <a:spLocks/>
            </p:cNvSpPr>
            <p:nvPr/>
          </p:nvSpPr>
          <p:spPr bwMode="auto">
            <a:xfrm>
              <a:off x="6210300" y="3060700"/>
              <a:ext cx="806450" cy="849313"/>
            </a:xfrm>
            <a:custGeom>
              <a:avLst/>
              <a:gdLst>
                <a:gd name="T0" fmla="*/ 190 w 212"/>
                <a:gd name="T1" fmla="*/ 51 h 223"/>
                <a:gd name="T2" fmla="*/ 140 w 212"/>
                <a:gd name="T3" fmla="*/ 1 h 223"/>
                <a:gd name="T4" fmla="*/ 78 w 212"/>
                <a:gd name="T5" fmla="*/ 0 h 223"/>
                <a:gd name="T6" fmla="*/ 23 w 212"/>
                <a:gd name="T7" fmla="*/ 47 h 223"/>
                <a:gd name="T8" fmla="*/ 5 w 212"/>
                <a:gd name="T9" fmla="*/ 94 h 223"/>
                <a:gd name="T10" fmla="*/ 15 w 212"/>
                <a:gd name="T11" fmla="*/ 124 h 223"/>
                <a:gd name="T12" fmla="*/ 26 w 212"/>
                <a:gd name="T13" fmla="*/ 156 h 223"/>
                <a:gd name="T14" fmla="*/ 47 w 212"/>
                <a:gd name="T15" fmla="*/ 218 h 223"/>
                <a:gd name="T16" fmla="*/ 74 w 212"/>
                <a:gd name="T17" fmla="*/ 216 h 223"/>
                <a:gd name="T18" fmla="*/ 68 w 212"/>
                <a:gd name="T19" fmla="*/ 155 h 223"/>
                <a:gd name="T20" fmla="*/ 54 w 212"/>
                <a:gd name="T21" fmla="*/ 104 h 223"/>
                <a:gd name="T22" fmla="*/ 68 w 212"/>
                <a:gd name="T23" fmla="*/ 85 h 223"/>
                <a:gd name="T24" fmla="*/ 101 w 212"/>
                <a:gd name="T25" fmla="*/ 74 h 223"/>
                <a:gd name="T26" fmla="*/ 145 w 212"/>
                <a:gd name="T27" fmla="*/ 90 h 223"/>
                <a:gd name="T28" fmla="*/ 158 w 212"/>
                <a:gd name="T29" fmla="*/ 109 h 223"/>
                <a:gd name="T30" fmla="*/ 145 w 212"/>
                <a:gd name="T31" fmla="*/ 160 h 223"/>
                <a:gd name="T32" fmla="*/ 139 w 212"/>
                <a:gd name="T33" fmla="*/ 220 h 223"/>
                <a:gd name="T34" fmla="*/ 165 w 212"/>
                <a:gd name="T35" fmla="*/ 223 h 223"/>
                <a:gd name="T36" fmla="*/ 187 w 212"/>
                <a:gd name="T37" fmla="*/ 161 h 223"/>
                <a:gd name="T38" fmla="*/ 198 w 212"/>
                <a:gd name="T39" fmla="*/ 129 h 223"/>
                <a:gd name="T40" fmla="*/ 207 w 212"/>
                <a:gd name="T41" fmla="*/ 99 h 223"/>
                <a:gd name="T42" fmla="*/ 190 w 212"/>
                <a:gd name="T43" fmla="*/ 5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2" h="223">
                  <a:moveTo>
                    <a:pt x="190" y="51"/>
                  </a:moveTo>
                  <a:cubicBezTo>
                    <a:pt x="140" y="1"/>
                    <a:pt x="140" y="1"/>
                    <a:pt x="140" y="1"/>
                  </a:cubicBezTo>
                  <a:cubicBezTo>
                    <a:pt x="78" y="0"/>
                    <a:pt x="78" y="0"/>
                    <a:pt x="78" y="0"/>
                  </a:cubicBezTo>
                  <a:cubicBezTo>
                    <a:pt x="23" y="47"/>
                    <a:pt x="23" y="47"/>
                    <a:pt x="23" y="47"/>
                  </a:cubicBezTo>
                  <a:cubicBezTo>
                    <a:pt x="9" y="55"/>
                    <a:pt x="0" y="78"/>
                    <a:pt x="5" y="94"/>
                  </a:cubicBezTo>
                  <a:cubicBezTo>
                    <a:pt x="15" y="124"/>
                    <a:pt x="15" y="124"/>
                    <a:pt x="15" y="124"/>
                  </a:cubicBezTo>
                  <a:cubicBezTo>
                    <a:pt x="18" y="135"/>
                    <a:pt x="22" y="146"/>
                    <a:pt x="26" y="156"/>
                  </a:cubicBezTo>
                  <a:cubicBezTo>
                    <a:pt x="47" y="218"/>
                    <a:pt x="47" y="218"/>
                    <a:pt x="47" y="218"/>
                  </a:cubicBezTo>
                  <a:cubicBezTo>
                    <a:pt x="74" y="216"/>
                    <a:pt x="74" y="216"/>
                    <a:pt x="74" y="216"/>
                  </a:cubicBezTo>
                  <a:cubicBezTo>
                    <a:pt x="68" y="155"/>
                    <a:pt x="68" y="155"/>
                    <a:pt x="68" y="155"/>
                  </a:cubicBezTo>
                  <a:cubicBezTo>
                    <a:pt x="66" y="138"/>
                    <a:pt x="62" y="120"/>
                    <a:pt x="54" y="104"/>
                  </a:cubicBezTo>
                  <a:cubicBezTo>
                    <a:pt x="52" y="101"/>
                    <a:pt x="59" y="88"/>
                    <a:pt x="68" y="85"/>
                  </a:cubicBezTo>
                  <a:cubicBezTo>
                    <a:pt x="87" y="78"/>
                    <a:pt x="101" y="74"/>
                    <a:pt x="101" y="74"/>
                  </a:cubicBezTo>
                  <a:cubicBezTo>
                    <a:pt x="101" y="74"/>
                    <a:pt x="126" y="83"/>
                    <a:pt x="145" y="90"/>
                  </a:cubicBezTo>
                  <a:cubicBezTo>
                    <a:pt x="154" y="93"/>
                    <a:pt x="160" y="105"/>
                    <a:pt x="158" y="109"/>
                  </a:cubicBezTo>
                  <a:cubicBezTo>
                    <a:pt x="150" y="125"/>
                    <a:pt x="147" y="142"/>
                    <a:pt x="145" y="160"/>
                  </a:cubicBezTo>
                  <a:cubicBezTo>
                    <a:pt x="139" y="220"/>
                    <a:pt x="139" y="220"/>
                    <a:pt x="139" y="220"/>
                  </a:cubicBezTo>
                  <a:cubicBezTo>
                    <a:pt x="165" y="223"/>
                    <a:pt x="165" y="223"/>
                    <a:pt x="165" y="223"/>
                  </a:cubicBezTo>
                  <a:cubicBezTo>
                    <a:pt x="187" y="161"/>
                    <a:pt x="187" y="161"/>
                    <a:pt x="187" y="161"/>
                  </a:cubicBezTo>
                  <a:cubicBezTo>
                    <a:pt x="191" y="150"/>
                    <a:pt x="195" y="140"/>
                    <a:pt x="198" y="129"/>
                  </a:cubicBezTo>
                  <a:cubicBezTo>
                    <a:pt x="207" y="99"/>
                    <a:pt x="207" y="99"/>
                    <a:pt x="207" y="99"/>
                  </a:cubicBezTo>
                  <a:cubicBezTo>
                    <a:pt x="212" y="83"/>
                    <a:pt x="204" y="60"/>
                    <a:pt x="190" y="51"/>
                  </a:cubicBezTo>
                  <a:close/>
                </a:path>
              </a:pathLst>
            </a:custGeom>
            <a:solidFill>
              <a:srgbClr val="FFA3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2" name="Freeform 62"/>
            <p:cNvSpPr>
              <a:spLocks/>
            </p:cNvSpPr>
            <p:nvPr/>
          </p:nvSpPr>
          <p:spPr bwMode="auto">
            <a:xfrm>
              <a:off x="6719888" y="3902075"/>
              <a:ext cx="185737" cy="184150"/>
            </a:xfrm>
            <a:custGeom>
              <a:avLst/>
              <a:gdLst>
                <a:gd name="T0" fmla="*/ 3 w 49"/>
                <a:gd name="T1" fmla="*/ 10 h 48"/>
                <a:gd name="T2" fmla="*/ 1 w 49"/>
                <a:gd name="T3" fmla="*/ 30 h 48"/>
                <a:gd name="T4" fmla="*/ 10 w 49"/>
                <a:gd name="T5" fmla="*/ 39 h 48"/>
                <a:gd name="T6" fmla="*/ 16 w 49"/>
                <a:gd name="T7" fmla="*/ 47 h 48"/>
                <a:gd name="T8" fmla="*/ 46 w 49"/>
                <a:gd name="T9" fmla="*/ 47 h 48"/>
                <a:gd name="T10" fmla="*/ 47 w 49"/>
                <a:gd name="T11" fmla="*/ 39 h 48"/>
                <a:gd name="T12" fmla="*/ 36 w 49"/>
                <a:gd name="T13" fmla="*/ 24 h 48"/>
                <a:gd name="T14" fmla="*/ 29 w 49"/>
                <a:gd name="T15" fmla="*/ 7 h 48"/>
                <a:gd name="T16" fmla="*/ 15 w 49"/>
                <a:gd name="T17" fmla="*/ 4 h 48"/>
                <a:gd name="T18" fmla="*/ 6 w 49"/>
                <a:gd name="T19" fmla="*/ 10 h 48"/>
                <a:gd name="T20" fmla="*/ 3 w 49"/>
                <a:gd name="T21" fmla="*/ 1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48">
                  <a:moveTo>
                    <a:pt x="3" y="10"/>
                  </a:moveTo>
                  <a:cubicBezTo>
                    <a:pt x="3" y="10"/>
                    <a:pt x="0" y="29"/>
                    <a:pt x="1" y="30"/>
                  </a:cubicBezTo>
                  <a:cubicBezTo>
                    <a:pt x="2" y="32"/>
                    <a:pt x="10" y="37"/>
                    <a:pt x="10" y="39"/>
                  </a:cubicBezTo>
                  <a:cubicBezTo>
                    <a:pt x="11" y="40"/>
                    <a:pt x="12" y="46"/>
                    <a:pt x="16" y="47"/>
                  </a:cubicBezTo>
                  <a:cubicBezTo>
                    <a:pt x="20" y="48"/>
                    <a:pt x="44" y="48"/>
                    <a:pt x="46" y="47"/>
                  </a:cubicBezTo>
                  <a:cubicBezTo>
                    <a:pt x="48" y="46"/>
                    <a:pt x="49" y="42"/>
                    <a:pt x="47" y="39"/>
                  </a:cubicBezTo>
                  <a:cubicBezTo>
                    <a:pt x="46" y="37"/>
                    <a:pt x="40" y="32"/>
                    <a:pt x="36" y="24"/>
                  </a:cubicBezTo>
                  <a:cubicBezTo>
                    <a:pt x="32" y="17"/>
                    <a:pt x="31" y="9"/>
                    <a:pt x="29" y="7"/>
                  </a:cubicBezTo>
                  <a:cubicBezTo>
                    <a:pt x="27" y="4"/>
                    <a:pt x="20" y="0"/>
                    <a:pt x="15" y="4"/>
                  </a:cubicBezTo>
                  <a:cubicBezTo>
                    <a:pt x="10" y="7"/>
                    <a:pt x="7" y="9"/>
                    <a:pt x="6" y="10"/>
                  </a:cubicBezTo>
                  <a:cubicBezTo>
                    <a:pt x="5" y="10"/>
                    <a:pt x="3" y="10"/>
                    <a:pt x="3" y="1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3" name="Freeform 63"/>
            <p:cNvSpPr>
              <a:spLocks/>
            </p:cNvSpPr>
            <p:nvPr/>
          </p:nvSpPr>
          <p:spPr bwMode="auto">
            <a:xfrm>
              <a:off x="6281738" y="2532063"/>
              <a:ext cx="247650" cy="749300"/>
            </a:xfrm>
            <a:custGeom>
              <a:avLst/>
              <a:gdLst>
                <a:gd name="T0" fmla="*/ 2 w 65"/>
                <a:gd name="T1" fmla="*/ 42 h 197"/>
                <a:gd name="T2" fmla="*/ 1 w 65"/>
                <a:gd name="T3" fmla="*/ 121 h 197"/>
                <a:gd name="T4" fmla="*/ 19 w 65"/>
                <a:gd name="T5" fmla="*/ 154 h 197"/>
                <a:gd name="T6" fmla="*/ 26 w 65"/>
                <a:gd name="T7" fmla="*/ 163 h 197"/>
                <a:gd name="T8" fmla="*/ 59 w 65"/>
                <a:gd name="T9" fmla="*/ 196 h 197"/>
                <a:gd name="T10" fmla="*/ 65 w 65"/>
                <a:gd name="T11" fmla="*/ 197 h 197"/>
                <a:gd name="T12" fmla="*/ 31 w 65"/>
                <a:gd name="T13" fmla="*/ 134 h 197"/>
                <a:gd name="T14" fmla="*/ 36 w 65"/>
                <a:gd name="T15" fmla="*/ 60 h 197"/>
                <a:gd name="T16" fmla="*/ 36 w 65"/>
                <a:gd name="T17" fmla="*/ 0 h 197"/>
                <a:gd name="T18" fmla="*/ 2 w 65"/>
                <a:gd name="T19" fmla="*/ 4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97">
                  <a:moveTo>
                    <a:pt x="2" y="42"/>
                  </a:moveTo>
                  <a:cubicBezTo>
                    <a:pt x="0" y="65"/>
                    <a:pt x="1" y="100"/>
                    <a:pt x="1" y="121"/>
                  </a:cubicBezTo>
                  <a:cubicBezTo>
                    <a:pt x="1" y="130"/>
                    <a:pt x="15" y="143"/>
                    <a:pt x="19" y="154"/>
                  </a:cubicBezTo>
                  <a:cubicBezTo>
                    <a:pt x="20" y="158"/>
                    <a:pt x="23" y="161"/>
                    <a:pt x="26" y="163"/>
                  </a:cubicBezTo>
                  <a:cubicBezTo>
                    <a:pt x="59" y="196"/>
                    <a:pt x="59" y="196"/>
                    <a:pt x="59" y="196"/>
                  </a:cubicBezTo>
                  <a:cubicBezTo>
                    <a:pt x="65" y="197"/>
                    <a:pt x="65" y="197"/>
                    <a:pt x="65" y="197"/>
                  </a:cubicBezTo>
                  <a:cubicBezTo>
                    <a:pt x="31" y="134"/>
                    <a:pt x="31" y="134"/>
                    <a:pt x="31" y="134"/>
                  </a:cubicBezTo>
                  <a:cubicBezTo>
                    <a:pt x="31" y="120"/>
                    <a:pt x="36" y="60"/>
                    <a:pt x="36" y="60"/>
                  </a:cubicBezTo>
                  <a:cubicBezTo>
                    <a:pt x="36" y="0"/>
                    <a:pt x="36" y="0"/>
                    <a:pt x="36" y="0"/>
                  </a:cubicBezTo>
                  <a:cubicBezTo>
                    <a:pt x="16" y="8"/>
                    <a:pt x="5" y="21"/>
                    <a:pt x="2" y="42"/>
                  </a:cubicBezTo>
                  <a:close/>
                </a:path>
              </a:pathLst>
            </a:custGeom>
            <a:solidFill>
              <a:srgbClr val="05B3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4" name="Freeform 64"/>
            <p:cNvSpPr>
              <a:spLocks/>
            </p:cNvSpPr>
            <p:nvPr/>
          </p:nvSpPr>
          <p:spPr bwMode="auto">
            <a:xfrm>
              <a:off x="6723063" y="2532063"/>
              <a:ext cx="247650" cy="749300"/>
            </a:xfrm>
            <a:custGeom>
              <a:avLst/>
              <a:gdLst>
                <a:gd name="T0" fmla="*/ 62 w 65"/>
                <a:gd name="T1" fmla="*/ 42 h 197"/>
                <a:gd name="T2" fmla="*/ 64 w 65"/>
                <a:gd name="T3" fmla="*/ 121 h 197"/>
                <a:gd name="T4" fmla="*/ 46 w 65"/>
                <a:gd name="T5" fmla="*/ 154 h 197"/>
                <a:gd name="T6" fmla="*/ 38 w 65"/>
                <a:gd name="T7" fmla="*/ 163 h 197"/>
                <a:gd name="T8" fmla="*/ 5 w 65"/>
                <a:gd name="T9" fmla="*/ 196 h 197"/>
                <a:gd name="T10" fmla="*/ 0 w 65"/>
                <a:gd name="T11" fmla="*/ 197 h 197"/>
                <a:gd name="T12" fmla="*/ 34 w 65"/>
                <a:gd name="T13" fmla="*/ 134 h 197"/>
                <a:gd name="T14" fmla="*/ 29 w 65"/>
                <a:gd name="T15" fmla="*/ 60 h 197"/>
                <a:gd name="T16" fmla="*/ 29 w 65"/>
                <a:gd name="T17" fmla="*/ 0 h 197"/>
                <a:gd name="T18" fmla="*/ 62 w 65"/>
                <a:gd name="T19" fmla="*/ 4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97">
                  <a:moveTo>
                    <a:pt x="62" y="42"/>
                  </a:moveTo>
                  <a:cubicBezTo>
                    <a:pt x="65" y="65"/>
                    <a:pt x="64" y="100"/>
                    <a:pt x="64" y="121"/>
                  </a:cubicBezTo>
                  <a:cubicBezTo>
                    <a:pt x="64" y="130"/>
                    <a:pt x="50" y="143"/>
                    <a:pt x="46" y="154"/>
                  </a:cubicBezTo>
                  <a:cubicBezTo>
                    <a:pt x="44" y="158"/>
                    <a:pt x="42" y="161"/>
                    <a:pt x="38" y="163"/>
                  </a:cubicBezTo>
                  <a:cubicBezTo>
                    <a:pt x="5" y="196"/>
                    <a:pt x="5" y="196"/>
                    <a:pt x="5" y="196"/>
                  </a:cubicBezTo>
                  <a:cubicBezTo>
                    <a:pt x="0" y="197"/>
                    <a:pt x="0" y="197"/>
                    <a:pt x="0" y="197"/>
                  </a:cubicBezTo>
                  <a:cubicBezTo>
                    <a:pt x="34" y="134"/>
                    <a:pt x="34" y="134"/>
                    <a:pt x="34" y="134"/>
                  </a:cubicBezTo>
                  <a:cubicBezTo>
                    <a:pt x="34" y="120"/>
                    <a:pt x="29" y="60"/>
                    <a:pt x="29" y="60"/>
                  </a:cubicBezTo>
                  <a:cubicBezTo>
                    <a:pt x="29" y="0"/>
                    <a:pt x="29" y="0"/>
                    <a:pt x="29" y="0"/>
                  </a:cubicBezTo>
                  <a:cubicBezTo>
                    <a:pt x="49" y="8"/>
                    <a:pt x="60" y="21"/>
                    <a:pt x="62" y="42"/>
                  </a:cubicBezTo>
                  <a:close/>
                </a:path>
              </a:pathLst>
            </a:custGeom>
            <a:solidFill>
              <a:srgbClr val="05B3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5" name="Line 65"/>
            <p:cNvSpPr>
              <a:spLocks noChangeShapeType="1"/>
            </p:cNvSpPr>
            <p:nvPr/>
          </p:nvSpPr>
          <p:spPr bwMode="auto">
            <a:xfrm>
              <a:off x="6418263" y="253206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6" name="Line 66"/>
            <p:cNvSpPr>
              <a:spLocks noChangeShapeType="1"/>
            </p:cNvSpPr>
            <p:nvPr/>
          </p:nvSpPr>
          <p:spPr bwMode="auto">
            <a:xfrm>
              <a:off x="6418263" y="253206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7" name="Freeform 67"/>
            <p:cNvSpPr>
              <a:spLocks/>
            </p:cNvSpPr>
            <p:nvPr/>
          </p:nvSpPr>
          <p:spPr bwMode="auto">
            <a:xfrm>
              <a:off x="6373813" y="2493963"/>
              <a:ext cx="501650" cy="792163"/>
            </a:xfrm>
            <a:custGeom>
              <a:avLst/>
              <a:gdLst>
                <a:gd name="T0" fmla="*/ 121 w 132"/>
                <a:gd name="T1" fmla="*/ 70 h 208"/>
                <a:gd name="T2" fmla="*/ 121 w 132"/>
                <a:gd name="T3" fmla="*/ 10 h 208"/>
                <a:gd name="T4" fmla="*/ 118 w 132"/>
                <a:gd name="T5" fmla="*/ 9 h 208"/>
                <a:gd name="T6" fmla="*/ 72 w 132"/>
                <a:gd name="T7" fmla="*/ 0 h 208"/>
                <a:gd name="T8" fmla="*/ 66 w 132"/>
                <a:gd name="T9" fmla="*/ 0 h 208"/>
                <a:gd name="T10" fmla="*/ 61 w 132"/>
                <a:gd name="T11" fmla="*/ 0 h 208"/>
                <a:gd name="T12" fmla="*/ 14 w 132"/>
                <a:gd name="T13" fmla="*/ 9 h 208"/>
                <a:gd name="T14" fmla="*/ 12 w 132"/>
                <a:gd name="T15" fmla="*/ 10 h 208"/>
                <a:gd name="T16" fmla="*/ 12 w 132"/>
                <a:gd name="T17" fmla="*/ 70 h 208"/>
                <a:gd name="T18" fmla="*/ 0 w 132"/>
                <a:gd name="T19" fmla="*/ 208 h 208"/>
                <a:gd name="T20" fmla="*/ 132 w 132"/>
                <a:gd name="T21" fmla="*/ 208 h 208"/>
                <a:gd name="T22" fmla="*/ 121 w 132"/>
                <a:gd name="T23" fmla="*/ 7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2" h="208">
                  <a:moveTo>
                    <a:pt x="121" y="70"/>
                  </a:moveTo>
                  <a:cubicBezTo>
                    <a:pt x="121" y="10"/>
                    <a:pt x="121" y="10"/>
                    <a:pt x="121" y="10"/>
                  </a:cubicBezTo>
                  <a:cubicBezTo>
                    <a:pt x="120" y="10"/>
                    <a:pt x="119" y="9"/>
                    <a:pt x="118" y="9"/>
                  </a:cubicBezTo>
                  <a:cubicBezTo>
                    <a:pt x="106" y="5"/>
                    <a:pt x="91" y="1"/>
                    <a:pt x="72" y="0"/>
                  </a:cubicBezTo>
                  <a:cubicBezTo>
                    <a:pt x="70" y="0"/>
                    <a:pt x="68" y="0"/>
                    <a:pt x="66" y="0"/>
                  </a:cubicBezTo>
                  <a:cubicBezTo>
                    <a:pt x="64" y="0"/>
                    <a:pt x="63" y="0"/>
                    <a:pt x="61" y="0"/>
                  </a:cubicBezTo>
                  <a:cubicBezTo>
                    <a:pt x="42" y="1"/>
                    <a:pt x="27" y="5"/>
                    <a:pt x="14" y="9"/>
                  </a:cubicBezTo>
                  <a:cubicBezTo>
                    <a:pt x="13" y="9"/>
                    <a:pt x="13" y="10"/>
                    <a:pt x="12" y="10"/>
                  </a:cubicBezTo>
                  <a:cubicBezTo>
                    <a:pt x="12" y="70"/>
                    <a:pt x="12" y="70"/>
                    <a:pt x="12" y="70"/>
                  </a:cubicBezTo>
                  <a:cubicBezTo>
                    <a:pt x="16" y="97"/>
                    <a:pt x="7" y="159"/>
                    <a:pt x="0" y="208"/>
                  </a:cubicBezTo>
                  <a:cubicBezTo>
                    <a:pt x="132" y="208"/>
                    <a:pt x="132" y="208"/>
                    <a:pt x="132" y="208"/>
                  </a:cubicBezTo>
                  <a:cubicBezTo>
                    <a:pt x="126" y="159"/>
                    <a:pt x="117" y="97"/>
                    <a:pt x="121" y="70"/>
                  </a:cubicBezTo>
                  <a:close/>
                </a:path>
              </a:pathLst>
            </a:custGeom>
            <a:solidFill>
              <a:srgbClr val="05C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8" name="Freeform 68"/>
            <p:cNvSpPr>
              <a:spLocks/>
            </p:cNvSpPr>
            <p:nvPr/>
          </p:nvSpPr>
          <p:spPr bwMode="auto">
            <a:xfrm>
              <a:off x="6330950" y="2946400"/>
              <a:ext cx="590550" cy="328613"/>
            </a:xfrm>
            <a:custGeom>
              <a:avLst/>
              <a:gdLst>
                <a:gd name="T0" fmla="*/ 143 w 155"/>
                <a:gd name="T1" fmla="*/ 86 h 86"/>
                <a:gd name="T2" fmla="*/ 11 w 155"/>
                <a:gd name="T3" fmla="*/ 86 h 86"/>
                <a:gd name="T4" fmla="*/ 0 w 155"/>
                <a:gd name="T5" fmla="*/ 7 h 86"/>
                <a:gd name="T6" fmla="*/ 8 w 155"/>
                <a:gd name="T7" fmla="*/ 0 h 86"/>
                <a:gd name="T8" fmla="*/ 147 w 155"/>
                <a:gd name="T9" fmla="*/ 0 h 86"/>
                <a:gd name="T10" fmla="*/ 155 w 155"/>
                <a:gd name="T11" fmla="*/ 7 h 86"/>
                <a:gd name="T12" fmla="*/ 143 w 155"/>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155" h="86">
                  <a:moveTo>
                    <a:pt x="143" y="86"/>
                  </a:moveTo>
                  <a:cubicBezTo>
                    <a:pt x="11" y="86"/>
                    <a:pt x="11" y="86"/>
                    <a:pt x="11" y="86"/>
                  </a:cubicBezTo>
                  <a:cubicBezTo>
                    <a:pt x="0" y="7"/>
                    <a:pt x="0" y="7"/>
                    <a:pt x="0" y="7"/>
                  </a:cubicBezTo>
                  <a:cubicBezTo>
                    <a:pt x="0" y="3"/>
                    <a:pt x="3" y="0"/>
                    <a:pt x="8" y="0"/>
                  </a:cubicBezTo>
                  <a:cubicBezTo>
                    <a:pt x="147" y="0"/>
                    <a:pt x="147" y="0"/>
                    <a:pt x="147" y="0"/>
                  </a:cubicBezTo>
                  <a:cubicBezTo>
                    <a:pt x="151" y="0"/>
                    <a:pt x="155" y="3"/>
                    <a:pt x="155" y="7"/>
                  </a:cubicBezTo>
                  <a:lnTo>
                    <a:pt x="143" y="86"/>
                  </a:lnTo>
                  <a:close/>
                </a:path>
              </a:pathLst>
            </a:custGeom>
            <a:solidFill>
              <a:srgbClr val="E4E7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69" name="Rectangle 69"/>
            <p:cNvSpPr>
              <a:spLocks noChangeArrowheads="1"/>
            </p:cNvSpPr>
            <p:nvPr/>
          </p:nvSpPr>
          <p:spPr bwMode="auto">
            <a:xfrm>
              <a:off x="6376988" y="3275013"/>
              <a:ext cx="498475" cy="11113"/>
            </a:xfrm>
            <a:prstGeom prst="rect">
              <a:avLst/>
            </a:prstGeom>
            <a:solidFill>
              <a:srgbClr val="CBCE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0" name="Freeform 70"/>
            <p:cNvSpPr>
              <a:spLocks/>
            </p:cNvSpPr>
            <p:nvPr/>
          </p:nvSpPr>
          <p:spPr bwMode="auto">
            <a:xfrm>
              <a:off x="6513513" y="2493963"/>
              <a:ext cx="225425" cy="52388"/>
            </a:xfrm>
            <a:custGeom>
              <a:avLst/>
              <a:gdLst>
                <a:gd name="T0" fmla="*/ 59 w 59"/>
                <a:gd name="T1" fmla="*/ 3 h 14"/>
                <a:gd name="T2" fmla="*/ 35 w 59"/>
                <a:gd name="T3" fmla="*/ 0 h 14"/>
                <a:gd name="T4" fmla="*/ 29 w 59"/>
                <a:gd name="T5" fmla="*/ 0 h 14"/>
                <a:gd name="T6" fmla="*/ 24 w 59"/>
                <a:gd name="T7" fmla="*/ 0 h 14"/>
                <a:gd name="T8" fmla="*/ 0 w 59"/>
                <a:gd name="T9" fmla="*/ 3 h 14"/>
                <a:gd name="T10" fmla="*/ 9 w 59"/>
                <a:gd name="T11" fmla="*/ 9 h 14"/>
                <a:gd name="T12" fmla="*/ 9 w 59"/>
                <a:gd name="T13" fmla="*/ 9 h 14"/>
                <a:gd name="T14" fmla="*/ 28 w 59"/>
                <a:gd name="T15" fmla="*/ 14 h 14"/>
                <a:gd name="T16" fmla="*/ 28 w 59"/>
                <a:gd name="T17" fmla="*/ 14 h 14"/>
                <a:gd name="T18" fmla="*/ 47 w 59"/>
                <a:gd name="T19" fmla="*/ 9 h 14"/>
                <a:gd name="T20" fmla="*/ 59 w 59"/>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14">
                  <a:moveTo>
                    <a:pt x="59" y="3"/>
                  </a:moveTo>
                  <a:cubicBezTo>
                    <a:pt x="52" y="2"/>
                    <a:pt x="44" y="0"/>
                    <a:pt x="35" y="0"/>
                  </a:cubicBezTo>
                  <a:cubicBezTo>
                    <a:pt x="33" y="0"/>
                    <a:pt x="31" y="0"/>
                    <a:pt x="29" y="0"/>
                  </a:cubicBezTo>
                  <a:cubicBezTo>
                    <a:pt x="27" y="0"/>
                    <a:pt x="26" y="0"/>
                    <a:pt x="24" y="0"/>
                  </a:cubicBezTo>
                  <a:cubicBezTo>
                    <a:pt x="15" y="0"/>
                    <a:pt x="7" y="2"/>
                    <a:pt x="0" y="3"/>
                  </a:cubicBezTo>
                  <a:cubicBezTo>
                    <a:pt x="9" y="9"/>
                    <a:pt x="9" y="9"/>
                    <a:pt x="9" y="9"/>
                  </a:cubicBezTo>
                  <a:cubicBezTo>
                    <a:pt x="9" y="9"/>
                    <a:pt x="9" y="9"/>
                    <a:pt x="9" y="9"/>
                  </a:cubicBezTo>
                  <a:cubicBezTo>
                    <a:pt x="15" y="13"/>
                    <a:pt x="22" y="14"/>
                    <a:pt x="28" y="14"/>
                  </a:cubicBezTo>
                  <a:cubicBezTo>
                    <a:pt x="28" y="14"/>
                    <a:pt x="28" y="14"/>
                    <a:pt x="28" y="14"/>
                  </a:cubicBezTo>
                  <a:cubicBezTo>
                    <a:pt x="35" y="14"/>
                    <a:pt x="41" y="13"/>
                    <a:pt x="47" y="9"/>
                  </a:cubicBezTo>
                  <a:lnTo>
                    <a:pt x="59" y="3"/>
                  </a:lnTo>
                  <a:close/>
                </a:path>
              </a:pathLst>
            </a:custGeom>
            <a:solidFill>
              <a:srgbClr val="05C0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1" name="Freeform 71"/>
            <p:cNvSpPr>
              <a:spLocks/>
            </p:cNvSpPr>
            <p:nvPr/>
          </p:nvSpPr>
          <p:spPr bwMode="auto">
            <a:xfrm>
              <a:off x="6529388" y="2444750"/>
              <a:ext cx="185737" cy="106363"/>
            </a:xfrm>
            <a:custGeom>
              <a:avLst/>
              <a:gdLst>
                <a:gd name="T0" fmla="*/ 6 w 49"/>
                <a:gd name="T1" fmla="*/ 23 h 28"/>
                <a:gd name="T2" fmla="*/ 24 w 49"/>
                <a:gd name="T3" fmla="*/ 28 h 28"/>
                <a:gd name="T4" fmla="*/ 24 w 49"/>
                <a:gd name="T5" fmla="*/ 28 h 28"/>
                <a:gd name="T6" fmla="*/ 42 w 49"/>
                <a:gd name="T7" fmla="*/ 23 h 28"/>
                <a:gd name="T8" fmla="*/ 49 w 49"/>
                <a:gd name="T9" fmla="*/ 19 h 28"/>
                <a:gd name="T10" fmla="*/ 45 w 49"/>
                <a:gd name="T11" fmla="*/ 3 h 28"/>
                <a:gd name="T12" fmla="*/ 24 w 49"/>
                <a:gd name="T13" fmla="*/ 0 h 28"/>
                <a:gd name="T14" fmla="*/ 1 w 49"/>
                <a:gd name="T15" fmla="*/ 3 h 28"/>
                <a:gd name="T16" fmla="*/ 2 w 49"/>
                <a:gd name="T17" fmla="*/ 13 h 28"/>
                <a:gd name="T18" fmla="*/ 0 w 49"/>
                <a:gd name="T19" fmla="*/ 19 h 28"/>
                <a:gd name="T20" fmla="*/ 0 w 49"/>
                <a:gd name="T21" fmla="*/ 19 h 28"/>
                <a:gd name="T22" fmla="*/ 6 w 49"/>
                <a:gd name="T23"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28">
                  <a:moveTo>
                    <a:pt x="6" y="23"/>
                  </a:moveTo>
                  <a:cubicBezTo>
                    <a:pt x="12" y="26"/>
                    <a:pt x="18" y="28"/>
                    <a:pt x="24" y="28"/>
                  </a:cubicBezTo>
                  <a:cubicBezTo>
                    <a:pt x="24" y="28"/>
                    <a:pt x="24" y="28"/>
                    <a:pt x="24" y="28"/>
                  </a:cubicBezTo>
                  <a:cubicBezTo>
                    <a:pt x="30" y="28"/>
                    <a:pt x="36" y="26"/>
                    <a:pt x="42" y="23"/>
                  </a:cubicBezTo>
                  <a:cubicBezTo>
                    <a:pt x="49" y="19"/>
                    <a:pt x="49" y="19"/>
                    <a:pt x="49" y="19"/>
                  </a:cubicBezTo>
                  <a:cubicBezTo>
                    <a:pt x="44" y="15"/>
                    <a:pt x="45" y="3"/>
                    <a:pt x="45" y="3"/>
                  </a:cubicBezTo>
                  <a:cubicBezTo>
                    <a:pt x="24" y="0"/>
                    <a:pt x="24" y="0"/>
                    <a:pt x="24" y="0"/>
                  </a:cubicBezTo>
                  <a:cubicBezTo>
                    <a:pt x="1" y="3"/>
                    <a:pt x="1" y="3"/>
                    <a:pt x="1" y="3"/>
                  </a:cubicBezTo>
                  <a:cubicBezTo>
                    <a:pt x="2" y="13"/>
                    <a:pt x="2" y="13"/>
                    <a:pt x="2" y="13"/>
                  </a:cubicBezTo>
                  <a:cubicBezTo>
                    <a:pt x="3" y="15"/>
                    <a:pt x="2" y="17"/>
                    <a:pt x="0" y="19"/>
                  </a:cubicBezTo>
                  <a:cubicBezTo>
                    <a:pt x="0" y="19"/>
                    <a:pt x="0" y="19"/>
                    <a:pt x="0" y="19"/>
                  </a:cubicBezTo>
                  <a:cubicBezTo>
                    <a:pt x="6" y="23"/>
                    <a:pt x="6" y="23"/>
                    <a:pt x="6" y="23"/>
                  </a:cubicBezTo>
                  <a:close/>
                </a:path>
              </a:pathLst>
            </a:custGeom>
            <a:solidFill>
              <a:srgbClr val="ED9D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2" name="Freeform 72"/>
            <p:cNvSpPr>
              <a:spLocks/>
            </p:cNvSpPr>
            <p:nvPr/>
          </p:nvSpPr>
          <p:spPr bwMode="auto">
            <a:xfrm>
              <a:off x="6494463" y="2235200"/>
              <a:ext cx="239712" cy="285750"/>
            </a:xfrm>
            <a:custGeom>
              <a:avLst/>
              <a:gdLst>
                <a:gd name="T0" fmla="*/ 63 w 63"/>
                <a:gd name="T1" fmla="*/ 35 h 75"/>
                <a:gd name="T2" fmla="*/ 59 w 63"/>
                <a:gd name="T3" fmla="*/ 25 h 75"/>
                <a:gd name="T4" fmla="*/ 59 w 63"/>
                <a:gd name="T5" fmla="*/ 18 h 75"/>
                <a:gd name="T6" fmla="*/ 41 w 63"/>
                <a:gd name="T7" fmla="*/ 0 h 75"/>
                <a:gd name="T8" fmla="*/ 22 w 63"/>
                <a:gd name="T9" fmla="*/ 0 h 75"/>
                <a:gd name="T10" fmla="*/ 4 w 63"/>
                <a:gd name="T11" fmla="*/ 18 h 75"/>
                <a:gd name="T12" fmla="*/ 4 w 63"/>
                <a:gd name="T13" fmla="*/ 25 h 75"/>
                <a:gd name="T14" fmla="*/ 0 w 63"/>
                <a:gd name="T15" fmla="*/ 35 h 75"/>
                <a:gd name="T16" fmla="*/ 4 w 63"/>
                <a:gd name="T17" fmla="*/ 46 h 75"/>
                <a:gd name="T18" fmla="*/ 4 w 63"/>
                <a:gd name="T19" fmla="*/ 46 h 75"/>
                <a:gd name="T20" fmla="*/ 9 w 63"/>
                <a:gd name="T21" fmla="*/ 57 h 75"/>
                <a:gd name="T22" fmla="*/ 17 w 63"/>
                <a:gd name="T23" fmla="*/ 68 h 75"/>
                <a:gd name="T24" fmla="*/ 31 w 63"/>
                <a:gd name="T25" fmla="*/ 75 h 75"/>
                <a:gd name="T26" fmla="*/ 32 w 63"/>
                <a:gd name="T27" fmla="*/ 75 h 75"/>
                <a:gd name="T28" fmla="*/ 47 w 63"/>
                <a:gd name="T29" fmla="*/ 68 h 75"/>
                <a:gd name="T30" fmla="*/ 54 w 63"/>
                <a:gd name="T31" fmla="*/ 57 h 75"/>
                <a:gd name="T32" fmla="*/ 59 w 63"/>
                <a:gd name="T33" fmla="*/ 46 h 75"/>
                <a:gd name="T34" fmla="*/ 63 w 63"/>
                <a:gd name="T35" fmla="*/ 3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75">
                  <a:moveTo>
                    <a:pt x="63" y="35"/>
                  </a:moveTo>
                  <a:cubicBezTo>
                    <a:pt x="63" y="30"/>
                    <a:pt x="61" y="26"/>
                    <a:pt x="59" y="25"/>
                  </a:cubicBezTo>
                  <a:cubicBezTo>
                    <a:pt x="59" y="18"/>
                    <a:pt x="59" y="18"/>
                    <a:pt x="59" y="18"/>
                  </a:cubicBezTo>
                  <a:cubicBezTo>
                    <a:pt x="59" y="8"/>
                    <a:pt x="51" y="0"/>
                    <a:pt x="41" y="0"/>
                  </a:cubicBezTo>
                  <a:cubicBezTo>
                    <a:pt x="22" y="0"/>
                    <a:pt x="22" y="0"/>
                    <a:pt x="22" y="0"/>
                  </a:cubicBezTo>
                  <a:cubicBezTo>
                    <a:pt x="12" y="0"/>
                    <a:pt x="4" y="8"/>
                    <a:pt x="4" y="18"/>
                  </a:cubicBezTo>
                  <a:cubicBezTo>
                    <a:pt x="4" y="25"/>
                    <a:pt x="4" y="25"/>
                    <a:pt x="4" y="25"/>
                  </a:cubicBezTo>
                  <a:cubicBezTo>
                    <a:pt x="2" y="25"/>
                    <a:pt x="0" y="29"/>
                    <a:pt x="0" y="35"/>
                  </a:cubicBezTo>
                  <a:cubicBezTo>
                    <a:pt x="0" y="41"/>
                    <a:pt x="2" y="46"/>
                    <a:pt x="4" y="46"/>
                  </a:cubicBezTo>
                  <a:cubicBezTo>
                    <a:pt x="4" y="46"/>
                    <a:pt x="4" y="46"/>
                    <a:pt x="4" y="46"/>
                  </a:cubicBezTo>
                  <a:cubicBezTo>
                    <a:pt x="5" y="50"/>
                    <a:pt x="7" y="54"/>
                    <a:pt x="9" y="57"/>
                  </a:cubicBezTo>
                  <a:cubicBezTo>
                    <a:pt x="17" y="68"/>
                    <a:pt x="17" y="68"/>
                    <a:pt x="17" y="68"/>
                  </a:cubicBezTo>
                  <a:cubicBezTo>
                    <a:pt x="20" y="72"/>
                    <a:pt x="25" y="75"/>
                    <a:pt x="31" y="75"/>
                  </a:cubicBezTo>
                  <a:cubicBezTo>
                    <a:pt x="32" y="75"/>
                    <a:pt x="32" y="75"/>
                    <a:pt x="32" y="75"/>
                  </a:cubicBezTo>
                  <a:cubicBezTo>
                    <a:pt x="38" y="75"/>
                    <a:pt x="44" y="72"/>
                    <a:pt x="47" y="68"/>
                  </a:cubicBezTo>
                  <a:cubicBezTo>
                    <a:pt x="54" y="57"/>
                    <a:pt x="54" y="57"/>
                    <a:pt x="54" y="57"/>
                  </a:cubicBezTo>
                  <a:cubicBezTo>
                    <a:pt x="57" y="54"/>
                    <a:pt x="59" y="50"/>
                    <a:pt x="59" y="46"/>
                  </a:cubicBezTo>
                  <a:cubicBezTo>
                    <a:pt x="61" y="45"/>
                    <a:pt x="63" y="41"/>
                    <a:pt x="63" y="35"/>
                  </a:cubicBezTo>
                  <a:close/>
                </a:path>
              </a:pathLst>
            </a:custGeom>
            <a:solidFill>
              <a:srgbClr val="FDB9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3" name="Freeform 73"/>
            <p:cNvSpPr>
              <a:spLocks/>
            </p:cNvSpPr>
            <p:nvPr/>
          </p:nvSpPr>
          <p:spPr bwMode="auto">
            <a:xfrm>
              <a:off x="6472238" y="2116138"/>
              <a:ext cx="292100" cy="293688"/>
            </a:xfrm>
            <a:custGeom>
              <a:avLst/>
              <a:gdLst>
                <a:gd name="T0" fmla="*/ 10 w 77"/>
                <a:gd name="T1" fmla="*/ 77 h 77"/>
                <a:gd name="T2" fmla="*/ 9 w 77"/>
                <a:gd name="T3" fmla="*/ 71 h 77"/>
                <a:gd name="T4" fmla="*/ 6 w 77"/>
                <a:gd name="T5" fmla="*/ 62 h 77"/>
                <a:gd name="T6" fmla="*/ 3 w 77"/>
                <a:gd name="T7" fmla="*/ 46 h 77"/>
                <a:gd name="T8" fmla="*/ 2 w 77"/>
                <a:gd name="T9" fmla="*/ 23 h 77"/>
                <a:gd name="T10" fmla="*/ 17 w 77"/>
                <a:gd name="T11" fmla="*/ 0 h 77"/>
                <a:gd name="T12" fmla="*/ 25 w 77"/>
                <a:gd name="T13" fmla="*/ 11 h 77"/>
                <a:gd name="T14" fmla="*/ 57 w 77"/>
                <a:gd name="T15" fmla="*/ 22 h 77"/>
                <a:gd name="T16" fmla="*/ 69 w 77"/>
                <a:gd name="T17" fmla="*/ 63 h 77"/>
                <a:gd name="T18" fmla="*/ 65 w 77"/>
                <a:gd name="T19" fmla="*/ 77 h 77"/>
                <a:gd name="T20" fmla="*/ 62 w 77"/>
                <a:gd name="T21" fmla="*/ 57 h 77"/>
                <a:gd name="T22" fmla="*/ 48 w 77"/>
                <a:gd name="T23" fmla="*/ 36 h 77"/>
                <a:gd name="T24" fmla="*/ 12 w 77"/>
                <a:gd name="T25" fmla="*/ 55 h 77"/>
                <a:gd name="T26" fmla="*/ 10 w 77"/>
                <a:gd name="T2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77">
                  <a:moveTo>
                    <a:pt x="10" y="77"/>
                  </a:moveTo>
                  <a:cubicBezTo>
                    <a:pt x="10" y="76"/>
                    <a:pt x="9" y="72"/>
                    <a:pt x="9" y="71"/>
                  </a:cubicBezTo>
                  <a:cubicBezTo>
                    <a:pt x="8" y="68"/>
                    <a:pt x="7" y="65"/>
                    <a:pt x="6" y="62"/>
                  </a:cubicBezTo>
                  <a:cubicBezTo>
                    <a:pt x="4" y="57"/>
                    <a:pt x="4" y="51"/>
                    <a:pt x="3" y="46"/>
                  </a:cubicBezTo>
                  <a:cubicBezTo>
                    <a:pt x="1" y="39"/>
                    <a:pt x="0" y="30"/>
                    <a:pt x="2" y="23"/>
                  </a:cubicBezTo>
                  <a:cubicBezTo>
                    <a:pt x="4" y="14"/>
                    <a:pt x="12" y="0"/>
                    <a:pt x="17" y="0"/>
                  </a:cubicBezTo>
                  <a:cubicBezTo>
                    <a:pt x="18" y="7"/>
                    <a:pt x="21" y="9"/>
                    <a:pt x="25" y="11"/>
                  </a:cubicBezTo>
                  <a:cubicBezTo>
                    <a:pt x="35" y="13"/>
                    <a:pt x="53" y="11"/>
                    <a:pt x="57" y="22"/>
                  </a:cubicBezTo>
                  <a:cubicBezTo>
                    <a:pt x="66" y="19"/>
                    <a:pt x="77" y="39"/>
                    <a:pt x="69" y="63"/>
                  </a:cubicBezTo>
                  <a:cubicBezTo>
                    <a:pt x="68" y="67"/>
                    <a:pt x="67" y="73"/>
                    <a:pt x="65" y="77"/>
                  </a:cubicBezTo>
                  <a:cubicBezTo>
                    <a:pt x="66" y="67"/>
                    <a:pt x="62" y="57"/>
                    <a:pt x="62" y="57"/>
                  </a:cubicBezTo>
                  <a:cubicBezTo>
                    <a:pt x="62" y="57"/>
                    <a:pt x="64" y="38"/>
                    <a:pt x="48" y="36"/>
                  </a:cubicBezTo>
                  <a:cubicBezTo>
                    <a:pt x="32" y="33"/>
                    <a:pt x="14" y="32"/>
                    <a:pt x="12" y="55"/>
                  </a:cubicBezTo>
                  <a:cubicBezTo>
                    <a:pt x="13" y="71"/>
                    <a:pt x="10" y="77"/>
                    <a:pt x="10" y="77"/>
                  </a:cubicBezTo>
                  <a:close/>
                </a:path>
              </a:pathLst>
            </a:custGeom>
            <a:solidFill>
              <a:srgbClr val="1D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4" name="Freeform 74"/>
            <p:cNvSpPr>
              <a:spLocks/>
            </p:cNvSpPr>
            <p:nvPr/>
          </p:nvSpPr>
          <p:spPr bwMode="auto">
            <a:xfrm>
              <a:off x="6494463" y="2505075"/>
              <a:ext cx="263525" cy="65088"/>
            </a:xfrm>
            <a:custGeom>
              <a:avLst/>
              <a:gdLst>
                <a:gd name="T0" fmla="*/ 64 w 69"/>
                <a:gd name="T1" fmla="*/ 0 h 17"/>
                <a:gd name="T2" fmla="*/ 52 w 69"/>
                <a:gd name="T3" fmla="*/ 6 h 17"/>
                <a:gd name="T4" fmla="*/ 33 w 69"/>
                <a:gd name="T5" fmla="*/ 11 h 17"/>
                <a:gd name="T6" fmla="*/ 33 w 69"/>
                <a:gd name="T7" fmla="*/ 11 h 17"/>
                <a:gd name="T8" fmla="*/ 14 w 69"/>
                <a:gd name="T9" fmla="*/ 6 h 17"/>
                <a:gd name="T10" fmla="*/ 14 w 69"/>
                <a:gd name="T11" fmla="*/ 6 h 17"/>
                <a:gd name="T12" fmla="*/ 5 w 69"/>
                <a:gd name="T13" fmla="*/ 0 h 17"/>
                <a:gd name="T14" fmla="*/ 0 w 69"/>
                <a:gd name="T15" fmla="*/ 1 h 17"/>
                <a:gd name="T16" fmla="*/ 31 w 69"/>
                <a:gd name="T17" fmla="*/ 17 h 17"/>
                <a:gd name="T18" fmla="*/ 69 w 69"/>
                <a:gd name="T19" fmla="*/ 1 h 17"/>
                <a:gd name="T20" fmla="*/ 64 w 69"/>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7">
                  <a:moveTo>
                    <a:pt x="64" y="0"/>
                  </a:moveTo>
                  <a:cubicBezTo>
                    <a:pt x="52" y="6"/>
                    <a:pt x="52" y="6"/>
                    <a:pt x="52" y="6"/>
                  </a:cubicBezTo>
                  <a:cubicBezTo>
                    <a:pt x="46" y="10"/>
                    <a:pt x="40" y="11"/>
                    <a:pt x="33" y="11"/>
                  </a:cubicBezTo>
                  <a:cubicBezTo>
                    <a:pt x="33" y="11"/>
                    <a:pt x="33" y="11"/>
                    <a:pt x="33" y="11"/>
                  </a:cubicBezTo>
                  <a:cubicBezTo>
                    <a:pt x="27" y="11"/>
                    <a:pt x="20" y="10"/>
                    <a:pt x="14" y="6"/>
                  </a:cubicBezTo>
                  <a:cubicBezTo>
                    <a:pt x="14" y="6"/>
                    <a:pt x="14" y="6"/>
                    <a:pt x="14" y="6"/>
                  </a:cubicBezTo>
                  <a:cubicBezTo>
                    <a:pt x="5" y="0"/>
                    <a:pt x="5" y="0"/>
                    <a:pt x="5" y="0"/>
                  </a:cubicBezTo>
                  <a:cubicBezTo>
                    <a:pt x="3" y="0"/>
                    <a:pt x="2" y="1"/>
                    <a:pt x="0" y="1"/>
                  </a:cubicBezTo>
                  <a:cubicBezTo>
                    <a:pt x="10" y="9"/>
                    <a:pt x="22" y="17"/>
                    <a:pt x="31" y="17"/>
                  </a:cubicBezTo>
                  <a:cubicBezTo>
                    <a:pt x="41" y="17"/>
                    <a:pt x="59" y="10"/>
                    <a:pt x="69" y="1"/>
                  </a:cubicBezTo>
                  <a:cubicBezTo>
                    <a:pt x="67" y="1"/>
                    <a:pt x="66" y="0"/>
                    <a:pt x="64" y="0"/>
                  </a:cubicBezTo>
                  <a:close/>
                </a:path>
              </a:pathLst>
            </a:custGeom>
            <a:solidFill>
              <a:srgbClr val="05A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81" name="Flowerpot"/>
          <p:cNvGrpSpPr/>
          <p:nvPr/>
        </p:nvGrpSpPr>
        <p:grpSpPr>
          <a:xfrm>
            <a:off x="7322344" y="3692129"/>
            <a:ext cx="658415" cy="926306"/>
            <a:chOff x="9763125" y="4922838"/>
            <a:chExt cx="877887" cy="1235075"/>
          </a:xfrm>
        </p:grpSpPr>
        <p:sp>
          <p:nvSpPr>
            <p:cNvPr id="75" name="Freeform 75"/>
            <p:cNvSpPr>
              <a:spLocks/>
            </p:cNvSpPr>
            <p:nvPr/>
          </p:nvSpPr>
          <p:spPr bwMode="auto">
            <a:xfrm>
              <a:off x="9937750" y="5741988"/>
              <a:ext cx="509587" cy="415925"/>
            </a:xfrm>
            <a:custGeom>
              <a:avLst/>
              <a:gdLst>
                <a:gd name="T0" fmla="*/ 95 w 134"/>
                <a:gd name="T1" fmla="*/ 109 h 109"/>
                <a:gd name="T2" fmla="*/ 38 w 134"/>
                <a:gd name="T3" fmla="*/ 109 h 109"/>
                <a:gd name="T4" fmla="*/ 27 w 134"/>
                <a:gd name="T5" fmla="*/ 100 h 109"/>
                <a:gd name="T6" fmla="*/ 0 w 134"/>
                <a:gd name="T7" fmla="*/ 0 h 109"/>
                <a:gd name="T8" fmla="*/ 134 w 134"/>
                <a:gd name="T9" fmla="*/ 0 h 109"/>
                <a:gd name="T10" fmla="*/ 107 w 134"/>
                <a:gd name="T11" fmla="*/ 100 h 109"/>
                <a:gd name="T12" fmla="*/ 95 w 134"/>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34" h="109">
                  <a:moveTo>
                    <a:pt x="95" y="109"/>
                  </a:moveTo>
                  <a:cubicBezTo>
                    <a:pt x="38" y="109"/>
                    <a:pt x="38" y="109"/>
                    <a:pt x="38" y="109"/>
                  </a:cubicBezTo>
                  <a:cubicBezTo>
                    <a:pt x="33" y="109"/>
                    <a:pt x="28" y="105"/>
                    <a:pt x="27" y="100"/>
                  </a:cubicBezTo>
                  <a:cubicBezTo>
                    <a:pt x="0" y="0"/>
                    <a:pt x="0" y="0"/>
                    <a:pt x="0" y="0"/>
                  </a:cubicBezTo>
                  <a:cubicBezTo>
                    <a:pt x="134" y="0"/>
                    <a:pt x="134" y="0"/>
                    <a:pt x="134" y="0"/>
                  </a:cubicBezTo>
                  <a:cubicBezTo>
                    <a:pt x="107" y="100"/>
                    <a:pt x="107" y="100"/>
                    <a:pt x="107" y="100"/>
                  </a:cubicBezTo>
                  <a:cubicBezTo>
                    <a:pt x="105" y="105"/>
                    <a:pt x="101" y="109"/>
                    <a:pt x="95" y="109"/>
                  </a:cubicBezTo>
                  <a:close/>
                </a:path>
              </a:pathLst>
            </a:custGeom>
            <a:solidFill>
              <a:srgbClr val="620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6" name="Freeform 76"/>
            <p:cNvSpPr>
              <a:spLocks/>
            </p:cNvSpPr>
            <p:nvPr/>
          </p:nvSpPr>
          <p:spPr bwMode="auto">
            <a:xfrm>
              <a:off x="10044113" y="5741988"/>
              <a:ext cx="403225" cy="415925"/>
            </a:xfrm>
            <a:custGeom>
              <a:avLst/>
              <a:gdLst>
                <a:gd name="T0" fmla="*/ 97 w 106"/>
                <a:gd name="T1" fmla="*/ 0 h 109"/>
                <a:gd name="T2" fmla="*/ 0 w 106"/>
                <a:gd name="T3" fmla="*/ 103 h 109"/>
                <a:gd name="T4" fmla="*/ 10 w 106"/>
                <a:gd name="T5" fmla="*/ 109 h 109"/>
                <a:gd name="T6" fmla="*/ 67 w 106"/>
                <a:gd name="T7" fmla="*/ 109 h 109"/>
                <a:gd name="T8" fmla="*/ 79 w 106"/>
                <a:gd name="T9" fmla="*/ 100 h 109"/>
                <a:gd name="T10" fmla="*/ 106 w 106"/>
                <a:gd name="T11" fmla="*/ 0 h 109"/>
                <a:gd name="T12" fmla="*/ 97 w 106"/>
                <a:gd name="T13" fmla="*/ 0 h 109"/>
              </a:gdLst>
              <a:ahLst/>
              <a:cxnLst>
                <a:cxn ang="0">
                  <a:pos x="T0" y="T1"/>
                </a:cxn>
                <a:cxn ang="0">
                  <a:pos x="T2" y="T3"/>
                </a:cxn>
                <a:cxn ang="0">
                  <a:pos x="T4" y="T5"/>
                </a:cxn>
                <a:cxn ang="0">
                  <a:pos x="T6" y="T7"/>
                </a:cxn>
                <a:cxn ang="0">
                  <a:pos x="T8" y="T9"/>
                </a:cxn>
                <a:cxn ang="0">
                  <a:pos x="T10" y="T11"/>
                </a:cxn>
                <a:cxn ang="0">
                  <a:pos x="T12" y="T13"/>
                </a:cxn>
              </a:cxnLst>
              <a:rect l="0" t="0" r="r" b="b"/>
              <a:pathLst>
                <a:path w="106" h="109">
                  <a:moveTo>
                    <a:pt x="97" y="0"/>
                  </a:moveTo>
                  <a:cubicBezTo>
                    <a:pt x="78" y="65"/>
                    <a:pt x="27" y="101"/>
                    <a:pt x="0" y="103"/>
                  </a:cubicBezTo>
                  <a:cubicBezTo>
                    <a:pt x="2" y="107"/>
                    <a:pt x="6" y="109"/>
                    <a:pt x="10" y="109"/>
                  </a:cubicBezTo>
                  <a:cubicBezTo>
                    <a:pt x="67" y="109"/>
                    <a:pt x="67" y="109"/>
                    <a:pt x="67" y="109"/>
                  </a:cubicBezTo>
                  <a:cubicBezTo>
                    <a:pt x="73" y="109"/>
                    <a:pt x="77" y="105"/>
                    <a:pt x="79" y="100"/>
                  </a:cubicBezTo>
                  <a:cubicBezTo>
                    <a:pt x="106" y="0"/>
                    <a:pt x="106" y="0"/>
                    <a:pt x="106" y="0"/>
                  </a:cubicBezTo>
                  <a:lnTo>
                    <a:pt x="97" y="0"/>
                  </a:lnTo>
                  <a:close/>
                </a:path>
              </a:pathLst>
            </a:custGeom>
            <a:solidFill>
              <a:srgbClr val="570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7" name="Freeform 77"/>
            <p:cNvSpPr>
              <a:spLocks/>
            </p:cNvSpPr>
            <p:nvPr/>
          </p:nvSpPr>
          <p:spPr bwMode="auto">
            <a:xfrm>
              <a:off x="10044113" y="4922838"/>
              <a:ext cx="395287" cy="747713"/>
            </a:xfrm>
            <a:custGeom>
              <a:avLst/>
              <a:gdLst>
                <a:gd name="T0" fmla="*/ 77 w 104"/>
                <a:gd name="T1" fmla="*/ 31 h 196"/>
                <a:gd name="T2" fmla="*/ 47 w 104"/>
                <a:gd name="T3" fmla="*/ 31 h 196"/>
                <a:gd name="T4" fmla="*/ 23 w 104"/>
                <a:gd name="T5" fmla="*/ 9 h 196"/>
                <a:gd name="T6" fmla="*/ 6 w 104"/>
                <a:gd name="T7" fmla="*/ 4 h 196"/>
                <a:gd name="T8" fmla="*/ 4 w 104"/>
                <a:gd name="T9" fmla="*/ 20 h 196"/>
                <a:gd name="T10" fmla="*/ 14 w 104"/>
                <a:gd name="T11" fmla="*/ 35 h 196"/>
                <a:gd name="T12" fmla="*/ 13 w 104"/>
                <a:gd name="T13" fmla="*/ 56 h 196"/>
                <a:gd name="T14" fmla="*/ 3 w 104"/>
                <a:gd name="T15" fmla="*/ 74 h 196"/>
                <a:gd name="T16" fmla="*/ 5 w 104"/>
                <a:gd name="T17" fmla="*/ 93 h 196"/>
                <a:gd name="T18" fmla="*/ 12 w 104"/>
                <a:gd name="T19" fmla="*/ 103 h 196"/>
                <a:gd name="T20" fmla="*/ 8 w 104"/>
                <a:gd name="T21" fmla="*/ 114 h 196"/>
                <a:gd name="T22" fmla="*/ 16 w 104"/>
                <a:gd name="T23" fmla="*/ 128 h 196"/>
                <a:gd name="T24" fmla="*/ 27 w 104"/>
                <a:gd name="T25" fmla="*/ 141 h 196"/>
                <a:gd name="T26" fmla="*/ 24 w 104"/>
                <a:gd name="T27" fmla="*/ 156 h 196"/>
                <a:gd name="T28" fmla="*/ 23 w 104"/>
                <a:gd name="T29" fmla="*/ 178 h 196"/>
                <a:gd name="T30" fmla="*/ 27 w 104"/>
                <a:gd name="T31" fmla="*/ 188 h 196"/>
                <a:gd name="T32" fmla="*/ 30 w 104"/>
                <a:gd name="T33" fmla="*/ 196 h 196"/>
                <a:gd name="T34" fmla="*/ 50 w 104"/>
                <a:gd name="T35" fmla="*/ 191 h 196"/>
                <a:gd name="T36" fmla="*/ 68 w 104"/>
                <a:gd name="T37" fmla="*/ 182 h 196"/>
                <a:gd name="T38" fmla="*/ 75 w 104"/>
                <a:gd name="T39" fmla="*/ 164 h 196"/>
                <a:gd name="T40" fmla="*/ 66 w 104"/>
                <a:gd name="T41" fmla="*/ 146 h 196"/>
                <a:gd name="T42" fmla="*/ 77 w 104"/>
                <a:gd name="T43" fmla="*/ 130 h 196"/>
                <a:gd name="T44" fmla="*/ 95 w 104"/>
                <a:gd name="T45" fmla="*/ 121 h 196"/>
                <a:gd name="T46" fmla="*/ 100 w 104"/>
                <a:gd name="T47" fmla="*/ 103 h 196"/>
                <a:gd name="T48" fmla="*/ 87 w 104"/>
                <a:gd name="T49" fmla="*/ 93 h 196"/>
                <a:gd name="T50" fmla="*/ 85 w 104"/>
                <a:gd name="T51" fmla="*/ 70 h 196"/>
                <a:gd name="T52" fmla="*/ 91 w 104"/>
                <a:gd name="T53" fmla="*/ 47 h 196"/>
                <a:gd name="T54" fmla="*/ 77 w 104"/>
                <a:gd name="T55" fmla="*/ 3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96">
                  <a:moveTo>
                    <a:pt x="77" y="31"/>
                  </a:moveTo>
                  <a:cubicBezTo>
                    <a:pt x="68" y="28"/>
                    <a:pt x="57" y="34"/>
                    <a:pt x="47" y="31"/>
                  </a:cubicBezTo>
                  <a:cubicBezTo>
                    <a:pt x="37" y="28"/>
                    <a:pt x="31" y="17"/>
                    <a:pt x="23" y="9"/>
                  </a:cubicBezTo>
                  <a:cubicBezTo>
                    <a:pt x="19" y="5"/>
                    <a:pt x="12" y="0"/>
                    <a:pt x="6" y="4"/>
                  </a:cubicBezTo>
                  <a:cubicBezTo>
                    <a:pt x="1" y="7"/>
                    <a:pt x="1" y="15"/>
                    <a:pt x="4" y="20"/>
                  </a:cubicBezTo>
                  <a:cubicBezTo>
                    <a:pt x="7" y="26"/>
                    <a:pt x="11" y="30"/>
                    <a:pt x="14" y="35"/>
                  </a:cubicBezTo>
                  <a:cubicBezTo>
                    <a:pt x="17" y="42"/>
                    <a:pt x="17" y="50"/>
                    <a:pt x="13" y="56"/>
                  </a:cubicBezTo>
                  <a:cubicBezTo>
                    <a:pt x="10" y="63"/>
                    <a:pt x="5" y="67"/>
                    <a:pt x="3" y="74"/>
                  </a:cubicBezTo>
                  <a:cubicBezTo>
                    <a:pt x="1" y="81"/>
                    <a:pt x="0" y="87"/>
                    <a:pt x="5" y="93"/>
                  </a:cubicBezTo>
                  <a:cubicBezTo>
                    <a:pt x="8" y="96"/>
                    <a:pt x="11" y="99"/>
                    <a:pt x="12" y="103"/>
                  </a:cubicBezTo>
                  <a:cubicBezTo>
                    <a:pt x="12" y="107"/>
                    <a:pt x="9" y="110"/>
                    <a:pt x="8" y="114"/>
                  </a:cubicBezTo>
                  <a:cubicBezTo>
                    <a:pt x="7" y="119"/>
                    <a:pt x="12" y="125"/>
                    <a:pt x="16" y="128"/>
                  </a:cubicBezTo>
                  <a:cubicBezTo>
                    <a:pt x="20" y="132"/>
                    <a:pt x="25" y="135"/>
                    <a:pt x="27" y="141"/>
                  </a:cubicBezTo>
                  <a:cubicBezTo>
                    <a:pt x="28" y="146"/>
                    <a:pt x="26" y="151"/>
                    <a:pt x="24" y="156"/>
                  </a:cubicBezTo>
                  <a:cubicBezTo>
                    <a:pt x="22" y="163"/>
                    <a:pt x="22" y="171"/>
                    <a:pt x="23" y="178"/>
                  </a:cubicBezTo>
                  <a:cubicBezTo>
                    <a:pt x="24" y="182"/>
                    <a:pt x="25" y="185"/>
                    <a:pt x="27" y="188"/>
                  </a:cubicBezTo>
                  <a:cubicBezTo>
                    <a:pt x="28" y="191"/>
                    <a:pt x="29" y="194"/>
                    <a:pt x="30" y="196"/>
                  </a:cubicBezTo>
                  <a:cubicBezTo>
                    <a:pt x="37" y="194"/>
                    <a:pt x="43" y="193"/>
                    <a:pt x="50" y="191"/>
                  </a:cubicBezTo>
                  <a:cubicBezTo>
                    <a:pt x="57" y="189"/>
                    <a:pt x="63" y="187"/>
                    <a:pt x="68" y="182"/>
                  </a:cubicBezTo>
                  <a:cubicBezTo>
                    <a:pt x="73" y="178"/>
                    <a:pt x="77" y="171"/>
                    <a:pt x="75" y="164"/>
                  </a:cubicBezTo>
                  <a:cubicBezTo>
                    <a:pt x="73" y="157"/>
                    <a:pt x="66" y="153"/>
                    <a:pt x="66" y="146"/>
                  </a:cubicBezTo>
                  <a:cubicBezTo>
                    <a:pt x="65" y="139"/>
                    <a:pt x="71" y="133"/>
                    <a:pt x="77" y="130"/>
                  </a:cubicBezTo>
                  <a:cubicBezTo>
                    <a:pt x="83" y="127"/>
                    <a:pt x="89" y="125"/>
                    <a:pt x="95" y="121"/>
                  </a:cubicBezTo>
                  <a:cubicBezTo>
                    <a:pt x="100" y="117"/>
                    <a:pt x="104" y="109"/>
                    <a:pt x="100" y="103"/>
                  </a:cubicBezTo>
                  <a:cubicBezTo>
                    <a:pt x="97" y="98"/>
                    <a:pt x="91" y="97"/>
                    <a:pt x="87" y="93"/>
                  </a:cubicBezTo>
                  <a:cubicBezTo>
                    <a:pt x="81" y="87"/>
                    <a:pt x="82" y="78"/>
                    <a:pt x="85" y="70"/>
                  </a:cubicBezTo>
                  <a:cubicBezTo>
                    <a:pt x="88" y="63"/>
                    <a:pt x="92" y="55"/>
                    <a:pt x="91" y="47"/>
                  </a:cubicBezTo>
                  <a:cubicBezTo>
                    <a:pt x="90" y="40"/>
                    <a:pt x="84" y="33"/>
                    <a:pt x="77" y="31"/>
                  </a:cubicBezTo>
                  <a:close/>
                </a:path>
              </a:pathLst>
            </a:custGeom>
            <a:solidFill>
              <a:srgbClr val="05D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8" name="Freeform 78"/>
            <p:cNvSpPr>
              <a:spLocks/>
            </p:cNvSpPr>
            <p:nvPr/>
          </p:nvSpPr>
          <p:spPr bwMode="auto">
            <a:xfrm>
              <a:off x="9763125" y="5041900"/>
              <a:ext cx="501650" cy="700088"/>
            </a:xfrm>
            <a:custGeom>
              <a:avLst/>
              <a:gdLst>
                <a:gd name="T0" fmla="*/ 32 w 132"/>
                <a:gd name="T1" fmla="*/ 100 h 184"/>
                <a:gd name="T2" fmla="*/ 40 w 132"/>
                <a:gd name="T3" fmla="*/ 99 h 184"/>
                <a:gd name="T4" fmla="*/ 46 w 132"/>
                <a:gd name="T5" fmla="*/ 104 h 184"/>
                <a:gd name="T6" fmla="*/ 44 w 132"/>
                <a:gd name="T7" fmla="*/ 114 h 184"/>
                <a:gd name="T8" fmla="*/ 57 w 132"/>
                <a:gd name="T9" fmla="*/ 127 h 184"/>
                <a:gd name="T10" fmla="*/ 67 w 132"/>
                <a:gd name="T11" fmla="*/ 125 h 184"/>
                <a:gd name="T12" fmla="*/ 76 w 132"/>
                <a:gd name="T13" fmla="*/ 136 h 184"/>
                <a:gd name="T14" fmla="*/ 76 w 132"/>
                <a:gd name="T15" fmla="*/ 152 h 184"/>
                <a:gd name="T16" fmla="*/ 82 w 132"/>
                <a:gd name="T17" fmla="*/ 166 h 184"/>
                <a:gd name="T18" fmla="*/ 98 w 132"/>
                <a:gd name="T19" fmla="*/ 168 h 184"/>
                <a:gd name="T20" fmla="*/ 115 w 132"/>
                <a:gd name="T21" fmla="*/ 184 h 184"/>
                <a:gd name="T22" fmla="*/ 119 w 132"/>
                <a:gd name="T23" fmla="*/ 113 h 184"/>
                <a:gd name="T24" fmla="*/ 108 w 132"/>
                <a:gd name="T25" fmla="*/ 119 h 184"/>
                <a:gd name="T26" fmla="*/ 100 w 132"/>
                <a:gd name="T27" fmla="*/ 108 h 184"/>
                <a:gd name="T28" fmla="*/ 101 w 132"/>
                <a:gd name="T29" fmla="*/ 94 h 184"/>
                <a:gd name="T30" fmla="*/ 102 w 132"/>
                <a:gd name="T31" fmla="*/ 85 h 184"/>
                <a:gd name="T32" fmla="*/ 96 w 132"/>
                <a:gd name="T33" fmla="*/ 80 h 184"/>
                <a:gd name="T34" fmla="*/ 88 w 132"/>
                <a:gd name="T35" fmla="*/ 84 h 184"/>
                <a:gd name="T36" fmla="*/ 82 w 132"/>
                <a:gd name="T37" fmla="*/ 80 h 184"/>
                <a:gd name="T38" fmla="*/ 82 w 132"/>
                <a:gd name="T39" fmla="*/ 73 h 184"/>
                <a:gd name="T40" fmla="*/ 90 w 132"/>
                <a:gd name="T41" fmla="*/ 45 h 184"/>
                <a:gd name="T42" fmla="*/ 92 w 132"/>
                <a:gd name="T43" fmla="*/ 40 h 184"/>
                <a:gd name="T44" fmla="*/ 89 w 132"/>
                <a:gd name="T45" fmla="*/ 35 h 184"/>
                <a:gd name="T46" fmla="*/ 82 w 132"/>
                <a:gd name="T47" fmla="*/ 39 h 184"/>
                <a:gd name="T48" fmla="*/ 77 w 132"/>
                <a:gd name="T49" fmla="*/ 46 h 184"/>
                <a:gd name="T50" fmla="*/ 70 w 132"/>
                <a:gd name="T51" fmla="*/ 41 h 184"/>
                <a:gd name="T52" fmla="*/ 69 w 132"/>
                <a:gd name="T53" fmla="*/ 32 h 184"/>
                <a:gd name="T54" fmla="*/ 67 w 132"/>
                <a:gd name="T55" fmla="*/ 9 h 184"/>
                <a:gd name="T56" fmla="*/ 62 w 132"/>
                <a:gd name="T57" fmla="*/ 1 h 184"/>
                <a:gd name="T58" fmla="*/ 53 w 132"/>
                <a:gd name="T59" fmla="*/ 6 h 184"/>
                <a:gd name="T60" fmla="*/ 48 w 132"/>
                <a:gd name="T61" fmla="*/ 21 h 184"/>
                <a:gd name="T62" fmla="*/ 43 w 132"/>
                <a:gd name="T63" fmla="*/ 31 h 184"/>
                <a:gd name="T64" fmla="*/ 31 w 132"/>
                <a:gd name="T65" fmla="*/ 27 h 184"/>
                <a:gd name="T66" fmla="*/ 19 w 132"/>
                <a:gd name="T67" fmla="*/ 23 h 184"/>
                <a:gd name="T68" fmla="*/ 18 w 132"/>
                <a:gd name="T69" fmla="*/ 35 h 184"/>
                <a:gd name="T70" fmla="*/ 25 w 132"/>
                <a:gd name="T71" fmla="*/ 46 h 184"/>
                <a:gd name="T72" fmla="*/ 23 w 132"/>
                <a:gd name="T73" fmla="*/ 50 h 184"/>
                <a:gd name="T74" fmla="*/ 17 w 132"/>
                <a:gd name="T75" fmla="*/ 51 h 184"/>
                <a:gd name="T76" fmla="*/ 11 w 132"/>
                <a:gd name="T77" fmla="*/ 48 h 184"/>
                <a:gd name="T78" fmla="*/ 1 w 132"/>
                <a:gd name="T79" fmla="*/ 54 h 184"/>
                <a:gd name="T80" fmla="*/ 4 w 132"/>
                <a:gd name="T81" fmla="*/ 66 h 184"/>
                <a:gd name="T82" fmla="*/ 14 w 132"/>
                <a:gd name="T83" fmla="*/ 73 h 184"/>
                <a:gd name="T84" fmla="*/ 23 w 132"/>
                <a:gd name="T85" fmla="*/ 79 h 184"/>
                <a:gd name="T86" fmla="*/ 18 w 132"/>
                <a:gd name="T87" fmla="*/ 87 h 184"/>
                <a:gd name="T88" fmla="*/ 11 w 132"/>
                <a:gd name="T89" fmla="*/ 93 h 184"/>
                <a:gd name="T90" fmla="*/ 19 w 132"/>
                <a:gd name="T91" fmla="*/ 102 h 184"/>
                <a:gd name="T92" fmla="*/ 32 w 132"/>
                <a:gd name="T93" fmla="*/ 10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2" h="184">
                  <a:moveTo>
                    <a:pt x="32" y="100"/>
                  </a:moveTo>
                  <a:cubicBezTo>
                    <a:pt x="35" y="99"/>
                    <a:pt x="38" y="98"/>
                    <a:pt x="40" y="99"/>
                  </a:cubicBezTo>
                  <a:cubicBezTo>
                    <a:pt x="43" y="99"/>
                    <a:pt x="45" y="101"/>
                    <a:pt x="46" y="104"/>
                  </a:cubicBezTo>
                  <a:cubicBezTo>
                    <a:pt x="47" y="107"/>
                    <a:pt x="45" y="110"/>
                    <a:pt x="44" y="114"/>
                  </a:cubicBezTo>
                  <a:cubicBezTo>
                    <a:pt x="43" y="121"/>
                    <a:pt x="50" y="127"/>
                    <a:pt x="57" y="127"/>
                  </a:cubicBezTo>
                  <a:cubicBezTo>
                    <a:pt x="60" y="126"/>
                    <a:pt x="63" y="124"/>
                    <a:pt x="67" y="125"/>
                  </a:cubicBezTo>
                  <a:cubicBezTo>
                    <a:pt x="72" y="125"/>
                    <a:pt x="76" y="130"/>
                    <a:pt x="76" y="136"/>
                  </a:cubicBezTo>
                  <a:cubicBezTo>
                    <a:pt x="77" y="141"/>
                    <a:pt x="76" y="147"/>
                    <a:pt x="76" y="152"/>
                  </a:cubicBezTo>
                  <a:cubicBezTo>
                    <a:pt x="76" y="157"/>
                    <a:pt x="77" y="163"/>
                    <a:pt x="82" y="166"/>
                  </a:cubicBezTo>
                  <a:cubicBezTo>
                    <a:pt x="86" y="169"/>
                    <a:pt x="92" y="168"/>
                    <a:pt x="98" y="168"/>
                  </a:cubicBezTo>
                  <a:cubicBezTo>
                    <a:pt x="106" y="169"/>
                    <a:pt x="113" y="176"/>
                    <a:pt x="115" y="184"/>
                  </a:cubicBezTo>
                  <a:cubicBezTo>
                    <a:pt x="130" y="164"/>
                    <a:pt x="132" y="134"/>
                    <a:pt x="119" y="113"/>
                  </a:cubicBezTo>
                  <a:cubicBezTo>
                    <a:pt x="118" y="117"/>
                    <a:pt x="113" y="120"/>
                    <a:pt x="108" y="119"/>
                  </a:cubicBezTo>
                  <a:cubicBezTo>
                    <a:pt x="104" y="117"/>
                    <a:pt x="101" y="113"/>
                    <a:pt x="100" y="108"/>
                  </a:cubicBezTo>
                  <a:cubicBezTo>
                    <a:pt x="99" y="103"/>
                    <a:pt x="100" y="98"/>
                    <a:pt x="101" y="94"/>
                  </a:cubicBezTo>
                  <a:cubicBezTo>
                    <a:pt x="102" y="91"/>
                    <a:pt x="103" y="88"/>
                    <a:pt x="102" y="85"/>
                  </a:cubicBezTo>
                  <a:cubicBezTo>
                    <a:pt x="101" y="83"/>
                    <a:pt x="99" y="80"/>
                    <a:pt x="96" y="80"/>
                  </a:cubicBezTo>
                  <a:cubicBezTo>
                    <a:pt x="93" y="81"/>
                    <a:pt x="91" y="84"/>
                    <a:pt x="88" y="84"/>
                  </a:cubicBezTo>
                  <a:cubicBezTo>
                    <a:pt x="85" y="84"/>
                    <a:pt x="83" y="82"/>
                    <a:pt x="82" y="80"/>
                  </a:cubicBezTo>
                  <a:cubicBezTo>
                    <a:pt x="81" y="78"/>
                    <a:pt x="82" y="75"/>
                    <a:pt x="82" y="73"/>
                  </a:cubicBezTo>
                  <a:cubicBezTo>
                    <a:pt x="83" y="63"/>
                    <a:pt x="86" y="54"/>
                    <a:pt x="90" y="45"/>
                  </a:cubicBezTo>
                  <a:cubicBezTo>
                    <a:pt x="91" y="43"/>
                    <a:pt x="92" y="41"/>
                    <a:pt x="92" y="40"/>
                  </a:cubicBezTo>
                  <a:cubicBezTo>
                    <a:pt x="92" y="38"/>
                    <a:pt x="91" y="36"/>
                    <a:pt x="89" y="35"/>
                  </a:cubicBezTo>
                  <a:cubicBezTo>
                    <a:pt x="87" y="34"/>
                    <a:pt x="84" y="36"/>
                    <a:pt x="82" y="39"/>
                  </a:cubicBezTo>
                  <a:cubicBezTo>
                    <a:pt x="81" y="42"/>
                    <a:pt x="79" y="45"/>
                    <a:pt x="77" y="46"/>
                  </a:cubicBezTo>
                  <a:cubicBezTo>
                    <a:pt x="74" y="46"/>
                    <a:pt x="71" y="44"/>
                    <a:pt x="70" y="41"/>
                  </a:cubicBezTo>
                  <a:cubicBezTo>
                    <a:pt x="69" y="38"/>
                    <a:pt x="69" y="35"/>
                    <a:pt x="69" y="32"/>
                  </a:cubicBezTo>
                  <a:cubicBezTo>
                    <a:pt x="70" y="24"/>
                    <a:pt x="69" y="16"/>
                    <a:pt x="67" y="9"/>
                  </a:cubicBezTo>
                  <a:cubicBezTo>
                    <a:pt x="67" y="5"/>
                    <a:pt x="65" y="2"/>
                    <a:pt x="62" y="1"/>
                  </a:cubicBezTo>
                  <a:cubicBezTo>
                    <a:pt x="58" y="0"/>
                    <a:pt x="55" y="3"/>
                    <a:pt x="53" y="6"/>
                  </a:cubicBezTo>
                  <a:cubicBezTo>
                    <a:pt x="51" y="11"/>
                    <a:pt x="49" y="16"/>
                    <a:pt x="48" y="21"/>
                  </a:cubicBezTo>
                  <a:cubicBezTo>
                    <a:pt x="47" y="25"/>
                    <a:pt x="46" y="29"/>
                    <a:pt x="43" y="31"/>
                  </a:cubicBezTo>
                  <a:cubicBezTo>
                    <a:pt x="39" y="33"/>
                    <a:pt x="35" y="30"/>
                    <a:pt x="31" y="27"/>
                  </a:cubicBezTo>
                  <a:cubicBezTo>
                    <a:pt x="28" y="24"/>
                    <a:pt x="23" y="20"/>
                    <a:pt x="19" y="23"/>
                  </a:cubicBezTo>
                  <a:cubicBezTo>
                    <a:pt x="15" y="25"/>
                    <a:pt x="16" y="31"/>
                    <a:pt x="18" y="35"/>
                  </a:cubicBezTo>
                  <a:cubicBezTo>
                    <a:pt x="21" y="39"/>
                    <a:pt x="24" y="42"/>
                    <a:pt x="25" y="46"/>
                  </a:cubicBezTo>
                  <a:cubicBezTo>
                    <a:pt x="25" y="48"/>
                    <a:pt x="24" y="49"/>
                    <a:pt x="23" y="50"/>
                  </a:cubicBezTo>
                  <a:cubicBezTo>
                    <a:pt x="22" y="52"/>
                    <a:pt x="19" y="52"/>
                    <a:pt x="17" y="51"/>
                  </a:cubicBezTo>
                  <a:cubicBezTo>
                    <a:pt x="15" y="50"/>
                    <a:pt x="13" y="49"/>
                    <a:pt x="11" y="48"/>
                  </a:cubicBezTo>
                  <a:cubicBezTo>
                    <a:pt x="7" y="47"/>
                    <a:pt x="3" y="50"/>
                    <a:pt x="1" y="54"/>
                  </a:cubicBezTo>
                  <a:cubicBezTo>
                    <a:pt x="0" y="58"/>
                    <a:pt x="1" y="63"/>
                    <a:pt x="4" y="66"/>
                  </a:cubicBezTo>
                  <a:cubicBezTo>
                    <a:pt x="6" y="70"/>
                    <a:pt x="10" y="72"/>
                    <a:pt x="14" y="73"/>
                  </a:cubicBezTo>
                  <a:cubicBezTo>
                    <a:pt x="18" y="74"/>
                    <a:pt x="22" y="75"/>
                    <a:pt x="23" y="79"/>
                  </a:cubicBezTo>
                  <a:cubicBezTo>
                    <a:pt x="23" y="82"/>
                    <a:pt x="20" y="85"/>
                    <a:pt x="18" y="87"/>
                  </a:cubicBezTo>
                  <a:cubicBezTo>
                    <a:pt x="15" y="88"/>
                    <a:pt x="12" y="90"/>
                    <a:pt x="11" y="93"/>
                  </a:cubicBezTo>
                  <a:cubicBezTo>
                    <a:pt x="10" y="98"/>
                    <a:pt x="14" y="102"/>
                    <a:pt x="19" y="102"/>
                  </a:cubicBezTo>
                  <a:cubicBezTo>
                    <a:pt x="24" y="103"/>
                    <a:pt x="28" y="101"/>
                    <a:pt x="32" y="100"/>
                  </a:cubicBezTo>
                  <a:close/>
                </a:path>
              </a:pathLst>
            </a:custGeom>
            <a:solidFill>
              <a:srgbClr val="05A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79" name="Freeform 79"/>
            <p:cNvSpPr>
              <a:spLocks/>
            </p:cNvSpPr>
            <p:nvPr/>
          </p:nvSpPr>
          <p:spPr bwMode="auto">
            <a:xfrm>
              <a:off x="10150475" y="5175250"/>
              <a:ext cx="490537" cy="566738"/>
            </a:xfrm>
            <a:custGeom>
              <a:avLst/>
              <a:gdLst>
                <a:gd name="T0" fmla="*/ 15 w 129"/>
                <a:gd name="T1" fmla="*/ 149 h 149"/>
                <a:gd name="T2" fmla="*/ 31 w 129"/>
                <a:gd name="T3" fmla="*/ 124 h 149"/>
                <a:gd name="T4" fmla="*/ 60 w 129"/>
                <a:gd name="T5" fmla="*/ 113 h 149"/>
                <a:gd name="T6" fmla="*/ 90 w 129"/>
                <a:gd name="T7" fmla="*/ 104 h 149"/>
                <a:gd name="T8" fmla="*/ 98 w 129"/>
                <a:gd name="T9" fmla="*/ 99 h 149"/>
                <a:gd name="T10" fmla="*/ 99 w 129"/>
                <a:gd name="T11" fmla="*/ 92 h 149"/>
                <a:gd name="T12" fmla="*/ 85 w 129"/>
                <a:gd name="T13" fmla="*/ 81 h 149"/>
                <a:gd name="T14" fmla="*/ 87 w 129"/>
                <a:gd name="T15" fmla="*/ 70 h 149"/>
                <a:gd name="T16" fmla="*/ 97 w 129"/>
                <a:gd name="T17" fmla="*/ 64 h 149"/>
                <a:gd name="T18" fmla="*/ 122 w 129"/>
                <a:gd name="T19" fmla="*/ 48 h 149"/>
                <a:gd name="T20" fmla="*/ 128 w 129"/>
                <a:gd name="T21" fmla="*/ 40 h 149"/>
                <a:gd name="T22" fmla="*/ 127 w 129"/>
                <a:gd name="T23" fmla="*/ 32 h 149"/>
                <a:gd name="T24" fmla="*/ 119 w 129"/>
                <a:gd name="T25" fmla="*/ 29 h 149"/>
                <a:gd name="T26" fmla="*/ 102 w 129"/>
                <a:gd name="T27" fmla="*/ 32 h 149"/>
                <a:gd name="T28" fmla="*/ 91 w 129"/>
                <a:gd name="T29" fmla="*/ 34 h 149"/>
                <a:gd name="T30" fmla="*/ 85 w 129"/>
                <a:gd name="T31" fmla="*/ 24 h 149"/>
                <a:gd name="T32" fmla="*/ 85 w 129"/>
                <a:gd name="T33" fmla="*/ 11 h 149"/>
                <a:gd name="T34" fmla="*/ 78 w 129"/>
                <a:gd name="T35" fmla="*/ 1 h 149"/>
                <a:gd name="T36" fmla="*/ 68 w 129"/>
                <a:gd name="T37" fmla="*/ 10 h 149"/>
                <a:gd name="T38" fmla="*/ 63 w 129"/>
                <a:gd name="T39" fmla="*/ 18 h 149"/>
                <a:gd name="T40" fmla="*/ 55 w 129"/>
                <a:gd name="T41" fmla="*/ 22 h 149"/>
                <a:gd name="T42" fmla="*/ 40 w 129"/>
                <a:gd name="T43" fmla="*/ 12 h 149"/>
                <a:gd name="T44" fmla="*/ 28 w 129"/>
                <a:gd name="T45" fmla="*/ 14 h 149"/>
                <a:gd name="T46" fmla="*/ 20 w 129"/>
                <a:gd name="T47" fmla="*/ 24 h 149"/>
                <a:gd name="T48" fmla="*/ 19 w 129"/>
                <a:gd name="T49" fmla="*/ 58 h 149"/>
                <a:gd name="T50" fmla="*/ 12 w 129"/>
                <a:gd name="T51" fmla="*/ 90 h 149"/>
                <a:gd name="T52" fmla="*/ 2 w 129"/>
                <a:gd name="T53" fmla="*/ 101 h 149"/>
                <a:gd name="T54" fmla="*/ 2 w 129"/>
                <a:gd name="T55" fmla="*/ 113 h 149"/>
                <a:gd name="T56" fmla="*/ 15 w 129"/>
                <a:gd name="T57"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49">
                  <a:moveTo>
                    <a:pt x="15" y="149"/>
                  </a:moveTo>
                  <a:cubicBezTo>
                    <a:pt x="16" y="139"/>
                    <a:pt x="23" y="130"/>
                    <a:pt x="31" y="124"/>
                  </a:cubicBezTo>
                  <a:cubicBezTo>
                    <a:pt x="40" y="118"/>
                    <a:pt x="50" y="115"/>
                    <a:pt x="60" y="113"/>
                  </a:cubicBezTo>
                  <a:cubicBezTo>
                    <a:pt x="71" y="110"/>
                    <a:pt x="81" y="108"/>
                    <a:pt x="90" y="104"/>
                  </a:cubicBezTo>
                  <a:cubicBezTo>
                    <a:pt x="93" y="103"/>
                    <a:pt x="96" y="102"/>
                    <a:pt x="98" y="99"/>
                  </a:cubicBezTo>
                  <a:cubicBezTo>
                    <a:pt x="99" y="97"/>
                    <a:pt x="100" y="94"/>
                    <a:pt x="99" y="92"/>
                  </a:cubicBezTo>
                  <a:cubicBezTo>
                    <a:pt x="97" y="86"/>
                    <a:pt x="88" y="86"/>
                    <a:pt x="85" y="81"/>
                  </a:cubicBezTo>
                  <a:cubicBezTo>
                    <a:pt x="83" y="77"/>
                    <a:pt x="85" y="73"/>
                    <a:pt x="87" y="70"/>
                  </a:cubicBezTo>
                  <a:cubicBezTo>
                    <a:pt x="90" y="68"/>
                    <a:pt x="93" y="66"/>
                    <a:pt x="97" y="64"/>
                  </a:cubicBezTo>
                  <a:cubicBezTo>
                    <a:pt x="106" y="60"/>
                    <a:pt x="114" y="54"/>
                    <a:pt x="122" y="48"/>
                  </a:cubicBezTo>
                  <a:cubicBezTo>
                    <a:pt x="124" y="46"/>
                    <a:pt x="127" y="43"/>
                    <a:pt x="128" y="40"/>
                  </a:cubicBezTo>
                  <a:cubicBezTo>
                    <a:pt x="129" y="38"/>
                    <a:pt x="129" y="34"/>
                    <a:pt x="127" y="32"/>
                  </a:cubicBezTo>
                  <a:cubicBezTo>
                    <a:pt x="125" y="29"/>
                    <a:pt x="122" y="29"/>
                    <a:pt x="119" y="29"/>
                  </a:cubicBezTo>
                  <a:cubicBezTo>
                    <a:pt x="113" y="29"/>
                    <a:pt x="107" y="30"/>
                    <a:pt x="102" y="32"/>
                  </a:cubicBezTo>
                  <a:cubicBezTo>
                    <a:pt x="98" y="33"/>
                    <a:pt x="94" y="35"/>
                    <a:pt x="91" y="34"/>
                  </a:cubicBezTo>
                  <a:cubicBezTo>
                    <a:pt x="87" y="32"/>
                    <a:pt x="85" y="28"/>
                    <a:pt x="85" y="24"/>
                  </a:cubicBezTo>
                  <a:cubicBezTo>
                    <a:pt x="85" y="19"/>
                    <a:pt x="86" y="15"/>
                    <a:pt x="85" y="11"/>
                  </a:cubicBezTo>
                  <a:cubicBezTo>
                    <a:pt x="85" y="7"/>
                    <a:pt x="83" y="2"/>
                    <a:pt x="78" y="1"/>
                  </a:cubicBezTo>
                  <a:cubicBezTo>
                    <a:pt x="73" y="0"/>
                    <a:pt x="70" y="5"/>
                    <a:pt x="68" y="10"/>
                  </a:cubicBezTo>
                  <a:cubicBezTo>
                    <a:pt x="66" y="13"/>
                    <a:pt x="65" y="15"/>
                    <a:pt x="63" y="18"/>
                  </a:cubicBezTo>
                  <a:cubicBezTo>
                    <a:pt x="61" y="20"/>
                    <a:pt x="58" y="22"/>
                    <a:pt x="55" y="22"/>
                  </a:cubicBezTo>
                  <a:cubicBezTo>
                    <a:pt x="49" y="21"/>
                    <a:pt x="46" y="14"/>
                    <a:pt x="40" y="12"/>
                  </a:cubicBezTo>
                  <a:cubicBezTo>
                    <a:pt x="36" y="10"/>
                    <a:pt x="31" y="11"/>
                    <a:pt x="28" y="14"/>
                  </a:cubicBezTo>
                  <a:cubicBezTo>
                    <a:pt x="24" y="16"/>
                    <a:pt x="22" y="20"/>
                    <a:pt x="20" y="24"/>
                  </a:cubicBezTo>
                  <a:cubicBezTo>
                    <a:pt x="16" y="34"/>
                    <a:pt x="18" y="46"/>
                    <a:pt x="19" y="58"/>
                  </a:cubicBezTo>
                  <a:cubicBezTo>
                    <a:pt x="20" y="69"/>
                    <a:pt x="19" y="82"/>
                    <a:pt x="12" y="90"/>
                  </a:cubicBezTo>
                  <a:cubicBezTo>
                    <a:pt x="8" y="94"/>
                    <a:pt x="4" y="97"/>
                    <a:pt x="2" y="101"/>
                  </a:cubicBezTo>
                  <a:cubicBezTo>
                    <a:pt x="0" y="105"/>
                    <a:pt x="1" y="109"/>
                    <a:pt x="2" y="113"/>
                  </a:cubicBezTo>
                  <a:cubicBezTo>
                    <a:pt x="4" y="125"/>
                    <a:pt x="8" y="138"/>
                    <a:pt x="15" y="149"/>
                  </a:cubicBezTo>
                  <a:close/>
                </a:path>
              </a:pathLst>
            </a:custGeom>
            <a:solidFill>
              <a:srgbClr val="05C0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80" name="Freeform 80"/>
            <p:cNvSpPr>
              <a:spLocks/>
            </p:cNvSpPr>
            <p:nvPr/>
          </p:nvSpPr>
          <p:spPr bwMode="auto">
            <a:xfrm>
              <a:off x="9907588" y="5689600"/>
              <a:ext cx="569912" cy="52388"/>
            </a:xfrm>
            <a:custGeom>
              <a:avLst/>
              <a:gdLst>
                <a:gd name="T0" fmla="*/ 146 w 150"/>
                <a:gd name="T1" fmla="*/ 14 h 14"/>
                <a:gd name="T2" fmla="*/ 4 w 150"/>
                <a:gd name="T3" fmla="*/ 14 h 14"/>
                <a:gd name="T4" fmla="*/ 0 w 150"/>
                <a:gd name="T5" fmla="*/ 10 h 14"/>
                <a:gd name="T6" fmla="*/ 0 w 150"/>
                <a:gd name="T7" fmla="*/ 4 h 14"/>
                <a:gd name="T8" fmla="*/ 4 w 150"/>
                <a:gd name="T9" fmla="*/ 0 h 14"/>
                <a:gd name="T10" fmla="*/ 146 w 150"/>
                <a:gd name="T11" fmla="*/ 0 h 14"/>
                <a:gd name="T12" fmla="*/ 150 w 150"/>
                <a:gd name="T13" fmla="*/ 4 h 14"/>
                <a:gd name="T14" fmla="*/ 150 w 150"/>
                <a:gd name="T15" fmla="*/ 10 h 14"/>
                <a:gd name="T16" fmla="*/ 146 w 150"/>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14">
                  <a:moveTo>
                    <a:pt x="146" y="14"/>
                  </a:moveTo>
                  <a:cubicBezTo>
                    <a:pt x="4" y="14"/>
                    <a:pt x="4" y="14"/>
                    <a:pt x="4" y="14"/>
                  </a:cubicBezTo>
                  <a:cubicBezTo>
                    <a:pt x="2" y="14"/>
                    <a:pt x="0" y="12"/>
                    <a:pt x="0" y="10"/>
                  </a:cubicBezTo>
                  <a:cubicBezTo>
                    <a:pt x="0" y="4"/>
                    <a:pt x="0" y="4"/>
                    <a:pt x="0" y="4"/>
                  </a:cubicBezTo>
                  <a:cubicBezTo>
                    <a:pt x="0" y="2"/>
                    <a:pt x="2" y="0"/>
                    <a:pt x="4" y="0"/>
                  </a:cubicBezTo>
                  <a:cubicBezTo>
                    <a:pt x="146" y="0"/>
                    <a:pt x="146" y="0"/>
                    <a:pt x="146" y="0"/>
                  </a:cubicBezTo>
                  <a:cubicBezTo>
                    <a:pt x="148" y="0"/>
                    <a:pt x="150" y="2"/>
                    <a:pt x="150" y="4"/>
                  </a:cubicBezTo>
                  <a:cubicBezTo>
                    <a:pt x="150" y="10"/>
                    <a:pt x="150" y="10"/>
                    <a:pt x="150" y="10"/>
                  </a:cubicBezTo>
                  <a:cubicBezTo>
                    <a:pt x="150" y="12"/>
                    <a:pt x="148" y="14"/>
                    <a:pt x="146" y="14"/>
                  </a:cubicBezTo>
                  <a:close/>
                </a:path>
              </a:pathLst>
            </a:custGeom>
            <a:solidFill>
              <a:srgbClr val="5300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4" name="CaixaDeTexto 3">
            <a:extLst>
              <a:ext uri="{FF2B5EF4-FFF2-40B4-BE49-F238E27FC236}">
                <a16:creationId xmlns:a16="http://schemas.microsoft.com/office/drawing/2014/main" id="{0C61EA61-6BF4-217F-B8C2-4D78E3A8C618}"/>
              </a:ext>
            </a:extLst>
          </p:cNvPr>
          <p:cNvSpPr txBox="1"/>
          <p:nvPr/>
        </p:nvSpPr>
        <p:spPr>
          <a:xfrm>
            <a:off x="178524" y="688888"/>
            <a:ext cx="5651372" cy="369332"/>
          </a:xfrm>
          <a:prstGeom prst="rect">
            <a:avLst/>
          </a:prstGeom>
          <a:noFill/>
        </p:spPr>
        <p:txBody>
          <a:bodyPr wrap="square">
            <a:spAutoFit/>
          </a:bodyPr>
          <a:lstStyle/>
          <a:p>
            <a:pPr algn="just"/>
            <a:r>
              <a:rPr lang="pt-BR" sz="1800" b="1" cap="small" dirty="0">
                <a:latin typeface="Arial" panose="020B0604020202020204" pitchFamily="34" charset="0"/>
                <a:cs typeface="Arial" panose="020B0604020202020204" pitchFamily="34" charset="0"/>
              </a:rPr>
              <a:t>Gestor  fiscal de contratos</a:t>
            </a:r>
          </a:p>
        </p:txBody>
      </p:sp>
      <p:sp>
        <p:nvSpPr>
          <p:cNvPr id="5" name="CaixaDeTexto 4">
            <a:extLst>
              <a:ext uri="{FF2B5EF4-FFF2-40B4-BE49-F238E27FC236}">
                <a16:creationId xmlns:a16="http://schemas.microsoft.com/office/drawing/2014/main" id="{9B3464A0-68C1-B3F6-9079-883BFD3AFF27}"/>
              </a:ext>
            </a:extLst>
          </p:cNvPr>
          <p:cNvSpPr txBox="1"/>
          <p:nvPr/>
        </p:nvSpPr>
        <p:spPr>
          <a:xfrm>
            <a:off x="532135" y="1375724"/>
            <a:ext cx="2790304" cy="2862322"/>
          </a:xfrm>
          <a:prstGeom prst="rect">
            <a:avLst/>
          </a:prstGeom>
          <a:noFill/>
        </p:spPr>
        <p:txBody>
          <a:bodyPr wrap="square">
            <a:spAutoFit/>
          </a:bodyPr>
          <a:lstStyle/>
          <a:p>
            <a:r>
              <a:rPr lang="pt-BR" sz="1500" dirty="0">
                <a:latin typeface="Arial" panose="020B0604020202020204" pitchFamily="34" charset="0"/>
              </a:rPr>
              <a:t>Art. 7º Caberá à </a:t>
            </a:r>
            <a:r>
              <a:rPr lang="pt-BR" sz="1500" b="1" dirty="0">
                <a:latin typeface="Arial" panose="020B0604020202020204" pitchFamily="34" charset="0"/>
              </a:rPr>
              <a:t>AUTORIDADE MÁXIMA </a:t>
            </a:r>
            <a:r>
              <a:rPr lang="pt-BR" sz="1500" dirty="0">
                <a:latin typeface="Arial" panose="020B0604020202020204" pitchFamily="34" charset="0"/>
              </a:rPr>
              <a:t>do órgão ou da entidade..., promover </a:t>
            </a:r>
            <a:r>
              <a:rPr lang="pt-BR" sz="1500" b="1" dirty="0">
                <a:latin typeface="Arial" panose="020B0604020202020204" pitchFamily="34" charset="0"/>
              </a:rPr>
              <a:t>GESTÃO POR COMPETÊNCIAS</a:t>
            </a:r>
            <a:r>
              <a:rPr lang="pt-BR" sz="1500" dirty="0">
                <a:latin typeface="Arial" panose="020B0604020202020204" pitchFamily="34" charset="0"/>
              </a:rPr>
              <a:t> e </a:t>
            </a:r>
            <a:r>
              <a:rPr lang="pt-BR" sz="1500" b="1" dirty="0">
                <a:latin typeface="Arial" panose="020B0604020202020204" pitchFamily="34" charset="0"/>
              </a:rPr>
              <a:t>DESIGNAR AGENTES PÚBLICOS</a:t>
            </a:r>
            <a:r>
              <a:rPr lang="pt-BR" sz="1500" dirty="0">
                <a:latin typeface="Arial" panose="020B0604020202020204" pitchFamily="34" charset="0"/>
              </a:rPr>
              <a:t> para o </a:t>
            </a:r>
            <a:r>
              <a:rPr lang="pt-BR" sz="1500" b="1" dirty="0">
                <a:latin typeface="Arial" panose="020B0604020202020204" pitchFamily="34" charset="0"/>
              </a:rPr>
              <a:t>DESEMPENHO DAS FUNÇÕES ESSENCIAIS À EXECUÇÃO DESTA LEI QUE PREENCHAM OS SEGUINTES REQUISITOS</a:t>
            </a:r>
            <a:r>
              <a:rPr lang="pt-BR" sz="1500" dirty="0">
                <a:latin typeface="Arial" panose="020B0604020202020204" pitchFamily="34" charset="0"/>
              </a:rPr>
              <a:t>:</a:t>
            </a:r>
            <a:endParaRPr lang="pt-BR" sz="1500" dirty="0"/>
          </a:p>
        </p:txBody>
      </p:sp>
    </p:spTree>
    <p:extLst>
      <p:ext uri="{BB962C8B-B14F-4D97-AF65-F5344CB8AC3E}">
        <p14:creationId xmlns:p14="http://schemas.microsoft.com/office/powerpoint/2010/main" val="39333517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7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7000">
                                          <p:cBhvr additive="base">
                                            <p:cTn id="7" dur="1000" fill="hold"/>
                                            <p:tgtEl>
                                              <p:spTgt spid="13"/>
                                            </p:tgtEl>
                                            <p:attrNameLst>
                                              <p:attrName>ppt_x</p:attrName>
                                            </p:attrNameLst>
                                          </p:cBhvr>
                                          <p:tavLst>
                                            <p:tav tm="0">
                                              <p:val>
                                                <p:strVal val="1+#ppt_w/2"/>
                                              </p:val>
                                            </p:tav>
                                            <p:tav tm="100000">
                                              <p:val>
                                                <p:strVal val="#ppt_x"/>
                                              </p:val>
                                            </p:tav>
                                          </p:tavLst>
                                        </p:anim>
                                        <p:anim calcmode="lin" valueType="num" p14:bounceEnd="67000">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7000">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14:bounceEnd="67000">
                                          <p:cBhvr additive="base">
                                            <p:cTn id="11" dur="1000" fill="hold"/>
                                            <p:tgtEl>
                                              <p:spTgt spid="14"/>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67000">
                                      <p:stCondLst>
                                        <p:cond delay="400"/>
                                      </p:stCondLst>
                                      <p:childTnLst>
                                        <p:set>
                                          <p:cBhvr>
                                            <p:cTn id="14" dur="1" fill="hold">
                                              <p:stCondLst>
                                                <p:cond delay="0"/>
                                              </p:stCondLst>
                                            </p:cTn>
                                            <p:tgtEl>
                                              <p:spTgt spid="82"/>
                                            </p:tgtEl>
                                            <p:attrNameLst>
                                              <p:attrName>style.visibility</p:attrName>
                                            </p:attrNameLst>
                                          </p:cBhvr>
                                          <p:to>
                                            <p:strVal val="visible"/>
                                          </p:to>
                                        </p:set>
                                        <p:anim calcmode="lin" valueType="num" p14:bounceEnd="67000">
                                          <p:cBhvr additive="base">
                                            <p:cTn id="15" dur="1000" fill="hold"/>
                                            <p:tgtEl>
                                              <p:spTgt spid="82"/>
                                            </p:tgtEl>
                                            <p:attrNameLst>
                                              <p:attrName>ppt_x</p:attrName>
                                            </p:attrNameLst>
                                          </p:cBhvr>
                                          <p:tavLst>
                                            <p:tav tm="0">
                                              <p:val>
                                                <p:strVal val="0-#ppt_w/2"/>
                                              </p:val>
                                            </p:tav>
                                            <p:tav tm="100000">
                                              <p:val>
                                                <p:strVal val="#ppt_x"/>
                                              </p:val>
                                            </p:tav>
                                          </p:tavLst>
                                        </p:anim>
                                        <p:anim calcmode="lin" valueType="num" p14:bounceEnd="67000">
                                          <p:cBhvr additive="base">
                                            <p:cTn id="16" dur="1000" fill="hold"/>
                                            <p:tgtEl>
                                              <p:spTgt spid="82"/>
                                            </p:tgtEl>
                                            <p:attrNameLst>
                                              <p:attrName>ppt_y</p:attrName>
                                            </p:attrNameLst>
                                          </p:cBhvr>
                                          <p:tavLst>
                                            <p:tav tm="0">
                                              <p:val>
                                                <p:strVal val="#ppt_y"/>
                                              </p:val>
                                            </p:tav>
                                            <p:tav tm="100000">
                                              <p:val>
                                                <p:strVal val="#ppt_y"/>
                                              </p:val>
                                            </p:tav>
                                          </p:tavLst>
                                        </p:anim>
                                      </p:childTnLst>
                                    </p:cTn>
                                  </p:par>
                                  <p:par>
                                    <p:cTn id="17" presetID="2" presetClass="entr" presetSubtype="1" fill="hold" grpId="0" nodeType="withEffect" p14:presetBounceEnd="67000">
                                      <p:stCondLst>
                                        <p:cond delay="600"/>
                                      </p:stCondLst>
                                      <p:childTnLst>
                                        <p:set>
                                          <p:cBhvr>
                                            <p:cTn id="18" dur="1" fill="hold">
                                              <p:stCondLst>
                                                <p:cond delay="0"/>
                                              </p:stCondLst>
                                            </p:cTn>
                                            <p:tgtEl>
                                              <p:spTgt spid="11"/>
                                            </p:tgtEl>
                                            <p:attrNameLst>
                                              <p:attrName>style.visibility</p:attrName>
                                            </p:attrNameLst>
                                          </p:cBhvr>
                                          <p:to>
                                            <p:strVal val="visible"/>
                                          </p:to>
                                        </p:set>
                                        <p:anim calcmode="lin" valueType="num" p14:bounceEnd="67000">
                                          <p:cBhvr additive="base">
                                            <p:cTn id="19" dur="1000" fill="hold"/>
                                            <p:tgtEl>
                                              <p:spTgt spid="11"/>
                                            </p:tgtEl>
                                            <p:attrNameLst>
                                              <p:attrName>ppt_x</p:attrName>
                                            </p:attrNameLst>
                                          </p:cBhvr>
                                          <p:tavLst>
                                            <p:tav tm="0">
                                              <p:val>
                                                <p:strVal val="#ppt_x"/>
                                              </p:val>
                                            </p:tav>
                                            <p:tav tm="100000">
                                              <p:val>
                                                <p:strVal val="#ppt_x"/>
                                              </p:val>
                                            </p:tav>
                                          </p:tavLst>
                                        </p:anim>
                                        <p:anim calcmode="lin" valueType="num" p14:bounceEnd="67000">
                                          <p:cBhvr additive="base">
                                            <p:cTn id="20" dur="10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67000">
                                      <p:stCondLst>
                                        <p:cond delay="800"/>
                                      </p:stCondLst>
                                      <p:childTnLst>
                                        <p:set>
                                          <p:cBhvr>
                                            <p:cTn id="22" dur="1" fill="hold">
                                              <p:stCondLst>
                                                <p:cond delay="0"/>
                                              </p:stCondLst>
                                            </p:cTn>
                                            <p:tgtEl>
                                              <p:spTgt spid="83"/>
                                            </p:tgtEl>
                                            <p:attrNameLst>
                                              <p:attrName>style.visibility</p:attrName>
                                            </p:attrNameLst>
                                          </p:cBhvr>
                                          <p:to>
                                            <p:strVal val="visible"/>
                                          </p:to>
                                        </p:set>
                                        <p:anim calcmode="lin" valueType="num" p14:bounceEnd="67000">
                                          <p:cBhvr additive="base">
                                            <p:cTn id="23" dur="1000" fill="hold"/>
                                            <p:tgtEl>
                                              <p:spTgt spid="83"/>
                                            </p:tgtEl>
                                            <p:attrNameLst>
                                              <p:attrName>ppt_x</p:attrName>
                                            </p:attrNameLst>
                                          </p:cBhvr>
                                          <p:tavLst>
                                            <p:tav tm="0">
                                              <p:val>
                                                <p:strVal val="#ppt_x"/>
                                              </p:val>
                                            </p:tav>
                                            <p:tav tm="100000">
                                              <p:val>
                                                <p:strVal val="#ppt_x"/>
                                              </p:val>
                                            </p:tav>
                                          </p:tavLst>
                                        </p:anim>
                                        <p:anim calcmode="lin" valueType="num" p14:bounceEnd="67000">
                                          <p:cBhvr additive="base">
                                            <p:cTn id="24" dur="1000" fill="hold"/>
                                            <p:tgtEl>
                                              <p:spTgt spid="83"/>
                                            </p:tgtEl>
                                            <p:attrNameLst>
                                              <p:attrName>ppt_y</p:attrName>
                                            </p:attrNameLst>
                                          </p:cBhvr>
                                          <p:tavLst>
                                            <p:tav tm="0">
                                              <p:val>
                                                <p:strVal val="0-#ppt_h/2"/>
                                              </p:val>
                                            </p:tav>
                                            <p:tav tm="100000">
                                              <p:val>
                                                <p:strVal val="#ppt_y"/>
                                              </p:val>
                                            </p:tav>
                                          </p:tavLst>
                                        </p:anim>
                                      </p:childTnLst>
                                    </p:cTn>
                                  </p:par>
                                  <p:par>
                                    <p:cTn id="25" presetID="2" presetClass="entr" presetSubtype="4" fill="hold" nodeType="withEffect" p14:presetBounceEnd="67000">
                                      <p:stCondLst>
                                        <p:cond delay="1000"/>
                                      </p:stCondLst>
                                      <p:childTnLst>
                                        <p:set>
                                          <p:cBhvr>
                                            <p:cTn id="26" dur="1" fill="hold">
                                              <p:stCondLst>
                                                <p:cond delay="0"/>
                                              </p:stCondLst>
                                            </p:cTn>
                                            <p:tgtEl>
                                              <p:spTgt spid="81"/>
                                            </p:tgtEl>
                                            <p:attrNameLst>
                                              <p:attrName>style.visibility</p:attrName>
                                            </p:attrNameLst>
                                          </p:cBhvr>
                                          <p:to>
                                            <p:strVal val="visible"/>
                                          </p:to>
                                        </p:set>
                                        <p:anim calcmode="lin" valueType="num" p14:bounceEnd="67000">
                                          <p:cBhvr additive="base">
                                            <p:cTn id="27" dur="1000" fill="hold"/>
                                            <p:tgtEl>
                                              <p:spTgt spid="81"/>
                                            </p:tgtEl>
                                            <p:attrNameLst>
                                              <p:attrName>ppt_x</p:attrName>
                                            </p:attrNameLst>
                                          </p:cBhvr>
                                          <p:tavLst>
                                            <p:tav tm="0">
                                              <p:val>
                                                <p:strVal val="#ppt_x"/>
                                              </p:val>
                                            </p:tav>
                                            <p:tav tm="100000">
                                              <p:val>
                                                <p:strVal val="#ppt_x"/>
                                              </p:val>
                                            </p:tav>
                                          </p:tavLst>
                                        </p:anim>
                                        <p:anim calcmode="lin" valueType="num" p14:bounceEnd="67000">
                                          <p:cBhvr additive="base">
                                            <p:cTn id="28" dur="1000" fill="hold"/>
                                            <p:tgtEl>
                                              <p:spTgt spid="8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7000">
                                      <p:stCondLst>
                                        <p:cond delay="1200"/>
                                      </p:stCondLst>
                                      <p:childTnLst>
                                        <p:set>
                                          <p:cBhvr>
                                            <p:cTn id="30" dur="1" fill="hold">
                                              <p:stCondLst>
                                                <p:cond delay="0"/>
                                              </p:stCondLst>
                                            </p:cTn>
                                            <p:tgtEl>
                                              <p:spTgt spid="85"/>
                                            </p:tgtEl>
                                            <p:attrNameLst>
                                              <p:attrName>style.visibility</p:attrName>
                                            </p:attrNameLst>
                                          </p:cBhvr>
                                          <p:to>
                                            <p:strVal val="visible"/>
                                          </p:to>
                                        </p:set>
                                        <p:anim calcmode="lin" valueType="num" p14:bounceEnd="67000">
                                          <p:cBhvr additive="base">
                                            <p:cTn id="31" dur="1000" fill="hold"/>
                                            <p:tgtEl>
                                              <p:spTgt spid="85"/>
                                            </p:tgtEl>
                                            <p:attrNameLst>
                                              <p:attrName>ppt_x</p:attrName>
                                            </p:attrNameLst>
                                          </p:cBhvr>
                                          <p:tavLst>
                                            <p:tav tm="0">
                                              <p:val>
                                                <p:strVal val="#ppt_x"/>
                                              </p:val>
                                            </p:tav>
                                            <p:tav tm="100000">
                                              <p:val>
                                                <p:strVal val="#ppt_x"/>
                                              </p:val>
                                            </p:tav>
                                          </p:tavLst>
                                        </p:anim>
                                        <p:anim calcmode="lin" valueType="num" p14:bounceEnd="67000">
                                          <p:cBhvr additive="base">
                                            <p:cTn id="32" dur="1000" fill="hold"/>
                                            <p:tgtEl>
                                              <p:spTgt spid="8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7000">
                                      <p:stCondLst>
                                        <p:cond delay="1400"/>
                                      </p:stCondLst>
                                      <p:childTnLst>
                                        <p:set>
                                          <p:cBhvr>
                                            <p:cTn id="34" dur="1" fill="hold">
                                              <p:stCondLst>
                                                <p:cond delay="0"/>
                                              </p:stCondLst>
                                            </p:cTn>
                                            <p:tgtEl>
                                              <p:spTgt spid="86"/>
                                            </p:tgtEl>
                                            <p:attrNameLst>
                                              <p:attrName>style.visibility</p:attrName>
                                            </p:attrNameLst>
                                          </p:cBhvr>
                                          <p:to>
                                            <p:strVal val="visible"/>
                                          </p:to>
                                        </p:set>
                                        <p:anim calcmode="lin" valueType="num" p14:bounceEnd="67000">
                                          <p:cBhvr additive="base">
                                            <p:cTn id="35" dur="1000" fill="hold"/>
                                            <p:tgtEl>
                                              <p:spTgt spid="86"/>
                                            </p:tgtEl>
                                            <p:attrNameLst>
                                              <p:attrName>ppt_x</p:attrName>
                                            </p:attrNameLst>
                                          </p:cBhvr>
                                          <p:tavLst>
                                            <p:tav tm="0">
                                              <p:val>
                                                <p:strVal val="#ppt_x"/>
                                              </p:val>
                                            </p:tav>
                                            <p:tav tm="100000">
                                              <p:val>
                                                <p:strVal val="#ppt_x"/>
                                              </p:val>
                                            </p:tav>
                                          </p:tavLst>
                                        </p:anim>
                                        <p:anim calcmode="lin" valueType="num" p14:bounceEnd="67000">
                                          <p:cBhvr additive="base">
                                            <p:cTn id="36" dur="1000" fill="hold"/>
                                            <p:tgtEl>
                                              <p:spTgt spid="86"/>
                                            </p:tgtEl>
                                            <p:attrNameLst>
                                              <p:attrName>ppt_y</p:attrName>
                                            </p:attrNameLst>
                                          </p:cBhvr>
                                          <p:tavLst>
                                            <p:tav tm="0">
                                              <p:val>
                                                <p:strVal val="1+#ppt_h/2"/>
                                              </p:val>
                                            </p:tav>
                                            <p:tav tm="100000">
                                              <p:val>
                                                <p:strVal val="#ppt_y"/>
                                              </p:val>
                                            </p:tav>
                                          </p:tavLst>
                                        </p:anim>
                                      </p:childTnLst>
                                    </p:cTn>
                                  </p:par>
                                  <p:par>
                                    <p:cTn id="37" presetID="53" presetClass="entr" presetSubtype="16" fill="hold" nodeType="withEffect">
                                      <p:stCondLst>
                                        <p:cond delay="2000"/>
                                      </p:stCondLst>
                                      <p:childTnLst>
                                        <p:set>
                                          <p:cBhvr>
                                            <p:cTn id="38" dur="1" fill="hold">
                                              <p:stCondLst>
                                                <p:cond delay="0"/>
                                              </p:stCondLst>
                                            </p:cTn>
                                            <p:tgtEl>
                                              <p:spTgt spid="89"/>
                                            </p:tgtEl>
                                            <p:attrNameLst>
                                              <p:attrName>style.visibility</p:attrName>
                                            </p:attrNameLst>
                                          </p:cBhvr>
                                          <p:to>
                                            <p:strVal val="visible"/>
                                          </p:to>
                                        </p:set>
                                        <p:anim calcmode="lin" valueType="num">
                                          <p:cBhvr>
                                            <p:cTn id="39" dur="500" fill="hold"/>
                                            <p:tgtEl>
                                              <p:spTgt spid="89"/>
                                            </p:tgtEl>
                                            <p:attrNameLst>
                                              <p:attrName>ppt_w</p:attrName>
                                            </p:attrNameLst>
                                          </p:cBhvr>
                                          <p:tavLst>
                                            <p:tav tm="0">
                                              <p:val>
                                                <p:fltVal val="0"/>
                                              </p:val>
                                            </p:tav>
                                            <p:tav tm="100000">
                                              <p:val>
                                                <p:strVal val="#ppt_w"/>
                                              </p:val>
                                            </p:tav>
                                          </p:tavLst>
                                        </p:anim>
                                        <p:anim calcmode="lin" valueType="num">
                                          <p:cBhvr>
                                            <p:cTn id="40" dur="500" fill="hold"/>
                                            <p:tgtEl>
                                              <p:spTgt spid="89"/>
                                            </p:tgtEl>
                                            <p:attrNameLst>
                                              <p:attrName>ppt_h</p:attrName>
                                            </p:attrNameLst>
                                          </p:cBhvr>
                                          <p:tavLst>
                                            <p:tav tm="0">
                                              <p:val>
                                                <p:fltVal val="0"/>
                                              </p:val>
                                            </p:tav>
                                            <p:tav tm="100000">
                                              <p:val>
                                                <p:strVal val="#ppt_h"/>
                                              </p:val>
                                            </p:tav>
                                          </p:tavLst>
                                        </p:anim>
                                        <p:animEffect transition="in" filter="fade">
                                          <p:cBhvr>
                                            <p:cTn id="41" dur="500"/>
                                            <p:tgtEl>
                                              <p:spTgt spid="89"/>
                                            </p:tgtEl>
                                          </p:cBhvr>
                                        </p:animEffect>
                                      </p:childTnLst>
                                    </p:cTn>
                                  </p:par>
                                  <p:par>
                                    <p:cTn id="42" presetID="10" presetClass="entr" presetSubtype="0" fill="hold" nodeType="withEffect">
                                      <p:stCondLst>
                                        <p:cond delay="2000"/>
                                      </p:stCondLst>
                                      <p:childTnLst>
                                        <p:set>
                                          <p:cBhvr>
                                            <p:cTn id="43" dur="1" fill="hold">
                                              <p:stCondLst>
                                                <p:cond delay="0"/>
                                              </p:stCondLst>
                                            </p:cTn>
                                            <p:tgtEl>
                                              <p:spTgt spid="102"/>
                                            </p:tgtEl>
                                            <p:attrNameLst>
                                              <p:attrName>style.visibility</p:attrName>
                                            </p:attrNameLst>
                                          </p:cBhvr>
                                          <p:to>
                                            <p:strVal val="visible"/>
                                          </p:to>
                                        </p:set>
                                        <p:animEffect transition="in" filter="fade">
                                          <p:cBhvr>
                                            <p:cTn id="44" dur="500"/>
                                            <p:tgtEl>
                                              <p:spTgt spid="102"/>
                                            </p:tgtEl>
                                          </p:cBhvr>
                                        </p:animEffect>
                                      </p:childTnLst>
                                    </p:cTn>
                                  </p:par>
                                  <p:par>
                                    <p:cTn id="45" presetID="10" presetClass="entr" presetSubtype="0" fill="hold" grpId="0" nodeType="withEffect">
                                      <p:stCondLst>
                                        <p:cond delay="225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42" presetClass="path" presetSubtype="0" accel="50000" decel="50000" fill="hold" grpId="1" nodeType="withEffect">
                                      <p:stCondLst>
                                        <p:cond delay="2250"/>
                                      </p:stCondLst>
                                      <p:childTnLst>
                                        <p:animMotion origin="layout" path="M 2.22045E-16 0.05301 L 2.22045E-16 -0.06088 " pathEditMode="relative" rAng="0" ptsTypes="AA">
                                          <p:cBhvr>
                                            <p:cTn id="49" dur="2000" fill="hold"/>
                                            <p:tgtEl>
                                              <p:spTgt spid="12"/>
                                            </p:tgtEl>
                                            <p:attrNameLst>
                                              <p:attrName>ppt_x</p:attrName>
                                              <p:attrName>ppt_y</p:attrName>
                                            </p:attrNameLst>
                                          </p:cBhvr>
                                          <p:rCtr x="0" y="-5694"/>
                                        </p:animMotion>
                                      </p:childTnLst>
                                    </p:cTn>
                                  </p:par>
                                  <p:par>
                                    <p:cTn id="50" presetID="53" presetClass="entr" presetSubtype="16" fill="hold" grpId="0" nodeType="withEffect">
                                      <p:stCondLst>
                                        <p:cond delay="150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175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grpId="0" nodeType="withEffect">
                                      <p:stCondLst>
                                        <p:cond delay="1900"/>
                                      </p:stCondLst>
                                      <p:childTnLst>
                                        <p:set>
                                          <p:cBhvr>
                                            <p:cTn id="61" dur="1" fill="hold">
                                              <p:stCondLst>
                                                <p:cond delay="0"/>
                                              </p:stCondLst>
                                            </p:cTn>
                                            <p:tgtEl>
                                              <p:spTgt spid="6"/>
                                            </p:tgtEl>
                                            <p:attrNameLst>
                                              <p:attrName>style.visibility</p:attrName>
                                            </p:attrNameLst>
                                          </p:cBhvr>
                                          <p:to>
                                            <p:strVal val="visible"/>
                                          </p:to>
                                        </p:set>
                                        <p:anim calcmode="lin" valueType="num">
                                          <p:cBhvr>
                                            <p:cTn id="62" dur="500" fill="hold"/>
                                            <p:tgtEl>
                                              <p:spTgt spid="6"/>
                                            </p:tgtEl>
                                            <p:attrNameLst>
                                              <p:attrName>ppt_w</p:attrName>
                                            </p:attrNameLst>
                                          </p:cBhvr>
                                          <p:tavLst>
                                            <p:tav tm="0">
                                              <p:val>
                                                <p:fltVal val="0"/>
                                              </p:val>
                                            </p:tav>
                                            <p:tav tm="100000">
                                              <p:val>
                                                <p:strVal val="#ppt_w"/>
                                              </p:val>
                                            </p:tav>
                                          </p:tavLst>
                                        </p:anim>
                                        <p:anim calcmode="lin" valueType="num">
                                          <p:cBhvr>
                                            <p:cTn id="63" dur="500" fill="hold"/>
                                            <p:tgtEl>
                                              <p:spTgt spid="6"/>
                                            </p:tgtEl>
                                            <p:attrNameLst>
                                              <p:attrName>ppt_h</p:attrName>
                                            </p:attrNameLst>
                                          </p:cBhvr>
                                          <p:tavLst>
                                            <p:tav tm="0">
                                              <p:val>
                                                <p:fltVal val="0"/>
                                              </p:val>
                                            </p:tav>
                                            <p:tav tm="100000">
                                              <p:val>
                                                <p:strVal val="#ppt_h"/>
                                              </p:val>
                                            </p:tav>
                                          </p:tavLst>
                                        </p:anim>
                                        <p:animEffect transition="in" filter="fade">
                                          <p:cBhvr>
                                            <p:cTn id="64" dur="500"/>
                                            <p:tgtEl>
                                              <p:spTgt spid="6"/>
                                            </p:tgtEl>
                                          </p:cBhvr>
                                        </p:animEffect>
                                      </p:childTnLst>
                                    </p:cTn>
                                  </p:par>
                                  <p:par>
                                    <p:cTn id="65" presetID="53" presetClass="entr" presetSubtype="16" fill="hold" grpId="0" nodeType="withEffect">
                                      <p:stCondLst>
                                        <p:cond delay="2100"/>
                                      </p:stCondLst>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ppt_w</p:attrName>
                                            </p:attrNameLst>
                                          </p:cBhvr>
                                          <p:tavLst>
                                            <p:tav tm="0">
                                              <p:val>
                                                <p:fltVal val="0"/>
                                              </p:val>
                                            </p:tav>
                                            <p:tav tm="100000">
                                              <p:val>
                                                <p:strVal val="#ppt_w"/>
                                              </p:val>
                                            </p:tav>
                                          </p:tavLst>
                                        </p:anim>
                                        <p:anim calcmode="lin" valueType="num">
                                          <p:cBhvr>
                                            <p:cTn id="68" dur="500" fill="hold"/>
                                            <p:tgtEl>
                                              <p:spTgt spid="7"/>
                                            </p:tgtEl>
                                            <p:attrNameLst>
                                              <p:attrName>ppt_h</p:attrName>
                                            </p:attrNameLst>
                                          </p:cBhvr>
                                          <p:tavLst>
                                            <p:tav tm="0">
                                              <p:val>
                                                <p:fltVal val="0"/>
                                              </p:val>
                                            </p:tav>
                                            <p:tav tm="100000">
                                              <p:val>
                                                <p:strVal val="#ppt_h"/>
                                              </p:val>
                                            </p:tav>
                                          </p:tavLst>
                                        </p:anim>
                                        <p:animEffect transition="in" filter="fade">
                                          <p:cBhvr>
                                            <p:cTn id="69" dur="500"/>
                                            <p:tgtEl>
                                              <p:spTgt spid="7"/>
                                            </p:tgtEl>
                                          </p:cBhvr>
                                        </p:animEffect>
                                      </p:childTnLst>
                                    </p:cTn>
                                  </p:par>
                                  <p:par>
                                    <p:cTn id="70" presetID="53" presetClass="entr" presetSubtype="16" fill="hold" grpId="0" nodeType="withEffect">
                                      <p:stCondLst>
                                        <p:cond delay="2300"/>
                                      </p:stCondLst>
                                      <p:childTnLst>
                                        <p:set>
                                          <p:cBhvr>
                                            <p:cTn id="71" dur="1" fill="hold">
                                              <p:stCondLst>
                                                <p:cond delay="0"/>
                                              </p:stCondLst>
                                            </p:cTn>
                                            <p:tgtEl>
                                              <p:spTgt spid="9"/>
                                            </p:tgtEl>
                                            <p:attrNameLst>
                                              <p:attrName>style.visibility</p:attrName>
                                            </p:attrNameLst>
                                          </p:cBhvr>
                                          <p:to>
                                            <p:strVal val="visible"/>
                                          </p:to>
                                        </p:set>
                                        <p:anim calcmode="lin" valueType="num">
                                          <p:cBhvr>
                                            <p:cTn id="72" dur="500" fill="hold"/>
                                            <p:tgtEl>
                                              <p:spTgt spid="9"/>
                                            </p:tgtEl>
                                            <p:attrNameLst>
                                              <p:attrName>ppt_w</p:attrName>
                                            </p:attrNameLst>
                                          </p:cBhvr>
                                          <p:tavLst>
                                            <p:tav tm="0">
                                              <p:val>
                                                <p:fltVal val="0"/>
                                              </p:val>
                                            </p:tav>
                                            <p:tav tm="100000">
                                              <p:val>
                                                <p:strVal val="#ppt_w"/>
                                              </p:val>
                                            </p:tav>
                                          </p:tavLst>
                                        </p:anim>
                                        <p:anim calcmode="lin" valueType="num">
                                          <p:cBhvr>
                                            <p:cTn id="73" dur="500" fill="hold"/>
                                            <p:tgtEl>
                                              <p:spTgt spid="9"/>
                                            </p:tgtEl>
                                            <p:attrNameLst>
                                              <p:attrName>ppt_h</p:attrName>
                                            </p:attrNameLst>
                                          </p:cBhvr>
                                          <p:tavLst>
                                            <p:tav tm="0">
                                              <p:val>
                                                <p:fltVal val="0"/>
                                              </p:val>
                                            </p:tav>
                                            <p:tav tm="100000">
                                              <p:val>
                                                <p:strVal val="#ppt_h"/>
                                              </p:val>
                                            </p:tav>
                                          </p:tavLst>
                                        </p:anim>
                                        <p:animEffect transition="in" filter="fade">
                                          <p:cBhvr>
                                            <p:cTn id="74" dur="500"/>
                                            <p:tgtEl>
                                              <p:spTgt spid="9"/>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500" fill="hold"/>
                                            <p:tgtEl>
                                              <p:spTgt spid="5"/>
                                            </p:tgtEl>
                                            <p:attrNameLst>
                                              <p:attrName>ppt_x</p:attrName>
                                            </p:attrNameLst>
                                          </p:cBhvr>
                                          <p:tavLst>
                                            <p:tav tm="0">
                                              <p:val>
                                                <p:strVal val="#ppt_x"/>
                                              </p:val>
                                            </p:tav>
                                            <p:tav tm="100000">
                                              <p:val>
                                                <p:strVal val="#ppt_x"/>
                                              </p:val>
                                            </p:tav>
                                          </p:tavLst>
                                        </p:anim>
                                        <p:anim calcmode="lin" valueType="num">
                                          <p:cBhvr additive="base">
                                            <p:cTn id="8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2" grpId="1" animBg="1"/>
          <p:bldP spid="11" grpId="0" animBg="1"/>
          <p:bldP spid="14" grpId="0" animBg="1"/>
          <p:bldP spid="13" grpId="0" animBg="1"/>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0-#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4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0-#ppt_w/2"/>
                                              </p:val>
                                            </p:tav>
                                            <p:tav tm="100000">
                                              <p:val>
                                                <p:strVal val="#ppt_x"/>
                                              </p:val>
                                            </p:tav>
                                          </p:tavLst>
                                        </p:anim>
                                        <p:anim calcmode="lin" valueType="num">
                                          <p:cBhvr additive="base">
                                            <p:cTn id="16" dur="1000" fill="hold"/>
                                            <p:tgtEl>
                                              <p:spTgt spid="82"/>
                                            </p:tgtEl>
                                            <p:attrNameLst>
                                              <p:attrName>ppt_y</p:attrName>
                                            </p:attrNameLst>
                                          </p:cBhvr>
                                          <p:tavLst>
                                            <p:tav tm="0">
                                              <p:val>
                                                <p:strVal val="#ppt_y"/>
                                              </p:val>
                                            </p:tav>
                                            <p:tav tm="100000">
                                              <p:val>
                                                <p:strVal val="#ppt_y"/>
                                              </p:val>
                                            </p:tav>
                                          </p:tavLst>
                                        </p:anim>
                                      </p:childTnLst>
                                    </p:cTn>
                                  </p:par>
                                  <p:par>
                                    <p:cTn id="17" presetID="2" presetClass="entr" presetSubtype="1" fill="hold" grpId="0" nodeType="withEffect">
                                      <p:stCondLst>
                                        <p:cond delay="6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800"/>
                                      </p:stCondLst>
                                      <p:childTnLst>
                                        <p:set>
                                          <p:cBhvr>
                                            <p:cTn id="22" dur="1" fill="hold">
                                              <p:stCondLst>
                                                <p:cond delay="0"/>
                                              </p:stCondLst>
                                            </p:cTn>
                                            <p:tgtEl>
                                              <p:spTgt spid="83"/>
                                            </p:tgtEl>
                                            <p:attrNameLst>
                                              <p:attrName>style.visibility</p:attrName>
                                            </p:attrNameLst>
                                          </p:cBhvr>
                                          <p:to>
                                            <p:strVal val="visible"/>
                                          </p:to>
                                        </p:set>
                                        <p:anim calcmode="lin" valueType="num">
                                          <p:cBhvr additive="base">
                                            <p:cTn id="23" dur="1000" fill="hold"/>
                                            <p:tgtEl>
                                              <p:spTgt spid="83"/>
                                            </p:tgtEl>
                                            <p:attrNameLst>
                                              <p:attrName>ppt_x</p:attrName>
                                            </p:attrNameLst>
                                          </p:cBhvr>
                                          <p:tavLst>
                                            <p:tav tm="0">
                                              <p:val>
                                                <p:strVal val="#ppt_x"/>
                                              </p:val>
                                            </p:tav>
                                            <p:tav tm="100000">
                                              <p:val>
                                                <p:strVal val="#ppt_x"/>
                                              </p:val>
                                            </p:tav>
                                          </p:tavLst>
                                        </p:anim>
                                        <p:anim calcmode="lin" valueType="num">
                                          <p:cBhvr additive="base">
                                            <p:cTn id="24" dur="1000" fill="hold"/>
                                            <p:tgtEl>
                                              <p:spTgt spid="83"/>
                                            </p:tgtEl>
                                            <p:attrNameLst>
                                              <p:attrName>ppt_y</p:attrName>
                                            </p:attrNameLst>
                                          </p:cBhvr>
                                          <p:tavLst>
                                            <p:tav tm="0">
                                              <p:val>
                                                <p:strVal val="0-#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81"/>
                                            </p:tgtEl>
                                            <p:attrNameLst>
                                              <p:attrName>style.visibility</p:attrName>
                                            </p:attrNameLst>
                                          </p:cBhvr>
                                          <p:to>
                                            <p:strVal val="visible"/>
                                          </p:to>
                                        </p:set>
                                        <p:anim calcmode="lin" valueType="num">
                                          <p:cBhvr additive="base">
                                            <p:cTn id="27" dur="1000" fill="hold"/>
                                            <p:tgtEl>
                                              <p:spTgt spid="81"/>
                                            </p:tgtEl>
                                            <p:attrNameLst>
                                              <p:attrName>ppt_x</p:attrName>
                                            </p:attrNameLst>
                                          </p:cBhvr>
                                          <p:tavLst>
                                            <p:tav tm="0">
                                              <p:val>
                                                <p:strVal val="#ppt_x"/>
                                              </p:val>
                                            </p:tav>
                                            <p:tav tm="100000">
                                              <p:val>
                                                <p:strVal val="#ppt_x"/>
                                              </p:val>
                                            </p:tav>
                                          </p:tavLst>
                                        </p:anim>
                                        <p:anim calcmode="lin" valueType="num">
                                          <p:cBhvr additive="base">
                                            <p:cTn id="28" dur="1000" fill="hold"/>
                                            <p:tgtEl>
                                              <p:spTgt spid="8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200"/>
                                      </p:stCondLst>
                                      <p:childTnLst>
                                        <p:set>
                                          <p:cBhvr>
                                            <p:cTn id="30" dur="1" fill="hold">
                                              <p:stCondLst>
                                                <p:cond delay="0"/>
                                              </p:stCondLst>
                                            </p:cTn>
                                            <p:tgtEl>
                                              <p:spTgt spid="85"/>
                                            </p:tgtEl>
                                            <p:attrNameLst>
                                              <p:attrName>style.visibility</p:attrName>
                                            </p:attrNameLst>
                                          </p:cBhvr>
                                          <p:to>
                                            <p:strVal val="visible"/>
                                          </p:to>
                                        </p:set>
                                        <p:anim calcmode="lin" valueType="num">
                                          <p:cBhvr additive="base">
                                            <p:cTn id="31" dur="1000" fill="hold"/>
                                            <p:tgtEl>
                                              <p:spTgt spid="85"/>
                                            </p:tgtEl>
                                            <p:attrNameLst>
                                              <p:attrName>ppt_x</p:attrName>
                                            </p:attrNameLst>
                                          </p:cBhvr>
                                          <p:tavLst>
                                            <p:tav tm="0">
                                              <p:val>
                                                <p:strVal val="#ppt_x"/>
                                              </p:val>
                                            </p:tav>
                                            <p:tav tm="100000">
                                              <p:val>
                                                <p:strVal val="#ppt_x"/>
                                              </p:val>
                                            </p:tav>
                                          </p:tavLst>
                                        </p:anim>
                                        <p:anim calcmode="lin" valueType="num">
                                          <p:cBhvr additive="base">
                                            <p:cTn id="32" dur="1000" fill="hold"/>
                                            <p:tgtEl>
                                              <p:spTgt spid="8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400"/>
                                      </p:stCondLst>
                                      <p:childTnLst>
                                        <p:set>
                                          <p:cBhvr>
                                            <p:cTn id="34" dur="1" fill="hold">
                                              <p:stCondLst>
                                                <p:cond delay="0"/>
                                              </p:stCondLst>
                                            </p:cTn>
                                            <p:tgtEl>
                                              <p:spTgt spid="86"/>
                                            </p:tgtEl>
                                            <p:attrNameLst>
                                              <p:attrName>style.visibility</p:attrName>
                                            </p:attrNameLst>
                                          </p:cBhvr>
                                          <p:to>
                                            <p:strVal val="visible"/>
                                          </p:to>
                                        </p:set>
                                        <p:anim calcmode="lin" valueType="num">
                                          <p:cBhvr additive="base">
                                            <p:cTn id="35" dur="1000" fill="hold"/>
                                            <p:tgtEl>
                                              <p:spTgt spid="86"/>
                                            </p:tgtEl>
                                            <p:attrNameLst>
                                              <p:attrName>ppt_x</p:attrName>
                                            </p:attrNameLst>
                                          </p:cBhvr>
                                          <p:tavLst>
                                            <p:tav tm="0">
                                              <p:val>
                                                <p:strVal val="#ppt_x"/>
                                              </p:val>
                                            </p:tav>
                                            <p:tav tm="100000">
                                              <p:val>
                                                <p:strVal val="#ppt_x"/>
                                              </p:val>
                                            </p:tav>
                                          </p:tavLst>
                                        </p:anim>
                                        <p:anim calcmode="lin" valueType="num">
                                          <p:cBhvr additive="base">
                                            <p:cTn id="36" dur="1000" fill="hold"/>
                                            <p:tgtEl>
                                              <p:spTgt spid="86"/>
                                            </p:tgtEl>
                                            <p:attrNameLst>
                                              <p:attrName>ppt_y</p:attrName>
                                            </p:attrNameLst>
                                          </p:cBhvr>
                                          <p:tavLst>
                                            <p:tav tm="0">
                                              <p:val>
                                                <p:strVal val="1+#ppt_h/2"/>
                                              </p:val>
                                            </p:tav>
                                            <p:tav tm="100000">
                                              <p:val>
                                                <p:strVal val="#ppt_y"/>
                                              </p:val>
                                            </p:tav>
                                          </p:tavLst>
                                        </p:anim>
                                      </p:childTnLst>
                                    </p:cTn>
                                  </p:par>
                                  <p:par>
                                    <p:cTn id="37" presetID="53" presetClass="entr" presetSubtype="16" fill="hold" nodeType="withEffect">
                                      <p:stCondLst>
                                        <p:cond delay="2000"/>
                                      </p:stCondLst>
                                      <p:childTnLst>
                                        <p:set>
                                          <p:cBhvr>
                                            <p:cTn id="38" dur="1" fill="hold">
                                              <p:stCondLst>
                                                <p:cond delay="0"/>
                                              </p:stCondLst>
                                            </p:cTn>
                                            <p:tgtEl>
                                              <p:spTgt spid="89"/>
                                            </p:tgtEl>
                                            <p:attrNameLst>
                                              <p:attrName>style.visibility</p:attrName>
                                            </p:attrNameLst>
                                          </p:cBhvr>
                                          <p:to>
                                            <p:strVal val="visible"/>
                                          </p:to>
                                        </p:set>
                                        <p:anim calcmode="lin" valueType="num">
                                          <p:cBhvr>
                                            <p:cTn id="39" dur="500" fill="hold"/>
                                            <p:tgtEl>
                                              <p:spTgt spid="89"/>
                                            </p:tgtEl>
                                            <p:attrNameLst>
                                              <p:attrName>ppt_w</p:attrName>
                                            </p:attrNameLst>
                                          </p:cBhvr>
                                          <p:tavLst>
                                            <p:tav tm="0">
                                              <p:val>
                                                <p:fltVal val="0"/>
                                              </p:val>
                                            </p:tav>
                                            <p:tav tm="100000">
                                              <p:val>
                                                <p:strVal val="#ppt_w"/>
                                              </p:val>
                                            </p:tav>
                                          </p:tavLst>
                                        </p:anim>
                                        <p:anim calcmode="lin" valueType="num">
                                          <p:cBhvr>
                                            <p:cTn id="40" dur="500" fill="hold"/>
                                            <p:tgtEl>
                                              <p:spTgt spid="89"/>
                                            </p:tgtEl>
                                            <p:attrNameLst>
                                              <p:attrName>ppt_h</p:attrName>
                                            </p:attrNameLst>
                                          </p:cBhvr>
                                          <p:tavLst>
                                            <p:tav tm="0">
                                              <p:val>
                                                <p:fltVal val="0"/>
                                              </p:val>
                                            </p:tav>
                                            <p:tav tm="100000">
                                              <p:val>
                                                <p:strVal val="#ppt_h"/>
                                              </p:val>
                                            </p:tav>
                                          </p:tavLst>
                                        </p:anim>
                                        <p:animEffect transition="in" filter="fade">
                                          <p:cBhvr>
                                            <p:cTn id="41" dur="500"/>
                                            <p:tgtEl>
                                              <p:spTgt spid="89"/>
                                            </p:tgtEl>
                                          </p:cBhvr>
                                        </p:animEffect>
                                      </p:childTnLst>
                                    </p:cTn>
                                  </p:par>
                                  <p:par>
                                    <p:cTn id="42" presetID="10" presetClass="entr" presetSubtype="0" fill="hold" nodeType="withEffect">
                                      <p:stCondLst>
                                        <p:cond delay="2000"/>
                                      </p:stCondLst>
                                      <p:childTnLst>
                                        <p:set>
                                          <p:cBhvr>
                                            <p:cTn id="43" dur="1" fill="hold">
                                              <p:stCondLst>
                                                <p:cond delay="0"/>
                                              </p:stCondLst>
                                            </p:cTn>
                                            <p:tgtEl>
                                              <p:spTgt spid="102"/>
                                            </p:tgtEl>
                                            <p:attrNameLst>
                                              <p:attrName>style.visibility</p:attrName>
                                            </p:attrNameLst>
                                          </p:cBhvr>
                                          <p:to>
                                            <p:strVal val="visible"/>
                                          </p:to>
                                        </p:set>
                                        <p:animEffect transition="in" filter="fade">
                                          <p:cBhvr>
                                            <p:cTn id="44" dur="500"/>
                                            <p:tgtEl>
                                              <p:spTgt spid="102"/>
                                            </p:tgtEl>
                                          </p:cBhvr>
                                        </p:animEffect>
                                      </p:childTnLst>
                                    </p:cTn>
                                  </p:par>
                                  <p:par>
                                    <p:cTn id="45" presetID="10" presetClass="entr" presetSubtype="0" fill="hold" grpId="0" nodeType="withEffect">
                                      <p:stCondLst>
                                        <p:cond delay="225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42" presetClass="path" presetSubtype="0" accel="50000" decel="50000" fill="hold" grpId="1" nodeType="withEffect">
                                      <p:stCondLst>
                                        <p:cond delay="2250"/>
                                      </p:stCondLst>
                                      <p:childTnLst>
                                        <p:animMotion origin="layout" path="M 2.22045E-16 0.05301 L 2.22045E-16 -0.06088 " pathEditMode="relative" rAng="0" ptsTypes="AA">
                                          <p:cBhvr>
                                            <p:cTn id="49" dur="2000" fill="hold"/>
                                            <p:tgtEl>
                                              <p:spTgt spid="12"/>
                                            </p:tgtEl>
                                            <p:attrNameLst>
                                              <p:attrName>ppt_x</p:attrName>
                                              <p:attrName>ppt_y</p:attrName>
                                            </p:attrNameLst>
                                          </p:cBhvr>
                                          <p:rCtr x="0" y="-5694"/>
                                        </p:animMotion>
                                      </p:childTnLst>
                                    </p:cTn>
                                  </p:par>
                                  <p:par>
                                    <p:cTn id="50" presetID="53" presetClass="entr" presetSubtype="16" fill="hold" grpId="0" nodeType="withEffect">
                                      <p:stCondLst>
                                        <p:cond delay="150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175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grpId="0" nodeType="withEffect">
                                      <p:stCondLst>
                                        <p:cond delay="1900"/>
                                      </p:stCondLst>
                                      <p:childTnLst>
                                        <p:set>
                                          <p:cBhvr>
                                            <p:cTn id="61" dur="1" fill="hold">
                                              <p:stCondLst>
                                                <p:cond delay="0"/>
                                              </p:stCondLst>
                                            </p:cTn>
                                            <p:tgtEl>
                                              <p:spTgt spid="6"/>
                                            </p:tgtEl>
                                            <p:attrNameLst>
                                              <p:attrName>style.visibility</p:attrName>
                                            </p:attrNameLst>
                                          </p:cBhvr>
                                          <p:to>
                                            <p:strVal val="visible"/>
                                          </p:to>
                                        </p:set>
                                        <p:anim calcmode="lin" valueType="num">
                                          <p:cBhvr>
                                            <p:cTn id="62" dur="500" fill="hold"/>
                                            <p:tgtEl>
                                              <p:spTgt spid="6"/>
                                            </p:tgtEl>
                                            <p:attrNameLst>
                                              <p:attrName>ppt_w</p:attrName>
                                            </p:attrNameLst>
                                          </p:cBhvr>
                                          <p:tavLst>
                                            <p:tav tm="0">
                                              <p:val>
                                                <p:fltVal val="0"/>
                                              </p:val>
                                            </p:tav>
                                            <p:tav tm="100000">
                                              <p:val>
                                                <p:strVal val="#ppt_w"/>
                                              </p:val>
                                            </p:tav>
                                          </p:tavLst>
                                        </p:anim>
                                        <p:anim calcmode="lin" valueType="num">
                                          <p:cBhvr>
                                            <p:cTn id="63" dur="500" fill="hold"/>
                                            <p:tgtEl>
                                              <p:spTgt spid="6"/>
                                            </p:tgtEl>
                                            <p:attrNameLst>
                                              <p:attrName>ppt_h</p:attrName>
                                            </p:attrNameLst>
                                          </p:cBhvr>
                                          <p:tavLst>
                                            <p:tav tm="0">
                                              <p:val>
                                                <p:fltVal val="0"/>
                                              </p:val>
                                            </p:tav>
                                            <p:tav tm="100000">
                                              <p:val>
                                                <p:strVal val="#ppt_h"/>
                                              </p:val>
                                            </p:tav>
                                          </p:tavLst>
                                        </p:anim>
                                        <p:animEffect transition="in" filter="fade">
                                          <p:cBhvr>
                                            <p:cTn id="64" dur="500"/>
                                            <p:tgtEl>
                                              <p:spTgt spid="6"/>
                                            </p:tgtEl>
                                          </p:cBhvr>
                                        </p:animEffect>
                                      </p:childTnLst>
                                    </p:cTn>
                                  </p:par>
                                  <p:par>
                                    <p:cTn id="65" presetID="53" presetClass="entr" presetSubtype="16" fill="hold" grpId="0" nodeType="withEffect">
                                      <p:stCondLst>
                                        <p:cond delay="2100"/>
                                      </p:stCondLst>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ppt_w</p:attrName>
                                            </p:attrNameLst>
                                          </p:cBhvr>
                                          <p:tavLst>
                                            <p:tav tm="0">
                                              <p:val>
                                                <p:fltVal val="0"/>
                                              </p:val>
                                            </p:tav>
                                            <p:tav tm="100000">
                                              <p:val>
                                                <p:strVal val="#ppt_w"/>
                                              </p:val>
                                            </p:tav>
                                          </p:tavLst>
                                        </p:anim>
                                        <p:anim calcmode="lin" valueType="num">
                                          <p:cBhvr>
                                            <p:cTn id="68" dur="500" fill="hold"/>
                                            <p:tgtEl>
                                              <p:spTgt spid="7"/>
                                            </p:tgtEl>
                                            <p:attrNameLst>
                                              <p:attrName>ppt_h</p:attrName>
                                            </p:attrNameLst>
                                          </p:cBhvr>
                                          <p:tavLst>
                                            <p:tav tm="0">
                                              <p:val>
                                                <p:fltVal val="0"/>
                                              </p:val>
                                            </p:tav>
                                            <p:tav tm="100000">
                                              <p:val>
                                                <p:strVal val="#ppt_h"/>
                                              </p:val>
                                            </p:tav>
                                          </p:tavLst>
                                        </p:anim>
                                        <p:animEffect transition="in" filter="fade">
                                          <p:cBhvr>
                                            <p:cTn id="69" dur="500"/>
                                            <p:tgtEl>
                                              <p:spTgt spid="7"/>
                                            </p:tgtEl>
                                          </p:cBhvr>
                                        </p:animEffect>
                                      </p:childTnLst>
                                    </p:cTn>
                                  </p:par>
                                  <p:par>
                                    <p:cTn id="70" presetID="53" presetClass="entr" presetSubtype="16" fill="hold" grpId="0" nodeType="withEffect">
                                      <p:stCondLst>
                                        <p:cond delay="2300"/>
                                      </p:stCondLst>
                                      <p:childTnLst>
                                        <p:set>
                                          <p:cBhvr>
                                            <p:cTn id="71" dur="1" fill="hold">
                                              <p:stCondLst>
                                                <p:cond delay="0"/>
                                              </p:stCondLst>
                                            </p:cTn>
                                            <p:tgtEl>
                                              <p:spTgt spid="9"/>
                                            </p:tgtEl>
                                            <p:attrNameLst>
                                              <p:attrName>style.visibility</p:attrName>
                                            </p:attrNameLst>
                                          </p:cBhvr>
                                          <p:to>
                                            <p:strVal val="visible"/>
                                          </p:to>
                                        </p:set>
                                        <p:anim calcmode="lin" valueType="num">
                                          <p:cBhvr>
                                            <p:cTn id="72" dur="500" fill="hold"/>
                                            <p:tgtEl>
                                              <p:spTgt spid="9"/>
                                            </p:tgtEl>
                                            <p:attrNameLst>
                                              <p:attrName>ppt_w</p:attrName>
                                            </p:attrNameLst>
                                          </p:cBhvr>
                                          <p:tavLst>
                                            <p:tav tm="0">
                                              <p:val>
                                                <p:fltVal val="0"/>
                                              </p:val>
                                            </p:tav>
                                            <p:tav tm="100000">
                                              <p:val>
                                                <p:strVal val="#ppt_w"/>
                                              </p:val>
                                            </p:tav>
                                          </p:tavLst>
                                        </p:anim>
                                        <p:anim calcmode="lin" valueType="num">
                                          <p:cBhvr>
                                            <p:cTn id="73" dur="500" fill="hold"/>
                                            <p:tgtEl>
                                              <p:spTgt spid="9"/>
                                            </p:tgtEl>
                                            <p:attrNameLst>
                                              <p:attrName>ppt_h</p:attrName>
                                            </p:attrNameLst>
                                          </p:cBhvr>
                                          <p:tavLst>
                                            <p:tav tm="0">
                                              <p:val>
                                                <p:fltVal val="0"/>
                                              </p:val>
                                            </p:tav>
                                            <p:tav tm="100000">
                                              <p:val>
                                                <p:strVal val="#ppt_h"/>
                                              </p:val>
                                            </p:tav>
                                          </p:tavLst>
                                        </p:anim>
                                        <p:animEffect transition="in" filter="fade">
                                          <p:cBhvr>
                                            <p:cTn id="74" dur="500"/>
                                            <p:tgtEl>
                                              <p:spTgt spid="9"/>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500" fill="hold"/>
                                            <p:tgtEl>
                                              <p:spTgt spid="5"/>
                                            </p:tgtEl>
                                            <p:attrNameLst>
                                              <p:attrName>ppt_x</p:attrName>
                                            </p:attrNameLst>
                                          </p:cBhvr>
                                          <p:tavLst>
                                            <p:tav tm="0">
                                              <p:val>
                                                <p:strVal val="#ppt_x"/>
                                              </p:val>
                                            </p:tav>
                                            <p:tav tm="100000">
                                              <p:val>
                                                <p:strVal val="#ppt_x"/>
                                              </p:val>
                                            </p:tav>
                                          </p:tavLst>
                                        </p:anim>
                                        <p:anim calcmode="lin" valueType="num">
                                          <p:cBhvr additive="base">
                                            <p:cTn id="8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2" grpId="1" animBg="1"/>
          <p:bldP spid="11" grpId="0" animBg="1"/>
          <p:bldP spid="14" grpId="0" animBg="1"/>
          <p:bldP spid="13" grpId="0" animBg="1"/>
          <p:bldP spid="5" grpId="0"/>
        </p:bldLst>
      </p:timing>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 name="Group 180">
            <a:extLst>
              <a:ext uri="{FF2B5EF4-FFF2-40B4-BE49-F238E27FC236}">
                <a16:creationId xmlns:a16="http://schemas.microsoft.com/office/drawing/2014/main" id="{2D5F3596-EB71-457B-8F04-AFD0AE5FCACC}"/>
              </a:ext>
            </a:extLst>
          </p:cNvPr>
          <p:cNvGrpSpPr/>
          <p:nvPr/>
        </p:nvGrpSpPr>
        <p:grpSpPr>
          <a:xfrm>
            <a:off x="2060377" y="3142373"/>
            <a:ext cx="1340342" cy="1499267"/>
            <a:chOff x="4713288" y="4221163"/>
            <a:chExt cx="1820863" cy="2036762"/>
          </a:xfrm>
        </p:grpSpPr>
        <p:sp>
          <p:nvSpPr>
            <p:cNvPr id="190" name="Freeform 7">
              <a:extLst>
                <a:ext uri="{FF2B5EF4-FFF2-40B4-BE49-F238E27FC236}">
                  <a16:creationId xmlns:a16="http://schemas.microsoft.com/office/drawing/2014/main" id="{2CC7889B-AE8A-4960-8D0B-6BFCD4BF3C4E}"/>
                </a:ext>
              </a:extLst>
            </p:cNvPr>
            <p:cNvSpPr>
              <a:spLocks/>
            </p:cNvSpPr>
            <p:nvPr/>
          </p:nvSpPr>
          <p:spPr bwMode="auto">
            <a:xfrm>
              <a:off x="4803776" y="4394200"/>
              <a:ext cx="1730375" cy="1863725"/>
            </a:xfrm>
            <a:custGeom>
              <a:avLst/>
              <a:gdLst>
                <a:gd name="T0" fmla="*/ 18 w 458"/>
                <a:gd name="T1" fmla="*/ 0 h 494"/>
                <a:gd name="T2" fmla="*/ 86 w 458"/>
                <a:gd name="T3" fmla="*/ 86 h 494"/>
                <a:gd name="T4" fmla="*/ 229 w 458"/>
                <a:gd name="T5" fmla="*/ 36 h 494"/>
                <a:gd name="T6" fmla="*/ 458 w 458"/>
                <a:gd name="T7" fmla="*/ 265 h 494"/>
                <a:gd name="T8" fmla="*/ 229 w 458"/>
                <a:gd name="T9" fmla="*/ 494 h 494"/>
                <a:gd name="T10" fmla="*/ 0 w 458"/>
                <a:gd name="T11" fmla="*/ 265 h 494"/>
                <a:gd name="T12" fmla="*/ 54 w 458"/>
                <a:gd name="T13" fmla="*/ 117 h 494"/>
              </a:gdLst>
              <a:ahLst/>
              <a:cxnLst>
                <a:cxn ang="0">
                  <a:pos x="T0" y="T1"/>
                </a:cxn>
                <a:cxn ang="0">
                  <a:pos x="T2" y="T3"/>
                </a:cxn>
                <a:cxn ang="0">
                  <a:pos x="T4" y="T5"/>
                </a:cxn>
                <a:cxn ang="0">
                  <a:pos x="T6" y="T7"/>
                </a:cxn>
                <a:cxn ang="0">
                  <a:pos x="T8" y="T9"/>
                </a:cxn>
                <a:cxn ang="0">
                  <a:pos x="T10" y="T11"/>
                </a:cxn>
                <a:cxn ang="0">
                  <a:pos x="T12" y="T13"/>
                </a:cxn>
              </a:cxnLst>
              <a:rect l="0" t="0" r="r" b="b"/>
              <a:pathLst>
                <a:path w="458" h="494">
                  <a:moveTo>
                    <a:pt x="18" y="0"/>
                  </a:moveTo>
                  <a:cubicBezTo>
                    <a:pt x="86" y="86"/>
                    <a:pt x="86" y="86"/>
                    <a:pt x="86" y="86"/>
                  </a:cubicBezTo>
                  <a:cubicBezTo>
                    <a:pt x="125" y="55"/>
                    <a:pt x="175" y="36"/>
                    <a:pt x="229" y="36"/>
                  </a:cubicBezTo>
                  <a:cubicBezTo>
                    <a:pt x="355" y="36"/>
                    <a:pt x="458" y="138"/>
                    <a:pt x="458" y="265"/>
                  </a:cubicBezTo>
                  <a:cubicBezTo>
                    <a:pt x="458" y="392"/>
                    <a:pt x="355" y="494"/>
                    <a:pt x="229" y="494"/>
                  </a:cubicBezTo>
                  <a:cubicBezTo>
                    <a:pt x="102" y="494"/>
                    <a:pt x="0" y="392"/>
                    <a:pt x="0" y="265"/>
                  </a:cubicBezTo>
                  <a:cubicBezTo>
                    <a:pt x="0" y="208"/>
                    <a:pt x="20" y="157"/>
                    <a:pt x="54" y="117"/>
                  </a:cubicBezTo>
                </a:path>
              </a:pathLst>
            </a:custGeom>
            <a:noFill/>
            <a:ln w="44450" cap="rnd">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UA" sz="1050"/>
            </a:p>
          </p:txBody>
        </p:sp>
        <p:sp>
          <p:nvSpPr>
            <p:cNvPr id="191" name="Oval 190">
              <a:extLst>
                <a:ext uri="{FF2B5EF4-FFF2-40B4-BE49-F238E27FC236}">
                  <a16:creationId xmlns:a16="http://schemas.microsoft.com/office/drawing/2014/main" id="{3BEBCCF9-DBB5-470E-B3AF-1D9B45BD9222}"/>
                </a:ext>
              </a:extLst>
            </p:cNvPr>
            <p:cNvSpPr>
              <a:spLocks noChangeArrowheads="1"/>
            </p:cNvSpPr>
            <p:nvPr/>
          </p:nvSpPr>
          <p:spPr bwMode="auto">
            <a:xfrm>
              <a:off x="4713288" y="4221163"/>
              <a:ext cx="193675" cy="195263"/>
            </a:xfrm>
            <a:prstGeom prst="ellipse">
              <a:avLst/>
            </a:prstGeom>
            <a:noFill/>
            <a:ln w="444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UA" sz="1050"/>
            </a:p>
          </p:txBody>
        </p:sp>
      </p:grpSp>
      <p:grpSp>
        <p:nvGrpSpPr>
          <p:cNvPr id="182" name="Group 181">
            <a:extLst>
              <a:ext uri="{FF2B5EF4-FFF2-40B4-BE49-F238E27FC236}">
                <a16:creationId xmlns:a16="http://schemas.microsoft.com/office/drawing/2014/main" id="{F3E14B70-13E7-4DA7-A92C-CE0A6217EE8E}"/>
              </a:ext>
            </a:extLst>
          </p:cNvPr>
          <p:cNvGrpSpPr/>
          <p:nvPr/>
        </p:nvGrpSpPr>
        <p:grpSpPr>
          <a:xfrm>
            <a:off x="2257865" y="1923562"/>
            <a:ext cx="1840487" cy="1271397"/>
            <a:chOff x="4981576" y="2565400"/>
            <a:chExt cx="2500313" cy="1727200"/>
          </a:xfrm>
        </p:grpSpPr>
        <p:sp>
          <p:nvSpPr>
            <p:cNvPr id="187" name="Freeform 5">
              <a:extLst>
                <a:ext uri="{FF2B5EF4-FFF2-40B4-BE49-F238E27FC236}">
                  <a16:creationId xmlns:a16="http://schemas.microsoft.com/office/drawing/2014/main" id="{F7AE2EC6-8C94-4C50-90BF-764865201A81}"/>
                </a:ext>
              </a:extLst>
            </p:cNvPr>
            <p:cNvSpPr>
              <a:spLocks/>
            </p:cNvSpPr>
            <p:nvPr/>
          </p:nvSpPr>
          <p:spPr bwMode="auto">
            <a:xfrm>
              <a:off x="4981576" y="3522663"/>
              <a:ext cx="254000" cy="627063"/>
            </a:xfrm>
            <a:custGeom>
              <a:avLst/>
              <a:gdLst>
                <a:gd name="T0" fmla="*/ 67 w 67"/>
                <a:gd name="T1" fmla="*/ 0 h 166"/>
                <a:gd name="T2" fmla="*/ 0 w 67"/>
                <a:gd name="T3" fmla="*/ 166 h 166"/>
              </a:gdLst>
              <a:ahLst/>
              <a:cxnLst>
                <a:cxn ang="0">
                  <a:pos x="T0" y="T1"/>
                </a:cxn>
                <a:cxn ang="0">
                  <a:pos x="T2" y="T3"/>
                </a:cxn>
              </a:cxnLst>
              <a:rect l="0" t="0" r="r" b="b"/>
              <a:pathLst>
                <a:path w="67" h="166">
                  <a:moveTo>
                    <a:pt x="67" y="0"/>
                  </a:moveTo>
                  <a:cubicBezTo>
                    <a:pt x="62" y="63"/>
                    <a:pt x="37" y="120"/>
                    <a:pt x="0" y="166"/>
                  </a:cubicBezTo>
                </a:path>
              </a:pathLst>
            </a:custGeom>
            <a:noFill/>
            <a:ln w="444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UA" sz="1050"/>
            </a:p>
          </p:txBody>
        </p:sp>
        <p:sp>
          <p:nvSpPr>
            <p:cNvPr id="188" name="Freeform 8">
              <a:extLst>
                <a:ext uri="{FF2B5EF4-FFF2-40B4-BE49-F238E27FC236}">
                  <a16:creationId xmlns:a16="http://schemas.microsoft.com/office/drawing/2014/main" id="{ACC9962C-649F-4B69-B1F7-A4DEB661D808}"/>
                </a:ext>
              </a:extLst>
            </p:cNvPr>
            <p:cNvSpPr>
              <a:spLocks/>
            </p:cNvSpPr>
            <p:nvPr/>
          </p:nvSpPr>
          <p:spPr bwMode="auto">
            <a:xfrm>
              <a:off x="5337176" y="2565400"/>
              <a:ext cx="2144713" cy="1727200"/>
            </a:xfrm>
            <a:custGeom>
              <a:avLst/>
              <a:gdLst>
                <a:gd name="T0" fmla="*/ 0 w 568"/>
                <a:gd name="T1" fmla="*/ 229 h 458"/>
                <a:gd name="T2" fmla="*/ 110 w 568"/>
                <a:gd name="T3" fmla="*/ 229 h 458"/>
                <a:gd name="T4" fmla="*/ 339 w 568"/>
                <a:gd name="T5" fmla="*/ 0 h 458"/>
                <a:gd name="T6" fmla="*/ 568 w 568"/>
                <a:gd name="T7" fmla="*/ 229 h 458"/>
                <a:gd name="T8" fmla="*/ 339 w 568"/>
                <a:gd name="T9" fmla="*/ 458 h 458"/>
                <a:gd name="T10" fmla="*/ 114 w 568"/>
                <a:gd name="T11" fmla="*/ 273 h 458"/>
              </a:gdLst>
              <a:ahLst/>
              <a:cxnLst>
                <a:cxn ang="0">
                  <a:pos x="T0" y="T1"/>
                </a:cxn>
                <a:cxn ang="0">
                  <a:pos x="T2" y="T3"/>
                </a:cxn>
                <a:cxn ang="0">
                  <a:pos x="T4" y="T5"/>
                </a:cxn>
                <a:cxn ang="0">
                  <a:pos x="T6" y="T7"/>
                </a:cxn>
                <a:cxn ang="0">
                  <a:pos x="T8" y="T9"/>
                </a:cxn>
                <a:cxn ang="0">
                  <a:pos x="T10" y="T11"/>
                </a:cxn>
              </a:cxnLst>
              <a:rect l="0" t="0" r="r" b="b"/>
              <a:pathLst>
                <a:path w="568" h="458">
                  <a:moveTo>
                    <a:pt x="0" y="229"/>
                  </a:moveTo>
                  <a:cubicBezTo>
                    <a:pt x="110" y="229"/>
                    <a:pt x="110" y="229"/>
                    <a:pt x="110" y="229"/>
                  </a:cubicBezTo>
                  <a:cubicBezTo>
                    <a:pt x="110" y="102"/>
                    <a:pt x="212" y="0"/>
                    <a:pt x="339" y="0"/>
                  </a:cubicBezTo>
                  <a:cubicBezTo>
                    <a:pt x="465" y="0"/>
                    <a:pt x="568" y="102"/>
                    <a:pt x="568" y="229"/>
                  </a:cubicBezTo>
                  <a:cubicBezTo>
                    <a:pt x="568" y="356"/>
                    <a:pt x="465" y="458"/>
                    <a:pt x="339" y="458"/>
                  </a:cubicBezTo>
                  <a:cubicBezTo>
                    <a:pt x="227" y="458"/>
                    <a:pt x="134" y="378"/>
                    <a:pt x="114" y="273"/>
                  </a:cubicBezTo>
                </a:path>
              </a:pathLst>
            </a:custGeom>
            <a:noFill/>
            <a:ln w="44450" cap="rnd">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UA" sz="1050"/>
            </a:p>
          </p:txBody>
        </p:sp>
        <p:sp>
          <p:nvSpPr>
            <p:cNvPr id="189" name="Oval 188">
              <a:extLst>
                <a:ext uri="{FF2B5EF4-FFF2-40B4-BE49-F238E27FC236}">
                  <a16:creationId xmlns:a16="http://schemas.microsoft.com/office/drawing/2014/main" id="{12951D3A-8062-40AC-9FEA-2B6F180C2227}"/>
                </a:ext>
              </a:extLst>
            </p:cNvPr>
            <p:cNvSpPr>
              <a:spLocks noChangeArrowheads="1"/>
            </p:cNvSpPr>
            <p:nvPr/>
          </p:nvSpPr>
          <p:spPr bwMode="auto">
            <a:xfrm>
              <a:off x="5140326" y="3327400"/>
              <a:ext cx="196850" cy="195263"/>
            </a:xfrm>
            <a:prstGeom prst="ellipse">
              <a:avLst/>
            </a:prstGeom>
            <a:noFill/>
            <a:ln w="444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UA" sz="1050"/>
            </a:p>
          </p:txBody>
        </p:sp>
      </p:grpSp>
      <p:grpSp>
        <p:nvGrpSpPr>
          <p:cNvPr id="183" name="Group 182">
            <a:extLst>
              <a:ext uri="{FF2B5EF4-FFF2-40B4-BE49-F238E27FC236}">
                <a16:creationId xmlns:a16="http://schemas.microsoft.com/office/drawing/2014/main" id="{DAB0433C-2417-4284-AF2B-25A15FF78FCF}"/>
              </a:ext>
            </a:extLst>
          </p:cNvPr>
          <p:cNvGrpSpPr/>
          <p:nvPr/>
        </p:nvGrpSpPr>
        <p:grpSpPr>
          <a:xfrm>
            <a:off x="2060377" y="476880"/>
            <a:ext cx="1340342" cy="1912939"/>
            <a:chOff x="4713288" y="600075"/>
            <a:chExt cx="1820863" cy="2598738"/>
          </a:xfrm>
        </p:grpSpPr>
        <p:sp>
          <p:nvSpPr>
            <p:cNvPr id="184" name="Freeform 6">
              <a:extLst>
                <a:ext uri="{FF2B5EF4-FFF2-40B4-BE49-F238E27FC236}">
                  <a16:creationId xmlns:a16="http://schemas.microsoft.com/office/drawing/2014/main" id="{584EE094-F8EA-41AB-95B3-91AC31CAC9E9}"/>
                </a:ext>
              </a:extLst>
            </p:cNvPr>
            <p:cNvSpPr>
              <a:spLocks/>
            </p:cNvSpPr>
            <p:nvPr/>
          </p:nvSpPr>
          <p:spPr bwMode="auto">
            <a:xfrm>
              <a:off x="4883151" y="2603500"/>
              <a:ext cx="333375" cy="595313"/>
            </a:xfrm>
            <a:custGeom>
              <a:avLst/>
              <a:gdLst>
                <a:gd name="T0" fmla="*/ 0 w 88"/>
                <a:gd name="T1" fmla="*/ 0 h 158"/>
                <a:gd name="T2" fmla="*/ 88 w 88"/>
                <a:gd name="T3" fmla="*/ 158 h 158"/>
              </a:gdLst>
              <a:ahLst/>
              <a:cxnLst>
                <a:cxn ang="0">
                  <a:pos x="T0" y="T1"/>
                </a:cxn>
                <a:cxn ang="0">
                  <a:pos x="T2" y="T3"/>
                </a:cxn>
              </a:cxnLst>
              <a:rect l="0" t="0" r="r" b="b"/>
              <a:pathLst>
                <a:path w="88" h="158">
                  <a:moveTo>
                    <a:pt x="0" y="0"/>
                  </a:moveTo>
                  <a:cubicBezTo>
                    <a:pt x="44" y="42"/>
                    <a:pt x="75" y="97"/>
                    <a:pt x="88" y="158"/>
                  </a:cubicBezTo>
                </a:path>
              </a:pathLst>
            </a:custGeom>
            <a:noFill/>
            <a:ln w="444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UA" sz="1050"/>
            </a:p>
          </p:txBody>
        </p:sp>
        <p:sp>
          <p:nvSpPr>
            <p:cNvPr id="185" name="Freeform 9">
              <a:extLst>
                <a:ext uri="{FF2B5EF4-FFF2-40B4-BE49-F238E27FC236}">
                  <a16:creationId xmlns:a16="http://schemas.microsoft.com/office/drawing/2014/main" id="{D5658C26-0AAA-4696-BD67-4350014525E1}"/>
                </a:ext>
              </a:extLst>
            </p:cNvPr>
            <p:cNvSpPr>
              <a:spLocks/>
            </p:cNvSpPr>
            <p:nvPr/>
          </p:nvSpPr>
          <p:spPr bwMode="auto">
            <a:xfrm>
              <a:off x="4803776" y="600075"/>
              <a:ext cx="1730375" cy="1863725"/>
            </a:xfrm>
            <a:custGeom>
              <a:avLst/>
              <a:gdLst>
                <a:gd name="T0" fmla="*/ 18 w 458"/>
                <a:gd name="T1" fmla="*/ 494 h 494"/>
                <a:gd name="T2" fmla="*/ 86 w 458"/>
                <a:gd name="T3" fmla="*/ 408 h 494"/>
                <a:gd name="T4" fmla="*/ 0 w 458"/>
                <a:gd name="T5" fmla="*/ 229 h 494"/>
                <a:gd name="T6" fmla="*/ 229 w 458"/>
                <a:gd name="T7" fmla="*/ 0 h 494"/>
                <a:gd name="T8" fmla="*/ 458 w 458"/>
                <a:gd name="T9" fmla="*/ 229 h 494"/>
                <a:gd name="T10" fmla="*/ 229 w 458"/>
                <a:gd name="T11" fmla="*/ 458 h 494"/>
                <a:gd name="T12" fmla="*/ 117 w 458"/>
                <a:gd name="T13" fmla="*/ 429 h 494"/>
              </a:gdLst>
              <a:ahLst/>
              <a:cxnLst>
                <a:cxn ang="0">
                  <a:pos x="T0" y="T1"/>
                </a:cxn>
                <a:cxn ang="0">
                  <a:pos x="T2" y="T3"/>
                </a:cxn>
                <a:cxn ang="0">
                  <a:pos x="T4" y="T5"/>
                </a:cxn>
                <a:cxn ang="0">
                  <a:pos x="T6" y="T7"/>
                </a:cxn>
                <a:cxn ang="0">
                  <a:pos x="T8" y="T9"/>
                </a:cxn>
                <a:cxn ang="0">
                  <a:pos x="T10" y="T11"/>
                </a:cxn>
                <a:cxn ang="0">
                  <a:pos x="T12" y="T13"/>
                </a:cxn>
              </a:cxnLst>
              <a:rect l="0" t="0" r="r" b="b"/>
              <a:pathLst>
                <a:path w="458" h="494">
                  <a:moveTo>
                    <a:pt x="18" y="494"/>
                  </a:moveTo>
                  <a:cubicBezTo>
                    <a:pt x="86" y="408"/>
                    <a:pt x="86" y="408"/>
                    <a:pt x="86" y="408"/>
                  </a:cubicBezTo>
                  <a:cubicBezTo>
                    <a:pt x="33" y="366"/>
                    <a:pt x="0" y="302"/>
                    <a:pt x="0" y="229"/>
                  </a:cubicBezTo>
                  <a:cubicBezTo>
                    <a:pt x="0" y="103"/>
                    <a:pt x="102" y="0"/>
                    <a:pt x="229" y="0"/>
                  </a:cubicBezTo>
                  <a:cubicBezTo>
                    <a:pt x="355" y="0"/>
                    <a:pt x="458" y="103"/>
                    <a:pt x="458" y="229"/>
                  </a:cubicBezTo>
                  <a:cubicBezTo>
                    <a:pt x="458" y="356"/>
                    <a:pt x="355" y="458"/>
                    <a:pt x="229" y="458"/>
                  </a:cubicBezTo>
                  <a:cubicBezTo>
                    <a:pt x="188" y="458"/>
                    <a:pt x="150" y="448"/>
                    <a:pt x="117" y="429"/>
                  </a:cubicBezTo>
                </a:path>
              </a:pathLst>
            </a:custGeom>
            <a:noFill/>
            <a:ln w="44450"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UA" sz="1050"/>
            </a:p>
          </p:txBody>
        </p:sp>
        <p:sp>
          <p:nvSpPr>
            <p:cNvPr id="186" name="Oval 185">
              <a:extLst>
                <a:ext uri="{FF2B5EF4-FFF2-40B4-BE49-F238E27FC236}">
                  <a16:creationId xmlns:a16="http://schemas.microsoft.com/office/drawing/2014/main" id="{7C1EEE39-CBED-481D-83BB-3A7A4A627F5B}"/>
                </a:ext>
              </a:extLst>
            </p:cNvPr>
            <p:cNvSpPr>
              <a:spLocks noChangeArrowheads="1"/>
            </p:cNvSpPr>
            <p:nvPr/>
          </p:nvSpPr>
          <p:spPr bwMode="auto">
            <a:xfrm>
              <a:off x="4713288" y="2441575"/>
              <a:ext cx="193675" cy="195263"/>
            </a:xfrm>
            <a:prstGeom prst="ellipse">
              <a:avLst/>
            </a:prstGeom>
            <a:noFill/>
            <a:ln w="444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UA" sz="1050"/>
            </a:p>
          </p:txBody>
        </p:sp>
      </p:grpSp>
      <p:grpSp>
        <p:nvGrpSpPr>
          <p:cNvPr id="2201" name="Group 2200">
            <a:extLst>
              <a:ext uri="{FF2B5EF4-FFF2-40B4-BE49-F238E27FC236}">
                <a16:creationId xmlns:a16="http://schemas.microsoft.com/office/drawing/2014/main" id="{AEE4551B-26A1-4AA4-A819-CCC257AAEB09}"/>
              </a:ext>
            </a:extLst>
          </p:cNvPr>
          <p:cNvGrpSpPr/>
          <p:nvPr/>
        </p:nvGrpSpPr>
        <p:grpSpPr>
          <a:xfrm>
            <a:off x="2244441" y="3483277"/>
            <a:ext cx="1055434" cy="1057064"/>
            <a:chOff x="2992588" y="4644368"/>
            <a:chExt cx="1407245" cy="1409419"/>
          </a:xfrm>
        </p:grpSpPr>
        <p:grpSp>
          <p:nvGrpSpPr>
            <p:cNvPr id="208" name="Group 207">
              <a:extLst>
                <a:ext uri="{FF2B5EF4-FFF2-40B4-BE49-F238E27FC236}">
                  <a16:creationId xmlns:a16="http://schemas.microsoft.com/office/drawing/2014/main" id="{DBC445D3-F8DB-4CA1-BC80-46604CA14BCD}"/>
                </a:ext>
              </a:extLst>
            </p:cNvPr>
            <p:cNvGrpSpPr/>
            <p:nvPr/>
          </p:nvGrpSpPr>
          <p:grpSpPr>
            <a:xfrm>
              <a:off x="2992588" y="4644368"/>
              <a:ext cx="1407245" cy="1409419"/>
              <a:chOff x="6345238" y="4948238"/>
              <a:chExt cx="1027113" cy="1028700"/>
            </a:xfrm>
            <a:effectLst>
              <a:outerShdw blurRad="254000" dist="152400" dir="2700000" sx="102000" sy="102000" algn="tl" rotWithShape="0">
                <a:prstClr val="black">
                  <a:alpha val="40000"/>
                </a:prstClr>
              </a:outerShdw>
            </a:effectLst>
          </p:grpSpPr>
          <p:sp>
            <p:nvSpPr>
              <p:cNvPr id="209" name="Oval 56">
                <a:extLst>
                  <a:ext uri="{FF2B5EF4-FFF2-40B4-BE49-F238E27FC236}">
                    <a16:creationId xmlns:a16="http://schemas.microsoft.com/office/drawing/2014/main" id="{92ADD39B-7D63-4E51-A008-649FE29A91FA}"/>
                  </a:ext>
                </a:extLst>
              </p:cNvPr>
              <p:cNvSpPr>
                <a:spLocks noChangeArrowheads="1"/>
              </p:cNvSpPr>
              <p:nvPr/>
            </p:nvSpPr>
            <p:spPr bwMode="auto">
              <a:xfrm>
                <a:off x="6345238" y="4948238"/>
                <a:ext cx="1027113" cy="1028700"/>
              </a:xfrm>
              <a:prstGeom prst="ellipse">
                <a:avLst/>
              </a:prstGeom>
              <a:gradFill flip="none" rotWithShape="1">
                <a:gsLst>
                  <a:gs pos="0">
                    <a:schemeClr val="bg2">
                      <a:shade val="30000"/>
                      <a:satMod val="115000"/>
                    </a:schemeClr>
                  </a:gs>
                  <a:gs pos="100000">
                    <a:schemeClr val="bg2">
                      <a:shade val="100000"/>
                      <a:satMod val="115000"/>
                    </a:schemeClr>
                  </a:gs>
                </a:gsLst>
                <a:lin ang="13500000" scaled="1"/>
                <a:tileRect/>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210" name="Oval 57">
                <a:extLst>
                  <a:ext uri="{FF2B5EF4-FFF2-40B4-BE49-F238E27FC236}">
                    <a16:creationId xmlns:a16="http://schemas.microsoft.com/office/drawing/2014/main" id="{ECB42991-E3EF-435D-946A-5C52D1CA1523}"/>
                  </a:ext>
                </a:extLst>
              </p:cNvPr>
              <p:cNvSpPr>
                <a:spLocks noChangeArrowheads="1"/>
              </p:cNvSpPr>
              <p:nvPr/>
            </p:nvSpPr>
            <p:spPr bwMode="auto">
              <a:xfrm>
                <a:off x="6359525" y="4962526"/>
                <a:ext cx="998538" cy="1000125"/>
              </a:xfrm>
              <a:prstGeom prst="ellipse">
                <a:avLst/>
              </a:prstGeom>
              <a:solidFill>
                <a:schemeClr val="bg2">
                  <a:lumMod val="95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2178" name="Oval 155">
              <a:extLst>
                <a:ext uri="{FF2B5EF4-FFF2-40B4-BE49-F238E27FC236}">
                  <a16:creationId xmlns:a16="http://schemas.microsoft.com/office/drawing/2014/main" id="{F59358FB-82EB-4E13-8230-617FA0531C4D}"/>
                </a:ext>
              </a:extLst>
            </p:cNvPr>
            <p:cNvSpPr>
              <a:spLocks noChangeArrowheads="1"/>
            </p:cNvSpPr>
            <p:nvPr/>
          </p:nvSpPr>
          <p:spPr bwMode="auto">
            <a:xfrm>
              <a:off x="3081338" y="4740275"/>
              <a:ext cx="1228725" cy="1225550"/>
            </a:xfrm>
            <a:prstGeom prst="ellipse">
              <a:avLst/>
            </a:prstGeom>
            <a:solidFill>
              <a:schemeClr val="accent3"/>
            </a:solidFill>
            <a:ln>
              <a:noFill/>
            </a:ln>
            <a:effectLst>
              <a:innerShdw blurRad="114300">
                <a:prstClr val="black">
                  <a:alpha val="54000"/>
                </a:prstClr>
              </a:innerShdw>
            </a:effectLst>
          </p:spPr>
          <p:txBody>
            <a:bodyPr vert="horz" wrap="square" lIns="68580" tIns="34290" rIns="68580" bIns="34290" numCol="1" anchor="t" anchorCtr="0" compatLnSpc="1">
              <a:prstTxWarp prst="textNoShape">
                <a:avLst/>
              </a:prstTxWarp>
            </a:bodyPr>
            <a:lstStyle/>
            <a:p>
              <a:endParaRPr lang="ru-UA" sz="1050"/>
            </a:p>
          </p:txBody>
        </p:sp>
      </p:grpSp>
      <p:grpSp>
        <p:nvGrpSpPr>
          <p:cNvPr id="2200" name="Group 2199">
            <a:extLst>
              <a:ext uri="{FF2B5EF4-FFF2-40B4-BE49-F238E27FC236}">
                <a16:creationId xmlns:a16="http://schemas.microsoft.com/office/drawing/2014/main" id="{AC3F9305-F579-4582-BB8E-932749B01D1B}"/>
              </a:ext>
            </a:extLst>
          </p:cNvPr>
          <p:cNvGrpSpPr/>
          <p:nvPr/>
        </p:nvGrpSpPr>
        <p:grpSpPr>
          <a:xfrm>
            <a:off x="2940159" y="2040311"/>
            <a:ext cx="1055434" cy="1057064"/>
            <a:chOff x="3920211" y="2720414"/>
            <a:chExt cx="1407245" cy="1409419"/>
          </a:xfrm>
        </p:grpSpPr>
        <p:grpSp>
          <p:nvGrpSpPr>
            <p:cNvPr id="205" name="Group 204">
              <a:extLst>
                <a:ext uri="{FF2B5EF4-FFF2-40B4-BE49-F238E27FC236}">
                  <a16:creationId xmlns:a16="http://schemas.microsoft.com/office/drawing/2014/main" id="{D1556C94-FE1A-4123-B6EF-65FCB4E0475E}"/>
                </a:ext>
              </a:extLst>
            </p:cNvPr>
            <p:cNvGrpSpPr/>
            <p:nvPr/>
          </p:nvGrpSpPr>
          <p:grpSpPr>
            <a:xfrm>
              <a:off x="3920211" y="2720414"/>
              <a:ext cx="1407245" cy="1409419"/>
              <a:chOff x="6345238" y="4948238"/>
              <a:chExt cx="1027113" cy="1028700"/>
            </a:xfrm>
            <a:effectLst>
              <a:outerShdw blurRad="254000" dist="152400" dir="2700000" sx="102000" sy="102000" algn="tl" rotWithShape="0">
                <a:prstClr val="black">
                  <a:alpha val="40000"/>
                </a:prstClr>
              </a:outerShdw>
            </a:effectLst>
          </p:grpSpPr>
          <p:sp>
            <p:nvSpPr>
              <p:cNvPr id="206" name="Oval 56">
                <a:extLst>
                  <a:ext uri="{FF2B5EF4-FFF2-40B4-BE49-F238E27FC236}">
                    <a16:creationId xmlns:a16="http://schemas.microsoft.com/office/drawing/2014/main" id="{C3DE027E-8117-4B58-BD32-F1DA5D4A75A2}"/>
                  </a:ext>
                </a:extLst>
              </p:cNvPr>
              <p:cNvSpPr>
                <a:spLocks noChangeArrowheads="1"/>
              </p:cNvSpPr>
              <p:nvPr/>
            </p:nvSpPr>
            <p:spPr bwMode="auto">
              <a:xfrm>
                <a:off x="6345238" y="4948238"/>
                <a:ext cx="1027113" cy="1028700"/>
              </a:xfrm>
              <a:prstGeom prst="ellipse">
                <a:avLst/>
              </a:prstGeom>
              <a:gradFill flip="none" rotWithShape="1">
                <a:gsLst>
                  <a:gs pos="0">
                    <a:schemeClr val="bg2">
                      <a:shade val="30000"/>
                      <a:satMod val="115000"/>
                    </a:schemeClr>
                  </a:gs>
                  <a:gs pos="100000">
                    <a:schemeClr val="bg2">
                      <a:shade val="100000"/>
                      <a:satMod val="115000"/>
                    </a:schemeClr>
                  </a:gs>
                </a:gsLst>
                <a:lin ang="13500000" scaled="1"/>
                <a:tileRect/>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207" name="Oval 57">
                <a:extLst>
                  <a:ext uri="{FF2B5EF4-FFF2-40B4-BE49-F238E27FC236}">
                    <a16:creationId xmlns:a16="http://schemas.microsoft.com/office/drawing/2014/main" id="{605DCFE0-2C60-45B5-AA4F-F9960BDCDA9B}"/>
                  </a:ext>
                </a:extLst>
              </p:cNvPr>
              <p:cNvSpPr>
                <a:spLocks noChangeArrowheads="1"/>
              </p:cNvSpPr>
              <p:nvPr/>
            </p:nvSpPr>
            <p:spPr bwMode="auto">
              <a:xfrm>
                <a:off x="6359525" y="4962526"/>
                <a:ext cx="998538" cy="1000125"/>
              </a:xfrm>
              <a:prstGeom prst="ellipse">
                <a:avLst/>
              </a:prstGeom>
              <a:solidFill>
                <a:schemeClr val="bg2">
                  <a:lumMod val="95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2179" name="Oval 156">
              <a:extLst>
                <a:ext uri="{FF2B5EF4-FFF2-40B4-BE49-F238E27FC236}">
                  <a16:creationId xmlns:a16="http://schemas.microsoft.com/office/drawing/2014/main" id="{1717DDAE-EECF-42A1-B8D6-E491325535A3}"/>
                </a:ext>
              </a:extLst>
            </p:cNvPr>
            <p:cNvSpPr>
              <a:spLocks noChangeArrowheads="1"/>
            </p:cNvSpPr>
            <p:nvPr/>
          </p:nvSpPr>
          <p:spPr bwMode="auto">
            <a:xfrm>
              <a:off x="4008438" y="2816225"/>
              <a:ext cx="1228725" cy="1225550"/>
            </a:xfrm>
            <a:prstGeom prst="ellipse">
              <a:avLst/>
            </a:prstGeom>
            <a:solidFill>
              <a:schemeClr val="accent2"/>
            </a:solidFill>
            <a:ln>
              <a:noFill/>
            </a:ln>
            <a:effectLst>
              <a:innerShdw blurRad="114300">
                <a:prstClr val="black">
                  <a:alpha val="54000"/>
                </a:prstClr>
              </a:innerShdw>
            </a:effectLst>
          </p:spPr>
          <p:txBody>
            <a:bodyPr vert="horz" wrap="square" lIns="68580" tIns="34290" rIns="68580" bIns="34290" numCol="1" anchor="t" anchorCtr="0" compatLnSpc="1">
              <a:prstTxWarp prst="textNoShape">
                <a:avLst/>
              </a:prstTxWarp>
            </a:bodyPr>
            <a:lstStyle/>
            <a:p>
              <a:endParaRPr lang="ru-UA" sz="1050"/>
            </a:p>
          </p:txBody>
        </p:sp>
      </p:grpSp>
      <p:grpSp>
        <p:nvGrpSpPr>
          <p:cNvPr id="2199" name="Group 2198">
            <a:extLst>
              <a:ext uri="{FF2B5EF4-FFF2-40B4-BE49-F238E27FC236}">
                <a16:creationId xmlns:a16="http://schemas.microsoft.com/office/drawing/2014/main" id="{9462B1D9-0705-4814-A0F6-DBBA68E95816}"/>
              </a:ext>
            </a:extLst>
          </p:cNvPr>
          <p:cNvGrpSpPr/>
          <p:nvPr/>
        </p:nvGrpSpPr>
        <p:grpSpPr>
          <a:xfrm>
            <a:off x="2245672" y="603858"/>
            <a:ext cx="1055434" cy="1057064"/>
            <a:chOff x="2994229" y="805143"/>
            <a:chExt cx="1407245" cy="1409419"/>
          </a:xfrm>
        </p:grpSpPr>
        <p:grpSp>
          <p:nvGrpSpPr>
            <p:cNvPr id="202" name="Group 201">
              <a:extLst>
                <a:ext uri="{FF2B5EF4-FFF2-40B4-BE49-F238E27FC236}">
                  <a16:creationId xmlns:a16="http://schemas.microsoft.com/office/drawing/2014/main" id="{E7364891-6900-4F12-893D-9644EC2994BD}"/>
                </a:ext>
              </a:extLst>
            </p:cNvPr>
            <p:cNvGrpSpPr/>
            <p:nvPr/>
          </p:nvGrpSpPr>
          <p:grpSpPr>
            <a:xfrm>
              <a:off x="2994229" y="805143"/>
              <a:ext cx="1407245" cy="1409419"/>
              <a:chOff x="6345238" y="4948238"/>
              <a:chExt cx="1027113" cy="1028700"/>
            </a:xfrm>
            <a:effectLst>
              <a:outerShdw blurRad="254000" dist="152400" dir="2700000" sx="102000" sy="102000" algn="tl" rotWithShape="0">
                <a:prstClr val="black">
                  <a:alpha val="40000"/>
                </a:prstClr>
              </a:outerShdw>
            </a:effectLst>
          </p:grpSpPr>
          <p:sp>
            <p:nvSpPr>
              <p:cNvPr id="203" name="Oval 56">
                <a:extLst>
                  <a:ext uri="{FF2B5EF4-FFF2-40B4-BE49-F238E27FC236}">
                    <a16:creationId xmlns:a16="http://schemas.microsoft.com/office/drawing/2014/main" id="{825ADAF2-EBE7-4B1A-8073-7159FDB4CA65}"/>
                  </a:ext>
                </a:extLst>
              </p:cNvPr>
              <p:cNvSpPr>
                <a:spLocks noChangeArrowheads="1"/>
              </p:cNvSpPr>
              <p:nvPr/>
            </p:nvSpPr>
            <p:spPr bwMode="auto">
              <a:xfrm>
                <a:off x="6345238" y="4948238"/>
                <a:ext cx="1027113" cy="1028700"/>
              </a:xfrm>
              <a:prstGeom prst="ellipse">
                <a:avLst/>
              </a:prstGeom>
              <a:gradFill flip="none" rotWithShape="1">
                <a:gsLst>
                  <a:gs pos="0">
                    <a:schemeClr val="bg2">
                      <a:shade val="30000"/>
                      <a:satMod val="115000"/>
                    </a:schemeClr>
                  </a:gs>
                  <a:gs pos="100000">
                    <a:schemeClr val="bg2">
                      <a:shade val="100000"/>
                      <a:satMod val="115000"/>
                    </a:schemeClr>
                  </a:gs>
                </a:gsLst>
                <a:lin ang="13500000" scaled="1"/>
                <a:tileRect/>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204" name="Oval 57">
                <a:extLst>
                  <a:ext uri="{FF2B5EF4-FFF2-40B4-BE49-F238E27FC236}">
                    <a16:creationId xmlns:a16="http://schemas.microsoft.com/office/drawing/2014/main" id="{6940E9D4-A689-470B-836F-EA7DA43F8EF2}"/>
                  </a:ext>
                </a:extLst>
              </p:cNvPr>
              <p:cNvSpPr>
                <a:spLocks noChangeArrowheads="1"/>
              </p:cNvSpPr>
              <p:nvPr/>
            </p:nvSpPr>
            <p:spPr bwMode="auto">
              <a:xfrm>
                <a:off x="6359525" y="4962526"/>
                <a:ext cx="998538" cy="1000125"/>
              </a:xfrm>
              <a:prstGeom prst="ellipse">
                <a:avLst/>
              </a:prstGeom>
              <a:solidFill>
                <a:schemeClr val="bg2">
                  <a:lumMod val="95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2180" name="Oval 157">
              <a:extLst>
                <a:ext uri="{FF2B5EF4-FFF2-40B4-BE49-F238E27FC236}">
                  <a16:creationId xmlns:a16="http://schemas.microsoft.com/office/drawing/2014/main" id="{30815A6A-4F93-4F52-B2AD-7BE5FFA33CE4}"/>
                </a:ext>
              </a:extLst>
            </p:cNvPr>
            <p:cNvSpPr>
              <a:spLocks noChangeArrowheads="1"/>
            </p:cNvSpPr>
            <p:nvPr/>
          </p:nvSpPr>
          <p:spPr bwMode="auto">
            <a:xfrm>
              <a:off x="3081338" y="893763"/>
              <a:ext cx="1228725" cy="1225550"/>
            </a:xfrm>
            <a:prstGeom prst="ellipse">
              <a:avLst/>
            </a:prstGeom>
            <a:solidFill>
              <a:schemeClr val="accent1"/>
            </a:solidFill>
            <a:ln>
              <a:noFill/>
            </a:ln>
            <a:effectLst>
              <a:innerShdw blurRad="114300">
                <a:prstClr val="black">
                  <a:alpha val="54000"/>
                </a:prstClr>
              </a:innerShdw>
            </a:effectLst>
          </p:spPr>
          <p:txBody>
            <a:bodyPr vert="horz" wrap="square" lIns="68580" tIns="34290" rIns="68580" bIns="34290" numCol="1" anchor="t" anchorCtr="0" compatLnSpc="1">
              <a:prstTxWarp prst="textNoShape">
                <a:avLst/>
              </a:prstTxWarp>
            </a:bodyPr>
            <a:lstStyle/>
            <a:p>
              <a:endParaRPr lang="ru-UA" sz="1050"/>
            </a:p>
          </p:txBody>
        </p:sp>
      </p:grpSp>
      <p:grpSp>
        <p:nvGrpSpPr>
          <p:cNvPr id="2" name="Group 1">
            <a:extLst>
              <a:ext uri="{FF2B5EF4-FFF2-40B4-BE49-F238E27FC236}">
                <a16:creationId xmlns:a16="http://schemas.microsoft.com/office/drawing/2014/main" id="{852B5C70-7CBF-4A47-AFE2-3B855D5CC3DE}"/>
              </a:ext>
            </a:extLst>
          </p:cNvPr>
          <p:cNvGrpSpPr/>
          <p:nvPr/>
        </p:nvGrpSpPr>
        <p:grpSpPr>
          <a:xfrm>
            <a:off x="919163" y="1854896"/>
            <a:ext cx="1418322" cy="1420514"/>
            <a:chOff x="1225550" y="2473194"/>
            <a:chExt cx="1891096" cy="1894019"/>
          </a:xfrm>
        </p:grpSpPr>
        <p:grpSp>
          <p:nvGrpSpPr>
            <p:cNvPr id="192" name="Group 191">
              <a:extLst>
                <a:ext uri="{FF2B5EF4-FFF2-40B4-BE49-F238E27FC236}">
                  <a16:creationId xmlns:a16="http://schemas.microsoft.com/office/drawing/2014/main" id="{9304D74B-3DCF-4CD8-BD61-9639805F9ABA}"/>
                </a:ext>
              </a:extLst>
            </p:cNvPr>
            <p:cNvGrpSpPr/>
            <p:nvPr/>
          </p:nvGrpSpPr>
          <p:grpSpPr>
            <a:xfrm>
              <a:off x="1225550" y="2473194"/>
              <a:ext cx="1891096" cy="1894019"/>
              <a:chOff x="6345238" y="4948238"/>
              <a:chExt cx="1027113" cy="1028700"/>
            </a:xfrm>
            <a:effectLst>
              <a:outerShdw blurRad="241300" dist="152400" dir="2700000" sx="102000" sy="102000" algn="tl" rotWithShape="0">
                <a:prstClr val="black">
                  <a:alpha val="22000"/>
                </a:prstClr>
              </a:outerShdw>
            </a:effectLst>
          </p:grpSpPr>
          <p:sp>
            <p:nvSpPr>
              <p:cNvPr id="193" name="Oval 56">
                <a:extLst>
                  <a:ext uri="{FF2B5EF4-FFF2-40B4-BE49-F238E27FC236}">
                    <a16:creationId xmlns:a16="http://schemas.microsoft.com/office/drawing/2014/main" id="{9318D238-1B76-47C2-970A-FF147E0CB9EA}"/>
                  </a:ext>
                </a:extLst>
              </p:cNvPr>
              <p:cNvSpPr>
                <a:spLocks noChangeArrowheads="1"/>
              </p:cNvSpPr>
              <p:nvPr/>
            </p:nvSpPr>
            <p:spPr bwMode="auto">
              <a:xfrm>
                <a:off x="6345238" y="4948238"/>
                <a:ext cx="1027113" cy="1028700"/>
              </a:xfrm>
              <a:prstGeom prst="ellipse">
                <a:avLst/>
              </a:prstGeom>
              <a:gradFill flip="none" rotWithShape="1">
                <a:gsLst>
                  <a:gs pos="0">
                    <a:schemeClr val="bg2">
                      <a:shade val="30000"/>
                      <a:satMod val="115000"/>
                    </a:schemeClr>
                  </a:gs>
                  <a:gs pos="100000">
                    <a:schemeClr val="bg2">
                      <a:lumMod val="75000"/>
                      <a:lumOff val="25000"/>
                    </a:schemeClr>
                  </a:gs>
                </a:gsLst>
                <a:lin ang="13500000" scaled="1"/>
                <a:tileRect/>
              </a:gradFill>
              <a:ln>
                <a:noFill/>
              </a:ln>
            </p:spPr>
            <p:txBody>
              <a:bodyPr vert="horz" wrap="square" lIns="68580" tIns="34290" rIns="68580" bIns="34290" numCol="1" anchor="t" anchorCtr="0" compatLnSpc="1">
                <a:prstTxWarp prst="textNoShape">
                  <a:avLst/>
                </a:prstTxWarp>
              </a:bodyPr>
              <a:lstStyle/>
              <a:p>
                <a:endParaRPr lang="ru-UA" sz="1050"/>
              </a:p>
            </p:txBody>
          </p:sp>
          <p:sp>
            <p:nvSpPr>
              <p:cNvPr id="194" name="Oval 57">
                <a:extLst>
                  <a:ext uri="{FF2B5EF4-FFF2-40B4-BE49-F238E27FC236}">
                    <a16:creationId xmlns:a16="http://schemas.microsoft.com/office/drawing/2014/main" id="{79E6BBBF-4395-44CC-8FBE-72F7EACF2D7B}"/>
                  </a:ext>
                </a:extLst>
              </p:cNvPr>
              <p:cNvSpPr>
                <a:spLocks noChangeArrowheads="1"/>
              </p:cNvSpPr>
              <p:nvPr/>
            </p:nvSpPr>
            <p:spPr bwMode="auto">
              <a:xfrm>
                <a:off x="6359525" y="4962526"/>
                <a:ext cx="998538" cy="1000125"/>
              </a:xfrm>
              <a:prstGeom prst="ellipse">
                <a:avLst/>
              </a:prstGeom>
              <a:solidFill>
                <a:schemeClr val="bg2">
                  <a:lumMod val="90000"/>
                  <a:lumOff val="10000"/>
                </a:schemeClr>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2181" name="Oval 158">
              <a:extLst>
                <a:ext uri="{FF2B5EF4-FFF2-40B4-BE49-F238E27FC236}">
                  <a16:creationId xmlns:a16="http://schemas.microsoft.com/office/drawing/2014/main" id="{0B26BDEA-93D7-4A50-A66F-74163D3F3617}"/>
                </a:ext>
              </a:extLst>
            </p:cNvPr>
            <p:cNvSpPr>
              <a:spLocks noChangeArrowheads="1"/>
            </p:cNvSpPr>
            <p:nvPr/>
          </p:nvSpPr>
          <p:spPr bwMode="auto">
            <a:xfrm>
              <a:off x="1347788" y="2609850"/>
              <a:ext cx="1633538" cy="1638300"/>
            </a:xfrm>
            <a:prstGeom prst="ellipse">
              <a:avLst/>
            </a:prstGeom>
            <a:solidFill>
              <a:schemeClr val="bg2"/>
            </a:solidFill>
            <a:ln>
              <a:noFill/>
            </a:ln>
            <a:effectLst>
              <a:innerShdw blurRad="114300">
                <a:prstClr val="black">
                  <a:alpha val="42000"/>
                </a:prstClr>
              </a:innerShdw>
            </a:effectLst>
          </p:spPr>
          <p:txBody>
            <a:bodyPr vert="horz" wrap="square" lIns="68580" tIns="34290" rIns="68580" bIns="34290" numCol="1" anchor="t" anchorCtr="0" compatLnSpc="1">
              <a:prstTxWarp prst="textNoShape">
                <a:avLst/>
              </a:prstTxWarp>
            </a:bodyPr>
            <a:lstStyle/>
            <a:p>
              <a:endParaRPr lang="ru-UA" sz="1050"/>
            </a:p>
          </p:txBody>
        </p:sp>
      </p:grpSp>
      <p:grpSp>
        <p:nvGrpSpPr>
          <p:cNvPr id="3" name="Group 2">
            <a:extLst>
              <a:ext uri="{FF2B5EF4-FFF2-40B4-BE49-F238E27FC236}">
                <a16:creationId xmlns:a16="http://schemas.microsoft.com/office/drawing/2014/main" id="{78E97235-774B-4305-AD1D-34E22DD801C6}"/>
              </a:ext>
            </a:extLst>
          </p:cNvPr>
          <p:cNvGrpSpPr/>
          <p:nvPr/>
        </p:nvGrpSpPr>
        <p:grpSpPr>
          <a:xfrm>
            <a:off x="1235416" y="2453895"/>
            <a:ext cx="785813" cy="276999"/>
            <a:chOff x="1660525" y="3317875"/>
            <a:chExt cx="1047750" cy="369332"/>
          </a:xfrm>
        </p:grpSpPr>
        <p:sp>
          <p:nvSpPr>
            <p:cNvPr id="2183" name="Rectangle 160">
              <a:extLst>
                <a:ext uri="{FF2B5EF4-FFF2-40B4-BE49-F238E27FC236}">
                  <a16:creationId xmlns:a16="http://schemas.microsoft.com/office/drawing/2014/main" id="{6C104973-30A2-47FC-AB4B-2FCE4C871032}"/>
                </a:ext>
              </a:extLst>
            </p:cNvPr>
            <p:cNvSpPr>
              <a:spLocks noChangeArrowheads="1"/>
            </p:cNvSpPr>
            <p:nvPr/>
          </p:nvSpPr>
          <p:spPr bwMode="auto">
            <a:xfrm>
              <a:off x="1742676" y="3317875"/>
              <a:ext cx="8485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sz="1800" dirty="0">
                  <a:solidFill>
                    <a:schemeClr val="bg1"/>
                  </a:solidFill>
                </a:rPr>
                <a:t>Art. 7º</a:t>
              </a:r>
              <a:endParaRPr lang="ru-UA" altLang="ru-UA" sz="1800" dirty="0">
                <a:solidFill>
                  <a:schemeClr val="bg1"/>
                </a:solidFill>
              </a:endParaRPr>
            </a:p>
          </p:txBody>
        </p:sp>
        <p:sp>
          <p:nvSpPr>
            <p:cNvPr id="2184" name="Oval 161">
              <a:extLst>
                <a:ext uri="{FF2B5EF4-FFF2-40B4-BE49-F238E27FC236}">
                  <a16:creationId xmlns:a16="http://schemas.microsoft.com/office/drawing/2014/main" id="{3B8C2970-AB86-48D1-AB14-41C9C5C151F5}"/>
                </a:ext>
              </a:extLst>
            </p:cNvPr>
            <p:cNvSpPr>
              <a:spLocks noChangeArrowheads="1"/>
            </p:cNvSpPr>
            <p:nvPr/>
          </p:nvSpPr>
          <p:spPr bwMode="auto">
            <a:xfrm>
              <a:off x="1660525" y="3579813"/>
              <a:ext cx="74613" cy="74613"/>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2185" name="Oval 162">
              <a:extLst>
                <a:ext uri="{FF2B5EF4-FFF2-40B4-BE49-F238E27FC236}">
                  <a16:creationId xmlns:a16="http://schemas.microsoft.com/office/drawing/2014/main" id="{363FAFE8-7EBD-40C4-A36A-B4B9FC863DAF}"/>
                </a:ext>
              </a:extLst>
            </p:cNvPr>
            <p:cNvSpPr>
              <a:spLocks noChangeArrowheads="1"/>
            </p:cNvSpPr>
            <p:nvPr/>
          </p:nvSpPr>
          <p:spPr bwMode="auto">
            <a:xfrm>
              <a:off x="2147888" y="3579813"/>
              <a:ext cx="74613" cy="74613"/>
            </a:xfrm>
            <a:prstGeom prst="ellipse">
              <a:avLst/>
            </a:prstGeom>
            <a:solidFill>
              <a:schemeClr val="accent2"/>
            </a:solidFill>
            <a:ln>
              <a:noFill/>
            </a:ln>
          </p:spPr>
          <p:txBody>
            <a:bodyPr vert="horz" wrap="square" lIns="68580" tIns="34290" rIns="68580" bIns="34290" numCol="1" anchor="t" anchorCtr="0" compatLnSpc="1">
              <a:prstTxWarp prst="textNoShape">
                <a:avLst/>
              </a:prstTxWarp>
            </a:bodyPr>
            <a:lstStyle/>
            <a:p>
              <a:endParaRPr lang="ru-UA" sz="1050"/>
            </a:p>
          </p:txBody>
        </p:sp>
        <p:sp>
          <p:nvSpPr>
            <p:cNvPr id="2186" name="Oval 163">
              <a:extLst>
                <a:ext uri="{FF2B5EF4-FFF2-40B4-BE49-F238E27FC236}">
                  <a16:creationId xmlns:a16="http://schemas.microsoft.com/office/drawing/2014/main" id="{22F4978C-5A59-4E31-BE22-6A197ADDBD08}"/>
                </a:ext>
              </a:extLst>
            </p:cNvPr>
            <p:cNvSpPr>
              <a:spLocks noChangeArrowheads="1"/>
            </p:cNvSpPr>
            <p:nvPr/>
          </p:nvSpPr>
          <p:spPr bwMode="auto">
            <a:xfrm>
              <a:off x="2635250" y="3579813"/>
              <a:ext cx="73025" cy="74613"/>
            </a:xfrm>
            <a:prstGeom prst="ellipse">
              <a:avLst/>
            </a:prstGeom>
            <a:solidFill>
              <a:schemeClr val="accent3"/>
            </a:solidFill>
            <a:ln>
              <a:noFill/>
            </a:ln>
          </p:spPr>
          <p:txBody>
            <a:bodyPr vert="horz" wrap="square" lIns="68580" tIns="34290" rIns="68580" bIns="34290" numCol="1" anchor="t" anchorCtr="0" compatLnSpc="1">
              <a:prstTxWarp prst="textNoShape">
                <a:avLst/>
              </a:prstTxWarp>
            </a:bodyPr>
            <a:lstStyle/>
            <a:p>
              <a:endParaRPr lang="ru-UA" sz="1050"/>
            </a:p>
          </p:txBody>
        </p:sp>
      </p:grpSp>
      <p:sp>
        <p:nvSpPr>
          <p:cNvPr id="2187" name="Rectangle 164">
            <a:extLst>
              <a:ext uri="{FF2B5EF4-FFF2-40B4-BE49-F238E27FC236}">
                <a16:creationId xmlns:a16="http://schemas.microsoft.com/office/drawing/2014/main" id="{FA2845EB-D847-4ABA-9AA2-A0E2C8E5A083}"/>
              </a:ext>
            </a:extLst>
          </p:cNvPr>
          <p:cNvSpPr>
            <a:spLocks noChangeArrowheads="1"/>
          </p:cNvSpPr>
          <p:nvPr/>
        </p:nvSpPr>
        <p:spPr bwMode="auto">
          <a:xfrm>
            <a:off x="2511546" y="859805"/>
            <a:ext cx="561051" cy="58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ru-UA" altLang="ru-UA" sz="3825" b="1" dirty="0">
                <a:solidFill>
                  <a:schemeClr val="bg1"/>
                </a:solidFill>
                <a:latin typeface="Open Sans Semibold" panose="020B0706030804020204" pitchFamily="34" charset="0"/>
              </a:rPr>
              <a:t>01</a:t>
            </a:r>
            <a:endParaRPr lang="ru-UA" altLang="ru-UA" sz="1350" dirty="0">
              <a:solidFill>
                <a:schemeClr val="bg1"/>
              </a:solidFill>
            </a:endParaRPr>
          </a:p>
        </p:txBody>
      </p:sp>
      <p:sp>
        <p:nvSpPr>
          <p:cNvPr id="2188" name="Rectangle 165">
            <a:extLst>
              <a:ext uri="{FF2B5EF4-FFF2-40B4-BE49-F238E27FC236}">
                <a16:creationId xmlns:a16="http://schemas.microsoft.com/office/drawing/2014/main" id="{126499A1-EBF5-436F-9FB9-5531D4014121}"/>
              </a:ext>
            </a:extLst>
          </p:cNvPr>
          <p:cNvSpPr>
            <a:spLocks noChangeArrowheads="1"/>
          </p:cNvSpPr>
          <p:nvPr/>
        </p:nvSpPr>
        <p:spPr bwMode="auto">
          <a:xfrm>
            <a:off x="2507974" y="3728021"/>
            <a:ext cx="561051" cy="58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ru-UA" altLang="ru-UA" sz="3825" b="1" dirty="0">
                <a:solidFill>
                  <a:schemeClr val="bg1"/>
                </a:solidFill>
                <a:latin typeface="Open Sans Semibold" panose="020B0706030804020204" pitchFamily="34" charset="0"/>
              </a:rPr>
              <a:t>03</a:t>
            </a:r>
            <a:endParaRPr lang="ru-UA" altLang="ru-UA" sz="1350" dirty="0">
              <a:solidFill>
                <a:schemeClr val="bg1"/>
              </a:solidFill>
            </a:endParaRPr>
          </a:p>
        </p:txBody>
      </p:sp>
      <p:sp>
        <p:nvSpPr>
          <p:cNvPr id="2189" name="Rectangle 166">
            <a:extLst>
              <a:ext uri="{FF2B5EF4-FFF2-40B4-BE49-F238E27FC236}">
                <a16:creationId xmlns:a16="http://schemas.microsoft.com/office/drawing/2014/main" id="{649F59F1-E2C9-47A5-91A0-62ADDF7E8256}"/>
              </a:ext>
            </a:extLst>
          </p:cNvPr>
          <p:cNvSpPr>
            <a:spLocks noChangeArrowheads="1"/>
          </p:cNvSpPr>
          <p:nvPr/>
        </p:nvSpPr>
        <p:spPr bwMode="auto">
          <a:xfrm>
            <a:off x="3197346" y="2298081"/>
            <a:ext cx="561051" cy="58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ru-UA" altLang="ru-UA" sz="3825" b="1" dirty="0">
                <a:solidFill>
                  <a:schemeClr val="bg1"/>
                </a:solidFill>
                <a:latin typeface="Open Sans Semibold" panose="020B0706030804020204" pitchFamily="34" charset="0"/>
              </a:rPr>
              <a:t>02</a:t>
            </a:r>
            <a:endParaRPr lang="ru-UA" altLang="ru-UA" sz="1350" dirty="0">
              <a:solidFill>
                <a:schemeClr val="bg1"/>
              </a:solidFill>
            </a:endParaRPr>
          </a:p>
        </p:txBody>
      </p:sp>
      <p:sp>
        <p:nvSpPr>
          <p:cNvPr id="4" name="CaixaDeTexto 3">
            <a:extLst>
              <a:ext uri="{FF2B5EF4-FFF2-40B4-BE49-F238E27FC236}">
                <a16:creationId xmlns:a16="http://schemas.microsoft.com/office/drawing/2014/main" id="{557DA82D-55A9-346F-99FA-FCBF0812978E}"/>
              </a:ext>
            </a:extLst>
          </p:cNvPr>
          <p:cNvSpPr txBox="1"/>
          <p:nvPr/>
        </p:nvSpPr>
        <p:spPr>
          <a:xfrm>
            <a:off x="3616514" y="712063"/>
            <a:ext cx="5127308" cy="461665"/>
          </a:xfrm>
          <a:prstGeom prst="rect">
            <a:avLst/>
          </a:prstGeom>
          <a:noFill/>
        </p:spPr>
        <p:txBody>
          <a:bodyPr wrap="square">
            <a:spAutoFit/>
          </a:bodyPr>
          <a:lstStyle/>
          <a:p>
            <a:r>
              <a:rPr lang="pt-BR" sz="1200" dirty="0">
                <a:latin typeface="Arial" panose="020B0604020202020204" pitchFamily="34" charset="0"/>
              </a:rPr>
              <a:t>Sejam, </a:t>
            </a:r>
            <a:r>
              <a:rPr lang="pt-BR" sz="1200" b="1" dirty="0">
                <a:latin typeface="Arial" panose="020B0604020202020204" pitchFamily="34" charset="0"/>
              </a:rPr>
              <a:t>PREFERENCIALMENTE</a:t>
            </a:r>
            <a:r>
              <a:rPr lang="pt-BR" sz="1200" dirty="0">
                <a:latin typeface="Arial" panose="020B0604020202020204" pitchFamily="34" charset="0"/>
              </a:rPr>
              <a:t>, servidor efetivo ou empregado público dos quadros permanentes da Administração Pública;</a:t>
            </a:r>
            <a:endParaRPr lang="pt-BR" sz="1200" dirty="0"/>
          </a:p>
        </p:txBody>
      </p:sp>
      <p:sp>
        <p:nvSpPr>
          <p:cNvPr id="7" name="CaixaDeTexto 6">
            <a:extLst>
              <a:ext uri="{FF2B5EF4-FFF2-40B4-BE49-F238E27FC236}">
                <a16:creationId xmlns:a16="http://schemas.microsoft.com/office/drawing/2014/main" id="{C5C77D5E-E4C8-9D5A-7D11-A1A5FE1864A8}"/>
              </a:ext>
            </a:extLst>
          </p:cNvPr>
          <p:cNvSpPr txBox="1"/>
          <p:nvPr/>
        </p:nvSpPr>
        <p:spPr>
          <a:xfrm>
            <a:off x="4172328" y="1874626"/>
            <a:ext cx="4856263" cy="830997"/>
          </a:xfrm>
          <a:prstGeom prst="rect">
            <a:avLst/>
          </a:prstGeom>
          <a:noFill/>
        </p:spPr>
        <p:txBody>
          <a:bodyPr wrap="square">
            <a:spAutoFit/>
          </a:bodyPr>
          <a:lstStyle/>
          <a:p>
            <a:r>
              <a:rPr lang="pt-BR" sz="1200" dirty="0">
                <a:latin typeface="Arial" panose="020B0604020202020204" pitchFamily="34" charset="0"/>
              </a:rPr>
              <a:t>Tenham </a:t>
            </a:r>
            <a:r>
              <a:rPr lang="pt-BR" sz="1200" b="1" dirty="0">
                <a:latin typeface="Arial" panose="020B0604020202020204" pitchFamily="34" charset="0"/>
              </a:rPr>
              <a:t>ATRIBUIÇÕES</a:t>
            </a:r>
            <a:r>
              <a:rPr lang="pt-BR" sz="1200" dirty="0">
                <a:latin typeface="Arial" panose="020B0604020202020204" pitchFamily="34" charset="0"/>
              </a:rPr>
              <a:t> relacionadas a </a:t>
            </a:r>
            <a:r>
              <a:rPr lang="pt-BR" sz="1200" b="1" dirty="0">
                <a:latin typeface="Arial" panose="020B0604020202020204" pitchFamily="34" charset="0"/>
              </a:rPr>
              <a:t>LICITAÇÕES E CONTRATOS</a:t>
            </a:r>
            <a:r>
              <a:rPr lang="pt-BR" sz="1200" dirty="0">
                <a:latin typeface="Arial" panose="020B0604020202020204" pitchFamily="34" charset="0"/>
              </a:rPr>
              <a:t> ou possuam </a:t>
            </a:r>
            <a:r>
              <a:rPr lang="pt-BR" sz="1200" b="1" dirty="0">
                <a:latin typeface="Arial" panose="020B0604020202020204" pitchFamily="34" charset="0"/>
              </a:rPr>
              <a:t>FORMAÇÃO COMPATÍVEL OU QUALIFICAÇÃO ATESTADA</a:t>
            </a:r>
            <a:r>
              <a:rPr lang="pt-BR" sz="1200" dirty="0">
                <a:latin typeface="Arial" panose="020B0604020202020204" pitchFamily="34" charset="0"/>
              </a:rPr>
              <a:t> por certificação profissional emitida por escola de governo criada e mantida pelo poder público; e</a:t>
            </a:r>
            <a:endParaRPr lang="pt-BR" sz="1200" dirty="0"/>
          </a:p>
        </p:txBody>
      </p:sp>
      <p:sp>
        <p:nvSpPr>
          <p:cNvPr id="8" name="CaixaDeTexto 7">
            <a:extLst>
              <a:ext uri="{FF2B5EF4-FFF2-40B4-BE49-F238E27FC236}">
                <a16:creationId xmlns:a16="http://schemas.microsoft.com/office/drawing/2014/main" id="{4A14A1F5-44B7-0A6B-FD78-F513CA3A37E2}"/>
              </a:ext>
            </a:extLst>
          </p:cNvPr>
          <p:cNvSpPr txBox="1"/>
          <p:nvPr/>
        </p:nvSpPr>
        <p:spPr>
          <a:xfrm>
            <a:off x="3518176" y="3323441"/>
            <a:ext cx="5510414" cy="830997"/>
          </a:xfrm>
          <a:prstGeom prst="rect">
            <a:avLst/>
          </a:prstGeom>
          <a:noFill/>
        </p:spPr>
        <p:txBody>
          <a:bodyPr wrap="square">
            <a:spAutoFit/>
          </a:bodyPr>
          <a:lstStyle/>
          <a:p>
            <a:r>
              <a:rPr lang="pt-BR" sz="1200" dirty="0">
                <a:latin typeface="Arial" panose="020B0604020202020204" pitchFamily="34" charset="0"/>
              </a:rPr>
              <a:t>Não sejam </a:t>
            </a:r>
            <a:r>
              <a:rPr lang="pt-BR" sz="1200" b="1" dirty="0">
                <a:latin typeface="Arial" panose="020B0604020202020204" pitchFamily="34" charset="0"/>
              </a:rPr>
              <a:t>CÔNJUGE OU COMPANHEIRO</a:t>
            </a:r>
            <a:r>
              <a:rPr lang="pt-BR" sz="1200" dirty="0">
                <a:latin typeface="Arial" panose="020B0604020202020204" pitchFamily="34" charset="0"/>
              </a:rPr>
              <a:t> de licitantes ou </a:t>
            </a:r>
            <a:r>
              <a:rPr lang="pt-BR" sz="1200" b="1" dirty="0">
                <a:latin typeface="Arial" panose="020B0604020202020204" pitchFamily="34" charset="0"/>
              </a:rPr>
              <a:t>CONTRATADOS HABITUAIS</a:t>
            </a:r>
            <a:r>
              <a:rPr lang="pt-BR" sz="1200" dirty="0">
                <a:latin typeface="Arial" panose="020B0604020202020204" pitchFamily="34" charset="0"/>
              </a:rPr>
              <a:t> da Administração </a:t>
            </a:r>
            <a:r>
              <a:rPr lang="pt-BR" sz="1200" b="1" dirty="0">
                <a:latin typeface="Arial" panose="020B0604020202020204" pitchFamily="34" charset="0"/>
              </a:rPr>
              <a:t>NEM TENHAM</a:t>
            </a:r>
            <a:r>
              <a:rPr lang="pt-BR" sz="1200" dirty="0">
                <a:latin typeface="Arial" panose="020B0604020202020204" pitchFamily="34" charset="0"/>
              </a:rPr>
              <a:t> com eles </a:t>
            </a:r>
            <a:r>
              <a:rPr lang="pt-BR" sz="1200" b="1" dirty="0">
                <a:latin typeface="Arial" panose="020B0604020202020204" pitchFamily="34" charset="0"/>
              </a:rPr>
              <a:t>VÍNCULO DE PARENTESCO</a:t>
            </a:r>
            <a:r>
              <a:rPr lang="pt-BR" sz="1200" dirty="0">
                <a:latin typeface="Arial" panose="020B0604020202020204" pitchFamily="34" charset="0"/>
              </a:rPr>
              <a:t>, colateral ou por afinidade, </a:t>
            </a:r>
            <a:r>
              <a:rPr lang="pt-BR" sz="1200" b="1" dirty="0">
                <a:latin typeface="Arial" panose="020B0604020202020204" pitchFamily="34" charset="0"/>
              </a:rPr>
              <a:t>ATÉ O</a:t>
            </a:r>
            <a:r>
              <a:rPr lang="pt-BR" sz="1200" dirty="0">
                <a:latin typeface="Arial" panose="020B0604020202020204" pitchFamily="34" charset="0"/>
              </a:rPr>
              <a:t> </a:t>
            </a:r>
            <a:r>
              <a:rPr lang="pt-BR" sz="1200" b="1" dirty="0">
                <a:latin typeface="Arial" panose="020B0604020202020204" pitchFamily="34" charset="0"/>
              </a:rPr>
              <a:t>TERCEIRO GRAU</a:t>
            </a:r>
            <a:r>
              <a:rPr lang="pt-BR" sz="1200" dirty="0">
                <a:latin typeface="Arial" panose="020B0604020202020204" pitchFamily="34" charset="0"/>
              </a:rPr>
              <a:t>, ou de natureza técnica, comercial, econômica, financeira, trabalhista e civil.</a:t>
            </a:r>
            <a:endParaRPr lang="pt-BR" sz="1200" dirty="0"/>
          </a:p>
        </p:txBody>
      </p:sp>
      <p:sp>
        <p:nvSpPr>
          <p:cNvPr id="9" name="CaixaDeTexto 8">
            <a:extLst>
              <a:ext uri="{FF2B5EF4-FFF2-40B4-BE49-F238E27FC236}">
                <a16:creationId xmlns:a16="http://schemas.microsoft.com/office/drawing/2014/main" id="{2B2F6342-F2D2-C869-C18C-F2BA513ED32E}"/>
              </a:ext>
            </a:extLst>
          </p:cNvPr>
          <p:cNvSpPr txBox="1"/>
          <p:nvPr/>
        </p:nvSpPr>
        <p:spPr>
          <a:xfrm>
            <a:off x="459507" y="55707"/>
            <a:ext cx="5651372" cy="369332"/>
          </a:xfrm>
          <a:prstGeom prst="rect">
            <a:avLst/>
          </a:prstGeom>
          <a:noFill/>
        </p:spPr>
        <p:txBody>
          <a:bodyPr wrap="square">
            <a:spAutoFit/>
          </a:bodyPr>
          <a:lstStyle/>
          <a:p>
            <a:pPr algn="just"/>
            <a:r>
              <a:rPr lang="pt-BR" sz="1800" b="1" cap="small" dirty="0">
                <a:latin typeface="Arial" panose="020B0604020202020204" pitchFamily="34" charset="0"/>
                <a:cs typeface="Arial" panose="020B0604020202020204" pitchFamily="34" charset="0"/>
              </a:rPr>
              <a:t>Gestor  fiscal de contratos</a:t>
            </a:r>
          </a:p>
        </p:txBody>
      </p:sp>
    </p:spTree>
    <p:extLst>
      <p:ext uri="{BB962C8B-B14F-4D97-AF65-F5344CB8AC3E}">
        <p14:creationId xmlns:p14="http://schemas.microsoft.com/office/powerpoint/2010/main" val="21967468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7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7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67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250"/>
                                      </p:stCondLst>
                                      <p:childTnLst>
                                        <p:set>
                                          <p:cBhvr>
                                            <p:cTn id="10" dur="1" fill="hold">
                                              <p:stCondLst>
                                                <p:cond delay="0"/>
                                              </p:stCondLst>
                                            </p:cTn>
                                            <p:tgtEl>
                                              <p:spTgt spid="183"/>
                                            </p:tgtEl>
                                            <p:attrNameLst>
                                              <p:attrName>style.visibility</p:attrName>
                                            </p:attrNameLst>
                                          </p:cBhvr>
                                          <p:to>
                                            <p:strVal val="visible"/>
                                          </p:to>
                                        </p:set>
                                        <p:animEffect transition="in" filter="wipe(down)">
                                          <p:cBhvr>
                                            <p:cTn id="11" dur="1000"/>
                                            <p:tgtEl>
                                              <p:spTgt spid="183"/>
                                            </p:tgtEl>
                                          </p:cBhvr>
                                        </p:animEffect>
                                      </p:childTnLst>
                                    </p:cTn>
                                  </p:par>
                                  <p:par>
                                    <p:cTn id="12" presetID="22" presetClass="entr" presetSubtype="8" fill="hold" nodeType="withEffect">
                                      <p:stCondLst>
                                        <p:cond delay="750"/>
                                      </p:stCondLst>
                                      <p:childTnLst>
                                        <p:set>
                                          <p:cBhvr>
                                            <p:cTn id="13" dur="1" fill="hold">
                                              <p:stCondLst>
                                                <p:cond delay="0"/>
                                              </p:stCondLst>
                                            </p:cTn>
                                            <p:tgtEl>
                                              <p:spTgt spid="182"/>
                                            </p:tgtEl>
                                            <p:attrNameLst>
                                              <p:attrName>style.visibility</p:attrName>
                                            </p:attrNameLst>
                                          </p:cBhvr>
                                          <p:to>
                                            <p:strVal val="visible"/>
                                          </p:to>
                                        </p:set>
                                        <p:animEffect transition="in" filter="wipe(left)">
                                          <p:cBhvr>
                                            <p:cTn id="14" dur="1000"/>
                                            <p:tgtEl>
                                              <p:spTgt spid="182"/>
                                            </p:tgtEl>
                                          </p:cBhvr>
                                        </p:animEffect>
                                      </p:childTnLst>
                                    </p:cTn>
                                  </p:par>
                                  <p:par>
                                    <p:cTn id="15" presetID="22" presetClass="entr" presetSubtype="1" fill="hold" nodeType="withEffect">
                                      <p:stCondLst>
                                        <p:cond delay="1250"/>
                                      </p:stCondLst>
                                      <p:childTnLst>
                                        <p:set>
                                          <p:cBhvr>
                                            <p:cTn id="16" dur="1" fill="hold">
                                              <p:stCondLst>
                                                <p:cond delay="0"/>
                                              </p:stCondLst>
                                            </p:cTn>
                                            <p:tgtEl>
                                              <p:spTgt spid="181"/>
                                            </p:tgtEl>
                                            <p:attrNameLst>
                                              <p:attrName>style.visibility</p:attrName>
                                            </p:attrNameLst>
                                          </p:cBhvr>
                                          <p:to>
                                            <p:strVal val="visible"/>
                                          </p:to>
                                        </p:set>
                                        <p:animEffect transition="in" filter="wipe(up)">
                                          <p:cBhvr>
                                            <p:cTn id="17" dur="1000"/>
                                            <p:tgtEl>
                                              <p:spTgt spid="181"/>
                                            </p:tgtEl>
                                          </p:cBhvr>
                                        </p:animEffect>
                                      </p:childTnLst>
                                    </p:cTn>
                                  </p:par>
                                  <p:par>
                                    <p:cTn id="18" presetID="53" presetClass="entr" presetSubtype="16" fill="hold" nodeType="withEffect">
                                      <p:stCondLst>
                                        <p:cond delay="750"/>
                                      </p:stCondLst>
                                      <p:childTnLst>
                                        <p:set>
                                          <p:cBhvr>
                                            <p:cTn id="19" dur="1" fill="hold">
                                              <p:stCondLst>
                                                <p:cond delay="0"/>
                                              </p:stCondLst>
                                            </p:cTn>
                                            <p:tgtEl>
                                              <p:spTgt spid="2199"/>
                                            </p:tgtEl>
                                            <p:attrNameLst>
                                              <p:attrName>style.visibility</p:attrName>
                                            </p:attrNameLst>
                                          </p:cBhvr>
                                          <p:to>
                                            <p:strVal val="visible"/>
                                          </p:to>
                                        </p:set>
                                        <p:anim calcmode="lin" valueType="num">
                                          <p:cBhvr>
                                            <p:cTn id="20" dur="750" fill="hold"/>
                                            <p:tgtEl>
                                              <p:spTgt spid="2199"/>
                                            </p:tgtEl>
                                            <p:attrNameLst>
                                              <p:attrName>ppt_w</p:attrName>
                                            </p:attrNameLst>
                                          </p:cBhvr>
                                          <p:tavLst>
                                            <p:tav tm="0">
                                              <p:val>
                                                <p:fltVal val="0"/>
                                              </p:val>
                                            </p:tav>
                                            <p:tav tm="100000">
                                              <p:val>
                                                <p:strVal val="#ppt_w"/>
                                              </p:val>
                                            </p:tav>
                                          </p:tavLst>
                                        </p:anim>
                                        <p:anim calcmode="lin" valueType="num">
                                          <p:cBhvr>
                                            <p:cTn id="21" dur="750" fill="hold"/>
                                            <p:tgtEl>
                                              <p:spTgt spid="2199"/>
                                            </p:tgtEl>
                                            <p:attrNameLst>
                                              <p:attrName>ppt_h</p:attrName>
                                            </p:attrNameLst>
                                          </p:cBhvr>
                                          <p:tavLst>
                                            <p:tav tm="0">
                                              <p:val>
                                                <p:fltVal val="0"/>
                                              </p:val>
                                            </p:tav>
                                            <p:tav tm="100000">
                                              <p:val>
                                                <p:strVal val="#ppt_h"/>
                                              </p:val>
                                            </p:tav>
                                          </p:tavLst>
                                        </p:anim>
                                        <p:animEffect transition="in" filter="fade">
                                          <p:cBhvr>
                                            <p:cTn id="22" dur="750"/>
                                            <p:tgtEl>
                                              <p:spTgt spid="2199"/>
                                            </p:tgtEl>
                                          </p:cBhvr>
                                        </p:animEffect>
                                      </p:childTnLst>
                                    </p:cTn>
                                  </p:par>
                                  <p:par>
                                    <p:cTn id="23" presetID="53" presetClass="entr" presetSubtype="16" fill="hold" nodeType="withEffect">
                                      <p:stCondLst>
                                        <p:cond delay="1250"/>
                                      </p:stCondLst>
                                      <p:childTnLst>
                                        <p:set>
                                          <p:cBhvr>
                                            <p:cTn id="24" dur="1" fill="hold">
                                              <p:stCondLst>
                                                <p:cond delay="0"/>
                                              </p:stCondLst>
                                            </p:cTn>
                                            <p:tgtEl>
                                              <p:spTgt spid="2200"/>
                                            </p:tgtEl>
                                            <p:attrNameLst>
                                              <p:attrName>style.visibility</p:attrName>
                                            </p:attrNameLst>
                                          </p:cBhvr>
                                          <p:to>
                                            <p:strVal val="visible"/>
                                          </p:to>
                                        </p:set>
                                        <p:anim calcmode="lin" valueType="num">
                                          <p:cBhvr>
                                            <p:cTn id="25" dur="750" fill="hold"/>
                                            <p:tgtEl>
                                              <p:spTgt spid="2200"/>
                                            </p:tgtEl>
                                            <p:attrNameLst>
                                              <p:attrName>ppt_w</p:attrName>
                                            </p:attrNameLst>
                                          </p:cBhvr>
                                          <p:tavLst>
                                            <p:tav tm="0">
                                              <p:val>
                                                <p:fltVal val="0"/>
                                              </p:val>
                                            </p:tav>
                                            <p:tav tm="100000">
                                              <p:val>
                                                <p:strVal val="#ppt_w"/>
                                              </p:val>
                                            </p:tav>
                                          </p:tavLst>
                                        </p:anim>
                                        <p:anim calcmode="lin" valueType="num">
                                          <p:cBhvr>
                                            <p:cTn id="26" dur="750" fill="hold"/>
                                            <p:tgtEl>
                                              <p:spTgt spid="2200"/>
                                            </p:tgtEl>
                                            <p:attrNameLst>
                                              <p:attrName>ppt_h</p:attrName>
                                            </p:attrNameLst>
                                          </p:cBhvr>
                                          <p:tavLst>
                                            <p:tav tm="0">
                                              <p:val>
                                                <p:fltVal val="0"/>
                                              </p:val>
                                            </p:tav>
                                            <p:tav tm="100000">
                                              <p:val>
                                                <p:strVal val="#ppt_h"/>
                                              </p:val>
                                            </p:tav>
                                          </p:tavLst>
                                        </p:anim>
                                        <p:animEffect transition="in" filter="fade">
                                          <p:cBhvr>
                                            <p:cTn id="27" dur="750"/>
                                            <p:tgtEl>
                                              <p:spTgt spid="2200"/>
                                            </p:tgtEl>
                                          </p:cBhvr>
                                        </p:animEffect>
                                      </p:childTnLst>
                                    </p:cTn>
                                  </p:par>
                                  <p:par>
                                    <p:cTn id="28" presetID="53" presetClass="entr" presetSubtype="16" fill="hold" nodeType="withEffect">
                                      <p:stCondLst>
                                        <p:cond delay="1750"/>
                                      </p:stCondLst>
                                      <p:childTnLst>
                                        <p:set>
                                          <p:cBhvr>
                                            <p:cTn id="29" dur="1" fill="hold">
                                              <p:stCondLst>
                                                <p:cond delay="0"/>
                                              </p:stCondLst>
                                            </p:cTn>
                                            <p:tgtEl>
                                              <p:spTgt spid="2201"/>
                                            </p:tgtEl>
                                            <p:attrNameLst>
                                              <p:attrName>style.visibility</p:attrName>
                                            </p:attrNameLst>
                                          </p:cBhvr>
                                          <p:to>
                                            <p:strVal val="visible"/>
                                          </p:to>
                                        </p:set>
                                        <p:anim calcmode="lin" valueType="num">
                                          <p:cBhvr>
                                            <p:cTn id="30" dur="750" fill="hold"/>
                                            <p:tgtEl>
                                              <p:spTgt spid="2201"/>
                                            </p:tgtEl>
                                            <p:attrNameLst>
                                              <p:attrName>ppt_w</p:attrName>
                                            </p:attrNameLst>
                                          </p:cBhvr>
                                          <p:tavLst>
                                            <p:tav tm="0">
                                              <p:val>
                                                <p:fltVal val="0"/>
                                              </p:val>
                                            </p:tav>
                                            <p:tav tm="100000">
                                              <p:val>
                                                <p:strVal val="#ppt_w"/>
                                              </p:val>
                                            </p:tav>
                                          </p:tavLst>
                                        </p:anim>
                                        <p:anim calcmode="lin" valueType="num">
                                          <p:cBhvr>
                                            <p:cTn id="31" dur="750" fill="hold"/>
                                            <p:tgtEl>
                                              <p:spTgt spid="2201"/>
                                            </p:tgtEl>
                                            <p:attrNameLst>
                                              <p:attrName>ppt_h</p:attrName>
                                            </p:attrNameLst>
                                          </p:cBhvr>
                                          <p:tavLst>
                                            <p:tav tm="0">
                                              <p:val>
                                                <p:fltVal val="0"/>
                                              </p:val>
                                            </p:tav>
                                            <p:tav tm="100000">
                                              <p:val>
                                                <p:strVal val="#ppt_h"/>
                                              </p:val>
                                            </p:tav>
                                          </p:tavLst>
                                        </p:anim>
                                        <p:animEffect transition="in" filter="fade">
                                          <p:cBhvr>
                                            <p:cTn id="32" dur="750"/>
                                            <p:tgtEl>
                                              <p:spTgt spid="2201"/>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2187"/>
                                            </p:tgtEl>
                                            <p:attrNameLst>
                                              <p:attrName>style.visibility</p:attrName>
                                            </p:attrNameLst>
                                          </p:cBhvr>
                                          <p:to>
                                            <p:strVal val="visible"/>
                                          </p:to>
                                        </p:set>
                                        <p:animEffect transition="in" filter="fade">
                                          <p:cBhvr>
                                            <p:cTn id="35" dur="750"/>
                                            <p:tgtEl>
                                              <p:spTgt spid="2187"/>
                                            </p:tgtEl>
                                          </p:cBhvr>
                                        </p:animEffect>
                                      </p:childTnLst>
                                    </p:cTn>
                                  </p:par>
                                  <p:par>
                                    <p:cTn id="36" presetID="10" presetClass="entr" presetSubtype="0" fill="hold" grpId="0" nodeType="withEffect">
                                      <p:stCondLst>
                                        <p:cond delay="1750"/>
                                      </p:stCondLst>
                                      <p:childTnLst>
                                        <p:set>
                                          <p:cBhvr>
                                            <p:cTn id="37" dur="1" fill="hold">
                                              <p:stCondLst>
                                                <p:cond delay="0"/>
                                              </p:stCondLst>
                                            </p:cTn>
                                            <p:tgtEl>
                                              <p:spTgt spid="2189"/>
                                            </p:tgtEl>
                                            <p:attrNameLst>
                                              <p:attrName>style.visibility</p:attrName>
                                            </p:attrNameLst>
                                          </p:cBhvr>
                                          <p:to>
                                            <p:strVal val="visible"/>
                                          </p:to>
                                        </p:set>
                                        <p:animEffect transition="in" filter="fade">
                                          <p:cBhvr>
                                            <p:cTn id="38" dur="750"/>
                                            <p:tgtEl>
                                              <p:spTgt spid="2189"/>
                                            </p:tgtEl>
                                          </p:cBhvr>
                                        </p:animEffect>
                                      </p:childTnLst>
                                    </p:cTn>
                                  </p:par>
                                  <p:par>
                                    <p:cTn id="39" presetID="10" presetClass="entr" presetSubtype="0" fill="hold" grpId="0" nodeType="withEffect">
                                      <p:stCondLst>
                                        <p:cond delay="2000"/>
                                      </p:stCondLst>
                                      <p:childTnLst>
                                        <p:set>
                                          <p:cBhvr>
                                            <p:cTn id="40" dur="1" fill="hold">
                                              <p:stCondLst>
                                                <p:cond delay="0"/>
                                              </p:stCondLst>
                                            </p:cTn>
                                            <p:tgtEl>
                                              <p:spTgt spid="2188"/>
                                            </p:tgtEl>
                                            <p:attrNameLst>
                                              <p:attrName>style.visibility</p:attrName>
                                            </p:attrNameLst>
                                          </p:cBhvr>
                                          <p:to>
                                            <p:strVal val="visible"/>
                                          </p:to>
                                        </p:set>
                                        <p:animEffect transition="in" filter="fade">
                                          <p:cBhvr>
                                            <p:cTn id="41" dur="750"/>
                                            <p:tgtEl>
                                              <p:spTgt spid="2188"/>
                                            </p:tgtEl>
                                          </p:cBhvr>
                                        </p:animEffect>
                                      </p:childTnLst>
                                    </p:cTn>
                                  </p:par>
                                  <p:par>
                                    <p:cTn id="42" presetID="2" presetClass="entr" presetSubtype="8" fill="hold" nodeType="withEffect" p14:presetBounceEnd="67000">
                                      <p:stCondLst>
                                        <p:cond delay="250"/>
                                      </p:stCondLst>
                                      <p:childTnLst>
                                        <p:set>
                                          <p:cBhvr>
                                            <p:cTn id="43" dur="1" fill="hold">
                                              <p:stCondLst>
                                                <p:cond delay="0"/>
                                              </p:stCondLst>
                                            </p:cTn>
                                            <p:tgtEl>
                                              <p:spTgt spid="3"/>
                                            </p:tgtEl>
                                            <p:attrNameLst>
                                              <p:attrName>style.visibility</p:attrName>
                                            </p:attrNameLst>
                                          </p:cBhvr>
                                          <p:to>
                                            <p:strVal val="visible"/>
                                          </p:to>
                                        </p:set>
                                        <p:anim calcmode="lin" valueType="num" p14:bounceEnd="67000">
                                          <p:cBhvr additive="base">
                                            <p:cTn id="44" dur="1000" fill="hold"/>
                                            <p:tgtEl>
                                              <p:spTgt spid="3"/>
                                            </p:tgtEl>
                                            <p:attrNameLst>
                                              <p:attrName>ppt_x</p:attrName>
                                            </p:attrNameLst>
                                          </p:cBhvr>
                                          <p:tavLst>
                                            <p:tav tm="0">
                                              <p:val>
                                                <p:strVal val="0-#ppt_w/2"/>
                                              </p:val>
                                            </p:tav>
                                            <p:tav tm="100000">
                                              <p:val>
                                                <p:strVal val="#ppt_x"/>
                                              </p:val>
                                            </p:tav>
                                          </p:tavLst>
                                        </p:anim>
                                        <p:anim calcmode="lin" valueType="num" p14:bounceEnd="67000">
                                          <p:cBhvr additive="base">
                                            <p:cTn id="45"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1+#ppt_w/2"/>
                                              </p:val>
                                            </p:tav>
                                            <p:tav tm="100000">
                                              <p:val>
                                                <p:strVal val="#ppt_x"/>
                                              </p:val>
                                            </p:tav>
                                          </p:tavLst>
                                        </p:anim>
                                        <p:anim calcmode="lin" valueType="num">
                                          <p:cBhvr additive="base">
                                            <p:cTn id="5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fill="hold"/>
                                            <p:tgtEl>
                                              <p:spTgt spid="7"/>
                                            </p:tgtEl>
                                            <p:attrNameLst>
                                              <p:attrName>ppt_x</p:attrName>
                                            </p:attrNameLst>
                                          </p:cBhvr>
                                          <p:tavLst>
                                            <p:tav tm="0">
                                              <p:val>
                                                <p:strVal val="1+#ppt_w/2"/>
                                              </p:val>
                                            </p:tav>
                                            <p:tav tm="100000">
                                              <p:val>
                                                <p:strVal val="#ppt_x"/>
                                              </p:val>
                                            </p:tav>
                                          </p:tavLst>
                                        </p:anim>
                                        <p:anim calcmode="lin" valueType="num">
                                          <p:cBhvr additive="base">
                                            <p:cTn id="5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1+#ppt_w/2"/>
                                              </p:val>
                                            </p:tav>
                                            <p:tav tm="100000">
                                              <p:val>
                                                <p:strVal val="#ppt_x"/>
                                              </p:val>
                                            </p:tav>
                                          </p:tavLst>
                                        </p:anim>
                                        <p:anim calcmode="lin" valueType="num">
                                          <p:cBhvr additive="base">
                                            <p:cTn id="6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7" grpId="0"/>
          <p:bldP spid="2188" grpId="0"/>
          <p:bldP spid="2189" grpId="0"/>
          <p:bldP spid="4"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250"/>
                                      </p:stCondLst>
                                      <p:childTnLst>
                                        <p:set>
                                          <p:cBhvr>
                                            <p:cTn id="10" dur="1" fill="hold">
                                              <p:stCondLst>
                                                <p:cond delay="0"/>
                                              </p:stCondLst>
                                            </p:cTn>
                                            <p:tgtEl>
                                              <p:spTgt spid="183"/>
                                            </p:tgtEl>
                                            <p:attrNameLst>
                                              <p:attrName>style.visibility</p:attrName>
                                            </p:attrNameLst>
                                          </p:cBhvr>
                                          <p:to>
                                            <p:strVal val="visible"/>
                                          </p:to>
                                        </p:set>
                                        <p:animEffect transition="in" filter="wipe(down)">
                                          <p:cBhvr>
                                            <p:cTn id="11" dur="1000"/>
                                            <p:tgtEl>
                                              <p:spTgt spid="183"/>
                                            </p:tgtEl>
                                          </p:cBhvr>
                                        </p:animEffect>
                                      </p:childTnLst>
                                    </p:cTn>
                                  </p:par>
                                  <p:par>
                                    <p:cTn id="12" presetID="22" presetClass="entr" presetSubtype="8" fill="hold" nodeType="withEffect">
                                      <p:stCondLst>
                                        <p:cond delay="750"/>
                                      </p:stCondLst>
                                      <p:childTnLst>
                                        <p:set>
                                          <p:cBhvr>
                                            <p:cTn id="13" dur="1" fill="hold">
                                              <p:stCondLst>
                                                <p:cond delay="0"/>
                                              </p:stCondLst>
                                            </p:cTn>
                                            <p:tgtEl>
                                              <p:spTgt spid="182"/>
                                            </p:tgtEl>
                                            <p:attrNameLst>
                                              <p:attrName>style.visibility</p:attrName>
                                            </p:attrNameLst>
                                          </p:cBhvr>
                                          <p:to>
                                            <p:strVal val="visible"/>
                                          </p:to>
                                        </p:set>
                                        <p:animEffect transition="in" filter="wipe(left)">
                                          <p:cBhvr>
                                            <p:cTn id="14" dur="1000"/>
                                            <p:tgtEl>
                                              <p:spTgt spid="182"/>
                                            </p:tgtEl>
                                          </p:cBhvr>
                                        </p:animEffect>
                                      </p:childTnLst>
                                    </p:cTn>
                                  </p:par>
                                  <p:par>
                                    <p:cTn id="15" presetID="22" presetClass="entr" presetSubtype="1" fill="hold" nodeType="withEffect">
                                      <p:stCondLst>
                                        <p:cond delay="1250"/>
                                      </p:stCondLst>
                                      <p:childTnLst>
                                        <p:set>
                                          <p:cBhvr>
                                            <p:cTn id="16" dur="1" fill="hold">
                                              <p:stCondLst>
                                                <p:cond delay="0"/>
                                              </p:stCondLst>
                                            </p:cTn>
                                            <p:tgtEl>
                                              <p:spTgt spid="181"/>
                                            </p:tgtEl>
                                            <p:attrNameLst>
                                              <p:attrName>style.visibility</p:attrName>
                                            </p:attrNameLst>
                                          </p:cBhvr>
                                          <p:to>
                                            <p:strVal val="visible"/>
                                          </p:to>
                                        </p:set>
                                        <p:animEffect transition="in" filter="wipe(up)">
                                          <p:cBhvr>
                                            <p:cTn id="17" dur="1000"/>
                                            <p:tgtEl>
                                              <p:spTgt spid="181"/>
                                            </p:tgtEl>
                                          </p:cBhvr>
                                        </p:animEffect>
                                      </p:childTnLst>
                                    </p:cTn>
                                  </p:par>
                                  <p:par>
                                    <p:cTn id="18" presetID="53" presetClass="entr" presetSubtype="16" fill="hold" nodeType="withEffect">
                                      <p:stCondLst>
                                        <p:cond delay="750"/>
                                      </p:stCondLst>
                                      <p:childTnLst>
                                        <p:set>
                                          <p:cBhvr>
                                            <p:cTn id="19" dur="1" fill="hold">
                                              <p:stCondLst>
                                                <p:cond delay="0"/>
                                              </p:stCondLst>
                                            </p:cTn>
                                            <p:tgtEl>
                                              <p:spTgt spid="2199"/>
                                            </p:tgtEl>
                                            <p:attrNameLst>
                                              <p:attrName>style.visibility</p:attrName>
                                            </p:attrNameLst>
                                          </p:cBhvr>
                                          <p:to>
                                            <p:strVal val="visible"/>
                                          </p:to>
                                        </p:set>
                                        <p:anim calcmode="lin" valueType="num">
                                          <p:cBhvr>
                                            <p:cTn id="20" dur="750" fill="hold"/>
                                            <p:tgtEl>
                                              <p:spTgt spid="2199"/>
                                            </p:tgtEl>
                                            <p:attrNameLst>
                                              <p:attrName>ppt_w</p:attrName>
                                            </p:attrNameLst>
                                          </p:cBhvr>
                                          <p:tavLst>
                                            <p:tav tm="0">
                                              <p:val>
                                                <p:fltVal val="0"/>
                                              </p:val>
                                            </p:tav>
                                            <p:tav tm="100000">
                                              <p:val>
                                                <p:strVal val="#ppt_w"/>
                                              </p:val>
                                            </p:tav>
                                          </p:tavLst>
                                        </p:anim>
                                        <p:anim calcmode="lin" valueType="num">
                                          <p:cBhvr>
                                            <p:cTn id="21" dur="750" fill="hold"/>
                                            <p:tgtEl>
                                              <p:spTgt spid="2199"/>
                                            </p:tgtEl>
                                            <p:attrNameLst>
                                              <p:attrName>ppt_h</p:attrName>
                                            </p:attrNameLst>
                                          </p:cBhvr>
                                          <p:tavLst>
                                            <p:tav tm="0">
                                              <p:val>
                                                <p:fltVal val="0"/>
                                              </p:val>
                                            </p:tav>
                                            <p:tav tm="100000">
                                              <p:val>
                                                <p:strVal val="#ppt_h"/>
                                              </p:val>
                                            </p:tav>
                                          </p:tavLst>
                                        </p:anim>
                                        <p:animEffect transition="in" filter="fade">
                                          <p:cBhvr>
                                            <p:cTn id="22" dur="750"/>
                                            <p:tgtEl>
                                              <p:spTgt spid="2199"/>
                                            </p:tgtEl>
                                          </p:cBhvr>
                                        </p:animEffect>
                                      </p:childTnLst>
                                    </p:cTn>
                                  </p:par>
                                  <p:par>
                                    <p:cTn id="23" presetID="53" presetClass="entr" presetSubtype="16" fill="hold" nodeType="withEffect">
                                      <p:stCondLst>
                                        <p:cond delay="1250"/>
                                      </p:stCondLst>
                                      <p:childTnLst>
                                        <p:set>
                                          <p:cBhvr>
                                            <p:cTn id="24" dur="1" fill="hold">
                                              <p:stCondLst>
                                                <p:cond delay="0"/>
                                              </p:stCondLst>
                                            </p:cTn>
                                            <p:tgtEl>
                                              <p:spTgt spid="2200"/>
                                            </p:tgtEl>
                                            <p:attrNameLst>
                                              <p:attrName>style.visibility</p:attrName>
                                            </p:attrNameLst>
                                          </p:cBhvr>
                                          <p:to>
                                            <p:strVal val="visible"/>
                                          </p:to>
                                        </p:set>
                                        <p:anim calcmode="lin" valueType="num">
                                          <p:cBhvr>
                                            <p:cTn id="25" dur="750" fill="hold"/>
                                            <p:tgtEl>
                                              <p:spTgt spid="2200"/>
                                            </p:tgtEl>
                                            <p:attrNameLst>
                                              <p:attrName>ppt_w</p:attrName>
                                            </p:attrNameLst>
                                          </p:cBhvr>
                                          <p:tavLst>
                                            <p:tav tm="0">
                                              <p:val>
                                                <p:fltVal val="0"/>
                                              </p:val>
                                            </p:tav>
                                            <p:tav tm="100000">
                                              <p:val>
                                                <p:strVal val="#ppt_w"/>
                                              </p:val>
                                            </p:tav>
                                          </p:tavLst>
                                        </p:anim>
                                        <p:anim calcmode="lin" valueType="num">
                                          <p:cBhvr>
                                            <p:cTn id="26" dur="750" fill="hold"/>
                                            <p:tgtEl>
                                              <p:spTgt spid="2200"/>
                                            </p:tgtEl>
                                            <p:attrNameLst>
                                              <p:attrName>ppt_h</p:attrName>
                                            </p:attrNameLst>
                                          </p:cBhvr>
                                          <p:tavLst>
                                            <p:tav tm="0">
                                              <p:val>
                                                <p:fltVal val="0"/>
                                              </p:val>
                                            </p:tav>
                                            <p:tav tm="100000">
                                              <p:val>
                                                <p:strVal val="#ppt_h"/>
                                              </p:val>
                                            </p:tav>
                                          </p:tavLst>
                                        </p:anim>
                                        <p:animEffect transition="in" filter="fade">
                                          <p:cBhvr>
                                            <p:cTn id="27" dur="750"/>
                                            <p:tgtEl>
                                              <p:spTgt spid="2200"/>
                                            </p:tgtEl>
                                          </p:cBhvr>
                                        </p:animEffect>
                                      </p:childTnLst>
                                    </p:cTn>
                                  </p:par>
                                  <p:par>
                                    <p:cTn id="28" presetID="53" presetClass="entr" presetSubtype="16" fill="hold" nodeType="withEffect">
                                      <p:stCondLst>
                                        <p:cond delay="1750"/>
                                      </p:stCondLst>
                                      <p:childTnLst>
                                        <p:set>
                                          <p:cBhvr>
                                            <p:cTn id="29" dur="1" fill="hold">
                                              <p:stCondLst>
                                                <p:cond delay="0"/>
                                              </p:stCondLst>
                                            </p:cTn>
                                            <p:tgtEl>
                                              <p:spTgt spid="2201"/>
                                            </p:tgtEl>
                                            <p:attrNameLst>
                                              <p:attrName>style.visibility</p:attrName>
                                            </p:attrNameLst>
                                          </p:cBhvr>
                                          <p:to>
                                            <p:strVal val="visible"/>
                                          </p:to>
                                        </p:set>
                                        <p:anim calcmode="lin" valueType="num">
                                          <p:cBhvr>
                                            <p:cTn id="30" dur="750" fill="hold"/>
                                            <p:tgtEl>
                                              <p:spTgt spid="2201"/>
                                            </p:tgtEl>
                                            <p:attrNameLst>
                                              <p:attrName>ppt_w</p:attrName>
                                            </p:attrNameLst>
                                          </p:cBhvr>
                                          <p:tavLst>
                                            <p:tav tm="0">
                                              <p:val>
                                                <p:fltVal val="0"/>
                                              </p:val>
                                            </p:tav>
                                            <p:tav tm="100000">
                                              <p:val>
                                                <p:strVal val="#ppt_w"/>
                                              </p:val>
                                            </p:tav>
                                          </p:tavLst>
                                        </p:anim>
                                        <p:anim calcmode="lin" valueType="num">
                                          <p:cBhvr>
                                            <p:cTn id="31" dur="750" fill="hold"/>
                                            <p:tgtEl>
                                              <p:spTgt spid="2201"/>
                                            </p:tgtEl>
                                            <p:attrNameLst>
                                              <p:attrName>ppt_h</p:attrName>
                                            </p:attrNameLst>
                                          </p:cBhvr>
                                          <p:tavLst>
                                            <p:tav tm="0">
                                              <p:val>
                                                <p:fltVal val="0"/>
                                              </p:val>
                                            </p:tav>
                                            <p:tav tm="100000">
                                              <p:val>
                                                <p:strVal val="#ppt_h"/>
                                              </p:val>
                                            </p:tav>
                                          </p:tavLst>
                                        </p:anim>
                                        <p:animEffect transition="in" filter="fade">
                                          <p:cBhvr>
                                            <p:cTn id="32" dur="750"/>
                                            <p:tgtEl>
                                              <p:spTgt spid="2201"/>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2187"/>
                                            </p:tgtEl>
                                            <p:attrNameLst>
                                              <p:attrName>style.visibility</p:attrName>
                                            </p:attrNameLst>
                                          </p:cBhvr>
                                          <p:to>
                                            <p:strVal val="visible"/>
                                          </p:to>
                                        </p:set>
                                        <p:animEffect transition="in" filter="fade">
                                          <p:cBhvr>
                                            <p:cTn id="35" dur="750"/>
                                            <p:tgtEl>
                                              <p:spTgt spid="2187"/>
                                            </p:tgtEl>
                                          </p:cBhvr>
                                        </p:animEffect>
                                      </p:childTnLst>
                                    </p:cTn>
                                  </p:par>
                                  <p:par>
                                    <p:cTn id="36" presetID="10" presetClass="entr" presetSubtype="0" fill="hold" grpId="0" nodeType="withEffect">
                                      <p:stCondLst>
                                        <p:cond delay="1750"/>
                                      </p:stCondLst>
                                      <p:childTnLst>
                                        <p:set>
                                          <p:cBhvr>
                                            <p:cTn id="37" dur="1" fill="hold">
                                              <p:stCondLst>
                                                <p:cond delay="0"/>
                                              </p:stCondLst>
                                            </p:cTn>
                                            <p:tgtEl>
                                              <p:spTgt spid="2189"/>
                                            </p:tgtEl>
                                            <p:attrNameLst>
                                              <p:attrName>style.visibility</p:attrName>
                                            </p:attrNameLst>
                                          </p:cBhvr>
                                          <p:to>
                                            <p:strVal val="visible"/>
                                          </p:to>
                                        </p:set>
                                        <p:animEffect transition="in" filter="fade">
                                          <p:cBhvr>
                                            <p:cTn id="38" dur="750"/>
                                            <p:tgtEl>
                                              <p:spTgt spid="2189"/>
                                            </p:tgtEl>
                                          </p:cBhvr>
                                        </p:animEffect>
                                      </p:childTnLst>
                                    </p:cTn>
                                  </p:par>
                                  <p:par>
                                    <p:cTn id="39" presetID="10" presetClass="entr" presetSubtype="0" fill="hold" grpId="0" nodeType="withEffect">
                                      <p:stCondLst>
                                        <p:cond delay="2000"/>
                                      </p:stCondLst>
                                      <p:childTnLst>
                                        <p:set>
                                          <p:cBhvr>
                                            <p:cTn id="40" dur="1" fill="hold">
                                              <p:stCondLst>
                                                <p:cond delay="0"/>
                                              </p:stCondLst>
                                            </p:cTn>
                                            <p:tgtEl>
                                              <p:spTgt spid="2188"/>
                                            </p:tgtEl>
                                            <p:attrNameLst>
                                              <p:attrName>style.visibility</p:attrName>
                                            </p:attrNameLst>
                                          </p:cBhvr>
                                          <p:to>
                                            <p:strVal val="visible"/>
                                          </p:to>
                                        </p:set>
                                        <p:animEffect transition="in" filter="fade">
                                          <p:cBhvr>
                                            <p:cTn id="41" dur="750"/>
                                            <p:tgtEl>
                                              <p:spTgt spid="2188"/>
                                            </p:tgtEl>
                                          </p:cBhvr>
                                        </p:animEffect>
                                      </p:childTnLst>
                                    </p:cTn>
                                  </p:par>
                                  <p:par>
                                    <p:cTn id="42" presetID="2" presetClass="entr" presetSubtype="8" fill="hold" nodeType="withEffect">
                                      <p:stCondLst>
                                        <p:cond delay="25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1000" fill="hold"/>
                                            <p:tgtEl>
                                              <p:spTgt spid="3"/>
                                            </p:tgtEl>
                                            <p:attrNameLst>
                                              <p:attrName>ppt_x</p:attrName>
                                            </p:attrNameLst>
                                          </p:cBhvr>
                                          <p:tavLst>
                                            <p:tav tm="0">
                                              <p:val>
                                                <p:strVal val="0-#ppt_w/2"/>
                                              </p:val>
                                            </p:tav>
                                            <p:tav tm="100000">
                                              <p:val>
                                                <p:strVal val="#ppt_x"/>
                                              </p:val>
                                            </p:tav>
                                          </p:tavLst>
                                        </p:anim>
                                        <p:anim calcmode="lin" valueType="num">
                                          <p:cBhvr additive="base">
                                            <p:cTn id="45"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1+#ppt_w/2"/>
                                              </p:val>
                                            </p:tav>
                                            <p:tav tm="100000">
                                              <p:val>
                                                <p:strVal val="#ppt_x"/>
                                              </p:val>
                                            </p:tav>
                                          </p:tavLst>
                                        </p:anim>
                                        <p:anim calcmode="lin" valueType="num">
                                          <p:cBhvr additive="base">
                                            <p:cTn id="5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fill="hold"/>
                                            <p:tgtEl>
                                              <p:spTgt spid="7"/>
                                            </p:tgtEl>
                                            <p:attrNameLst>
                                              <p:attrName>ppt_x</p:attrName>
                                            </p:attrNameLst>
                                          </p:cBhvr>
                                          <p:tavLst>
                                            <p:tav tm="0">
                                              <p:val>
                                                <p:strVal val="1+#ppt_w/2"/>
                                              </p:val>
                                            </p:tav>
                                            <p:tav tm="100000">
                                              <p:val>
                                                <p:strVal val="#ppt_x"/>
                                              </p:val>
                                            </p:tav>
                                          </p:tavLst>
                                        </p:anim>
                                        <p:anim calcmode="lin" valueType="num">
                                          <p:cBhvr additive="base">
                                            <p:cTn id="5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1+#ppt_w/2"/>
                                              </p:val>
                                            </p:tav>
                                            <p:tav tm="100000">
                                              <p:val>
                                                <p:strVal val="#ppt_x"/>
                                              </p:val>
                                            </p:tav>
                                          </p:tavLst>
                                        </p:anim>
                                        <p:anim calcmode="lin" valueType="num">
                                          <p:cBhvr additive="base">
                                            <p:cTn id="6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7" grpId="0"/>
          <p:bldP spid="2188" grpId="0"/>
          <p:bldP spid="2189" grpId="0"/>
          <p:bldP spid="4" grpId="0"/>
          <p:bldP spid="7" grpId="0"/>
          <p:bldP spid="8" grpId="0"/>
        </p:bldLst>
      </p:timing>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a:spLocks/>
          </p:cNvSpPr>
          <p:nvPr/>
        </p:nvSpPr>
        <p:spPr bwMode="auto">
          <a:xfrm>
            <a:off x="2636164" y="2028796"/>
            <a:ext cx="2972991" cy="2722960"/>
          </a:xfrm>
          <a:custGeom>
            <a:avLst/>
            <a:gdLst>
              <a:gd name="T0" fmla="*/ 843 w 1041"/>
              <a:gd name="T1" fmla="*/ 795 h 953"/>
              <a:gd name="T2" fmla="*/ 712 w 1041"/>
              <a:gd name="T3" fmla="*/ 799 h 953"/>
              <a:gd name="T4" fmla="*/ 323 w 1041"/>
              <a:gd name="T5" fmla="*/ 366 h 953"/>
              <a:gd name="T6" fmla="*/ 423 w 1041"/>
              <a:gd name="T7" fmla="*/ 366 h 953"/>
              <a:gd name="T8" fmla="*/ 212 w 1041"/>
              <a:gd name="T9" fmla="*/ 0 h 953"/>
              <a:gd name="T10" fmla="*/ 0 w 1041"/>
              <a:gd name="T11" fmla="*/ 366 h 953"/>
              <a:gd name="T12" fmla="*/ 101 w 1041"/>
              <a:gd name="T13" fmla="*/ 366 h 953"/>
              <a:gd name="T14" fmla="*/ 754 w 1041"/>
              <a:gd name="T15" fmla="*/ 895 h 953"/>
              <a:gd name="T16" fmla="*/ 863 w 1041"/>
              <a:gd name="T17" fmla="*/ 863 h 953"/>
              <a:gd name="T18" fmla="*/ 946 w 1041"/>
              <a:gd name="T19" fmla="*/ 817 h 953"/>
              <a:gd name="T20" fmla="*/ 1001 w 1041"/>
              <a:gd name="T21" fmla="*/ 771 h 953"/>
              <a:gd name="T22" fmla="*/ 1041 w 1041"/>
              <a:gd name="T23" fmla="*/ 725 h 953"/>
              <a:gd name="T24" fmla="*/ 843 w 1041"/>
              <a:gd name="T25" fmla="*/ 795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953">
                <a:moveTo>
                  <a:pt x="843" y="795"/>
                </a:moveTo>
                <a:cubicBezTo>
                  <a:pt x="801" y="802"/>
                  <a:pt x="712" y="799"/>
                  <a:pt x="712" y="799"/>
                </a:cubicBezTo>
                <a:cubicBezTo>
                  <a:pt x="481" y="775"/>
                  <a:pt x="327" y="590"/>
                  <a:pt x="323" y="366"/>
                </a:cubicBezTo>
                <a:cubicBezTo>
                  <a:pt x="423" y="366"/>
                  <a:pt x="423" y="366"/>
                  <a:pt x="423" y="366"/>
                </a:cubicBezTo>
                <a:cubicBezTo>
                  <a:pt x="212" y="0"/>
                  <a:pt x="212" y="0"/>
                  <a:pt x="212" y="0"/>
                </a:cubicBezTo>
                <a:cubicBezTo>
                  <a:pt x="0" y="366"/>
                  <a:pt x="0" y="366"/>
                  <a:pt x="0" y="366"/>
                </a:cubicBezTo>
                <a:cubicBezTo>
                  <a:pt x="101" y="366"/>
                  <a:pt x="101" y="366"/>
                  <a:pt x="101" y="366"/>
                </a:cubicBezTo>
                <a:cubicBezTo>
                  <a:pt x="132" y="679"/>
                  <a:pt x="408" y="953"/>
                  <a:pt x="754" y="895"/>
                </a:cubicBezTo>
                <a:cubicBezTo>
                  <a:pt x="795" y="888"/>
                  <a:pt x="831" y="876"/>
                  <a:pt x="863" y="863"/>
                </a:cubicBezTo>
                <a:cubicBezTo>
                  <a:pt x="895" y="849"/>
                  <a:pt x="923" y="833"/>
                  <a:pt x="946" y="817"/>
                </a:cubicBezTo>
                <a:cubicBezTo>
                  <a:pt x="969" y="801"/>
                  <a:pt x="987" y="785"/>
                  <a:pt x="1001" y="771"/>
                </a:cubicBezTo>
                <a:cubicBezTo>
                  <a:pt x="1015" y="757"/>
                  <a:pt x="1029" y="741"/>
                  <a:pt x="1041" y="725"/>
                </a:cubicBezTo>
                <a:cubicBezTo>
                  <a:pt x="979" y="759"/>
                  <a:pt x="913" y="784"/>
                  <a:pt x="843" y="795"/>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7" name="Freeform 7"/>
          <p:cNvSpPr>
            <a:spLocks/>
          </p:cNvSpPr>
          <p:nvPr/>
        </p:nvSpPr>
        <p:spPr bwMode="auto">
          <a:xfrm>
            <a:off x="3564851" y="1128683"/>
            <a:ext cx="2971800" cy="2722960"/>
          </a:xfrm>
          <a:custGeom>
            <a:avLst/>
            <a:gdLst>
              <a:gd name="T0" fmla="*/ 198 w 1041"/>
              <a:gd name="T1" fmla="*/ 158 h 953"/>
              <a:gd name="T2" fmla="*/ 329 w 1041"/>
              <a:gd name="T3" fmla="*/ 155 h 953"/>
              <a:gd name="T4" fmla="*/ 718 w 1041"/>
              <a:gd name="T5" fmla="*/ 587 h 953"/>
              <a:gd name="T6" fmla="*/ 618 w 1041"/>
              <a:gd name="T7" fmla="*/ 587 h 953"/>
              <a:gd name="T8" fmla="*/ 829 w 1041"/>
              <a:gd name="T9" fmla="*/ 953 h 953"/>
              <a:gd name="T10" fmla="*/ 1041 w 1041"/>
              <a:gd name="T11" fmla="*/ 587 h 953"/>
              <a:gd name="T12" fmla="*/ 940 w 1041"/>
              <a:gd name="T13" fmla="*/ 587 h 953"/>
              <a:gd name="T14" fmla="*/ 287 w 1041"/>
              <a:gd name="T15" fmla="*/ 58 h 953"/>
              <a:gd name="T16" fmla="*/ 178 w 1041"/>
              <a:gd name="T17" fmla="*/ 90 h 953"/>
              <a:gd name="T18" fmla="*/ 95 w 1041"/>
              <a:gd name="T19" fmla="*/ 136 h 953"/>
              <a:gd name="T20" fmla="*/ 40 w 1041"/>
              <a:gd name="T21" fmla="*/ 182 h 953"/>
              <a:gd name="T22" fmla="*/ 0 w 1041"/>
              <a:gd name="T23" fmla="*/ 228 h 953"/>
              <a:gd name="T24" fmla="*/ 198 w 1041"/>
              <a:gd name="T25" fmla="*/ 158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953">
                <a:moveTo>
                  <a:pt x="198" y="158"/>
                </a:moveTo>
                <a:cubicBezTo>
                  <a:pt x="240" y="151"/>
                  <a:pt x="329" y="154"/>
                  <a:pt x="329" y="155"/>
                </a:cubicBezTo>
                <a:cubicBezTo>
                  <a:pt x="560" y="178"/>
                  <a:pt x="714" y="363"/>
                  <a:pt x="718" y="587"/>
                </a:cubicBezTo>
                <a:cubicBezTo>
                  <a:pt x="618" y="587"/>
                  <a:pt x="618" y="587"/>
                  <a:pt x="618" y="587"/>
                </a:cubicBezTo>
                <a:cubicBezTo>
                  <a:pt x="829" y="953"/>
                  <a:pt x="829" y="953"/>
                  <a:pt x="829" y="953"/>
                </a:cubicBezTo>
                <a:cubicBezTo>
                  <a:pt x="1041" y="587"/>
                  <a:pt x="1041" y="587"/>
                  <a:pt x="1041" y="587"/>
                </a:cubicBezTo>
                <a:cubicBezTo>
                  <a:pt x="940" y="587"/>
                  <a:pt x="940" y="587"/>
                  <a:pt x="940" y="587"/>
                </a:cubicBezTo>
                <a:cubicBezTo>
                  <a:pt x="909" y="274"/>
                  <a:pt x="633" y="0"/>
                  <a:pt x="287" y="58"/>
                </a:cubicBezTo>
                <a:cubicBezTo>
                  <a:pt x="246" y="65"/>
                  <a:pt x="210" y="77"/>
                  <a:pt x="178" y="90"/>
                </a:cubicBezTo>
                <a:cubicBezTo>
                  <a:pt x="146" y="104"/>
                  <a:pt x="118" y="120"/>
                  <a:pt x="95" y="136"/>
                </a:cubicBezTo>
                <a:cubicBezTo>
                  <a:pt x="72" y="152"/>
                  <a:pt x="54" y="168"/>
                  <a:pt x="40" y="182"/>
                </a:cubicBezTo>
                <a:cubicBezTo>
                  <a:pt x="26" y="196"/>
                  <a:pt x="12" y="212"/>
                  <a:pt x="0" y="228"/>
                </a:cubicBezTo>
                <a:cubicBezTo>
                  <a:pt x="62" y="194"/>
                  <a:pt x="128" y="169"/>
                  <a:pt x="198" y="158"/>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 name="CaixaDeTexto 1">
            <a:extLst>
              <a:ext uri="{FF2B5EF4-FFF2-40B4-BE49-F238E27FC236}">
                <a16:creationId xmlns:a16="http://schemas.microsoft.com/office/drawing/2014/main" id="{687AD641-7E19-234F-BD17-BBC05FFE57E1}"/>
              </a:ext>
            </a:extLst>
          </p:cNvPr>
          <p:cNvSpPr txBox="1"/>
          <p:nvPr/>
        </p:nvSpPr>
        <p:spPr>
          <a:xfrm>
            <a:off x="1835231" y="177134"/>
            <a:ext cx="5651372" cy="369332"/>
          </a:xfrm>
          <a:prstGeom prst="rect">
            <a:avLst/>
          </a:prstGeom>
          <a:noFill/>
        </p:spPr>
        <p:txBody>
          <a:bodyPr wrap="square">
            <a:spAutoFit/>
          </a:bodyPr>
          <a:lstStyle/>
          <a:p>
            <a:pPr algn="just"/>
            <a:r>
              <a:rPr lang="pt-BR" sz="1800" b="1" cap="small" dirty="0">
                <a:latin typeface="Arial" panose="020B0604020202020204" pitchFamily="34" charset="0"/>
                <a:cs typeface="Arial" panose="020B0604020202020204" pitchFamily="34" charset="0"/>
              </a:rPr>
              <a:t>Gestor  fiscal de contratos</a:t>
            </a:r>
          </a:p>
        </p:txBody>
      </p:sp>
      <p:sp>
        <p:nvSpPr>
          <p:cNvPr id="4" name="CaixaDeTexto 3">
            <a:extLst>
              <a:ext uri="{FF2B5EF4-FFF2-40B4-BE49-F238E27FC236}">
                <a16:creationId xmlns:a16="http://schemas.microsoft.com/office/drawing/2014/main" id="{C610E2C5-37D4-A78D-5B8E-B7AE9C444C8A}"/>
              </a:ext>
            </a:extLst>
          </p:cNvPr>
          <p:cNvSpPr txBox="1"/>
          <p:nvPr/>
        </p:nvSpPr>
        <p:spPr>
          <a:xfrm>
            <a:off x="2636164" y="681015"/>
            <a:ext cx="4570890" cy="300082"/>
          </a:xfrm>
          <a:prstGeom prst="rect">
            <a:avLst/>
          </a:prstGeom>
          <a:noFill/>
        </p:spPr>
        <p:txBody>
          <a:bodyPr wrap="square">
            <a:spAutoFit/>
          </a:bodyPr>
          <a:lstStyle/>
          <a:p>
            <a:pPr algn="just"/>
            <a:r>
              <a:rPr lang="pt-BR" sz="1350" dirty="0">
                <a:latin typeface="Arial" panose="020B0604020202020204" pitchFamily="34" charset="0"/>
                <a:cs typeface="Arial" panose="020B0604020202020204" pitchFamily="34" charset="0"/>
              </a:rPr>
              <a:t>Art. 140. O </a:t>
            </a:r>
            <a:r>
              <a:rPr lang="pt-BR" sz="1350" b="1" dirty="0">
                <a:latin typeface="Arial" panose="020B0604020202020204" pitchFamily="34" charset="0"/>
                <a:cs typeface="Arial" panose="020B0604020202020204" pitchFamily="34" charset="0"/>
              </a:rPr>
              <a:t>OBJETO</a:t>
            </a:r>
            <a:r>
              <a:rPr lang="pt-BR" sz="1350" dirty="0">
                <a:latin typeface="Arial" panose="020B0604020202020204" pitchFamily="34" charset="0"/>
                <a:cs typeface="Arial" panose="020B0604020202020204" pitchFamily="34" charset="0"/>
              </a:rPr>
              <a:t> do contrato será recebido:</a:t>
            </a:r>
          </a:p>
        </p:txBody>
      </p:sp>
      <p:sp>
        <p:nvSpPr>
          <p:cNvPr id="12" name="CaixaDeTexto 11">
            <a:extLst>
              <a:ext uri="{FF2B5EF4-FFF2-40B4-BE49-F238E27FC236}">
                <a16:creationId xmlns:a16="http://schemas.microsoft.com/office/drawing/2014/main" id="{5AB2C565-A09C-144B-F721-531E1EED03E0}"/>
              </a:ext>
            </a:extLst>
          </p:cNvPr>
          <p:cNvSpPr txBox="1"/>
          <p:nvPr/>
        </p:nvSpPr>
        <p:spPr>
          <a:xfrm>
            <a:off x="3792314" y="2490163"/>
            <a:ext cx="1520393" cy="923330"/>
          </a:xfrm>
          <a:prstGeom prst="rect">
            <a:avLst/>
          </a:prstGeom>
          <a:noFill/>
        </p:spPr>
        <p:txBody>
          <a:bodyPr wrap="square">
            <a:spAutoFit/>
          </a:bodyPr>
          <a:lstStyle/>
          <a:p>
            <a:pPr algn="ctr"/>
            <a:r>
              <a:rPr lang="pt-BR" sz="1350" dirty="0">
                <a:latin typeface="Arial" panose="020B0604020202020204" pitchFamily="34" charset="0"/>
                <a:cs typeface="Arial" panose="020B0604020202020204" pitchFamily="34" charset="0"/>
              </a:rPr>
              <a:t>I - em se tratando de </a:t>
            </a:r>
            <a:r>
              <a:rPr lang="pt-BR" sz="1350" b="1" dirty="0">
                <a:solidFill>
                  <a:srgbClr val="0070C0"/>
                </a:solidFill>
                <a:latin typeface="Arial" panose="020B0604020202020204" pitchFamily="34" charset="0"/>
                <a:cs typeface="Arial" panose="020B0604020202020204" pitchFamily="34" charset="0"/>
              </a:rPr>
              <a:t>OBRAS E SERVIÇOS</a:t>
            </a:r>
            <a:r>
              <a:rPr lang="pt-BR" sz="1350" dirty="0">
                <a:latin typeface="Arial" panose="020B0604020202020204" pitchFamily="34" charset="0"/>
                <a:cs typeface="Arial" panose="020B0604020202020204" pitchFamily="34" charset="0"/>
              </a:rPr>
              <a:t>:</a:t>
            </a:r>
          </a:p>
        </p:txBody>
      </p:sp>
      <p:sp>
        <p:nvSpPr>
          <p:cNvPr id="14" name="CaixaDeTexto 13">
            <a:extLst>
              <a:ext uri="{FF2B5EF4-FFF2-40B4-BE49-F238E27FC236}">
                <a16:creationId xmlns:a16="http://schemas.microsoft.com/office/drawing/2014/main" id="{41F1402F-D4E2-4245-D201-1D0B415BE2AA}"/>
              </a:ext>
            </a:extLst>
          </p:cNvPr>
          <p:cNvSpPr txBox="1"/>
          <p:nvPr/>
        </p:nvSpPr>
        <p:spPr>
          <a:xfrm>
            <a:off x="-267203" y="2120400"/>
            <a:ext cx="3187639" cy="1754326"/>
          </a:xfrm>
          <a:prstGeom prst="rect">
            <a:avLst/>
          </a:prstGeom>
          <a:noFill/>
        </p:spPr>
        <p:txBody>
          <a:bodyPr wrap="square">
            <a:spAutoFit/>
          </a:bodyPr>
          <a:lstStyle/>
          <a:p>
            <a:pPr marL="675085" indent="-342900">
              <a:buAutoNum type="alphaLcParenR"/>
            </a:pPr>
            <a:r>
              <a:rPr lang="pt-BR" sz="1350" b="1" dirty="0">
                <a:solidFill>
                  <a:srgbClr val="0070C0"/>
                </a:solidFill>
                <a:latin typeface="Arial" panose="020B0604020202020204" pitchFamily="34" charset="0"/>
                <a:cs typeface="Arial" panose="020B0604020202020204" pitchFamily="34" charset="0"/>
              </a:rPr>
              <a:t>PROVISORIAMENTE, PELO RESPONSÁVEL POR SEU ACOMPANHAMENTO E FISCALIZAÇÃO</a:t>
            </a:r>
            <a:r>
              <a:rPr lang="pt-BR" sz="1350" dirty="0">
                <a:latin typeface="Arial" panose="020B0604020202020204" pitchFamily="34" charset="0"/>
                <a:cs typeface="Arial" panose="020B0604020202020204" pitchFamily="34" charset="0"/>
              </a:rPr>
              <a:t>, mediante </a:t>
            </a:r>
            <a:r>
              <a:rPr lang="pt-BR" sz="1350" b="1" dirty="0">
                <a:solidFill>
                  <a:srgbClr val="FF0000"/>
                </a:solidFill>
                <a:latin typeface="Arial" panose="020B0604020202020204" pitchFamily="34" charset="0"/>
                <a:cs typeface="Arial" panose="020B0604020202020204" pitchFamily="34" charset="0"/>
              </a:rPr>
              <a:t>TERMO DETALHADO</a:t>
            </a:r>
            <a:r>
              <a:rPr lang="pt-BR" sz="1350" dirty="0">
                <a:latin typeface="Arial" panose="020B0604020202020204" pitchFamily="34" charset="0"/>
                <a:cs typeface="Arial" panose="020B0604020202020204" pitchFamily="34" charset="0"/>
              </a:rPr>
              <a:t>, quando verificado o cumprimento das exigências de caráter técnico;</a:t>
            </a:r>
          </a:p>
        </p:txBody>
      </p:sp>
      <p:sp>
        <p:nvSpPr>
          <p:cNvPr id="16" name="CaixaDeTexto 15">
            <a:extLst>
              <a:ext uri="{FF2B5EF4-FFF2-40B4-BE49-F238E27FC236}">
                <a16:creationId xmlns:a16="http://schemas.microsoft.com/office/drawing/2014/main" id="{A1A2F651-101A-AC89-5036-3BE942987643}"/>
              </a:ext>
            </a:extLst>
          </p:cNvPr>
          <p:cNvSpPr txBox="1"/>
          <p:nvPr/>
        </p:nvSpPr>
        <p:spPr>
          <a:xfrm>
            <a:off x="6082087" y="2109289"/>
            <a:ext cx="2971800" cy="1962076"/>
          </a:xfrm>
          <a:prstGeom prst="rect">
            <a:avLst/>
          </a:prstGeom>
          <a:noFill/>
        </p:spPr>
        <p:txBody>
          <a:bodyPr wrap="square">
            <a:spAutoFit/>
          </a:bodyPr>
          <a:lstStyle/>
          <a:p>
            <a:pPr marL="332185" algn="r"/>
            <a:r>
              <a:rPr lang="pt-BR" sz="1350" dirty="0">
                <a:latin typeface="Arial" panose="020B0604020202020204" pitchFamily="34" charset="0"/>
                <a:cs typeface="Arial" panose="020B0604020202020204" pitchFamily="34" charset="0"/>
              </a:rPr>
              <a:t>b) </a:t>
            </a:r>
            <a:r>
              <a:rPr lang="pt-BR" sz="1350" b="1" dirty="0">
                <a:solidFill>
                  <a:srgbClr val="0070C0"/>
                </a:solidFill>
                <a:latin typeface="Arial" panose="020B0604020202020204" pitchFamily="34" charset="0"/>
                <a:cs typeface="Arial" panose="020B0604020202020204" pitchFamily="34" charset="0"/>
              </a:rPr>
              <a:t>DEFINITIVAMENTE, POR SERVIDOR OU COMISSÃO DESIGNADA PELA AUTORIDADE COMPETENTE</a:t>
            </a:r>
            <a:r>
              <a:rPr lang="pt-BR" sz="1350" dirty="0">
                <a:latin typeface="Arial" panose="020B0604020202020204" pitchFamily="34" charset="0"/>
                <a:cs typeface="Arial" panose="020B0604020202020204" pitchFamily="34" charset="0"/>
              </a:rPr>
              <a:t>, mediante </a:t>
            </a:r>
            <a:r>
              <a:rPr lang="pt-BR" sz="1350" b="1" dirty="0">
                <a:solidFill>
                  <a:srgbClr val="FF0000"/>
                </a:solidFill>
                <a:latin typeface="Arial" panose="020B0604020202020204" pitchFamily="34" charset="0"/>
                <a:cs typeface="Arial" panose="020B0604020202020204" pitchFamily="34" charset="0"/>
              </a:rPr>
              <a:t>TERMO DETALHADO</a:t>
            </a:r>
            <a:r>
              <a:rPr lang="pt-BR" sz="1350" b="1" dirty="0">
                <a:latin typeface="Arial" panose="020B0604020202020204" pitchFamily="34" charset="0"/>
                <a:cs typeface="Arial" panose="020B0604020202020204" pitchFamily="34" charset="0"/>
              </a:rPr>
              <a:t> QUE COMPROVE O ATENDIMENTO DAS EXIGÊNCIAS CONTRATUAIS</a:t>
            </a:r>
            <a:r>
              <a:rPr lang="pt-BR" sz="1350" dirty="0">
                <a:latin typeface="Arial" panose="020B0604020202020204" pitchFamily="34" charset="0"/>
                <a:cs typeface="Arial" panose="020B0604020202020204" pitchFamily="34" charset="0"/>
              </a:rPr>
              <a:t>;</a:t>
            </a:r>
            <a:endParaRPr lang="pt-BR" sz="13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60307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7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67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7000">
                                          <p:cBhvr additive="base">
                                            <p:cTn id="11" dur="1000" fill="hold"/>
                                            <p:tgtEl>
                                              <p:spTgt spid="7"/>
                                            </p:tgtEl>
                                            <p:attrNameLst>
                                              <p:attrName>ppt_x</p:attrName>
                                            </p:attrNameLst>
                                          </p:cBhvr>
                                          <p:tavLst>
                                            <p:tav tm="0">
                                              <p:val>
                                                <p:strVal val="#ppt_x"/>
                                              </p:val>
                                            </p:tav>
                                            <p:tav tm="100000">
                                              <p:val>
                                                <p:strVal val="#ppt_x"/>
                                              </p:val>
                                            </p:tav>
                                          </p:tavLst>
                                        </p:anim>
                                        <p:anim calcmode="lin" valueType="num" p14:bounceEnd="67000">
                                          <p:cBhvr additive="base">
                                            <p:cTn id="12"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p:bldP spid="14"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p:bldP spid="14" grpId="0"/>
          <p:bldP spid="16" grpId="0"/>
        </p:bldLst>
      </p:timing>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62D39-1FEF-B29C-3649-080E5E889C8A}"/>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F22322D4-D5F2-9C9C-28D0-A74131B12905}"/>
              </a:ext>
            </a:extLst>
          </p:cNvPr>
          <p:cNvSpPr>
            <a:spLocks/>
          </p:cNvSpPr>
          <p:nvPr/>
        </p:nvSpPr>
        <p:spPr bwMode="auto">
          <a:xfrm>
            <a:off x="2671606" y="2046131"/>
            <a:ext cx="2972991" cy="2722960"/>
          </a:xfrm>
          <a:custGeom>
            <a:avLst/>
            <a:gdLst>
              <a:gd name="T0" fmla="*/ 843 w 1041"/>
              <a:gd name="T1" fmla="*/ 795 h 953"/>
              <a:gd name="T2" fmla="*/ 712 w 1041"/>
              <a:gd name="T3" fmla="*/ 799 h 953"/>
              <a:gd name="T4" fmla="*/ 323 w 1041"/>
              <a:gd name="T5" fmla="*/ 366 h 953"/>
              <a:gd name="T6" fmla="*/ 423 w 1041"/>
              <a:gd name="T7" fmla="*/ 366 h 953"/>
              <a:gd name="T8" fmla="*/ 212 w 1041"/>
              <a:gd name="T9" fmla="*/ 0 h 953"/>
              <a:gd name="T10" fmla="*/ 0 w 1041"/>
              <a:gd name="T11" fmla="*/ 366 h 953"/>
              <a:gd name="T12" fmla="*/ 101 w 1041"/>
              <a:gd name="T13" fmla="*/ 366 h 953"/>
              <a:gd name="T14" fmla="*/ 754 w 1041"/>
              <a:gd name="T15" fmla="*/ 895 h 953"/>
              <a:gd name="T16" fmla="*/ 863 w 1041"/>
              <a:gd name="T17" fmla="*/ 863 h 953"/>
              <a:gd name="T18" fmla="*/ 946 w 1041"/>
              <a:gd name="T19" fmla="*/ 817 h 953"/>
              <a:gd name="T20" fmla="*/ 1001 w 1041"/>
              <a:gd name="T21" fmla="*/ 771 h 953"/>
              <a:gd name="T22" fmla="*/ 1041 w 1041"/>
              <a:gd name="T23" fmla="*/ 725 h 953"/>
              <a:gd name="T24" fmla="*/ 843 w 1041"/>
              <a:gd name="T25" fmla="*/ 795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953">
                <a:moveTo>
                  <a:pt x="843" y="795"/>
                </a:moveTo>
                <a:cubicBezTo>
                  <a:pt x="801" y="802"/>
                  <a:pt x="712" y="799"/>
                  <a:pt x="712" y="799"/>
                </a:cubicBezTo>
                <a:cubicBezTo>
                  <a:pt x="481" y="775"/>
                  <a:pt x="327" y="590"/>
                  <a:pt x="323" y="366"/>
                </a:cubicBezTo>
                <a:cubicBezTo>
                  <a:pt x="423" y="366"/>
                  <a:pt x="423" y="366"/>
                  <a:pt x="423" y="366"/>
                </a:cubicBezTo>
                <a:cubicBezTo>
                  <a:pt x="212" y="0"/>
                  <a:pt x="212" y="0"/>
                  <a:pt x="212" y="0"/>
                </a:cubicBezTo>
                <a:cubicBezTo>
                  <a:pt x="0" y="366"/>
                  <a:pt x="0" y="366"/>
                  <a:pt x="0" y="366"/>
                </a:cubicBezTo>
                <a:cubicBezTo>
                  <a:pt x="101" y="366"/>
                  <a:pt x="101" y="366"/>
                  <a:pt x="101" y="366"/>
                </a:cubicBezTo>
                <a:cubicBezTo>
                  <a:pt x="132" y="679"/>
                  <a:pt x="408" y="953"/>
                  <a:pt x="754" y="895"/>
                </a:cubicBezTo>
                <a:cubicBezTo>
                  <a:pt x="795" y="888"/>
                  <a:pt x="831" y="876"/>
                  <a:pt x="863" y="863"/>
                </a:cubicBezTo>
                <a:cubicBezTo>
                  <a:pt x="895" y="849"/>
                  <a:pt x="923" y="833"/>
                  <a:pt x="946" y="817"/>
                </a:cubicBezTo>
                <a:cubicBezTo>
                  <a:pt x="969" y="801"/>
                  <a:pt x="987" y="785"/>
                  <a:pt x="1001" y="771"/>
                </a:cubicBezTo>
                <a:cubicBezTo>
                  <a:pt x="1015" y="757"/>
                  <a:pt x="1029" y="741"/>
                  <a:pt x="1041" y="725"/>
                </a:cubicBezTo>
                <a:cubicBezTo>
                  <a:pt x="979" y="759"/>
                  <a:pt x="913" y="784"/>
                  <a:pt x="843" y="795"/>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7" name="Freeform 7">
            <a:extLst>
              <a:ext uri="{FF2B5EF4-FFF2-40B4-BE49-F238E27FC236}">
                <a16:creationId xmlns:a16="http://schemas.microsoft.com/office/drawing/2014/main" id="{93374185-5E86-02CE-5888-B7D7DBA7DC28}"/>
              </a:ext>
            </a:extLst>
          </p:cNvPr>
          <p:cNvSpPr>
            <a:spLocks/>
          </p:cNvSpPr>
          <p:nvPr/>
        </p:nvSpPr>
        <p:spPr bwMode="auto">
          <a:xfrm>
            <a:off x="3600293" y="1146018"/>
            <a:ext cx="2971800" cy="2722960"/>
          </a:xfrm>
          <a:custGeom>
            <a:avLst/>
            <a:gdLst>
              <a:gd name="T0" fmla="*/ 198 w 1041"/>
              <a:gd name="T1" fmla="*/ 158 h 953"/>
              <a:gd name="T2" fmla="*/ 329 w 1041"/>
              <a:gd name="T3" fmla="*/ 155 h 953"/>
              <a:gd name="T4" fmla="*/ 718 w 1041"/>
              <a:gd name="T5" fmla="*/ 587 h 953"/>
              <a:gd name="T6" fmla="*/ 618 w 1041"/>
              <a:gd name="T7" fmla="*/ 587 h 953"/>
              <a:gd name="T8" fmla="*/ 829 w 1041"/>
              <a:gd name="T9" fmla="*/ 953 h 953"/>
              <a:gd name="T10" fmla="*/ 1041 w 1041"/>
              <a:gd name="T11" fmla="*/ 587 h 953"/>
              <a:gd name="T12" fmla="*/ 940 w 1041"/>
              <a:gd name="T13" fmla="*/ 587 h 953"/>
              <a:gd name="T14" fmla="*/ 287 w 1041"/>
              <a:gd name="T15" fmla="*/ 58 h 953"/>
              <a:gd name="T16" fmla="*/ 178 w 1041"/>
              <a:gd name="T17" fmla="*/ 90 h 953"/>
              <a:gd name="T18" fmla="*/ 95 w 1041"/>
              <a:gd name="T19" fmla="*/ 136 h 953"/>
              <a:gd name="T20" fmla="*/ 40 w 1041"/>
              <a:gd name="T21" fmla="*/ 182 h 953"/>
              <a:gd name="T22" fmla="*/ 0 w 1041"/>
              <a:gd name="T23" fmla="*/ 228 h 953"/>
              <a:gd name="T24" fmla="*/ 198 w 1041"/>
              <a:gd name="T25" fmla="*/ 158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953">
                <a:moveTo>
                  <a:pt x="198" y="158"/>
                </a:moveTo>
                <a:cubicBezTo>
                  <a:pt x="240" y="151"/>
                  <a:pt x="329" y="154"/>
                  <a:pt x="329" y="155"/>
                </a:cubicBezTo>
                <a:cubicBezTo>
                  <a:pt x="560" y="178"/>
                  <a:pt x="714" y="363"/>
                  <a:pt x="718" y="587"/>
                </a:cubicBezTo>
                <a:cubicBezTo>
                  <a:pt x="618" y="587"/>
                  <a:pt x="618" y="587"/>
                  <a:pt x="618" y="587"/>
                </a:cubicBezTo>
                <a:cubicBezTo>
                  <a:pt x="829" y="953"/>
                  <a:pt x="829" y="953"/>
                  <a:pt x="829" y="953"/>
                </a:cubicBezTo>
                <a:cubicBezTo>
                  <a:pt x="1041" y="587"/>
                  <a:pt x="1041" y="587"/>
                  <a:pt x="1041" y="587"/>
                </a:cubicBezTo>
                <a:cubicBezTo>
                  <a:pt x="940" y="587"/>
                  <a:pt x="940" y="587"/>
                  <a:pt x="940" y="587"/>
                </a:cubicBezTo>
                <a:cubicBezTo>
                  <a:pt x="909" y="274"/>
                  <a:pt x="633" y="0"/>
                  <a:pt x="287" y="58"/>
                </a:cubicBezTo>
                <a:cubicBezTo>
                  <a:pt x="246" y="65"/>
                  <a:pt x="210" y="77"/>
                  <a:pt x="178" y="90"/>
                </a:cubicBezTo>
                <a:cubicBezTo>
                  <a:pt x="146" y="104"/>
                  <a:pt x="118" y="120"/>
                  <a:pt x="95" y="136"/>
                </a:cubicBezTo>
                <a:cubicBezTo>
                  <a:pt x="72" y="152"/>
                  <a:pt x="54" y="168"/>
                  <a:pt x="40" y="182"/>
                </a:cubicBezTo>
                <a:cubicBezTo>
                  <a:pt x="26" y="196"/>
                  <a:pt x="12" y="212"/>
                  <a:pt x="0" y="228"/>
                </a:cubicBezTo>
                <a:cubicBezTo>
                  <a:pt x="62" y="194"/>
                  <a:pt x="128" y="169"/>
                  <a:pt x="198" y="158"/>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2" name="CaixaDeTexto 1">
            <a:extLst>
              <a:ext uri="{FF2B5EF4-FFF2-40B4-BE49-F238E27FC236}">
                <a16:creationId xmlns:a16="http://schemas.microsoft.com/office/drawing/2014/main" id="{7764CA78-9AE8-837C-A1DE-207E1098FCEF}"/>
              </a:ext>
            </a:extLst>
          </p:cNvPr>
          <p:cNvSpPr txBox="1"/>
          <p:nvPr/>
        </p:nvSpPr>
        <p:spPr>
          <a:xfrm>
            <a:off x="529930" y="189743"/>
            <a:ext cx="5651372" cy="369332"/>
          </a:xfrm>
          <a:prstGeom prst="rect">
            <a:avLst/>
          </a:prstGeom>
          <a:noFill/>
        </p:spPr>
        <p:txBody>
          <a:bodyPr wrap="square">
            <a:spAutoFit/>
          </a:bodyPr>
          <a:lstStyle/>
          <a:p>
            <a:pPr algn="just"/>
            <a:r>
              <a:rPr lang="pt-BR" sz="1800" b="1" cap="small" dirty="0">
                <a:latin typeface="Arial" panose="020B0604020202020204" pitchFamily="34" charset="0"/>
                <a:cs typeface="Arial" panose="020B0604020202020204" pitchFamily="34" charset="0"/>
              </a:rPr>
              <a:t>Gestor  fiscal de contratos</a:t>
            </a:r>
          </a:p>
        </p:txBody>
      </p:sp>
      <p:sp>
        <p:nvSpPr>
          <p:cNvPr id="4" name="CaixaDeTexto 3">
            <a:extLst>
              <a:ext uri="{FF2B5EF4-FFF2-40B4-BE49-F238E27FC236}">
                <a16:creationId xmlns:a16="http://schemas.microsoft.com/office/drawing/2014/main" id="{6343A250-83A2-0007-C7AC-82CD0E95F556}"/>
              </a:ext>
            </a:extLst>
          </p:cNvPr>
          <p:cNvSpPr txBox="1"/>
          <p:nvPr/>
        </p:nvSpPr>
        <p:spPr>
          <a:xfrm>
            <a:off x="2671606" y="698350"/>
            <a:ext cx="4570890" cy="300082"/>
          </a:xfrm>
          <a:prstGeom prst="rect">
            <a:avLst/>
          </a:prstGeom>
          <a:noFill/>
        </p:spPr>
        <p:txBody>
          <a:bodyPr wrap="square">
            <a:spAutoFit/>
          </a:bodyPr>
          <a:lstStyle/>
          <a:p>
            <a:pPr algn="just"/>
            <a:r>
              <a:rPr lang="pt-BR" sz="1350" dirty="0">
                <a:latin typeface="Arial" panose="020B0604020202020204" pitchFamily="34" charset="0"/>
                <a:cs typeface="Arial" panose="020B0604020202020204" pitchFamily="34" charset="0"/>
              </a:rPr>
              <a:t>Art. 140. O </a:t>
            </a:r>
            <a:r>
              <a:rPr lang="pt-BR" sz="1350" b="1" dirty="0">
                <a:latin typeface="Arial" panose="020B0604020202020204" pitchFamily="34" charset="0"/>
                <a:cs typeface="Arial" panose="020B0604020202020204" pitchFamily="34" charset="0"/>
              </a:rPr>
              <a:t>OBJETO</a:t>
            </a:r>
            <a:r>
              <a:rPr lang="pt-BR" sz="1350" dirty="0">
                <a:latin typeface="Arial" panose="020B0604020202020204" pitchFamily="34" charset="0"/>
                <a:cs typeface="Arial" panose="020B0604020202020204" pitchFamily="34" charset="0"/>
              </a:rPr>
              <a:t> do contrato será recebido:</a:t>
            </a:r>
          </a:p>
        </p:txBody>
      </p:sp>
      <p:sp>
        <p:nvSpPr>
          <p:cNvPr id="5" name="CaixaDeTexto 4">
            <a:extLst>
              <a:ext uri="{FF2B5EF4-FFF2-40B4-BE49-F238E27FC236}">
                <a16:creationId xmlns:a16="http://schemas.microsoft.com/office/drawing/2014/main" id="{4D65EA52-83DE-3238-5D98-4BB4B506FCA3}"/>
              </a:ext>
            </a:extLst>
          </p:cNvPr>
          <p:cNvSpPr txBox="1"/>
          <p:nvPr/>
        </p:nvSpPr>
        <p:spPr>
          <a:xfrm>
            <a:off x="3858370" y="2574663"/>
            <a:ext cx="1455614" cy="715581"/>
          </a:xfrm>
          <a:prstGeom prst="rect">
            <a:avLst/>
          </a:prstGeom>
          <a:noFill/>
        </p:spPr>
        <p:txBody>
          <a:bodyPr wrap="square">
            <a:spAutoFit/>
          </a:bodyPr>
          <a:lstStyle/>
          <a:p>
            <a:pPr algn="ctr"/>
            <a:r>
              <a:rPr lang="pt-BR" sz="1350" dirty="0">
                <a:latin typeface="Arial" panose="020B0604020202020204" pitchFamily="34" charset="0"/>
                <a:cs typeface="Arial" panose="020B0604020202020204" pitchFamily="34" charset="0"/>
              </a:rPr>
              <a:t>II - em se tratando de </a:t>
            </a:r>
            <a:r>
              <a:rPr lang="pt-BR" sz="1350" b="1" dirty="0">
                <a:solidFill>
                  <a:srgbClr val="00B0F0"/>
                </a:solidFill>
                <a:latin typeface="Arial" panose="020B0604020202020204" pitchFamily="34" charset="0"/>
                <a:cs typeface="Arial" panose="020B0604020202020204" pitchFamily="34" charset="0"/>
              </a:rPr>
              <a:t>COMPRAS</a:t>
            </a:r>
            <a:r>
              <a:rPr lang="pt-BR" sz="1350" dirty="0">
                <a:latin typeface="Arial" panose="020B0604020202020204" pitchFamily="34" charset="0"/>
                <a:cs typeface="Arial" panose="020B0604020202020204" pitchFamily="34" charset="0"/>
              </a:rPr>
              <a:t>:</a:t>
            </a:r>
          </a:p>
        </p:txBody>
      </p:sp>
      <p:sp>
        <p:nvSpPr>
          <p:cNvPr id="9" name="CaixaDeTexto 8">
            <a:extLst>
              <a:ext uri="{FF2B5EF4-FFF2-40B4-BE49-F238E27FC236}">
                <a16:creationId xmlns:a16="http://schemas.microsoft.com/office/drawing/2014/main" id="{5550730C-1122-DCF0-7338-450D0256FA66}"/>
              </a:ext>
            </a:extLst>
          </p:cNvPr>
          <p:cNvSpPr txBox="1"/>
          <p:nvPr/>
        </p:nvSpPr>
        <p:spPr>
          <a:xfrm>
            <a:off x="114812" y="1620281"/>
            <a:ext cx="2770155" cy="2169825"/>
          </a:xfrm>
          <a:prstGeom prst="rect">
            <a:avLst/>
          </a:prstGeom>
          <a:noFill/>
        </p:spPr>
        <p:txBody>
          <a:bodyPr wrap="square">
            <a:spAutoFit/>
          </a:bodyPr>
          <a:lstStyle/>
          <a:p>
            <a:pPr marL="265510"/>
            <a:r>
              <a:rPr lang="pt-BR" sz="1350" dirty="0">
                <a:latin typeface="Arial" panose="020B0604020202020204" pitchFamily="34" charset="0"/>
                <a:cs typeface="Arial" panose="020B0604020202020204" pitchFamily="34" charset="0"/>
              </a:rPr>
              <a:t>a) </a:t>
            </a:r>
            <a:r>
              <a:rPr lang="pt-BR" sz="1350" b="1" dirty="0">
                <a:solidFill>
                  <a:srgbClr val="00B0F0"/>
                </a:solidFill>
                <a:latin typeface="Arial" panose="020B0604020202020204" pitchFamily="34" charset="0"/>
                <a:cs typeface="Arial" panose="020B0604020202020204" pitchFamily="34" charset="0"/>
              </a:rPr>
              <a:t>PROVISORIAMENTE, DE FORMA SUMÁRIA</a:t>
            </a:r>
            <a:r>
              <a:rPr lang="pt-BR" sz="1350" b="1" dirty="0">
                <a:latin typeface="Arial" panose="020B0604020202020204" pitchFamily="34" charset="0"/>
                <a:cs typeface="Arial" panose="020B0604020202020204" pitchFamily="34" charset="0"/>
              </a:rPr>
              <a:t>, PELO RESPONSÁVEL POR SEU ACOMPANHAMENTO E FISCALIZAÇÃO</a:t>
            </a:r>
            <a:r>
              <a:rPr lang="pt-BR" sz="1350" dirty="0">
                <a:latin typeface="Arial" panose="020B0604020202020204" pitchFamily="34" charset="0"/>
                <a:cs typeface="Arial" panose="020B0604020202020204" pitchFamily="34" charset="0"/>
              </a:rPr>
              <a:t>, com </a:t>
            </a:r>
            <a:r>
              <a:rPr lang="pt-BR" sz="1350" b="1" dirty="0">
                <a:latin typeface="Arial" panose="020B0604020202020204" pitchFamily="34" charset="0"/>
                <a:cs typeface="Arial" panose="020B0604020202020204" pitchFamily="34" charset="0"/>
              </a:rPr>
              <a:t>VERIFICAÇÃO POSTERIOR</a:t>
            </a:r>
            <a:r>
              <a:rPr lang="pt-BR" sz="1350" dirty="0">
                <a:latin typeface="Arial" panose="020B0604020202020204" pitchFamily="34" charset="0"/>
                <a:cs typeface="Arial" panose="020B0604020202020204" pitchFamily="34" charset="0"/>
              </a:rPr>
              <a:t> da </a:t>
            </a:r>
            <a:r>
              <a:rPr lang="pt-BR" sz="1350" b="1" dirty="0">
                <a:latin typeface="Arial" panose="020B0604020202020204" pitchFamily="34" charset="0"/>
                <a:cs typeface="Arial" panose="020B0604020202020204" pitchFamily="34" charset="0"/>
              </a:rPr>
              <a:t>CONFORMIDADE DO MATERIAL COM AS EXIGÊNCIAS CONTRATUAIS</a:t>
            </a:r>
            <a:r>
              <a:rPr lang="pt-BR" sz="1350" dirty="0">
                <a:latin typeface="Arial" panose="020B0604020202020204" pitchFamily="34" charset="0"/>
                <a:cs typeface="Arial" panose="020B0604020202020204" pitchFamily="34" charset="0"/>
              </a:rPr>
              <a:t>;</a:t>
            </a:r>
          </a:p>
        </p:txBody>
      </p:sp>
      <p:sp>
        <p:nvSpPr>
          <p:cNvPr id="11" name="CaixaDeTexto 10">
            <a:extLst>
              <a:ext uri="{FF2B5EF4-FFF2-40B4-BE49-F238E27FC236}">
                <a16:creationId xmlns:a16="http://schemas.microsoft.com/office/drawing/2014/main" id="{08CE6E6F-7C52-7E2F-0F6C-B5384D0F67D3}"/>
              </a:ext>
            </a:extLst>
          </p:cNvPr>
          <p:cNvSpPr txBox="1"/>
          <p:nvPr/>
        </p:nvSpPr>
        <p:spPr>
          <a:xfrm>
            <a:off x="6110177" y="1699153"/>
            <a:ext cx="2919011" cy="1962076"/>
          </a:xfrm>
          <a:prstGeom prst="rect">
            <a:avLst/>
          </a:prstGeom>
          <a:noFill/>
        </p:spPr>
        <p:txBody>
          <a:bodyPr wrap="square">
            <a:spAutoFit/>
          </a:bodyPr>
          <a:lstStyle/>
          <a:p>
            <a:pPr marL="265510" algn="r"/>
            <a:r>
              <a:rPr lang="pt-BR" sz="1350" dirty="0">
                <a:latin typeface="Arial" panose="020B0604020202020204" pitchFamily="34" charset="0"/>
                <a:cs typeface="Arial" panose="020B0604020202020204" pitchFamily="34" charset="0"/>
              </a:rPr>
              <a:t>b) </a:t>
            </a:r>
            <a:r>
              <a:rPr lang="pt-BR" sz="1350" b="1" dirty="0">
                <a:solidFill>
                  <a:srgbClr val="00B0F0"/>
                </a:solidFill>
                <a:latin typeface="Arial" panose="020B0604020202020204" pitchFamily="34" charset="0"/>
                <a:cs typeface="Arial" panose="020B0604020202020204" pitchFamily="34" charset="0"/>
              </a:rPr>
              <a:t>DEFINITIVAMENTE, POR SERVIDOR OU COMISSÃO DESIGNADA PELA AUTORIDADE COMPETENT</a:t>
            </a:r>
            <a:r>
              <a:rPr lang="pt-BR" sz="1350" b="1" dirty="0">
                <a:latin typeface="Arial" panose="020B0604020202020204" pitchFamily="34" charset="0"/>
                <a:cs typeface="Arial" panose="020B0604020202020204" pitchFamily="34" charset="0"/>
              </a:rPr>
              <a:t>E</a:t>
            </a:r>
            <a:r>
              <a:rPr lang="pt-BR" sz="1350" dirty="0">
                <a:latin typeface="Arial" panose="020B0604020202020204" pitchFamily="34" charset="0"/>
                <a:cs typeface="Arial" panose="020B0604020202020204" pitchFamily="34" charset="0"/>
              </a:rPr>
              <a:t>, mediante </a:t>
            </a:r>
            <a:r>
              <a:rPr lang="pt-BR" sz="1350" b="1" dirty="0">
                <a:solidFill>
                  <a:srgbClr val="FF0000"/>
                </a:solidFill>
                <a:latin typeface="Arial" panose="020B0604020202020204" pitchFamily="34" charset="0"/>
                <a:cs typeface="Arial" panose="020B0604020202020204" pitchFamily="34" charset="0"/>
              </a:rPr>
              <a:t>TERMO DETALHADO </a:t>
            </a:r>
            <a:r>
              <a:rPr lang="pt-BR" sz="1350" b="1" dirty="0">
                <a:latin typeface="Arial" panose="020B0604020202020204" pitchFamily="34" charset="0"/>
                <a:cs typeface="Arial" panose="020B0604020202020204" pitchFamily="34" charset="0"/>
              </a:rPr>
              <a:t>QUE COMPROVE O ATENDIMENTO DAS EXIGÊNCIAS CONTRATUAIS</a:t>
            </a:r>
            <a:r>
              <a:rPr lang="pt-BR" sz="135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2691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14210" y="3752204"/>
            <a:ext cx="1553766" cy="1083469"/>
            <a:chOff x="5783263" y="4719638"/>
            <a:chExt cx="2071688" cy="1444625"/>
          </a:xfrm>
        </p:grpSpPr>
        <p:sp>
          <p:nvSpPr>
            <p:cNvPr id="10" name="Freeform 10"/>
            <p:cNvSpPr>
              <a:spLocks/>
            </p:cNvSpPr>
            <p:nvPr/>
          </p:nvSpPr>
          <p:spPr bwMode="auto">
            <a:xfrm>
              <a:off x="5807075" y="5764213"/>
              <a:ext cx="292100" cy="400050"/>
            </a:xfrm>
            <a:custGeom>
              <a:avLst/>
              <a:gdLst>
                <a:gd name="T0" fmla="*/ 0 w 77"/>
                <a:gd name="T1" fmla="*/ 52 h 105"/>
                <a:gd name="T2" fmla="*/ 77 w 77"/>
                <a:gd name="T3" fmla="*/ 105 h 105"/>
                <a:gd name="T4" fmla="*/ 77 w 77"/>
                <a:gd name="T5" fmla="*/ 0 h 105"/>
                <a:gd name="T6" fmla="*/ 0 w 77"/>
                <a:gd name="T7" fmla="*/ 52 h 105"/>
              </a:gdLst>
              <a:ahLst/>
              <a:cxnLst>
                <a:cxn ang="0">
                  <a:pos x="T0" y="T1"/>
                </a:cxn>
                <a:cxn ang="0">
                  <a:pos x="T2" y="T3"/>
                </a:cxn>
                <a:cxn ang="0">
                  <a:pos x="T4" y="T5"/>
                </a:cxn>
                <a:cxn ang="0">
                  <a:pos x="T6" y="T7"/>
                </a:cxn>
              </a:cxnLst>
              <a:rect l="0" t="0" r="r" b="b"/>
              <a:pathLst>
                <a:path w="77" h="105">
                  <a:moveTo>
                    <a:pt x="0" y="52"/>
                  </a:moveTo>
                  <a:cubicBezTo>
                    <a:pt x="12" y="83"/>
                    <a:pt x="42" y="105"/>
                    <a:pt x="77" y="105"/>
                  </a:cubicBezTo>
                  <a:cubicBezTo>
                    <a:pt x="77" y="0"/>
                    <a:pt x="77" y="0"/>
                    <a:pt x="77" y="0"/>
                  </a:cubicBezTo>
                  <a:cubicBezTo>
                    <a:pt x="42" y="0"/>
                    <a:pt x="12" y="22"/>
                    <a:pt x="0" y="52"/>
                  </a:cubicBezTo>
                  <a:close/>
                </a:path>
              </a:pathLst>
            </a:cu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1" name="Freeform 11"/>
            <p:cNvSpPr>
              <a:spLocks/>
            </p:cNvSpPr>
            <p:nvPr/>
          </p:nvSpPr>
          <p:spPr bwMode="auto">
            <a:xfrm>
              <a:off x="5783263" y="4719638"/>
              <a:ext cx="2071688" cy="1344613"/>
            </a:xfrm>
            <a:custGeom>
              <a:avLst/>
              <a:gdLst>
                <a:gd name="T0" fmla="*/ 367 w 544"/>
                <a:gd name="T1" fmla="*/ 8 h 353"/>
                <a:gd name="T2" fmla="*/ 366 w 544"/>
                <a:gd name="T3" fmla="*/ 42 h 353"/>
                <a:gd name="T4" fmla="*/ 379 w 544"/>
                <a:gd name="T5" fmla="*/ 54 h 353"/>
                <a:gd name="T6" fmla="*/ 83 w 544"/>
                <a:gd name="T7" fmla="*/ 54 h 353"/>
                <a:gd name="T8" fmla="*/ 0 w 544"/>
                <a:gd name="T9" fmla="*/ 137 h 353"/>
                <a:gd name="T10" fmla="*/ 0 w 544"/>
                <a:gd name="T11" fmla="*/ 296 h 353"/>
                <a:gd name="T12" fmla="*/ 6 w 544"/>
                <a:gd name="T13" fmla="*/ 326 h 353"/>
                <a:gd name="T14" fmla="*/ 23 w 544"/>
                <a:gd name="T15" fmla="*/ 353 h 353"/>
                <a:gd name="T16" fmla="*/ 23 w 544"/>
                <a:gd name="T17" fmla="*/ 300 h 353"/>
                <a:gd name="T18" fmla="*/ 83 w 544"/>
                <a:gd name="T19" fmla="*/ 274 h 353"/>
                <a:gd name="T20" fmla="*/ 377 w 544"/>
                <a:gd name="T21" fmla="*/ 274 h 353"/>
                <a:gd name="T22" fmla="*/ 367 w 544"/>
                <a:gd name="T23" fmla="*/ 284 h 353"/>
                <a:gd name="T24" fmla="*/ 367 w 544"/>
                <a:gd name="T25" fmla="*/ 319 h 353"/>
                <a:gd name="T26" fmla="*/ 382 w 544"/>
                <a:gd name="T27" fmla="*/ 325 h 353"/>
                <a:gd name="T28" fmla="*/ 399 w 544"/>
                <a:gd name="T29" fmla="*/ 318 h 353"/>
                <a:gd name="T30" fmla="*/ 535 w 544"/>
                <a:gd name="T31" fmla="*/ 180 h 353"/>
                <a:gd name="T32" fmla="*/ 535 w 544"/>
                <a:gd name="T33" fmla="*/ 147 h 353"/>
                <a:gd name="T34" fmla="*/ 400 w 544"/>
                <a:gd name="T35" fmla="*/ 10 h 353"/>
                <a:gd name="T36" fmla="*/ 367 w 544"/>
                <a:gd name="T37" fmla="*/ 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4" h="353">
                  <a:moveTo>
                    <a:pt x="367" y="8"/>
                  </a:moveTo>
                  <a:cubicBezTo>
                    <a:pt x="357" y="17"/>
                    <a:pt x="357" y="32"/>
                    <a:pt x="366" y="42"/>
                  </a:cubicBezTo>
                  <a:cubicBezTo>
                    <a:pt x="379" y="54"/>
                    <a:pt x="379" y="54"/>
                    <a:pt x="379" y="54"/>
                  </a:cubicBezTo>
                  <a:cubicBezTo>
                    <a:pt x="83" y="54"/>
                    <a:pt x="83" y="54"/>
                    <a:pt x="83" y="54"/>
                  </a:cubicBezTo>
                  <a:cubicBezTo>
                    <a:pt x="37" y="54"/>
                    <a:pt x="0" y="91"/>
                    <a:pt x="0" y="137"/>
                  </a:cubicBezTo>
                  <a:cubicBezTo>
                    <a:pt x="0" y="296"/>
                    <a:pt x="0" y="296"/>
                    <a:pt x="0" y="296"/>
                  </a:cubicBezTo>
                  <a:cubicBezTo>
                    <a:pt x="0" y="306"/>
                    <a:pt x="2" y="317"/>
                    <a:pt x="6" y="326"/>
                  </a:cubicBezTo>
                  <a:cubicBezTo>
                    <a:pt x="10" y="336"/>
                    <a:pt x="16" y="345"/>
                    <a:pt x="23" y="353"/>
                  </a:cubicBezTo>
                  <a:cubicBezTo>
                    <a:pt x="9" y="338"/>
                    <a:pt x="9" y="315"/>
                    <a:pt x="23" y="300"/>
                  </a:cubicBezTo>
                  <a:cubicBezTo>
                    <a:pt x="38" y="284"/>
                    <a:pt x="59" y="274"/>
                    <a:pt x="83" y="274"/>
                  </a:cubicBezTo>
                  <a:cubicBezTo>
                    <a:pt x="377" y="274"/>
                    <a:pt x="377" y="274"/>
                    <a:pt x="377" y="274"/>
                  </a:cubicBezTo>
                  <a:cubicBezTo>
                    <a:pt x="367" y="284"/>
                    <a:pt x="367" y="284"/>
                    <a:pt x="367" y="284"/>
                  </a:cubicBezTo>
                  <a:cubicBezTo>
                    <a:pt x="358" y="294"/>
                    <a:pt x="357" y="310"/>
                    <a:pt x="367" y="319"/>
                  </a:cubicBezTo>
                  <a:cubicBezTo>
                    <a:pt x="371" y="323"/>
                    <a:pt x="377" y="325"/>
                    <a:pt x="382" y="325"/>
                  </a:cubicBezTo>
                  <a:cubicBezTo>
                    <a:pt x="388" y="325"/>
                    <a:pt x="394" y="322"/>
                    <a:pt x="399" y="318"/>
                  </a:cubicBezTo>
                  <a:cubicBezTo>
                    <a:pt x="535" y="180"/>
                    <a:pt x="535" y="180"/>
                    <a:pt x="535" y="180"/>
                  </a:cubicBezTo>
                  <a:cubicBezTo>
                    <a:pt x="544" y="171"/>
                    <a:pt x="544" y="156"/>
                    <a:pt x="535" y="147"/>
                  </a:cubicBezTo>
                  <a:cubicBezTo>
                    <a:pt x="400" y="10"/>
                    <a:pt x="400" y="10"/>
                    <a:pt x="400" y="10"/>
                  </a:cubicBezTo>
                  <a:cubicBezTo>
                    <a:pt x="391" y="1"/>
                    <a:pt x="376" y="0"/>
                    <a:pt x="367" y="8"/>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4" name="Group 3"/>
          <p:cNvGrpSpPr/>
          <p:nvPr/>
        </p:nvGrpSpPr>
        <p:grpSpPr>
          <a:xfrm>
            <a:off x="4314210" y="1898400"/>
            <a:ext cx="1553766" cy="1082279"/>
            <a:chOff x="5783263" y="2247900"/>
            <a:chExt cx="2071688" cy="1443038"/>
          </a:xfrm>
        </p:grpSpPr>
        <p:sp>
          <p:nvSpPr>
            <p:cNvPr id="12" name="Freeform 12"/>
            <p:cNvSpPr>
              <a:spLocks/>
            </p:cNvSpPr>
            <p:nvPr/>
          </p:nvSpPr>
          <p:spPr bwMode="auto">
            <a:xfrm>
              <a:off x="5807075" y="3290888"/>
              <a:ext cx="292100" cy="400050"/>
            </a:xfrm>
            <a:custGeom>
              <a:avLst/>
              <a:gdLst>
                <a:gd name="T0" fmla="*/ 0 w 77"/>
                <a:gd name="T1" fmla="*/ 52 h 105"/>
                <a:gd name="T2" fmla="*/ 77 w 77"/>
                <a:gd name="T3" fmla="*/ 105 h 105"/>
                <a:gd name="T4" fmla="*/ 77 w 77"/>
                <a:gd name="T5" fmla="*/ 0 h 105"/>
                <a:gd name="T6" fmla="*/ 0 w 77"/>
                <a:gd name="T7" fmla="*/ 52 h 105"/>
              </a:gdLst>
              <a:ahLst/>
              <a:cxnLst>
                <a:cxn ang="0">
                  <a:pos x="T0" y="T1"/>
                </a:cxn>
                <a:cxn ang="0">
                  <a:pos x="T2" y="T3"/>
                </a:cxn>
                <a:cxn ang="0">
                  <a:pos x="T4" y="T5"/>
                </a:cxn>
                <a:cxn ang="0">
                  <a:pos x="T6" y="T7"/>
                </a:cxn>
              </a:cxnLst>
              <a:rect l="0" t="0" r="r" b="b"/>
              <a:pathLst>
                <a:path w="77" h="105">
                  <a:moveTo>
                    <a:pt x="0" y="52"/>
                  </a:moveTo>
                  <a:cubicBezTo>
                    <a:pt x="12" y="83"/>
                    <a:pt x="42" y="105"/>
                    <a:pt x="77" y="105"/>
                  </a:cubicBezTo>
                  <a:cubicBezTo>
                    <a:pt x="77" y="0"/>
                    <a:pt x="77" y="0"/>
                    <a:pt x="77" y="0"/>
                  </a:cubicBezTo>
                  <a:cubicBezTo>
                    <a:pt x="42" y="0"/>
                    <a:pt x="12" y="22"/>
                    <a:pt x="0" y="52"/>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3" name="Freeform 13"/>
            <p:cNvSpPr>
              <a:spLocks/>
            </p:cNvSpPr>
            <p:nvPr/>
          </p:nvSpPr>
          <p:spPr bwMode="auto">
            <a:xfrm>
              <a:off x="5783263" y="2247900"/>
              <a:ext cx="2071688" cy="1344613"/>
            </a:xfrm>
            <a:custGeom>
              <a:avLst/>
              <a:gdLst>
                <a:gd name="T0" fmla="*/ 367 w 544"/>
                <a:gd name="T1" fmla="*/ 8 h 353"/>
                <a:gd name="T2" fmla="*/ 366 w 544"/>
                <a:gd name="T3" fmla="*/ 42 h 353"/>
                <a:gd name="T4" fmla="*/ 379 w 544"/>
                <a:gd name="T5" fmla="*/ 54 h 353"/>
                <a:gd name="T6" fmla="*/ 83 w 544"/>
                <a:gd name="T7" fmla="*/ 54 h 353"/>
                <a:gd name="T8" fmla="*/ 0 w 544"/>
                <a:gd name="T9" fmla="*/ 138 h 353"/>
                <a:gd name="T10" fmla="*/ 0 w 544"/>
                <a:gd name="T11" fmla="*/ 296 h 353"/>
                <a:gd name="T12" fmla="*/ 6 w 544"/>
                <a:gd name="T13" fmla="*/ 326 h 353"/>
                <a:gd name="T14" fmla="*/ 23 w 544"/>
                <a:gd name="T15" fmla="*/ 353 h 353"/>
                <a:gd name="T16" fmla="*/ 23 w 544"/>
                <a:gd name="T17" fmla="*/ 300 h 353"/>
                <a:gd name="T18" fmla="*/ 83 w 544"/>
                <a:gd name="T19" fmla="*/ 274 h 353"/>
                <a:gd name="T20" fmla="*/ 377 w 544"/>
                <a:gd name="T21" fmla="*/ 274 h 353"/>
                <a:gd name="T22" fmla="*/ 367 w 544"/>
                <a:gd name="T23" fmla="*/ 285 h 353"/>
                <a:gd name="T24" fmla="*/ 367 w 544"/>
                <a:gd name="T25" fmla="*/ 319 h 353"/>
                <a:gd name="T26" fmla="*/ 382 w 544"/>
                <a:gd name="T27" fmla="*/ 325 h 353"/>
                <a:gd name="T28" fmla="*/ 399 w 544"/>
                <a:gd name="T29" fmla="*/ 318 h 353"/>
                <a:gd name="T30" fmla="*/ 535 w 544"/>
                <a:gd name="T31" fmla="*/ 180 h 353"/>
                <a:gd name="T32" fmla="*/ 535 w 544"/>
                <a:gd name="T33" fmla="*/ 148 h 353"/>
                <a:gd name="T34" fmla="*/ 400 w 544"/>
                <a:gd name="T35" fmla="*/ 10 h 353"/>
                <a:gd name="T36" fmla="*/ 367 w 544"/>
                <a:gd name="T37" fmla="*/ 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4" h="353">
                  <a:moveTo>
                    <a:pt x="367" y="8"/>
                  </a:moveTo>
                  <a:cubicBezTo>
                    <a:pt x="357" y="17"/>
                    <a:pt x="357" y="32"/>
                    <a:pt x="366" y="42"/>
                  </a:cubicBezTo>
                  <a:cubicBezTo>
                    <a:pt x="379" y="54"/>
                    <a:pt x="379" y="54"/>
                    <a:pt x="379" y="54"/>
                  </a:cubicBezTo>
                  <a:cubicBezTo>
                    <a:pt x="83" y="54"/>
                    <a:pt x="83" y="54"/>
                    <a:pt x="83" y="54"/>
                  </a:cubicBezTo>
                  <a:cubicBezTo>
                    <a:pt x="37" y="54"/>
                    <a:pt x="0" y="92"/>
                    <a:pt x="0" y="138"/>
                  </a:cubicBezTo>
                  <a:cubicBezTo>
                    <a:pt x="0" y="296"/>
                    <a:pt x="0" y="296"/>
                    <a:pt x="0" y="296"/>
                  </a:cubicBezTo>
                  <a:cubicBezTo>
                    <a:pt x="0" y="307"/>
                    <a:pt x="2" y="317"/>
                    <a:pt x="6" y="326"/>
                  </a:cubicBezTo>
                  <a:cubicBezTo>
                    <a:pt x="10" y="336"/>
                    <a:pt x="16" y="345"/>
                    <a:pt x="23" y="353"/>
                  </a:cubicBezTo>
                  <a:cubicBezTo>
                    <a:pt x="9" y="338"/>
                    <a:pt x="9" y="315"/>
                    <a:pt x="23" y="300"/>
                  </a:cubicBezTo>
                  <a:cubicBezTo>
                    <a:pt x="38" y="284"/>
                    <a:pt x="59" y="274"/>
                    <a:pt x="83" y="274"/>
                  </a:cubicBezTo>
                  <a:cubicBezTo>
                    <a:pt x="377" y="274"/>
                    <a:pt x="377" y="274"/>
                    <a:pt x="377" y="274"/>
                  </a:cubicBezTo>
                  <a:cubicBezTo>
                    <a:pt x="367" y="285"/>
                    <a:pt x="367" y="285"/>
                    <a:pt x="367" y="285"/>
                  </a:cubicBezTo>
                  <a:cubicBezTo>
                    <a:pt x="358" y="294"/>
                    <a:pt x="357" y="310"/>
                    <a:pt x="367" y="319"/>
                  </a:cubicBezTo>
                  <a:cubicBezTo>
                    <a:pt x="371" y="323"/>
                    <a:pt x="377" y="325"/>
                    <a:pt x="382" y="325"/>
                  </a:cubicBezTo>
                  <a:cubicBezTo>
                    <a:pt x="388" y="325"/>
                    <a:pt x="394" y="322"/>
                    <a:pt x="399" y="318"/>
                  </a:cubicBezTo>
                  <a:cubicBezTo>
                    <a:pt x="535" y="180"/>
                    <a:pt x="535" y="180"/>
                    <a:pt x="535" y="180"/>
                  </a:cubicBezTo>
                  <a:cubicBezTo>
                    <a:pt x="544" y="171"/>
                    <a:pt x="544" y="156"/>
                    <a:pt x="535" y="148"/>
                  </a:cubicBezTo>
                  <a:cubicBezTo>
                    <a:pt x="400" y="10"/>
                    <a:pt x="400" y="10"/>
                    <a:pt x="400" y="10"/>
                  </a:cubicBezTo>
                  <a:cubicBezTo>
                    <a:pt x="391" y="2"/>
                    <a:pt x="376" y="0"/>
                    <a:pt x="367" y="8"/>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3" name="Group 2"/>
          <p:cNvGrpSpPr/>
          <p:nvPr/>
        </p:nvGrpSpPr>
        <p:grpSpPr>
          <a:xfrm>
            <a:off x="3234313" y="2823516"/>
            <a:ext cx="1553766" cy="1083469"/>
            <a:chOff x="4343400" y="3481388"/>
            <a:chExt cx="2071688" cy="1444625"/>
          </a:xfrm>
        </p:grpSpPr>
        <p:sp>
          <p:nvSpPr>
            <p:cNvPr id="14" name="Freeform 14"/>
            <p:cNvSpPr>
              <a:spLocks/>
            </p:cNvSpPr>
            <p:nvPr/>
          </p:nvSpPr>
          <p:spPr bwMode="auto">
            <a:xfrm>
              <a:off x="6099175" y="4525963"/>
              <a:ext cx="293688" cy="400050"/>
            </a:xfrm>
            <a:custGeom>
              <a:avLst/>
              <a:gdLst>
                <a:gd name="T0" fmla="*/ 77 w 77"/>
                <a:gd name="T1" fmla="*/ 53 h 105"/>
                <a:gd name="T2" fmla="*/ 0 w 77"/>
                <a:gd name="T3" fmla="*/ 105 h 105"/>
                <a:gd name="T4" fmla="*/ 0 w 77"/>
                <a:gd name="T5" fmla="*/ 0 h 105"/>
                <a:gd name="T6" fmla="*/ 77 w 77"/>
                <a:gd name="T7" fmla="*/ 53 h 105"/>
              </a:gdLst>
              <a:ahLst/>
              <a:cxnLst>
                <a:cxn ang="0">
                  <a:pos x="T0" y="T1"/>
                </a:cxn>
                <a:cxn ang="0">
                  <a:pos x="T2" y="T3"/>
                </a:cxn>
                <a:cxn ang="0">
                  <a:pos x="T4" y="T5"/>
                </a:cxn>
                <a:cxn ang="0">
                  <a:pos x="T6" y="T7"/>
                </a:cxn>
              </a:cxnLst>
              <a:rect l="0" t="0" r="r" b="b"/>
              <a:pathLst>
                <a:path w="77" h="105">
                  <a:moveTo>
                    <a:pt x="77" y="53"/>
                  </a:moveTo>
                  <a:cubicBezTo>
                    <a:pt x="65" y="83"/>
                    <a:pt x="35" y="105"/>
                    <a:pt x="0" y="105"/>
                  </a:cubicBezTo>
                  <a:cubicBezTo>
                    <a:pt x="0" y="0"/>
                    <a:pt x="0" y="0"/>
                    <a:pt x="0" y="0"/>
                  </a:cubicBezTo>
                  <a:cubicBezTo>
                    <a:pt x="35" y="0"/>
                    <a:pt x="65" y="22"/>
                    <a:pt x="77" y="53"/>
                  </a:cubicBez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08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5" name="Freeform 15"/>
            <p:cNvSpPr>
              <a:spLocks/>
            </p:cNvSpPr>
            <p:nvPr/>
          </p:nvSpPr>
          <p:spPr bwMode="auto">
            <a:xfrm>
              <a:off x="4343400" y="3481388"/>
              <a:ext cx="2071688" cy="1344613"/>
            </a:xfrm>
            <a:custGeom>
              <a:avLst/>
              <a:gdLst>
                <a:gd name="T0" fmla="*/ 177 w 544"/>
                <a:gd name="T1" fmla="*/ 9 h 353"/>
                <a:gd name="T2" fmla="*/ 178 w 544"/>
                <a:gd name="T3" fmla="*/ 42 h 353"/>
                <a:gd name="T4" fmla="*/ 165 w 544"/>
                <a:gd name="T5" fmla="*/ 55 h 353"/>
                <a:gd name="T6" fmla="*/ 461 w 544"/>
                <a:gd name="T7" fmla="*/ 55 h 353"/>
                <a:gd name="T8" fmla="*/ 544 w 544"/>
                <a:gd name="T9" fmla="*/ 138 h 353"/>
                <a:gd name="T10" fmla="*/ 544 w 544"/>
                <a:gd name="T11" fmla="*/ 296 h 353"/>
                <a:gd name="T12" fmla="*/ 538 w 544"/>
                <a:gd name="T13" fmla="*/ 327 h 353"/>
                <a:gd name="T14" fmla="*/ 521 w 544"/>
                <a:gd name="T15" fmla="*/ 353 h 353"/>
                <a:gd name="T16" fmla="*/ 521 w 544"/>
                <a:gd name="T17" fmla="*/ 300 h 353"/>
                <a:gd name="T18" fmla="*/ 461 w 544"/>
                <a:gd name="T19" fmla="*/ 274 h 353"/>
                <a:gd name="T20" fmla="*/ 167 w 544"/>
                <a:gd name="T21" fmla="*/ 274 h 353"/>
                <a:gd name="T22" fmla="*/ 177 w 544"/>
                <a:gd name="T23" fmla="*/ 285 h 353"/>
                <a:gd name="T24" fmla="*/ 177 w 544"/>
                <a:gd name="T25" fmla="*/ 319 h 353"/>
                <a:gd name="T26" fmla="*/ 162 w 544"/>
                <a:gd name="T27" fmla="*/ 325 h 353"/>
                <a:gd name="T28" fmla="*/ 145 w 544"/>
                <a:gd name="T29" fmla="*/ 318 h 353"/>
                <a:gd name="T30" fmla="*/ 9 w 544"/>
                <a:gd name="T31" fmla="*/ 180 h 353"/>
                <a:gd name="T32" fmla="*/ 9 w 544"/>
                <a:gd name="T33" fmla="*/ 148 h 353"/>
                <a:gd name="T34" fmla="*/ 144 w 544"/>
                <a:gd name="T35" fmla="*/ 11 h 353"/>
                <a:gd name="T36" fmla="*/ 177 w 544"/>
                <a:gd name="T37" fmla="*/ 9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4" h="353">
                  <a:moveTo>
                    <a:pt x="177" y="9"/>
                  </a:moveTo>
                  <a:cubicBezTo>
                    <a:pt x="187" y="18"/>
                    <a:pt x="187" y="33"/>
                    <a:pt x="178" y="42"/>
                  </a:cubicBezTo>
                  <a:cubicBezTo>
                    <a:pt x="165" y="55"/>
                    <a:pt x="165" y="55"/>
                    <a:pt x="165" y="55"/>
                  </a:cubicBezTo>
                  <a:cubicBezTo>
                    <a:pt x="461" y="55"/>
                    <a:pt x="461" y="55"/>
                    <a:pt x="461" y="55"/>
                  </a:cubicBezTo>
                  <a:cubicBezTo>
                    <a:pt x="507" y="55"/>
                    <a:pt x="544" y="92"/>
                    <a:pt x="544" y="138"/>
                  </a:cubicBezTo>
                  <a:cubicBezTo>
                    <a:pt x="544" y="296"/>
                    <a:pt x="544" y="296"/>
                    <a:pt x="544" y="296"/>
                  </a:cubicBezTo>
                  <a:cubicBezTo>
                    <a:pt x="544" y="307"/>
                    <a:pt x="542" y="317"/>
                    <a:pt x="538" y="327"/>
                  </a:cubicBezTo>
                  <a:cubicBezTo>
                    <a:pt x="534" y="337"/>
                    <a:pt x="528" y="345"/>
                    <a:pt x="521" y="353"/>
                  </a:cubicBezTo>
                  <a:cubicBezTo>
                    <a:pt x="535" y="338"/>
                    <a:pt x="535" y="315"/>
                    <a:pt x="521" y="300"/>
                  </a:cubicBezTo>
                  <a:cubicBezTo>
                    <a:pt x="506" y="284"/>
                    <a:pt x="485" y="274"/>
                    <a:pt x="461" y="274"/>
                  </a:cubicBezTo>
                  <a:cubicBezTo>
                    <a:pt x="167" y="274"/>
                    <a:pt x="167" y="274"/>
                    <a:pt x="167" y="274"/>
                  </a:cubicBezTo>
                  <a:cubicBezTo>
                    <a:pt x="177" y="285"/>
                    <a:pt x="177" y="285"/>
                    <a:pt x="177" y="285"/>
                  </a:cubicBezTo>
                  <a:cubicBezTo>
                    <a:pt x="186" y="294"/>
                    <a:pt x="187" y="310"/>
                    <a:pt x="177" y="319"/>
                  </a:cubicBezTo>
                  <a:cubicBezTo>
                    <a:pt x="173" y="323"/>
                    <a:pt x="167" y="325"/>
                    <a:pt x="162" y="325"/>
                  </a:cubicBezTo>
                  <a:cubicBezTo>
                    <a:pt x="156" y="325"/>
                    <a:pt x="150" y="323"/>
                    <a:pt x="145" y="318"/>
                  </a:cubicBezTo>
                  <a:cubicBezTo>
                    <a:pt x="9" y="180"/>
                    <a:pt x="9" y="180"/>
                    <a:pt x="9" y="180"/>
                  </a:cubicBezTo>
                  <a:cubicBezTo>
                    <a:pt x="0" y="171"/>
                    <a:pt x="0" y="157"/>
                    <a:pt x="9" y="148"/>
                  </a:cubicBezTo>
                  <a:cubicBezTo>
                    <a:pt x="144" y="11"/>
                    <a:pt x="144" y="11"/>
                    <a:pt x="144" y="11"/>
                  </a:cubicBezTo>
                  <a:cubicBezTo>
                    <a:pt x="153" y="2"/>
                    <a:pt x="168" y="0"/>
                    <a:pt x="177" y="9"/>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5" name="Group 4"/>
          <p:cNvGrpSpPr/>
          <p:nvPr/>
        </p:nvGrpSpPr>
        <p:grpSpPr>
          <a:xfrm>
            <a:off x="3234313" y="969712"/>
            <a:ext cx="1553766" cy="1082279"/>
            <a:chOff x="4343400" y="1009650"/>
            <a:chExt cx="2071688" cy="1443038"/>
          </a:xfrm>
        </p:grpSpPr>
        <p:sp>
          <p:nvSpPr>
            <p:cNvPr id="16" name="Freeform 16"/>
            <p:cNvSpPr>
              <a:spLocks/>
            </p:cNvSpPr>
            <p:nvPr/>
          </p:nvSpPr>
          <p:spPr bwMode="auto">
            <a:xfrm>
              <a:off x="6099175" y="2052638"/>
              <a:ext cx="293688" cy="400050"/>
            </a:xfrm>
            <a:custGeom>
              <a:avLst/>
              <a:gdLst>
                <a:gd name="T0" fmla="*/ 77 w 77"/>
                <a:gd name="T1" fmla="*/ 52 h 105"/>
                <a:gd name="T2" fmla="*/ 0 w 77"/>
                <a:gd name="T3" fmla="*/ 105 h 105"/>
                <a:gd name="T4" fmla="*/ 0 w 77"/>
                <a:gd name="T5" fmla="*/ 0 h 105"/>
                <a:gd name="T6" fmla="*/ 77 w 77"/>
                <a:gd name="T7" fmla="*/ 52 h 105"/>
              </a:gdLst>
              <a:ahLst/>
              <a:cxnLst>
                <a:cxn ang="0">
                  <a:pos x="T0" y="T1"/>
                </a:cxn>
                <a:cxn ang="0">
                  <a:pos x="T2" y="T3"/>
                </a:cxn>
                <a:cxn ang="0">
                  <a:pos x="T4" y="T5"/>
                </a:cxn>
                <a:cxn ang="0">
                  <a:pos x="T6" y="T7"/>
                </a:cxn>
              </a:cxnLst>
              <a:rect l="0" t="0" r="r" b="b"/>
              <a:pathLst>
                <a:path w="77" h="105">
                  <a:moveTo>
                    <a:pt x="77" y="52"/>
                  </a:moveTo>
                  <a:cubicBezTo>
                    <a:pt x="65" y="83"/>
                    <a:pt x="35" y="105"/>
                    <a:pt x="0" y="105"/>
                  </a:cubicBezTo>
                  <a:cubicBezTo>
                    <a:pt x="0" y="0"/>
                    <a:pt x="0" y="0"/>
                    <a:pt x="0" y="0"/>
                  </a:cubicBezTo>
                  <a:cubicBezTo>
                    <a:pt x="35" y="0"/>
                    <a:pt x="65" y="22"/>
                    <a:pt x="77" y="52"/>
                  </a:cubicBez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08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7" name="Freeform 17"/>
            <p:cNvSpPr>
              <a:spLocks/>
            </p:cNvSpPr>
            <p:nvPr/>
          </p:nvSpPr>
          <p:spPr bwMode="auto">
            <a:xfrm>
              <a:off x="4343400" y="1009650"/>
              <a:ext cx="2071688" cy="1344613"/>
            </a:xfrm>
            <a:custGeom>
              <a:avLst/>
              <a:gdLst>
                <a:gd name="T0" fmla="*/ 177 w 544"/>
                <a:gd name="T1" fmla="*/ 8 h 353"/>
                <a:gd name="T2" fmla="*/ 178 w 544"/>
                <a:gd name="T3" fmla="*/ 42 h 353"/>
                <a:gd name="T4" fmla="*/ 165 w 544"/>
                <a:gd name="T5" fmla="*/ 54 h 353"/>
                <a:gd name="T6" fmla="*/ 461 w 544"/>
                <a:gd name="T7" fmla="*/ 54 h 353"/>
                <a:gd name="T8" fmla="*/ 544 w 544"/>
                <a:gd name="T9" fmla="*/ 138 h 353"/>
                <a:gd name="T10" fmla="*/ 544 w 544"/>
                <a:gd name="T11" fmla="*/ 296 h 353"/>
                <a:gd name="T12" fmla="*/ 538 w 544"/>
                <a:gd name="T13" fmla="*/ 326 h 353"/>
                <a:gd name="T14" fmla="*/ 521 w 544"/>
                <a:gd name="T15" fmla="*/ 353 h 353"/>
                <a:gd name="T16" fmla="*/ 521 w 544"/>
                <a:gd name="T17" fmla="*/ 300 h 353"/>
                <a:gd name="T18" fmla="*/ 461 w 544"/>
                <a:gd name="T19" fmla="*/ 274 h 353"/>
                <a:gd name="T20" fmla="*/ 167 w 544"/>
                <a:gd name="T21" fmla="*/ 274 h 353"/>
                <a:gd name="T22" fmla="*/ 177 w 544"/>
                <a:gd name="T23" fmla="*/ 285 h 353"/>
                <a:gd name="T24" fmla="*/ 177 w 544"/>
                <a:gd name="T25" fmla="*/ 319 h 353"/>
                <a:gd name="T26" fmla="*/ 162 w 544"/>
                <a:gd name="T27" fmla="*/ 325 h 353"/>
                <a:gd name="T28" fmla="*/ 145 w 544"/>
                <a:gd name="T29" fmla="*/ 318 h 353"/>
                <a:gd name="T30" fmla="*/ 9 w 544"/>
                <a:gd name="T31" fmla="*/ 180 h 353"/>
                <a:gd name="T32" fmla="*/ 9 w 544"/>
                <a:gd name="T33" fmla="*/ 148 h 353"/>
                <a:gd name="T34" fmla="*/ 144 w 544"/>
                <a:gd name="T35" fmla="*/ 10 h 353"/>
                <a:gd name="T36" fmla="*/ 177 w 544"/>
                <a:gd name="T37" fmla="*/ 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4" h="353">
                  <a:moveTo>
                    <a:pt x="177" y="8"/>
                  </a:moveTo>
                  <a:cubicBezTo>
                    <a:pt x="187" y="17"/>
                    <a:pt x="187" y="33"/>
                    <a:pt x="178" y="42"/>
                  </a:cubicBezTo>
                  <a:cubicBezTo>
                    <a:pt x="165" y="54"/>
                    <a:pt x="165" y="54"/>
                    <a:pt x="165" y="54"/>
                  </a:cubicBezTo>
                  <a:cubicBezTo>
                    <a:pt x="461" y="54"/>
                    <a:pt x="461" y="54"/>
                    <a:pt x="461" y="54"/>
                  </a:cubicBezTo>
                  <a:cubicBezTo>
                    <a:pt x="507" y="54"/>
                    <a:pt x="544" y="92"/>
                    <a:pt x="544" y="138"/>
                  </a:cubicBezTo>
                  <a:cubicBezTo>
                    <a:pt x="544" y="296"/>
                    <a:pt x="544" y="296"/>
                    <a:pt x="544" y="296"/>
                  </a:cubicBezTo>
                  <a:cubicBezTo>
                    <a:pt x="544" y="307"/>
                    <a:pt x="542" y="317"/>
                    <a:pt x="538" y="326"/>
                  </a:cubicBezTo>
                  <a:cubicBezTo>
                    <a:pt x="534" y="336"/>
                    <a:pt x="528" y="345"/>
                    <a:pt x="521" y="353"/>
                  </a:cubicBezTo>
                  <a:cubicBezTo>
                    <a:pt x="535" y="338"/>
                    <a:pt x="535" y="315"/>
                    <a:pt x="521" y="300"/>
                  </a:cubicBezTo>
                  <a:cubicBezTo>
                    <a:pt x="506" y="284"/>
                    <a:pt x="485" y="274"/>
                    <a:pt x="461" y="274"/>
                  </a:cubicBezTo>
                  <a:cubicBezTo>
                    <a:pt x="167" y="274"/>
                    <a:pt x="167" y="274"/>
                    <a:pt x="167" y="274"/>
                  </a:cubicBezTo>
                  <a:cubicBezTo>
                    <a:pt x="177" y="285"/>
                    <a:pt x="177" y="285"/>
                    <a:pt x="177" y="285"/>
                  </a:cubicBezTo>
                  <a:cubicBezTo>
                    <a:pt x="186" y="294"/>
                    <a:pt x="187" y="310"/>
                    <a:pt x="177" y="319"/>
                  </a:cubicBezTo>
                  <a:cubicBezTo>
                    <a:pt x="173" y="323"/>
                    <a:pt x="167" y="325"/>
                    <a:pt x="162" y="325"/>
                  </a:cubicBezTo>
                  <a:cubicBezTo>
                    <a:pt x="156" y="325"/>
                    <a:pt x="150" y="322"/>
                    <a:pt x="145" y="318"/>
                  </a:cubicBezTo>
                  <a:cubicBezTo>
                    <a:pt x="9" y="180"/>
                    <a:pt x="9" y="180"/>
                    <a:pt x="9" y="180"/>
                  </a:cubicBezTo>
                  <a:cubicBezTo>
                    <a:pt x="0" y="171"/>
                    <a:pt x="0" y="157"/>
                    <a:pt x="9" y="148"/>
                  </a:cubicBezTo>
                  <a:cubicBezTo>
                    <a:pt x="144" y="10"/>
                    <a:pt x="144" y="10"/>
                    <a:pt x="144" y="10"/>
                  </a:cubicBezTo>
                  <a:cubicBezTo>
                    <a:pt x="153" y="2"/>
                    <a:pt x="168" y="0"/>
                    <a:pt x="177" y="8"/>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RU" sz="1050"/>
            </a:p>
          </p:txBody>
        </p:sp>
      </p:grpSp>
      <p:sp>
        <p:nvSpPr>
          <p:cNvPr id="22" name="CaixaDeTexto 21">
            <a:extLst>
              <a:ext uri="{FF2B5EF4-FFF2-40B4-BE49-F238E27FC236}">
                <a16:creationId xmlns:a16="http://schemas.microsoft.com/office/drawing/2014/main" id="{92B447A8-07CF-E897-C961-C78C7D52F062}"/>
              </a:ext>
            </a:extLst>
          </p:cNvPr>
          <p:cNvSpPr txBox="1"/>
          <p:nvPr/>
        </p:nvSpPr>
        <p:spPr>
          <a:xfrm>
            <a:off x="467535" y="164131"/>
            <a:ext cx="5651372" cy="369332"/>
          </a:xfrm>
          <a:prstGeom prst="rect">
            <a:avLst/>
          </a:prstGeom>
          <a:noFill/>
        </p:spPr>
        <p:txBody>
          <a:bodyPr wrap="square">
            <a:spAutoFit/>
          </a:bodyPr>
          <a:lstStyle/>
          <a:p>
            <a:pPr algn="just"/>
            <a:r>
              <a:rPr lang="pt-BR" sz="1800" b="1" cap="small" dirty="0">
                <a:latin typeface="Arial" panose="020B0604020202020204" pitchFamily="34" charset="0"/>
                <a:cs typeface="Arial" panose="020B0604020202020204" pitchFamily="34" charset="0"/>
              </a:rPr>
              <a:t>Gestor  fiscal de contratos</a:t>
            </a:r>
          </a:p>
        </p:txBody>
      </p:sp>
      <p:sp>
        <p:nvSpPr>
          <p:cNvPr id="27" name="CaixaDeTexto 26">
            <a:extLst>
              <a:ext uri="{FF2B5EF4-FFF2-40B4-BE49-F238E27FC236}">
                <a16:creationId xmlns:a16="http://schemas.microsoft.com/office/drawing/2014/main" id="{FF6025B5-25CB-2D7C-D343-D2F65B7185D2}"/>
              </a:ext>
            </a:extLst>
          </p:cNvPr>
          <p:cNvSpPr txBox="1"/>
          <p:nvPr/>
        </p:nvSpPr>
        <p:spPr>
          <a:xfrm>
            <a:off x="2485965" y="579373"/>
            <a:ext cx="4570890" cy="300082"/>
          </a:xfrm>
          <a:prstGeom prst="rect">
            <a:avLst/>
          </a:prstGeom>
          <a:noFill/>
        </p:spPr>
        <p:txBody>
          <a:bodyPr wrap="square">
            <a:spAutoFit/>
          </a:bodyPr>
          <a:lstStyle/>
          <a:p>
            <a:pPr algn="just"/>
            <a:r>
              <a:rPr lang="pt-BR" sz="1350" dirty="0">
                <a:latin typeface="Arial" panose="020B0604020202020204" pitchFamily="34" charset="0"/>
                <a:cs typeface="Arial" panose="020B0604020202020204" pitchFamily="34" charset="0"/>
              </a:rPr>
              <a:t>Art. 140. O </a:t>
            </a:r>
            <a:r>
              <a:rPr lang="pt-BR" sz="1350" b="1" dirty="0">
                <a:latin typeface="Arial" panose="020B0604020202020204" pitchFamily="34" charset="0"/>
                <a:cs typeface="Arial" panose="020B0604020202020204" pitchFamily="34" charset="0"/>
              </a:rPr>
              <a:t>OBJETO</a:t>
            </a:r>
            <a:r>
              <a:rPr lang="pt-BR" sz="1350" dirty="0">
                <a:latin typeface="Arial" panose="020B0604020202020204" pitchFamily="34" charset="0"/>
                <a:cs typeface="Arial" panose="020B0604020202020204" pitchFamily="34" charset="0"/>
              </a:rPr>
              <a:t> do contrato será recebido:</a:t>
            </a:r>
          </a:p>
        </p:txBody>
      </p:sp>
      <p:sp>
        <p:nvSpPr>
          <p:cNvPr id="29" name="CaixaDeTexto 28">
            <a:extLst>
              <a:ext uri="{FF2B5EF4-FFF2-40B4-BE49-F238E27FC236}">
                <a16:creationId xmlns:a16="http://schemas.microsoft.com/office/drawing/2014/main" id="{F72C5FA5-B62F-51E8-3433-749F8B50EFC7}"/>
              </a:ext>
            </a:extLst>
          </p:cNvPr>
          <p:cNvSpPr txBox="1"/>
          <p:nvPr/>
        </p:nvSpPr>
        <p:spPr>
          <a:xfrm>
            <a:off x="5867976" y="3287839"/>
            <a:ext cx="3137852" cy="923330"/>
          </a:xfrm>
          <a:prstGeom prst="rect">
            <a:avLst/>
          </a:prstGeom>
          <a:noFill/>
        </p:spPr>
        <p:txBody>
          <a:bodyPr wrap="square">
            <a:spAutoFit/>
          </a:bodyPr>
          <a:lstStyle/>
          <a:p>
            <a:pPr algn="just"/>
            <a:r>
              <a:rPr lang="pt-BR" sz="1350" dirty="0">
                <a:latin typeface="Arial" panose="020B0604020202020204" pitchFamily="34" charset="0"/>
                <a:cs typeface="Arial" panose="020B0604020202020204" pitchFamily="34" charset="0"/>
              </a:rPr>
              <a:t>§ 1º O objeto do contrato </a:t>
            </a:r>
            <a:r>
              <a:rPr lang="pt-BR" sz="1350" b="1" dirty="0">
                <a:latin typeface="Arial" panose="020B0604020202020204" pitchFamily="34" charset="0"/>
                <a:cs typeface="Arial" panose="020B0604020202020204" pitchFamily="34" charset="0"/>
              </a:rPr>
              <a:t>PODERÁ SER REJEITADO, NO TODO OU EM PARTE, QUANDO ESTIVER EM DESACORDO COM O CONTRATO</a:t>
            </a:r>
            <a:r>
              <a:rPr lang="pt-BR" sz="1350" dirty="0">
                <a:latin typeface="Arial" panose="020B0604020202020204" pitchFamily="34" charset="0"/>
                <a:cs typeface="Arial" panose="020B0604020202020204" pitchFamily="34" charset="0"/>
              </a:rPr>
              <a:t>.</a:t>
            </a:r>
          </a:p>
        </p:txBody>
      </p:sp>
      <p:sp>
        <p:nvSpPr>
          <p:cNvPr id="31" name="CaixaDeTexto 30">
            <a:extLst>
              <a:ext uri="{FF2B5EF4-FFF2-40B4-BE49-F238E27FC236}">
                <a16:creationId xmlns:a16="http://schemas.microsoft.com/office/drawing/2014/main" id="{5EAEB40D-30DB-4969-50A0-8CC5176989B5}"/>
              </a:ext>
            </a:extLst>
          </p:cNvPr>
          <p:cNvSpPr txBox="1"/>
          <p:nvPr/>
        </p:nvSpPr>
        <p:spPr>
          <a:xfrm>
            <a:off x="193952" y="2643417"/>
            <a:ext cx="2999265" cy="1962076"/>
          </a:xfrm>
          <a:prstGeom prst="rect">
            <a:avLst/>
          </a:prstGeom>
          <a:noFill/>
        </p:spPr>
        <p:txBody>
          <a:bodyPr wrap="square">
            <a:spAutoFit/>
          </a:bodyPr>
          <a:lstStyle/>
          <a:p>
            <a:pPr algn="just"/>
            <a:r>
              <a:rPr lang="pt-BR" sz="1350" dirty="0">
                <a:latin typeface="Arial" panose="020B0604020202020204" pitchFamily="34" charset="0"/>
                <a:cs typeface="Arial" panose="020B0604020202020204" pitchFamily="34" charset="0"/>
              </a:rPr>
              <a:t>§ 2º O recebimento provisório ou definitivo não excluirá a responsabilidade civil pela solidez e pela segurança da obra ou serviço nem a responsabilidade ético-profissional pela perfeita execução do contrato, nos limites estabelecidos pela lei ou pelo contrato.</a:t>
            </a:r>
          </a:p>
        </p:txBody>
      </p:sp>
      <p:sp>
        <p:nvSpPr>
          <p:cNvPr id="33" name="CaixaDeTexto 32">
            <a:extLst>
              <a:ext uri="{FF2B5EF4-FFF2-40B4-BE49-F238E27FC236}">
                <a16:creationId xmlns:a16="http://schemas.microsoft.com/office/drawing/2014/main" id="{B04864B1-6E6F-C02F-D2ED-B2C18F3BE0E6}"/>
              </a:ext>
            </a:extLst>
          </p:cNvPr>
          <p:cNvSpPr txBox="1"/>
          <p:nvPr/>
        </p:nvSpPr>
        <p:spPr>
          <a:xfrm>
            <a:off x="5909072" y="1751953"/>
            <a:ext cx="3137852" cy="1338828"/>
          </a:xfrm>
          <a:prstGeom prst="rect">
            <a:avLst/>
          </a:prstGeom>
          <a:noFill/>
        </p:spPr>
        <p:txBody>
          <a:bodyPr wrap="square">
            <a:spAutoFit/>
          </a:bodyPr>
          <a:lstStyle/>
          <a:p>
            <a:pPr algn="just"/>
            <a:r>
              <a:rPr lang="pt-BR" sz="1350" dirty="0">
                <a:latin typeface="Arial" panose="020B0604020202020204" pitchFamily="34" charset="0"/>
                <a:cs typeface="Arial" panose="020B0604020202020204" pitchFamily="34" charset="0"/>
              </a:rPr>
              <a:t>§ 3º Os </a:t>
            </a:r>
            <a:r>
              <a:rPr lang="pt-BR" sz="1350" b="1" dirty="0">
                <a:solidFill>
                  <a:srgbClr val="00B0F0"/>
                </a:solidFill>
                <a:latin typeface="Arial" panose="020B0604020202020204" pitchFamily="34" charset="0"/>
                <a:cs typeface="Arial" panose="020B0604020202020204" pitchFamily="34" charset="0"/>
              </a:rPr>
              <a:t>PRAZOS E OS MÉTODOS</a:t>
            </a:r>
            <a:r>
              <a:rPr lang="pt-BR" sz="1350" dirty="0">
                <a:solidFill>
                  <a:srgbClr val="00B0F0"/>
                </a:solidFill>
                <a:latin typeface="Arial" panose="020B0604020202020204" pitchFamily="34" charset="0"/>
                <a:cs typeface="Arial" panose="020B0604020202020204" pitchFamily="34" charset="0"/>
              </a:rPr>
              <a:t> </a:t>
            </a:r>
            <a:r>
              <a:rPr lang="pt-BR" sz="1350" dirty="0">
                <a:latin typeface="Arial" panose="020B0604020202020204" pitchFamily="34" charset="0"/>
                <a:cs typeface="Arial" panose="020B0604020202020204" pitchFamily="34" charset="0"/>
              </a:rPr>
              <a:t>para a </a:t>
            </a:r>
            <a:r>
              <a:rPr lang="pt-BR" sz="1350" b="1" dirty="0">
                <a:latin typeface="Arial" panose="020B0604020202020204" pitchFamily="34" charset="0"/>
                <a:cs typeface="Arial" panose="020B0604020202020204" pitchFamily="34" charset="0"/>
              </a:rPr>
              <a:t>REALIZAÇÃO DOS RECEBIMENTOS PROVISÓRIO E DEFINITIVO SERÃO DEFINIDOS EM </a:t>
            </a:r>
            <a:r>
              <a:rPr lang="pt-BR" sz="1350" b="1" dirty="0">
                <a:solidFill>
                  <a:srgbClr val="00B0F0"/>
                </a:solidFill>
                <a:latin typeface="Arial" panose="020B0604020202020204" pitchFamily="34" charset="0"/>
                <a:cs typeface="Arial" panose="020B0604020202020204" pitchFamily="34" charset="0"/>
              </a:rPr>
              <a:t>REGULAMENTO OU NO CONTRATO</a:t>
            </a:r>
            <a:r>
              <a:rPr lang="pt-BR" sz="1350" dirty="0">
                <a:latin typeface="Arial" panose="020B0604020202020204" pitchFamily="34" charset="0"/>
                <a:cs typeface="Arial" panose="020B0604020202020204" pitchFamily="34" charset="0"/>
              </a:rPr>
              <a:t>.</a:t>
            </a:r>
          </a:p>
        </p:txBody>
      </p:sp>
      <p:sp>
        <p:nvSpPr>
          <p:cNvPr id="39" name="CaixaDeTexto 38">
            <a:extLst>
              <a:ext uri="{FF2B5EF4-FFF2-40B4-BE49-F238E27FC236}">
                <a16:creationId xmlns:a16="http://schemas.microsoft.com/office/drawing/2014/main" id="{632385E0-FF54-0FAB-2C57-28326AC0F66D}"/>
              </a:ext>
            </a:extLst>
          </p:cNvPr>
          <p:cNvSpPr txBox="1"/>
          <p:nvPr/>
        </p:nvSpPr>
        <p:spPr>
          <a:xfrm>
            <a:off x="193952" y="1096840"/>
            <a:ext cx="3040361" cy="1546577"/>
          </a:xfrm>
          <a:prstGeom prst="rect">
            <a:avLst/>
          </a:prstGeom>
          <a:noFill/>
        </p:spPr>
        <p:txBody>
          <a:bodyPr wrap="square">
            <a:spAutoFit/>
          </a:bodyPr>
          <a:lstStyle/>
          <a:p>
            <a:pPr algn="just"/>
            <a:r>
              <a:rPr lang="pt-BR" sz="1350" dirty="0">
                <a:latin typeface="Arial" panose="020B0604020202020204" pitchFamily="34" charset="0"/>
                <a:cs typeface="Arial" panose="020B0604020202020204" pitchFamily="34" charset="0"/>
              </a:rPr>
              <a:t>§ 4º Salvo disposição em contrário constante do edital ou de ato normativo, os ensaios, os testes e as demais provas para aferição da boa execução do objeto do contrato exigidos por normas técnicas oficiais correrão por conta do contratado.</a:t>
            </a:r>
          </a:p>
        </p:txBody>
      </p:sp>
    </p:spTree>
    <p:extLst>
      <p:ext uri="{BB962C8B-B14F-4D97-AF65-F5344CB8AC3E}">
        <p14:creationId xmlns:p14="http://schemas.microsoft.com/office/powerpoint/2010/main" val="31784182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7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7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67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7000">
                                      <p:stCondLst>
                                        <p:cond delay="150"/>
                                      </p:stCondLst>
                                      <p:childTnLst>
                                        <p:set>
                                          <p:cBhvr>
                                            <p:cTn id="10" dur="1" fill="hold">
                                              <p:stCondLst>
                                                <p:cond delay="0"/>
                                              </p:stCondLst>
                                            </p:cTn>
                                            <p:tgtEl>
                                              <p:spTgt spid="3"/>
                                            </p:tgtEl>
                                            <p:attrNameLst>
                                              <p:attrName>style.visibility</p:attrName>
                                            </p:attrNameLst>
                                          </p:cBhvr>
                                          <p:to>
                                            <p:strVal val="visible"/>
                                          </p:to>
                                        </p:set>
                                        <p:anim calcmode="lin" valueType="num" p14:bounceEnd="67000">
                                          <p:cBhvr additive="base">
                                            <p:cTn id="11" dur="1000" fill="hold"/>
                                            <p:tgtEl>
                                              <p:spTgt spid="3"/>
                                            </p:tgtEl>
                                            <p:attrNameLst>
                                              <p:attrName>ppt_x</p:attrName>
                                            </p:attrNameLst>
                                          </p:cBhvr>
                                          <p:tavLst>
                                            <p:tav tm="0">
                                              <p:val>
                                                <p:strVal val="1+#ppt_w/2"/>
                                              </p:val>
                                            </p:tav>
                                            <p:tav tm="100000">
                                              <p:val>
                                                <p:strVal val="#ppt_x"/>
                                              </p:val>
                                            </p:tav>
                                          </p:tavLst>
                                        </p:anim>
                                        <p:anim calcmode="lin" valueType="num" p14:bounceEnd="67000">
                                          <p:cBhvr additive="base">
                                            <p:cTn id="12" dur="1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67000">
                                      <p:stCondLst>
                                        <p:cond delay="300"/>
                                      </p:stCondLst>
                                      <p:childTnLst>
                                        <p:set>
                                          <p:cBhvr>
                                            <p:cTn id="14" dur="1" fill="hold">
                                              <p:stCondLst>
                                                <p:cond delay="0"/>
                                              </p:stCondLst>
                                            </p:cTn>
                                            <p:tgtEl>
                                              <p:spTgt spid="4"/>
                                            </p:tgtEl>
                                            <p:attrNameLst>
                                              <p:attrName>style.visibility</p:attrName>
                                            </p:attrNameLst>
                                          </p:cBhvr>
                                          <p:to>
                                            <p:strVal val="visible"/>
                                          </p:to>
                                        </p:set>
                                        <p:anim calcmode="lin" valueType="num" p14:bounceEnd="67000">
                                          <p:cBhvr additive="base">
                                            <p:cTn id="15" dur="1000" fill="hold"/>
                                            <p:tgtEl>
                                              <p:spTgt spid="4"/>
                                            </p:tgtEl>
                                            <p:attrNameLst>
                                              <p:attrName>ppt_x</p:attrName>
                                            </p:attrNameLst>
                                          </p:cBhvr>
                                          <p:tavLst>
                                            <p:tav tm="0">
                                              <p:val>
                                                <p:strVal val="0-#ppt_w/2"/>
                                              </p:val>
                                            </p:tav>
                                            <p:tav tm="100000">
                                              <p:val>
                                                <p:strVal val="#ppt_x"/>
                                              </p:val>
                                            </p:tav>
                                          </p:tavLst>
                                        </p:anim>
                                        <p:anim calcmode="lin" valueType="num" p14:bounceEnd="67000">
                                          <p:cBhvr additive="base">
                                            <p:cTn id="16" dur="1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67000">
                                      <p:stCondLst>
                                        <p:cond delay="450"/>
                                      </p:stCondLst>
                                      <p:childTnLst>
                                        <p:set>
                                          <p:cBhvr>
                                            <p:cTn id="18" dur="1" fill="hold">
                                              <p:stCondLst>
                                                <p:cond delay="0"/>
                                              </p:stCondLst>
                                            </p:cTn>
                                            <p:tgtEl>
                                              <p:spTgt spid="5"/>
                                            </p:tgtEl>
                                            <p:attrNameLst>
                                              <p:attrName>style.visibility</p:attrName>
                                            </p:attrNameLst>
                                          </p:cBhvr>
                                          <p:to>
                                            <p:strVal val="visible"/>
                                          </p:to>
                                        </p:set>
                                        <p:anim calcmode="lin" valueType="num" p14:bounceEnd="67000">
                                          <p:cBhvr additive="base">
                                            <p:cTn id="19" dur="1000" fill="hold"/>
                                            <p:tgtEl>
                                              <p:spTgt spid="5"/>
                                            </p:tgtEl>
                                            <p:attrNameLst>
                                              <p:attrName>ppt_x</p:attrName>
                                            </p:attrNameLst>
                                          </p:cBhvr>
                                          <p:tavLst>
                                            <p:tav tm="0">
                                              <p:val>
                                                <p:strVal val="1+#ppt_w/2"/>
                                              </p:val>
                                            </p:tav>
                                            <p:tav tm="100000">
                                              <p:val>
                                                <p:strVal val="#ppt_x"/>
                                              </p:val>
                                            </p:tav>
                                          </p:tavLst>
                                        </p:anim>
                                        <p:anim calcmode="lin" valueType="num" p14:bounceEnd="67000">
                                          <p:cBhvr additive="base">
                                            <p:cTn id="20"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1+#ppt_w/2"/>
                                              </p:val>
                                            </p:tav>
                                            <p:tav tm="100000">
                                              <p:val>
                                                <p:strVal val="#ppt_x"/>
                                              </p:val>
                                            </p:tav>
                                          </p:tavLst>
                                        </p:anim>
                                        <p:anim calcmode="lin" valueType="num">
                                          <p:cBhvr additive="base">
                                            <p:cTn id="2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1+#ppt_w/2"/>
                                              </p:val>
                                            </p:tav>
                                            <p:tav tm="100000">
                                              <p:val>
                                                <p:strVal val="#ppt_x"/>
                                              </p:val>
                                            </p:tav>
                                          </p:tavLst>
                                        </p:anim>
                                        <p:anim calcmode="lin" valueType="num">
                                          <p:cBhvr additive="base">
                                            <p:cTn id="3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0-#ppt_w/2"/>
                                              </p:val>
                                            </p:tav>
                                            <p:tav tm="100000">
                                              <p:val>
                                                <p:strVal val="#ppt_x"/>
                                              </p:val>
                                            </p:tav>
                                          </p:tavLst>
                                        </p:anim>
                                        <p:anim calcmode="lin" valueType="num">
                                          <p:cBhvr additive="base">
                                            <p:cTn id="44"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3" grpId="0"/>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3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4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1+#ppt_w/2"/>
                                              </p:val>
                                            </p:tav>
                                            <p:tav tm="100000">
                                              <p:val>
                                                <p:strVal val="#ppt_x"/>
                                              </p:val>
                                            </p:tav>
                                          </p:tavLst>
                                        </p:anim>
                                        <p:anim calcmode="lin" valueType="num">
                                          <p:cBhvr additive="base">
                                            <p:cTn id="2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1+#ppt_w/2"/>
                                              </p:val>
                                            </p:tav>
                                            <p:tav tm="100000">
                                              <p:val>
                                                <p:strVal val="#ppt_x"/>
                                              </p:val>
                                            </p:tav>
                                          </p:tavLst>
                                        </p:anim>
                                        <p:anim calcmode="lin" valueType="num">
                                          <p:cBhvr additive="base">
                                            <p:cTn id="3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0-#ppt_w/2"/>
                                              </p:val>
                                            </p:tav>
                                            <p:tav tm="100000">
                                              <p:val>
                                                <p:strVal val="#ppt_x"/>
                                              </p:val>
                                            </p:tav>
                                          </p:tavLst>
                                        </p:anim>
                                        <p:anim calcmode="lin" valueType="num">
                                          <p:cBhvr additive="base">
                                            <p:cTn id="44"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3" grpId="0"/>
          <p:bldP spid="39" grpId="0"/>
        </p:bldLst>
      </p:timing>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56F15-94F8-BA9C-D3BA-5077944B2C6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6C118F2-6082-214D-325E-23E92680DA9F}"/>
              </a:ext>
            </a:extLst>
          </p:cNvPr>
          <p:cNvGrpSpPr/>
          <p:nvPr/>
        </p:nvGrpSpPr>
        <p:grpSpPr>
          <a:xfrm>
            <a:off x="4314210" y="3752204"/>
            <a:ext cx="1553766" cy="1083469"/>
            <a:chOff x="5783263" y="4719638"/>
            <a:chExt cx="2071688" cy="1444625"/>
          </a:xfrm>
        </p:grpSpPr>
        <p:sp>
          <p:nvSpPr>
            <p:cNvPr id="10" name="Freeform 10">
              <a:extLst>
                <a:ext uri="{FF2B5EF4-FFF2-40B4-BE49-F238E27FC236}">
                  <a16:creationId xmlns:a16="http://schemas.microsoft.com/office/drawing/2014/main" id="{63972F64-9AE3-F2C1-5F42-4BAF7C6978BA}"/>
                </a:ext>
              </a:extLst>
            </p:cNvPr>
            <p:cNvSpPr>
              <a:spLocks/>
            </p:cNvSpPr>
            <p:nvPr/>
          </p:nvSpPr>
          <p:spPr bwMode="auto">
            <a:xfrm>
              <a:off x="5807075" y="5764213"/>
              <a:ext cx="292100" cy="400050"/>
            </a:xfrm>
            <a:custGeom>
              <a:avLst/>
              <a:gdLst>
                <a:gd name="T0" fmla="*/ 0 w 77"/>
                <a:gd name="T1" fmla="*/ 52 h 105"/>
                <a:gd name="T2" fmla="*/ 77 w 77"/>
                <a:gd name="T3" fmla="*/ 105 h 105"/>
                <a:gd name="T4" fmla="*/ 77 w 77"/>
                <a:gd name="T5" fmla="*/ 0 h 105"/>
                <a:gd name="T6" fmla="*/ 0 w 77"/>
                <a:gd name="T7" fmla="*/ 52 h 105"/>
              </a:gdLst>
              <a:ahLst/>
              <a:cxnLst>
                <a:cxn ang="0">
                  <a:pos x="T0" y="T1"/>
                </a:cxn>
                <a:cxn ang="0">
                  <a:pos x="T2" y="T3"/>
                </a:cxn>
                <a:cxn ang="0">
                  <a:pos x="T4" y="T5"/>
                </a:cxn>
                <a:cxn ang="0">
                  <a:pos x="T6" y="T7"/>
                </a:cxn>
              </a:cxnLst>
              <a:rect l="0" t="0" r="r" b="b"/>
              <a:pathLst>
                <a:path w="77" h="105">
                  <a:moveTo>
                    <a:pt x="0" y="52"/>
                  </a:moveTo>
                  <a:cubicBezTo>
                    <a:pt x="12" y="83"/>
                    <a:pt x="42" y="105"/>
                    <a:pt x="77" y="105"/>
                  </a:cubicBezTo>
                  <a:cubicBezTo>
                    <a:pt x="77" y="0"/>
                    <a:pt x="77" y="0"/>
                    <a:pt x="77" y="0"/>
                  </a:cubicBezTo>
                  <a:cubicBezTo>
                    <a:pt x="42" y="0"/>
                    <a:pt x="12" y="22"/>
                    <a:pt x="0" y="52"/>
                  </a:cubicBezTo>
                  <a:close/>
                </a:path>
              </a:pathLst>
            </a:cu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1" name="Freeform 11">
              <a:extLst>
                <a:ext uri="{FF2B5EF4-FFF2-40B4-BE49-F238E27FC236}">
                  <a16:creationId xmlns:a16="http://schemas.microsoft.com/office/drawing/2014/main" id="{C7A53C51-20E1-2BCE-BAB9-C4BA3909089F}"/>
                </a:ext>
              </a:extLst>
            </p:cNvPr>
            <p:cNvSpPr>
              <a:spLocks/>
            </p:cNvSpPr>
            <p:nvPr/>
          </p:nvSpPr>
          <p:spPr bwMode="auto">
            <a:xfrm>
              <a:off x="5783263" y="4719638"/>
              <a:ext cx="2071688" cy="1344613"/>
            </a:xfrm>
            <a:custGeom>
              <a:avLst/>
              <a:gdLst>
                <a:gd name="T0" fmla="*/ 367 w 544"/>
                <a:gd name="T1" fmla="*/ 8 h 353"/>
                <a:gd name="T2" fmla="*/ 366 w 544"/>
                <a:gd name="T3" fmla="*/ 42 h 353"/>
                <a:gd name="T4" fmla="*/ 379 w 544"/>
                <a:gd name="T5" fmla="*/ 54 h 353"/>
                <a:gd name="T6" fmla="*/ 83 w 544"/>
                <a:gd name="T7" fmla="*/ 54 h 353"/>
                <a:gd name="T8" fmla="*/ 0 w 544"/>
                <a:gd name="T9" fmla="*/ 137 h 353"/>
                <a:gd name="T10" fmla="*/ 0 w 544"/>
                <a:gd name="T11" fmla="*/ 296 h 353"/>
                <a:gd name="T12" fmla="*/ 6 w 544"/>
                <a:gd name="T13" fmla="*/ 326 h 353"/>
                <a:gd name="T14" fmla="*/ 23 w 544"/>
                <a:gd name="T15" fmla="*/ 353 h 353"/>
                <a:gd name="T16" fmla="*/ 23 w 544"/>
                <a:gd name="T17" fmla="*/ 300 h 353"/>
                <a:gd name="T18" fmla="*/ 83 w 544"/>
                <a:gd name="T19" fmla="*/ 274 h 353"/>
                <a:gd name="T20" fmla="*/ 377 w 544"/>
                <a:gd name="T21" fmla="*/ 274 h 353"/>
                <a:gd name="T22" fmla="*/ 367 w 544"/>
                <a:gd name="T23" fmla="*/ 284 h 353"/>
                <a:gd name="T24" fmla="*/ 367 w 544"/>
                <a:gd name="T25" fmla="*/ 319 h 353"/>
                <a:gd name="T26" fmla="*/ 382 w 544"/>
                <a:gd name="T27" fmla="*/ 325 h 353"/>
                <a:gd name="T28" fmla="*/ 399 w 544"/>
                <a:gd name="T29" fmla="*/ 318 h 353"/>
                <a:gd name="T30" fmla="*/ 535 w 544"/>
                <a:gd name="T31" fmla="*/ 180 h 353"/>
                <a:gd name="T32" fmla="*/ 535 w 544"/>
                <a:gd name="T33" fmla="*/ 147 h 353"/>
                <a:gd name="T34" fmla="*/ 400 w 544"/>
                <a:gd name="T35" fmla="*/ 10 h 353"/>
                <a:gd name="T36" fmla="*/ 367 w 544"/>
                <a:gd name="T37" fmla="*/ 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4" h="353">
                  <a:moveTo>
                    <a:pt x="367" y="8"/>
                  </a:moveTo>
                  <a:cubicBezTo>
                    <a:pt x="357" y="17"/>
                    <a:pt x="357" y="32"/>
                    <a:pt x="366" y="42"/>
                  </a:cubicBezTo>
                  <a:cubicBezTo>
                    <a:pt x="379" y="54"/>
                    <a:pt x="379" y="54"/>
                    <a:pt x="379" y="54"/>
                  </a:cubicBezTo>
                  <a:cubicBezTo>
                    <a:pt x="83" y="54"/>
                    <a:pt x="83" y="54"/>
                    <a:pt x="83" y="54"/>
                  </a:cubicBezTo>
                  <a:cubicBezTo>
                    <a:pt x="37" y="54"/>
                    <a:pt x="0" y="91"/>
                    <a:pt x="0" y="137"/>
                  </a:cubicBezTo>
                  <a:cubicBezTo>
                    <a:pt x="0" y="296"/>
                    <a:pt x="0" y="296"/>
                    <a:pt x="0" y="296"/>
                  </a:cubicBezTo>
                  <a:cubicBezTo>
                    <a:pt x="0" y="306"/>
                    <a:pt x="2" y="317"/>
                    <a:pt x="6" y="326"/>
                  </a:cubicBezTo>
                  <a:cubicBezTo>
                    <a:pt x="10" y="336"/>
                    <a:pt x="16" y="345"/>
                    <a:pt x="23" y="353"/>
                  </a:cubicBezTo>
                  <a:cubicBezTo>
                    <a:pt x="9" y="338"/>
                    <a:pt x="9" y="315"/>
                    <a:pt x="23" y="300"/>
                  </a:cubicBezTo>
                  <a:cubicBezTo>
                    <a:pt x="38" y="284"/>
                    <a:pt x="59" y="274"/>
                    <a:pt x="83" y="274"/>
                  </a:cubicBezTo>
                  <a:cubicBezTo>
                    <a:pt x="377" y="274"/>
                    <a:pt x="377" y="274"/>
                    <a:pt x="377" y="274"/>
                  </a:cubicBezTo>
                  <a:cubicBezTo>
                    <a:pt x="367" y="284"/>
                    <a:pt x="367" y="284"/>
                    <a:pt x="367" y="284"/>
                  </a:cubicBezTo>
                  <a:cubicBezTo>
                    <a:pt x="358" y="294"/>
                    <a:pt x="357" y="310"/>
                    <a:pt x="367" y="319"/>
                  </a:cubicBezTo>
                  <a:cubicBezTo>
                    <a:pt x="371" y="323"/>
                    <a:pt x="377" y="325"/>
                    <a:pt x="382" y="325"/>
                  </a:cubicBezTo>
                  <a:cubicBezTo>
                    <a:pt x="388" y="325"/>
                    <a:pt x="394" y="322"/>
                    <a:pt x="399" y="318"/>
                  </a:cubicBezTo>
                  <a:cubicBezTo>
                    <a:pt x="535" y="180"/>
                    <a:pt x="535" y="180"/>
                    <a:pt x="535" y="180"/>
                  </a:cubicBezTo>
                  <a:cubicBezTo>
                    <a:pt x="544" y="171"/>
                    <a:pt x="544" y="156"/>
                    <a:pt x="535" y="147"/>
                  </a:cubicBezTo>
                  <a:cubicBezTo>
                    <a:pt x="400" y="10"/>
                    <a:pt x="400" y="10"/>
                    <a:pt x="400" y="10"/>
                  </a:cubicBezTo>
                  <a:cubicBezTo>
                    <a:pt x="391" y="1"/>
                    <a:pt x="376" y="0"/>
                    <a:pt x="367" y="8"/>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4" name="Group 3">
            <a:extLst>
              <a:ext uri="{FF2B5EF4-FFF2-40B4-BE49-F238E27FC236}">
                <a16:creationId xmlns:a16="http://schemas.microsoft.com/office/drawing/2014/main" id="{193CC398-63BA-15BE-C8C8-C94032DB1A8C}"/>
              </a:ext>
            </a:extLst>
          </p:cNvPr>
          <p:cNvGrpSpPr/>
          <p:nvPr/>
        </p:nvGrpSpPr>
        <p:grpSpPr>
          <a:xfrm>
            <a:off x="4314210" y="1898400"/>
            <a:ext cx="1553766" cy="1082279"/>
            <a:chOff x="5783263" y="2247900"/>
            <a:chExt cx="2071688" cy="1443038"/>
          </a:xfrm>
        </p:grpSpPr>
        <p:sp>
          <p:nvSpPr>
            <p:cNvPr id="12" name="Freeform 12">
              <a:extLst>
                <a:ext uri="{FF2B5EF4-FFF2-40B4-BE49-F238E27FC236}">
                  <a16:creationId xmlns:a16="http://schemas.microsoft.com/office/drawing/2014/main" id="{01CCAA58-025A-3D7A-1BC5-DB7D2EE7A9DC}"/>
                </a:ext>
              </a:extLst>
            </p:cNvPr>
            <p:cNvSpPr>
              <a:spLocks/>
            </p:cNvSpPr>
            <p:nvPr/>
          </p:nvSpPr>
          <p:spPr bwMode="auto">
            <a:xfrm>
              <a:off x="5807075" y="3290888"/>
              <a:ext cx="292100" cy="400050"/>
            </a:xfrm>
            <a:custGeom>
              <a:avLst/>
              <a:gdLst>
                <a:gd name="T0" fmla="*/ 0 w 77"/>
                <a:gd name="T1" fmla="*/ 52 h 105"/>
                <a:gd name="T2" fmla="*/ 77 w 77"/>
                <a:gd name="T3" fmla="*/ 105 h 105"/>
                <a:gd name="T4" fmla="*/ 77 w 77"/>
                <a:gd name="T5" fmla="*/ 0 h 105"/>
                <a:gd name="T6" fmla="*/ 0 w 77"/>
                <a:gd name="T7" fmla="*/ 52 h 105"/>
              </a:gdLst>
              <a:ahLst/>
              <a:cxnLst>
                <a:cxn ang="0">
                  <a:pos x="T0" y="T1"/>
                </a:cxn>
                <a:cxn ang="0">
                  <a:pos x="T2" y="T3"/>
                </a:cxn>
                <a:cxn ang="0">
                  <a:pos x="T4" y="T5"/>
                </a:cxn>
                <a:cxn ang="0">
                  <a:pos x="T6" y="T7"/>
                </a:cxn>
              </a:cxnLst>
              <a:rect l="0" t="0" r="r" b="b"/>
              <a:pathLst>
                <a:path w="77" h="105">
                  <a:moveTo>
                    <a:pt x="0" y="52"/>
                  </a:moveTo>
                  <a:cubicBezTo>
                    <a:pt x="12" y="83"/>
                    <a:pt x="42" y="105"/>
                    <a:pt x="77" y="105"/>
                  </a:cubicBezTo>
                  <a:cubicBezTo>
                    <a:pt x="77" y="0"/>
                    <a:pt x="77" y="0"/>
                    <a:pt x="77" y="0"/>
                  </a:cubicBezTo>
                  <a:cubicBezTo>
                    <a:pt x="42" y="0"/>
                    <a:pt x="12" y="22"/>
                    <a:pt x="0" y="52"/>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3" name="Freeform 13">
              <a:extLst>
                <a:ext uri="{FF2B5EF4-FFF2-40B4-BE49-F238E27FC236}">
                  <a16:creationId xmlns:a16="http://schemas.microsoft.com/office/drawing/2014/main" id="{D8F0C426-532A-61F9-2AE9-169C8B9AC22F}"/>
                </a:ext>
              </a:extLst>
            </p:cNvPr>
            <p:cNvSpPr>
              <a:spLocks/>
            </p:cNvSpPr>
            <p:nvPr/>
          </p:nvSpPr>
          <p:spPr bwMode="auto">
            <a:xfrm>
              <a:off x="5783263" y="2247900"/>
              <a:ext cx="2071688" cy="1344613"/>
            </a:xfrm>
            <a:custGeom>
              <a:avLst/>
              <a:gdLst>
                <a:gd name="T0" fmla="*/ 367 w 544"/>
                <a:gd name="T1" fmla="*/ 8 h 353"/>
                <a:gd name="T2" fmla="*/ 366 w 544"/>
                <a:gd name="T3" fmla="*/ 42 h 353"/>
                <a:gd name="T4" fmla="*/ 379 w 544"/>
                <a:gd name="T5" fmla="*/ 54 h 353"/>
                <a:gd name="T6" fmla="*/ 83 w 544"/>
                <a:gd name="T7" fmla="*/ 54 h 353"/>
                <a:gd name="T8" fmla="*/ 0 w 544"/>
                <a:gd name="T9" fmla="*/ 138 h 353"/>
                <a:gd name="T10" fmla="*/ 0 w 544"/>
                <a:gd name="T11" fmla="*/ 296 h 353"/>
                <a:gd name="T12" fmla="*/ 6 w 544"/>
                <a:gd name="T13" fmla="*/ 326 h 353"/>
                <a:gd name="T14" fmla="*/ 23 w 544"/>
                <a:gd name="T15" fmla="*/ 353 h 353"/>
                <a:gd name="T16" fmla="*/ 23 w 544"/>
                <a:gd name="T17" fmla="*/ 300 h 353"/>
                <a:gd name="T18" fmla="*/ 83 w 544"/>
                <a:gd name="T19" fmla="*/ 274 h 353"/>
                <a:gd name="T20" fmla="*/ 377 w 544"/>
                <a:gd name="T21" fmla="*/ 274 h 353"/>
                <a:gd name="T22" fmla="*/ 367 w 544"/>
                <a:gd name="T23" fmla="*/ 285 h 353"/>
                <a:gd name="T24" fmla="*/ 367 w 544"/>
                <a:gd name="T25" fmla="*/ 319 h 353"/>
                <a:gd name="T26" fmla="*/ 382 w 544"/>
                <a:gd name="T27" fmla="*/ 325 h 353"/>
                <a:gd name="T28" fmla="*/ 399 w 544"/>
                <a:gd name="T29" fmla="*/ 318 h 353"/>
                <a:gd name="T30" fmla="*/ 535 w 544"/>
                <a:gd name="T31" fmla="*/ 180 h 353"/>
                <a:gd name="T32" fmla="*/ 535 w 544"/>
                <a:gd name="T33" fmla="*/ 148 h 353"/>
                <a:gd name="T34" fmla="*/ 400 w 544"/>
                <a:gd name="T35" fmla="*/ 10 h 353"/>
                <a:gd name="T36" fmla="*/ 367 w 544"/>
                <a:gd name="T37" fmla="*/ 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4" h="353">
                  <a:moveTo>
                    <a:pt x="367" y="8"/>
                  </a:moveTo>
                  <a:cubicBezTo>
                    <a:pt x="357" y="17"/>
                    <a:pt x="357" y="32"/>
                    <a:pt x="366" y="42"/>
                  </a:cubicBezTo>
                  <a:cubicBezTo>
                    <a:pt x="379" y="54"/>
                    <a:pt x="379" y="54"/>
                    <a:pt x="379" y="54"/>
                  </a:cubicBezTo>
                  <a:cubicBezTo>
                    <a:pt x="83" y="54"/>
                    <a:pt x="83" y="54"/>
                    <a:pt x="83" y="54"/>
                  </a:cubicBezTo>
                  <a:cubicBezTo>
                    <a:pt x="37" y="54"/>
                    <a:pt x="0" y="92"/>
                    <a:pt x="0" y="138"/>
                  </a:cubicBezTo>
                  <a:cubicBezTo>
                    <a:pt x="0" y="296"/>
                    <a:pt x="0" y="296"/>
                    <a:pt x="0" y="296"/>
                  </a:cubicBezTo>
                  <a:cubicBezTo>
                    <a:pt x="0" y="307"/>
                    <a:pt x="2" y="317"/>
                    <a:pt x="6" y="326"/>
                  </a:cubicBezTo>
                  <a:cubicBezTo>
                    <a:pt x="10" y="336"/>
                    <a:pt x="16" y="345"/>
                    <a:pt x="23" y="353"/>
                  </a:cubicBezTo>
                  <a:cubicBezTo>
                    <a:pt x="9" y="338"/>
                    <a:pt x="9" y="315"/>
                    <a:pt x="23" y="300"/>
                  </a:cubicBezTo>
                  <a:cubicBezTo>
                    <a:pt x="38" y="284"/>
                    <a:pt x="59" y="274"/>
                    <a:pt x="83" y="274"/>
                  </a:cubicBezTo>
                  <a:cubicBezTo>
                    <a:pt x="377" y="274"/>
                    <a:pt x="377" y="274"/>
                    <a:pt x="377" y="274"/>
                  </a:cubicBezTo>
                  <a:cubicBezTo>
                    <a:pt x="367" y="285"/>
                    <a:pt x="367" y="285"/>
                    <a:pt x="367" y="285"/>
                  </a:cubicBezTo>
                  <a:cubicBezTo>
                    <a:pt x="358" y="294"/>
                    <a:pt x="357" y="310"/>
                    <a:pt x="367" y="319"/>
                  </a:cubicBezTo>
                  <a:cubicBezTo>
                    <a:pt x="371" y="323"/>
                    <a:pt x="377" y="325"/>
                    <a:pt x="382" y="325"/>
                  </a:cubicBezTo>
                  <a:cubicBezTo>
                    <a:pt x="388" y="325"/>
                    <a:pt x="394" y="322"/>
                    <a:pt x="399" y="318"/>
                  </a:cubicBezTo>
                  <a:cubicBezTo>
                    <a:pt x="535" y="180"/>
                    <a:pt x="535" y="180"/>
                    <a:pt x="535" y="180"/>
                  </a:cubicBezTo>
                  <a:cubicBezTo>
                    <a:pt x="544" y="171"/>
                    <a:pt x="544" y="156"/>
                    <a:pt x="535" y="148"/>
                  </a:cubicBezTo>
                  <a:cubicBezTo>
                    <a:pt x="400" y="10"/>
                    <a:pt x="400" y="10"/>
                    <a:pt x="400" y="10"/>
                  </a:cubicBezTo>
                  <a:cubicBezTo>
                    <a:pt x="391" y="2"/>
                    <a:pt x="376" y="0"/>
                    <a:pt x="367" y="8"/>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3" name="Group 2">
            <a:extLst>
              <a:ext uri="{FF2B5EF4-FFF2-40B4-BE49-F238E27FC236}">
                <a16:creationId xmlns:a16="http://schemas.microsoft.com/office/drawing/2014/main" id="{68760D28-CE6F-9969-4A9C-1B934E7EB5FB}"/>
              </a:ext>
            </a:extLst>
          </p:cNvPr>
          <p:cNvGrpSpPr/>
          <p:nvPr/>
        </p:nvGrpSpPr>
        <p:grpSpPr>
          <a:xfrm>
            <a:off x="3234313" y="2823516"/>
            <a:ext cx="1553766" cy="1083469"/>
            <a:chOff x="4343400" y="3481388"/>
            <a:chExt cx="2071688" cy="1444625"/>
          </a:xfrm>
        </p:grpSpPr>
        <p:sp>
          <p:nvSpPr>
            <p:cNvPr id="14" name="Freeform 14">
              <a:extLst>
                <a:ext uri="{FF2B5EF4-FFF2-40B4-BE49-F238E27FC236}">
                  <a16:creationId xmlns:a16="http://schemas.microsoft.com/office/drawing/2014/main" id="{3530EA62-7FB2-17B1-3B3E-E5CDC36C7BA9}"/>
                </a:ext>
              </a:extLst>
            </p:cNvPr>
            <p:cNvSpPr>
              <a:spLocks/>
            </p:cNvSpPr>
            <p:nvPr/>
          </p:nvSpPr>
          <p:spPr bwMode="auto">
            <a:xfrm>
              <a:off x="6099175" y="4525963"/>
              <a:ext cx="293688" cy="400050"/>
            </a:xfrm>
            <a:custGeom>
              <a:avLst/>
              <a:gdLst>
                <a:gd name="T0" fmla="*/ 77 w 77"/>
                <a:gd name="T1" fmla="*/ 53 h 105"/>
                <a:gd name="T2" fmla="*/ 0 w 77"/>
                <a:gd name="T3" fmla="*/ 105 h 105"/>
                <a:gd name="T4" fmla="*/ 0 w 77"/>
                <a:gd name="T5" fmla="*/ 0 h 105"/>
                <a:gd name="T6" fmla="*/ 77 w 77"/>
                <a:gd name="T7" fmla="*/ 53 h 105"/>
              </a:gdLst>
              <a:ahLst/>
              <a:cxnLst>
                <a:cxn ang="0">
                  <a:pos x="T0" y="T1"/>
                </a:cxn>
                <a:cxn ang="0">
                  <a:pos x="T2" y="T3"/>
                </a:cxn>
                <a:cxn ang="0">
                  <a:pos x="T4" y="T5"/>
                </a:cxn>
                <a:cxn ang="0">
                  <a:pos x="T6" y="T7"/>
                </a:cxn>
              </a:cxnLst>
              <a:rect l="0" t="0" r="r" b="b"/>
              <a:pathLst>
                <a:path w="77" h="105">
                  <a:moveTo>
                    <a:pt x="77" y="53"/>
                  </a:moveTo>
                  <a:cubicBezTo>
                    <a:pt x="65" y="83"/>
                    <a:pt x="35" y="105"/>
                    <a:pt x="0" y="105"/>
                  </a:cubicBezTo>
                  <a:cubicBezTo>
                    <a:pt x="0" y="0"/>
                    <a:pt x="0" y="0"/>
                    <a:pt x="0" y="0"/>
                  </a:cubicBezTo>
                  <a:cubicBezTo>
                    <a:pt x="35" y="0"/>
                    <a:pt x="65" y="22"/>
                    <a:pt x="77" y="53"/>
                  </a:cubicBez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08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5" name="Freeform 15">
              <a:extLst>
                <a:ext uri="{FF2B5EF4-FFF2-40B4-BE49-F238E27FC236}">
                  <a16:creationId xmlns:a16="http://schemas.microsoft.com/office/drawing/2014/main" id="{2FAAA7F8-3D12-8639-9A3C-992981D2AB89}"/>
                </a:ext>
              </a:extLst>
            </p:cNvPr>
            <p:cNvSpPr>
              <a:spLocks/>
            </p:cNvSpPr>
            <p:nvPr/>
          </p:nvSpPr>
          <p:spPr bwMode="auto">
            <a:xfrm>
              <a:off x="4343400" y="3481388"/>
              <a:ext cx="2071688" cy="1344613"/>
            </a:xfrm>
            <a:custGeom>
              <a:avLst/>
              <a:gdLst>
                <a:gd name="T0" fmla="*/ 177 w 544"/>
                <a:gd name="T1" fmla="*/ 9 h 353"/>
                <a:gd name="T2" fmla="*/ 178 w 544"/>
                <a:gd name="T3" fmla="*/ 42 h 353"/>
                <a:gd name="T4" fmla="*/ 165 w 544"/>
                <a:gd name="T5" fmla="*/ 55 h 353"/>
                <a:gd name="T6" fmla="*/ 461 w 544"/>
                <a:gd name="T7" fmla="*/ 55 h 353"/>
                <a:gd name="T8" fmla="*/ 544 w 544"/>
                <a:gd name="T9" fmla="*/ 138 h 353"/>
                <a:gd name="T10" fmla="*/ 544 w 544"/>
                <a:gd name="T11" fmla="*/ 296 h 353"/>
                <a:gd name="T12" fmla="*/ 538 w 544"/>
                <a:gd name="T13" fmla="*/ 327 h 353"/>
                <a:gd name="T14" fmla="*/ 521 w 544"/>
                <a:gd name="T15" fmla="*/ 353 h 353"/>
                <a:gd name="T16" fmla="*/ 521 w 544"/>
                <a:gd name="T17" fmla="*/ 300 h 353"/>
                <a:gd name="T18" fmla="*/ 461 w 544"/>
                <a:gd name="T19" fmla="*/ 274 h 353"/>
                <a:gd name="T20" fmla="*/ 167 w 544"/>
                <a:gd name="T21" fmla="*/ 274 h 353"/>
                <a:gd name="T22" fmla="*/ 177 w 544"/>
                <a:gd name="T23" fmla="*/ 285 h 353"/>
                <a:gd name="T24" fmla="*/ 177 w 544"/>
                <a:gd name="T25" fmla="*/ 319 h 353"/>
                <a:gd name="T26" fmla="*/ 162 w 544"/>
                <a:gd name="T27" fmla="*/ 325 h 353"/>
                <a:gd name="T28" fmla="*/ 145 w 544"/>
                <a:gd name="T29" fmla="*/ 318 h 353"/>
                <a:gd name="T30" fmla="*/ 9 w 544"/>
                <a:gd name="T31" fmla="*/ 180 h 353"/>
                <a:gd name="T32" fmla="*/ 9 w 544"/>
                <a:gd name="T33" fmla="*/ 148 h 353"/>
                <a:gd name="T34" fmla="*/ 144 w 544"/>
                <a:gd name="T35" fmla="*/ 11 h 353"/>
                <a:gd name="T36" fmla="*/ 177 w 544"/>
                <a:gd name="T37" fmla="*/ 9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4" h="353">
                  <a:moveTo>
                    <a:pt x="177" y="9"/>
                  </a:moveTo>
                  <a:cubicBezTo>
                    <a:pt x="187" y="18"/>
                    <a:pt x="187" y="33"/>
                    <a:pt x="178" y="42"/>
                  </a:cubicBezTo>
                  <a:cubicBezTo>
                    <a:pt x="165" y="55"/>
                    <a:pt x="165" y="55"/>
                    <a:pt x="165" y="55"/>
                  </a:cubicBezTo>
                  <a:cubicBezTo>
                    <a:pt x="461" y="55"/>
                    <a:pt x="461" y="55"/>
                    <a:pt x="461" y="55"/>
                  </a:cubicBezTo>
                  <a:cubicBezTo>
                    <a:pt x="507" y="55"/>
                    <a:pt x="544" y="92"/>
                    <a:pt x="544" y="138"/>
                  </a:cubicBezTo>
                  <a:cubicBezTo>
                    <a:pt x="544" y="296"/>
                    <a:pt x="544" y="296"/>
                    <a:pt x="544" y="296"/>
                  </a:cubicBezTo>
                  <a:cubicBezTo>
                    <a:pt x="544" y="307"/>
                    <a:pt x="542" y="317"/>
                    <a:pt x="538" y="327"/>
                  </a:cubicBezTo>
                  <a:cubicBezTo>
                    <a:pt x="534" y="337"/>
                    <a:pt x="528" y="345"/>
                    <a:pt x="521" y="353"/>
                  </a:cubicBezTo>
                  <a:cubicBezTo>
                    <a:pt x="535" y="338"/>
                    <a:pt x="535" y="315"/>
                    <a:pt x="521" y="300"/>
                  </a:cubicBezTo>
                  <a:cubicBezTo>
                    <a:pt x="506" y="284"/>
                    <a:pt x="485" y="274"/>
                    <a:pt x="461" y="274"/>
                  </a:cubicBezTo>
                  <a:cubicBezTo>
                    <a:pt x="167" y="274"/>
                    <a:pt x="167" y="274"/>
                    <a:pt x="167" y="274"/>
                  </a:cubicBezTo>
                  <a:cubicBezTo>
                    <a:pt x="177" y="285"/>
                    <a:pt x="177" y="285"/>
                    <a:pt x="177" y="285"/>
                  </a:cubicBezTo>
                  <a:cubicBezTo>
                    <a:pt x="186" y="294"/>
                    <a:pt x="187" y="310"/>
                    <a:pt x="177" y="319"/>
                  </a:cubicBezTo>
                  <a:cubicBezTo>
                    <a:pt x="173" y="323"/>
                    <a:pt x="167" y="325"/>
                    <a:pt x="162" y="325"/>
                  </a:cubicBezTo>
                  <a:cubicBezTo>
                    <a:pt x="156" y="325"/>
                    <a:pt x="150" y="323"/>
                    <a:pt x="145" y="318"/>
                  </a:cubicBezTo>
                  <a:cubicBezTo>
                    <a:pt x="9" y="180"/>
                    <a:pt x="9" y="180"/>
                    <a:pt x="9" y="180"/>
                  </a:cubicBezTo>
                  <a:cubicBezTo>
                    <a:pt x="0" y="171"/>
                    <a:pt x="0" y="157"/>
                    <a:pt x="9" y="148"/>
                  </a:cubicBezTo>
                  <a:cubicBezTo>
                    <a:pt x="144" y="11"/>
                    <a:pt x="144" y="11"/>
                    <a:pt x="144" y="11"/>
                  </a:cubicBezTo>
                  <a:cubicBezTo>
                    <a:pt x="153" y="2"/>
                    <a:pt x="168" y="0"/>
                    <a:pt x="177" y="9"/>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grpSp>
      <p:grpSp>
        <p:nvGrpSpPr>
          <p:cNvPr id="5" name="Group 4">
            <a:extLst>
              <a:ext uri="{FF2B5EF4-FFF2-40B4-BE49-F238E27FC236}">
                <a16:creationId xmlns:a16="http://schemas.microsoft.com/office/drawing/2014/main" id="{F5448BC7-C57C-96D1-4ECC-5BB416F66CBA}"/>
              </a:ext>
            </a:extLst>
          </p:cNvPr>
          <p:cNvGrpSpPr/>
          <p:nvPr/>
        </p:nvGrpSpPr>
        <p:grpSpPr>
          <a:xfrm>
            <a:off x="3234313" y="969712"/>
            <a:ext cx="1553766" cy="1082279"/>
            <a:chOff x="4343400" y="1009650"/>
            <a:chExt cx="2071688" cy="1443038"/>
          </a:xfrm>
        </p:grpSpPr>
        <p:sp>
          <p:nvSpPr>
            <p:cNvPr id="16" name="Freeform 16">
              <a:extLst>
                <a:ext uri="{FF2B5EF4-FFF2-40B4-BE49-F238E27FC236}">
                  <a16:creationId xmlns:a16="http://schemas.microsoft.com/office/drawing/2014/main" id="{5E1AD6FE-724A-189A-E0EF-ACC439E82F67}"/>
                </a:ext>
              </a:extLst>
            </p:cNvPr>
            <p:cNvSpPr>
              <a:spLocks/>
            </p:cNvSpPr>
            <p:nvPr/>
          </p:nvSpPr>
          <p:spPr bwMode="auto">
            <a:xfrm>
              <a:off x="6099175" y="2052638"/>
              <a:ext cx="293688" cy="400050"/>
            </a:xfrm>
            <a:custGeom>
              <a:avLst/>
              <a:gdLst>
                <a:gd name="T0" fmla="*/ 77 w 77"/>
                <a:gd name="T1" fmla="*/ 52 h 105"/>
                <a:gd name="T2" fmla="*/ 0 w 77"/>
                <a:gd name="T3" fmla="*/ 105 h 105"/>
                <a:gd name="T4" fmla="*/ 0 w 77"/>
                <a:gd name="T5" fmla="*/ 0 h 105"/>
                <a:gd name="T6" fmla="*/ 77 w 77"/>
                <a:gd name="T7" fmla="*/ 52 h 105"/>
              </a:gdLst>
              <a:ahLst/>
              <a:cxnLst>
                <a:cxn ang="0">
                  <a:pos x="T0" y="T1"/>
                </a:cxn>
                <a:cxn ang="0">
                  <a:pos x="T2" y="T3"/>
                </a:cxn>
                <a:cxn ang="0">
                  <a:pos x="T4" y="T5"/>
                </a:cxn>
                <a:cxn ang="0">
                  <a:pos x="T6" y="T7"/>
                </a:cxn>
              </a:cxnLst>
              <a:rect l="0" t="0" r="r" b="b"/>
              <a:pathLst>
                <a:path w="77" h="105">
                  <a:moveTo>
                    <a:pt x="77" y="52"/>
                  </a:moveTo>
                  <a:cubicBezTo>
                    <a:pt x="65" y="83"/>
                    <a:pt x="35" y="105"/>
                    <a:pt x="0" y="105"/>
                  </a:cubicBezTo>
                  <a:cubicBezTo>
                    <a:pt x="0" y="0"/>
                    <a:pt x="0" y="0"/>
                    <a:pt x="0" y="0"/>
                  </a:cubicBezTo>
                  <a:cubicBezTo>
                    <a:pt x="35" y="0"/>
                    <a:pt x="65" y="22"/>
                    <a:pt x="77" y="52"/>
                  </a:cubicBez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0800000" scaled="1"/>
              <a:tileRect/>
            </a:gradFill>
            <a:ln>
              <a:noFill/>
            </a:ln>
          </p:spPr>
          <p:txBody>
            <a:bodyPr vert="horz" wrap="square" lIns="68580" tIns="34290" rIns="68580" bIns="34290" numCol="1" anchor="t" anchorCtr="0" compatLnSpc="1">
              <a:prstTxWarp prst="textNoShape">
                <a:avLst/>
              </a:prstTxWarp>
            </a:bodyPr>
            <a:lstStyle/>
            <a:p>
              <a:endParaRPr lang="ru-RU" sz="1050"/>
            </a:p>
          </p:txBody>
        </p:sp>
        <p:sp>
          <p:nvSpPr>
            <p:cNvPr id="17" name="Freeform 17">
              <a:extLst>
                <a:ext uri="{FF2B5EF4-FFF2-40B4-BE49-F238E27FC236}">
                  <a16:creationId xmlns:a16="http://schemas.microsoft.com/office/drawing/2014/main" id="{80560621-EAD7-BE14-1E97-AF121D9AF127}"/>
                </a:ext>
              </a:extLst>
            </p:cNvPr>
            <p:cNvSpPr>
              <a:spLocks/>
            </p:cNvSpPr>
            <p:nvPr/>
          </p:nvSpPr>
          <p:spPr bwMode="auto">
            <a:xfrm>
              <a:off x="4343400" y="1009650"/>
              <a:ext cx="2071688" cy="1344613"/>
            </a:xfrm>
            <a:custGeom>
              <a:avLst/>
              <a:gdLst>
                <a:gd name="T0" fmla="*/ 177 w 544"/>
                <a:gd name="T1" fmla="*/ 8 h 353"/>
                <a:gd name="T2" fmla="*/ 178 w 544"/>
                <a:gd name="T3" fmla="*/ 42 h 353"/>
                <a:gd name="T4" fmla="*/ 165 w 544"/>
                <a:gd name="T5" fmla="*/ 54 h 353"/>
                <a:gd name="T6" fmla="*/ 461 w 544"/>
                <a:gd name="T7" fmla="*/ 54 h 353"/>
                <a:gd name="T8" fmla="*/ 544 w 544"/>
                <a:gd name="T9" fmla="*/ 138 h 353"/>
                <a:gd name="T10" fmla="*/ 544 w 544"/>
                <a:gd name="T11" fmla="*/ 296 h 353"/>
                <a:gd name="T12" fmla="*/ 538 w 544"/>
                <a:gd name="T13" fmla="*/ 326 h 353"/>
                <a:gd name="T14" fmla="*/ 521 w 544"/>
                <a:gd name="T15" fmla="*/ 353 h 353"/>
                <a:gd name="T16" fmla="*/ 521 w 544"/>
                <a:gd name="T17" fmla="*/ 300 h 353"/>
                <a:gd name="T18" fmla="*/ 461 w 544"/>
                <a:gd name="T19" fmla="*/ 274 h 353"/>
                <a:gd name="T20" fmla="*/ 167 w 544"/>
                <a:gd name="T21" fmla="*/ 274 h 353"/>
                <a:gd name="T22" fmla="*/ 177 w 544"/>
                <a:gd name="T23" fmla="*/ 285 h 353"/>
                <a:gd name="T24" fmla="*/ 177 w 544"/>
                <a:gd name="T25" fmla="*/ 319 h 353"/>
                <a:gd name="T26" fmla="*/ 162 w 544"/>
                <a:gd name="T27" fmla="*/ 325 h 353"/>
                <a:gd name="T28" fmla="*/ 145 w 544"/>
                <a:gd name="T29" fmla="*/ 318 h 353"/>
                <a:gd name="T30" fmla="*/ 9 w 544"/>
                <a:gd name="T31" fmla="*/ 180 h 353"/>
                <a:gd name="T32" fmla="*/ 9 w 544"/>
                <a:gd name="T33" fmla="*/ 148 h 353"/>
                <a:gd name="T34" fmla="*/ 144 w 544"/>
                <a:gd name="T35" fmla="*/ 10 h 353"/>
                <a:gd name="T36" fmla="*/ 177 w 544"/>
                <a:gd name="T37" fmla="*/ 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4" h="353">
                  <a:moveTo>
                    <a:pt x="177" y="8"/>
                  </a:moveTo>
                  <a:cubicBezTo>
                    <a:pt x="187" y="17"/>
                    <a:pt x="187" y="33"/>
                    <a:pt x="178" y="42"/>
                  </a:cubicBezTo>
                  <a:cubicBezTo>
                    <a:pt x="165" y="54"/>
                    <a:pt x="165" y="54"/>
                    <a:pt x="165" y="54"/>
                  </a:cubicBezTo>
                  <a:cubicBezTo>
                    <a:pt x="461" y="54"/>
                    <a:pt x="461" y="54"/>
                    <a:pt x="461" y="54"/>
                  </a:cubicBezTo>
                  <a:cubicBezTo>
                    <a:pt x="507" y="54"/>
                    <a:pt x="544" y="92"/>
                    <a:pt x="544" y="138"/>
                  </a:cubicBezTo>
                  <a:cubicBezTo>
                    <a:pt x="544" y="296"/>
                    <a:pt x="544" y="296"/>
                    <a:pt x="544" y="296"/>
                  </a:cubicBezTo>
                  <a:cubicBezTo>
                    <a:pt x="544" y="307"/>
                    <a:pt x="542" y="317"/>
                    <a:pt x="538" y="326"/>
                  </a:cubicBezTo>
                  <a:cubicBezTo>
                    <a:pt x="534" y="336"/>
                    <a:pt x="528" y="345"/>
                    <a:pt x="521" y="353"/>
                  </a:cubicBezTo>
                  <a:cubicBezTo>
                    <a:pt x="535" y="338"/>
                    <a:pt x="535" y="315"/>
                    <a:pt x="521" y="300"/>
                  </a:cubicBezTo>
                  <a:cubicBezTo>
                    <a:pt x="506" y="284"/>
                    <a:pt x="485" y="274"/>
                    <a:pt x="461" y="274"/>
                  </a:cubicBezTo>
                  <a:cubicBezTo>
                    <a:pt x="167" y="274"/>
                    <a:pt x="167" y="274"/>
                    <a:pt x="167" y="274"/>
                  </a:cubicBezTo>
                  <a:cubicBezTo>
                    <a:pt x="177" y="285"/>
                    <a:pt x="177" y="285"/>
                    <a:pt x="177" y="285"/>
                  </a:cubicBezTo>
                  <a:cubicBezTo>
                    <a:pt x="186" y="294"/>
                    <a:pt x="187" y="310"/>
                    <a:pt x="177" y="319"/>
                  </a:cubicBezTo>
                  <a:cubicBezTo>
                    <a:pt x="173" y="323"/>
                    <a:pt x="167" y="325"/>
                    <a:pt x="162" y="325"/>
                  </a:cubicBezTo>
                  <a:cubicBezTo>
                    <a:pt x="156" y="325"/>
                    <a:pt x="150" y="322"/>
                    <a:pt x="145" y="318"/>
                  </a:cubicBezTo>
                  <a:cubicBezTo>
                    <a:pt x="9" y="180"/>
                    <a:pt x="9" y="180"/>
                    <a:pt x="9" y="180"/>
                  </a:cubicBezTo>
                  <a:cubicBezTo>
                    <a:pt x="0" y="171"/>
                    <a:pt x="0" y="157"/>
                    <a:pt x="9" y="148"/>
                  </a:cubicBezTo>
                  <a:cubicBezTo>
                    <a:pt x="144" y="10"/>
                    <a:pt x="144" y="10"/>
                    <a:pt x="144" y="10"/>
                  </a:cubicBezTo>
                  <a:cubicBezTo>
                    <a:pt x="153" y="2"/>
                    <a:pt x="168" y="0"/>
                    <a:pt x="177" y="8"/>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RU" sz="1050"/>
            </a:p>
          </p:txBody>
        </p:sp>
      </p:grpSp>
      <p:sp>
        <p:nvSpPr>
          <p:cNvPr id="22" name="CaixaDeTexto 21">
            <a:extLst>
              <a:ext uri="{FF2B5EF4-FFF2-40B4-BE49-F238E27FC236}">
                <a16:creationId xmlns:a16="http://schemas.microsoft.com/office/drawing/2014/main" id="{5345A9EA-EA51-FE40-DB7E-61ABA8E0C19F}"/>
              </a:ext>
            </a:extLst>
          </p:cNvPr>
          <p:cNvSpPr txBox="1"/>
          <p:nvPr/>
        </p:nvSpPr>
        <p:spPr>
          <a:xfrm>
            <a:off x="603949" y="168680"/>
            <a:ext cx="5651372" cy="369332"/>
          </a:xfrm>
          <a:prstGeom prst="rect">
            <a:avLst/>
          </a:prstGeom>
          <a:noFill/>
        </p:spPr>
        <p:txBody>
          <a:bodyPr wrap="square">
            <a:spAutoFit/>
          </a:bodyPr>
          <a:lstStyle/>
          <a:p>
            <a:pPr algn="just"/>
            <a:r>
              <a:rPr lang="pt-BR" sz="1800" b="1" cap="small" dirty="0">
                <a:latin typeface="Arial" panose="020B0604020202020204" pitchFamily="34" charset="0"/>
                <a:cs typeface="Arial" panose="020B0604020202020204" pitchFamily="34" charset="0"/>
              </a:rPr>
              <a:t>Gestor  fiscal de contratos</a:t>
            </a:r>
          </a:p>
        </p:txBody>
      </p:sp>
      <p:sp>
        <p:nvSpPr>
          <p:cNvPr id="27" name="CaixaDeTexto 26">
            <a:extLst>
              <a:ext uri="{FF2B5EF4-FFF2-40B4-BE49-F238E27FC236}">
                <a16:creationId xmlns:a16="http://schemas.microsoft.com/office/drawing/2014/main" id="{9C37BC8F-7712-D786-D981-F292F7BC246A}"/>
              </a:ext>
            </a:extLst>
          </p:cNvPr>
          <p:cNvSpPr txBox="1"/>
          <p:nvPr/>
        </p:nvSpPr>
        <p:spPr>
          <a:xfrm>
            <a:off x="2375832" y="609630"/>
            <a:ext cx="4570890" cy="300082"/>
          </a:xfrm>
          <a:prstGeom prst="rect">
            <a:avLst/>
          </a:prstGeom>
          <a:noFill/>
        </p:spPr>
        <p:txBody>
          <a:bodyPr wrap="square">
            <a:spAutoFit/>
          </a:bodyPr>
          <a:lstStyle/>
          <a:p>
            <a:pPr algn="just"/>
            <a:r>
              <a:rPr lang="pt-BR" sz="1350" dirty="0">
                <a:latin typeface="Arial" panose="020B0604020202020204" pitchFamily="34" charset="0"/>
                <a:cs typeface="Arial" panose="020B0604020202020204" pitchFamily="34" charset="0"/>
              </a:rPr>
              <a:t>Art. 140. O </a:t>
            </a:r>
            <a:r>
              <a:rPr lang="pt-BR" sz="1350" b="1" dirty="0">
                <a:latin typeface="Arial" panose="020B0604020202020204" pitchFamily="34" charset="0"/>
                <a:cs typeface="Arial" panose="020B0604020202020204" pitchFamily="34" charset="0"/>
              </a:rPr>
              <a:t>OBJETO</a:t>
            </a:r>
            <a:r>
              <a:rPr lang="pt-BR" sz="1350" dirty="0">
                <a:latin typeface="Arial" panose="020B0604020202020204" pitchFamily="34" charset="0"/>
                <a:cs typeface="Arial" panose="020B0604020202020204" pitchFamily="34" charset="0"/>
              </a:rPr>
              <a:t> do contrato será recebido:</a:t>
            </a:r>
          </a:p>
        </p:txBody>
      </p:sp>
      <p:sp>
        <p:nvSpPr>
          <p:cNvPr id="7" name="CaixaDeTexto 6">
            <a:extLst>
              <a:ext uri="{FF2B5EF4-FFF2-40B4-BE49-F238E27FC236}">
                <a16:creationId xmlns:a16="http://schemas.microsoft.com/office/drawing/2014/main" id="{9A6E505A-2323-77BE-64E1-B736EC65CFB7}"/>
              </a:ext>
            </a:extLst>
          </p:cNvPr>
          <p:cNvSpPr txBox="1"/>
          <p:nvPr/>
        </p:nvSpPr>
        <p:spPr>
          <a:xfrm>
            <a:off x="5885836" y="3519928"/>
            <a:ext cx="3120665" cy="1338828"/>
          </a:xfrm>
          <a:prstGeom prst="rect">
            <a:avLst/>
          </a:prstGeom>
          <a:noFill/>
        </p:spPr>
        <p:txBody>
          <a:bodyPr wrap="square">
            <a:spAutoFit/>
          </a:bodyPr>
          <a:lstStyle/>
          <a:p>
            <a:pPr algn="just"/>
            <a:r>
              <a:rPr lang="pt-BR" sz="1350" dirty="0">
                <a:solidFill>
                  <a:schemeClr val="tx1"/>
                </a:solidFill>
                <a:latin typeface="Arial" panose="020B0604020202020204" pitchFamily="34" charset="0"/>
                <a:cs typeface="Arial" panose="020B0604020202020204" pitchFamily="34" charset="0"/>
              </a:rPr>
              <a:t>§ 5º Em se tratando de projeto de obra, </a:t>
            </a:r>
            <a:r>
              <a:rPr lang="pt-BR" sz="1350" b="1" dirty="0">
                <a:solidFill>
                  <a:schemeClr val="tx1"/>
                </a:solidFill>
                <a:latin typeface="Arial" panose="020B0604020202020204" pitchFamily="34" charset="0"/>
                <a:cs typeface="Arial" panose="020B0604020202020204" pitchFamily="34" charset="0"/>
              </a:rPr>
              <a:t>o recebimento definitivo pela Administração não eximirá o projetista ou o consultor </a:t>
            </a:r>
            <a:r>
              <a:rPr lang="pt-BR" sz="1350" dirty="0">
                <a:solidFill>
                  <a:schemeClr val="tx1"/>
                </a:solidFill>
                <a:latin typeface="Arial" panose="020B0604020202020204" pitchFamily="34" charset="0"/>
                <a:cs typeface="Arial" panose="020B0604020202020204" pitchFamily="34" charset="0"/>
              </a:rPr>
              <a:t>da responsabilidade objetiva por todos os danos causados por falha de projeto.</a:t>
            </a:r>
          </a:p>
        </p:txBody>
      </p:sp>
      <p:sp>
        <p:nvSpPr>
          <p:cNvPr id="9" name="CaixaDeTexto 8">
            <a:extLst>
              <a:ext uri="{FF2B5EF4-FFF2-40B4-BE49-F238E27FC236}">
                <a16:creationId xmlns:a16="http://schemas.microsoft.com/office/drawing/2014/main" id="{A8AF0538-EA89-55B8-BF3E-1A5D82C07508}"/>
              </a:ext>
            </a:extLst>
          </p:cNvPr>
          <p:cNvSpPr txBox="1"/>
          <p:nvPr/>
        </p:nvSpPr>
        <p:spPr>
          <a:xfrm>
            <a:off x="223892" y="880148"/>
            <a:ext cx="3377001" cy="3416320"/>
          </a:xfrm>
          <a:prstGeom prst="rect">
            <a:avLst/>
          </a:prstGeom>
          <a:noFill/>
        </p:spPr>
        <p:txBody>
          <a:bodyPr wrap="square">
            <a:spAutoFit/>
          </a:bodyPr>
          <a:lstStyle/>
          <a:p>
            <a:r>
              <a:rPr lang="pt-BR" sz="1200" dirty="0">
                <a:latin typeface="Arial" panose="020B0604020202020204" pitchFamily="34" charset="0"/>
                <a:cs typeface="Arial" panose="020B0604020202020204" pitchFamily="34" charset="0"/>
              </a:rPr>
              <a:t>§ 6º Em se tratando de </a:t>
            </a:r>
            <a:r>
              <a:rPr lang="pt-BR" sz="1200" b="1" dirty="0">
                <a:solidFill>
                  <a:srgbClr val="00B0F0"/>
                </a:solidFill>
                <a:latin typeface="Arial" panose="020B0604020202020204" pitchFamily="34" charset="0"/>
                <a:cs typeface="Arial" panose="020B0604020202020204" pitchFamily="34" charset="0"/>
              </a:rPr>
              <a:t>OBRA</a:t>
            </a:r>
            <a:r>
              <a:rPr lang="pt-BR" sz="1200" dirty="0">
                <a:solidFill>
                  <a:srgbClr val="00B0F0"/>
                </a:solidFill>
                <a:latin typeface="Arial" panose="020B0604020202020204" pitchFamily="34" charset="0"/>
                <a:cs typeface="Arial" panose="020B0604020202020204" pitchFamily="34" charset="0"/>
              </a:rPr>
              <a:t>, o </a:t>
            </a:r>
            <a:r>
              <a:rPr lang="pt-BR" sz="1200" b="1" dirty="0">
                <a:solidFill>
                  <a:srgbClr val="00B0F0"/>
                </a:solidFill>
                <a:latin typeface="Arial" panose="020B0604020202020204" pitchFamily="34" charset="0"/>
                <a:cs typeface="Arial" panose="020B0604020202020204" pitchFamily="34" charset="0"/>
              </a:rPr>
              <a:t>RECEBIMENTO DEFINITIVO</a:t>
            </a:r>
            <a:r>
              <a:rPr lang="pt-BR" sz="1200" dirty="0">
                <a:solidFill>
                  <a:srgbClr val="00B0F0"/>
                </a:solidFill>
                <a:latin typeface="Arial" panose="020B0604020202020204" pitchFamily="34" charset="0"/>
                <a:cs typeface="Arial" panose="020B0604020202020204" pitchFamily="34" charset="0"/>
              </a:rPr>
              <a:t> </a:t>
            </a:r>
            <a:r>
              <a:rPr lang="pt-BR" sz="1200" dirty="0">
                <a:latin typeface="Arial" panose="020B0604020202020204" pitchFamily="34" charset="0"/>
                <a:cs typeface="Arial" panose="020B0604020202020204" pitchFamily="34" charset="0"/>
              </a:rPr>
              <a:t>pela Administração </a:t>
            </a:r>
            <a:r>
              <a:rPr lang="pt-BR" sz="1200" b="1" dirty="0">
                <a:solidFill>
                  <a:srgbClr val="00B0F0"/>
                </a:solidFill>
                <a:latin typeface="Arial" panose="020B0604020202020204" pitchFamily="34" charset="0"/>
                <a:cs typeface="Arial" panose="020B0604020202020204" pitchFamily="34" charset="0"/>
              </a:rPr>
              <a:t>NÃO EXIMIRÁ </a:t>
            </a:r>
            <a:r>
              <a:rPr lang="pt-BR" sz="1200" dirty="0">
                <a:latin typeface="Arial" panose="020B0604020202020204" pitchFamily="34" charset="0"/>
                <a:cs typeface="Arial" panose="020B0604020202020204" pitchFamily="34" charset="0"/>
              </a:rPr>
              <a:t>o contratado, pelo </a:t>
            </a:r>
            <a:r>
              <a:rPr lang="pt-BR" sz="1200" b="1" dirty="0">
                <a:solidFill>
                  <a:srgbClr val="00B0F0"/>
                </a:solidFill>
                <a:latin typeface="Arial" panose="020B0604020202020204" pitchFamily="34" charset="0"/>
                <a:cs typeface="Arial" panose="020B0604020202020204" pitchFamily="34" charset="0"/>
              </a:rPr>
              <a:t>PRAZO MÍNIMO DE 5 (CINCO) ANOS</a:t>
            </a:r>
            <a:r>
              <a:rPr lang="pt-BR" sz="1200" dirty="0">
                <a:latin typeface="Arial" panose="020B0604020202020204" pitchFamily="34" charset="0"/>
                <a:cs typeface="Arial" panose="020B0604020202020204" pitchFamily="34" charset="0"/>
              </a:rPr>
              <a:t>, admitida a previsão de prazo de garantia superior no edital e no contrato, da </a:t>
            </a:r>
            <a:r>
              <a:rPr lang="pt-BR" sz="1200" b="1" dirty="0">
                <a:latin typeface="Arial" panose="020B0604020202020204" pitchFamily="34" charset="0"/>
                <a:cs typeface="Arial" panose="020B0604020202020204" pitchFamily="34" charset="0"/>
              </a:rPr>
              <a:t>RESPONSABILIDADE OBJETIVA PELA SOLIDEZ E PELA SEGURANÇA DOS MATERIAIS E DOS SERVIÇOS EXECUTADOS E PELA FUNCIONALIDADE DA CONSTRUÇÃO</a:t>
            </a:r>
            <a:r>
              <a:rPr lang="pt-BR" sz="1200" dirty="0">
                <a:latin typeface="Arial" panose="020B0604020202020204" pitchFamily="34" charset="0"/>
                <a:cs typeface="Arial" panose="020B0604020202020204" pitchFamily="34" charset="0"/>
              </a:rPr>
              <a:t>, </a:t>
            </a:r>
            <a:r>
              <a:rPr lang="pt-BR" sz="1200" b="1" dirty="0">
                <a:latin typeface="Arial" panose="020B0604020202020204" pitchFamily="34" charset="0"/>
                <a:cs typeface="Arial" panose="020B0604020202020204" pitchFamily="34" charset="0"/>
              </a:rPr>
              <a:t>DA REFORMA, DA RECUPERAÇÃO OU DA AMPLIAÇÃO DO BEM IMÓVEL</a:t>
            </a:r>
            <a:r>
              <a:rPr lang="pt-BR" sz="1200" dirty="0">
                <a:latin typeface="Arial" panose="020B0604020202020204" pitchFamily="34" charset="0"/>
                <a:cs typeface="Arial" panose="020B0604020202020204" pitchFamily="34" charset="0"/>
              </a:rPr>
              <a:t>, e, em caso de </a:t>
            </a:r>
            <a:r>
              <a:rPr lang="pt-BR" sz="1200" b="1" dirty="0">
                <a:latin typeface="Arial" panose="020B0604020202020204" pitchFamily="34" charset="0"/>
                <a:cs typeface="Arial" panose="020B0604020202020204" pitchFamily="34" charset="0"/>
              </a:rPr>
              <a:t>VÍCIO, DEFEITO OU INCORREÇÃO IDENTIFICADOS, O CONTRATADO FICARÁ RESPONSÁVEL PELA REPARAÇÃO, PELA CORREÇÃO, PELA RECONSTRUÇÃO OU PELA SUBSTITUIÇÃO NECESSÁRIAS</a:t>
            </a:r>
            <a:r>
              <a:rPr lang="pt-BR" sz="1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5636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0318D444-8D4A-4282-A630-C89B3F3E7F48}"/>
              </a:ext>
            </a:extLst>
          </p:cNvPr>
          <p:cNvPicPr>
            <a:picLocks noChangeAspect="1"/>
          </p:cNvPicPr>
          <p:nvPr/>
        </p:nvPicPr>
        <p:blipFill rotWithShape="1">
          <a:blip r:embed="rId2"/>
          <a:srcRect l="12941"/>
          <a:stretch/>
        </p:blipFill>
        <p:spPr>
          <a:xfrm>
            <a:off x="689259" y="189457"/>
            <a:ext cx="7060799" cy="4764587"/>
          </a:xfrm>
          <a:prstGeom prst="rect">
            <a:avLst/>
          </a:prstGeom>
        </p:spPr>
      </p:pic>
      <p:pic>
        <p:nvPicPr>
          <p:cNvPr id="7" name="Imagem 6">
            <a:extLst>
              <a:ext uri="{FF2B5EF4-FFF2-40B4-BE49-F238E27FC236}">
                <a16:creationId xmlns:a16="http://schemas.microsoft.com/office/drawing/2014/main" id="{7EBD138E-7AAE-4F6C-B3CA-50FBFC8239C9}"/>
              </a:ext>
            </a:extLst>
          </p:cNvPr>
          <p:cNvPicPr>
            <a:picLocks noChangeAspect="1"/>
          </p:cNvPicPr>
          <p:nvPr/>
        </p:nvPicPr>
        <p:blipFill>
          <a:blip r:embed="rId3"/>
          <a:stretch>
            <a:fillRect/>
          </a:stretch>
        </p:blipFill>
        <p:spPr>
          <a:xfrm>
            <a:off x="783507" y="520430"/>
            <a:ext cx="3304520" cy="458502"/>
          </a:xfrm>
          <a:prstGeom prst="rect">
            <a:avLst/>
          </a:prstGeom>
        </p:spPr>
      </p:pic>
    </p:spTree>
    <p:extLst>
      <p:ext uri="{BB962C8B-B14F-4D97-AF65-F5344CB8AC3E}">
        <p14:creationId xmlns:p14="http://schemas.microsoft.com/office/powerpoint/2010/main" val="340855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0" fill="hold"/>
                                        <p:tgtEl>
                                          <p:spTgt spid="6"/>
                                        </p:tgtEl>
                                        <p:attrNameLst>
                                          <p:attrName>ppt_w</p:attrName>
                                        </p:attrNameLst>
                                      </p:cBhvr>
                                      <p:tavLst>
                                        <p:tav tm="0">
                                          <p:val>
                                            <p:fltVal val="0"/>
                                          </p:val>
                                        </p:tav>
                                        <p:tav tm="100000">
                                          <p:val>
                                            <p:strVal val="#ppt_w"/>
                                          </p:val>
                                        </p:tav>
                                      </p:tavLst>
                                    </p:anim>
                                    <p:anim calcmode="lin" valueType="num">
                                      <p:cBhvr>
                                        <p:cTn id="13" dur="5000" fill="hold"/>
                                        <p:tgtEl>
                                          <p:spTgt spid="6"/>
                                        </p:tgtEl>
                                        <p:attrNameLst>
                                          <p:attrName>ppt_h</p:attrName>
                                        </p:attrNameLst>
                                      </p:cBhvr>
                                      <p:tavLst>
                                        <p:tav tm="0">
                                          <p:val>
                                            <p:fltVal val="0"/>
                                          </p:val>
                                        </p:tav>
                                        <p:tav tm="100000">
                                          <p:val>
                                            <p:strVal val="#ppt_h"/>
                                          </p:val>
                                        </p:tav>
                                      </p:tavLst>
                                    </p:anim>
                                    <p:animEffect transition="in" filter="fade">
                                      <p:cBhvr>
                                        <p:cTn id="14"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12"/>
          <p:cNvSpPr>
            <a:spLocks/>
          </p:cNvSpPr>
          <p:nvPr/>
        </p:nvSpPr>
        <p:spPr bwMode="auto">
          <a:xfrm>
            <a:off x="2687241" y="1677591"/>
            <a:ext cx="1262063" cy="853679"/>
          </a:xfrm>
          <a:custGeom>
            <a:avLst/>
            <a:gdLst>
              <a:gd name="T0" fmla="*/ 72 w 442"/>
              <a:gd name="T1" fmla="*/ 14 h 299"/>
              <a:gd name="T2" fmla="*/ 1 w 442"/>
              <a:gd name="T3" fmla="*/ 278 h 299"/>
              <a:gd name="T4" fmla="*/ 21 w 442"/>
              <a:gd name="T5" fmla="*/ 299 h 299"/>
              <a:gd name="T6" fmla="*/ 402 w 442"/>
              <a:gd name="T7" fmla="*/ 299 h 299"/>
              <a:gd name="T8" fmla="*/ 422 w 442"/>
              <a:gd name="T9" fmla="*/ 282 h 299"/>
              <a:gd name="T10" fmla="*/ 439 w 442"/>
              <a:gd name="T11" fmla="*/ 221 h 299"/>
              <a:gd name="T12" fmla="*/ 430 w 442"/>
              <a:gd name="T13" fmla="*/ 197 h 299"/>
              <a:gd name="T14" fmla="*/ 100 w 442"/>
              <a:gd name="T15" fmla="*/ 6 h 299"/>
              <a:gd name="T16" fmla="*/ 72 w 442"/>
              <a:gd name="T17" fmla="*/ 14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299">
                <a:moveTo>
                  <a:pt x="72" y="14"/>
                </a:moveTo>
                <a:cubicBezTo>
                  <a:pt x="29" y="99"/>
                  <a:pt x="6" y="189"/>
                  <a:pt x="1" y="278"/>
                </a:cubicBezTo>
                <a:cubicBezTo>
                  <a:pt x="0" y="290"/>
                  <a:pt x="10" y="299"/>
                  <a:pt x="21" y="299"/>
                </a:cubicBezTo>
                <a:cubicBezTo>
                  <a:pt x="402" y="299"/>
                  <a:pt x="402" y="299"/>
                  <a:pt x="402" y="299"/>
                </a:cubicBezTo>
                <a:cubicBezTo>
                  <a:pt x="412" y="299"/>
                  <a:pt x="421" y="292"/>
                  <a:pt x="422" y="282"/>
                </a:cubicBezTo>
                <a:cubicBezTo>
                  <a:pt x="425" y="262"/>
                  <a:pt x="430" y="241"/>
                  <a:pt x="439" y="221"/>
                </a:cubicBezTo>
                <a:cubicBezTo>
                  <a:pt x="442" y="212"/>
                  <a:pt x="439" y="202"/>
                  <a:pt x="430" y="197"/>
                </a:cubicBezTo>
                <a:cubicBezTo>
                  <a:pt x="100" y="6"/>
                  <a:pt x="100" y="6"/>
                  <a:pt x="100" y="6"/>
                </a:cubicBezTo>
                <a:cubicBezTo>
                  <a:pt x="90" y="0"/>
                  <a:pt x="77" y="4"/>
                  <a:pt x="72" y="14"/>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3" name="11"/>
          <p:cNvSpPr>
            <a:spLocks/>
          </p:cNvSpPr>
          <p:nvPr/>
        </p:nvSpPr>
        <p:spPr bwMode="auto">
          <a:xfrm>
            <a:off x="2687241" y="2612231"/>
            <a:ext cx="1262063" cy="857250"/>
          </a:xfrm>
          <a:custGeom>
            <a:avLst/>
            <a:gdLst>
              <a:gd name="T0" fmla="*/ 1 w 442"/>
              <a:gd name="T1" fmla="*/ 21 h 300"/>
              <a:gd name="T2" fmla="*/ 72 w 442"/>
              <a:gd name="T3" fmla="*/ 286 h 300"/>
              <a:gd name="T4" fmla="*/ 100 w 442"/>
              <a:gd name="T5" fmla="*/ 294 h 300"/>
              <a:gd name="T6" fmla="*/ 430 w 442"/>
              <a:gd name="T7" fmla="*/ 103 h 300"/>
              <a:gd name="T8" fmla="*/ 438 w 442"/>
              <a:gd name="T9" fmla="*/ 78 h 300"/>
              <a:gd name="T10" fmla="*/ 422 w 442"/>
              <a:gd name="T11" fmla="*/ 17 h 300"/>
              <a:gd name="T12" fmla="*/ 402 w 442"/>
              <a:gd name="T13" fmla="*/ 0 h 300"/>
              <a:gd name="T14" fmla="*/ 21 w 442"/>
              <a:gd name="T15" fmla="*/ 0 h 300"/>
              <a:gd name="T16" fmla="*/ 1 w 442"/>
              <a:gd name="T17" fmla="*/ 2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00">
                <a:moveTo>
                  <a:pt x="1" y="21"/>
                </a:moveTo>
                <a:cubicBezTo>
                  <a:pt x="6" y="116"/>
                  <a:pt x="31" y="206"/>
                  <a:pt x="72" y="286"/>
                </a:cubicBezTo>
                <a:cubicBezTo>
                  <a:pt x="77" y="296"/>
                  <a:pt x="90" y="300"/>
                  <a:pt x="100" y="294"/>
                </a:cubicBezTo>
                <a:cubicBezTo>
                  <a:pt x="430" y="103"/>
                  <a:pt x="430" y="103"/>
                  <a:pt x="430" y="103"/>
                </a:cubicBezTo>
                <a:cubicBezTo>
                  <a:pt x="439" y="98"/>
                  <a:pt x="442" y="87"/>
                  <a:pt x="438" y="78"/>
                </a:cubicBezTo>
                <a:cubicBezTo>
                  <a:pt x="431" y="59"/>
                  <a:pt x="425" y="39"/>
                  <a:pt x="422" y="17"/>
                </a:cubicBezTo>
                <a:cubicBezTo>
                  <a:pt x="421" y="8"/>
                  <a:pt x="412" y="0"/>
                  <a:pt x="402" y="0"/>
                </a:cubicBezTo>
                <a:cubicBezTo>
                  <a:pt x="21" y="0"/>
                  <a:pt x="21" y="0"/>
                  <a:pt x="21" y="0"/>
                </a:cubicBezTo>
                <a:cubicBezTo>
                  <a:pt x="10" y="0"/>
                  <a:pt x="0" y="10"/>
                  <a:pt x="1" y="21"/>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4" name="10"/>
          <p:cNvSpPr>
            <a:spLocks/>
          </p:cNvSpPr>
          <p:nvPr/>
        </p:nvSpPr>
        <p:spPr bwMode="auto">
          <a:xfrm>
            <a:off x="2975373" y="2959894"/>
            <a:ext cx="1207294" cy="1212056"/>
          </a:xfrm>
          <a:custGeom>
            <a:avLst/>
            <a:gdLst>
              <a:gd name="T0" fmla="*/ 6 w 423"/>
              <a:gd name="T1" fmla="*/ 224 h 424"/>
              <a:gd name="T2" fmla="*/ 199 w 423"/>
              <a:gd name="T3" fmla="*/ 418 h 424"/>
              <a:gd name="T4" fmla="*/ 227 w 423"/>
              <a:gd name="T5" fmla="*/ 411 h 424"/>
              <a:gd name="T6" fmla="*/ 418 w 423"/>
              <a:gd name="T7" fmla="*/ 81 h 424"/>
              <a:gd name="T8" fmla="*/ 413 w 423"/>
              <a:gd name="T9" fmla="*/ 55 h 424"/>
              <a:gd name="T10" fmla="*/ 369 w 423"/>
              <a:gd name="T11" fmla="*/ 10 h 424"/>
              <a:gd name="T12" fmla="*/ 343 w 423"/>
              <a:gd name="T13" fmla="*/ 5 h 424"/>
              <a:gd name="T14" fmla="*/ 13 w 423"/>
              <a:gd name="T15" fmla="*/ 196 h 424"/>
              <a:gd name="T16" fmla="*/ 6 w 423"/>
              <a:gd name="T17" fmla="*/ 2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3" h="424">
                <a:moveTo>
                  <a:pt x="6" y="224"/>
                </a:moveTo>
                <a:cubicBezTo>
                  <a:pt x="58" y="304"/>
                  <a:pt x="124" y="369"/>
                  <a:pt x="199" y="418"/>
                </a:cubicBezTo>
                <a:cubicBezTo>
                  <a:pt x="209" y="424"/>
                  <a:pt x="222" y="421"/>
                  <a:pt x="227" y="411"/>
                </a:cubicBezTo>
                <a:cubicBezTo>
                  <a:pt x="418" y="81"/>
                  <a:pt x="418" y="81"/>
                  <a:pt x="418" y="81"/>
                </a:cubicBezTo>
                <a:cubicBezTo>
                  <a:pt x="423" y="72"/>
                  <a:pt x="421" y="61"/>
                  <a:pt x="413" y="55"/>
                </a:cubicBezTo>
                <a:cubicBezTo>
                  <a:pt x="397" y="42"/>
                  <a:pt x="382" y="27"/>
                  <a:pt x="369" y="10"/>
                </a:cubicBezTo>
                <a:cubicBezTo>
                  <a:pt x="363" y="2"/>
                  <a:pt x="352" y="0"/>
                  <a:pt x="343" y="5"/>
                </a:cubicBezTo>
                <a:cubicBezTo>
                  <a:pt x="13" y="196"/>
                  <a:pt x="13" y="196"/>
                  <a:pt x="13" y="196"/>
                </a:cubicBezTo>
                <a:cubicBezTo>
                  <a:pt x="3" y="202"/>
                  <a:pt x="0" y="215"/>
                  <a:pt x="6" y="224"/>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35" name="09"/>
          <p:cNvSpPr>
            <a:spLocks/>
          </p:cNvSpPr>
          <p:nvPr/>
        </p:nvSpPr>
        <p:spPr bwMode="auto">
          <a:xfrm>
            <a:off x="3677841" y="3194447"/>
            <a:ext cx="853679" cy="1263254"/>
          </a:xfrm>
          <a:custGeom>
            <a:avLst/>
            <a:gdLst>
              <a:gd name="T0" fmla="*/ 14 w 299"/>
              <a:gd name="T1" fmla="*/ 371 h 442"/>
              <a:gd name="T2" fmla="*/ 278 w 299"/>
              <a:gd name="T3" fmla="*/ 441 h 442"/>
              <a:gd name="T4" fmla="*/ 299 w 299"/>
              <a:gd name="T5" fmla="*/ 421 h 442"/>
              <a:gd name="T6" fmla="*/ 299 w 299"/>
              <a:gd name="T7" fmla="*/ 40 h 442"/>
              <a:gd name="T8" fmla="*/ 282 w 299"/>
              <a:gd name="T9" fmla="*/ 20 h 442"/>
              <a:gd name="T10" fmla="*/ 221 w 299"/>
              <a:gd name="T11" fmla="*/ 4 h 442"/>
              <a:gd name="T12" fmla="*/ 196 w 299"/>
              <a:gd name="T13" fmla="*/ 13 h 442"/>
              <a:gd name="T14" fmla="*/ 6 w 299"/>
              <a:gd name="T15" fmla="*/ 343 h 442"/>
              <a:gd name="T16" fmla="*/ 14 w 299"/>
              <a:gd name="T17" fmla="*/ 371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442">
                <a:moveTo>
                  <a:pt x="14" y="371"/>
                </a:moveTo>
                <a:cubicBezTo>
                  <a:pt x="99" y="414"/>
                  <a:pt x="188" y="437"/>
                  <a:pt x="278" y="441"/>
                </a:cubicBezTo>
                <a:cubicBezTo>
                  <a:pt x="290" y="442"/>
                  <a:pt x="299" y="433"/>
                  <a:pt x="299" y="421"/>
                </a:cubicBezTo>
                <a:cubicBezTo>
                  <a:pt x="299" y="40"/>
                  <a:pt x="299" y="40"/>
                  <a:pt x="299" y="40"/>
                </a:cubicBezTo>
                <a:cubicBezTo>
                  <a:pt x="299" y="30"/>
                  <a:pt x="292" y="22"/>
                  <a:pt x="282" y="20"/>
                </a:cubicBezTo>
                <a:cubicBezTo>
                  <a:pt x="261" y="18"/>
                  <a:pt x="241" y="12"/>
                  <a:pt x="221" y="4"/>
                </a:cubicBezTo>
                <a:cubicBezTo>
                  <a:pt x="212" y="0"/>
                  <a:pt x="201" y="4"/>
                  <a:pt x="196" y="13"/>
                </a:cubicBezTo>
                <a:cubicBezTo>
                  <a:pt x="6" y="343"/>
                  <a:pt x="6" y="343"/>
                  <a:pt x="6" y="343"/>
                </a:cubicBezTo>
                <a:cubicBezTo>
                  <a:pt x="0" y="353"/>
                  <a:pt x="4" y="365"/>
                  <a:pt x="14" y="371"/>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6" name="08"/>
          <p:cNvSpPr>
            <a:spLocks/>
          </p:cNvSpPr>
          <p:nvPr/>
        </p:nvSpPr>
        <p:spPr bwMode="auto">
          <a:xfrm>
            <a:off x="4611291" y="3194447"/>
            <a:ext cx="853679" cy="1263254"/>
          </a:xfrm>
          <a:custGeom>
            <a:avLst/>
            <a:gdLst>
              <a:gd name="T0" fmla="*/ 21 w 299"/>
              <a:gd name="T1" fmla="*/ 441 h 442"/>
              <a:gd name="T2" fmla="*/ 285 w 299"/>
              <a:gd name="T3" fmla="*/ 371 h 442"/>
              <a:gd name="T4" fmla="*/ 294 w 299"/>
              <a:gd name="T5" fmla="*/ 343 h 442"/>
              <a:gd name="T6" fmla="*/ 103 w 299"/>
              <a:gd name="T7" fmla="*/ 13 h 442"/>
              <a:gd name="T8" fmla="*/ 78 w 299"/>
              <a:gd name="T9" fmla="*/ 4 h 442"/>
              <a:gd name="T10" fmla="*/ 17 w 299"/>
              <a:gd name="T11" fmla="*/ 20 h 442"/>
              <a:gd name="T12" fmla="*/ 0 w 299"/>
              <a:gd name="T13" fmla="*/ 40 h 442"/>
              <a:gd name="T14" fmla="*/ 0 w 299"/>
              <a:gd name="T15" fmla="*/ 421 h 442"/>
              <a:gd name="T16" fmla="*/ 21 w 299"/>
              <a:gd name="T17" fmla="*/ 441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442">
                <a:moveTo>
                  <a:pt x="21" y="441"/>
                </a:moveTo>
                <a:cubicBezTo>
                  <a:pt x="116" y="436"/>
                  <a:pt x="205" y="411"/>
                  <a:pt x="285" y="371"/>
                </a:cubicBezTo>
                <a:cubicBezTo>
                  <a:pt x="296" y="365"/>
                  <a:pt x="299" y="353"/>
                  <a:pt x="294" y="343"/>
                </a:cubicBezTo>
                <a:cubicBezTo>
                  <a:pt x="103" y="13"/>
                  <a:pt x="103" y="13"/>
                  <a:pt x="103" y="13"/>
                </a:cubicBezTo>
                <a:cubicBezTo>
                  <a:pt x="98" y="4"/>
                  <a:pt x="87" y="0"/>
                  <a:pt x="78" y="4"/>
                </a:cubicBezTo>
                <a:cubicBezTo>
                  <a:pt x="59" y="12"/>
                  <a:pt x="39" y="18"/>
                  <a:pt x="17" y="20"/>
                </a:cubicBezTo>
                <a:cubicBezTo>
                  <a:pt x="7" y="22"/>
                  <a:pt x="0" y="30"/>
                  <a:pt x="0" y="40"/>
                </a:cubicBezTo>
                <a:cubicBezTo>
                  <a:pt x="0" y="421"/>
                  <a:pt x="0" y="421"/>
                  <a:pt x="0" y="421"/>
                </a:cubicBezTo>
                <a:cubicBezTo>
                  <a:pt x="0" y="433"/>
                  <a:pt x="10" y="442"/>
                  <a:pt x="21" y="441"/>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7" name="07"/>
          <p:cNvSpPr>
            <a:spLocks/>
          </p:cNvSpPr>
          <p:nvPr/>
        </p:nvSpPr>
        <p:spPr bwMode="auto">
          <a:xfrm>
            <a:off x="4960144" y="2959894"/>
            <a:ext cx="1210866" cy="1212056"/>
          </a:xfrm>
          <a:custGeom>
            <a:avLst/>
            <a:gdLst>
              <a:gd name="T0" fmla="*/ 224 w 424"/>
              <a:gd name="T1" fmla="*/ 418 h 424"/>
              <a:gd name="T2" fmla="*/ 418 w 424"/>
              <a:gd name="T3" fmla="*/ 224 h 424"/>
              <a:gd name="T4" fmla="*/ 411 w 424"/>
              <a:gd name="T5" fmla="*/ 196 h 424"/>
              <a:gd name="T6" fmla="*/ 80 w 424"/>
              <a:gd name="T7" fmla="*/ 5 h 424"/>
              <a:gd name="T8" fmla="*/ 55 w 424"/>
              <a:gd name="T9" fmla="*/ 10 h 424"/>
              <a:gd name="T10" fmla="*/ 10 w 424"/>
              <a:gd name="T11" fmla="*/ 55 h 424"/>
              <a:gd name="T12" fmla="*/ 5 w 424"/>
              <a:gd name="T13" fmla="*/ 81 h 424"/>
              <a:gd name="T14" fmla="*/ 196 w 424"/>
              <a:gd name="T15" fmla="*/ 411 h 424"/>
              <a:gd name="T16" fmla="*/ 224 w 424"/>
              <a:gd name="T17" fmla="*/ 418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24">
                <a:moveTo>
                  <a:pt x="224" y="418"/>
                </a:moveTo>
                <a:cubicBezTo>
                  <a:pt x="304" y="366"/>
                  <a:pt x="369" y="300"/>
                  <a:pt x="418" y="224"/>
                </a:cubicBezTo>
                <a:cubicBezTo>
                  <a:pt x="424" y="215"/>
                  <a:pt x="421" y="202"/>
                  <a:pt x="411" y="196"/>
                </a:cubicBezTo>
                <a:cubicBezTo>
                  <a:pt x="80" y="5"/>
                  <a:pt x="80" y="5"/>
                  <a:pt x="80" y="5"/>
                </a:cubicBezTo>
                <a:cubicBezTo>
                  <a:pt x="72" y="0"/>
                  <a:pt x="61" y="2"/>
                  <a:pt x="55" y="10"/>
                </a:cubicBezTo>
                <a:cubicBezTo>
                  <a:pt x="42" y="27"/>
                  <a:pt x="27" y="42"/>
                  <a:pt x="10" y="55"/>
                </a:cubicBezTo>
                <a:cubicBezTo>
                  <a:pt x="2" y="61"/>
                  <a:pt x="0" y="72"/>
                  <a:pt x="5" y="81"/>
                </a:cubicBezTo>
                <a:cubicBezTo>
                  <a:pt x="196" y="411"/>
                  <a:pt x="196" y="411"/>
                  <a:pt x="196" y="411"/>
                </a:cubicBezTo>
                <a:cubicBezTo>
                  <a:pt x="202" y="421"/>
                  <a:pt x="214" y="424"/>
                  <a:pt x="224" y="418"/>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8" name="06"/>
          <p:cNvSpPr>
            <a:spLocks/>
          </p:cNvSpPr>
          <p:nvPr/>
        </p:nvSpPr>
        <p:spPr bwMode="auto">
          <a:xfrm>
            <a:off x="5194697" y="2612231"/>
            <a:ext cx="1262063" cy="853679"/>
          </a:xfrm>
          <a:custGeom>
            <a:avLst/>
            <a:gdLst>
              <a:gd name="T0" fmla="*/ 370 w 442"/>
              <a:gd name="T1" fmla="*/ 286 h 299"/>
              <a:gd name="T2" fmla="*/ 441 w 442"/>
              <a:gd name="T3" fmla="*/ 21 h 299"/>
              <a:gd name="T4" fmla="*/ 421 w 442"/>
              <a:gd name="T5" fmla="*/ 0 h 299"/>
              <a:gd name="T6" fmla="*/ 40 w 442"/>
              <a:gd name="T7" fmla="*/ 0 h 299"/>
              <a:gd name="T8" fmla="*/ 20 w 442"/>
              <a:gd name="T9" fmla="*/ 18 h 299"/>
              <a:gd name="T10" fmla="*/ 4 w 442"/>
              <a:gd name="T11" fmla="*/ 78 h 299"/>
              <a:gd name="T12" fmla="*/ 12 w 442"/>
              <a:gd name="T13" fmla="*/ 103 h 299"/>
              <a:gd name="T14" fmla="*/ 343 w 442"/>
              <a:gd name="T15" fmla="*/ 294 h 299"/>
              <a:gd name="T16" fmla="*/ 370 w 442"/>
              <a:gd name="T17" fmla="*/ 28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299">
                <a:moveTo>
                  <a:pt x="370" y="286"/>
                </a:moveTo>
                <a:cubicBezTo>
                  <a:pt x="414" y="201"/>
                  <a:pt x="437" y="111"/>
                  <a:pt x="441" y="21"/>
                </a:cubicBezTo>
                <a:cubicBezTo>
                  <a:pt x="442" y="10"/>
                  <a:pt x="433" y="0"/>
                  <a:pt x="421" y="0"/>
                </a:cubicBezTo>
                <a:cubicBezTo>
                  <a:pt x="40" y="0"/>
                  <a:pt x="40" y="0"/>
                  <a:pt x="40" y="0"/>
                </a:cubicBezTo>
                <a:cubicBezTo>
                  <a:pt x="30" y="0"/>
                  <a:pt x="21" y="8"/>
                  <a:pt x="20" y="18"/>
                </a:cubicBezTo>
                <a:cubicBezTo>
                  <a:pt x="17" y="38"/>
                  <a:pt x="12" y="59"/>
                  <a:pt x="4" y="78"/>
                </a:cubicBezTo>
                <a:cubicBezTo>
                  <a:pt x="0" y="88"/>
                  <a:pt x="4" y="98"/>
                  <a:pt x="12" y="103"/>
                </a:cubicBezTo>
                <a:cubicBezTo>
                  <a:pt x="343" y="294"/>
                  <a:pt x="343" y="294"/>
                  <a:pt x="343" y="294"/>
                </a:cubicBezTo>
                <a:cubicBezTo>
                  <a:pt x="352" y="299"/>
                  <a:pt x="365" y="296"/>
                  <a:pt x="370" y="286"/>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9" name="05"/>
          <p:cNvSpPr>
            <a:spLocks/>
          </p:cNvSpPr>
          <p:nvPr/>
        </p:nvSpPr>
        <p:spPr bwMode="auto">
          <a:xfrm>
            <a:off x="5194697" y="1677591"/>
            <a:ext cx="1262063" cy="853679"/>
          </a:xfrm>
          <a:custGeom>
            <a:avLst/>
            <a:gdLst>
              <a:gd name="T0" fmla="*/ 441 w 442"/>
              <a:gd name="T1" fmla="*/ 278 h 299"/>
              <a:gd name="T2" fmla="*/ 371 w 442"/>
              <a:gd name="T3" fmla="*/ 14 h 299"/>
              <a:gd name="T4" fmla="*/ 343 w 442"/>
              <a:gd name="T5" fmla="*/ 6 h 299"/>
              <a:gd name="T6" fmla="*/ 12 w 442"/>
              <a:gd name="T7" fmla="*/ 197 h 299"/>
              <a:gd name="T8" fmla="*/ 4 w 442"/>
              <a:gd name="T9" fmla="*/ 221 h 299"/>
              <a:gd name="T10" fmla="*/ 20 w 442"/>
              <a:gd name="T11" fmla="*/ 282 h 299"/>
              <a:gd name="T12" fmla="*/ 40 w 442"/>
              <a:gd name="T13" fmla="*/ 299 h 299"/>
              <a:gd name="T14" fmla="*/ 421 w 442"/>
              <a:gd name="T15" fmla="*/ 299 h 299"/>
              <a:gd name="T16" fmla="*/ 441 w 442"/>
              <a:gd name="T17" fmla="*/ 27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299">
                <a:moveTo>
                  <a:pt x="441" y="278"/>
                </a:moveTo>
                <a:cubicBezTo>
                  <a:pt x="436" y="184"/>
                  <a:pt x="411" y="94"/>
                  <a:pt x="371" y="14"/>
                </a:cubicBezTo>
                <a:cubicBezTo>
                  <a:pt x="365" y="4"/>
                  <a:pt x="353" y="0"/>
                  <a:pt x="343" y="6"/>
                </a:cubicBezTo>
                <a:cubicBezTo>
                  <a:pt x="12" y="197"/>
                  <a:pt x="12" y="197"/>
                  <a:pt x="12" y="197"/>
                </a:cubicBezTo>
                <a:cubicBezTo>
                  <a:pt x="4" y="202"/>
                  <a:pt x="0" y="212"/>
                  <a:pt x="4" y="221"/>
                </a:cubicBezTo>
                <a:cubicBezTo>
                  <a:pt x="12" y="241"/>
                  <a:pt x="17" y="261"/>
                  <a:pt x="20" y="282"/>
                </a:cubicBezTo>
                <a:cubicBezTo>
                  <a:pt x="21" y="292"/>
                  <a:pt x="30" y="299"/>
                  <a:pt x="40" y="299"/>
                </a:cubicBezTo>
                <a:cubicBezTo>
                  <a:pt x="421" y="299"/>
                  <a:pt x="421" y="299"/>
                  <a:pt x="421" y="299"/>
                </a:cubicBezTo>
                <a:cubicBezTo>
                  <a:pt x="433" y="299"/>
                  <a:pt x="442" y="290"/>
                  <a:pt x="441" y="278"/>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40" name="04"/>
          <p:cNvSpPr>
            <a:spLocks/>
          </p:cNvSpPr>
          <p:nvPr/>
        </p:nvSpPr>
        <p:spPr bwMode="auto">
          <a:xfrm>
            <a:off x="4960144" y="973931"/>
            <a:ext cx="1210866" cy="1209675"/>
          </a:xfrm>
          <a:custGeom>
            <a:avLst/>
            <a:gdLst>
              <a:gd name="T0" fmla="*/ 417 w 424"/>
              <a:gd name="T1" fmla="*/ 199 h 423"/>
              <a:gd name="T2" fmla="*/ 224 w 424"/>
              <a:gd name="T3" fmla="*/ 6 h 423"/>
              <a:gd name="T4" fmla="*/ 196 w 424"/>
              <a:gd name="T5" fmla="*/ 13 h 423"/>
              <a:gd name="T6" fmla="*/ 5 w 424"/>
              <a:gd name="T7" fmla="*/ 343 h 423"/>
              <a:gd name="T8" fmla="*/ 10 w 424"/>
              <a:gd name="T9" fmla="*/ 369 h 423"/>
              <a:gd name="T10" fmla="*/ 55 w 424"/>
              <a:gd name="T11" fmla="*/ 413 h 423"/>
              <a:gd name="T12" fmla="*/ 80 w 424"/>
              <a:gd name="T13" fmla="*/ 418 h 423"/>
              <a:gd name="T14" fmla="*/ 411 w 424"/>
              <a:gd name="T15" fmla="*/ 228 h 423"/>
              <a:gd name="T16" fmla="*/ 417 w 424"/>
              <a:gd name="T17" fmla="*/ 19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4" h="423">
                <a:moveTo>
                  <a:pt x="417" y="199"/>
                </a:moveTo>
                <a:cubicBezTo>
                  <a:pt x="366" y="120"/>
                  <a:pt x="299" y="55"/>
                  <a:pt x="224" y="6"/>
                </a:cubicBezTo>
                <a:cubicBezTo>
                  <a:pt x="214" y="0"/>
                  <a:pt x="202" y="3"/>
                  <a:pt x="196" y="13"/>
                </a:cubicBezTo>
                <a:cubicBezTo>
                  <a:pt x="5" y="343"/>
                  <a:pt x="5" y="343"/>
                  <a:pt x="5" y="343"/>
                </a:cubicBezTo>
                <a:cubicBezTo>
                  <a:pt x="0" y="352"/>
                  <a:pt x="2" y="363"/>
                  <a:pt x="10" y="369"/>
                </a:cubicBezTo>
                <a:cubicBezTo>
                  <a:pt x="27" y="381"/>
                  <a:pt x="42" y="396"/>
                  <a:pt x="55" y="413"/>
                </a:cubicBezTo>
                <a:cubicBezTo>
                  <a:pt x="61" y="421"/>
                  <a:pt x="72" y="423"/>
                  <a:pt x="80" y="418"/>
                </a:cubicBezTo>
                <a:cubicBezTo>
                  <a:pt x="411" y="228"/>
                  <a:pt x="411" y="228"/>
                  <a:pt x="411" y="228"/>
                </a:cubicBezTo>
                <a:cubicBezTo>
                  <a:pt x="420" y="222"/>
                  <a:pt x="424" y="209"/>
                  <a:pt x="417" y="199"/>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41" name="03"/>
          <p:cNvSpPr>
            <a:spLocks/>
          </p:cNvSpPr>
          <p:nvPr/>
        </p:nvSpPr>
        <p:spPr bwMode="auto">
          <a:xfrm>
            <a:off x="4611291" y="688182"/>
            <a:ext cx="853679" cy="1260872"/>
          </a:xfrm>
          <a:custGeom>
            <a:avLst/>
            <a:gdLst>
              <a:gd name="T0" fmla="*/ 285 w 299"/>
              <a:gd name="T1" fmla="*/ 71 h 441"/>
              <a:gd name="T2" fmla="*/ 21 w 299"/>
              <a:gd name="T3" fmla="*/ 0 h 441"/>
              <a:gd name="T4" fmla="*/ 0 w 299"/>
              <a:gd name="T5" fmla="*/ 20 h 441"/>
              <a:gd name="T6" fmla="*/ 0 w 299"/>
              <a:gd name="T7" fmla="*/ 402 h 441"/>
              <a:gd name="T8" fmla="*/ 17 w 299"/>
              <a:gd name="T9" fmla="*/ 421 h 441"/>
              <a:gd name="T10" fmla="*/ 78 w 299"/>
              <a:gd name="T11" fmla="*/ 438 h 441"/>
              <a:gd name="T12" fmla="*/ 103 w 299"/>
              <a:gd name="T13" fmla="*/ 429 h 441"/>
              <a:gd name="T14" fmla="*/ 294 w 299"/>
              <a:gd name="T15" fmla="*/ 99 h 441"/>
              <a:gd name="T16" fmla="*/ 285 w 299"/>
              <a:gd name="T17" fmla="*/ 71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441">
                <a:moveTo>
                  <a:pt x="285" y="71"/>
                </a:moveTo>
                <a:cubicBezTo>
                  <a:pt x="201" y="28"/>
                  <a:pt x="111" y="5"/>
                  <a:pt x="21" y="0"/>
                </a:cubicBezTo>
                <a:cubicBezTo>
                  <a:pt x="10" y="0"/>
                  <a:pt x="0" y="9"/>
                  <a:pt x="0" y="20"/>
                </a:cubicBezTo>
                <a:cubicBezTo>
                  <a:pt x="0" y="402"/>
                  <a:pt x="0" y="402"/>
                  <a:pt x="0" y="402"/>
                </a:cubicBezTo>
                <a:cubicBezTo>
                  <a:pt x="0" y="412"/>
                  <a:pt x="7" y="420"/>
                  <a:pt x="17" y="421"/>
                </a:cubicBezTo>
                <a:cubicBezTo>
                  <a:pt x="38" y="424"/>
                  <a:pt x="58" y="429"/>
                  <a:pt x="78" y="438"/>
                </a:cubicBezTo>
                <a:cubicBezTo>
                  <a:pt x="87" y="441"/>
                  <a:pt x="98" y="438"/>
                  <a:pt x="103" y="429"/>
                </a:cubicBezTo>
                <a:cubicBezTo>
                  <a:pt x="294" y="99"/>
                  <a:pt x="294" y="99"/>
                  <a:pt x="294" y="99"/>
                </a:cubicBezTo>
                <a:cubicBezTo>
                  <a:pt x="299" y="89"/>
                  <a:pt x="296" y="76"/>
                  <a:pt x="285" y="71"/>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30" name="02"/>
          <p:cNvSpPr>
            <a:spLocks/>
          </p:cNvSpPr>
          <p:nvPr/>
        </p:nvSpPr>
        <p:spPr bwMode="auto">
          <a:xfrm>
            <a:off x="3677841" y="688182"/>
            <a:ext cx="853679" cy="1260872"/>
          </a:xfrm>
          <a:custGeom>
            <a:avLst/>
            <a:gdLst>
              <a:gd name="T0" fmla="*/ 278 w 299"/>
              <a:gd name="T1" fmla="*/ 0 h 441"/>
              <a:gd name="T2" fmla="*/ 14 w 299"/>
              <a:gd name="T3" fmla="*/ 71 h 441"/>
              <a:gd name="T4" fmla="*/ 6 w 299"/>
              <a:gd name="T5" fmla="*/ 99 h 441"/>
              <a:gd name="T6" fmla="*/ 196 w 299"/>
              <a:gd name="T7" fmla="*/ 429 h 441"/>
              <a:gd name="T8" fmla="*/ 221 w 299"/>
              <a:gd name="T9" fmla="*/ 438 h 441"/>
              <a:gd name="T10" fmla="*/ 282 w 299"/>
              <a:gd name="T11" fmla="*/ 421 h 441"/>
              <a:gd name="T12" fmla="*/ 299 w 299"/>
              <a:gd name="T13" fmla="*/ 402 h 441"/>
              <a:gd name="T14" fmla="*/ 299 w 299"/>
              <a:gd name="T15" fmla="*/ 20 h 441"/>
              <a:gd name="T16" fmla="*/ 278 w 299"/>
              <a:gd name="T17"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441">
                <a:moveTo>
                  <a:pt x="278" y="0"/>
                </a:moveTo>
                <a:cubicBezTo>
                  <a:pt x="183" y="5"/>
                  <a:pt x="94" y="30"/>
                  <a:pt x="14" y="71"/>
                </a:cubicBezTo>
                <a:cubicBezTo>
                  <a:pt x="4" y="76"/>
                  <a:pt x="0" y="89"/>
                  <a:pt x="6" y="99"/>
                </a:cubicBezTo>
                <a:cubicBezTo>
                  <a:pt x="196" y="429"/>
                  <a:pt x="196" y="429"/>
                  <a:pt x="196" y="429"/>
                </a:cubicBezTo>
                <a:cubicBezTo>
                  <a:pt x="201" y="438"/>
                  <a:pt x="212" y="441"/>
                  <a:pt x="221" y="438"/>
                </a:cubicBezTo>
                <a:cubicBezTo>
                  <a:pt x="240" y="430"/>
                  <a:pt x="261" y="424"/>
                  <a:pt x="282" y="421"/>
                </a:cubicBezTo>
                <a:cubicBezTo>
                  <a:pt x="292" y="420"/>
                  <a:pt x="299" y="412"/>
                  <a:pt x="299" y="402"/>
                </a:cubicBezTo>
                <a:cubicBezTo>
                  <a:pt x="299" y="20"/>
                  <a:pt x="299" y="20"/>
                  <a:pt x="299" y="20"/>
                </a:cubicBezTo>
                <a:cubicBezTo>
                  <a:pt x="299" y="9"/>
                  <a:pt x="290" y="0"/>
                  <a:pt x="278" y="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ru-RU" sz="1050">
              <a:solidFill>
                <a:schemeClr val="bg1"/>
              </a:solidFill>
            </a:endParaRPr>
          </a:p>
        </p:txBody>
      </p:sp>
      <p:sp>
        <p:nvSpPr>
          <p:cNvPr id="31" name="01"/>
          <p:cNvSpPr>
            <a:spLocks/>
          </p:cNvSpPr>
          <p:nvPr/>
        </p:nvSpPr>
        <p:spPr bwMode="auto">
          <a:xfrm>
            <a:off x="2975373" y="973931"/>
            <a:ext cx="1207294" cy="1209675"/>
          </a:xfrm>
          <a:custGeom>
            <a:avLst/>
            <a:gdLst>
              <a:gd name="T0" fmla="*/ 199 w 423"/>
              <a:gd name="T1" fmla="*/ 6 h 423"/>
              <a:gd name="T2" fmla="*/ 6 w 423"/>
              <a:gd name="T3" fmla="*/ 199 h 423"/>
              <a:gd name="T4" fmla="*/ 13 w 423"/>
              <a:gd name="T5" fmla="*/ 228 h 423"/>
              <a:gd name="T6" fmla="*/ 343 w 423"/>
              <a:gd name="T7" fmla="*/ 418 h 423"/>
              <a:gd name="T8" fmla="*/ 369 w 423"/>
              <a:gd name="T9" fmla="*/ 413 h 423"/>
              <a:gd name="T10" fmla="*/ 413 w 423"/>
              <a:gd name="T11" fmla="*/ 369 h 423"/>
              <a:gd name="T12" fmla="*/ 418 w 423"/>
              <a:gd name="T13" fmla="*/ 343 h 423"/>
              <a:gd name="T14" fmla="*/ 228 w 423"/>
              <a:gd name="T15" fmla="*/ 13 h 423"/>
              <a:gd name="T16" fmla="*/ 199 w 423"/>
              <a:gd name="T17" fmla="*/ 6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3" h="423">
                <a:moveTo>
                  <a:pt x="199" y="6"/>
                </a:moveTo>
                <a:cubicBezTo>
                  <a:pt x="120" y="58"/>
                  <a:pt x="55" y="124"/>
                  <a:pt x="6" y="199"/>
                </a:cubicBezTo>
                <a:cubicBezTo>
                  <a:pt x="0" y="209"/>
                  <a:pt x="3" y="222"/>
                  <a:pt x="13" y="228"/>
                </a:cubicBezTo>
                <a:cubicBezTo>
                  <a:pt x="343" y="418"/>
                  <a:pt x="343" y="418"/>
                  <a:pt x="343" y="418"/>
                </a:cubicBezTo>
                <a:cubicBezTo>
                  <a:pt x="352" y="423"/>
                  <a:pt x="363" y="421"/>
                  <a:pt x="369" y="413"/>
                </a:cubicBezTo>
                <a:cubicBezTo>
                  <a:pt x="381" y="397"/>
                  <a:pt x="396" y="382"/>
                  <a:pt x="413" y="369"/>
                </a:cubicBezTo>
                <a:cubicBezTo>
                  <a:pt x="421" y="363"/>
                  <a:pt x="423" y="352"/>
                  <a:pt x="418" y="343"/>
                </a:cubicBezTo>
                <a:cubicBezTo>
                  <a:pt x="228" y="13"/>
                  <a:pt x="228" y="13"/>
                  <a:pt x="228" y="13"/>
                </a:cubicBezTo>
                <a:cubicBezTo>
                  <a:pt x="222" y="3"/>
                  <a:pt x="209" y="0"/>
                  <a:pt x="199" y="6"/>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pic>
        <p:nvPicPr>
          <p:cNvPr id="76" name="Picture 4" descr="Cyber Theft - Fraudster Icon PNG Image | Transparent PNG Free Download on  SeekPNG">
            <a:extLst>
              <a:ext uri="{FF2B5EF4-FFF2-40B4-BE49-F238E27FC236}">
                <a16:creationId xmlns:a16="http://schemas.microsoft.com/office/drawing/2014/main" id="{822F8ECA-DD05-DE94-F189-668D69BB9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1" y="1796725"/>
            <a:ext cx="1359694" cy="15500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8" name="CaixaDeTexto 77">
            <a:extLst>
              <a:ext uri="{FF2B5EF4-FFF2-40B4-BE49-F238E27FC236}">
                <a16:creationId xmlns:a16="http://schemas.microsoft.com/office/drawing/2014/main" id="{2C2F1BBF-74D4-16B9-D257-6588188A5184}"/>
              </a:ext>
            </a:extLst>
          </p:cNvPr>
          <p:cNvSpPr txBox="1"/>
          <p:nvPr/>
        </p:nvSpPr>
        <p:spPr>
          <a:xfrm rot="4610280">
            <a:off x="3692600" y="1169851"/>
            <a:ext cx="1127444" cy="346249"/>
          </a:xfrm>
          <a:prstGeom prst="rect">
            <a:avLst/>
          </a:prstGeom>
          <a:noFill/>
        </p:spPr>
        <p:txBody>
          <a:bodyPr wrap="square">
            <a:spAutoFit/>
          </a:bodyPr>
          <a:lstStyle/>
          <a:p>
            <a:r>
              <a:rPr lang="pt-BR" sz="1650" dirty="0">
                <a:solidFill>
                  <a:schemeClr val="bg1"/>
                </a:solidFill>
                <a:latin typeface="Aharoni" panose="02010803020104030203" pitchFamily="2" charset="-79"/>
                <a:cs typeface="Aharoni" panose="02010803020104030203" pitchFamily="2" charset="-79"/>
              </a:rPr>
              <a:t>Art. 337-E</a:t>
            </a:r>
          </a:p>
        </p:txBody>
      </p:sp>
      <p:sp>
        <p:nvSpPr>
          <p:cNvPr id="80" name="CaixaDeTexto 79">
            <a:extLst>
              <a:ext uri="{FF2B5EF4-FFF2-40B4-BE49-F238E27FC236}">
                <a16:creationId xmlns:a16="http://schemas.microsoft.com/office/drawing/2014/main" id="{C2CBEBB2-E5B4-3541-1170-D6807C20FBC4}"/>
              </a:ext>
            </a:extLst>
          </p:cNvPr>
          <p:cNvSpPr txBox="1"/>
          <p:nvPr/>
        </p:nvSpPr>
        <p:spPr>
          <a:xfrm>
            <a:off x="83940" y="39831"/>
            <a:ext cx="4655740" cy="461665"/>
          </a:xfrm>
          <a:prstGeom prst="rect">
            <a:avLst/>
          </a:prstGeom>
          <a:noFill/>
        </p:spPr>
        <p:txBody>
          <a:bodyPr wrap="square">
            <a:spAutoFit/>
          </a:bodyPr>
          <a:lstStyle/>
          <a:p>
            <a:r>
              <a:rPr lang="pt-BR" sz="1200" b="1" dirty="0">
                <a:solidFill>
                  <a:srgbClr val="00B0F0"/>
                </a:solidFill>
                <a:latin typeface="Arial" panose="020B0604020202020204" pitchFamily="34" charset="0"/>
              </a:rPr>
              <a:t>ADMITIR, POSSIBILITAR</a:t>
            </a:r>
            <a:r>
              <a:rPr lang="pt-BR" sz="1200" dirty="0">
                <a:solidFill>
                  <a:srgbClr val="00B0F0"/>
                </a:solidFill>
                <a:latin typeface="Arial" panose="020B0604020202020204" pitchFamily="34" charset="0"/>
              </a:rPr>
              <a:t> </a:t>
            </a:r>
            <a:r>
              <a:rPr lang="pt-BR" sz="1200" dirty="0">
                <a:latin typeface="Arial" panose="020B0604020202020204" pitchFamily="34" charset="0"/>
              </a:rPr>
              <a:t>ou dar causa à </a:t>
            </a:r>
            <a:r>
              <a:rPr lang="pt-BR" sz="1200" b="1" dirty="0">
                <a:solidFill>
                  <a:srgbClr val="00B0F0"/>
                </a:solidFill>
                <a:latin typeface="Arial" panose="020B0604020202020204" pitchFamily="34" charset="0"/>
              </a:rPr>
              <a:t>CONTRATAÇÃO DIRETA</a:t>
            </a:r>
            <a:r>
              <a:rPr lang="pt-BR" sz="1200" b="1" dirty="0">
                <a:latin typeface="Arial" panose="020B0604020202020204" pitchFamily="34" charset="0"/>
              </a:rPr>
              <a:t> </a:t>
            </a:r>
            <a:r>
              <a:rPr lang="pt-BR" sz="1200" dirty="0">
                <a:latin typeface="Arial" panose="020B0604020202020204" pitchFamily="34" charset="0"/>
              </a:rPr>
              <a:t>fora das hipóteses previstas em lei: </a:t>
            </a:r>
            <a:endParaRPr lang="pt-BR" sz="1200" dirty="0"/>
          </a:p>
        </p:txBody>
      </p:sp>
      <p:sp>
        <p:nvSpPr>
          <p:cNvPr id="82" name="CaixaDeTexto 81">
            <a:extLst>
              <a:ext uri="{FF2B5EF4-FFF2-40B4-BE49-F238E27FC236}">
                <a16:creationId xmlns:a16="http://schemas.microsoft.com/office/drawing/2014/main" id="{B964108D-000A-F1FD-1E5E-CFB8CCF8B021}"/>
              </a:ext>
            </a:extLst>
          </p:cNvPr>
          <p:cNvSpPr txBox="1"/>
          <p:nvPr/>
        </p:nvSpPr>
        <p:spPr>
          <a:xfrm>
            <a:off x="1349487" y="420360"/>
            <a:ext cx="4572000" cy="242374"/>
          </a:xfrm>
          <a:prstGeom prst="rect">
            <a:avLst/>
          </a:prstGeom>
          <a:noFill/>
        </p:spPr>
        <p:txBody>
          <a:bodyPr wrap="square">
            <a:spAutoFit/>
          </a:bodyPr>
          <a:lstStyle/>
          <a:p>
            <a:pPr algn="just"/>
            <a:r>
              <a:rPr lang="pt-BR" sz="975" b="1" dirty="0">
                <a:solidFill>
                  <a:srgbClr val="FF0000"/>
                </a:solidFill>
                <a:latin typeface="Arial" panose="020B0604020202020204" pitchFamily="34" charset="0"/>
              </a:rPr>
              <a:t>Pena - reclusão, de 4 a 8 anos, e multa.</a:t>
            </a:r>
            <a:endParaRPr lang="pt-BR" sz="975" b="1" dirty="0">
              <a:solidFill>
                <a:srgbClr val="FF0000"/>
              </a:solidFill>
              <a:latin typeface="Times New Roman" panose="02020603050405020304" pitchFamily="18" charset="0"/>
            </a:endParaRPr>
          </a:p>
        </p:txBody>
      </p:sp>
      <p:sp>
        <p:nvSpPr>
          <p:cNvPr id="84" name="CaixaDeTexto 83">
            <a:extLst>
              <a:ext uri="{FF2B5EF4-FFF2-40B4-BE49-F238E27FC236}">
                <a16:creationId xmlns:a16="http://schemas.microsoft.com/office/drawing/2014/main" id="{DF4E6B78-E9F7-F818-EAED-A7C1B15A7F3C}"/>
              </a:ext>
            </a:extLst>
          </p:cNvPr>
          <p:cNvSpPr txBox="1"/>
          <p:nvPr/>
        </p:nvSpPr>
        <p:spPr>
          <a:xfrm rot="2813862">
            <a:off x="3160389" y="1548414"/>
            <a:ext cx="1127444" cy="346249"/>
          </a:xfrm>
          <a:prstGeom prst="rect">
            <a:avLst/>
          </a:prstGeom>
          <a:noFill/>
        </p:spPr>
        <p:txBody>
          <a:bodyPr wrap="square">
            <a:spAutoFit/>
          </a:bodyPr>
          <a:lstStyle/>
          <a:p>
            <a:r>
              <a:rPr lang="pt-BR" sz="1650" dirty="0">
                <a:solidFill>
                  <a:schemeClr val="bg1"/>
                </a:solidFill>
                <a:latin typeface="Aharoni" panose="02010803020104030203" pitchFamily="2" charset="-79"/>
                <a:cs typeface="Aharoni" panose="02010803020104030203" pitchFamily="2" charset="-79"/>
              </a:rPr>
              <a:t>Art. 337-F</a:t>
            </a:r>
          </a:p>
        </p:txBody>
      </p:sp>
      <p:sp>
        <p:nvSpPr>
          <p:cNvPr id="86" name="CaixaDeTexto 85">
            <a:extLst>
              <a:ext uri="{FF2B5EF4-FFF2-40B4-BE49-F238E27FC236}">
                <a16:creationId xmlns:a16="http://schemas.microsoft.com/office/drawing/2014/main" id="{CD364892-AA1E-F5C5-013B-B0408C73F648}"/>
              </a:ext>
            </a:extLst>
          </p:cNvPr>
          <p:cNvSpPr txBox="1"/>
          <p:nvPr/>
        </p:nvSpPr>
        <p:spPr>
          <a:xfrm>
            <a:off x="35606" y="630889"/>
            <a:ext cx="3543413" cy="784830"/>
          </a:xfrm>
          <a:prstGeom prst="rect">
            <a:avLst/>
          </a:prstGeom>
          <a:noFill/>
        </p:spPr>
        <p:txBody>
          <a:bodyPr wrap="square">
            <a:spAutoFit/>
          </a:bodyPr>
          <a:lstStyle/>
          <a:p>
            <a:r>
              <a:rPr lang="pt-BR" sz="1125" b="1" dirty="0">
                <a:solidFill>
                  <a:srgbClr val="00B0F0"/>
                </a:solidFill>
                <a:latin typeface="Arial" panose="020B0604020202020204" pitchFamily="34" charset="0"/>
              </a:rPr>
              <a:t>FRUSTRAR OU FRAUDAR</a:t>
            </a:r>
            <a:r>
              <a:rPr lang="pt-BR" sz="1125" dirty="0">
                <a:latin typeface="Arial" panose="020B0604020202020204" pitchFamily="34" charset="0"/>
              </a:rPr>
              <a:t>, com o intuito de obter para si ou para outrem </a:t>
            </a:r>
            <a:r>
              <a:rPr lang="pt-BR" sz="1125" b="1" dirty="0">
                <a:solidFill>
                  <a:srgbClr val="00B0F0"/>
                </a:solidFill>
                <a:latin typeface="Arial" panose="020B0604020202020204" pitchFamily="34" charset="0"/>
              </a:rPr>
              <a:t>VANTAGEM</a:t>
            </a:r>
            <a:r>
              <a:rPr lang="pt-BR" sz="1125" dirty="0">
                <a:latin typeface="Arial" panose="020B0604020202020204" pitchFamily="34" charset="0"/>
              </a:rPr>
              <a:t> decorrente da </a:t>
            </a:r>
            <a:r>
              <a:rPr lang="pt-BR" sz="1125" b="1" dirty="0">
                <a:solidFill>
                  <a:srgbClr val="00B0F0"/>
                </a:solidFill>
                <a:latin typeface="Arial" panose="020B0604020202020204" pitchFamily="34" charset="0"/>
              </a:rPr>
              <a:t>ADJUDICAÇÃO...DA LICITAÇÃO, O CARÁTER COMPETITIVO</a:t>
            </a:r>
            <a:r>
              <a:rPr lang="pt-BR" sz="1125" dirty="0">
                <a:latin typeface="Arial" panose="020B0604020202020204" pitchFamily="34" charset="0"/>
              </a:rPr>
              <a:t> do processo licitatório</a:t>
            </a:r>
            <a:r>
              <a:rPr lang="pt-BR" sz="1125" b="1" dirty="0">
                <a:latin typeface="Arial" panose="020B0604020202020204" pitchFamily="34" charset="0"/>
              </a:rPr>
              <a:t>:</a:t>
            </a:r>
            <a:endParaRPr lang="pt-BR" sz="1125" dirty="0"/>
          </a:p>
        </p:txBody>
      </p:sp>
      <p:sp>
        <p:nvSpPr>
          <p:cNvPr id="87" name="CaixaDeTexto 86">
            <a:extLst>
              <a:ext uri="{FF2B5EF4-FFF2-40B4-BE49-F238E27FC236}">
                <a16:creationId xmlns:a16="http://schemas.microsoft.com/office/drawing/2014/main" id="{5AB0676B-29A0-A637-12A4-BA015253A3E2}"/>
              </a:ext>
            </a:extLst>
          </p:cNvPr>
          <p:cNvSpPr txBox="1"/>
          <p:nvPr/>
        </p:nvSpPr>
        <p:spPr>
          <a:xfrm rot="1166132">
            <a:off x="2819473" y="2048489"/>
            <a:ext cx="1127444" cy="346249"/>
          </a:xfrm>
          <a:prstGeom prst="rect">
            <a:avLst/>
          </a:prstGeom>
          <a:noFill/>
        </p:spPr>
        <p:txBody>
          <a:bodyPr wrap="square">
            <a:spAutoFit/>
          </a:bodyPr>
          <a:lstStyle/>
          <a:p>
            <a:r>
              <a:rPr lang="pt-BR" sz="1650" dirty="0">
                <a:solidFill>
                  <a:schemeClr val="bg1"/>
                </a:solidFill>
                <a:latin typeface="Aharoni" panose="02010803020104030203" pitchFamily="2" charset="-79"/>
                <a:cs typeface="Aharoni" panose="02010803020104030203" pitchFamily="2" charset="-79"/>
              </a:rPr>
              <a:t>Art. 337-G</a:t>
            </a:r>
          </a:p>
        </p:txBody>
      </p:sp>
      <p:sp>
        <p:nvSpPr>
          <p:cNvPr id="89" name="CaixaDeTexto 88">
            <a:extLst>
              <a:ext uri="{FF2B5EF4-FFF2-40B4-BE49-F238E27FC236}">
                <a16:creationId xmlns:a16="http://schemas.microsoft.com/office/drawing/2014/main" id="{53CBB0A0-E308-F95C-151B-51C09727909C}"/>
              </a:ext>
            </a:extLst>
          </p:cNvPr>
          <p:cNvSpPr txBox="1"/>
          <p:nvPr/>
        </p:nvSpPr>
        <p:spPr>
          <a:xfrm>
            <a:off x="-511558" y="1363663"/>
            <a:ext cx="3558072" cy="242374"/>
          </a:xfrm>
          <a:prstGeom prst="rect">
            <a:avLst/>
          </a:prstGeom>
          <a:noFill/>
        </p:spPr>
        <p:txBody>
          <a:bodyPr wrap="square">
            <a:spAutoFit/>
          </a:bodyPr>
          <a:lstStyle/>
          <a:p>
            <a:pPr algn="r"/>
            <a:r>
              <a:rPr lang="pt-BR" sz="975" b="1" dirty="0">
                <a:solidFill>
                  <a:srgbClr val="FF0000"/>
                </a:solidFill>
                <a:latin typeface="Arial" panose="020B0604020202020204" pitchFamily="34" charset="0"/>
              </a:rPr>
              <a:t>Pena - reclusão, de 4 a 8 anos, e multa.</a:t>
            </a:r>
            <a:endParaRPr lang="pt-BR" sz="975" b="1" dirty="0">
              <a:solidFill>
                <a:srgbClr val="FF0000"/>
              </a:solidFill>
              <a:latin typeface="Times New Roman" panose="02020603050405020304" pitchFamily="18" charset="0"/>
            </a:endParaRPr>
          </a:p>
        </p:txBody>
      </p:sp>
      <p:sp>
        <p:nvSpPr>
          <p:cNvPr id="91" name="CaixaDeTexto 90">
            <a:extLst>
              <a:ext uri="{FF2B5EF4-FFF2-40B4-BE49-F238E27FC236}">
                <a16:creationId xmlns:a16="http://schemas.microsoft.com/office/drawing/2014/main" id="{93795239-B1E1-040C-B480-9C22FF483841}"/>
              </a:ext>
            </a:extLst>
          </p:cNvPr>
          <p:cNvSpPr txBox="1"/>
          <p:nvPr/>
        </p:nvSpPr>
        <p:spPr>
          <a:xfrm>
            <a:off x="8873" y="1561819"/>
            <a:ext cx="2951995" cy="784830"/>
          </a:xfrm>
          <a:prstGeom prst="rect">
            <a:avLst/>
          </a:prstGeom>
          <a:noFill/>
        </p:spPr>
        <p:txBody>
          <a:bodyPr wrap="square">
            <a:spAutoFit/>
          </a:bodyPr>
          <a:lstStyle/>
          <a:p>
            <a:r>
              <a:rPr lang="pt-BR" sz="1125" dirty="0">
                <a:latin typeface="Arial" panose="020B0604020202020204" pitchFamily="34" charset="0"/>
              </a:rPr>
              <a:t>Patrocinar..., </a:t>
            </a:r>
            <a:r>
              <a:rPr lang="pt-BR" sz="1125" b="1" dirty="0">
                <a:solidFill>
                  <a:srgbClr val="00B0F0"/>
                </a:solidFill>
                <a:latin typeface="Arial" panose="020B0604020202020204" pitchFamily="34" charset="0"/>
              </a:rPr>
              <a:t>INTERESSE PRIVADO</a:t>
            </a:r>
            <a:r>
              <a:rPr lang="pt-BR" sz="1125" dirty="0">
                <a:solidFill>
                  <a:srgbClr val="00B0F0"/>
                </a:solidFill>
                <a:latin typeface="Arial" panose="020B0604020202020204" pitchFamily="34" charset="0"/>
              </a:rPr>
              <a:t> </a:t>
            </a:r>
            <a:r>
              <a:rPr lang="pt-BR" sz="1125" dirty="0">
                <a:latin typeface="Arial" panose="020B0604020202020204" pitchFamily="34" charset="0"/>
              </a:rPr>
              <a:t>..., dando causa... A licitação ou à celebração de contrato cuja invalidação vier a ser decretada...</a:t>
            </a:r>
            <a:endParaRPr lang="pt-BR" sz="1125" dirty="0"/>
          </a:p>
        </p:txBody>
      </p:sp>
      <p:sp>
        <p:nvSpPr>
          <p:cNvPr id="93" name="CaixaDeTexto 92">
            <a:extLst>
              <a:ext uri="{FF2B5EF4-FFF2-40B4-BE49-F238E27FC236}">
                <a16:creationId xmlns:a16="http://schemas.microsoft.com/office/drawing/2014/main" id="{40ED426E-DB75-2B9F-CFFC-5A53FADA7F8F}"/>
              </a:ext>
            </a:extLst>
          </p:cNvPr>
          <p:cNvSpPr txBox="1"/>
          <p:nvPr/>
        </p:nvSpPr>
        <p:spPr>
          <a:xfrm>
            <a:off x="-229147" y="2274387"/>
            <a:ext cx="2925143" cy="230832"/>
          </a:xfrm>
          <a:prstGeom prst="rect">
            <a:avLst/>
          </a:prstGeom>
          <a:noFill/>
        </p:spPr>
        <p:txBody>
          <a:bodyPr wrap="square">
            <a:spAutoFit/>
          </a:bodyPr>
          <a:lstStyle/>
          <a:p>
            <a:pPr algn="r"/>
            <a:r>
              <a:rPr lang="pt-BR" sz="900" b="1" dirty="0">
                <a:solidFill>
                  <a:srgbClr val="FF0000"/>
                </a:solidFill>
                <a:latin typeface="Arial" panose="020B0604020202020204" pitchFamily="34" charset="0"/>
              </a:rPr>
              <a:t>Pena - reclusão, de 6 meses a 3 anos, e multa.</a:t>
            </a:r>
            <a:endParaRPr lang="pt-BR" sz="900" b="1" dirty="0">
              <a:solidFill>
                <a:srgbClr val="FF0000"/>
              </a:solidFill>
              <a:latin typeface="Times New Roman" panose="02020603050405020304" pitchFamily="18" charset="0"/>
            </a:endParaRPr>
          </a:p>
        </p:txBody>
      </p:sp>
      <p:sp>
        <p:nvSpPr>
          <p:cNvPr id="94" name="CaixaDeTexto 93">
            <a:extLst>
              <a:ext uri="{FF2B5EF4-FFF2-40B4-BE49-F238E27FC236}">
                <a16:creationId xmlns:a16="http://schemas.microsoft.com/office/drawing/2014/main" id="{2C9BC3EF-E8A8-64B6-71F7-02ED49095CA7}"/>
              </a:ext>
            </a:extLst>
          </p:cNvPr>
          <p:cNvSpPr txBox="1"/>
          <p:nvPr/>
        </p:nvSpPr>
        <p:spPr>
          <a:xfrm rot="20896556">
            <a:off x="2754550" y="2705808"/>
            <a:ext cx="1127444" cy="346249"/>
          </a:xfrm>
          <a:prstGeom prst="rect">
            <a:avLst/>
          </a:prstGeom>
          <a:noFill/>
        </p:spPr>
        <p:txBody>
          <a:bodyPr wrap="square">
            <a:spAutoFit/>
          </a:bodyPr>
          <a:lstStyle/>
          <a:p>
            <a:r>
              <a:rPr lang="pt-BR" sz="1650" dirty="0">
                <a:solidFill>
                  <a:schemeClr val="bg1"/>
                </a:solidFill>
                <a:latin typeface="Aharoni" panose="02010803020104030203" pitchFamily="2" charset="-79"/>
                <a:cs typeface="Aharoni" panose="02010803020104030203" pitchFamily="2" charset="-79"/>
              </a:rPr>
              <a:t>Art. 337-H</a:t>
            </a:r>
          </a:p>
        </p:txBody>
      </p:sp>
      <p:sp>
        <p:nvSpPr>
          <p:cNvPr id="96" name="CaixaDeTexto 95">
            <a:extLst>
              <a:ext uri="{FF2B5EF4-FFF2-40B4-BE49-F238E27FC236}">
                <a16:creationId xmlns:a16="http://schemas.microsoft.com/office/drawing/2014/main" id="{172F3438-7946-0137-0485-4B29DF7176FD}"/>
              </a:ext>
            </a:extLst>
          </p:cNvPr>
          <p:cNvSpPr txBox="1"/>
          <p:nvPr/>
        </p:nvSpPr>
        <p:spPr>
          <a:xfrm>
            <a:off x="-29122" y="2470345"/>
            <a:ext cx="2839443" cy="923330"/>
          </a:xfrm>
          <a:prstGeom prst="rect">
            <a:avLst/>
          </a:prstGeom>
          <a:noFill/>
        </p:spPr>
        <p:txBody>
          <a:bodyPr wrap="square">
            <a:spAutoFit/>
          </a:bodyPr>
          <a:lstStyle/>
          <a:p>
            <a:r>
              <a:rPr lang="pt-BR" sz="900" b="1" dirty="0">
                <a:solidFill>
                  <a:srgbClr val="00B0F0"/>
                </a:solidFill>
                <a:latin typeface="Arial" panose="020B0604020202020204" pitchFamily="34" charset="0"/>
              </a:rPr>
              <a:t>ADMITIR, POSSIBILITAR</a:t>
            </a:r>
            <a:r>
              <a:rPr lang="pt-BR" sz="900" dirty="0">
                <a:solidFill>
                  <a:srgbClr val="00B0F0"/>
                </a:solidFill>
                <a:latin typeface="Arial" panose="020B0604020202020204" pitchFamily="34" charset="0"/>
              </a:rPr>
              <a:t> </a:t>
            </a:r>
            <a:r>
              <a:rPr lang="pt-BR" sz="900" dirty="0">
                <a:latin typeface="Arial" panose="020B0604020202020204" pitchFamily="34" charset="0"/>
              </a:rPr>
              <a:t>ou dar causa a qualquer </a:t>
            </a:r>
            <a:r>
              <a:rPr lang="pt-BR" sz="900" b="1" dirty="0">
                <a:solidFill>
                  <a:srgbClr val="00B0F0"/>
                </a:solidFill>
                <a:latin typeface="Arial" panose="020B0604020202020204" pitchFamily="34" charset="0"/>
              </a:rPr>
              <a:t>MODIFICAÇÃO OU VANTAGEM, INCLUSIVE PRORROGAÇÃO CONTRATUAL</a:t>
            </a:r>
            <a:r>
              <a:rPr lang="pt-BR" sz="900" dirty="0">
                <a:latin typeface="Arial" panose="020B0604020202020204" pitchFamily="34" charset="0"/>
              </a:rPr>
              <a:t>, em favor do </a:t>
            </a:r>
            <a:r>
              <a:rPr lang="pt-BR" sz="900" b="1" dirty="0">
                <a:latin typeface="Arial" panose="020B0604020202020204" pitchFamily="34" charset="0"/>
              </a:rPr>
              <a:t>contratado</a:t>
            </a:r>
            <a:r>
              <a:rPr lang="pt-BR" sz="900" dirty="0">
                <a:latin typeface="Arial" panose="020B0604020202020204" pitchFamily="34" charset="0"/>
              </a:rPr>
              <a:t>..., </a:t>
            </a:r>
            <a:r>
              <a:rPr lang="pt-BR" sz="900" b="1" dirty="0">
                <a:solidFill>
                  <a:srgbClr val="00B0F0"/>
                </a:solidFill>
                <a:latin typeface="Arial" panose="020B0604020202020204" pitchFamily="34" charset="0"/>
              </a:rPr>
              <a:t>SEM AUTORIZAÇÃO EM LEI, NO EDITA</a:t>
            </a:r>
            <a:r>
              <a:rPr lang="pt-BR" sz="900" b="1" dirty="0">
                <a:latin typeface="Arial" panose="020B0604020202020204" pitchFamily="34" charset="0"/>
              </a:rPr>
              <a:t>L...</a:t>
            </a:r>
            <a:r>
              <a:rPr lang="pt-BR" sz="900" dirty="0">
                <a:latin typeface="Arial" panose="020B0604020202020204" pitchFamily="34" charset="0"/>
              </a:rPr>
              <a:t>ou, ainda, </a:t>
            </a:r>
            <a:r>
              <a:rPr lang="pt-BR" sz="900" b="1" dirty="0">
                <a:solidFill>
                  <a:srgbClr val="00B0F0"/>
                </a:solidFill>
                <a:latin typeface="Arial" panose="020B0604020202020204" pitchFamily="34" charset="0"/>
              </a:rPr>
              <a:t>PAGAR FATURA COM PRETERIÇÃO DA ORDEM CRONOLÓGICA</a:t>
            </a:r>
            <a:r>
              <a:rPr lang="pt-BR" sz="900" b="1" dirty="0">
                <a:latin typeface="Arial" panose="020B0604020202020204" pitchFamily="34" charset="0"/>
              </a:rPr>
              <a:t>...</a:t>
            </a:r>
            <a:endParaRPr lang="pt-BR" sz="900" dirty="0"/>
          </a:p>
        </p:txBody>
      </p:sp>
      <p:sp>
        <p:nvSpPr>
          <p:cNvPr id="98" name="CaixaDeTexto 97">
            <a:extLst>
              <a:ext uri="{FF2B5EF4-FFF2-40B4-BE49-F238E27FC236}">
                <a16:creationId xmlns:a16="http://schemas.microsoft.com/office/drawing/2014/main" id="{854D44D3-795C-C393-7FAE-A58D8825A4F0}"/>
              </a:ext>
            </a:extLst>
          </p:cNvPr>
          <p:cNvSpPr txBox="1"/>
          <p:nvPr/>
        </p:nvSpPr>
        <p:spPr>
          <a:xfrm>
            <a:off x="-457993" y="3390331"/>
            <a:ext cx="3289300" cy="242374"/>
          </a:xfrm>
          <a:prstGeom prst="rect">
            <a:avLst/>
          </a:prstGeom>
          <a:noFill/>
        </p:spPr>
        <p:txBody>
          <a:bodyPr wrap="square">
            <a:spAutoFit/>
          </a:bodyPr>
          <a:lstStyle/>
          <a:p>
            <a:pPr marL="135255" algn="r"/>
            <a:r>
              <a:rPr lang="pt-BR" sz="975" b="1" dirty="0">
                <a:solidFill>
                  <a:srgbClr val="FF0000"/>
                </a:solidFill>
                <a:latin typeface="Arial" panose="020B0604020202020204" pitchFamily="34" charset="0"/>
              </a:rPr>
              <a:t>Pena - reclusão, de 4  a 8 anos, e multa.</a:t>
            </a:r>
            <a:endParaRPr lang="pt-BR" sz="975" b="1" dirty="0">
              <a:solidFill>
                <a:srgbClr val="FF0000"/>
              </a:solidFill>
              <a:latin typeface="Times New Roman" panose="02020603050405020304" pitchFamily="18" charset="0"/>
            </a:endParaRPr>
          </a:p>
        </p:txBody>
      </p:sp>
      <p:sp>
        <p:nvSpPr>
          <p:cNvPr id="100" name="CaixaDeTexto 99">
            <a:extLst>
              <a:ext uri="{FF2B5EF4-FFF2-40B4-BE49-F238E27FC236}">
                <a16:creationId xmlns:a16="http://schemas.microsoft.com/office/drawing/2014/main" id="{B1153B97-E5C2-C2E6-C5BA-BF1D6FF3DCB1}"/>
              </a:ext>
            </a:extLst>
          </p:cNvPr>
          <p:cNvSpPr txBox="1"/>
          <p:nvPr/>
        </p:nvSpPr>
        <p:spPr>
          <a:xfrm rot="18902868">
            <a:off x="3136546" y="3309051"/>
            <a:ext cx="1127444" cy="346249"/>
          </a:xfrm>
          <a:prstGeom prst="rect">
            <a:avLst/>
          </a:prstGeom>
          <a:noFill/>
        </p:spPr>
        <p:txBody>
          <a:bodyPr wrap="square">
            <a:spAutoFit/>
          </a:bodyPr>
          <a:lstStyle/>
          <a:p>
            <a:r>
              <a:rPr lang="pt-BR" sz="1650" dirty="0">
                <a:solidFill>
                  <a:schemeClr val="bg1"/>
                </a:solidFill>
                <a:latin typeface="Aharoni" panose="02010803020104030203" pitchFamily="2" charset="-79"/>
                <a:cs typeface="Aharoni" panose="02010803020104030203" pitchFamily="2" charset="-79"/>
              </a:rPr>
              <a:t>Art. 337-I</a:t>
            </a:r>
          </a:p>
        </p:txBody>
      </p:sp>
      <p:sp>
        <p:nvSpPr>
          <p:cNvPr id="102" name="CaixaDeTexto 101">
            <a:extLst>
              <a:ext uri="{FF2B5EF4-FFF2-40B4-BE49-F238E27FC236}">
                <a16:creationId xmlns:a16="http://schemas.microsoft.com/office/drawing/2014/main" id="{DE6B3391-3717-727E-27B7-8B3082D7939B}"/>
              </a:ext>
            </a:extLst>
          </p:cNvPr>
          <p:cNvSpPr txBox="1"/>
          <p:nvPr/>
        </p:nvSpPr>
        <p:spPr>
          <a:xfrm>
            <a:off x="-15045" y="3612042"/>
            <a:ext cx="3202208" cy="438582"/>
          </a:xfrm>
          <a:prstGeom prst="rect">
            <a:avLst/>
          </a:prstGeom>
          <a:noFill/>
        </p:spPr>
        <p:txBody>
          <a:bodyPr wrap="square">
            <a:spAutoFit/>
          </a:bodyPr>
          <a:lstStyle/>
          <a:p>
            <a:r>
              <a:rPr lang="pt-BR" sz="1125" dirty="0">
                <a:latin typeface="Arial" panose="020B0604020202020204" pitchFamily="34" charset="0"/>
              </a:rPr>
              <a:t>Impedir, perturbar ou fraudar a realização de qualquer ato de processo licitatório:</a:t>
            </a:r>
            <a:endParaRPr lang="pt-BR" sz="1125" dirty="0"/>
          </a:p>
        </p:txBody>
      </p:sp>
      <p:sp>
        <p:nvSpPr>
          <p:cNvPr id="128" name="CaixaDeTexto 127">
            <a:extLst>
              <a:ext uri="{FF2B5EF4-FFF2-40B4-BE49-F238E27FC236}">
                <a16:creationId xmlns:a16="http://schemas.microsoft.com/office/drawing/2014/main" id="{09B9F049-016D-2F74-F52E-481D2BAE8CF2}"/>
              </a:ext>
            </a:extLst>
          </p:cNvPr>
          <p:cNvSpPr txBox="1"/>
          <p:nvPr/>
        </p:nvSpPr>
        <p:spPr>
          <a:xfrm>
            <a:off x="212103" y="4019531"/>
            <a:ext cx="3077000" cy="242374"/>
          </a:xfrm>
          <a:prstGeom prst="rect">
            <a:avLst/>
          </a:prstGeom>
          <a:noFill/>
        </p:spPr>
        <p:txBody>
          <a:bodyPr wrap="square">
            <a:spAutoFit/>
          </a:bodyPr>
          <a:lstStyle/>
          <a:p>
            <a:pPr marL="135255" algn="just"/>
            <a:r>
              <a:rPr lang="pt-BR" sz="975" b="1" dirty="0">
                <a:solidFill>
                  <a:srgbClr val="FF0000"/>
                </a:solidFill>
                <a:latin typeface="Arial" panose="020B0604020202020204" pitchFamily="34" charset="0"/>
              </a:rPr>
              <a:t>Pena - detenção, de 6 meses a 3 anos, e multa.</a:t>
            </a:r>
            <a:endParaRPr lang="pt-BR" sz="975" b="1" dirty="0">
              <a:solidFill>
                <a:srgbClr val="FF0000"/>
              </a:solidFill>
              <a:latin typeface="Times New Roman" panose="02020603050405020304" pitchFamily="18" charset="0"/>
            </a:endParaRPr>
          </a:p>
        </p:txBody>
      </p:sp>
      <p:sp>
        <p:nvSpPr>
          <p:cNvPr id="129" name="CaixaDeTexto 128">
            <a:extLst>
              <a:ext uri="{FF2B5EF4-FFF2-40B4-BE49-F238E27FC236}">
                <a16:creationId xmlns:a16="http://schemas.microsoft.com/office/drawing/2014/main" id="{A3BCDC82-4047-D5B8-1492-5F7961EB4BAF}"/>
              </a:ext>
            </a:extLst>
          </p:cNvPr>
          <p:cNvSpPr txBox="1"/>
          <p:nvPr/>
        </p:nvSpPr>
        <p:spPr>
          <a:xfrm rot="17397833">
            <a:off x="3678692" y="3633834"/>
            <a:ext cx="1127444" cy="346249"/>
          </a:xfrm>
          <a:prstGeom prst="rect">
            <a:avLst/>
          </a:prstGeom>
          <a:noFill/>
        </p:spPr>
        <p:txBody>
          <a:bodyPr wrap="square">
            <a:spAutoFit/>
          </a:bodyPr>
          <a:lstStyle/>
          <a:p>
            <a:r>
              <a:rPr lang="pt-BR" sz="1650" dirty="0">
                <a:solidFill>
                  <a:schemeClr val="bg1"/>
                </a:solidFill>
                <a:latin typeface="Aharoni" panose="02010803020104030203" pitchFamily="2" charset="-79"/>
                <a:cs typeface="Aharoni" panose="02010803020104030203" pitchFamily="2" charset="-79"/>
              </a:rPr>
              <a:t>Art. 337-J</a:t>
            </a:r>
          </a:p>
        </p:txBody>
      </p:sp>
      <p:sp>
        <p:nvSpPr>
          <p:cNvPr id="131" name="CaixaDeTexto 130">
            <a:extLst>
              <a:ext uri="{FF2B5EF4-FFF2-40B4-BE49-F238E27FC236}">
                <a16:creationId xmlns:a16="http://schemas.microsoft.com/office/drawing/2014/main" id="{9B223797-4AE7-6576-D4B7-A6D78C566D69}"/>
              </a:ext>
            </a:extLst>
          </p:cNvPr>
          <p:cNvSpPr txBox="1"/>
          <p:nvPr/>
        </p:nvSpPr>
        <p:spPr>
          <a:xfrm>
            <a:off x="1622092" y="4346254"/>
            <a:ext cx="3180841" cy="553998"/>
          </a:xfrm>
          <a:prstGeom prst="rect">
            <a:avLst/>
          </a:prstGeom>
          <a:noFill/>
        </p:spPr>
        <p:txBody>
          <a:bodyPr wrap="square">
            <a:spAutoFit/>
          </a:bodyPr>
          <a:lstStyle/>
          <a:p>
            <a:r>
              <a:rPr lang="pt-BR" sz="1000" dirty="0">
                <a:latin typeface="Arial" panose="020B0604020202020204" pitchFamily="34" charset="0"/>
              </a:rPr>
              <a:t>Devassar o </a:t>
            </a:r>
            <a:r>
              <a:rPr lang="pt-BR" sz="1000" b="1" dirty="0">
                <a:solidFill>
                  <a:srgbClr val="00B0F0"/>
                </a:solidFill>
                <a:latin typeface="Arial" panose="020B0604020202020204" pitchFamily="34" charset="0"/>
              </a:rPr>
              <a:t>SIGILO DE PROPOSTA</a:t>
            </a:r>
            <a:r>
              <a:rPr lang="pt-BR" sz="1000" dirty="0">
                <a:solidFill>
                  <a:srgbClr val="00B0F0"/>
                </a:solidFill>
                <a:latin typeface="Arial" panose="020B0604020202020204" pitchFamily="34" charset="0"/>
              </a:rPr>
              <a:t> </a:t>
            </a:r>
            <a:r>
              <a:rPr lang="pt-BR" sz="1000" dirty="0">
                <a:latin typeface="Arial" panose="020B0604020202020204" pitchFamily="34" charset="0"/>
              </a:rPr>
              <a:t>apresentada em processo licitatório ou proporcionar a terceiro informações da  proposta:</a:t>
            </a:r>
            <a:endParaRPr lang="pt-BR" sz="1000" dirty="0"/>
          </a:p>
        </p:txBody>
      </p:sp>
      <p:sp>
        <p:nvSpPr>
          <p:cNvPr id="133" name="CaixaDeTexto 132">
            <a:extLst>
              <a:ext uri="{FF2B5EF4-FFF2-40B4-BE49-F238E27FC236}">
                <a16:creationId xmlns:a16="http://schemas.microsoft.com/office/drawing/2014/main" id="{FD596A95-8409-218A-5090-6A6B2641EEFC}"/>
              </a:ext>
            </a:extLst>
          </p:cNvPr>
          <p:cNvSpPr txBox="1"/>
          <p:nvPr/>
        </p:nvSpPr>
        <p:spPr>
          <a:xfrm>
            <a:off x="909825" y="4888696"/>
            <a:ext cx="3768328" cy="242374"/>
          </a:xfrm>
          <a:prstGeom prst="rect">
            <a:avLst/>
          </a:prstGeom>
          <a:noFill/>
        </p:spPr>
        <p:txBody>
          <a:bodyPr wrap="square">
            <a:spAutoFit/>
          </a:bodyPr>
          <a:lstStyle/>
          <a:p>
            <a:pPr marL="135255" algn="just"/>
            <a:r>
              <a:rPr lang="pt-BR" sz="975" b="1" dirty="0">
                <a:solidFill>
                  <a:schemeClr val="bg1"/>
                </a:solidFill>
                <a:latin typeface="Arial" panose="020B0604020202020204" pitchFamily="34" charset="0"/>
              </a:rPr>
              <a:t>Pena - detenção, de 2 (dois) anos a 3 (três) anos, e multa.</a:t>
            </a:r>
            <a:endParaRPr lang="pt-BR" sz="975" b="1" dirty="0">
              <a:solidFill>
                <a:schemeClr val="bg1"/>
              </a:solidFill>
              <a:latin typeface="Times New Roman" panose="02020603050405020304" pitchFamily="18" charset="0"/>
            </a:endParaRPr>
          </a:p>
        </p:txBody>
      </p:sp>
      <p:sp>
        <p:nvSpPr>
          <p:cNvPr id="134" name="CaixaDeTexto 133">
            <a:extLst>
              <a:ext uri="{FF2B5EF4-FFF2-40B4-BE49-F238E27FC236}">
                <a16:creationId xmlns:a16="http://schemas.microsoft.com/office/drawing/2014/main" id="{1C838204-BD19-F97E-CD3E-85102D9B6669}"/>
              </a:ext>
            </a:extLst>
          </p:cNvPr>
          <p:cNvSpPr txBox="1"/>
          <p:nvPr/>
        </p:nvSpPr>
        <p:spPr>
          <a:xfrm rot="4314293">
            <a:off x="4402955" y="3749320"/>
            <a:ext cx="1118472" cy="346249"/>
          </a:xfrm>
          <a:prstGeom prst="rect">
            <a:avLst/>
          </a:prstGeom>
          <a:noFill/>
        </p:spPr>
        <p:txBody>
          <a:bodyPr wrap="square">
            <a:spAutoFit/>
          </a:bodyPr>
          <a:lstStyle/>
          <a:p>
            <a:r>
              <a:rPr lang="pt-BR" sz="1650" dirty="0">
                <a:solidFill>
                  <a:schemeClr val="bg1"/>
                </a:solidFill>
                <a:latin typeface="Aharoni" panose="02010803020104030203" pitchFamily="2" charset="-79"/>
                <a:cs typeface="Aharoni" panose="02010803020104030203" pitchFamily="2" charset="-79"/>
              </a:rPr>
              <a:t>Art. 337-K</a:t>
            </a:r>
          </a:p>
        </p:txBody>
      </p:sp>
      <p:sp>
        <p:nvSpPr>
          <p:cNvPr id="136" name="CaixaDeTexto 135">
            <a:extLst>
              <a:ext uri="{FF2B5EF4-FFF2-40B4-BE49-F238E27FC236}">
                <a16:creationId xmlns:a16="http://schemas.microsoft.com/office/drawing/2014/main" id="{B923EBD0-2868-F26E-84D2-BAC070E5A2C4}"/>
              </a:ext>
            </a:extLst>
          </p:cNvPr>
          <p:cNvSpPr txBox="1"/>
          <p:nvPr/>
        </p:nvSpPr>
        <p:spPr>
          <a:xfrm>
            <a:off x="4640227" y="4388862"/>
            <a:ext cx="4491574" cy="369332"/>
          </a:xfrm>
          <a:prstGeom prst="rect">
            <a:avLst/>
          </a:prstGeom>
          <a:noFill/>
        </p:spPr>
        <p:txBody>
          <a:bodyPr wrap="square">
            <a:spAutoFit/>
          </a:bodyPr>
          <a:lstStyle/>
          <a:p>
            <a:r>
              <a:rPr lang="pt-BR" sz="900" b="1" dirty="0">
                <a:solidFill>
                  <a:srgbClr val="00B0F0"/>
                </a:solidFill>
                <a:latin typeface="Arial" panose="020B0604020202020204" pitchFamily="34" charset="0"/>
              </a:rPr>
              <a:t>AFASTAR OU TENTAR AFASTAR </a:t>
            </a:r>
            <a:r>
              <a:rPr lang="pt-BR" sz="900" dirty="0">
                <a:latin typeface="Arial" panose="020B0604020202020204" pitchFamily="34" charset="0"/>
              </a:rPr>
              <a:t>licitante por meio de </a:t>
            </a:r>
            <a:r>
              <a:rPr lang="pt-BR" sz="900" b="1" dirty="0">
                <a:solidFill>
                  <a:srgbClr val="00B0F0"/>
                </a:solidFill>
                <a:latin typeface="Arial" panose="020B0604020202020204" pitchFamily="34" charset="0"/>
              </a:rPr>
              <a:t>VIOLÊNCIA, GRAVE AMEAÇA</a:t>
            </a:r>
            <a:r>
              <a:rPr lang="pt-BR" sz="900" b="1" dirty="0">
                <a:latin typeface="Arial" panose="020B0604020202020204" pitchFamily="34" charset="0"/>
              </a:rPr>
              <a:t>, </a:t>
            </a:r>
            <a:r>
              <a:rPr lang="pt-BR" sz="900" b="1" dirty="0">
                <a:solidFill>
                  <a:srgbClr val="00B0F0"/>
                </a:solidFill>
                <a:latin typeface="Arial" panose="020B0604020202020204" pitchFamily="34" charset="0"/>
              </a:rPr>
              <a:t>FRAUDE OU OFERECIMENTO DE VANTAGEM</a:t>
            </a:r>
            <a:r>
              <a:rPr lang="pt-BR" sz="900" dirty="0">
                <a:solidFill>
                  <a:srgbClr val="00B0F0"/>
                </a:solidFill>
                <a:latin typeface="Arial" panose="020B0604020202020204" pitchFamily="34" charset="0"/>
              </a:rPr>
              <a:t> </a:t>
            </a:r>
            <a:r>
              <a:rPr lang="pt-BR" sz="900" dirty="0">
                <a:solidFill>
                  <a:schemeClr val="bg1"/>
                </a:solidFill>
                <a:latin typeface="Arial" panose="020B0604020202020204" pitchFamily="34" charset="0"/>
              </a:rPr>
              <a:t>de qualquer tipo</a:t>
            </a:r>
            <a:r>
              <a:rPr lang="pt-BR" sz="900" dirty="0">
                <a:latin typeface="Arial" panose="020B0604020202020204" pitchFamily="34" charset="0"/>
              </a:rPr>
              <a:t>:</a:t>
            </a:r>
            <a:endParaRPr lang="pt-BR" sz="900" dirty="0"/>
          </a:p>
        </p:txBody>
      </p:sp>
      <p:sp>
        <p:nvSpPr>
          <p:cNvPr id="138" name="CaixaDeTexto 137">
            <a:extLst>
              <a:ext uri="{FF2B5EF4-FFF2-40B4-BE49-F238E27FC236}">
                <a16:creationId xmlns:a16="http://schemas.microsoft.com/office/drawing/2014/main" id="{52E61681-B003-C45A-B8C1-4B15B9A60AF7}"/>
              </a:ext>
            </a:extLst>
          </p:cNvPr>
          <p:cNvSpPr txBox="1"/>
          <p:nvPr/>
        </p:nvSpPr>
        <p:spPr>
          <a:xfrm>
            <a:off x="4531520" y="4644083"/>
            <a:ext cx="4713208" cy="219291"/>
          </a:xfrm>
          <a:prstGeom prst="rect">
            <a:avLst/>
          </a:prstGeom>
          <a:noFill/>
        </p:spPr>
        <p:txBody>
          <a:bodyPr wrap="square">
            <a:spAutoFit/>
          </a:bodyPr>
          <a:lstStyle/>
          <a:p>
            <a:r>
              <a:rPr lang="pt-BR" sz="825" b="1" dirty="0">
                <a:solidFill>
                  <a:srgbClr val="FF0000"/>
                </a:solidFill>
                <a:latin typeface="Arial" panose="020B0604020202020204" pitchFamily="34" charset="0"/>
              </a:rPr>
              <a:t>Pena - reclusão, de 3 anos a 5 anos, e multa, além da pena correspondente à violência</a:t>
            </a:r>
            <a:endParaRPr lang="pt-BR" sz="825" b="1" dirty="0">
              <a:solidFill>
                <a:srgbClr val="FF0000"/>
              </a:solidFill>
            </a:endParaRPr>
          </a:p>
        </p:txBody>
      </p:sp>
      <p:sp>
        <p:nvSpPr>
          <p:cNvPr id="140" name="CaixaDeTexto 139">
            <a:extLst>
              <a:ext uri="{FF2B5EF4-FFF2-40B4-BE49-F238E27FC236}">
                <a16:creationId xmlns:a16="http://schemas.microsoft.com/office/drawing/2014/main" id="{766316CE-6D59-F068-DE37-F7ACD1D24392}"/>
              </a:ext>
            </a:extLst>
          </p:cNvPr>
          <p:cNvSpPr txBox="1"/>
          <p:nvPr/>
        </p:nvSpPr>
        <p:spPr>
          <a:xfrm>
            <a:off x="4398983" y="4774851"/>
            <a:ext cx="4693444" cy="369332"/>
          </a:xfrm>
          <a:prstGeom prst="rect">
            <a:avLst/>
          </a:prstGeom>
          <a:noFill/>
        </p:spPr>
        <p:txBody>
          <a:bodyPr wrap="square">
            <a:spAutoFit/>
          </a:bodyPr>
          <a:lstStyle/>
          <a:p>
            <a:pPr marL="135255" algn="just"/>
            <a:r>
              <a:rPr lang="pt-BR" sz="900" dirty="0">
                <a:solidFill>
                  <a:srgbClr val="FF0000"/>
                </a:solidFill>
                <a:latin typeface="Arial" panose="020B0604020202020204" pitchFamily="34" charset="0"/>
              </a:rPr>
              <a:t>Incorre na mesma pena quem se </a:t>
            </a:r>
            <a:r>
              <a:rPr lang="pt-BR" sz="900" b="1" dirty="0">
                <a:solidFill>
                  <a:srgbClr val="FF0000"/>
                </a:solidFill>
                <a:latin typeface="Arial" panose="020B0604020202020204" pitchFamily="34" charset="0"/>
              </a:rPr>
              <a:t>ABSTÉM OU DESISTE DE LICITAR EM RAZÃO DE VANTAGEM OFERECIDA</a:t>
            </a:r>
            <a:r>
              <a:rPr lang="pt-BR" sz="900" dirty="0">
                <a:solidFill>
                  <a:srgbClr val="FF0000"/>
                </a:solidFill>
                <a:latin typeface="Arial" panose="020B0604020202020204" pitchFamily="34" charset="0"/>
              </a:rPr>
              <a:t>.</a:t>
            </a:r>
            <a:endParaRPr lang="pt-BR" sz="900" dirty="0">
              <a:solidFill>
                <a:srgbClr val="FF0000"/>
              </a:solidFill>
              <a:latin typeface="Times New Roman" panose="02020603050405020304" pitchFamily="18" charset="0"/>
            </a:endParaRPr>
          </a:p>
        </p:txBody>
      </p:sp>
      <p:sp>
        <p:nvSpPr>
          <p:cNvPr id="141" name="CaixaDeTexto 140">
            <a:extLst>
              <a:ext uri="{FF2B5EF4-FFF2-40B4-BE49-F238E27FC236}">
                <a16:creationId xmlns:a16="http://schemas.microsoft.com/office/drawing/2014/main" id="{CED5E01B-E77A-1800-9B61-CF99C9A12348}"/>
              </a:ext>
            </a:extLst>
          </p:cNvPr>
          <p:cNvSpPr txBox="1"/>
          <p:nvPr/>
        </p:nvSpPr>
        <p:spPr>
          <a:xfrm rot="3025093">
            <a:off x="4984315" y="3369909"/>
            <a:ext cx="1118472" cy="346249"/>
          </a:xfrm>
          <a:prstGeom prst="rect">
            <a:avLst/>
          </a:prstGeom>
          <a:noFill/>
        </p:spPr>
        <p:txBody>
          <a:bodyPr wrap="square">
            <a:spAutoFit/>
          </a:bodyPr>
          <a:lstStyle/>
          <a:p>
            <a:r>
              <a:rPr lang="pt-BR" sz="1650" dirty="0">
                <a:solidFill>
                  <a:schemeClr val="bg1"/>
                </a:solidFill>
                <a:latin typeface="Aharoni" panose="02010803020104030203" pitchFamily="2" charset="-79"/>
                <a:cs typeface="Aharoni" panose="02010803020104030203" pitchFamily="2" charset="-79"/>
              </a:rPr>
              <a:t>Art. 337-L</a:t>
            </a:r>
          </a:p>
        </p:txBody>
      </p:sp>
      <p:sp>
        <p:nvSpPr>
          <p:cNvPr id="143" name="CaixaDeTexto 142">
            <a:extLst>
              <a:ext uri="{FF2B5EF4-FFF2-40B4-BE49-F238E27FC236}">
                <a16:creationId xmlns:a16="http://schemas.microsoft.com/office/drawing/2014/main" id="{10F23E5D-BA20-6F1D-13A7-9971CDAE7FC1}"/>
              </a:ext>
            </a:extLst>
          </p:cNvPr>
          <p:cNvSpPr txBox="1"/>
          <p:nvPr/>
        </p:nvSpPr>
        <p:spPr>
          <a:xfrm>
            <a:off x="6166399" y="3461593"/>
            <a:ext cx="3098798" cy="392415"/>
          </a:xfrm>
          <a:prstGeom prst="rect">
            <a:avLst/>
          </a:prstGeom>
          <a:noFill/>
        </p:spPr>
        <p:txBody>
          <a:bodyPr wrap="square">
            <a:spAutoFit/>
          </a:bodyPr>
          <a:lstStyle/>
          <a:p>
            <a:r>
              <a:rPr lang="pt-BR" sz="975" b="1" dirty="0">
                <a:solidFill>
                  <a:srgbClr val="00B0F0"/>
                </a:solidFill>
                <a:latin typeface="Arial" panose="020B0604020202020204" pitchFamily="34" charset="0"/>
              </a:rPr>
              <a:t>FRAUDAR</a:t>
            </a:r>
            <a:r>
              <a:rPr lang="pt-BR" sz="975" b="1" dirty="0">
                <a:latin typeface="Arial" panose="020B0604020202020204" pitchFamily="34" charset="0"/>
              </a:rPr>
              <a:t>, </a:t>
            </a:r>
            <a:r>
              <a:rPr lang="pt-BR" sz="975" dirty="0">
                <a:latin typeface="Arial" panose="020B0604020202020204" pitchFamily="34" charset="0"/>
              </a:rPr>
              <a:t>em prejuízo... licitação ou contrato dela decorrente, mediante:</a:t>
            </a:r>
            <a:endParaRPr lang="pt-BR" sz="975" dirty="0"/>
          </a:p>
        </p:txBody>
      </p:sp>
      <p:sp>
        <p:nvSpPr>
          <p:cNvPr id="145" name="CaixaDeTexto 144">
            <a:extLst>
              <a:ext uri="{FF2B5EF4-FFF2-40B4-BE49-F238E27FC236}">
                <a16:creationId xmlns:a16="http://schemas.microsoft.com/office/drawing/2014/main" id="{E8D06672-CD43-2015-1450-9E434DAD7BF9}"/>
              </a:ext>
            </a:extLst>
          </p:cNvPr>
          <p:cNvSpPr txBox="1"/>
          <p:nvPr/>
        </p:nvSpPr>
        <p:spPr>
          <a:xfrm>
            <a:off x="5426926" y="3827673"/>
            <a:ext cx="3744045" cy="207749"/>
          </a:xfrm>
          <a:prstGeom prst="rect">
            <a:avLst/>
          </a:prstGeom>
          <a:noFill/>
        </p:spPr>
        <p:txBody>
          <a:bodyPr wrap="square">
            <a:spAutoFit/>
          </a:bodyPr>
          <a:lstStyle/>
          <a:p>
            <a:pPr algn="r"/>
            <a:r>
              <a:rPr lang="pt-BR" sz="750" b="1" dirty="0">
                <a:latin typeface="Arial" panose="020B0604020202020204" pitchFamily="34" charset="0"/>
              </a:rPr>
              <a:t>Entrega de mercadoria</a:t>
            </a:r>
            <a:r>
              <a:rPr lang="pt-BR" sz="750" dirty="0">
                <a:latin typeface="Arial" panose="020B0604020202020204" pitchFamily="34" charset="0"/>
              </a:rPr>
              <a:t>/</a:t>
            </a:r>
            <a:r>
              <a:rPr lang="pt-BR" sz="750" b="1" dirty="0">
                <a:latin typeface="Arial" panose="020B0604020202020204" pitchFamily="34" charset="0"/>
              </a:rPr>
              <a:t>serviços com qualidade /quantidade diversas</a:t>
            </a:r>
            <a:endParaRPr lang="pt-BR" sz="750" dirty="0"/>
          </a:p>
        </p:txBody>
      </p:sp>
      <p:sp>
        <p:nvSpPr>
          <p:cNvPr id="147" name="CaixaDeTexto 146">
            <a:extLst>
              <a:ext uri="{FF2B5EF4-FFF2-40B4-BE49-F238E27FC236}">
                <a16:creationId xmlns:a16="http://schemas.microsoft.com/office/drawing/2014/main" id="{58619FB5-903E-8CFB-5946-C4E72F99A4A4}"/>
              </a:ext>
            </a:extLst>
          </p:cNvPr>
          <p:cNvSpPr txBox="1"/>
          <p:nvPr/>
        </p:nvSpPr>
        <p:spPr>
          <a:xfrm>
            <a:off x="5790210" y="3906982"/>
            <a:ext cx="4543084" cy="230832"/>
          </a:xfrm>
          <a:prstGeom prst="rect">
            <a:avLst/>
          </a:prstGeom>
          <a:noFill/>
        </p:spPr>
        <p:txBody>
          <a:bodyPr wrap="square">
            <a:spAutoFit/>
          </a:bodyPr>
          <a:lstStyle/>
          <a:p>
            <a:r>
              <a:rPr lang="pt-BR" sz="900" dirty="0">
                <a:solidFill>
                  <a:schemeClr val="bg1"/>
                </a:solidFill>
                <a:latin typeface="Arial" panose="020B0604020202020204" pitchFamily="34" charset="0"/>
              </a:rPr>
              <a:t>Fornecimento de </a:t>
            </a:r>
            <a:r>
              <a:rPr lang="pt-BR" sz="900" b="1" dirty="0">
                <a:solidFill>
                  <a:schemeClr val="bg1"/>
                </a:solidFill>
                <a:latin typeface="Arial" panose="020B0604020202020204" pitchFamily="34" charset="0"/>
              </a:rPr>
              <a:t>mercadoria falsa/ </a:t>
            </a:r>
            <a:r>
              <a:rPr lang="pt-BR" sz="900" b="1" dirty="0">
                <a:solidFill>
                  <a:schemeClr val="tx1"/>
                </a:solidFill>
                <a:latin typeface="Arial" panose="020B0604020202020204" pitchFamily="34" charset="0"/>
              </a:rPr>
              <a:t>deteriorada...ou vencida</a:t>
            </a:r>
            <a:r>
              <a:rPr lang="pt-BR" sz="900" b="1" dirty="0">
                <a:solidFill>
                  <a:schemeClr val="bg1"/>
                </a:solidFill>
                <a:latin typeface="Arial" panose="020B0604020202020204" pitchFamily="34" charset="0"/>
              </a:rPr>
              <a:t>...</a:t>
            </a:r>
            <a:endParaRPr lang="pt-BR" sz="900" dirty="0">
              <a:solidFill>
                <a:schemeClr val="bg1"/>
              </a:solidFill>
            </a:endParaRPr>
          </a:p>
        </p:txBody>
      </p:sp>
      <p:sp>
        <p:nvSpPr>
          <p:cNvPr id="149" name="CaixaDeTexto 148">
            <a:extLst>
              <a:ext uri="{FF2B5EF4-FFF2-40B4-BE49-F238E27FC236}">
                <a16:creationId xmlns:a16="http://schemas.microsoft.com/office/drawing/2014/main" id="{3EC3E3FE-A334-26C4-2955-DED919C23CAE}"/>
              </a:ext>
            </a:extLst>
          </p:cNvPr>
          <p:cNvSpPr txBox="1"/>
          <p:nvPr/>
        </p:nvSpPr>
        <p:spPr>
          <a:xfrm>
            <a:off x="7271183" y="3612258"/>
            <a:ext cx="2149880" cy="207749"/>
          </a:xfrm>
          <a:prstGeom prst="rect">
            <a:avLst/>
          </a:prstGeom>
          <a:noFill/>
        </p:spPr>
        <p:txBody>
          <a:bodyPr wrap="square">
            <a:spAutoFit/>
          </a:bodyPr>
          <a:lstStyle/>
          <a:p>
            <a:pPr marL="135255" algn="just"/>
            <a:r>
              <a:rPr lang="pt-BR" sz="750" dirty="0">
                <a:latin typeface="Arial" panose="020B0604020202020204" pitchFamily="34" charset="0"/>
              </a:rPr>
              <a:t>Entrega de uma mercadoria por outra;</a:t>
            </a:r>
            <a:endParaRPr lang="pt-BR" sz="750" dirty="0">
              <a:latin typeface="Times New Roman" panose="02020603050405020304" pitchFamily="18" charset="0"/>
            </a:endParaRPr>
          </a:p>
        </p:txBody>
      </p:sp>
      <p:sp>
        <p:nvSpPr>
          <p:cNvPr id="151" name="CaixaDeTexto 150">
            <a:extLst>
              <a:ext uri="{FF2B5EF4-FFF2-40B4-BE49-F238E27FC236}">
                <a16:creationId xmlns:a16="http://schemas.microsoft.com/office/drawing/2014/main" id="{E1F998E1-D00A-B5AC-48DE-89A57168806C}"/>
              </a:ext>
            </a:extLst>
          </p:cNvPr>
          <p:cNvSpPr txBox="1"/>
          <p:nvPr/>
        </p:nvSpPr>
        <p:spPr>
          <a:xfrm>
            <a:off x="5488582" y="4058209"/>
            <a:ext cx="4276720" cy="219291"/>
          </a:xfrm>
          <a:prstGeom prst="rect">
            <a:avLst/>
          </a:prstGeom>
          <a:noFill/>
        </p:spPr>
        <p:txBody>
          <a:bodyPr wrap="square">
            <a:spAutoFit/>
          </a:bodyPr>
          <a:lstStyle/>
          <a:p>
            <a:pPr marL="135255" algn="just"/>
            <a:r>
              <a:rPr lang="pt-BR" sz="825" dirty="0">
                <a:latin typeface="Arial" panose="020B0604020202020204" pitchFamily="34" charset="0"/>
              </a:rPr>
              <a:t>Alteração da..., qualidade ou quantidade da mercadoria ou do serviço...</a:t>
            </a:r>
            <a:endParaRPr lang="pt-BR" sz="825" dirty="0">
              <a:latin typeface="Times New Roman" panose="02020603050405020304" pitchFamily="18" charset="0"/>
            </a:endParaRPr>
          </a:p>
        </p:txBody>
      </p:sp>
      <p:sp>
        <p:nvSpPr>
          <p:cNvPr id="153" name="CaixaDeTexto 152">
            <a:extLst>
              <a:ext uri="{FF2B5EF4-FFF2-40B4-BE49-F238E27FC236}">
                <a16:creationId xmlns:a16="http://schemas.microsoft.com/office/drawing/2014/main" id="{4C7CE880-56D8-C84B-82E5-983E89034EC9}"/>
              </a:ext>
            </a:extLst>
          </p:cNvPr>
          <p:cNvSpPr txBox="1"/>
          <p:nvPr/>
        </p:nvSpPr>
        <p:spPr>
          <a:xfrm>
            <a:off x="6909626" y="4171828"/>
            <a:ext cx="2348170" cy="230832"/>
          </a:xfrm>
          <a:prstGeom prst="rect">
            <a:avLst/>
          </a:prstGeom>
          <a:noFill/>
        </p:spPr>
        <p:txBody>
          <a:bodyPr wrap="square">
            <a:spAutoFit/>
          </a:bodyPr>
          <a:lstStyle/>
          <a:p>
            <a:r>
              <a:rPr lang="pt-BR" sz="900" b="1" dirty="0">
                <a:solidFill>
                  <a:srgbClr val="FF0000"/>
                </a:solidFill>
                <a:latin typeface="Arial" panose="020B0604020202020204" pitchFamily="34" charset="0"/>
              </a:rPr>
              <a:t>Pena - reclusão, de 4 a 8 anos, e multa</a:t>
            </a:r>
            <a:endParaRPr lang="pt-BR" sz="900" b="1" dirty="0">
              <a:solidFill>
                <a:srgbClr val="FF0000"/>
              </a:solidFill>
            </a:endParaRPr>
          </a:p>
        </p:txBody>
      </p:sp>
      <p:sp>
        <p:nvSpPr>
          <p:cNvPr id="154" name="CaixaDeTexto 153">
            <a:extLst>
              <a:ext uri="{FF2B5EF4-FFF2-40B4-BE49-F238E27FC236}">
                <a16:creationId xmlns:a16="http://schemas.microsoft.com/office/drawing/2014/main" id="{08225A05-9182-525B-5971-05753BC9EF6D}"/>
              </a:ext>
            </a:extLst>
          </p:cNvPr>
          <p:cNvSpPr txBox="1"/>
          <p:nvPr/>
        </p:nvSpPr>
        <p:spPr>
          <a:xfrm rot="954747">
            <a:off x="5370464" y="2768819"/>
            <a:ext cx="1118472" cy="346249"/>
          </a:xfrm>
          <a:prstGeom prst="rect">
            <a:avLst/>
          </a:prstGeom>
          <a:noFill/>
        </p:spPr>
        <p:txBody>
          <a:bodyPr wrap="square">
            <a:spAutoFit/>
          </a:bodyPr>
          <a:lstStyle/>
          <a:p>
            <a:r>
              <a:rPr lang="pt-BR" sz="1650" dirty="0">
                <a:solidFill>
                  <a:schemeClr val="bg1"/>
                </a:solidFill>
                <a:latin typeface="Aharoni" panose="02010803020104030203" pitchFamily="2" charset="-79"/>
                <a:cs typeface="Aharoni" panose="02010803020104030203" pitchFamily="2" charset="-79"/>
              </a:rPr>
              <a:t>Art. 337-M</a:t>
            </a:r>
          </a:p>
        </p:txBody>
      </p:sp>
      <p:sp>
        <p:nvSpPr>
          <p:cNvPr id="156" name="CaixaDeTexto 155">
            <a:extLst>
              <a:ext uri="{FF2B5EF4-FFF2-40B4-BE49-F238E27FC236}">
                <a16:creationId xmlns:a16="http://schemas.microsoft.com/office/drawing/2014/main" id="{98D4CD6C-A3A7-13D6-0426-82118C5B0E3E}"/>
              </a:ext>
            </a:extLst>
          </p:cNvPr>
          <p:cNvSpPr txBox="1"/>
          <p:nvPr/>
        </p:nvSpPr>
        <p:spPr>
          <a:xfrm>
            <a:off x="6222584" y="2502039"/>
            <a:ext cx="2869843" cy="692497"/>
          </a:xfrm>
          <a:prstGeom prst="rect">
            <a:avLst/>
          </a:prstGeom>
          <a:noFill/>
        </p:spPr>
        <p:txBody>
          <a:bodyPr wrap="square">
            <a:spAutoFit/>
          </a:bodyPr>
          <a:lstStyle/>
          <a:p>
            <a:pPr marL="135255" algn="r"/>
            <a:r>
              <a:rPr lang="pt-BR" sz="975" dirty="0">
                <a:latin typeface="Arial" panose="020B0604020202020204" pitchFamily="34" charset="0"/>
              </a:rPr>
              <a:t>Admitir à licitação </a:t>
            </a:r>
            <a:r>
              <a:rPr lang="pt-BR" sz="975" b="1" dirty="0">
                <a:latin typeface="Arial" panose="020B0604020202020204" pitchFamily="34" charset="0"/>
              </a:rPr>
              <a:t>e/ ou celebrar contrato com </a:t>
            </a:r>
            <a:r>
              <a:rPr lang="pt-BR" sz="975" b="1" dirty="0">
                <a:solidFill>
                  <a:srgbClr val="00B0F0"/>
                </a:solidFill>
                <a:latin typeface="Arial" panose="020B0604020202020204" pitchFamily="34" charset="0"/>
              </a:rPr>
              <a:t>EMPRESA OU PROFISSIONAL declarado INIDÔNEO </a:t>
            </a:r>
            <a:r>
              <a:rPr lang="pt-BR" sz="975" b="1" dirty="0">
                <a:latin typeface="Arial" panose="020B0604020202020204" pitchFamily="34" charset="0"/>
              </a:rPr>
              <a:t>incidindo na mesma pena o contratado</a:t>
            </a:r>
            <a:r>
              <a:rPr lang="pt-BR" sz="975" dirty="0">
                <a:latin typeface="Arial" panose="020B0604020202020204" pitchFamily="34" charset="0"/>
              </a:rPr>
              <a:t>:</a:t>
            </a:r>
          </a:p>
        </p:txBody>
      </p:sp>
      <p:sp>
        <p:nvSpPr>
          <p:cNvPr id="158" name="CaixaDeTexto 157">
            <a:extLst>
              <a:ext uri="{FF2B5EF4-FFF2-40B4-BE49-F238E27FC236}">
                <a16:creationId xmlns:a16="http://schemas.microsoft.com/office/drawing/2014/main" id="{F999498D-7F07-E48B-C86F-088685BDB5A8}"/>
              </a:ext>
            </a:extLst>
          </p:cNvPr>
          <p:cNvSpPr txBox="1"/>
          <p:nvPr/>
        </p:nvSpPr>
        <p:spPr>
          <a:xfrm>
            <a:off x="6898626" y="3088283"/>
            <a:ext cx="2248764" cy="369332"/>
          </a:xfrm>
          <a:prstGeom prst="rect">
            <a:avLst/>
          </a:prstGeom>
          <a:noFill/>
        </p:spPr>
        <p:txBody>
          <a:bodyPr wrap="square">
            <a:spAutoFit/>
          </a:bodyPr>
          <a:lstStyle/>
          <a:p>
            <a:r>
              <a:rPr lang="pt-BR" sz="900" b="1" dirty="0">
                <a:solidFill>
                  <a:srgbClr val="FF0000"/>
                </a:solidFill>
                <a:latin typeface="Arial" panose="020B0604020202020204" pitchFamily="34" charset="0"/>
              </a:rPr>
              <a:t>Pena - reclusão, de 1 a 3 anos, e multa</a:t>
            </a:r>
            <a:endParaRPr lang="pt-BR" sz="900" b="1" dirty="0">
              <a:solidFill>
                <a:srgbClr val="FF0000"/>
              </a:solidFill>
            </a:endParaRPr>
          </a:p>
        </p:txBody>
      </p:sp>
      <p:sp>
        <p:nvSpPr>
          <p:cNvPr id="160" name="CaixaDeTexto 159">
            <a:extLst>
              <a:ext uri="{FF2B5EF4-FFF2-40B4-BE49-F238E27FC236}">
                <a16:creationId xmlns:a16="http://schemas.microsoft.com/office/drawing/2014/main" id="{480F0184-5B63-D319-9715-8D2B34814C2C}"/>
              </a:ext>
            </a:extLst>
          </p:cNvPr>
          <p:cNvSpPr txBox="1"/>
          <p:nvPr/>
        </p:nvSpPr>
        <p:spPr>
          <a:xfrm>
            <a:off x="6898627" y="3245137"/>
            <a:ext cx="3177380" cy="230832"/>
          </a:xfrm>
          <a:prstGeom prst="rect">
            <a:avLst/>
          </a:prstGeom>
          <a:noFill/>
        </p:spPr>
        <p:txBody>
          <a:bodyPr wrap="square">
            <a:spAutoFit/>
          </a:bodyPr>
          <a:lstStyle/>
          <a:p>
            <a:r>
              <a:rPr lang="pt-BR" sz="900" b="1" dirty="0">
                <a:solidFill>
                  <a:srgbClr val="FF0000"/>
                </a:solidFill>
                <a:latin typeface="Arial" panose="020B0604020202020204" pitchFamily="34" charset="0"/>
              </a:rPr>
              <a:t>Pena - reclusão, de 3 a 6 anos, e multa</a:t>
            </a:r>
            <a:endParaRPr lang="pt-BR" sz="900" b="1" dirty="0">
              <a:solidFill>
                <a:srgbClr val="FF0000"/>
              </a:solidFill>
            </a:endParaRPr>
          </a:p>
        </p:txBody>
      </p:sp>
      <p:sp>
        <p:nvSpPr>
          <p:cNvPr id="163" name="CaixaDeTexto 162">
            <a:extLst>
              <a:ext uri="{FF2B5EF4-FFF2-40B4-BE49-F238E27FC236}">
                <a16:creationId xmlns:a16="http://schemas.microsoft.com/office/drawing/2014/main" id="{AB8CDC9A-0961-CB39-E970-72A29B2D5D65}"/>
              </a:ext>
            </a:extLst>
          </p:cNvPr>
          <p:cNvSpPr txBox="1"/>
          <p:nvPr/>
        </p:nvSpPr>
        <p:spPr>
          <a:xfrm rot="20701614">
            <a:off x="5334359" y="2039091"/>
            <a:ext cx="1118472" cy="346249"/>
          </a:xfrm>
          <a:prstGeom prst="rect">
            <a:avLst/>
          </a:prstGeom>
          <a:noFill/>
        </p:spPr>
        <p:txBody>
          <a:bodyPr wrap="square">
            <a:spAutoFit/>
          </a:bodyPr>
          <a:lstStyle/>
          <a:p>
            <a:r>
              <a:rPr lang="pt-BR" sz="1650" dirty="0">
                <a:solidFill>
                  <a:schemeClr val="bg1"/>
                </a:solidFill>
                <a:latin typeface="Aharoni" panose="02010803020104030203" pitchFamily="2" charset="-79"/>
                <a:cs typeface="Aharoni" panose="02010803020104030203" pitchFamily="2" charset="-79"/>
              </a:rPr>
              <a:t>Art. 337-N</a:t>
            </a:r>
          </a:p>
        </p:txBody>
      </p:sp>
      <p:sp>
        <p:nvSpPr>
          <p:cNvPr id="165" name="CaixaDeTexto 164">
            <a:extLst>
              <a:ext uri="{FF2B5EF4-FFF2-40B4-BE49-F238E27FC236}">
                <a16:creationId xmlns:a16="http://schemas.microsoft.com/office/drawing/2014/main" id="{4F0DC503-F909-5813-D567-33780D62B1F2}"/>
              </a:ext>
            </a:extLst>
          </p:cNvPr>
          <p:cNvSpPr txBox="1"/>
          <p:nvPr/>
        </p:nvSpPr>
        <p:spPr>
          <a:xfrm>
            <a:off x="6372366" y="1587350"/>
            <a:ext cx="2686863" cy="611706"/>
          </a:xfrm>
          <a:prstGeom prst="rect">
            <a:avLst/>
          </a:prstGeom>
          <a:noFill/>
        </p:spPr>
        <p:txBody>
          <a:bodyPr wrap="square">
            <a:spAutoFit/>
          </a:bodyPr>
          <a:lstStyle/>
          <a:p>
            <a:r>
              <a:rPr lang="pt-BR" sz="1125" dirty="0">
                <a:latin typeface="Arial" panose="020B0604020202020204" pitchFamily="34" charset="0"/>
              </a:rPr>
              <a:t>Obstar, impedir ou dificultar injustamente a inscrição de qualquer interessado nos registros cadastrais ...:</a:t>
            </a:r>
            <a:endParaRPr lang="pt-BR" sz="1125" dirty="0"/>
          </a:p>
        </p:txBody>
      </p:sp>
      <p:sp>
        <p:nvSpPr>
          <p:cNvPr id="167" name="CaixaDeTexto 166">
            <a:extLst>
              <a:ext uri="{FF2B5EF4-FFF2-40B4-BE49-F238E27FC236}">
                <a16:creationId xmlns:a16="http://schemas.microsoft.com/office/drawing/2014/main" id="{6A40E48F-323C-8D9E-0E9F-AC64134340AD}"/>
              </a:ext>
            </a:extLst>
          </p:cNvPr>
          <p:cNvSpPr txBox="1"/>
          <p:nvPr/>
        </p:nvSpPr>
        <p:spPr>
          <a:xfrm>
            <a:off x="6171010" y="2204304"/>
            <a:ext cx="3024617" cy="230832"/>
          </a:xfrm>
          <a:prstGeom prst="rect">
            <a:avLst/>
          </a:prstGeom>
          <a:noFill/>
        </p:spPr>
        <p:txBody>
          <a:bodyPr wrap="square">
            <a:spAutoFit/>
          </a:bodyPr>
          <a:lstStyle/>
          <a:p>
            <a:pPr marL="135255" algn="r"/>
            <a:r>
              <a:rPr lang="pt-BR" sz="900" b="1" dirty="0">
                <a:solidFill>
                  <a:srgbClr val="FF0000"/>
                </a:solidFill>
                <a:latin typeface="Arial" panose="020B0604020202020204" pitchFamily="34" charset="0"/>
              </a:rPr>
              <a:t>Pena - reclusão, de 6 meses a 2 anos, e multa.</a:t>
            </a:r>
            <a:endParaRPr lang="pt-BR" sz="900" b="1" dirty="0">
              <a:solidFill>
                <a:srgbClr val="FF0000"/>
              </a:solidFill>
              <a:latin typeface="Times New Roman" panose="02020603050405020304" pitchFamily="18" charset="0"/>
            </a:endParaRPr>
          </a:p>
        </p:txBody>
      </p:sp>
      <p:sp>
        <p:nvSpPr>
          <p:cNvPr id="168" name="CaixaDeTexto 167">
            <a:extLst>
              <a:ext uri="{FF2B5EF4-FFF2-40B4-BE49-F238E27FC236}">
                <a16:creationId xmlns:a16="http://schemas.microsoft.com/office/drawing/2014/main" id="{9C1CC0D0-2291-EB62-FCBC-853F091C6C2A}"/>
              </a:ext>
            </a:extLst>
          </p:cNvPr>
          <p:cNvSpPr txBox="1"/>
          <p:nvPr/>
        </p:nvSpPr>
        <p:spPr>
          <a:xfrm rot="19284092">
            <a:off x="5016763" y="1425040"/>
            <a:ext cx="1118472" cy="346249"/>
          </a:xfrm>
          <a:prstGeom prst="rect">
            <a:avLst/>
          </a:prstGeom>
          <a:noFill/>
        </p:spPr>
        <p:txBody>
          <a:bodyPr wrap="square">
            <a:spAutoFit/>
          </a:bodyPr>
          <a:lstStyle/>
          <a:p>
            <a:r>
              <a:rPr lang="pt-BR" sz="1650" dirty="0">
                <a:solidFill>
                  <a:schemeClr val="bg1"/>
                </a:solidFill>
                <a:latin typeface="Aharoni" panose="02010803020104030203" pitchFamily="2" charset="-79"/>
                <a:cs typeface="Aharoni" panose="02010803020104030203" pitchFamily="2" charset="-79"/>
              </a:rPr>
              <a:t>Art. 337-O</a:t>
            </a:r>
          </a:p>
        </p:txBody>
      </p:sp>
      <p:sp>
        <p:nvSpPr>
          <p:cNvPr id="170" name="CaixaDeTexto 169">
            <a:extLst>
              <a:ext uri="{FF2B5EF4-FFF2-40B4-BE49-F238E27FC236}">
                <a16:creationId xmlns:a16="http://schemas.microsoft.com/office/drawing/2014/main" id="{1D973D37-EDF4-F74D-E333-54B8D91D36C2}"/>
              </a:ext>
            </a:extLst>
          </p:cNvPr>
          <p:cNvSpPr txBox="1"/>
          <p:nvPr/>
        </p:nvSpPr>
        <p:spPr>
          <a:xfrm>
            <a:off x="5527242" y="532968"/>
            <a:ext cx="3543413" cy="900246"/>
          </a:xfrm>
          <a:prstGeom prst="rect">
            <a:avLst/>
          </a:prstGeom>
          <a:noFill/>
        </p:spPr>
        <p:txBody>
          <a:bodyPr wrap="square">
            <a:spAutoFit/>
          </a:bodyPr>
          <a:lstStyle/>
          <a:p>
            <a:pPr marL="135255" algn="r"/>
            <a:r>
              <a:rPr lang="pt-BR" sz="1050" dirty="0">
                <a:latin typeface="Arial" panose="020B0604020202020204" pitchFamily="34" charset="0"/>
              </a:rPr>
              <a:t>Omitir, modificar ou entregar à Administração Pública levantamento cadastral...em relevante dissonância com a realidade, em frustração ao caráter competitivo da licitação ou em detrimento da seleção da proposta mais vantajosa para a Administração Pública...:</a:t>
            </a:r>
          </a:p>
        </p:txBody>
      </p:sp>
      <p:sp>
        <p:nvSpPr>
          <p:cNvPr id="172" name="CaixaDeTexto 171">
            <a:extLst>
              <a:ext uri="{FF2B5EF4-FFF2-40B4-BE49-F238E27FC236}">
                <a16:creationId xmlns:a16="http://schemas.microsoft.com/office/drawing/2014/main" id="{D77F4AC4-ED7E-D3F5-0C72-DD0385A848A3}"/>
              </a:ext>
            </a:extLst>
          </p:cNvPr>
          <p:cNvSpPr txBox="1"/>
          <p:nvPr/>
        </p:nvSpPr>
        <p:spPr>
          <a:xfrm>
            <a:off x="6197833" y="1384616"/>
            <a:ext cx="2964803" cy="242374"/>
          </a:xfrm>
          <a:prstGeom prst="rect">
            <a:avLst/>
          </a:prstGeom>
          <a:noFill/>
        </p:spPr>
        <p:txBody>
          <a:bodyPr wrap="square">
            <a:spAutoFit/>
          </a:bodyPr>
          <a:lstStyle/>
          <a:p>
            <a:r>
              <a:rPr lang="pt-BR" sz="975" b="1" dirty="0">
                <a:solidFill>
                  <a:srgbClr val="FF0000"/>
                </a:solidFill>
                <a:latin typeface="Arial" panose="020B0604020202020204" pitchFamily="34" charset="0"/>
              </a:rPr>
              <a:t>Pena - reclusão, de 6 meses a 3 anos, e multa</a:t>
            </a:r>
            <a:endParaRPr lang="pt-BR" sz="975" b="1" dirty="0">
              <a:solidFill>
                <a:srgbClr val="FF0000"/>
              </a:solidFill>
            </a:endParaRPr>
          </a:p>
        </p:txBody>
      </p:sp>
      <p:sp>
        <p:nvSpPr>
          <p:cNvPr id="173" name="CaixaDeTexto 172">
            <a:extLst>
              <a:ext uri="{FF2B5EF4-FFF2-40B4-BE49-F238E27FC236}">
                <a16:creationId xmlns:a16="http://schemas.microsoft.com/office/drawing/2014/main" id="{95FF2B09-2EFF-149B-3F7B-72EB9AE3DBBE}"/>
              </a:ext>
            </a:extLst>
          </p:cNvPr>
          <p:cNvSpPr txBox="1"/>
          <p:nvPr/>
        </p:nvSpPr>
        <p:spPr>
          <a:xfrm rot="17298672">
            <a:off x="4395915" y="1045464"/>
            <a:ext cx="1118472" cy="346249"/>
          </a:xfrm>
          <a:prstGeom prst="rect">
            <a:avLst/>
          </a:prstGeom>
          <a:noFill/>
        </p:spPr>
        <p:txBody>
          <a:bodyPr wrap="square">
            <a:spAutoFit/>
          </a:bodyPr>
          <a:lstStyle/>
          <a:p>
            <a:r>
              <a:rPr lang="pt-BR" sz="1650" dirty="0">
                <a:solidFill>
                  <a:schemeClr val="bg1"/>
                </a:solidFill>
                <a:latin typeface="Aharoni" panose="02010803020104030203" pitchFamily="2" charset="-79"/>
                <a:cs typeface="Aharoni" panose="02010803020104030203" pitchFamily="2" charset="-79"/>
              </a:rPr>
              <a:t>Art. 337-P</a:t>
            </a:r>
          </a:p>
        </p:txBody>
      </p:sp>
      <p:sp>
        <p:nvSpPr>
          <p:cNvPr id="175" name="CaixaDeTexto 174">
            <a:extLst>
              <a:ext uri="{FF2B5EF4-FFF2-40B4-BE49-F238E27FC236}">
                <a16:creationId xmlns:a16="http://schemas.microsoft.com/office/drawing/2014/main" id="{F09C26BC-187C-3B62-C04D-52AACF9470E3}"/>
              </a:ext>
            </a:extLst>
          </p:cNvPr>
          <p:cNvSpPr txBox="1"/>
          <p:nvPr/>
        </p:nvSpPr>
        <p:spPr>
          <a:xfrm>
            <a:off x="4634904" y="0"/>
            <a:ext cx="3860411" cy="646331"/>
          </a:xfrm>
          <a:prstGeom prst="rect">
            <a:avLst/>
          </a:prstGeom>
          <a:noFill/>
        </p:spPr>
        <p:txBody>
          <a:bodyPr wrap="square">
            <a:spAutoFit/>
          </a:bodyPr>
          <a:lstStyle/>
          <a:p>
            <a:r>
              <a:rPr lang="pt-BR" sz="1200" dirty="0">
                <a:latin typeface="Arial" panose="020B0604020202020204" pitchFamily="34" charset="0"/>
              </a:rPr>
              <a:t>A pena de multa cominada aos crimes previstos aqui não poderá ser inferior a 2% (dois por cento) do valor do contrato.</a:t>
            </a:r>
            <a:endParaRPr lang="pt-BR" sz="1200" dirty="0"/>
          </a:p>
        </p:txBody>
      </p:sp>
    </p:spTree>
    <p:extLst>
      <p:ext uri="{BB962C8B-B14F-4D97-AF65-F5344CB8AC3E}">
        <p14:creationId xmlns:p14="http://schemas.microsoft.com/office/powerpoint/2010/main" val="86955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500" fill="hold"/>
                                        <p:tgtEl>
                                          <p:spTgt spid="41"/>
                                        </p:tgtEl>
                                        <p:attrNameLst>
                                          <p:attrName>ppt_w</p:attrName>
                                        </p:attrNameLst>
                                      </p:cBhvr>
                                      <p:tavLst>
                                        <p:tav tm="0">
                                          <p:val>
                                            <p:fltVal val="0"/>
                                          </p:val>
                                        </p:tav>
                                        <p:tav tm="100000">
                                          <p:val>
                                            <p:strVal val="#ppt_w"/>
                                          </p:val>
                                        </p:tav>
                                      </p:tavLst>
                                    </p:anim>
                                    <p:anim calcmode="lin" valueType="num">
                                      <p:cBhvr>
                                        <p:cTn id="18" dur="500" fill="hold"/>
                                        <p:tgtEl>
                                          <p:spTgt spid="41"/>
                                        </p:tgtEl>
                                        <p:attrNameLst>
                                          <p:attrName>ppt_h</p:attrName>
                                        </p:attrNameLst>
                                      </p:cBhvr>
                                      <p:tavLst>
                                        <p:tav tm="0">
                                          <p:val>
                                            <p:fltVal val="0"/>
                                          </p:val>
                                        </p:tav>
                                        <p:tav tm="100000">
                                          <p:val>
                                            <p:strVal val="#ppt_h"/>
                                          </p:val>
                                        </p:tav>
                                      </p:tavLst>
                                    </p:anim>
                                    <p:animEffect transition="in" filter="fade">
                                      <p:cBhvr>
                                        <p:cTn id="19" dur="500"/>
                                        <p:tgtEl>
                                          <p:spTgt spid="4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500" fill="hold"/>
                                        <p:tgtEl>
                                          <p:spTgt spid="40"/>
                                        </p:tgtEl>
                                        <p:attrNameLst>
                                          <p:attrName>ppt_w</p:attrName>
                                        </p:attrNameLst>
                                      </p:cBhvr>
                                      <p:tavLst>
                                        <p:tav tm="0">
                                          <p:val>
                                            <p:fltVal val="0"/>
                                          </p:val>
                                        </p:tav>
                                        <p:tav tm="100000">
                                          <p:val>
                                            <p:strVal val="#ppt_w"/>
                                          </p:val>
                                        </p:tav>
                                      </p:tavLst>
                                    </p:anim>
                                    <p:anim calcmode="lin" valueType="num">
                                      <p:cBhvr>
                                        <p:cTn id="23" dur="500" fill="hold"/>
                                        <p:tgtEl>
                                          <p:spTgt spid="40"/>
                                        </p:tgtEl>
                                        <p:attrNameLst>
                                          <p:attrName>ppt_h</p:attrName>
                                        </p:attrNameLst>
                                      </p:cBhvr>
                                      <p:tavLst>
                                        <p:tav tm="0">
                                          <p:val>
                                            <p:fltVal val="0"/>
                                          </p:val>
                                        </p:tav>
                                        <p:tav tm="100000">
                                          <p:val>
                                            <p:strVal val="#ppt_h"/>
                                          </p:val>
                                        </p:tav>
                                      </p:tavLst>
                                    </p:anim>
                                    <p:animEffect transition="in" filter="fade">
                                      <p:cBhvr>
                                        <p:cTn id="24" dur="500"/>
                                        <p:tgtEl>
                                          <p:spTgt spid="4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500" fill="hold"/>
                                        <p:tgtEl>
                                          <p:spTgt spid="36"/>
                                        </p:tgtEl>
                                        <p:attrNameLst>
                                          <p:attrName>ppt_w</p:attrName>
                                        </p:attrNameLst>
                                      </p:cBhvr>
                                      <p:tavLst>
                                        <p:tav tm="0">
                                          <p:val>
                                            <p:fltVal val="0"/>
                                          </p:val>
                                        </p:tav>
                                        <p:tav tm="100000">
                                          <p:val>
                                            <p:strVal val="#ppt_w"/>
                                          </p:val>
                                        </p:tav>
                                      </p:tavLst>
                                    </p:anim>
                                    <p:anim calcmode="lin" valueType="num">
                                      <p:cBhvr>
                                        <p:cTn id="43" dur="500" fill="hold"/>
                                        <p:tgtEl>
                                          <p:spTgt spid="36"/>
                                        </p:tgtEl>
                                        <p:attrNameLst>
                                          <p:attrName>ppt_h</p:attrName>
                                        </p:attrNameLst>
                                      </p:cBhvr>
                                      <p:tavLst>
                                        <p:tav tm="0">
                                          <p:val>
                                            <p:fltVal val="0"/>
                                          </p:val>
                                        </p:tav>
                                        <p:tav tm="100000">
                                          <p:val>
                                            <p:strVal val="#ppt_h"/>
                                          </p:val>
                                        </p:tav>
                                      </p:tavLst>
                                    </p:anim>
                                    <p:animEffect transition="in" filter="fade">
                                      <p:cBhvr>
                                        <p:cTn id="44" dur="500"/>
                                        <p:tgtEl>
                                          <p:spTgt spid="3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animEffect transition="in" filter="fade">
                                      <p:cBhvr>
                                        <p:cTn id="49" dur="500"/>
                                        <p:tgtEl>
                                          <p:spTgt spid="3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p:cTn id="52" dur="500" fill="hold"/>
                                        <p:tgtEl>
                                          <p:spTgt spid="34"/>
                                        </p:tgtEl>
                                        <p:attrNameLst>
                                          <p:attrName>ppt_w</p:attrName>
                                        </p:attrNameLst>
                                      </p:cBhvr>
                                      <p:tavLst>
                                        <p:tav tm="0">
                                          <p:val>
                                            <p:fltVal val="0"/>
                                          </p:val>
                                        </p:tav>
                                        <p:tav tm="100000">
                                          <p:val>
                                            <p:strVal val="#ppt_w"/>
                                          </p:val>
                                        </p:tav>
                                      </p:tavLst>
                                    </p:anim>
                                    <p:anim calcmode="lin" valueType="num">
                                      <p:cBhvr>
                                        <p:cTn id="53" dur="500" fill="hold"/>
                                        <p:tgtEl>
                                          <p:spTgt spid="34"/>
                                        </p:tgtEl>
                                        <p:attrNameLst>
                                          <p:attrName>ppt_h</p:attrName>
                                        </p:attrNameLst>
                                      </p:cBhvr>
                                      <p:tavLst>
                                        <p:tav tm="0">
                                          <p:val>
                                            <p:fltVal val="0"/>
                                          </p:val>
                                        </p:tav>
                                        <p:tav tm="100000">
                                          <p:val>
                                            <p:strVal val="#ppt_h"/>
                                          </p:val>
                                        </p:tav>
                                      </p:tavLst>
                                    </p:anim>
                                    <p:animEffect transition="in" filter="fade">
                                      <p:cBhvr>
                                        <p:cTn id="54" dur="500"/>
                                        <p:tgtEl>
                                          <p:spTgt spid="34"/>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p:cTn id="57" dur="500" fill="hold"/>
                                        <p:tgtEl>
                                          <p:spTgt spid="33"/>
                                        </p:tgtEl>
                                        <p:attrNameLst>
                                          <p:attrName>ppt_w</p:attrName>
                                        </p:attrNameLst>
                                      </p:cBhvr>
                                      <p:tavLst>
                                        <p:tav tm="0">
                                          <p:val>
                                            <p:fltVal val="0"/>
                                          </p:val>
                                        </p:tav>
                                        <p:tav tm="100000">
                                          <p:val>
                                            <p:strVal val="#ppt_w"/>
                                          </p:val>
                                        </p:tav>
                                      </p:tavLst>
                                    </p:anim>
                                    <p:anim calcmode="lin" valueType="num">
                                      <p:cBhvr>
                                        <p:cTn id="58" dur="500" fill="hold"/>
                                        <p:tgtEl>
                                          <p:spTgt spid="33"/>
                                        </p:tgtEl>
                                        <p:attrNameLst>
                                          <p:attrName>ppt_h</p:attrName>
                                        </p:attrNameLst>
                                      </p:cBhvr>
                                      <p:tavLst>
                                        <p:tav tm="0">
                                          <p:val>
                                            <p:fltVal val="0"/>
                                          </p:val>
                                        </p:tav>
                                        <p:tav tm="100000">
                                          <p:val>
                                            <p:strVal val="#ppt_h"/>
                                          </p:val>
                                        </p:tav>
                                      </p:tavLst>
                                    </p:anim>
                                    <p:animEffect transition="in" filter="fade">
                                      <p:cBhvr>
                                        <p:cTn id="59" dur="500"/>
                                        <p:tgtEl>
                                          <p:spTgt spid="33"/>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p:cTn id="62" dur="500" fill="hold"/>
                                        <p:tgtEl>
                                          <p:spTgt spid="32"/>
                                        </p:tgtEl>
                                        <p:attrNameLst>
                                          <p:attrName>ppt_w</p:attrName>
                                        </p:attrNameLst>
                                      </p:cBhvr>
                                      <p:tavLst>
                                        <p:tav tm="0">
                                          <p:val>
                                            <p:fltVal val="0"/>
                                          </p:val>
                                        </p:tav>
                                        <p:tav tm="100000">
                                          <p:val>
                                            <p:strVal val="#ppt_w"/>
                                          </p:val>
                                        </p:tav>
                                      </p:tavLst>
                                    </p:anim>
                                    <p:anim calcmode="lin" valueType="num">
                                      <p:cBhvr>
                                        <p:cTn id="63" dur="500" fill="hold"/>
                                        <p:tgtEl>
                                          <p:spTgt spid="32"/>
                                        </p:tgtEl>
                                        <p:attrNameLst>
                                          <p:attrName>ppt_h</p:attrName>
                                        </p:attrNameLst>
                                      </p:cBhvr>
                                      <p:tavLst>
                                        <p:tav tm="0">
                                          <p:val>
                                            <p:fltVal val="0"/>
                                          </p:val>
                                        </p:tav>
                                        <p:tav tm="100000">
                                          <p:val>
                                            <p:strVal val="#ppt_h"/>
                                          </p:val>
                                        </p:tav>
                                      </p:tavLst>
                                    </p:anim>
                                    <p:animEffect transition="in" filter="fade">
                                      <p:cBhvr>
                                        <p:cTn id="64" dur="500"/>
                                        <p:tgtEl>
                                          <p:spTgt spid="32"/>
                                        </p:tgtEl>
                                      </p:cBhvr>
                                    </p:animEffect>
                                  </p:childTnLst>
                                </p:cTn>
                              </p:par>
                            </p:childTnLst>
                          </p:cTn>
                        </p:par>
                        <p:par>
                          <p:cTn id="65" fill="hold">
                            <p:stCondLst>
                              <p:cond delay="500"/>
                            </p:stCondLst>
                            <p:childTnLst>
                              <p:par>
                                <p:cTn id="66" presetID="45" presetClass="entr" presetSubtype="0" fill="hold" nodeType="afterEffect">
                                  <p:stCondLst>
                                    <p:cond delay="0"/>
                                  </p:stCondLst>
                                  <p:childTnLst>
                                    <p:set>
                                      <p:cBhvr>
                                        <p:cTn id="67" dur="1" fill="hold">
                                          <p:stCondLst>
                                            <p:cond delay="0"/>
                                          </p:stCondLst>
                                        </p:cTn>
                                        <p:tgtEl>
                                          <p:spTgt spid="76"/>
                                        </p:tgtEl>
                                        <p:attrNameLst>
                                          <p:attrName>style.visibility</p:attrName>
                                        </p:attrNameLst>
                                      </p:cBhvr>
                                      <p:to>
                                        <p:strVal val="visible"/>
                                      </p:to>
                                    </p:set>
                                    <p:animEffect transition="in" filter="fade">
                                      <p:cBhvr>
                                        <p:cTn id="68" dur="2000"/>
                                        <p:tgtEl>
                                          <p:spTgt spid="76"/>
                                        </p:tgtEl>
                                      </p:cBhvr>
                                    </p:animEffect>
                                    <p:anim calcmode="lin" valueType="num">
                                      <p:cBhvr>
                                        <p:cTn id="69" dur="2000" fill="hold"/>
                                        <p:tgtEl>
                                          <p:spTgt spid="76"/>
                                        </p:tgtEl>
                                        <p:attrNameLst>
                                          <p:attrName>ppt_w</p:attrName>
                                        </p:attrNameLst>
                                      </p:cBhvr>
                                      <p:tavLst>
                                        <p:tav tm="0" fmla="#ppt_w*sin(2.5*pi*$)">
                                          <p:val>
                                            <p:fltVal val="0"/>
                                          </p:val>
                                        </p:tav>
                                        <p:tav tm="100000">
                                          <p:val>
                                            <p:fltVal val="1"/>
                                          </p:val>
                                        </p:tav>
                                      </p:tavLst>
                                    </p:anim>
                                    <p:anim calcmode="lin" valueType="num">
                                      <p:cBhvr>
                                        <p:cTn id="70" dur="2000" fill="hold"/>
                                        <p:tgtEl>
                                          <p:spTgt spid="76"/>
                                        </p:tgtEl>
                                        <p:attrNameLst>
                                          <p:attrName>ppt_h</p:attrName>
                                        </p:attrNameLst>
                                      </p:cBhvr>
                                      <p:tavLst>
                                        <p:tav tm="0">
                                          <p:val>
                                            <p:strVal val="#ppt_h"/>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circle(in)">
                                      <p:cBhvr>
                                        <p:cTn id="75" dur="2000"/>
                                        <p:tgtEl>
                                          <p:spTgt spid="78"/>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80"/>
                                        </p:tgtEl>
                                        <p:attrNameLst>
                                          <p:attrName>style.visibility</p:attrName>
                                        </p:attrNameLst>
                                      </p:cBhvr>
                                      <p:to>
                                        <p:strVal val="visible"/>
                                      </p:to>
                                    </p:set>
                                    <p:anim calcmode="lin" valueType="num">
                                      <p:cBhvr additive="base">
                                        <p:cTn id="80" dur="500" fill="hold"/>
                                        <p:tgtEl>
                                          <p:spTgt spid="80"/>
                                        </p:tgtEl>
                                        <p:attrNameLst>
                                          <p:attrName>ppt_x</p:attrName>
                                        </p:attrNameLst>
                                      </p:cBhvr>
                                      <p:tavLst>
                                        <p:tav tm="0">
                                          <p:val>
                                            <p:strVal val="0-#ppt_w/2"/>
                                          </p:val>
                                        </p:tav>
                                        <p:tav tm="100000">
                                          <p:val>
                                            <p:strVal val="#ppt_x"/>
                                          </p:val>
                                        </p:tav>
                                      </p:tavLst>
                                    </p:anim>
                                    <p:anim calcmode="lin" valueType="num">
                                      <p:cBhvr additive="base">
                                        <p:cTn id="81" dur="5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82"/>
                                        </p:tgtEl>
                                        <p:attrNameLst>
                                          <p:attrName>style.visibility</p:attrName>
                                        </p:attrNameLst>
                                      </p:cBhvr>
                                      <p:to>
                                        <p:strVal val="visible"/>
                                      </p:to>
                                    </p:set>
                                    <p:animEffect transition="in" filter="barn(inVertical)">
                                      <p:cBhvr>
                                        <p:cTn id="86" dur="500"/>
                                        <p:tgtEl>
                                          <p:spTgt spid="82"/>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grpId="0" nodeType="clickEffect">
                                  <p:stCondLst>
                                    <p:cond delay="0"/>
                                  </p:stCondLst>
                                  <p:childTnLst>
                                    <p:set>
                                      <p:cBhvr>
                                        <p:cTn id="90" dur="1" fill="hold">
                                          <p:stCondLst>
                                            <p:cond delay="0"/>
                                          </p:stCondLst>
                                        </p:cTn>
                                        <p:tgtEl>
                                          <p:spTgt spid="84"/>
                                        </p:tgtEl>
                                        <p:attrNameLst>
                                          <p:attrName>style.visibility</p:attrName>
                                        </p:attrNameLst>
                                      </p:cBhvr>
                                      <p:to>
                                        <p:strVal val="visible"/>
                                      </p:to>
                                    </p:set>
                                    <p:animEffect transition="in" filter="circle(in)">
                                      <p:cBhvr>
                                        <p:cTn id="91" dur="2000"/>
                                        <p:tgtEl>
                                          <p:spTgt spid="84"/>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8" fill="hold" grpId="0" nodeType="clickEffect">
                                  <p:stCondLst>
                                    <p:cond delay="0"/>
                                  </p:stCondLst>
                                  <p:childTnLst>
                                    <p:set>
                                      <p:cBhvr>
                                        <p:cTn id="95" dur="1" fill="hold">
                                          <p:stCondLst>
                                            <p:cond delay="0"/>
                                          </p:stCondLst>
                                        </p:cTn>
                                        <p:tgtEl>
                                          <p:spTgt spid="86"/>
                                        </p:tgtEl>
                                        <p:attrNameLst>
                                          <p:attrName>style.visibility</p:attrName>
                                        </p:attrNameLst>
                                      </p:cBhvr>
                                      <p:to>
                                        <p:strVal val="visible"/>
                                      </p:to>
                                    </p:set>
                                    <p:anim calcmode="lin" valueType="num">
                                      <p:cBhvr additive="base">
                                        <p:cTn id="96" dur="500" fill="hold"/>
                                        <p:tgtEl>
                                          <p:spTgt spid="86"/>
                                        </p:tgtEl>
                                        <p:attrNameLst>
                                          <p:attrName>ppt_x</p:attrName>
                                        </p:attrNameLst>
                                      </p:cBhvr>
                                      <p:tavLst>
                                        <p:tav tm="0">
                                          <p:val>
                                            <p:strVal val="0-#ppt_w/2"/>
                                          </p:val>
                                        </p:tav>
                                        <p:tav tm="100000">
                                          <p:val>
                                            <p:strVal val="#ppt_x"/>
                                          </p:val>
                                        </p:tav>
                                      </p:tavLst>
                                    </p:anim>
                                    <p:anim calcmode="lin" valueType="num">
                                      <p:cBhvr additive="base">
                                        <p:cTn id="97" dur="50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barn(inVertical)">
                                      <p:cBhvr>
                                        <p:cTn id="102" dur="500"/>
                                        <p:tgtEl>
                                          <p:spTgt spid="89"/>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grpId="0" nodeType="clickEffect">
                                  <p:stCondLst>
                                    <p:cond delay="0"/>
                                  </p:stCondLst>
                                  <p:childTnLst>
                                    <p:set>
                                      <p:cBhvr>
                                        <p:cTn id="106" dur="1" fill="hold">
                                          <p:stCondLst>
                                            <p:cond delay="0"/>
                                          </p:stCondLst>
                                        </p:cTn>
                                        <p:tgtEl>
                                          <p:spTgt spid="87"/>
                                        </p:tgtEl>
                                        <p:attrNameLst>
                                          <p:attrName>style.visibility</p:attrName>
                                        </p:attrNameLst>
                                      </p:cBhvr>
                                      <p:to>
                                        <p:strVal val="visible"/>
                                      </p:to>
                                    </p:set>
                                    <p:animEffect transition="in" filter="circle(in)">
                                      <p:cBhvr>
                                        <p:cTn id="107" dur="2000"/>
                                        <p:tgtEl>
                                          <p:spTgt spid="87"/>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8" fill="hold" grpId="0" nodeType="clickEffect">
                                  <p:stCondLst>
                                    <p:cond delay="0"/>
                                  </p:stCondLst>
                                  <p:childTnLst>
                                    <p:set>
                                      <p:cBhvr>
                                        <p:cTn id="111" dur="1" fill="hold">
                                          <p:stCondLst>
                                            <p:cond delay="0"/>
                                          </p:stCondLst>
                                        </p:cTn>
                                        <p:tgtEl>
                                          <p:spTgt spid="91"/>
                                        </p:tgtEl>
                                        <p:attrNameLst>
                                          <p:attrName>style.visibility</p:attrName>
                                        </p:attrNameLst>
                                      </p:cBhvr>
                                      <p:to>
                                        <p:strVal val="visible"/>
                                      </p:to>
                                    </p:set>
                                    <p:anim calcmode="lin" valueType="num">
                                      <p:cBhvr additive="base">
                                        <p:cTn id="112" dur="500" fill="hold"/>
                                        <p:tgtEl>
                                          <p:spTgt spid="91"/>
                                        </p:tgtEl>
                                        <p:attrNameLst>
                                          <p:attrName>ppt_x</p:attrName>
                                        </p:attrNameLst>
                                      </p:cBhvr>
                                      <p:tavLst>
                                        <p:tav tm="0">
                                          <p:val>
                                            <p:strVal val="0-#ppt_w/2"/>
                                          </p:val>
                                        </p:tav>
                                        <p:tav tm="100000">
                                          <p:val>
                                            <p:strVal val="#ppt_x"/>
                                          </p:val>
                                        </p:tav>
                                      </p:tavLst>
                                    </p:anim>
                                    <p:anim calcmode="lin" valueType="num">
                                      <p:cBhvr additive="base">
                                        <p:cTn id="113"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93"/>
                                        </p:tgtEl>
                                        <p:attrNameLst>
                                          <p:attrName>style.visibility</p:attrName>
                                        </p:attrNameLst>
                                      </p:cBhvr>
                                      <p:to>
                                        <p:strVal val="visible"/>
                                      </p:to>
                                    </p:set>
                                    <p:animEffect transition="in" filter="barn(inVertical)">
                                      <p:cBhvr>
                                        <p:cTn id="118" dur="500"/>
                                        <p:tgtEl>
                                          <p:spTgt spid="93"/>
                                        </p:tgtEl>
                                      </p:cBhvr>
                                    </p:animEffect>
                                  </p:childTnLst>
                                </p:cTn>
                              </p:par>
                            </p:childTnLst>
                          </p:cTn>
                        </p:par>
                      </p:childTnLst>
                    </p:cTn>
                  </p:par>
                  <p:par>
                    <p:cTn id="119" fill="hold">
                      <p:stCondLst>
                        <p:cond delay="indefinite"/>
                      </p:stCondLst>
                      <p:childTnLst>
                        <p:par>
                          <p:cTn id="120" fill="hold">
                            <p:stCondLst>
                              <p:cond delay="0"/>
                            </p:stCondLst>
                            <p:childTnLst>
                              <p:par>
                                <p:cTn id="121" presetID="6" presetClass="entr" presetSubtype="16" fill="hold" grpId="0" nodeType="clickEffect">
                                  <p:stCondLst>
                                    <p:cond delay="0"/>
                                  </p:stCondLst>
                                  <p:childTnLst>
                                    <p:set>
                                      <p:cBhvr>
                                        <p:cTn id="122" dur="1" fill="hold">
                                          <p:stCondLst>
                                            <p:cond delay="0"/>
                                          </p:stCondLst>
                                        </p:cTn>
                                        <p:tgtEl>
                                          <p:spTgt spid="94"/>
                                        </p:tgtEl>
                                        <p:attrNameLst>
                                          <p:attrName>style.visibility</p:attrName>
                                        </p:attrNameLst>
                                      </p:cBhvr>
                                      <p:to>
                                        <p:strVal val="visible"/>
                                      </p:to>
                                    </p:set>
                                    <p:animEffect transition="in" filter="circle(in)">
                                      <p:cBhvr>
                                        <p:cTn id="123" dur="2000"/>
                                        <p:tgtEl>
                                          <p:spTgt spid="94"/>
                                        </p:tgtEl>
                                      </p:cBhvr>
                                    </p:animEffect>
                                  </p:childTnLst>
                                </p:cTn>
                              </p:par>
                            </p:childTnLst>
                          </p:cTn>
                        </p:par>
                      </p:childTnLst>
                    </p:cTn>
                  </p:par>
                  <p:par>
                    <p:cTn id="124" fill="hold">
                      <p:stCondLst>
                        <p:cond delay="indefinite"/>
                      </p:stCondLst>
                      <p:childTnLst>
                        <p:par>
                          <p:cTn id="125" fill="hold">
                            <p:stCondLst>
                              <p:cond delay="0"/>
                            </p:stCondLst>
                            <p:childTnLst>
                              <p:par>
                                <p:cTn id="126" presetID="2" presetClass="entr" presetSubtype="8" fill="hold" grpId="0" nodeType="clickEffect">
                                  <p:stCondLst>
                                    <p:cond delay="0"/>
                                  </p:stCondLst>
                                  <p:childTnLst>
                                    <p:set>
                                      <p:cBhvr>
                                        <p:cTn id="127" dur="1" fill="hold">
                                          <p:stCondLst>
                                            <p:cond delay="0"/>
                                          </p:stCondLst>
                                        </p:cTn>
                                        <p:tgtEl>
                                          <p:spTgt spid="96"/>
                                        </p:tgtEl>
                                        <p:attrNameLst>
                                          <p:attrName>style.visibility</p:attrName>
                                        </p:attrNameLst>
                                      </p:cBhvr>
                                      <p:to>
                                        <p:strVal val="visible"/>
                                      </p:to>
                                    </p:set>
                                    <p:anim calcmode="lin" valueType="num">
                                      <p:cBhvr additive="base">
                                        <p:cTn id="128" dur="500" fill="hold"/>
                                        <p:tgtEl>
                                          <p:spTgt spid="96"/>
                                        </p:tgtEl>
                                        <p:attrNameLst>
                                          <p:attrName>ppt_x</p:attrName>
                                        </p:attrNameLst>
                                      </p:cBhvr>
                                      <p:tavLst>
                                        <p:tav tm="0">
                                          <p:val>
                                            <p:strVal val="0-#ppt_w/2"/>
                                          </p:val>
                                        </p:tav>
                                        <p:tav tm="100000">
                                          <p:val>
                                            <p:strVal val="#ppt_x"/>
                                          </p:val>
                                        </p:tav>
                                      </p:tavLst>
                                    </p:anim>
                                    <p:anim calcmode="lin" valueType="num">
                                      <p:cBhvr additive="base">
                                        <p:cTn id="129" dur="500" fill="hold"/>
                                        <p:tgtEl>
                                          <p:spTgt spid="96"/>
                                        </p:tgtEl>
                                        <p:attrNameLst>
                                          <p:attrName>ppt_y</p:attrName>
                                        </p:attrNameLst>
                                      </p:cBhvr>
                                      <p:tavLst>
                                        <p:tav tm="0">
                                          <p:val>
                                            <p:strVal val="#ppt_y"/>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6" presetClass="entr" presetSubtype="16" fill="hold" grpId="0" nodeType="clickEffect">
                                  <p:stCondLst>
                                    <p:cond delay="0"/>
                                  </p:stCondLst>
                                  <p:childTnLst>
                                    <p:set>
                                      <p:cBhvr>
                                        <p:cTn id="133" dur="1" fill="hold">
                                          <p:stCondLst>
                                            <p:cond delay="0"/>
                                          </p:stCondLst>
                                        </p:cTn>
                                        <p:tgtEl>
                                          <p:spTgt spid="100"/>
                                        </p:tgtEl>
                                        <p:attrNameLst>
                                          <p:attrName>style.visibility</p:attrName>
                                        </p:attrNameLst>
                                      </p:cBhvr>
                                      <p:to>
                                        <p:strVal val="visible"/>
                                      </p:to>
                                    </p:set>
                                    <p:animEffect transition="in" filter="circle(in)">
                                      <p:cBhvr>
                                        <p:cTn id="134" dur="2000"/>
                                        <p:tgtEl>
                                          <p:spTgt spid="100"/>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grpId="0" nodeType="clickEffect">
                                  <p:stCondLst>
                                    <p:cond delay="0"/>
                                  </p:stCondLst>
                                  <p:childTnLst>
                                    <p:set>
                                      <p:cBhvr>
                                        <p:cTn id="138" dur="1" fill="hold">
                                          <p:stCondLst>
                                            <p:cond delay="0"/>
                                          </p:stCondLst>
                                        </p:cTn>
                                        <p:tgtEl>
                                          <p:spTgt spid="98"/>
                                        </p:tgtEl>
                                        <p:attrNameLst>
                                          <p:attrName>style.visibility</p:attrName>
                                        </p:attrNameLst>
                                      </p:cBhvr>
                                      <p:to>
                                        <p:strVal val="visible"/>
                                      </p:to>
                                    </p:set>
                                    <p:animEffect transition="in" filter="barn(inVertical)">
                                      <p:cBhvr>
                                        <p:cTn id="139" dur="500"/>
                                        <p:tgtEl>
                                          <p:spTgt spid="98"/>
                                        </p:tgtEl>
                                      </p:cBhvr>
                                    </p:animEffect>
                                  </p:childTnLst>
                                </p:cTn>
                              </p:par>
                            </p:childTnLst>
                          </p:cTn>
                        </p:par>
                      </p:childTnLst>
                    </p:cTn>
                  </p:par>
                  <p:par>
                    <p:cTn id="140" fill="hold">
                      <p:stCondLst>
                        <p:cond delay="indefinite"/>
                      </p:stCondLst>
                      <p:childTnLst>
                        <p:par>
                          <p:cTn id="141" fill="hold">
                            <p:stCondLst>
                              <p:cond delay="0"/>
                            </p:stCondLst>
                            <p:childTnLst>
                              <p:par>
                                <p:cTn id="142" presetID="2" presetClass="entr" presetSubtype="8" fill="hold" grpId="0" nodeType="clickEffect">
                                  <p:stCondLst>
                                    <p:cond delay="0"/>
                                  </p:stCondLst>
                                  <p:childTnLst>
                                    <p:set>
                                      <p:cBhvr>
                                        <p:cTn id="143" dur="1" fill="hold">
                                          <p:stCondLst>
                                            <p:cond delay="0"/>
                                          </p:stCondLst>
                                        </p:cTn>
                                        <p:tgtEl>
                                          <p:spTgt spid="102"/>
                                        </p:tgtEl>
                                        <p:attrNameLst>
                                          <p:attrName>style.visibility</p:attrName>
                                        </p:attrNameLst>
                                      </p:cBhvr>
                                      <p:to>
                                        <p:strVal val="visible"/>
                                      </p:to>
                                    </p:set>
                                    <p:anim calcmode="lin" valueType="num">
                                      <p:cBhvr additive="base">
                                        <p:cTn id="144" dur="500" fill="hold"/>
                                        <p:tgtEl>
                                          <p:spTgt spid="102"/>
                                        </p:tgtEl>
                                        <p:attrNameLst>
                                          <p:attrName>ppt_x</p:attrName>
                                        </p:attrNameLst>
                                      </p:cBhvr>
                                      <p:tavLst>
                                        <p:tav tm="0">
                                          <p:val>
                                            <p:strVal val="0-#ppt_w/2"/>
                                          </p:val>
                                        </p:tav>
                                        <p:tav tm="100000">
                                          <p:val>
                                            <p:strVal val="#ppt_x"/>
                                          </p:val>
                                        </p:tav>
                                      </p:tavLst>
                                    </p:anim>
                                    <p:anim calcmode="lin" valueType="num">
                                      <p:cBhvr additive="base">
                                        <p:cTn id="145" dur="500" fill="hold"/>
                                        <p:tgtEl>
                                          <p:spTgt spid="102"/>
                                        </p:tgtEl>
                                        <p:attrNameLst>
                                          <p:attrName>ppt_y</p:attrName>
                                        </p:attrNameLst>
                                      </p:cBhvr>
                                      <p:tavLst>
                                        <p:tav tm="0">
                                          <p:val>
                                            <p:strVal val="#ppt_y"/>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16" presetClass="entr" presetSubtype="21" fill="hold" grpId="0" nodeType="clickEffect">
                                  <p:stCondLst>
                                    <p:cond delay="0"/>
                                  </p:stCondLst>
                                  <p:childTnLst>
                                    <p:set>
                                      <p:cBhvr>
                                        <p:cTn id="149" dur="1" fill="hold">
                                          <p:stCondLst>
                                            <p:cond delay="0"/>
                                          </p:stCondLst>
                                        </p:cTn>
                                        <p:tgtEl>
                                          <p:spTgt spid="128"/>
                                        </p:tgtEl>
                                        <p:attrNameLst>
                                          <p:attrName>style.visibility</p:attrName>
                                        </p:attrNameLst>
                                      </p:cBhvr>
                                      <p:to>
                                        <p:strVal val="visible"/>
                                      </p:to>
                                    </p:set>
                                    <p:animEffect transition="in" filter="barn(inVertical)">
                                      <p:cBhvr>
                                        <p:cTn id="150" dur="500"/>
                                        <p:tgtEl>
                                          <p:spTgt spid="128"/>
                                        </p:tgtEl>
                                      </p:cBhvr>
                                    </p:animEffect>
                                  </p:childTnLst>
                                </p:cTn>
                              </p:par>
                            </p:childTnLst>
                          </p:cTn>
                        </p:par>
                      </p:childTnLst>
                    </p:cTn>
                  </p:par>
                  <p:par>
                    <p:cTn id="151" fill="hold">
                      <p:stCondLst>
                        <p:cond delay="indefinite"/>
                      </p:stCondLst>
                      <p:childTnLst>
                        <p:par>
                          <p:cTn id="152" fill="hold">
                            <p:stCondLst>
                              <p:cond delay="0"/>
                            </p:stCondLst>
                            <p:childTnLst>
                              <p:par>
                                <p:cTn id="153" presetID="6" presetClass="entr" presetSubtype="16" fill="hold" grpId="0" nodeType="clickEffect">
                                  <p:stCondLst>
                                    <p:cond delay="0"/>
                                  </p:stCondLst>
                                  <p:childTnLst>
                                    <p:set>
                                      <p:cBhvr>
                                        <p:cTn id="154" dur="1" fill="hold">
                                          <p:stCondLst>
                                            <p:cond delay="0"/>
                                          </p:stCondLst>
                                        </p:cTn>
                                        <p:tgtEl>
                                          <p:spTgt spid="129"/>
                                        </p:tgtEl>
                                        <p:attrNameLst>
                                          <p:attrName>style.visibility</p:attrName>
                                        </p:attrNameLst>
                                      </p:cBhvr>
                                      <p:to>
                                        <p:strVal val="visible"/>
                                      </p:to>
                                    </p:set>
                                    <p:animEffect transition="in" filter="circle(in)">
                                      <p:cBhvr>
                                        <p:cTn id="155" dur="2000"/>
                                        <p:tgtEl>
                                          <p:spTgt spid="129"/>
                                        </p:tgtEl>
                                      </p:cBhvr>
                                    </p:animEffect>
                                  </p:childTnLst>
                                </p:cTn>
                              </p:par>
                            </p:childTnLst>
                          </p:cTn>
                        </p:par>
                      </p:childTnLst>
                    </p:cTn>
                  </p:par>
                  <p:par>
                    <p:cTn id="156" fill="hold">
                      <p:stCondLst>
                        <p:cond delay="indefinite"/>
                      </p:stCondLst>
                      <p:childTnLst>
                        <p:par>
                          <p:cTn id="157" fill="hold">
                            <p:stCondLst>
                              <p:cond delay="0"/>
                            </p:stCondLst>
                            <p:childTnLst>
                              <p:par>
                                <p:cTn id="158" presetID="2" presetClass="entr" presetSubtype="8" fill="hold" grpId="0" nodeType="clickEffect">
                                  <p:stCondLst>
                                    <p:cond delay="0"/>
                                  </p:stCondLst>
                                  <p:childTnLst>
                                    <p:set>
                                      <p:cBhvr>
                                        <p:cTn id="159" dur="1" fill="hold">
                                          <p:stCondLst>
                                            <p:cond delay="0"/>
                                          </p:stCondLst>
                                        </p:cTn>
                                        <p:tgtEl>
                                          <p:spTgt spid="131"/>
                                        </p:tgtEl>
                                        <p:attrNameLst>
                                          <p:attrName>style.visibility</p:attrName>
                                        </p:attrNameLst>
                                      </p:cBhvr>
                                      <p:to>
                                        <p:strVal val="visible"/>
                                      </p:to>
                                    </p:set>
                                    <p:anim calcmode="lin" valueType="num">
                                      <p:cBhvr additive="base">
                                        <p:cTn id="160" dur="500" fill="hold"/>
                                        <p:tgtEl>
                                          <p:spTgt spid="131"/>
                                        </p:tgtEl>
                                        <p:attrNameLst>
                                          <p:attrName>ppt_x</p:attrName>
                                        </p:attrNameLst>
                                      </p:cBhvr>
                                      <p:tavLst>
                                        <p:tav tm="0">
                                          <p:val>
                                            <p:strVal val="0-#ppt_w/2"/>
                                          </p:val>
                                        </p:tav>
                                        <p:tav tm="100000">
                                          <p:val>
                                            <p:strVal val="#ppt_x"/>
                                          </p:val>
                                        </p:tav>
                                      </p:tavLst>
                                    </p:anim>
                                    <p:anim calcmode="lin" valueType="num">
                                      <p:cBhvr additive="base">
                                        <p:cTn id="161" dur="500" fill="hold"/>
                                        <p:tgtEl>
                                          <p:spTgt spid="131"/>
                                        </p:tgtEl>
                                        <p:attrNameLst>
                                          <p:attrName>ppt_y</p:attrName>
                                        </p:attrNameLst>
                                      </p:cBhvr>
                                      <p:tavLst>
                                        <p:tav tm="0">
                                          <p:val>
                                            <p:strVal val="#ppt_y"/>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16" presetClass="entr" presetSubtype="21" fill="hold" grpId="0" nodeType="clickEffect">
                                  <p:stCondLst>
                                    <p:cond delay="0"/>
                                  </p:stCondLst>
                                  <p:childTnLst>
                                    <p:set>
                                      <p:cBhvr>
                                        <p:cTn id="165" dur="1" fill="hold">
                                          <p:stCondLst>
                                            <p:cond delay="0"/>
                                          </p:stCondLst>
                                        </p:cTn>
                                        <p:tgtEl>
                                          <p:spTgt spid="133"/>
                                        </p:tgtEl>
                                        <p:attrNameLst>
                                          <p:attrName>style.visibility</p:attrName>
                                        </p:attrNameLst>
                                      </p:cBhvr>
                                      <p:to>
                                        <p:strVal val="visible"/>
                                      </p:to>
                                    </p:set>
                                    <p:animEffect transition="in" filter="barn(inVertical)">
                                      <p:cBhvr>
                                        <p:cTn id="166" dur="500"/>
                                        <p:tgtEl>
                                          <p:spTgt spid="133"/>
                                        </p:tgtEl>
                                      </p:cBhvr>
                                    </p:animEffect>
                                  </p:childTnLst>
                                </p:cTn>
                              </p:par>
                            </p:childTnLst>
                          </p:cTn>
                        </p:par>
                      </p:childTnLst>
                    </p:cTn>
                  </p:par>
                  <p:par>
                    <p:cTn id="167" fill="hold">
                      <p:stCondLst>
                        <p:cond delay="indefinite"/>
                      </p:stCondLst>
                      <p:childTnLst>
                        <p:par>
                          <p:cTn id="168" fill="hold">
                            <p:stCondLst>
                              <p:cond delay="0"/>
                            </p:stCondLst>
                            <p:childTnLst>
                              <p:par>
                                <p:cTn id="169" presetID="6" presetClass="entr" presetSubtype="16" fill="hold" grpId="0" nodeType="clickEffect">
                                  <p:stCondLst>
                                    <p:cond delay="0"/>
                                  </p:stCondLst>
                                  <p:childTnLst>
                                    <p:set>
                                      <p:cBhvr>
                                        <p:cTn id="170" dur="1" fill="hold">
                                          <p:stCondLst>
                                            <p:cond delay="0"/>
                                          </p:stCondLst>
                                        </p:cTn>
                                        <p:tgtEl>
                                          <p:spTgt spid="134"/>
                                        </p:tgtEl>
                                        <p:attrNameLst>
                                          <p:attrName>style.visibility</p:attrName>
                                        </p:attrNameLst>
                                      </p:cBhvr>
                                      <p:to>
                                        <p:strVal val="visible"/>
                                      </p:to>
                                    </p:set>
                                    <p:animEffect transition="in" filter="circle(in)">
                                      <p:cBhvr>
                                        <p:cTn id="171" dur="2000"/>
                                        <p:tgtEl>
                                          <p:spTgt spid="134"/>
                                        </p:tgtEl>
                                      </p:cBhvr>
                                    </p:animEffect>
                                  </p:childTnLst>
                                </p:cTn>
                              </p:par>
                            </p:childTnLst>
                          </p:cTn>
                        </p:par>
                      </p:childTnLst>
                    </p:cTn>
                  </p:par>
                  <p:par>
                    <p:cTn id="172" fill="hold">
                      <p:stCondLst>
                        <p:cond delay="indefinite"/>
                      </p:stCondLst>
                      <p:childTnLst>
                        <p:par>
                          <p:cTn id="173" fill="hold">
                            <p:stCondLst>
                              <p:cond delay="0"/>
                            </p:stCondLst>
                            <p:childTnLst>
                              <p:par>
                                <p:cTn id="174" presetID="2" presetClass="entr" presetSubtype="2" fill="hold" grpId="0" nodeType="clickEffect">
                                  <p:stCondLst>
                                    <p:cond delay="0"/>
                                  </p:stCondLst>
                                  <p:childTnLst>
                                    <p:set>
                                      <p:cBhvr>
                                        <p:cTn id="175" dur="1" fill="hold">
                                          <p:stCondLst>
                                            <p:cond delay="0"/>
                                          </p:stCondLst>
                                        </p:cTn>
                                        <p:tgtEl>
                                          <p:spTgt spid="136"/>
                                        </p:tgtEl>
                                        <p:attrNameLst>
                                          <p:attrName>style.visibility</p:attrName>
                                        </p:attrNameLst>
                                      </p:cBhvr>
                                      <p:to>
                                        <p:strVal val="visible"/>
                                      </p:to>
                                    </p:set>
                                    <p:anim calcmode="lin" valueType="num">
                                      <p:cBhvr additive="base">
                                        <p:cTn id="176" dur="500" fill="hold"/>
                                        <p:tgtEl>
                                          <p:spTgt spid="136"/>
                                        </p:tgtEl>
                                        <p:attrNameLst>
                                          <p:attrName>ppt_x</p:attrName>
                                        </p:attrNameLst>
                                      </p:cBhvr>
                                      <p:tavLst>
                                        <p:tav tm="0">
                                          <p:val>
                                            <p:strVal val="1+#ppt_w/2"/>
                                          </p:val>
                                        </p:tav>
                                        <p:tav tm="100000">
                                          <p:val>
                                            <p:strVal val="#ppt_x"/>
                                          </p:val>
                                        </p:tav>
                                      </p:tavLst>
                                    </p:anim>
                                    <p:anim calcmode="lin" valueType="num">
                                      <p:cBhvr additive="base">
                                        <p:cTn id="177" dur="500" fill="hold"/>
                                        <p:tgtEl>
                                          <p:spTgt spid="136"/>
                                        </p:tgtEl>
                                        <p:attrNameLst>
                                          <p:attrName>ppt_y</p:attrName>
                                        </p:attrNameLst>
                                      </p:cBhvr>
                                      <p:tavLst>
                                        <p:tav tm="0">
                                          <p:val>
                                            <p:strVal val="#ppt_y"/>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16" presetClass="entr" presetSubtype="21" fill="hold" grpId="0" nodeType="clickEffect">
                                  <p:stCondLst>
                                    <p:cond delay="0"/>
                                  </p:stCondLst>
                                  <p:childTnLst>
                                    <p:set>
                                      <p:cBhvr>
                                        <p:cTn id="181" dur="1" fill="hold">
                                          <p:stCondLst>
                                            <p:cond delay="0"/>
                                          </p:stCondLst>
                                        </p:cTn>
                                        <p:tgtEl>
                                          <p:spTgt spid="138"/>
                                        </p:tgtEl>
                                        <p:attrNameLst>
                                          <p:attrName>style.visibility</p:attrName>
                                        </p:attrNameLst>
                                      </p:cBhvr>
                                      <p:to>
                                        <p:strVal val="visible"/>
                                      </p:to>
                                    </p:set>
                                    <p:animEffect transition="in" filter="barn(inVertical)">
                                      <p:cBhvr>
                                        <p:cTn id="182" dur="500"/>
                                        <p:tgtEl>
                                          <p:spTgt spid="138"/>
                                        </p:tgtEl>
                                      </p:cBhvr>
                                    </p:animEffect>
                                  </p:childTnLst>
                                </p:cTn>
                              </p:par>
                            </p:childTnLst>
                          </p:cTn>
                        </p:par>
                      </p:childTnLst>
                    </p:cTn>
                  </p:par>
                  <p:par>
                    <p:cTn id="183" fill="hold">
                      <p:stCondLst>
                        <p:cond delay="indefinite"/>
                      </p:stCondLst>
                      <p:childTnLst>
                        <p:par>
                          <p:cTn id="184" fill="hold">
                            <p:stCondLst>
                              <p:cond delay="0"/>
                            </p:stCondLst>
                            <p:childTnLst>
                              <p:par>
                                <p:cTn id="185" presetID="16" presetClass="entr" presetSubtype="21" fill="hold" grpId="0" nodeType="clickEffect">
                                  <p:stCondLst>
                                    <p:cond delay="0"/>
                                  </p:stCondLst>
                                  <p:childTnLst>
                                    <p:set>
                                      <p:cBhvr>
                                        <p:cTn id="186" dur="1" fill="hold">
                                          <p:stCondLst>
                                            <p:cond delay="0"/>
                                          </p:stCondLst>
                                        </p:cTn>
                                        <p:tgtEl>
                                          <p:spTgt spid="140"/>
                                        </p:tgtEl>
                                        <p:attrNameLst>
                                          <p:attrName>style.visibility</p:attrName>
                                        </p:attrNameLst>
                                      </p:cBhvr>
                                      <p:to>
                                        <p:strVal val="visible"/>
                                      </p:to>
                                    </p:set>
                                    <p:animEffect transition="in" filter="barn(inVertical)">
                                      <p:cBhvr>
                                        <p:cTn id="187" dur="500"/>
                                        <p:tgtEl>
                                          <p:spTgt spid="140"/>
                                        </p:tgtEl>
                                      </p:cBhvr>
                                    </p:animEffect>
                                  </p:childTnLst>
                                </p:cTn>
                              </p:par>
                            </p:childTnLst>
                          </p:cTn>
                        </p:par>
                      </p:childTnLst>
                    </p:cTn>
                  </p:par>
                  <p:par>
                    <p:cTn id="188" fill="hold">
                      <p:stCondLst>
                        <p:cond delay="indefinite"/>
                      </p:stCondLst>
                      <p:childTnLst>
                        <p:par>
                          <p:cTn id="189" fill="hold">
                            <p:stCondLst>
                              <p:cond delay="0"/>
                            </p:stCondLst>
                            <p:childTnLst>
                              <p:par>
                                <p:cTn id="190" presetID="6" presetClass="entr" presetSubtype="16" fill="hold" grpId="0" nodeType="clickEffect">
                                  <p:stCondLst>
                                    <p:cond delay="0"/>
                                  </p:stCondLst>
                                  <p:childTnLst>
                                    <p:set>
                                      <p:cBhvr>
                                        <p:cTn id="191" dur="1" fill="hold">
                                          <p:stCondLst>
                                            <p:cond delay="0"/>
                                          </p:stCondLst>
                                        </p:cTn>
                                        <p:tgtEl>
                                          <p:spTgt spid="141"/>
                                        </p:tgtEl>
                                        <p:attrNameLst>
                                          <p:attrName>style.visibility</p:attrName>
                                        </p:attrNameLst>
                                      </p:cBhvr>
                                      <p:to>
                                        <p:strVal val="visible"/>
                                      </p:to>
                                    </p:set>
                                    <p:animEffect transition="in" filter="circle(in)">
                                      <p:cBhvr>
                                        <p:cTn id="192" dur="2000"/>
                                        <p:tgtEl>
                                          <p:spTgt spid="141"/>
                                        </p:tgtEl>
                                      </p:cBhvr>
                                    </p:animEffect>
                                  </p:childTnLst>
                                </p:cTn>
                              </p:par>
                            </p:childTnLst>
                          </p:cTn>
                        </p:par>
                      </p:childTnLst>
                    </p:cTn>
                  </p:par>
                  <p:par>
                    <p:cTn id="193" fill="hold">
                      <p:stCondLst>
                        <p:cond delay="indefinite"/>
                      </p:stCondLst>
                      <p:childTnLst>
                        <p:par>
                          <p:cTn id="194" fill="hold">
                            <p:stCondLst>
                              <p:cond delay="0"/>
                            </p:stCondLst>
                            <p:childTnLst>
                              <p:par>
                                <p:cTn id="195" presetID="2" presetClass="entr" presetSubtype="2" fill="hold" grpId="0" nodeType="clickEffect">
                                  <p:stCondLst>
                                    <p:cond delay="0"/>
                                  </p:stCondLst>
                                  <p:childTnLst>
                                    <p:set>
                                      <p:cBhvr>
                                        <p:cTn id="196" dur="1" fill="hold">
                                          <p:stCondLst>
                                            <p:cond delay="0"/>
                                          </p:stCondLst>
                                        </p:cTn>
                                        <p:tgtEl>
                                          <p:spTgt spid="143"/>
                                        </p:tgtEl>
                                        <p:attrNameLst>
                                          <p:attrName>style.visibility</p:attrName>
                                        </p:attrNameLst>
                                      </p:cBhvr>
                                      <p:to>
                                        <p:strVal val="visible"/>
                                      </p:to>
                                    </p:set>
                                    <p:anim calcmode="lin" valueType="num">
                                      <p:cBhvr additive="base">
                                        <p:cTn id="197" dur="500" fill="hold"/>
                                        <p:tgtEl>
                                          <p:spTgt spid="143"/>
                                        </p:tgtEl>
                                        <p:attrNameLst>
                                          <p:attrName>ppt_x</p:attrName>
                                        </p:attrNameLst>
                                      </p:cBhvr>
                                      <p:tavLst>
                                        <p:tav tm="0">
                                          <p:val>
                                            <p:strVal val="1+#ppt_w/2"/>
                                          </p:val>
                                        </p:tav>
                                        <p:tav tm="100000">
                                          <p:val>
                                            <p:strVal val="#ppt_x"/>
                                          </p:val>
                                        </p:tav>
                                      </p:tavLst>
                                    </p:anim>
                                    <p:anim calcmode="lin" valueType="num">
                                      <p:cBhvr additive="base">
                                        <p:cTn id="198" dur="5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16" presetClass="entr" presetSubtype="21" fill="hold" grpId="0" nodeType="clickEffect">
                                  <p:stCondLst>
                                    <p:cond delay="0"/>
                                  </p:stCondLst>
                                  <p:childTnLst>
                                    <p:set>
                                      <p:cBhvr>
                                        <p:cTn id="202" dur="1" fill="hold">
                                          <p:stCondLst>
                                            <p:cond delay="0"/>
                                          </p:stCondLst>
                                        </p:cTn>
                                        <p:tgtEl>
                                          <p:spTgt spid="149"/>
                                        </p:tgtEl>
                                        <p:attrNameLst>
                                          <p:attrName>style.visibility</p:attrName>
                                        </p:attrNameLst>
                                      </p:cBhvr>
                                      <p:to>
                                        <p:strVal val="visible"/>
                                      </p:to>
                                    </p:set>
                                    <p:animEffect transition="in" filter="barn(inVertical)">
                                      <p:cBhvr>
                                        <p:cTn id="203" dur="500"/>
                                        <p:tgtEl>
                                          <p:spTgt spid="149"/>
                                        </p:tgtEl>
                                      </p:cBhvr>
                                    </p:animEffect>
                                  </p:childTnLst>
                                </p:cTn>
                              </p:par>
                            </p:childTnLst>
                          </p:cTn>
                        </p:par>
                      </p:childTnLst>
                    </p:cTn>
                  </p:par>
                  <p:par>
                    <p:cTn id="204" fill="hold">
                      <p:stCondLst>
                        <p:cond delay="indefinite"/>
                      </p:stCondLst>
                      <p:childTnLst>
                        <p:par>
                          <p:cTn id="205" fill="hold">
                            <p:stCondLst>
                              <p:cond delay="0"/>
                            </p:stCondLst>
                            <p:childTnLst>
                              <p:par>
                                <p:cTn id="206" presetID="16" presetClass="entr" presetSubtype="21" fill="hold" grpId="0" nodeType="clickEffect">
                                  <p:stCondLst>
                                    <p:cond delay="0"/>
                                  </p:stCondLst>
                                  <p:childTnLst>
                                    <p:set>
                                      <p:cBhvr>
                                        <p:cTn id="207" dur="1" fill="hold">
                                          <p:stCondLst>
                                            <p:cond delay="0"/>
                                          </p:stCondLst>
                                        </p:cTn>
                                        <p:tgtEl>
                                          <p:spTgt spid="145"/>
                                        </p:tgtEl>
                                        <p:attrNameLst>
                                          <p:attrName>style.visibility</p:attrName>
                                        </p:attrNameLst>
                                      </p:cBhvr>
                                      <p:to>
                                        <p:strVal val="visible"/>
                                      </p:to>
                                    </p:set>
                                    <p:animEffect transition="in" filter="barn(inVertical)">
                                      <p:cBhvr>
                                        <p:cTn id="208" dur="500"/>
                                        <p:tgtEl>
                                          <p:spTgt spid="145"/>
                                        </p:tgtEl>
                                      </p:cBhvr>
                                    </p:animEffect>
                                  </p:childTnLst>
                                </p:cTn>
                              </p:par>
                            </p:childTnLst>
                          </p:cTn>
                        </p:par>
                      </p:childTnLst>
                    </p:cTn>
                  </p:par>
                  <p:par>
                    <p:cTn id="209" fill="hold">
                      <p:stCondLst>
                        <p:cond delay="indefinite"/>
                      </p:stCondLst>
                      <p:childTnLst>
                        <p:par>
                          <p:cTn id="210" fill="hold">
                            <p:stCondLst>
                              <p:cond delay="0"/>
                            </p:stCondLst>
                            <p:childTnLst>
                              <p:par>
                                <p:cTn id="211" presetID="2" presetClass="entr" presetSubtype="2" fill="hold" grpId="0" nodeType="clickEffect">
                                  <p:stCondLst>
                                    <p:cond delay="0"/>
                                  </p:stCondLst>
                                  <p:childTnLst>
                                    <p:set>
                                      <p:cBhvr>
                                        <p:cTn id="212" dur="1" fill="hold">
                                          <p:stCondLst>
                                            <p:cond delay="0"/>
                                          </p:stCondLst>
                                        </p:cTn>
                                        <p:tgtEl>
                                          <p:spTgt spid="147"/>
                                        </p:tgtEl>
                                        <p:attrNameLst>
                                          <p:attrName>style.visibility</p:attrName>
                                        </p:attrNameLst>
                                      </p:cBhvr>
                                      <p:to>
                                        <p:strVal val="visible"/>
                                      </p:to>
                                    </p:set>
                                    <p:anim calcmode="lin" valueType="num">
                                      <p:cBhvr additive="base">
                                        <p:cTn id="213" dur="500" fill="hold"/>
                                        <p:tgtEl>
                                          <p:spTgt spid="147"/>
                                        </p:tgtEl>
                                        <p:attrNameLst>
                                          <p:attrName>ppt_x</p:attrName>
                                        </p:attrNameLst>
                                      </p:cBhvr>
                                      <p:tavLst>
                                        <p:tav tm="0">
                                          <p:val>
                                            <p:strVal val="1+#ppt_w/2"/>
                                          </p:val>
                                        </p:tav>
                                        <p:tav tm="100000">
                                          <p:val>
                                            <p:strVal val="#ppt_x"/>
                                          </p:val>
                                        </p:tav>
                                      </p:tavLst>
                                    </p:anim>
                                    <p:anim calcmode="lin" valueType="num">
                                      <p:cBhvr additive="base">
                                        <p:cTn id="214" dur="500" fill="hold"/>
                                        <p:tgtEl>
                                          <p:spTgt spid="147"/>
                                        </p:tgtEl>
                                        <p:attrNameLst>
                                          <p:attrName>ppt_y</p:attrName>
                                        </p:attrNameLst>
                                      </p:cBhvr>
                                      <p:tavLst>
                                        <p:tav tm="0">
                                          <p:val>
                                            <p:strVal val="#ppt_y"/>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presetID="16" presetClass="entr" presetSubtype="21" fill="hold" nodeType="clickEffect">
                                  <p:stCondLst>
                                    <p:cond delay="0"/>
                                  </p:stCondLst>
                                  <p:childTnLst>
                                    <p:set>
                                      <p:cBhvr>
                                        <p:cTn id="218" dur="1" fill="hold">
                                          <p:stCondLst>
                                            <p:cond delay="0"/>
                                          </p:stCondLst>
                                        </p:cTn>
                                        <p:tgtEl>
                                          <p:spTgt spid="147">
                                            <p:txEl>
                                              <p:pRg st="0" end="0"/>
                                            </p:txEl>
                                          </p:spTgt>
                                        </p:tgtEl>
                                        <p:attrNameLst>
                                          <p:attrName>style.visibility</p:attrName>
                                        </p:attrNameLst>
                                      </p:cBhvr>
                                      <p:to>
                                        <p:strVal val="visible"/>
                                      </p:to>
                                    </p:set>
                                    <p:animEffect transition="in" filter="barn(inVertical)">
                                      <p:cBhvr>
                                        <p:cTn id="219" dur="500"/>
                                        <p:tgtEl>
                                          <p:spTgt spid="147">
                                            <p:txEl>
                                              <p:pRg st="0" end="0"/>
                                            </p:txEl>
                                          </p:spTgt>
                                        </p:tgtEl>
                                      </p:cBhvr>
                                    </p:animEffect>
                                  </p:childTnLst>
                                </p:cTn>
                              </p:par>
                            </p:childTnLst>
                          </p:cTn>
                        </p:par>
                      </p:childTnLst>
                    </p:cTn>
                  </p:par>
                  <p:par>
                    <p:cTn id="220" fill="hold">
                      <p:stCondLst>
                        <p:cond delay="indefinite"/>
                      </p:stCondLst>
                      <p:childTnLst>
                        <p:par>
                          <p:cTn id="221" fill="hold">
                            <p:stCondLst>
                              <p:cond delay="0"/>
                            </p:stCondLst>
                            <p:childTnLst>
                              <p:par>
                                <p:cTn id="222" presetID="16" presetClass="entr" presetSubtype="21" fill="hold" grpId="0" nodeType="clickEffect">
                                  <p:stCondLst>
                                    <p:cond delay="0"/>
                                  </p:stCondLst>
                                  <p:childTnLst>
                                    <p:set>
                                      <p:cBhvr>
                                        <p:cTn id="223" dur="1" fill="hold">
                                          <p:stCondLst>
                                            <p:cond delay="0"/>
                                          </p:stCondLst>
                                        </p:cTn>
                                        <p:tgtEl>
                                          <p:spTgt spid="151"/>
                                        </p:tgtEl>
                                        <p:attrNameLst>
                                          <p:attrName>style.visibility</p:attrName>
                                        </p:attrNameLst>
                                      </p:cBhvr>
                                      <p:to>
                                        <p:strVal val="visible"/>
                                      </p:to>
                                    </p:set>
                                    <p:animEffect transition="in" filter="barn(inVertical)">
                                      <p:cBhvr>
                                        <p:cTn id="224" dur="500"/>
                                        <p:tgtEl>
                                          <p:spTgt spid="151"/>
                                        </p:tgtEl>
                                      </p:cBhvr>
                                    </p:animEffect>
                                  </p:childTnLst>
                                </p:cTn>
                              </p:par>
                            </p:childTnLst>
                          </p:cTn>
                        </p:par>
                      </p:childTnLst>
                    </p:cTn>
                  </p:par>
                  <p:par>
                    <p:cTn id="225" fill="hold">
                      <p:stCondLst>
                        <p:cond delay="indefinite"/>
                      </p:stCondLst>
                      <p:childTnLst>
                        <p:par>
                          <p:cTn id="226" fill="hold">
                            <p:stCondLst>
                              <p:cond delay="0"/>
                            </p:stCondLst>
                            <p:childTnLst>
                              <p:par>
                                <p:cTn id="227" presetID="16" presetClass="entr" presetSubtype="21" fill="hold" grpId="0" nodeType="clickEffect">
                                  <p:stCondLst>
                                    <p:cond delay="0"/>
                                  </p:stCondLst>
                                  <p:childTnLst>
                                    <p:set>
                                      <p:cBhvr>
                                        <p:cTn id="228" dur="1" fill="hold">
                                          <p:stCondLst>
                                            <p:cond delay="0"/>
                                          </p:stCondLst>
                                        </p:cTn>
                                        <p:tgtEl>
                                          <p:spTgt spid="153"/>
                                        </p:tgtEl>
                                        <p:attrNameLst>
                                          <p:attrName>style.visibility</p:attrName>
                                        </p:attrNameLst>
                                      </p:cBhvr>
                                      <p:to>
                                        <p:strVal val="visible"/>
                                      </p:to>
                                    </p:set>
                                    <p:animEffect transition="in" filter="barn(inVertical)">
                                      <p:cBhvr>
                                        <p:cTn id="229" dur="500"/>
                                        <p:tgtEl>
                                          <p:spTgt spid="153"/>
                                        </p:tgtEl>
                                      </p:cBhvr>
                                    </p:animEffect>
                                  </p:childTnLst>
                                </p:cTn>
                              </p:par>
                            </p:childTnLst>
                          </p:cTn>
                        </p:par>
                      </p:childTnLst>
                    </p:cTn>
                  </p:par>
                  <p:par>
                    <p:cTn id="230" fill="hold">
                      <p:stCondLst>
                        <p:cond delay="indefinite"/>
                      </p:stCondLst>
                      <p:childTnLst>
                        <p:par>
                          <p:cTn id="231" fill="hold">
                            <p:stCondLst>
                              <p:cond delay="0"/>
                            </p:stCondLst>
                            <p:childTnLst>
                              <p:par>
                                <p:cTn id="232" presetID="6" presetClass="entr" presetSubtype="16" fill="hold" grpId="0" nodeType="clickEffect">
                                  <p:stCondLst>
                                    <p:cond delay="0"/>
                                  </p:stCondLst>
                                  <p:childTnLst>
                                    <p:set>
                                      <p:cBhvr>
                                        <p:cTn id="233" dur="1" fill="hold">
                                          <p:stCondLst>
                                            <p:cond delay="0"/>
                                          </p:stCondLst>
                                        </p:cTn>
                                        <p:tgtEl>
                                          <p:spTgt spid="154"/>
                                        </p:tgtEl>
                                        <p:attrNameLst>
                                          <p:attrName>style.visibility</p:attrName>
                                        </p:attrNameLst>
                                      </p:cBhvr>
                                      <p:to>
                                        <p:strVal val="visible"/>
                                      </p:to>
                                    </p:set>
                                    <p:animEffect transition="in" filter="circle(in)">
                                      <p:cBhvr>
                                        <p:cTn id="234" dur="2000"/>
                                        <p:tgtEl>
                                          <p:spTgt spid="154"/>
                                        </p:tgtEl>
                                      </p:cBhvr>
                                    </p:animEffect>
                                  </p:childTnLst>
                                </p:cTn>
                              </p:par>
                            </p:childTnLst>
                          </p:cTn>
                        </p:par>
                      </p:childTnLst>
                    </p:cTn>
                  </p:par>
                  <p:par>
                    <p:cTn id="235" fill="hold">
                      <p:stCondLst>
                        <p:cond delay="indefinite"/>
                      </p:stCondLst>
                      <p:childTnLst>
                        <p:par>
                          <p:cTn id="236" fill="hold">
                            <p:stCondLst>
                              <p:cond delay="0"/>
                            </p:stCondLst>
                            <p:childTnLst>
                              <p:par>
                                <p:cTn id="237" presetID="2" presetClass="entr" presetSubtype="2" fill="hold" grpId="0" nodeType="clickEffect">
                                  <p:stCondLst>
                                    <p:cond delay="0"/>
                                  </p:stCondLst>
                                  <p:childTnLst>
                                    <p:set>
                                      <p:cBhvr>
                                        <p:cTn id="238" dur="1" fill="hold">
                                          <p:stCondLst>
                                            <p:cond delay="0"/>
                                          </p:stCondLst>
                                        </p:cTn>
                                        <p:tgtEl>
                                          <p:spTgt spid="156"/>
                                        </p:tgtEl>
                                        <p:attrNameLst>
                                          <p:attrName>style.visibility</p:attrName>
                                        </p:attrNameLst>
                                      </p:cBhvr>
                                      <p:to>
                                        <p:strVal val="visible"/>
                                      </p:to>
                                    </p:set>
                                    <p:anim calcmode="lin" valueType="num">
                                      <p:cBhvr additive="base">
                                        <p:cTn id="239" dur="500" fill="hold"/>
                                        <p:tgtEl>
                                          <p:spTgt spid="156"/>
                                        </p:tgtEl>
                                        <p:attrNameLst>
                                          <p:attrName>ppt_x</p:attrName>
                                        </p:attrNameLst>
                                      </p:cBhvr>
                                      <p:tavLst>
                                        <p:tav tm="0">
                                          <p:val>
                                            <p:strVal val="1+#ppt_w/2"/>
                                          </p:val>
                                        </p:tav>
                                        <p:tav tm="100000">
                                          <p:val>
                                            <p:strVal val="#ppt_x"/>
                                          </p:val>
                                        </p:tav>
                                      </p:tavLst>
                                    </p:anim>
                                    <p:anim calcmode="lin" valueType="num">
                                      <p:cBhvr additive="base">
                                        <p:cTn id="240" dur="500" fill="hold"/>
                                        <p:tgtEl>
                                          <p:spTgt spid="156"/>
                                        </p:tgtEl>
                                        <p:attrNameLst>
                                          <p:attrName>ppt_y</p:attrName>
                                        </p:attrNameLst>
                                      </p:cBhvr>
                                      <p:tavLst>
                                        <p:tav tm="0">
                                          <p:val>
                                            <p:strVal val="#ppt_y"/>
                                          </p:val>
                                        </p:tav>
                                        <p:tav tm="100000">
                                          <p:val>
                                            <p:strVal val="#ppt_y"/>
                                          </p:val>
                                        </p:tav>
                                      </p:tavLst>
                                    </p:anim>
                                  </p:childTnLst>
                                </p:cTn>
                              </p:par>
                            </p:childTnLst>
                          </p:cTn>
                        </p:par>
                      </p:childTnLst>
                    </p:cTn>
                  </p:par>
                  <p:par>
                    <p:cTn id="241" fill="hold">
                      <p:stCondLst>
                        <p:cond delay="indefinite"/>
                      </p:stCondLst>
                      <p:childTnLst>
                        <p:par>
                          <p:cTn id="242" fill="hold">
                            <p:stCondLst>
                              <p:cond delay="0"/>
                            </p:stCondLst>
                            <p:childTnLst>
                              <p:par>
                                <p:cTn id="243" presetID="16" presetClass="entr" presetSubtype="21" fill="hold" grpId="0" nodeType="clickEffect">
                                  <p:stCondLst>
                                    <p:cond delay="0"/>
                                  </p:stCondLst>
                                  <p:childTnLst>
                                    <p:set>
                                      <p:cBhvr>
                                        <p:cTn id="244" dur="1" fill="hold">
                                          <p:stCondLst>
                                            <p:cond delay="0"/>
                                          </p:stCondLst>
                                        </p:cTn>
                                        <p:tgtEl>
                                          <p:spTgt spid="158"/>
                                        </p:tgtEl>
                                        <p:attrNameLst>
                                          <p:attrName>style.visibility</p:attrName>
                                        </p:attrNameLst>
                                      </p:cBhvr>
                                      <p:to>
                                        <p:strVal val="visible"/>
                                      </p:to>
                                    </p:set>
                                    <p:animEffect transition="in" filter="barn(inVertical)">
                                      <p:cBhvr>
                                        <p:cTn id="245" dur="500"/>
                                        <p:tgtEl>
                                          <p:spTgt spid="158"/>
                                        </p:tgtEl>
                                      </p:cBhvr>
                                    </p:animEffect>
                                  </p:childTnLst>
                                </p:cTn>
                              </p:par>
                            </p:childTnLst>
                          </p:cTn>
                        </p:par>
                      </p:childTnLst>
                    </p:cTn>
                  </p:par>
                  <p:par>
                    <p:cTn id="246" fill="hold">
                      <p:stCondLst>
                        <p:cond delay="indefinite"/>
                      </p:stCondLst>
                      <p:childTnLst>
                        <p:par>
                          <p:cTn id="247" fill="hold">
                            <p:stCondLst>
                              <p:cond delay="0"/>
                            </p:stCondLst>
                            <p:childTnLst>
                              <p:par>
                                <p:cTn id="248" presetID="16" presetClass="entr" presetSubtype="21" fill="hold" grpId="0" nodeType="clickEffect">
                                  <p:stCondLst>
                                    <p:cond delay="0"/>
                                  </p:stCondLst>
                                  <p:childTnLst>
                                    <p:set>
                                      <p:cBhvr>
                                        <p:cTn id="249" dur="1" fill="hold">
                                          <p:stCondLst>
                                            <p:cond delay="0"/>
                                          </p:stCondLst>
                                        </p:cTn>
                                        <p:tgtEl>
                                          <p:spTgt spid="160"/>
                                        </p:tgtEl>
                                        <p:attrNameLst>
                                          <p:attrName>style.visibility</p:attrName>
                                        </p:attrNameLst>
                                      </p:cBhvr>
                                      <p:to>
                                        <p:strVal val="visible"/>
                                      </p:to>
                                    </p:set>
                                    <p:animEffect transition="in" filter="barn(inVertical)">
                                      <p:cBhvr>
                                        <p:cTn id="250" dur="500"/>
                                        <p:tgtEl>
                                          <p:spTgt spid="160"/>
                                        </p:tgtEl>
                                      </p:cBhvr>
                                    </p:animEffect>
                                  </p:childTnLst>
                                </p:cTn>
                              </p:par>
                            </p:childTnLst>
                          </p:cTn>
                        </p:par>
                      </p:childTnLst>
                    </p:cTn>
                  </p:par>
                  <p:par>
                    <p:cTn id="251" fill="hold">
                      <p:stCondLst>
                        <p:cond delay="indefinite"/>
                      </p:stCondLst>
                      <p:childTnLst>
                        <p:par>
                          <p:cTn id="252" fill="hold">
                            <p:stCondLst>
                              <p:cond delay="0"/>
                            </p:stCondLst>
                            <p:childTnLst>
                              <p:par>
                                <p:cTn id="253" presetID="6" presetClass="entr" presetSubtype="16" fill="hold" grpId="0" nodeType="clickEffect">
                                  <p:stCondLst>
                                    <p:cond delay="0"/>
                                  </p:stCondLst>
                                  <p:childTnLst>
                                    <p:set>
                                      <p:cBhvr>
                                        <p:cTn id="254" dur="1" fill="hold">
                                          <p:stCondLst>
                                            <p:cond delay="0"/>
                                          </p:stCondLst>
                                        </p:cTn>
                                        <p:tgtEl>
                                          <p:spTgt spid="163"/>
                                        </p:tgtEl>
                                        <p:attrNameLst>
                                          <p:attrName>style.visibility</p:attrName>
                                        </p:attrNameLst>
                                      </p:cBhvr>
                                      <p:to>
                                        <p:strVal val="visible"/>
                                      </p:to>
                                    </p:set>
                                    <p:animEffect transition="in" filter="circle(in)">
                                      <p:cBhvr>
                                        <p:cTn id="255" dur="2000"/>
                                        <p:tgtEl>
                                          <p:spTgt spid="163"/>
                                        </p:tgtEl>
                                      </p:cBhvr>
                                    </p:animEffect>
                                  </p:childTnLst>
                                </p:cTn>
                              </p:par>
                            </p:childTnLst>
                          </p:cTn>
                        </p:par>
                      </p:childTnLst>
                    </p:cTn>
                  </p:par>
                  <p:par>
                    <p:cTn id="256" fill="hold">
                      <p:stCondLst>
                        <p:cond delay="indefinite"/>
                      </p:stCondLst>
                      <p:childTnLst>
                        <p:par>
                          <p:cTn id="257" fill="hold">
                            <p:stCondLst>
                              <p:cond delay="0"/>
                            </p:stCondLst>
                            <p:childTnLst>
                              <p:par>
                                <p:cTn id="258" presetID="2" presetClass="entr" presetSubtype="2" fill="hold" grpId="0" nodeType="clickEffect">
                                  <p:stCondLst>
                                    <p:cond delay="0"/>
                                  </p:stCondLst>
                                  <p:childTnLst>
                                    <p:set>
                                      <p:cBhvr>
                                        <p:cTn id="259" dur="1" fill="hold">
                                          <p:stCondLst>
                                            <p:cond delay="0"/>
                                          </p:stCondLst>
                                        </p:cTn>
                                        <p:tgtEl>
                                          <p:spTgt spid="165"/>
                                        </p:tgtEl>
                                        <p:attrNameLst>
                                          <p:attrName>style.visibility</p:attrName>
                                        </p:attrNameLst>
                                      </p:cBhvr>
                                      <p:to>
                                        <p:strVal val="visible"/>
                                      </p:to>
                                    </p:set>
                                    <p:anim calcmode="lin" valueType="num">
                                      <p:cBhvr additive="base">
                                        <p:cTn id="260" dur="500" fill="hold"/>
                                        <p:tgtEl>
                                          <p:spTgt spid="165"/>
                                        </p:tgtEl>
                                        <p:attrNameLst>
                                          <p:attrName>ppt_x</p:attrName>
                                        </p:attrNameLst>
                                      </p:cBhvr>
                                      <p:tavLst>
                                        <p:tav tm="0">
                                          <p:val>
                                            <p:strVal val="1+#ppt_w/2"/>
                                          </p:val>
                                        </p:tav>
                                        <p:tav tm="100000">
                                          <p:val>
                                            <p:strVal val="#ppt_x"/>
                                          </p:val>
                                        </p:tav>
                                      </p:tavLst>
                                    </p:anim>
                                    <p:anim calcmode="lin" valueType="num">
                                      <p:cBhvr additive="base">
                                        <p:cTn id="261" dur="500" fill="hold"/>
                                        <p:tgtEl>
                                          <p:spTgt spid="165"/>
                                        </p:tgtEl>
                                        <p:attrNameLst>
                                          <p:attrName>ppt_y</p:attrName>
                                        </p:attrNameLst>
                                      </p:cBhvr>
                                      <p:tavLst>
                                        <p:tav tm="0">
                                          <p:val>
                                            <p:strVal val="#ppt_y"/>
                                          </p:val>
                                        </p:tav>
                                        <p:tav tm="100000">
                                          <p:val>
                                            <p:strVal val="#ppt_y"/>
                                          </p:val>
                                        </p:tav>
                                      </p:tavLst>
                                    </p:anim>
                                  </p:childTnLst>
                                </p:cTn>
                              </p:par>
                            </p:childTnLst>
                          </p:cTn>
                        </p:par>
                      </p:childTnLst>
                    </p:cTn>
                  </p:par>
                  <p:par>
                    <p:cTn id="262" fill="hold">
                      <p:stCondLst>
                        <p:cond delay="indefinite"/>
                      </p:stCondLst>
                      <p:childTnLst>
                        <p:par>
                          <p:cTn id="263" fill="hold">
                            <p:stCondLst>
                              <p:cond delay="0"/>
                            </p:stCondLst>
                            <p:childTnLst>
                              <p:par>
                                <p:cTn id="264" presetID="16" presetClass="entr" presetSubtype="21" fill="hold" grpId="0" nodeType="clickEffect">
                                  <p:stCondLst>
                                    <p:cond delay="0"/>
                                  </p:stCondLst>
                                  <p:childTnLst>
                                    <p:set>
                                      <p:cBhvr>
                                        <p:cTn id="265" dur="1" fill="hold">
                                          <p:stCondLst>
                                            <p:cond delay="0"/>
                                          </p:stCondLst>
                                        </p:cTn>
                                        <p:tgtEl>
                                          <p:spTgt spid="167"/>
                                        </p:tgtEl>
                                        <p:attrNameLst>
                                          <p:attrName>style.visibility</p:attrName>
                                        </p:attrNameLst>
                                      </p:cBhvr>
                                      <p:to>
                                        <p:strVal val="visible"/>
                                      </p:to>
                                    </p:set>
                                    <p:animEffect transition="in" filter="barn(inVertical)">
                                      <p:cBhvr>
                                        <p:cTn id="266" dur="500"/>
                                        <p:tgtEl>
                                          <p:spTgt spid="167"/>
                                        </p:tgtEl>
                                      </p:cBhvr>
                                    </p:animEffect>
                                  </p:childTnLst>
                                </p:cTn>
                              </p:par>
                            </p:childTnLst>
                          </p:cTn>
                        </p:par>
                      </p:childTnLst>
                    </p:cTn>
                  </p:par>
                  <p:par>
                    <p:cTn id="267" fill="hold">
                      <p:stCondLst>
                        <p:cond delay="indefinite"/>
                      </p:stCondLst>
                      <p:childTnLst>
                        <p:par>
                          <p:cTn id="268" fill="hold">
                            <p:stCondLst>
                              <p:cond delay="0"/>
                            </p:stCondLst>
                            <p:childTnLst>
                              <p:par>
                                <p:cTn id="269" presetID="6" presetClass="entr" presetSubtype="16" fill="hold" grpId="0" nodeType="clickEffect">
                                  <p:stCondLst>
                                    <p:cond delay="0"/>
                                  </p:stCondLst>
                                  <p:childTnLst>
                                    <p:set>
                                      <p:cBhvr>
                                        <p:cTn id="270" dur="1" fill="hold">
                                          <p:stCondLst>
                                            <p:cond delay="0"/>
                                          </p:stCondLst>
                                        </p:cTn>
                                        <p:tgtEl>
                                          <p:spTgt spid="168"/>
                                        </p:tgtEl>
                                        <p:attrNameLst>
                                          <p:attrName>style.visibility</p:attrName>
                                        </p:attrNameLst>
                                      </p:cBhvr>
                                      <p:to>
                                        <p:strVal val="visible"/>
                                      </p:to>
                                    </p:set>
                                    <p:animEffect transition="in" filter="circle(in)">
                                      <p:cBhvr>
                                        <p:cTn id="271" dur="2000"/>
                                        <p:tgtEl>
                                          <p:spTgt spid="168"/>
                                        </p:tgtEl>
                                      </p:cBhvr>
                                    </p:animEffect>
                                  </p:childTnLst>
                                </p:cTn>
                              </p:par>
                            </p:childTnLst>
                          </p:cTn>
                        </p:par>
                      </p:childTnLst>
                    </p:cTn>
                  </p:par>
                  <p:par>
                    <p:cTn id="272" fill="hold">
                      <p:stCondLst>
                        <p:cond delay="indefinite"/>
                      </p:stCondLst>
                      <p:childTnLst>
                        <p:par>
                          <p:cTn id="273" fill="hold">
                            <p:stCondLst>
                              <p:cond delay="0"/>
                            </p:stCondLst>
                            <p:childTnLst>
                              <p:par>
                                <p:cTn id="274" presetID="2" presetClass="entr" presetSubtype="2" fill="hold" grpId="0" nodeType="clickEffect">
                                  <p:stCondLst>
                                    <p:cond delay="0"/>
                                  </p:stCondLst>
                                  <p:childTnLst>
                                    <p:set>
                                      <p:cBhvr>
                                        <p:cTn id="275" dur="1" fill="hold">
                                          <p:stCondLst>
                                            <p:cond delay="0"/>
                                          </p:stCondLst>
                                        </p:cTn>
                                        <p:tgtEl>
                                          <p:spTgt spid="170"/>
                                        </p:tgtEl>
                                        <p:attrNameLst>
                                          <p:attrName>style.visibility</p:attrName>
                                        </p:attrNameLst>
                                      </p:cBhvr>
                                      <p:to>
                                        <p:strVal val="visible"/>
                                      </p:to>
                                    </p:set>
                                    <p:anim calcmode="lin" valueType="num">
                                      <p:cBhvr additive="base">
                                        <p:cTn id="276" dur="500" fill="hold"/>
                                        <p:tgtEl>
                                          <p:spTgt spid="170"/>
                                        </p:tgtEl>
                                        <p:attrNameLst>
                                          <p:attrName>ppt_x</p:attrName>
                                        </p:attrNameLst>
                                      </p:cBhvr>
                                      <p:tavLst>
                                        <p:tav tm="0">
                                          <p:val>
                                            <p:strVal val="1+#ppt_w/2"/>
                                          </p:val>
                                        </p:tav>
                                        <p:tav tm="100000">
                                          <p:val>
                                            <p:strVal val="#ppt_x"/>
                                          </p:val>
                                        </p:tav>
                                      </p:tavLst>
                                    </p:anim>
                                    <p:anim calcmode="lin" valueType="num">
                                      <p:cBhvr additive="base">
                                        <p:cTn id="277" dur="500" fill="hold"/>
                                        <p:tgtEl>
                                          <p:spTgt spid="170"/>
                                        </p:tgtEl>
                                        <p:attrNameLst>
                                          <p:attrName>ppt_y</p:attrName>
                                        </p:attrNameLst>
                                      </p:cBhvr>
                                      <p:tavLst>
                                        <p:tav tm="0">
                                          <p:val>
                                            <p:strVal val="#ppt_y"/>
                                          </p:val>
                                        </p:tav>
                                        <p:tav tm="100000">
                                          <p:val>
                                            <p:strVal val="#ppt_y"/>
                                          </p:val>
                                        </p:tav>
                                      </p:tavLst>
                                    </p:anim>
                                  </p:childTnLst>
                                </p:cTn>
                              </p:par>
                            </p:childTnLst>
                          </p:cTn>
                        </p:par>
                      </p:childTnLst>
                    </p:cTn>
                  </p:par>
                  <p:par>
                    <p:cTn id="278" fill="hold">
                      <p:stCondLst>
                        <p:cond delay="indefinite"/>
                      </p:stCondLst>
                      <p:childTnLst>
                        <p:par>
                          <p:cTn id="279" fill="hold">
                            <p:stCondLst>
                              <p:cond delay="0"/>
                            </p:stCondLst>
                            <p:childTnLst>
                              <p:par>
                                <p:cTn id="280" presetID="16" presetClass="entr" presetSubtype="21" fill="hold" grpId="0" nodeType="clickEffect">
                                  <p:stCondLst>
                                    <p:cond delay="0"/>
                                  </p:stCondLst>
                                  <p:childTnLst>
                                    <p:set>
                                      <p:cBhvr>
                                        <p:cTn id="281" dur="1" fill="hold">
                                          <p:stCondLst>
                                            <p:cond delay="0"/>
                                          </p:stCondLst>
                                        </p:cTn>
                                        <p:tgtEl>
                                          <p:spTgt spid="172"/>
                                        </p:tgtEl>
                                        <p:attrNameLst>
                                          <p:attrName>style.visibility</p:attrName>
                                        </p:attrNameLst>
                                      </p:cBhvr>
                                      <p:to>
                                        <p:strVal val="visible"/>
                                      </p:to>
                                    </p:set>
                                    <p:animEffect transition="in" filter="barn(inVertical)">
                                      <p:cBhvr>
                                        <p:cTn id="282" dur="500"/>
                                        <p:tgtEl>
                                          <p:spTgt spid="172"/>
                                        </p:tgtEl>
                                      </p:cBhvr>
                                    </p:animEffect>
                                  </p:childTnLst>
                                </p:cTn>
                              </p:par>
                            </p:childTnLst>
                          </p:cTn>
                        </p:par>
                      </p:childTnLst>
                    </p:cTn>
                  </p:par>
                  <p:par>
                    <p:cTn id="283" fill="hold">
                      <p:stCondLst>
                        <p:cond delay="indefinite"/>
                      </p:stCondLst>
                      <p:childTnLst>
                        <p:par>
                          <p:cTn id="284" fill="hold">
                            <p:stCondLst>
                              <p:cond delay="0"/>
                            </p:stCondLst>
                            <p:childTnLst>
                              <p:par>
                                <p:cTn id="285" presetID="6" presetClass="entr" presetSubtype="16" fill="hold" grpId="0" nodeType="clickEffect">
                                  <p:stCondLst>
                                    <p:cond delay="0"/>
                                  </p:stCondLst>
                                  <p:childTnLst>
                                    <p:set>
                                      <p:cBhvr>
                                        <p:cTn id="286" dur="1" fill="hold">
                                          <p:stCondLst>
                                            <p:cond delay="0"/>
                                          </p:stCondLst>
                                        </p:cTn>
                                        <p:tgtEl>
                                          <p:spTgt spid="173"/>
                                        </p:tgtEl>
                                        <p:attrNameLst>
                                          <p:attrName>style.visibility</p:attrName>
                                        </p:attrNameLst>
                                      </p:cBhvr>
                                      <p:to>
                                        <p:strVal val="visible"/>
                                      </p:to>
                                    </p:set>
                                    <p:animEffect transition="in" filter="circle(in)">
                                      <p:cBhvr>
                                        <p:cTn id="287" dur="2000"/>
                                        <p:tgtEl>
                                          <p:spTgt spid="173"/>
                                        </p:tgtEl>
                                      </p:cBhvr>
                                    </p:animEffect>
                                  </p:childTnLst>
                                </p:cTn>
                              </p:par>
                            </p:childTnLst>
                          </p:cTn>
                        </p:par>
                      </p:childTnLst>
                    </p:cTn>
                  </p:par>
                  <p:par>
                    <p:cTn id="288" fill="hold">
                      <p:stCondLst>
                        <p:cond delay="indefinite"/>
                      </p:stCondLst>
                      <p:childTnLst>
                        <p:par>
                          <p:cTn id="289" fill="hold">
                            <p:stCondLst>
                              <p:cond delay="0"/>
                            </p:stCondLst>
                            <p:childTnLst>
                              <p:par>
                                <p:cTn id="290" presetID="2" presetClass="entr" presetSubtype="2" fill="hold" grpId="0" nodeType="clickEffect">
                                  <p:stCondLst>
                                    <p:cond delay="0"/>
                                  </p:stCondLst>
                                  <p:childTnLst>
                                    <p:set>
                                      <p:cBhvr>
                                        <p:cTn id="291" dur="1" fill="hold">
                                          <p:stCondLst>
                                            <p:cond delay="0"/>
                                          </p:stCondLst>
                                        </p:cTn>
                                        <p:tgtEl>
                                          <p:spTgt spid="175"/>
                                        </p:tgtEl>
                                        <p:attrNameLst>
                                          <p:attrName>style.visibility</p:attrName>
                                        </p:attrNameLst>
                                      </p:cBhvr>
                                      <p:to>
                                        <p:strVal val="visible"/>
                                      </p:to>
                                    </p:set>
                                    <p:anim calcmode="lin" valueType="num">
                                      <p:cBhvr additive="base">
                                        <p:cTn id="292" dur="500" fill="hold"/>
                                        <p:tgtEl>
                                          <p:spTgt spid="175"/>
                                        </p:tgtEl>
                                        <p:attrNameLst>
                                          <p:attrName>ppt_x</p:attrName>
                                        </p:attrNameLst>
                                      </p:cBhvr>
                                      <p:tavLst>
                                        <p:tav tm="0">
                                          <p:val>
                                            <p:strVal val="1+#ppt_w/2"/>
                                          </p:val>
                                        </p:tav>
                                        <p:tav tm="100000">
                                          <p:val>
                                            <p:strVal val="#ppt_x"/>
                                          </p:val>
                                        </p:tav>
                                      </p:tavLst>
                                    </p:anim>
                                    <p:anim calcmode="lin" valueType="num">
                                      <p:cBhvr additive="base">
                                        <p:cTn id="293" dur="500" fill="hold"/>
                                        <p:tgtEl>
                                          <p:spTgt spid="1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30" grpId="0" animBg="1"/>
      <p:bldP spid="31" grpId="0" animBg="1"/>
      <p:bldP spid="78" grpId="0"/>
      <p:bldP spid="80" grpId="0"/>
      <p:bldP spid="82" grpId="0"/>
      <p:bldP spid="84" grpId="0"/>
      <p:bldP spid="86" grpId="0"/>
      <p:bldP spid="87" grpId="0"/>
      <p:bldP spid="89" grpId="0"/>
      <p:bldP spid="91" grpId="0"/>
      <p:bldP spid="93" grpId="0"/>
      <p:bldP spid="94" grpId="0"/>
      <p:bldP spid="96" grpId="0"/>
      <p:bldP spid="98" grpId="0"/>
      <p:bldP spid="100" grpId="0"/>
      <p:bldP spid="102" grpId="0"/>
      <p:bldP spid="128" grpId="0"/>
      <p:bldP spid="129" grpId="0"/>
      <p:bldP spid="131" grpId="0"/>
      <p:bldP spid="133" grpId="0"/>
      <p:bldP spid="134" grpId="0"/>
      <p:bldP spid="136" grpId="0"/>
      <p:bldP spid="138" grpId="0"/>
      <p:bldP spid="140" grpId="0"/>
      <p:bldP spid="141" grpId="0"/>
      <p:bldP spid="143" grpId="0"/>
      <p:bldP spid="145" grpId="0"/>
      <p:bldP spid="147" grpId="0"/>
      <p:bldP spid="149" grpId="0"/>
      <p:bldP spid="151" grpId="0"/>
      <p:bldP spid="153" grpId="0"/>
      <p:bldP spid="154" grpId="0"/>
      <p:bldP spid="156" grpId="0"/>
      <p:bldP spid="158" grpId="0"/>
      <p:bldP spid="160" grpId="0"/>
      <p:bldP spid="163" grpId="0"/>
      <p:bldP spid="165" grpId="0"/>
      <p:bldP spid="167" grpId="0"/>
      <p:bldP spid="168" grpId="0"/>
      <p:bldP spid="170" grpId="0"/>
      <p:bldP spid="172" grpId="0"/>
      <p:bldP spid="173" grpId="0"/>
      <p:bldP spid="17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ortal da Transparência | Prefeitura de Amapá">
            <a:extLst>
              <a:ext uri="{FF2B5EF4-FFF2-40B4-BE49-F238E27FC236}">
                <a16:creationId xmlns:a16="http://schemas.microsoft.com/office/drawing/2014/main" id="{286E7230-7345-6B18-276F-73FF84F14BF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56572" y="300903"/>
            <a:ext cx="4314392" cy="4314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984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59156" y="524012"/>
            <a:ext cx="1552274" cy="3884330"/>
            <a:chOff x="8345540" y="698683"/>
            <a:chExt cx="2069699" cy="5179106"/>
          </a:xfrm>
        </p:grpSpPr>
        <p:sp>
          <p:nvSpPr>
            <p:cNvPr id="264" name="Freeform 5"/>
            <p:cNvSpPr>
              <a:spLocks noEditPoints="1"/>
            </p:cNvSpPr>
            <p:nvPr/>
          </p:nvSpPr>
          <p:spPr bwMode="auto">
            <a:xfrm>
              <a:off x="8381169" y="812047"/>
              <a:ext cx="1823538" cy="5017158"/>
            </a:xfrm>
            <a:custGeom>
              <a:avLst/>
              <a:gdLst>
                <a:gd name="T0" fmla="*/ 341 w 399"/>
                <a:gd name="T1" fmla="*/ 180 h 1102"/>
                <a:gd name="T2" fmla="*/ 399 w 399"/>
                <a:gd name="T3" fmla="*/ 280 h 1102"/>
                <a:gd name="T4" fmla="*/ 396 w 399"/>
                <a:gd name="T5" fmla="*/ 1049 h 1102"/>
                <a:gd name="T6" fmla="*/ 338 w 399"/>
                <a:gd name="T7" fmla="*/ 1084 h 1102"/>
                <a:gd name="T8" fmla="*/ 58 w 399"/>
                <a:gd name="T9" fmla="*/ 922 h 1102"/>
                <a:gd name="T10" fmla="*/ 0 w 399"/>
                <a:gd name="T11" fmla="*/ 821 h 1102"/>
                <a:gd name="T12" fmla="*/ 3 w 399"/>
                <a:gd name="T13" fmla="*/ 51 h 1102"/>
                <a:gd name="T14" fmla="*/ 61 w 399"/>
                <a:gd name="T15" fmla="*/ 18 h 1102"/>
                <a:gd name="T16" fmla="*/ 341 w 399"/>
                <a:gd name="T17" fmla="*/ 180 h 1102"/>
                <a:gd name="T18" fmla="*/ 17 w 399"/>
                <a:gd name="T19" fmla="*/ 835 h 1102"/>
                <a:gd name="T20" fmla="*/ 57 w 399"/>
                <a:gd name="T21" fmla="*/ 904 h 1102"/>
                <a:gd name="T22" fmla="*/ 339 w 399"/>
                <a:gd name="T23" fmla="*/ 1067 h 1102"/>
                <a:gd name="T24" fmla="*/ 379 w 399"/>
                <a:gd name="T25" fmla="*/ 1044 h 1102"/>
                <a:gd name="T26" fmla="*/ 382 w 399"/>
                <a:gd name="T27" fmla="*/ 268 h 1102"/>
                <a:gd name="T28" fmla="*/ 342 w 399"/>
                <a:gd name="T29" fmla="*/ 200 h 1102"/>
                <a:gd name="T30" fmla="*/ 309 w 399"/>
                <a:gd name="T31" fmla="*/ 180 h 1102"/>
                <a:gd name="T32" fmla="*/ 302 w 399"/>
                <a:gd name="T33" fmla="*/ 185 h 1102"/>
                <a:gd name="T34" fmla="*/ 281 w 399"/>
                <a:gd name="T35" fmla="*/ 198 h 1102"/>
                <a:gd name="T36" fmla="*/ 121 w 399"/>
                <a:gd name="T37" fmla="*/ 105 h 1102"/>
                <a:gd name="T38" fmla="*/ 100 w 399"/>
                <a:gd name="T39" fmla="*/ 68 h 1102"/>
                <a:gd name="T40" fmla="*/ 93 w 399"/>
                <a:gd name="T41" fmla="*/ 56 h 1102"/>
                <a:gd name="T42" fmla="*/ 60 w 399"/>
                <a:gd name="T43" fmla="*/ 37 h 1102"/>
                <a:gd name="T44" fmla="*/ 20 w 399"/>
                <a:gd name="T45" fmla="*/ 59 h 1102"/>
                <a:gd name="T46" fmla="*/ 17 w 399"/>
                <a:gd name="T47" fmla="*/ 835 h 1102"/>
                <a:gd name="T48" fmla="*/ 223 w 399"/>
                <a:gd name="T49" fmla="*/ 137 h 1102"/>
                <a:gd name="T50" fmla="*/ 179 w 399"/>
                <a:gd name="T51" fmla="*/ 112 h 1102"/>
                <a:gd name="T52" fmla="*/ 176 w 399"/>
                <a:gd name="T53" fmla="*/ 114 h 1102"/>
                <a:gd name="T54" fmla="*/ 179 w 399"/>
                <a:gd name="T55" fmla="*/ 120 h 1102"/>
                <a:gd name="T56" fmla="*/ 223 w 399"/>
                <a:gd name="T57" fmla="*/ 145 h 1102"/>
                <a:gd name="T58" fmla="*/ 226 w 399"/>
                <a:gd name="T59" fmla="*/ 143 h 1102"/>
                <a:gd name="T60" fmla="*/ 223 w 399"/>
                <a:gd name="T61" fmla="*/ 137 h 1102"/>
                <a:gd name="T62" fmla="*/ 157 w 399"/>
                <a:gd name="T63" fmla="*/ 95 h 1102"/>
                <a:gd name="T64" fmla="*/ 150 w 399"/>
                <a:gd name="T65" fmla="*/ 99 h 1102"/>
                <a:gd name="T66" fmla="*/ 157 w 399"/>
                <a:gd name="T67" fmla="*/ 110 h 1102"/>
                <a:gd name="T68" fmla="*/ 163 w 399"/>
                <a:gd name="T69" fmla="*/ 106 h 1102"/>
                <a:gd name="T70" fmla="*/ 157 w 399"/>
                <a:gd name="T71" fmla="*/ 95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9" h="1102">
                  <a:moveTo>
                    <a:pt x="341" y="180"/>
                  </a:moveTo>
                  <a:cubicBezTo>
                    <a:pt x="373" y="198"/>
                    <a:pt x="399" y="243"/>
                    <a:pt x="399" y="280"/>
                  </a:cubicBezTo>
                  <a:cubicBezTo>
                    <a:pt x="396" y="1049"/>
                    <a:pt x="396" y="1049"/>
                    <a:pt x="396" y="1049"/>
                  </a:cubicBezTo>
                  <a:cubicBezTo>
                    <a:pt x="396" y="1086"/>
                    <a:pt x="370" y="1102"/>
                    <a:pt x="338" y="1084"/>
                  </a:cubicBezTo>
                  <a:cubicBezTo>
                    <a:pt x="58" y="922"/>
                    <a:pt x="58" y="922"/>
                    <a:pt x="58" y="922"/>
                  </a:cubicBezTo>
                  <a:cubicBezTo>
                    <a:pt x="26" y="904"/>
                    <a:pt x="0" y="858"/>
                    <a:pt x="0" y="821"/>
                  </a:cubicBezTo>
                  <a:cubicBezTo>
                    <a:pt x="3" y="51"/>
                    <a:pt x="3" y="51"/>
                    <a:pt x="3" y="51"/>
                  </a:cubicBezTo>
                  <a:cubicBezTo>
                    <a:pt x="3" y="15"/>
                    <a:pt x="29" y="0"/>
                    <a:pt x="61" y="18"/>
                  </a:cubicBezTo>
                  <a:lnTo>
                    <a:pt x="341" y="180"/>
                  </a:lnTo>
                  <a:close/>
                  <a:moveTo>
                    <a:pt x="17" y="835"/>
                  </a:moveTo>
                  <a:cubicBezTo>
                    <a:pt x="17" y="860"/>
                    <a:pt x="35" y="891"/>
                    <a:pt x="57" y="904"/>
                  </a:cubicBezTo>
                  <a:cubicBezTo>
                    <a:pt x="339" y="1067"/>
                    <a:pt x="339" y="1067"/>
                    <a:pt x="339" y="1067"/>
                  </a:cubicBezTo>
                  <a:cubicBezTo>
                    <a:pt x="361" y="1079"/>
                    <a:pt x="379" y="1069"/>
                    <a:pt x="379" y="1044"/>
                  </a:cubicBezTo>
                  <a:cubicBezTo>
                    <a:pt x="382" y="268"/>
                    <a:pt x="382" y="268"/>
                    <a:pt x="382" y="268"/>
                  </a:cubicBezTo>
                  <a:cubicBezTo>
                    <a:pt x="382" y="243"/>
                    <a:pt x="364" y="212"/>
                    <a:pt x="342" y="200"/>
                  </a:cubicBezTo>
                  <a:cubicBezTo>
                    <a:pt x="309" y="180"/>
                    <a:pt x="309" y="180"/>
                    <a:pt x="309" y="180"/>
                  </a:cubicBezTo>
                  <a:cubicBezTo>
                    <a:pt x="305" y="178"/>
                    <a:pt x="302" y="180"/>
                    <a:pt x="302" y="185"/>
                  </a:cubicBezTo>
                  <a:cubicBezTo>
                    <a:pt x="302" y="199"/>
                    <a:pt x="292" y="204"/>
                    <a:pt x="281" y="198"/>
                  </a:cubicBezTo>
                  <a:cubicBezTo>
                    <a:pt x="121" y="105"/>
                    <a:pt x="121" y="105"/>
                    <a:pt x="121" y="105"/>
                  </a:cubicBezTo>
                  <a:cubicBezTo>
                    <a:pt x="109" y="98"/>
                    <a:pt x="100" y="82"/>
                    <a:pt x="100" y="68"/>
                  </a:cubicBezTo>
                  <a:cubicBezTo>
                    <a:pt x="100" y="63"/>
                    <a:pt x="97" y="58"/>
                    <a:pt x="93" y="56"/>
                  </a:cubicBezTo>
                  <a:cubicBezTo>
                    <a:pt x="60" y="37"/>
                    <a:pt x="60" y="37"/>
                    <a:pt x="60" y="37"/>
                  </a:cubicBezTo>
                  <a:cubicBezTo>
                    <a:pt x="38" y="24"/>
                    <a:pt x="20" y="34"/>
                    <a:pt x="20" y="59"/>
                  </a:cubicBezTo>
                  <a:cubicBezTo>
                    <a:pt x="17" y="835"/>
                    <a:pt x="17" y="835"/>
                    <a:pt x="17" y="835"/>
                  </a:cubicBezTo>
                  <a:moveTo>
                    <a:pt x="223" y="137"/>
                  </a:moveTo>
                  <a:cubicBezTo>
                    <a:pt x="179" y="112"/>
                    <a:pt x="179" y="112"/>
                    <a:pt x="179" y="112"/>
                  </a:cubicBezTo>
                  <a:cubicBezTo>
                    <a:pt x="177" y="111"/>
                    <a:pt x="176" y="112"/>
                    <a:pt x="176" y="114"/>
                  </a:cubicBezTo>
                  <a:cubicBezTo>
                    <a:pt x="176" y="116"/>
                    <a:pt x="177" y="119"/>
                    <a:pt x="179" y="120"/>
                  </a:cubicBezTo>
                  <a:cubicBezTo>
                    <a:pt x="223" y="145"/>
                    <a:pt x="223" y="145"/>
                    <a:pt x="223" y="145"/>
                  </a:cubicBezTo>
                  <a:cubicBezTo>
                    <a:pt x="225" y="146"/>
                    <a:pt x="226" y="145"/>
                    <a:pt x="226" y="143"/>
                  </a:cubicBezTo>
                  <a:cubicBezTo>
                    <a:pt x="226" y="141"/>
                    <a:pt x="225" y="138"/>
                    <a:pt x="223" y="137"/>
                  </a:cubicBezTo>
                  <a:moveTo>
                    <a:pt x="157" y="95"/>
                  </a:moveTo>
                  <a:cubicBezTo>
                    <a:pt x="153" y="93"/>
                    <a:pt x="150" y="95"/>
                    <a:pt x="150" y="99"/>
                  </a:cubicBezTo>
                  <a:cubicBezTo>
                    <a:pt x="150" y="103"/>
                    <a:pt x="153" y="108"/>
                    <a:pt x="157" y="110"/>
                  </a:cubicBezTo>
                  <a:cubicBezTo>
                    <a:pt x="160" y="112"/>
                    <a:pt x="163" y="110"/>
                    <a:pt x="163" y="106"/>
                  </a:cubicBezTo>
                  <a:cubicBezTo>
                    <a:pt x="163" y="102"/>
                    <a:pt x="160" y="97"/>
                    <a:pt x="157" y="9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5" name="Freeform 6"/>
            <p:cNvSpPr>
              <a:spLocks/>
            </p:cNvSpPr>
            <p:nvPr/>
          </p:nvSpPr>
          <p:spPr bwMode="auto">
            <a:xfrm>
              <a:off x="9066209" y="1234732"/>
              <a:ext cx="59921" cy="87452"/>
            </a:xfrm>
            <a:custGeom>
              <a:avLst/>
              <a:gdLst>
                <a:gd name="T0" fmla="*/ 7 w 13"/>
                <a:gd name="T1" fmla="*/ 2 h 19"/>
                <a:gd name="T2" fmla="*/ 0 w 13"/>
                <a:gd name="T3" fmla="*/ 6 h 19"/>
                <a:gd name="T4" fmla="*/ 7 w 13"/>
                <a:gd name="T5" fmla="*/ 17 h 19"/>
                <a:gd name="T6" fmla="*/ 13 w 13"/>
                <a:gd name="T7" fmla="*/ 13 h 19"/>
                <a:gd name="T8" fmla="*/ 7 w 13"/>
                <a:gd name="T9" fmla="*/ 2 h 19"/>
              </a:gdLst>
              <a:ahLst/>
              <a:cxnLst>
                <a:cxn ang="0">
                  <a:pos x="T0" y="T1"/>
                </a:cxn>
                <a:cxn ang="0">
                  <a:pos x="T2" y="T3"/>
                </a:cxn>
                <a:cxn ang="0">
                  <a:pos x="T4" y="T5"/>
                </a:cxn>
                <a:cxn ang="0">
                  <a:pos x="T6" y="T7"/>
                </a:cxn>
                <a:cxn ang="0">
                  <a:pos x="T8" y="T9"/>
                </a:cxn>
              </a:cxnLst>
              <a:rect l="0" t="0" r="r" b="b"/>
              <a:pathLst>
                <a:path w="13" h="19">
                  <a:moveTo>
                    <a:pt x="7" y="2"/>
                  </a:moveTo>
                  <a:cubicBezTo>
                    <a:pt x="3" y="0"/>
                    <a:pt x="0" y="2"/>
                    <a:pt x="0" y="6"/>
                  </a:cubicBezTo>
                  <a:cubicBezTo>
                    <a:pt x="0" y="10"/>
                    <a:pt x="3" y="15"/>
                    <a:pt x="7" y="17"/>
                  </a:cubicBezTo>
                  <a:cubicBezTo>
                    <a:pt x="10" y="19"/>
                    <a:pt x="13" y="17"/>
                    <a:pt x="13" y="13"/>
                  </a:cubicBezTo>
                  <a:cubicBezTo>
                    <a:pt x="13" y="9"/>
                    <a:pt x="10" y="4"/>
                    <a:pt x="7" y="2"/>
                  </a:cubicBezTo>
                  <a:close/>
                </a:path>
              </a:pathLst>
            </a:custGeom>
            <a:solidFill>
              <a:srgbClr val="1C7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6" name="Freeform 7"/>
            <p:cNvSpPr>
              <a:spLocks/>
            </p:cNvSpPr>
            <p:nvPr/>
          </p:nvSpPr>
          <p:spPr bwMode="auto">
            <a:xfrm>
              <a:off x="9186051" y="1317325"/>
              <a:ext cx="228348" cy="158709"/>
            </a:xfrm>
            <a:custGeom>
              <a:avLst/>
              <a:gdLst>
                <a:gd name="T0" fmla="*/ 3 w 50"/>
                <a:gd name="T1" fmla="*/ 1 h 35"/>
                <a:gd name="T2" fmla="*/ 0 w 50"/>
                <a:gd name="T3" fmla="*/ 3 h 35"/>
                <a:gd name="T4" fmla="*/ 3 w 50"/>
                <a:gd name="T5" fmla="*/ 9 h 35"/>
                <a:gd name="T6" fmla="*/ 47 w 50"/>
                <a:gd name="T7" fmla="*/ 34 h 35"/>
                <a:gd name="T8" fmla="*/ 50 w 50"/>
                <a:gd name="T9" fmla="*/ 32 h 35"/>
                <a:gd name="T10" fmla="*/ 47 w 50"/>
                <a:gd name="T11" fmla="*/ 26 h 35"/>
                <a:gd name="T12" fmla="*/ 3 w 50"/>
                <a:gd name="T13" fmla="*/ 1 h 35"/>
              </a:gdLst>
              <a:ahLst/>
              <a:cxnLst>
                <a:cxn ang="0">
                  <a:pos x="T0" y="T1"/>
                </a:cxn>
                <a:cxn ang="0">
                  <a:pos x="T2" y="T3"/>
                </a:cxn>
                <a:cxn ang="0">
                  <a:pos x="T4" y="T5"/>
                </a:cxn>
                <a:cxn ang="0">
                  <a:pos x="T6" y="T7"/>
                </a:cxn>
                <a:cxn ang="0">
                  <a:pos x="T8" y="T9"/>
                </a:cxn>
                <a:cxn ang="0">
                  <a:pos x="T10" y="T11"/>
                </a:cxn>
                <a:cxn ang="0">
                  <a:pos x="T12" y="T13"/>
                </a:cxn>
              </a:cxnLst>
              <a:rect l="0" t="0" r="r" b="b"/>
              <a:pathLst>
                <a:path w="50" h="35">
                  <a:moveTo>
                    <a:pt x="3" y="1"/>
                  </a:moveTo>
                  <a:cubicBezTo>
                    <a:pt x="1" y="0"/>
                    <a:pt x="0" y="1"/>
                    <a:pt x="0" y="3"/>
                  </a:cubicBezTo>
                  <a:cubicBezTo>
                    <a:pt x="0" y="5"/>
                    <a:pt x="1" y="8"/>
                    <a:pt x="3" y="9"/>
                  </a:cubicBezTo>
                  <a:cubicBezTo>
                    <a:pt x="47" y="34"/>
                    <a:pt x="47" y="34"/>
                    <a:pt x="47" y="34"/>
                  </a:cubicBezTo>
                  <a:cubicBezTo>
                    <a:pt x="49" y="35"/>
                    <a:pt x="50" y="34"/>
                    <a:pt x="50" y="32"/>
                  </a:cubicBezTo>
                  <a:cubicBezTo>
                    <a:pt x="50" y="30"/>
                    <a:pt x="49" y="27"/>
                    <a:pt x="47" y="26"/>
                  </a:cubicBezTo>
                  <a:lnTo>
                    <a:pt x="3" y="1"/>
                  </a:lnTo>
                  <a:close/>
                </a:path>
              </a:pathLst>
            </a:custGeom>
            <a:solidFill>
              <a:srgbClr val="1C7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7" name="Freeform 8"/>
            <p:cNvSpPr>
              <a:spLocks noEditPoints="1"/>
            </p:cNvSpPr>
            <p:nvPr/>
          </p:nvSpPr>
          <p:spPr bwMode="auto">
            <a:xfrm>
              <a:off x="8345540" y="756984"/>
              <a:ext cx="1896415" cy="5120805"/>
            </a:xfrm>
            <a:custGeom>
              <a:avLst/>
              <a:gdLst>
                <a:gd name="T0" fmla="*/ 0 w 415"/>
                <a:gd name="T1" fmla="*/ 828 h 1125"/>
                <a:gd name="T2" fmla="*/ 66 w 415"/>
                <a:gd name="T3" fmla="*/ 942 h 1125"/>
                <a:gd name="T4" fmla="*/ 346 w 415"/>
                <a:gd name="T5" fmla="*/ 1104 h 1125"/>
                <a:gd name="T6" fmla="*/ 412 w 415"/>
                <a:gd name="T7" fmla="*/ 1066 h 1125"/>
                <a:gd name="T8" fmla="*/ 415 w 415"/>
                <a:gd name="T9" fmla="*/ 297 h 1125"/>
                <a:gd name="T10" fmla="*/ 349 w 415"/>
                <a:gd name="T11" fmla="*/ 182 h 1125"/>
                <a:gd name="T12" fmla="*/ 69 w 415"/>
                <a:gd name="T13" fmla="*/ 21 h 1125"/>
                <a:gd name="T14" fmla="*/ 2 w 415"/>
                <a:gd name="T15" fmla="*/ 59 h 1125"/>
                <a:gd name="T16" fmla="*/ 0 w 415"/>
                <a:gd name="T17" fmla="*/ 828 h 1125"/>
                <a:gd name="T18" fmla="*/ 10 w 415"/>
                <a:gd name="T19" fmla="*/ 847 h 1125"/>
                <a:gd name="T20" fmla="*/ 8 w 415"/>
                <a:gd name="T21" fmla="*/ 833 h 1125"/>
                <a:gd name="T22" fmla="*/ 11 w 415"/>
                <a:gd name="T23" fmla="*/ 63 h 1125"/>
                <a:gd name="T24" fmla="*/ 34 w 415"/>
                <a:gd name="T25" fmla="*/ 23 h 1125"/>
                <a:gd name="T26" fmla="*/ 39 w 415"/>
                <a:gd name="T27" fmla="*/ 23 h 1125"/>
                <a:gd name="T28" fmla="*/ 44 w 415"/>
                <a:gd name="T29" fmla="*/ 22 h 1125"/>
                <a:gd name="T30" fmla="*/ 69 w 415"/>
                <a:gd name="T31" fmla="*/ 30 h 1125"/>
                <a:gd name="T32" fmla="*/ 349 w 415"/>
                <a:gd name="T33" fmla="*/ 192 h 1125"/>
                <a:gd name="T34" fmla="*/ 376 w 415"/>
                <a:gd name="T35" fmla="*/ 216 h 1125"/>
                <a:gd name="T36" fmla="*/ 403 w 415"/>
                <a:gd name="T37" fmla="*/ 267 h 1125"/>
                <a:gd name="T38" fmla="*/ 405 w 415"/>
                <a:gd name="T39" fmla="*/ 274 h 1125"/>
                <a:gd name="T40" fmla="*/ 407 w 415"/>
                <a:gd name="T41" fmla="*/ 292 h 1125"/>
                <a:gd name="T42" fmla="*/ 404 w 415"/>
                <a:gd name="T43" fmla="*/ 1061 h 1125"/>
                <a:gd name="T44" fmla="*/ 394 w 415"/>
                <a:gd name="T45" fmla="*/ 1093 h 1125"/>
                <a:gd name="T46" fmla="*/ 346 w 415"/>
                <a:gd name="T47" fmla="*/ 1096 h 1125"/>
                <a:gd name="T48" fmla="*/ 66 w 415"/>
                <a:gd name="T49" fmla="*/ 934 h 1125"/>
                <a:gd name="T50" fmla="*/ 48 w 415"/>
                <a:gd name="T51" fmla="*/ 920 h 1125"/>
                <a:gd name="T52" fmla="*/ 34 w 415"/>
                <a:gd name="T53" fmla="*/ 904 h 1125"/>
                <a:gd name="T54" fmla="*/ 29 w 415"/>
                <a:gd name="T55" fmla="*/ 897 h 1125"/>
                <a:gd name="T56" fmla="*/ 27 w 415"/>
                <a:gd name="T57" fmla="*/ 893 h 1125"/>
                <a:gd name="T58" fmla="*/ 24 w 415"/>
                <a:gd name="T59" fmla="*/ 888 h 1125"/>
                <a:gd name="T60" fmla="*/ 22 w 415"/>
                <a:gd name="T61" fmla="*/ 883 h 1125"/>
                <a:gd name="T62" fmla="*/ 14 w 415"/>
                <a:gd name="T63" fmla="*/ 865 h 1125"/>
                <a:gd name="T64" fmla="*/ 10 w 415"/>
                <a:gd name="T65" fmla="*/ 847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5" h="1125">
                  <a:moveTo>
                    <a:pt x="0" y="828"/>
                  </a:moveTo>
                  <a:cubicBezTo>
                    <a:pt x="0" y="870"/>
                    <a:pt x="30" y="921"/>
                    <a:pt x="66" y="942"/>
                  </a:cubicBezTo>
                  <a:cubicBezTo>
                    <a:pt x="346" y="1104"/>
                    <a:pt x="346" y="1104"/>
                    <a:pt x="346" y="1104"/>
                  </a:cubicBezTo>
                  <a:cubicBezTo>
                    <a:pt x="383" y="1125"/>
                    <a:pt x="412" y="1108"/>
                    <a:pt x="412" y="1066"/>
                  </a:cubicBezTo>
                  <a:cubicBezTo>
                    <a:pt x="415" y="297"/>
                    <a:pt x="415" y="297"/>
                    <a:pt x="415" y="297"/>
                  </a:cubicBezTo>
                  <a:cubicBezTo>
                    <a:pt x="415" y="255"/>
                    <a:pt x="385" y="204"/>
                    <a:pt x="349" y="182"/>
                  </a:cubicBezTo>
                  <a:cubicBezTo>
                    <a:pt x="69" y="21"/>
                    <a:pt x="69" y="21"/>
                    <a:pt x="69" y="21"/>
                  </a:cubicBezTo>
                  <a:cubicBezTo>
                    <a:pt x="32" y="0"/>
                    <a:pt x="3" y="17"/>
                    <a:pt x="2" y="59"/>
                  </a:cubicBezTo>
                  <a:lnTo>
                    <a:pt x="0" y="828"/>
                  </a:lnTo>
                  <a:close/>
                  <a:moveTo>
                    <a:pt x="10" y="847"/>
                  </a:moveTo>
                  <a:cubicBezTo>
                    <a:pt x="9" y="842"/>
                    <a:pt x="8" y="837"/>
                    <a:pt x="8" y="833"/>
                  </a:cubicBezTo>
                  <a:cubicBezTo>
                    <a:pt x="11" y="63"/>
                    <a:pt x="11" y="63"/>
                    <a:pt x="11" y="63"/>
                  </a:cubicBezTo>
                  <a:cubicBezTo>
                    <a:pt x="11" y="42"/>
                    <a:pt x="20" y="27"/>
                    <a:pt x="34" y="23"/>
                  </a:cubicBezTo>
                  <a:cubicBezTo>
                    <a:pt x="36" y="23"/>
                    <a:pt x="37" y="23"/>
                    <a:pt x="39" y="23"/>
                  </a:cubicBezTo>
                  <a:cubicBezTo>
                    <a:pt x="40" y="22"/>
                    <a:pt x="42" y="22"/>
                    <a:pt x="44" y="22"/>
                  </a:cubicBezTo>
                  <a:cubicBezTo>
                    <a:pt x="51" y="22"/>
                    <a:pt x="60" y="25"/>
                    <a:pt x="69" y="30"/>
                  </a:cubicBezTo>
                  <a:cubicBezTo>
                    <a:pt x="349" y="192"/>
                    <a:pt x="349" y="192"/>
                    <a:pt x="349" y="192"/>
                  </a:cubicBezTo>
                  <a:cubicBezTo>
                    <a:pt x="359" y="198"/>
                    <a:pt x="368" y="206"/>
                    <a:pt x="376" y="216"/>
                  </a:cubicBezTo>
                  <a:cubicBezTo>
                    <a:pt x="389" y="231"/>
                    <a:pt x="398" y="249"/>
                    <a:pt x="403" y="267"/>
                  </a:cubicBezTo>
                  <a:cubicBezTo>
                    <a:pt x="404" y="270"/>
                    <a:pt x="404" y="272"/>
                    <a:pt x="405" y="274"/>
                  </a:cubicBezTo>
                  <a:cubicBezTo>
                    <a:pt x="406" y="280"/>
                    <a:pt x="407" y="286"/>
                    <a:pt x="407" y="292"/>
                  </a:cubicBezTo>
                  <a:cubicBezTo>
                    <a:pt x="404" y="1061"/>
                    <a:pt x="404" y="1061"/>
                    <a:pt x="404" y="1061"/>
                  </a:cubicBezTo>
                  <a:cubicBezTo>
                    <a:pt x="404" y="1075"/>
                    <a:pt x="401" y="1086"/>
                    <a:pt x="394" y="1093"/>
                  </a:cubicBezTo>
                  <a:cubicBezTo>
                    <a:pt x="384" y="1105"/>
                    <a:pt x="366" y="1107"/>
                    <a:pt x="346" y="1096"/>
                  </a:cubicBezTo>
                  <a:cubicBezTo>
                    <a:pt x="66" y="934"/>
                    <a:pt x="66" y="934"/>
                    <a:pt x="66" y="934"/>
                  </a:cubicBezTo>
                  <a:cubicBezTo>
                    <a:pt x="60" y="931"/>
                    <a:pt x="54" y="926"/>
                    <a:pt x="48" y="920"/>
                  </a:cubicBezTo>
                  <a:cubicBezTo>
                    <a:pt x="43" y="915"/>
                    <a:pt x="38" y="910"/>
                    <a:pt x="34" y="904"/>
                  </a:cubicBezTo>
                  <a:cubicBezTo>
                    <a:pt x="32" y="902"/>
                    <a:pt x="31" y="900"/>
                    <a:pt x="29" y="897"/>
                  </a:cubicBezTo>
                  <a:cubicBezTo>
                    <a:pt x="28" y="896"/>
                    <a:pt x="27" y="894"/>
                    <a:pt x="27" y="893"/>
                  </a:cubicBezTo>
                  <a:cubicBezTo>
                    <a:pt x="26" y="891"/>
                    <a:pt x="25" y="890"/>
                    <a:pt x="24" y="888"/>
                  </a:cubicBezTo>
                  <a:cubicBezTo>
                    <a:pt x="23" y="887"/>
                    <a:pt x="22" y="885"/>
                    <a:pt x="22" y="883"/>
                  </a:cubicBezTo>
                  <a:cubicBezTo>
                    <a:pt x="19" y="878"/>
                    <a:pt x="16" y="871"/>
                    <a:pt x="14" y="865"/>
                  </a:cubicBezTo>
                  <a:cubicBezTo>
                    <a:pt x="12" y="859"/>
                    <a:pt x="10" y="853"/>
                    <a:pt x="10" y="847"/>
                  </a:cubicBezTo>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8" name="Freeform 9"/>
            <p:cNvSpPr>
              <a:spLocks/>
            </p:cNvSpPr>
            <p:nvPr/>
          </p:nvSpPr>
          <p:spPr bwMode="auto">
            <a:xfrm>
              <a:off x="8445948" y="698683"/>
              <a:ext cx="1969291" cy="5107849"/>
            </a:xfrm>
            <a:custGeom>
              <a:avLst/>
              <a:gdLst>
                <a:gd name="T0" fmla="*/ 365 w 431"/>
                <a:gd name="T1" fmla="*/ 173 h 1122"/>
                <a:gd name="T2" fmla="*/ 85 w 431"/>
                <a:gd name="T3" fmla="*/ 12 h 1122"/>
                <a:gd name="T4" fmla="*/ 38 w 431"/>
                <a:gd name="T5" fmla="*/ 7 h 1122"/>
                <a:gd name="T6" fmla="*/ 0 w 431"/>
                <a:gd name="T7" fmla="*/ 29 h 1122"/>
                <a:gd name="T8" fmla="*/ 47 w 431"/>
                <a:gd name="T9" fmla="*/ 34 h 1122"/>
                <a:gd name="T10" fmla="*/ 327 w 431"/>
                <a:gd name="T11" fmla="*/ 195 h 1122"/>
                <a:gd name="T12" fmla="*/ 393 w 431"/>
                <a:gd name="T13" fmla="*/ 310 h 1122"/>
                <a:gd name="T14" fmla="*/ 390 w 431"/>
                <a:gd name="T15" fmla="*/ 1079 h 1122"/>
                <a:gd name="T16" fmla="*/ 371 w 431"/>
                <a:gd name="T17" fmla="*/ 1122 h 1122"/>
                <a:gd name="T18" fmla="*/ 410 w 431"/>
                <a:gd name="T19" fmla="*/ 1099 h 1122"/>
                <a:gd name="T20" fmla="*/ 429 w 431"/>
                <a:gd name="T21" fmla="*/ 1057 h 1122"/>
                <a:gd name="T22" fmla="*/ 431 w 431"/>
                <a:gd name="T23" fmla="*/ 287 h 1122"/>
                <a:gd name="T24" fmla="*/ 365 w 431"/>
                <a:gd name="T25" fmla="*/ 173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1" h="1122">
                  <a:moveTo>
                    <a:pt x="365" y="173"/>
                  </a:moveTo>
                  <a:cubicBezTo>
                    <a:pt x="85" y="12"/>
                    <a:pt x="85" y="12"/>
                    <a:pt x="85" y="12"/>
                  </a:cubicBezTo>
                  <a:cubicBezTo>
                    <a:pt x="67" y="1"/>
                    <a:pt x="50" y="0"/>
                    <a:pt x="38" y="7"/>
                  </a:cubicBezTo>
                  <a:cubicBezTo>
                    <a:pt x="0" y="29"/>
                    <a:pt x="0" y="29"/>
                    <a:pt x="0" y="29"/>
                  </a:cubicBezTo>
                  <a:cubicBezTo>
                    <a:pt x="12" y="22"/>
                    <a:pt x="28" y="23"/>
                    <a:pt x="47" y="34"/>
                  </a:cubicBezTo>
                  <a:cubicBezTo>
                    <a:pt x="327" y="195"/>
                    <a:pt x="327" y="195"/>
                    <a:pt x="327" y="195"/>
                  </a:cubicBezTo>
                  <a:cubicBezTo>
                    <a:pt x="363" y="217"/>
                    <a:pt x="393" y="268"/>
                    <a:pt x="393" y="310"/>
                  </a:cubicBezTo>
                  <a:cubicBezTo>
                    <a:pt x="390" y="1079"/>
                    <a:pt x="390" y="1079"/>
                    <a:pt x="390" y="1079"/>
                  </a:cubicBezTo>
                  <a:cubicBezTo>
                    <a:pt x="390" y="1100"/>
                    <a:pt x="383" y="1115"/>
                    <a:pt x="371" y="1122"/>
                  </a:cubicBezTo>
                  <a:cubicBezTo>
                    <a:pt x="410" y="1099"/>
                    <a:pt x="410" y="1099"/>
                    <a:pt x="410" y="1099"/>
                  </a:cubicBezTo>
                  <a:cubicBezTo>
                    <a:pt x="422" y="1092"/>
                    <a:pt x="429" y="1078"/>
                    <a:pt x="429" y="1057"/>
                  </a:cubicBezTo>
                  <a:cubicBezTo>
                    <a:pt x="431" y="287"/>
                    <a:pt x="431" y="287"/>
                    <a:pt x="431" y="287"/>
                  </a:cubicBezTo>
                  <a:cubicBezTo>
                    <a:pt x="431" y="245"/>
                    <a:pt x="402" y="194"/>
                    <a:pt x="365" y="173"/>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69" name="Freeform 10"/>
            <p:cNvSpPr>
              <a:spLocks/>
            </p:cNvSpPr>
            <p:nvPr/>
          </p:nvSpPr>
          <p:spPr bwMode="auto">
            <a:xfrm>
              <a:off x="8458904" y="920553"/>
              <a:ext cx="1668067" cy="4803386"/>
            </a:xfrm>
            <a:custGeom>
              <a:avLst/>
              <a:gdLst>
                <a:gd name="T0" fmla="*/ 43 w 365"/>
                <a:gd name="T1" fmla="*/ 13 h 1055"/>
                <a:gd name="T2" fmla="*/ 3 w 365"/>
                <a:gd name="T3" fmla="*/ 35 h 1055"/>
                <a:gd name="T4" fmla="*/ 0 w 365"/>
                <a:gd name="T5" fmla="*/ 811 h 1055"/>
                <a:gd name="T6" fmla="*/ 40 w 365"/>
                <a:gd name="T7" fmla="*/ 880 h 1055"/>
                <a:gd name="T8" fmla="*/ 322 w 365"/>
                <a:gd name="T9" fmla="*/ 1043 h 1055"/>
                <a:gd name="T10" fmla="*/ 362 w 365"/>
                <a:gd name="T11" fmla="*/ 1020 h 1055"/>
                <a:gd name="T12" fmla="*/ 365 w 365"/>
                <a:gd name="T13" fmla="*/ 244 h 1055"/>
                <a:gd name="T14" fmla="*/ 325 w 365"/>
                <a:gd name="T15" fmla="*/ 176 h 1055"/>
                <a:gd name="T16" fmla="*/ 292 w 365"/>
                <a:gd name="T17" fmla="*/ 156 h 1055"/>
                <a:gd name="T18" fmla="*/ 285 w 365"/>
                <a:gd name="T19" fmla="*/ 161 h 1055"/>
                <a:gd name="T20" fmla="*/ 264 w 365"/>
                <a:gd name="T21" fmla="*/ 174 h 1055"/>
                <a:gd name="T22" fmla="*/ 104 w 365"/>
                <a:gd name="T23" fmla="*/ 81 h 1055"/>
                <a:gd name="T24" fmla="*/ 83 w 365"/>
                <a:gd name="T25" fmla="*/ 45 h 1055"/>
                <a:gd name="T26" fmla="*/ 76 w 365"/>
                <a:gd name="T27" fmla="*/ 32 h 1055"/>
                <a:gd name="T28" fmla="*/ 43 w 365"/>
                <a:gd name="T29" fmla="*/ 13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1055">
                  <a:moveTo>
                    <a:pt x="43" y="13"/>
                  </a:moveTo>
                  <a:cubicBezTo>
                    <a:pt x="21" y="0"/>
                    <a:pt x="3" y="10"/>
                    <a:pt x="3" y="35"/>
                  </a:cubicBezTo>
                  <a:cubicBezTo>
                    <a:pt x="0" y="811"/>
                    <a:pt x="0" y="811"/>
                    <a:pt x="0" y="811"/>
                  </a:cubicBezTo>
                  <a:cubicBezTo>
                    <a:pt x="0" y="836"/>
                    <a:pt x="18" y="867"/>
                    <a:pt x="40" y="880"/>
                  </a:cubicBezTo>
                  <a:cubicBezTo>
                    <a:pt x="322" y="1043"/>
                    <a:pt x="322" y="1043"/>
                    <a:pt x="322" y="1043"/>
                  </a:cubicBezTo>
                  <a:cubicBezTo>
                    <a:pt x="344" y="1055"/>
                    <a:pt x="362" y="1045"/>
                    <a:pt x="362" y="1020"/>
                  </a:cubicBezTo>
                  <a:cubicBezTo>
                    <a:pt x="365" y="244"/>
                    <a:pt x="365" y="244"/>
                    <a:pt x="365" y="244"/>
                  </a:cubicBezTo>
                  <a:cubicBezTo>
                    <a:pt x="365" y="219"/>
                    <a:pt x="347" y="188"/>
                    <a:pt x="325" y="176"/>
                  </a:cubicBezTo>
                  <a:cubicBezTo>
                    <a:pt x="292" y="156"/>
                    <a:pt x="292" y="156"/>
                    <a:pt x="292" y="156"/>
                  </a:cubicBezTo>
                  <a:cubicBezTo>
                    <a:pt x="288" y="154"/>
                    <a:pt x="285" y="156"/>
                    <a:pt x="285" y="161"/>
                  </a:cubicBezTo>
                  <a:cubicBezTo>
                    <a:pt x="285" y="175"/>
                    <a:pt x="275" y="180"/>
                    <a:pt x="264" y="174"/>
                  </a:cubicBezTo>
                  <a:cubicBezTo>
                    <a:pt x="104" y="81"/>
                    <a:pt x="104" y="81"/>
                    <a:pt x="104" y="81"/>
                  </a:cubicBezTo>
                  <a:cubicBezTo>
                    <a:pt x="92" y="74"/>
                    <a:pt x="83" y="58"/>
                    <a:pt x="83" y="45"/>
                  </a:cubicBezTo>
                  <a:cubicBezTo>
                    <a:pt x="83" y="39"/>
                    <a:pt x="80" y="34"/>
                    <a:pt x="76" y="32"/>
                  </a:cubicBezTo>
                  <a:lnTo>
                    <a:pt x="43" y="13"/>
                  </a:lnTo>
                  <a:close/>
                </a:path>
              </a:pathLst>
            </a:custGeom>
            <a:gradFill flip="none" rotWithShape="1">
              <a:gsLst>
                <a:gs pos="0">
                  <a:schemeClr val="accent4"/>
                </a:gs>
                <a:gs pos="100000">
                  <a:srgbClr val="AC09DC">
                    <a:shade val="100000"/>
                    <a:satMod val="115000"/>
                  </a:srgbClr>
                </a:gs>
              </a:gsLst>
              <a:lin ang="90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270" name="Freeform 414"/>
            <p:cNvSpPr>
              <a:spLocks noEditPoints="1"/>
            </p:cNvSpPr>
            <p:nvPr/>
          </p:nvSpPr>
          <p:spPr bwMode="auto">
            <a:xfrm>
              <a:off x="8605726" y="1188524"/>
              <a:ext cx="1362396" cy="1583750"/>
            </a:xfrm>
            <a:custGeom>
              <a:avLst/>
              <a:gdLst>
                <a:gd name="T0" fmla="*/ 96 w 449"/>
                <a:gd name="T1" fmla="*/ 368 h 523"/>
                <a:gd name="T2" fmla="*/ 98 w 449"/>
                <a:gd name="T3" fmla="*/ 355 h 523"/>
                <a:gd name="T4" fmla="*/ 114 w 449"/>
                <a:gd name="T5" fmla="*/ 365 h 523"/>
                <a:gd name="T6" fmla="*/ 110 w 449"/>
                <a:gd name="T7" fmla="*/ 377 h 523"/>
                <a:gd name="T8" fmla="*/ 124 w 449"/>
                <a:gd name="T9" fmla="*/ 378 h 523"/>
                <a:gd name="T10" fmla="*/ 122 w 449"/>
                <a:gd name="T11" fmla="*/ 370 h 523"/>
                <a:gd name="T12" fmla="*/ 120 w 449"/>
                <a:gd name="T13" fmla="*/ 378 h 523"/>
                <a:gd name="T14" fmla="*/ 145 w 449"/>
                <a:gd name="T15" fmla="*/ 375 h 523"/>
                <a:gd name="T16" fmla="*/ 139 w 449"/>
                <a:gd name="T17" fmla="*/ 392 h 523"/>
                <a:gd name="T18" fmla="*/ 159 w 449"/>
                <a:gd name="T19" fmla="*/ 402 h 523"/>
                <a:gd name="T20" fmla="*/ 152 w 449"/>
                <a:gd name="T21" fmla="*/ 388 h 523"/>
                <a:gd name="T22" fmla="*/ 159 w 449"/>
                <a:gd name="T23" fmla="*/ 405 h 523"/>
                <a:gd name="T24" fmla="*/ 170 w 449"/>
                <a:gd name="T25" fmla="*/ 409 h 523"/>
                <a:gd name="T26" fmla="*/ 166 w 449"/>
                <a:gd name="T27" fmla="*/ 413 h 523"/>
                <a:gd name="T28" fmla="*/ 178 w 449"/>
                <a:gd name="T29" fmla="*/ 413 h 523"/>
                <a:gd name="T30" fmla="*/ 204 w 449"/>
                <a:gd name="T31" fmla="*/ 416 h 523"/>
                <a:gd name="T32" fmla="*/ 202 w 449"/>
                <a:gd name="T33" fmla="*/ 428 h 523"/>
                <a:gd name="T34" fmla="*/ 208 w 449"/>
                <a:gd name="T35" fmla="*/ 431 h 523"/>
                <a:gd name="T36" fmla="*/ 213 w 449"/>
                <a:gd name="T37" fmla="*/ 435 h 523"/>
                <a:gd name="T38" fmla="*/ 217 w 449"/>
                <a:gd name="T39" fmla="*/ 429 h 523"/>
                <a:gd name="T40" fmla="*/ 224 w 449"/>
                <a:gd name="T41" fmla="*/ 427 h 523"/>
                <a:gd name="T42" fmla="*/ 224 w 449"/>
                <a:gd name="T43" fmla="*/ 438 h 523"/>
                <a:gd name="T44" fmla="*/ 241 w 449"/>
                <a:gd name="T45" fmla="*/ 451 h 523"/>
                <a:gd name="T46" fmla="*/ 237 w 449"/>
                <a:gd name="T47" fmla="*/ 434 h 523"/>
                <a:gd name="T48" fmla="*/ 259 w 449"/>
                <a:gd name="T49" fmla="*/ 454 h 523"/>
                <a:gd name="T50" fmla="*/ 253 w 449"/>
                <a:gd name="T51" fmla="*/ 445 h 523"/>
                <a:gd name="T52" fmla="*/ 269 w 449"/>
                <a:gd name="T53" fmla="*/ 453 h 523"/>
                <a:gd name="T54" fmla="*/ 278 w 449"/>
                <a:gd name="T55" fmla="*/ 460 h 523"/>
                <a:gd name="T56" fmla="*/ 264 w 449"/>
                <a:gd name="T57" fmla="*/ 455 h 523"/>
                <a:gd name="T58" fmla="*/ 288 w 449"/>
                <a:gd name="T59" fmla="*/ 479 h 523"/>
                <a:gd name="T60" fmla="*/ 291 w 449"/>
                <a:gd name="T61" fmla="*/ 468 h 523"/>
                <a:gd name="T62" fmla="*/ 305 w 449"/>
                <a:gd name="T63" fmla="*/ 476 h 523"/>
                <a:gd name="T64" fmla="*/ 315 w 449"/>
                <a:gd name="T65" fmla="*/ 493 h 523"/>
                <a:gd name="T66" fmla="*/ 326 w 449"/>
                <a:gd name="T67" fmla="*/ 487 h 523"/>
                <a:gd name="T68" fmla="*/ 325 w 449"/>
                <a:gd name="T69" fmla="*/ 485 h 523"/>
                <a:gd name="T70" fmla="*/ 364 w 449"/>
                <a:gd name="T71" fmla="*/ 523 h 523"/>
                <a:gd name="T72" fmla="*/ 351 w 449"/>
                <a:gd name="T73" fmla="*/ 501 h 523"/>
                <a:gd name="T74" fmla="*/ 134 w 449"/>
                <a:gd name="T75" fmla="*/ 335 h 523"/>
                <a:gd name="T76" fmla="*/ 167 w 449"/>
                <a:gd name="T77" fmla="*/ 288 h 523"/>
                <a:gd name="T78" fmla="*/ 163 w 449"/>
                <a:gd name="T79" fmla="*/ 293 h 523"/>
                <a:gd name="T80" fmla="*/ 195 w 449"/>
                <a:gd name="T81" fmla="*/ 295 h 523"/>
                <a:gd name="T82" fmla="*/ 265 w 449"/>
                <a:gd name="T83" fmla="*/ 413 h 523"/>
                <a:gd name="T84" fmla="*/ 260 w 449"/>
                <a:gd name="T85" fmla="*/ 311 h 523"/>
                <a:gd name="T86" fmla="*/ 238 w 449"/>
                <a:gd name="T87" fmla="*/ 231 h 523"/>
                <a:gd name="T88" fmla="*/ 257 w 449"/>
                <a:gd name="T89" fmla="*/ 230 h 523"/>
                <a:gd name="T90" fmla="*/ 400 w 449"/>
                <a:gd name="T91" fmla="*/ 243 h 523"/>
                <a:gd name="T92" fmla="*/ 408 w 449"/>
                <a:gd name="T93" fmla="*/ 240 h 523"/>
                <a:gd name="T94" fmla="*/ 411 w 449"/>
                <a:gd name="T95" fmla="*/ 238 h 523"/>
                <a:gd name="T96" fmla="*/ 373 w 449"/>
                <a:gd name="T97" fmla="*/ 213 h 523"/>
                <a:gd name="T98" fmla="*/ 444 w 449"/>
                <a:gd name="T99" fmla="*/ 258 h 523"/>
                <a:gd name="T100" fmla="*/ 447 w 449"/>
                <a:gd name="T101" fmla="*/ 260 h 523"/>
                <a:gd name="T102" fmla="*/ 418 w 449"/>
                <a:gd name="T103" fmla="*/ 243 h 523"/>
                <a:gd name="T104" fmla="*/ 447 w 449"/>
                <a:gd name="T105" fmla="*/ 261 h 523"/>
                <a:gd name="T106" fmla="*/ 1 w 449"/>
                <a:gd name="T107" fmla="*/ 10 h 523"/>
                <a:gd name="T108" fmla="*/ 2 w 449"/>
                <a:gd name="T109" fmla="*/ 16 h 523"/>
                <a:gd name="T110" fmla="*/ 4 w 449"/>
                <a:gd name="T111" fmla="*/ 10 h 523"/>
                <a:gd name="T112" fmla="*/ 20 w 449"/>
                <a:gd name="T113" fmla="*/ 30 h 523"/>
                <a:gd name="T114" fmla="*/ 36 w 449"/>
                <a:gd name="T115" fmla="*/ 18 h 523"/>
                <a:gd name="T116" fmla="*/ 42 w 449"/>
                <a:gd name="T117" fmla="*/ 2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9" h="523">
                  <a:moveTo>
                    <a:pt x="87" y="344"/>
                  </a:moveTo>
                  <a:cubicBezTo>
                    <a:pt x="80" y="340"/>
                    <a:pt x="80" y="340"/>
                    <a:pt x="80" y="340"/>
                  </a:cubicBezTo>
                  <a:cubicBezTo>
                    <a:pt x="80" y="359"/>
                    <a:pt x="80" y="359"/>
                    <a:pt x="80" y="359"/>
                  </a:cubicBezTo>
                  <a:cubicBezTo>
                    <a:pt x="78" y="358"/>
                    <a:pt x="78" y="358"/>
                    <a:pt x="78" y="358"/>
                  </a:cubicBezTo>
                  <a:cubicBezTo>
                    <a:pt x="78" y="339"/>
                    <a:pt x="78" y="339"/>
                    <a:pt x="78" y="339"/>
                  </a:cubicBezTo>
                  <a:cubicBezTo>
                    <a:pt x="71" y="335"/>
                    <a:pt x="71" y="335"/>
                    <a:pt x="71" y="335"/>
                  </a:cubicBezTo>
                  <a:cubicBezTo>
                    <a:pt x="71" y="334"/>
                    <a:pt x="71" y="334"/>
                    <a:pt x="71" y="334"/>
                  </a:cubicBezTo>
                  <a:cubicBezTo>
                    <a:pt x="87" y="343"/>
                    <a:pt x="87" y="343"/>
                    <a:pt x="87" y="343"/>
                  </a:cubicBezTo>
                  <a:lnTo>
                    <a:pt x="87" y="344"/>
                  </a:lnTo>
                  <a:close/>
                  <a:moveTo>
                    <a:pt x="98" y="367"/>
                  </a:moveTo>
                  <a:cubicBezTo>
                    <a:pt x="98" y="368"/>
                    <a:pt x="97" y="368"/>
                    <a:pt x="96" y="368"/>
                  </a:cubicBezTo>
                  <a:cubicBezTo>
                    <a:pt x="96" y="368"/>
                    <a:pt x="95" y="368"/>
                    <a:pt x="93" y="367"/>
                  </a:cubicBezTo>
                  <a:cubicBezTo>
                    <a:pt x="92" y="366"/>
                    <a:pt x="91" y="365"/>
                    <a:pt x="90" y="363"/>
                  </a:cubicBezTo>
                  <a:cubicBezTo>
                    <a:pt x="89" y="362"/>
                    <a:pt x="88" y="360"/>
                    <a:pt x="88" y="358"/>
                  </a:cubicBezTo>
                  <a:cubicBezTo>
                    <a:pt x="88" y="349"/>
                    <a:pt x="88" y="349"/>
                    <a:pt x="88" y="349"/>
                  </a:cubicBezTo>
                  <a:cubicBezTo>
                    <a:pt x="90" y="350"/>
                    <a:pt x="90" y="350"/>
                    <a:pt x="90" y="350"/>
                  </a:cubicBezTo>
                  <a:cubicBezTo>
                    <a:pt x="90" y="359"/>
                    <a:pt x="90" y="359"/>
                    <a:pt x="90" y="359"/>
                  </a:cubicBezTo>
                  <a:cubicBezTo>
                    <a:pt x="90" y="360"/>
                    <a:pt x="90" y="362"/>
                    <a:pt x="91" y="363"/>
                  </a:cubicBezTo>
                  <a:cubicBezTo>
                    <a:pt x="92" y="364"/>
                    <a:pt x="92" y="365"/>
                    <a:pt x="94" y="366"/>
                  </a:cubicBezTo>
                  <a:cubicBezTo>
                    <a:pt x="95" y="367"/>
                    <a:pt x="96" y="367"/>
                    <a:pt x="97" y="367"/>
                  </a:cubicBezTo>
                  <a:cubicBezTo>
                    <a:pt x="97" y="367"/>
                    <a:pt x="98" y="366"/>
                    <a:pt x="98" y="365"/>
                  </a:cubicBezTo>
                  <a:cubicBezTo>
                    <a:pt x="98" y="355"/>
                    <a:pt x="98" y="355"/>
                    <a:pt x="98" y="355"/>
                  </a:cubicBezTo>
                  <a:cubicBezTo>
                    <a:pt x="100" y="356"/>
                    <a:pt x="100" y="356"/>
                    <a:pt x="100" y="356"/>
                  </a:cubicBezTo>
                  <a:cubicBezTo>
                    <a:pt x="100" y="371"/>
                    <a:pt x="100" y="371"/>
                    <a:pt x="100" y="371"/>
                  </a:cubicBezTo>
                  <a:cubicBezTo>
                    <a:pt x="98" y="370"/>
                    <a:pt x="98" y="370"/>
                    <a:pt x="98" y="370"/>
                  </a:cubicBezTo>
                  <a:lnTo>
                    <a:pt x="98" y="367"/>
                  </a:lnTo>
                  <a:close/>
                  <a:moveTo>
                    <a:pt x="110" y="377"/>
                  </a:moveTo>
                  <a:cubicBezTo>
                    <a:pt x="108" y="376"/>
                    <a:pt x="107" y="374"/>
                    <a:pt x="105" y="372"/>
                  </a:cubicBezTo>
                  <a:cubicBezTo>
                    <a:pt x="104" y="370"/>
                    <a:pt x="103" y="368"/>
                    <a:pt x="103" y="366"/>
                  </a:cubicBezTo>
                  <a:cubicBezTo>
                    <a:pt x="103" y="365"/>
                    <a:pt x="103" y="365"/>
                    <a:pt x="103" y="365"/>
                  </a:cubicBezTo>
                  <a:cubicBezTo>
                    <a:pt x="103" y="363"/>
                    <a:pt x="104" y="361"/>
                    <a:pt x="105" y="360"/>
                  </a:cubicBezTo>
                  <a:cubicBezTo>
                    <a:pt x="107" y="360"/>
                    <a:pt x="108" y="360"/>
                    <a:pt x="110" y="361"/>
                  </a:cubicBezTo>
                  <a:cubicBezTo>
                    <a:pt x="112" y="362"/>
                    <a:pt x="113" y="363"/>
                    <a:pt x="114" y="365"/>
                  </a:cubicBezTo>
                  <a:cubicBezTo>
                    <a:pt x="115" y="367"/>
                    <a:pt x="116" y="369"/>
                    <a:pt x="116" y="371"/>
                  </a:cubicBezTo>
                  <a:cubicBezTo>
                    <a:pt x="116" y="372"/>
                    <a:pt x="116" y="372"/>
                    <a:pt x="116" y="372"/>
                  </a:cubicBezTo>
                  <a:cubicBezTo>
                    <a:pt x="105" y="366"/>
                    <a:pt x="105" y="366"/>
                    <a:pt x="105" y="366"/>
                  </a:cubicBezTo>
                  <a:cubicBezTo>
                    <a:pt x="105" y="367"/>
                    <a:pt x="105" y="367"/>
                    <a:pt x="105" y="367"/>
                  </a:cubicBezTo>
                  <a:cubicBezTo>
                    <a:pt x="105" y="368"/>
                    <a:pt x="106" y="370"/>
                    <a:pt x="106" y="372"/>
                  </a:cubicBezTo>
                  <a:cubicBezTo>
                    <a:pt x="107" y="373"/>
                    <a:pt x="109" y="375"/>
                    <a:pt x="110" y="375"/>
                  </a:cubicBezTo>
                  <a:cubicBezTo>
                    <a:pt x="111" y="376"/>
                    <a:pt x="112" y="376"/>
                    <a:pt x="113" y="377"/>
                  </a:cubicBezTo>
                  <a:cubicBezTo>
                    <a:pt x="113" y="377"/>
                    <a:pt x="114" y="377"/>
                    <a:pt x="115" y="376"/>
                  </a:cubicBezTo>
                  <a:cubicBezTo>
                    <a:pt x="115" y="378"/>
                    <a:pt x="115" y="378"/>
                    <a:pt x="115" y="378"/>
                  </a:cubicBezTo>
                  <a:cubicBezTo>
                    <a:pt x="115" y="378"/>
                    <a:pt x="114" y="378"/>
                    <a:pt x="113" y="378"/>
                  </a:cubicBezTo>
                  <a:cubicBezTo>
                    <a:pt x="112" y="378"/>
                    <a:pt x="111" y="378"/>
                    <a:pt x="110" y="377"/>
                  </a:cubicBezTo>
                  <a:close/>
                  <a:moveTo>
                    <a:pt x="110" y="362"/>
                  </a:moveTo>
                  <a:cubicBezTo>
                    <a:pt x="109" y="362"/>
                    <a:pt x="108" y="362"/>
                    <a:pt x="107" y="362"/>
                  </a:cubicBezTo>
                  <a:cubicBezTo>
                    <a:pt x="106" y="362"/>
                    <a:pt x="105" y="363"/>
                    <a:pt x="105" y="365"/>
                  </a:cubicBezTo>
                  <a:cubicBezTo>
                    <a:pt x="105" y="365"/>
                    <a:pt x="105" y="365"/>
                    <a:pt x="105" y="365"/>
                  </a:cubicBezTo>
                  <a:cubicBezTo>
                    <a:pt x="114" y="370"/>
                    <a:pt x="114" y="370"/>
                    <a:pt x="114" y="370"/>
                  </a:cubicBezTo>
                  <a:cubicBezTo>
                    <a:pt x="114" y="370"/>
                    <a:pt x="114" y="370"/>
                    <a:pt x="114" y="370"/>
                  </a:cubicBezTo>
                  <a:cubicBezTo>
                    <a:pt x="114" y="368"/>
                    <a:pt x="114" y="367"/>
                    <a:pt x="113" y="366"/>
                  </a:cubicBezTo>
                  <a:cubicBezTo>
                    <a:pt x="112" y="364"/>
                    <a:pt x="111" y="363"/>
                    <a:pt x="110" y="362"/>
                  </a:cubicBezTo>
                  <a:close/>
                  <a:moveTo>
                    <a:pt x="128" y="383"/>
                  </a:moveTo>
                  <a:cubicBezTo>
                    <a:pt x="128" y="382"/>
                    <a:pt x="128" y="382"/>
                    <a:pt x="127" y="381"/>
                  </a:cubicBezTo>
                  <a:cubicBezTo>
                    <a:pt x="127" y="380"/>
                    <a:pt x="126" y="379"/>
                    <a:pt x="124" y="378"/>
                  </a:cubicBezTo>
                  <a:cubicBezTo>
                    <a:pt x="122" y="376"/>
                    <a:pt x="121" y="375"/>
                    <a:pt x="120" y="374"/>
                  </a:cubicBezTo>
                  <a:cubicBezTo>
                    <a:pt x="119" y="373"/>
                    <a:pt x="119" y="371"/>
                    <a:pt x="119" y="370"/>
                  </a:cubicBezTo>
                  <a:cubicBezTo>
                    <a:pt x="119" y="369"/>
                    <a:pt x="119" y="368"/>
                    <a:pt x="120" y="368"/>
                  </a:cubicBezTo>
                  <a:cubicBezTo>
                    <a:pt x="121" y="368"/>
                    <a:pt x="123" y="368"/>
                    <a:pt x="124" y="369"/>
                  </a:cubicBezTo>
                  <a:cubicBezTo>
                    <a:pt x="126" y="370"/>
                    <a:pt x="127" y="371"/>
                    <a:pt x="128" y="373"/>
                  </a:cubicBezTo>
                  <a:cubicBezTo>
                    <a:pt x="129" y="374"/>
                    <a:pt x="130" y="376"/>
                    <a:pt x="130" y="377"/>
                  </a:cubicBezTo>
                  <a:cubicBezTo>
                    <a:pt x="130" y="377"/>
                    <a:pt x="130" y="377"/>
                    <a:pt x="130" y="377"/>
                  </a:cubicBezTo>
                  <a:cubicBezTo>
                    <a:pt x="128" y="376"/>
                    <a:pt x="128" y="376"/>
                    <a:pt x="128" y="376"/>
                  </a:cubicBezTo>
                  <a:cubicBezTo>
                    <a:pt x="128" y="375"/>
                    <a:pt x="128" y="374"/>
                    <a:pt x="127" y="373"/>
                  </a:cubicBezTo>
                  <a:cubicBezTo>
                    <a:pt x="126" y="372"/>
                    <a:pt x="125" y="371"/>
                    <a:pt x="124" y="371"/>
                  </a:cubicBezTo>
                  <a:cubicBezTo>
                    <a:pt x="123" y="370"/>
                    <a:pt x="122" y="370"/>
                    <a:pt x="122" y="370"/>
                  </a:cubicBezTo>
                  <a:cubicBezTo>
                    <a:pt x="121" y="370"/>
                    <a:pt x="121" y="371"/>
                    <a:pt x="121" y="371"/>
                  </a:cubicBezTo>
                  <a:cubicBezTo>
                    <a:pt x="121" y="372"/>
                    <a:pt x="121" y="373"/>
                    <a:pt x="121" y="373"/>
                  </a:cubicBezTo>
                  <a:cubicBezTo>
                    <a:pt x="122" y="374"/>
                    <a:pt x="123" y="375"/>
                    <a:pt x="125" y="376"/>
                  </a:cubicBezTo>
                  <a:cubicBezTo>
                    <a:pt x="126" y="378"/>
                    <a:pt x="128" y="379"/>
                    <a:pt x="129" y="380"/>
                  </a:cubicBezTo>
                  <a:cubicBezTo>
                    <a:pt x="129" y="382"/>
                    <a:pt x="130" y="383"/>
                    <a:pt x="130" y="384"/>
                  </a:cubicBezTo>
                  <a:cubicBezTo>
                    <a:pt x="130" y="385"/>
                    <a:pt x="129" y="386"/>
                    <a:pt x="128" y="386"/>
                  </a:cubicBezTo>
                  <a:cubicBezTo>
                    <a:pt x="127" y="386"/>
                    <a:pt x="126" y="386"/>
                    <a:pt x="124" y="385"/>
                  </a:cubicBezTo>
                  <a:cubicBezTo>
                    <a:pt x="123" y="384"/>
                    <a:pt x="121" y="383"/>
                    <a:pt x="120" y="381"/>
                  </a:cubicBezTo>
                  <a:cubicBezTo>
                    <a:pt x="119" y="380"/>
                    <a:pt x="118" y="378"/>
                    <a:pt x="119" y="377"/>
                  </a:cubicBezTo>
                  <a:cubicBezTo>
                    <a:pt x="119" y="377"/>
                    <a:pt x="119" y="377"/>
                    <a:pt x="119" y="377"/>
                  </a:cubicBezTo>
                  <a:cubicBezTo>
                    <a:pt x="120" y="378"/>
                    <a:pt x="120" y="378"/>
                    <a:pt x="120" y="378"/>
                  </a:cubicBezTo>
                  <a:cubicBezTo>
                    <a:pt x="120" y="379"/>
                    <a:pt x="121" y="380"/>
                    <a:pt x="121" y="381"/>
                  </a:cubicBezTo>
                  <a:cubicBezTo>
                    <a:pt x="122" y="382"/>
                    <a:pt x="123" y="383"/>
                    <a:pt x="124" y="384"/>
                  </a:cubicBezTo>
                  <a:cubicBezTo>
                    <a:pt x="126" y="384"/>
                    <a:pt x="127" y="385"/>
                    <a:pt x="127" y="385"/>
                  </a:cubicBezTo>
                  <a:cubicBezTo>
                    <a:pt x="128" y="384"/>
                    <a:pt x="128" y="384"/>
                    <a:pt x="128" y="383"/>
                  </a:cubicBezTo>
                  <a:close/>
                  <a:moveTo>
                    <a:pt x="133" y="382"/>
                  </a:moveTo>
                  <a:cubicBezTo>
                    <a:pt x="133" y="380"/>
                    <a:pt x="134" y="378"/>
                    <a:pt x="135" y="377"/>
                  </a:cubicBezTo>
                  <a:cubicBezTo>
                    <a:pt x="136" y="377"/>
                    <a:pt x="137" y="377"/>
                    <a:pt x="139" y="378"/>
                  </a:cubicBezTo>
                  <a:cubicBezTo>
                    <a:pt x="140" y="378"/>
                    <a:pt x="141" y="379"/>
                    <a:pt x="142" y="380"/>
                  </a:cubicBezTo>
                  <a:cubicBezTo>
                    <a:pt x="143" y="381"/>
                    <a:pt x="143" y="382"/>
                    <a:pt x="144" y="383"/>
                  </a:cubicBezTo>
                  <a:cubicBezTo>
                    <a:pt x="144" y="374"/>
                    <a:pt x="144" y="374"/>
                    <a:pt x="144" y="374"/>
                  </a:cubicBezTo>
                  <a:cubicBezTo>
                    <a:pt x="145" y="375"/>
                    <a:pt x="145" y="375"/>
                    <a:pt x="145" y="375"/>
                  </a:cubicBezTo>
                  <a:cubicBezTo>
                    <a:pt x="145" y="397"/>
                    <a:pt x="145" y="397"/>
                    <a:pt x="145" y="397"/>
                  </a:cubicBezTo>
                  <a:cubicBezTo>
                    <a:pt x="144" y="396"/>
                    <a:pt x="144" y="396"/>
                    <a:pt x="144" y="396"/>
                  </a:cubicBezTo>
                  <a:cubicBezTo>
                    <a:pt x="144" y="394"/>
                    <a:pt x="144" y="394"/>
                    <a:pt x="144" y="394"/>
                  </a:cubicBezTo>
                  <a:cubicBezTo>
                    <a:pt x="143" y="394"/>
                    <a:pt x="143" y="395"/>
                    <a:pt x="142" y="394"/>
                  </a:cubicBezTo>
                  <a:cubicBezTo>
                    <a:pt x="141" y="394"/>
                    <a:pt x="140" y="394"/>
                    <a:pt x="139" y="394"/>
                  </a:cubicBezTo>
                  <a:cubicBezTo>
                    <a:pt x="137" y="392"/>
                    <a:pt x="136" y="391"/>
                    <a:pt x="135" y="389"/>
                  </a:cubicBezTo>
                  <a:cubicBezTo>
                    <a:pt x="134" y="387"/>
                    <a:pt x="133" y="385"/>
                    <a:pt x="133" y="383"/>
                  </a:cubicBezTo>
                  <a:lnTo>
                    <a:pt x="133" y="382"/>
                  </a:lnTo>
                  <a:close/>
                  <a:moveTo>
                    <a:pt x="135" y="384"/>
                  </a:moveTo>
                  <a:cubicBezTo>
                    <a:pt x="135" y="386"/>
                    <a:pt x="135" y="387"/>
                    <a:pt x="136" y="389"/>
                  </a:cubicBezTo>
                  <a:cubicBezTo>
                    <a:pt x="137" y="390"/>
                    <a:pt x="138" y="391"/>
                    <a:pt x="139" y="392"/>
                  </a:cubicBezTo>
                  <a:cubicBezTo>
                    <a:pt x="140" y="393"/>
                    <a:pt x="141" y="393"/>
                    <a:pt x="142" y="393"/>
                  </a:cubicBezTo>
                  <a:cubicBezTo>
                    <a:pt x="143" y="393"/>
                    <a:pt x="143" y="393"/>
                    <a:pt x="144" y="392"/>
                  </a:cubicBezTo>
                  <a:cubicBezTo>
                    <a:pt x="144" y="385"/>
                    <a:pt x="144" y="385"/>
                    <a:pt x="144" y="385"/>
                  </a:cubicBezTo>
                  <a:cubicBezTo>
                    <a:pt x="143" y="384"/>
                    <a:pt x="143" y="383"/>
                    <a:pt x="142" y="382"/>
                  </a:cubicBezTo>
                  <a:cubicBezTo>
                    <a:pt x="141" y="381"/>
                    <a:pt x="140" y="380"/>
                    <a:pt x="139" y="379"/>
                  </a:cubicBezTo>
                  <a:cubicBezTo>
                    <a:pt x="138" y="379"/>
                    <a:pt x="137" y="378"/>
                    <a:pt x="136" y="379"/>
                  </a:cubicBezTo>
                  <a:cubicBezTo>
                    <a:pt x="135" y="380"/>
                    <a:pt x="135" y="381"/>
                    <a:pt x="135" y="383"/>
                  </a:cubicBezTo>
                  <a:lnTo>
                    <a:pt x="135" y="384"/>
                  </a:lnTo>
                  <a:close/>
                  <a:moveTo>
                    <a:pt x="159" y="405"/>
                  </a:moveTo>
                  <a:cubicBezTo>
                    <a:pt x="159" y="404"/>
                    <a:pt x="159" y="404"/>
                    <a:pt x="159" y="404"/>
                  </a:cubicBezTo>
                  <a:cubicBezTo>
                    <a:pt x="159" y="403"/>
                    <a:pt x="159" y="403"/>
                    <a:pt x="159" y="402"/>
                  </a:cubicBezTo>
                  <a:cubicBezTo>
                    <a:pt x="159" y="403"/>
                    <a:pt x="158" y="403"/>
                    <a:pt x="157" y="403"/>
                  </a:cubicBezTo>
                  <a:cubicBezTo>
                    <a:pt x="156" y="403"/>
                    <a:pt x="155" y="403"/>
                    <a:pt x="154" y="402"/>
                  </a:cubicBezTo>
                  <a:cubicBezTo>
                    <a:pt x="152" y="401"/>
                    <a:pt x="151" y="400"/>
                    <a:pt x="150" y="399"/>
                  </a:cubicBezTo>
                  <a:cubicBezTo>
                    <a:pt x="149" y="398"/>
                    <a:pt x="149" y="396"/>
                    <a:pt x="149" y="395"/>
                  </a:cubicBezTo>
                  <a:cubicBezTo>
                    <a:pt x="149" y="394"/>
                    <a:pt x="150" y="393"/>
                    <a:pt x="151" y="393"/>
                  </a:cubicBezTo>
                  <a:cubicBezTo>
                    <a:pt x="152" y="393"/>
                    <a:pt x="154" y="393"/>
                    <a:pt x="156" y="394"/>
                  </a:cubicBezTo>
                  <a:cubicBezTo>
                    <a:pt x="159" y="396"/>
                    <a:pt x="159" y="396"/>
                    <a:pt x="159" y="396"/>
                  </a:cubicBezTo>
                  <a:cubicBezTo>
                    <a:pt x="159" y="394"/>
                    <a:pt x="159" y="394"/>
                    <a:pt x="159" y="394"/>
                  </a:cubicBezTo>
                  <a:cubicBezTo>
                    <a:pt x="159" y="393"/>
                    <a:pt x="159" y="392"/>
                    <a:pt x="158" y="391"/>
                  </a:cubicBezTo>
                  <a:cubicBezTo>
                    <a:pt x="157" y="390"/>
                    <a:pt x="156" y="389"/>
                    <a:pt x="155" y="389"/>
                  </a:cubicBezTo>
                  <a:cubicBezTo>
                    <a:pt x="154" y="388"/>
                    <a:pt x="153" y="388"/>
                    <a:pt x="152" y="388"/>
                  </a:cubicBezTo>
                  <a:cubicBezTo>
                    <a:pt x="151" y="388"/>
                    <a:pt x="151" y="388"/>
                    <a:pt x="151" y="389"/>
                  </a:cubicBezTo>
                  <a:cubicBezTo>
                    <a:pt x="150" y="388"/>
                    <a:pt x="150" y="388"/>
                    <a:pt x="150" y="388"/>
                  </a:cubicBezTo>
                  <a:cubicBezTo>
                    <a:pt x="150" y="388"/>
                    <a:pt x="150" y="388"/>
                    <a:pt x="150" y="388"/>
                  </a:cubicBezTo>
                  <a:cubicBezTo>
                    <a:pt x="149" y="387"/>
                    <a:pt x="150" y="386"/>
                    <a:pt x="151" y="386"/>
                  </a:cubicBezTo>
                  <a:cubicBezTo>
                    <a:pt x="152" y="386"/>
                    <a:pt x="154" y="386"/>
                    <a:pt x="155" y="387"/>
                  </a:cubicBezTo>
                  <a:cubicBezTo>
                    <a:pt x="157" y="388"/>
                    <a:pt x="158" y="389"/>
                    <a:pt x="159" y="391"/>
                  </a:cubicBezTo>
                  <a:cubicBezTo>
                    <a:pt x="160" y="392"/>
                    <a:pt x="161" y="394"/>
                    <a:pt x="161" y="395"/>
                  </a:cubicBezTo>
                  <a:cubicBezTo>
                    <a:pt x="161" y="403"/>
                    <a:pt x="161" y="403"/>
                    <a:pt x="161" y="403"/>
                  </a:cubicBezTo>
                  <a:cubicBezTo>
                    <a:pt x="161" y="403"/>
                    <a:pt x="161" y="404"/>
                    <a:pt x="161" y="404"/>
                  </a:cubicBezTo>
                  <a:cubicBezTo>
                    <a:pt x="161" y="405"/>
                    <a:pt x="161" y="405"/>
                    <a:pt x="161" y="406"/>
                  </a:cubicBezTo>
                  <a:lnTo>
                    <a:pt x="159" y="405"/>
                  </a:lnTo>
                  <a:close/>
                  <a:moveTo>
                    <a:pt x="154" y="401"/>
                  </a:moveTo>
                  <a:cubicBezTo>
                    <a:pt x="155" y="401"/>
                    <a:pt x="156" y="402"/>
                    <a:pt x="157" y="402"/>
                  </a:cubicBezTo>
                  <a:cubicBezTo>
                    <a:pt x="158" y="402"/>
                    <a:pt x="159" y="401"/>
                    <a:pt x="159" y="401"/>
                  </a:cubicBezTo>
                  <a:cubicBezTo>
                    <a:pt x="159" y="397"/>
                    <a:pt x="159" y="397"/>
                    <a:pt x="159" y="397"/>
                  </a:cubicBezTo>
                  <a:cubicBezTo>
                    <a:pt x="156" y="396"/>
                    <a:pt x="156" y="396"/>
                    <a:pt x="156" y="396"/>
                  </a:cubicBezTo>
                  <a:cubicBezTo>
                    <a:pt x="154" y="395"/>
                    <a:pt x="153" y="394"/>
                    <a:pt x="152" y="394"/>
                  </a:cubicBezTo>
                  <a:cubicBezTo>
                    <a:pt x="151" y="395"/>
                    <a:pt x="151" y="395"/>
                    <a:pt x="151" y="396"/>
                  </a:cubicBezTo>
                  <a:cubicBezTo>
                    <a:pt x="151" y="397"/>
                    <a:pt x="151" y="398"/>
                    <a:pt x="152" y="399"/>
                  </a:cubicBezTo>
                  <a:cubicBezTo>
                    <a:pt x="152" y="399"/>
                    <a:pt x="153" y="400"/>
                    <a:pt x="154" y="401"/>
                  </a:cubicBezTo>
                  <a:close/>
                  <a:moveTo>
                    <a:pt x="169" y="407"/>
                  </a:moveTo>
                  <a:cubicBezTo>
                    <a:pt x="170" y="409"/>
                    <a:pt x="170" y="409"/>
                    <a:pt x="170" y="409"/>
                  </a:cubicBezTo>
                  <a:cubicBezTo>
                    <a:pt x="170" y="409"/>
                    <a:pt x="170" y="409"/>
                    <a:pt x="170" y="409"/>
                  </a:cubicBezTo>
                  <a:cubicBezTo>
                    <a:pt x="175" y="399"/>
                    <a:pt x="175" y="399"/>
                    <a:pt x="175" y="399"/>
                  </a:cubicBezTo>
                  <a:cubicBezTo>
                    <a:pt x="176" y="400"/>
                    <a:pt x="176" y="400"/>
                    <a:pt x="176" y="400"/>
                  </a:cubicBezTo>
                  <a:cubicBezTo>
                    <a:pt x="170" y="413"/>
                    <a:pt x="170" y="413"/>
                    <a:pt x="170" y="413"/>
                  </a:cubicBezTo>
                  <a:cubicBezTo>
                    <a:pt x="169" y="414"/>
                    <a:pt x="169" y="415"/>
                    <a:pt x="168" y="415"/>
                  </a:cubicBezTo>
                  <a:cubicBezTo>
                    <a:pt x="168" y="416"/>
                    <a:pt x="167" y="415"/>
                    <a:pt x="166" y="415"/>
                  </a:cubicBezTo>
                  <a:cubicBezTo>
                    <a:pt x="165" y="415"/>
                    <a:pt x="165" y="414"/>
                    <a:pt x="165" y="414"/>
                  </a:cubicBezTo>
                  <a:cubicBezTo>
                    <a:pt x="165" y="414"/>
                    <a:pt x="164" y="414"/>
                    <a:pt x="164" y="414"/>
                  </a:cubicBezTo>
                  <a:cubicBezTo>
                    <a:pt x="164" y="412"/>
                    <a:pt x="164" y="412"/>
                    <a:pt x="164" y="412"/>
                  </a:cubicBezTo>
                  <a:cubicBezTo>
                    <a:pt x="165" y="413"/>
                    <a:pt x="165" y="413"/>
                    <a:pt x="165" y="413"/>
                  </a:cubicBezTo>
                  <a:cubicBezTo>
                    <a:pt x="165" y="413"/>
                    <a:pt x="165" y="413"/>
                    <a:pt x="166" y="413"/>
                  </a:cubicBezTo>
                  <a:cubicBezTo>
                    <a:pt x="166" y="414"/>
                    <a:pt x="167" y="414"/>
                    <a:pt x="167" y="413"/>
                  </a:cubicBezTo>
                  <a:cubicBezTo>
                    <a:pt x="168" y="413"/>
                    <a:pt x="168" y="413"/>
                    <a:pt x="168" y="412"/>
                  </a:cubicBezTo>
                  <a:cubicBezTo>
                    <a:pt x="169" y="410"/>
                    <a:pt x="169" y="410"/>
                    <a:pt x="169" y="410"/>
                  </a:cubicBezTo>
                  <a:cubicBezTo>
                    <a:pt x="163" y="392"/>
                    <a:pt x="163" y="392"/>
                    <a:pt x="163" y="392"/>
                  </a:cubicBezTo>
                  <a:cubicBezTo>
                    <a:pt x="165" y="393"/>
                    <a:pt x="165" y="393"/>
                    <a:pt x="165" y="393"/>
                  </a:cubicBezTo>
                  <a:lnTo>
                    <a:pt x="169" y="407"/>
                  </a:lnTo>
                  <a:close/>
                  <a:moveTo>
                    <a:pt x="179" y="416"/>
                  </a:moveTo>
                  <a:cubicBezTo>
                    <a:pt x="178" y="419"/>
                    <a:pt x="178" y="419"/>
                    <a:pt x="178" y="419"/>
                  </a:cubicBezTo>
                  <a:cubicBezTo>
                    <a:pt x="177" y="419"/>
                    <a:pt x="177" y="419"/>
                    <a:pt x="177" y="419"/>
                  </a:cubicBezTo>
                  <a:cubicBezTo>
                    <a:pt x="178" y="415"/>
                    <a:pt x="178" y="415"/>
                    <a:pt x="178" y="415"/>
                  </a:cubicBezTo>
                  <a:cubicBezTo>
                    <a:pt x="178" y="413"/>
                    <a:pt x="178" y="413"/>
                    <a:pt x="178" y="413"/>
                  </a:cubicBezTo>
                  <a:cubicBezTo>
                    <a:pt x="179" y="414"/>
                    <a:pt x="179" y="414"/>
                    <a:pt x="179" y="414"/>
                  </a:cubicBezTo>
                  <a:lnTo>
                    <a:pt x="179" y="416"/>
                  </a:lnTo>
                  <a:close/>
                  <a:moveTo>
                    <a:pt x="202" y="425"/>
                  </a:moveTo>
                  <a:cubicBezTo>
                    <a:pt x="202" y="424"/>
                    <a:pt x="202" y="422"/>
                    <a:pt x="201" y="421"/>
                  </a:cubicBezTo>
                  <a:cubicBezTo>
                    <a:pt x="200" y="420"/>
                    <a:pt x="199" y="419"/>
                    <a:pt x="197" y="417"/>
                  </a:cubicBezTo>
                  <a:cubicBezTo>
                    <a:pt x="194" y="415"/>
                    <a:pt x="193" y="413"/>
                    <a:pt x="192" y="412"/>
                  </a:cubicBezTo>
                  <a:cubicBezTo>
                    <a:pt x="190" y="410"/>
                    <a:pt x="190" y="409"/>
                    <a:pt x="190" y="407"/>
                  </a:cubicBezTo>
                  <a:cubicBezTo>
                    <a:pt x="190" y="406"/>
                    <a:pt x="191" y="405"/>
                    <a:pt x="192" y="404"/>
                  </a:cubicBezTo>
                  <a:cubicBezTo>
                    <a:pt x="193" y="404"/>
                    <a:pt x="195" y="405"/>
                    <a:pt x="197" y="406"/>
                  </a:cubicBezTo>
                  <a:cubicBezTo>
                    <a:pt x="199" y="407"/>
                    <a:pt x="201" y="409"/>
                    <a:pt x="202" y="411"/>
                  </a:cubicBezTo>
                  <a:cubicBezTo>
                    <a:pt x="203" y="412"/>
                    <a:pt x="204" y="414"/>
                    <a:pt x="204" y="416"/>
                  </a:cubicBezTo>
                  <a:cubicBezTo>
                    <a:pt x="204" y="416"/>
                    <a:pt x="204" y="416"/>
                    <a:pt x="204" y="416"/>
                  </a:cubicBezTo>
                  <a:cubicBezTo>
                    <a:pt x="202" y="415"/>
                    <a:pt x="202" y="415"/>
                    <a:pt x="202" y="415"/>
                  </a:cubicBezTo>
                  <a:cubicBezTo>
                    <a:pt x="202" y="414"/>
                    <a:pt x="202" y="412"/>
                    <a:pt x="201" y="411"/>
                  </a:cubicBezTo>
                  <a:cubicBezTo>
                    <a:pt x="200" y="409"/>
                    <a:pt x="198" y="408"/>
                    <a:pt x="197" y="407"/>
                  </a:cubicBezTo>
                  <a:cubicBezTo>
                    <a:pt x="195" y="406"/>
                    <a:pt x="194" y="406"/>
                    <a:pt x="193" y="406"/>
                  </a:cubicBezTo>
                  <a:cubicBezTo>
                    <a:pt x="192" y="406"/>
                    <a:pt x="192" y="407"/>
                    <a:pt x="192" y="408"/>
                  </a:cubicBezTo>
                  <a:cubicBezTo>
                    <a:pt x="192" y="409"/>
                    <a:pt x="192" y="410"/>
                    <a:pt x="193" y="411"/>
                  </a:cubicBezTo>
                  <a:cubicBezTo>
                    <a:pt x="194" y="413"/>
                    <a:pt x="195" y="414"/>
                    <a:pt x="197" y="416"/>
                  </a:cubicBezTo>
                  <a:cubicBezTo>
                    <a:pt x="199" y="418"/>
                    <a:pt x="201" y="419"/>
                    <a:pt x="202" y="421"/>
                  </a:cubicBezTo>
                  <a:cubicBezTo>
                    <a:pt x="203" y="423"/>
                    <a:pt x="204" y="424"/>
                    <a:pt x="204" y="426"/>
                  </a:cubicBezTo>
                  <a:cubicBezTo>
                    <a:pt x="204" y="427"/>
                    <a:pt x="203" y="428"/>
                    <a:pt x="202" y="428"/>
                  </a:cubicBezTo>
                  <a:cubicBezTo>
                    <a:pt x="201" y="429"/>
                    <a:pt x="199" y="428"/>
                    <a:pt x="197" y="427"/>
                  </a:cubicBezTo>
                  <a:cubicBezTo>
                    <a:pt x="195" y="426"/>
                    <a:pt x="193" y="424"/>
                    <a:pt x="192" y="422"/>
                  </a:cubicBezTo>
                  <a:cubicBezTo>
                    <a:pt x="190" y="420"/>
                    <a:pt x="189" y="419"/>
                    <a:pt x="189" y="417"/>
                  </a:cubicBezTo>
                  <a:cubicBezTo>
                    <a:pt x="189" y="416"/>
                    <a:pt x="189" y="416"/>
                    <a:pt x="189" y="416"/>
                  </a:cubicBezTo>
                  <a:cubicBezTo>
                    <a:pt x="191" y="417"/>
                    <a:pt x="191" y="417"/>
                    <a:pt x="191" y="417"/>
                  </a:cubicBezTo>
                  <a:cubicBezTo>
                    <a:pt x="191" y="419"/>
                    <a:pt x="191" y="420"/>
                    <a:pt x="193" y="422"/>
                  </a:cubicBezTo>
                  <a:cubicBezTo>
                    <a:pt x="194" y="423"/>
                    <a:pt x="195" y="425"/>
                    <a:pt x="197" y="426"/>
                  </a:cubicBezTo>
                  <a:cubicBezTo>
                    <a:pt x="198" y="426"/>
                    <a:pt x="200" y="427"/>
                    <a:pt x="201" y="427"/>
                  </a:cubicBezTo>
                  <a:cubicBezTo>
                    <a:pt x="202" y="427"/>
                    <a:pt x="202" y="426"/>
                    <a:pt x="202" y="425"/>
                  </a:cubicBezTo>
                  <a:close/>
                  <a:moveTo>
                    <a:pt x="213" y="436"/>
                  </a:moveTo>
                  <a:cubicBezTo>
                    <a:pt x="211" y="435"/>
                    <a:pt x="210" y="434"/>
                    <a:pt x="208" y="431"/>
                  </a:cubicBezTo>
                  <a:cubicBezTo>
                    <a:pt x="207" y="429"/>
                    <a:pt x="206" y="427"/>
                    <a:pt x="206" y="425"/>
                  </a:cubicBezTo>
                  <a:cubicBezTo>
                    <a:pt x="206" y="424"/>
                    <a:pt x="206" y="424"/>
                    <a:pt x="206" y="424"/>
                  </a:cubicBezTo>
                  <a:cubicBezTo>
                    <a:pt x="206" y="422"/>
                    <a:pt x="207" y="421"/>
                    <a:pt x="208" y="420"/>
                  </a:cubicBezTo>
                  <a:cubicBezTo>
                    <a:pt x="210" y="419"/>
                    <a:pt x="211" y="419"/>
                    <a:pt x="213" y="420"/>
                  </a:cubicBezTo>
                  <a:cubicBezTo>
                    <a:pt x="215" y="422"/>
                    <a:pt x="216" y="423"/>
                    <a:pt x="217" y="425"/>
                  </a:cubicBezTo>
                  <a:cubicBezTo>
                    <a:pt x="218" y="427"/>
                    <a:pt x="219" y="428"/>
                    <a:pt x="219" y="430"/>
                  </a:cubicBezTo>
                  <a:cubicBezTo>
                    <a:pt x="219" y="432"/>
                    <a:pt x="219" y="432"/>
                    <a:pt x="219" y="432"/>
                  </a:cubicBezTo>
                  <a:cubicBezTo>
                    <a:pt x="208" y="426"/>
                    <a:pt x="208" y="426"/>
                    <a:pt x="208" y="426"/>
                  </a:cubicBezTo>
                  <a:cubicBezTo>
                    <a:pt x="208" y="426"/>
                    <a:pt x="208" y="426"/>
                    <a:pt x="208" y="426"/>
                  </a:cubicBezTo>
                  <a:cubicBezTo>
                    <a:pt x="208" y="428"/>
                    <a:pt x="209" y="429"/>
                    <a:pt x="210" y="431"/>
                  </a:cubicBezTo>
                  <a:cubicBezTo>
                    <a:pt x="210" y="433"/>
                    <a:pt x="212" y="434"/>
                    <a:pt x="213" y="435"/>
                  </a:cubicBezTo>
                  <a:cubicBezTo>
                    <a:pt x="214" y="435"/>
                    <a:pt x="215" y="436"/>
                    <a:pt x="216" y="436"/>
                  </a:cubicBezTo>
                  <a:cubicBezTo>
                    <a:pt x="217" y="436"/>
                    <a:pt x="217" y="436"/>
                    <a:pt x="218" y="436"/>
                  </a:cubicBezTo>
                  <a:cubicBezTo>
                    <a:pt x="218" y="437"/>
                    <a:pt x="218" y="437"/>
                    <a:pt x="218" y="437"/>
                  </a:cubicBezTo>
                  <a:cubicBezTo>
                    <a:pt x="218" y="438"/>
                    <a:pt x="217" y="438"/>
                    <a:pt x="216" y="438"/>
                  </a:cubicBezTo>
                  <a:cubicBezTo>
                    <a:pt x="215" y="437"/>
                    <a:pt x="214" y="437"/>
                    <a:pt x="213" y="436"/>
                  </a:cubicBezTo>
                  <a:close/>
                  <a:moveTo>
                    <a:pt x="213" y="422"/>
                  </a:moveTo>
                  <a:cubicBezTo>
                    <a:pt x="212" y="421"/>
                    <a:pt x="211" y="421"/>
                    <a:pt x="210" y="421"/>
                  </a:cubicBezTo>
                  <a:cubicBezTo>
                    <a:pt x="209" y="422"/>
                    <a:pt x="208" y="423"/>
                    <a:pt x="208" y="424"/>
                  </a:cubicBezTo>
                  <a:cubicBezTo>
                    <a:pt x="208" y="424"/>
                    <a:pt x="208" y="424"/>
                    <a:pt x="208" y="424"/>
                  </a:cubicBezTo>
                  <a:cubicBezTo>
                    <a:pt x="217" y="429"/>
                    <a:pt x="217" y="429"/>
                    <a:pt x="217" y="429"/>
                  </a:cubicBezTo>
                  <a:cubicBezTo>
                    <a:pt x="217" y="429"/>
                    <a:pt x="217" y="429"/>
                    <a:pt x="217" y="429"/>
                  </a:cubicBezTo>
                  <a:cubicBezTo>
                    <a:pt x="217" y="428"/>
                    <a:pt x="217" y="426"/>
                    <a:pt x="216" y="425"/>
                  </a:cubicBezTo>
                  <a:cubicBezTo>
                    <a:pt x="215" y="424"/>
                    <a:pt x="214" y="423"/>
                    <a:pt x="213" y="422"/>
                  </a:cubicBezTo>
                  <a:close/>
                  <a:moveTo>
                    <a:pt x="234" y="441"/>
                  </a:moveTo>
                  <a:cubicBezTo>
                    <a:pt x="234" y="443"/>
                    <a:pt x="234" y="445"/>
                    <a:pt x="233" y="446"/>
                  </a:cubicBezTo>
                  <a:cubicBezTo>
                    <a:pt x="232" y="446"/>
                    <a:pt x="230" y="446"/>
                    <a:pt x="229" y="445"/>
                  </a:cubicBezTo>
                  <a:cubicBezTo>
                    <a:pt x="228" y="445"/>
                    <a:pt x="227" y="444"/>
                    <a:pt x="226" y="443"/>
                  </a:cubicBezTo>
                  <a:cubicBezTo>
                    <a:pt x="225" y="442"/>
                    <a:pt x="224" y="441"/>
                    <a:pt x="224" y="440"/>
                  </a:cubicBezTo>
                  <a:cubicBezTo>
                    <a:pt x="224" y="448"/>
                    <a:pt x="224" y="448"/>
                    <a:pt x="224" y="448"/>
                  </a:cubicBezTo>
                  <a:cubicBezTo>
                    <a:pt x="222" y="447"/>
                    <a:pt x="222" y="447"/>
                    <a:pt x="222" y="447"/>
                  </a:cubicBezTo>
                  <a:cubicBezTo>
                    <a:pt x="222" y="426"/>
                    <a:pt x="222" y="426"/>
                    <a:pt x="222" y="426"/>
                  </a:cubicBezTo>
                  <a:cubicBezTo>
                    <a:pt x="224" y="427"/>
                    <a:pt x="224" y="427"/>
                    <a:pt x="224" y="427"/>
                  </a:cubicBezTo>
                  <a:cubicBezTo>
                    <a:pt x="224" y="429"/>
                    <a:pt x="224" y="429"/>
                    <a:pt x="224" y="429"/>
                  </a:cubicBezTo>
                  <a:cubicBezTo>
                    <a:pt x="224" y="429"/>
                    <a:pt x="225" y="429"/>
                    <a:pt x="226" y="429"/>
                  </a:cubicBezTo>
                  <a:cubicBezTo>
                    <a:pt x="227" y="429"/>
                    <a:pt x="228" y="429"/>
                    <a:pt x="229" y="430"/>
                  </a:cubicBezTo>
                  <a:cubicBezTo>
                    <a:pt x="230" y="431"/>
                    <a:pt x="232" y="432"/>
                    <a:pt x="233" y="434"/>
                  </a:cubicBezTo>
                  <a:cubicBezTo>
                    <a:pt x="234" y="436"/>
                    <a:pt x="234" y="438"/>
                    <a:pt x="234" y="441"/>
                  </a:cubicBezTo>
                  <a:close/>
                  <a:moveTo>
                    <a:pt x="233" y="440"/>
                  </a:moveTo>
                  <a:cubicBezTo>
                    <a:pt x="233" y="438"/>
                    <a:pt x="232" y="436"/>
                    <a:pt x="232" y="434"/>
                  </a:cubicBezTo>
                  <a:cubicBezTo>
                    <a:pt x="231" y="433"/>
                    <a:pt x="230" y="432"/>
                    <a:pt x="228" y="431"/>
                  </a:cubicBezTo>
                  <a:cubicBezTo>
                    <a:pt x="227" y="430"/>
                    <a:pt x="226" y="430"/>
                    <a:pt x="225" y="430"/>
                  </a:cubicBezTo>
                  <a:cubicBezTo>
                    <a:pt x="225" y="430"/>
                    <a:pt x="224" y="430"/>
                    <a:pt x="224" y="431"/>
                  </a:cubicBezTo>
                  <a:cubicBezTo>
                    <a:pt x="224" y="438"/>
                    <a:pt x="224" y="438"/>
                    <a:pt x="224" y="438"/>
                  </a:cubicBezTo>
                  <a:cubicBezTo>
                    <a:pt x="224" y="439"/>
                    <a:pt x="225" y="440"/>
                    <a:pt x="226" y="441"/>
                  </a:cubicBezTo>
                  <a:cubicBezTo>
                    <a:pt x="226" y="442"/>
                    <a:pt x="227" y="443"/>
                    <a:pt x="228" y="444"/>
                  </a:cubicBezTo>
                  <a:cubicBezTo>
                    <a:pt x="230" y="444"/>
                    <a:pt x="231" y="445"/>
                    <a:pt x="232" y="444"/>
                  </a:cubicBezTo>
                  <a:cubicBezTo>
                    <a:pt x="232" y="443"/>
                    <a:pt x="233" y="442"/>
                    <a:pt x="233" y="440"/>
                  </a:cubicBezTo>
                  <a:close/>
                  <a:moveTo>
                    <a:pt x="241" y="433"/>
                  </a:moveTo>
                  <a:cubicBezTo>
                    <a:pt x="241" y="437"/>
                    <a:pt x="241" y="437"/>
                    <a:pt x="241" y="437"/>
                  </a:cubicBezTo>
                  <a:cubicBezTo>
                    <a:pt x="244" y="439"/>
                    <a:pt x="244" y="439"/>
                    <a:pt x="244" y="439"/>
                  </a:cubicBezTo>
                  <a:cubicBezTo>
                    <a:pt x="244" y="440"/>
                    <a:pt x="244" y="440"/>
                    <a:pt x="244" y="440"/>
                  </a:cubicBezTo>
                  <a:cubicBezTo>
                    <a:pt x="241" y="438"/>
                    <a:pt x="241" y="438"/>
                    <a:pt x="241" y="438"/>
                  </a:cubicBezTo>
                  <a:cubicBezTo>
                    <a:pt x="241" y="448"/>
                    <a:pt x="241" y="448"/>
                    <a:pt x="241" y="448"/>
                  </a:cubicBezTo>
                  <a:cubicBezTo>
                    <a:pt x="241" y="449"/>
                    <a:pt x="241" y="450"/>
                    <a:pt x="241" y="451"/>
                  </a:cubicBezTo>
                  <a:cubicBezTo>
                    <a:pt x="242" y="451"/>
                    <a:pt x="242" y="452"/>
                    <a:pt x="243" y="452"/>
                  </a:cubicBezTo>
                  <a:cubicBezTo>
                    <a:pt x="243" y="452"/>
                    <a:pt x="243" y="452"/>
                    <a:pt x="244" y="452"/>
                  </a:cubicBezTo>
                  <a:cubicBezTo>
                    <a:pt x="244" y="453"/>
                    <a:pt x="244" y="453"/>
                    <a:pt x="245" y="453"/>
                  </a:cubicBezTo>
                  <a:cubicBezTo>
                    <a:pt x="245" y="454"/>
                    <a:pt x="245" y="454"/>
                    <a:pt x="245" y="454"/>
                  </a:cubicBezTo>
                  <a:cubicBezTo>
                    <a:pt x="244" y="454"/>
                    <a:pt x="244" y="454"/>
                    <a:pt x="244" y="454"/>
                  </a:cubicBezTo>
                  <a:cubicBezTo>
                    <a:pt x="243" y="454"/>
                    <a:pt x="243" y="454"/>
                    <a:pt x="243" y="453"/>
                  </a:cubicBezTo>
                  <a:cubicBezTo>
                    <a:pt x="241" y="453"/>
                    <a:pt x="241" y="452"/>
                    <a:pt x="240" y="451"/>
                  </a:cubicBezTo>
                  <a:cubicBezTo>
                    <a:pt x="239" y="450"/>
                    <a:pt x="239" y="449"/>
                    <a:pt x="239" y="447"/>
                  </a:cubicBezTo>
                  <a:cubicBezTo>
                    <a:pt x="239" y="437"/>
                    <a:pt x="239" y="437"/>
                    <a:pt x="239" y="437"/>
                  </a:cubicBezTo>
                  <a:cubicBezTo>
                    <a:pt x="237" y="436"/>
                    <a:pt x="237" y="436"/>
                    <a:pt x="237" y="436"/>
                  </a:cubicBezTo>
                  <a:cubicBezTo>
                    <a:pt x="237" y="434"/>
                    <a:pt x="237" y="434"/>
                    <a:pt x="237" y="434"/>
                  </a:cubicBezTo>
                  <a:cubicBezTo>
                    <a:pt x="239" y="436"/>
                    <a:pt x="239" y="436"/>
                    <a:pt x="239" y="436"/>
                  </a:cubicBezTo>
                  <a:cubicBezTo>
                    <a:pt x="239" y="432"/>
                    <a:pt x="239" y="432"/>
                    <a:pt x="239" y="432"/>
                  </a:cubicBezTo>
                  <a:lnTo>
                    <a:pt x="241" y="433"/>
                  </a:lnTo>
                  <a:close/>
                  <a:moveTo>
                    <a:pt x="253" y="460"/>
                  </a:moveTo>
                  <a:cubicBezTo>
                    <a:pt x="252" y="459"/>
                    <a:pt x="250" y="457"/>
                    <a:pt x="249" y="455"/>
                  </a:cubicBezTo>
                  <a:cubicBezTo>
                    <a:pt x="247" y="453"/>
                    <a:pt x="247" y="451"/>
                    <a:pt x="247" y="448"/>
                  </a:cubicBezTo>
                  <a:cubicBezTo>
                    <a:pt x="247" y="448"/>
                    <a:pt x="247" y="448"/>
                    <a:pt x="247" y="448"/>
                  </a:cubicBezTo>
                  <a:cubicBezTo>
                    <a:pt x="247" y="445"/>
                    <a:pt x="247" y="444"/>
                    <a:pt x="249" y="443"/>
                  </a:cubicBezTo>
                  <a:cubicBezTo>
                    <a:pt x="250" y="443"/>
                    <a:pt x="251" y="443"/>
                    <a:pt x="253" y="444"/>
                  </a:cubicBezTo>
                  <a:cubicBezTo>
                    <a:pt x="255" y="445"/>
                    <a:pt x="257" y="446"/>
                    <a:pt x="258" y="448"/>
                  </a:cubicBezTo>
                  <a:cubicBezTo>
                    <a:pt x="259" y="450"/>
                    <a:pt x="259" y="452"/>
                    <a:pt x="259" y="454"/>
                  </a:cubicBezTo>
                  <a:cubicBezTo>
                    <a:pt x="259" y="455"/>
                    <a:pt x="259" y="455"/>
                    <a:pt x="259" y="455"/>
                  </a:cubicBezTo>
                  <a:cubicBezTo>
                    <a:pt x="249" y="449"/>
                    <a:pt x="249" y="449"/>
                    <a:pt x="249" y="449"/>
                  </a:cubicBezTo>
                  <a:cubicBezTo>
                    <a:pt x="249" y="449"/>
                    <a:pt x="249" y="449"/>
                    <a:pt x="249" y="449"/>
                  </a:cubicBezTo>
                  <a:cubicBezTo>
                    <a:pt x="249" y="451"/>
                    <a:pt x="249" y="453"/>
                    <a:pt x="250" y="454"/>
                  </a:cubicBezTo>
                  <a:cubicBezTo>
                    <a:pt x="251" y="456"/>
                    <a:pt x="252" y="457"/>
                    <a:pt x="253" y="458"/>
                  </a:cubicBezTo>
                  <a:cubicBezTo>
                    <a:pt x="255" y="459"/>
                    <a:pt x="255" y="459"/>
                    <a:pt x="256" y="459"/>
                  </a:cubicBezTo>
                  <a:cubicBezTo>
                    <a:pt x="257" y="459"/>
                    <a:pt x="258" y="459"/>
                    <a:pt x="258" y="459"/>
                  </a:cubicBezTo>
                  <a:cubicBezTo>
                    <a:pt x="259" y="461"/>
                    <a:pt x="259" y="461"/>
                    <a:pt x="259" y="461"/>
                  </a:cubicBezTo>
                  <a:cubicBezTo>
                    <a:pt x="258" y="461"/>
                    <a:pt x="257" y="461"/>
                    <a:pt x="257" y="461"/>
                  </a:cubicBezTo>
                  <a:cubicBezTo>
                    <a:pt x="256" y="461"/>
                    <a:pt x="255" y="460"/>
                    <a:pt x="253" y="460"/>
                  </a:cubicBezTo>
                  <a:close/>
                  <a:moveTo>
                    <a:pt x="253" y="445"/>
                  </a:moveTo>
                  <a:cubicBezTo>
                    <a:pt x="252" y="444"/>
                    <a:pt x="251" y="444"/>
                    <a:pt x="250" y="445"/>
                  </a:cubicBezTo>
                  <a:cubicBezTo>
                    <a:pt x="249" y="445"/>
                    <a:pt x="249" y="446"/>
                    <a:pt x="249" y="447"/>
                  </a:cubicBezTo>
                  <a:cubicBezTo>
                    <a:pt x="249" y="448"/>
                    <a:pt x="249" y="448"/>
                    <a:pt x="249" y="448"/>
                  </a:cubicBezTo>
                  <a:cubicBezTo>
                    <a:pt x="258" y="453"/>
                    <a:pt x="258" y="453"/>
                    <a:pt x="258" y="453"/>
                  </a:cubicBezTo>
                  <a:cubicBezTo>
                    <a:pt x="258" y="452"/>
                    <a:pt x="258" y="452"/>
                    <a:pt x="258" y="452"/>
                  </a:cubicBezTo>
                  <a:cubicBezTo>
                    <a:pt x="258" y="451"/>
                    <a:pt x="257" y="450"/>
                    <a:pt x="256" y="448"/>
                  </a:cubicBezTo>
                  <a:cubicBezTo>
                    <a:pt x="256" y="447"/>
                    <a:pt x="255" y="446"/>
                    <a:pt x="253" y="445"/>
                  </a:cubicBezTo>
                  <a:close/>
                  <a:moveTo>
                    <a:pt x="264" y="450"/>
                  </a:moveTo>
                  <a:cubicBezTo>
                    <a:pt x="264" y="453"/>
                    <a:pt x="264" y="453"/>
                    <a:pt x="264" y="453"/>
                  </a:cubicBezTo>
                  <a:cubicBezTo>
                    <a:pt x="265" y="452"/>
                    <a:pt x="265" y="452"/>
                    <a:pt x="266" y="452"/>
                  </a:cubicBezTo>
                  <a:cubicBezTo>
                    <a:pt x="267" y="452"/>
                    <a:pt x="268" y="452"/>
                    <a:pt x="269" y="453"/>
                  </a:cubicBezTo>
                  <a:cubicBezTo>
                    <a:pt x="270" y="453"/>
                    <a:pt x="271" y="454"/>
                    <a:pt x="272" y="455"/>
                  </a:cubicBezTo>
                  <a:cubicBezTo>
                    <a:pt x="273" y="456"/>
                    <a:pt x="273" y="458"/>
                    <a:pt x="274" y="459"/>
                  </a:cubicBezTo>
                  <a:cubicBezTo>
                    <a:pt x="274" y="458"/>
                    <a:pt x="275" y="458"/>
                    <a:pt x="276" y="458"/>
                  </a:cubicBezTo>
                  <a:cubicBezTo>
                    <a:pt x="276" y="457"/>
                    <a:pt x="277" y="458"/>
                    <a:pt x="279" y="458"/>
                  </a:cubicBezTo>
                  <a:cubicBezTo>
                    <a:pt x="280" y="459"/>
                    <a:pt x="281" y="461"/>
                    <a:pt x="282" y="462"/>
                  </a:cubicBezTo>
                  <a:cubicBezTo>
                    <a:pt x="283" y="464"/>
                    <a:pt x="284" y="466"/>
                    <a:pt x="284" y="468"/>
                  </a:cubicBezTo>
                  <a:cubicBezTo>
                    <a:pt x="284" y="477"/>
                    <a:pt x="284" y="477"/>
                    <a:pt x="284" y="477"/>
                  </a:cubicBezTo>
                  <a:cubicBezTo>
                    <a:pt x="282" y="476"/>
                    <a:pt x="282" y="476"/>
                    <a:pt x="282" y="476"/>
                  </a:cubicBezTo>
                  <a:cubicBezTo>
                    <a:pt x="282" y="467"/>
                    <a:pt x="282" y="467"/>
                    <a:pt x="282" y="467"/>
                  </a:cubicBezTo>
                  <a:cubicBezTo>
                    <a:pt x="282" y="465"/>
                    <a:pt x="282" y="464"/>
                    <a:pt x="281" y="462"/>
                  </a:cubicBezTo>
                  <a:cubicBezTo>
                    <a:pt x="280" y="461"/>
                    <a:pt x="279" y="460"/>
                    <a:pt x="278" y="460"/>
                  </a:cubicBezTo>
                  <a:cubicBezTo>
                    <a:pt x="277" y="459"/>
                    <a:pt x="276" y="459"/>
                    <a:pt x="275" y="459"/>
                  </a:cubicBezTo>
                  <a:cubicBezTo>
                    <a:pt x="275" y="459"/>
                    <a:pt x="274" y="460"/>
                    <a:pt x="274" y="461"/>
                  </a:cubicBezTo>
                  <a:cubicBezTo>
                    <a:pt x="274" y="462"/>
                    <a:pt x="274" y="462"/>
                    <a:pt x="274" y="462"/>
                  </a:cubicBezTo>
                  <a:cubicBezTo>
                    <a:pt x="274" y="462"/>
                    <a:pt x="274" y="462"/>
                    <a:pt x="274" y="462"/>
                  </a:cubicBezTo>
                  <a:cubicBezTo>
                    <a:pt x="274" y="471"/>
                    <a:pt x="274" y="471"/>
                    <a:pt x="274" y="471"/>
                  </a:cubicBezTo>
                  <a:cubicBezTo>
                    <a:pt x="272" y="470"/>
                    <a:pt x="272" y="470"/>
                    <a:pt x="272" y="470"/>
                  </a:cubicBezTo>
                  <a:cubicBezTo>
                    <a:pt x="272" y="461"/>
                    <a:pt x="272" y="461"/>
                    <a:pt x="272" y="461"/>
                  </a:cubicBezTo>
                  <a:cubicBezTo>
                    <a:pt x="272" y="459"/>
                    <a:pt x="272" y="458"/>
                    <a:pt x="271" y="457"/>
                  </a:cubicBezTo>
                  <a:cubicBezTo>
                    <a:pt x="271" y="456"/>
                    <a:pt x="270" y="455"/>
                    <a:pt x="268" y="454"/>
                  </a:cubicBezTo>
                  <a:cubicBezTo>
                    <a:pt x="267" y="453"/>
                    <a:pt x="266" y="453"/>
                    <a:pt x="266" y="453"/>
                  </a:cubicBezTo>
                  <a:cubicBezTo>
                    <a:pt x="265" y="453"/>
                    <a:pt x="264" y="454"/>
                    <a:pt x="264" y="455"/>
                  </a:cubicBezTo>
                  <a:cubicBezTo>
                    <a:pt x="264" y="466"/>
                    <a:pt x="264" y="466"/>
                    <a:pt x="264" y="466"/>
                  </a:cubicBezTo>
                  <a:cubicBezTo>
                    <a:pt x="262" y="465"/>
                    <a:pt x="262" y="465"/>
                    <a:pt x="262" y="465"/>
                  </a:cubicBezTo>
                  <a:cubicBezTo>
                    <a:pt x="262" y="449"/>
                    <a:pt x="262" y="449"/>
                    <a:pt x="262" y="449"/>
                  </a:cubicBezTo>
                  <a:lnTo>
                    <a:pt x="264" y="450"/>
                  </a:lnTo>
                  <a:close/>
                  <a:moveTo>
                    <a:pt x="300" y="479"/>
                  </a:moveTo>
                  <a:cubicBezTo>
                    <a:pt x="300" y="481"/>
                    <a:pt x="300" y="483"/>
                    <a:pt x="299" y="484"/>
                  </a:cubicBezTo>
                  <a:cubicBezTo>
                    <a:pt x="298" y="484"/>
                    <a:pt x="296" y="484"/>
                    <a:pt x="294" y="483"/>
                  </a:cubicBezTo>
                  <a:cubicBezTo>
                    <a:pt x="293" y="483"/>
                    <a:pt x="292" y="482"/>
                    <a:pt x="292" y="481"/>
                  </a:cubicBezTo>
                  <a:cubicBezTo>
                    <a:pt x="291" y="480"/>
                    <a:pt x="290" y="479"/>
                    <a:pt x="290" y="478"/>
                  </a:cubicBezTo>
                  <a:cubicBezTo>
                    <a:pt x="289" y="480"/>
                    <a:pt x="289" y="480"/>
                    <a:pt x="289" y="480"/>
                  </a:cubicBezTo>
                  <a:cubicBezTo>
                    <a:pt x="288" y="479"/>
                    <a:pt x="288" y="479"/>
                    <a:pt x="288" y="479"/>
                  </a:cubicBezTo>
                  <a:cubicBezTo>
                    <a:pt x="288" y="457"/>
                    <a:pt x="288" y="457"/>
                    <a:pt x="288" y="457"/>
                  </a:cubicBezTo>
                  <a:cubicBezTo>
                    <a:pt x="290" y="458"/>
                    <a:pt x="290" y="458"/>
                    <a:pt x="290" y="458"/>
                  </a:cubicBezTo>
                  <a:cubicBezTo>
                    <a:pt x="290" y="467"/>
                    <a:pt x="290" y="467"/>
                    <a:pt x="290" y="467"/>
                  </a:cubicBezTo>
                  <a:cubicBezTo>
                    <a:pt x="290" y="467"/>
                    <a:pt x="291" y="467"/>
                    <a:pt x="292" y="467"/>
                  </a:cubicBezTo>
                  <a:cubicBezTo>
                    <a:pt x="292" y="467"/>
                    <a:pt x="293" y="467"/>
                    <a:pt x="294" y="468"/>
                  </a:cubicBezTo>
                  <a:cubicBezTo>
                    <a:pt x="296" y="469"/>
                    <a:pt x="298" y="470"/>
                    <a:pt x="299" y="472"/>
                  </a:cubicBezTo>
                  <a:cubicBezTo>
                    <a:pt x="300" y="474"/>
                    <a:pt x="300" y="476"/>
                    <a:pt x="300" y="479"/>
                  </a:cubicBezTo>
                  <a:close/>
                  <a:moveTo>
                    <a:pt x="299" y="478"/>
                  </a:moveTo>
                  <a:cubicBezTo>
                    <a:pt x="299" y="476"/>
                    <a:pt x="298" y="474"/>
                    <a:pt x="297" y="473"/>
                  </a:cubicBezTo>
                  <a:cubicBezTo>
                    <a:pt x="297" y="471"/>
                    <a:pt x="296" y="470"/>
                    <a:pt x="294" y="469"/>
                  </a:cubicBezTo>
                  <a:cubicBezTo>
                    <a:pt x="293" y="468"/>
                    <a:pt x="292" y="468"/>
                    <a:pt x="291" y="468"/>
                  </a:cubicBezTo>
                  <a:cubicBezTo>
                    <a:pt x="291" y="468"/>
                    <a:pt x="290" y="469"/>
                    <a:pt x="290" y="469"/>
                  </a:cubicBezTo>
                  <a:cubicBezTo>
                    <a:pt x="290" y="476"/>
                    <a:pt x="290" y="476"/>
                    <a:pt x="290" y="476"/>
                  </a:cubicBezTo>
                  <a:cubicBezTo>
                    <a:pt x="290" y="477"/>
                    <a:pt x="291" y="478"/>
                    <a:pt x="291" y="479"/>
                  </a:cubicBezTo>
                  <a:cubicBezTo>
                    <a:pt x="292" y="480"/>
                    <a:pt x="293" y="481"/>
                    <a:pt x="294" y="482"/>
                  </a:cubicBezTo>
                  <a:cubicBezTo>
                    <a:pt x="296" y="483"/>
                    <a:pt x="297" y="483"/>
                    <a:pt x="297" y="482"/>
                  </a:cubicBezTo>
                  <a:cubicBezTo>
                    <a:pt x="298" y="481"/>
                    <a:pt x="299" y="480"/>
                    <a:pt x="299" y="478"/>
                  </a:cubicBezTo>
                  <a:close/>
                  <a:moveTo>
                    <a:pt x="310" y="492"/>
                  </a:moveTo>
                  <a:cubicBezTo>
                    <a:pt x="308" y="491"/>
                    <a:pt x="306" y="489"/>
                    <a:pt x="305" y="487"/>
                  </a:cubicBezTo>
                  <a:cubicBezTo>
                    <a:pt x="304" y="485"/>
                    <a:pt x="303" y="483"/>
                    <a:pt x="303" y="481"/>
                  </a:cubicBezTo>
                  <a:cubicBezTo>
                    <a:pt x="303" y="480"/>
                    <a:pt x="303" y="480"/>
                    <a:pt x="303" y="480"/>
                  </a:cubicBezTo>
                  <a:cubicBezTo>
                    <a:pt x="303" y="478"/>
                    <a:pt x="304" y="476"/>
                    <a:pt x="305" y="476"/>
                  </a:cubicBezTo>
                  <a:cubicBezTo>
                    <a:pt x="306" y="475"/>
                    <a:pt x="308" y="475"/>
                    <a:pt x="310" y="476"/>
                  </a:cubicBezTo>
                  <a:cubicBezTo>
                    <a:pt x="311" y="477"/>
                    <a:pt x="313" y="479"/>
                    <a:pt x="314" y="481"/>
                  </a:cubicBezTo>
                  <a:cubicBezTo>
                    <a:pt x="315" y="482"/>
                    <a:pt x="316" y="484"/>
                    <a:pt x="316" y="486"/>
                  </a:cubicBezTo>
                  <a:cubicBezTo>
                    <a:pt x="316" y="488"/>
                    <a:pt x="316" y="488"/>
                    <a:pt x="316" y="488"/>
                  </a:cubicBezTo>
                  <a:cubicBezTo>
                    <a:pt x="305" y="481"/>
                    <a:pt x="305" y="481"/>
                    <a:pt x="305" y="481"/>
                  </a:cubicBezTo>
                  <a:cubicBezTo>
                    <a:pt x="305" y="482"/>
                    <a:pt x="305" y="482"/>
                    <a:pt x="305" y="482"/>
                  </a:cubicBezTo>
                  <a:cubicBezTo>
                    <a:pt x="305" y="484"/>
                    <a:pt x="305" y="485"/>
                    <a:pt x="306" y="487"/>
                  </a:cubicBezTo>
                  <a:cubicBezTo>
                    <a:pt x="307" y="489"/>
                    <a:pt x="308" y="490"/>
                    <a:pt x="310" y="491"/>
                  </a:cubicBezTo>
                  <a:cubicBezTo>
                    <a:pt x="311" y="491"/>
                    <a:pt x="312" y="492"/>
                    <a:pt x="312" y="492"/>
                  </a:cubicBezTo>
                  <a:cubicBezTo>
                    <a:pt x="313" y="492"/>
                    <a:pt x="314" y="492"/>
                    <a:pt x="314" y="492"/>
                  </a:cubicBezTo>
                  <a:cubicBezTo>
                    <a:pt x="315" y="493"/>
                    <a:pt x="315" y="493"/>
                    <a:pt x="315" y="493"/>
                  </a:cubicBezTo>
                  <a:cubicBezTo>
                    <a:pt x="314" y="493"/>
                    <a:pt x="314" y="494"/>
                    <a:pt x="313" y="493"/>
                  </a:cubicBezTo>
                  <a:cubicBezTo>
                    <a:pt x="312" y="493"/>
                    <a:pt x="311" y="493"/>
                    <a:pt x="310" y="492"/>
                  </a:cubicBezTo>
                  <a:close/>
                  <a:moveTo>
                    <a:pt x="310" y="478"/>
                  </a:moveTo>
                  <a:cubicBezTo>
                    <a:pt x="308" y="477"/>
                    <a:pt x="307" y="477"/>
                    <a:pt x="306" y="477"/>
                  </a:cubicBezTo>
                  <a:cubicBezTo>
                    <a:pt x="306" y="478"/>
                    <a:pt x="305" y="479"/>
                    <a:pt x="305" y="480"/>
                  </a:cubicBezTo>
                  <a:cubicBezTo>
                    <a:pt x="305" y="480"/>
                    <a:pt x="305" y="480"/>
                    <a:pt x="305" y="480"/>
                  </a:cubicBezTo>
                  <a:cubicBezTo>
                    <a:pt x="314" y="485"/>
                    <a:pt x="314" y="485"/>
                    <a:pt x="314" y="485"/>
                  </a:cubicBezTo>
                  <a:cubicBezTo>
                    <a:pt x="314" y="485"/>
                    <a:pt x="314" y="485"/>
                    <a:pt x="314" y="485"/>
                  </a:cubicBezTo>
                  <a:cubicBezTo>
                    <a:pt x="314" y="483"/>
                    <a:pt x="313" y="482"/>
                    <a:pt x="313" y="481"/>
                  </a:cubicBezTo>
                  <a:cubicBezTo>
                    <a:pt x="312" y="479"/>
                    <a:pt x="311" y="478"/>
                    <a:pt x="310" y="478"/>
                  </a:cubicBezTo>
                  <a:close/>
                  <a:moveTo>
                    <a:pt x="326" y="487"/>
                  </a:moveTo>
                  <a:cubicBezTo>
                    <a:pt x="325" y="487"/>
                    <a:pt x="325" y="487"/>
                    <a:pt x="325" y="487"/>
                  </a:cubicBezTo>
                  <a:cubicBezTo>
                    <a:pt x="324" y="486"/>
                    <a:pt x="323" y="486"/>
                    <a:pt x="322" y="486"/>
                  </a:cubicBezTo>
                  <a:cubicBezTo>
                    <a:pt x="321" y="486"/>
                    <a:pt x="321" y="487"/>
                    <a:pt x="321" y="488"/>
                  </a:cubicBezTo>
                  <a:cubicBezTo>
                    <a:pt x="321" y="498"/>
                    <a:pt x="321" y="498"/>
                    <a:pt x="321" y="498"/>
                  </a:cubicBezTo>
                  <a:cubicBezTo>
                    <a:pt x="319" y="497"/>
                    <a:pt x="319" y="497"/>
                    <a:pt x="319" y="497"/>
                  </a:cubicBezTo>
                  <a:cubicBezTo>
                    <a:pt x="319" y="482"/>
                    <a:pt x="319" y="482"/>
                    <a:pt x="319" y="482"/>
                  </a:cubicBezTo>
                  <a:cubicBezTo>
                    <a:pt x="320" y="483"/>
                    <a:pt x="320" y="483"/>
                    <a:pt x="320" y="483"/>
                  </a:cubicBezTo>
                  <a:cubicBezTo>
                    <a:pt x="321" y="485"/>
                    <a:pt x="321" y="485"/>
                    <a:pt x="321" y="485"/>
                  </a:cubicBezTo>
                  <a:cubicBezTo>
                    <a:pt x="321" y="486"/>
                    <a:pt x="321" y="486"/>
                    <a:pt x="321" y="486"/>
                  </a:cubicBezTo>
                  <a:cubicBezTo>
                    <a:pt x="321" y="485"/>
                    <a:pt x="322" y="484"/>
                    <a:pt x="322" y="484"/>
                  </a:cubicBezTo>
                  <a:cubicBezTo>
                    <a:pt x="323" y="484"/>
                    <a:pt x="324" y="485"/>
                    <a:pt x="325" y="485"/>
                  </a:cubicBezTo>
                  <a:cubicBezTo>
                    <a:pt x="325" y="485"/>
                    <a:pt x="325" y="485"/>
                    <a:pt x="326" y="486"/>
                  </a:cubicBezTo>
                  <a:cubicBezTo>
                    <a:pt x="326" y="486"/>
                    <a:pt x="326" y="486"/>
                    <a:pt x="326" y="486"/>
                  </a:cubicBezTo>
                  <a:lnTo>
                    <a:pt x="326" y="487"/>
                  </a:lnTo>
                  <a:close/>
                  <a:moveTo>
                    <a:pt x="343" y="511"/>
                  </a:moveTo>
                  <a:cubicBezTo>
                    <a:pt x="341" y="510"/>
                    <a:pt x="341" y="510"/>
                    <a:pt x="341" y="510"/>
                  </a:cubicBezTo>
                  <a:cubicBezTo>
                    <a:pt x="341" y="491"/>
                    <a:pt x="341" y="491"/>
                    <a:pt x="341" y="491"/>
                  </a:cubicBezTo>
                  <a:cubicBezTo>
                    <a:pt x="336" y="489"/>
                    <a:pt x="336" y="489"/>
                    <a:pt x="336" y="489"/>
                  </a:cubicBezTo>
                  <a:cubicBezTo>
                    <a:pt x="336" y="488"/>
                    <a:pt x="336" y="488"/>
                    <a:pt x="336" y="488"/>
                  </a:cubicBezTo>
                  <a:cubicBezTo>
                    <a:pt x="343" y="490"/>
                    <a:pt x="343" y="490"/>
                    <a:pt x="343" y="490"/>
                  </a:cubicBezTo>
                  <a:lnTo>
                    <a:pt x="343" y="511"/>
                  </a:lnTo>
                  <a:close/>
                  <a:moveTo>
                    <a:pt x="364" y="523"/>
                  </a:moveTo>
                  <a:cubicBezTo>
                    <a:pt x="351" y="516"/>
                    <a:pt x="351" y="516"/>
                    <a:pt x="351" y="516"/>
                  </a:cubicBezTo>
                  <a:cubicBezTo>
                    <a:pt x="351" y="514"/>
                    <a:pt x="351" y="514"/>
                    <a:pt x="351" y="514"/>
                  </a:cubicBezTo>
                  <a:cubicBezTo>
                    <a:pt x="358" y="511"/>
                    <a:pt x="358" y="511"/>
                    <a:pt x="358" y="511"/>
                  </a:cubicBezTo>
                  <a:cubicBezTo>
                    <a:pt x="359" y="510"/>
                    <a:pt x="360" y="509"/>
                    <a:pt x="361" y="509"/>
                  </a:cubicBezTo>
                  <a:cubicBezTo>
                    <a:pt x="361" y="508"/>
                    <a:pt x="361" y="507"/>
                    <a:pt x="361" y="507"/>
                  </a:cubicBezTo>
                  <a:cubicBezTo>
                    <a:pt x="361" y="505"/>
                    <a:pt x="361" y="504"/>
                    <a:pt x="360" y="503"/>
                  </a:cubicBezTo>
                  <a:cubicBezTo>
                    <a:pt x="360" y="502"/>
                    <a:pt x="359" y="501"/>
                    <a:pt x="357" y="500"/>
                  </a:cubicBezTo>
                  <a:cubicBezTo>
                    <a:pt x="356" y="499"/>
                    <a:pt x="354" y="499"/>
                    <a:pt x="354" y="499"/>
                  </a:cubicBezTo>
                  <a:cubicBezTo>
                    <a:pt x="353" y="500"/>
                    <a:pt x="352" y="501"/>
                    <a:pt x="352" y="502"/>
                  </a:cubicBezTo>
                  <a:cubicBezTo>
                    <a:pt x="351" y="501"/>
                    <a:pt x="351" y="501"/>
                    <a:pt x="351" y="501"/>
                  </a:cubicBezTo>
                  <a:cubicBezTo>
                    <a:pt x="351" y="501"/>
                    <a:pt x="351" y="501"/>
                    <a:pt x="351" y="501"/>
                  </a:cubicBezTo>
                  <a:cubicBezTo>
                    <a:pt x="351" y="499"/>
                    <a:pt x="351" y="498"/>
                    <a:pt x="353" y="498"/>
                  </a:cubicBezTo>
                  <a:cubicBezTo>
                    <a:pt x="354" y="497"/>
                    <a:pt x="355" y="497"/>
                    <a:pt x="357" y="499"/>
                  </a:cubicBezTo>
                  <a:cubicBezTo>
                    <a:pt x="359" y="500"/>
                    <a:pt x="360" y="501"/>
                    <a:pt x="361" y="502"/>
                  </a:cubicBezTo>
                  <a:cubicBezTo>
                    <a:pt x="363" y="504"/>
                    <a:pt x="363" y="506"/>
                    <a:pt x="363" y="507"/>
                  </a:cubicBezTo>
                  <a:cubicBezTo>
                    <a:pt x="363" y="509"/>
                    <a:pt x="363" y="510"/>
                    <a:pt x="362" y="510"/>
                  </a:cubicBezTo>
                  <a:cubicBezTo>
                    <a:pt x="361" y="511"/>
                    <a:pt x="360" y="512"/>
                    <a:pt x="359" y="512"/>
                  </a:cubicBezTo>
                  <a:cubicBezTo>
                    <a:pt x="353" y="516"/>
                    <a:pt x="353" y="516"/>
                    <a:pt x="353" y="516"/>
                  </a:cubicBezTo>
                  <a:cubicBezTo>
                    <a:pt x="353" y="516"/>
                    <a:pt x="353" y="516"/>
                    <a:pt x="353" y="516"/>
                  </a:cubicBezTo>
                  <a:cubicBezTo>
                    <a:pt x="364" y="522"/>
                    <a:pt x="364" y="522"/>
                    <a:pt x="364" y="522"/>
                  </a:cubicBezTo>
                  <a:lnTo>
                    <a:pt x="364" y="523"/>
                  </a:lnTo>
                  <a:close/>
                  <a:moveTo>
                    <a:pt x="134" y="335"/>
                  </a:moveTo>
                  <a:cubicBezTo>
                    <a:pt x="143" y="340"/>
                    <a:pt x="150" y="342"/>
                    <a:pt x="155" y="339"/>
                  </a:cubicBezTo>
                  <a:cubicBezTo>
                    <a:pt x="160" y="337"/>
                    <a:pt x="163" y="331"/>
                    <a:pt x="163" y="321"/>
                  </a:cubicBezTo>
                  <a:cubicBezTo>
                    <a:pt x="163" y="301"/>
                    <a:pt x="163" y="301"/>
                    <a:pt x="163" y="301"/>
                  </a:cubicBezTo>
                  <a:cubicBezTo>
                    <a:pt x="160" y="305"/>
                    <a:pt x="157" y="307"/>
                    <a:pt x="152" y="307"/>
                  </a:cubicBezTo>
                  <a:cubicBezTo>
                    <a:pt x="147" y="307"/>
                    <a:pt x="141" y="305"/>
                    <a:pt x="135" y="302"/>
                  </a:cubicBezTo>
                  <a:cubicBezTo>
                    <a:pt x="126" y="297"/>
                    <a:pt x="119" y="289"/>
                    <a:pt x="113" y="279"/>
                  </a:cubicBezTo>
                  <a:cubicBezTo>
                    <a:pt x="107" y="269"/>
                    <a:pt x="104" y="260"/>
                    <a:pt x="104" y="250"/>
                  </a:cubicBezTo>
                  <a:cubicBezTo>
                    <a:pt x="104" y="240"/>
                    <a:pt x="107" y="234"/>
                    <a:pt x="113" y="230"/>
                  </a:cubicBezTo>
                  <a:cubicBezTo>
                    <a:pt x="119" y="226"/>
                    <a:pt x="127" y="227"/>
                    <a:pt x="136" y="232"/>
                  </a:cubicBezTo>
                  <a:cubicBezTo>
                    <a:pt x="145" y="238"/>
                    <a:pt x="153" y="245"/>
                    <a:pt x="159" y="255"/>
                  </a:cubicBezTo>
                  <a:cubicBezTo>
                    <a:pt x="165" y="265"/>
                    <a:pt x="167" y="276"/>
                    <a:pt x="167" y="288"/>
                  </a:cubicBezTo>
                  <a:cubicBezTo>
                    <a:pt x="167" y="324"/>
                    <a:pt x="167" y="324"/>
                    <a:pt x="167" y="324"/>
                  </a:cubicBezTo>
                  <a:cubicBezTo>
                    <a:pt x="167" y="335"/>
                    <a:pt x="164" y="341"/>
                    <a:pt x="158" y="344"/>
                  </a:cubicBezTo>
                  <a:cubicBezTo>
                    <a:pt x="152" y="347"/>
                    <a:pt x="144" y="345"/>
                    <a:pt x="134" y="339"/>
                  </a:cubicBezTo>
                  <a:cubicBezTo>
                    <a:pt x="131" y="337"/>
                    <a:pt x="127" y="335"/>
                    <a:pt x="123" y="332"/>
                  </a:cubicBezTo>
                  <a:cubicBezTo>
                    <a:pt x="119" y="329"/>
                    <a:pt x="116" y="325"/>
                    <a:pt x="112" y="322"/>
                  </a:cubicBezTo>
                  <a:cubicBezTo>
                    <a:pt x="113" y="318"/>
                    <a:pt x="113" y="318"/>
                    <a:pt x="113" y="318"/>
                  </a:cubicBezTo>
                  <a:cubicBezTo>
                    <a:pt x="117" y="322"/>
                    <a:pt x="120" y="325"/>
                    <a:pt x="123" y="328"/>
                  </a:cubicBezTo>
                  <a:cubicBezTo>
                    <a:pt x="127" y="330"/>
                    <a:pt x="130" y="333"/>
                    <a:pt x="134" y="335"/>
                  </a:cubicBezTo>
                  <a:close/>
                  <a:moveTo>
                    <a:pt x="135" y="298"/>
                  </a:moveTo>
                  <a:cubicBezTo>
                    <a:pt x="142" y="302"/>
                    <a:pt x="148" y="303"/>
                    <a:pt x="153" y="302"/>
                  </a:cubicBezTo>
                  <a:cubicBezTo>
                    <a:pt x="158" y="301"/>
                    <a:pt x="161" y="298"/>
                    <a:pt x="163" y="293"/>
                  </a:cubicBezTo>
                  <a:cubicBezTo>
                    <a:pt x="163" y="285"/>
                    <a:pt x="163" y="285"/>
                    <a:pt x="163" y="285"/>
                  </a:cubicBezTo>
                  <a:cubicBezTo>
                    <a:pt x="163" y="275"/>
                    <a:pt x="161" y="265"/>
                    <a:pt x="156" y="256"/>
                  </a:cubicBezTo>
                  <a:cubicBezTo>
                    <a:pt x="151" y="248"/>
                    <a:pt x="144" y="241"/>
                    <a:pt x="136" y="237"/>
                  </a:cubicBezTo>
                  <a:cubicBezTo>
                    <a:pt x="128" y="232"/>
                    <a:pt x="121" y="231"/>
                    <a:pt x="116" y="235"/>
                  </a:cubicBezTo>
                  <a:cubicBezTo>
                    <a:pt x="111" y="238"/>
                    <a:pt x="109" y="244"/>
                    <a:pt x="109" y="253"/>
                  </a:cubicBezTo>
                  <a:cubicBezTo>
                    <a:pt x="109" y="261"/>
                    <a:pt x="111" y="269"/>
                    <a:pt x="116" y="278"/>
                  </a:cubicBezTo>
                  <a:cubicBezTo>
                    <a:pt x="121" y="287"/>
                    <a:pt x="127" y="293"/>
                    <a:pt x="135" y="298"/>
                  </a:cubicBezTo>
                  <a:close/>
                  <a:moveTo>
                    <a:pt x="195" y="304"/>
                  </a:moveTo>
                  <a:cubicBezTo>
                    <a:pt x="189" y="301"/>
                    <a:pt x="189" y="301"/>
                    <a:pt x="189" y="301"/>
                  </a:cubicBezTo>
                  <a:cubicBezTo>
                    <a:pt x="189" y="292"/>
                    <a:pt x="189" y="292"/>
                    <a:pt x="189" y="292"/>
                  </a:cubicBezTo>
                  <a:cubicBezTo>
                    <a:pt x="195" y="295"/>
                    <a:pt x="195" y="295"/>
                    <a:pt x="195" y="295"/>
                  </a:cubicBezTo>
                  <a:lnTo>
                    <a:pt x="195" y="304"/>
                  </a:lnTo>
                  <a:close/>
                  <a:moveTo>
                    <a:pt x="195" y="373"/>
                  </a:moveTo>
                  <a:cubicBezTo>
                    <a:pt x="189" y="369"/>
                    <a:pt x="189" y="369"/>
                    <a:pt x="189" y="369"/>
                  </a:cubicBezTo>
                  <a:cubicBezTo>
                    <a:pt x="189" y="360"/>
                    <a:pt x="189" y="360"/>
                    <a:pt x="189" y="360"/>
                  </a:cubicBezTo>
                  <a:cubicBezTo>
                    <a:pt x="195" y="363"/>
                    <a:pt x="195" y="363"/>
                    <a:pt x="195" y="363"/>
                  </a:cubicBezTo>
                  <a:lnTo>
                    <a:pt x="195" y="373"/>
                  </a:lnTo>
                  <a:close/>
                  <a:moveTo>
                    <a:pt x="265" y="381"/>
                  </a:moveTo>
                  <a:cubicBezTo>
                    <a:pt x="283" y="391"/>
                    <a:pt x="283" y="391"/>
                    <a:pt x="283" y="391"/>
                  </a:cubicBezTo>
                  <a:cubicBezTo>
                    <a:pt x="283" y="395"/>
                    <a:pt x="283" y="395"/>
                    <a:pt x="283" y="395"/>
                  </a:cubicBezTo>
                  <a:cubicBezTo>
                    <a:pt x="265" y="384"/>
                    <a:pt x="265" y="384"/>
                    <a:pt x="265" y="384"/>
                  </a:cubicBezTo>
                  <a:cubicBezTo>
                    <a:pt x="265" y="413"/>
                    <a:pt x="265" y="413"/>
                    <a:pt x="265" y="413"/>
                  </a:cubicBezTo>
                  <a:cubicBezTo>
                    <a:pt x="261" y="411"/>
                    <a:pt x="261" y="411"/>
                    <a:pt x="261" y="411"/>
                  </a:cubicBezTo>
                  <a:cubicBezTo>
                    <a:pt x="261" y="382"/>
                    <a:pt x="261" y="382"/>
                    <a:pt x="261" y="382"/>
                  </a:cubicBezTo>
                  <a:cubicBezTo>
                    <a:pt x="210" y="353"/>
                    <a:pt x="210" y="353"/>
                    <a:pt x="210" y="353"/>
                  </a:cubicBezTo>
                  <a:cubicBezTo>
                    <a:pt x="210" y="351"/>
                    <a:pt x="210" y="351"/>
                    <a:pt x="210" y="351"/>
                  </a:cubicBezTo>
                  <a:cubicBezTo>
                    <a:pt x="260" y="306"/>
                    <a:pt x="260" y="306"/>
                    <a:pt x="260" y="306"/>
                  </a:cubicBezTo>
                  <a:cubicBezTo>
                    <a:pt x="265" y="308"/>
                    <a:pt x="265" y="308"/>
                    <a:pt x="265" y="308"/>
                  </a:cubicBezTo>
                  <a:lnTo>
                    <a:pt x="265" y="381"/>
                  </a:lnTo>
                  <a:close/>
                  <a:moveTo>
                    <a:pt x="216" y="353"/>
                  </a:moveTo>
                  <a:cubicBezTo>
                    <a:pt x="261" y="378"/>
                    <a:pt x="261" y="378"/>
                    <a:pt x="261" y="378"/>
                  </a:cubicBezTo>
                  <a:cubicBezTo>
                    <a:pt x="261" y="312"/>
                    <a:pt x="261" y="312"/>
                    <a:pt x="261" y="312"/>
                  </a:cubicBezTo>
                  <a:cubicBezTo>
                    <a:pt x="260" y="311"/>
                    <a:pt x="260" y="311"/>
                    <a:pt x="260" y="311"/>
                  </a:cubicBezTo>
                  <a:cubicBezTo>
                    <a:pt x="255" y="317"/>
                    <a:pt x="255" y="317"/>
                    <a:pt x="255" y="317"/>
                  </a:cubicBezTo>
                  <a:lnTo>
                    <a:pt x="216" y="353"/>
                  </a:lnTo>
                  <a:close/>
                  <a:moveTo>
                    <a:pt x="332" y="453"/>
                  </a:moveTo>
                  <a:cubicBezTo>
                    <a:pt x="328" y="451"/>
                    <a:pt x="328" y="451"/>
                    <a:pt x="328" y="451"/>
                  </a:cubicBezTo>
                  <a:cubicBezTo>
                    <a:pt x="328" y="348"/>
                    <a:pt x="328" y="348"/>
                    <a:pt x="328" y="348"/>
                  </a:cubicBezTo>
                  <a:cubicBezTo>
                    <a:pt x="300" y="337"/>
                    <a:pt x="300" y="337"/>
                    <a:pt x="300" y="337"/>
                  </a:cubicBezTo>
                  <a:cubicBezTo>
                    <a:pt x="300" y="334"/>
                    <a:pt x="300" y="334"/>
                    <a:pt x="300" y="334"/>
                  </a:cubicBezTo>
                  <a:cubicBezTo>
                    <a:pt x="332" y="347"/>
                    <a:pt x="332" y="347"/>
                    <a:pt x="332" y="347"/>
                  </a:cubicBezTo>
                  <a:lnTo>
                    <a:pt x="332" y="453"/>
                  </a:lnTo>
                  <a:close/>
                  <a:moveTo>
                    <a:pt x="238" y="255"/>
                  </a:moveTo>
                  <a:cubicBezTo>
                    <a:pt x="238" y="231"/>
                    <a:pt x="238" y="231"/>
                    <a:pt x="238" y="231"/>
                  </a:cubicBezTo>
                  <a:cubicBezTo>
                    <a:pt x="238" y="228"/>
                    <a:pt x="236" y="224"/>
                    <a:pt x="233" y="223"/>
                  </a:cubicBezTo>
                  <a:cubicBezTo>
                    <a:pt x="206" y="207"/>
                    <a:pt x="206" y="207"/>
                    <a:pt x="206" y="207"/>
                  </a:cubicBezTo>
                  <a:cubicBezTo>
                    <a:pt x="203" y="205"/>
                    <a:pt x="200" y="206"/>
                    <a:pt x="200" y="209"/>
                  </a:cubicBezTo>
                  <a:cubicBezTo>
                    <a:pt x="200" y="233"/>
                    <a:pt x="200" y="233"/>
                    <a:pt x="200" y="233"/>
                  </a:cubicBezTo>
                  <a:cubicBezTo>
                    <a:pt x="200" y="236"/>
                    <a:pt x="203" y="240"/>
                    <a:pt x="206" y="242"/>
                  </a:cubicBezTo>
                  <a:cubicBezTo>
                    <a:pt x="233" y="258"/>
                    <a:pt x="233" y="258"/>
                    <a:pt x="233" y="258"/>
                  </a:cubicBezTo>
                  <a:cubicBezTo>
                    <a:pt x="236" y="259"/>
                    <a:pt x="238" y="258"/>
                    <a:pt x="238" y="255"/>
                  </a:cubicBezTo>
                  <a:close/>
                  <a:moveTo>
                    <a:pt x="234" y="227"/>
                  </a:moveTo>
                  <a:cubicBezTo>
                    <a:pt x="234" y="217"/>
                    <a:pt x="234" y="217"/>
                    <a:pt x="234" y="217"/>
                  </a:cubicBezTo>
                  <a:cubicBezTo>
                    <a:pt x="234" y="211"/>
                    <a:pt x="239" y="209"/>
                    <a:pt x="245" y="212"/>
                  </a:cubicBezTo>
                  <a:cubicBezTo>
                    <a:pt x="252" y="216"/>
                    <a:pt x="257" y="224"/>
                    <a:pt x="257" y="230"/>
                  </a:cubicBezTo>
                  <a:cubicBezTo>
                    <a:pt x="257" y="236"/>
                    <a:pt x="257" y="236"/>
                    <a:pt x="257" y="236"/>
                  </a:cubicBezTo>
                  <a:cubicBezTo>
                    <a:pt x="257" y="237"/>
                    <a:pt x="257" y="239"/>
                    <a:pt x="258" y="239"/>
                  </a:cubicBezTo>
                  <a:cubicBezTo>
                    <a:pt x="260" y="240"/>
                    <a:pt x="260" y="240"/>
                    <a:pt x="260" y="239"/>
                  </a:cubicBezTo>
                  <a:cubicBezTo>
                    <a:pt x="260" y="232"/>
                    <a:pt x="260" y="232"/>
                    <a:pt x="260" y="232"/>
                  </a:cubicBezTo>
                  <a:cubicBezTo>
                    <a:pt x="260" y="224"/>
                    <a:pt x="254" y="213"/>
                    <a:pt x="245" y="208"/>
                  </a:cubicBezTo>
                  <a:cubicBezTo>
                    <a:pt x="237" y="204"/>
                    <a:pt x="230" y="207"/>
                    <a:pt x="230" y="215"/>
                  </a:cubicBezTo>
                  <a:cubicBezTo>
                    <a:pt x="230" y="224"/>
                    <a:pt x="230" y="224"/>
                    <a:pt x="230" y="224"/>
                  </a:cubicBezTo>
                  <a:cubicBezTo>
                    <a:pt x="230" y="226"/>
                    <a:pt x="231" y="227"/>
                    <a:pt x="232" y="227"/>
                  </a:cubicBezTo>
                  <a:cubicBezTo>
                    <a:pt x="233" y="228"/>
                    <a:pt x="234" y="228"/>
                    <a:pt x="234" y="227"/>
                  </a:cubicBezTo>
                  <a:close/>
                  <a:moveTo>
                    <a:pt x="404" y="242"/>
                  </a:moveTo>
                  <a:cubicBezTo>
                    <a:pt x="404" y="244"/>
                    <a:pt x="402" y="245"/>
                    <a:pt x="400" y="243"/>
                  </a:cubicBezTo>
                  <a:cubicBezTo>
                    <a:pt x="398" y="242"/>
                    <a:pt x="396" y="239"/>
                    <a:pt x="396" y="237"/>
                  </a:cubicBezTo>
                  <a:cubicBezTo>
                    <a:pt x="396" y="235"/>
                    <a:pt x="398" y="234"/>
                    <a:pt x="400" y="235"/>
                  </a:cubicBezTo>
                  <a:cubicBezTo>
                    <a:pt x="402" y="237"/>
                    <a:pt x="404" y="239"/>
                    <a:pt x="404" y="242"/>
                  </a:cubicBezTo>
                  <a:close/>
                  <a:moveTo>
                    <a:pt x="408" y="240"/>
                  </a:moveTo>
                  <a:cubicBezTo>
                    <a:pt x="408" y="239"/>
                    <a:pt x="408" y="239"/>
                    <a:pt x="408" y="238"/>
                  </a:cubicBezTo>
                  <a:cubicBezTo>
                    <a:pt x="406" y="235"/>
                    <a:pt x="403" y="233"/>
                    <a:pt x="400" y="231"/>
                  </a:cubicBezTo>
                  <a:cubicBezTo>
                    <a:pt x="397" y="229"/>
                    <a:pt x="394" y="229"/>
                    <a:pt x="392" y="229"/>
                  </a:cubicBezTo>
                  <a:cubicBezTo>
                    <a:pt x="392" y="229"/>
                    <a:pt x="392" y="230"/>
                    <a:pt x="392" y="230"/>
                  </a:cubicBezTo>
                  <a:cubicBezTo>
                    <a:pt x="393" y="231"/>
                    <a:pt x="393" y="231"/>
                    <a:pt x="393" y="231"/>
                  </a:cubicBezTo>
                  <a:cubicBezTo>
                    <a:pt x="397" y="230"/>
                    <a:pt x="403" y="233"/>
                    <a:pt x="407" y="239"/>
                  </a:cubicBezTo>
                  <a:cubicBezTo>
                    <a:pt x="407" y="239"/>
                    <a:pt x="407" y="239"/>
                    <a:pt x="408" y="240"/>
                  </a:cubicBezTo>
                  <a:cubicBezTo>
                    <a:pt x="408" y="240"/>
                    <a:pt x="408" y="240"/>
                    <a:pt x="408" y="240"/>
                  </a:cubicBezTo>
                  <a:close/>
                  <a:moveTo>
                    <a:pt x="411" y="238"/>
                  </a:moveTo>
                  <a:cubicBezTo>
                    <a:pt x="412" y="238"/>
                    <a:pt x="412" y="237"/>
                    <a:pt x="411" y="237"/>
                  </a:cubicBezTo>
                  <a:cubicBezTo>
                    <a:pt x="408" y="232"/>
                    <a:pt x="404" y="228"/>
                    <a:pt x="400" y="226"/>
                  </a:cubicBezTo>
                  <a:cubicBezTo>
                    <a:pt x="396" y="223"/>
                    <a:pt x="392" y="223"/>
                    <a:pt x="389" y="224"/>
                  </a:cubicBezTo>
                  <a:cubicBezTo>
                    <a:pt x="389" y="224"/>
                    <a:pt x="389" y="224"/>
                    <a:pt x="389" y="225"/>
                  </a:cubicBezTo>
                  <a:cubicBezTo>
                    <a:pt x="389" y="225"/>
                    <a:pt x="390" y="226"/>
                    <a:pt x="390" y="225"/>
                  </a:cubicBezTo>
                  <a:cubicBezTo>
                    <a:pt x="393" y="225"/>
                    <a:pt x="396" y="225"/>
                    <a:pt x="400" y="227"/>
                  </a:cubicBezTo>
                  <a:cubicBezTo>
                    <a:pt x="404" y="230"/>
                    <a:pt x="408" y="233"/>
                    <a:pt x="410" y="237"/>
                  </a:cubicBezTo>
                  <a:cubicBezTo>
                    <a:pt x="410" y="237"/>
                    <a:pt x="411" y="238"/>
                    <a:pt x="411" y="238"/>
                  </a:cubicBezTo>
                  <a:cubicBezTo>
                    <a:pt x="411" y="238"/>
                    <a:pt x="411" y="238"/>
                    <a:pt x="411" y="238"/>
                  </a:cubicBezTo>
                  <a:close/>
                  <a:moveTo>
                    <a:pt x="359" y="211"/>
                  </a:moveTo>
                  <a:cubicBezTo>
                    <a:pt x="354" y="209"/>
                    <a:pt x="354" y="209"/>
                    <a:pt x="354" y="209"/>
                  </a:cubicBezTo>
                  <a:cubicBezTo>
                    <a:pt x="354" y="217"/>
                    <a:pt x="354" y="217"/>
                    <a:pt x="354" y="217"/>
                  </a:cubicBezTo>
                  <a:cubicBezTo>
                    <a:pt x="359" y="219"/>
                    <a:pt x="359" y="219"/>
                    <a:pt x="359" y="219"/>
                  </a:cubicBezTo>
                  <a:lnTo>
                    <a:pt x="359" y="211"/>
                  </a:lnTo>
                  <a:close/>
                  <a:moveTo>
                    <a:pt x="366" y="212"/>
                  </a:moveTo>
                  <a:cubicBezTo>
                    <a:pt x="361" y="210"/>
                    <a:pt x="361" y="210"/>
                    <a:pt x="361" y="210"/>
                  </a:cubicBezTo>
                  <a:cubicBezTo>
                    <a:pt x="361" y="221"/>
                    <a:pt x="361" y="221"/>
                    <a:pt x="361" y="221"/>
                  </a:cubicBezTo>
                  <a:cubicBezTo>
                    <a:pt x="366" y="223"/>
                    <a:pt x="366" y="223"/>
                    <a:pt x="366" y="223"/>
                  </a:cubicBezTo>
                  <a:lnTo>
                    <a:pt x="366" y="212"/>
                  </a:lnTo>
                  <a:close/>
                  <a:moveTo>
                    <a:pt x="373" y="213"/>
                  </a:moveTo>
                  <a:cubicBezTo>
                    <a:pt x="368" y="210"/>
                    <a:pt x="368" y="210"/>
                    <a:pt x="368" y="210"/>
                  </a:cubicBezTo>
                  <a:cubicBezTo>
                    <a:pt x="368" y="225"/>
                    <a:pt x="368" y="225"/>
                    <a:pt x="368" y="225"/>
                  </a:cubicBezTo>
                  <a:cubicBezTo>
                    <a:pt x="373" y="227"/>
                    <a:pt x="373" y="227"/>
                    <a:pt x="373" y="227"/>
                  </a:cubicBezTo>
                  <a:lnTo>
                    <a:pt x="373" y="213"/>
                  </a:lnTo>
                  <a:close/>
                  <a:moveTo>
                    <a:pt x="380" y="214"/>
                  </a:moveTo>
                  <a:cubicBezTo>
                    <a:pt x="375" y="211"/>
                    <a:pt x="375" y="211"/>
                    <a:pt x="375" y="211"/>
                  </a:cubicBezTo>
                  <a:cubicBezTo>
                    <a:pt x="375" y="229"/>
                    <a:pt x="375" y="229"/>
                    <a:pt x="375" y="229"/>
                  </a:cubicBezTo>
                  <a:cubicBezTo>
                    <a:pt x="380" y="232"/>
                    <a:pt x="380" y="232"/>
                    <a:pt x="380" y="232"/>
                  </a:cubicBezTo>
                  <a:lnTo>
                    <a:pt x="380" y="214"/>
                  </a:lnTo>
                  <a:close/>
                  <a:moveTo>
                    <a:pt x="444" y="266"/>
                  </a:moveTo>
                  <a:cubicBezTo>
                    <a:pt x="444" y="258"/>
                    <a:pt x="444" y="258"/>
                    <a:pt x="444" y="258"/>
                  </a:cubicBezTo>
                  <a:cubicBezTo>
                    <a:pt x="419" y="244"/>
                    <a:pt x="419" y="244"/>
                    <a:pt x="419" y="244"/>
                  </a:cubicBezTo>
                  <a:cubicBezTo>
                    <a:pt x="419" y="252"/>
                    <a:pt x="419" y="252"/>
                    <a:pt x="419" y="252"/>
                  </a:cubicBezTo>
                  <a:lnTo>
                    <a:pt x="444" y="266"/>
                  </a:lnTo>
                  <a:close/>
                  <a:moveTo>
                    <a:pt x="444" y="269"/>
                  </a:moveTo>
                  <a:cubicBezTo>
                    <a:pt x="418" y="254"/>
                    <a:pt x="418" y="254"/>
                    <a:pt x="418" y="254"/>
                  </a:cubicBezTo>
                  <a:cubicBezTo>
                    <a:pt x="418" y="254"/>
                    <a:pt x="417" y="253"/>
                    <a:pt x="417" y="252"/>
                  </a:cubicBezTo>
                  <a:cubicBezTo>
                    <a:pt x="417" y="242"/>
                    <a:pt x="417" y="242"/>
                    <a:pt x="417" y="242"/>
                  </a:cubicBezTo>
                  <a:cubicBezTo>
                    <a:pt x="417" y="241"/>
                    <a:pt x="418" y="241"/>
                    <a:pt x="418" y="242"/>
                  </a:cubicBezTo>
                  <a:cubicBezTo>
                    <a:pt x="444" y="257"/>
                    <a:pt x="444" y="257"/>
                    <a:pt x="444" y="257"/>
                  </a:cubicBezTo>
                  <a:cubicBezTo>
                    <a:pt x="445" y="257"/>
                    <a:pt x="445" y="257"/>
                    <a:pt x="445" y="258"/>
                  </a:cubicBezTo>
                  <a:cubicBezTo>
                    <a:pt x="447" y="260"/>
                    <a:pt x="447" y="260"/>
                    <a:pt x="447" y="260"/>
                  </a:cubicBezTo>
                  <a:cubicBezTo>
                    <a:pt x="447" y="261"/>
                    <a:pt x="447" y="261"/>
                    <a:pt x="447" y="261"/>
                  </a:cubicBezTo>
                  <a:cubicBezTo>
                    <a:pt x="448" y="262"/>
                    <a:pt x="448" y="262"/>
                    <a:pt x="448" y="262"/>
                  </a:cubicBezTo>
                  <a:cubicBezTo>
                    <a:pt x="449" y="262"/>
                    <a:pt x="449" y="263"/>
                    <a:pt x="449" y="263"/>
                  </a:cubicBezTo>
                  <a:cubicBezTo>
                    <a:pt x="449" y="268"/>
                    <a:pt x="449" y="268"/>
                    <a:pt x="449" y="268"/>
                  </a:cubicBezTo>
                  <a:cubicBezTo>
                    <a:pt x="449" y="269"/>
                    <a:pt x="449" y="269"/>
                    <a:pt x="448" y="268"/>
                  </a:cubicBezTo>
                  <a:cubicBezTo>
                    <a:pt x="447" y="267"/>
                    <a:pt x="447" y="267"/>
                    <a:pt x="447" y="267"/>
                  </a:cubicBezTo>
                  <a:cubicBezTo>
                    <a:pt x="447" y="267"/>
                    <a:pt x="447" y="267"/>
                    <a:pt x="447" y="267"/>
                  </a:cubicBezTo>
                  <a:cubicBezTo>
                    <a:pt x="445" y="269"/>
                    <a:pt x="445" y="269"/>
                    <a:pt x="445" y="269"/>
                  </a:cubicBezTo>
                  <a:cubicBezTo>
                    <a:pt x="445" y="269"/>
                    <a:pt x="445" y="269"/>
                    <a:pt x="444" y="269"/>
                  </a:cubicBezTo>
                  <a:close/>
                  <a:moveTo>
                    <a:pt x="418" y="242"/>
                  </a:moveTo>
                  <a:cubicBezTo>
                    <a:pt x="418" y="242"/>
                    <a:pt x="418" y="242"/>
                    <a:pt x="418" y="243"/>
                  </a:cubicBezTo>
                  <a:cubicBezTo>
                    <a:pt x="418" y="253"/>
                    <a:pt x="418" y="253"/>
                    <a:pt x="418" y="253"/>
                  </a:cubicBezTo>
                  <a:cubicBezTo>
                    <a:pt x="418" y="253"/>
                    <a:pt x="418" y="253"/>
                    <a:pt x="418" y="253"/>
                  </a:cubicBezTo>
                  <a:cubicBezTo>
                    <a:pt x="444" y="268"/>
                    <a:pt x="444" y="268"/>
                    <a:pt x="444" y="268"/>
                  </a:cubicBezTo>
                  <a:cubicBezTo>
                    <a:pt x="444" y="268"/>
                    <a:pt x="444" y="268"/>
                    <a:pt x="444" y="268"/>
                  </a:cubicBezTo>
                  <a:cubicBezTo>
                    <a:pt x="446" y="267"/>
                    <a:pt x="446" y="267"/>
                    <a:pt x="446" y="267"/>
                  </a:cubicBezTo>
                  <a:cubicBezTo>
                    <a:pt x="446" y="266"/>
                    <a:pt x="446" y="266"/>
                    <a:pt x="447" y="267"/>
                  </a:cubicBezTo>
                  <a:cubicBezTo>
                    <a:pt x="448" y="268"/>
                    <a:pt x="448" y="268"/>
                    <a:pt x="448" y="268"/>
                  </a:cubicBezTo>
                  <a:cubicBezTo>
                    <a:pt x="449" y="268"/>
                    <a:pt x="449" y="268"/>
                    <a:pt x="449" y="268"/>
                  </a:cubicBezTo>
                  <a:cubicBezTo>
                    <a:pt x="449" y="263"/>
                    <a:pt x="449" y="263"/>
                    <a:pt x="449" y="263"/>
                  </a:cubicBezTo>
                  <a:cubicBezTo>
                    <a:pt x="449" y="263"/>
                    <a:pt x="449" y="263"/>
                    <a:pt x="448" y="262"/>
                  </a:cubicBezTo>
                  <a:cubicBezTo>
                    <a:pt x="447" y="261"/>
                    <a:pt x="447" y="261"/>
                    <a:pt x="447" y="261"/>
                  </a:cubicBezTo>
                  <a:cubicBezTo>
                    <a:pt x="446" y="261"/>
                    <a:pt x="446" y="261"/>
                    <a:pt x="446" y="261"/>
                  </a:cubicBezTo>
                  <a:cubicBezTo>
                    <a:pt x="444" y="258"/>
                    <a:pt x="444" y="258"/>
                    <a:pt x="444" y="258"/>
                  </a:cubicBezTo>
                  <a:cubicBezTo>
                    <a:pt x="444" y="257"/>
                    <a:pt x="444" y="257"/>
                    <a:pt x="444" y="257"/>
                  </a:cubicBezTo>
                  <a:lnTo>
                    <a:pt x="418" y="242"/>
                  </a:lnTo>
                  <a:close/>
                  <a:moveTo>
                    <a:pt x="6" y="19"/>
                  </a:moveTo>
                  <a:cubicBezTo>
                    <a:pt x="7" y="20"/>
                    <a:pt x="8" y="20"/>
                    <a:pt x="9" y="19"/>
                  </a:cubicBezTo>
                  <a:cubicBezTo>
                    <a:pt x="9" y="19"/>
                    <a:pt x="10" y="18"/>
                    <a:pt x="10" y="16"/>
                  </a:cubicBezTo>
                  <a:cubicBezTo>
                    <a:pt x="10" y="15"/>
                    <a:pt x="10" y="15"/>
                    <a:pt x="10" y="15"/>
                  </a:cubicBezTo>
                  <a:cubicBezTo>
                    <a:pt x="9" y="16"/>
                    <a:pt x="9" y="16"/>
                    <a:pt x="8" y="16"/>
                  </a:cubicBezTo>
                  <a:cubicBezTo>
                    <a:pt x="7" y="16"/>
                    <a:pt x="7" y="15"/>
                    <a:pt x="6" y="15"/>
                  </a:cubicBezTo>
                  <a:cubicBezTo>
                    <a:pt x="4" y="14"/>
                    <a:pt x="2" y="12"/>
                    <a:pt x="1" y="10"/>
                  </a:cubicBezTo>
                  <a:cubicBezTo>
                    <a:pt x="0" y="8"/>
                    <a:pt x="0" y="6"/>
                    <a:pt x="0" y="4"/>
                  </a:cubicBezTo>
                  <a:cubicBezTo>
                    <a:pt x="0" y="2"/>
                    <a:pt x="0" y="1"/>
                    <a:pt x="1" y="0"/>
                  </a:cubicBezTo>
                  <a:cubicBezTo>
                    <a:pt x="3" y="0"/>
                    <a:pt x="4" y="0"/>
                    <a:pt x="6" y="1"/>
                  </a:cubicBezTo>
                  <a:cubicBezTo>
                    <a:pt x="8" y="2"/>
                    <a:pt x="10" y="4"/>
                    <a:pt x="11" y="6"/>
                  </a:cubicBezTo>
                  <a:cubicBezTo>
                    <a:pt x="13" y="8"/>
                    <a:pt x="13" y="10"/>
                    <a:pt x="13" y="13"/>
                  </a:cubicBezTo>
                  <a:cubicBezTo>
                    <a:pt x="13" y="18"/>
                    <a:pt x="13" y="18"/>
                    <a:pt x="13" y="18"/>
                  </a:cubicBezTo>
                  <a:cubicBezTo>
                    <a:pt x="13" y="21"/>
                    <a:pt x="12" y="22"/>
                    <a:pt x="11" y="23"/>
                  </a:cubicBezTo>
                  <a:cubicBezTo>
                    <a:pt x="10" y="23"/>
                    <a:pt x="8" y="23"/>
                    <a:pt x="6" y="22"/>
                  </a:cubicBezTo>
                  <a:cubicBezTo>
                    <a:pt x="5" y="21"/>
                    <a:pt x="4" y="21"/>
                    <a:pt x="3" y="20"/>
                  </a:cubicBezTo>
                  <a:cubicBezTo>
                    <a:pt x="3" y="20"/>
                    <a:pt x="2" y="19"/>
                    <a:pt x="1" y="19"/>
                  </a:cubicBezTo>
                  <a:cubicBezTo>
                    <a:pt x="2" y="16"/>
                    <a:pt x="2" y="16"/>
                    <a:pt x="2" y="16"/>
                  </a:cubicBezTo>
                  <a:cubicBezTo>
                    <a:pt x="2" y="17"/>
                    <a:pt x="3" y="17"/>
                    <a:pt x="4" y="18"/>
                  </a:cubicBezTo>
                  <a:cubicBezTo>
                    <a:pt x="4" y="18"/>
                    <a:pt x="5" y="19"/>
                    <a:pt x="6" y="19"/>
                  </a:cubicBezTo>
                  <a:close/>
                  <a:moveTo>
                    <a:pt x="6" y="12"/>
                  </a:moveTo>
                  <a:cubicBezTo>
                    <a:pt x="7" y="13"/>
                    <a:pt x="8" y="13"/>
                    <a:pt x="8" y="13"/>
                  </a:cubicBezTo>
                  <a:cubicBezTo>
                    <a:pt x="9" y="13"/>
                    <a:pt x="9" y="13"/>
                    <a:pt x="10" y="13"/>
                  </a:cubicBezTo>
                  <a:cubicBezTo>
                    <a:pt x="10" y="11"/>
                    <a:pt x="10" y="11"/>
                    <a:pt x="10" y="11"/>
                  </a:cubicBezTo>
                  <a:cubicBezTo>
                    <a:pt x="10" y="9"/>
                    <a:pt x="9" y="8"/>
                    <a:pt x="9" y="6"/>
                  </a:cubicBezTo>
                  <a:cubicBezTo>
                    <a:pt x="8" y="5"/>
                    <a:pt x="7" y="4"/>
                    <a:pt x="6" y="4"/>
                  </a:cubicBezTo>
                  <a:cubicBezTo>
                    <a:pt x="5" y="3"/>
                    <a:pt x="5" y="3"/>
                    <a:pt x="4" y="4"/>
                  </a:cubicBezTo>
                  <a:cubicBezTo>
                    <a:pt x="3" y="4"/>
                    <a:pt x="3" y="5"/>
                    <a:pt x="3" y="6"/>
                  </a:cubicBezTo>
                  <a:cubicBezTo>
                    <a:pt x="3" y="7"/>
                    <a:pt x="3" y="9"/>
                    <a:pt x="4" y="10"/>
                  </a:cubicBezTo>
                  <a:cubicBezTo>
                    <a:pt x="4" y="11"/>
                    <a:pt x="5" y="12"/>
                    <a:pt x="6" y="12"/>
                  </a:cubicBezTo>
                  <a:close/>
                  <a:moveTo>
                    <a:pt x="20" y="18"/>
                  </a:moveTo>
                  <a:cubicBezTo>
                    <a:pt x="17" y="16"/>
                    <a:pt x="17" y="16"/>
                    <a:pt x="17" y="16"/>
                  </a:cubicBezTo>
                  <a:cubicBezTo>
                    <a:pt x="17" y="12"/>
                    <a:pt x="17" y="12"/>
                    <a:pt x="17" y="12"/>
                  </a:cubicBezTo>
                  <a:cubicBezTo>
                    <a:pt x="20" y="14"/>
                    <a:pt x="20" y="14"/>
                    <a:pt x="20" y="14"/>
                  </a:cubicBezTo>
                  <a:lnTo>
                    <a:pt x="20" y="18"/>
                  </a:lnTo>
                  <a:close/>
                  <a:moveTo>
                    <a:pt x="20" y="30"/>
                  </a:moveTo>
                  <a:cubicBezTo>
                    <a:pt x="17" y="28"/>
                    <a:pt x="17" y="28"/>
                    <a:pt x="17" y="28"/>
                  </a:cubicBezTo>
                  <a:cubicBezTo>
                    <a:pt x="17" y="25"/>
                    <a:pt x="17" y="25"/>
                    <a:pt x="17" y="25"/>
                  </a:cubicBezTo>
                  <a:cubicBezTo>
                    <a:pt x="20" y="27"/>
                    <a:pt x="20" y="27"/>
                    <a:pt x="20" y="27"/>
                  </a:cubicBezTo>
                  <a:lnTo>
                    <a:pt x="20" y="30"/>
                  </a:lnTo>
                  <a:close/>
                  <a:moveTo>
                    <a:pt x="36" y="32"/>
                  </a:moveTo>
                  <a:cubicBezTo>
                    <a:pt x="38" y="33"/>
                    <a:pt x="38" y="33"/>
                    <a:pt x="38" y="33"/>
                  </a:cubicBezTo>
                  <a:cubicBezTo>
                    <a:pt x="38" y="36"/>
                    <a:pt x="38" y="36"/>
                    <a:pt x="38" y="36"/>
                  </a:cubicBezTo>
                  <a:cubicBezTo>
                    <a:pt x="36" y="34"/>
                    <a:pt x="36" y="34"/>
                    <a:pt x="36" y="34"/>
                  </a:cubicBezTo>
                  <a:cubicBezTo>
                    <a:pt x="36" y="39"/>
                    <a:pt x="36" y="39"/>
                    <a:pt x="36" y="39"/>
                  </a:cubicBezTo>
                  <a:cubicBezTo>
                    <a:pt x="32" y="37"/>
                    <a:pt x="32" y="37"/>
                    <a:pt x="32" y="37"/>
                  </a:cubicBezTo>
                  <a:cubicBezTo>
                    <a:pt x="32" y="32"/>
                    <a:pt x="32" y="32"/>
                    <a:pt x="32" y="32"/>
                  </a:cubicBezTo>
                  <a:cubicBezTo>
                    <a:pt x="24" y="27"/>
                    <a:pt x="24" y="27"/>
                    <a:pt x="24" y="27"/>
                  </a:cubicBezTo>
                  <a:cubicBezTo>
                    <a:pt x="23" y="25"/>
                    <a:pt x="23" y="25"/>
                    <a:pt x="23" y="25"/>
                  </a:cubicBezTo>
                  <a:cubicBezTo>
                    <a:pt x="32" y="16"/>
                    <a:pt x="32" y="16"/>
                    <a:pt x="32" y="16"/>
                  </a:cubicBezTo>
                  <a:cubicBezTo>
                    <a:pt x="36" y="18"/>
                    <a:pt x="36" y="18"/>
                    <a:pt x="36" y="18"/>
                  </a:cubicBezTo>
                  <a:lnTo>
                    <a:pt x="36" y="32"/>
                  </a:lnTo>
                  <a:close/>
                  <a:moveTo>
                    <a:pt x="27" y="26"/>
                  </a:moveTo>
                  <a:cubicBezTo>
                    <a:pt x="32" y="30"/>
                    <a:pt x="32" y="30"/>
                    <a:pt x="32" y="30"/>
                  </a:cubicBezTo>
                  <a:cubicBezTo>
                    <a:pt x="32" y="21"/>
                    <a:pt x="32" y="21"/>
                    <a:pt x="32" y="21"/>
                  </a:cubicBezTo>
                  <a:cubicBezTo>
                    <a:pt x="32" y="21"/>
                    <a:pt x="32" y="21"/>
                    <a:pt x="32" y="21"/>
                  </a:cubicBezTo>
                  <a:cubicBezTo>
                    <a:pt x="32" y="22"/>
                    <a:pt x="32" y="22"/>
                    <a:pt x="32" y="22"/>
                  </a:cubicBezTo>
                  <a:lnTo>
                    <a:pt x="27" y="26"/>
                  </a:lnTo>
                  <a:close/>
                  <a:moveTo>
                    <a:pt x="49" y="47"/>
                  </a:moveTo>
                  <a:cubicBezTo>
                    <a:pt x="46" y="45"/>
                    <a:pt x="46" y="45"/>
                    <a:pt x="46" y="45"/>
                  </a:cubicBezTo>
                  <a:cubicBezTo>
                    <a:pt x="46" y="27"/>
                    <a:pt x="46" y="27"/>
                    <a:pt x="46" y="27"/>
                  </a:cubicBezTo>
                  <a:cubicBezTo>
                    <a:pt x="42" y="25"/>
                    <a:pt x="42" y="25"/>
                    <a:pt x="42" y="25"/>
                  </a:cubicBezTo>
                  <a:cubicBezTo>
                    <a:pt x="42" y="22"/>
                    <a:pt x="42" y="22"/>
                    <a:pt x="42" y="22"/>
                  </a:cubicBezTo>
                  <a:cubicBezTo>
                    <a:pt x="49" y="26"/>
                    <a:pt x="49" y="26"/>
                    <a:pt x="49" y="26"/>
                  </a:cubicBezTo>
                  <a:lnTo>
                    <a:pt x="49"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722" name="Group 1721"/>
          <p:cNvGrpSpPr/>
          <p:nvPr/>
        </p:nvGrpSpPr>
        <p:grpSpPr>
          <a:xfrm>
            <a:off x="5750015" y="874631"/>
            <a:ext cx="932120" cy="2365800"/>
            <a:chOff x="1223963" y="596900"/>
            <a:chExt cx="2271712" cy="5765801"/>
          </a:xfrm>
        </p:grpSpPr>
        <p:sp>
          <p:nvSpPr>
            <p:cNvPr id="1705" name="Freeform 1673"/>
            <p:cNvSpPr>
              <a:spLocks/>
            </p:cNvSpPr>
            <p:nvPr/>
          </p:nvSpPr>
          <p:spPr bwMode="auto">
            <a:xfrm>
              <a:off x="3432175" y="1865313"/>
              <a:ext cx="63500" cy="4497388"/>
            </a:xfrm>
            <a:custGeom>
              <a:avLst/>
              <a:gdLst>
                <a:gd name="T0" fmla="*/ 8 w 40"/>
                <a:gd name="T1" fmla="*/ 19 h 2833"/>
                <a:gd name="T2" fmla="*/ 40 w 40"/>
                <a:gd name="T3" fmla="*/ 0 h 2833"/>
                <a:gd name="T4" fmla="*/ 40 w 40"/>
                <a:gd name="T5" fmla="*/ 2812 h 2833"/>
                <a:gd name="T6" fmla="*/ 0 w 40"/>
                <a:gd name="T7" fmla="*/ 2833 h 2833"/>
                <a:gd name="T8" fmla="*/ 8 w 40"/>
                <a:gd name="T9" fmla="*/ 19 h 2833"/>
              </a:gdLst>
              <a:ahLst/>
              <a:cxnLst>
                <a:cxn ang="0">
                  <a:pos x="T0" y="T1"/>
                </a:cxn>
                <a:cxn ang="0">
                  <a:pos x="T2" y="T3"/>
                </a:cxn>
                <a:cxn ang="0">
                  <a:pos x="T4" y="T5"/>
                </a:cxn>
                <a:cxn ang="0">
                  <a:pos x="T6" y="T7"/>
                </a:cxn>
                <a:cxn ang="0">
                  <a:pos x="T8" y="T9"/>
                </a:cxn>
              </a:cxnLst>
              <a:rect l="0" t="0" r="r" b="b"/>
              <a:pathLst>
                <a:path w="40" h="2833">
                  <a:moveTo>
                    <a:pt x="8" y="19"/>
                  </a:moveTo>
                  <a:lnTo>
                    <a:pt x="40" y="0"/>
                  </a:lnTo>
                  <a:lnTo>
                    <a:pt x="40" y="2812"/>
                  </a:lnTo>
                  <a:lnTo>
                    <a:pt x="0" y="2833"/>
                  </a:lnTo>
                  <a:lnTo>
                    <a:pt x="8" y="19"/>
                  </a:lnTo>
                  <a:close/>
                </a:path>
              </a:pathLst>
            </a:custGeom>
            <a:solidFill>
              <a:srgbClr val="0E4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06" name="Freeform 1674"/>
            <p:cNvSpPr>
              <a:spLocks/>
            </p:cNvSpPr>
            <p:nvPr/>
          </p:nvSpPr>
          <p:spPr bwMode="auto">
            <a:xfrm>
              <a:off x="1236663" y="596900"/>
              <a:ext cx="2259012" cy="1298575"/>
            </a:xfrm>
            <a:custGeom>
              <a:avLst/>
              <a:gdLst>
                <a:gd name="T0" fmla="*/ 0 w 1423"/>
                <a:gd name="T1" fmla="*/ 19 h 818"/>
                <a:gd name="T2" fmla="*/ 32 w 1423"/>
                <a:gd name="T3" fmla="*/ 0 h 818"/>
                <a:gd name="T4" fmla="*/ 1423 w 1423"/>
                <a:gd name="T5" fmla="*/ 799 h 818"/>
                <a:gd name="T6" fmla="*/ 1391 w 1423"/>
                <a:gd name="T7" fmla="*/ 818 h 818"/>
                <a:gd name="T8" fmla="*/ 0 w 1423"/>
                <a:gd name="T9" fmla="*/ 19 h 818"/>
              </a:gdLst>
              <a:ahLst/>
              <a:cxnLst>
                <a:cxn ang="0">
                  <a:pos x="T0" y="T1"/>
                </a:cxn>
                <a:cxn ang="0">
                  <a:pos x="T2" y="T3"/>
                </a:cxn>
                <a:cxn ang="0">
                  <a:pos x="T4" y="T5"/>
                </a:cxn>
                <a:cxn ang="0">
                  <a:pos x="T6" y="T7"/>
                </a:cxn>
                <a:cxn ang="0">
                  <a:pos x="T8" y="T9"/>
                </a:cxn>
              </a:cxnLst>
              <a:rect l="0" t="0" r="r" b="b"/>
              <a:pathLst>
                <a:path w="1423" h="818">
                  <a:moveTo>
                    <a:pt x="0" y="19"/>
                  </a:moveTo>
                  <a:lnTo>
                    <a:pt x="32" y="0"/>
                  </a:lnTo>
                  <a:lnTo>
                    <a:pt x="1423" y="799"/>
                  </a:lnTo>
                  <a:lnTo>
                    <a:pt x="1391" y="818"/>
                  </a:lnTo>
                  <a:lnTo>
                    <a:pt x="0" y="19"/>
                  </a:lnTo>
                  <a:close/>
                </a:path>
              </a:pathLst>
            </a:custGeom>
            <a:solidFill>
              <a:srgbClr val="167D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07" name="Freeform 1675"/>
            <p:cNvSpPr>
              <a:spLocks/>
            </p:cNvSpPr>
            <p:nvPr/>
          </p:nvSpPr>
          <p:spPr bwMode="auto">
            <a:xfrm>
              <a:off x="1223963" y="627063"/>
              <a:ext cx="2220912" cy="5735638"/>
            </a:xfrm>
            <a:custGeom>
              <a:avLst/>
              <a:gdLst>
                <a:gd name="T0" fmla="*/ 1399 w 1399"/>
                <a:gd name="T1" fmla="*/ 799 h 3613"/>
                <a:gd name="T2" fmla="*/ 1391 w 1399"/>
                <a:gd name="T3" fmla="*/ 3613 h 3613"/>
                <a:gd name="T4" fmla="*/ 0 w 1399"/>
                <a:gd name="T5" fmla="*/ 2814 h 3613"/>
                <a:gd name="T6" fmla="*/ 8 w 1399"/>
                <a:gd name="T7" fmla="*/ 0 h 3613"/>
                <a:gd name="T8" fmla="*/ 1399 w 1399"/>
                <a:gd name="T9" fmla="*/ 799 h 3613"/>
              </a:gdLst>
              <a:ahLst/>
              <a:cxnLst>
                <a:cxn ang="0">
                  <a:pos x="T0" y="T1"/>
                </a:cxn>
                <a:cxn ang="0">
                  <a:pos x="T2" y="T3"/>
                </a:cxn>
                <a:cxn ang="0">
                  <a:pos x="T4" y="T5"/>
                </a:cxn>
                <a:cxn ang="0">
                  <a:pos x="T6" y="T7"/>
                </a:cxn>
                <a:cxn ang="0">
                  <a:pos x="T8" y="T9"/>
                </a:cxn>
              </a:cxnLst>
              <a:rect l="0" t="0" r="r" b="b"/>
              <a:pathLst>
                <a:path w="1399" h="3613">
                  <a:moveTo>
                    <a:pt x="1399" y="799"/>
                  </a:moveTo>
                  <a:lnTo>
                    <a:pt x="1391" y="3613"/>
                  </a:lnTo>
                  <a:lnTo>
                    <a:pt x="0" y="2814"/>
                  </a:lnTo>
                  <a:lnTo>
                    <a:pt x="8" y="0"/>
                  </a:lnTo>
                  <a:lnTo>
                    <a:pt x="1399" y="799"/>
                  </a:lnTo>
                  <a:close/>
                </a:path>
              </a:pathLst>
            </a:custGeom>
            <a:gradFill flip="none" rotWithShape="1">
              <a:gsLst>
                <a:gs pos="0">
                  <a:srgbClr val="1251C9">
                    <a:shade val="30000"/>
                    <a:satMod val="115000"/>
                  </a:srgbClr>
                </a:gs>
                <a:gs pos="50000">
                  <a:srgbClr val="1251C9">
                    <a:shade val="67500"/>
                    <a:satMod val="115000"/>
                  </a:srgbClr>
                </a:gs>
                <a:gs pos="100000">
                  <a:srgbClr val="1251C9">
                    <a:shade val="100000"/>
                    <a:satMod val="115000"/>
                  </a:srgbClr>
                </a:gs>
              </a:gsLst>
              <a:lin ang="108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08" name="Freeform 1676"/>
            <p:cNvSpPr>
              <a:spLocks/>
            </p:cNvSpPr>
            <p:nvPr/>
          </p:nvSpPr>
          <p:spPr bwMode="auto">
            <a:xfrm>
              <a:off x="1423988" y="1954213"/>
              <a:ext cx="774700" cy="1222375"/>
            </a:xfrm>
            <a:custGeom>
              <a:avLst/>
              <a:gdLst>
                <a:gd name="T0" fmla="*/ 488 w 488"/>
                <a:gd name="T1" fmla="*/ 770 h 770"/>
                <a:gd name="T2" fmla="*/ 0 w 488"/>
                <a:gd name="T3" fmla="*/ 489 h 770"/>
                <a:gd name="T4" fmla="*/ 0 w 488"/>
                <a:gd name="T5" fmla="*/ 0 h 770"/>
                <a:gd name="T6" fmla="*/ 488 w 488"/>
                <a:gd name="T7" fmla="*/ 283 h 770"/>
                <a:gd name="T8" fmla="*/ 488 w 488"/>
                <a:gd name="T9" fmla="*/ 770 h 770"/>
              </a:gdLst>
              <a:ahLst/>
              <a:cxnLst>
                <a:cxn ang="0">
                  <a:pos x="T0" y="T1"/>
                </a:cxn>
                <a:cxn ang="0">
                  <a:pos x="T2" y="T3"/>
                </a:cxn>
                <a:cxn ang="0">
                  <a:pos x="T4" y="T5"/>
                </a:cxn>
                <a:cxn ang="0">
                  <a:pos x="T6" y="T7"/>
                </a:cxn>
                <a:cxn ang="0">
                  <a:pos x="T8" y="T9"/>
                </a:cxn>
              </a:cxnLst>
              <a:rect l="0" t="0" r="r" b="b"/>
              <a:pathLst>
                <a:path w="488" h="770">
                  <a:moveTo>
                    <a:pt x="488" y="770"/>
                  </a:moveTo>
                  <a:lnTo>
                    <a:pt x="0" y="489"/>
                  </a:lnTo>
                  <a:lnTo>
                    <a:pt x="0" y="0"/>
                  </a:lnTo>
                  <a:lnTo>
                    <a:pt x="488" y="283"/>
                  </a:lnTo>
                  <a:lnTo>
                    <a:pt x="488" y="770"/>
                  </a:lnTo>
                  <a:close/>
                </a:path>
              </a:pathLst>
            </a:custGeom>
            <a:solidFill>
              <a:srgbClr val="007A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09" name="Freeform 1677"/>
            <p:cNvSpPr>
              <a:spLocks/>
            </p:cNvSpPr>
            <p:nvPr/>
          </p:nvSpPr>
          <p:spPr bwMode="auto">
            <a:xfrm>
              <a:off x="2465388" y="2557463"/>
              <a:ext cx="779462" cy="1220788"/>
            </a:xfrm>
            <a:custGeom>
              <a:avLst/>
              <a:gdLst>
                <a:gd name="T0" fmla="*/ 491 w 491"/>
                <a:gd name="T1" fmla="*/ 769 h 769"/>
                <a:gd name="T2" fmla="*/ 0 w 491"/>
                <a:gd name="T3" fmla="*/ 486 h 769"/>
                <a:gd name="T4" fmla="*/ 0 w 491"/>
                <a:gd name="T5" fmla="*/ 0 h 769"/>
                <a:gd name="T6" fmla="*/ 491 w 491"/>
                <a:gd name="T7" fmla="*/ 280 h 769"/>
                <a:gd name="T8" fmla="*/ 491 w 491"/>
                <a:gd name="T9" fmla="*/ 769 h 769"/>
              </a:gdLst>
              <a:ahLst/>
              <a:cxnLst>
                <a:cxn ang="0">
                  <a:pos x="T0" y="T1"/>
                </a:cxn>
                <a:cxn ang="0">
                  <a:pos x="T2" y="T3"/>
                </a:cxn>
                <a:cxn ang="0">
                  <a:pos x="T4" y="T5"/>
                </a:cxn>
                <a:cxn ang="0">
                  <a:pos x="T6" y="T7"/>
                </a:cxn>
                <a:cxn ang="0">
                  <a:pos x="T8" y="T9"/>
                </a:cxn>
              </a:cxnLst>
              <a:rect l="0" t="0" r="r" b="b"/>
              <a:pathLst>
                <a:path w="491" h="769">
                  <a:moveTo>
                    <a:pt x="491" y="769"/>
                  </a:moveTo>
                  <a:lnTo>
                    <a:pt x="0" y="486"/>
                  </a:lnTo>
                  <a:lnTo>
                    <a:pt x="0" y="0"/>
                  </a:lnTo>
                  <a:lnTo>
                    <a:pt x="491" y="280"/>
                  </a:lnTo>
                  <a:lnTo>
                    <a:pt x="491" y="769"/>
                  </a:lnTo>
                  <a:close/>
                </a:path>
              </a:pathLst>
            </a:custGeom>
            <a:solidFill>
              <a:srgbClr val="007A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10" name="Freeform 1678"/>
            <p:cNvSpPr>
              <a:spLocks/>
            </p:cNvSpPr>
            <p:nvPr/>
          </p:nvSpPr>
          <p:spPr bwMode="auto">
            <a:xfrm>
              <a:off x="1423988" y="2981325"/>
              <a:ext cx="774700" cy="1222375"/>
            </a:xfrm>
            <a:custGeom>
              <a:avLst/>
              <a:gdLst>
                <a:gd name="T0" fmla="*/ 488 w 488"/>
                <a:gd name="T1" fmla="*/ 770 h 770"/>
                <a:gd name="T2" fmla="*/ 0 w 488"/>
                <a:gd name="T3" fmla="*/ 489 h 770"/>
                <a:gd name="T4" fmla="*/ 0 w 488"/>
                <a:gd name="T5" fmla="*/ 0 h 770"/>
                <a:gd name="T6" fmla="*/ 488 w 488"/>
                <a:gd name="T7" fmla="*/ 283 h 770"/>
                <a:gd name="T8" fmla="*/ 488 w 488"/>
                <a:gd name="T9" fmla="*/ 770 h 770"/>
              </a:gdLst>
              <a:ahLst/>
              <a:cxnLst>
                <a:cxn ang="0">
                  <a:pos x="T0" y="T1"/>
                </a:cxn>
                <a:cxn ang="0">
                  <a:pos x="T2" y="T3"/>
                </a:cxn>
                <a:cxn ang="0">
                  <a:pos x="T4" y="T5"/>
                </a:cxn>
                <a:cxn ang="0">
                  <a:pos x="T6" y="T7"/>
                </a:cxn>
                <a:cxn ang="0">
                  <a:pos x="T8" y="T9"/>
                </a:cxn>
              </a:cxnLst>
              <a:rect l="0" t="0" r="r" b="b"/>
              <a:pathLst>
                <a:path w="488" h="770">
                  <a:moveTo>
                    <a:pt x="488" y="770"/>
                  </a:moveTo>
                  <a:lnTo>
                    <a:pt x="0" y="489"/>
                  </a:lnTo>
                  <a:lnTo>
                    <a:pt x="0" y="0"/>
                  </a:lnTo>
                  <a:lnTo>
                    <a:pt x="488" y="283"/>
                  </a:lnTo>
                  <a:lnTo>
                    <a:pt x="488" y="770"/>
                  </a:lnTo>
                  <a:close/>
                </a:path>
              </a:pathLst>
            </a:custGeom>
            <a:solidFill>
              <a:srgbClr val="007A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11" name="Freeform 1679"/>
            <p:cNvSpPr>
              <a:spLocks/>
            </p:cNvSpPr>
            <p:nvPr/>
          </p:nvSpPr>
          <p:spPr bwMode="auto">
            <a:xfrm>
              <a:off x="2465388" y="3582988"/>
              <a:ext cx="779462" cy="1222375"/>
            </a:xfrm>
            <a:custGeom>
              <a:avLst/>
              <a:gdLst>
                <a:gd name="T0" fmla="*/ 491 w 491"/>
                <a:gd name="T1" fmla="*/ 770 h 770"/>
                <a:gd name="T2" fmla="*/ 0 w 491"/>
                <a:gd name="T3" fmla="*/ 487 h 770"/>
                <a:gd name="T4" fmla="*/ 0 w 491"/>
                <a:gd name="T5" fmla="*/ 0 h 770"/>
                <a:gd name="T6" fmla="*/ 491 w 491"/>
                <a:gd name="T7" fmla="*/ 281 h 770"/>
                <a:gd name="T8" fmla="*/ 491 w 491"/>
                <a:gd name="T9" fmla="*/ 770 h 770"/>
              </a:gdLst>
              <a:ahLst/>
              <a:cxnLst>
                <a:cxn ang="0">
                  <a:pos x="T0" y="T1"/>
                </a:cxn>
                <a:cxn ang="0">
                  <a:pos x="T2" y="T3"/>
                </a:cxn>
                <a:cxn ang="0">
                  <a:pos x="T4" y="T5"/>
                </a:cxn>
                <a:cxn ang="0">
                  <a:pos x="T6" y="T7"/>
                </a:cxn>
                <a:cxn ang="0">
                  <a:pos x="T8" y="T9"/>
                </a:cxn>
              </a:cxnLst>
              <a:rect l="0" t="0" r="r" b="b"/>
              <a:pathLst>
                <a:path w="491" h="770">
                  <a:moveTo>
                    <a:pt x="491" y="770"/>
                  </a:moveTo>
                  <a:lnTo>
                    <a:pt x="0" y="487"/>
                  </a:lnTo>
                  <a:lnTo>
                    <a:pt x="0" y="0"/>
                  </a:lnTo>
                  <a:lnTo>
                    <a:pt x="491" y="281"/>
                  </a:lnTo>
                  <a:lnTo>
                    <a:pt x="491" y="770"/>
                  </a:lnTo>
                  <a:close/>
                </a:path>
              </a:pathLst>
            </a:custGeom>
            <a:solidFill>
              <a:srgbClr val="007A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12" name="Freeform 1680"/>
            <p:cNvSpPr>
              <a:spLocks/>
            </p:cNvSpPr>
            <p:nvPr/>
          </p:nvSpPr>
          <p:spPr bwMode="auto">
            <a:xfrm>
              <a:off x="1423988" y="4011613"/>
              <a:ext cx="774700" cy="1217613"/>
            </a:xfrm>
            <a:custGeom>
              <a:avLst/>
              <a:gdLst>
                <a:gd name="T0" fmla="*/ 488 w 488"/>
                <a:gd name="T1" fmla="*/ 767 h 767"/>
                <a:gd name="T2" fmla="*/ 0 w 488"/>
                <a:gd name="T3" fmla="*/ 487 h 767"/>
                <a:gd name="T4" fmla="*/ 0 w 488"/>
                <a:gd name="T5" fmla="*/ 0 h 767"/>
                <a:gd name="T6" fmla="*/ 488 w 488"/>
                <a:gd name="T7" fmla="*/ 281 h 767"/>
                <a:gd name="T8" fmla="*/ 488 w 488"/>
                <a:gd name="T9" fmla="*/ 767 h 767"/>
              </a:gdLst>
              <a:ahLst/>
              <a:cxnLst>
                <a:cxn ang="0">
                  <a:pos x="T0" y="T1"/>
                </a:cxn>
                <a:cxn ang="0">
                  <a:pos x="T2" y="T3"/>
                </a:cxn>
                <a:cxn ang="0">
                  <a:pos x="T4" y="T5"/>
                </a:cxn>
                <a:cxn ang="0">
                  <a:pos x="T6" y="T7"/>
                </a:cxn>
                <a:cxn ang="0">
                  <a:pos x="T8" y="T9"/>
                </a:cxn>
              </a:cxnLst>
              <a:rect l="0" t="0" r="r" b="b"/>
              <a:pathLst>
                <a:path w="488" h="767">
                  <a:moveTo>
                    <a:pt x="488" y="767"/>
                  </a:moveTo>
                  <a:lnTo>
                    <a:pt x="0" y="487"/>
                  </a:lnTo>
                  <a:lnTo>
                    <a:pt x="0" y="0"/>
                  </a:lnTo>
                  <a:lnTo>
                    <a:pt x="488" y="281"/>
                  </a:lnTo>
                  <a:lnTo>
                    <a:pt x="488" y="767"/>
                  </a:lnTo>
                  <a:close/>
                </a:path>
              </a:pathLst>
            </a:custGeom>
            <a:solidFill>
              <a:srgbClr val="007A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13" name="Freeform 1681"/>
            <p:cNvSpPr>
              <a:spLocks/>
            </p:cNvSpPr>
            <p:nvPr/>
          </p:nvSpPr>
          <p:spPr bwMode="auto">
            <a:xfrm>
              <a:off x="2465388" y="4610100"/>
              <a:ext cx="779462" cy="1222375"/>
            </a:xfrm>
            <a:custGeom>
              <a:avLst/>
              <a:gdLst>
                <a:gd name="T0" fmla="*/ 491 w 491"/>
                <a:gd name="T1" fmla="*/ 770 h 770"/>
                <a:gd name="T2" fmla="*/ 0 w 491"/>
                <a:gd name="T3" fmla="*/ 487 h 770"/>
                <a:gd name="T4" fmla="*/ 0 w 491"/>
                <a:gd name="T5" fmla="*/ 0 h 770"/>
                <a:gd name="T6" fmla="*/ 491 w 491"/>
                <a:gd name="T7" fmla="*/ 281 h 770"/>
                <a:gd name="T8" fmla="*/ 491 w 491"/>
                <a:gd name="T9" fmla="*/ 770 h 770"/>
              </a:gdLst>
              <a:ahLst/>
              <a:cxnLst>
                <a:cxn ang="0">
                  <a:pos x="T0" y="T1"/>
                </a:cxn>
                <a:cxn ang="0">
                  <a:pos x="T2" y="T3"/>
                </a:cxn>
                <a:cxn ang="0">
                  <a:pos x="T4" y="T5"/>
                </a:cxn>
                <a:cxn ang="0">
                  <a:pos x="T6" y="T7"/>
                </a:cxn>
                <a:cxn ang="0">
                  <a:pos x="T8" y="T9"/>
                </a:cxn>
              </a:cxnLst>
              <a:rect l="0" t="0" r="r" b="b"/>
              <a:pathLst>
                <a:path w="491" h="770">
                  <a:moveTo>
                    <a:pt x="491" y="770"/>
                  </a:moveTo>
                  <a:lnTo>
                    <a:pt x="0" y="487"/>
                  </a:lnTo>
                  <a:lnTo>
                    <a:pt x="0" y="0"/>
                  </a:lnTo>
                  <a:lnTo>
                    <a:pt x="491" y="281"/>
                  </a:lnTo>
                  <a:lnTo>
                    <a:pt x="491" y="770"/>
                  </a:lnTo>
                  <a:close/>
                </a:path>
              </a:pathLst>
            </a:custGeom>
            <a:solidFill>
              <a:srgbClr val="007A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14" name="Freeform 1682"/>
            <p:cNvSpPr>
              <a:spLocks noEditPoints="1"/>
            </p:cNvSpPr>
            <p:nvPr/>
          </p:nvSpPr>
          <p:spPr bwMode="auto">
            <a:xfrm>
              <a:off x="1593850" y="4406900"/>
              <a:ext cx="438150" cy="496888"/>
            </a:xfrm>
            <a:custGeom>
              <a:avLst/>
              <a:gdLst>
                <a:gd name="T0" fmla="*/ 52 w 103"/>
                <a:gd name="T1" fmla="*/ 64 h 117"/>
                <a:gd name="T2" fmla="*/ 3 w 103"/>
                <a:gd name="T3" fmla="*/ 0 h 117"/>
                <a:gd name="T4" fmla="*/ 7 w 103"/>
                <a:gd name="T5" fmla="*/ 1 h 117"/>
                <a:gd name="T6" fmla="*/ 96 w 103"/>
                <a:gd name="T7" fmla="*/ 53 h 117"/>
                <a:gd name="T8" fmla="*/ 100 w 103"/>
                <a:gd name="T9" fmla="*/ 56 h 117"/>
                <a:gd name="T10" fmla="*/ 52 w 103"/>
                <a:gd name="T11" fmla="*/ 64 h 117"/>
                <a:gd name="T12" fmla="*/ 63 w 103"/>
                <a:gd name="T13" fmla="*/ 69 h 117"/>
                <a:gd name="T14" fmla="*/ 96 w 103"/>
                <a:gd name="T15" fmla="*/ 108 h 117"/>
                <a:gd name="T16" fmla="*/ 97 w 103"/>
                <a:gd name="T17" fmla="*/ 111 h 117"/>
                <a:gd name="T18" fmla="*/ 95 w 103"/>
                <a:gd name="T19" fmla="*/ 111 h 117"/>
                <a:gd name="T20" fmla="*/ 94 w 103"/>
                <a:gd name="T21" fmla="*/ 110 h 117"/>
                <a:gd name="T22" fmla="*/ 59 w 103"/>
                <a:gd name="T23" fmla="*/ 69 h 117"/>
                <a:gd name="T24" fmla="*/ 53 w 103"/>
                <a:gd name="T25" fmla="*/ 70 h 117"/>
                <a:gd name="T26" fmla="*/ 52 w 103"/>
                <a:gd name="T27" fmla="*/ 70 h 117"/>
                <a:gd name="T28" fmla="*/ 50 w 103"/>
                <a:gd name="T29" fmla="*/ 68 h 117"/>
                <a:gd name="T30" fmla="*/ 44 w 103"/>
                <a:gd name="T31" fmla="*/ 61 h 117"/>
                <a:gd name="T32" fmla="*/ 9 w 103"/>
                <a:gd name="T33" fmla="*/ 62 h 117"/>
                <a:gd name="T34" fmla="*/ 8 w 103"/>
                <a:gd name="T35" fmla="*/ 61 h 117"/>
                <a:gd name="T36" fmla="*/ 6 w 103"/>
                <a:gd name="T37" fmla="*/ 59 h 117"/>
                <a:gd name="T38" fmla="*/ 7 w 103"/>
                <a:gd name="T39" fmla="*/ 56 h 117"/>
                <a:gd name="T40" fmla="*/ 40 w 103"/>
                <a:gd name="T41" fmla="*/ 55 h 117"/>
                <a:gd name="T42" fmla="*/ 0 w 103"/>
                <a:gd name="T43" fmla="*/ 3 h 117"/>
                <a:gd name="T44" fmla="*/ 0 w 103"/>
                <a:gd name="T45" fmla="*/ 4 h 117"/>
                <a:gd name="T46" fmla="*/ 0 w 103"/>
                <a:gd name="T47" fmla="*/ 53 h 117"/>
                <a:gd name="T48" fmla="*/ 7 w 103"/>
                <a:gd name="T49" fmla="*/ 63 h 117"/>
                <a:gd name="T50" fmla="*/ 96 w 103"/>
                <a:gd name="T51" fmla="*/ 114 h 117"/>
                <a:gd name="T52" fmla="*/ 103 w 103"/>
                <a:gd name="T53" fmla="*/ 112 h 117"/>
                <a:gd name="T54" fmla="*/ 103 w 103"/>
                <a:gd name="T55" fmla="*/ 63 h 117"/>
                <a:gd name="T56" fmla="*/ 103 w 103"/>
                <a:gd name="T57" fmla="*/ 62 h 117"/>
                <a:gd name="T58" fmla="*/ 63 w 103"/>
                <a:gd name="T59" fmla="*/ 6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3" h="117">
                  <a:moveTo>
                    <a:pt x="52" y="64"/>
                  </a:moveTo>
                  <a:cubicBezTo>
                    <a:pt x="3" y="0"/>
                    <a:pt x="3" y="0"/>
                    <a:pt x="3" y="0"/>
                  </a:cubicBezTo>
                  <a:cubicBezTo>
                    <a:pt x="4" y="0"/>
                    <a:pt x="5" y="1"/>
                    <a:pt x="7" y="1"/>
                  </a:cubicBezTo>
                  <a:cubicBezTo>
                    <a:pt x="96" y="53"/>
                    <a:pt x="96" y="53"/>
                    <a:pt x="96" y="53"/>
                  </a:cubicBezTo>
                  <a:cubicBezTo>
                    <a:pt x="98" y="54"/>
                    <a:pt x="99" y="55"/>
                    <a:pt x="100" y="56"/>
                  </a:cubicBezTo>
                  <a:lnTo>
                    <a:pt x="52" y="64"/>
                  </a:lnTo>
                  <a:close/>
                  <a:moveTo>
                    <a:pt x="63" y="69"/>
                  </a:moveTo>
                  <a:cubicBezTo>
                    <a:pt x="96" y="108"/>
                    <a:pt x="96" y="108"/>
                    <a:pt x="96" y="108"/>
                  </a:cubicBezTo>
                  <a:cubicBezTo>
                    <a:pt x="97" y="109"/>
                    <a:pt x="98" y="111"/>
                    <a:pt x="97" y="111"/>
                  </a:cubicBezTo>
                  <a:cubicBezTo>
                    <a:pt x="96" y="112"/>
                    <a:pt x="96" y="112"/>
                    <a:pt x="95" y="111"/>
                  </a:cubicBezTo>
                  <a:cubicBezTo>
                    <a:pt x="94" y="111"/>
                    <a:pt x="94" y="111"/>
                    <a:pt x="94" y="110"/>
                  </a:cubicBezTo>
                  <a:cubicBezTo>
                    <a:pt x="59" y="69"/>
                    <a:pt x="59" y="69"/>
                    <a:pt x="59" y="69"/>
                  </a:cubicBezTo>
                  <a:cubicBezTo>
                    <a:pt x="53" y="70"/>
                    <a:pt x="53" y="70"/>
                    <a:pt x="53" y="70"/>
                  </a:cubicBezTo>
                  <a:cubicBezTo>
                    <a:pt x="53" y="70"/>
                    <a:pt x="52" y="70"/>
                    <a:pt x="52" y="70"/>
                  </a:cubicBezTo>
                  <a:cubicBezTo>
                    <a:pt x="51" y="69"/>
                    <a:pt x="50" y="69"/>
                    <a:pt x="50" y="68"/>
                  </a:cubicBezTo>
                  <a:cubicBezTo>
                    <a:pt x="44" y="61"/>
                    <a:pt x="44" y="61"/>
                    <a:pt x="44" y="61"/>
                  </a:cubicBezTo>
                  <a:cubicBezTo>
                    <a:pt x="9" y="62"/>
                    <a:pt x="9" y="62"/>
                    <a:pt x="9" y="62"/>
                  </a:cubicBezTo>
                  <a:cubicBezTo>
                    <a:pt x="9" y="62"/>
                    <a:pt x="9" y="62"/>
                    <a:pt x="8" y="61"/>
                  </a:cubicBezTo>
                  <a:cubicBezTo>
                    <a:pt x="7" y="61"/>
                    <a:pt x="7" y="60"/>
                    <a:pt x="6" y="59"/>
                  </a:cubicBezTo>
                  <a:cubicBezTo>
                    <a:pt x="5" y="57"/>
                    <a:pt x="6" y="56"/>
                    <a:pt x="7" y="56"/>
                  </a:cubicBezTo>
                  <a:cubicBezTo>
                    <a:pt x="40" y="55"/>
                    <a:pt x="40" y="55"/>
                    <a:pt x="40" y="55"/>
                  </a:cubicBezTo>
                  <a:cubicBezTo>
                    <a:pt x="0" y="3"/>
                    <a:pt x="0" y="3"/>
                    <a:pt x="0" y="3"/>
                  </a:cubicBezTo>
                  <a:cubicBezTo>
                    <a:pt x="0" y="3"/>
                    <a:pt x="0" y="4"/>
                    <a:pt x="0" y="4"/>
                  </a:cubicBezTo>
                  <a:cubicBezTo>
                    <a:pt x="0" y="53"/>
                    <a:pt x="0" y="53"/>
                    <a:pt x="0" y="53"/>
                  </a:cubicBezTo>
                  <a:cubicBezTo>
                    <a:pt x="0" y="56"/>
                    <a:pt x="3" y="61"/>
                    <a:pt x="7" y="63"/>
                  </a:cubicBezTo>
                  <a:cubicBezTo>
                    <a:pt x="96" y="114"/>
                    <a:pt x="96" y="114"/>
                    <a:pt x="96" y="114"/>
                  </a:cubicBezTo>
                  <a:cubicBezTo>
                    <a:pt x="100" y="117"/>
                    <a:pt x="103" y="115"/>
                    <a:pt x="103" y="112"/>
                  </a:cubicBezTo>
                  <a:cubicBezTo>
                    <a:pt x="103" y="63"/>
                    <a:pt x="103" y="63"/>
                    <a:pt x="103" y="63"/>
                  </a:cubicBezTo>
                  <a:cubicBezTo>
                    <a:pt x="103" y="63"/>
                    <a:pt x="103" y="63"/>
                    <a:pt x="103" y="62"/>
                  </a:cubicBezTo>
                  <a:lnTo>
                    <a:pt x="63" y="69"/>
                  </a:lnTo>
                  <a:close/>
                </a:path>
              </a:pathLst>
            </a:custGeom>
            <a:solidFill>
              <a:srgbClr val="08C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15" name="Freeform 1683"/>
            <p:cNvSpPr>
              <a:spLocks/>
            </p:cNvSpPr>
            <p:nvPr/>
          </p:nvSpPr>
          <p:spPr bwMode="auto">
            <a:xfrm>
              <a:off x="2678113" y="3952875"/>
              <a:ext cx="392112" cy="512763"/>
            </a:xfrm>
            <a:custGeom>
              <a:avLst/>
              <a:gdLst>
                <a:gd name="T0" fmla="*/ 92 w 92"/>
                <a:gd name="T1" fmla="*/ 87 h 121"/>
                <a:gd name="T2" fmla="*/ 46 w 92"/>
                <a:gd name="T3" fmla="*/ 106 h 121"/>
                <a:gd name="T4" fmla="*/ 0 w 92"/>
                <a:gd name="T5" fmla="*/ 34 h 121"/>
                <a:gd name="T6" fmla="*/ 46 w 92"/>
                <a:gd name="T7" fmla="*/ 14 h 121"/>
                <a:gd name="T8" fmla="*/ 92 w 92"/>
                <a:gd name="T9" fmla="*/ 87 h 121"/>
              </a:gdLst>
              <a:ahLst/>
              <a:cxnLst>
                <a:cxn ang="0">
                  <a:pos x="T0" y="T1"/>
                </a:cxn>
                <a:cxn ang="0">
                  <a:pos x="T2" y="T3"/>
                </a:cxn>
                <a:cxn ang="0">
                  <a:pos x="T4" y="T5"/>
                </a:cxn>
                <a:cxn ang="0">
                  <a:pos x="T6" y="T7"/>
                </a:cxn>
                <a:cxn ang="0">
                  <a:pos x="T8" y="T9"/>
                </a:cxn>
              </a:cxnLst>
              <a:rect l="0" t="0" r="r" b="b"/>
              <a:pathLst>
                <a:path w="92" h="121">
                  <a:moveTo>
                    <a:pt x="92" y="87"/>
                  </a:moveTo>
                  <a:cubicBezTo>
                    <a:pt x="92" y="112"/>
                    <a:pt x="71" y="121"/>
                    <a:pt x="46" y="106"/>
                  </a:cubicBezTo>
                  <a:cubicBezTo>
                    <a:pt x="20" y="91"/>
                    <a:pt x="0" y="59"/>
                    <a:pt x="0" y="34"/>
                  </a:cubicBezTo>
                  <a:cubicBezTo>
                    <a:pt x="0" y="8"/>
                    <a:pt x="20" y="0"/>
                    <a:pt x="46" y="14"/>
                  </a:cubicBezTo>
                  <a:cubicBezTo>
                    <a:pt x="71" y="29"/>
                    <a:pt x="92" y="61"/>
                    <a:pt x="92" y="87"/>
                  </a:cubicBezTo>
                  <a:close/>
                </a:path>
              </a:pathLst>
            </a:custGeom>
            <a:solidFill>
              <a:srgbClr val="08C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16" name="Freeform 1684"/>
            <p:cNvSpPr>
              <a:spLocks/>
            </p:cNvSpPr>
            <p:nvPr/>
          </p:nvSpPr>
          <p:spPr bwMode="auto">
            <a:xfrm>
              <a:off x="2819400" y="4084638"/>
              <a:ext cx="157162" cy="182563"/>
            </a:xfrm>
            <a:custGeom>
              <a:avLst/>
              <a:gdLst>
                <a:gd name="T0" fmla="*/ 0 w 99"/>
                <a:gd name="T1" fmla="*/ 0 h 115"/>
                <a:gd name="T2" fmla="*/ 99 w 99"/>
                <a:gd name="T3" fmla="*/ 115 h 115"/>
                <a:gd name="T4" fmla="*/ 0 w 99"/>
                <a:gd name="T5" fmla="*/ 115 h 115"/>
                <a:gd name="T6" fmla="*/ 0 w 99"/>
                <a:gd name="T7" fmla="*/ 0 h 115"/>
              </a:gdLst>
              <a:ahLst/>
              <a:cxnLst>
                <a:cxn ang="0">
                  <a:pos x="T0" y="T1"/>
                </a:cxn>
                <a:cxn ang="0">
                  <a:pos x="T2" y="T3"/>
                </a:cxn>
                <a:cxn ang="0">
                  <a:pos x="T4" y="T5"/>
                </a:cxn>
                <a:cxn ang="0">
                  <a:pos x="T6" y="T7"/>
                </a:cxn>
              </a:cxnLst>
              <a:rect l="0" t="0" r="r" b="b"/>
              <a:pathLst>
                <a:path w="99" h="115">
                  <a:moveTo>
                    <a:pt x="0" y="0"/>
                  </a:moveTo>
                  <a:lnTo>
                    <a:pt x="99" y="115"/>
                  </a:lnTo>
                  <a:lnTo>
                    <a:pt x="0" y="115"/>
                  </a:lnTo>
                  <a:lnTo>
                    <a:pt x="0" y="0"/>
                  </a:lnTo>
                  <a:close/>
                </a:path>
              </a:pathLst>
            </a:custGeom>
            <a:solidFill>
              <a:srgbClr val="007A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17" name="Freeform 1685"/>
            <p:cNvSpPr>
              <a:spLocks noEditPoints="1"/>
            </p:cNvSpPr>
            <p:nvPr/>
          </p:nvSpPr>
          <p:spPr bwMode="auto">
            <a:xfrm>
              <a:off x="1679575" y="3346450"/>
              <a:ext cx="263525" cy="454025"/>
            </a:xfrm>
            <a:custGeom>
              <a:avLst/>
              <a:gdLst>
                <a:gd name="T0" fmla="*/ 31 w 62"/>
                <a:gd name="T1" fmla="*/ 10 h 107"/>
                <a:gd name="T2" fmla="*/ 0 w 62"/>
                <a:gd name="T3" fmla="*/ 23 h 107"/>
                <a:gd name="T4" fmla="*/ 31 w 62"/>
                <a:gd name="T5" fmla="*/ 107 h 107"/>
                <a:gd name="T6" fmla="*/ 62 w 62"/>
                <a:gd name="T7" fmla="*/ 59 h 107"/>
                <a:gd name="T8" fmla="*/ 31 w 62"/>
                <a:gd name="T9" fmla="*/ 10 h 107"/>
                <a:gd name="T10" fmla="*/ 31 w 62"/>
                <a:gd name="T11" fmla="*/ 54 h 107"/>
                <a:gd name="T12" fmla="*/ 18 w 62"/>
                <a:gd name="T13" fmla="*/ 33 h 107"/>
                <a:gd name="T14" fmla="*/ 31 w 62"/>
                <a:gd name="T15" fmla="*/ 28 h 107"/>
                <a:gd name="T16" fmla="*/ 44 w 62"/>
                <a:gd name="T17" fmla="*/ 49 h 107"/>
                <a:gd name="T18" fmla="*/ 31 w 62"/>
                <a:gd name="T19" fmla="*/ 5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07">
                  <a:moveTo>
                    <a:pt x="31" y="10"/>
                  </a:moveTo>
                  <a:cubicBezTo>
                    <a:pt x="14" y="0"/>
                    <a:pt x="0" y="6"/>
                    <a:pt x="0" y="23"/>
                  </a:cubicBezTo>
                  <a:cubicBezTo>
                    <a:pt x="0" y="40"/>
                    <a:pt x="31" y="107"/>
                    <a:pt x="31" y="107"/>
                  </a:cubicBezTo>
                  <a:cubicBezTo>
                    <a:pt x="31" y="107"/>
                    <a:pt x="62" y="77"/>
                    <a:pt x="62" y="59"/>
                  </a:cubicBezTo>
                  <a:cubicBezTo>
                    <a:pt x="62" y="42"/>
                    <a:pt x="48" y="20"/>
                    <a:pt x="31" y="10"/>
                  </a:cubicBezTo>
                  <a:close/>
                  <a:moveTo>
                    <a:pt x="31" y="54"/>
                  </a:moveTo>
                  <a:cubicBezTo>
                    <a:pt x="24" y="50"/>
                    <a:pt x="18" y="41"/>
                    <a:pt x="18" y="33"/>
                  </a:cubicBezTo>
                  <a:cubicBezTo>
                    <a:pt x="18" y="26"/>
                    <a:pt x="24" y="24"/>
                    <a:pt x="31" y="28"/>
                  </a:cubicBezTo>
                  <a:cubicBezTo>
                    <a:pt x="38" y="32"/>
                    <a:pt x="44" y="41"/>
                    <a:pt x="44" y="49"/>
                  </a:cubicBezTo>
                  <a:cubicBezTo>
                    <a:pt x="44" y="56"/>
                    <a:pt x="38" y="59"/>
                    <a:pt x="31" y="54"/>
                  </a:cubicBezTo>
                  <a:close/>
                </a:path>
              </a:pathLst>
            </a:custGeom>
            <a:solidFill>
              <a:srgbClr val="08C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18" name="Freeform 1686"/>
            <p:cNvSpPr>
              <a:spLocks noEditPoints="1"/>
            </p:cNvSpPr>
            <p:nvPr/>
          </p:nvSpPr>
          <p:spPr bwMode="auto">
            <a:xfrm>
              <a:off x="1538288" y="2286000"/>
              <a:ext cx="549275" cy="631825"/>
            </a:xfrm>
            <a:custGeom>
              <a:avLst/>
              <a:gdLst>
                <a:gd name="T0" fmla="*/ 66 w 129"/>
                <a:gd name="T1" fmla="*/ 27 h 149"/>
                <a:gd name="T2" fmla="*/ 108 w 129"/>
                <a:gd name="T3" fmla="*/ 97 h 149"/>
                <a:gd name="T4" fmla="*/ 108 w 129"/>
                <a:gd name="T5" fmla="*/ 99 h 149"/>
                <a:gd name="T6" fmla="*/ 108 w 129"/>
                <a:gd name="T7" fmla="*/ 147 h 149"/>
                <a:gd name="T8" fmla="*/ 106 w 129"/>
                <a:gd name="T9" fmla="*/ 148 h 149"/>
                <a:gd name="T10" fmla="*/ 83 w 129"/>
                <a:gd name="T11" fmla="*/ 135 h 149"/>
                <a:gd name="T12" fmla="*/ 80 w 129"/>
                <a:gd name="T13" fmla="*/ 131 h 149"/>
                <a:gd name="T14" fmla="*/ 80 w 129"/>
                <a:gd name="T15" fmla="*/ 94 h 149"/>
                <a:gd name="T16" fmla="*/ 78 w 129"/>
                <a:gd name="T17" fmla="*/ 90 h 149"/>
                <a:gd name="T18" fmla="*/ 51 w 129"/>
                <a:gd name="T19" fmla="*/ 75 h 149"/>
                <a:gd name="T20" fmla="*/ 49 w 129"/>
                <a:gd name="T21" fmla="*/ 76 h 149"/>
                <a:gd name="T22" fmla="*/ 49 w 129"/>
                <a:gd name="T23" fmla="*/ 113 h 149"/>
                <a:gd name="T24" fmla="*/ 46 w 129"/>
                <a:gd name="T25" fmla="*/ 114 h 149"/>
                <a:gd name="T26" fmla="*/ 23 w 129"/>
                <a:gd name="T27" fmla="*/ 101 h 149"/>
                <a:gd name="T28" fmla="*/ 21 w 129"/>
                <a:gd name="T29" fmla="*/ 97 h 149"/>
                <a:gd name="T30" fmla="*/ 21 w 129"/>
                <a:gd name="T31" fmla="*/ 49 h 149"/>
                <a:gd name="T32" fmla="*/ 21 w 129"/>
                <a:gd name="T33" fmla="*/ 48 h 149"/>
                <a:gd name="T34" fmla="*/ 63 w 129"/>
                <a:gd name="T35" fmla="*/ 25 h 149"/>
                <a:gd name="T36" fmla="*/ 66 w 129"/>
                <a:gd name="T37" fmla="*/ 27 h 149"/>
                <a:gd name="T38" fmla="*/ 68 w 129"/>
                <a:gd name="T39" fmla="*/ 5 h 149"/>
                <a:gd name="T40" fmla="*/ 61 w 129"/>
                <a:gd name="T41" fmla="*/ 1 h 149"/>
                <a:gd name="T42" fmla="*/ 0 w 129"/>
                <a:gd name="T43" fmla="*/ 34 h 149"/>
                <a:gd name="T44" fmla="*/ 13 w 129"/>
                <a:gd name="T45" fmla="*/ 42 h 149"/>
                <a:gd name="T46" fmla="*/ 65 w 129"/>
                <a:gd name="T47" fmla="*/ 13 h 149"/>
                <a:gd name="T48" fmla="*/ 116 w 129"/>
                <a:gd name="T49" fmla="*/ 101 h 149"/>
                <a:gd name="T50" fmla="*/ 129 w 129"/>
                <a:gd name="T51" fmla="*/ 109 h 149"/>
                <a:gd name="T52" fmla="*/ 68 w 129"/>
                <a:gd name="T53" fmla="*/ 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9" h="149">
                  <a:moveTo>
                    <a:pt x="66" y="27"/>
                  </a:moveTo>
                  <a:cubicBezTo>
                    <a:pt x="108" y="97"/>
                    <a:pt x="108" y="97"/>
                    <a:pt x="108" y="97"/>
                  </a:cubicBezTo>
                  <a:cubicBezTo>
                    <a:pt x="108" y="98"/>
                    <a:pt x="108" y="99"/>
                    <a:pt x="108" y="99"/>
                  </a:cubicBezTo>
                  <a:cubicBezTo>
                    <a:pt x="108" y="147"/>
                    <a:pt x="108" y="147"/>
                    <a:pt x="108" y="147"/>
                  </a:cubicBezTo>
                  <a:cubicBezTo>
                    <a:pt x="108" y="149"/>
                    <a:pt x="107" y="149"/>
                    <a:pt x="106" y="148"/>
                  </a:cubicBezTo>
                  <a:cubicBezTo>
                    <a:pt x="83" y="135"/>
                    <a:pt x="83" y="135"/>
                    <a:pt x="83" y="135"/>
                  </a:cubicBezTo>
                  <a:cubicBezTo>
                    <a:pt x="82" y="134"/>
                    <a:pt x="80" y="133"/>
                    <a:pt x="80" y="131"/>
                  </a:cubicBezTo>
                  <a:cubicBezTo>
                    <a:pt x="80" y="94"/>
                    <a:pt x="80" y="94"/>
                    <a:pt x="80" y="94"/>
                  </a:cubicBezTo>
                  <a:cubicBezTo>
                    <a:pt x="80" y="93"/>
                    <a:pt x="79" y="91"/>
                    <a:pt x="78" y="90"/>
                  </a:cubicBezTo>
                  <a:cubicBezTo>
                    <a:pt x="51" y="75"/>
                    <a:pt x="51" y="75"/>
                    <a:pt x="51" y="75"/>
                  </a:cubicBezTo>
                  <a:cubicBezTo>
                    <a:pt x="50" y="74"/>
                    <a:pt x="49" y="74"/>
                    <a:pt x="49" y="76"/>
                  </a:cubicBezTo>
                  <a:cubicBezTo>
                    <a:pt x="49" y="113"/>
                    <a:pt x="49" y="113"/>
                    <a:pt x="49" y="113"/>
                  </a:cubicBezTo>
                  <a:cubicBezTo>
                    <a:pt x="49" y="114"/>
                    <a:pt x="48" y="115"/>
                    <a:pt x="46" y="114"/>
                  </a:cubicBezTo>
                  <a:cubicBezTo>
                    <a:pt x="23" y="101"/>
                    <a:pt x="23" y="101"/>
                    <a:pt x="23" y="101"/>
                  </a:cubicBezTo>
                  <a:cubicBezTo>
                    <a:pt x="22" y="100"/>
                    <a:pt x="21" y="98"/>
                    <a:pt x="21" y="97"/>
                  </a:cubicBezTo>
                  <a:cubicBezTo>
                    <a:pt x="21" y="49"/>
                    <a:pt x="21" y="49"/>
                    <a:pt x="21" y="49"/>
                  </a:cubicBezTo>
                  <a:cubicBezTo>
                    <a:pt x="21" y="48"/>
                    <a:pt x="21" y="48"/>
                    <a:pt x="21" y="48"/>
                  </a:cubicBezTo>
                  <a:cubicBezTo>
                    <a:pt x="63" y="25"/>
                    <a:pt x="63" y="25"/>
                    <a:pt x="63" y="25"/>
                  </a:cubicBezTo>
                  <a:cubicBezTo>
                    <a:pt x="64" y="24"/>
                    <a:pt x="65" y="25"/>
                    <a:pt x="66" y="27"/>
                  </a:cubicBezTo>
                  <a:close/>
                  <a:moveTo>
                    <a:pt x="68" y="5"/>
                  </a:moveTo>
                  <a:cubicBezTo>
                    <a:pt x="66" y="2"/>
                    <a:pt x="63" y="0"/>
                    <a:pt x="61" y="1"/>
                  </a:cubicBezTo>
                  <a:cubicBezTo>
                    <a:pt x="0" y="34"/>
                    <a:pt x="0" y="34"/>
                    <a:pt x="0" y="34"/>
                  </a:cubicBezTo>
                  <a:cubicBezTo>
                    <a:pt x="13" y="42"/>
                    <a:pt x="13" y="42"/>
                    <a:pt x="13" y="42"/>
                  </a:cubicBezTo>
                  <a:cubicBezTo>
                    <a:pt x="65" y="13"/>
                    <a:pt x="65" y="13"/>
                    <a:pt x="65" y="13"/>
                  </a:cubicBezTo>
                  <a:cubicBezTo>
                    <a:pt x="116" y="101"/>
                    <a:pt x="116" y="101"/>
                    <a:pt x="116" y="101"/>
                  </a:cubicBezTo>
                  <a:cubicBezTo>
                    <a:pt x="129" y="109"/>
                    <a:pt x="129" y="109"/>
                    <a:pt x="129" y="109"/>
                  </a:cubicBezTo>
                  <a:lnTo>
                    <a:pt x="68" y="5"/>
                  </a:lnTo>
                  <a:close/>
                </a:path>
              </a:pathLst>
            </a:custGeom>
            <a:solidFill>
              <a:srgbClr val="08C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19" name="Freeform 1687"/>
            <p:cNvSpPr>
              <a:spLocks noEditPoints="1"/>
            </p:cNvSpPr>
            <p:nvPr/>
          </p:nvSpPr>
          <p:spPr bwMode="auto">
            <a:xfrm>
              <a:off x="2563813" y="2925763"/>
              <a:ext cx="587375" cy="500063"/>
            </a:xfrm>
            <a:custGeom>
              <a:avLst/>
              <a:gdLst>
                <a:gd name="T0" fmla="*/ 18 w 138"/>
                <a:gd name="T1" fmla="*/ 18 h 118"/>
                <a:gd name="T2" fmla="*/ 38 w 138"/>
                <a:gd name="T3" fmla="*/ 59 h 118"/>
                <a:gd name="T4" fmla="*/ 13 w 138"/>
                <a:gd name="T5" fmla="*/ 45 h 118"/>
                <a:gd name="T6" fmla="*/ 38 w 138"/>
                <a:gd name="T7" fmla="*/ 59 h 118"/>
                <a:gd name="T8" fmla="*/ 26 w 138"/>
                <a:gd name="T9" fmla="*/ 44 h 118"/>
                <a:gd name="T10" fmla="*/ 26 w 138"/>
                <a:gd name="T11" fmla="*/ 60 h 118"/>
                <a:gd name="T12" fmla="*/ 118 w 138"/>
                <a:gd name="T13" fmla="*/ 105 h 118"/>
                <a:gd name="T14" fmla="*/ 93 w 138"/>
                <a:gd name="T15" fmla="*/ 91 h 118"/>
                <a:gd name="T16" fmla="*/ 118 w 138"/>
                <a:gd name="T17" fmla="*/ 105 h 118"/>
                <a:gd name="T18" fmla="*/ 106 w 138"/>
                <a:gd name="T19" fmla="*/ 90 h 118"/>
                <a:gd name="T20" fmla="*/ 106 w 138"/>
                <a:gd name="T21" fmla="*/ 106 h 118"/>
                <a:gd name="T22" fmla="*/ 135 w 138"/>
                <a:gd name="T23" fmla="*/ 118 h 118"/>
                <a:gd name="T24" fmla="*/ 120 w 138"/>
                <a:gd name="T25" fmla="*/ 109 h 118"/>
                <a:gd name="T26" fmla="*/ 106 w 138"/>
                <a:gd name="T27" fmla="*/ 84 h 118"/>
                <a:gd name="T28" fmla="*/ 91 w 138"/>
                <a:gd name="T29" fmla="*/ 93 h 118"/>
                <a:gd name="T30" fmla="*/ 40 w 138"/>
                <a:gd name="T31" fmla="*/ 60 h 118"/>
                <a:gd name="T32" fmla="*/ 11 w 138"/>
                <a:gd name="T33" fmla="*/ 44 h 118"/>
                <a:gd name="T34" fmla="*/ 10 w 138"/>
                <a:gd name="T35" fmla="*/ 46 h 118"/>
                <a:gd name="T36" fmla="*/ 18 w 138"/>
                <a:gd name="T37" fmla="*/ 18 h 118"/>
                <a:gd name="T38" fmla="*/ 99 w 138"/>
                <a:gd name="T39" fmla="*/ 64 h 118"/>
                <a:gd name="T40" fmla="*/ 36 w 138"/>
                <a:gd name="T41" fmla="*/ 35 h 118"/>
                <a:gd name="T42" fmla="*/ 31 w 138"/>
                <a:gd name="T43" fmla="*/ 34 h 118"/>
                <a:gd name="T44" fmla="*/ 36 w 138"/>
                <a:gd name="T45" fmla="*/ 35 h 118"/>
                <a:gd name="T46" fmla="*/ 25 w 138"/>
                <a:gd name="T47" fmla="*/ 24 h 118"/>
                <a:gd name="T48" fmla="*/ 57 w 138"/>
                <a:gd name="T49" fmla="*/ 24 h 118"/>
                <a:gd name="T50" fmla="*/ 64 w 138"/>
                <a:gd name="T51" fmla="*/ 51 h 118"/>
                <a:gd name="T52" fmla="*/ 70 w 138"/>
                <a:gd name="T53" fmla="*/ 57 h 118"/>
                <a:gd name="T54" fmla="*/ 94 w 138"/>
                <a:gd name="T55" fmla="*/ 64 h 118"/>
                <a:gd name="T56" fmla="*/ 61 w 138"/>
                <a:gd name="T57" fmla="*/ 45 h 118"/>
                <a:gd name="T58" fmla="*/ 122 w 138"/>
                <a:gd name="T59" fmla="*/ 88 h 118"/>
                <a:gd name="T60" fmla="*/ 119 w 138"/>
                <a:gd name="T61" fmla="*/ 90 h 118"/>
                <a:gd name="T62" fmla="*/ 122 w 138"/>
                <a:gd name="T63" fmla="*/ 8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 h="118">
                  <a:moveTo>
                    <a:pt x="18" y="18"/>
                  </a:moveTo>
                  <a:cubicBezTo>
                    <a:pt x="18" y="18"/>
                    <a:pt x="18" y="18"/>
                    <a:pt x="18" y="18"/>
                  </a:cubicBezTo>
                  <a:cubicBezTo>
                    <a:pt x="18" y="18"/>
                    <a:pt x="18" y="18"/>
                    <a:pt x="18" y="18"/>
                  </a:cubicBezTo>
                  <a:close/>
                  <a:moveTo>
                    <a:pt x="38" y="59"/>
                  </a:moveTo>
                  <a:cubicBezTo>
                    <a:pt x="38" y="66"/>
                    <a:pt x="33" y="69"/>
                    <a:pt x="26" y="65"/>
                  </a:cubicBezTo>
                  <a:cubicBezTo>
                    <a:pt x="19" y="61"/>
                    <a:pt x="13" y="52"/>
                    <a:pt x="13" y="45"/>
                  </a:cubicBezTo>
                  <a:cubicBezTo>
                    <a:pt x="13" y="38"/>
                    <a:pt x="19" y="35"/>
                    <a:pt x="26" y="39"/>
                  </a:cubicBezTo>
                  <a:cubicBezTo>
                    <a:pt x="33" y="43"/>
                    <a:pt x="38" y="52"/>
                    <a:pt x="38" y="59"/>
                  </a:cubicBezTo>
                  <a:close/>
                  <a:moveTo>
                    <a:pt x="33" y="56"/>
                  </a:moveTo>
                  <a:cubicBezTo>
                    <a:pt x="33" y="52"/>
                    <a:pt x="30" y="47"/>
                    <a:pt x="26" y="44"/>
                  </a:cubicBezTo>
                  <a:cubicBezTo>
                    <a:pt x="21" y="42"/>
                    <a:pt x="18" y="43"/>
                    <a:pt x="18" y="47"/>
                  </a:cubicBezTo>
                  <a:cubicBezTo>
                    <a:pt x="18" y="52"/>
                    <a:pt x="21" y="57"/>
                    <a:pt x="26" y="60"/>
                  </a:cubicBezTo>
                  <a:cubicBezTo>
                    <a:pt x="30" y="62"/>
                    <a:pt x="33" y="61"/>
                    <a:pt x="33" y="56"/>
                  </a:cubicBezTo>
                  <a:close/>
                  <a:moveTo>
                    <a:pt x="118" y="105"/>
                  </a:moveTo>
                  <a:cubicBezTo>
                    <a:pt x="118" y="112"/>
                    <a:pt x="113" y="115"/>
                    <a:pt x="106" y="111"/>
                  </a:cubicBezTo>
                  <a:cubicBezTo>
                    <a:pt x="99" y="107"/>
                    <a:pt x="93" y="98"/>
                    <a:pt x="93" y="91"/>
                  </a:cubicBezTo>
                  <a:cubicBezTo>
                    <a:pt x="93" y="84"/>
                    <a:pt x="99" y="81"/>
                    <a:pt x="106" y="85"/>
                  </a:cubicBezTo>
                  <a:cubicBezTo>
                    <a:pt x="113" y="89"/>
                    <a:pt x="118" y="98"/>
                    <a:pt x="118" y="105"/>
                  </a:cubicBezTo>
                  <a:close/>
                  <a:moveTo>
                    <a:pt x="113" y="103"/>
                  </a:moveTo>
                  <a:cubicBezTo>
                    <a:pt x="113" y="98"/>
                    <a:pt x="110" y="93"/>
                    <a:pt x="106" y="90"/>
                  </a:cubicBezTo>
                  <a:cubicBezTo>
                    <a:pt x="101" y="88"/>
                    <a:pt x="98" y="89"/>
                    <a:pt x="98" y="94"/>
                  </a:cubicBezTo>
                  <a:cubicBezTo>
                    <a:pt x="98" y="98"/>
                    <a:pt x="101" y="103"/>
                    <a:pt x="106" y="106"/>
                  </a:cubicBezTo>
                  <a:cubicBezTo>
                    <a:pt x="110" y="108"/>
                    <a:pt x="113" y="107"/>
                    <a:pt x="113" y="103"/>
                  </a:cubicBezTo>
                  <a:close/>
                  <a:moveTo>
                    <a:pt x="135" y="118"/>
                  </a:moveTo>
                  <a:cubicBezTo>
                    <a:pt x="121" y="110"/>
                    <a:pt x="121" y="110"/>
                    <a:pt x="121" y="110"/>
                  </a:cubicBezTo>
                  <a:cubicBezTo>
                    <a:pt x="120" y="109"/>
                    <a:pt x="120" y="109"/>
                    <a:pt x="120" y="109"/>
                  </a:cubicBezTo>
                  <a:cubicBezTo>
                    <a:pt x="120" y="108"/>
                    <a:pt x="120" y="107"/>
                    <a:pt x="120" y="106"/>
                  </a:cubicBezTo>
                  <a:cubicBezTo>
                    <a:pt x="120" y="98"/>
                    <a:pt x="114" y="88"/>
                    <a:pt x="106" y="84"/>
                  </a:cubicBezTo>
                  <a:cubicBezTo>
                    <a:pt x="98" y="79"/>
                    <a:pt x="91" y="82"/>
                    <a:pt x="91" y="90"/>
                  </a:cubicBezTo>
                  <a:cubicBezTo>
                    <a:pt x="91" y="91"/>
                    <a:pt x="91" y="92"/>
                    <a:pt x="91" y="93"/>
                  </a:cubicBezTo>
                  <a:cubicBezTo>
                    <a:pt x="40" y="63"/>
                    <a:pt x="40" y="63"/>
                    <a:pt x="40" y="63"/>
                  </a:cubicBezTo>
                  <a:cubicBezTo>
                    <a:pt x="40" y="62"/>
                    <a:pt x="40" y="61"/>
                    <a:pt x="40" y="60"/>
                  </a:cubicBezTo>
                  <a:cubicBezTo>
                    <a:pt x="40" y="52"/>
                    <a:pt x="34" y="42"/>
                    <a:pt x="26" y="37"/>
                  </a:cubicBezTo>
                  <a:cubicBezTo>
                    <a:pt x="18" y="33"/>
                    <a:pt x="11" y="36"/>
                    <a:pt x="11" y="44"/>
                  </a:cubicBezTo>
                  <a:cubicBezTo>
                    <a:pt x="11" y="45"/>
                    <a:pt x="11" y="46"/>
                    <a:pt x="11" y="47"/>
                  </a:cubicBezTo>
                  <a:cubicBezTo>
                    <a:pt x="11" y="46"/>
                    <a:pt x="10" y="46"/>
                    <a:pt x="10" y="46"/>
                  </a:cubicBezTo>
                  <a:cubicBezTo>
                    <a:pt x="7" y="44"/>
                    <a:pt x="4" y="42"/>
                    <a:pt x="0" y="40"/>
                  </a:cubicBezTo>
                  <a:cubicBezTo>
                    <a:pt x="1" y="19"/>
                    <a:pt x="18" y="18"/>
                    <a:pt x="18" y="18"/>
                  </a:cubicBezTo>
                  <a:cubicBezTo>
                    <a:pt x="18" y="18"/>
                    <a:pt x="19" y="18"/>
                    <a:pt x="22" y="20"/>
                  </a:cubicBezTo>
                  <a:cubicBezTo>
                    <a:pt x="58" y="0"/>
                    <a:pt x="94" y="53"/>
                    <a:pt x="99" y="64"/>
                  </a:cubicBezTo>
                  <a:cubicBezTo>
                    <a:pt x="138" y="89"/>
                    <a:pt x="135" y="118"/>
                    <a:pt x="135" y="118"/>
                  </a:cubicBezTo>
                  <a:close/>
                  <a:moveTo>
                    <a:pt x="36" y="35"/>
                  </a:moveTo>
                  <a:cubicBezTo>
                    <a:pt x="31" y="32"/>
                    <a:pt x="31" y="32"/>
                    <a:pt x="31" y="32"/>
                  </a:cubicBezTo>
                  <a:cubicBezTo>
                    <a:pt x="31" y="34"/>
                    <a:pt x="31" y="34"/>
                    <a:pt x="31" y="34"/>
                  </a:cubicBezTo>
                  <a:cubicBezTo>
                    <a:pt x="36" y="37"/>
                    <a:pt x="36" y="37"/>
                    <a:pt x="36" y="37"/>
                  </a:cubicBezTo>
                  <a:lnTo>
                    <a:pt x="36" y="35"/>
                  </a:lnTo>
                  <a:close/>
                  <a:moveTo>
                    <a:pt x="57" y="24"/>
                  </a:moveTo>
                  <a:cubicBezTo>
                    <a:pt x="46" y="19"/>
                    <a:pt x="35" y="19"/>
                    <a:pt x="25" y="24"/>
                  </a:cubicBezTo>
                  <a:cubicBezTo>
                    <a:pt x="57" y="43"/>
                    <a:pt x="57" y="43"/>
                    <a:pt x="57" y="43"/>
                  </a:cubicBezTo>
                  <a:lnTo>
                    <a:pt x="57" y="24"/>
                  </a:lnTo>
                  <a:close/>
                  <a:moveTo>
                    <a:pt x="70" y="54"/>
                  </a:moveTo>
                  <a:cubicBezTo>
                    <a:pt x="64" y="51"/>
                    <a:pt x="64" y="51"/>
                    <a:pt x="64" y="51"/>
                  </a:cubicBezTo>
                  <a:cubicBezTo>
                    <a:pt x="64" y="54"/>
                    <a:pt x="64" y="54"/>
                    <a:pt x="64" y="54"/>
                  </a:cubicBezTo>
                  <a:cubicBezTo>
                    <a:pt x="70" y="57"/>
                    <a:pt x="70" y="57"/>
                    <a:pt x="70" y="57"/>
                  </a:cubicBezTo>
                  <a:lnTo>
                    <a:pt x="70" y="54"/>
                  </a:lnTo>
                  <a:close/>
                  <a:moveTo>
                    <a:pt x="94" y="64"/>
                  </a:moveTo>
                  <a:cubicBezTo>
                    <a:pt x="91" y="58"/>
                    <a:pt x="78" y="37"/>
                    <a:pt x="61" y="26"/>
                  </a:cubicBezTo>
                  <a:cubicBezTo>
                    <a:pt x="61" y="45"/>
                    <a:pt x="61" y="45"/>
                    <a:pt x="61" y="45"/>
                  </a:cubicBezTo>
                  <a:lnTo>
                    <a:pt x="94" y="64"/>
                  </a:lnTo>
                  <a:close/>
                  <a:moveTo>
                    <a:pt x="122" y="88"/>
                  </a:moveTo>
                  <a:cubicBezTo>
                    <a:pt x="120" y="85"/>
                    <a:pt x="118" y="83"/>
                    <a:pt x="117" y="84"/>
                  </a:cubicBezTo>
                  <a:cubicBezTo>
                    <a:pt x="116" y="84"/>
                    <a:pt x="117" y="87"/>
                    <a:pt x="119" y="90"/>
                  </a:cubicBezTo>
                  <a:cubicBezTo>
                    <a:pt x="121" y="93"/>
                    <a:pt x="124" y="95"/>
                    <a:pt x="125" y="94"/>
                  </a:cubicBezTo>
                  <a:cubicBezTo>
                    <a:pt x="125" y="93"/>
                    <a:pt x="124" y="91"/>
                    <a:pt x="122" y="88"/>
                  </a:cubicBezTo>
                  <a:close/>
                </a:path>
              </a:pathLst>
            </a:custGeom>
            <a:solidFill>
              <a:srgbClr val="08C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20" name="Freeform 1688"/>
            <p:cNvSpPr>
              <a:spLocks/>
            </p:cNvSpPr>
            <p:nvPr/>
          </p:nvSpPr>
          <p:spPr bwMode="auto">
            <a:xfrm>
              <a:off x="2632075" y="4906963"/>
              <a:ext cx="446087" cy="527050"/>
            </a:xfrm>
            <a:custGeom>
              <a:avLst/>
              <a:gdLst>
                <a:gd name="T0" fmla="*/ 105 w 105"/>
                <a:gd name="T1" fmla="*/ 83 h 124"/>
                <a:gd name="T2" fmla="*/ 76 w 105"/>
                <a:gd name="T3" fmla="*/ 37 h 124"/>
                <a:gd name="T4" fmla="*/ 52 w 105"/>
                <a:gd name="T5" fmla="*/ 37 h 124"/>
                <a:gd name="T6" fmla="*/ 28 w 105"/>
                <a:gd name="T7" fmla="*/ 10 h 124"/>
                <a:gd name="T8" fmla="*/ 0 w 105"/>
                <a:gd name="T9" fmla="*/ 22 h 124"/>
                <a:gd name="T10" fmla="*/ 52 w 105"/>
                <a:gd name="T11" fmla="*/ 124 h 124"/>
                <a:gd name="T12" fmla="*/ 105 w 105"/>
                <a:gd name="T13" fmla="*/ 85 h 124"/>
                <a:gd name="T14" fmla="*/ 105 w 105"/>
                <a:gd name="T15" fmla="*/ 83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124">
                  <a:moveTo>
                    <a:pt x="105" y="83"/>
                  </a:moveTo>
                  <a:cubicBezTo>
                    <a:pt x="105" y="67"/>
                    <a:pt x="92" y="46"/>
                    <a:pt x="76" y="37"/>
                  </a:cubicBezTo>
                  <a:cubicBezTo>
                    <a:pt x="66" y="32"/>
                    <a:pt x="58" y="32"/>
                    <a:pt x="52" y="37"/>
                  </a:cubicBezTo>
                  <a:cubicBezTo>
                    <a:pt x="47" y="26"/>
                    <a:pt x="38" y="15"/>
                    <a:pt x="28" y="10"/>
                  </a:cubicBezTo>
                  <a:cubicBezTo>
                    <a:pt x="13" y="0"/>
                    <a:pt x="0" y="6"/>
                    <a:pt x="0" y="22"/>
                  </a:cubicBezTo>
                  <a:cubicBezTo>
                    <a:pt x="0" y="56"/>
                    <a:pt x="52" y="113"/>
                    <a:pt x="52" y="124"/>
                  </a:cubicBezTo>
                  <a:cubicBezTo>
                    <a:pt x="52" y="113"/>
                    <a:pt x="102" y="116"/>
                    <a:pt x="105" y="85"/>
                  </a:cubicBezTo>
                  <a:cubicBezTo>
                    <a:pt x="105" y="85"/>
                    <a:pt x="105" y="84"/>
                    <a:pt x="105" y="83"/>
                  </a:cubicBezTo>
                  <a:close/>
                </a:path>
              </a:pathLst>
            </a:custGeom>
            <a:solidFill>
              <a:srgbClr val="08C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21" name="Freeform 1689"/>
            <p:cNvSpPr>
              <a:spLocks noEditPoints="1"/>
            </p:cNvSpPr>
            <p:nvPr/>
          </p:nvSpPr>
          <p:spPr bwMode="auto">
            <a:xfrm>
              <a:off x="1666875" y="1614488"/>
              <a:ext cx="1266825" cy="887413"/>
            </a:xfrm>
            <a:custGeom>
              <a:avLst/>
              <a:gdLst>
                <a:gd name="T0" fmla="*/ 23 w 298"/>
                <a:gd name="T1" fmla="*/ 50 h 209"/>
                <a:gd name="T2" fmla="*/ 8 w 298"/>
                <a:gd name="T3" fmla="*/ 26 h 209"/>
                <a:gd name="T4" fmla="*/ 0 w 298"/>
                <a:gd name="T5" fmla="*/ 37 h 209"/>
                <a:gd name="T6" fmla="*/ 8 w 298"/>
                <a:gd name="T7" fmla="*/ 5 h 209"/>
                <a:gd name="T8" fmla="*/ 23 w 298"/>
                <a:gd name="T9" fmla="*/ 28 h 209"/>
                <a:gd name="T10" fmla="*/ 30 w 298"/>
                <a:gd name="T11" fmla="*/ 18 h 209"/>
                <a:gd name="T12" fmla="*/ 73 w 298"/>
                <a:gd name="T13" fmla="*/ 61 h 209"/>
                <a:gd name="T14" fmla="*/ 55 w 298"/>
                <a:gd name="T15" fmla="*/ 69 h 209"/>
                <a:gd name="T16" fmla="*/ 38 w 298"/>
                <a:gd name="T17" fmla="*/ 40 h 209"/>
                <a:gd name="T18" fmla="*/ 56 w 298"/>
                <a:gd name="T19" fmla="*/ 32 h 209"/>
                <a:gd name="T20" fmla="*/ 73 w 298"/>
                <a:gd name="T21" fmla="*/ 61 h 209"/>
                <a:gd name="T22" fmla="*/ 48 w 298"/>
                <a:gd name="T23" fmla="*/ 56 h 209"/>
                <a:gd name="T24" fmla="*/ 65 w 298"/>
                <a:gd name="T25" fmla="*/ 56 h 209"/>
                <a:gd name="T26" fmla="*/ 49 w 298"/>
                <a:gd name="T27" fmla="*/ 37 h 209"/>
                <a:gd name="T28" fmla="*/ 96 w 298"/>
                <a:gd name="T29" fmla="*/ 92 h 209"/>
                <a:gd name="T30" fmla="*/ 87 w 298"/>
                <a:gd name="T31" fmla="*/ 58 h 209"/>
                <a:gd name="T32" fmla="*/ 88 w 298"/>
                <a:gd name="T33" fmla="*/ 87 h 209"/>
                <a:gd name="T34" fmla="*/ 81 w 298"/>
                <a:gd name="T35" fmla="*/ 47 h 209"/>
                <a:gd name="T36" fmla="*/ 100 w 298"/>
                <a:gd name="T37" fmla="*/ 86 h 209"/>
                <a:gd name="T38" fmla="*/ 109 w 298"/>
                <a:gd name="T39" fmla="*/ 63 h 209"/>
                <a:gd name="T40" fmla="*/ 120 w 298"/>
                <a:gd name="T41" fmla="*/ 106 h 209"/>
                <a:gd name="T42" fmla="*/ 113 w 298"/>
                <a:gd name="T43" fmla="*/ 85 h 209"/>
                <a:gd name="T44" fmla="*/ 113 w 298"/>
                <a:gd name="T45" fmla="*/ 73 h 209"/>
                <a:gd name="T46" fmla="*/ 103 w 298"/>
                <a:gd name="T47" fmla="*/ 97 h 209"/>
                <a:gd name="T48" fmla="*/ 150 w 298"/>
                <a:gd name="T49" fmla="*/ 124 h 209"/>
                <a:gd name="T50" fmla="*/ 129 w 298"/>
                <a:gd name="T51" fmla="*/ 75 h 209"/>
                <a:gd name="T52" fmla="*/ 150 w 298"/>
                <a:gd name="T53" fmla="*/ 93 h 209"/>
                <a:gd name="T54" fmla="*/ 137 w 298"/>
                <a:gd name="T55" fmla="*/ 94 h 209"/>
                <a:gd name="T56" fmla="*/ 149 w 298"/>
                <a:gd name="T57" fmla="*/ 107 h 209"/>
                <a:gd name="T58" fmla="*/ 137 w 298"/>
                <a:gd name="T59" fmla="*/ 110 h 209"/>
                <a:gd name="T60" fmla="*/ 150 w 298"/>
                <a:gd name="T61" fmla="*/ 124 h 209"/>
                <a:gd name="T62" fmla="*/ 193 w 298"/>
                <a:gd name="T63" fmla="*/ 132 h 209"/>
                <a:gd name="T64" fmla="*/ 179 w 298"/>
                <a:gd name="T65" fmla="*/ 127 h 209"/>
                <a:gd name="T66" fmla="*/ 171 w 298"/>
                <a:gd name="T67" fmla="*/ 136 h 209"/>
                <a:gd name="T68" fmla="*/ 183 w 298"/>
                <a:gd name="T69" fmla="*/ 106 h 209"/>
                <a:gd name="T70" fmla="*/ 197 w 298"/>
                <a:gd name="T71" fmla="*/ 125 h 209"/>
                <a:gd name="T72" fmla="*/ 182 w 298"/>
                <a:gd name="T73" fmla="*/ 122 h 209"/>
                <a:gd name="T74" fmla="*/ 189 w 298"/>
                <a:gd name="T75" fmla="*/ 121 h 209"/>
                <a:gd name="T76" fmla="*/ 183 w 298"/>
                <a:gd name="T77" fmla="*/ 112 h 209"/>
                <a:gd name="T78" fmla="*/ 179 w 298"/>
                <a:gd name="T79" fmla="*/ 121 h 209"/>
                <a:gd name="T80" fmla="*/ 224 w 298"/>
                <a:gd name="T81" fmla="*/ 157 h 209"/>
                <a:gd name="T82" fmla="*/ 208 w 298"/>
                <a:gd name="T83" fmla="*/ 157 h 209"/>
                <a:gd name="T84" fmla="*/ 212 w 298"/>
                <a:gd name="T85" fmla="*/ 122 h 209"/>
                <a:gd name="T86" fmla="*/ 235 w 298"/>
                <a:gd name="T87" fmla="*/ 172 h 209"/>
                <a:gd name="T88" fmla="*/ 222 w 298"/>
                <a:gd name="T89" fmla="*/ 150 h 209"/>
                <a:gd name="T90" fmla="*/ 217 w 298"/>
                <a:gd name="T91" fmla="*/ 131 h 209"/>
                <a:gd name="T92" fmla="*/ 222 w 298"/>
                <a:gd name="T93" fmla="*/ 150 h 209"/>
                <a:gd name="T94" fmla="*/ 268 w 298"/>
                <a:gd name="T95" fmla="*/ 171 h 209"/>
                <a:gd name="T96" fmla="*/ 261 w 298"/>
                <a:gd name="T97" fmla="*/ 188 h 209"/>
                <a:gd name="T98" fmla="*/ 242 w 298"/>
                <a:gd name="T99" fmla="*/ 172 h 209"/>
                <a:gd name="T100" fmla="*/ 243 w 298"/>
                <a:gd name="T101" fmla="*/ 145 h 209"/>
                <a:gd name="T102" fmla="*/ 268 w 298"/>
                <a:gd name="T103" fmla="*/ 156 h 209"/>
                <a:gd name="T104" fmla="*/ 257 w 298"/>
                <a:gd name="T105" fmla="*/ 154 h 209"/>
                <a:gd name="T106" fmla="*/ 246 w 298"/>
                <a:gd name="T107" fmla="*/ 160 h 209"/>
                <a:gd name="T108" fmla="*/ 255 w 298"/>
                <a:gd name="T109" fmla="*/ 178 h 209"/>
                <a:gd name="T110" fmla="*/ 260 w 298"/>
                <a:gd name="T111" fmla="*/ 173 h 209"/>
                <a:gd name="T112" fmla="*/ 253 w 298"/>
                <a:gd name="T113" fmla="*/ 162 h 209"/>
                <a:gd name="T114" fmla="*/ 277 w 298"/>
                <a:gd name="T115" fmla="*/ 197 h 209"/>
                <a:gd name="T116" fmla="*/ 298 w 298"/>
                <a:gd name="T117" fmla="*/ 172 h 209"/>
                <a:gd name="T118" fmla="*/ 284 w 298"/>
                <a:gd name="T119" fmla="*/ 171 h 209"/>
                <a:gd name="T120" fmla="*/ 297 w 298"/>
                <a:gd name="T121" fmla="*/ 186 h 209"/>
                <a:gd name="T122" fmla="*/ 284 w 298"/>
                <a:gd name="T123" fmla="*/ 185 h 209"/>
                <a:gd name="T124" fmla="*/ 298 w 298"/>
                <a:gd name="T125" fmla="*/ 20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8" h="209">
                  <a:moveTo>
                    <a:pt x="30" y="54"/>
                  </a:moveTo>
                  <a:cubicBezTo>
                    <a:pt x="23" y="50"/>
                    <a:pt x="23" y="50"/>
                    <a:pt x="23" y="50"/>
                  </a:cubicBezTo>
                  <a:cubicBezTo>
                    <a:pt x="23" y="34"/>
                    <a:pt x="23" y="34"/>
                    <a:pt x="23" y="34"/>
                  </a:cubicBezTo>
                  <a:cubicBezTo>
                    <a:pt x="8" y="26"/>
                    <a:pt x="8" y="26"/>
                    <a:pt x="8" y="26"/>
                  </a:cubicBezTo>
                  <a:cubicBezTo>
                    <a:pt x="8" y="41"/>
                    <a:pt x="8" y="41"/>
                    <a:pt x="8" y="41"/>
                  </a:cubicBezTo>
                  <a:cubicBezTo>
                    <a:pt x="0" y="37"/>
                    <a:pt x="0" y="37"/>
                    <a:pt x="0" y="37"/>
                  </a:cubicBezTo>
                  <a:cubicBezTo>
                    <a:pt x="0" y="0"/>
                    <a:pt x="0" y="0"/>
                    <a:pt x="0" y="0"/>
                  </a:cubicBezTo>
                  <a:cubicBezTo>
                    <a:pt x="8" y="5"/>
                    <a:pt x="8" y="5"/>
                    <a:pt x="8" y="5"/>
                  </a:cubicBezTo>
                  <a:cubicBezTo>
                    <a:pt x="8" y="19"/>
                    <a:pt x="8" y="19"/>
                    <a:pt x="8" y="19"/>
                  </a:cubicBezTo>
                  <a:cubicBezTo>
                    <a:pt x="23" y="28"/>
                    <a:pt x="23" y="28"/>
                    <a:pt x="23" y="28"/>
                  </a:cubicBezTo>
                  <a:cubicBezTo>
                    <a:pt x="23" y="13"/>
                    <a:pt x="23" y="13"/>
                    <a:pt x="23" y="13"/>
                  </a:cubicBezTo>
                  <a:cubicBezTo>
                    <a:pt x="30" y="18"/>
                    <a:pt x="30" y="18"/>
                    <a:pt x="30" y="18"/>
                  </a:cubicBezTo>
                  <a:lnTo>
                    <a:pt x="30" y="54"/>
                  </a:lnTo>
                  <a:close/>
                  <a:moveTo>
                    <a:pt x="73" y="61"/>
                  </a:moveTo>
                  <a:cubicBezTo>
                    <a:pt x="73" y="67"/>
                    <a:pt x="71" y="70"/>
                    <a:pt x="68" y="72"/>
                  </a:cubicBezTo>
                  <a:cubicBezTo>
                    <a:pt x="65" y="74"/>
                    <a:pt x="61" y="73"/>
                    <a:pt x="55" y="69"/>
                  </a:cubicBezTo>
                  <a:cubicBezTo>
                    <a:pt x="50" y="66"/>
                    <a:pt x="46" y="62"/>
                    <a:pt x="43" y="57"/>
                  </a:cubicBezTo>
                  <a:cubicBezTo>
                    <a:pt x="39" y="52"/>
                    <a:pt x="38" y="46"/>
                    <a:pt x="38" y="40"/>
                  </a:cubicBezTo>
                  <a:cubicBezTo>
                    <a:pt x="38" y="34"/>
                    <a:pt x="39" y="30"/>
                    <a:pt x="43" y="29"/>
                  </a:cubicBezTo>
                  <a:cubicBezTo>
                    <a:pt x="46" y="27"/>
                    <a:pt x="50" y="28"/>
                    <a:pt x="56" y="32"/>
                  </a:cubicBezTo>
                  <a:cubicBezTo>
                    <a:pt x="61" y="35"/>
                    <a:pt x="66" y="39"/>
                    <a:pt x="69" y="44"/>
                  </a:cubicBezTo>
                  <a:cubicBezTo>
                    <a:pt x="72" y="49"/>
                    <a:pt x="73" y="54"/>
                    <a:pt x="73" y="61"/>
                  </a:cubicBezTo>
                  <a:close/>
                  <a:moveTo>
                    <a:pt x="46" y="45"/>
                  </a:moveTo>
                  <a:cubicBezTo>
                    <a:pt x="46" y="49"/>
                    <a:pt x="47" y="53"/>
                    <a:pt x="48" y="56"/>
                  </a:cubicBezTo>
                  <a:cubicBezTo>
                    <a:pt x="50" y="59"/>
                    <a:pt x="52" y="61"/>
                    <a:pt x="55" y="63"/>
                  </a:cubicBezTo>
                  <a:cubicBezTo>
                    <a:pt x="62" y="66"/>
                    <a:pt x="65" y="64"/>
                    <a:pt x="65" y="56"/>
                  </a:cubicBezTo>
                  <a:cubicBezTo>
                    <a:pt x="65" y="48"/>
                    <a:pt x="62" y="42"/>
                    <a:pt x="56" y="38"/>
                  </a:cubicBezTo>
                  <a:cubicBezTo>
                    <a:pt x="52" y="36"/>
                    <a:pt x="50" y="36"/>
                    <a:pt x="49" y="37"/>
                  </a:cubicBezTo>
                  <a:cubicBezTo>
                    <a:pt x="47" y="38"/>
                    <a:pt x="46" y="41"/>
                    <a:pt x="46" y="45"/>
                  </a:cubicBezTo>
                  <a:close/>
                  <a:moveTo>
                    <a:pt x="96" y="92"/>
                  </a:moveTo>
                  <a:cubicBezTo>
                    <a:pt x="87" y="58"/>
                    <a:pt x="87" y="58"/>
                    <a:pt x="87" y="58"/>
                  </a:cubicBezTo>
                  <a:cubicBezTo>
                    <a:pt x="87" y="58"/>
                    <a:pt x="87" y="58"/>
                    <a:pt x="87" y="58"/>
                  </a:cubicBezTo>
                  <a:cubicBezTo>
                    <a:pt x="87" y="64"/>
                    <a:pt x="88" y="68"/>
                    <a:pt x="88" y="70"/>
                  </a:cubicBezTo>
                  <a:cubicBezTo>
                    <a:pt x="88" y="87"/>
                    <a:pt x="88" y="87"/>
                    <a:pt x="88" y="87"/>
                  </a:cubicBezTo>
                  <a:cubicBezTo>
                    <a:pt x="81" y="83"/>
                    <a:pt x="81" y="83"/>
                    <a:pt x="81" y="83"/>
                  </a:cubicBezTo>
                  <a:cubicBezTo>
                    <a:pt x="81" y="47"/>
                    <a:pt x="81" y="47"/>
                    <a:pt x="81" y="47"/>
                  </a:cubicBezTo>
                  <a:cubicBezTo>
                    <a:pt x="91" y="53"/>
                    <a:pt x="91" y="53"/>
                    <a:pt x="91" y="53"/>
                  </a:cubicBezTo>
                  <a:cubicBezTo>
                    <a:pt x="100" y="86"/>
                    <a:pt x="100" y="86"/>
                    <a:pt x="100" y="86"/>
                  </a:cubicBezTo>
                  <a:cubicBezTo>
                    <a:pt x="100" y="86"/>
                    <a:pt x="100" y="86"/>
                    <a:pt x="100" y="86"/>
                  </a:cubicBezTo>
                  <a:cubicBezTo>
                    <a:pt x="109" y="63"/>
                    <a:pt x="109" y="63"/>
                    <a:pt x="109" y="63"/>
                  </a:cubicBezTo>
                  <a:cubicBezTo>
                    <a:pt x="120" y="69"/>
                    <a:pt x="120" y="69"/>
                    <a:pt x="120" y="69"/>
                  </a:cubicBezTo>
                  <a:cubicBezTo>
                    <a:pt x="120" y="106"/>
                    <a:pt x="120" y="106"/>
                    <a:pt x="120" y="106"/>
                  </a:cubicBezTo>
                  <a:cubicBezTo>
                    <a:pt x="113" y="102"/>
                    <a:pt x="113" y="102"/>
                    <a:pt x="113" y="102"/>
                  </a:cubicBezTo>
                  <a:cubicBezTo>
                    <a:pt x="113" y="85"/>
                    <a:pt x="113" y="85"/>
                    <a:pt x="113" y="85"/>
                  </a:cubicBezTo>
                  <a:cubicBezTo>
                    <a:pt x="113" y="84"/>
                    <a:pt x="113" y="83"/>
                    <a:pt x="113" y="82"/>
                  </a:cubicBezTo>
                  <a:cubicBezTo>
                    <a:pt x="113" y="81"/>
                    <a:pt x="113" y="78"/>
                    <a:pt x="113" y="73"/>
                  </a:cubicBezTo>
                  <a:cubicBezTo>
                    <a:pt x="113" y="73"/>
                    <a:pt x="113" y="73"/>
                    <a:pt x="113" y="73"/>
                  </a:cubicBezTo>
                  <a:cubicBezTo>
                    <a:pt x="103" y="97"/>
                    <a:pt x="103" y="97"/>
                    <a:pt x="103" y="97"/>
                  </a:cubicBezTo>
                  <a:lnTo>
                    <a:pt x="96" y="92"/>
                  </a:lnTo>
                  <a:close/>
                  <a:moveTo>
                    <a:pt x="150" y="124"/>
                  </a:moveTo>
                  <a:cubicBezTo>
                    <a:pt x="129" y="111"/>
                    <a:pt x="129" y="111"/>
                    <a:pt x="129" y="111"/>
                  </a:cubicBezTo>
                  <a:cubicBezTo>
                    <a:pt x="129" y="75"/>
                    <a:pt x="129" y="75"/>
                    <a:pt x="129" y="75"/>
                  </a:cubicBezTo>
                  <a:cubicBezTo>
                    <a:pt x="150" y="87"/>
                    <a:pt x="150" y="87"/>
                    <a:pt x="150" y="87"/>
                  </a:cubicBezTo>
                  <a:cubicBezTo>
                    <a:pt x="150" y="93"/>
                    <a:pt x="150" y="93"/>
                    <a:pt x="150" y="93"/>
                  </a:cubicBezTo>
                  <a:cubicBezTo>
                    <a:pt x="137" y="86"/>
                    <a:pt x="137" y="86"/>
                    <a:pt x="137" y="86"/>
                  </a:cubicBezTo>
                  <a:cubicBezTo>
                    <a:pt x="137" y="94"/>
                    <a:pt x="137" y="94"/>
                    <a:pt x="137" y="94"/>
                  </a:cubicBezTo>
                  <a:cubicBezTo>
                    <a:pt x="149" y="101"/>
                    <a:pt x="149" y="101"/>
                    <a:pt x="149" y="101"/>
                  </a:cubicBezTo>
                  <a:cubicBezTo>
                    <a:pt x="149" y="107"/>
                    <a:pt x="149" y="107"/>
                    <a:pt x="149" y="107"/>
                  </a:cubicBezTo>
                  <a:cubicBezTo>
                    <a:pt x="137" y="100"/>
                    <a:pt x="137" y="100"/>
                    <a:pt x="137" y="100"/>
                  </a:cubicBezTo>
                  <a:cubicBezTo>
                    <a:pt x="137" y="110"/>
                    <a:pt x="137" y="110"/>
                    <a:pt x="137" y="110"/>
                  </a:cubicBezTo>
                  <a:cubicBezTo>
                    <a:pt x="150" y="117"/>
                    <a:pt x="150" y="117"/>
                    <a:pt x="150" y="117"/>
                  </a:cubicBezTo>
                  <a:lnTo>
                    <a:pt x="150" y="124"/>
                  </a:lnTo>
                  <a:close/>
                  <a:moveTo>
                    <a:pt x="197" y="125"/>
                  </a:moveTo>
                  <a:cubicBezTo>
                    <a:pt x="197" y="129"/>
                    <a:pt x="196" y="132"/>
                    <a:pt x="193" y="132"/>
                  </a:cubicBezTo>
                  <a:cubicBezTo>
                    <a:pt x="191" y="133"/>
                    <a:pt x="187" y="132"/>
                    <a:pt x="183" y="129"/>
                  </a:cubicBezTo>
                  <a:cubicBezTo>
                    <a:pt x="179" y="127"/>
                    <a:pt x="179" y="127"/>
                    <a:pt x="179" y="127"/>
                  </a:cubicBezTo>
                  <a:cubicBezTo>
                    <a:pt x="179" y="140"/>
                    <a:pt x="179" y="140"/>
                    <a:pt x="179" y="140"/>
                  </a:cubicBezTo>
                  <a:cubicBezTo>
                    <a:pt x="171" y="136"/>
                    <a:pt x="171" y="136"/>
                    <a:pt x="171" y="136"/>
                  </a:cubicBezTo>
                  <a:cubicBezTo>
                    <a:pt x="171" y="99"/>
                    <a:pt x="171" y="99"/>
                    <a:pt x="171" y="99"/>
                  </a:cubicBezTo>
                  <a:cubicBezTo>
                    <a:pt x="183" y="106"/>
                    <a:pt x="183" y="106"/>
                    <a:pt x="183" y="106"/>
                  </a:cubicBezTo>
                  <a:cubicBezTo>
                    <a:pt x="188" y="108"/>
                    <a:pt x="191" y="111"/>
                    <a:pt x="193" y="115"/>
                  </a:cubicBezTo>
                  <a:cubicBezTo>
                    <a:pt x="196" y="118"/>
                    <a:pt x="197" y="121"/>
                    <a:pt x="197" y="125"/>
                  </a:cubicBezTo>
                  <a:close/>
                  <a:moveTo>
                    <a:pt x="179" y="121"/>
                  </a:moveTo>
                  <a:cubicBezTo>
                    <a:pt x="182" y="122"/>
                    <a:pt x="182" y="122"/>
                    <a:pt x="182" y="122"/>
                  </a:cubicBezTo>
                  <a:cubicBezTo>
                    <a:pt x="184" y="124"/>
                    <a:pt x="186" y="124"/>
                    <a:pt x="187" y="124"/>
                  </a:cubicBezTo>
                  <a:cubicBezTo>
                    <a:pt x="188" y="124"/>
                    <a:pt x="189" y="123"/>
                    <a:pt x="189" y="121"/>
                  </a:cubicBezTo>
                  <a:cubicBezTo>
                    <a:pt x="189" y="119"/>
                    <a:pt x="189" y="118"/>
                    <a:pt x="188" y="116"/>
                  </a:cubicBezTo>
                  <a:cubicBezTo>
                    <a:pt x="187" y="115"/>
                    <a:pt x="185" y="113"/>
                    <a:pt x="183" y="112"/>
                  </a:cubicBezTo>
                  <a:cubicBezTo>
                    <a:pt x="179" y="110"/>
                    <a:pt x="179" y="110"/>
                    <a:pt x="179" y="110"/>
                  </a:cubicBezTo>
                  <a:lnTo>
                    <a:pt x="179" y="121"/>
                  </a:lnTo>
                  <a:close/>
                  <a:moveTo>
                    <a:pt x="226" y="168"/>
                  </a:moveTo>
                  <a:cubicBezTo>
                    <a:pt x="224" y="157"/>
                    <a:pt x="224" y="157"/>
                    <a:pt x="224" y="157"/>
                  </a:cubicBezTo>
                  <a:cubicBezTo>
                    <a:pt x="210" y="150"/>
                    <a:pt x="210" y="150"/>
                    <a:pt x="210" y="150"/>
                  </a:cubicBezTo>
                  <a:cubicBezTo>
                    <a:pt x="208" y="157"/>
                    <a:pt x="208" y="157"/>
                    <a:pt x="208" y="157"/>
                  </a:cubicBezTo>
                  <a:cubicBezTo>
                    <a:pt x="199" y="152"/>
                    <a:pt x="199" y="152"/>
                    <a:pt x="199" y="152"/>
                  </a:cubicBezTo>
                  <a:cubicBezTo>
                    <a:pt x="212" y="122"/>
                    <a:pt x="212" y="122"/>
                    <a:pt x="212" y="122"/>
                  </a:cubicBezTo>
                  <a:cubicBezTo>
                    <a:pt x="222" y="128"/>
                    <a:pt x="222" y="128"/>
                    <a:pt x="222" y="128"/>
                  </a:cubicBezTo>
                  <a:cubicBezTo>
                    <a:pt x="235" y="172"/>
                    <a:pt x="235" y="172"/>
                    <a:pt x="235" y="172"/>
                  </a:cubicBezTo>
                  <a:lnTo>
                    <a:pt x="226" y="168"/>
                  </a:lnTo>
                  <a:close/>
                  <a:moveTo>
                    <a:pt x="222" y="150"/>
                  </a:moveTo>
                  <a:cubicBezTo>
                    <a:pt x="219" y="140"/>
                    <a:pt x="218" y="135"/>
                    <a:pt x="218" y="134"/>
                  </a:cubicBezTo>
                  <a:cubicBezTo>
                    <a:pt x="217" y="133"/>
                    <a:pt x="217" y="132"/>
                    <a:pt x="217" y="131"/>
                  </a:cubicBezTo>
                  <a:cubicBezTo>
                    <a:pt x="216" y="133"/>
                    <a:pt x="215" y="137"/>
                    <a:pt x="212" y="144"/>
                  </a:cubicBezTo>
                  <a:lnTo>
                    <a:pt x="222" y="150"/>
                  </a:lnTo>
                  <a:close/>
                  <a:moveTo>
                    <a:pt x="253" y="162"/>
                  </a:moveTo>
                  <a:cubicBezTo>
                    <a:pt x="268" y="171"/>
                    <a:pt x="268" y="171"/>
                    <a:pt x="268" y="171"/>
                  </a:cubicBezTo>
                  <a:cubicBezTo>
                    <a:pt x="268" y="190"/>
                    <a:pt x="268" y="190"/>
                    <a:pt x="268" y="190"/>
                  </a:cubicBezTo>
                  <a:cubicBezTo>
                    <a:pt x="266" y="189"/>
                    <a:pt x="263" y="189"/>
                    <a:pt x="261" y="188"/>
                  </a:cubicBezTo>
                  <a:cubicBezTo>
                    <a:pt x="259" y="187"/>
                    <a:pt x="257" y="186"/>
                    <a:pt x="255" y="185"/>
                  </a:cubicBezTo>
                  <a:cubicBezTo>
                    <a:pt x="249" y="181"/>
                    <a:pt x="245" y="177"/>
                    <a:pt x="242" y="172"/>
                  </a:cubicBezTo>
                  <a:cubicBezTo>
                    <a:pt x="239" y="167"/>
                    <a:pt x="238" y="162"/>
                    <a:pt x="238" y="156"/>
                  </a:cubicBezTo>
                  <a:cubicBezTo>
                    <a:pt x="238" y="150"/>
                    <a:pt x="239" y="146"/>
                    <a:pt x="243" y="145"/>
                  </a:cubicBezTo>
                  <a:cubicBezTo>
                    <a:pt x="246" y="143"/>
                    <a:pt x="251" y="144"/>
                    <a:pt x="257" y="148"/>
                  </a:cubicBezTo>
                  <a:cubicBezTo>
                    <a:pt x="261" y="150"/>
                    <a:pt x="264" y="153"/>
                    <a:pt x="268" y="156"/>
                  </a:cubicBezTo>
                  <a:cubicBezTo>
                    <a:pt x="265" y="161"/>
                    <a:pt x="265" y="161"/>
                    <a:pt x="265" y="161"/>
                  </a:cubicBezTo>
                  <a:cubicBezTo>
                    <a:pt x="263" y="158"/>
                    <a:pt x="260" y="156"/>
                    <a:pt x="257" y="154"/>
                  </a:cubicBezTo>
                  <a:cubicBezTo>
                    <a:pt x="254" y="152"/>
                    <a:pt x="251" y="152"/>
                    <a:pt x="249" y="153"/>
                  </a:cubicBezTo>
                  <a:cubicBezTo>
                    <a:pt x="247" y="154"/>
                    <a:pt x="246" y="157"/>
                    <a:pt x="246" y="160"/>
                  </a:cubicBezTo>
                  <a:cubicBezTo>
                    <a:pt x="246" y="164"/>
                    <a:pt x="247" y="168"/>
                    <a:pt x="248" y="171"/>
                  </a:cubicBezTo>
                  <a:cubicBezTo>
                    <a:pt x="250" y="174"/>
                    <a:pt x="252" y="177"/>
                    <a:pt x="255" y="178"/>
                  </a:cubicBezTo>
                  <a:cubicBezTo>
                    <a:pt x="257" y="179"/>
                    <a:pt x="259" y="180"/>
                    <a:pt x="260" y="181"/>
                  </a:cubicBezTo>
                  <a:cubicBezTo>
                    <a:pt x="260" y="173"/>
                    <a:pt x="260" y="173"/>
                    <a:pt x="260" y="173"/>
                  </a:cubicBezTo>
                  <a:cubicBezTo>
                    <a:pt x="253" y="169"/>
                    <a:pt x="253" y="169"/>
                    <a:pt x="253" y="169"/>
                  </a:cubicBezTo>
                  <a:lnTo>
                    <a:pt x="253" y="162"/>
                  </a:lnTo>
                  <a:close/>
                  <a:moveTo>
                    <a:pt x="298" y="209"/>
                  </a:moveTo>
                  <a:cubicBezTo>
                    <a:pt x="277" y="197"/>
                    <a:pt x="277" y="197"/>
                    <a:pt x="277" y="197"/>
                  </a:cubicBezTo>
                  <a:cubicBezTo>
                    <a:pt x="277" y="160"/>
                    <a:pt x="277" y="160"/>
                    <a:pt x="277" y="160"/>
                  </a:cubicBezTo>
                  <a:cubicBezTo>
                    <a:pt x="298" y="172"/>
                    <a:pt x="298" y="172"/>
                    <a:pt x="298" y="172"/>
                  </a:cubicBezTo>
                  <a:cubicBezTo>
                    <a:pt x="298" y="178"/>
                    <a:pt x="298" y="178"/>
                    <a:pt x="298" y="178"/>
                  </a:cubicBezTo>
                  <a:cubicBezTo>
                    <a:pt x="284" y="171"/>
                    <a:pt x="284" y="171"/>
                    <a:pt x="284" y="171"/>
                  </a:cubicBezTo>
                  <a:cubicBezTo>
                    <a:pt x="284" y="179"/>
                    <a:pt x="284" y="179"/>
                    <a:pt x="284" y="179"/>
                  </a:cubicBezTo>
                  <a:cubicBezTo>
                    <a:pt x="297" y="186"/>
                    <a:pt x="297" y="186"/>
                    <a:pt x="297" y="186"/>
                  </a:cubicBezTo>
                  <a:cubicBezTo>
                    <a:pt x="297" y="192"/>
                    <a:pt x="297" y="192"/>
                    <a:pt x="297" y="192"/>
                  </a:cubicBezTo>
                  <a:cubicBezTo>
                    <a:pt x="284" y="185"/>
                    <a:pt x="284" y="185"/>
                    <a:pt x="284" y="185"/>
                  </a:cubicBezTo>
                  <a:cubicBezTo>
                    <a:pt x="284" y="195"/>
                    <a:pt x="284" y="195"/>
                    <a:pt x="284" y="195"/>
                  </a:cubicBezTo>
                  <a:cubicBezTo>
                    <a:pt x="298" y="202"/>
                    <a:pt x="298" y="202"/>
                    <a:pt x="298" y="202"/>
                  </a:cubicBezTo>
                  <a:lnTo>
                    <a:pt x="298" y="209"/>
                  </a:lnTo>
                  <a:close/>
                </a:path>
              </a:pathLst>
            </a:custGeom>
            <a:solidFill>
              <a:srgbClr val="08C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663" name="Group 1662"/>
          <p:cNvGrpSpPr/>
          <p:nvPr/>
        </p:nvGrpSpPr>
        <p:grpSpPr>
          <a:xfrm>
            <a:off x="7194790" y="1563767"/>
            <a:ext cx="934798" cy="2373903"/>
            <a:chOff x="1133475" y="708026"/>
            <a:chExt cx="2271713" cy="5768975"/>
          </a:xfrm>
        </p:grpSpPr>
        <p:sp>
          <p:nvSpPr>
            <p:cNvPr id="1653" name="Freeform 1623"/>
            <p:cNvSpPr>
              <a:spLocks/>
            </p:cNvSpPr>
            <p:nvPr/>
          </p:nvSpPr>
          <p:spPr bwMode="auto">
            <a:xfrm>
              <a:off x="3341688" y="1979613"/>
              <a:ext cx="63500" cy="4497388"/>
            </a:xfrm>
            <a:custGeom>
              <a:avLst/>
              <a:gdLst>
                <a:gd name="T0" fmla="*/ 8 w 40"/>
                <a:gd name="T1" fmla="*/ 19 h 2833"/>
                <a:gd name="T2" fmla="*/ 40 w 40"/>
                <a:gd name="T3" fmla="*/ 0 h 2833"/>
                <a:gd name="T4" fmla="*/ 40 w 40"/>
                <a:gd name="T5" fmla="*/ 2809 h 2833"/>
                <a:gd name="T6" fmla="*/ 0 w 40"/>
                <a:gd name="T7" fmla="*/ 2833 h 2833"/>
                <a:gd name="T8" fmla="*/ 8 w 40"/>
                <a:gd name="T9" fmla="*/ 19 h 2833"/>
              </a:gdLst>
              <a:ahLst/>
              <a:cxnLst>
                <a:cxn ang="0">
                  <a:pos x="T0" y="T1"/>
                </a:cxn>
                <a:cxn ang="0">
                  <a:pos x="T2" y="T3"/>
                </a:cxn>
                <a:cxn ang="0">
                  <a:pos x="T4" y="T5"/>
                </a:cxn>
                <a:cxn ang="0">
                  <a:pos x="T6" y="T7"/>
                </a:cxn>
                <a:cxn ang="0">
                  <a:pos x="T8" y="T9"/>
                </a:cxn>
              </a:cxnLst>
              <a:rect l="0" t="0" r="r" b="b"/>
              <a:pathLst>
                <a:path w="40" h="2833">
                  <a:moveTo>
                    <a:pt x="8" y="19"/>
                  </a:moveTo>
                  <a:lnTo>
                    <a:pt x="40" y="0"/>
                  </a:lnTo>
                  <a:lnTo>
                    <a:pt x="40" y="2809"/>
                  </a:lnTo>
                  <a:lnTo>
                    <a:pt x="0" y="2833"/>
                  </a:lnTo>
                  <a:lnTo>
                    <a:pt x="8" y="19"/>
                  </a:lnTo>
                  <a:close/>
                </a:path>
              </a:pathLst>
            </a:custGeom>
            <a:solidFill>
              <a:srgbClr val="13BE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54" name="Freeform 1624"/>
            <p:cNvSpPr>
              <a:spLocks/>
            </p:cNvSpPr>
            <p:nvPr/>
          </p:nvSpPr>
          <p:spPr bwMode="auto">
            <a:xfrm>
              <a:off x="1146175" y="708026"/>
              <a:ext cx="2259012" cy="1301750"/>
            </a:xfrm>
            <a:custGeom>
              <a:avLst/>
              <a:gdLst>
                <a:gd name="T0" fmla="*/ 0 w 1423"/>
                <a:gd name="T1" fmla="*/ 18 h 820"/>
                <a:gd name="T2" fmla="*/ 33 w 1423"/>
                <a:gd name="T3" fmla="*/ 0 h 820"/>
                <a:gd name="T4" fmla="*/ 1423 w 1423"/>
                <a:gd name="T5" fmla="*/ 801 h 820"/>
                <a:gd name="T6" fmla="*/ 1391 w 1423"/>
                <a:gd name="T7" fmla="*/ 820 h 820"/>
                <a:gd name="T8" fmla="*/ 0 w 1423"/>
                <a:gd name="T9" fmla="*/ 18 h 820"/>
              </a:gdLst>
              <a:ahLst/>
              <a:cxnLst>
                <a:cxn ang="0">
                  <a:pos x="T0" y="T1"/>
                </a:cxn>
                <a:cxn ang="0">
                  <a:pos x="T2" y="T3"/>
                </a:cxn>
                <a:cxn ang="0">
                  <a:pos x="T4" y="T5"/>
                </a:cxn>
                <a:cxn ang="0">
                  <a:pos x="T6" y="T7"/>
                </a:cxn>
                <a:cxn ang="0">
                  <a:pos x="T8" y="T9"/>
                </a:cxn>
              </a:cxnLst>
              <a:rect l="0" t="0" r="r" b="b"/>
              <a:pathLst>
                <a:path w="1423" h="820">
                  <a:moveTo>
                    <a:pt x="0" y="18"/>
                  </a:moveTo>
                  <a:lnTo>
                    <a:pt x="33" y="0"/>
                  </a:lnTo>
                  <a:lnTo>
                    <a:pt x="1423" y="801"/>
                  </a:lnTo>
                  <a:lnTo>
                    <a:pt x="1391" y="820"/>
                  </a:lnTo>
                  <a:lnTo>
                    <a:pt x="0" y="18"/>
                  </a:lnTo>
                  <a:close/>
                </a:path>
              </a:pathLst>
            </a:custGeom>
            <a:solidFill>
              <a:srgbClr val="14FF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55" name="Freeform 1625"/>
            <p:cNvSpPr>
              <a:spLocks/>
            </p:cNvSpPr>
            <p:nvPr/>
          </p:nvSpPr>
          <p:spPr bwMode="auto">
            <a:xfrm>
              <a:off x="1133475" y="736601"/>
              <a:ext cx="2220913" cy="5740400"/>
            </a:xfrm>
            <a:custGeom>
              <a:avLst/>
              <a:gdLst>
                <a:gd name="T0" fmla="*/ 1399 w 1399"/>
                <a:gd name="T1" fmla="*/ 802 h 3616"/>
                <a:gd name="T2" fmla="*/ 1391 w 1399"/>
                <a:gd name="T3" fmla="*/ 3616 h 3616"/>
                <a:gd name="T4" fmla="*/ 0 w 1399"/>
                <a:gd name="T5" fmla="*/ 2814 h 3616"/>
                <a:gd name="T6" fmla="*/ 8 w 1399"/>
                <a:gd name="T7" fmla="*/ 0 h 3616"/>
                <a:gd name="T8" fmla="*/ 1399 w 1399"/>
                <a:gd name="T9" fmla="*/ 802 h 3616"/>
              </a:gdLst>
              <a:ahLst/>
              <a:cxnLst>
                <a:cxn ang="0">
                  <a:pos x="T0" y="T1"/>
                </a:cxn>
                <a:cxn ang="0">
                  <a:pos x="T2" y="T3"/>
                </a:cxn>
                <a:cxn ang="0">
                  <a:pos x="T4" y="T5"/>
                </a:cxn>
                <a:cxn ang="0">
                  <a:pos x="T6" y="T7"/>
                </a:cxn>
                <a:cxn ang="0">
                  <a:pos x="T8" y="T9"/>
                </a:cxn>
              </a:cxnLst>
              <a:rect l="0" t="0" r="r" b="b"/>
              <a:pathLst>
                <a:path w="1399" h="3616">
                  <a:moveTo>
                    <a:pt x="1399" y="802"/>
                  </a:moveTo>
                  <a:lnTo>
                    <a:pt x="1391" y="3616"/>
                  </a:lnTo>
                  <a:lnTo>
                    <a:pt x="0" y="2814"/>
                  </a:lnTo>
                  <a:lnTo>
                    <a:pt x="8" y="0"/>
                  </a:lnTo>
                  <a:lnTo>
                    <a:pt x="1399" y="802"/>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56" name="Freeform 1626"/>
            <p:cNvSpPr>
              <a:spLocks noEditPoints="1"/>
            </p:cNvSpPr>
            <p:nvPr/>
          </p:nvSpPr>
          <p:spPr bwMode="auto">
            <a:xfrm>
              <a:off x="1155700" y="1763713"/>
              <a:ext cx="2117725" cy="2019300"/>
            </a:xfrm>
            <a:custGeom>
              <a:avLst/>
              <a:gdLst>
                <a:gd name="T0" fmla="*/ 171 w 498"/>
                <a:gd name="T1" fmla="*/ 84 h 476"/>
                <a:gd name="T2" fmla="*/ 214 w 498"/>
                <a:gd name="T3" fmla="*/ 47 h 476"/>
                <a:gd name="T4" fmla="*/ 210 w 498"/>
                <a:gd name="T5" fmla="*/ 118 h 476"/>
                <a:gd name="T6" fmla="*/ 219 w 498"/>
                <a:gd name="T7" fmla="*/ 82 h 476"/>
                <a:gd name="T8" fmla="*/ 266 w 498"/>
                <a:gd name="T9" fmla="*/ 105 h 476"/>
                <a:gd name="T10" fmla="*/ 147 w 498"/>
                <a:gd name="T11" fmla="*/ 278 h 476"/>
                <a:gd name="T12" fmla="*/ 150 w 498"/>
                <a:gd name="T13" fmla="*/ 300 h 476"/>
                <a:gd name="T14" fmla="*/ 149 w 498"/>
                <a:gd name="T15" fmla="*/ 282 h 476"/>
                <a:gd name="T16" fmla="*/ 75 w 498"/>
                <a:gd name="T17" fmla="*/ 88 h 476"/>
                <a:gd name="T18" fmla="*/ 34 w 498"/>
                <a:gd name="T19" fmla="*/ 36 h 476"/>
                <a:gd name="T20" fmla="*/ 119 w 498"/>
                <a:gd name="T21" fmla="*/ 76 h 476"/>
                <a:gd name="T22" fmla="*/ 164 w 498"/>
                <a:gd name="T23" fmla="*/ 134 h 476"/>
                <a:gd name="T24" fmla="*/ 138 w 498"/>
                <a:gd name="T25" fmla="*/ 195 h 476"/>
                <a:gd name="T26" fmla="*/ 31 w 498"/>
                <a:gd name="T27" fmla="*/ 44 h 476"/>
                <a:gd name="T28" fmla="*/ 160 w 498"/>
                <a:gd name="T29" fmla="*/ 310 h 476"/>
                <a:gd name="T30" fmla="*/ 146 w 498"/>
                <a:gd name="T31" fmla="*/ 295 h 476"/>
                <a:gd name="T32" fmla="*/ 473 w 498"/>
                <a:gd name="T33" fmla="*/ 460 h 476"/>
                <a:gd name="T34" fmla="*/ 424 w 498"/>
                <a:gd name="T35" fmla="*/ 423 h 476"/>
                <a:gd name="T36" fmla="*/ 146 w 498"/>
                <a:gd name="T37" fmla="*/ 184 h 476"/>
                <a:gd name="T38" fmla="*/ 71 w 498"/>
                <a:gd name="T39" fmla="*/ 79 h 476"/>
                <a:gd name="T40" fmla="*/ 172 w 498"/>
                <a:gd name="T41" fmla="*/ 156 h 476"/>
                <a:gd name="T42" fmla="*/ 124 w 498"/>
                <a:gd name="T43" fmla="*/ 40 h 476"/>
                <a:gd name="T44" fmla="*/ 114 w 498"/>
                <a:gd name="T45" fmla="*/ 38 h 476"/>
                <a:gd name="T46" fmla="*/ 156 w 498"/>
                <a:gd name="T47" fmla="*/ 89 h 476"/>
                <a:gd name="T48" fmla="*/ 145 w 498"/>
                <a:gd name="T49" fmla="*/ 100 h 476"/>
                <a:gd name="T50" fmla="*/ 122 w 498"/>
                <a:gd name="T51" fmla="*/ 8 h 476"/>
                <a:gd name="T52" fmla="*/ 154 w 498"/>
                <a:gd name="T53" fmla="*/ 21 h 476"/>
                <a:gd name="T54" fmla="*/ 151 w 498"/>
                <a:gd name="T55" fmla="*/ 29 h 476"/>
                <a:gd name="T56" fmla="*/ 143 w 498"/>
                <a:gd name="T57" fmla="*/ 90 h 476"/>
                <a:gd name="T58" fmla="*/ 54 w 498"/>
                <a:gd name="T59" fmla="*/ 59 h 476"/>
                <a:gd name="T60" fmla="*/ 117 w 498"/>
                <a:gd name="T61" fmla="*/ 52 h 476"/>
                <a:gd name="T62" fmla="*/ 109 w 498"/>
                <a:gd name="T63" fmla="*/ 17 h 476"/>
                <a:gd name="T64" fmla="*/ 252 w 498"/>
                <a:gd name="T65" fmla="*/ 173 h 476"/>
                <a:gd name="T66" fmla="*/ 238 w 498"/>
                <a:gd name="T67" fmla="*/ 175 h 476"/>
                <a:gd name="T68" fmla="*/ 238 w 498"/>
                <a:gd name="T69" fmla="*/ 186 h 476"/>
                <a:gd name="T70" fmla="*/ 280 w 498"/>
                <a:gd name="T71" fmla="*/ 235 h 476"/>
                <a:gd name="T72" fmla="*/ 265 w 498"/>
                <a:gd name="T73" fmla="*/ 194 h 476"/>
                <a:gd name="T74" fmla="*/ 215 w 498"/>
                <a:gd name="T75" fmla="*/ 137 h 476"/>
                <a:gd name="T76" fmla="*/ 478 w 498"/>
                <a:gd name="T77" fmla="*/ 298 h 476"/>
                <a:gd name="T78" fmla="*/ 405 w 498"/>
                <a:gd name="T79" fmla="*/ 307 h 476"/>
                <a:gd name="T80" fmla="*/ 276 w 498"/>
                <a:gd name="T81" fmla="*/ 336 h 476"/>
                <a:gd name="T82" fmla="*/ 274 w 498"/>
                <a:gd name="T83" fmla="*/ 232 h 476"/>
                <a:gd name="T84" fmla="*/ 256 w 498"/>
                <a:gd name="T85" fmla="*/ 192 h 476"/>
                <a:gd name="T86" fmla="*/ 277 w 498"/>
                <a:gd name="T87" fmla="*/ 172 h 476"/>
                <a:gd name="T88" fmla="*/ 264 w 498"/>
                <a:gd name="T89" fmla="*/ 161 h 476"/>
                <a:gd name="T90" fmla="*/ 308 w 498"/>
                <a:gd name="T91" fmla="*/ 187 h 476"/>
                <a:gd name="T92" fmla="*/ 413 w 498"/>
                <a:gd name="T93" fmla="*/ 224 h 476"/>
                <a:gd name="T94" fmla="*/ 354 w 498"/>
                <a:gd name="T95" fmla="*/ 198 h 476"/>
                <a:gd name="T96" fmla="*/ 401 w 498"/>
                <a:gd name="T97" fmla="*/ 353 h 476"/>
                <a:gd name="T98" fmla="*/ 384 w 498"/>
                <a:gd name="T99" fmla="*/ 358 h 476"/>
                <a:gd name="T100" fmla="*/ 405 w 498"/>
                <a:gd name="T101" fmla="*/ 335 h 476"/>
                <a:gd name="T102" fmla="*/ 367 w 498"/>
                <a:gd name="T103" fmla="*/ 155 h 476"/>
                <a:gd name="T104" fmla="*/ 456 w 498"/>
                <a:gd name="T105" fmla="*/ 258 h 476"/>
                <a:gd name="T106" fmla="*/ 312 w 498"/>
                <a:gd name="T107" fmla="*/ 124 h 476"/>
                <a:gd name="T108" fmla="*/ 346 w 498"/>
                <a:gd name="T109" fmla="*/ 183 h 476"/>
                <a:gd name="T110" fmla="*/ 417 w 498"/>
                <a:gd name="T111" fmla="*/ 324 h 476"/>
                <a:gd name="T112" fmla="*/ 405 w 498"/>
                <a:gd name="T113" fmla="*/ 355 h 476"/>
                <a:gd name="T114" fmla="*/ 425 w 498"/>
                <a:gd name="T115" fmla="*/ 325 h 476"/>
                <a:gd name="T116" fmla="*/ 408 w 498"/>
                <a:gd name="T117" fmla="*/ 354 h 476"/>
                <a:gd name="T118" fmla="*/ 434 w 498"/>
                <a:gd name="T119" fmla="*/ 390 h 476"/>
                <a:gd name="T120" fmla="*/ 408 w 498"/>
                <a:gd name="T121" fmla="*/ 349 h 476"/>
                <a:gd name="T122" fmla="*/ 456 w 498"/>
                <a:gd name="T123" fmla="*/ 405 h 476"/>
                <a:gd name="T124" fmla="*/ 407 w 498"/>
                <a:gd name="T125" fmla="*/ 365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8" h="476">
                  <a:moveTo>
                    <a:pt x="222" y="71"/>
                  </a:moveTo>
                  <a:cubicBezTo>
                    <a:pt x="222" y="71"/>
                    <a:pt x="222" y="71"/>
                    <a:pt x="222" y="71"/>
                  </a:cubicBezTo>
                  <a:cubicBezTo>
                    <a:pt x="222" y="72"/>
                    <a:pt x="222" y="72"/>
                    <a:pt x="222" y="71"/>
                  </a:cubicBezTo>
                  <a:close/>
                  <a:moveTo>
                    <a:pt x="213" y="121"/>
                  </a:moveTo>
                  <a:cubicBezTo>
                    <a:pt x="213" y="121"/>
                    <a:pt x="213" y="122"/>
                    <a:pt x="213" y="122"/>
                  </a:cubicBezTo>
                  <a:cubicBezTo>
                    <a:pt x="213" y="123"/>
                    <a:pt x="212" y="122"/>
                    <a:pt x="212" y="122"/>
                  </a:cubicBezTo>
                  <a:cubicBezTo>
                    <a:pt x="212" y="122"/>
                    <a:pt x="211" y="122"/>
                    <a:pt x="211" y="122"/>
                  </a:cubicBezTo>
                  <a:cubicBezTo>
                    <a:pt x="211" y="123"/>
                    <a:pt x="211" y="123"/>
                    <a:pt x="211" y="122"/>
                  </a:cubicBezTo>
                  <a:cubicBezTo>
                    <a:pt x="210" y="122"/>
                    <a:pt x="211" y="122"/>
                    <a:pt x="211" y="123"/>
                  </a:cubicBezTo>
                  <a:cubicBezTo>
                    <a:pt x="210" y="123"/>
                    <a:pt x="209" y="123"/>
                    <a:pt x="207" y="123"/>
                  </a:cubicBezTo>
                  <a:cubicBezTo>
                    <a:pt x="207" y="123"/>
                    <a:pt x="205" y="122"/>
                    <a:pt x="205" y="122"/>
                  </a:cubicBezTo>
                  <a:cubicBezTo>
                    <a:pt x="204" y="122"/>
                    <a:pt x="204" y="122"/>
                    <a:pt x="204" y="122"/>
                  </a:cubicBezTo>
                  <a:cubicBezTo>
                    <a:pt x="204" y="122"/>
                    <a:pt x="204" y="122"/>
                    <a:pt x="204" y="123"/>
                  </a:cubicBezTo>
                  <a:cubicBezTo>
                    <a:pt x="204" y="122"/>
                    <a:pt x="204" y="122"/>
                    <a:pt x="204" y="122"/>
                  </a:cubicBezTo>
                  <a:cubicBezTo>
                    <a:pt x="204" y="122"/>
                    <a:pt x="202" y="122"/>
                    <a:pt x="202" y="121"/>
                  </a:cubicBezTo>
                  <a:cubicBezTo>
                    <a:pt x="202" y="121"/>
                    <a:pt x="202" y="121"/>
                    <a:pt x="202" y="120"/>
                  </a:cubicBezTo>
                  <a:cubicBezTo>
                    <a:pt x="201" y="120"/>
                    <a:pt x="201" y="120"/>
                    <a:pt x="201" y="119"/>
                  </a:cubicBezTo>
                  <a:cubicBezTo>
                    <a:pt x="201" y="119"/>
                    <a:pt x="201" y="120"/>
                    <a:pt x="201" y="119"/>
                  </a:cubicBezTo>
                  <a:cubicBezTo>
                    <a:pt x="201" y="120"/>
                    <a:pt x="202" y="121"/>
                    <a:pt x="201" y="122"/>
                  </a:cubicBezTo>
                  <a:cubicBezTo>
                    <a:pt x="201" y="121"/>
                    <a:pt x="200" y="123"/>
                    <a:pt x="200" y="123"/>
                  </a:cubicBezTo>
                  <a:cubicBezTo>
                    <a:pt x="200" y="123"/>
                    <a:pt x="200" y="123"/>
                    <a:pt x="200" y="123"/>
                  </a:cubicBezTo>
                  <a:cubicBezTo>
                    <a:pt x="200" y="123"/>
                    <a:pt x="199" y="125"/>
                    <a:pt x="199" y="124"/>
                  </a:cubicBezTo>
                  <a:cubicBezTo>
                    <a:pt x="199" y="125"/>
                    <a:pt x="198" y="125"/>
                    <a:pt x="198" y="125"/>
                  </a:cubicBezTo>
                  <a:cubicBezTo>
                    <a:pt x="198" y="125"/>
                    <a:pt x="198" y="125"/>
                    <a:pt x="197" y="125"/>
                  </a:cubicBezTo>
                  <a:cubicBezTo>
                    <a:pt x="196" y="125"/>
                    <a:pt x="197" y="126"/>
                    <a:pt x="196" y="125"/>
                  </a:cubicBezTo>
                  <a:cubicBezTo>
                    <a:pt x="196" y="125"/>
                    <a:pt x="196" y="126"/>
                    <a:pt x="195" y="125"/>
                  </a:cubicBezTo>
                  <a:cubicBezTo>
                    <a:pt x="195" y="125"/>
                    <a:pt x="195" y="125"/>
                    <a:pt x="195" y="125"/>
                  </a:cubicBezTo>
                  <a:cubicBezTo>
                    <a:pt x="195" y="125"/>
                    <a:pt x="196" y="125"/>
                    <a:pt x="195" y="125"/>
                  </a:cubicBezTo>
                  <a:cubicBezTo>
                    <a:pt x="195" y="125"/>
                    <a:pt x="195" y="125"/>
                    <a:pt x="195" y="125"/>
                  </a:cubicBezTo>
                  <a:cubicBezTo>
                    <a:pt x="195" y="125"/>
                    <a:pt x="195" y="125"/>
                    <a:pt x="195" y="125"/>
                  </a:cubicBezTo>
                  <a:cubicBezTo>
                    <a:pt x="195" y="125"/>
                    <a:pt x="195" y="125"/>
                    <a:pt x="195" y="125"/>
                  </a:cubicBezTo>
                  <a:cubicBezTo>
                    <a:pt x="194" y="125"/>
                    <a:pt x="194" y="125"/>
                    <a:pt x="194" y="124"/>
                  </a:cubicBezTo>
                  <a:cubicBezTo>
                    <a:pt x="194" y="124"/>
                    <a:pt x="195" y="124"/>
                    <a:pt x="195" y="123"/>
                  </a:cubicBezTo>
                  <a:cubicBezTo>
                    <a:pt x="194" y="123"/>
                    <a:pt x="194" y="123"/>
                    <a:pt x="194" y="122"/>
                  </a:cubicBezTo>
                  <a:cubicBezTo>
                    <a:pt x="194" y="123"/>
                    <a:pt x="194" y="123"/>
                    <a:pt x="194" y="123"/>
                  </a:cubicBezTo>
                  <a:cubicBezTo>
                    <a:pt x="194" y="123"/>
                    <a:pt x="194" y="124"/>
                    <a:pt x="194" y="124"/>
                  </a:cubicBezTo>
                  <a:cubicBezTo>
                    <a:pt x="194" y="125"/>
                    <a:pt x="194" y="124"/>
                    <a:pt x="193" y="124"/>
                  </a:cubicBezTo>
                  <a:cubicBezTo>
                    <a:pt x="193" y="124"/>
                    <a:pt x="193" y="124"/>
                    <a:pt x="192" y="124"/>
                  </a:cubicBezTo>
                  <a:cubicBezTo>
                    <a:pt x="192" y="124"/>
                    <a:pt x="191" y="124"/>
                    <a:pt x="191" y="124"/>
                  </a:cubicBezTo>
                  <a:cubicBezTo>
                    <a:pt x="191" y="124"/>
                    <a:pt x="192" y="126"/>
                    <a:pt x="190" y="125"/>
                  </a:cubicBezTo>
                  <a:cubicBezTo>
                    <a:pt x="190" y="125"/>
                    <a:pt x="190" y="125"/>
                    <a:pt x="190" y="125"/>
                  </a:cubicBezTo>
                  <a:cubicBezTo>
                    <a:pt x="190" y="125"/>
                    <a:pt x="191" y="126"/>
                    <a:pt x="191" y="126"/>
                  </a:cubicBezTo>
                  <a:cubicBezTo>
                    <a:pt x="191" y="126"/>
                    <a:pt x="191" y="127"/>
                    <a:pt x="191" y="127"/>
                  </a:cubicBezTo>
                  <a:cubicBezTo>
                    <a:pt x="192" y="127"/>
                    <a:pt x="190" y="127"/>
                    <a:pt x="189" y="126"/>
                  </a:cubicBezTo>
                  <a:cubicBezTo>
                    <a:pt x="190" y="128"/>
                    <a:pt x="192" y="128"/>
                    <a:pt x="190" y="129"/>
                  </a:cubicBezTo>
                  <a:cubicBezTo>
                    <a:pt x="190" y="129"/>
                    <a:pt x="190" y="129"/>
                    <a:pt x="190" y="129"/>
                  </a:cubicBezTo>
                  <a:cubicBezTo>
                    <a:pt x="189" y="129"/>
                    <a:pt x="189" y="129"/>
                    <a:pt x="189" y="129"/>
                  </a:cubicBezTo>
                  <a:cubicBezTo>
                    <a:pt x="189" y="129"/>
                    <a:pt x="190" y="130"/>
                    <a:pt x="189" y="129"/>
                  </a:cubicBezTo>
                  <a:cubicBezTo>
                    <a:pt x="189" y="130"/>
                    <a:pt x="189" y="130"/>
                    <a:pt x="189" y="130"/>
                  </a:cubicBezTo>
                  <a:cubicBezTo>
                    <a:pt x="189" y="130"/>
                    <a:pt x="189" y="130"/>
                    <a:pt x="189" y="130"/>
                  </a:cubicBezTo>
                  <a:cubicBezTo>
                    <a:pt x="188" y="131"/>
                    <a:pt x="188" y="130"/>
                    <a:pt x="188" y="130"/>
                  </a:cubicBezTo>
                  <a:cubicBezTo>
                    <a:pt x="188" y="130"/>
                    <a:pt x="188" y="130"/>
                    <a:pt x="187" y="130"/>
                  </a:cubicBezTo>
                  <a:cubicBezTo>
                    <a:pt x="187" y="130"/>
                    <a:pt x="187" y="130"/>
                    <a:pt x="187" y="130"/>
                  </a:cubicBezTo>
                  <a:cubicBezTo>
                    <a:pt x="188" y="130"/>
                    <a:pt x="188" y="130"/>
                    <a:pt x="188" y="130"/>
                  </a:cubicBezTo>
                  <a:cubicBezTo>
                    <a:pt x="189" y="131"/>
                    <a:pt x="188" y="131"/>
                    <a:pt x="188" y="131"/>
                  </a:cubicBezTo>
                  <a:cubicBezTo>
                    <a:pt x="189" y="132"/>
                    <a:pt x="189" y="133"/>
                    <a:pt x="188" y="133"/>
                  </a:cubicBezTo>
                  <a:cubicBezTo>
                    <a:pt x="188" y="133"/>
                    <a:pt x="188" y="134"/>
                    <a:pt x="188" y="133"/>
                  </a:cubicBezTo>
                  <a:cubicBezTo>
                    <a:pt x="188" y="133"/>
                    <a:pt x="188" y="134"/>
                    <a:pt x="188" y="134"/>
                  </a:cubicBezTo>
                  <a:cubicBezTo>
                    <a:pt x="188" y="134"/>
                    <a:pt x="188" y="134"/>
                    <a:pt x="187" y="134"/>
                  </a:cubicBezTo>
                  <a:cubicBezTo>
                    <a:pt x="188" y="134"/>
                    <a:pt x="188" y="134"/>
                    <a:pt x="187" y="134"/>
                  </a:cubicBezTo>
                  <a:cubicBezTo>
                    <a:pt x="188" y="135"/>
                    <a:pt x="188" y="135"/>
                    <a:pt x="188" y="135"/>
                  </a:cubicBezTo>
                  <a:cubicBezTo>
                    <a:pt x="188" y="135"/>
                    <a:pt x="188" y="135"/>
                    <a:pt x="188" y="135"/>
                  </a:cubicBezTo>
                  <a:cubicBezTo>
                    <a:pt x="187" y="136"/>
                    <a:pt x="187" y="136"/>
                    <a:pt x="187" y="136"/>
                  </a:cubicBezTo>
                  <a:cubicBezTo>
                    <a:pt x="188" y="137"/>
                    <a:pt x="186" y="138"/>
                    <a:pt x="186" y="136"/>
                  </a:cubicBezTo>
                  <a:cubicBezTo>
                    <a:pt x="185" y="136"/>
                    <a:pt x="185" y="135"/>
                    <a:pt x="184" y="135"/>
                  </a:cubicBezTo>
                  <a:cubicBezTo>
                    <a:pt x="184" y="134"/>
                    <a:pt x="185" y="135"/>
                    <a:pt x="185" y="134"/>
                  </a:cubicBezTo>
                  <a:cubicBezTo>
                    <a:pt x="184" y="134"/>
                    <a:pt x="184" y="133"/>
                    <a:pt x="183" y="132"/>
                  </a:cubicBezTo>
                  <a:cubicBezTo>
                    <a:pt x="183" y="132"/>
                    <a:pt x="183" y="133"/>
                    <a:pt x="183" y="132"/>
                  </a:cubicBezTo>
                  <a:cubicBezTo>
                    <a:pt x="183" y="132"/>
                    <a:pt x="183" y="132"/>
                    <a:pt x="183" y="132"/>
                  </a:cubicBezTo>
                  <a:cubicBezTo>
                    <a:pt x="182" y="132"/>
                    <a:pt x="182" y="132"/>
                    <a:pt x="182" y="132"/>
                  </a:cubicBezTo>
                  <a:cubicBezTo>
                    <a:pt x="182" y="132"/>
                    <a:pt x="182" y="132"/>
                    <a:pt x="182" y="132"/>
                  </a:cubicBezTo>
                  <a:cubicBezTo>
                    <a:pt x="182" y="133"/>
                    <a:pt x="180" y="131"/>
                    <a:pt x="181" y="131"/>
                  </a:cubicBezTo>
                  <a:cubicBezTo>
                    <a:pt x="181" y="131"/>
                    <a:pt x="181" y="131"/>
                    <a:pt x="181" y="130"/>
                  </a:cubicBezTo>
                  <a:cubicBezTo>
                    <a:pt x="180" y="130"/>
                    <a:pt x="180" y="130"/>
                    <a:pt x="180" y="130"/>
                  </a:cubicBezTo>
                  <a:cubicBezTo>
                    <a:pt x="180" y="130"/>
                    <a:pt x="180" y="130"/>
                    <a:pt x="180" y="130"/>
                  </a:cubicBezTo>
                  <a:cubicBezTo>
                    <a:pt x="180" y="130"/>
                    <a:pt x="180" y="130"/>
                    <a:pt x="180" y="129"/>
                  </a:cubicBezTo>
                  <a:cubicBezTo>
                    <a:pt x="180" y="129"/>
                    <a:pt x="180" y="129"/>
                    <a:pt x="180" y="129"/>
                  </a:cubicBezTo>
                  <a:cubicBezTo>
                    <a:pt x="180" y="129"/>
                    <a:pt x="180" y="129"/>
                    <a:pt x="180" y="129"/>
                  </a:cubicBezTo>
                  <a:cubicBezTo>
                    <a:pt x="180" y="129"/>
                    <a:pt x="180" y="129"/>
                    <a:pt x="179" y="128"/>
                  </a:cubicBezTo>
                  <a:cubicBezTo>
                    <a:pt x="180" y="128"/>
                    <a:pt x="179" y="128"/>
                    <a:pt x="180" y="128"/>
                  </a:cubicBezTo>
                  <a:cubicBezTo>
                    <a:pt x="179" y="127"/>
                    <a:pt x="180" y="128"/>
                    <a:pt x="179" y="128"/>
                  </a:cubicBezTo>
                  <a:cubicBezTo>
                    <a:pt x="179" y="127"/>
                    <a:pt x="179" y="127"/>
                    <a:pt x="180" y="127"/>
                  </a:cubicBezTo>
                  <a:cubicBezTo>
                    <a:pt x="180" y="127"/>
                    <a:pt x="179" y="127"/>
                    <a:pt x="179" y="127"/>
                  </a:cubicBezTo>
                  <a:cubicBezTo>
                    <a:pt x="179" y="127"/>
                    <a:pt x="179" y="127"/>
                    <a:pt x="179" y="126"/>
                  </a:cubicBezTo>
                  <a:cubicBezTo>
                    <a:pt x="179" y="126"/>
                    <a:pt x="176" y="120"/>
                    <a:pt x="177" y="120"/>
                  </a:cubicBezTo>
                  <a:cubicBezTo>
                    <a:pt x="176" y="120"/>
                    <a:pt x="176" y="119"/>
                    <a:pt x="176" y="119"/>
                  </a:cubicBezTo>
                  <a:cubicBezTo>
                    <a:pt x="175" y="118"/>
                    <a:pt x="176" y="117"/>
                    <a:pt x="176" y="117"/>
                  </a:cubicBezTo>
                  <a:cubicBezTo>
                    <a:pt x="177" y="117"/>
                    <a:pt x="174" y="115"/>
                    <a:pt x="175" y="115"/>
                  </a:cubicBezTo>
                  <a:cubicBezTo>
                    <a:pt x="175" y="114"/>
                    <a:pt x="175" y="114"/>
                    <a:pt x="174" y="113"/>
                  </a:cubicBezTo>
                  <a:cubicBezTo>
                    <a:pt x="174" y="113"/>
                    <a:pt x="173" y="110"/>
                    <a:pt x="174" y="111"/>
                  </a:cubicBezTo>
                  <a:cubicBezTo>
                    <a:pt x="174" y="110"/>
                    <a:pt x="174" y="110"/>
                    <a:pt x="175" y="110"/>
                  </a:cubicBezTo>
                  <a:cubicBezTo>
                    <a:pt x="175" y="110"/>
                    <a:pt x="174" y="110"/>
                    <a:pt x="174" y="110"/>
                  </a:cubicBezTo>
                  <a:cubicBezTo>
                    <a:pt x="175" y="110"/>
                    <a:pt x="174" y="110"/>
                    <a:pt x="174" y="110"/>
                  </a:cubicBezTo>
                  <a:cubicBezTo>
                    <a:pt x="174" y="110"/>
                    <a:pt x="175" y="110"/>
                    <a:pt x="175" y="110"/>
                  </a:cubicBezTo>
                  <a:cubicBezTo>
                    <a:pt x="174" y="109"/>
                    <a:pt x="174" y="109"/>
                    <a:pt x="174" y="109"/>
                  </a:cubicBezTo>
                  <a:cubicBezTo>
                    <a:pt x="173" y="108"/>
                    <a:pt x="174" y="108"/>
                    <a:pt x="174" y="108"/>
                  </a:cubicBezTo>
                  <a:cubicBezTo>
                    <a:pt x="173" y="107"/>
                    <a:pt x="174" y="106"/>
                    <a:pt x="175" y="105"/>
                  </a:cubicBezTo>
                  <a:cubicBezTo>
                    <a:pt x="175" y="106"/>
                    <a:pt x="175" y="105"/>
                    <a:pt x="175" y="106"/>
                  </a:cubicBezTo>
                  <a:cubicBezTo>
                    <a:pt x="175" y="105"/>
                    <a:pt x="175" y="105"/>
                    <a:pt x="174" y="105"/>
                  </a:cubicBezTo>
                  <a:cubicBezTo>
                    <a:pt x="174" y="105"/>
                    <a:pt x="175" y="103"/>
                    <a:pt x="175" y="104"/>
                  </a:cubicBezTo>
                  <a:cubicBezTo>
                    <a:pt x="175" y="104"/>
                    <a:pt x="175" y="104"/>
                    <a:pt x="175" y="104"/>
                  </a:cubicBezTo>
                  <a:cubicBezTo>
                    <a:pt x="175" y="104"/>
                    <a:pt x="175" y="104"/>
                    <a:pt x="175" y="104"/>
                  </a:cubicBezTo>
                  <a:cubicBezTo>
                    <a:pt x="175" y="104"/>
                    <a:pt x="175" y="104"/>
                    <a:pt x="174" y="104"/>
                  </a:cubicBezTo>
                  <a:cubicBezTo>
                    <a:pt x="174" y="103"/>
                    <a:pt x="175" y="104"/>
                    <a:pt x="175" y="104"/>
                  </a:cubicBezTo>
                  <a:cubicBezTo>
                    <a:pt x="175" y="104"/>
                    <a:pt x="175" y="104"/>
                    <a:pt x="175" y="104"/>
                  </a:cubicBezTo>
                  <a:cubicBezTo>
                    <a:pt x="176" y="104"/>
                    <a:pt x="176" y="105"/>
                    <a:pt x="176" y="105"/>
                  </a:cubicBezTo>
                  <a:cubicBezTo>
                    <a:pt x="176" y="105"/>
                    <a:pt x="177" y="105"/>
                    <a:pt x="177" y="105"/>
                  </a:cubicBezTo>
                  <a:cubicBezTo>
                    <a:pt x="177" y="105"/>
                    <a:pt x="176" y="102"/>
                    <a:pt x="178" y="104"/>
                  </a:cubicBezTo>
                  <a:cubicBezTo>
                    <a:pt x="178" y="104"/>
                    <a:pt x="178" y="104"/>
                    <a:pt x="178" y="104"/>
                  </a:cubicBezTo>
                  <a:cubicBezTo>
                    <a:pt x="178" y="104"/>
                    <a:pt x="178" y="104"/>
                    <a:pt x="178" y="104"/>
                  </a:cubicBezTo>
                  <a:cubicBezTo>
                    <a:pt x="179" y="104"/>
                    <a:pt x="178" y="104"/>
                    <a:pt x="178" y="103"/>
                  </a:cubicBezTo>
                  <a:cubicBezTo>
                    <a:pt x="176" y="103"/>
                    <a:pt x="177" y="102"/>
                    <a:pt x="178" y="102"/>
                  </a:cubicBezTo>
                  <a:cubicBezTo>
                    <a:pt x="178" y="102"/>
                    <a:pt x="177" y="102"/>
                    <a:pt x="177" y="101"/>
                  </a:cubicBezTo>
                  <a:cubicBezTo>
                    <a:pt x="177" y="101"/>
                    <a:pt x="178" y="101"/>
                    <a:pt x="178" y="101"/>
                  </a:cubicBezTo>
                  <a:cubicBezTo>
                    <a:pt x="178" y="101"/>
                    <a:pt x="178" y="101"/>
                    <a:pt x="178" y="101"/>
                  </a:cubicBezTo>
                  <a:cubicBezTo>
                    <a:pt x="178" y="101"/>
                    <a:pt x="178" y="101"/>
                    <a:pt x="178" y="101"/>
                  </a:cubicBezTo>
                  <a:cubicBezTo>
                    <a:pt x="178" y="100"/>
                    <a:pt x="176" y="100"/>
                    <a:pt x="176" y="100"/>
                  </a:cubicBezTo>
                  <a:cubicBezTo>
                    <a:pt x="176" y="99"/>
                    <a:pt x="174" y="97"/>
                    <a:pt x="173" y="97"/>
                  </a:cubicBezTo>
                  <a:cubicBezTo>
                    <a:pt x="172" y="96"/>
                    <a:pt x="175" y="94"/>
                    <a:pt x="177" y="99"/>
                  </a:cubicBezTo>
                  <a:cubicBezTo>
                    <a:pt x="178" y="99"/>
                    <a:pt x="177" y="99"/>
                    <a:pt x="178" y="98"/>
                  </a:cubicBezTo>
                  <a:cubicBezTo>
                    <a:pt x="177" y="99"/>
                    <a:pt x="177" y="97"/>
                    <a:pt x="177" y="98"/>
                  </a:cubicBezTo>
                  <a:cubicBezTo>
                    <a:pt x="177" y="98"/>
                    <a:pt x="177" y="98"/>
                    <a:pt x="177" y="98"/>
                  </a:cubicBezTo>
                  <a:cubicBezTo>
                    <a:pt x="177" y="97"/>
                    <a:pt x="177" y="97"/>
                    <a:pt x="177" y="97"/>
                  </a:cubicBezTo>
                  <a:cubicBezTo>
                    <a:pt x="177" y="97"/>
                    <a:pt x="177" y="97"/>
                    <a:pt x="177" y="97"/>
                  </a:cubicBezTo>
                  <a:cubicBezTo>
                    <a:pt x="177" y="97"/>
                    <a:pt x="177" y="97"/>
                    <a:pt x="177" y="97"/>
                  </a:cubicBezTo>
                  <a:cubicBezTo>
                    <a:pt x="177" y="96"/>
                    <a:pt x="176" y="96"/>
                    <a:pt x="176" y="95"/>
                  </a:cubicBezTo>
                  <a:cubicBezTo>
                    <a:pt x="176" y="95"/>
                    <a:pt x="176" y="96"/>
                    <a:pt x="177" y="96"/>
                  </a:cubicBezTo>
                  <a:cubicBezTo>
                    <a:pt x="177" y="96"/>
                    <a:pt x="177" y="96"/>
                    <a:pt x="177" y="95"/>
                  </a:cubicBezTo>
                  <a:cubicBezTo>
                    <a:pt x="176" y="95"/>
                    <a:pt x="175" y="95"/>
                    <a:pt x="176" y="94"/>
                  </a:cubicBezTo>
                  <a:cubicBezTo>
                    <a:pt x="175" y="94"/>
                    <a:pt x="175" y="94"/>
                    <a:pt x="175" y="94"/>
                  </a:cubicBezTo>
                  <a:cubicBezTo>
                    <a:pt x="175" y="94"/>
                    <a:pt x="175" y="94"/>
                    <a:pt x="175" y="94"/>
                  </a:cubicBezTo>
                  <a:cubicBezTo>
                    <a:pt x="174" y="93"/>
                    <a:pt x="174" y="93"/>
                    <a:pt x="175" y="93"/>
                  </a:cubicBezTo>
                  <a:cubicBezTo>
                    <a:pt x="175" y="93"/>
                    <a:pt x="175" y="93"/>
                    <a:pt x="175" y="93"/>
                  </a:cubicBezTo>
                  <a:cubicBezTo>
                    <a:pt x="175" y="93"/>
                    <a:pt x="176" y="93"/>
                    <a:pt x="176" y="93"/>
                  </a:cubicBezTo>
                  <a:cubicBezTo>
                    <a:pt x="176" y="93"/>
                    <a:pt x="175" y="92"/>
                    <a:pt x="175" y="92"/>
                  </a:cubicBezTo>
                  <a:cubicBezTo>
                    <a:pt x="175" y="92"/>
                    <a:pt x="175" y="92"/>
                    <a:pt x="174" y="92"/>
                  </a:cubicBezTo>
                  <a:cubicBezTo>
                    <a:pt x="175" y="92"/>
                    <a:pt x="175" y="92"/>
                    <a:pt x="175" y="92"/>
                  </a:cubicBezTo>
                  <a:cubicBezTo>
                    <a:pt x="174" y="93"/>
                    <a:pt x="174" y="92"/>
                    <a:pt x="174" y="92"/>
                  </a:cubicBezTo>
                  <a:cubicBezTo>
                    <a:pt x="174" y="92"/>
                    <a:pt x="175" y="91"/>
                    <a:pt x="175" y="91"/>
                  </a:cubicBezTo>
                  <a:cubicBezTo>
                    <a:pt x="174" y="91"/>
                    <a:pt x="174" y="91"/>
                    <a:pt x="174" y="91"/>
                  </a:cubicBezTo>
                  <a:cubicBezTo>
                    <a:pt x="174" y="91"/>
                    <a:pt x="173" y="91"/>
                    <a:pt x="173" y="91"/>
                  </a:cubicBezTo>
                  <a:cubicBezTo>
                    <a:pt x="173" y="92"/>
                    <a:pt x="173" y="92"/>
                    <a:pt x="173" y="92"/>
                  </a:cubicBezTo>
                  <a:cubicBezTo>
                    <a:pt x="173" y="93"/>
                    <a:pt x="169" y="88"/>
                    <a:pt x="171" y="90"/>
                  </a:cubicBezTo>
                  <a:cubicBezTo>
                    <a:pt x="171" y="89"/>
                    <a:pt x="171" y="89"/>
                    <a:pt x="171" y="89"/>
                  </a:cubicBezTo>
                  <a:cubicBezTo>
                    <a:pt x="172" y="89"/>
                    <a:pt x="172" y="90"/>
                    <a:pt x="172" y="89"/>
                  </a:cubicBezTo>
                  <a:cubicBezTo>
                    <a:pt x="171" y="89"/>
                    <a:pt x="172" y="88"/>
                    <a:pt x="172" y="88"/>
                  </a:cubicBezTo>
                  <a:cubicBezTo>
                    <a:pt x="172" y="88"/>
                    <a:pt x="172" y="88"/>
                    <a:pt x="172" y="88"/>
                  </a:cubicBezTo>
                  <a:cubicBezTo>
                    <a:pt x="171" y="88"/>
                    <a:pt x="171" y="87"/>
                    <a:pt x="172" y="87"/>
                  </a:cubicBezTo>
                  <a:cubicBezTo>
                    <a:pt x="172" y="87"/>
                    <a:pt x="172" y="87"/>
                    <a:pt x="172" y="87"/>
                  </a:cubicBezTo>
                  <a:cubicBezTo>
                    <a:pt x="171" y="87"/>
                    <a:pt x="171" y="87"/>
                    <a:pt x="172" y="87"/>
                  </a:cubicBezTo>
                  <a:cubicBezTo>
                    <a:pt x="172" y="87"/>
                    <a:pt x="172" y="86"/>
                    <a:pt x="172" y="86"/>
                  </a:cubicBezTo>
                  <a:cubicBezTo>
                    <a:pt x="172" y="86"/>
                    <a:pt x="172" y="86"/>
                    <a:pt x="172" y="86"/>
                  </a:cubicBezTo>
                  <a:cubicBezTo>
                    <a:pt x="171" y="85"/>
                    <a:pt x="170" y="86"/>
                    <a:pt x="171" y="85"/>
                  </a:cubicBezTo>
                  <a:cubicBezTo>
                    <a:pt x="171" y="85"/>
                    <a:pt x="172" y="86"/>
                    <a:pt x="172" y="86"/>
                  </a:cubicBezTo>
                  <a:cubicBezTo>
                    <a:pt x="172" y="85"/>
                    <a:pt x="172" y="85"/>
                    <a:pt x="172" y="85"/>
                  </a:cubicBezTo>
                  <a:cubicBezTo>
                    <a:pt x="172" y="85"/>
                    <a:pt x="172" y="85"/>
                    <a:pt x="171" y="84"/>
                  </a:cubicBezTo>
                  <a:cubicBezTo>
                    <a:pt x="171" y="84"/>
                    <a:pt x="171" y="84"/>
                    <a:pt x="171" y="84"/>
                  </a:cubicBezTo>
                  <a:cubicBezTo>
                    <a:pt x="171" y="84"/>
                    <a:pt x="172" y="84"/>
                    <a:pt x="172" y="84"/>
                  </a:cubicBezTo>
                  <a:cubicBezTo>
                    <a:pt x="172" y="83"/>
                    <a:pt x="171" y="83"/>
                    <a:pt x="172" y="83"/>
                  </a:cubicBezTo>
                  <a:cubicBezTo>
                    <a:pt x="172" y="83"/>
                    <a:pt x="171" y="82"/>
                    <a:pt x="171" y="82"/>
                  </a:cubicBezTo>
                  <a:cubicBezTo>
                    <a:pt x="171" y="82"/>
                    <a:pt x="171" y="82"/>
                    <a:pt x="171" y="83"/>
                  </a:cubicBezTo>
                  <a:cubicBezTo>
                    <a:pt x="172" y="83"/>
                    <a:pt x="171" y="83"/>
                    <a:pt x="171" y="83"/>
                  </a:cubicBezTo>
                  <a:cubicBezTo>
                    <a:pt x="170" y="82"/>
                    <a:pt x="171" y="82"/>
                    <a:pt x="171" y="82"/>
                  </a:cubicBezTo>
                  <a:cubicBezTo>
                    <a:pt x="171" y="82"/>
                    <a:pt x="171" y="82"/>
                    <a:pt x="171" y="82"/>
                  </a:cubicBezTo>
                  <a:cubicBezTo>
                    <a:pt x="171" y="82"/>
                    <a:pt x="171" y="82"/>
                    <a:pt x="171" y="82"/>
                  </a:cubicBezTo>
                  <a:cubicBezTo>
                    <a:pt x="171" y="82"/>
                    <a:pt x="171" y="81"/>
                    <a:pt x="171" y="81"/>
                  </a:cubicBezTo>
                  <a:cubicBezTo>
                    <a:pt x="171" y="80"/>
                    <a:pt x="171" y="78"/>
                    <a:pt x="170" y="78"/>
                  </a:cubicBezTo>
                  <a:cubicBezTo>
                    <a:pt x="170" y="78"/>
                    <a:pt x="170" y="78"/>
                    <a:pt x="169" y="78"/>
                  </a:cubicBezTo>
                  <a:cubicBezTo>
                    <a:pt x="170" y="78"/>
                    <a:pt x="170" y="78"/>
                    <a:pt x="170" y="77"/>
                  </a:cubicBezTo>
                  <a:cubicBezTo>
                    <a:pt x="170" y="77"/>
                    <a:pt x="170" y="77"/>
                    <a:pt x="170" y="78"/>
                  </a:cubicBezTo>
                  <a:cubicBezTo>
                    <a:pt x="170" y="78"/>
                    <a:pt x="170" y="77"/>
                    <a:pt x="170" y="77"/>
                  </a:cubicBezTo>
                  <a:cubicBezTo>
                    <a:pt x="170" y="77"/>
                    <a:pt x="170" y="77"/>
                    <a:pt x="170" y="77"/>
                  </a:cubicBezTo>
                  <a:cubicBezTo>
                    <a:pt x="170" y="76"/>
                    <a:pt x="169" y="76"/>
                    <a:pt x="169" y="76"/>
                  </a:cubicBezTo>
                  <a:cubicBezTo>
                    <a:pt x="169" y="76"/>
                    <a:pt x="169" y="76"/>
                    <a:pt x="170" y="76"/>
                  </a:cubicBezTo>
                  <a:cubicBezTo>
                    <a:pt x="170" y="76"/>
                    <a:pt x="170" y="77"/>
                    <a:pt x="170" y="77"/>
                  </a:cubicBezTo>
                  <a:cubicBezTo>
                    <a:pt x="170" y="75"/>
                    <a:pt x="169" y="74"/>
                    <a:pt x="168" y="72"/>
                  </a:cubicBezTo>
                  <a:cubicBezTo>
                    <a:pt x="168" y="72"/>
                    <a:pt x="168" y="71"/>
                    <a:pt x="167" y="71"/>
                  </a:cubicBezTo>
                  <a:cubicBezTo>
                    <a:pt x="167" y="71"/>
                    <a:pt x="167" y="71"/>
                    <a:pt x="168" y="70"/>
                  </a:cubicBezTo>
                  <a:cubicBezTo>
                    <a:pt x="168" y="70"/>
                    <a:pt x="168" y="70"/>
                    <a:pt x="168" y="70"/>
                  </a:cubicBezTo>
                  <a:cubicBezTo>
                    <a:pt x="168" y="70"/>
                    <a:pt x="167" y="70"/>
                    <a:pt x="167" y="70"/>
                  </a:cubicBezTo>
                  <a:cubicBezTo>
                    <a:pt x="166" y="69"/>
                    <a:pt x="164" y="62"/>
                    <a:pt x="162" y="63"/>
                  </a:cubicBezTo>
                  <a:cubicBezTo>
                    <a:pt x="162" y="62"/>
                    <a:pt x="161" y="62"/>
                    <a:pt x="161" y="62"/>
                  </a:cubicBezTo>
                  <a:cubicBezTo>
                    <a:pt x="161" y="62"/>
                    <a:pt x="161" y="63"/>
                    <a:pt x="160" y="63"/>
                  </a:cubicBezTo>
                  <a:cubicBezTo>
                    <a:pt x="161" y="60"/>
                    <a:pt x="159" y="62"/>
                    <a:pt x="159" y="62"/>
                  </a:cubicBezTo>
                  <a:cubicBezTo>
                    <a:pt x="159" y="62"/>
                    <a:pt x="158" y="62"/>
                    <a:pt x="158" y="61"/>
                  </a:cubicBezTo>
                  <a:cubicBezTo>
                    <a:pt x="159" y="62"/>
                    <a:pt x="158" y="62"/>
                    <a:pt x="157" y="61"/>
                  </a:cubicBezTo>
                  <a:cubicBezTo>
                    <a:pt x="155" y="60"/>
                    <a:pt x="156" y="60"/>
                    <a:pt x="157" y="60"/>
                  </a:cubicBezTo>
                  <a:cubicBezTo>
                    <a:pt x="157" y="60"/>
                    <a:pt x="157" y="61"/>
                    <a:pt x="157" y="60"/>
                  </a:cubicBezTo>
                  <a:cubicBezTo>
                    <a:pt x="157" y="60"/>
                    <a:pt x="157" y="60"/>
                    <a:pt x="157" y="60"/>
                  </a:cubicBezTo>
                  <a:cubicBezTo>
                    <a:pt x="155" y="59"/>
                    <a:pt x="152" y="57"/>
                    <a:pt x="153" y="57"/>
                  </a:cubicBezTo>
                  <a:cubicBezTo>
                    <a:pt x="154" y="57"/>
                    <a:pt x="155" y="57"/>
                    <a:pt x="155" y="57"/>
                  </a:cubicBezTo>
                  <a:cubicBezTo>
                    <a:pt x="154" y="56"/>
                    <a:pt x="154" y="56"/>
                    <a:pt x="153" y="55"/>
                  </a:cubicBezTo>
                  <a:cubicBezTo>
                    <a:pt x="152" y="55"/>
                    <a:pt x="153" y="54"/>
                    <a:pt x="153" y="54"/>
                  </a:cubicBezTo>
                  <a:cubicBezTo>
                    <a:pt x="152" y="54"/>
                    <a:pt x="152" y="54"/>
                    <a:pt x="152" y="54"/>
                  </a:cubicBezTo>
                  <a:cubicBezTo>
                    <a:pt x="152" y="54"/>
                    <a:pt x="151" y="54"/>
                    <a:pt x="151" y="53"/>
                  </a:cubicBezTo>
                  <a:cubicBezTo>
                    <a:pt x="151" y="53"/>
                    <a:pt x="151" y="53"/>
                    <a:pt x="151" y="53"/>
                  </a:cubicBezTo>
                  <a:cubicBezTo>
                    <a:pt x="151" y="52"/>
                    <a:pt x="151" y="51"/>
                    <a:pt x="151" y="52"/>
                  </a:cubicBezTo>
                  <a:cubicBezTo>
                    <a:pt x="151" y="51"/>
                    <a:pt x="151" y="52"/>
                    <a:pt x="152" y="52"/>
                  </a:cubicBezTo>
                  <a:cubicBezTo>
                    <a:pt x="153" y="52"/>
                    <a:pt x="154" y="53"/>
                    <a:pt x="155" y="54"/>
                  </a:cubicBezTo>
                  <a:cubicBezTo>
                    <a:pt x="155" y="54"/>
                    <a:pt x="153" y="52"/>
                    <a:pt x="154" y="52"/>
                  </a:cubicBezTo>
                  <a:cubicBezTo>
                    <a:pt x="154" y="52"/>
                    <a:pt x="154" y="52"/>
                    <a:pt x="154" y="52"/>
                  </a:cubicBezTo>
                  <a:cubicBezTo>
                    <a:pt x="156" y="52"/>
                    <a:pt x="156" y="54"/>
                    <a:pt x="157" y="54"/>
                  </a:cubicBezTo>
                  <a:cubicBezTo>
                    <a:pt x="157" y="53"/>
                    <a:pt x="157" y="53"/>
                    <a:pt x="155" y="52"/>
                  </a:cubicBezTo>
                  <a:cubicBezTo>
                    <a:pt x="155" y="52"/>
                    <a:pt x="155" y="52"/>
                    <a:pt x="154" y="51"/>
                  </a:cubicBezTo>
                  <a:cubicBezTo>
                    <a:pt x="154" y="51"/>
                    <a:pt x="154" y="51"/>
                    <a:pt x="154" y="51"/>
                  </a:cubicBezTo>
                  <a:cubicBezTo>
                    <a:pt x="154" y="50"/>
                    <a:pt x="154" y="50"/>
                    <a:pt x="154" y="50"/>
                  </a:cubicBezTo>
                  <a:cubicBezTo>
                    <a:pt x="154" y="51"/>
                    <a:pt x="154" y="51"/>
                    <a:pt x="154" y="51"/>
                  </a:cubicBezTo>
                  <a:cubicBezTo>
                    <a:pt x="154" y="51"/>
                    <a:pt x="151" y="50"/>
                    <a:pt x="153" y="49"/>
                  </a:cubicBezTo>
                  <a:cubicBezTo>
                    <a:pt x="152" y="50"/>
                    <a:pt x="152" y="49"/>
                    <a:pt x="152" y="49"/>
                  </a:cubicBezTo>
                  <a:cubicBezTo>
                    <a:pt x="152" y="48"/>
                    <a:pt x="152" y="48"/>
                    <a:pt x="152" y="48"/>
                  </a:cubicBezTo>
                  <a:cubicBezTo>
                    <a:pt x="152" y="48"/>
                    <a:pt x="150" y="48"/>
                    <a:pt x="151" y="47"/>
                  </a:cubicBezTo>
                  <a:cubicBezTo>
                    <a:pt x="149" y="47"/>
                    <a:pt x="149" y="42"/>
                    <a:pt x="149" y="42"/>
                  </a:cubicBezTo>
                  <a:cubicBezTo>
                    <a:pt x="152" y="42"/>
                    <a:pt x="154" y="41"/>
                    <a:pt x="157" y="43"/>
                  </a:cubicBezTo>
                  <a:cubicBezTo>
                    <a:pt x="159" y="43"/>
                    <a:pt x="159" y="39"/>
                    <a:pt x="159" y="37"/>
                  </a:cubicBezTo>
                  <a:cubicBezTo>
                    <a:pt x="159" y="37"/>
                    <a:pt x="160" y="37"/>
                    <a:pt x="160" y="37"/>
                  </a:cubicBezTo>
                  <a:cubicBezTo>
                    <a:pt x="160" y="37"/>
                    <a:pt x="160" y="37"/>
                    <a:pt x="160" y="37"/>
                  </a:cubicBezTo>
                  <a:cubicBezTo>
                    <a:pt x="160" y="37"/>
                    <a:pt x="158" y="37"/>
                    <a:pt x="157" y="36"/>
                  </a:cubicBezTo>
                  <a:cubicBezTo>
                    <a:pt x="157" y="36"/>
                    <a:pt x="157" y="36"/>
                    <a:pt x="157" y="36"/>
                  </a:cubicBezTo>
                  <a:cubicBezTo>
                    <a:pt x="155" y="35"/>
                    <a:pt x="156" y="30"/>
                    <a:pt x="158" y="32"/>
                  </a:cubicBezTo>
                  <a:cubicBezTo>
                    <a:pt x="158" y="31"/>
                    <a:pt x="158" y="31"/>
                    <a:pt x="158" y="31"/>
                  </a:cubicBezTo>
                  <a:cubicBezTo>
                    <a:pt x="158" y="31"/>
                    <a:pt x="159" y="31"/>
                    <a:pt x="159" y="31"/>
                  </a:cubicBezTo>
                  <a:cubicBezTo>
                    <a:pt x="159" y="31"/>
                    <a:pt x="159" y="31"/>
                    <a:pt x="159" y="30"/>
                  </a:cubicBezTo>
                  <a:cubicBezTo>
                    <a:pt x="161" y="29"/>
                    <a:pt x="159" y="29"/>
                    <a:pt x="161" y="32"/>
                  </a:cubicBezTo>
                  <a:cubicBezTo>
                    <a:pt x="161" y="31"/>
                    <a:pt x="161" y="30"/>
                    <a:pt x="161" y="30"/>
                  </a:cubicBezTo>
                  <a:cubicBezTo>
                    <a:pt x="160" y="29"/>
                    <a:pt x="161" y="29"/>
                    <a:pt x="161" y="29"/>
                  </a:cubicBezTo>
                  <a:cubicBezTo>
                    <a:pt x="161" y="30"/>
                    <a:pt x="161" y="30"/>
                    <a:pt x="162" y="30"/>
                  </a:cubicBezTo>
                  <a:cubicBezTo>
                    <a:pt x="162" y="30"/>
                    <a:pt x="162" y="30"/>
                    <a:pt x="162" y="31"/>
                  </a:cubicBezTo>
                  <a:cubicBezTo>
                    <a:pt x="163" y="31"/>
                    <a:pt x="163" y="33"/>
                    <a:pt x="163" y="33"/>
                  </a:cubicBezTo>
                  <a:cubicBezTo>
                    <a:pt x="164" y="33"/>
                    <a:pt x="164" y="33"/>
                    <a:pt x="164" y="33"/>
                  </a:cubicBezTo>
                  <a:cubicBezTo>
                    <a:pt x="163" y="30"/>
                    <a:pt x="163" y="30"/>
                    <a:pt x="164" y="28"/>
                  </a:cubicBezTo>
                  <a:cubicBezTo>
                    <a:pt x="163" y="27"/>
                    <a:pt x="163" y="25"/>
                    <a:pt x="164" y="25"/>
                  </a:cubicBezTo>
                  <a:cubicBezTo>
                    <a:pt x="165" y="24"/>
                    <a:pt x="166" y="26"/>
                    <a:pt x="167" y="28"/>
                  </a:cubicBezTo>
                  <a:cubicBezTo>
                    <a:pt x="165" y="25"/>
                    <a:pt x="166" y="23"/>
                    <a:pt x="169" y="25"/>
                  </a:cubicBezTo>
                  <a:cubicBezTo>
                    <a:pt x="169" y="25"/>
                    <a:pt x="170" y="24"/>
                    <a:pt x="170" y="26"/>
                  </a:cubicBezTo>
                  <a:cubicBezTo>
                    <a:pt x="171" y="26"/>
                    <a:pt x="171" y="26"/>
                    <a:pt x="171" y="26"/>
                  </a:cubicBezTo>
                  <a:cubicBezTo>
                    <a:pt x="170" y="26"/>
                    <a:pt x="170" y="25"/>
                    <a:pt x="170" y="25"/>
                  </a:cubicBezTo>
                  <a:cubicBezTo>
                    <a:pt x="171" y="25"/>
                    <a:pt x="172" y="25"/>
                    <a:pt x="172" y="26"/>
                  </a:cubicBezTo>
                  <a:cubicBezTo>
                    <a:pt x="173" y="28"/>
                    <a:pt x="172" y="30"/>
                    <a:pt x="172" y="31"/>
                  </a:cubicBezTo>
                  <a:cubicBezTo>
                    <a:pt x="172" y="32"/>
                    <a:pt x="172" y="32"/>
                    <a:pt x="172" y="32"/>
                  </a:cubicBezTo>
                  <a:cubicBezTo>
                    <a:pt x="173" y="32"/>
                    <a:pt x="173" y="27"/>
                    <a:pt x="177" y="35"/>
                  </a:cubicBezTo>
                  <a:cubicBezTo>
                    <a:pt x="177" y="35"/>
                    <a:pt x="177" y="35"/>
                    <a:pt x="177" y="35"/>
                  </a:cubicBezTo>
                  <a:cubicBezTo>
                    <a:pt x="177" y="35"/>
                    <a:pt x="177" y="36"/>
                    <a:pt x="177" y="36"/>
                  </a:cubicBezTo>
                  <a:cubicBezTo>
                    <a:pt x="178" y="35"/>
                    <a:pt x="175" y="32"/>
                    <a:pt x="176" y="32"/>
                  </a:cubicBezTo>
                  <a:cubicBezTo>
                    <a:pt x="176" y="32"/>
                    <a:pt x="177" y="33"/>
                    <a:pt x="177" y="33"/>
                  </a:cubicBezTo>
                  <a:cubicBezTo>
                    <a:pt x="177" y="33"/>
                    <a:pt x="178" y="33"/>
                    <a:pt x="178" y="33"/>
                  </a:cubicBezTo>
                  <a:cubicBezTo>
                    <a:pt x="178" y="32"/>
                    <a:pt x="175" y="25"/>
                    <a:pt x="176" y="26"/>
                  </a:cubicBezTo>
                  <a:cubicBezTo>
                    <a:pt x="177" y="27"/>
                    <a:pt x="178" y="27"/>
                    <a:pt x="178" y="28"/>
                  </a:cubicBezTo>
                  <a:cubicBezTo>
                    <a:pt x="180" y="31"/>
                    <a:pt x="181" y="35"/>
                    <a:pt x="183" y="37"/>
                  </a:cubicBezTo>
                  <a:cubicBezTo>
                    <a:pt x="185" y="38"/>
                    <a:pt x="184" y="34"/>
                    <a:pt x="185" y="34"/>
                  </a:cubicBezTo>
                  <a:cubicBezTo>
                    <a:pt x="185" y="34"/>
                    <a:pt x="187" y="36"/>
                    <a:pt x="187" y="36"/>
                  </a:cubicBezTo>
                  <a:cubicBezTo>
                    <a:pt x="187" y="36"/>
                    <a:pt x="188" y="36"/>
                    <a:pt x="188" y="36"/>
                  </a:cubicBezTo>
                  <a:cubicBezTo>
                    <a:pt x="186" y="35"/>
                    <a:pt x="185" y="34"/>
                    <a:pt x="186" y="33"/>
                  </a:cubicBezTo>
                  <a:cubicBezTo>
                    <a:pt x="186" y="33"/>
                    <a:pt x="184" y="30"/>
                    <a:pt x="184" y="29"/>
                  </a:cubicBezTo>
                  <a:cubicBezTo>
                    <a:pt x="183" y="29"/>
                    <a:pt x="183" y="29"/>
                    <a:pt x="183" y="29"/>
                  </a:cubicBezTo>
                  <a:cubicBezTo>
                    <a:pt x="183" y="27"/>
                    <a:pt x="188" y="30"/>
                    <a:pt x="189" y="33"/>
                  </a:cubicBezTo>
                  <a:cubicBezTo>
                    <a:pt x="189" y="30"/>
                    <a:pt x="190" y="33"/>
                    <a:pt x="191" y="36"/>
                  </a:cubicBezTo>
                  <a:cubicBezTo>
                    <a:pt x="191" y="37"/>
                    <a:pt x="191" y="37"/>
                    <a:pt x="191" y="37"/>
                  </a:cubicBezTo>
                  <a:cubicBezTo>
                    <a:pt x="191" y="36"/>
                    <a:pt x="191" y="33"/>
                    <a:pt x="190" y="32"/>
                  </a:cubicBezTo>
                  <a:cubicBezTo>
                    <a:pt x="190" y="32"/>
                    <a:pt x="190" y="32"/>
                    <a:pt x="190" y="32"/>
                  </a:cubicBezTo>
                  <a:cubicBezTo>
                    <a:pt x="189" y="31"/>
                    <a:pt x="189" y="31"/>
                    <a:pt x="189" y="31"/>
                  </a:cubicBezTo>
                  <a:cubicBezTo>
                    <a:pt x="189" y="31"/>
                    <a:pt x="188" y="30"/>
                    <a:pt x="188" y="30"/>
                  </a:cubicBezTo>
                  <a:cubicBezTo>
                    <a:pt x="182" y="26"/>
                    <a:pt x="183" y="27"/>
                    <a:pt x="183" y="25"/>
                  </a:cubicBezTo>
                  <a:cubicBezTo>
                    <a:pt x="183" y="25"/>
                    <a:pt x="184" y="25"/>
                    <a:pt x="184" y="25"/>
                  </a:cubicBezTo>
                  <a:cubicBezTo>
                    <a:pt x="184" y="25"/>
                    <a:pt x="183" y="24"/>
                    <a:pt x="183" y="24"/>
                  </a:cubicBezTo>
                  <a:cubicBezTo>
                    <a:pt x="183" y="24"/>
                    <a:pt x="183" y="24"/>
                    <a:pt x="184" y="24"/>
                  </a:cubicBezTo>
                  <a:cubicBezTo>
                    <a:pt x="184" y="24"/>
                    <a:pt x="184" y="25"/>
                    <a:pt x="184" y="25"/>
                  </a:cubicBezTo>
                  <a:cubicBezTo>
                    <a:pt x="185" y="24"/>
                    <a:pt x="185" y="26"/>
                    <a:pt x="186" y="25"/>
                  </a:cubicBezTo>
                  <a:cubicBezTo>
                    <a:pt x="186" y="25"/>
                    <a:pt x="185" y="25"/>
                    <a:pt x="185" y="24"/>
                  </a:cubicBezTo>
                  <a:cubicBezTo>
                    <a:pt x="185" y="24"/>
                    <a:pt x="186" y="25"/>
                    <a:pt x="186" y="25"/>
                  </a:cubicBezTo>
                  <a:cubicBezTo>
                    <a:pt x="186" y="25"/>
                    <a:pt x="188" y="23"/>
                    <a:pt x="188" y="27"/>
                  </a:cubicBezTo>
                  <a:cubicBezTo>
                    <a:pt x="187" y="25"/>
                    <a:pt x="192" y="32"/>
                    <a:pt x="192" y="31"/>
                  </a:cubicBezTo>
                  <a:cubicBezTo>
                    <a:pt x="192" y="32"/>
                    <a:pt x="192" y="32"/>
                    <a:pt x="193" y="33"/>
                  </a:cubicBezTo>
                  <a:cubicBezTo>
                    <a:pt x="193" y="32"/>
                    <a:pt x="193" y="33"/>
                    <a:pt x="193" y="33"/>
                  </a:cubicBezTo>
                  <a:cubicBezTo>
                    <a:pt x="193" y="32"/>
                    <a:pt x="193" y="32"/>
                    <a:pt x="192" y="31"/>
                  </a:cubicBezTo>
                  <a:cubicBezTo>
                    <a:pt x="192" y="30"/>
                    <a:pt x="192" y="31"/>
                    <a:pt x="194" y="31"/>
                  </a:cubicBezTo>
                  <a:cubicBezTo>
                    <a:pt x="193" y="30"/>
                    <a:pt x="192" y="30"/>
                    <a:pt x="192" y="29"/>
                  </a:cubicBezTo>
                  <a:cubicBezTo>
                    <a:pt x="192" y="29"/>
                    <a:pt x="193" y="29"/>
                    <a:pt x="193" y="29"/>
                  </a:cubicBezTo>
                  <a:cubicBezTo>
                    <a:pt x="193" y="29"/>
                    <a:pt x="194" y="30"/>
                    <a:pt x="194" y="30"/>
                  </a:cubicBezTo>
                  <a:cubicBezTo>
                    <a:pt x="194" y="30"/>
                    <a:pt x="194" y="30"/>
                    <a:pt x="194" y="30"/>
                  </a:cubicBezTo>
                  <a:cubicBezTo>
                    <a:pt x="194" y="29"/>
                    <a:pt x="194" y="29"/>
                    <a:pt x="193" y="29"/>
                  </a:cubicBezTo>
                  <a:cubicBezTo>
                    <a:pt x="193" y="29"/>
                    <a:pt x="193" y="29"/>
                    <a:pt x="193" y="28"/>
                  </a:cubicBezTo>
                  <a:cubicBezTo>
                    <a:pt x="193" y="28"/>
                    <a:pt x="190" y="26"/>
                    <a:pt x="191" y="25"/>
                  </a:cubicBezTo>
                  <a:cubicBezTo>
                    <a:pt x="192" y="25"/>
                    <a:pt x="192" y="25"/>
                    <a:pt x="193" y="26"/>
                  </a:cubicBezTo>
                  <a:cubicBezTo>
                    <a:pt x="193" y="25"/>
                    <a:pt x="193" y="25"/>
                    <a:pt x="193" y="25"/>
                  </a:cubicBezTo>
                  <a:cubicBezTo>
                    <a:pt x="193" y="24"/>
                    <a:pt x="193" y="24"/>
                    <a:pt x="193" y="24"/>
                  </a:cubicBezTo>
                  <a:cubicBezTo>
                    <a:pt x="193" y="25"/>
                    <a:pt x="194" y="25"/>
                    <a:pt x="194" y="25"/>
                  </a:cubicBezTo>
                  <a:cubicBezTo>
                    <a:pt x="194" y="25"/>
                    <a:pt x="196" y="25"/>
                    <a:pt x="196" y="26"/>
                  </a:cubicBezTo>
                  <a:cubicBezTo>
                    <a:pt x="196" y="26"/>
                    <a:pt x="196" y="26"/>
                    <a:pt x="197" y="26"/>
                  </a:cubicBezTo>
                  <a:cubicBezTo>
                    <a:pt x="197" y="26"/>
                    <a:pt x="198" y="26"/>
                    <a:pt x="198" y="27"/>
                  </a:cubicBezTo>
                  <a:cubicBezTo>
                    <a:pt x="198" y="26"/>
                    <a:pt x="199" y="27"/>
                    <a:pt x="200" y="28"/>
                  </a:cubicBezTo>
                  <a:cubicBezTo>
                    <a:pt x="201" y="28"/>
                    <a:pt x="203" y="30"/>
                    <a:pt x="204" y="30"/>
                  </a:cubicBezTo>
                  <a:cubicBezTo>
                    <a:pt x="204" y="31"/>
                    <a:pt x="204" y="31"/>
                    <a:pt x="204" y="31"/>
                  </a:cubicBezTo>
                  <a:cubicBezTo>
                    <a:pt x="205" y="32"/>
                    <a:pt x="210" y="36"/>
                    <a:pt x="208" y="36"/>
                  </a:cubicBezTo>
                  <a:cubicBezTo>
                    <a:pt x="208" y="37"/>
                    <a:pt x="203" y="34"/>
                    <a:pt x="203" y="34"/>
                  </a:cubicBezTo>
                  <a:cubicBezTo>
                    <a:pt x="202" y="36"/>
                    <a:pt x="200" y="32"/>
                    <a:pt x="199" y="32"/>
                  </a:cubicBezTo>
                  <a:cubicBezTo>
                    <a:pt x="199" y="32"/>
                    <a:pt x="201" y="34"/>
                    <a:pt x="200" y="34"/>
                  </a:cubicBezTo>
                  <a:cubicBezTo>
                    <a:pt x="199" y="34"/>
                    <a:pt x="199" y="34"/>
                    <a:pt x="198" y="34"/>
                  </a:cubicBezTo>
                  <a:cubicBezTo>
                    <a:pt x="197" y="33"/>
                    <a:pt x="197" y="33"/>
                    <a:pt x="197" y="34"/>
                  </a:cubicBezTo>
                  <a:cubicBezTo>
                    <a:pt x="197" y="34"/>
                    <a:pt x="197" y="34"/>
                    <a:pt x="197" y="34"/>
                  </a:cubicBezTo>
                  <a:cubicBezTo>
                    <a:pt x="197" y="34"/>
                    <a:pt x="198" y="34"/>
                    <a:pt x="198" y="34"/>
                  </a:cubicBezTo>
                  <a:cubicBezTo>
                    <a:pt x="199" y="35"/>
                    <a:pt x="199" y="35"/>
                    <a:pt x="199" y="35"/>
                  </a:cubicBezTo>
                  <a:cubicBezTo>
                    <a:pt x="199" y="34"/>
                    <a:pt x="200" y="34"/>
                    <a:pt x="201" y="35"/>
                  </a:cubicBezTo>
                  <a:cubicBezTo>
                    <a:pt x="202" y="36"/>
                    <a:pt x="203" y="35"/>
                    <a:pt x="204" y="35"/>
                  </a:cubicBezTo>
                  <a:cubicBezTo>
                    <a:pt x="204" y="35"/>
                    <a:pt x="206" y="36"/>
                    <a:pt x="207" y="37"/>
                  </a:cubicBezTo>
                  <a:cubicBezTo>
                    <a:pt x="207" y="37"/>
                    <a:pt x="208" y="38"/>
                    <a:pt x="209" y="38"/>
                  </a:cubicBezTo>
                  <a:cubicBezTo>
                    <a:pt x="209" y="38"/>
                    <a:pt x="210" y="38"/>
                    <a:pt x="210" y="39"/>
                  </a:cubicBezTo>
                  <a:cubicBezTo>
                    <a:pt x="210" y="39"/>
                    <a:pt x="210" y="39"/>
                    <a:pt x="210" y="39"/>
                  </a:cubicBezTo>
                  <a:cubicBezTo>
                    <a:pt x="210" y="40"/>
                    <a:pt x="211" y="41"/>
                    <a:pt x="211" y="42"/>
                  </a:cubicBezTo>
                  <a:cubicBezTo>
                    <a:pt x="212" y="42"/>
                    <a:pt x="211" y="42"/>
                    <a:pt x="211" y="42"/>
                  </a:cubicBezTo>
                  <a:cubicBezTo>
                    <a:pt x="212" y="43"/>
                    <a:pt x="213" y="43"/>
                    <a:pt x="213" y="44"/>
                  </a:cubicBezTo>
                  <a:cubicBezTo>
                    <a:pt x="213" y="44"/>
                    <a:pt x="213" y="45"/>
                    <a:pt x="213" y="45"/>
                  </a:cubicBezTo>
                  <a:cubicBezTo>
                    <a:pt x="213" y="46"/>
                    <a:pt x="214" y="47"/>
                    <a:pt x="214" y="47"/>
                  </a:cubicBezTo>
                  <a:cubicBezTo>
                    <a:pt x="217" y="52"/>
                    <a:pt x="204" y="46"/>
                    <a:pt x="204" y="46"/>
                  </a:cubicBezTo>
                  <a:cubicBezTo>
                    <a:pt x="204" y="45"/>
                    <a:pt x="204" y="45"/>
                    <a:pt x="204" y="45"/>
                  </a:cubicBezTo>
                  <a:cubicBezTo>
                    <a:pt x="204" y="45"/>
                    <a:pt x="204" y="45"/>
                    <a:pt x="204" y="45"/>
                  </a:cubicBezTo>
                  <a:cubicBezTo>
                    <a:pt x="205" y="46"/>
                    <a:pt x="201" y="46"/>
                    <a:pt x="201" y="47"/>
                  </a:cubicBezTo>
                  <a:cubicBezTo>
                    <a:pt x="201" y="47"/>
                    <a:pt x="201" y="47"/>
                    <a:pt x="201" y="48"/>
                  </a:cubicBezTo>
                  <a:cubicBezTo>
                    <a:pt x="201" y="49"/>
                    <a:pt x="205" y="47"/>
                    <a:pt x="205" y="49"/>
                  </a:cubicBezTo>
                  <a:cubicBezTo>
                    <a:pt x="205" y="49"/>
                    <a:pt x="205" y="48"/>
                    <a:pt x="205" y="48"/>
                  </a:cubicBezTo>
                  <a:cubicBezTo>
                    <a:pt x="206" y="48"/>
                    <a:pt x="212" y="50"/>
                    <a:pt x="211" y="52"/>
                  </a:cubicBezTo>
                  <a:cubicBezTo>
                    <a:pt x="211" y="54"/>
                    <a:pt x="209" y="53"/>
                    <a:pt x="209" y="54"/>
                  </a:cubicBezTo>
                  <a:cubicBezTo>
                    <a:pt x="209" y="55"/>
                    <a:pt x="212" y="55"/>
                    <a:pt x="213" y="55"/>
                  </a:cubicBezTo>
                  <a:cubicBezTo>
                    <a:pt x="213" y="52"/>
                    <a:pt x="213" y="52"/>
                    <a:pt x="215" y="52"/>
                  </a:cubicBezTo>
                  <a:cubicBezTo>
                    <a:pt x="216" y="53"/>
                    <a:pt x="216" y="53"/>
                    <a:pt x="216" y="54"/>
                  </a:cubicBezTo>
                  <a:cubicBezTo>
                    <a:pt x="217" y="57"/>
                    <a:pt x="215" y="61"/>
                    <a:pt x="213" y="62"/>
                  </a:cubicBezTo>
                  <a:cubicBezTo>
                    <a:pt x="213" y="62"/>
                    <a:pt x="213" y="63"/>
                    <a:pt x="213" y="63"/>
                  </a:cubicBezTo>
                  <a:cubicBezTo>
                    <a:pt x="213" y="64"/>
                    <a:pt x="211" y="63"/>
                    <a:pt x="213" y="64"/>
                  </a:cubicBezTo>
                  <a:cubicBezTo>
                    <a:pt x="214" y="63"/>
                    <a:pt x="215" y="61"/>
                    <a:pt x="216" y="61"/>
                  </a:cubicBezTo>
                  <a:cubicBezTo>
                    <a:pt x="215" y="59"/>
                    <a:pt x="219" y="59"/>
                    <a:pt x="218" y="59"/>
                  </a:cubicBezTo>
                  <a:cubicBezTo>
                    <a:pt x="218" y="59"/>
                    <a:pt x="218" y="59"/>
                    <a:pt x="218" y="59"/>
                  </a:cubicBezTo>
                  <a:cubicBezTo>
                    <a:pt x="218" y="59"/>
                    <a:pt x="218" y="59"/>
                    <a:pt x="219" y="59"/>
                  </a:cubicBezTo>
                  <a:cubicBezTo>
                    <a:pt x="218" y="59"/>
                    <a:pt x="218" y="60"/>
                    <a:pt x="218" y="60"/>
                  </a:cubicBezTo>
                  <a:cubicBezTo>
                    <a:pt x="219" y="60"/>
                    <a:pt x="219" y="61"/>
                    <a:pt x="220" y="61"/>
                  </a:cubicBezTo>
                  <a:cubicBezTo>
                    <a:pt x="221" y="62"/>
                    <a:pt x="221" y="62"/>
                    <a:pt x="222" y="61"/>
                  </a:cubicBezTo>
                  <a:cubicBezTo>
                    <a:pt x="221" y="60"/>
                    <a:pt x="221" y="60"/>
                    <a:pt x="222" y="61"/>
                  </a:cubicBezTo>
                  <a:cubicBezTo>
                    <a:pt x="220" y="55"/>
                    <a:pt x="229" y="66"/>
                    <a:pt x="228" y="66"/>
                  </a:cubicBezTo>
                  <a:cubicBezTo>
                    <a:pt x="229" y="66"/>
                    <a:pt x="226" y="68"/>
                    <a:pt x="226" y="68"/>
                  </a:cubicBezTo>
                  <a:cubicBezTo>
                    <a:pt x="226" y="68"/>
                    <a:pt x="226" y="68"/>
                    <a:pt x="225" y="68"/>
                  </a:cubicBezTo>
                  <a:cubicBezTo>
                    <a:pt x="225" y="68"/>
                    <a:pt x="225" y="69"/>
                    <a:pt x="225" y="69"/>
                  </a:cubicBezTo>
                  <a:cubicBezTo>
                    <a:pt x="224" y="70"/>
                    <a:pt x="224" y="69"/>
                    <a:pt x="224" y="69"/>
                  </a:cubicBezTo>
                  <a:cubicBezTo>
                    <a:pt x="223" y="69"/>
                    <a:pt x="223" y="70"/>
                    <a:pt x="222" y="69"/>
                  </a:cubicBezTo>
                  <a:cubicBezTo>
                    <a:pt x="222" y="69"/>
                    <a:pt x="221" y="68"/>
                    <a:pt x="221" y="68"/>
                  </a:cubicBezTo>
                  <a:cubicBezTo>
                    <a:pt x="221" y="68"/>
                    <a:pt x="221" y="68"/>
                    <a:pt x="221" y="68"/>
                  </a:cubicBezTo>
                  <a:cubicBezTo>
                    <a:pt x="221" y="68"/>
                    <a:pt x="221" y="68"/>
                    <a:pt x="220" y="68"/>
                  </a:cubicBezTo>
                  <a:cubicBezTo>
                    <a:pt x="220" y="68"/>
                    <a:pt x="220" y="68"/>
                    <a:pt x="220" y="68"/>
                  </a:cubicBezTo>
                  <a:cubicBezTo>
                    <a:pt x="220" y="69"/>
                    <a:pt x="222" y="71"/>
                    <a:pt x="222" y="71"/>
                  </a:cubicBezTo>
                  <a:cubicBezTo>
                    <a:pt x="222" y="72"/>
                    <a:pt x="220" y="72"/>
                    <a:pt x="220" y="71"/>
                  </a:cubicBezTo>
                  <a:cubicBezTo>
                    <a:pt x="219" y="71"/>
                    <a:pt x="218" y="70"/>
                    <a:pt x="218" y="70"/>
                  </a:cubicBezTo>
                  <a:cubicBezTo>
                    <a:pt x="218" y="70"/>
                    <a:pt x="217" y="70"/>
                    <a:pt x="217" y="70"/>
                  </a:cubicBezTo>
                  <a:cubicBezTo>
                    <a:pt x="217" y="70"/>
                    <a:pt x="217" y="72"/>
                    <a:pt x="217" y="73"/>
                  </a:cubicBezTo>
                  <a:cubicBezTo>
                    <a:pt x="218" y="73"/>
                    <a:pt x="218" y="71"/>
                    <a:pt x="220" y="72"/>
                  </a:cubicBezTo>
                  <a:cubicBezTo>
                    <a:pt x="222" y="73"/>
                    <a:pt x="218" y="76"/>
                    <a:pt x="218" y="77"/>
                  </a:cubicBezTo>
                  <a:cubicBezTo>
                    <a:pt x="219" y="77"/>
                    <a:pt x="219" y="77"/>
                    <a:pt x="219" y="78"/>
                  </a:cubicBezTo>
                  <a:cubicBezTo>
                    <a:pt x="219" y="78"/>
                    <a:pt x="219" y="78"/>
                    <a:pt x="219" y="78"/>
                  </a:cubicBezTo>
                  <a:cubicBezTo>
                    <a:pt x="219" y="78"/>
                    <a:pt x="218" y="78"/>
                    <a:pt x="218" y="78"/>
                  </a:cubicBezTo>
                  <a:cubicBezTo>
                    <a:pt x="218" y="78"/>
                    <a:pt x="218" y="78"/>
                    <a:pt x="218" y="78"/>
                  </a:cubicBezTo>
                  <a:cubicBezTo>
                    <a:pt x="218" y="78"/>
                    <a:pt x="217" y="80"/>
                    <a:pt x="217" y="79"/>
                  </a:cubicBezTo>
                  <a:cubicBezTo>
                    <a:pt x="216" y="79"/>
                    <a:pt x="216" y="79"/>
                    <a:pt x="216" y="80"/>
                  </a:cubicBezTo>
                  <a:cubicBezTo>
                    <a:pt x="216" y="80"/>
                    <a:pt x="216" y="81"/>
                    <a:pt x="216" y="81"/>
                  </a:cubicBezTo>
                  <a:cubicBezTo>
                    <a:pt x="216" y="82"/>
                    <a:pt x="215" y="84"/>
                    <a:pt x="215" y="85"/>
                  </a:cubicBezTo>
                  <a:cubicBezTo>
                    <a:pt x="215" y="86"/>
                    <a:pt x="215" y="86"/>
                    <a:pt x="215" y="86"/>
                  </a:cubicBezTo>
                  <a:cubicBezTo>
                    <a:pt x="215" y="85"/>
                    <a:pt x="215" y="85"/>
                    <a:pt x="215" y="85"/>
                  </a:cubicBezTo>
                  <a:cubicBezTo>
                    <a:pt x="216" y="84"/>
                    <a:pt x="216" y="84"/>
                    <a:pt x="216" y="84"/>
                  </a:cubicBezTo>
                  <a:cubicBezTo>
                    <a:pt x="216" y="84"/>
                    <a:pt x="216" y="84"/>
                    <a:pt x="216" y="84"/>
                  </a:cubicBezTo>
                  <a:cubicBezTo>
                    <a:pt x="216" y="84"/>
                    <a:pt x="217" y="85"/>
                    <a:pt x="217" y="85"/>
                  </a:cubicBezTo>
                  <a:cubicBezTo>
                    <a:pt x="217" y="86"/>
                    <a:pt x="217" y="86"/>
                    <a:pt x="217" y="86"/>
                  </a:cubicBezTo>
                  <a:cubicBezTo>
                    <a:pt x="217" y="86"/>
                    <a:pt x="217" y="85"/>
                    <a:pt x="217" y="85"/>
                  </a:cubicBezTo>
                  <a:cubicBezTo>
                    <a:pt x="219" y="85"/>
                    <a:pt x="218" y="88"/>
                    <a:pt x="218" y="88"/>
                  </a:cubicBezTo>
                  <a:cubicBezTo>
                    <a:pt x="218" y="88"/>
                    <a:pt x="217" y="87"/>
                    <a:pt x="217" y="86"/>
                  </a:cubicBezTo>
                  <a:cubicBezTo>
                    <a:pt x="216" y="86"/>
                    <a:pt x="216" y="86"/>
                    <a:pt x="216" y="87"/>
                  </a:cubicBezTo>
                  <a:cubicBezTo>
                    <a:pt x="217" y="88"/>
                    <a:pt x="217" y="87"/>
                    <a:pt x="216" y="87"/>
                  </a:cubicBezTo>
                  <a:cubicBezTo>
                    <a:pt x="217" y="88"/>
                    <a:pt x="217" y="88"/>
                    <a:pt x="217" y="88"/>
                  </a:cubicBezTo>
                  <a:cubicBezTo>
                    <a:pt x="218" y="88"/>
                    <a:pt x="222" y="97"/>
                    <a:pt x="217" y="91"/>
                  </a:cubicBezTo>
                  <a:cubicBezTo>
                    <a:pt x="216" y="90"/>
                    <a:pt x="216" y="90"/>
                    <a:pt x="216" y="90"/>
                  </a:cubicBezTo>
                  <a:cubicBezTo>
                    <a:pt x="217" y="92"/>
                    <a:pt x="216" y="90"/>
                    <a:pt x="215" y="90"/>
                  </a:cubicBezTo>
                  <a:cubicBezTo>
                    <a:pt x="215" y="91"/>
                    <a:pt x="216" y="91"/>
                    <a:pt x="216" y="91"/>
                  </a:cubicBezTo>
                  <a:cubicBezTo>
                    <a:pt x="216" y="93"/>
                    <a:pt x="214" y="89"/>
                    <a:pt x="214" y="90"/>
                  </a:cubicBezTo>
                  <a:cubicBezTo>
                    <a:pt x="214" y="90"/>
                    <a:pt x="214" y="91"/>
                    <a:pt x="214" y="92"/>
                  </a:cubicBezTo>
                  <a:cubicBezTo>
                    <a:pt x="215" y="90"/>
                    <a:pt x="215" y="94"/>
                    <a:pt x="215" y="94"/>
                  </a:cubicBezTo>
                  <a:cubicBezTo>
                    <a:pt x="215" y="94"/>
                    <a:pt x="215" y="94"/>
                    <a:pt x="216" y="94"/>
                  </a:cubicBezTo>
                  <a:cubicBezTo>
                    <a:pt x="216" y="94"/>
                    <a:pt x="216" y="94"/>
                    <a:pt x="216" y="94"/>
                  </a:cubicBezTo>
                  <a:cubicBezTo>
                    <a:pt x="218" y="97"/>
                    <a:pt x="218" y="96"/>
                    <a:pt x="215" y="95"/>
                  </a:cubicBezTo>
                  <a:cubicBezTo>
                    <a:pt x="215" y="95"/>
                    <a:pt x="216" y="96"/>
                    <a:pt x="217" y="96"/>
                  </a:cubicBezTo>
                  <a:cubicBezTo>
                    <a:pt x="217" y="96"/>
                    <a:pt x="217" y="96"/>
                    <a:pt x="217" y="96"/>
                  </a:cubicBezTo>
                  <a:cubicBezTo>
                    <a:pt x="217" y="97"/>
                    <a:pt x="217" y="97"/>
                    <a:pt x="217" y="96"/>
                  </a:cubicBezTo>
                  <a:cubicBezTo>
                    <a:pt x="217" y="97"/>
                    <a:pt x="218" y="97"/>
                    <a:pt x="218" y="98"/>
                  </a:cubicBezTo>
                  <a:cubicBezTo>
                    <a:pt x="218" y="98"/>
                    <a:pt x="218" y="100"/>
                    <a:pt x="218" y="100"/>
                  </a:cubicBezTo>
                  <a:cubicBezTo>
                    <a:pt x="218" y="101"/>
                    <a:pt x="218" y="101"/>
                    <a:pt x="218" y="101"/>
                  </a:cubicBezTo>
                  <a:cubicBezTo>
                    <a:pt x="217" y="100"/>
                    <a:pt x="217" y="100"/>
                    <a:pt x="217" y="100"/>
                  </a:cubicBezTo>
                  <a:cubicBezTo>
                    <a:pt x="217" y="99"/>
                    <a:pt x="217" y="99"/>
                    <a:pt x="216" y="99"/>
                  </a:cubicBezTo>
                  <a:cubicBezTo>
                    <a:pt x="217" y="100"/>
                    <a:pt x="215" y="101"/>
                    <a:pt x="215" y="100"/>
                  </a:cubicBezTo>
                  <a:cubicBezTo>
                    <a:pt x="215" y="100"/>
                    <a:pt x="216" y="100"/>
                    <a:pt x="216" y="101"/>
                  </a:cubicBezTo>
                  <a:cubicBezTo>
                    <a:pt x="216" y="101"/>
                    <a:pt x="216" y="101"/>
                    <a:pt x="216" y="101"/>
                  </a:cubicBezTo>
                  <a:cubicBezTo>
                    <a:pt x="216" y="102"/>
                    <a:pt x="216" y="102"/>
                    <a:pt x="216" y="103"/>
                  </a:cubicBezTo>
                  <a:cubicBezTo>
                    <a:pt x="217" y="103"/>
                    <a:pt x="217" y="103"/>
                    <a:pt x="217" y="103"/>
                  </a:cubicBezTo>
                  <a:cubicBezTo>
                    <a:pt x="217" y="103"/>
                    <a:pt x="217" y="103"/>
                    <a:pt x="218" y="104"/>
                  </a:cubicBezTo>
                  <a:cubicBezTo>
                    <a:pt x="218" y="104"/>
                    <a:pt x="219" y="105"/>
                    <a:pt x="218" y="105"/>
                  </a:cubicBezTo>
                  <a:cubicBezTo>
                    <a:pt x="218" y="106"/>
                    <a:pt x="218" y="106"/>
                    <a:pt x="217" y="105"/>
                  </a:cubicBezTo>
                  <a:cubicBezTo>
                    <a:pt x="217" y="105"/>
                    <a:pt x="217" y="105"/>
                    <a:pt x="217" y="104"/>
                  </a:cubicBezTo>
                  <a:cubicBezTo>
                    <a:pt x="216" y="102"/>
                    <a:pt x="218" y="106"/>
                    <a:pt x="216" y="105"/>
                  </a:cubicBezTo>
                  <a:cubicBezTo>
                    <a:pt x="215" y="105"/>
                    <a:pt x="215" y="104"/>
                    <a:pt x="215" y="103"/>
                  </a:cubicBezTo>
                  <a:cubicBezTo>
                    <a:pt x="215" y="103"/>
                    <a:pt x="215" y="103"/>
                    <a:pt x="215" y="103"/>
                  </a:cubicBezTo>
                  <a:cubicBezTo>
                    <a:pt x="214" y="103"/>
                    <a:pt x="215" y="105"/>
                    <a:pt x="215" y="105"/>
                  </a:cubicBezTo>
                  <a:cubicBezTo>
                    <a:pt x="215" y="104"/>
                    <a:pt x="216" y="106"/>
                    <a:pt x="216" y="106"/>
                  </a:cubicBezTo>
                  <a:cubicBezTo>
                    <a:pt x="217" y="107"/>
                    <a:pt x="217" y="107"/>
                    <a:pt x="217" y="108"/>
                  </a:cubicBezTo>
                  <a:cubicBezTo>
                    <a:pt x="217" y="108"/>
                    <a:pt x="217" y="108"/>
                    <a:pt x="217" y="108"/>
                  </a:cubicBezTo>
                  <a:cubicBezTo>
                    <a:pt x="216" y="108"/>
                    <a:pt x="214" y="108"/>
                    <a:pt x="215" y="108"/>
                  </a:cubicBezTo>
                  <a:cubicBezTo>
                    <a:pt x="214" y="108"/>
                    <a:pt x="214" y="108"/>
                    <a:pt x="214" y="108"/>
                  </a:cubicBezTo>
                  <a:cubicBezTo>
                    <a:pt x="214" y="108"/>
                    <a:pt x="214" y="108"/>
                    <a:pt x="214" y="108"/>
                  </a:cubicBezTo>
                  <a:cubicBezTo>
                    <a:pt x="214" y="108"/>
                    <a:pt x="214" y="108"/>
                    <a:pt x="213" y="108"/>
                  </a:cubicBezTo>
                  <a:cubicBezTo>
                    <a:pt x="213" y="108"/>
                    <a:pt x="213" y="108"/>
                    <a:pt x="212" y="107"/>
                  </a:cubicBezTo>
                  <a:cubicBezTo>
                    <a:pt x="211" y="107"/>
                    <a:pt x="210" y="107"/>
                    <a:pt x="210" y="106"/>
                  </a:cubicBezTo>
                  <a:cubicBezTo>
                    <a:pt x="210" y="106"/>
                    <a:pt x="210" y="106"/>
                    <a:pt x="210" y="106"/>
                  </a:cubicBezTo>
                  <a:cubicBezTo>
                    <a:pt x="210" y="105"/>
                    <a:pt x="210" y="105"/>
                    <a:pt x="210" y="105"/>
                  </a:cubicBezTo>
                  <a:cubicBezTo>
                    <a:pt x="211" y="105"/>
                    <a:pt x="213" y="107"/>
                    <a:pt x="213" y="107"/>
                  </a:cubicBezTo>
                  <a:cubicBezTo>
                    <a:pt x="213" y="107"/>
                    <a:pt x="214" y="107"/>
                    <a:pt x="214" y="108"/>
                  </a:cubicBezTo>
                  <a:cubicBezTo>
                    <a:pt x="213" y="107"/>
                    <a:pt x="211" y="104"/>
                    <a:pt x="213" y="105"/>
                  </a:cubicBezTo>
                  <a:cubicBezTo>
                    <a:pt x="213" y="105"/>
                    <a:pt x="212" y="105"/>
                    <a:pt x="212" y="104"/>
                  </a:cubicBezTo>
                  <a:cubicBezTo>
                    <a:pt x="212" y="104"/>
                    <a:pt x="212" y="104"/>
                    <a:pt x="212" y="104"/>
                  </a:cubicBezTo>
                  <a:cubicBezTo>
                    <a:pt x="212" y="105"/>
                    <a:pt x="211" y="105"/>
                    <a:pt x="211" y="104"/>
                  </a:cubicBezTo>
                  <a:cubicBezTo>
                    <a:pt x="211" y="106"/>
                    <a:pt x="211" y="104"/>
                    <a:pt x="210" y="105"/>
                  </a:cubicBezTo>
                  <a:cubicBezTo>
                    <a:pt x="210" y="105"/>
                    <a:pt x="210" y="105"/>
                    <a:pt x="210" y="105"/>
                  </a:cubicBezTo>
                  <a:cubicBezTo>
                    <a:pt x="210" y="106"/>
                    <a:pt x="210" y="106"/>
                    <a:pt x="209" y="105"/>
                  </a:cubicBezTo>
                  <a:cubicBezTo>
                    <a:pt x="209" y="105"/>
                    <a:pt x="209" y="105"/>
                    <a:pt x="209" y="105"/>
                  </a:cubicBezTo>
                  <a:cubicBezTo>
                    <a:pt x="209" y="105"/>
                    <a:pt x="209" y="105"/>
                    <a:pt x="208" y="105"/>
                  </a:cubicBezTo>
                  <a:cubicBezTo>
                    <a:pt x="209" y="105"/>
                    <a:pt x="210" y="107"/>
                    <a:pt x="210" y="108"/>
                  </a:cubicBezTo>
                  <a:cubicBezTo>
                    <a:pt x="210" y="108"/>
                    <a:pt x="210" y="108"/>
                    <a:pt x="210" y="108"/>
                  </a:cubicBezTo>
                  <a:cubicBezTo>
                    <a:pt x="210" y="108"/>
                    <a:pt x="210" y="108"/>
                    <a:pt x="210" y="108"/>
                  </a:cubicBezTo>
                  <a:cubicBezTo>
                    <a:pt x="211" y="110"/>
                    <a:pt x="211" y="109"/>
                    <a:pt x="211" y="110"/>
                  </a:cubicBezTo>
                  <a:cubicBezTo>
                    <a:pt x="210" y="110"/>
                    <a:pt x="213" y="111"/>
                    <a:pt x="212" y="112"/>
                  </a:cubicBezTo>
                  <a:cubicBezTo>
                    <a:pt x="213" y="112"/>
                    <a:pt x="215" y="115"/>
                    <a:pt x="213" y="114"/>
                  </a:cubicBezTo>
                  <a:cubicBezTo>
                    <a:pt x="213" y="114"/>
                    <a:pt x="213" y="114"/>
                    <a:pt x="213" y="114"/>
                  </a:cubicBezTo>
                  <a:cubicBezTo>
                    <a:pt x="214" y="115"/>
                    <a:pt x="214" y="114"/>
                    <a:pt x="214" y="114"/>
                  </a:cubicBezTo>
                  <a:cubicBezTo>
                    <a:pt x="214" y="115"/>
                    <a:pt x="214" y="115"/>
                    <a:pt x="214" y="115"/>
                  </a:cubicBezTo>
                  <a:cubicBezTo>
                    <a:pt x="214" y="116"/>
                    <a:pt x="214" y="116"/>
                    <a:pt x="214" y="117"/>
                  </a:cubicBezTo>
                  <a:cubicBezTo>
                    <a:pt x="215" y="113"/>
                    <a:pt x="215" y="123"/>
                    <a:pt x="214" y="119"/>
                  </a:cubicBezTo>
                  <a:cubicBezTo>
                    <a:pt x="214" y="119"/>
                    <a:pt x="214" y="118"/>
                    <a:pt x="214" y="118"/>
                  </a:cubicBezTo>
                  <a:cubicBezTo>
                    <a:pt x="214" y="119"/>
                    <a:pt x="214" y="119"/>
                    <a:pt x="214" y="120"/>
                  </a:cubicBezTo>
                  <a:cubicBezTo>
                    <a:pt x="213" y="119"/>
                    <a:pt x="213" y="119"/>
                    <a:pt x="213" y="119"/>
                  </a:cubicBezTo>
                  <a:cubicBezTo>
                    <a:pt x="212" y="118"/>
                    <a:pt x="211" y="115"/>
                    <a:pt x="211" y="114"/>
                  </a:cubicBezTo>
                  <a:cubicBezTo>
                    <a:pt x="211" y="115"/>
                    <a:pt x="210" y="113"/>
                    <a:pt x="210" y="113"/>
                  </a:cubicBezTo>
                  <a:cubicBezTo>
                    <a:pt x="209" y="112"/>
                    <a:pt x="209" y="112"/>
                    <a:pt x="208" y="112"/>
                  </a:cubicBezTo>
                  <a:cubicBezTo>
                    <a:pt x="208" y="111"/>
                    <a:pt x="207" y="110"/>
                    <a:pt x="207" y="109"/>
                  </a:cubicBezTo>
                  <a:cubicBezTo>
                    <a:pt x="207" y="109"/>
                    <a:pt x="207" y="109"/>
                    <a:pt x="207" y="109"/>
                  </a:cubicBezTo>
                  <a:cubicBezTo>
                    <a:pt x="206" y="109"/>
                    <a:pt x="206" y="109"/>
                    <a:pt x="206" y="108"/>
                  </a:cubicBezTo>
                  <a:cubicBezTo>
                    <a:pt x="206" y="109"/>
                    <a:pt x="206" y="109"/>
                    <a:pt x="206" y="109"/>
                  </a:cubicBezTo>
                  <a:cubicBezTo>
                    <a:pt x="206" y="110"/>
                    <a:pt x="208" y="111"/>
                    <a:pt x="207" y="111"/>
                  </a:cubicBezTo>
                  <a:cubicBezTo>
                    <a:pt x="207" y="111"/>
                    <a:pt x="208" y="112"/>
                    <a:pt x="208" y="112"/>
                  </a:cubicBezTo>
                  <a:cubicBezTo>
                    <a:pt x="208" y="112"/>
                    <a:pt x="209" y="113"/>
                    <a:pt x="209" y="113"/>
                  </a:cubicBezTo>
                  <a:cubicBezTo>
                    <a:pt x="210" y="113"/>
                    <a:pt x="210" y="114"/>
                    <a:pt x="210" y="114"/>
                  </a:cubicBezTo>
                  <a:cubicBezTo>
                    <a:pt x="210" y="115"/>
                    <a:pt x="207" y="114"/>
                    <a:pt x="206" y="113"/>
                  </a:cubicBezTo>
                  <a:cubicBezTo>
                    <a:pt x="207" y="113"/>
                    <a:pt x="207" y="113"/>
                    <a:pt x="207" y="114"/>
                  </a:cubicBezTo>
                  <a:cubicBezTo>
                    <a:pt x="207" y="114"/>
                    <a:pt x="207" y="115"/>
                    <a:pt x="207" y="115"/>
                  </a:cubicBezTo>
                  <a:cubicBezTo>
                    <a:pt x="207" y="115"/>
                    <a:pt x="206" y="115"/>
                    <a:pt x="206" y="115"/>
                  </a:cubicBezTo>
                  <a:cubicBezTo>
                    <a:pt x="206" y="115"/>
                    <a:pt x="206" y="115"/>
                    <a:pt x="206" y="115"/>
                  </a:cubicBezTo>
                  <a:cubicBezTo>
                    <a:pt x="206" y="115"/>
                    <a:pt x="205" y="114"/>
                    <a:pt x="205" y="115"/>
                  </a:cubicBezTo>
                  <a:cubicBezTo>
                    <a:pt x="206" y="115"/>
                    <a:pt x="206" y="115"/>
                    <a:pt x="206" y="115"/>
                  </a:cubicBezTo>
                  <a:cubicBezTo>
                    <a:pt x="206" y="115"/>
                    <a:pt x="207" y="115"/>
                    <a:pt x="207" y="116"/>
                  </a:cubicBezTo>
                  <a:cubicBezTo>
                    <a:pt x="207" y="116"/>
                    <a:pt x="207" y="116"/>
                    <a:pt x="207" y="116"/>
                  </a:cubicBezTo>
                  <a:cubicBezTo>
                    <a:pt x="207" y="116"/>
                    <a:pt x="207" y="116"/>
                    <a:pt x="207" y="115"/>
                  </a:cubicBezTo>
                  <a:cubicBezTo>
                    <a:pt x="207" y="114"/>
                    <a:pt x="209" y="115"/>
                    <a:pt x="210" y="115"/>
                  </a:cubicBezTo>
                  <a:cubicBezTo>
                    <a:pt x="212" y="117"/>
                    <a:pt x="210" y="117"/>
                    <a:pt x="209" y="116"/>
                  </a:cubicBezTo>
                  <a:cubicBezTo>
                    <a:pt x="209" y="117"/>
                    <a:pt x="208" y="117"/>
                    <a:pt x="207" y="117"/>
                  </a:cubicBezTo>
                  <a:cubicBezTo>
                    <a:pt x="207" y="117"/>
                    <a:pt x="207" y="117"/>
                    <a:pt x="206" y="116"/>
                  </a:cubicBezTo>
                  <a:cubicBezTo>
                    <a:pt x="206" y="117"/>
                    <a:pt x="207" y="117"/>
                    <a:pt x="208" y="118"/>
                  </a:cubicBezTo>
                  <a:cubicBezTo>
                    <a:pt x="208" y="118"/>
                    <a:pt x="208" y="118"/>
                    <a:pt x="208" y="118"/>
                  </a:cubicBezTo>
                  <a:cubicBezTo>
                    <a:pt x="208" y="117"/>
                    <a:pt x="208" y="117"/>
                    <a:pt x="209" y="118"/>
                  </a:cubicBezTo>
                  <a:cubicBezTo>
                    <a:pt x="210" y="118"/>
                    <a:pt x="210" y="118"/>
                    <a:pt x="210" y="118"/>
                  </a:cubicBezTo>
                  <a:cubicBezTo>
                    <a:pt x="210" y="118"/>
                    <a:pt x="210" y="118"/>
                    <a:pt x="210" y="118"/>
                  </a:cubicBezTo>
                  <a:cubicBezTo>
                    <a:pt x="211" y="118"/>
                    <a:pt x="211" y="118"/>
                    <a:pt x="211" y="118"/>
                  </a:cubicBezTo>
                  <a:cubicBezTo>
                    <a:pt x="212" y="119"/>
                    <a:pt x="216" y="123"/>
                    <a:pt x="213" y="121"/>
                  </a:cubicBezTo>
                  <a:close/>
                  <a:moveTo>
                    <a:pt x="209" y="107"/>
                  </a:moveTo>
                  <a:cubicBezTo>
                    <a:pt x="209" y="107"/>
                    <a:pt x="209" y="107"/>
                    <a:pt x="209" y="108"/>
                  </a:cubicBezTo>
                  <a:cubicBezTo>
                    <a:pt x="209" y="108"/>
                    <a:pt x="209" y="108"/>
                    <a:pt x="209" y="108"/>
                  </a:cubicBezTo>
                  <a:cubicBezTo>
                    <a:pt x="209" y="108"/>
                    <a:pt x="210" y="108"/>
                    <a:pt x="210" y="108"/>
                  </a:cubicBezTo>
                  <a:cubicBezTo>
                    <a:pt x="210" y="108"/>
                    <a:pt x="209" y="107"/>
                    <a:pt x="209" y="107"/>
                  </a:cubicBezTo>
                  <a:cubicBezTo>
                    <a:pt x="209" y="107"/>
                    <a:pt x="209" y="107"/>
                    <a:pt x="209" y="107"/>
                  </a:cubicBezTo>
                  <a:close/>
                  <a:moveTo>
                    <a:pt x="215" y="97"/>
                  </a:moveTo>
                  <a:cubicBezTo>
                    <a:pt x="215" y="97"/>
                    <a:pt x="215" y="98"/>
                    <a:pt x="215" y="98"/>
                  </a:cubicBezTo>
                  <a:cubicBezTo>
                    <a:pt x="216" y="98"/>
                    <a:pt x="216" y="98"/>
                    <a:pt x="216" y="99"/>
                  </a:cubicBezTo>
                  <a:cubicBezTo>
                    <a:pt x="216" y="98"/>
                    <a:pt x="215" y="97"/>
                    <a:pt x="215" y="97"/>
                  </a:cubicBezTo>
                  <a:close/>
                  <a:moveTo>
                    <a:pt x="208" y="105"/>
                  </a:moveTo>
                  <a:cubicBezTo>
                    <a:pt x="208" y="105"/>
                    <a:pt x="208" y="105"/>
                    <a:pt x="208" y="105"/>
                  </a:cubicBezTo>
                  <a:cubicBezTo>
                    <a:pt x="208" y="105"/>
                    <a:pt x="208" y="105"/>
                    <a:pt x="208" y="105"/>
                  </a:cubicBezTo>
                  <a:cubicBezTo>
                    <a:pt x="208" y="105"/>
                    <a:pt x="208" y="105"/>
                    <a:pt x="208" y="105"/>
                  </a:cubicBezTo>
                  <a:close/>
                  <a:moveTo>
                    <a:pt x="169" y="32"/>
                  </a:moveTo>
                  <a:cubicBezTo>
                    <a:pt x="168" y="32"/>
                    <a:pt x="168" y="31"/>
                    <a:pt x="168" y="30"/>
                  </a:cubicBezTo>
                  <a:cubicBezTo>
                    <a:pt x="168" y="31"/>
                    <a:pt x="168" y="32"/>
                    <a:pt x="169" y="32"/>
                  </a:cubicBezTo>
                  <a:close/>
                  <a:moveTo>
                    <a:pt x="221" y="103"/>
                  </a:moveTo>
                  <a:cubicBezTo>
                    <a:pt x="221" y="103"/>
                    <a:pt x="220" y="103"/>
                    <a:pt x="220" y="103"/>
                  </a:cubicBezTo>
                  <a:cubicBezTo>
                    <a:pt x="221" y="103"/>
                    <a:pt x="221" y="103"/>
                    <a:pt x="221" y="103"/>
                  </a:cubicBezTo>
                  <a:cubicBezTo>
                    <a:pt x="221" y="103"/>
                    <a:pt x="221" y="103"/>
                    <a:pt x="221" y="103"/>
                  </a:cubicBezTo>
                  <a:close/>
                  <a:moveTo>
                    <a:pt x="220" y="103"/>
                  </a:moveTo>
                  <a:cubicBezTo>
                    <a:pt x="220" y="102"/>
                    <a:pt x="218" y="100"/>
                    <a:pt x="220" y="103"/>
                  </a:cubicBezTo>
                  <a:close/>
                  <a:moveTo>
                    <a:pt x="212" y="109"/>
                  </a:moveTo>
                  <a:cubicBezTo>
                    <a:pt x="212" y="110"/>
                    <a:pt x="215" y="114"/>
                    <a:pt x="214" y="113"/>
                  </a:cubicBezTo>
                  <a:cubicBezTo>
                    <a:pt x="215" y="113"/>
                    <a:pt x="213" y="111"/>
                    <a:pt x="214" y="112"/>
                  </a:cubicBezTo>
                  <a:cubicBezTo>
                    <a:pt x="216" y="113"/>
                    <a:pt x="211" y="106"/>
                    <a:pt x="212" y="109"/>
                  </a:cubicBezTo>
                  <a:close/>
                  <a:moveTo>
                    <a:pt x="174" y="28"/>
                  </a:moveTo>
                  <a:cubicBezTo>
                    <a:pt x="174" y="28"/>
                    <a:pt x="175" y="28"/>
                    <a:pt x="175" y="28"/>
                  </a:cubicBezTo>
                  <a:cubicBezTo>
                    <a:pt x="175" y="29"/>
                    <a:pt x="175" y="28"/>
                    <a:pt x="174" y="28"/>
                  </a:cubicBezTo>
                  <a:close/>
                  <a:moveTo>
                    <a:pt x="173" y="29"/>
                  </a:moveTo>
                  <a:cubicBezTo>
                    <a:pt x="173" y="29"/>
                    <a:pt x="174" y="29"/>
                    <a:pt x="174" y="29"/>
                  </a:cubicBezTo>
                  <a:cubicBezTo>
                    <a:pt x="176" y="33"/>
                    <a:pt x="175" y="30"/>
                    <a:pt x="174" y="28"/>
                  </a:cubicBezTo>
                  <a:cubicBezTo>
                    <a:pt x="174" y="28"/>
                    <a:pt x="174" y="27"/>
                    <a:pt x="174" y="27"/>
                  </a:cubicBezTo>
                  <a:cubicBezTo>
                    <a:pt x="173" y="25"/>
                    <a:pt x="173" y="28"/>
                    <a:pt x="173" y="29"/>
                  </a:cubicBezTo>
                  <a:close/>
                  <a:moveTo>
                    <a:pt x="190" y="27"/>
                  </a:moveTo>
                  <a:cubicBezTo>
                    <a:pt x="190" y="27"/>
                    <a:pt x="191" y="27"/>
                    <a:pt x="191" y="27"/>
                  </a:cubicBezTo>
                  <a:cubicBezTo>
                    <a:pt x="191" y="28"/>
                    <a:pt x="193" y="29"/>
                    <a:pt x="192" y="28"/>
                  </a:cubicBezTo>
                  <a:cubicBezTo>
                    <a:pt x="192" y="28"/>
                    <a:pt x="191" y="28"/>
                    <a:pt x="191" y="28"/>
                  </a:cubicBezTo>
                  <a:cubicBezTo>
                    <a:pt x="191" y="23"/>
                    <a:pt x="188" y="26"/>
                    <a:pt x="190" y="27"/>
                  </a:cubicBezTo>
                  <a:close/>
                  <a:moveTo>
                    <a:pt x="190" y="29"/>
                  </a:moveTo>
                  <a:cubicBezTo>
                    <a:pt x="190" y="29"/>
                    <a:pt x="190" y="29"/>
                    <a:pt x="190" y="29"/>
                  </a:cubicBezTo>
                  <a:cubicBezTo>
                    <a:pt x="191" y="29"/>
                    <a:pt x="191" y="30"/>
                    <a:pt x="190" y="29"/>
                  </a:cubicBezTo>
                  <a:close/>
                  <a:moveTo>
                    <a:pt x="190" y="29"/>
                  </a:moveTo>
                  <a:cubicBezTo>
                    <a:pt x="190" y="28"/>
                    <a:pt x="188" y="25"/>
                    <a:pt x="189" y="27"/>
                  </a:cubicBezTo>
                  <a:cubicBezTo>
                    <a:pt x="189" y="28"/>
                    <a:pt x="190" y="30"/>
                    <a:pt x="190" y="29"/>
                  </a:cubicBezTo>
                  <a:close/>
                  <a:moveTo>
                    <a:pt x="189" y="27"/>
                  </a:moveTo>
                  <a:cubicBezTo>
                    <a:pt x="189" y="27"/>
                    <a:pt x="189" y="27"/>
                    <a:pt x="189" y="27"/>
                  </a:cubicBezTo>
                  <a:close/>
                  <a:moveTo>
                    <a:pt x="213" y="108"/>
                  </a:moveTo>
                  <a:cubicBezTo>
                    <a:pt x="213" y="108"/>
                    <a:pt x="213" y="108"/>
                    <a:pt x="213" y="108"/>
                  </a:cubicBezTo>
                  <a:close/>
                  <a:moveTo>
                    <a:pt x="218" y="71"/>
                  </a:moveTo>
                  <a:cubicBezTo>
                    <a:pt x="218" y="71"/>
                    <a:pt x="219" y="71"/>
                    <a:pt x="219" y="71"/>
                  </a:cubicBezTo>
                  <a:cubicBezTo>
                    <a:pt x="218" y="69"/>
                    <a:pt x="218" y="71"/>
                    <a:pt x="218" y="71"/>
                  </a:cubicBezTo>
                  <a:close/>
                  <a:moveTo>
                    <a:pt x="220" y="60"/>
                  </a:moveTo>
                  <a:cubicBezTo>
                    <a:pt x="221" y="61"/>
                    <a:pt x="221" y="59"/>
                    <a:pt x="220" y="58"/>
                  </a:cubicBezTo>
                  <a:cubicBezTo>
                    <a:pt x="219" y="58"/>
                    <a:pt x="220" y="59"/>
                    <a:pt x="220" y="60"/>
                  </a:cubicBezTo>
                  <a:close/>
                  <a:moveTo>
                    <a:pt x="220" y="89"/>
                  </a:moveTo>
                  <a:cubicBezTo>
                    <a:pt x="220" y="89"/>
                    <a:pt x="220" y="89"/>
                    <a:pt x="220" y="88"/>
                  </a:cubicBezTo>
                  <a:cubicBezTo>
                    <a:pt x="221" y="86"/>
                    <a:pt x="219" y="88"/>
                    <a:pt x="220" y="89"/>
                  </a:cubicBezTo>
                  <a:close/>
                  <a:moveTo>
                    <a:pt x="218" y="95"/>
                  </a:moveTo>
                  <a:cubicBezTo>
                    <a:pt x="219" y="96"/>
                    <a:pt x="219" y="97"/>
                    <a:pt x="219" y="98"/>
                  </a:cubicBezTo>
                  <a:cubicBezTo>
                    <a:pt x="220" y="96"/>
                    <a:pt x="218" y="93"/>
                    <a:pt x="218" y="95"/>
                  </a:cubicBezTo>
                  <a:close/>
                  <a:moveTo>
                    <a:pt x="150" y="50"/>
                  </a:moveTo>
                  <a:cubicBezTo>
                    <a:pt x="150" y="49"/>
                    <a:pt x="148" y="49"/>
                    <a:pt x="150" y="50"/>
                  </a:cubicBezTo>
                  <a:cubicBezTo>
                    <a:pt x="150" y="50"/>
                    <a:pt x="151" y="50"/>
                    <a:pt x="150" y="50"/>
                  </a:cubicBezTo>
                  <a:close/>
                  <a:moveTo>
                    <a:pt x="191" y="29"/>
                  </a:moveTo>
                  <a:cubicBezTo>
                    <a:pt x="191" y="29"/>
                    <a:pt x="191" y="29"/>
                    <a:pt x="191" y="29"/>
                  </a:cubicBezTo>
                  <a:cubicBezTo>
                    <a:pt x="192" y="29"/>
                    <a:pt x="191" y="29"/>
                    <a:pt x="191" y="28"/>
                  </a:cubicBezTo>
                  <a:cubicBezTo>
                    <a:pt x="189" y="26"/>
                    <a:pt x="190" y="28"/>
                    <a:pt x="191" y="29"/>
                  </a:cubicBezTo>
                  <a:cubicBezTo>
                    <a:pt x="191" y="30"/>
                    <a:pt x="191" y="30"/>
                    <a:pt x="191" y="29"/>
                  </a:cubicBezTo>
                  <a:close/>
                  <a:moveTo>
                    <a:pt x="191" y="28"/>
                  </a:moveTo>
                  <a:cubicBezTo>
                    <a:pt x="191" y="29"/>
                    <a:pt x="191" y="28"/>
                    <a:pt x="191" y="28"/>
                  </a:cubicBezTo>
                  <a:close/>
                  <a:moveTo>
                    <a:pt x="218" y="81"/>
                  </a:moveTo>
                  <a:cubicBezTo>
                    <a:pt x="218" y="80"/>
                    <a:pt x="219" y="80"/>
                    <a:pt x="218" y="80"/>
                  </a:cubicBezTo>
                  <a:cubicBezTo>
                    <a:pt x="217" y="81"/>
                    <a:pt x="218" y="80"/>
                    <a:pt x="218" y="81"/>
                  </a:cubicBezTo>
                  <a:close/>
                  <a:moveTo>
                    <a:pt x="221" y="79"/>
                  </a:moveTo>
                  <a:cubicBezTo>
                    <a:pt x="220" y="79"/>
                    <a:pt x="220" y="79"/>
                    <a:pt x="220" y="80"/>
                  </a:cubicBezTo>
                  <a:cubicBezTo>
                    <a:pt x="221" y="80"/>
                    <a:pt x="221" y="80"/>
                    <a:pt x="221" y="79"/>
                  </a:cubicBezTo>
                  <a:close/>
                  <a:moveTo>
                    <a:pt x="152" y="51"/>
                  </a:moveTo>
                  <a:cubicBezTo>
                    <a:pt x="150" y="49"/>
                    <a:pt x="151" y="50"/>
                    <a:pt x="151" y="50"/>
                  </a:cubicBezTo>
                  <a:cubicBezTo>
                    <a:pt x="151" y="51"/>
                    <a:pt x="152" y="51"/>
                    <a:pt x="152" y="51"/>
                  </a:cubicBezTo>
                  <a:close/>
                  <a:moveTo>
                    <a:pt x="174" y="94"/>
                  </a:moveTo>
                  <a:cubicBezTo>
                    <a:pt x="174" y="94"/>
                    <a:pt x="174" y="94"/>
                    <a:pt x="174" y="93"/>
                  </a:cubicBezTo>
                  <a:cubicBezTo>
                    <a:pt x="173" y="93"/>
                    <a:pt x="173" y="94"/>
                    <a:pt x="174" y="94"/>
                  </a:cubicBezTo>
                  <a:close/>
                  <a:moveTo>
                    <a:pt x="177" y="101"/>
                  </a:moveTo>
                  <a:cubicBezTo>
                    <a:pt x="176" y="99"/>
                    <a:pt x="177" y="102"/>
                    <a:pt x="177" y="102"/>
                  </a:cubicBezTo>
                  <a:cubicBezTo>
                    <a:pt x="177" y="102"/>
                    <a:pt x="177" y="101"/>
                    <a:pt x="177" y="101"/>
                  </a:cubicBezTo>
                  <a:close/>
                  <a:moveTo>
                    <a:pt x="212" y="108"/>
                  </a:moveTo>
                  <a:cubicBezTo>
                    <a:pt x="212" y="109"/>
                    <a:pt x="214" y="111"/>
                    <a:pt x="215" y="111"/>
                  </a:cubicBezTo>
                  <a:cubicBezTo>
                    <a:pt x="214" y="109"/>
                    <a:pt x="212" y="109"/>
                    <a:pt x="212" y="108"/>
                  </a:cubicBezTo>
                  <a:close/>
                  <a:moveTo>
                    <a:pt x="218" y="83"/>
                  </a:moveTo>
                  <a:cubicBezTo>
                    <a:pt x="218" y="83"/>
                    <a:pt x="218" y="84"/>
                    <a:pt x="218" y="84"/>
                  </a:cubicBezTo>
                  <a:cubicBezTo>
                    <a:pt x="218" y="84"/>
                    <a:pt x="218" y="84"/>
                    <a:pt x="218" y="84"/>
                  </a:cubicBezTo>
                  <a:cubicBezTo>
                    <a:pt x="218" y="84"/>
                    <a:pt x="219" y="84"/>
                    <a:pt x="219" y="84"/>
                  </a:cubicBezTo>
                  <a:cubicBezTo>
                    <a:pt x="219" y="84"/>
                    <a:pt x="219" y="83"/>
                    <a:pt x="218" y="83"/>
                  </a:cubicBezTo>
                  <a:close/>
                  <a:moveTo>
                    <a:pt x="176" y="100"/>
                  </a:moveTo>
                  <a:cubicBezTo>
                    <a:pt x="175" y="99"/>
                    <a:pt x="174" y="97"/>
                    <a:pt x="173" y="97"/>
                  </a:cubicBezTo>
                  <a:cubicBezTo>
                    <a:pt x="173" y="96"/>
                    <a:pt x="173" y="96"/>
                    <a:pt x="172" y="96"/>
                  </a:cubicBezTo>
                  <a:cubicBezTo>
                    <a:pt x="172" y="96"/>
                    <a:pt x="172" y="97"/>
                    <a:pt x="173" y="98"/>
                  </a:cubicBezTo>
                  <a:cubicBezTo>
                    <a:pt x="173" y="98"/>
                    <a:pt x="172" y="98"/>
                    <a:pt x="172" y="98"/>
                  </a:cubicBezTo>
                  <a:cubicBezTo>
                    <a:pt x="172" y="99"/>
                    <a:pt x="173" y="100"/>
                    <a:pt x="174" y="100"/>
                  </a:cubicBezTo>
                  <a:cubicBezTo>
                    <a:pt x="173" y="100"/>
                    <a:pt x="173" y="100"/>
                    <a:pt x="173" y="100"/>
                  </a:cubicBezTo>
                  <a:cubicBezTo>
                    <a:pt x="173" y="100"/>
                    <a:pt x="173" y="100"/>
                    <a:pt x="174" y="101"/>
                  </a:cubicBezTo>
                  <a:cubicBezTo>
                    <a:pt x="174" y="101"/>
                    <a:pt x="175" y="101"/>
                    <a:pt x="176" y="101"/>
                  </a:cubicBezTo>
                  <a:cubicBezTo>
                    <a:pt x="176" y="101"/>
                    <a:pt x="176" y="100"/>
                    <a:pt x="176" y="100"/>
                  </a:cubicBezTo>
                  <a:close/>
                  <a:moveTo>
                    <a:pt x="216" y="94"/>
                  </a:moveTo>
                  <a:cubicBezTo>
                    <a:pt x="218" y="96"/>
                    <a:pt x="216" y="92"/>
                    <a:pt x="216" y="94"/>
                  </a:cubicBezTo>
                  <a:close/>
                  <a:moveTo>
                    <a:pt x="189" y="26"/>
                  </a:moveTo>
                  <a:cubicBezTo>
                    <a:pt x="189" y="26"/>
                    <a:pt x="189" y="26"/>
                    <a:pt x="188" y="25"/>
                  </a:cubicBezTo>
                  <a:cubicBezTo>
                    <a:pt x="188" y="25"/>
                    <a:pt x="188" y="26"/>
                    <a:pt x="189" y="26"/>
                  </a:cubicBezTo>
                  <a:close/>
                  <a:moveTo>
                    <a:pt x="184" y="34"/>
                  </a:moveTo>
                  <a:cubicBezTo>
                    <a:pt x="184" y="33"/>
                    <a:pt x="184" y="33"/>
                    <a:pt x="185" y="33"/>
                  </a:cubicBezTo>
                  <a:cubicBezTo>
                    <a:pt x="184" y="32"/>
                    <a:pt x="184" y="31"/>
                    <a:pt x="184" y="31"/>
                  </a:cubicBezTo>
                  <a:cubicBezTo>
                    <a:pt x="184" y="30"/>
                    <a:pt x="183" y="30"/>
                    <a:pt x="183" y="30"/>
                  </a:cubicBezTo>
                  <a:cubicBezTo>
                    <a:pt x="183" y="29"/>
                    <a:pt x="183" y="29"/>
                    <a:pt x="183" y="29"/>
                  </a:cubicBezTo>
                  <a:cubicBezTo>
                    <a:pt x="182" y="28"/>
                    <a:pt x="182" y="28"/>
                    <a:pt x="182" y="28"/>
                  </a:cubicBezTo>
                  <a:cubicBezTo>
                    <a:pt x="180" y="27"/>
                    <a:pt x="183" y="39"/>
                    <a:pt x="184" y="34"/>
                  </a:cubicBezTo>
                  <a:close/>
                  <a:moveTo>
                    <a:pt x="170" y="80"/>
                  </a:moveTo>
                  <a:cubicBezTo>
                    <a:pt x="170" y="80"/>
                    <a:pt x="170" y="80"/>
                    <a:pt x="170" y="80"/>
                  </a:cubicBezTo>
                  <a:cubicBezTo>
                    <a:pt x="170" y="80"/>
                    <a:pt x="171" y="81"/>
                    <a:pt x="170" y="80"/>
                  </a:cubicBezTo>
                  <a:close/>
                  <a:moveTo>
                    <a:pt x="219" y="94"/>
                  </a:moveTo>
                  <a:cubicBezTo>
                    <a:pt x="219" y="93"/>
                    <a:pt x="218" y="93"/>
                    <a:pt x="219" y="94"/>
                  </a:cubicBezTo>
                  <a:cubicBezTo>
                    <a:pt x="219" y="94"/>
                    <a:pt x="219" y="94"/>
                    <a:pt x="219" y="94"/>
                  </a:cubicBezTo>
                  <a:close/>
                  <a:moveTo>
                    <a:pt x="192" y="28"/>
                  </a:moveTo>
                  <a:cubicBezTo>
                    <a:pt x="192" y="29"/>
                    <a:pt x="193" y="29"/>
                    <a:pt x="193" y="29"/>
                  </a:cubicBezTo>
                  <a:cubicBezTo>
                    <a:pt x="193" y="28"/>
                    <a:pt x="193" y="28"/>
                    <a:pt x="192" y="28"/>
                  </a:cubicBezTo>
                  <a:close/>
                  <a:moveTo>
                    <a:pt x="216" y="93"/>
                  </a:moveTo>
                  <a:cubicBezTo>
                    <a:pt x="216" y="93"/>
                    <a:pt x="216" y="93"/>
                    <a:pt x="216" y="93"/>
                  </a:cubicBezTo>
                  <a:cubicBezTo>
                    <a:pt x="215" y="93"/>
                    <a:pt x="216" y="94"/>
                    <a:pt x="216" y="93"/>
                  </a:cubicBezTo>
                  <a:close/>
                  <a:moveTo>
                    <a:pt x="219" y="105"/>
                  </a:moveTo>
                  <a:cubicBezTo>
                    <a:pt x="219" y="104"/>
                    <a:pt x="219" y="104"/>
                    <a:pt x="219" y="104"/>
                  </a:cubicBezTo>
                  <a:cubicBezTo>
                    <a:pt x="218" y="103"/>
                    <a:pt x="219" y="105"/>
                    <a:pt x="219" y="105"/>
                  </a:cubicBezTo>
                  <a:close/>
                  <a:moveTo>
                    <a:pt x="176" y="96"/>
                  </a:moveTo>
                  <a:cubicBezTo>
                    <a:pt x="176" y="96"/>
                    <a:pt x="176" y="96"/>
                    <a:pt x="176" y="96"/>
                  </a:cubicBezTo>
                  <a:cubicBezTo>
                    <a:pt x="176" y="96"/>
                    <a:pt x="176" y="96"/>
                    <a:pt x="176" y="95"/>
                  </a:cubicBezTo>
                  <a:cubicBezTo>
                    <a:pt x="175" y="95"/>
                    <a:pt x="176" y="96"/>
                    <a:pt x="176" y="96"/>
                  </a:cubicBezTo>
                  <a:close/>
                  <a:moveTo>
                    <a:pt x="188" y="24"/>
                  </a:moveTo>
                  <a:cubicBezTo>
                    <a:pt x="188" y="24"/>
                    <a:pt x="188" y="25"/>
                    <a:pt x="188" y="25"/>
                  </a:cubicBezTo>
                  <a:cubicBezTo>
                    <a:pt x="189" y="25"/>
                    <a:pt x="189" y="25"/>
                    <a:pt x="188" y="24"/>
                  </a:cubicBezTo>
                  <a:close/>
                  <a:moveTo>
                    <a:pt x="153" y="56"/>
                  </a:moveTo>
                  <a:cubicBezTo>
                    <a:pt x="153" y="55"/>
                    <a:pt x="153" y="57"/>
                    <a:pt x="153" y="56"/>
                  </a:cubicBezTo>
                  <a:close/>
                  <a:moveTo>
                    <a:pt x="179" y="28"/>
                  </a:moveTo>
                  <a:cubicBezTo>
                    <a:pt x="178" y="27"/>
                    <a:pt x="179" y="28"/>
                    <a:pt x="179" y="28"/>
                  </a:cubicBezTo>
                  <a:cubicBezTo>
                    <a:pt x="179" y="29"/>
                    <a:pt x="179" y="28"/>
                    <a:pt x="179" y="28"/>
                  </a:cubicBezTo>
                  <a:close/>
                  <a:moveTo>
                    <a:pt x="178" y="24"/>
                  </a:moveTo>
                  <a:cubicBezTo>
                    <a:pt x="177" y="23"/>
                    <a:pt x="177" y="24"/>
                    <a:pt x="178" y="24"/>
                  </a:cubicBezTo>
                  <a:close/>
                  <a:moveTo>
                    <a:pt x="216" y="92"/>
                  </a:moveTo>
                  <a:cubicBezTo>
                    <a:pt x="215" y="92"/>
                    <a:pt x="216" y="93"/>
                    <a:pt x="216" y="92"/>
                  </a:cubicBezTo>
                  <a:cubicBezTo>
                    <a:pt x="216" y="92"/>
                    <a:pt x="216" y="92"/>
                    <a:pt x="216" y="92"/>
                  </a:cubicBezTo>
                  <a:close/>
                  <a:moveTo>
                    <a:pt x="208" y="114"/>
                  </a:moveTo>
                  <a:cubicBezTo>
                    <a:pt x="208" y="114"/>
                    <a:pt x="207" y="114"/>
                    <a:pt x="207" y="114"/>
                  </a:cubicBezTo>
                  <a:cubicBezTo>
                    <a:pt x="207" y="115"/>
                    <a:pt x="207" y="115"/>
                    <a:pt x="208" y="114"/>
                  </a:cubicBezTo>
                  <a:close/>
                  <a:moveTo>
                    <a:pt x="219" y="82"/>
                  </a:moveTo>
                  <a:cubicBezTo>
                    <a:pt x="220" y="82"/>
                    <a:pt x="220" y="82"/>
                    <a:pt x="219" y="82"/>
                  </a:cubicBezTo>
                  <a:cubicBezTo>
                    <a:pt x="219" y="82"/>
                    <a:pt x="219" y="82"/>
                    <a:pt x="219" y="82"/>
                  </a:cubicBezTo>
                  <a:close/>
                  <a:moveTo>
                    <a:pt x="156" y="31"/>
                  </a:moveTo>
                  <a:cubicBezTo>
                    <a:pt x="157" y="31"/>
                    <a:pt x="157" y="31"/>
                    <a:pt x="156" y="31"/>
                  </a:cubicBezTo>
                  <a:cubicBezTo>
                    <a:pt x="156" y="31"/>
                    <a:pt x="156" y="31"/>
                    <a:pt x="156" y="31"/>
                  </a:cubicBezTo>
                  <a:close/>
                  <a:moveTo>
                    <a:pt x="218" y="84"/>
                  </a:moveTo>
                  <a:cubicBezTo>
                    <a:pt x="218" y="83"/>
                    <a:pt x="218" y="83"/>
                    <a:pt x="218" y="83"/>
                  </a:cubicBezTo>
                  <a:cubicBezTo>
                    <a:pt x="218" y="83"/>
                    <a:pt x="218" y="83"/>
                    <a:pt x="218" y="84"/>
                  </a:cubicBezTo>
                  <a:close/>
                  <a:moveTo>
                    <a:pt x="217" y="103"/>
                  </a:moveTo>
                  <a:cubicBezTo>
                    <a:pt x="217" y="103"/>
                    <a:pt x="217" y="103"/>
                    <a:pt x="217" y="103"/>
                  </a:cubicBezTo>
                  <a:cubicBezTo>
                    <a:pt x="218" y="103"/>
                    <a:pt x="218" y="101"/>
                    <a:pt x="217" y="101"/>
                  </a:cubicBezTo>
                  <a:cubicBezTo>
                    <a:pt x="217" y="102"/>
                    <a:pt x="217" y="102"/>
                    <a:pt x="217" y="103"/>
                  </a:cubicBezTo>
                  <a:close/>
                  <a:moveTo>
                    <a:pt x="172" y="96"/>
                  </a:moveTo>
                  <a:cubicBezTo>
                    <a:pt x="172" y="96"/>
                    <a:pt x="172" y="96"/>
                    <a:pt x="172" y="96"/>
                  </a:cubicBezTo>
                  <a:cubicBezTo>
                    <a:pt x="172" y="95"/>
                    <a:pt x="171" y="95"/>
                    <a:pt x="172" y="96"/>
                  </a:cubicBezTo>
                  <a:close/>
                  <a:moveTo>
                    <a:pt x="220" y="81"/>
                  </a:moveTo>
                  <a:cubicBezTo>
                    <a:pt x="220" y="81"/>
                    <a:pt x="220" y="81"/>
                    <a:pt x="220" y="81"/>
                  </a:cubicBezTo>
                  <a:cubicBezTo>
                    <a:pt x="219" y="81"/>
                    <a:pt x="220" y="82"/>
                    <a:pt x="220" y="81"/>
                  </a:cubicBezTo>
                  <a:close/>
                  <a:moveTo>
                    <a:pt x="171" y="89"/>
                  </a:moveTo>
                  <a:cubicBezTo>
                    <a:pt x="171" y="89"/>
                    <a:pt x="171" y="89"/>
                    <a:pt x="171" y="89"/>
                  </a:cubicBezTo>
                  <a:cubicBezTo>
                    <a:pt x="171" y="89"/>
                    <a:pt x="171" y="89"/>
                    <a:pt x="171" y="89"/>
                  </a:cubicBezTo>
                  <a:close/>
                  <a:moveTo>
                    <a:pt x="181" y="26"/>
                  </a:moveTo>
                  <a:cubicBezTo>
                    <a:pt x="181" y="26"/>
                    <a:pt x="180" y="24"/>
                    <a:pt x="180" y="24"/>
                  </a:cubicBezTo>
                  <a:cubicBezTo>
                    <a:pt x="179" y="25"/>
                    <a:pt x="179" y="25"/>
                    <a:pt x="180" y="25"/>
                  </a:cubicBezTo>
                  <a:cubicBezTo>
                    <a:pt x="180" y="26"/>
                    <a:pt x="180" y="25"/>
                    <a:pt x="181" y="26"/>
                  </a:cubicBezTo>
                  <a:close/>
                  <a:moveTo>
                    <a:pt x="190" y="33"/>
                  </a:moveTo>
                  <a:cubicBezTo>
                    <a:pt x="190" y="33"/>
                    <a:pt x="190" y="33"/>
                    <a:pt x="190" y="33"/>
                  </a:cubicBezTo>
                  <a:cubicBezTo>
                    <a:pt x="190" y="33"/>
                    <a:pt x="190" y="33"/>
                    <a:pt x="190" y="33"/>
                  </a:cubicBezTo>
                  <a:close/>
                  <a:moveTo>
                    <a:pt x="176" y="97"/>
                  </a:moveTo>
                  <a:cubicBezTo>
                    <a:pt x="176" y="96"/>
                    <a:pt x="176" y="96"/>
                    <a:pt x="176" y="97"/>
                  </a:cubicBezTo>
                  <a:cubicBezTo>
                    <a:pt x="176" y="97"/>
                    <a:pt x="176" y="97"/>
                    <a:pt x="176" y="97"/>
                  </a:cubicBezTo>
                  <a:close/>
                  <a:moveTo>
                    <a:pt x="159" y="62"/>
                  </a:moveTo>
                  <a:cubicBezTo>
                    <a:pt x="159" y="62"/>
                    <a:pt x="159" y="62"/>
                    <a:pt x="159" y="62"/>
                  </a:cubicBezTo>
                  <a:cubicBezTo>
                    <a:pt x="158" y="62"/>
                    <a:pt x="159" y="63"/>
                    <a:pt x="159" y="62"/>
                  </a:cubicBezTo>
                  <a:close/>
                  <a:moveTo>
                    <a:pt x="217" y="84"/>
                  </a:moveTo>
                  <a:cubicBezTo>
                    <a:pt x="217" y="84"/>
                    <a:pt x="217" y="83"/>
                    <a:pt x="217" y="83"/>
                  </a:cubicBezTo>
                  <a:cubicBezTo>
                    <a:pt x="216" y="83"/>
                    <a:pt x="216" y="83"/>
                    <a:pt x="217" y="84"/>
                  </a:cubicBezTo>
                  <a:close/>
                  <a:moveTo>
                    <a:pt x="175" y="114"/>
                  </a:moveTo>
                  <a:cubicBezTo>
                    <a:pt x="175" y="114"/>
                    <a:pt x="174" y="114"/>
                    <a:pt x="174" y="114"/>
                  </a:cubicBezTo>
                  <a:cubicBezTo>
                    <a:pt x="174" y="113"/>
                    <a:pt x="174" y="114"/>
                    <a:pt x="175" y="114"/>
                  </a:cubicBezTo>
                  <a:close/>
                  <a:moveTo>
                    <a:pt x="219" y="104"/>
                  </a:moveTo>
                  <a:cubicBezTo>
                    <a:pt x="219" y="104"/>
                    <a:pt x="220" y="105"/>
                    <a:pt x="219" y="104"/>
                  </a:cubicBezTo>
                  <a:close/>
                  <a:moveTo>
                    <a:pt x="176" y="97"/>
                  </a:moveTo>
                  <a:cubicBezTo>
                    <a:pt x="177" y="97"/>
                    <a:pt x="177" y="97"/>
                    <a:pt x="177" y="97"/>
                  </a:cubicBezTo>
                  <a:cubicBezTo>
                    <a:pt x="177" y="97"/>
                    <a:pt x="177" y="97"/>
                    <a:pt x="176" y="97"/>
                  </a:cubicBezTo>
                  <a:close/>
                  <a:moveTo>
                    <a:pt x="190" y="34"/>
                  </a:moveTo>
                  <a:cubicBezTo>
                    <a:pt x="190" y="33"/>
                    <a:pt x="190" y="33"/>
                    <a:pt x="190" y="33"/>
                  </a:cubicBezTo>
                  <a:cubicBezTo>
                    <a:pt x="190" y="33"/>
                    <a:pt x="190" y="33"/>
                    <a:pt x="190" y="34"/>
                  </a:cubicBezTo>
                  <a:close/>
                  <a:moveTo>
                    <a:pt x="174" y="105"/>
                  </a:moveTo>
                  <a:cubicBezTo>
                    <a:pt x="174" y="104"/>
                    <a:pt x="174" y="104"/>
                    <a:pt x="174" y="105"/>
                  </a:cubicBezTo>
                  <a:cubicBezTo>
                    <a:pt x="174" y="105"/>
                    <a:pt x="174" y="105"/>
                    <a:pt x="174" y="105"/>
                  </a:cubicBezTo>
                  <a:close/>
                  <a:moveTo>
                    <a:pt x="216" y="109"/>
                  </a:moveTo>
                  <a:cubicBezTo>
                    <a:pt x="215" y="109"/>
                    <a:pt x="215" y="109"/>
                    <a:pt x="215" y="109"/>
                  </a:cubicBezTo>
                  <a:cubicBezTo>
                    <a:pt x="216" y="110"/>
                    <a:pt x="216" y="110"/>
                    <a:pt x="216" y="109"/>
                  </a:cubicBezTo>
                  <a:close/>
                  <a:moveTo>
                    <a:pt x="171" y="83"/>
                  </a:moveTo>
                  <a:cubicBezTo>
                    <a:pt x="171" y="83"/>
                    <a:pt x="171" y="83"/>
                    <a:pt x="171" y="83"/>
                  </a:cubicBezTo>
                  <a:cubicBezTo>
                    <a:pt x="171" y="83"/>
                    <a:pt x="170" y="83"/>
                    <a:pt x="171" y="83"/>
                  </a:cubicBezTo>
                  <a:close/>
                  <a:moveTo>
                    <a:pt x="174" y="110"/>
                  </a:moveTo>
                  <a:cubicBezTo>
                    <a:pt x="174" y="109"/>
                    <a:pt x="174" y="109"/>
                    <a:pt x="174" y="109"/>
                  </a:cubicBezTo>
                  <a:cubicBezTo>
                    <a:pt x="174" y="110"/>
                    <a:pt x="174" y="110"/>
                    <a:pt x="174" y="110"/>
                  </a:cubicBezTo>
                  <a:close/>
                  <a:moveTo>
                    <a:pt x="170" y="81"/>
                  </a:moveTo>
                  <a:cubicBezTo>
                    <a:pt x="170" y="81"/>
                    <a:pt x="170" y="81"/>
                    <a:pt x="170" y="81"/>
                  </a:cubicBezTo>
                  <a:cubicBezTo>
                    <a:pt x="170" y="81"/>
                    <a:pt x="170" y="81"/>
                    <a:pt x="170" y="81"/>
                  </a:cubicBezTo>
                  <a:close/>
                  <a:moveTo>
                    <a:pt x="219" y="85"/>
                  </a:moveTo>
                  <a:cubicBezTo>
                    <a:pt x="219" y="85"/>
                    <a:pt x="219" y="85"/>
                    <a:pt x="219" y="85"/>
                  </a:cubicBezTo>
                  <a:cubicBezTo>
                    <a:pt x="218" y="85"/>
                    <a:pt x="219" y="85"/>
                    <a:pt x="219" y="85"/>
                  </a:cubicBezTo>
                  <a:close/>
                  <a:moveTo>
                    <a:pt x="218" y="92"/>
                  </a:moveTo>
                  <a:cubicBezTo>
                    <a:pt x="217" y="92"/>
                    <a:pt x="218" y="92"/>
                    <a:pt x="218" y="92"/>
                  </a:cubicBezTo>
                  <a:close/>
                  <a:moveTo>
                    <a:pt x="205" y="122"/>
                  </a:moveTo>
                  <a:cubicBezTo>
                    <a:pt x="204" y="122"/>
                    <a:pt x="204" y="122"/>
                    <a:pt x="204" y="123"/>
                  </a:cubicBezTo>
                  <a:cubicBezTo>
                    <a:pt x="204" y="123"/>
                    <a:pt x="205" y="123"/>
                    <a:pt x="205" y="122"/>
                  </a:cubicBezTo>
                  <a:close/>
                  <a:moveTo>
                    <a:pt x="267" y="122"/>
                  </a:moveTo>
                  <a:cubicBezTo>
                    <a:pt x="267" y="122"/>
                    <a:pt x="267" y="122"/>
                    <a:pt x="267" y="122"/>
                  </a:cubicBezTo>
                  <a:close/>
                  <a:moveTo>
                    <a:pt x="260" y="100"/>
                  </a:moveTo>
                  <a:cubicBezTo>
                    <a:pt x="260" y="101"/>
                    <a:pt x="261" y="102"/>
                    <a:pt x="261" y="101"/>
                  </a:cubicBezTo>
                  <a:cubicBezTo>
                    <a:pt x="261" y="101"/>
                    <a:pt x="261" y="101"/>
                    <a:pt x="260" y="101"/>
                  </a:cubicBezTo>
                  <a:cubicBezTo>
                    <a:pt x="260" y="101"/>
                    <a:pt x="261" y="100"/>
                    <a:pt x="261" y="101"/>
                  </a:cubicBezTo>
                  <a:cubicBezTo>
                    <a:pt x="261" y="101"/>
                    <a:pt x="261" y="101"/>
                    <a:pt x="261" y="101"/>
                  </a:cubicBezTo>
                  <a:cubicBezTo>
                    <a:pt x="261" y="101"/>
                    <a:pt x="261" y="101"/>
                    <a:pt x="261" y="101"/>
                  </a:cubicBezTo>
                  <a:cubicBezTo>
                    <a:pt x="261" y="101"/>
                    <a:pt x="261" y="101"/>
                    <a:pt x="261" y="101"/>
                  </a:cubicBezTo>
                  <a:cubicBezTo>
                    <a:pt x="261" y="101"/>
                    <a:pt x="261" y="101"/>
                    <a:pt x="261" y="102"/>
                  </a:cubicBezTo>
                  <a:cubicBezTo>
                    <a:pt x="261" y="101"/>
                    <a:pt x="261" y="102"/>
                    <a:pt x="261" y="102"/>
                  </a:cubicBezTo>
                  <a:cubicBezTo>
                    <a:pt x="261" y="102"/>
                    <a:pt x="261" y="102"/>
                    <a:pt x="261" y="102"/>
                  </a:cubicBezTo>
                  <a:cubicBezTo>
                    <a:pt x="261" y="102"/>
                    <a:pt x="261" y="103"/>
                    <a:pt x="261" y="103"/>
                  </a:cubicBezTo>
                  <a:cubicBezTo>
                    <a:pt x="261" y="103"/>
                    <a:pt x="261" y="103"/>
                    <a:pt x="261" y="103"/>
                  </a:cubicBezTo>
                  <a:cubicBezTo>
                    <a:pt x="262" y="104"/>
                    <a:pt x="261" y="103"/>
                    <a:pt x="261" y="104"/>
                  </a:cubicBezTo>
                  <a:cubicBezTo>
                    <a:pt x="261" y="104"/>
                    <a:pt x="261" y="104"/>
                    <a:pt x="261" y="104"/>
                  </a:cubicBezTo>
                  <a:cubicBezTo>
                    <a:pt x="260" y="104"/>
                    <a:pt x="261" y="105"/>
                    <a:pt x="261" y="105"/>
                  </a:cubicBezTo>
                  <a:cubicBezTo>
                    <a:pt x="261" y="105"/>
                    <a:pt x="261" y="105"/>
                    <a:pt x="261" y="105"/>
                  </a:cubicBezTo>
                  <a:cubicBezTo>
                    <a:pt x="261" y="105"/>
                    <a:pt x="261" y="106"/>
                    <a:pt x="261" y="106"/>
                  </a:cubicBezTo>
                  <a:cubicBezTo>
                    <a:pt x="261" y="106"/>
                    <a:pt x="262" y="106"/>
                    <a:pt x="262" y="106"/>
                  </a:cubicBezTo>
                  <a:cubicBezTo>
                    <a:pt x="262" y="106"/>
                    <a:pt x="264" y="108"/>
                    <a:pt x="262" y="107"/>
                  </a:cubicBezTo>
                  <a:cubicBezTo>
                    <a:pt x="261" y="107"/>
                    <a:pt x="262" y="108"/>
                    <a:pt x="262" y="108"/>
                  </a:cubicBezTo>
                  <a:cubicBezTo>
                    <a:pt x="262" y="109"/>
                    <a:pt x="263" y="110"/>
                    <a:pt x="263" y="110"/>
                  </a:cubicBezTo>
                  <a:cubicBezTo>
                    <a:pt x="264" y="109"/>
                    <a:pt x="264" y="109"/>
                    <a:pt x="264" y="109"/>
                  </a:cubicBezTo>
                  <a:cubicBezTo>
                    <a:pt x="264" y="109"/>
                    <a:pt x="264" y="109"/>
                    <a:pt x="264" y="109"/>
                  </a:cubicBezTo>
                  <a:cubicBezTo>
                    <a:pt x="264" y="109"/>
                    <a:pt x="264" y="109"/>
                    <a:pt x="264" y="109"/>
                  </a:cubicBezTo>
                  <a:cubicBezTo>
                    <a:pt x="264" y="109"/>
                    <a:pt x="264" y="107"/>
                    <a:pt x="265" y="109"/>
                  </a:cubicBezTo>
                  <a:cubicBezTo>
                    <a:pt x="265" y="109"/>
                    <a:pt x="264" y="107"/>
                    <a:pt x="264" y="107"/>
                  </a:cubicBezTo>
                  <a:cubicBezTo>
                    <a:pt x="264" y="107"/>
                    <a:pt x="265" y="107"/>
                    <a:pt x="265" y="107"/>
                  </a:cubicBezTo>
                  <a:cubicBezTo>
                    <a:pt x="265" y="107"/>
                    <a:pt x="265" y="109"/>
                    <a:pt x="265" y="107"/>
                  </a:cubicBezTo>
                  <a:cubicBezTo>
                    <a:pt x="265" y="107"/>
                    <a:pt x="265" y="107"/>
                    <a:pt x="265" y="107"/>
                  </a:cubicBezTo>
                  <a:cubicBezTo>
                    <a:pt x="265" y="107"/>
                    <a:pt x="265" y="107"/>
                    <a:pt x="266" y="107"/>
                  </a:cubicBezTo>
                  <a:cubicBezTo>
                    <a:pt x="266" y="107"/>
                    <a:pt x="266" y="107"/>
                    <a:pt x="266" y="107"/>
                  </a:cubicBezTo>
                  <a:cubicBezTo>
                    <a:pt x="266" y="107"/>
                    <a:pt x="266" y="107"/>
                    <a:pt x="266" y="107"/>
                  </a:cubicBezTo>
                  <a:cubicBezTo>
                    <a:pt x="265" y="108"/>
                    <a:pt x="267" y="110"/>
                    <a:pt x="267" y="109"/>
                  </a:cubicBezTo>
                  <a:cubicBezTo>
                    <a:pt x="267" y="109"/>
                    <a:pt x="267" y="109"/>
                    <a:pt x="267" y="109"/>
                  </a:cubicBezTo>
                  <a:cubicBezTo>
                    <a:pt x="267" y="109"/>
                    <a:pt x="267" y="110"/>
                    <a:pt x="267" y="110"/>
                  </a:cubicBezTo>
                  <a:cubicBezTo>
                    <a:pt x="267" y="110"/>
                    <a:pt x="267" y="111"/>
                    <a:pt x="267" y="111"/>
                  </a:cubicBezTo>
                  <a:cubicBezTo>
                    <a:pt x="268" y="111"/>
                    <a:pt x="268" y="111"/>
                    <a:pt x="268" y="111"/>
                  </a:cubicBezTo>
                  <a:cubicBezTo>
                    <a:pt x="268" y="111"/>
                    <a:pt x="268" y="111"/>
                    <a:pt x="267" y="111"/>
                  </a:cubicBezTo>
                  <a:cubicBezTo>
                    <a:pt x="266" y="110"/>
                    <a:pt x="267" y="111"/>
                    <a:pt x="266" y="111"/>
                  </a:cubicBezTo>
                  <a:cubicBezTo>
                    <a:pt x="266" y="110"/>
                    <a:pt x="266" y="110"/>
                    <a:pt x="265" y="111"/>
                  </a:cubicBezTo>
                  <a:cubicBezTo>
                    <a:pt x="264" y="111"/>
                    <a:pt x="262" y="112"/>
                    <a:pt x="265" y="113"/>
                  </a:cubicBezTo>
                  <a:cubicBezTo>
                    <a:pt x="265" y="113"/>
                    <a:pt x="266" y="113"/>
                    <a:pt x="266" y="113"/>
                  </a:cubicBezTo>
                  <a:cubicBezTo>
                    <a:pt x="266" y="114"/>
                    <a:pt x="267" y="114"/>
                    <a:pt x="267" y="114"/>
                  </a:cubicBezTo>
                  <a:cubicBezTo>
                    <a:pt x="267" y="114"/>
                    <a:pt x="267" y="114"/>
                    <a:pt x="267" y="114"/>
                  </a:cubicBezTo>
                  <a:cubicBezTo>
                    <a:pt x="267" y="114"/>
                    <a:pt x="267" y="114"/>
                    <a:pt x="266" y="114"/>
                  </a:cubicBezTo>
                  <a:cubicBezTo>
                    <a:pt x="266" y="114"/>
                    <a:pt x="266" y="114"/>
                    <a:pt x="266" y="114"/>
                  </a:cubicBezTo>
                  <a:cubicBezTo>
                    <a:pt x="265" y="113"/>
                    <a:pt x="265" y="114"/>
                    <a:pt x="266" y="115"/>
                  </a:cubicBezTo>
                  <a:cubicBezTo>
                    <a:pt x="266" y="115"/>
                    <a:pt x="266" y="115"/>
                    <a:pt x="266" y="116"/>
                  </a:cubicBezTo>
                  <a:cubicBezTo>
                    <a:pt x="266" y="115"/>
                    <a:pt x="265" y="115"/>
                    <a:pt x="265" y="115"/>
                  </a:cubicBezTo>
                  <a:cubicBezTo>
                    <a:pt x="265" y="116"/>
                    <a:pt x="264" y="119"/>
                    <a:pt x="266" y="118"/>
                  </a:cubicBezTo>
                  <a:cubicBezTo>
                    <a:pt x="266" y="118"/>
                    <a:pt x="267" y="119"/>
                    <a:pt x="267" y="119"/>
                  </a:cubicBezTo>
                  <a:cubicBezTo>
                    <a:pt x="267" y="119"/>
                    <a:pt x="267" y="119"/>
                    <a:pt x="267" y="119"/>
                  </a:cubicBezTo>
                  <a:cubicBezTo>
                    <a:pt x="267" y="119"/>
                    <a:pt x="267" y="119"/>
                    <a:pt x="267" y="119"/>
                  </a:cubicBezTo>
                  <a:cubicBezTo>
                    <a:pt x="266" y="119"/>
                    <a:pt x="266" y="119"/>
                    <a:pt x="266" y="119"/>
                  </a:cubicBezTo>
                  <a:cubicBezTo>
                    <a:pt x="266" y="120"/>
                    <a:pt x="267" y="121"/>
                    <a:pt x="267" y="121"/>
                  </a:cubicBezTo>
                  <a:cubicBezTo>
                    <a:pt x="267" y="122"/>
                    <a:pt x="268" y="122"/>
                    <a:pt x="268" y="121"/>
                  </a:cubicBezTo>
                  <a:cubicBezTo>
                    <a:pt x="268" y="121"/>
                    <a:pt x="268" y="121"/>
                    <a:pt x="268" y="121"/>
                  </a:cubicBezTo>
                  <a:cubicBezTo>
                    <a:pt x="268" y="120"/>
                    <a:pt x="268" y="120"/>
                    <a:pt x="268" y="119"/>
                  </a:cubicBezTo>
                  <a:cubicBezTo>
                    <a:pt x="268" y="119"/>
                    <a:pt x="269" y="118"/>
                    <a:pt x="268" y="118"/>
                  </a:cubicBezTo>
                  <a:cubicBezTo>
                    <a:pt x="268" y="118"/>
                    <a:pt x="268" y="118"/>
                    <a:pt x="268" y="118"/>
                  </a:cubicBezTo>
                  <a:cubicBezTo>
                    <a:pt x="267" y="116"/>
                    <a:pt x="270" y="117"/>
                    <a:pt x="269" y="117"/>
                  </a:cubicBezTo>
                  <a:cubicBezTo>
                    <a:pt x="269" y="117"/>
                    <a:pt x="269" y="116"/>
                    <a:pt x="269" y="116"/>
                  </a:cubicBezTo>
                  <a:cubicBezTo>
                    <a:pt x="270" y="116"/>
                    <a:pt x="269" y="115"/>
                    <a:pt x="269" y="115"/>
                  </a:cubicBezTo>
                  <a:cubicBezTo>
                    <a:pt x="269" y="115"/>
                    <a:pt x="270" y="114"/>
                    <a:pt x="270" y="114"/>
                  </a:cubicBezTo>
                  <a:cubicBezTo>
                    <a:pt x="270" y="113"/>
                    <a:pt x="271" y="112"/>
                    <a:pt x="271" y="112"/>
                  </a:cubicBezTo>
                  <a:cubicBezTo>
                    <a:pt x="271" y="112"/>
                    <a:pt x="272" y="111"/>
                    <a:pt x="272" y="111"/>
                  </a:cubicBezTo>
                  <a:cubicBezTo>
                    <a:pt x="272" y="112"/>
                    <a:pt x="273" y="112"/>
                    <a:pt x="273" y="112"/>
                  </a:cubicBezTo>
                  <a:cubicBezTo>
                    <a:pt x="275" y="113"/>
                    <a:pt x="271" y="108"/>
                    <a:pt x="270" y="107"/>
                  </a:cubicBezTo>
                  <a:cubicBezTo>
                    <a:pt x="270" y="107"/>
                    <a:pt x="270" y="106"/>
                    <a:pt x="270" y="106"/>
                  </a:cubicBezTo>
                  <a:cubicBezTo>
                    <a:pt x="270" y="106"/>
                    <a:pt x="270" y="104"/>
                    <a:pt x="270" y="104"/>
                  </a:cubicBezTo>
                  <a:cubicBezTo>
                    <a:pt x="270" y="104"/>
                    <a:pt x="270" y="104"/>
                    <a:pt x="270" y="104"/>
                  </a:cubicBezTo>
                  <a:cubicBezTo>
                    <a:pt x="269" y="103"/>
                    <a:pt x="269" y="105"/>
                    <a:pt x="269" y="105"/>
                  </a:cubicBezTo>
                  <a:cubicBezTo>
                    <a:pt x="269" y="104"/>
                    <a:pt x="269" y="104"/>
                    <a:pt x="269" y="103"/>
                  </a:cubicBezTo>
                  <a:cubicBezTo>
                    <a:pt x="269" y="103"/>
                    <a:pt x="268" y="99"/>
                    <a:pt x="268" y="100"/>
                  </a:cubicBezTo>
                  <a:cubicBezTo>
                    <a:pt x="267" y="100"/>
                    <a:pt x="268" y="100"/>
                    <a:pt x="268" y="100"/>
                  </a:cubicBezTo>
                  <a:cubicBezTo>
                    <a:pt x="267" y="100"/>
                    <a:pt x="267" y="100"/>
                    <a:pt x="267" y="100"/>
                  </a:cubicBezTo>
                  <a:cubicBezTo>
                    <a:pt x="266" y="97"/>
                    <a:pt x="266" y="100"/>
                    <a:pt x="266" y="101"/>
                  </a:cubicBezTo>
                  <a:cubicBezTo>
                    <a:pt x="266" y="101"/>
                    <a:pt x="266" y="102"/>
                    <a:pt x="266" y="103"/>
                  </a:cubicBezTo>
                  <a:cubicBezTo>
                    <a:pt x="266" y="103"/>
                    <a:pt x="266" y="104"/>
                    <a:pt x="266" y="104"/>
                  </a:cubicBezTo>
                  <a:cubicBezTo>
                    <a:pt x="267" y="105"/>
                    <a:pt x="267" y="106"/>
                    <a:pt x="267" y="107"/>
                  </a:cubicBezTo>
                  <a:cubicBezTo>
                    <a:pt x="267" y="107"/>
                    <a:pt x="267" y="106"/>
                    <a:pt x="266" y="106"/>
                  </a:cubicBezTo>
                  <a:cubicBezTo>
                    <a:pt x="266" y="106"/>
                    <a:pt x="266" y="105"/>
                    <a:pt x="266" y="105"/>
                  </a:cubicBezTo>
                  <a:cubicBezTo>
                    <a:pt x="266" y="105"/>
                    <a:pt x="266" y="105"/>
                    <a:pt x="266" y="105"/>
                  </a:cubicBezTo>
                  <a:cubicBezTo>
                    <a:pt x="266" y="105"/>
                    <a:pt x="266" y="104"/>
                    <a:pt x="266" y="104"/>
                  </a:cubicBezTo>
                  <a:cubicBezTo>
                    <a:pt x="266" y="104"/>
                    <a:pt x="266" y="103"/>
                    <a:pt x="266" y="103"/>
                  </a:cubicBezTo>
                  <a:cubicBezTo>
                    <a:pt x="266" y="103"/>
                    <a:pt x="266" y="103"/>
                    <a:pt x="266" y="103"/>
                  </a:cubicBezTo>
                  <a:cubicBezTo>
                    <a:pt x="266" y="102"/>
                    <a:pt x="265" y="102"/>
                    <a:pt x="265" y="102"/>
                  </a:cubicBezTo>
                  <a:cubicBezTo>
                    <a:pt x="265" y="101"/>
                    <a:pt x="265" y="101"/>
                    <a:pt x="265" y="101"/>
                  </a:cubicBezTo>
                  <a:cubicBezTo>
                    <a:pt x="265" y="101"/>
                    <a:pt x="265" y="101"/>
                    <a:pt x="265" y="100"/>
                  </a:cubicBezTo>
                  <a:cubicBezTo>
                    <a:pt x="265" y="100"/>
                    <a:pt x="264" y="98"/>
                    <a:pt x="264" y="100"/>
                  </a:cubicBezTo>
                  <a:cubicBezTo>
                    <a:pt x="263" y="101"/>
                    <a:pt x="263" y="101"/>
                    <a:pt x="264" y="102"/>
                  </a:cubicBezTo>
                  <a:cubicBezTo>
                    <a:pt x="264" y="102"/>
                    <a:pt x="264" y="103"/>
                    <a:pt x="263" y="102"/>
                  </a:cubicBezTo>
                  <a:cubicBezTo>
                    <a:pt x="264" y="102"/>
                    <a:pt x="263" y="101"/>
                    <a:pt x="263" y="101"/>
                  </a:cubicBezTo>
                  <a:cubicBezTo>
                    <a:pt x="263" y="101"/>
                    <a:pt x="263" y="101"/>
                    <a:pt x="263" y="101"/>
                  </a:cubicBezTo>
                  <a:cubicBezTo>
                    <a:pt x="263" y="101"/>
                    <a:pt x="263" y="101"/>
                    <a:pt x="263" y="101"/>
                  </a:cubicBezTo>
                  <a:cubicBezTo>
                    <a:pt x="263" y="101"/>
                    <a:pt x="263" y="100"/>
                    <a:pt x="263" y="100"/>
                  </a:cubicBezTo>
                  <a:cubicBezTo>
                    <a:pt x="263" y="100"/>
                    <a:pt x="263" y="100"/>
                    <a:pt x="263" y="100"/>
                  </a:cubicBezTo>
                  <a:cubicBezTo>
                    <a:pt x="262" y="100"/>
                    <a:pt x="262" y="100"/>
                    <a:pt x="262" y="100"/>
                  </a:cubicBezTo>
                  <a:cubicBezTo>
                    <a:pt x="262" y="99"/>
                    <a:pt x="262" y="99"/>
                    <a:pt x="262" y="99"/>
                  </a:cubicBezTo>
                  <a:cubicBezTo>
                    <a:pt x="262" y="99"/>
                    <a:pt x="262" y="99"/>
                    <a:pt x="263" y="99"/>
                  </a:cubicBezTo>
                  <a:cubicBezTo>
                    <a:pt x="263" y="99"/>
                    <a:pt x="263" y="99"/>
                    <a:pt x="264" y="99"/>
                  </a:cubicBezTo>
                  <a:cubicBezTo>
                    <a:pt x="264" y="97"/>
                    <a:pt x="263" y="98"/>
                    <a:pt x="262" y="98"/>
                  </a:cubicBezTo>
                  <a:cubicBezTo>
                    <a:pt x="262" y="98"/>
                    <a:pt x="262" y="97"/>
                    <a:pt x="261" y="97"/>
                  </a:cubicBezTo>
                  <a:cubicBezTo>
                    <a:pt x="261" y="97"/>
                    <a:pt x="261" y="98"/>
                    <a:pt x="261" y="98"/>
                  </a:cubicBezTo>
                  <a:cubicBezTo>
                    <a:pt x="262" y="98"/>
                    <a:pt x="262" y="98"/>
                    <a:pt x="261" y="98"/>
                  </a:cubicBezTo>
                  <a:cubicBezTo>
                    <a:pt x="261" y="98"/>
                    <a:pt x="261" y="98"/>
                    <a:pt x="261" y="98"/>
                  </a:cubicBezTo>
                  <a:cubicBezTo>
                    <a:pt x="261" y="98"/>
                    <a:pt x="261" y="98"/>
                    <a:pt x="261" y="97"/>
                  </a:cubicBezTo>
                  <a:cubicBezTo>
                    <a:pt x="261" y="97"/>
                    <a:pt x="261" y="97"/>
                    <a:pt x="261" y="97"/>
                  </a:cubicBezTo>
                  <a:cubicBezTo>
                    <a:pt x="260" y="97"/>
                    <a:pt x="261" y="97"/>
                    <a:pt x="260" y="97"/>
                  </a:cubicBezTo>
                  <a:cubicBezTo>
                    <a:pt x="260" y="98"/>
                    <a:pt x="260" y="98"/>
                    <a:pt x="260" y="98"/>
                  </a:cubicBezTo>
                  <a:cubicBezTo>
                    <a:pt x="260" y="98"/>
                    <a:pt x="259" y="99"/>
                    <a:pt x="260" y="100"/>
                  </a:cubicBezTo>
                  <a:close/>
                  <a:moveTo>
                    <a:pt x="284" y="117"/>
                  </a:moveTo>
                  <a:cubicBezTo>
                    <a:pt x="284" y="115"/>
                    <a:pt x="283" y="116"/>
                    <a:pt x="282" y="116"/>
                  </a:cubicBezTo>
                  <a:cubicBezTo>
                    <a:pt x="283" y="116"/>
                    <a:pt x="284" y="117"/>
                    <a:pt x="284" y="117"/>
                  </a:cubicBezTo>
                  <a:close/>
                  <a:moveTo>
                    <a:pt x="277" y="102"/>
                  </a:moveTo>
                  <a:cubicBezTo>
                    <a:pt x="277" y="102"/>
                    <a:pt x="277" y="102"/>
                    <a:pt x="277" y="102"/>
                  </a:cubicBezTo>
                  <a:cubicBezTo>
                    <a:pt x="277" y="102"/>
                    <a:pt x="278" y="102"/>
                    <a:pt x="277" y="102"/>
                  </a:cubicBezTo>
                  <a:close/>
                  <a:moveTo>
                    <a:pt x="273" y="97"/>
                  </a:moveTo>
                  <a:cubicBezTo>
                    <a:pt x="273" y="97"/>
                    <a:pt x="272" y="97"/>
                    <a:pt x="272" y="97"/>
                  </a:cubicBezTo>
                  <a:cubicBezTo>
                    <a:pt x="272" y="98"/>
                    <a:pt x="273" y="98"/>
                    <a:pt x="273" y="97"/>
                  </a:cubicBezTo>
                  <a:close/>
                  <a:moveTo>
                    <a:pt x="289" y="110"/>
                  </a:moveTo>
                  <a:cubicBezTo>
                    <a:pt x="289" y="112"/>
                    <a:pt x="289" y="110"/>
                    <a:pt x="289" y="110"/>
                  </a:cubicBezTo>
                  <a:close/>
                  <a:moveTo>
                    <a:pt x="280" y="115"/>
                  </a:moveTo>
                  <a:cubicBezTo>
                    <a:pt x="280" y="116"/>
                    <a:pt x="280" y="117"/>
                    <a:pt x="281" y="117"/>
                  </a:cubicBezTo>
                  <a:cubicBezTo>
                    <a:pt x="281" y="116"/>
                    <a:pt x="280" y="115"/>
                    <a:pt x="280" y="115"/>
                  </a:cubicBezTo>
                  <a:close/>
                  <a:moveTo>
                    <a:pt x="270" y="98"/>
                  </a:moveTo>
                  <a:cubicBezTo>
                    <a:pt x="270" y="98"/>
                    <a:pt x="269" y="97"/>
                    <a:pt x="269" y="98"/>
                  </a:cubicBezTo>
                  <a:cubicBezTo>
                    <a:pt x="269" y="98"/>
                    <a:pt x="270" y="99"/>
                    <a:pt x="270" y="98"/>
                  </a:cubicBezTo>
                  <a:close/>
                  <a:moveTo>
                    <a:pt x="272" y="96"/>
                  </a:moveTo>
                  <a:cubicBezTo>
                    <a:pt x="272" y="97"/>
                    <a:pt x="273" y="97"/>
                    <a:pt x="273" y="97"/>
                  </a:cubicBezTo>
                  <a:cubicBezTo>
                    <a:pt x="273" y="97"/>
                    <a:pt x="273" y="97"/>
                    <a:pt x="272" y="96"/>
                  </a:cubicBezTo>
                  <a:close/>
                  <a:moveTo>
                    <a:pt x="283" y="107"/>
                  </a:moveTo>
                  <a:cubicBezTo>
                    <a:pt x="283" y="107"/>
                    <a:pt x="283" y="107"/>
                    <a:pt x="283" y="107"/>
                  </a:cubicBezTo>
                  <a:cubicBezTo>
                    <a:pt x="282" y="106"/>
                    <a:pt x="282" y="106"/>
                    <a:pt x="282" y="107"/>
                  </a:cubicBezTo>
                  <a:cubicBezTo>
                    <a:pt x="282" y="107"/>
                    <a:pt x="282" y="108"/>
                    <a:pt x="283" y="107"/>
                  </a:cubicBezTo>
                  <a:close/>
                  <a:moveTo>
                    <a:pt x="272" y="98"/>
                  </a:moveTo>
                  <a:cubicBezTo>
                    <a:pt x="272" y="98"/>
                    <a:pt x="271" y="98"/>
                    <a:pt x="271" y="98"/>
                  </a:cubicBezTo>
                  <a:cubicBezTo>
                    <a:pt x="272" y="98"/>
                    <a:pt x="272" y="98"/>
                    <a:pt x="272" y="98"/>
                  </a:cubicBezTo>
                  <a:close/>
                  <a:moveTo>
                    <a:pt x="285" y="117"/>
                  </a:moveTo>
                  <a:cubicBezTo>
                    <a:pt x="285" y="117"/>
                    <a:pt x="284" y="116"/>
                    <a:pt x="285" y="117"/>
                  </a:cubicBezTo>
                  <a:cubicBezTo>
                    <a:pt x="285" y="117"/>
                    <a:pt x="285" y="117"/>
                    <a:pt x="285" y="117"/>
                  </a:cubicBezTo>
                  <a:close/>
                  <a:moveTo>
                    <a:pt x="273" y="97"/>
                  </a:moveTo>
                  <a:cubicBezTo>
                    <a:pt x="273" y="97"/>
                    <a:pt x="273" y="97"/>
                    <a:pt x="273" y="97"/>
                  </a:cubicBezTo>
                  <a:cubicBezTo>
                    <a:pt x="273" y="98"/>
                    <a:pt x="273" y="98"/>
                    <a:pt x="273" y="97"/>
                  </a:cubicBezTo>
                  <a:close/>
                  <a:moveTo>
                    <a:pt x="269" y="99"/>
                  </a:moveTo>
                  <a:cubicBezTo>
                    <a:pt x="269" y="100"/>
                    <a:pt x="269" y="100"/>
                    <a:pt x="269" y="100"/>
                  </a:cubicBezTo>
                  <a:cubicBezTo>
                    <a:pt x="269" y="100"/>
                    <a:pt x="269" y="101"/>
                    <a:pt x="269" y="101"/>
                  </a:cubicBezTo>
                  <a:cubicBezTo>
                    <a:pt x="269" y="101"/>
                    <a:pt x="276" y="109"/>
                    <a:pt x="272" y="106"/>
                  </a:cubicBezTo>
                  <a:cubicBezTo>
                    <a:pt x="272" y="106"/>
                    <a:pt x="272" y="106"/>
                    <a:pt x="272" y="106"/>
                  </a:cubicBezTo>
                  <a:cubicBezTo>
                    <a:pt x="275" y="113"/>
                    <a:pt x="283" y="109"/>
                    <a:pt x="281" y="106"/>
                  </a:cubicBezTo>
                  <a:cubicBezTo>
                    <a:pt x="280" y="105"/>
                    <a:pt x="279" y="105"/>
                    <a:pt x="279" y="105"/>
                  </a:cubicBezTo>
                  <a:cubicBezTo>
                    <a:pt x="279" y="104"/>
                    <a:pt x="279" y="104"/>
                    <a:pt x="279" y="104"/>
                  </a:cubicBezTo>
                  <a:cubicBezTo>
                    <a:pt x="278" y="103"/>
                    <a:pt x="278" y="104"/>
                    <a:pt x="278" y="103"/>
                  </a:cubicBezTo>
                  <a:cubicBezTo>
                    <a:pt x="278" y="103"/>
                    <a:pt x="278" y="103"/>
                    <a:pt x="277" y="103"/>
                  </a:cubicBezTo>
                  <a:cubicBezTo>
                    <a:pt x="277" y="101"/>
                    <a:pt x="278" y="103"/>
                    <a:pt x="277" y="103"/>
                  </a:cubicBezTo>
                  <a:cubicBezTo>
                    <a:pt x="277" y="103"/>
                    <a:pt x="277" y="102"/>
                    <a:pt x="277" y="103"/>
                  </a:cubicBezTo>
                  <a:cubicBezTo>
                    <a:pt x="277" y="102"/>
                    <a:pt x="276" y="102"/>
                    <a:pt x="277" y="103"/>
                  </a:cubicBezTo>
                  <a:cubicBezTo>
                    <a:pt x="276" y="103"/>
                    <a:pt x="277" y="104"/>
                    <a:pt x="276" y="103"/>
                  </a:cubicBezTo>
                  <a:cubicBezTo>
                    <a:pt x="276" y="103"/>
                    <a:pt x="276" y="103"/>
                    <a:pt x="276" y="103"/>
                  </a:cubicBezTo>
                  <a:cubicBezTo>
                    <a:pt x="276" y="103"/>
                    <a:pt x="276" y="103"/>
                    <a:pt x="276" y="103"/>
                  </a:cubicBezTo>
                  <a:cubicBezTo>
                    <a:pt x="276" y="103"/>
                    <a:pt x="276" y="103"/>
                    <a:pt x="276" y="103"/>
                  </a:cubicBezTo>
                  <a:cubicBezTo>
                    <a:pt x="276" y="103"/>
                    <a:pt x="276" y="102"/>
                    <a:pt x="276" y="101"/>
                  </a:cubicBezTo>
                  <a:cubicBezTo>
                    <a:pt x="276" y="101"/>
                    <a:pt x="276" y="101"/>
                    <a:pt x="275" y="100"/>
                  </a:cubicBezTo>
                  <a:cubicBezTo>
                    <a:pt x="275" y="100"/>
                    <a:pt x="275" y="101"/>
                    <a:pt x="275" y="101"/>
                  </a:cubicBezTo>
                  <a:cubicBezTo>
                    <a:pt x="275" y="101"/>
                    <a:pt x="275" y="101"/>
                    <a:pt x="275" y="101"/>
                  </a:cubicBezTo>
                  <a:cubicBezTo>
                    <a:pt x="275" y="100"/>
                    <a:pt x="275" y="102"/>
                    <a:pt x="275" y="104"/>
                  </a:cubicBezTo>
                  <a:cubicBezTo>
                    <a:pt x="275" y="104"/>
                    <a:pt x="274" y="102"/>
                    <a:pt x="274" y="102"/>
                  </a:cubicBezTo>
                  <a:cubicBezTo>
                    <a:pt x="274" y="102"/>
                    <a:pt x="274" y="101"/>
                    <a:pt x="274" y="101"/>
                  </a:cubicBezTo>
                  <a:cubicBezTo>
                    <a:pt x="274" y="101"/>
                    <a:pt x="274" y="101"/>
                    <a:pt x="274" y="101"/>
                  </a:cubicBezTo>
                  <a:cubicBezTo>
                    <a:pt x="273" y="101"/>
                    <a:pt x="272" y="100"/>
                    <a:pt x="272" y="98"/>
                  </a:cubicBezTo>
                  <a:cubicBezTo>
                    <a:pt x="272" y="98"/>
                    <a:pt x="272" y="98"/>
                    <a:pt x="271" y="98"/>
                  </a:cubicBezTo>
                  <a:cubicBezTo>
                    <a:pt x="271" y="98"/>
                    <a:pt x="271" y="98"/>
                    <a:pt x="271" y="98"/>
                  </a:cubicBezTo>
                  <a:cubicBezTo>
                    <a:pt x="271" y="99"/>
                    <a:pt x="271" y="99"/>
                    <a:pt x="271" y="99"/>
                  </a:cubicBezTo>
                  <a:cubicBezTo>
                    <a:pt x="271" y="99"/>
                    <a:pt x="271" y="99"/>
                    <a:pt x="271" y="99"/>
                  </a:cubicBezTo>
                  <a:cubicBezTo>
                    <a:pt x="271" y="100"/>
                    <a:pt x="271" y="100"/>
                    <a:pt x="271" y="100"/>
                  </a:cubicBezTo>
                  <a:cubicBezTo>
                    <a:pt x="271" y="100"/>
                    <a:pt x="270" y="97"/>
                    <a:pt x="271" y="100"/>
                  </a:cubicBezTo>
                  <a:cubicBezTo>
                    <a:pt x="271" y="100"/>
                    <a:pt x="271" y="100"/>
                    <a:pt x="271" y="101"/>
                  </a:cubicBezTo>
                  <a:cubicBezTo>
                    <a:pt x="270" y="100"/>
                    <a:pt x="269" y="98"/>
                    <a:pt x="269" y="99"/>
                  </a:cubicBezTo>
                  <a:cubicBezTo>
                    <a:pt x="269" y="99"/>
                    <a:pt x="269" y="99"/>
                    <a:pt x="269" y="99"/>
                  </a:cubicBezTo>
                  <a:close/>
                  <a:moveTo>
                    <a:pt x="259" y="97"/>
                  </a:moveTo>
                  <a:cubicBezTo>
                    <a:pt x="259" y="97"/>
                    <a:pt x="260" y="97"/>
                    <a:pt x="260" y="97"/>
                  </a:cubicBezTo>
                  <a:cubicBezTo>
                    <a:pt x="260" y="97"/>
                    <a:pt x="259" y="96"/>
                    <a:pt x="259" y="97"/>
                  </a:cubicBezTo>
                  <a:close/>
                  <a:moveTo>
                    <a:pt x="278" y="129"/>
                  </a:moveTo>
                  <a:cubicBezTo>
                    <a:pt x="278" y="128"/>
                    <a:pt x="279" y="128"/>
                    <a:pt x="279" y="128"/>
                  </a:cubicBezTo>
                  <a:cubicBezTo>
                    <a:pt x="279" y="128"/>
                    <a:pt x="278" y="128"/>
                    <a:pt x="278" y="129"/>
                  </a:cubicBezTo>
                  <a:close/>
                  <a:moveTo>
                    <a:pt x="276" y="122"/>
                  </a:moveTo>
                  <a:cubicBezTo>
                    <a:pt x="276" y="122"/>
                    <a:pt x="276" y="122"/>
                    <a:pt x="276" y="122"/>
                  </a:cubicBezTo>
                  <a:cubicBezTo>
                    <a:pt x="276" y="122"/>
                    <a:pt x="276" y="123"/>
                    <a:pt x="276" y="122"/>
                  </a:cubicBezTo>
                  <a:close/>
                  <a:moveTo>
                    <a:pt x="272" y="107"/>
                  </a:moveTo>
                  <a:cubicBezTo>
                    <a:pt x="271" y="106"/>
                    <a:pt x="271" y="106"/>
                    <a:pt x="272" y="107"/>
                  </a:cubicBezTo>
                  <a:close/>
                  <a:moveTo>
                    <a:pt x="265" y="107"/>
                  </a:moveTo>
                  <a:cubicBezTo>
                    <a:pt x="265" y="107"/>
                    <a:pt x="265" y="107"/>
                    <a:pt x="265" y="107"/>
                  </a:cubicBezTo>
                  <a:cubicBezTo>
                    <a:pt x="265" y="107"/>
                    <a:pt x="265" y="107"/>
                    <a:pt x="265" y="107"/>
                  </a:cubicBezTo>
                  <a:close/>
                  <a:moveTo>
                    <a:pt x="277" y="120"/>
                  </a:moveTo>
                  <a:cubicBezTo>
                    <a:pt x="277" y="120"/>
                    <a:pt x="277" y="119"/>
                    <a:pt x="276" y="119"/>
                  </a:cubicBezTo>
                  <a:cubicBezTo>
                    <a:pt x="275" y="114"/>
                    <a:pt x="270" y="117"/>
                    <a:pt x="275" y="120"/>
                  </a:cubicBezTo>
                  <a:cubicBezTo>
                    <a:pt x="275" y="123"/>
                    <a:pt x="275" y="121"/>
                    <a:pt x="277" y="121"/>
                  </a:cubicBezTo>
                  <a:cubicBezTo>
                    <a:pt x="277" y="121"/>
                    <a:pt x="277" y="120"/>
                    <a:pt x="277" y="120"/>
                  </a:cubicBezTo>
                  <a:close/>
                  <a:moveTo>
                    <a:pt x="260" y="97"/>
                  </a:moveTo>
                  <a:cubicBezTo>
                    <a:pt x="260" y="97"/>
                    <a:pt x="260" y="97"/>
                    <a:pt x="260" y="97"/>
                  </a:cubicBezTo>
                  <a:cubicBezTo>
                    <a:pt x="260" y="96"/>
                    <a:pt x="259" y="97"/>
                    <a:pt x="260" y="97"/>
                  </a:cubicBezTo>
                  <a:close/>
                  <a:moveTo>
                    <a:pt x="261" y="108"/>
                  </a:moveTo>
                  <a:cubicBezTo>
                    <a:pt x="261" y="108"/>
                    <a:pt x="261" y="108"/>
                    <a:pt x="261" y="108"/>
                  </a:cubicBezTo>
                  <a:cubicBezTo>
                    <a:pt x="261" y="108"/>
                    <a:pt x="261" y="108"/>
                    <a:pt x="261" y="108"/>
                  </a:cubicBezTo>
                  <a:cubicBezTo>
                    <a:pt x="261" y="108"/>
                    <a:pt x="260" y="103"/>
                    <a:pt x="260" y="103"/>
                  </a:cubicBezTo>
                  <a:cubicBezTo>
                    <a:pt x="259" y="103"/>
                    <a:pt x="260" y="106"/>
                    <a:pt x="261" y="108"/>
                  </a:cubicBezTo>
                  <a:close/>
                  <a:moveTo>
                    <a:pt x="274" y="114"/>
                  </a:moveTo>
                  <a:cubicBezTo>
                    <a:pt x="274" y="114"/>
                    <a:pt x="274" y="114"/>
                    <a:pt x="274" y="114"/>
                  </a:cubicBezTo>
                  <a:cubicBezTo>
                    <a:pt x="274" y="113"/>
                    <a:pt x="274" y="113"/>
                    <a:pt x="273" y="113"/>
                  </a:cubicBezTo>
                  <a:cubicBezTo>
                    <a:pt x="272" y="111"/>
                    <a:pt x="272" y="115"/>
                    <a:pt x="273" y="115"/>
                  </a:cubicBezTo>
                  <a:cubicBezTo>
                    <a:pt x="274" y="115"/>
                    <a:pt x="274" y="116"/>
                    <a:pt x="274" y="114"/>
                  </a:cubicBezTo>
                  <a:close/>
                  <a:moveTo>
                    <a:pt x="272" y="107"/>
                  </a:moveTo>
                  <a:cubicBezTo>
                    <a:pt x="272" y="107"/>
                    <a:pt x="272" y="107"/>
                    <a:pt x="272" y="107"/>
                  </a:cubicBezTo>
                  <a:cubicBezTo>
                    <a:pt x="271" y="107"/>
                    <a:pt x="272" y="107"/>
                    <a:pt x="272" y="107"/>
                  </a:cubicBezTo>
                  <a:close/>
                  <a:moveTo>
                    <a:pt x="272" y="109"/>
                  </a:moveTo>
                  <a:cubicBezTo>
                    <a:pt x="272" y="108"/>
                    <a:pt x="272" y="110"/>
                    <a:pt x="272" y="109"/>
                  </a:cubicBezTo>
                  <a:close/>
                  <a:moveTo>
                    <a:pt x="148" y="284"/>
                  </a:moveTo>
                  <a:cubicBezTo>
                    <a:pt x="148" y="284"/>
                    <a:pt x="148" y="284"/>
                    <a:pt x="148" y="284"/>
                  </a:cubicBezTo>
                  <a:cubicBezTo>
                    <a:pt x="148" y="284"/>
                    <a:pt x="148" y="284"/>
                    <a:pt x="148" y="283"/>
                  </a:cubicBezTo>
                  <a:cubicBezTo>
                    <a:pt x="148" y="283"/>
                    <a:pt x="148" y="284"/>
                    <a:pt x="148" y="284"/>
                  </a:cubicBezTo>
                  <a:close/>
                  <a:moveTo>
                    <a:pt x="149" y="282"/>
                  </a:moveTo>
                  <a:cubicBezTo>
                    <a:pt x="149" y="282"/>
                    <a:pt x="149" y="281"/>
                    <a:pt x="149" y="281"/>
                  </a:cubicBezTo>
                  <a:cubicBezTo>
                    <a:pt x="149" y="281"/>
                    <a:pt x="149" y="281"/>
                    <a:pt x="149" y="281"/>
                  </a:cubicBezTo>
                  <a:cubicBezTo>
                    <a:pt x="148" y="282"/>
                    <a:pt x="148" y="282"/>
                    <a:pt x="149" y="282"/>
                  </a:cubicBezTo>
                  <a:close/>
                  <a:moveTo>
                    <a:pt x="156" y="310"/>
                  </a:moveTo>
                  <a:cubicBezTo>
                    <a:pt x="156" y="310"/>
                    <a:pt x="157" y="310"/>
                    <a:pt x="157" y="310"/>
                  </a:cubicBezTo>
                  <a:cubicBezTo>
                    <a:pt x="157" y="310"/>
                    <a:pt x="157" y="310"/>
                    <a:pt x="157" y="309"/>
                  </a:cubicBezTo>
                  <a:cubicBezTo>
                    <a:pt x="156" y="309"/>
                    <a:pt x="157" y="310"/>
                    <a:pt x="156" y="310"/>
                  </a:cubicBezTo>
                  <a:close/>
                  <a:moveTo>
                    <a:pt x="146" y="287"/>
                  </a:moveTo>
                  <a:cubicBezTo>
                    <a:pt x="146" y="287"/>
                    <a:pt x="146" y="287"/>
                    <a:pt x="146" y="287"/>
                  </a:cubicBezTo>
                  <a:cubicBezTo>
                    <a:pt x="146" y="287"/>
                    <a:pt x="146" y="287"/>
                    <a:pt x="146" y="287"/>
                  </a:cubicBezTo>
                  <a:cubicBezTo>
                    <a:pt x="146" y="287"/>
                    <a:pt x="145" y="287"/>
                    <a:pt x="146" y="287"/>
                  </a:cubicBezTo>
                  <a:close/>
                  <a:moveTo>
                    <a:pt x="147" y="285"/>
                  </a:moveTo>
                  <a:cubicBezTo>
                    <a:pt x="147" y="286"/>
                    <a:pt x="147" y="285"/>
                    <a:pt x="147" y="285"/>
                  </a:cubicBezTo>
                  <a:cubicBezTo>
                    <a:pt x="147" y="285"/>
                    <a:pt x="147" y="285"/>
                    <a:pt x="147" y="285"/>
                  </a:cubicBezTo>
                  <a:close/>
                  <a:moveTo>
                    <a:pt x="148" y="277"/>
                  </a:moveTo>
                  <a:cubicBezTo>
                    <a:pt x="148" y="277"/>
                    <a:pt x="148" y="276"/>
                    <a:pt x="148" y="276"/>
                  </a:cubicBezTo>
                  <a:cubicBezTo>
                    <a:pt x="147" y="275"/>
                    <a:pt x="148" y="276"/>
                    <a:pt x="147" y="277"/>
                  </a:cubicBezTo>
                  <a:cubicBezTo>
                    <a:pt x="147" y="277"/>
                    <a:pt x="147" y="278"/>
                    <a:pt x="147" y="278"/>
                  </a:cubicBezTo>
                  <a:cubicBezTo>
                    <a:pt x="147" y="278"/>
                    <a:pt x="148" y="279"/>
                    <a:pt x="148" y="279"/>
                  </a:cubicBezTo>
                  <a:cubicBezTo>
                    <a:pt x="148" y="279"/>
                    <a:pt x="148" y="277"/>
                    <a:pt x="148" y="277"/>
                  </a:cubicBezTo>
                  <a:cubicBezTo>
                    <a:pt x="148" y="277"/>
                    <a:pt x="148" y="277"/>
                    <a:pt x="148" y="277"/>
                  </a:cubicBezTo>
                  <a:cubicBezTo>
                    <a:pt x="148" y="277"/>
                    <a:pt x="148" y="277"/>
                    <a:pt x="148" y="277"/>
                  </a:cubicBezTo>
                  <a:close/>
                  <a:moveTo>
                    <a:pt x="158" y="309"/>
                  </a:moveTo>
                  <a:cubicBezTo>
                    <a:pt x="158" y="309"/>
                    <a:pt x="158" y="309"/>
                    <a:pt x="158" y="309"/>
                  </a:cubicBezTo>
                  <a:cubicBezTo>
                    <a:pt x="158" y="309"/>
                    <a:pt x="158" y="309"/>
                    <a:pt x="158" y="309"/>
                  </a:cubicBezTo>
                  <a:close/>
                  <a:moveTo>
                    <a:pt x="157" y="309"/>
                  </a:moveTo>
                  <a:cubicBezTo>
                    <a:pt x="157" y="309"/>
                    <a:pt x="157" y="309"/>
                    <a:pt x="157" y="309"/>
                  </a:cubicBezTo>
                  <a:cubicBezTo>
                    <a:pt x="157" y="309"/>
                    <a:pt x="157" y="309"/>
                    <a:pt x="157" y="309"/>
                  </a:cubicBezTo>
                  <a:close/>
                  <a:moveTo>
                    <a:pt x="146" y="286"/>
                  </a:moveTo>
                  <a:cubicBezTo>
                    <a:pt x="146" y="286"/>
                    <a:pt x="146" y="286"/>
                    <a:pt x="146" y="286"/>
                  </a:cubicBezTo>
                  <a:cubicBezTo>
                    <a:pt x="146" y="286"/>
                    <a:pt x="146" y="286"/>
                    <a:pt x="146" y="286"/>
                  </a:cubicBezTo>
                  <a:cubicBezTo>
                    <a:pt x="146" y="286"/>
                    <a:pt x="146" y="286"/>
                    <a:pt x="146" y="286"/>
                  </a:cubicBezTo>
                  <a:close/>
                  <a:moveTo>
                    <a:pt x="146" y="288"/>
                  </a:moveTo>
                  <a:cubicBezTo>
                    <a:pt x="146" y="288"/>
                    <a:pt x="146" y="288"/>
                    <a:pt x="146" y="287"/>
                  </a:cubicBezTo>
                  <a:cubicBezTo>
                    <a:pt x="145" y="287"/>
                    <a:pt x="146" y="288"/>
                    <a:pt x="146" y="288"/>
                  </a:cubicBezTo>
                  <a:close/>
                  <a:moveTo>
                    <a:pt x="201" y="254"/>
                  </a:moveTo>
                  <a:cubicBezTo>
                    <a:pt x="201" y="254"/>
                    <a:pt x="201" y="254"/>
                    <a:pt x="201" y="254"/>
                  </a:cubicBezTo>
                  <a:cubicBezTo>
                    <a:pt x="201" y="255"/>
                    <a:pt x="200" y="256"/>
                    <a:pt x="200" y="256"/>
                  </a:cubicBezTo>
                  <a:cubicBezTo>
                    <a:pt x="200" y="256"/>
                    <a:pt x="199" y="256"/>
                    <a:pt x="199" y="257"/>
                  </a:cubicBezTo>
                  <a:cubicBezTo>
                    <a:pt x="199" y="257"/>
                    <a:pt x="198" y="256"/>
                    <a:pt x="198" y="257"/>
                  </a:cubicBezTo>
                  <a:cubicBezTo>
                    <a:pt x="198" y="257"/>
                    <a:pt x="198" y="257"/>
                    <a:pt x="198" y="257"/>
                  </a:cubicBezTo>
                  <a:cubicBezTo>
                    <a:pt x="197" y="258"/>
                    <a:pt x="197" y="258"/>
                    <a:pt x="196" y="258"/>
                  </a:cubicBezTo>
                  <a:cubicBezTo>
                    <a:pt x="196" y="258"/>
                    <a:pt x="196" y="258"/>
                    <a:pt x="196" y="258"/>
                  </a:cubicBezTo>
                  <a:cubicBezTo>
                    <a:pt x="196" y="258"/>
                    <a:pt x="196" y="258"/>
                    <a:pt x="196" y="258"/>
                  </a:cubicBezTo>
                  <a:cubicBezTo>
                    <a:pt x="196" y="258"/>
                    <a:pt x="196" y="258"/>
                    <a:pt x="195" y="258"/>
                  </a:cubicBezTo>
                  <a:cubicBezTo>
                    <a:pt x="195" y="258"/>
                    <a:pt x="196" y="259"/>
                    <a:pt x="196" y="259"/>
                  </a:cubicBezTo>
                  <a:cubicBezTo>
                    <a:pt x="195" y="259"/>
                    <a:pt x="195" y="259"/>
                    <a:pt x="195" y="259"/>
                  </a:cubicBezTo>
                  <a:cubicBezTo>
                    <a:pt x="195" y="259"/>
                    <a:pt x="195" y="260"/>
                    <a:pt x="195" y="260"/>
                  </a:cubicBezTo>
                  <a:cubicBezTo>
                    <a:pt x="195" y="262"/>
                    <a:pt x="196" y="263"/>
                    <a:pt x="195" y="264"/>
                  </a:cubicBezTo>
                  <a:cubicBezTo>
                    <a:pt x="196" y="265"/>
                    <a:pt x="191" y="270"/>
                    <a:pt x="191" y="270"/>
                  </a:cubicBezTo>
                  <a:cubicBezTo>
                    <a:pt x="191" y="270"/>
                    <a:pt x="191" y="270"/>
                    <a:pt x="191" y="270"/>
                  </a:cubicBezTo>
                  <a:cubicBezTo>
                    <a:pt x="191" y="270"/>
                    <a:pt x="190" y="269"/>
                    <a:pt x="190" y="269"/>
                  </a:cubicBezTo>
                  <a:cubicBezTo>
                    <a:pt x="190" y="268"/>
                    <a:pt x="190" y="269"/>
                    <a:pt x="190" y="269"/>
                  </a:cubicBezTo>
                  <a:cubicBezTo>
                    <a:pt x="190" y="269"/>
                    <a:pt x="188" y="268"/>
                    <a:pt x="188" y="268"/>
                  </a:cubicBezTo>
                  <a:cubicBezTo>
                    <a:pt x="188" y="268"/>
                    <a:pt x="188" y="268"/>
                    <a:pt x="188" y="268"/>
                  </a:cubicBezTo>
                  <a:cubicBezTo>
                    <a:pt x="188" y="268"/>
                    <a:pt x="188" y="268"/>
                    <a:pt x="188" y="269"/>
                  </a:cubicBezTo>
                  <a:cubicBezTo>
                    <a:pt x="188" y="269"/>
                    <a:pt x="187" y="268"/>
                    <a:pt x="187" y="268"/>
                  </a:cubicBezTo>
                  <a:cubicBezTo>
                    <a:pt x="187" y="269"/>
                    <a:pt x="187" y="269"/>
                    <a:pt x="187" y="269"/>
                  </a:cubicBezTo>
                  <a:cubicBezTo>
                    <a:pt x="186" y="268"/>
                    <a:pt x="186" y="268"/>
                    <a:pt x="186" y="268"/>
                  </a:cubicBezTo>
                  <a:cubicBezTo>
                    <a:pt x="185" y="268"/>
                    <a:pt x="184" y="268"/>
                    <a:pt x="183" y="269"/>
                  </a:cubicBezTo>
                  <a:cubicBezTo>
                    <a:pt x="183" y="269"/>
                    <a:pt x="183" y="269"/>
                    <a:pt x="183" y="269"/>
                  </a:cubicBezTo>
                  <a:cubicBezTo>
                    <a:pt x="183" y="269"/>
                    <a:pt x="182" y="270"/>
                    <a:pt x="182" y="270"/>
                  </a:cubicBezTo>
                  <a:cubicBezTo>
                    <a:pt x="182" y="270"/>
                    <a:pt x="182" y="270"/>
                    <a:pt x="182" y="270"/>
                  </a:cubicBezTo>
                  <a:cubicBezTo>
                    <a:pt x="182" y="270"/>
                    <a:pt x="182" y="270"/>
                    <a:pt x="182" y="270"/>
                  </a:cubicBezTo>
                  <a:cubicBezTo>
                    <a:pt x="182" y="270"/>
                    <a:pt x="182" y="271"/>
                    <a:pt x="182" y="272"/>
                  </a:cubicBezTo>
                  <a:cubicBezTo>
                    <a:pt x="182" y="272"/>
                    <a:pt x="182" y="272"/>
                    <a:pt x="183" y="272"/>
                  </a:cubicBezTo>
                  <a:cubicBezTo>
                    <a:pt x="183" y="272"/>
                    <a:pt x="182" y="272"/>
                    <a:pt x="182" y="272"/>
                  </a:cubicBezTo>
                  <a:cubicBezTo>
                    <a:pt x="182" y="272"/>
                    <a:pt x="182" y="272"/>
                    <a:pt x="182" y="272"/>
                  </a:cubicBezTo>
                  <a:cubicBezTo>
                    <a:pt x="182" y="272"/>
                    <a:pt x="182" y="272"/>
                    <a:pt x="182" y="273"/>
                  </a:cubicBezTo>
                  <a:cubicBezTo>
                    <a:pt x="181" y="274"/>
                    <a:pt x="180" y="275"/>
                    <a:pt x="179" y="276"/>
                  </a:cubicBezTo>
                  <a:cubicBezTo>
                    <a:pt x="179" y="276"/>
                    <a:pt x="179" y="275"/>
                    <a:pt x="179" y="275"/>
                  </a:cubicBezTo>
                  <a:cubicBezTo>
                    <a:pt x="179" y="275"/>
                    <a:pt x="179" y="275"/>
                    <a:pt x="179" y="275"/>
                  </a:cubicBezTo>
                  <a:cubicBezTo>
                    <a:pt x="179" y="275"/>
                    <a:pt x="179" y="275"/>
                    <a:pt x="179" y="275"/>
                  </a:cubicBezTo>
                  <a:cubicBezTo>
                    <a:pt x="180" y="275"/>
                    <a:pt x="180" y="275"/>
                    <a:pt x="180" y="275"/>
                  </a:cubicBezTo>
                  <a:cubicBezTo>
                    <a:pt x="180" y="274"/>
                    <a:pt x="180" y="274"/>
                    <a:pt x="179" y="274"/>
                  </a:cubicBezTo>
                  <a:cubicBezTo>
                    <a:pt x="179" y="274"/>
                    <a:pt x="179" y="274"/>
                    <a:pt x="179" y="274"/>
                  </a:cubicBezTo>
                  <a:cubicBezTo>
                    <a:pt x="179" y="274"/>
                    <a:pt x="179" y="274"/>
                    <a:pt x="179" y="273"/>
                  </a:cubicBezTo>
                  <a:cubicBezTo>
                    <a:pt x="179" y="274"/>
                    <a:pt x="179" y="274"/>
                    <a:pt x="179" y="274"/>
                  </a:cubicBezTo>
                  <a:cubicBezTo>
                    <a:pt x="179" y="274"/>
                    <a:pt x="178" y="274"/>
                    <a:pt x="178" y="275"/>
                  </a:cubicBezTo>
                  <a:cubicBezTo>
                    <a:pt x="178" y="275"/>
                    <a:pt x="178" y="275"/>
                    <a:pt x="178" y="275"/>
                  </a:cubicBezTo>
                  <a:cubicBezTo>
                    <a:pt x="178" y="275"/>
                    <a:pt x="178" y="275"/>
                    <a:pt x="178" y="275"/>
                  </a:cubicBezTo>
                  <a:cubicBezTo>
                    <a:pt x="177" y="275"/>
                    <a:pt x="178" y="275"/>
                    <a:pt x="177" y="276"/>
                  </a:cubicBezTo>
                  <a:cubicBezTo>
                    <a:pt x="177" y="276"/>
                    <a:pt x="177" y="276"/>
                    <a:pt x="177" y="276"/>
                  </a:cubicBezTo>
                  <a:cubicBezTo>
                    <a:pt x="177" y="277"/>
                    <a:pt x="176" y="278"/>
                    <a:pt x="175" y="279"/>
                  </a:cubicBezTo>
                  <a:cubicBezTo>
                    <a:pt x="175" y="279"/>
                    <a:pt x="175" y="279"/>
                    <a:pt x="175" y="279"/>
                  </a:cubicBezTo>
                  <a:cubicBezTo>
                    <a:pt x="174" y="279"/>
                    <a:pt x="174" y="279"/>
                    <a:pt x="173" y="278"/>
                  </a:cubicBezTo>
                  <a:cubicBezTo>
                    <a:pt x="173" y="278"/>
                    <a:pt x="173" y="278"/>
                    <a:pt x="173" y="278"/>
                  </a:cubicBezTo>
                  <a:cubicBezTo>
                    <a:pt x="173" y="278"/>
                    <a:pt x="172" y="278"/>
                    <a:pt x="172" y="278"/>
                  </a:cubicBezTo>
                  <a:cubicBezTo>
                    <a:pt x="172" y="277"/>
                    <a:pt x="170" y="276"/>
                    <a:pt x="170" y="276"/>
                  </a:cubicBezTo>
                  <a:cubicBezTo>
                    <a:pt x="169" y="275"/>
                    <a:pt x="169" y="274"/>
                    <a:pt x="169" y="274"/>
                  </a:cubicBezTo>
                  <a:cubicBezTo>
                    <a:pt x="169" y="273"/>
                    <a:pt x="169" y="273"/>
                    <a:pt x="169" y="273"/>
                  </a:cubicBezTo>
                  <a:cubicBezTo>
                    <a:pt x="169" y="273"/>
                    <a:pt x="169" y="273"/>
                    <a:pt x="169" y="273"/>
                  </a:cubicBezTo>
                  <a:cubicBezTo>
                    <a:pt x="169" y="273"/>
                    <a:pt x="169" y="274"/>
                    <a:pt x="169" y="275"/>
                  </a:cubicBezTo>
                  <a:cubicBezTo>
                    <a:pt x="169" y="275"/>
                    <a:pt x="169" y="275"/>
                    <a:pt x="169" y="275"/>
                  </a:cubicBezTo>
                  <a:cubicBezTo>
                    <a:pt x="169" y="276"/>
                    <a:pt x="170" y="277"/>
                    <a:pt x="170" y="277"/>
                  </a:cubicBezTo>
                  <a:cubicBezTo>
                    <a:pt x="171" y="277"/>
                    <a:pt x="171" y="278"/>
                    <a:pt x="171" y="278"/>
                  </a:cubicBezTo>
                  <a:cubicBezTo>
                    <a:pt x="170" y="278"/>
                    <a:pt x="170" y="278"/>
                    <a:pt x="170" y="278"/>
                  </a:cubicBezTo>
                  <a:cubicBezTo>
                    <a:pt x="170" y="279"/>
                    <a:pt x="171" y="279"/>
                    <a:pt x="171" y="280"/>
                  </a:cubicBezTo>
                  <a:cubicBezTo>
                    <a:pt x="171" y="280"/>
                    <a:pt x="171" y="280"/>
                    <a:pt x="171" y="280"/>
                  </a:cubicBezTo>
                  <a:cubicBezTo>
                    <a:pt x="171" y="281"/>
                    <a:pt x="170" y="281"/>
                    <a:pt x="170" y="282"/>
                  </a:cubicBezTo>
                  <a:cubicBezTo>
                    <a:pt x="169" y="284"/>
                    <a:pt x="165" y="280"/>
                    <a:pt x="163" y="279"/>
                  </a:cubicBezTo>
                  <a:cubicBezTo>
                    <a:pt x="163" y="279"/>
                    <a:pt x="163" y="279"/>
                    <a:pt x="163" y="279"/>
                  </a:cubicBezTo>
                  <a:cubicBezTo>
                    <a:pt x="163" y="279"/>
                    <a:pt x="163" y="279"/>
                    <a:pt x="164" y="280"/>
                  </a:cubicBezTo>
                  <a:cubicBezTo>
                    <a:pt x="164" y="280"/>
                    <a:pt x="164" y="280"/>
                    <a:pt x="164" y="280"/>
                  </a:cubicBezTo>
                  <a:cubicBezTo>
                    <a:pt x="164" y="280"/>
                    <a:pt x="163" y="281"/>
                    <a:pt x="163" y="281"/>
                  </a:cubicBezTo>
                  <a:cubicBezTo>
                    <a:pt x="164" y="281"/>
                    <a:pt x="164" y="282"/>
                    <a:pt x="163" y="282"/>
                  </a:cubicBezTo>
                  <a:cubicBezTo>
                    <a:pt x="163" y="282"/>
                    <a:pt x="164" y="282"/>
                    <a:pt x="164" y="283"/>
                  </a:cubicBezTo>
                  <a:cubicBezTo>
                    <a:pt x="164" y="283"/>
                    <a:pt x="163" y="283"/>
                    <a:pt x="163" y="283"/>
                  </a:cubicBezTo>
                  <a:cubicBezTo>
                    <a:pt x="163" y="283"/>
                    <a:pt x="164" y="283"/>
                    <a:pt x="164" y="283"/>
                  </a:cubicBezTo>
                  <a:cubicBezTo>
                    <a:pt x="164" y="283"/>
                    <a:pt x="164" y="283"/>
                    <a:pt x="164" y="283"/>
                  </a:cubicBezTo>
                  <a:cubicBezTo>
                    <a:pt x="163" y="283"/>
                    <a:pt x="160" y="281"/>
                    <a:pt x="160" y="281"/>
                  </a:cubicBezTo>
                  <a:cubicBezTo>
                    <a:pt x="160" y="282"/>
                    <a:pt x="159" y="282"/>
                    <a:pt x="161" y="284"/>
                  </a:cubicBezTo>
                  <a:cubicBezTo>
                    <a:pt x="161" y="284"/>
                    <a:pt x="161" y="284"/>
                    <a:pt x="160" y="284"/>
                  </a:cubicBezTo>
                  <a:cubicBezTo>
                    <a:pt x="161" y="284"/>
                    <a:pt x="161" y="284"/>
                    <a:pt x="161" y="284"/>
                  </a:cubicBezTo>
                  <a:cubicBezTo>
                    <a:pt x="161" y="284"/>
                    <a:pt x="161" y="284"/>
                    <a:pt x="161" y="284"/>
                  </a:cubicBezTo>
                  <a:cubicBezTo>
                    <a:pt x="161" y="284"/>
                    <a:pt x="161" y="284"/>
                    <a:pt x="161" y="284"/>
                  </a:cubicBezTo>
                  <a:cubicBezTo>
                    <a:pt x="161" y="284"/>
                    <a:pt x="162" y="284"/>
                    <a:pt x="162" y="284"/>
                  </a:cubicBezTo>
                  <a:cubicBezTo>
                    <a:pt x="162" y="284"/>
                    <a:pt x="162" y="285"/>
                    <a:pt x="162" y="285"/>
                  </a:cubicBezTo>
                  <a:cubicBezTo>
                    <a:pt x="162" y="285"/>
                    <a:pt x="162" y="285"/>
                    <a:pt x="161" y="285"/>
                  </a:cubicBezTo>
                  <a:cubicBezTo>
                    <a:pt x="161" y="285"/>
                    <a:pt x="161" y="285"/>
                    <a:pt x="161" y="285"/>
                  </a:cubicBezTo>
                  <a:cubicBezTo>
                    <a:pt x="161" y="285"/>
                    <a:pt x="161" y="285"/>
                    <a:pt x="161" y="284"/>
                  </a:cubicBezTo>
                  <a:cubicBezTo>
                    <a:pt x="160" y="284"/>
                    <a:pt x="160" y="284"/>
                    <a:pt x="160" y="284"/>
                  </a:cubicBezTo>
                  <a:cubicBezTo>
                    <a:pt x="160" y="284"/>
                    <a:pt x="160" y="284"/>
                    <a:pt x="160" y="284"/>
                  </a:cubicBezTo>
                  <a:cubicBezTo>
                    <a:pt x="160" y="285"/>
                    <a:pt x="160" y="285"/>
                    <a:pt x="161" y="285"/>
                  </a:cubicBezTo>
                  <a:cubicBezTo>
                    <a:pt x="161" y="285"/>
                    <a:pt x="160" y="285"/>
                    <a:pt x="160" y="286"/>
                  </a:cubicBezTo>
                  <a:cubicBezTo>
                    <a:pt x="160" y="286"/>
                    <a:pt x="160" y="286"/>
                    <a:pt x="159" y="286"/>
                  </a:cubicBezTo>
                  <a:cubicBezTo>
                    <a:pt x="159" y="286"/>
                    <a:pt x="160" y="286"/>
                    <a:pt x="160" y="287"/>
                  </a:cubicBezTo>
                  <a:cubicBezTo>
                    <a:pt x="159" y="287"/>
                    <a:pt x="159" y="287"/>
                    <a:pt x="159" y="287"/>
                  </a:cubicBezTo>
                  <a:cubicBezTo>
                    <a:pt x="159" y="288"/>
                    <a:pt x="159" y="287"/>
                    <a:pt x="159" y="288"/>
                  </a:cubicBezTo>
                  <a:cubicBezTo>
                    <a:pt x="159" y="288"/>
                    <a:pt x="159" y="288"/>
                    <a:pt x="159" y="288"/>
                  </a:cubicBezTo>
                  <a:cubicBezTo>
                    <a:pt x="159" y="288"/>
                    <a:pt x="159" y="288"/>
                    <a:pt x="158" y="288"/>
                  </a:cubicBezTo>
                  <a:cubicBezTo>
                    <a:pt x="158" y="288"/>
                    <a:pt x="158" y="288"/>
                    <a:pt x="158" y="288"/>
                  </a:cubicBezTo>
                  <a:cubicBezTo>
                    <a:pt x="158" y="288"/>
                    <a:pt x="158" y="288"/>
                    <a:pt x="158" y="288"/>
                  </a:cubicBezTo>
                  <a:cubicBezTo>
                    <a:pt x="158" y="288"/>
                    <a:pt x="157" y="288"/>
                    <a:pt x="157" y="288"/>
                  </a:cubicBezTo>
                  <a:cubicBezTo>
                    <a:pt x="157" y="288"/>
                    <a:pt x="157" y="288"/>
                    <a:pt x="157" y="288"/>
                  </a:cubicBezTo>
                  <a:cubicBezTo>
                    <a:pt x="156" y="289"/>
                    <a:pt x="156" y="290"/>
                    <a:pt x="158" y="291"/>
                  </a:cubicBezTo>
                  <a:cubicBezTo>
                    <a:pt x="158" y="292"/>
                    <a:pt x="159" y="292"/>
                    <a:pt x="159" y="292"/>
                  </a:cubicBezTo>
                  <a:cubicBezTo>
                    <a:pt x="159" y="293"/>
                    <a:pt x="159" y="293"/>
                    <a:pt x="159" y="294"/>
                  </a:cubicBezTo>
                  <a:cubicBezTo>
                    <a:pt x="159" y="294"/>
                    <a:pt x="159" y="294"/>
                    <a:pt x="159" y="294"/>
                  </a:cubicBezTo>
                  <a:cubicBezTo>
                    <a:pt x="158" y="294"/>
                    <a:pt x="158" y="294"/>
                    <a:pt x="158" y="294"/>
                  </a:cubicBezTo>
                  <a:cubicBezTo>
                    <a:pt x="158" y="294"/>
                    <a:pt x="158" y="294"/>
                    <a:pt x="158" y="294"/>
                  </a:cubicBezTo>
                  <a:cubicBezTo>
                    <a:pt x="157" y="294"/>
                    <a:pt x="157" y="294"/>
                    <a:pt x="157" y="295"/>
                  </a:cubicBezTo>
                  <a:cubicBezTo>
                    <a:pt x="157" y="295"/>
                    <a:pt x="156" y="295"/>
                    <a:pt x="156" y="295"/>
                  </a:cubicBezTo>
                  <a:cubicBezTo>
                    <a:pt x="156" y="295"/>
                    <a:pt x="156" y="296"/>
                    <a:pt x="156" y="296"/>
                  </a:cubicBezTo>
                  <a:cubicBezTo>
                    <a:pt x="156" y="296"/>
                    <a:pt x="156" y="297"/>
                    <a:pt x="155" y="296"/>
                  </a:cubicBezTo>
                  <a:cubicBezTo>
                    <a:pt x="155" y="296"/>
                    <a:pt x="155" y="296"/>
                    <a:pt x="155" y="296"/>
                  </a:cubicBezTo>
                  <a:cubicBezTo>
                    <a:pt x="155" y="296"/>
                    <a:pt x="155" y="296"/>
                    <a:pt x="155" y="296"/>
                  </a:cubicBezTo>
                  <a:cubicBezTo>
                    <a:pt x="155" y="296"/>
                    <a:pt x="155" y="296"/>
                    <a:pt x="155" y="296"/>
                  </a:cubicBezTo>
                  <a:cubicBezTo>
                    <a:pt x="155" y="296"/>
                    <a:pt x="154" y="297"/>
                    <a:pt x="154" y="297"/>
                  </a:cubicBezTo>
                  <a:cubicBezTo>
                    <a:pt x="154" y="297"/>
                    <a:pt x="154" y="297"/>
                    <a:pt x="154" y="298"/>
                  </a:cubicBezTo>
                  <a:cubicBezTo>
                    <a:pt x="155" y="298"/>
                    <a:pt x="154" y="299"/>
                    <a:pt x="154" y="299"/>
                  </a:cubicBezTo>
                  <a:cubicBezTo>
                    <a:pt x="154" y="299"/>
                    <a:pt x="154" y="299"/>
                    <a:pt x="154" y="299"/>
                  </a:cubicBezTo>
                  <a:cubicBezTo>
                    <a:pt x="153" y="299"/>
                    <a:pt x="154" y="299"/>
                    <a:pt x="154" y="299"/>
                  </a:cubicBezTo>
                  <a:cubicBezTo>
                    <a:pt x="155" y="300"/>
                    <a:pt x="155" y="300"/>
                    <a:pt x="155" y="301"/>
                  </a:cubicBezTo>
                  <a:cubicBezTo>
                    <a:pt x="155" y="301"/>
                    <a:pt x="154" y="300"/>
                    <a:pt x="154" y="300"/>
                  </a:cubicBezTo>
                  <a:cubicBezTo>
                    <a:pt x="154" y="300"/>
                    <a:pt x="154" y="300"/>
                    <a:pt x="154" y="300"/>
                  </a:cubicBezTo>
                  <a:cubicBezTo>
                    <a:pt x="154" y="300"/>
                    <a:pt x="154" y="301"/>
                    <a:pt x="153" y="301"/>
                  </a:cubicBezTo>
                  <a:cubicBezTo>
                    <a:pt x="153" y="301"/>
                    <a:pt x="153" y="300"/>
                    <a:pt x="153" y="300"/>
                  </a:cubicBezTo>
                  <a:cubicBezTo>
                    <a:pt x="153" y="300"/>
                    <a:pt x="152" y="300"/>
                    <a:pt x="152" y="300"/>
                  </a:cubicBezTo>
                  <a:cubicBezTo>
                    <a:pt x="152" y="300"/>
                    <a:pt x="152" y="300"/>
                    <a:pt x="152" y="300"/>
                  </a:cubicBezTo>
                  <a:cubicBezTo>
                    <a:pt x="152" y="300"/>
                    <a:pt x="152" y="300"/>
                    <a:pt x="152" y="301"/>
                  </a:cubicBezTo>
                  <a:cubicBezTo>
                    <a:pt x="151" y="301"/>
                    <a:pt x="152" y="302"/>
                    <a:pt x="152" y="302"/>
                  </a:cubicBezTo>
                  <a:cubicBezTo>
                    <a:pt x="151" y="302"/>
                    <a:pt x="151" y="302"/>
                    <a:pt x="151" y="302"/>
                  </a:cubicBezTo>
                  <a:cubicBezTo>
                    <a:pt x="151" y="302"/>
                    <a:pt x="151" y="302"/>
                    <a:pt x="151" y="302"/>
                  </a:cubicBezTo>
                  <a:cubicBezTo>
                    <a:pt x="151" y="302"/>
                    <a:pt x="149" y="300"/>
                    <a:pt x="150" y="300"/>
                  </a:cubicBezTo>
                  <a:cubicBezTo>
                    <a:pt x="150" y="300"/>
                    <a:pt x="150" y="300"/>
                    <a:pt x="150" y="301"/>
                  </a:cubicBezTo>
                  <a:cubicBezTo>
                    <a:pt x="150" y="301"/>
                    <a:pt x="150" y="301"/>
                    <a:pt x="150" y="300"/>
                  </a:cubicBezTo>
                  <a:cubicBezTo>
                    <a:pt x="150" y="300"/>
                    <a:pt x="150" y="300"/>
                    <a:pt x="151" y="301"/>
                  </a:cubicBezTo>
                  <a:cubicBezTo>
                    <a:pt x="151" y="301"/>
                    <a:pt x="151" y="301"/>
                    <a:pt x="151" y="301"/>
                  </a:cubicBezTo>
                  <a:cubicBezTo>
                    <a:pt x="151" y="301"/>
                    <a:pt x="151" y="301"/>
                    <a:pt x="151" y="301"/>
                  </a:cubicBezTo>
                  <a:cubicBezTo>
                    <a:pt x="151" y="301"/>
                    <a:pt x="151" y="301"/>
                    <a:pt x="151" y="301"/>
                  </a:cubicBezTo>
                  <a:cubicBezTo>
                    <a:pt x="151" y="301"/>
                    <a:pt x="151" y="300"/>
                    <a:pt x="151" y="300"/>
                  </a:cubicBezTo>
                  <a:cubicBezTo>
                    <a:pt x="152" y="300"/>
                    <a:pt x="150" y="300"/>
                    <a:pt x="150" y="300"/>
                  </a:cubicBezTo>
                  <a:cubicBezTo>
                    <a:pt x="150" y="300"/>
                    <a:pt x="150" y="300"/>
                    <a:pt x="150" y="300"/>
                  </a:cubicBezTo>
                  <a:cubicBezTo>
                    <a:pt x="150" y="300"/>
                    <a:pt x="150" y="300"/>
                    <a:pt x="150" y="300"/>
                  </a:cubicBezTo>
                  <a:cubicBezTo>
                    <a:pt x="150" y="300"/>
                    <a:pt x="150" y="300"/>
                    <a:pt x="150" y="301"/>
                  </a:cubicBezTo>
                  <a:cubicBezTo>
                    <a:pt x="150" y="301"/>
                    <a:pt x="149" y="300"/>
                    <a:pt x="149" y="300"/>
                  </a:cubicBezTo>
                  <a:cubicBezTo>
                    <a:pt x="149" y="300"/>
                    <a:pt x="149" y="299"/>
                    <a:pt x="149" y="299"/>
                  </a:cubicBezTo>
                  <a:cubicBezTo>
                    <a:pt x="149" y="299"/>
                    <a:pt x="149" y="299"/>
                    <a:pt x="149" y="299"/>
                  </a:cubicBezTo>
                  <a:cubicBezTo>
                    <a:pt x="149" y="300"/>
                    <a:pt x="149" y="300"/>
                    <a:pt x="149" y="300"/>
                  </a:cubicBezTo>
                  <a:cubicBezTo>
                    <a:pt x="149" y="300"/>
                    <a:pt x="149" y="300"/>
                    <a:pt x="149" y="299"/>
                  </a:cubicBezTo>
                  <a:cubicBezTo>
                    <a:pt x="149" y="299"/>
                    <a:pt x="149" y="299"/>
                    <a:pt x="149" y="299"/>
                  </a:cubicBezTo>
                  <a:cubicBezTo>
                    <a:pt x="149" y="299"/>
                    <a:pt x="149" y="299"/>
                    <a:pt x="149" y="299"/>
                  </a:cubicBezTo>
                  <a:cubicBezTo>
                    <a:pt x="149" y="299"/>
                    <a:pt x="150" y="299"/>
                    <a:pt x="150" y="299"/>
                  </a:cubicBezTo>
                  <a:cubicBezTo>
                    <a:pt x="150" y="299"/>
                    <a:pt x="150" y="299"/>
                    <a:pt x="150" y="299"/>
                  </a:cubicBezTo>
                  <a:cubicBezTo>
                    <a:pt x="150" y="299"/>
                    <a:pt x="150" y="299"/>
                    <a:pt x="150" y="299"/>
                  </a:cubicBezTo>
                  <a:cubicBezTo>
                    <a:pt x="151" y="299"/>
                    <a:pt x="151" y="299"/>
                    <a:pt x="151" y="299"/>
                  </a:cubicBezTo>
                  <a:cubicBezTo>
                    <a:pt x="151" y="299"/>
                    <a:pt x="150" y="298"/>
                    <a:pt x="150" y="299"/>
                  </a:cubicBezTo>
                  <a:cubicBezTo>
                    <a:pt x="150" y="299"/>
                    <a:pt x="149" y="298"/>
                    <a:pt x="149" y="298"/>
                  </a:cubicBezTo>
                  <a:cubicBezTo>
                    <a:pt x="149" y="298"/>
                    <a:pt x="149" y="298"/>
                    <a:pt x="149" y="299"/>
                  </a:cubicBezTo>
                  <a:cubicBezTo>
                    <a:pt x="149" y="299"/>
                    <a:pt x="149" y="299"/>
                    <a:pt x="149" y="299"/>
                  </a:cubicBezTo>
                  <a:cubicBezTo>
                    <a:pt x="149" y="299"/>
                    <a:pt x="149" y="299"/>
                    <a:pt x="149" y="299"/>
                  </a:cubicBezTo>
                  <a:cubicBezTo>
                    <a:pt x="149" y="299"/>
                    <a:pt x="149" y="299"/>
                    <a:pt x="149" y="299"/>
                  </a:cubicBezTo>
                  <a:cubicBezTo>
                    <a:pt x="149" y="299"/>
                    <a:pt x="148" y="298"/>
                    <a:pt x="148" y="298"/>
                  </a:cubicBezTo>
                  <a:cubicBezTo>
                    <a:pt x="148" y="298"/>
                    <a:pt x="148" y="298"/>
                    <a:pt x="149" y="298"/>
                  </a:cubicBezTo>
                  <a:cubicBezTo>
                    <a:pt x="149" y="298"/>
                    <a:pt x="149" y="298"/>
                    <a:pt x="148" y="298"/>
                  </a:cubicBezTo>
                  <a:cubicBezTo>
                    <a:pt x="148" y="298"/>
                    <a:pt x="148" y="298"/>
                    <a:pt x="148" y="298"/>
                  </a:cubicBezTo>
                  <a:cubicBezTo>
                    <a:pt x="148" y="298"/>
                    <a:pt x="148" y="298"/>
                    <a:pt x="148" y="298"/>
                  </a:cubicBezTo>
                  <a:cubicBezTo>
                    <a:pt x="148" y="298"/>
                    <a:pt x="148" y="297"/>
                    <a:pt x="148" y="297"/>
                  </a:cubicBezTo>
                  <a:cubicBezTo>
                    <a:pt x="148" y="297"/>
                    <a:pt x="148" y="297"/>
                    <a:pt x="148" y="296"/>
                  </a:cubicBezTo>
                  <a:cubicBezTo>
                    <a:pt x="148" y="296"/>
                    <a:pt x="148" y="297"/>
                    <a:pt x="148" y="297"/>
                  </a:cubicBezTo>
                  <a:cubicBezTo>
                    <a:pt x="148" y="297"/>
                    <a:pt x="148" y="297"/>
                    <a:pt x="148" y="297"/>
                  </a:cubicBezTo>
                  <a:cubicBezTo>
                    <a:pt x="149" y="297"/>
                    <a:pt x="149" y="297"/>
                    <a:pt x="149" y="297"/>
                  </a:cubicBezTo>
                  <a:cubicBezTo>
                    <a:pt x="149" y="297"/>
                    <a:pt x="149" y="297"/>
                    <a:pt x="148" y="297"/>
                  </a:cubicBezTo>
                  <a:cubicBezTo>
                    <a:pt x="148" y="297"/>
                    <a:pt x="148" y="296"/>
                    <a:pt x="148" y="296"/>
                  </a:cubicBezTo>
                  <a:cubicBezTo>
                    <a:pt x="148" y="296"/>
                    <a:pt x="148" y="296"/>
                    <a:pt x="148" y="296"/>
                  </a:cubicBezTo>
                  <a:cubicBezTo>
                    <a:pt x="148" y="296"/>
                    <a:pt x="148" y="296"/>
                    <a:pt x="148" y="296"/>
                  </a:cubicBezTo>
                  <a:cubicBezTo>
                    <a:pt x="148" y="296"/>
                    <a:pt x="148" y="296"/>
                    <a:pt x="148" y="295"/>
                  </a:cubicBezTo>
                  <a:cubicBezTo>
                    <a:pt x="148" y="295"/>
                    <a:pt x="148" y="295"/>
                    <a:pt x="148" y="295"/>
                  </a:cubicBezTo>
                  <a:cubicBezTo>
                    <a:pt x="148" y="295"/>
                    <a:pt x="148" y="295"/>
                    <a:pt x="148" y="295"/>
                  </a:cubicBezTo>
                  <a:cubicBezTo>
                    <a:pt x="148" y="295"/>
                    <a:pt x="148" y="295"/>
                    <a:pt x="148" y="294"/>
                  </a:cubicBezTo>
                  <a:cubicBezTo>
                    <a:pt x="148" y="294"/>
                    <a:pt x="148" y="295"/>
                    <a:pt x="148" y="295"/>
                  </a:cubicBezTo>
                  <a:cubicBezTo>
                    <a:pt x="148" y="294"/>
                    <a:pt x="148" y="294"/>
                    <a:pt x="147" y="294"/>
                  </a:cubicBezTo>
                  <a:cubicBezTo>
                    <a:pt x="147" y="294"/>
                    <a:pt x="147" y="293"/>
                    <a:pt x="147" y="293"/>
                  </a:cubicBezTo>
                  <a:cubicBezTo>
                    <a:pt x="147" y="294"/>
                    <a:pt x="147" y="294"/>
                    <a:pt x="148" y="294"/>
                  </a:cubicBezTo>
                  <a:cubicBezTo>
                    <a:pt x="148" y="294"/>
                    <a:pt x="148" y="294"/>
                    <a:pt x="148" y="294"/>
                  </a:cubicBezTo>
                  <a:cubicBezTo>
                    <a:pt x="148" y="293"/>
                    <a:pt x="148" y="293"/>
                    <a:pt x="148" y="293"/>
                  </a:cubicBezTo>
                  <a:cubicBezTo>
                    <a:pt x="148" y="293"/>
                    <a:pt x="148" y="293"/>
                    <a:pt x="148" y="293"/>
                  </a:cubicBezTo>
                  <a:cubicBezTo>
                    <a:pt x="148" y="293"/>
                    <a:pt x="148" y="293"/>
                    <a:pt x="148" y="293"/>
                  </a:cubicBezTo>
                  <a:cubicBezTo>
                    <a:pt x="148" y="293"/>
                    <a:pt x="148" y="293"/>
                    <a:pt x="148" y="293"/>
                  </a:cubicBezTo>
                  <a:cubicBezTo>
                    <a:pt x="148" y="293"/>
                    <a:pt x="148" y="293"/>
                    <a:pt x="148" y="294"/>
                  </a:cubicBezTo>
                  <a:cubicBezTo>
                    <a:pt x="148" y="293"/>
                    <a:pt x="147" y="293"/>
                    <a:pt x="147" y="293"/>
                  </a:cubicBezTo>
                  <a:cubicBezTo>
                    <a:pt x="147" y="293"/>
                    <a:pt x="147" y="293"/>
                    <a:pt x="147" y="293"/>
                  </a:cubicBezTo>
                  <a:cubicBezTo>
                    <a:pt x="147" y="292"/>
                    <a:pt x="147" y="292"/>
                    <a:pt x="147" y="292"/>
                  </a:cubicBezTo>
                  <a:cubicBezTo>
                    <a:pt x="147" y="292"/>
                    <a:pt x="147" y="292"/>
                    <a:pt x="147" y="291"/>
                  </a:cubicBezTo>
                  <a:cubicBezTo>
                    <a:pt x="147" y="291"/>
                    <a:pt x="147" y="291"/>
                    <a:pt x="147" y="291"/>
                  </a:cubicBezTo>
                  <a:cubicBezTo>
                    <a:pt x="147" y="291"/>
                    <a:pt x="147" y="292"/>
                    <a:pt x="147" y="292"/>
                  </a:cubicBezTo>
                  <a:cubicBezTo>
                    <a:pt x="147" y="292"/>
                    <a:pt x="147" y="292"/>
                    <a:pt x="147" y="292"/>
                  </a:cubicBezTo>
                  <a:cubicBezTo>
                    <a:pt x="147" y="292"/>
                    <a:pt x="147" y="292"/>
                    <a:pt x="147" y="291"/>
                  </a:cubicBezTo>
                  <a:cubicBezTo>
                    <a:pt x="147" y="291"/>
                    <a:pt x="147" y="292"/>
                    <a:pt x="148" y="291"/>
                  </a:cubicBezTo>
                  <a:cubicBezTo>
                    <a:pt x="148" y="291"/>
                    <a:pt x="148" y="291"/>
                    <a:pt x="147" y="291"/>
                  </a:cubicBezTo>
                  <a:cubicBezTo>
                    <a:pt x="147" y="291"/>
                    <a:pt x="147" y="291"/>
                    <a:pt x="147" y="291"/>
                  </a:cubicBezTo>
                  <a:cubicBezTo>
                    <a:pt x="147" y="291"/>
                    <a:pt x="147" y="291"/>
                    <a:pt x="147" y="291"/>
                  </a:cubicBezTo>
                  <a:cubicBezTo>
                    <a:pt x="147" y="290"/>
                    <a:pt x="148" y="291"/>
                    <a:pt x="148" y="291"/>
                  </a:cubicBezTo>
                  <a:cubicBezTo>
                    <a:pt x="148" y="291"/>
                    <a:pt x="148" y="291"/>
                    <a:pt x="148" y="291"/>
                  </a:cubicBezTo>
                  <a:cubicBezTo>
                    <a:pt x="147" y="290"/>
                    <a:pt x="147" y="290"/>
                    <a:pt x="148" y="290"/>
                  </a:cubicBezTo>
                  <a:cubicBezTo>
                    <a:pt x="147" y="290"/>
                    <a:pt x="147" y="290"/>
                    <a:pt x="147" y="291"/>
                  </a:cubicBezTo>
                  <a:cubicBezTo>
                    <a:pt x="147" y="291"/>
                    <a:pt x="147" y="291"/>
                    <a:pt x="147" y="291"/>
                  </a:cubicBezTo>
                  <a:cubicBezTo>
                    <a:pt x="147" y="291"/>
                    <a:pt x="147" y="291"/>
                    <a:pt x="147" y="291"/>
                  </a:cubicBezTo>
                  <a:cubicBezTo>
                    <a:pt x="147" y="291"/>
                    <a:pt x="146" y="291"/>
                    <a:pt x="146" y="291"/>
                  </a:cubicBezTo>
                  <a:cubicBezTo>
                    <a:pt x="146" y="290"/>
                    <a:pt x="146" y="290"/>
                    <a:pt x="146" y="290"/>
                  </a:cubicBezTo>
                  <a:cubicBezTo>
                    <a:pt x="146" y="290"/>
                    <a:pt x="146" y="290"/>
                    <a:pt x="146" y="290"/>
                  </a:cubicBezTo>
                  <a:cubicBezTo>
                    <a:pt x="146" y="290"/>
                    <a:pt x="146" y="290"/>
                    <a:pt x="146" y="291"/>
                  </a:cubicBezTo>
                  <a:cubicBezTo>
                    <a:pt x="146" y="291"/>
                    <a:pt x="146" y="290"/>
                    <a:pt x="146" y="290"/>
                  </a:cubicBezTo>
                  <a:cubicBezTo>
                    <a:pt x="146" y="290"/>
                    <a:pt x="146" y="290"/>
                    <a:pt x="146" y="289"/>
                  </a:cubicBezTo>
                  <a:cubicBezTo>
                    <a:pt x="146" y="289"/>
                    <a:pt x="146" y="289"/>
                    <a:pt x="146" y="289"/>
                  </a:cubicBezTo>
                  <a:cubicBezTo>
                    <a:pt x="146" y="289"/>
                    <a:pt x="146" y="289"/>
                    <a:pt x="146" y="289"/>
                  </a:cubicBezTo>
                  <a:cubicBezTo>
                    <a:pt x="146" y="289"/>
                    <a:pt x="146" y="289"/>
                    <a:pt x="146" y="289"/>
                  </a:cubicBezTo>
                  <a:cubicBezTo>
                    <a:pt x="146" y="288"/>
                    <a:pt x="146" y="288"/>
                    <a:pt x="146" y="288"/>
                  </a:cubicBezTo>
                  <a:cubicBezTo>
                    <a:pt x="146" y="288"/>
                    <a:pt x="146" y="288"/>
                    <a:pt x="146" y="289"/>
                  </a:cubicBezTo>
                  <a:cubicBezTo>
                    <a:pt x="146" y="289"/>
                    <a:pt x="146" y="289"/>
                    <a:pt x="146" y="289"/>
                  </a:cubicBezTo>
                  <a:cubicBezTo>
                    <a:pt x="146" y="289"/>
                    <a:pt x="145" y="289"/>
                    <a:pt x="145" y="289"/>
                  </a:cubicBezTo>
                  <a:cubicBezTo>
                    <a:pt x="145" y="289"/>
                    <a:pt x="145" y="289"/>
                    <a:pt x="146" y="288"/>
                  </a:cubicBezTo>
                  <a:cubicBezTo>
                    <a:pt x="145" y="288"/>
                    <a:pt x="145" y="288"/>
                    <a:pt x="145" y="288"/>
                  </a:cubicBezTo>
                  <a:cubicBezTo>
                    <a:pt x="145" y="288"/>
                    <a:pt x="145" y="288"/>
                    <a:pt x="145" y="288"/>
                  </a:cubicBezTo>
                  <a:cubicBezTo>
                    <a:pt x="145" y="288"/>
                    <a:pt x="145" y="288"/>
                    <a:pt x="146" y="288"/>
                  </a:cubicBezTo>
                  <a:cubicBezTo>
                    <a:pt x="146" y="288"/>
                    <a:pt x="146" y="288"/>
                    <a:pt x="146" y="288"/>
                  </a:cubicBezTo>
                  <a:cubicBezTo>
                    <a:pt x="146" y="288"/>
                    <a:pt x="146" y="288"/>
                    <a:pt x="146" y="288"/>
                  </a:cubicBezTo>
                  <a:cubicBezTo>
                    <a:pt x="146" y="288"/>
                    <a:pt x="146" y="288"/>
                    <a:pt x="146" y="288"/>
                  </a:cubicBezTo>
                  <a:cubicBezTo>
                    <a:pt x="146" y="287"/>
                    <a:pt x="146" y="287"/>
                    <a:pt x="146" y="287"/>
                  </a:cubicBezTo>
                  <a:cubicBezTo>
                    <a:pt x="146" y="287"/>
                    <a:pt x="146" y="287"/>
                    <a:pt x="146" y="287"/>
                  </a:cubicBezTo>
                  <a:cubicBezTo>
                    <a:pt x="146" y="286"/>
                    <a:pt x="146" y="287"/>
                    <a:pt x="146" y="287"/>
                  </a:cubicBezTo>
                  <a:cubicBezTo>
                    <a:pt x="146" y="286"/>
                    <a:pt x="147" y="287"/>
                    <a:pt x="146" y="286"/>
                  </a:cubicBezTo>
                  <a:cubicBezTo>
                    <a:pt x="147" y="287"/>
                    <a:pt x="147" y="287"/>
                    <a:pt x="146" y="287"/>
                  </a:cubicBezTo>
                  <a:cubicBezTo>
                    <a:pt x="146" y="287"/>
                    <a:pt x="147" y="287"/>
                    <a:pt x="147" y="287"/>
                  </a:cubicBezTo>
                  <a:cubicBezTo>
                    <a:pt x="147" y="287"/>
                    <a:pt x="147" y="288"/>
                    <a:pt x="146" y="288"/>
                  </a:cubicBezTo>
                  <a:cubicBezTo>
                    <a:pt x="146" y="288"/>
                    <a:pt x="146" y="288"/>
                    <a:pt x="147" y="288"/>
                  </a:cubicBezTo>
                  <a:cubicBezTo>
                    <a:pt x="147" y="288"/>
                    <a:pt x="147" y="288"/>
                    <a:pt x="147" y="289"/>
                  </a:cubicBezTo>
                  <a:cubicBezTo>
                    <a:pt x="147" y="289"/>
                    <a:pt x="147" y="289"/>
                    <a:pt x="147" y="289"/>
                  </a:cubicBezTo>
                  <a:cubicBezTo>
                    <a:pt x="147" y="289"/>
                    <a:pt x="147" y="289"/>
                    <a:pt x="147" y="289"/>
                  </a:cubicBezTo>
                  <a:cubicBezTo>
                    <a:pt x="147" y="288"/>
                    <a:pt x="148" y="289"/>
                    <a:pt x="148" y="289"/>
                  </a:cubicBezTo>
                  <a:cubicBezTo>
                    <a:pt x="148" y="288"/>
                    <a:pt x="147" y="288"/>
                    <a:pt x="147" y="288"/>
                  </a:cubicBezTo>
                  <a:cubicBezTo>
                    <a:pt x="147" y="288"/>
                    <a:pt x="147" y="288"/>
                    <a:pt x="147" y="287"/>
                  </a:cubicBezTo>
                  <a:cubicBezTo>
                    <a:pt x="147" y="287"/>
                    <a:pt x="147" y="287"/>
                    <a:pt x="147" y="287"/>
                  </a:cubicBezTo>
                  <a:cubicBezTo>
                    <a:pt x="147" y="287"/>
                    <a:pt x="147" y="287"/>
                    <a:pt x="147" y="287"/>
                  </a:cubicBezTo>
                  <a:cubicBezTo>
                    <a:pt x="147" y="287"/>
                    <a:pt x="147" y="287"/>
                    <a:pt x="148" y="288"/>
                  </a:cubicBezTo>
                  <a:cubicBezTo>
                    <a:pt x="148" y="288"/>
                    <a:pt x="148" y="288"/>
                    <a:pt x="148" y="288"/>
                  </a:cubicBezTo>
                  <a:cubicBezTo>
                    <a:pt x="148" y="288"/>
                    <a:pt x="148" y="288"/>
                    <a:pt x="148" y="288"/>
                  </a:cubicBezTo>
                  <a:cubicBezTo>
                    <a:pt x="148" y="288"/>
                    <a:pt x="148" y="288"/>
                    <a:pt x="148" y="288"/>
                  </a:cubicBezTo>
                  <a:cubicBezTo>
                    <a:pt x="148" y="288"/>
                    <a:pt x="148" y="287"/>
                    <a:pt x="148" y="287"/>
                  </a:cubicBezTo>
                  <a:cubicBezTo>
                    <a:pt x="148" y="287"/>
                    <a:pt x="148" y="287"/>
                    <a:pt x="148" y="287"/>
                  </a:cubicBezTo>
                  <a:cubicBezTo>
                    <a:pt x="148" y="287"/>
                    <a:pt x="148" y="287"/>
                    <a:pt x="148" y="287"/>
                  </a:cubicBezTo>
                  <a:cubicBezTo>
                    <a:pt x="148" y="287"/>
                    <a:pt x="148" y="287"/>
                    <a:pt x="148" y="287"/>
                  </a:cubicBezTo>
                  <a:cubicBezTo>
                    <a:pt x="148" y="287"/>
                    <a:pt x="148" y="287"/>
                    <a:pt x="147" y="287"/>
                  </a:cubicBezTo>
                  <a:cubicBezTo>
                    <a:pt x="147" y="287"/>
                    <a:pt x="147" y="287"/>
                    <a:pt x="147" y="287"/>
                  </a:cubicBezTo>
                  <a:cubicBezTo>
                    <a:pt x="147" y="287"/>
                    <a:pt x="147" y="287"/>
                    <a:pt x="147" y="287"/>
                  </a:cubicBezTo>
                  <a:cubicBezTo>
                    <a:pt x="147" y="287"/>
                    <a:pt x="147" y="287"/>
                    <a:pt x="147" y="286"/>
                  </a:cubicBezTo>
                  <a:cubicBezTo>
                    <a:pt x="147" y="286"/>
                    <a:pt x="147" y="286"/>
                    <a:pt x="147" y="286"/>
                  </a:cubicBezTo>
                  <a:cubicBezTo>
                    <a:pt x="147" y="286"/>
                    <a:pt x="147" y="286"/>
                    <a:pt x="147" y="286"/>
                  </a:cubicBezTo>
                  <a:cubicBezTo>
                    <a:pt x="147" y="287"/>
                    <a:pt x="147" y="287"/>
                    <a:pt x="147" y="287"/>
                  </a:cubicBezTo>
                  <a:cubicBezTo>
                    <a:pt x="147" y="286"/>
                    <a:pt x="147" y="286"/>
                    <a:pt x="147" y="286"/>
                  </a:cubicBezTo>
                  <a:cubicBezTo>
                    <a:pt x="147" y="286"/>
                    <a:pt x="147" y="286"/>
                    <a:pt x="147" y="285"/>
                  </a:cubicBezTo>
                  <a:cubicBezTo>
                    <a:pt x="147" y="285"/>
                    <a:pt x="147" y="285"/>
                    <a:pt x="147" y="285"/>
                  </a:cubicBezTo>
                  <a:cubicBezTo>
                    <a:pt x="147" y="285"/>
                    <a:pt x="147" y="285"/>
                    <a:pt x="147" y="285"/>
                  </a:cubicBezTo>
                  <a:cubicBezTo>
                    <a:pt x="147" y="285"/>
                    <a:pt x="147" y="285"/>
                    <a:pt x="147" y="285"/>
                  </a:cubicBezTo>
                  <a:cubicBezTo>
                    <a:pt x="147" y="285"/>
                    <a:pt x="147" y="285"/>
                    <a:pt x="147" y="285"/>
                  </a:cubicBezTo>
                  <a:cubicBezTo>
                    <a:pt x="147" y="284"/>
                    <a:pt x="146" y="284"/>
                    <a:pt x="146" y="284"/>
                  </a:cubicBezTo>
                  <a:cubicBezTo>
                    <a:pt x="146" y="284"/>
                    <a:pt x="146" y="284"/>
                    <a:pt x="146" y="284"/>
                  </a:cubicBezTo>
                  <a:cubicBezTo>
                    <a:pt x="146" y="284"/>
                    <a:pt x="146" y="284"/>
                    <a:pt x="146" y="284"/>
                  </a:cubicBezTo>
                  <a:cubicBezTo>
                    <a:pt x="146" y="284"/>
                    <a:pt x="146" y="284"/>
                    <a:pt x="146" y="284"/>
                  </a:cubicBezTo>
                  <a:cubicBezTo>
                    <a:pt x="146" y="284"/>
                    <a:pt x="145" y="284"/>
                    <a:pt x="145" y="284"/>
                  </a:cubicBezTo>
                  <a:cubicBezTo>
                    <a:pt x="145" y="284"/>
                    <a:pt x="145" y="283"/>
                    <a:pt x="146" y="283"/>
                  </a:cubicBezTo>
                  <a:cubicBezTo>
                    <a:pt x="146" y="283"/>
                    <a:pt x="146" y="283"/>
                    <a:pt x="146" y="283"/>
                  </a:cubicBezTo>
                  <a:cubicBezTo>
                    <a:pt x="146" y="283"/>
                    <a:pt x="146" y="283"/>
                    <a:pt x="146" y="283"/>
                  </a:cubicBezTo>
                  <a:cubicBezTo>
                    <a:pt x="146" y="283"/>
                    <a:pt x="146" y="283"/>
                    <a:pt x="147" y="283"/>
                  </a:cubicBezTo>
                  <a:cubicBezTo>
                    <a:pt x="147" y="283"/>
                    <a:pt x="147" y="283"/>
                    <a:pt x="147" y="283"/>
                  </a:cubicBezTo>
                  <a:cubicBezTo>
                    <a:pt x="146" y="283"/>
                    <a:pt x="146" y="283"/>
                    <a:pt x="146" y="282"/>
                  </a:cubicBezTo>
                  <a:cubicBezTo>
                    <a:pt x="146" y="282"/>
                    <a:pt x="147" y="283"/>
                    <a:pt x="147" y="283"/>
                  </a:cubicBezTo>
                  <a:cubicBezTo>
                    <a:pt x="147" y="283"/>
                    <a:pt x="147" y="283"/>
                    <a:pt x="147" y="283"/>
                  </a:cubicBezTo>
                  <a:cubicBezTo>
                    <a:pt x="147" y="283"/>
                    <a:pt x="147" y="283"/>
                    <a:pt x="148" y="283"/>
                  </a:cubicBezTo>
                  <a:cubicBezTo>
                    <a:pt x="148" y="283"/>
                    <a:pt x="148" y="283"/>
                    <a:pt x="148" y="283"/>
                  </a:cubicBezTo>
                  <a:cubicBezTo>
                    <a:pt x="148" y="283"/>
                    <a:pt x="148" y="283"/>
                    <a:pt x="148" y="284"/>
                  </a:cubicBezTo>
                  <a:cubicBezTo>
                    <a:pt x="148" y="284"/>
                    <a:pt x="148" y="284"/>
                    <a:pt x="148" y="284"/>
                  </a:cubicBezTo>
                  <a:cubicBezTo>
                    <a:pt x="148" y="284"/>
                    <a:pt x="148" y="284"/>
                    <a:pt x="148" y="284"/>
                  </a:cubicBezTo>
                  <a:cubicBezTo>
                    <a:pt x="148" y="284"/>
                    <a:pt x="148" y="284"/>
                    <a:pt x="148" y="285"/>
                  </a:cubicBezTo>
                  <a:cubicBezTo>
                    <a:pt x="148" y="285"/>
                    <a:pt x="148" y="284"/>
                    <a:pt x="148" y="284"/>
                  </a:cubicBezTo>
                  <a:cubicBezTo>
                    <a:pt x="148" y="284"/>
                    <a:pt x="148" y="284"/>
                    <a:pt x="148" y="284"/>
                  </a:cubicBezTo>
                  <a:cubicBezTo>
                    <a:pt x="148" y="284"/>
                    <a:pt x="148" y="284"/>
                    <a:pt x="148" y="284"/>
                  </a:cubicBezTo>
                  <a:cubicBezTo>
                    <a:pt x="148" y="284"/>
                    <a:pt x="148" y="283"/>
                    <a:pt x="149" y="283"/>
                  </a:cubicBezTo>
                  <a:cubicBezTo>
                    <a:pt x="148" y="283"/>
                    <a:pt x="148" y="283"/>
                    <a:pt x="148" y="283"/>
                  </a:cubicBezTo>
                  <a:cubicBezTo>
                    <a:pt x="148" y="283"/>
                    <a:pt x="148" y="283"/>
                    <a:pt x="148" y="283"/>
                  </a:cubicBezTo>
                  <a:cubicBezTo>
                    <a:pt x="148" y="283"/>
                    <a:pt x="148" y="283"/>
                    <a:pt x="149" y="283"/>
                  </a:cubicBezTo>
                  <a:cubicBezTo>
                    <a:pt x="149" y="283"/>
                    <a:pt x="149" y="283"/>
                    <a:pt x="149" y="283"/>
                  </a:cubicBezTo>
                  <a:cubicBezTo>
                    <a:pt x="149" y="283"/>
                    <a:pt x="149" y="283"/>
                    <a:pt x="149" y="283"/>
                  </a:cubicBezTo>
                  <a:cubicBezTo>
                    <a:pt x="149" y="283"/>
                    <a:pt x="149" y="283"/>
                    <a:pt x="148" y="283"/>
                  </a:cubicBezTo>
                  <a:cubicBezTo>
                    <a:pt x="148" y="282"/>
                    <a:pt x="148" y="282"/>
                    <a:pt x="148" y="282"/>
                  </a:cubicBezTo>
                  <a:cubicBezTo>
                    <a:pt x="148" y="282"/>
                    <a:pt x="148" y="282"/>
                    <a:pt x="148" y="282"/>
                  </a:cubicBezTo>
                  <a:cubicBezTo>
                    <a:pt x="149" y="282"/>
                    <a:pt x="149" y="282"/>
                    <a:pt x="149" y="282"/>
                  </a:cubicBezTo>
                  <a:cubicBezTo>
                    <a:pt x="149" y="282"/>
                    <a:pt x="149" y="282"/>
                    <a:pt x="149" y="282"/>
                  </a:cubicBezTo>
                  <a:cubicBezTo>
                    <a:pt x="149" y="282"/>
                    <a:pt x="150" y="282"/>
                    <a:pt x="149" y="282"/>
                  </a:cubicBezTo>
                  <a:cubicBezTo>
                    <a:pt x="149" y="281"/>
                    <a:pt x="149" y="281"/>
                    <a:pt x="149" y="281"/>
                  </a:cubicBezTo>
                  <a:cubicBezTo>
                    <a:pt x="149" y="281"/>
                    <a:pt x="149" y="281"/>
                    <a:pt x="149" y="280"/>
                  </a:cubicBezTo>
                  <a:cubicBezTo>
                    <a:pt x="149" y="280"/>
                    <a:pt x="149" y="280"/>
                    <a:pt x="149" y="280"/>
                  </a:cubicBezTo>
                  <a:cubicBezTo>
                    <a:pt x="149" y="280"/>
                    <a:pt x="149" y="280"/>
                    <a:pt x="149" y="280"/>
                  </a:cubicBezTo>
                  <a:cubicBezTo>
                    <a:pt x="149" y="280"/>
                    <a:pt x="149" y="280"/>
                    <a:pt x="149" y="280"/>
                  </a:cubicBezTo>
                  <a:cubicBezTo>
                    <a:pt x="149" y="280"/>
                    <a:pt x="149" y="280"/>
                    <a:pt x="149" y="280"/>
                  </a:cubicBezTo>
                  <a:cubicBezTo>
                    <a:pt x="149" y="280"/>
                    <a:pt x="149" y="279"/>
                    <a:pt x="149" y="279"/>
                  </a:cubicBezTo>
                  <a:cubicBezTo>
                    <a:pt x="149" y="279"/>
                    <a:pt x="149" y="279"/>
                    <a:pt x="149" y="279"/>
                  </a:cubicBezTo>
                  <a:cubicBezTo>
                    <a:pt x="149" y="279"/>
                    <a:pt x="149" y="279"/>
                    <a:pt x="149" y="279"/>
                  </a:cubicBezTo>
                  <a:cubicBezTo>
                    <a:pt x="149" y="279"/>
                    <a:pt x="149" y="279"/>
                    <a:pt x="149" y="278"/>
                  </a:cubicBezTo>
                  <a:cubicBezTo>
                    <a:pt x="149" y="278"/>
                    <a:pt x="149" y="278"/>
                    <a:pt x="149" y="278"/>
                  </a:cubicBezTo>
                  <a:cubicBezTo>
                    <a:pt x="149" y="278"/>
                    <a:pt x="149" y="278"/>
                    <a:pt x="149" y="278"/>
                  </a:cubicBezTo>
                  <a:cubicBezTo>
                    <a:pt x="150" y="278"/>
                    <a:pt x="149" y="277"/>
                    <a:pt x="149" y="277"/>
                  </a:cubicBezTo>
                  <a:cubicBezTo>
                    <a:pt x="149" y="277"/>
                    <a:pt x="149" y="277"/>
                    <a:pt x="150" y="277"/>
                  </a:cubicBezTo>
                  <a:cubicBezTo>
                    <a:pt x="150" y="278"/>
                    <a:pt x="150" y="278"/>
                    <a:pt x="150" y="278"/>
                  </a:cubicBezTo>
                  <a:cubicBezTo>
                    <a:pt x="150" y="278"/>
                    <a:pt x="150" y="277"/>
                    <a:pt x="149" y="277"/>
                  </a:cubicBezTo>
                  <a:cubicBezTo>
                    <a:pt x="149" y="277"/>
                    <a:pt x="149" y="277"/>
                    <a:pt x="149" y="277"/>
                  </a:cubicBezTo>
                  <a:cubicBezTo>
                    <a:pt x="149" y="277"/>
                    <a:pt x="149" y="276"/>
                    <a:pt x="149" y="276"/>
                  </a:cubicBezTo>
                  <a:cubicBezTo>
                    <a:pt x="149" y="276"/>
                    <a:pt x="149" y="276"/>
                    <a:pt x="149" y="276"/>
                  </a:cubicBezTo>
                  <a:cubicBezTo>
                    <a:pt x="149" y="276"/>
                    <a:pt x="149" y="276"/>
                    <a:pt x="149" y="276"/>
                  </a:cubicBezTo>
                  <a:cubicBezTo>
                    <a:pt x="149" y="276"/>
                    <a:pt x="148" y="276"/>
                    <a:pt x="148" y="276"/>
                  </a:cubicBezTo>
                  <a:cubicBezTo>
                    <a:pt x="148" y="276"/>
                    <a:pt x="148" y="276"/>
                    <a:pt x="148" y="275"/>
                  </a:cubicBezTo>
                  <a:cubicBezTo>
                    <a:pt x="148" y="275"/>
                    <a:pt x="148" y="274"/>
                    <a:pt x="148" y="274"/>
                  </a:cubicBezTo>
                  <a:cubicBezTo>
                    <a:pt x="148" y="273"/>
                    <a:pt x="148" y="273"/>
                    <a:pt x="148" y="273"/>
                  </a:cubicBezTo>
                  <a:cubicBezTo>
                    <a:pt x="148" y="273"/>
                    <a:pt x="148" y="273"/>
                    <a:pt x="148" y="272"/>
                  </a:cubicBezTo>
                  <a:cubicBezTo>
                    <a:pt x="149" y="272"/>
                    <a:pt x="148" y="273"/>
                    <a:pt x="148" y="272"/>
                  </a:cubicBezTo>
                  <a:cubicBezTo>
                    <a:pt x="148" y="272"/>
                    <a:pt x="148" y="271"/>
                    <a:pt x="148" y="271"/>
                  </a:cubicBezTo>
                  <a:cubicBezTo>
                    <a:pt x="149" y="271"/>
                    <a:pt x="149" y="271"/>
                    <a:pt x="149" y="271"/>
                  </a:cubicBezTo>
                  <a:cubicBezTo>
                    <a:pt x="149" y="271"/>
                    <a:pt x="148" y="270"/>
                    <a:pt x="148" y="270"/>
                  </a:cubicBezTo>
                  <a:cubicBezTo>
                    <a:pt x="147" y="270"/>
                    <a:pt x="149" y="267"/>
                    <a:pt x="149" y="267"/>
                  </a:cubicBezTo>
                  <a:cubicBezTo>
                    <a:pt x="149" y="268"/>
                    <a:pt x="149" y="266"/>
                    <a:pt x="149" y="266"/>
                  </a:cubicBezTo>
                  <a:cubicBezTo>
                    <a:pt x="149" y="266"/>
                    <a:pt x="149" y="266"/>
                    <a:pt x="149" y="266"/>
                  </a:cubicBezTo>
                  <a:cubicBezTo>
                    <a:pt x="150" y="265"/>
                    <a:pt x="150" y="264"/>
                    <a:pt x="151" y="263"/>
                  </a:cubicBezTo>
                  <a:cubicBezTo>
                    <a:pt x="151" y="263"/>
                    <a:pt x="151" y="263"/>
                    <a:pt x="151" y="263"/>
                  </a:cubicBezTo>
                  <a:cubicBezTo>
                    <a:pt x="151" y="263"/>
                    <a:pt x="151" y="263"/>
                    <a:pt x="151" y="263"/>
                  </a:cubicBezTo>
                  <a:cubicBezTo>
                    <a:pt x="151" y="263"/>
                    <a:pt x="151" y="263"/>
                    <a:pt x="151" y="263"/>
                  </a:cubicBezTo>
                  <a:cubicBezTo>
                    <a:pt x="150" y="262"/>
                    <a:pt x="151" y="259"/>
                    <a:pt x="151" y="258"/>
                  </a:cubicBezTo>
                  <a:cubicBezTo>
                    <a:pt x="151" y="258"/>
                    <a:pt x="151" y="258"/>
                    <a:pt x="151" y="258"/>
                  </a:cubicBezTo>
                  <a:cubicBezTo>
                    <a:pt x="151" y="257"/>
                    <a:pt x="151" y="257"/>
                    <a:pt x="151" y="257"/>
                  </a:cubicBezTo>
                  <a:cubicBezTo>
                    <a:pt x="151" y="257"/>
                    <a:pt x="151" y="257"/>
                    <a:pt x="151" y="257"/>
                  </a:cubicBezTo>
                  <a:cubicBezTo>
                    <a:pt x="151" y="257"/>
                    <a:pt x="151" y="256"/>
                    <a:pt x="151" y="256"/>
                  </a:cubicBezTo>
                  <a:cubicBezTo>
                    <a:pt x="151" y="256"/>
                    <a:pt x="151" y="255"/>
                    <a:pt x="151" y="255"/>
                  </a:cubicBezTo>
                  <a:cubicBezTo>
                    <a:pt x="151" y="255"/>
                    <a:pt x="151" y="255"/>
                    <a:pt x="152" y="254"/>
                  </a:cubicBezTo>
                  <a:cubicBezTo>
                    <a:pt x="152" y="254"/>
                    <a:pt x="152" y="254"/>
                    <a:pt x="152" y="254"/>
                  </a:cubicBezTo>
                  <a:cubicBezTo>
                    <a:pt x="152" y="253"/>
                    <a:pt x="152" y="253"/>
                    <a:pt x="152" y="253"/>
                  </a:cubicBezTo>
                  <a:cubicBezTo>
                    <a:pt x="152" y="253"/>
                    <a:pt x="152" y="253"/>
                    <a:pt x="152" y="252"/>
                  </a:cubicBezTo>
                  <a:cubicBezTo>
                    <a:pt x="152" y="252"/>
                    <a:pt x="152" y="252"/>
                    <a:pt x="152" y="251"/>
                  </a:cubicBezTo>
                  <a:cubicBezTo>
                    <a:pt x="153" y="251"/>
                    <a:pt x="152" y="251"/>
                    <a:pt x="152" y="251"/>
                  </a:cubicBezTo>
                  <a:cubicBezTo>
                    <a:pt x="152" y="251"/>
                    <a:pt x="152" y="248"/>
                    <a:pt x="152" y="248"/>
                  </a:cubicBezTo>
                  <a:cubicBezTo>
                    <a:pt x="152" y="248"/>
                    <a:pt x="152" y="248"/>
                    <a:pt x="152" y="248"/>
                  </a:cubicBezTo>
                  <a:cubicBezTo>
                    <a:pt x="152" y="248"/>
                    <a:pt x="152" y="248"/>
                    <a:pt x="153" y="248"/>
                  </a:cubicBezTo>
                  <a:cubicBezTo>
                    <a:pt x="153" y="248"/>
                    <a:pt x="153" y="247"/>
                    <a:pt x="153" y="247"/>
                  </a:cubicBezTo>
                  <a:cubicBezTo>
                    <a:pt x="153" y="246"/>
                    <a:pt x="153" y="246"/>
                    <a:pt x="153" y="246"/>
                  </a:cubicBezTo>
                  <a:cubicBezTo>
                    <a:pt x="153" y="246"/>
                    <a:pt x="153" y="246"/>
                    <a:pt x="153" y="246"/>
                  </a:cubicBezTo>
                  <a:cubicBezTo>
                    <a:pt x="155" y="242"/>
                    <a:pt x="149" y="236"/>
                    <a:pt x="146" y="233"/>
                  </a:cubicBezTo>
                  <a:cubicBezTo>
                    <a:pt x="146" y="233"/>
                    <a:pt x="145" y="231"/>
                    <a:pt x="145" y="231"/>
                  </a:cubicBezTo>
                  <a:cubicBezTo>
                    <a:pt x="145" y="231"/>
                    <a:pt x="145" y="231"/>
                    <a:pt x="144" y="230"/>
                  </a:cubicBezTo>
                  <a:cubicBezTo>
                    <a:pt x="145" y="230"/>
                    <a:pt x="144" y="228"/>
                    <a:pt x="144" y="228"/>
                  </a:cubicBezTo>
                  <a:cubicBezTo>
                    <a:pt x="144" y="228"/>
                    <a:pt x="144" y="227"/>
                    <a:pt x="144" y="227"/>
                  </a:cubicBezTo>
                  <a:cubicBezTo>
                    <a:pt x="144" y="227"/>
                    <a:pt x="143" y="225"/>
                    <a:pt x="143" y="225"/>
                  </a:cubicBezTo>
                  <a:cubicBezTo>
                    <a:pt x="143" y="225"/>
                    <a:pt x="143" y="225"/>
                    <a:pt x="143" y="225"/>
                  </a:cubicBezTo>
                  <a:cubicBezTo>
                    <a:pt x="142" y="224"/>
                    <a:pt x="142" y="223"/>
                    <a:pt x="142" y="222"/>
                  </a:cubicBezTo>
                  <a:cubicBezTo>
                    <a:pt x="142" y="222"/>
                    <a:pt x="141" y="221"/>
                    <a:pt x="141" y="221"/>
                  </a:cubicBezTo>
                  <a:cubicBezTo>
                    <a:pt x="141" y="220"/>
                    <a:pt x="140" y="219"/>
                    <a:pt x="140" y="219"/>
                  </a:cubicBezTo>
                  <a:cubicBezTo>
                    <a:pt x="140" y="217"/>
                    <a:pt x="138" y="216"/>
                    <a:pt x="138" y="215"/>
                  </a:cubicBezTo>
                  <a:cubicBezTo>
                    <a:pt x="138" y="215"/>
                    <a:pt x="138" y="215"/>
                    <a:pt x="138" y="215"/>
                  </a:cubicBezTo>
                  <a:cubicBezTo>
                    <a:pt x="138" y="215"/>
                    <a:pt x="138" y="214"/>
                    <a:pt x="138" y="214"/>
                  </a:cubicBezTo>
                  <a:cubicBezTo>
                    <a:pt x="138" y="214"/>
                    <a:pt x="138" y="214"/>
                    <a:pt x="138" y="214"/>
                  </a:cubicBezTo>
                  <a:cubicBezTo>
                    <a:pt x="138" y="213"/>
                    <a:pt x="137" y="213"/>
                    <a:pt x="138" y="213"/>
                  </a:cubicBezTo>
                  <a:cubicBezTo>
                    <a:pt x="138" y="213"/>
                    <a:pt x="138" y="212"/>
                    <a:pt x="139" y="212"/>
                  </a:cubicBezTo>
                  <a:cubicBezTo>
                    <a:pt x="139" y="213"/>
                    <a:pt x="140" y="211"/>
                    <a:pt x="140" y="211"/>
                  </a:cubicBezTo>
                  <a:cubicBezTo>
                    <a:pt x="140" y="211"/>
                    <a:pt x="140" y="211"/>
                    <a:pt x="139" y="211"/>
                  </a:cubicBezTo>
                  <a:cubicBezTo>
                    <a:pt x="139" y="210"/>
                    <a:pt x="139" y="212"/>
                    <a:pt x="139" y="211"/>
                  </a:cubicBezTo>
                  <a:cubicBezTo>
                    <a:pt x="139" y="211"/>
                    <a:pt x="138" y="211"/>
                    <a:pt x="138" y="210"/>
                  </a:cubicBezTo>
                  <a:cubicBezTo>
                    <a:pt x="138" y="210"/>
                    <a:pt x="138" y="210"/>
                    <a:pt x="138" y="210"/>
                  </a:cubicBezTo>
                  <a:cubicBezTo>
                    <a:pt x="138" y="210"/>
                    <a:pt x="138" y="210"/>
                    <a:pt x="138" y="210"/>
                  </a:cubicBezTo>
                  <a:cubicBezTo>
                    <a:pt x="138" y="209"/>
                    <a:pt x="138" y="209"/>
                    <a:pt x="138" y="208"/>
                  </a:cubicBezTo>
                  <a:cubicBezTo>
                    <a:pt x="138" y="208"/>
                    <a:pt x="139" y="209"/>
                    <a:pt x="139" y="209"/>
                  </a:cubicBezTo>
                  <a:cubicBezTo>
                    <a:pt x="139" y="208"/>
                    <a:pt x="139" y="208"/>
                    <a:pt x="139" y="208"/>
                  </a:cubicBezTo>
                  <a:cubicBezTo>
                    <a:pt x="139" y="208"/>
                    <a:pt x="139" y="207"/>
                    <a:pt x="139" y="207"/>
                  </a:cubicBezTo>
                  <a:cubicBezTo>
                    <a:pt x="139" y="207"/>
                    <a:pt x="139" y="207"/>
                    <a:pt x="139" y="207"/>
                  </a:cubicBezTo>
                  <a:cubicBezTo>
                    <a:pt x="139" y="207"/>
                    <a:pt x="139" y="207"/>
                    <a:pt x="139" y="207"/>
                  </a:cubicBezTo>
                  <a:cubicBezTo>
                    <a:pt x="140" y="206"/>
                    <a:pt x="141" y="207"/>
                    <a:pt x="141" y="207"/>
                  </a:cubicBezTo>
                  <a:cubicBezTo>
                    <a:pt x="141" y="207"/>
                    <a:pt x="141" y="206"/>
                    <a:pt x="141" y="206"/>
                  </a:cubicBezTo>
                  <a:cubicBezTo>
                    <a:pt x="141" y="206"/>
                    <a:pt x="141" y="206"/>
                    <a:pt x="141" y="207"/>
                  </a:cubicBezTo>
                  <a:cubicBezTo>
                    <a:pt x="141" y="207"/>
                    <a:pt x="141" y="206"/>
                    <a:pt x="141" y="206"/>
                  </a:cubicBezTo>
                  <a:cubicBezTo>
                    <a:pt x="141" y="206"/>
                    <a:pt x="141" y="206"/>
                    <a:pt x="141" y="205"/>
                  </a:cubicBezTo>
                  <a:cubicBezTo>
                    <a:pt x="142" y="205"/>
                    <a:pt x="142" y="206"/>
                    <a:pt x="143" y="205"/>
                  </a:cubicBezTo>
                  <a:cubicBezTo>
                    <a:pt x="143" y="205"/>
                    <a:pt x="143" y="205"/>
                    <a:pt x="143" y="205"/>
                  </a:cubicBezTo>
                  <a:cubicBezTo>
                    <a:pt x="143" y="205"/>
                    <a:pt x="143" y="205"/>
                    <a:pt x="143" y="204"/>
                  </a:cubicBezTo>
                  <a:cubicBezTo>
                    <a:pt x="143" y="204"/>
                    <a:pt x="143" y="204"/>
                    <a:pt x="143" y="204"/>
                  </a:cubicBezTo>
                  <a:cubicBezTo>
                    <a:pt x="143" y="204"/>
                    <a:pt x="143" y="202"/>
                    <a:pt x="143" y="202"/>
                  </a:cubicBezTo>
                  <a:cubicBezTo>
                    <a:pt x="143" y="202"/>
                    <a:pt x="143" y="202"/>
                    <a:pt x="143" y="201"/>
                  </a:cubicBezTo>
                  <a:cubicBezTo>
                    <a:pt x="143" y="201"/>
                    <a:pt x="143" y="201"/>
                    <a:pt x="143" y="200"/>
                  </a:cubicBezTo>
                  <a:cubicBezTo>
                    <a:pt x="142" y="200"/>
                    <a:pt x="142" y="200"/>
                    <a:pt x="142" y="199"/>
                  </a:cubicBezTo>
                  <a:cubicBezTo>
                    <a:pt x="142" y="199"/>
                    <a:pt x="142" y="199"/>
                    <a:pt x="142" y="198"/>
                  </a:cubicBezTo>
                  <a:cubicBezTo>
                    <a:pt x="142" y="198"/>
                    <a:pt x="142" y="198"/>
                    <a:pt x="142" y="198"/>
                  </a:cubicBezTo>
                  <a:cubicBezTo>
                    <a:pt x="142" y="198"/>
                    <a:pt x="142" y="198"/>
                    <a:pt x="142" y="198"/>
                  </a:cubicBezTo>
                  <a:cubicBezTo>
                    <a:pt x="141" y="198"/>
                    <a:pt x="141" y="197"/>
                    <a:pt x="141" y="197"/>
                  </a:cubicBezTo>
                  <a:cubicBezTo>
                    <a:pt x="141" y="197"/>
                    <a:pt x="140" y="196"/>
                    <a:pt x="140" y="196"/>
                  </a:cubicBezTo>
                  <a:cubicBezTo>
                    <a:pt x="140" y="196"/>
                    <a:pt x="139" y="196"/>
                    <a:pt x="139" y="196"/>
                  </a:cubicBezTo>
                  <a:cubicBezTo>
                    <a:pt x="139" y="197"/>
                    <a:pt x="140" y="198"/>
                    <a:pt x="139" y="198"/>
                  </a:cubicBezTo>
                  <a:cubicBezTo>
                    <a:pt x="140" y="197"/>
                    <a:pt x="139" y="198"/>
                    <a:pt x="139" y="198"/>
                  </a:cubicBezTo>
                  <a:cubicBezTo>
                    <a:pt x="138" y="197"/>
                    <a:pt x="138" y="197"/>
                    <a:pt x="138" y="196"/>
                  </a:cubicBezTo>
                  <a:cubicBezTo>
                    <a:pt x="138" y="196"/>
                    <a:pt x="138" y="197"/>
                    <a:pt x="137" y="196"/>
                  </a:cubicBezTo>
                  <a:cubicBezTo>
                    <a:pt x="137" y="196"/>
                    <a:pt x="137" y="195"/>
                    <a:pt x="137" y="195"/>
                  </a:cubicBezTo>
                  <a:cubicBezTo>
                    <a:pt x="137" y="195"/>
                    <a:pt x="136" y="195"/>
                    <a:pt x="136" y="195"/>
                  </a:cubicBezTo>
                  <a:cubicBezTo>
                    <a:pt x="137" y="195"/>
                    <a:pt x="136" y="194"/>
                    <a:pt x="136" y="195"/>
                  </a:cubicBezTo>
                  <a:cubicBezTo>
                    <a:pt x="136" y="195"/>
                    <a:pt x="136" y="194"/>
                    <a:pt x="136" y="194"/>
                  </a:cubicBezTo>
                  <a:cubicBezTo>
                    <a:pt x="136" y="194"/>
                    <a:pt x="136" y="194"/>
                    <a:pt x="136" y="194"/>
                  </a:cubicBezTo>
                  <a:cubicBezTo>
                    <a:pt x="136" y="194"/>
                    <a:pt x="136" y="194"/>
                    <a:pt x="136" y="194"/>
                  </a:cubicBezTo>
                  <a:cubicBezTo>
                    <a:pt x="132" y="190"/>
                    <a:pt x="128" y="184"/>
                    <a:pt x="121" y="175"/>
                  </a:cubicBezTo>
                  <a:cubicBezTo>
                    <a:pt x="114" y="167"/>
                    <a:pt x="107" y="159"/>
                    <a:pt x="102" y="151"/>
                  </a:cubicBezTo>
                  <a:cubicBezTo>
                    <a:pt x="101" y="150"/>
                    <a:pt x="99" y="147"/>
                    <a:pt x="98" y="144"/>
                  </a:cubicBezTo>
                  <a:cubicBezTo>
                    <a:pt x="97" y="142"/>
                    <a:pt x="96" y="140"/>
                    <a:pt x="95" y="139"/>
                  </a:cubicBezTo>
                  <a:cubicBezTo>
                    <a:pt x="95" y="137"/>
                    <a:pt x="100" y="152"/>
                    <a:pt x="100" y="152"/>
                  </a:cubicBezTo>
                  <a:cubicBezTo>
                    <a:pt x="100" y="152"/>
                    <a:pt x="101" y="154"/>
                    <a:pt x="101" y="154"/>
                  </a:cubicBezTo>
                  <a:cubicBezTo>
                    <a:pt x="101" y="154"/>
                    <a:pt x="101" y="154"/>
                    <a:pt x="101" y="154"/>
                  </a:cubicBezTo>
                  <a:cubicBezTo>
                    <a:pt x="100" y="154"/>
                    <a:pt x="84" y="123"/>
                    <a:pt x="83" y="119"/>
                  </a:cubicBezTo>
                  <a:cubicBezTo>
                    <a:pt x="81" y="114"/>
                    <a:pt x="82" y="108"/>
                    <a:pt x="82" y="106"/>
                  </a:cubicBezTo>
                  <a:cubicBezTo>
                    <a:pt x="82" y="107"/>
                    <a:pt x="82" y="102"/>
                    <a:pt x="83" y="103"/>
                  </a:cubicBezTo>
                  <a:cubicBezTo>
                    <a:pt x="83" y="103"/>
                    <a:pt x="83" y="103"/>
                    <a:pt x="83" y="103"/>
                  </a:cubicBezTo>
                  <a:cubicBezTo>
                    <a:pt x="83" y="103"/>
                    <a:pt x="84" y="103"/>
                    <a:pt x="84" y="104"/>
                  </a:cubicBezTo>
                  <a:cubicBezTo>
                    <a:pt x="84" y="104"/>
                    <a:pt x="84" y="105"/>
                    <a:pt x="84" y="105"/>
                  </a:cubicBezTo>
                  <a:cubicBezTo>
                    <a:pt x="84" y="105"/>
                    <a:pt x="84" y="105"/>
                    <a:pt x="84" y="105"/>
                  </a:cubicBezTo>
                  <a:cubicBezTo>
                    <a:pt x="84" y="104"/>
                    <a:pt x="84" y="105"/>
                    <a:pt x="84" y="105"/>
                  </a:cubicBezTo>
                  <a:cubicBezTo>
                    <a:pt x="85" y="105"/>
                    <a:pt x="85" y="105"/>
                    <a:pt x="84" y="104"/>
                  </a:cubicBezTo>
                  <a:cubicBezTo>
                    <a:pt x="84" y="104"/>
                    <a:pt x="84" y="101"/>
                    <a:pt x="84" y="102"/>
                  </a:cubicBezTo>
                  <a:cubicBezTo>
                    <a:pt x="84" y="102"/>
                    <a:pt x="82" y="100"/>
                    <a:pt x="82" y="98"/>
                  </a:cubicBezTo>
                  <a:cubicBezTo>
                    <a:pt x="81" y="98"/>
                    <a:pt x="80" y="97"/>
                    <a:pt x="80" y="97"/>
                  </a:cubicBezTo>
                  <a:cubicBezTo>
                    <a:pt x="80" y="97"/>
                    <a:pt x="80" y="97"/>
                    <a:pt x="80" y="97"/>
                  </a:cubicBezTo>
                  <a:cubicBezTo>
                    <a:pt x="80" y="97"/>
                    <a:pt x="80" y="97"/>
                    <a:pt x="80" y="97"/>
                  </a:cubicBezTo>
                  <a:cubicBezTo>
                    <a:pt x="80" y="96"/>
                    <a:pt x="80" y="96"/>
                    <a:pt x="80" y="96"/>
                  </a:cubicBezTo>
                  <a:cubicBezTo>
                    <a:pt x="80" y="96"/>
                    <a:pt x="80" y="96"/>
                    <a:pt x="80" y="96"/>
                  </a:cubicBezTo>
                  <a:cubicBezTo>
                    <a:pt x="79" y="95"/>
                    <a:pt x="79" y="96"/>
                    <a:pt x="80" y="96"/>
                  </a:cubicBezTo>
                  <a:cubicBezTo>
                    <a:pt x="78" y="95"/>
                    <a:pt x="78" y="94"/>
                    <a:pt x="77" y="94"/>
                  </a:cubicBezTo>
                  <a:cubicBezTo>
                    <a:pt x="77" y="94"/>
                    <a:pt x="78" y="93"/>
                    <a:pt x="78" y="93"/>
                  </a:cubicBezTo>
                  <a:cubicBezTo>
                    <a:pt x="78" y="93"/>
                    <a:pt x="78" y="93"/>
                    <a:pt x="78" y="92"/>
                  </a:cubicBezTo>
                  <a:cubicBezTo>
                    <a:pt x="79" y="92"/>
                    <a:pt x="78" y="92"/>
                    <a:pt x="78" y="91"/>
                  </a:cubicBezTo>
                  <a:cubicBezTo>
                    <a:pt x="78" y="91"/>
                    <a:pt x="78" y="92"/>
                    <a:pt x="78" y="91"/>
                  </a:cubicBezTo>
                  <a:cubicBezTo>
                    <a:pt x="78" y="91"/>
                    <a:pt x="77" y="92"/>
                    <a:pt x="77" y="92"/>
                  </a:cubicBezTo>
                  <a:cubicBezTo>
                    <a:pt x="77" y="92"/>
                    <a:pt x="77" y="92"/>
                    <a:pt x="77" y="92"/>
                  </a:cubicBezTo>
                  <a:cubicBezTo>
                    <a:pt x="77" y="92"/>
                    <a:pt x="77" y="92"/>
                    <a:pt x="77" y="92"/>
                  </a:cubicBezTo>
                  <a:cubicBezTo>
                    <a:pt x="76" y="92"/>
                    <a:pt x="77" y="92"/>
                    <a:pt x="77" y="91"/>
                  </a:cubicBezTo>
                  <a:cubicBezTo>
                    <a:pt x="77" y="91"/>
                    <a:pt x="77" y="91"/>
                    <a:pt x="77" y="91"/>
                  </a:cubicBezTo>
                  <a:cubicBezTo>
                    <a:pt x="77" y="91"/>
                    <a:pt x="77" y="91"/>
                    <a:pt x="77" y="91"/>
                  </a:cubicBezTo>
                  <a:cubicBezTo>
                    <a:pt x="77" y="91"/>
                    <a:pt x="77" y="91"/>
                    <a:pt x="77" y="91"/>
                  </a:cubicBezTo>
                  <a:cubicBezTo>
                    <a:pt x="77" y="91"/>
                    <a:pt x="76" y="91"/>
                    <a:pt x="76" y="91"/>
                  </a:cubicBezTo>
                  <a:cubicBezTo>
                    <a:pt x="77" y="91"/>
                    <a:pt x="77" y="91"/>
                    <a:pt x="77" y="90"/>
                  </a:cubicBezTo>
                  <a:cubicBezTo>
                    <a:pt x="77" y="90"/>
                    <a:pt x="77" y="90"/>
                    <a:pt x="77" y="90"/>
                  </a:cubicBezTo>
                  <a:cubicBezTo>
                    <a:pt x="76" y="90"/>
                    <a:pt x="77" y="90"/>
                    <a:pt x="76" y="90"/>
                  </a:cubicBezTo>
                  <a:cubicBezTo>
                    <a:pt x="76" y="90"/>
                    <a:pt x="76" y="89"/>
                    <a:pt x="76" y="88"/>
                  </a:cubicBezTo>
                  <a:cubicBezTo>
                    <a:pt x="75" y="88"/>
                    <a:pt x="77" y="89"/>
                    <a:pt x="77" y="89"/>
                  </a:cubicBezTo>
                  <a:cubicBezTo>
                    <a:pt x="77" y="89"/>
                    <a:pt x="76" y="88"/>
                    <a:pt x="76" y="88"/>
                  </a:cubicBezTo>
                  <a:cubicBezTo>
                    <a:pt x="76" y="86"/>
                    <a:pt x="75" y="88"/>
                    <a:pt x="75" y="88"/>
                  </a:cubicBezTo>
                  <a:cubicBezTo>
                    <a:pt x="75" y="88"/>
                    <a:pt x="75" y="88"/>
                    <a:pt x="75" y="88"/>
                  </a:cubicBezTo>
                  <a:cubicBezTo>
                    <a:pt x="75" y="88"/>
                    <a:pt x="74" y="87"/>
                    <a:pt x="74" y="87"/>
                  </a:cubicBezTo>
                  <a:cubicBezTo>
                    <a:pt x="74" y="87"/>
                    <a:pt x="74" y="87"/>
                    <a:pt x="74" y="87"/>
                  </a:cubicBezTo>
                  <a:cubicBezTo>
                    <a:pt x="74" y="87"/>
                    <a:pt x="74" y="85"/>
                    <a:pt x="74" y="84"/>
                  </a:cubicBezTo>
                  <a:cubicBezTo>
                    <a:pt x="74" y="83"/>
                    <a:pt x="74" y="83"/>
                    <a:pt x="74" y="83"/>
                  </a:cubicBezTo>
                  <a:cubicBezTo>
                    <a:pt x="74" y="83"/>
                    <a:pt x="73" y="82"/>
                    <a:pt x="72" y="82"/>
                  </a:cubicBezTo>
                  <a:cubicBezTo>
                    <a:pt x="72" y="82"/>
                    <a:pt x="72" y="81"/>
                    <a:pt x="72" y="81"/>
                  </a:cubicBezTo>
                  <a:cubicBezTo>
                    <a:pt x="72" y="81"/>
                    <a:pt x="73" y="81"/>
                    <a:pt x="73" y="81"/>
                  </a:cubicBezTo>
                  <a:cubicBezTo>
                    <a:pt x="71" y="81"/>
                    <a:pt x="72" y="80"/>
                    <a:pt x="71" y="79"/>
                  </a:cubicBezTo>
                  <a:cubicBezTo>
                    <a:pt x="71" y="79"/>
                    <a:pt x="71" y="77"/>
                    <a:pt x="71" y="77"/>
                  </a:cubicBezTo>
                  <a:cubicBezTo>
                    <a:pt x="71" y="77"/>
                    <a:pt x="71" y="77"/>
                    <a:pt x="71" y="77"/>
                  </a:cubicBezTo>
                  <a:cubicBezTo>
                    <a:pt x="70" y="76"/>
                    <a:pt x="70" y="76"/>
                    <a:pt x="70" y="76"/>
                  </a:cubicBezTo>
                  <a:cubicBezTo>
                    <a:pt x="70" y="75"/>
                    <a:pt x="70" y="75"/>
                    <a:pt x="70" y="75"/>
                  </a:cubicBezTo>
                  <a:cubicBezTo>
                    <a:pt x="70" y="75"/>
                    <a:pt x="70" y="75"/>
                    <a:pt x="70" y="75"/>
                  </a:cubicBezTo>
                  <a:cubicBezTo>
                    <a:pt x="70" y="74"/>
                    <a:pt x="70" y="75"/>
                    <a:pt x="70" y="74"/>
                  </a:cubicBezTo>
                  <a:cubicBezTo>
                    <a:pt x="70" y="74"/>
                    <a:pt x="70" y="74"/>
                    <a:pt x="70" y="74"/>
                  </a:cubicBezTo>
                  <a:cubicBezTo>
                    <a:pt x="69" y="74"/>
                    <a:pt x="70" y="73"/>
                    <a:pt x="69" y="73"/>
                  </a:cubicBezTo>
                  <a:cubicBezTo>
                    <a:pt x="69" y="73"/>
                    <a:pt x="69" y="72"/>
                    <a:pt x="68" y="71"/>
                  </a:cubicBezTo>
                  <a:cubicBezTo>
                    <a:pt x="68" y="71"/>
                    <a:pt x="68" y="70"/>
                    <a:pt x="68" y="70"/>
                  </a:cubicBezTo>
                  <a:cubicBezTo>
                    <a:pt x="67" y="70"/>
                    <a:pt x="67" y="70"/>
                    <a:pt x="68" y="70"/>
                  </a:cubicBezTo>
                  <a:cubicBezTo>
                    <a:pt x="68" y="70"/>
                    <a:pt x="67" y="70"/>
                    <a:pt x="67" y="69"/>
                  </a:cubicBezTo>
                  <a:cubicBezTo>
                    <a:pt x="67" y="69"/>
                    <a:pt x="68" y="71"/>
                    <a:pt x="68" y="71"/>
                  </a:cubicBezTo>
                  <a:cubicBezTo>
                    <a:pt x="68" y="71"/>
                    <a:pt x="68" y="71"/>
                    <a:pt x="68" y="72"/>
                  </a:cubicBezTo>
                  <a:cubicBezTo>
                    <a:pt x="68" y="72"/>
                    <a:pt x="68" y="73"/>
                    <a:pt x="67" y="72"/>
                  </a:cubicBezTo>
                  <a:cubicBezTo>
                    <a:pt x="67" y="72"/>
                    <a:pt x="67" y="72"/>
                    <a:pt x="67" y="71"/>
                  </a:cubicBezTo>
                  <a:cubicBezTo>
                    <a:pt x="67" y="71"/>
                    <a:pt x="67" y="70"/>
                    <a:pt x="67" y="70"/>
                  </a:cubicBezTo>
                  <a:cubicBezTo>
                    <a:pt x="66" y="70"/>
                    <a:pt x="67" y="71"/>
                    <a:pt x="66" y="70"/>
                  </a:cubicBezTo>
                  <a:cubicBezTo>
                    <a:pt x="66" y="70"/>
                    <a:pt x="66" y="69"/>
                    <a:pt x="65" y="69"/>
                  </a:cubicBezTo>
                  <a:cubicBezTo>
                    <a:pt x="65" y="70"/>
                    <a:pt x="66" y="69"/>
                    <a:pt x="65" y="69"/>
                  </a:cubicBezTo>
                  <a:cubicBezTo>
                    <a:pt x="66" y="70"/>
                    <a:pt x="66" y="70"/>
                    <a:pt x="66" y="71"/>
                  </a:cubicBezTo>
                  <a:cubicBezTo>
                    <a:pt x="66" y="71"/>
                    <a:pt x="66" y="71"/>
                    <a:pt x="66" y="71"/>
                  </a:cubicBezTo>
                  <a:cubicBezTo>
                    <a:pt x="67" y="71"/>
                    <a:pt x="67" y="71"/>
                    <a:pt x="66" y="71"/>
                  </a:cubicBezTo>
                  <a:cubicBezTo>
                    <a:pt x="66" y="71"/>
                    <a:pt x="66" y="71"/>
                    <a:pt x="66" y="72"/>
                  </a:cubicBezTo>
                  <a:cubicBezTo>
                    <a:pt x="66" y="71"/>
                    <a:pt x="65" y="70"/>
                    <a:pt x="65" y="70"/>
                  </a:cubicBezTo>
                  <a:cubicBezTo>
                    <a:pt x="64" y="69"/>
                    <a:pt x="63" y="68"/>
                    <a:pt x="64" y="68"/>
                  </a:cubicBezTo>
                  <a:cubicBezTo>
                    <a:pt x="63" y="67"/>
                    <a:pt x="63" y="67"/>
                    <a:pt x="63" y="67"/>
                  </a:cubicBezTo>
                  <a:cubicBezTo>
                    <a:pt x="63" y="67"/>
                    <a:pt x="62" y="66"/>
                    <a:pt x="62" y="66"/>
                  </a:cubicBezTo>
                  <a:cubicBezTo>
                    <a:pt x="62" y="66"/>
                    <a:pt x="62" y="66"/>
                    <a:pt x="62" y="65"/>
                  </a:cubicBezTo>
                  <a:cubicBezTo>
                    <a:pt x="62" y="65"/>
                    <a:pt x="62" y="65"/>
                    <a:pt x="62" y="65"/>
                  </a:cubicBezTo>
                  <a:cubicBezTo>
                    <a:pt x="62" y="66"/>
                    <a:pt x="60" y="64"/>
                    <a:pt x="60" y="64"/>
                  </a:cubicBezTo>
                  <a:cubicBezTo>
                    <a:pt x="60" y="64"/>
                    <a:pt x="60" y="63"/>
                    <a:pt x="60" y="63"/>
                  </a:cubicBezTo>
                  <a:cubicBezTo>
                    <a:pt x="60" y="63"/>
                    <a:pt x="60" y="63"/>
                    <a:pt x="60" y="63"/>
                  </a:cubicBezTo>
                  <a:cubicBezTo>
                    <a:pt x="60" y="63"/>
                    <a:pt x="57" y="62"/>
                    <a:pt x="56" y="61"/>
                  </a:cubicBezTo>
                  <a:cubicBezTo>
                    <a:pt x="55" y="60"/>
                    <a:pt x="56" y="59"/>
                    <a:pt x="55" y="60"/>
                  </a:cubicBezTo>
                  <a:cubicBezTo>
                    <a:pt x="55" y="60"/>
                    <a:pt x="54" y="59"/>
                    <a:pt x="55" y="59"/>
                  </a:cubicBezTo>
                  <a:cubicBezTo>
                    <a:pt x="55" y="59"/>
                    <a:pt x="54" y="59"/>
                    <a:pt x="54" y="59"/>
                  </a:cubicBezTo>
                  <a:cubicBezTo>
                    <a:pt x="55" y="58"/>
                    <a:pt x="54" y="58"/>
                    <a:pt x="54" y="58"/>
                  </a:cubicBezTo>
                  <a:cubicBezTo>
                    <a:pt x="54" y="58"/>
                    <a:pt x="53" y="58"/>
                    <a:pt x="53" y="58"/>
                  </a:cubicBezTo>
                  <a:cubicBezTo>
                    <a:pt x="53" y="58"/>
                    <a:pt x="53" y="57"/>
                    <a:pt x="53" y="57"/>
                  </a:cubicBezTo>
                  <a:cubicBezTo>
                    <a:pt x="52" y="57"/>
                    <a:pt x="54" y="57"/>
                    <a:pt x="54" y="57"/>
                  </a:cubicBezTo>
                  <a:cubicBezTo>
                    <a:pt x="54" y="57"/>
                    <a:pt x="52" y="56"/>
                    <a:pt x="53" y="57"/>
                  </a:cubicBezTo>
                  <a:cubicBezTo>
                    <a:pt x="53" y="57"/>
                    <a:pt x="52" y="57"/>
                    <a:pt x="52" y="56"/>
                  </a:cubicBezTo>
                  <a:cubicBezTo>
                    <a:pt x="52" y="56"/>
                    <a:pt x="51" y="56"/>
                    <a:pt x="51" y="56"/>
                  </a:cubicBezTo>
                  <a:cubicBezTo>
                    <a:pt x="51" y="56"/>
                    <a:pt x="52" y="56"/>
                    <a:pt x="52" y="55"/>
                  </a:cubicBezTo>
                  <a:cubicBezTo>
                    <a:pt x="51" y="55"/>
                    <a:pt x="51" y="56"/>
                    <a:pt x="51" y="55"/>
                  </a:cubicBezTo>
                  <a:cubicBezTo>
                    <a:pt x="51" y="55"/>
                    <a:pt x="51" y="55"/>
                    <a:pt x="51" y="55"/>
                  </a:cubicBezTo>
                  <a:cubicBezTo>
                    <a:pt x="51" y="56"/>
                    <a:pt x="50" y="56"/>
                    <a:pt x="51" y="56"/>
                  </a:cubicBezTo>
                  <a:cubicBezTo>
                    <a:pt x="51" y="57"/>
                    <a:pt x="51" y="56"/>
                    <a:pt x="50" y="57"/>
                  </a:cubicBezTo>
                  <a:cubicBezTo>
                    <a:pt x="51" y="57"/>
                    <a:pt x="51" y="57"/>
                    <a:pt x="51" y="57"/>
                  </a:cubicBezTo>
                  <a:cubicBezTo>
                    <a:pt x="51" y="57"/>
                    <a:pt x="51" y="57"/>
                    <a:pt x="51" y="58"/>
                  </a:cubicBezTo>
                  <a:cubicBezTo>
                    <a:pt x="51" y="58"/>
                    <a:pt x="51" y="58"/>
                    <a:pt x="51" y="58"/>
                  </a:cubicBezTo>
                  <a:cubicBezTo>
                    <a:pt x="51" y="58"/>
                    <a:pt x="51" y="58"/>
                    <a:pt x="51" y="58"/>
                  </a:cubicBezTo>
                  <a:cubicBezTo>
                    <a:pt x="51" y="58"/>
                    <a:pt x="51" y="58"/>
                    <a:pt x="51" y="58"/>
                  </a:cubicBezTo>
                  <a:cubicBezTo>
                    <a:pt x="51" y="58"/>
                    <a:pt x="51" y="59"/>
                    <a:pt x="51" y="58"/>
                  </a:cubicBezTo>
                  <a:cubicBezTo>
                    <a:pt x="51" y="58"/>
                    <a:pt x="50" y="58"/>
                    <a:pt x="50" y="58"/>
                  </a:cubicBezTo>
                  <a:cubicBezTo>
                    <a:pt x="50" y="58"/>
                    <a:pt x="50" y="58"/>
                    <a:pt x="50" y="58"/>
                  </a:cubicBezTo>
                  <a:cubicBezTo>
                    <a:pt x="50" y="57"/>
                    <a:pt x="50" y="58"/>
                    <a:pt x="50" y="58"/>
                  </a:cubicBezTo>
                  <a:cubicBezTo>
                    <a:pt x="49" y="58"/>
                    <a:pt x="49" y="57"/>
                    <a:pt x="49" y="58"/>
                  </a:cubicBezTo>
                  <a:cubicBezTo>
                    <a:pt x="49" y="58"/>
                    <a:pt x="49" y="57"/>
                    <a:pt x="49" y="57"/>
                  </a:cubicBezTo>
                  <a:cubicBezTo>
                    <a:pt x="49" y="57"/>
                    <a:pt x="49" y="58"/>
                    <a:pt x="49" y="58"/>
                  </a:cubicBezTo>
                  <a:cubicBezTo>
                    <a:pt x="49" y="58"/>
                    <a:pt x="48" y="59"/>
                    <a:pt x="48" y="58"/>
                  </a:cubicBezTo>
                  <a:cubicBezTo>
                    <a:pt x="48" y="57"/>
                    <a:pt x="48" y="58"/>
                    <a:pt x="48" y="58"/>
                  </a:cubicBezTo>
                  <a:cubicBezTo>
                    <a:pt x="48" y="58"/>
                    <a:pt x="47" y="58"/>
                    <a:pt x="47" y="58"/>
                  </a:cubicBezTo>
                  <a:cubicBezTo>
                    <a:pt x="47" y="58"/>
                    <a:pt x="47" y="58"/>
                    <a:pt x="46" y="57"/>
                  </a:cubicBezTo>
                  <a:cubicBezTo>
                    <a:pt x="46" y="57"/>
                    <a:pt x="46" y="57"/>
                    <a:pt x="46" y="57"/>
                  </a:cubicBezTo>
                  <a:cubicBezTo>
                    <a:pt x="46" y="57"/>
                    <a:pt x="47" y="57"/>
                    <a:pt x="47" y="57"/>
                  </a:cubicBezTo>
                  <a:cubicBezTo>
                    <a:pt x="47" y="57"/>
                    <a:pt x="47" y="57"/>
                    <a:pt x="47" y="57"/>
                  </a:cubicBezTo>
                  <a:cubicBezTo>
                    <a:pt x="47" y="57"/>
                    <a:pt x="47" y="57"/>
                    <a:pt x="47" y="57"/>
                  </a:cubicBezTo>
                  <a:cubicBezTo>
                    <a:pt x="47" y="56"/>
                    <a:pt x="46" y="53"/>
                    <a:pt x="50" y="55"/>
                  </a:cubicBezTo>
                  <a:cubicBezTo>
                    <a:pt x="50" y="55"/>
                    <a:pt x="49" y="54"/>
                    <a:pt x="49" y="54"/>
                  </a:cubicBezTo>
                  <a:cubicBezTo>
                    <a:pt x="49" y="54"/>
                    <a:pt x="49" y="54"/>
                    <a:pt x="50" y="54"/>
                  </a:cubicBezTo>
                  <a:cubicBezTo>
                    <a:pt x="48" y="53"/>
                    <a:pt x="49" y="54"/>
                    <a:pt x="48" y="53"/>
                  </a:cubicBezTo>
                  <a:cubicBezTo>
                    <a:pt x="47" y="53"/>
                    <a:pt x="47" y="54"/>
                    <a:pt x="46" y="54"/>
                  </a:cubicBezTo>
                  <a:cubicBezTo>
                    <a:pt x="46" y="54"/>
                    <a:pt x="46" y="54"/>
                    <a:pt x="46" y="54"/>
                  </a:cubicBezTo>
                  <a:cubicBezTo>
                    <a:pt x="45" y="53"/>
                    <a:pt x="45" y="55"/>
                    <a:pt x="44" y="55"/>
                  </a:cubicBezTo>
                  <a:cubicBezTo>
                    <a:pt x="44" y="55"/>
                    <a:pt x="44" y="55"/>
                    <a:pt x="44" y="55"/>
                  </a:cubicBezTo>
                  <a:cubicBezTo>
                    <a:pt x="44" y="55"/>
                    <a:pt x="43" y="56"/>
                    <a:pt x="43" y="56"/>
                  </a:cubicBezTo>
                  <a:cubicBezTo>
                    <a:pt x="43" y="56"/>
                    <a:pt x="44" y="58"/>
                    <a:pt x="44" y="58"/>
                  </a:cubicBezTo>
                  <a:cubicBezTo>
                    <a:pt x="44" y="58"/>
                    <a:pt x="43" y="58"/>
                    <a:pt x="43" y="58"/>
                  </a:cubicBezTo>
                  <a:cubicBezTo>
                    <a:pt x="43" y="58"/>
                    <a:pt x="43" y="58"/>
                    <a:pt x="43" y="58"/>
                  </a:cubicBezTo>
                  <a:cubicBezTo>
                    <a:pt x="43" y="58"/>
                    <a:pt x="43" y="58"/>
                    <a:pt x="43" y="58"/>
                  </a:cubicBezTo>
                  <a:cubicBezTo>
                    <a:pt x="43" y="58"/>
                    <a:pt x="42" y="58"/>
                    <a:pt x="42" y="58"/>
                  </a:cubicBezTo>
                  <a:cubicBezTo>
                    <a:pt x="42" y="58"/>
                    <a:pt x="42" y="57"/>
                    <a:pt x="42" y="58"/>
                  </a:cubicBezTo>
                  <a:cubicBezTo>
                    <a:pt x="42" y="59"/>
                    <a:pt x="42" y="58"/>
                    <a:pt x="41" y="58"/>
                  </a:cubicBezTo>
                  <a:cubicBezTo>
                    <a:pt x="41" y="59"/>
                    <a:pt x="40" y="59"/>
                    <a:pt x="40" y="59"/>
                  </a:cubicBezTo>
                  <a:cubicBezTo>
                    <a:pt x="40" y="59"/>
                    <a:pt x="40" y="60"/>
                    <a:pt x="40" y="59"/>
                  </a:cubicBezTo>
                  <a:cubicBezTo>
                    <a:pt x="39" y="59"/>
                    <a:pt x="39" y="59"/>
                    <a:pt x="39" y="59"/>
                  </a:cubicBezTo>
                  <a:cubicBezTo>
                    <a:pt x="37" y="59"/>
                    <a:pt x="38" y="60"/>
                    <a:pt x="38" y="60"/>
                  </a:cubicBezTo>
                  <a:cubicBezTo>
                    <a:pt x="38" y="60"/>
                    <a:pt x="38" y="60"/>
                    <a:pt x="38" y="60"/>
                  </a:cubicBezTo>
                  <a:cubicBezTo>
                    <a:pt x="38" y="61"/>
                    <a:pt x="37" y="60"/>
                    <a:pt x="38" y="60"/>
                  </a:cubicBezTo>
                  <a:cubicBezTo>
                    <a:pt x="37" y="60"/>
                    <a:pt x="37" y="60"/>
                    <a:pt x="37" y="60"/>
                  </a:cubicBezTo>
                  <a:cubicBezTo>
                    <a:pt x="37" y="60"/>
                    <a:pt x="37" y="60"/>
                    <a:pt x="36" y="60"/>
                  </a:cubicBezTo>
                  <a:cubicBezTo>
                    <a:pt x="36" y="60"/>
                    <a:pt x="36" y="60"/>
                    <a:pt x="36" y="60"/>
                  </a:cubicBezTo>
                  <a:cubicBezTo>
                    <a:pt x="36" y="61"/>
                    <a:pt x="36" y="60"/>
                    <a:pt x="36" y="60"/>
                  </a:cubicBezTo>
                  <a:cubicBezTo>
                    <a:pt x="36" y="60"/>
                    <a:pt x="36" y="60"/>
                    <a:pt x="36" y="60"/>
                  </a:cubicBezTo>
                  <a:cubicBezTo>
                    <a:pt x="36" y="60"/>
                    <a:pt x="35" y="60"/>
                    <a:pt x="35" y="60"/>
                  </a:cubicBezTo>
                  <a:cubicBezTo>
                    <a:pt x="35" y="60"/>
                    <a:pt x="35" y="60"/>
                    <a:pt x="35" y="60"/>
                  </a:cubicBezTo>
                  <a:cubicBezTo>
                    <a:pt x="34" y="60"/>
                    <a:pt x="34" y="60"/>
                    <a:pt x="34" y="60"/>
                  </a:cubicBezTo>
                  <a:cubicBezTo>
                    <a:pt x="34" y="59"/>
                    <a:pt x="34" y="60"/>
                    <a:pt x="34" y="60"/>
                  </a:cubicBezTo>
                  <a:cubicBezTo>
                    <a:pt x="33" y="58"/>
                    <a:pt x="34" y="60"/>
                    <a:pt x="33" y="60"/>
                  </a:cubicBezTo>
                  <a:cubicBezTo>
                    <a:pt x="33" y="59"/>
                    <a:pt x="33" y="60"/>
                    <a:pt x="33" y="60"/>
                  </a:cubicBezTo>
                  <a:cubicBezTo>
                    <a:pt x="33" y="60"/>
                    <a:pt x="32" y="59"/>
                    <a:pt x="32" y="59"/>
                  </a:cubicBezTo>
                  <a:cubicBezTo>
                    <a:pt x="32" y="59"/>
                    <a:pt x="32" y="59"/>
                    <a:pt x="32" y="59"/>
                  </a:cubicBezTo>
                  <a:cubicBezTo>
                    <a:pt x="32" y="59"/>
                    <a:pt x="32" y="59"/>
                    <a:pt x="32" y="59"/>
                  </a:cubicBezTo>
                  <a:cubicBezTo>
                    <a:pt x="32" y="59"/>
                    <a:pt x="31" y="60"/>
                    <a:pt x="31" y="59"/>
                  </a:cubicBezTo>
                  <a:cubicBezTo>
                    <a:pt x="31" y="59"/>
                    <a:pt x="32" y="59"/>
                    <a:pt x="32" y="59"/>
                  </a:cubicBezTo>
                  <a:cubicBezTo>
                    <a:pt x="34" y="57"/>
                    <a:pt x="34" y="59"/>
                    <a:pt x="35" y="59"/>
                  </a:cubicBezTo>
                  <a:cubicBezTo>
                    <a:pt x="35" y="59"/>
                    <a:pt x="35" y="59"/>
                    <a:pt x="35" y="59"/>
                  </a:cubicBezTo>
                  <a:cubicBezTo>
                    <a:pt x="35" y="59"/>
                    <a:pt x="35" y="59"/>
                    <a:pt x="35" y="59"/>
                  </a:cubicBezTo>
                  <a:cubicBezTo>
                    <a:pt x="35" y="59"/>
                    <a:pt x="35" y="59"/>
                    <a:pt x="35" y="59"/>
                  </a:cubicBezTo>
                  <a:cubicBezTo>
                    <a:pt x="35" y="58"/>
                    <a:pt x="35" y="58"/>
                    <a:pt x="35" y="58"/>
                  </a:cubicBezTo>
                  <a:cubicBezTo>
                    <a:pt x="36" y="58"/>
                    <a:pt x="38" y="57"/>
                    <a:pt x="39" y="57"/>
                  </a:cubicBezTo>
                  <a:cubicBezTo>
                    <a:pt x="39" y="58"/>
                    <a:pt x="39" y="56"/>
                    <a:pt x="39" y="56"/>
                  </a:cubicBezTo>
                  <a:cubicBezTo>
                    <a:pt x="39" y="55"/>
                    <a:pt x="39" y="55"/>
                    <a:pt x="40" y="55"/>
                  </a:cubicBezTo>
                  <a:cubicBezTo>
                    <a:pt x="39" y="55"/>
                    <a:pt x="40" y="55"/>
                    <a:pt x="40" y="55"/>
                  </a:cubicBezTo>
                  <a:cubicBezTo>
                    <a:pt x="38" y="54"/>
                    <a:pt x="38" y="53"/>
                    <a:pt x="38" y="54"/>
                  </a:cubicBezTo>
                  <a:cubicBezTo>
                    <a:pt x="37" y="53"/>
                    <a:pt x="37" y="54"/>
                    <a:pt x="35" y="52"/>
                  </a:cubicBezTo>
                  <a:cubicBezTo>
                    <a:pt x="35" y="52"/>
                    <a:pt x="35" y="52"/>
                    <a:pt x="35" y="52"/>
                  </a:cubicBezTo>
                  <a:cubicBezTo>
                    <a:pt x="34" y="52"/>
                    <a:pt x="34" y="52"/>
                    <a:pt x="33" y="51"/>
                  </a:cubicBezTo>
                  <a:cubicBezTo>
                    <a:pt x="33" y="51"/>
                    <a:pt x="33" y="51"/>
                    <a:pt x="33" y="51"/>
                  </a:cubicBezTo>
                  <a:cubicBezTo>
                    <a:pt x="33" y="51"/>
                    <a:pt x="34" y="51"/>
                    <a:pt x="34" y="51"/>
                  </a:cubicBezTo>
                  <a:cubicBezTo>
                    <a:pt x="34" y="51"/>
                    <a:pt x="33" y="50"/>
                    <a:pt x="33" y="50"/>
                  </a:cubicBezTo>
                  <a:cubicBezTo>
                    <a:pt x="33" y="49"/>
                    <a:pt x="32" y="47"/>
                    <a:pt x="33" y="46"/>
                  </a:cubicBezTo>
                  <a:cubicBezTo>
                    <a:pt x="33" y="46"/>
                    <a:pt x="33" y="46"/>
                    <a:pt x="33" y="46"/>
                  </a:cubicBezTo>
                  <a:cubicBezTo>
                    <a:pt x="33" y="46"/>
                    <a:pt x="32" y="47"/>
                    <a:pt x="32" y="47"/>
                  </a:cubicBezTo>
                  <a:cubicBezTo>
                    <a:pt x="33" y="48"/>
                    <a:pt x="32" y="47"/>
                    <a:pt x="32" y="47"/>
                  </a:cubicBezTo>
                  <a:cubicBezTo>
                    <a:pt x="31" y="48"/>
                    <a:pt x="30" y="45"/>
                    <a:pt x="29" y="44"/>
                  </a:cubicBezTo>
                  <a:cubicBezTo>
                    <a:pt x="29" y="44"/>
                    <a:pt x="29" y="44"/>
                    <a:pt x="29" y="44"/>
                  </a:cubicBezTo>
                  <a:cubicBezTo>
                    <a:pt x="28" y="44"/>
                    <a:pt x="29" y="44"/>
                    <a:pt x="29" y="44"/>
                  </a:cubicBezTo>
                  <a:cubicBezTo>
                    <a:pt x="29" y="43"/>
                    <a:pt x="29" y="44"/>
                    <a:pt x="29" y="44"/>
                  </a:cubicBezTo>
                  <a:cubicBezTo>
                    <a:pt x="29" y="43"/>
                    <a:pt x="29" y="43"/>
                    <a:pt x="30" y="43"/>
                  </a:cubicBezTo>
                  <a:cubicBezTo>
                    <a:pt x="29" y="43"/>
                    <a:pt x="29" y="43"/>
                    <a:pt x="29" y="42"/>
                  </a:cubicBezTo>
                  <a:cubicBezTo>
                    <a:pt x="29" y="42"/>
                    <a:pt x="29" y="42"/>
                    <a:pt x="29" y="42"/>
                  </a:cubicBezTo>
                  <a:cubicBezTo>
                    <a:pt x="29" y="42"/>
                    <a:pt x="27" y="41"/>
                    <a:pt x="28" y="41"/>
                  </a:cubicBezTo>
                  <a:cubicBezTo>
                    <a:pt x="28" y="41"/>
                    <a:pt x="28" y="40"/>
                    <a:pt x="28" y="40"/>
                  </a:cubicBezTo>
                  <a:cubicBezTo>
                    <a:pt x="28" y="40"/>
                    <a:pt x="28" y="40"/>
                    <a:pt x="28" y="40"/>
                  </a:cubicBezTo>
                  <a:cubicBezTo>
                    <a:pt x="28" y="40"/>
                    <a:pt x="29" y="39"/>
                    <a:pt x="29" y="39"/>
                  </a:cubicBezTo>
                  <a:cubicBezTo>
                    <a:pt x="29" y="39"/>
                    <a:pt x="30" y="39"/>
                    <a:pt x="30" y="39"/>
                  </a:cubicBezTo>
                  <a:cubicBezTo>
                    <a:pt x="30" y="39"/>
                    <a:pt x="29" y="39"/>
                    <a:pt x="29" y="39"/>
                  </a:cubicBezTo>
                  <a:cubicBezTo>
                    <a:pt x="29" y="38"/>
                    <a:pt x="30" y="38"/>
                    <a:pt x="30" y="38"/>
                  </a:cubicBezTo>
                  <a:cubicBezTo>
                    <a:pt x="30" y="38"/>
                    <a:pt x="30" y="38"/>
                    <a:pt x="30" y="38"/>
                  </a:cubicBezTo>
                  <a:cubicBezTo>
                    <a:pt x="30" y="38"/>
                    <a:pt x="30" y="39"/>
                    <a:pt x="31" y="39"/>
                  </a:cubicBezTo>
                  <a:cubicBezTo>
                    <a:pt x="30" y="38"/>
                    <a:pt x="30" y="38"/>
                    <a:pt x="30" y="37"/>
                  </a:cubicBezTo>
                  <a:cubicBezTo>
                    <a:pt x="30" y="37"/>
                    <a:pt x="31" y="38"/>
                    <a:pt x="31" y="38"/>
                  </a:cubicBezTo>
                  <a:cubicBezTo>
                    <a:pt x="31" y="39"/>
                    <a:pt x="33" y="39"/>
                    <a:pt x="32" y="38"/>
                  </a:cubicBezTo>
                  <a:cubicBezTo>
                    <a:pt x="32" y="38"/>
                    <a:pt x="33" y="38"/>
                    <a:pt x="33" y="38"/>
                  </a:cubicBezTo>
                  <a:cubicBezTo>
                    <a:pt x="35" y="40"/>
                    <a:pt x="35" y="37"/>
                    <a:pt x="34" y="36"/>
                  </a:cubicBezTo>
                  <a:cubicBezTo>
                    <a:pt x="34" y="35"/>
                    <a:pt x="35" y="37"/>
                    <a:pt x="35" y="36"/>
                  </a:cubicBezTo>
                  <a:cubicBezTo>
                    <a:pt x="34" y="35"/>
                    <a:pt x="34" y="35"/>
                    <a:pt x="34" y="35"/>
                  </a:cubicBezTo>
                  <a:cubicBezTo>
                    <a:pt x="34" y="35"/>
                    <a:pt x="34" y="35"/>
                    <a:pt x="33" y="35"/>
                  </a:cubicBezTo>
                  <a:cubicBezTo>
                    <a:pt x="34" y="35"/>
                    <a:pt x="33" y="35"/>
                    <a:pt x="33" y="35"/>
                  </a:cubicBezTo>
                  <a:cubicBezTo>
                    <a:pt x="33" y="35"/>
                    <a:pt x="27" y="32"/>
                    <a:pt x="27" y="31"/>
                  </a:cubicBezTo>
                  <a:cubicBezTo>
                    <a:pt x="27" y="31"/>
                    <a:pt x="27" y="29"/>
                    <a:pt x="28" y="30"/>
                  </a:cubicBezTo>
                  <a:cubicBezTo>
                    <a:pt x="28" y="30"/>
                    <a:pt x="29" y="31"/>
                    <a:pt x="28" y="31"/>
                  </a:cubicBezTo>
                  <a:cubicBezTo>
                    <a:pt x="28" y="30"/>
                    <a:pt x="28" y="30"/>
                    <a:pt x="28" y="30"/>
                  </a:cubicBezTo>
                  <a:cubicBezTo>
                    <a:pt x="28" y="30"/>
                    <a:pt x="23" y="26"/>
                    <a:pt x="26" y="27"/>
                  </a:cubicBezTo>
                  <a:cubicBezTo>
                    <a:pt x="26" y="27"/>
                    <a:pt x="26" y="27"/>
                    <a:pt x="26" y="27"/>
                  </a:cubicBezTo>
                  <a:cubicBezTo>
                    <a:pt x="26" y="28"/>
                    <a:pt x="27" y="27"/>
                    <a:pt x="27" y="27"/>
                  </a:cubicBezTo>
                  <a:cubicBezTo>
                    <a:pt x="27" y="27"/>
                    <a:pt x="28" y="27"/>
                    <a:pt x="28" y="27"/>
                  </a:cubicBezTo>
                  <a:cubicBezTo>
                    <a:pt x="28" y="28"/>
                    <a:pt x="29" y="26"/>
                    <a:pt x="29" y="27"/>
                  </a:cubicBezTo>
                  <a:cubicBezTo>
                    <a:pt x="29" y="27"/>
                    <a:pt x="30" y="27"/>
                    <a:pt x="31" y="27"/>
                  </a:cubicBezTo>
                  <a:cubicBezTo>
                    <a:pt x="31" y="28"/>
                    <a:pt x="31" y="28"/>
                    <a:pt x="31" y="28"/>
                  </a:cubicBezTo>
                  <a:cubicBezTo>
                    <a:pt x="31" y="28"/>
                    <a:pt x="30" y="29"/>
                    <a:pt x="30" y="29"/>
                  </a:cubicBezTo>
                  <a:cubicBezTo>
                    <a:pt x="30" y="29"/>
                    <a:pt x="31" y="29"/>
                    <a:pt x="31" y="29"/>
                  </a:cubicBezTo>
                  <a:cubicBezTo>
                    <a:pt x="31" y="29"/>
                    <a:pt x="32" y="30"/>
                    <a:pt x="32" y="30"/>
                  </a:cubicBezTo>
                  <a:cubicBezTo>
                    <a:pt x="32" y="30"/>
                    <a:pt x="33" y="31"/>
                    <a:pt x="33" y="31"/>
                  </a:cubicBezTo>
                  <a:cubicBezTo>
                    <a:pt x="33" y="31"/>
                    <a:pt x="34" y="30"/>
                    <a:pt x="34" y="31"/>
                  </a:cubicBezTo>
                  <a:cubicBezTo>
                    <a:pt x="34" y="30"/>
                    <a:pt x="32" y="27"/>
                    <a:pt x="33" y="28"/>
                  </a:cubicBezTo>
                  <a:cubicBezTo>
                    <a:pt x="33" y="28"/>
                    <a:pt x="33" y="28"/>
                    <a:pt x="34" y="28"/>
                  </a:cubicBezTo>
                  <a:cubicBezTo>
                    <a:pt x="34" y="28"/>
                    <a:pt x="33" y="27"/>
                    <a:pt x="33" y="27"/>
                  </a:cubicBezTo>
                  <a:cubicBezTo>
                    <a:pt x="33" y="27"/>
                    <a:pt x="33" y="27"/>
                    <a:pt x="33" y="27"/>
                  </a:cubicBezTo>
                  <a:cubicBezTo>
                    <a:pt x="32" y="26"/>
                    <a:pt x="33" y="27"/>
                    <a:pt x="32" y="26"/>
                  </a:cubicBezTo>
                  <a:cubicBezTo>
                    <a:pt x="32" y="26"/>
                    <a:pt x="32" y="27"/>
                    <a:pt x="32" y="27"/>
                  </a:cubicBezTo>
                  <a:cubicBezTo>
                    <a:pt x="32" y="27"/>
                    <a:pt x="32" y="27"/>
                    <a:pt x="32" y="27"/>
                  </a:cubicBezTo>
                  <a:cubicBezTo>
                    <a:pt x="32" y="27"/>
                    <a:pt x="31" y="26"/>
                    <a:pt x="31" y="26"/>
                  </a:cubicBezTo>
                  <a:cubicBezTo>
                    <a:pt x="31" y="26"/>
                    <a:pt x="29" y="20"/>
                    <a:pt x="27" y="19"/>
                  </a:cubicBezTo>
                  <a:cubicBezTo>
                    <a:pt x="28" y="19"/>
                    <a:pt x="27" y="16"/>
                    <a:pt x="30" y="19"/>
                  </a:cubicBezTo>
                  <a:cubicBezTo>
                    <a:pt x="31" y="20"/>
                    <a:pt x="32" y="18"/>
                    <a:pt x="32" y="17"/>
                  </a:cubicBezTo>
                  <a:cubicBezTo>
                    <a:pt x="31" y="17"/>
                    <a:pt x="33" y="17"/>
                    <a:pt x="33" y="17"/>
                  </a:cubicBezTo>
                  <a:cubicBezTo>
                    <a:pt x="33" y="17"/>
                    <a:pt x="33" y="17"/>
                    <a:pt x="33" y="16"/>
                  </a:cubicBezTo>
                  <a:cubicBezTo>
                    <a:pt x="33" y="16"/>
                    <a:pt x="33" y="16"/>
                    <a:pt x="33" y="16"/>
                  </a:cubicBezTo>
                  <a:cubicBezTo>
                    <a:pt x="33" y="16"/>
                    <a:pt x="33" y="16"/>
                    <a:pt x="33" y="16"/>
                  </a:cubicBezTo>
                  <a:cubicBezTo>
                    <a:pt x="34" y="16"/>
                    <a:pt x="36" y="17"/>
                    <a:pt x="36" y="16"/>
                  </a:cubicBezTo>
                  <a:cubicBezTo>
                    <a:pt x="36" y="17"/>
                    <a:pt x="36" y="17"/>
                    <a:pt x="36" y="17"/>
                  </a:cubicBezTo>
                  <a:cubicBezTo>
                    <a:pt x="36" y="17"/>
                    <a:pt x="36" y="17"/>
                    <a:pt x="35" y="17"/>
                  </a:cubicBezTo>
                  <a:cubicBezTo>
                    <a:pt x="36" y="17"/>
                    <a:pt x="36" y="17"/>
                    <a:pt x="36" y="17"/>
                  </a:cubicBezTo>
                  <a:cubicBezTo>
                    <a:pt x="36" y="17"/>
                    <a:pt x="36" y="17"/>
                    <a:pt x="36" y="17"/>
                  </a:cubicBezTo>
                  <a:cubicBezTo>
                    <a:pt x="36" y="17"/>
                    <a:pt x="36" y="17"/>
                    <a:pt x="36" y="17"/>
                  </a:cubicBezTo>
                  <a:cubicBezTo>
                    <a:pt x="36" y="17"/>
                    <a:pt x="37" y="17"/>
                    <a:pt x="37" y="17"/>
                  </a:cubicBezTo>
                  <a:cubicBezTo>
                    <a:pt x="36" y="16"/>
                    <a:pt x="35" y="15"/>
                    <a:pt x="37" y="16"/>
                  </a:cubicBezTo>
                  <a:cubicBezTo>
                    <a:pt x="37" y="16"/>
                    <a:pt x="37" y="16"/>
                    <a:pt x="36" y="16"/>
                  </a:cubicBezTo>
                  <a:cubicBezTo>
                    <a:pt x="37" y="16"/>
                    <a:pt x="37" y="16"/>
                    <a:pt x="37" y="16"/>
                  </a:cubicBezTo>
                  <a:cubicBezTo>
                    <a:pt x="37" y="16"/>
                    <a:pt x="41" y="16"/>
                    <a:pt x="41" y="17"/>
                  </a:cubicBezTo>
                  <a:cubicBezTo>
                    <a:pt x="41" y="17"/>
                    <a:pt x="41" y="17"/>
                    <a:pt x="41" y="17"/>
                  </a:cubicBezTo>
                  <a:cubicBezTo>
                    <a:pt x="41" y="17"/>
                    <a:pt x="41" y="17"/>
                    <a:pt x="41" y="17"/>
                  </a:cubicBezTo>
                  <a:cubicBezTo>
                    <a:pt x="42" y="17"/>
                    <a:pt x="41" y="18"/>
                    <a:pt x="41" y="18"/>
                  </a:cubicBezTo>
                  <a:cubicBezTo>
                    <a:pt x="41" y="19"/>
                    <a:pt x="42" y="18"/>
                    <a:pt x="42" y="18"/>
                  </a:cubicBezTo>
                  <a:cubicBezTo>
                    <a:pt x="42" y="18"/>
                    <a:pt x="42" y="18"/>
                    <a:pt x="42" y="18"/>
                  </a:cubicBezTo>
                  <a:cubicBezTo>
                    <a:pt x="42" y="18"/>
                    <a:pt x="43" y="18"/>
                    <a:pt x="43" y="19"/>
                  </a:cubicBezTo>
                  <a:cubicBezTo>
                    <a:pt x="43" y="19"/>
                    <a:pt x="43" y="19"/>
                    <a:pt x="43" y="20"/>
                  </a:cubicBezTo>
                  <a:cubicBezTo>
                    <a:pt x="43" y="20"/>
                    <a:pt x="44" y="20"/>
                    <a:pt x="44" y="19"/>
                  </a:cubicBezTo>
                  <a:cubicBezTo>
                    <a:pt x="44" y="19"/>
                    <a:pt x="45" y="20"/>
                    <a:pt x="45" y="20"/>
                  </a:cubicBezTo>
                  <a:cubicBezTo>
                    <a:pt x="45" y="20"/>
                    <a:pt x="45" y="21"/>
                    <a:pt x="45" y="21"/>
                  </a:cubicBezTo>
                  <a:cubicBezTo>
                    <a:pt x="45" y="21"/>
                    <a:pt x="45" y="21"/>
                    <a:pt x="45" y="20"/>
                  </a:cubicBezTo>
                  <a:cubicBezTo>
                    <a:pt x="46" y="21"/>
                    <a:pt x="45" y="21"/>
                    <a:pt x="46" y="22"/>
                  </a:cubicBezTo>
                  <a:cubicBezTo>
                    <a:pt x="46" y="22"/>
                    <a:pt x="45" y="22"/>
                    <a:pt x="45" y="22"/>
                  </a:cubicBezTo>
                  <a:cubicBezTo>
                    <a:pt x="46" y="23"/>
                    <a:pt x="46" y="22"/>
                    <a:pt x="46" y="23"/>
                  </a:cubicBezTo>
                  <a:cubicBezTo>
                    <a:pt x="46" y="23"/>
                    <a:pt x="47" y="23"/>
                    <a:pt x="47" y="24"/>
                  </a:cubicBezTo>
                  <a:cubicBezTo>
                    <a:pt x="47" y="23"/>
                    <a:pt x="48" y="24"/>
                    <a:pt x="48" y="24"/>
                  </a:cubicBezTo>
                  <a:cubicBezTo>
                    <a:pt x="48" y="24"/>
                    <a:pt x="50" y="24"/>
                    <a:pt x="49" y="26"/>
                  </a:cubicBezTo>
                  <a:cubicBezTo>
                    <a:pt x="50" y="26"/>
                    <a:pt x="51" y="25"/>
                    <a:pt x="51" y="26"/>
                  </a:cubicBezTo>
                  <a:cubicBezTo>
                    <a:pt x="51" y="26"/>
                    <a:pt x="51" y="26"/>
                    <a:pt x="51" y="26"/>
                  </a:cubicBezTo>
                  <a:cubicBezTo>
                    <a:pt x="53" y="28"/>
                    <a:pt x="52" y="27"/>
                    <a:pt x="51" y="27"/>
                  </a:cubicBezTo>
                  <a:cubicBezTo>
                    <a:pt x="51" y="27"/>
                    <a:pt x="52" y="27"/>
                    <a:pt x="52" y="28"/>
                  </a:cubicBezTo>
                  <a:cubicBezTo>
                    <a:pt x="52" y="27"/>
                    <a:pt x="52" y="27"/>
                    <a:pt x="52" y="27"/>
                  </a:cubicBezTo>
                  <a:cubicBezTo>
                    <a:pt x="52" y="27"/>
                    <a:pt x="54" y="28"/>
                    <a:pt x="54" y="29"/>
                  </a:cubicBezTo>
                  <a:cubicBezTo>
                    <a:pt x="54" y="29"/>
                    <a:pt x="54" y="28"/>
                    <a:pt x="54" y="29"/>
                  </a:cubicBezTo>
                  <a:cubicBezTo>
                    <a:pt x="54" y="29"/>
                    <a:pt x="57" y="31"/>
                    <a:pt x="57" y="30"/>
                  </a:cubicBezTo>
                  <a:cubicBezTo>
                    <a:pt x="57" y="30"/>
                    <a:pt x="59" y="33"/>
                    <a:pt x="59" y="33"/>
                  </a:cubicBezTo>
                  <a:cubicBezTo>
                    <a:pt x="59" y="33"/>
                    <a:pt x="59" y="33"/>
                    <a:pt x="59" y="33"/>
                  </a:cubicBezTo>
                  <a:cubicBezTo>
                    <a:pt x="60" y="34"/>
                    <a:pt x="67" y="41"/>
                    <a:pt x="68" y="42"/>
                  </a:cubicBezTo>
                  <a:cubicBezTo>
                    <a:pt x="67" y="41"/>
                    <a:pt x="66" y="39"/>
                    <a:pt x="67" y="40"/>
                  </a:cubicBezTo>
                  <a:cubicBezTo>
                    <a:pt x="67" y="39"/>
                    <a:pt x="67" y="38"/>
                    <a:pt x="68" y="40"/>
                  </a:cubicBezTo>
                  <a:cubicBezTo>
                    <a:pt x="68" y="40"/>
                    <a:pt x="67" y="38"/>
                    <a:pt x="68" y="39"/>
                  </a:cubicBezTo>
                  <a:cubicBezTo>
                    <a:pt x="68" y="39"/>
                    <a:pt x="69" y="40"/>
                    <a:pt x="69" y="39"/>
                  </a:cubicBezTo>
                  <a:cubicBezTo>
                    <a:pt x="68" y="39"/>
                    <a:pt x="69" y="39"/>
                    <a:pt x="69" y="39"/>
                  </a:cubicBezTo>
                  <a:cubicBezTo>
                    <a:pt x="69" y="39"/>
                    <a:pt x="69" y="39"/>
                    <a:pt x="69" y="39"/>
                  </a:cubicBezTo>
                  <a:cubicBezTo>
                    <a:pt x="69" y="40"/>
                    <a:pt x="69" y="39"/>
                    <a:pt x="70" y="39"/>
                  </a:cubicBezTo>
                  <a:cubicBezTo>
                    <a:pt x="69" y="40"/>
                    <a:pt x="69" y="40"/>
                    <a:pt x="70" y="40"/>
                  </a:cubicBezTo>
                  <a:cubicBezTo>
                    <a:pt x="70" y="40"/>
                    <a:pt x="69" y="41"/>
                    <a:pt x="69" y="41"/>
                  </a:cubicBezTo>
                  <a:cubicBezTo>
                    <a:pt x="69" y="40"/>
                    <a:pt x="70" y="41"/>
                    <a:pt x="70" y="40"/>
                  </a:cubicBezTo>
                  <a:cubicBezTo>
                    <a:pt x="71" y="40"/>
                    <a:pt x="71" y="40"/>
                    <a:pt x="71" y="40"/>
                  </a:cubicBezTo>
                  <a:cubicBezTo>
                    <a:pt x="72" y="40"/>
                    <a:pt x="73" y="40"/>
                    <a:pt x="73" y="40"/>
                  </a:cubicBezTo>
                  <a:cubicBezTo>
                    <a:pt x="73" y="41"/>
                    <a:pt x="74" y="40"/>
                    <a:pt x="73" y="40"/>
                  </a:cubicBezTo>
                  <a:cubicBezTo>
                    <a:pt x="73" y="40"/>
                    <a:pt x="74" y="40"/>
                    <a:pt x="74" y="40"/>
                  </a:cubicBezTo>
                  <a:cubicBezTo>
                    <a:pt x="74" y="40"/>
                    <a:pt x="74" y="40"/>
                    <a:pt x="74" y="40"/>
                  </a:cubicBezTo>
                  <a:cubicBezTo>
                    <a:pt x="74" y="40"/>
                    <a:pt x="75" y="41"/>
                    <a:pt x="75" y="40"/>
                  </a:cubicBezTo>
                  <a:cubicBezTo>
                    <a:pt x="76" y="42"/>
                    <a:pt x="74" y="41"/>
                    <a:pt x="73" y="42"/>
                  </a:cubicBezTo>
                  <a:cubicBezTo>
                    <a:pt x="73" y="41"/>
                    <a:pt x="72" y="42"/>
                    <a:pt x="71" y="42"/>
                  </a:cubicBezTo>
                  <a:cubicBezTo>
                    <a:pt x="71" y="42"/>
                    <a:pt x="71" y="42"/>
                    <a:pt x="71" y="42"/>
                  </a:cubicBezTo>
                  <a:cubicBezTo>
                    <a:pt x="70" y="42"/>
                    <a:pt x="73" y="42"/>
                    <a:pt x="73" y="42"/>
                  </a:cubicBezTo>
                  <a:cubicBezTo>
                    <a:pt x="73" y="42"/>
                    <a:pt x="73" y="42"/>
                    <a:pt x="73" y="42"/>
                  </a:cubicBezTo>
                  <a:cubicBezTo>
                    <a:pt x="73" y="42"/>
                    <a:pt x="73" y="42"/>
                    <a:pt x="73" y="42"/>
                  </a:cubicBezTo>
                  <a:cubicBezTo>
                    <a:pt x="73" y="43"/>
                    <a:pt x="73" y="43"/>
                    <a:pt x="73" y="43"/>
                  </a:cubicBezTo>
                  <a:cubicBezTo>
                    <a:pt x="75" y="42"/>
                    <a:pt x="77" y="43"/>
                    <a:pt x="78" y="42"/>
                  </a:cubicBezTo>
                  <a:cubicBezTo>
                    <a:pt x="79" y="43"/>
                    <a:pt x="79" y="45"/>
                    <a:pt x="81" y="47"/>
                  </a:cubicBezTo>
                  <a:cubicBezTo>
                    <a:pt x="81" y="47"/>
                    <a:pt x="81" y="47"/>
                    <a:pt x="81" y="47"/>
                  </a:cubicBezTo>
                  <a:cubicBezTo>
                    <a:pt x="81" y="47"/>
                    <a:pt x="80" y="46"/>
                    <a:pt x="81" y="46"/>
                  </a:cubicBezTo>
                  <a:cubicBezTo>
                    <a:pt x="81" y="46"/>
                    <a:pt x="81" y="46"/>
                    <a:pt x="81" y="46"/>
                  </a:cubicBezTo>
                  <a:cubicBezTo>
                    <a:pt x="81" y="46"/>
                    <a:pt x="81" y="46"/>
                    <a:pt x="81" y="46"/>
                  </a:cubicBezTo>
                  <a:cubicBezTo>
                    <a:pt x="81" y="46"/>
                    <a:pt x="81" y="46"/>
                    <a:pt x="81" y="45"/>
                  </a:cubicBezTo>
                  <a:cubicBezTo>
                    <a:pt x="81" y="46"/>
                    <a:pt x="80" y="45"/>
                    <a:pt x="81" y="45"/>
                  </a:cubicBezTo>
                  <a:cubicBezTo>
                    <a:pt x="81" y="45"/>
                    <a:pt x="81" y="45"/>
                    <a:pt x="81" y="45"/>
                  </a:cubicBezTo>
                  <a:cubicBezTo>
                    <a:pt x="81" y="45"/>
                    <a:pt x="81" y="44"/>
                    <a:pt x="81" y="44"/>
                  </a:cubicBezTo>
                  <a:cubicBezTo>
                    <a:pt x="81" y="44"/>
                    <a:pt x="81" y="44"/>
                    <a:pt x="82" y="44"/>
                  </a:cubicBezTo>
                  <a:cubicBezTo>
                    <a:pt x="82" y="44"/>
                    <a:pt x="82" y="44"/>
                    <a:pt x="82" y="45"/>
                  </a:cubicBezTo>
                  <a:cubicBezTo>
                    <a:pt x="82" y="45"/>
                    <a:pt x="82" y="45"/>
                    <a:pt x="82" y="45"/>
                  </a:cubicBezTo>
                  <a:cubicBezTo>
                    <a:pt x="82" y="46"/>
                    <a:pt x="82" y="47"/>
                    <a:pt x="82" y="48"/>
                  </a:cubicBezTo>
                  <a:cubicBezTo>
                    <a:pt x="82" y="48"/>
                    <a:pt x="82" y="48"/>
                    <a:pt x="82" y="48"/>
                  </a:cubicBezTo>
                  <a:cubicBezTo>
                    <a:pt x="83" y="48"/>
                    <a:pt x="83" y="48"/>
                    <a:pt x="84" y="48"/>
                  </a:cubicBezTo>
                  <a:cubicBezTo>
                    <a:pt x="84" y="48"/>
                    <a:pt x="91" y="54"/>
                    <a:pt x="92" y="55"/>
                  </a:cubicBezTo>
                  <a:cubicBezTo>
                    <a:pt x="92" y="55"/>
                    <a:pt x="93" y="56"/>
                    <a:pt x="93" y="55"/>
                  </a:cubicBezTo>
                  <a:cubicBezTo>
                    <a:pt x="93" y="56"/>
                    <a:pt x="96" y="59"/>
                    <a:pt x="95" y="59"/>
                  </a:cubicBezTo>
                  <a:cubicBezTo>
                    <a:pt x="96" y="60"/>
                    <a:pt x="94" y="57"/>
                    <a:pt x="94" y="59"/>
                  </a:cubicBezTo>
                  <a:cubicBezTo>
                    <a:pt x="90" y="57"/>
                    <a:pt x="100" y="63"/>
                    <a:pt x="99" y="63"/>
                  </a:cubicBezTo>
                  <a:cubicBezTo>
                    <a:pt x="99" y="63"/>
                    <a:pt x="100" y="63"/>
                    <a:pt x="100" y="63"/>
                  </a:cubicBezTo>
                  <a:cubicBezTo>
                    <a:pt x="101" y="63"/>
                    <a:pt x="101" y="65"/>
                    <a:pt x="101" y="64"/>
                  </a:cubicBezTo>
                  <a:cubicBezTo>
                    <a:pt x="103" y="65"/>
                    <a:pt x="101" y="65"/>
                    <a:pt x="102" y="65"/>
                  </a:cubicBezTo>
                  <a:cubicBezTo>
                    <a:pt x="102" y="66"/>
                    <a:pt x="103" y="66"/>
                    <a:pt x="103" y="66"/>
                  </a:cubicBezTo>
                  <a:cubicBezTo>
                    <a:pt x="103" y="66"/>
                    <a:pt x="103" y="66"/>
                    <a:pt x="103" y="66"/>
                  </a:cubicBezTo>
                  <a:cubicBezTo>
                    <a:pt x="103" y="66"/>
                    <a:pt x="103" y="67"/>
                    <a:pt x="103" y="67"/>
                  </a:cubicBezTo>
                  <a:cubicBezTo>
                    <a:pt x="103" y="67"/>
                    <a:pt x="103" y="67"/>
                    <a:pt x="103" y="67"/>
                  </a:cubicBezTo>
                  <a:cubicBezTo>
                    <a:pt x="103" y="67"/>
                    <a:pt x="103" y="67"/>
                    <a:pt x="103" y="66"/>
                  </a:cubicBezTo>
                  <a:cubicBezTo>
                    <a:pt x="104" y="65"/>
                    <a:pt x="105" y="65"/>
                    <a:pt x="106" y="64"/>
                  </a:cubicBezTo>
                  <a:cubicBezTo>
                    <a:pt x="105" y="64"/>
                    <a:pt x="105" y="64"/>
                    <a:pt x="104" y="64"/>
                  </a:cubicBezTo>
                  <a:cubicBezTo>
                    <a:pt x="104" y="64"/>
                    <a:pt x="104" y="64"/>
                    <a:pt x="104" y="64"/>
                  </a:cubicBezTo>
                  <a:cubicBezTo>
                    <a:pt x="104" y="64"/>
                    <a:pt x="104" y="64"/>
                    <a:pt x="103" y="64"/>
                  </a:cubicBezTo>
                  <a:cubicBezTo>
                    <a:pt x="103" y="63"/>
                    <a:pt x="104" y="64"/>
                    <a:pt x="104" y="64"/>
                  </a:cubicBezTo>
                  <a:cubicBezTo>
                    <a:pt x="103" y="64"/>
                    <a:pt x="103" y="64"/>
                    <a:pt x="103" y="64"/>
                  </a:cubicBezTo>
                  <a:cubicBezTo>
                    <a:pt x="102" y="61"/>
                    <a:pt x="104" y="62"/>
                    <a:pt x="106" y="64"/>
                  </a:cubicBezTo>
                  <a:cubicBezTo>
                    <a:pt x="107" y="65"/>
                    <a:pt x="107" y="65"/>
                    <a:pt x="107" y="66"/>
                  </a:cubicBezTo>
                  <a:cubicBezTo>
                    <a:pt x="107" y="66"/>
                    <a:pt x="108" y="66"/>
                    <a:pt x="108" y="67"/>
                  </a:cubicBezTo>
                  <a:cubicBezTo>
                    <a:pt x="108" y="67"/>
                    <a:pt x="108" y="67"/>
                    <a:pt x="108" y="67"/>
                  </a:cubicBezTo>
                  <a:cubicBezTo>
                    <a:pt x="108" y="68"/>
                    <a:pt x="109" y="68"/>
                    <a:pt x="109" y="67"/>
                  </a:cubicBezTo>
                  <a:cubicBezTo>
                    <a:pt x="109" y="68"/>
                    <a:pt x="111" y="70"/>
                    <a:pt x="111" y="70"/>
                  </a:cubicBezTo>
                  <a:cubicBezTo>
                    <a:pt x="112" y="71"/>
                    <a:pt x="112" y="70"/>
                    <a:pt x="113" y="71"/>
                  </a:cubicBezTo>
                  <a:cubicBezTo>
                    <a:pt x="113" y="71"/>
                    <a:pt x="113" y="71"/>
                    <a:pt x="113" y="71"/>
                  </a:cubicBezTo>
                  <a:cubicBezTo>
                    <a:pt x="113" y="72"/>
                    <a:pt x="117" y="73"/>
                    <a:pt x="116" y="72"/>
                  </a:cubicBezTo>
                  <a:cubicBezTo>
                    <a:pt x="116" y="72"/>
                    <a:pt x="116" y="71"/>
                    <a:pt x="116" y="70"/>
                  </a:cubicBezTo>
                  <a:cubicBezTo>
                    <a:pt x="116" y="70"/>
                    <a:pt x="116" y="71"/>
                    <a:pt x="116" y="71"/>
                  </a:cubicBezTo>
                  <a:cubicBezTo>
                    <a:pt x="117" y="71"/>
                    <a:pt x="116" y="70"/>
                    <a:pt x="116" y="70"/>
                  </a:cubicBezTo>
                  <a:cubicBezTo>
                    <a:pt x="117" y="71"/>
                    <a:pt x="117" y="71"/>
                    <a:pt x="117" y="72"/>
                  </a:cubicBezTo>
                  <a:cubicBezTo>
                    <a:pt x="117" y="72"/>
                    <a:pt x="118" y="72"/>
                    <a:pt x="118" y="72"/>
                  </a:cubicBezTo>
                  <a:cubicBezTo>
                    <a:pt x="118" y="72"/>
                    <a:pt x="118" y="73"/>
                    <a:pt x="118" y="73"/>
                  </a:cubicBezTo>
                  <a:cubicBezTo>
                    <a:pt x="118" y="73"/>
                    <a:pt x="118" y="73"/>
                    <a:pt x="119" y="73"/>
                  </a:cubicBezTo>
                  <a:cubicBezTo>
                    <a:pt x="119" y="73"/>
                    <a:pt x="119" y="74"/>
                    <a:pt x="118" y="74"/>
                  </a:cubicBezTo>
                  <a:cubicBezTo>
                    <a:pt x="119" y="74"/>
                    <a:pt x="119" y="74"/>
                    <a:pt x="119" y="74"/>
                  </a:cubicBezTo>
                  <a:cubicBezTo>
                    <a:pt x="119" y="74"/>
                    <a:pt x="118" y="75"/>
                    <a:pt x="119" y="75"/>
                  </a:cubicBezTo>
                  <a:cubicBezTo>
                    <a:pt x="118" y="75"/>
                    <a:pt x="118" y="75"/>
                    <a:pt x="118" y="74"/>
                  </a:cubicBezTo>
                  <a:cubicBezTo>
                    <a:pt x="118" y="74"/>
                    <a:pt x="118" y="75"/>
                    <a:pt x="118" y="75"/>
                  </a:cubicBezTo>
                  <a:cubicBezTo>
                    <a:pt x="118" y="75"/>
                    <a:pt x="119" y="75"/>
                    <a:pt x="119" y="75"/>
                  </a:cubicBezTo>
                  <a:cubicBezTo>
                    <a:pt x="119" y="76"/>
                    <a:pt x="119" y="76"/>
                    <a:pt x="118" y="76"/>
                  </a:cubicBezTo>
                  <a:cubicBezTo>
                    <a:pt x="119" y="76"/>
                    <a:pt x="119" y="77"/>
                    <a:pt x="119" y="76"/>
                  </a:cubicBezTo>
                  <a:cubicBezTo>
                    <a:pt x="119" y="76"/>
                    <a:pt x="119" y="76"/>
                    <a:pt x="119" y="76"/>
                  </a:cubicBezTo>
                  <a:cubicBezTo>
                    <a:pt x="119" y="76"/>
                    <a:pt x="119" y="76"/>
                    <a:pt x="119" y="76"/>
                  </a:cubicBezTo>
                  <a:cubicBezTo>
                    <a:pt x="119" y="77"/>
                    <a:pt x="119" y="77"/>
                    <a:pt x="120" y="77"/>
                  </a:cubicBezTo>
                  <a:cubicBezTo>
                    <a:pt x="120" y="77"/>
                    <a:pt x="119" y="77"/>
                    <a:pt x="119" y="77"/>
                  </a:cubicBezTo>
                  <a:cubicBezTo>
                    <a:pt x="120" y="77"/>
                    <a:pt x="120" y="78"/>
                    <a:pt x="120" y="77"/>
                  </a:cubicBezTo>
                  <a:cubicBezTo>
                    <a:pt x="120" y="77"/>
                    <a:pt x="120" y="77"/>
                    <a:pt x="120" y="77"/>
                  </a:cubicBezTo>
                  <a:cubicBezTo>
                    <a:pt x="120" y="76"/>
                    <a:pt x="119" y="73"/>
                    <a:pt x="120" y="74"/>
                  </a:cubicBezTo>
                  <a:cubicBezTo>
                    <a:pt x="120" y="74"/>
                    <a:pt x="121" y="73"/>
                    <a:pt x="121" y="72"/>
                  </a:cubicBezTo>
                  <a:cubicBezTo>
                    <a:pt x="121" y="73"/>
                    <a:pt x="121" y="71"/>
                    <a:pt x="121" y="71"/>
                  </a:cubicBezTo>
                  <a:cubicBezTo>
                    <a:pt x="121" y="71"/>
                    <a:pt x="121" y="71"/>
                    <a:pt x="121" y="71"/>
                  </a:cubicBezTo>
                  <a:cubicBezTo>
                    <a:pt x="121" y="71"/>
                    <a:pt x="121" y="70"/>
                    <a:pt x="122" y="70"/>
                  </a:cubicBezTo>
                  <a:cubicBezTo>
                    <a:pt x="121" y="70"/>
                    <a:pt x="121" y="69"/>
                    <a:pt x="121" y="69"/>
                  </a:cubicBezTo>
                  <a:cubicBezTo>
                    <a:pt x="121" y="69"/>
                    <a:pt x="121" y="69"/>
                    <a:pt x="120" y="69"/>
                  </a:cubicBezTo>
                  <a:cubicBezTo>
                    <a:pt x="121" y="69"/>
                    <a:pt x="120" y="69"/>
                    <a:pt x="120" y="69"/>
                  </a:cubicBezTo>
                  <a:cubicBezTo>
                    <a:pt x="120" y="68"/>
                    <a:pt x="118" y="67"/>
                    <a:pt x="119" y="67"/>
                  </a:cubicBezTo>
                  <a:cubicBezTo>
                    <a:pt x="119" y="65"/>
                    <a:pt x="118" y="64"/>
                    <a:pt x="119" y="64"/>
                  </a:cubicBezTo>
                  <a:cubicBezTo>
                    <a:pt x="118" y="62"/>
                    <a:pt x="119" y="63"/>
                    <a:pt x="118" y="62"/>
                  </a:cubicBezTo>
                  <a:cubicBezTo>
                    <a:pt x="118" y="62"/>
                    <a:pt x="118" y="61"/>
                    <a:pt x="118" y="61"/>
                  </a:cubicBezTo>
                  <a:cubicBezTo>
                    <a:pt x="119" y="61"/>
                    <a:pt x="119" y="62"/>
                    <a:pt x="119" y="61"/>
                  </a:cubicBezTo>
                  <a:cubicBezTo>
                    <a:pt x="119" y="60"/>
                    <a:pt x="119" y="61"/>
                    <a:pt x="119" y="60"/>
                  </a:cubicBezTo>
                  <a:cubicBezTo>
                    <a:pt x="119" y="60"/>
                    <a:pt x="120" y="59"/>
                    <a:pt x="120" y="59"/>
                  </a:cubicBezTo>
                  <a:cubicBezTo>
                    <a:pt x="120" y="59"/>
                    <a:pt x="120" y="59"/>
                    <a:pt x="120" y="59"/>
                  </a:cubicBezTo>
                  <a:cubicBezTo>
                    <a:pt x="120" y="59"/>
                    <a:pt x="120" y="59"/>
                    <a:pt x="120" y="59"/>
                  </a:cubicBezTo>
                  <a:cubicBezTo>
                    <a:pt x="120" y="59"/>
                    <a:pt x="120" y="59"/>
                    <a:pt x="120" y="58"/>
                  </a:cubicBezTo>
                  <a:cubicBezTo>
                    <a:pt x="120" y="58"/>
                    <a:pt x="120" y="58"/>
                    <a:pt x="120" y="59"/>
                  </a:cubicBezTo>
                  <a:cubicBezTo>
                    <a:pt x="120" y="58"/>
                    <a:pt x="120" y="58"/>
                    <a:pt x="120" y="58"/>
                  </a:cubicBezTo>
                  <a:cubicBezTo>
                    <a:pt x="120" y="58"/>
                    <a:pt x="120" y="57"/>
                    <a:pt x="120" y="57"/>
                  </a:cubicBezTo>
                  <a:cubicBezTo>
                    <a:pt x="120" y="57"/>
                    <a:pt x="118" y="53"/>
                    <a:pt x="119" y="54"/>
                  </a:cubicBezTo>
                  <a:cubicBezTo>
                    <a:pt x="119" y="53"/>
                    <a:pt x="119" y="52"/>
                    <a:pt x="119" y="52"/>
                  </a:cubicBezTo>
                  <a:cubicBezTo>
                    <a:pt x="119" y="52"/>
                    <a:pt x="119" y="52"/>
                    <a:pt x="119" y="51"/>
                  </a:cubicBezTo>
                  <a:cubicBezTo>
                    <a:pt x="119" y="51"/>
                    <a:pt x="119" y="51"/>
                    <a:pt x="120" y="51"/>
                  </a:cubicBezTo>
                  <a:cubicBezTo>
                    <a:pt x="120" y="52"/>
                    <a:pt x="120" y="52"/>
                    <a:pt x="121" y="52"/>
                  </a:cubicBezTo>
                  <a:cubicBezTo>
                    <a:pt x="121" y="52"/>
                    <a:pt x="120" y="51"/>
                    <a:pt x="120" y="51"/>
                  </a:cubicBezTo>
                  <a:cubicBezTo>
                    <a:pt x="120" y="51"/>
                    <a:pt x="120" y="50"/>
                    <a:pt x="121" y="50"/>
                  </a:cubicBezTo>
                  <a:cubicBezTo>
                    <a:pt x="121" y="50"/>
                    <a:pt x="121" y="51"/>
                    <a:pt x="122" y="51"/>
                  </a:cubicBezTo>
                  <a:cubicBezTo>
                    <a:pt x="122" y="51"/>
                    <a:pt x="122" y="50"/>
                    <a:pt x="123" y="52"/>
                  </a:cubicBezTo>
                  <a:cubicBezTo>
                    <a:pt x="123" y="52"/>
                    <a:pt x="124" y="52"/>
                    <a:pt x="123" y="52"/>
                  </a:cubicBezTo>
                  <a:cubicBezTo>
                    <a:pt x="124" y="53"/>
                    <a:pt x="129" y="58"/>
                    <a:pt x="125" y="55"/>
                  </a:cubicBezTo>
                  <a:cubicBezTo>
                    <a:pt x="125" y="56"/>
                    <a:pt x="125" y="57"/>
                    <a:pt x="125" y="56"/>
                  </a:cubicBezTo>
                  <a:cubicBezTo>
                    <a:pt x="126" y="57"/>
                    <a:pt x="123" y="58"/>
                    <a:pt x="122" y="57"/>
                  </a:cubicBezTo>
                  <a:cubicBezTo>
                    <a:pt x="122" y="57"/>
                    <a:pt x="122" y="57"/>
                    <a:pt x="122" y="58"/>
                  </a:cubicBezTo>
                  <a:cubicBezTo>
                    <a:pt x="122" y="58"/>
                    <a:pt x="120" y="59"/>
                    <a:pt x="120" y="59"/>
                  </a:cubicBezTo>
                  <a:cubicBezTo>
                    <a:pt x="120" y="59"/>
                    <a:pt x="121" y="60"/>
                    <a:pt x="121" y="60"/>
                  </a:cubicBezTo>
                  <a:cubicBezTo>
                    <a:pt x="120" y="61"/>
                    <a:pt x="122" y="61"/>
                    <a:pt x="122" y="61"/>
                  </a:cubicBezTo>
                  <a:cubicBezTo>
                    <a:pt x="122" y="62"/>
                    <a:pt x="123" y="65"/>
                    <a:pt x="123" y="65"/>
                  </a:cubicBezTo>
                  <a:cubicBezTo>
                    <a:pt x="122" y="66"/>
                    <a:pt x="127" y="70"/>
                    <a:pt x="124" y="68"/>
                  </a:cubicBezTo>
                  <a:cubicBezTo>
                    <a:pt x="124" y="68"/>
                    <a:pt x="123" y="70"/>
                    <a:pt x="123" y="70"/>
                  </a:cubicBezTo>
                  <a:cubicBezTo>
                    <a:pt x="123" y="70"/>
                    <a:pt x="124" y="71"/>
                    <a:pt x="124" y="71"/>
                  </a:cubicBezTo>
                  <a:cubicBezTo>
                    <a:pt x="123" y="71"/>
                    <a:pt x="124" y="71"/>
                    <a:pt x="124" y="71"/>
                  </a:cubicBezTo>
                  <a:cubicBezTo>
                    <a:pt x="124" y="71"/>
                    <a:pt x="125" y="71"/>
                    <a:pt x="125" y="72"/>
                  </a:cubicBezTo>
                  <a:cubicBezTo>
                    <a:pt x="125" y="72"/>
                    <a:pt x="125" y="71"/>
                    <a:pt x="125" y="72"/>
                  </a:cubicBezTo>
                  <a:cubicBezTo>
                    <a:pt x="125" y="72"/>
                    <a:pt x="126" y="73"/>
                    <a:pt x="126" y="72"/>
                  </a:cubicBezTo>
                  <a:cubicBezTo>
                    <a:pt x="126" y="72"/>
                    <a:pt x="125" y="73"/>
                    <a:pt x="125" y="73"/>
                  </a:cubicBezTo>
                  <a:cubicBezTo>
                    <a:pt x="126" y="73"/>
                    <a:pt x="126" y="73"/>
                    <a:pt x="126" y="73"/>
                  </a:cubicBezTo>
                  <a:cubicBezTo>
                    <a:pt x="126" y="73"/>
                    <a:pt x="126" y="73"/>
                    <a:pt x="125" y="73"/>
                  </a:cubicBezTo>
                  <a:cubicBezTo>
                    <a:pt x="126" y="74"/>
                    <a:pt x="126" y="77"/>
                    <a:pt x="126" y="77"/>
                  </a:cubicBezTo>
                  <a:cubicBezTo>
                    <a:pt x="127" y="77"/>
                    <a:pt x="127" y="77"/>
                    <a:pt x="127" y="76"/>
                  </a:cubicBezTo>
                  <a:cubicBezTo>
                    <a:pt x="130" y="74"/>
                    <a:pt x="128" y="77"/>
                    <a:pt x="129" y="79"/>
                  </a:cubicBezTo>
                  <a:cubicBezTo>
                    <a:pt x="128" y="79"/>
                    <a:pt x="130" y="82"/>
                    <a:pt x="130" y="83"/>
                  </a:cubicBezTo>
                  <a:cubicBezTo>
                    <a:pt x="130" y="83"/>
                    <a:pt x="131" y="83"/>
                    <a:pt x="131" y="83"/>
                  </a:cubicBezTo>
                  <a:cubicBezTo>
                    <a:pt x="131" y="83"/>
                    <a:pt x="132" y="81"/>
                    <a:pt x="132" y="81"/>
                  </a:cubicBezTo>
                  <a:cubicBezTo>
                    <a:pt x="132" y="80"/>
                    <a:pt x="132" y="79"/>
                    <a:pt x="133" y="79"/>
                  </a:cubicBezTo>
                  <a:cubicBezTo>
                    <a:pt x="133" y="79"/>
                    <a:pt x="133" y="79"/>
                    <a:pt x="133" y="79"/>
                  </a:cubicBezTo>
                  <a:cubicBezTo>
                    <a:pt x="133" y="79"/>
                    <a:pt x="133" y="79"/>
                    <a:pt x="133" y="78"/>
                  </a:cubicBezTo>
                  <a:cubicBezTo>
                    <a:pt x="133" y="78"/>
                    <a:pt x="134" y="79"/>
                    <a:pt x="134" y="79"/>
                  </a:cubicBezTo>
                  <a:cubicBezTo>
                    <a:pt x="134" y="79"/>
                    <a:pt x="133" y="78"/>
                    <a:pt x="133" y="78"/>
                  </a:cubicBezTo>
                  <a:cubicBezTo>
                    <a:pt x="133" y="78"/>
                    <a:pt x="133" y="78"/>
                    <a:pt x="133" y="77"/>
                  </a:cubicBezTo>
                  <a:cubicBezTo>
                    <a:pt x="132" y="77"/>
                    <a:pt x="132" y="75"/>
                    <a:pt x="133" y="75"/>
                  </a:cubicBezTo>
                  <a:cubicBezTo>
                    <a:pt x="133" y="75"/>
                    <a:pt x="133" y="75"/>
                    <a:pt x="133" y="75"/>
                  </a:cubicBezTo>
                  <a:cubicBezTo>
                    <a:pt x="133" y="75"/>
                    <a:pt x="137" y="78"/>
                    <a:pt x="136" y="78"/>
                  </a:cubicBezTo>
                  <a:cubicBezTo>
                    <a:pt x="136" y="78"/>
                    <a:pt x="137" y="79"/>
                    <a:pt x="137" y="79"/>
                  </a:cubicBezTo>
                  <a:cubicBezTo>
                    <a:pt x="137" y="79"/>
                    <a:pt x="136" y="78"/>
                    <a:pt x="136" y="78"/>
                  </a:cubicBezTo>
                  <a:cubicBezTo>
                    <a:pt x="136" y="79"/>
                    <a:pt x="137" y="79"/>
                    <a:pt x="136" y="79"/>
                  </a:cubicBezTo>
                  <a:cubicBezTo>
                    <a:pt x="136" y="79"/>
                    <a:pt x="136" y="79"/>
                    <a:pt x="136" y="79"/>
                  </a:cubicBezTo>
                  <a:cubicBezTo>
                    <a:pt x="136" y="79"/>
                    <a:pt x="138" y="80"/>
                    <a:pt x="138" y="80"/>
                  </a:cubicBezTo>
                  <a:cubicBezTo>
                    <a:pt x="138" y="81"/>
                    <a:pt x="137" y="83"/>
                    <a:pt x="137" y="82"/>
                  </a:cubicBezTo>
                  <a:cubicBezTo>
                    <a:pt x="136" y="83"/>
                    <a:pt x="136" y="82"/>
                    <a:pt x="137" y="83"/>
                  </a:cubicBezTo>
                  <a:cubicBezTo>
                    <a:pt x="138" y="91"/>
                    <a:pt x="135" y="87"/>
                    <a:pt x="133" y="86"/>
                  </a:cubicBezTo>
                  <a:cubicBezTo>
                    <a:pt x="136" y="90"/>
                    <a:pt x="130" y="86"/>
                    <a:pt x="128" y="87"/>
                  </a:cubicBezTo>
                  <a:cubicBezTo>
                    <a:pt x="128" y="86"/>
                    <a:pt x="127" y="85"/>
                    <a:pt x="127" y="85"/>
                  </a:cubicBezTo>
                  <a:cubicBezTo>
                    <a:pt x="127" y="85"/>
                    <a:pt x="127" y="85"/>
                    <a:pt x="127" y="85"/>
                  </a:cubicBezTo>
                  <a:cubicBezTo>
                    <a:pt x="126" y="85"/>
                    <a:pt x="128" y="85"/>
                    <a:pt x="126" y="85"/>
                  </a:cubicBezTo>
                  <a:cubicBezTo>
                    <a:pt x="126" y="85"/>
                    <a:pt x="135" y="97"/>
                    <a:pt x="127" y="91"/>
                  </a:cubicBezTo>
                  <a:cubicBezTo>
                    <a:pt x="127" y="92"/>
                    <a:pt x="124" y="88"/>
                    <a:pt x="122" y="88"/>
                  </a:cubicBezTo>
                  <a:cubicBezTo>
                    <a:pt x="122" y="88"/>
                    <a:pt x="123" y="89"/>
                    <a:pt x="124" y="90"/>
                  </a:cubicBezTo>
                  <a:cubicBezTo>
                    <a:pt x="123" y="91"/>
                    <a:pt x="124" y="91"/>
                    <a:pt x="124" y="91"/>
                  </a:cubicBezTo>
                  <a:cubicBezTo>
                    <a:pt x="125" y="91"/>
                    <a:pt x="125" y="91"/>
                    <a:pt x="125" y="91"/>
                  </a:cubicBezTo>
                  <a:cubicBezTo>
                    <a:pt x="125" y="91"/>
                    <a:pt x="125" y="91"/>
                    <a:pt x="125" y="92"/>
                  </a:cubicBezTo>
                  <a:cubicBezTo>
                    <a:pt x="125" y="92"/>
                    <a:pt x="125" y="92"/>
                    <a:pt x="125" y="92"/>
                  </a:cubicBezTo>
                  <a:cubicBezTo>
                    <a:pt x="126" y="92"/>
                    <a:pt x="126" y="92"/>
                    <a:pt x="126" y="92"/>
                  </a:cubicBezTo>
                  <a:cubicBezTo>
                    <a:pt x="126" y="93"/>
                    <a:pt x="126" y="93"/>
                    <a:pt x="126" y="93"/>
                  </a:cubicBezTo>
                  <a:cubicBezTo>
                    <a:pt x="126" y="93"/>
                    <a:pt x="126" y="93"/>
                    <a:pt x="126" y="93"/>
                  </a:cubicBezTo>
                  <a:cubicBezTo>
                    <a:pt x="123" y="91"/>
                    <a:pt x="123" y="95"/>
                    <a:pt x="122" y="94"/>
                  </a:cubicBezTo>
                  <a:cubicBezTo>
                    <a:pt x="122" y="94"/>
                    <a:pt x="122" y="94"/>
                    <a:pt x="122" y="94"/>
                  </a:cubicBezTo>
                  <a:cubicBezTo>
                    <a:pt x="122" y="94"/>
                    <a:pt x="122" y="95"/>
                    <a:pt x="122" y="95"/>
                  </a:cubicBezTo>
                  <a:cubicBezTo>
                    <a:pt x="122" y="95"/>
                    <a:pt x="122" y="95"/>
                    <a:pt x="122" y="95"/>
                  </a:cubicBezTo>
                  <a:cubicBezTo>
                    <a:pt x="122" y="95"/>
                    <a:pt x="122" y="95"/>
                    <a:pt x="121" y="95"/>
                  </a:cubicBezTo>
                  <a:cubicBezTo>
                    <a:pt x="122" y="96"/>
                    <a:pt x="120" y="100"/>
                    <a:pt x="120" y="101"/>
                  </a:cubicBezTo>
                  <a:cubicBezTo>
                    <a:pt x="120" y="101"/>
                    <a:pt x="121" y="102"/>
                    <a:pt x="121" y="102"/>
                  </a:cubicBezTo>
                  <a:cubicBezTo>
                    <a:pt x="124" y="103"/>
                    <a:pt x="123" y="106"/>
                    <a:pt x="122" y="107"/>
                  </a:cubicBezTo>
                  <a:cubicBezTo>
                    <a:pt x="123" y="108"/>
                    <a:pt x="123" y="107"/>
                    <a:pt x="124" y="108"/>
                  </a:cubicBezTo>
                  <a:cubicBezTo>
                    <a:pt x="124" y="108"/>
                    <a:pt x="123" y="108"/>
                    <a:pt x="123" y="108"/>
                  </a:cubicBezTo>
                  <a:cubicBezTo>
                    <a:pt x="130" y="109"/>
                    <a:pt x="138" y="125"/>
                    <a:pt x="140" y="128"/>
                  </a:cubicBezTo>
                  <a:cubicBezTo>
                    <a:pt x="140" y="126"/>
                    <a:pt x="143" y="122"/>
                    <a:pt x="143" y="122"/>
                  </a:cubicBezTo>
                  <a:cubicBezTo>
                    <a:pt x="143" y="122"/>
                    <a:pt x="143" y="122"/>
                    <a:pt x="143" y="122"/>
                  </a:cubicBezTo>
                  <a:cubicBezTo>
                    <a:pt x="145" y="123"/>
                    <a:pt x="143" y="117"/>
                    <a:pt x="142" y="115"/>
                  </a:cubicBezTo>
                  <a:cubicBezTo>
                    <a:pt x="142" y="115"/>
                    <a:pt x="142" y="114"/>
                    <a:pt x="142" y="114"/>
                  </a:cubicBezTo>
                  <a:cubicBezTo>
                    <a:pt x="141" y="114"/>
                    <a:pt x="142" y="112"/>
                    <a:pt x="142" y="113"/>
                  </a:cubicBezTo>
                  <a:cubicBezTo>
                    <a:pt x="143" y="113"/>
                    <a:pt x="143" y="110"/>
                    <a:pt x="141" y="109"/>
                  </a:cubicBezTo>
                  <a:cubicBezTo>
                    <a:pt x="141" y="109"/>
                    <a:pt x="143" y="107"/>
                    <a:pt x="143" y="107"/>
                  </a:cubicBezTo>
                  <a:cubicBezTo>
                    <a:pt x="141" y="104"/>
                    <a:pt x="143" y="104"/>
                    <a:pt x="145" y="107"/>
                  </a:cubicBezTo>
                  <a:cubicBezTo>
                    <a:pt x="145" y="107"/>
                    <a:pt x="145" y="107"/>
                    <a:pt x="145" y="107"/>
                  </a:cubicBezTo>
                  <a:cubicBezTo>
                    <a:pt x="145" y="107"/>
                    <a:pt x="146" y="107"/>
                    <a:pt x="146" y="107"/>
                  </a:cubicBezTo>
                  <a:cubicBezTo>
                    <a:pt x="146" y="107"/>
                    <a:pt x="146" y="107"/>
                    <a:pt x="147" y="108"/>
                  </a:cubicBezTo>
                  <a:cubicBezTo>
                    <a:pt x="145" y="105"/>
                    <a:pt x="150" y="111"/>
                    <a:pt x="150" y="111"/>
                  </a:cubicBezTo>
                  <a:cubicBezTo>
                    <a:pt x="150" y="111"/>
                    <a:pt x="150" y="111"/>
                    <a:pt x="150" y="111"/>
                  </a:cubicBezTo>
                  <a:cubicBezTo>
                    <a:pt x="151" y="113"/>
                    <a:pt x="154" y="116"/>
                    <a:pt x="152" y="117"/>
                  </a:cubicBezTo>
                  <a:cubicBezTo>
                    <a:pt x="152" y="117"/>
                    <a:pt x="154" y="118"/>
                    <a:pt x="153" y="118"/>
                  </a:cubicBezTo>
                  <a:cubicBezTo>
                    <a:pt x="153" y="118"/>
                    <a:pt x="153" y="119"/>
                    <a:pt x="153" y="119"/>
                  </a:cubicBezTo>
                  <a:cubicBezTo>
                    <a:pt x="153" y="119"/>
                    <a:pt x="154" y="119"/>
                    <a:pt x="153" y="120"/>
                  </a:cubicBezTo>
                  <a:cubicBezTo>
                    <a:pt x="154" y="120"/>
                    <a:pt x="153" y="120"/>
                    <a:pt x="153" y="120"/>
                  </a:cubicBezTo>
                  <a:cubicBezTo>
                    <a:pt x="153" y="120"/>
                    <a:pt x="152" y="120"/>
                    <a:pt x="152" y="120"/>
                  </a:cubicBezTo>
                  <a:cubicBezTo>
                    <a:pt x="153" y="120"/>
                    <a:pt x="155" y="122"/>
                    <a:pt x="155" y="122"/>
                  </a:cubicBezTo>
                  <a:cubicBezTo>
                    <a:pt x="155" y="122"/>
                    <a:pt x="155" y="123"/>
                    <a:pt x="155" y="123"/>
                  </a:cubicBezTo>
                  <a:cubicBezTo>
                    <a:pt x="156" y="122"/>
                    <a:pt x="155" y="123"/>
                    <a:pt x="156" y="123"/>
                  </a:cubicBezTo>
                  <a:cubicBezTo>
                    <a:pt x="156" y="123"/>
                    <a:pt x="157" y="123"/>
                    <a:pt x="157" y="123"/>
                  </a:cubicBezTo>
                  <a:cubicBezTo>
                    <a:pt x="156" y="123"/>
                    <a:pt x="157" y="123"/>
                    <a:pt x="158" y="123"/>
                  </a:cubicBezTo>
                  <a:cubicBezTo>
                    <a:pt x="158" y="123"/>
                    <a:pt x="158" y="123"/>
                    <a:pt x="158" y="123"/>
                  </a:cubicBezTo>
                  <a:cubicBezTo>
                    <a:pt x="158" y="123"/>
                    <a:pt x="158" y="123"/>
                    <a:pt x="158" y="123"/>
                  </a:cubicBezTo>
                  <a:cubicBezTo>
                    <a:pt x="158" y="122"/>
                    <a:pt x="159" y="121"/>
                    <a:pt x="159" y="121"/>
                  </a:cubicBezTo>
                  <a:cubicBezTo>
                    <a:pt x="158" y="121"/>
                    <a:pt x="160" y="120"/>
                    <a:pt x="160" y="121"/>
                  </a:cubicBezTo>
                  <a:cubicBezTo>
                    <a:pt x="160" y="121"/>
                    <a:pt x="159" y="121"/>
                    <a:pt x="160" y="121"/>
                  </a:cubicBezTo>
                  <a:cubicBezTo>
                    <a:pt x="160" y="121"/>
                    <a:pt x="160" y="121"/>
                    <a:pt x="160" y="121"/>
                  </a:cubicBezTo>
                  <a:cubicBezTo>
                    <a:pt x="160" y="122"/>
                    <a:pt x="160" y="121"/>
                    <a:pt x="160" y="122"/>
                  </a:cubicBezTo>
                  <a:cubicBezTo>
                    <a:pt x="160" y="122"/>
                    <a:pt x="160" y="122"/>
                    <a:pt x="160" y="123"/>
                  </a:cubicBezTo>
                  <a:cubicBezTo>
                    <a:pt x="160" y="123"/>
                    <a:pt x="160" y="124"/>
                    <a:pt x="161" y="124"/>
                  </a:cubicBezTo>
                  <a:cubicBezTo>
                    <a:pt x="161" y="124"/>
                    <a:pt x="161" y="124"/>
                    <a:pt x="161" y="125"/>
                  </a:cubicBezTo>
                  <a:cubicBezTo>
                    <a:pt x="162" y="125"/>
                    <a:pt x="162" y="126"/>
                    <a:pt x="161" y="126"/>
                  </a:cubicBezTo>
                  <a:cubicBezTo>
                    <a:pt x="161" y="126"/>
                    <a:pt x="161" y="126"/>
                    <a:pt x="161" y="126"/>
                  </a:cubicBezTo>
                  <a:cubicBezTo>
                    <a:pt x="162" y="127"/>
                    <a:pt x="162" y="127"/>
                    <a:pt x="162" y="127"/>
                  </a:cubicBezTo>
                  <a:cubicBezTo>
                    <a:pt x="162" y="127"/>
                    <a:pt x="162" y="127"/>
                    <a:pt x="162" y="127"/>
                  </a:cubicBezTo>
                  <a:cubicBezTo>
                    <a:pt x="162" y="127"/>
                    <a:pt x="162" y="128"/>
                    <a:pt x="162" y="128"/>
                  </a:cubicBezTo>
                  <a:cubicBezTo>
                    <a:pt x="162" y="128"/>
                    <a:pt x="162" y="127"/>
                    <a:pt x="162" y="128"/>
                  </a:cubicBezTo>
                  <a:cubicBezTo>
                    <a:pt x="162" y="128"/>
                    <a:pt x="163" y="128"/>
                    <a:pt x="163" y="128"/>
                  </a:cubicBezTo>
                  <a:cubicBezTo>
                    <a:pt x="163" y="128"/>
                    <a:pt x="163" y="129"/>
                    <a:pt x="163" y="128"/>
                  </a:cubicBezTo>
                  <a:cubicBezTo>
                    <a:pt x="162" y="128"/>
                    <a:pt x="163" y="131"/>
                    <a:pt x="164" y="131"/>
                  </a:cubicBezTo>
                  <a:cubicBezTo>
                    <a:pt x="164" y="132"/>
                    <a:pt x="163" y="131"/>
                    <a:pt x="163" y="131"/>
                  </a:cubicBezTo>
                  <a:cubicBezTo>
                    <a:pt x="163" y="131"/>
                    <a:pt x="163" y="131"/>
                    <a:pt x="163" y="131"/>
                  </a:cubicBezTo>
                  <a:cubicBezTo>
                    <a:pt x="163" y="131"/>
                    <a:pt x="163" y="131"/>
                    <a:pt x="163" y="131"/>
                  </a:cubicBezTo>
                  <a:cubicBezTo>
                    <a:pt x="163" y="131"/>
                    <a:pt x="163" y="131"/>
                    <a:pt x="163" y="131"/>
                  </a:cubicBezTo>
                  <a:cubicBezTo>
                    <a:pt x="163" y="131"/>
                    <a:pt x="163" y="132"/>
                    <a:pt x="163" y="132"/>
                  </a:cubicBezTo>
                  <a:cubicBezTo>
                    <a:pt x="163" y="132"/>
                    <a:pt x="163" y="132"/>
                    <a:pt x="163" y="132"/>
                  </a:cubicBezTo>
                  <a:cubicBezTo>
                    <a:pt x="163" y="132"/>
                    <a:pt x="163" y="132"/>
                    <a:pt x="163" y="132"/>
                  </a:cubicBezTo>
                  <a:cubicBezTo>
                    <a:pt x="162" y="132"/>
                    <a:pt x="164" y="133"/>
                    <a:pt x="164" y="133"/>
                  </a:cubicBezTo>
                  <a:cubicBezTo>
                    <a:pt x="164" y="133"/>
                    <a:pt x="163" y="133"/>
                    <a:pt x="163" y="133"/>
                  </a:cubicBezTo>
                  <a:cubicBezTo>
                    <a:pt x="163" y="133"/>
                    <a:pt x="164" y="133"/>
                    <a:pt x="164" y="134"/>
                  </a:cubicBezTo>
                  <a:cubicBezTo>
                    <a:pt x="164" y="134"/>
                    <a:pt x="164" y="134"/>
                    <a:pt x="165" y="134"/>
                  </a:cubicBezTo>
                  <a:cubicBezTo>
                    <a:pt x="165" y="134"/>
                    <a:pt x="165" y="134"/>
                    <a:pt x="165" y="135"/>
                  </a:cubicBezTo>
                  <a:cubicBezTo>
                    <a:pt x="165" y="135"/>
                    <a:pt x="165" y="134"/>
                    <a:pt x="165" y="134"/>
                  </a:cubicBezTo>
                  <a:cubicBezTo>
                    <a:pt x="165" y="134"/>
                    <a:pt x="165" y="135"/>
                    <a:pt x="165" y="135"/>
                  </a:cubicBezTo>
                  <a:cubicBezTo>
                    <a:pt x="165" y="135"/>
                    <a:pt x="165" y="135"/>
                    <a:pt x="165" y="135"/>
                  </a:cubicBezTo>
                  <a:cubicBezTo>
                    <a:pt x="165" y="135"/>
                    <a:pt x="165" y="135"/>
                    <a:pt x="165" y="135"/>
                  </a:cubicBezTo>
                  <a:cubicBezTo>
                    <a:pt x="165" y="135"/>
                    <a:pt x="165" y="135"/>
                    <a:pt x="165" y="136"/>
                  </a:cubicBezTo>
                  <a:cubicBezTo>
                    <a:pt x="165" y="136"/>
                    <a:pt x="165" y="136"/>
                    <a:pt x="165" y="136"/>
                  </a:cubicBezTo>
                  <a:cubicBezTo>
                    <a:pt x="165" y="136"/>
                    <a:pt x="165" y="136"/>
                    <a:pt x="165" y="136"/>
                  </a:cubicBezTo>
                  <a:cubicBezTo>
                    <a:pt x="165" y="136"/>
                    <a:pt x="166" y="136"/>
                    <a:pt x="166" y="136"/>
                  </a:cubicBezTo>
                  <a:cubicBezTo>
                    <a:pt x="166" y="136"/>
                    <a:pt x="166" y="137"/>
                    <a:pt x="166" y="136"/>
                  </a:cubicBezTo>
                  <a:cubicBezTo>
                    <a:pt x="166" y="137"/>
                    <a:pt x="166" y="137"/>
                    <a:pt x="166" y="137"/>
                  </a:cubicBezTo>
                  <a:cubicBezTo>
                    <a:pt x="166" y="137"/>
                    <a:pt x="167" y="136"/>
                    <a:pt x="166" y="137"/>
                  </a:cubicBezTo>
                  <a:cubicBezTo>
                    <a:pt x="166" y="137"/>
                    <a:pt x="168" y="138"/>
                    <a:pt x="168" y="138"/>
                  </a:cubicBezTo>
                  <a:cubicBezTo>
                    <a:pt x="168" y="138"/>
                    <a:pt x="168" y="138"/>
                    <a:pt x="168" y="138"/>
                  </a:cubicBezTo>
                  <a:cubicBezTo>
                    <a:pt x="168" y="139"/>
                    <a:pt x="168" y="139"/>
                    <a:pt x="169" y="139"/>
                  </a:cubicBezTo>
                  <a:cubicBezTo>
                    <a:pt x="169" y="139"/>
                    <a:pt x="169" y="139"/>
                    <a:pt x="169" y="140"/>
                  </a:cubicBezTo>
                  <a:cubicBezTo>
                    <a:pt x="169" y="140"/>
                    <a:pt x="168" y="139"/>
                    <a:pt x="168" y="140"/>
                  </a:cubicBezTo>
                  <a:cubicBezTo>
                    <a:pt x="168" y="140"/>
                    <a:pt x="170" y="142"/>
                    <a:pt x="169" y="141"/>
                  </a:cubicBezTo>
                  <a:cubicBezTo>
                    <a:pt x="169" y="142"/>
                    <a:pt x="169" y="142"/>
                    <a:pt x="169" y="142"/>
                  </a:cubicBezTo>
                  <a:cubicBezTo>
                    <a:pt x="169" y="142"/>
                    <a:pt x="169" y="141"/>
                    <a:pt x="170" y="142"/>
                  </a:cubicBezTo>
                  <a:cubicBezTo>
                    <a:pt x="170" y="142"/>
                    <a:pt x="171" y="144"/>
                    <a:pt x="171" y="144"/>
                  </a:cubicBezTo>
                  <a:cubicBezTo>
                    <a:pt x="171" y="145"/>
                    <a:pt x="171" y="144"/>
                    <a:pt x="170" y="144"/>
                  </a:cubicBezTo>
                  <a:cubicBezTo>
                    <a:pt x="171" y="145"/>
                    <a:pt x="171" y="145"/>
                    <a:pt x="171" y="145"/>
                  </a:cubicBezTo>
                  <a:cubicBezTo>
                    <a:pt x="173" y="147"/>
                    <a:pt x="167" y="146"/>
                    <a:pt x="167" y="146"/>
                  </a:cubicBezTo>
                  <a:cubicBezTo>
                    <a:pt x="167" y="146"/>
                    <a:pt x="166" y="147"/>
                    <a:pt x="166" y="146"/>
                  </a:cubicBezTo>
                  <a:cubicBezTo>
                    <a:pt x="166" y="147"/>
                    <a:pt x="166" y="147"/>
                    <a:pt x="166" y="147"/>
                  </a:cubicBezTo>
                  <a:cubicBezTo>
                    <a:pt x="165" y="147"/>
                    <a:pt x="162" y="145"/>
                    <a:pt x="161" y="144"/>
                  </a:cubicBezTo>
                  <a:cubicBezTo>
                    <a:pt x="156" y="143"/>
                    <a:pt x="154" y="142"/>
                    <a:pt x="151" y="145"/>
                  </a:cubicBezTo>
                  <a:cubicBezTo>
                    <a:pt x="155" y="145"/>
                    <a:pt x="157" y="144"/>
                    <a:pt x="160" y="146"/>
                  </a:cubicBezTo>
                  <a:cubicBezTo>
                    <a:pt x="160" y="146"/>
                    <a:pt x="160" y="147"/>
                    <a:pt x="160" y="147"/>
                  </a:cubicBezTo>
                  <a:cubicBezTo>
                    <a:pt x="160" y="147"/>
                    <a:pt x="160" y="147"/>
                    <a:pt x="160" y="147"/>
                  </a:cubicBezTo>
                  <a:cubicBezTo>
                    <a:pt x="160" y="147"/>
                    <a:pt x="158" y="147"/>
                    <a:pt x="158" y="146"/>
                  </a:cubicBezTo>
                  <a:cubicBezTo>
                    <a:pt x="158" y="146"/>
                    <a:pt x="157" y="146"/>
                    <a:pt x="157" y="146"/>
                  </a:cubicBezTo>
                  <a:cubicBezTo>
                    <a:pt x="157" y="147"/>
                    <a:pt x="159" y="148"/>
                    <a:pt x="159" y="148"/>
                  </a:cubicBezTo>
                  <a:cubicBezTo>
                    <a:pt x="159" y="148"/>
                    <a:pt x="159" y="148"/>
                    <a:pt x="159" y="148"/>
                  </a:cubicBezTo>
                  <a:cubicBezTo>
                    <a:pt x="159" y="148"/>
                    <a:pt x="159" y="149"/>
                    <a:pt x="159" y="149"/>
                  </a:cubicBezTo>
                  <a:cubicBezTo>
                    <a:pt x="159" y="149"/>
                    <a:pt x="160" y="151"/>
                    <a:pt x="160" y="151"/>
                  </a:cubicBezTo>
                  <a:cubicBezTo>
                    <a:pt x="160" y="152"/>
                    <a:pt x="160" y="151"/>
                    <a:pt x="160" y="152"/>
                  </a:cubicBezTo>
                  <a:cubicBezTo>
                    <a:pt x="160" y="152"/>
                    <a:pt x="160" y="152"/>
                    <a:pt x="161" y="152"/>
                  </a:cubicBezTo>
                  <a:cubicBezTo>
                    <a:pt x="161" y="153"/>
                    <a:pt x="161" y="153"/>
                    <a:pt x="161" y="153"/>
                  </a:cubicBezTo>
                  <a:cubicBezTo>
                    <a:pt x="161" y="153"/>
                    <a:pt x="163" y="154"/>
                    <a:pt x="163" y="154"/>
                  </a:cubicBezTo>
                  <a:cubicBezTo>
                    <a:pt x="163" y="155"/>
                    <a:pt x="165" y="153"/>
                    <a:pt x="165" y="153"/>
                  </a:cubicBezTo>
                  <a:cubicBezTo>
                    <a:pt x="165" y="153"/>
                    <a:pt x="165" y="153"/>
                    <a:pt x="165" y="153"/>
                  </a:cubicBezTo>
                  <a:cubicBezTo>
                    <a:pt x="165" y="154"/>
                    <a:pt x="165" y="154"/>
                    <a:pt x="165" y="154"/>
                  </a:cubicBezTo>
                  <a:cubicBezTo>
                    <a:pt x="165" y="154"/>
                    <a:pt x="166" y="155"/>
                    <a:pt x="166" y="155"/>
                  </a:cubicBezTo>
                  <a:cubicBezTo>
                    <a:pt x="165" y="154"/>
                    <a:pt x="164" y="156"/>
                    <a:pt x="164" y="155"/>
                  </a:cubicBezTo>
                  <a:cubicBezTo>
                    <a:pt x="164" y="155"/>
                    <a:pt x="163" y="155"/>
                    <a:pt x="163" y="155"/>
                  </a:cubicBezTo>
                  <a:cubicBezTo>
                    <a:pt x="163" y="156"/>
                    <a:pt x="161" y="155"/>
                    <a:pt x="161" y="155"/>
                  </a:cubicBezTo>
                  <a:cubicBezTo>
                    <a:pt x="161" y="155"/>
                    <a:pt x="161" y="155"/>
                    <a:pt x="161" y="155"/>
                  </a:cubicBezTo>
                  <a:cubicBezTo>
                    <a:pt x="161" y="155"/>
                    <a:pt x="160" y="155"/>
                    <a:pt x="160" y="155"/>
                  </a:cubicBezTo>
                  <a:cubicBezTo>
                    <a:pt x="160" y="155"/>
                    <a:pt x="160" y="155"/>
                    <a:pt x="160" y="154"/>
                  </a:cubicBezTo>
                  <a:cubicBezTo>
                    <a:pt x="160" y="154"/>
                    <a:pt x="160" y="155"/>
                    <a:pt x="160" y="154"/>
                  </a:cubicBezTo>
                  <a:cubicBezTo>
                    <a:pt x="160" y="154"/>
                    <a:pt x="160" y="155"/>
                    <a:pt x="160" y="155"/>
                  </a:cubicBezTo>
                  <a:cubicBezTo>
                    <a:pt x="160" y="155"/>
                    <a:pt x="159" y="156"/>
                    <a:pt x="159" y="155"/>
                  </a:cubicBezTo>
                  <a:cubicBezTo>
                    <a:pt x="159" y="155"/>
                    <a:pt x="158" y="155"/>
                    <a:pt x="158" y="155"/>
                  </a:cubicBezTo>
                  <a:cubicBezTo>
                    <a:pt x="158" y="155"/>
                    <a:pt x="158" y="155"/>
                    <a:pt x="158" y="155"/>
                  </a:cubicBezTo>
                  <a:cubicBezTo>
                    <a:pt x="158" y="155"/>
                    <a:pt x="157" y="153"/>
                    <a:pt x="158" y="153"/>
                  </a:cubicBezTo>
                  <a:cubicBezTo>
                    <a:pt x="158" y="153"/>
                    <a:pt x="158" y="153"/>
                    <a:pt x="158" y="153"/>
                  </a:cubicBezTo>
                  <a:cubicBezTo>
                    <a:pt x="158" y="153"/>
                    <a:pt x="158" y="153"/>
                    <a:pt x="158" y="153"/>
                  </a:cubicBezTo>
                  <a:cubicBezTo>
                    <a:pt x="158" y="153"/>
                    <a:pt x="159" y="153"/>
                    <a:pt x="160" y="153"/>
                  </a:cubicBezTo>
                  <a:cubicBezTo>
                    <a:pt x="160" y="153"/>
                    <a:pt x="160" y="154"/>
                    <a:pt x="160" y="154"/>
                  </a:cubicBezTo>
                  <a:cubicBezTo>
                    <a:pt x="160" y="153"/>
                    <a:pt x="161" y="154"/>
                    <a:pt x="161" y="154"/>
                  </a:cubicBezTo>
                  <a:cubicBezTo>
                    <a:pt x="159" y="152"/>
                    <a:pt x="160" y="152"/>
                    <a:pt x="160" y="152"/>
                  </a:cubicBezTo>
                  <a:cubicBezTo>
                    <a:pt x="160" y="152"/>
                    <a:pt x="160" y="152"/>
                    <a:pt x="159" y="152"/>
                  </a:cubicBezTo>
                  <a:cubicBezTo>
                    <a:pt x="159" y="152"/>
                    <a:pt x="157" y="152"/>
                    <a:pt x="158" y="152"/>
                  </a:cubicBezTo>
                  <a:cubicBezTo>
                    <a:pt x="158" y="152"/>
                    <a:pt x="157" y="151"/>
                    <a:pt x="157" y="151"/>
                  </a:cubicBezTo>
                  <a:cubicBezTo>
                    <a:pt x="157" y="152"/>
                    <a:pt x="157" y="152"/>
                    <a:pt x="157" y="152"/>
                  </a:cubicBezTo>
                  <a:cubicBezTo>
                    <a:pt x="157" y="151"/>
                    <a:pt x="157" y="152"/>
                    <a:pt x="156" y="152"/>
                  </a:cubicBezTo>
                  <a:cubicBezTo>
                    <a:pt x="156" y="151"/>
                    <a:pt x="156" y="152"/>
                    <a:pt x="156" y="152"/>
                  </a:cubicBezTo>
                  <a:cubicBezTo>
                    <a:pt x="156" y="152"/>
                    <a:pt x="154" y="152"/>
                    <a:pt x="154" y="151"/>
                  </a:cubicBezTo>
                  <a:cubicBezTo>
                    <a:pt x="154" y="151"/>
                    <a:pt x="154" y="152"/>
                    <a:pt x="153" y="152"/>
                  </a:cubicBezTo>
                  <a:cubicBezTo>
                    <a:pt x="153" y="152"/>
                    <a:pt x="152" y="151"/>
                    <a:pt x="152" y="152"/>
                  </a:cubicBezTo>
                  <a:cubicBezTo>
                    <a:pt x="152" y="152"/>
                    <a:pt x="151" y="153"/>
                    <a:pt x="152" y="153"/>
                  </a:cubicBezTo>
                  <a:cubicBezTo>
                    <a:pt x="152" y="154"/>
                    <a:pt x="152" y="155"/>
                    <a:pt x="152" y="155"/>
                  </a:cubicBezTo>
                  <a:cubicBezTo>
                    <a:pt x="150" y="154"/>
                    <a:pt x="152" y="155"/>
                    <a:pt x="151" y="154"/>
                  </a:cubicBezTo>
                  <a:cubicBezTo>
                    <a:pt x="151" y="154"/>
                    <a:pt x="150" y="155"/>
                    <a:pt x="149" y="155"/>
                  </a:cubicBezTo>
                  <a:cubicBezTo>
                    <a:pt x="149" y="154"/>
                    <a:pt x="149" y="154"/>
                    <a:pt x="149" y="155"/>
                  </a:cubicBezTo>
                  <a:cubicBezTo>
                    <a:pt x="147" y="154"/>
                    <a:pt x="147" y="154"/>
                    <a:pt x="147" y="155"/>
                  </a:cubicBezTo>
                  <a:cubicBezTo>
                    <a:pt x="147" y="156"/>
                    <a:pt x="147" y="156"/>
                    <a:pt x="147" y="156"/>
                  </a:cubicBezTo>
                  <a:cubicBezTo>
                    <a:pt x="147" y="156"/>
                    <a:pt x="146" y="156"/>
                    <a:pt x="146" y="156"/>
                  </a:cubicBezTo>
                  <a:cubicBezTo>
                    <a:pt x="146" y="155"/>
                    <a:pt x="146" y="155"/>
                    <a:pt x="145" y="155"/>
                  </a:cubicBezTo>
                  <a:cubicBezTo>
                    <a:pt x="146" y="156"/>
                    <a:pt x="146" y="158"/>
                    <a:pt x="145" y="158"/>
                  </a:cubicBezTo>
                  <a:cubicBezTo>
                    <a:pt x="145" y="158"/>
                    <a:pt x="145" y="158"/>
                    <a:pt x="145" y="158"/>
                  </a:cubicBezTo>
                  <a:cubicBezTo>
                    <a:pt x="145" y="158"/>
                    <a:pt x="145" y="158"/>
                    <a:pt x="145" y="156"/>
                  </a:cubicBezTo>
                  <a:cubicBezTo>
                    <a:pt x="144" y="156"/>
                    <a:pt x="144" y="156"/>
                    <a:pt x="145" y="156"/>
                  </a:cubicBezTo>
                  <a:cubicBezTo>
                    <a:pt x="144" y="156"/>
                    <a:pt x="144" y="156"/>
                    <a:pt x="144" y="155"/>
                  </a:cubicBezTo>
                  <a:cubicBezTo>
                    <a:pt x="144" y="155"/>
                    <a:pt x="144" y="155"/>
                    <a:pt x="145" y="155"/>
                  </a:cubicBezTo>
                  <a:cubicBezTo>
                    <a:pt x="144" y="155"/>
                    <a:pt x="144" y="155"/>
                    <a:pt x="144" y="155"/>
                  </a:cubicBezTo>
                  <a:cubicBezTo>
                    <a:pt x="144" y="155"/>
                    <a:pt x="144" y="155"/>
                    <a:pt x="144" y="156"/>
                  </a:cubicBezTo>
                  <a:cubicBezTo>
                    <a:pt x="144" y="156"/>
                    <a:pt x="144" y="156"/>
                    <a:pt x="144" y="156"/>
                  </a:cubicBezTo>
                  <a:cubicBezTo>
                    <a:pt x="144" y="156"/>
                    <a:pt x="144" y="156"/>
                    <a:pt x="144" y="157"/>
                  </a:cubicBezTo>
                  <a:cubicBezTo>
                    <a:pt x="144" y="157"/>
                    <a:pt x="143" y="155"/>
                    <a:pt x="143" y="155"/>
                  </a:cubicBezTo>
                  <a:cubicBezTo>
                    <a:pt x="143" y="155"/>
                    <a:pt x="145" y="159"/>
                    <a:pt x="144" y="156"/>
                  </a:cubicBezTo>
                  <a:cubicBezTo>
                    <a:pt x="143" y="156"/>
                    <a:pt x="145" y="158"/>
                    <a:pt x="144" y="158"/>
                  </a:cubicBezTo>
                  <a:cubicBezTo>
                    <a:pt x="144" y="158"/>
                    <a:pt x="145" y="159"/>
                    <a:pt x="145" y="159"/>
                  </a:cubicBezTo>
                  <a:cubicBezTo>
                    <a:pt x="145" y="160"/>
                    <a:pt x="145" y="160"/>
                    <a:pt x="145" y="159"/>
                  </a:cubicBezTo>
                  <a:cubicBezTo>
                    <a:pt x="145" y="160"/>
                    <a:pt x="145" y="160"/>
                    <a:pt x="144" y="160"/>
                  </a:cubicBezTo>
                  <a:cubicBezTo>
                    <a:pt x="144" y="160"/>
                    <a:pt x="144" y="160"/>
                    <a:pt x="144" y="160"/>
                  </a:cubicBezTo>
                  <a:cubicBezTo>
                    <a:pt x="144" y="160"/>
                    <a:pt x="144" y="160"/>
                    <a:pt x="144" y="160"/>
                  </a:cubicBezTo>
                  <a:cubicBezTo>
                    <a:pt x="144" y="160"/>
                    <a:pt x="144" y="160"/>
                    <a:pt x="144" y="161"/>
                  </a:cubicBezTo>
                  <a:cubicBezTo>
                    <a:pt x="145" y="161"/>
                    <a:pt x="145" y="160"/>
                    <a:pt x="145" y="161"/>
                  </a:cubicBezTo>
                  <a:cubicBezTo>
                    <a:pt x="145" y="162"/>
                    <a:pt x="144" y="161"/>
                    <a:pt x="144" y="161"/>
                  </a:cubicBezTo>
                  <a:cubicBezTo>
                    <a:pt x="144" y="160"/>
                    <a:pt x="144" y="160"/>
                    <a:pt x="144" y="161"/>
                  </a:cubicBezTo>
                  <a:cubicBezTo>
                    <a:pt x="144" y="161"/>
                    <a:pt x="144" y="160"/>
                    <a:pt x="143" y="160"/>
                  </a:cubicBezTo>
                  <a:cubicBezTo>
                    <a:pt x="144" y="161"/>
                    <a:pt x="144" y="162"/>
                    <a:pt x="144" y="161"/>
                  </a:cubicBezTo>
                  <a:cubicBezTo>
                    <a:pt x="144" y="161"/>
                    <a:pt x="145" y="162"/>
                    <a:pt x="144" y="162"/>
                  </a:cubicBezTo>
                  <a:cubicBezTo>
                    <a:pt x="144" y="162"/>
                    <a:pt x="142" y="162"/>
                    <a:pt x="142" y="162"/>
                  </a:cubicBezTo>
                  <a:cubicBezTo>
                    <a:pt x="142" y="162"/>
                    <a:pt x="140" y="162"/>
                    <a:pt x="140" y="162"/>
                  </a:cubicBezTo>
                  <a:cubicBezTo>
                    <a:pt x="140" y="162"/>
                    <a:pt x="140" y="163"/>
                    <a:pt x="140" y="162"/>
                  </a:cubicBezTo>
                  <a:cubicBezTo>
                    <a:pt x="140" y="163"/>
                    <a:pt x="139" y="162"/>
                    <a:pt x="139" y="162"/>
                  </a:cubicBezTo>
                  <a:cubicBezTo>
                    <a:pt x="140" y="163"/>
                    <a:pt x="138" y="162"/>
                    <a:pt x="139" y="162"/>
                  </a:cubicBezTo>
                  <a:cubicBezTo>
                    <a:pt x="139" y="162"/>
                    <a:pt x="138" y="163"/>
                    <a:pt x="138" y="163"/>
                  </a:cubicBezTo>
                  <a:cubicBezTo>
                    <a:pt x="138" y="163"/>
                    <a:pt x="137" y="164"/>
                    <a:pt x="138" y="164"/>
                  </a:cubicBezTo>
                  <a:cubicBezTo>
                    <a:pt x="138" y="164"/>
                    <a:pt x="137" y="164"/>
                    <a:pt x="138" y="164"/>
                  </a:cubicBezTo>
                  <a:cubicBezTo>
                    <a:pt x="138" y="166"/>
                    <a:pt x="138" y="169"/>
                    <a:pt x="139" y="171"/>
                  </a:cubicBezTo>
                  <a:cubicBezTo>
                    <a:pt x="142" y="177"/>
                    <a:pt x="136" y="170"/>
                    <a:pt x="137" y="170"/>
                  </a:cubicBezTo>
                  <a:cubicBezTo>
                    <a:pt x="137" y="171"/>
                    <a:pt x="134" y="163"/>
                    <a:pt x="134" y="163"/>
                  </a:cubicBezTo>
                  <a:cubicBezTo>
                    <a:pt x="134" y="163"/>
                    <a:pt x="133" y="163"/>
                    <a:pt x="133" y="163"/>
                  </a:cubicBezTo>
                  <a:cubicBezTo>
                    <a:pt x="133" y="163"/>
                    <a:pt x="133" y="163"/>
                    <a:pt x="132" y="162"/>
                  </a:cubicBezTo>
                  <a:cubicBezTo>
                    <a:pt x="132" y="162"/>
                    <a:pt x="132" y="162"/>
                    <a:pt x="131" y="161"/>
                  </a:cubicBezTo>
                  <a:cubicBezTo>
                    <a:pt x="131" y="161"/>
                    <a:pt x="131" y="161"/>
                    <a:pt x="130" y="161"/>
                  </a:cubicBezTo>
                  <a:cubicBezTo>
                    <a:pt x="130" y="160"/>
                    <a:pt x="130" y="160"/>
                    <a:pt x="129" y="160"/>
                  </a:cubicBezTo>
                  <a:cubicBezTo>
                    <a:pt x="129" y="160"/>
                    <a:pt x="129" y="160"/>
                    <a:pt x="129" y="159"/>
                  </a:cubicBezTo>
                  <a:cubicBezTo>
                    <a:pt x="128" y="160"/>
                    <a:pt x="127" y="159"/>
                    <a:pt x="127" y="160"/>
                  </a:cubicBezTo>
                  <a:cubicBezTo>
                    <a:pt x="127" y="160"/>
                    <a:pt x="127" y="161"/>
                    <a:pt x="127" y="161"/>
                  </a:cubicBezTo>
                  <a:cubicBezTo>
                    <a:pt x="127" y="161"/>
                    <a:pt x="127" y="160"/>
                    <a:pt x="126" y="160"/>
                  </a:cubicBezTo>
                  <a:cubicBezTo>
                    <a:pt x="126" y="160"/>
                    <a:pt x="126" y="160"/>
                    <a:pt x="125" y="160"/>
                  </a:cubicBezTo>
                  <a:cubicBezTo>
                    <a:pt x="125" y="159"/>
                    <a:pt x="125" y="159"/>
                    <a:pt x="125" y="159"/>
                  </a:cubicBezTo>
                  <a:cubicBezTo>
                    <a:pt x="125" y="160"/>
                    <a:pt x="125" y="159"/>
                    <a:pt x="125" y="159"/>
                  </a:cubicBezTo>
                  <a:cubicBezTo>
                    <a:pt x="125" y="159"/>
                    <a:pt x="124" y="158"/>
                    <a:pt x="125" y="158"/>
                  </a:cubicBezTo>
                  <a:cubicBezTo>
                    <a:pt x="124" y="158"/>
                    <a:pt x="124" y="158"/>
                    <a:pt x="124" y="158"/>
                  </a:cubicBezTo>
                  <a:cubicBezTo>
                    <a:pt x="124" y="158"/>
                    <a:pt x="124" y="158"/>
                    <a:pt x="124" y="158"/>
                  </a:cubicBezTo>
                  <a:cubicBezTo>
                    <a:pt x="124" y="158"/>
                    <a:pt x="124" y="158"/>
                    <a:pt x="124" y="158"/>
                  </a:cubicBezTo>
                  <a:cubicBezTo>
                    <a:pt x="124" y="158"/>
                    <a:pt x="124" y="158"/>
                    <a:pt x="124" y="158"/>
                  </a:cubicBezTo>
                  <a:cubicBezTo>
                    <a:pt x="124" y="157"/>
                    <a:pt x="121" y="157"/>
                    <a:pt x="120" y="156"/>
                  </a:cubicBezTo>
                  <a:cubicBezTo>
                    <a:pt x="120" y="156"/>
                    <a:pt x="120" y="157"/>
                    <a:pt x="119" y="157"/>
                  </a:cubicBezTo>
                  <a:cubicBezTo>
                    <a:pt x="119" y="157"/>
                    <a:pt x="119" y="156"/>
                    <a:pt x="118" y="156"/>
                  </a:cubicBezTo>
                  <a:cubicBezTo>
                    <a:pt x="118" y="156"/>
                    <a:pt x="118" y="156"/>
                    <a:pt x="118" y="156"/>
                  </a:cubicBezTo>
                  <a:cubicBezTo>
                    <a:pt x="118" y="156"/>
                    <a:pt x="118" y="156"/>
                    <a:pt x="118" y="157"/>
                  </a:cubicBezTo>
                  <a:cubicBezTo>
                    <a:pt x="118" y="157"/>
                    <a:pt x="118" y="157"/>
                    <a:pt x="118" y="156"/>
                  </a:cubicBezTo>
                  <a:cubicBezTo>
                    <a:pt x="118" y="156"/>
                    <a:pt x="118" y="157"/>
                    <a:pt x="117" y="156"/>
                  </a:cubicBezTo>
                  <a:cubicBezTo>
                    <a:pt x="117" y="157"/>
                    <a:pt x="117" y="158"/>
                    <a:pt x="117" y="159"/>
                  </a:cubicBezTo>
                  <a:cubicBezTo>
                    <a:pt x="117" y="159"/>
                    <a:pt x="117" y="159"/>
                    <a:pt x="117" y="160"/>
                  </a:cubicBezTo>
                  <a:cubicBezTo>
                    <a:pt x="117" y="160"/>
                    <a:pt x="117" y="160"/>
                    <a:pt x="117" y="160"/>
                  </a:cubicBezTo>
                  <a:cubicBezTo>
                    <a:pt x="117" y="160"/>
                    <a:pt x="116" y="161"/>
                    <a:pt x="116" y="161"/>
                  </a:cubicBezTo>
                  <a:cubicBezTo>
                    <a:pt x="116" y="162"/>
                    <a:pt x="116" y="166"/>
                    <a:pt x="117" y="165"/>
                  </a:cubicBezTo>
                  <a:cubicBezTo>
                    <a:pt x="124" y="175"/>
                    <a:pt x="134" y="174"/>
                    <a:pt x="129" y="178"/>
                  </a:cubicBezTo>
                  <a:cubicBezTo>
                    <a:pt x="129" y="178"/>
                    <a:pt x="138" y="188"/>
                    <a:pt x="135" y="189"/>
                  </a:cubicBezTo>
                  <a:cubicBezTo>
                    <a:pt x="135" y="188"/>
                    <a:pt x="134" y="189"/>
                    <a:pt x="135" y="189"/>
                  </a:cubicBezTo>
                  <a:cubicBezTo>
                    <a:pt x="135" y="191"/>
                    <a:pt x="135" y="191"/>
                    <a:pt x="136" y="193"/>
                  </a:cubicBezTo>
                  <a:cubicBezTo>
                    <a:pt x="136" y="193"/>
                    <a:pt x="136" y="194"/>
                    <a:pt x="137" y="194"/>
                  </a:cubicBezTo>
                  <a:cubicBezTo>
                    <a:pt x="137" y="194"/>
                    <a:pt x="137" y="194"/>
                    <a:pt x="137" y="194"/>
                  </a:cubicBezTo>
                  <a:cubicBezTo>
                    <a:pt x="137" y="194"/>
                    <a:pt x="137" y="194"/>
                    <a:pt x="137" y="194"/>
                  </a:cubicBezTo>
                  <a:cubicBezTo>
                    <a:pt x="137" y="194"/>
                    <a:pt x="138" y="195"/>
                    <a:pt x="138" y="195"/>
                  </a:cubicBezTo>
                  <a:cubicBezTo>
                    <a:pt x="138" y="195"/>
                    <a:pt x="138" y="195"/>
                    <a:pt x="138" y="195"/>
                  </a:cubicBezTo>
                  <a:cubicBezTo>
                    <a:pt x="139" y="195"/>
                    <a:pt x="140" y="195"/>
                    <a:pt x="141" y="196"/>
                  </a:cubicBezTo>
                  <a:cubicBezTo>
                    <a:pt x="141" y="196"/>
                    <a:pt x="142" y="196"/>
                    <a:pt x="142" y="197"/>
                  </a:cubicBezTo>
                  <a:cubicBezTo>
                    <a:pt x="142" y="197"/>
                    <a:pt x="143" y="198"/>
                    <a:pt x="143" y="198"/>
                  </a:cubicBezTo>
                  <a:cubicBezTo>
                    <a:pt x="143" y="198"/>
                    <a:pt x="143" y="199"/>
                    <a:pt x="143" y="199"/>
                  </a:cubicBezTo>
                  <a:cubicBezTo>
                    <a:pt x="143" y="199"/>
                    <a:pt x="143" y="198"/>
                    <a:pt x="143" y="198"/>
                  </a:cubicBezTo>
                  <a:cubicBezTo>
                    <a:pt x="143" y="198"/>
                    <a:pt x="143" y="199"/>
                    <a:pt x="143" y="199"/>
                  </a:cubicBezTo>
                  <a:cubicBezTo>
                    <a:pt x="143" y="199"/>
                    <a:pt x="144" y="199"/>
                    <a:pt x="144" y="199"/>
                  </a:cubicBezTo>
                  <a:cubicBezTo>
                    <a:pt x="144" y="199"/>
                    <a:pt x="144" y="200"/>
                    <a:pt x="144" y="199"/>
                  </a:cubicBezTo>
                  <a:cubicBezTo>
                    <a:pt x="144" y="199"/>
                    <a:pt x="144" y="199"/>
                    <a:pt x="144" y="199"/>
                  </a:cubicBezTo>
                  <a:cubicBezTo>
                    <a:pt x="144" y="199"/>
                    <a:pt x="144" y="198"/>
                    <a:pt x="145" y="198"/>
                  </a:cubicBezTo>
                  <a:cubicBezTo>
                    <a:pt x="145" y="198"/>
                    <a:pt x="145" y="198"/>
                    <a:pt x="145" y="198"/>
                  </a:cubicBezTo>
                  <a:cubicBezTo>
                    <a:pt x="145" y="198"/>
                    <a:pt x="145" y="198"/>
                    <a:pt x="145" y="197"/>
                  </a:cubicBezTo>
                  <a:cubicBezTo>
                    <a:pt x="145" y="197"/>
                    <a:pt x="146" y="197"/>
                    <a:pt x="147" y="197"/>
                  </a:cubicBezTo>
                  <a:cubicBezTo>
                    <a:pt x="147" y="197"/>
                    <a:pt x="147" y="197"/>
                    <a:pt x="147" y="197"/>
                  </a:cubicBezTo>
                  <a:cubicBezTo>
                    <a:pt x="147" y="197"/>
                    <a:pt x="147" y="197"/>
                    <a:pt x="147" y="197"/>
                  </a:cubicBezTo>
                  <a:cubicBezTo>
                    <a:pt x="147" y="197"/>
                    <a:pt x="147" y="197"/>
                    <a:pt x="147" y="197"/>
                  </a:cubicBezTo>
                  <a:cubicBezTo>
                    <a:pt x="147" y="197"/>
                    <a:pt x="147" y="197"/>
                    <a:pt x="147" y="197"/>
                  </a:cubicBezTo>
                  <a:cubicBezTo>
                    <a:pt x="148" y="197"/>
                    <a:pt x="150" y="198"/>
                    <a:pt x="150" y="197"/>
                  </a:cubicBezTo>
                  <a:cubicBezTo>
                    <a:pt x="150" y="197"/>
                    <a:pt x="151" y="197"/>
                    <a:pt x="151" y="197"/>
                  </a:cubicBezTo>
                  <a:cubicBezTo>
                    <a:pt x="151" y="197"/>
                    <a:pt x="152" y="198"/>
                    <a:pt x="151" y="198"/>
                  </a:cubicBezTo>
                  <a:cubicBezTo>
                    <a:pt x="151" y="198"/>
                    <a:pt x="151" y="198"/>
                    <a:pt x="151" y="198"/>
                  </a:cubicBezTo>
                  <a:cubicBezTo>
                    <a:pt x="150" y="198"/>
                    <a:pt x="151" y="200"/>
                    <a:pt x="150" y="200"/>
                  </a:cubicBezTo>
                  <a:cubicBezTo>
                    <a:pt x="150" y="200"/>
                    <a:pt x="151" y="202"/>
                    <a:pt x="151" y="202"/>
                  </a:cubicBezTo>
                  <a:cubicBezTo>
                    <a:pt x="151" y="202"/>
                    <a:pt x="152" y="202"/>
                    <a:pt x="152" y="202"/>
                  </a:cubicBezTo>
                  <a:cubicBezTo>
                    <a:pt x="152" y="202"/>
                    <a:pt x="152" y="201"/>
                    <a:pt x="152" y="201"/>
                  </a:cubicBezTo>
                  <a:cubicBezTo>
                    <a:pt x="151" y="201"/>
                    <a:pt x="150" y="200"/>
                    <a:pt x="151" y="200"/>
                  </a:cubicBezTo>
                  <a:cubicBezTo>
                    <a:pt x="152" y="200"/>
                    <a:pt x="152" y="200"/>
                    <a:pt x="153" y="200"/>
                  </a:cubicBezTo>
                  <a:cubicBezTo>
                    <a:pt x="153" y="200"/>
                    <a:pt x="153" y="200"/>
                    <a:pt x="153" y="200"/>
                  </a:cubicBezTo>
                  <a:cubicBezTo>
                    <a:pt x="153" y="200"/>
                    <a:pt x="153" y="200"/>
                    <a:pt x="153" y="200"/>
                  </a:cubicBezTo>
                  <a:cubicBezTo>
                    <a:pt x="152" y="197"/>
                    <a:pt x="154" y="200"/>
                    <a:pt x="153" y="200"/>
                  </a:cubicBezTo>
                  <a:cubicBezTo>
                    <a:pt x="154" y="200"/>
                    <a:pt x="155" y="201"/>
                    <a:pt x="155" y="202"/>
                  </a:cubicBezTo>
                  <a:cubicBezTo>
                    <a:pt x="155" y="202"/>
                    <a:pt x="155" y="202"/>
                    <a:pt x="155" y="203"/>
                  </a:cubicBezTo>
                  <a:cubicBezTo>
                    <a:pt x="156" y="203"/>
                    <a:pt x="157" y="203"/>
                    <a:pt x="157" y="203"/>
                  </a:cubicBezTo>
                  <a:cubicBezTo>
                    <a:pt x="157" y="204"/>
                    <a:pt x="158" y="204"/>
                    <a:pt x="158" y="204"/>
                  </a:cubicBezTo>
                  <a:cubicBezTo>
                    <a:pt x="158" y="205"/>
                    <a:pt x="161" y="206"/>
                    <a:pt x="161" y="206"/>
                  </a:cubicBezTo>
                  <a:cubicBezTo>
                    <a:pt x="161" y="206"/>
                    <a:pt x="161" y="206"/>
                    <a:pt x="162" y="206"/>
                  </a:cubicBezTo>
                  <a:cubicBezTo>
                    <a:pt x="162" y="206"/>
                    <a:pt x="161" y="206"/>
                    <a:pt x="161" y="206"/>
                  </a:cubicBezTo>
                  <a:cubicBezTo>
                    <a:pt x="161" y="206"/>
                    <a:pt x="163" y="206"/>
                    <a:pt x="163" y="207"/>
                  </a:cubicBezTo>
                  <a:cubicBezTo>
                    <a:pt x="163" y="207"/>
                    <a:pt x="164" y="207"/>
                    <a:pt x="164" y="207"/>
                  </a:cubicBezTo>
                  <a:cubicBezTo>
                    <a:pt x="164" y="207"/>
                    <a:pt x="163" y="207"/>
                    <a:pt x="163" y="207"/>
                  </a:cubicBezTo>
                  <a:cubicBezTo>
                    <a:pt x="163" y="207"/>
                    <a:pt x="163" y="207"/>
                    <a:pt x="163" y="207"/>
                  </a:cubicBezTo>
                  <a:cubicBezTo>
                    <a:pt x="163" y="207"/>
                    <a:pt x="163" y="207"/>
                    <a:pt x="163" y="207"/>
                  </a:cubicBezTo>
                  <a:cubicBezTo>
                    <a:pt x="163" y="207"/>
                    <a:pt x="163" y="207"/>
                    <a:pt x="163" y="207"/>
                  </a:cubicBezTo>
                  <a:cubicBezTo>
                    <a:pt x="163" y="207"/>
                    <a:pt x="163" y="208"/>
                    <a:pt x="163" y="208"/>
                  </a:cubicBezTo>
                  <a:cubicBezTo>
                    <a:pt x="163" y="208"/>
                    <a:pt x="163" y="208"/>
                    <a:pt x="163" y="208"/>
                  </a:cubicBezTo>
                  <a:cubicBezTo>
                    <a:pt x="164" y="208"/>
                    <a:pt x="164" y="208"/>
                    <a:pt x="164" y="208"/>
                  </a:cubicBezTo>
                  <a:cubicBezTo>
                    <a:pt x="164" y="208"/>
                    <a:pt x="164" y="209"/>
                    <a:pt x="165" y="209"/>
                  </a:cubicBezTo>
                  <a:cubicBezTo>
                    <a:pt x="165" y="209"/>
                    <a:pt x="166" y="210"/>
                    <a:pt x="166" y="210"/>
                  </a:cubicBezTo>
                  <a:cubicBezTo>
                    <a:pt x="166" y="210"/>
                    <a:pt x="166" y="211"/>
                    <a:pt x="166" y="211"/>
                  </a:cubicBezTo>
                  <a:cubicBezTo>
                    <a:pt x="166" y="211"/>
                    <a:pt x="166" y="211"/>
                    <a:pt x="166" y="211"/>
                  </a:cubicBezTo>
                  <a:cubicBezTo>
                    <a:pt x="166" y="211"/>
                    <a:pt x="166" y="211"/>
                    <a:pt x="165" y="211"/>
                  </a:cubicBezTo>
                  <a:cubicBezTo>
                    <a:pt x="166" y="211"/>
                    <a:pt x="166" y="211"/>
                    <a:pt x="167" y="212"/>
                  </a:cubicBezTo>
                  <a:cubicBezTo>
                    <a:pt x="167" y="212"/>
                    <a:pt x="167" y="212"/>
                    <a:pt x="167" y="212"/>
                  </a:cubicBezTo>
                  <a:cubicBezTo>
                    <a:pt x="167" y="212"/>
                    <a:pt x="170" y="216"/>
                    <a:pt x="170" y="217"/>
                  </a:cubicBezTo>
                  <a:cubicBezTo>
                    <a:pt x="170" y="217"/>
                    <a:pt x="170" y="217"/>
                    <a:pt x="170" y="217"/>
                  </a:cubicBezTo>
                  <a:cubicBezTo>
                    <a:pt x="171" y="217"/>
                    <a:pt x="171" y="218"/>
                    <a:pt x="171" y="218"/>
                  </a:cubicBezTo>
                  <a:cubicBezTo>
                    <a:pt x="171" y="218"/>
                    <a:pt x="171" y="218"/>
                    <a:pt x="171" y="218"/>
                  </a:cubicBezTo>
                  <a:cubicBezTo>
                    <a:pt x="171" y="218"/>
                    <a:pt x="172" y="219"/>
                    <a:pt x="172" y="219"/>
                  </a:cubicBezTo>
                  <a:cubicBezTo>
                    <a:pt x="172" y="219"/>
                    <a:pt x="172" y="219"/>
                    <a:pt x="172" y="219"/>
                  </a:cubicBezTo>
                  <a:cubicBezTo>
                    <a:pt x="173" y="219"/>
                    <a:pt x="173" y="219"/>
                    <a:pt x="173" y="219"/>
                  </a:cubicBezTo>
                  <a:cubicBezTo>
                    <a:pt x="173" y="219"/>
                    <a:pt x="173" y="219"/>
                    <a:pt x="173" y="219"/>
                  </a:cubicBezTo>
                  <a:cubicBezTo>
                    <a:pt x="175" y="221"/>
                    <a:pt x="176" y="221"/>
                    <a:pt x="178" y="224"/>
                  </a:cubicBezTo>
                  <a:cubicBezTo>
                    <a:pt x="178" y="224"/>
                    <a:pt x="178" y="224"/>
                    <a:pt x="178" y="225"/>
                  </a:cubicBezTo>
                  <a:cubicBezTo>
                    <a:pt x="178" y="225"/>
                    <a:pt x="178" y="224"/>
                    <a:pt x="178" y="224"/>
                  </a:cubicBezTo>
                  <a:cubicBezTo>
                    <a:pt x="178" y="224"/>
                    <a:pt x="178" y="224"/>
                    <a:pt x="178" y="224"/>
                  </a:cubicBezTo>
                  <a:cubicBezTo>
                    <a:pt x="178" y="224"/>
                    <a:pt x="178" y="224"/>
                    <a:pt x="179" y="225"/>
                  </a:cubicBezTo>
                  <a:cubicBezTo>
                    <a:pt x="179" y="225"/>
                    <a:pt x="179" y="225"/>
                    <a:pt x="179" y="225"/>
                  </a:cubicBezTo>
                  <a:cubicBezTo>
                    <a:pt x="179" y="225"/>
                    <a:pt x="179" y="225"/>
                    <a:pt x="179" y="225"/>
                  </a:cubicBezTo>
                  <a:cubicBezTo>
                    <a:pt x="179" y="226"/>
                    <a:pt x="179" y="228"/>
                    <a:pt x="180" y="229"/>
                  </a:cubicBezTo>
                  <a:cubicBezTo>
                    <a:pt x="180" y="229"/>
                    <a:pt x="181" y="229"/>
                    <a:pt x="180" y="230"/>
                  </a:cubicBezTo>
                  <a:cubicBezTo>
                    <a:pt x="180" y="230"/>
                    <a:pt x="180" y="230"/>
                    <a:pt x="180" y="230"/>
                  </a:cubicBezTo>
                  <a:cubicBezTo>
                    <a:pt x="180" y="231"/>
                    <a:pt x="179" y="230"/>
                    <a:pt x="179" y="231"/>
                  </a:cubicBezTo>
                  <a:cubicBezTo>
                    <a:pt x="179" y="231"/>
                    <a:pt x="178" y="231"/>
                    <a:pt x="179" y="231"/>
                  </a:cubicBezTo>
                  <a:cubicBezTo>
                    <a:pt x="179" y="231"/>
                    <a:pt x="179" y="231"/>
                    <a:pt x="179" y="231"/>
                  </a:cubicBezTo>
                  <a:cubicBezTo>
                    <a:pt x="179" y="231"/>
                    <a:pt x="178" y="231"/>
                    <a:pt x="178" y="231"/>
                  </a:cubicBezTo>
                  <a:cubicBezTo>
                    <a:pt x="178" y="231"/>
                    <a:pt x="178" y="231"/>
                    <a:pt x="178" y="231"/>
                  </a:cubicBezTo>
                  <a:cubicBezTo>
                    <a:pt x="178" y="231"/>
                    <a:pt x="178" y="231"/>
                    <a:pt x="179" y="231"/>
                  </a:cubicBezTo>
                  <a:cubicBezTo>
                    <a:pt x="179" y="231"/>
                    <a:pt x="179" y="231"/>
                    <a:pt x="179" y="232"/>
                  </a:cubicBezTo>
                  <a:cubicBezTo>
                    <a:pt x="179" y="232"/>
                    <a:pt x="178" y="232"/>
                    <a:pt x="178" y="232"/>
                  </a:cubicBezTo>
                  <a:cubicBezTo>
                    <a:pt x="178" y="232"/>
                    <a:pt x="179" y="232"/>
                    <a:pt x="179" y="232"/>
                  </a:cubicBezTo>
                  <a:cubicBezTo>
                    <a:pt x="179" y="232"/>
                    <a:pt x="179" y="232"/>
                    <a:pt x="179" y="232"/>
                  </a:cubicBezTo>
                  <a:cubicBezTo>
                    <a:pt x="179" y="231"/>
                    <a:pt x="179" y="231"/>
                    <a:pt x="179" y="231"/>
                  </a:cubicBezTo>
                  <a:cubicBezTo>
                    <a:pt x="179" y="232"/>
                    <a:pt x="179" y="232"/>
                    <a:pt x="179" y="232"/>
                  </a:cubicBezTo>
                  <a:cubicBezTo>
                    <a:pt x="179" y="232"/>
                    <a:pt x="179" y="231"/>
                    <a:pt x="180" y="231"/>
                  </a:cubicBezTo>
                  <a:cubicBezTo>
                    <a:pt x="180" y="231"/>
                    <a:pt x="180" y="231"/>
                    <a:pt x="181" y="232"/>
                  </a:cubicBezTo>
                  <a:cubicBezTo>
                    <a:pt x="182" y="232"/>
                    <a:pt x="182" y="233"/>
                    <a:pt x="183" y="233"/>
                  </a:cubicBezTo>
                  <a:cubicBezTo>
                    <a:pt x="182" y="233"/>
                    <a:pt x="182" y="233"/>
                    <a:pt x="182" y="234"/>
                  </a:cubicBezTo>
                  <a:cubicBezTo>
                    <a:pt x="182" y="234"/>
                    <a:pt x="182" y="235"/>
                    <a:pt x="181" y="234"/>
                  </a:cubicBezTo>
                  <a:cubicBezTo>
                    <a:pt x="181" y="234"/>
                    <a:pt x="181" y="234"/>
                    <a:pt x="181" y="234"/>
                  </a:cubicBezTo>
                  <a:cubicBezTo>
                    <a:pt x="181" y="234"/>
                    <a:pt x="181" y="234"/>
                    <a:pt x="181" y="234"/>
                  </a:cubicBezTo>
                  <a:cubicBezTo>
                    <a:pt x="181" y="234"/>
                    <a:pt x="181" y="234"/>
                    <a:pt x="181" y="234"/>
                  </a:cubicBezTo>
                  <a:cubicBezTo>
                    <a:pt x="181" y="234"/>
                    <a:pt x="180" y="233"/>
                    <a:pt x="179" y="233"/>
                  </a:cubicBezTo>
                  <a:cubicBezTo>
                    <a:pt x="179" y="233"/>
                    <a:pt x="179" y="233"/>
                    <a:pt x="179" y="233"/>
                  </a:cubicBezTo>
                  <a:cubicBezTo>
                    <a:pt x="179" y="233"/>
                    <a:pt x="179" y="234"/>
                    <a:pt x="180" y="234"/>
                  </a:cubicBezTo>
                  <a:cubicBezTo>
                    <a:pt x="180" y="234"/>
                    <a:pt x="180" y="234"/>
                    <a:pt x="181" y="234"/>
                  </a:cubicBezTo>
                  <a:cubicBezTo>
                    <a:pt x="181" y="235"/>
                    <a:pt x="181" y="235"/>
                    <a:pt x="181" y="235"/>
                  </a:cubicBezTo>
                  <a:cubicBezTo>
                    <a:pt x="181" y="235"/>
                    <a:pt x="181" y="235"/>
                    <a:pt x="181" y="235"/>
                  </a:cubicBezTo>
                  <a:cubicBezTo>
                    <a:pt x="181" y="235"/>
                    <a:pt x="181" y="236"/>
                    <a:pt x="181" y="236"/>
                  </a:cubicBezTo>
                  <a:cubicBezTo>
                    <a:pt x="181" y="236"/>
                    <a:pt x="181" y="236"/>
                    <a:pt x="181" y="235"/>
                  </a:cubicBezTo>
                  <a:cubicBezTo>
                    <a:pt x="181" y="235"/>
                    <a:pt x="181" y="235"/>
                    <a:pt x="182" y="235"/>
                  </a:cubicBezTo>
                  <a:cubicBezTo>
                    <a:pt x="182" y="235"/>
                    <a:pt x="182" y="235"/>
                    <a:pt x="182" y="235"/>
                  </a:cubicBezTo>
                  <a:cubicBezTo>
                    <a:pt x="182" y="235"/>
                    <a:pt x="182" y="235"/>
                    <a:pt x="182" y="235"/>
                  </a:cubicBezTo>
                  <a:cubicBezTo>
                    <a:pt x="182" y="234"/>
                    <a:pt x="182" y="234"/>
                    <a:pt x="183" y="234"/>
                  </a:cubicBezTo>
                  <a:cubicBezTo>
                    <a:pt x="183" y="234"/>
                    <a:pt x="183" y="234"/>
                    <a:pt x="183" y="234"/>
                  </a:cubicBezTo>
                  <a:cubicBezTo>
                    <a:pt x="183" y="234"/>
                    <a:pt x="183" y="234"/>
                    <a:pt x="184" y="234"/>
                  </a:cubicBezTo>
                  <a:cubicBezTo>
                    <a:pt x="184" y="234"/>
                    <a:pt x="185" y="235"/>
                    <a:pt x="184" y="235"/>
                  </a:cubicBezTo>
                  <a:cubicBezTo>
                    <a:pt x="184" y="235"/>
                    <a:pt x="185" y="235"/>
                    <a:pt x="185" y="235"/>
                  </a:cubicBezTo>
                  <a:cubicBezTo>
                    <a:pt x="185" y="235"/>
                    <a:pt x="185" y="235"/>
                    <a:pt x="185" y="235"/>
                  </a:cubicBezTo>
                  <a:cubicBezTo>
                    <a:pt x="185" y="235"/>
                    <a:pt x="185" y="236"/>
                    <a:pt x="185" y="236"/>
                  </a:cubicBezTo>
                  <a:cubicBezTo>
                    <a:pt x="185" y="236"/>
                    <a:pt x="185" y="236"/>
                    <a:pt x="186" y="236"/>
                  </a:cubicBezTo>
                  <a:cubicBezTo>
                    <a:pt x="186" y="236"/>
                    <a:pt x="186" y="236"/>
                    <a:pt x="186" y="236"/>
                  </a:cubicBezTo>
                  <a:cubicBezTo>
                    <a:pt x="186" y="236"/>
                    <a:pt x="186" y="236"/>
                    <a:pt x="187" y="237"/>
                  </a:cubicBezTo>
                  <a:cubicBezTo>
                    <a:pt x="187" y="237"/>
                    <a:pt x="187" y="237"/>
                    <a:pt x="187" y="237"/>
                  </a:cubicBezTo>
                  <a:cubicBezTo>
                    <a:pt x="187" y="237"/>
                    <a:pt x="187" y="237"/>
                    <a:pt x="187" y="237"/>
                  </a:cubicBezTo>
                  <a:cubicBezTo>
                    <a:pt x="187" y="237"/>
                    <a:pt x="187" y="237"/>
                    <a:pt x="187" y="237"/>
                  </a:cubicBezTo>
                  <a:cubicBezTo>
                    <a:pt x="188" y="238"/>
                    <a:pt x="188" y="238"/>
                    <a:pt x="188" y="238"/>
                  </a:cubicBezTo>
                  <a:cubicBezTo>
                    <a:pt x="188" y="238"/>
                    <a:pt x="188" y="238"/>
                    <a:pt x="188" y="238"/>
                  </a:cubicBezTo>
                  <a:cubicBezTo>
                    <a:pt x="188" y="239"/>
                    <a:pt x="188" y="239"/>
                    <a:pt x="188" y="239"/>
                  </a:cubicBezTo>
                  <a:cubicBezTo>
                    <a:pt x="188" y="239"/>
                    <a:pt x="188" y="239"/>
                    <a:pt x="188" y="239"/>
                  </a:cubicBezTo>
                  <a:cubicBezTo>
                    <a:pt x="188" y="239"/>
                    <a:pt x="188" y="239"/>
                    <a:pt x="188" y="240"/>
                  </a:cubicBezTo>
                  <a:cubicBezTo>
                    <a:pt x="188" y="240"/>
                    <a:pt x="188" y="240"/>
                    <a:pt x="187" y="240"/>
                  </a:cubicBezTo>
                  <a:cubicBezTo>
                    <a:pt x="187" y="240"/>
                    <a:pt x="187" y="240"/>
                    <a:pt x="187" y="240"/>
                  </a:cubicBezTo>
                  <a:cubicBezTo>
                    <a:pt x="188" y="240"/>
                    <a:pt x="188" y="240"/>
                    <a:pt x="188" y="240"/>
                  </a:cubicBezTo>
                  <a:cubicBezTo>
                    <a:pt x="188" y="240"/>
                    <a:pt x="188" y="240"/>
                    <a:pt x="188" y="240"/>
                  </a:cubicBezTo>
                  <a:cubicBezTo>
                    <a:pt x="189" y="240"/>
                    <a:pt x="189" y="240"/>
                    <a:pt x="189" y="240"/>
                  </a:cubicBezTo>
                  <a:cubicBezTo>
                    <a:pt x="189" y="240"/>
                    <a:pt x="189" y="240"/>
                    <a:pt x="189" y="240"/>
                  </a:cubicBezTo>
                  <a:cubicBezTo>
                    <a:pt x="189" y="240"/>
                    <a:pt x="189" y="240"/>
                    <a:pt x="189" y="240"/>
                  </a:cubicBezTo>
                  <a:cubicBezTo>
                    <a:pt x="190" y="240"/>
                    <a:pt x="190" y="241"/>
                    <a:pt x="190" y="241"/>
                  </a:cubicBezTo>
                  <a:cubicBezTo>
                    <a:pt x="191" y="242"/>
                    <a:pt x="192" y="242"/>
                    <a:pt x="193" y="243"/>
                  </a:cubicBezTo>
                  <a:cubicBezTo>
                    <a:pt x="193" y="243"/>
                    <a:pt x="193" y="243"/>
                    <a:pt x="194" y="243"/>
                  </a:cubicBezTo>
                  <a:cubicBezTo>
                    <a:pt x="194" y="243"/>
                    <a:pt x="194" y="244"/>
                    <a:pt x="195" y="244"/>
                  </a:cubicBezTo>
                  <a:cubicBezTo>
                    <a:pt x="195" y="245"/>
                    <a:pt x="197" y="248"/>
                    <a:pt x="198" y="248"/>
                  </a:cubicBezTo>
                  <a:cubicBezTo>
                    <a:pt x="198" y="248"/>
                    <a:pt x="198" y="249"/>
                    <a:pt x="198" y="249"/>
                  </a:cubicBezTo>
                  <a:cubicBezTo>
                    <a:pt x="198" y="249"/>
                    <a:pt x="198" y="249"/>
                    <a:pt x="199" y="249"/>
                  </a:cubicBezTo>
                  <a:cubicBezTo>
                    <a:pt x="199" y="249"/>
                    <a:pt x="199" y="249"/>
                    <a:pt x="199" y="249"/>
                  </a:cubicBezTo>
                  <a:cubicBezTo>
                    <a:pt x="199" y="249"/>
                    <a:pt x="200" y="249"/>
                    <a:pt x="200" y="250"/>
                  </a:cubicBezTo>
                  <a:cubicBezTo>
                    <a:pt x="201" y="250"/>
                    <a:pt x="201" y="252"/>
                    <a:pt x="201" y="252"/>
                  </a:cubicBezTo>
                  <a:cubicBezTo>
                    <a:pt x="201" y="253"/>
                    <a:pt x="201" y="253"/>
                    <a:pt x="201" y="254"/>
                  </a:cubicBezTo>
                  <a:close/>
                  <a:moveTo>
                    <a:pt x="168" y="140"/>
                  </a:moveTo>
                  <a:cubicBezTo>
                    <a:pt x="168" y="140"/>
                    <a:pt x="168" y="140"/>
                    <a:pt x="168" y="140"/>
                  </a:cubicBezTo>
                  <a:cubicBezTo>
                    <a:pt x="168" y="140"/>
                    <a:pt x="167" y="140"/>
                    <a:pt x="167" y="140"/>
                  </a:cubicBezTo>
                  <a:cubicBezTo>
                    <a:pt x="167" y="140"/>
                    <a:pt x="167" y="140"/>
                    <a:pt x="167" y="139"/>
                  </a:cubicBezTo>
                  <a:cubicBezTo>
                    <a:pt x="167" y="139"/>
                    <a:pt x="166" y="139"/>
                    <a:pt x="166" y="139"/>
                  </a:cubicBezTo>
                  <a:cubicBezTo>
                    <a:pt x="166" y="139"/>
                    <a:pt x="164" y="141"/>
                    <a:pt x="168" y="140"/>
                  </a:cubicBezTo>
                  <a:close/>
                  <a:moveTo>
                    <a:pt x="144" y="155"/>
                  </a:moveTo>
                  <a:cubicBezTo>
                    <a:pt x="145" y="155"/>
                    <a:pt x="145" y="155"/>
                    <a:pt x="145" y="155"/>
                  </a:cubicBezTo>
                  <a:cubicBezTo>
                    <a:pt x="145" y="155"/>
                    <a:pt x="145" y="155"/>
                    <a:pt x="144" y="155"/>
                  </a:cubicBezTo>
                  <a:close/>
                  <a:moveTo>
                    <a:pt x="137" y="125"/>
                  </a:moveTo>
                  <a:cubicBezTo>
                    <a:pt x="138" y="125"/>
                    <a:pt x="138" y="126"/>
                    <a:pt x="138" y="126"/>
                  </a:cubicBezTo>
                  <a:cubicBezTo>
                    <a:pt x="138" y="125"/>
                    <a:pt x="137" y="124"/>
                    <a:pt x="137" y="125"/>
                  </a:cubicBezTo>
                  <a:close/>
                  <a:moveTo>
                    <a:pt x="122" y="71"/>
                  </a:moveTo>
                  <a:cubicBezTo>
                    <a:pt x="122" y="71"/>
                    <a:pt x="122" y="71"/>
                    <a:pt x="122" y="71"/>
                  </a:cubicBezTo>
                  <a:cubicBezTo>
                    <a:pt x="122" y="71"/>
                    <a:pt x="122" y="70"/>
                    <a:pt x="122" y="70"/>
                  </a:cubicBezTo>
                  <a:cubicBezTo>
                    <a:pt x="122" y="71"/>
                    <a:pt x="122" y="70"/>
                    <a:pt x="122" y="71"/>
                  </a:cubicBezTo>
                  <a:close/>
                  <a:moveTo>
                    <a:pt x="31" y="44"/>
                  </a:moveTo>
                  <a:cubicBezTo>
                    <a:pt x="31" y="44"/>
                    <a:pt x="31" y="44"/>
                    <a:pt x="31" y="44"/>
                  </a:cubicBezTo>
                  <a:cubicBezTo>
                    <a:pt x="31" y="44"/>
                    <a:pt x="30" y="44"/>
                    <a:pt x="30" y="44"/>
                  </a:cubicBezTo>
                  <a:cubicBezTo>
                    <a:pt x="30" y="44"/>
                    <a:pt x="30" y="44"/>
                    <a:pt x="30" y="45"/>
                  </a:cubicBezTo>
                  <a:cubicBezTo>
                    <a:pt x="31" y="45"/>
                    <a:pt x="32" y="45"/>
                    <a:pt x="31" y="44"/>
                  </a:cubicBezTo>
                  <a:close/>
                  <a:moveTo>
                    <a:pt x="36" y="30"/>
                  </a:moveTo>
                  <a:cubicBezTo>
                    <a:pt x="36" y="30"/>
                    <a:pt x="35" y="30"/>
                    <a:pt x="35" y="30"/>
                  </a:cubicBezTo>
                  <a:cubicBezTo>
                    <a:pt x="35" y="30"/>
                    <a:pt x="35" y="30"/>
                    <a:pt x="36" y="30"/>
                  </a:cubicBezTo>
                  <a:close/>
                  <a:moveTo>
                    <a:pt x="63" y="66"/>
                  </a:moveTo>
                  <a:cubicBezTo>
                    <a:pt x="63" y="66"/>
                    <a:pt x="63" y="66"/>
                    <a:pt x="62" y="66"/>
                  </a:cubicBezTo>
                  <a:cubicBezTo>
                    <a:pt x="63" y="66"/>
                    <a:pt x="63" y="66"/>
                    <a:pt x="63" y="66"/>
                  </a:cubicBezTo>
                  <a:close/>
                  <a:moveTo>
                    <a:pt x="96" y="143"/>
                  </a:moveTo>
                  <a:cubicBezTo>
                    <a:pt x="96" y="142"/>
                    <a:pt x="96" y="144"/>
                    <a:pt x="96" y="143"/>
                  </a:cubicBezTo>
                  <a:close/>
                  <a:moveTo>
                    <a:pt x="104" y="69"/>
                  </a:moveTo>
                  <a:cubicBezTo>
                    <a:pt x="104" y="69"/>
                    <a:pt x="103" y="68"/>
                    <a:pt x="104" y="69"/>
                  </a:cubicBezTo>
                  <a:cubicBezTo>
                    <a:pt x="104" y="69"/>
                    <a:pt x="104" y="69"/>
                    <a:pt x="104" y="68"/>
                  </a:cubicBezTo>
                  <a:cubicBezTo>
                    <a:pt x="104" y="68"/>
                    <a:pt x="104" y="68"/>
                    <a:pt x="104" y="68"/>
                  </a:cubicBezTo>
                  <a:cubicBezTo>
                    <a:pt x="103" y="68"/>
                    <a:pt x="103" y="68"/>
                    <a:pt x="103" y="68"/>
                  </a:cubicBezTo>
                  <a:cubicBezTo>
                    <a:pt x="104" y="68"/>
                    <a:pt x="104" y="68"/>
                    <a:pt x="104" y="68"/>
                  </a:cubicBezTo>
                  <a:cubicBezTo>
                    <a:pt x="104" y="68"/>
                    <a:pt x="104" y="68"/>
                    <a:pt x="104" y="68"/>
                  </a:cubicBezTo>
                  <a:cubicBezTo>
                    <a:pt x="103" y="68"/>
                    <a:pt x="103" y="68"/>
                    <a:pt x="103" y="68"/>
                  </a:cubicBezTo>
                  <a:cubicBezTo>
                    <a:pt x="103" y="68"/>
                    <a:pt x="102" y="67"/>
                    <a:pt x="102" y="67"/>
                  </a:cubicBezTo>
                  <a:cubicBezTo>
                    <a:pt x="102" y="67"/>
                    <a:pt x="103" y="68"/>
                    <a:pt x="103" y="68"/>
                  </a:cubicBezTo>
                  <a:cubicBezTo>
                    <a:pt x="103" y="68"/>
                    <a:pt x="103" y="68"/>
                    <a:pt x="103" y="68"/>
                  </a:cubicBezTo>
                  <a:cubicBezTo>
                    <a:pt x="103" y="68"/>
                    <a:pt x="103" y="69"/>
                    <a:pt x="103" y="69"/>
                  </a:cubicBezTo>
                  <a:cubicBezTo>
                    <a:pt x="104" y="70"/>
                    <a:pt x="104" y="70"/>
                    <a:pt x="104" y="71"/>
                  </a:cubicBezTo>
                  <a:cubicBezTo>
                    <a:pt x="104" y="71"/>
                    <a:pt x="104" y="70"/>
                    <a:pt x="104" y="69"/>
                  </a:cubicBezTo>
                  <a:close/>
                  <a:moveTo>
                    <a:pt x="136" y="193"/>
                  </a:moveTo>
                  <a:cubicBezTo>
                    <a:pt x="136" y="193"/>
                    <a:pt x="136" y="193"/>
                    <a:pt x="136" y="193"/>
                  </a:cubicBezTo>
                  <a:cubicBezTo>
                    <a:pt x="136" y="193"/>
                    <a:pt x="136" y="193"/>
                    <a:pt x="136" y="193"/>
                  </a:cubicBezTo>
                  <a:close/>
                  <a:moveTo>
                    <a:pt x="143" y="199"/>
                  </a:moveTo>
                  <a:cubicBezTo>
                    <a:pt x="143" y="199"/>
                    <a:pt x="143" y="199"/>
                    <a:pt x="143" y="199"/>
                  </a:cubicBezTo>
                  <a:cubicBezTo>
                    <a:pt x="143" y="199"/>
                    <a:pt x="143" y="199"/>
                    <a:pt x="142" y="199"/>
                  </a:cubicBezTo>
                  <a:cubicBezTo>
                    <a:pt x="142" y="199"/>
                    <a:pt x="142" y="199"/>
                    <a:pt x="142" y="199"/>
                  </a:cubicBezTo>
                  <a:cubicBezTo>
                    <a:pt x="142" y="199"/>
                    <a:pt x="142" y="199"/>
                    <a:pt x="142" y="199"/>
                  </a:cubicBezTo>
                  <a:cubicBezTo>
                    <a:pt x="143" y="199"/>
                    <a:pt x="143" y="199"/>
                    <a:pt x="143" y="199"/>
                  </a:cubicBezTo>
                  <a:cubicBezTo>
                    <a:pt x="143" y="199"/>
                    <a:pt x="143" y="199"/>
                    <a:pt x="143" y="199"/>
                  </a:cubicBezTo>
                  <a:close/>
                  <a:moveTo>
                    <a:pt x="175" y="231"/>
                  </a:moveTo>
                  <a:cubicBezTo>
                    <a:pt x="175" y="231"/>
                    <a:pt x="175" y="231"/>
                    <a:pt x="175" y="231"/>
                  </a:cubicBezTo>
                  <a:cubicBezTo>
                    <a:pt x="175" y="231"/>
                    <a:pt x="175" y="231"/>
                    <a:pt x="175" y="231"/>
                  </a:cubicBezTo>
                  <a:cubicBezTo>
                    <a:pt x="175" y="231"/>
                    <a:pt x="174" y="231"/>
                    <a:pt x="174" y="231"/>
                  </a:cubicBezTo>
                  <a:cubicBezTo>
                    <a:pt x="174" y="231"/>
                    <a:pt x="174" y="231"/>
                    <a:pt x="174" y="231"/>
                  </a:cubicBezTo>
                  <a:cubicBezTo>
                    <a:pt x="174" y="231"/>
                    <a:pt x="174" y="231"/>
                    <a:pt x="174" y="231"/>
                  </a:cubicBezTo>
                  <a:cubicBezTo>
                    <a:pt x="174" y="231"/>
                    <a:pt x="174" y="230"/>
                    <a:pt x="174" y="230"/>
                  </a:cubicBezTo>
                  <a:cubicBezTo>
                    <a:pt x="173" y="230"/>
                    <a:pt x="173" y="230"/>
                    <a:pt x="173" y="230"/>
                  </a:cubicBezTo>
                  <a:cubicBezTo>
                    <a:pt x="173" y="230"/>
                    <a:pt x="174" y="230"/>
                    <a:pt x="174" y="231"/>
                  </a:cubicBezTo>
                  <a:cubicBezTo>
                    <a:pt x="174" y="231"/>
                    <a:pt x="174" y="231"/>
                    <a:pt x="173" y="230"/>
                  </a:cubicBezTo>
                  <a:cubicBezTo>
                    <a:pt x="173" y="230"/>
                    <a:pt x="173" y="230"/>
                    <a:pt x="173" y="230"/>
                  </a:cubicBezTo>
                  <a:cubicBezTo>
                    <a:pt x="173" y="230"/>
                    <a:pt x="173" y="229"/>
                    <a:pt x="172" y="229"/>
                  </a:cubicBezTo>
                  <a:cubicBezTo>
                    <a:pt x="172" y="229"/>
                    <a:pt x="172" y="229"/>
                    <a:pt x="172" y="229"/>
                  </a:cubicBezTo>
                  <a:cubicBezTo>
                    <a:pt x="172" y="229"/>
                    <a:pt x="172" y="229"/>
                    <a:pt x="172" y="229"/>
                  </a:cubicBezTo>
                  <a:cubicBezTo>
                    <a:pt x="172" y="230"/>
                    <a:pt x="172" y="230"/>
                    <a:pt x="171" y="229"/>
                  </a:cubicBezTo>
                  <a:cubicBezTo>
                    <a:pt x="172" y="229"/>
                    <a:pt x="172" y="229"/>
                    <a:pt x="172" y="229"/>
                  </a:cubicBezTo>
                  <a:cubicBezTo>
                    <a:pt x="172" y="229"/>
                    <a:pt x="171" y="229"/>
                    <a:pt x="171" y="229"/>
                  </a:cubicBezTo>
                  <a:cubicBezTo>
                    <a:pt x="171" y="229"/>
                    <a:pt x="171" y="229"/>
                    <a:pt x="171" y="230"/>
                  </a:cubicBezTo>
                  <a:cubicBezTo>
                    <a:pt x="171" y="230"/>
                    <a:pt x="170" y="229"/>
                    <a:pt x="170" y="229"/>
                  </a:cubicBezTo>
                  <a:cubicBezTo>
                    <a:pt x="170" y="229"/>
                    <a:pt x="170" y="229"/>
                    <a:pt x="169" y="229"/>
                  </a:cubicBezTo>
                  <a:cubicBezTo>
                    <a:pt x="170" y="229"/>
                    <a:pt x="170" y="229"/>
                    <a:pt x="170" y="229"/>
                  </a:cubicBezTo>
                  <a:cubicBezTo>
                    <a:pt x="170" y="229"/>
                    <a:pt x="170" y="229"/>
                    <a:pt x="170" y="229"/>
                  </a:cubicBezTo>
                  <a:cubicBezTo>
                    <a:pt x="170" y="229"/>
                    <a:pt x="171" y="229"/>
                    <a:pt x="171" y="230"/>
                  </a:cubicBezTo>
                  <a:cubicBezTo>
                    <a:pt x="171" y="230"/>
                    <a:pt x="171" y="230"/>
                    <a:pt x="171" y="230"/>
                  </a:cubicBezTo>
                  <a:cubicBezTo>
                    <a:pt x="171" y="230"/>
                    <a:pt x="171" y="230"/>
                    <a:pt x="172" y="230"/>
                  </a:cubicBezTo>
                  <a:cubicBezTo>
                    <a:pt x="172" y="230"/>
                    <a:pt x="172" y="230"/>
                    <a:pt x="172" y="230"/>
                  </a:cubicBezTo>
                  <a:cubicBezTo>
                    <a:pt x="172" y="230"/>
                    <a:pt x="172" y="229"/>
                    <a:pt x="173" y="230"/>
                  </a:cubicBezTo>
                  <a:cubicBezTo>
                    <a:pt x="173" y="230"/>
                    <a:pt x="173" y="230"/>
                    <a:pt x="173" y="230"/>
                  </a:cubicBezTo>
                  <a:cubicBezTo>
                    <a:pt x="173" y="230"/>
                    <a:pt x="173" y="231"/>
                    <a:pt x="173" y="231"/>
                  </a:cubicBezTo>
                  <a:cubicBezTo>
                    <a:pt x="173" y="231"/>
                    <a:pt x="173" y="232"/>
                    <a:pt x="173" y="233"/>
                  </a:cubicBezTo>
                  <a:cubicBezTo>
                    <a:pt x="173" y="232"/>
                    <a:pt x="173" y="231"/>
                    <a:pt x="174" y="232"/>
                  </a:cubicBezTo>
                  <a:cubicBezTo>
                    <a:pt x="174" y="231"/>
                    <a:pt x="175" y="231"/>
                    <a:pt x="175" y="232"/>
                  </a:cubicBezTo>
                  <a:cubicBezTo>
                    <a:pt x="175" y="232"/>
                    <a:pt x="175" y="232"/>
                    <a:pt x="175" y="232"/>
                  </a:cubicBezTo>
                  <a:cubicBezTo>
                    <a:pt x="175" y="231"/>
                    <a:pt x="175" y="232"/>
                    <a:pt x="175" y="231"/>
                  </a:cubicBezTo>
                  <a:cubicBezTo>
                    <a:pt x="175" y="231"/>
                    <a:pt x="175" y="231"/>
                    <a:pt x="175" y="231"/>
                  </a:cubicBezTo>
                  <a:close/>
                  <a:moveTo>
                    <a:pt x="176" y="277"/>
                  </a:moveTo>
                  <a:cubicBezTo>
                    <a:pt x="176" y="277"/>
                    <a:pt x="175" y="278"/>
                    <a:pt x="175" y="278"/>
                  </a:cubicBezTo>
                  <a:lnTo>
                    <a:pt x="176" y="277"/>
                  </a:lnTo>
                  <a:close/>
                  <a:moveTo>
                    <a:pt x="178" y="232"/>
                  </a:moveTo>
                  <a:cubicBezTo>
                    <a:pt x="178" y="232"/>
                    <a:pt x="178" y="232"/>
                    <a:pt x="178" y="232"/>
                  </a:cubicBezTo>
                  <a:cubicBezTo>
                    <a:pt x="178" y="232"/>
                    <a:pt x="178" y="232"/>
                    <a:pt x="177" y="232"/>
                  </a:cubicBezTo>
                  <a:cubicBezTo>
                    <a:pt x="177" y="232"/>
                    <a:pt x="177" y="232"/>
                    <a:pt x="176" y="231"/>
                  </a:cubicBezTo>
                  <a:cubicBezTo>
                    <a:pt x="177" y="232"/>
                    <a:pt x="177" y="232"/>
                    <a:pt x="177" y="232"/>
                  </a:cubicBezTo>
                  <a:cubicBezTo>
                    <a:pt x="177" y="232"/>
                    <a:pt x="177" y="232"/>
                    <a:pt x="177" y="232"/>
                  </a:cubicBezTo>
                  <a:cubicBezTo>
                    <a:pt x="177" y="233"/>
                    <a:pt x="177" y="233"/>
                    <a:pt x="178" y="233"/>
                  </a:cubicBezTo>
                  <a:cubicBezTo>
                    <a:pt x="178" y="233"/>
                    <a:pt x="178" y="233"/>
                    <a:pt x="178" y="234"/>
                  </a:cubicBezTo>
                  <a:cubicBezTo>
                    <a:pt x="178" y="234"/>
                    <a:pt x="178" y="234"/>
                    <a:pt x="178" y="234"/>
                  </a:cubicBezTo>
                  <a:cubicBezTo>
                    <a:pt x="178" y="234"/>
                    <a:pt x="178" y="234"/>
                    <a:pt x="178" y="233"/>
                  </a:cubicBezTo>
                  <a:cubicBezTo>
                    <a:pt x="178" y="233"/>
                    <a:pt x="178" y="233"/>
                    <a:pt x="178" y="233"/>
                  </a:cubicBezTo>
                  <a:cubicBezTo>
                    <a:pt x="177" y="233"/>
                    <a:pt x="177" y="232"/>
                    <a:pt x="178" y="232"/>
                  </a:cubicBezTo>
                  <a:close/>
                  <a:moveTo>
                    <a:pt x="179" y="276"/>
                  </a:moveTo>
                  <a:cubicBezTo>
                    <a:pt x="178" y="276"/>
                    <a:pt x="178" y="276"/>
                    <a:pt x="178" y="276"/>
                  </a:cubicBezTo>
                  <a:cubicBezTo>
                    <a:pt x="178" y="276"/>
                    <a:pt x="178" y="276"/>
                    <a:pt x="179" y="276"/>
                  </a:cubicBezTo>
                  <a:close/>
                  <a:moveTo>
                    <a:pt x="147" y="281"/>
                  </a:moveTo>
                  <a:cubicBezTo>
                    <a:pt x="147" y="281"/>
                    <a:pt x="148" y="281"/>
                    <a:pt x="148" y="281"/>
                  </a:cubicBezTo>
                  <a:cubicBezTo>
                    <a:pt x="148" y="281"/>
                    <a:pt x="147" y="281"/>
                    <a:pt x="147" y="281"/>
                  </a:cubicBezTo>
                  <a:cubicBezTo>
                    <a:pt x="147" y="280"/>
                    <a:pt x="147" y="281"/>
                    <a:pt x="147" y="281"/>
                  </a:cubicBezTo>
                  <a:close/>
                  <a:moveTo>
                    <a:pt x="148" y="280"/>
                  </a:moveTo>
                  <a:cubicBezTo>
                    <a:pt x="148" y="279"/>
                    <a:pt x="148" y="279"/>
                    <a:pt x="148" y="279"/>
                  </a:cubicBezTo>
                  <a:cubicBezTo>
                    <a:pt x="147" y="279"/>
                    <a:pt x="148" y="280"/>
                    <a:pt x="148" y="280"/>
                  </a:cubicBezTo>
                  <a:close/>
                  <a:moveTo>
                    <a:pt x="148" y="281"/>
                  </a:moveTo>
                  <a:cubicBezTo>
                    <a:pt x="148" y="280"/>
                    <a:pt x="148" y="280"/>
                    <a:pt x="148" y="280"/>
                  </a:cubicBezTo>
                  <a:cubicBezTo>
                    <a:pt x="148" y="280"/>
                    <a:pt x="148" y="280"/>
                    <a:pt x="147" y="280"/>
                  </a:cubicBezTo>
                  <a:cubicBezTo>
                    <a:pt x="148" y="280"/>
                    <a:pt x="148" y="281"/>
                    <a:pt x="148" y="281"/>
                  </a:cubicBezTo>
                  <a:close/>
                  <a:moveTo>
                    <a:pt x="148" y="281"/>
                  </a:moveTo>
                  <a:cubicBezTo>
                    <a:pt x="148" y="281"/>
                    <a:pt x="148" y="281"/>
                    <a:pt x="148" y="281"/>
                  </a:cubicBezTo>
                  <a:cubicBezTo>
                    <a:pt x="148" y="281"/>
                    <a:pt x="148" y="281"/>
                    <a:pt x="148" y="281"/>
                  </a:cubicBezTo>
                  <a:cubicBezTo>
                    <a:pt x="148" y="281"/>
                    <a:pt x="148" y="281"/>
                    <a:pt x="148" y="281"/>
                  </a:cubicBezTo>
                  <a:cubicBezTo>
                    <a:pt x="148" y="281"/>
                    <a:pt x="148" y="281"/>
                    <a:pt x="148" y="281"/>
                  </a:cubicBezTo>
                  <a:close/>
                  <a:moveTo>
                    <a:pt x="147" y="283"/>
                  </a:moveTo>
                  <a:cubicBezTo>
                    <a:pt x="147" y="283"/>
                    <a:pt x="148" y="282"/>
                    <a:pt x="148" y="282"/>
                  </a:cubicBezTo>
                  <a:cubicBezTo>
                    <a:pt x="148" y="282"/>
                    <a:pt x="148" y="282"/>
                    <a:pt x="148" y="282"/>
                  </a:cubicBezTo>
                  <a:cubicBezTo>
                    <a:pt x="148" y="283"/>
                    <a:pt x="147" y="281"/>
                    <a:pt x="147" y="281"/>
                  </a:cubicBezTo>
                  <a:cubicBezTo>
                    <a:pt x="147" y="281"/>
                    <a:pt x="147" y="281"/>
                    <a:pt x="147" y="282"/>
                  </a:cubicBezTo>
                  <a:cubicBezTo>
                    <a:pt x="147" y="282"/>
                    <a:pt x="147" y="282"/>
                    <a:pt x="147" y="282"/>
                  </a:cubicBezTo>
                  <a:cubicBezTo>
                    <a:pt x="147" y="282"/>
                    <a:pt x="147" y="282"/>
                    <a:pt x="148" y="282"/>
                  </a:cubicBezTo>
                  <a:cubicBezTo>
                    <a:pt x="147" y="282"/>
                    <a:pt x="147" y="282"/>
                    <a:pt x="147" y="282"/>
                  </a:cubicBezTo>
                  <a:cubicBezTo>
                    <a:pt x="147" y="282"/>
                    <a:pt x="147" y="282"/>
                    <a:pt x="147" y="283"/>
                  </a:cubicBezTo>
                  <a:cubicBezTo>
                    <a:pt x="147" y="283"/>
                    <a:pt x="148" y="283"/>
                    <a:pt x="147" y="283"/>
                  </a:cubicBezTo>
                  <a:close/>
                  <a:moveTo>
                    <a:pt x="147" y="283"/>
                  </a:moveTo>
                  <a:cubicBezTo>
                    <a:pt x="147" y="283"/>
                    <a:pt x="148" y="283"/>
                    <a:pt x="147" y="282"/>
                  </a:cubicBezTo>
                  <a:cubicBezTo>
                    <a:pt x="147" y="282"/>
                    <a:pt x="147" y="282"/>
                    <a:pt x="147" y="282"/>
                  </a:cubicBezTo>
                  <a:cubicBezTo>
                    <a:pt x="147" y="282"/>
                    <a:pt x="147" y="282"/>
                    <a:pt x="147" y="282"/>
                  </a:cubicBezTo>
                  <a:cubicBezTo>
                    <a:pt x="147" y="282"/>
                    <a:pt x="147" y="283"/>
                    <a:pt x="147" y="283"/>
                  </a:cubicBezTo>
                  <a:close/>
                  <a:moveTo>
                    <a:pt x="146" y="278"/>
                  </a:moveTo>
                  <a:cubicBezTo>
                    <a:pt x="146" y="278"/>
                    <a:pt x="147" y="278"/>
                    <a:pt x="147" y="278"/>
                  </a:cubicBezTo>
                  <a:cubicBezTo>
                    <a:pt x="147" y="278"/>
                    <a:pt x="147" y="278"/>
                    <a:pt x="146" y="278"/>
                  </a:cubicBezTo>
                  <a:close/>
                  <a:moveTo>
                    <a:pt x="148" y="283"/>
                  </a:moveTo>
                  <a:cubicBezTo>
                    <a:pt x="148" y="283"/>
                    <a:pt x="148" y="283"/>
                    <a:pt x="148" y="283"/>
                  </a:cubicBezTo>
                  <a:cubicBezTo>
                    <a:pt x="148" y="283"/>
                    <a:pt x="148" y="283"/>
                    <a:pt x="148" y="283"/>
                  </a:cubicBezTo>
                  <a:close/>
                  <a:moveTo>
                    <a:pt x="147" y="282"/>
                  </a:moveTo>
                  <a:cubicBezTo>
                    <a:pt x="147" y="282"/>
                    <a:pt x="147" y="282"/>
                    <a:pt x="147" y="282"/>
                  </a:cubicBezTo>
                  <a:cubicBezTo>
                    <a:pt x="147" y="282"/>
                    <a:pt x="147" y="282"/>
                    <a:pt x="147" y="282"/>
                  </a:cubicBezTo>
                  <a:close/>
                  <a:moveTo>
                    <a:pt x="147" y="280"/>
                  </a:moveTo>
                  <a:cubicBezTo>
                    <a:pt x="147" y="280"/>
                    <a:pt x="147" y="281"/>
                    <a:pt x="147" y="281"/>
                  </a:cubicBezTo>
                  <a:cubicBezTo>
                    <a:pt x="147" y="281"/>
                    <a:pt x="147" y="280"/>
                    <a:pt x="147" y="280"/>
                  </a:cubicBezTo>
                  <a:cubicBezTo>
                    <a:pt x="147" y="280"/>
                    <a:pt x="147" y="280"/>
                    <a:pt x="147" y="280"/>
                  </a:cubicBezTo>
                  <a:cubicBezTo>
                    <a:pt x="147" y="280"/>
                    <a:pt x="147" y="280"/>
                    <a:pt x="147" y="280"/>
                  </a:cubicBezTo>
                  <a:close/>
                  <a:moveTo>
                    <a:pt x="146" y="280"/>
                  </a:moveTo>
                  <a:cubicBezTo>
                    <a:pt x="146" y="280"/>
                    <a:pt x="146" y="280"/>
                    <a:pt x="146" y="280"/>
                  </a:cubicBezTo>
                  <a:cubicBezTo>
                    <a:pt x="146" y="280"/>
                    <a:pt x="146" y="280"/>
                    <a:pt x="146" y="280"/>
                  </a:cubicBezTo>
                  <a:close/>
                  <a:moveTo>
                    <a:pt x="167" y="308"/>
                  </a:moveTo>
                  <a:cubicBezTo>
                    <a:pt x="167" y="308"/>
                    <a:pt x="167" y="308"/>
                    <a:pt x="167" y="308"/>
                  </a:cubicBezTo>
                  <a:cubicBezTo>
                    <a:pt x="167" y="308"/>
                    <a:pt x="167" y="308"/>
                    <a:pt x="167" y="308"/>
                  </a:cubicBezTo>
                  <a:close/>
                  <a:moveTo>
                    <a:pt x="180" y="231"/>
                  </a:moveTo>
                  <a:cubicBezTo>
                    <a:pt x="179" y="231"/>
                    <a:pt x="180" y="231"/>
                    <a:pt x="180" y="231"/>
                  </a:cubicBezTo>
                  <a:cubicBezTo>
                    <a:pt x="181" y="230"/>
                    <a:pt x="180" y="231"/>
                    <a:pt x="180" y="231"/>
                  </a:cubicBezTo>
                  <a:close/>
                  <a:moveTo>
                    <a:pt x="181" y="232"/>
                  </a:moveTo>
                  <a:cubicBezTo>
                    <a:pt x="181" y="232"/>
                    <a:pt x="181" y="232"/>
                    <a:pt x="181" y="232"/>
                  </a:cubicBezTo>
                  <a:cubicBezTo>
                    <a:pt x="181" y="232"/>
                    <a:pt x="181" y="232"/>
                    <a:pt x="181" y="232"/>
                  </a:cubicBezTo>
                  <a:cubicBezTo>
                    <a:pt x="181" y="232"/>
                    <a:pt x="181" y="232"/>
                    <a:pt x="181" y="232"/>
                  </a:cubicBezTo>
                  <a:close/>
                  <a:moveTo>
                    <a:pt x="198" y="328"/>
                  </a:moveTo>
                  <a:cubicBezTo>
                    <a:pt x="199" y="331"/>
                    <a:pt x="195" y="323"/>
                    <a:pt x="198" y="328"/>
                  </a:cubicBezTo>
                  <a:close/>
                  <a:moveTo>
                    <a:pt x="166" y="306"/>
                  </a:moveTo>
                  <a:cubicBezTo>
                    <a:pt x="165" y="306"/>
                    <a:pt x="165" y="306"/>
                    <a:pt x="165" y="306"/>
                  </a:cubicBezTo>
                  <a:cubicBezTo>
                    <a:pt x="165" y="306"/>
                    <a:pt x="166" y="306"/>
                    <a:pt x="166" y="306"/>
                  </a:cubicBezTo>
                  <a:close/>
                  <a:moveTo>
                    <a:pt x="160" y="310"/>
                  </a:moveTo>
                  <a:cubicBezTo>
                    <a:pt x="160" y="310"/>
                    <a:pt x="161" y="310"/>
                    <a:pt x="161" y="310"/>
                  </a:cubicBezTo>
                  <a:cubicBezTo>
                    <a:pt x="161" y="310"/>
                    <a:pt x="161" y="310"/>
                    <a:pt x="161" y="310"/>
                  </a:cubicBezTo>
                  <a:cubicBezTo>
                    <a:pt x="161" y="310"/>
                    <a:pt x="161" y="310"/>
                    <a:pt x="161" y="310"/>
                  </a:cubicBezTo>
                  <a:cubicBezTo>
                    <a:pt x="161" y="310"/>
                    <a:pt x="160" y="310"/>
                    <a:pt x="160" y="310"/>
                  </a:cubicBezTo>
                  <a:close/>
                  <a:moveTo>
                    <a:pt x="180" y="229"/>
                  </a:moveTo>
                  <a:cubicBezTo>
                    <a:pt x="180" y="228"/>
                    <a:pt x="180" y="228"/>
                    <a:pt x="180" y="228"/>
                  </a:cubicBezTo>
                  <a:cubicBezTo>
                    <a:pt x="180" y="228"/>
                    <a:pt x="180" y="228"/>
                    <a:pt x="180" y="229"/>
                  </a:cubicBezTo>
                  <a:close/>
                  <a:moveTo>
                    <a:pt x="156" y="305"/>
                  </a:moveTo>
                  <a:cubicBezTo>
                    <a:pt x="156" y="304"/>
                    <a:pt x="155" y="303"/>
                    <a:pt x="155" y="303"/>
                  </a:cubicBezTo>
                  <a:cubicBezTo>
                    <a:pt x="154" y="300"/>
                    <a:pt x="154" y="302"/>
                    <a:pt x="153" y="301"/>
                  </a:cubicBezTo>
                  <a:cubicBezTo>
                    <a:pt x="153" y="301"/>
                    <a:pt x="153" y="301"/>
                    <a:pt x="153" y="301"/>
                  </a:cubicBezTo>
                  <a:cubicBezTo>
                    <a:pt x="154" y="303"/>
                    <a:pt x="152" y="302"/>
                    <a:pt x="154" y="306"/>
                  </a:cubicBezTo>
                  <a:cubicBezTo>
                    <a:pt x="154" y="306"/>
                    <a:pt x="154" y="306"/>
                    <a:pt x="154" y="306"/>
                  </a:cubicBezTo>
                  <a:cubicBezTo>
                    <a:pt x="154" y="305"/>
                    <a:pt x="154" y="305"/>
                    <a:pt x="154" y="305"/>
                  </a:cubicBezTo>
                  <a:cubicBezTo>
                    <a:pt x="153" y="305"/>
                    <a:pt x="153" y="305"/>
                    <a:pt x="153" y="305"/>
                  </a:cubicBezTo>
                  <a:cubicBezTo>
                    <a:pt x="153" y="305"/>
                    <a:pt x="153" y="305"/>
                    <a:pt x="153" y="305"/>
                  </a:cubicBezTo>
                  <a:cubicBezTo>
                    <a:pt x="153" y="305"/>
                    <a:pt x="153" y="304"/>
                    <a:pt x="153" y="305"/>
                  </a:cubicBezTo>
                  <a:cubicBezTo>
                    <a:pt x="153" y="304"/>
                    <a:pt x="152" y="304"/>
                    <a:pt x="152" y="304"/>
                  </a:cubicBezTo>
                  <a:cubicBezTo>
                    <a:pt x="152" y="304"/>
                    <a:pt x="153" y="304"/>
                    <a:pt x="152" y="304"/>
                  </a:cubicBezTo>
                  <a:cubicBezTo>
                    <a:pt x="153" y="303"/>
                    <a:pt x="153" y="303"/>
                    <a:pt x="152" y="303"/>
                  </a:cubicBezTo>
                  <a:cubicBezTo>
                    <a:pt x="152" y="303"/>
                    <a:pt x="152" y="303"/>
                    <a:pt x="152" y="303"/>
                  </a:cubicBezTo>
                  <a:cubicBezTo>
                    <a:pt x="152" y="304"/>
                    <a:pt x="153" y="304"/>
                    <a:pt x="153" y="305"/>
                  </a:cubicBezTo>
                  <a:cubicBezTo>
                    <a:pt x="152" y="305"/>
                    <a:pt x="152" y="304"/>
                    <a:pt x="152" y="304"/>
                  </a:cubicBezTo>
                  <a:cubicBezTo>
                    <a:pt x="153" y="304"/>
                    <a:pt x="151" y="303"/>
                    <a:pt x="152" y="304"/>
                  </a:cubicBezTo>
                  <a:cubicBezTo>
                    <a:pt x="152" y="304"/>
                    <a:pt x="151" y="303"/>
                    <a:pt x="151" y="303"/>
                  </a:cubicBezTo>
                  <a:cubicBezTo>
                    <a:pt x="151" y="304"/>
                    <a:pt x="150" y="303"/>
                    <a:pt x="150" y="303"/>
                  </a:cubicBezTo>
                  <a:cubicBezTo>
                    <a:pt x="151" y="304"/>
                    <a:pt x="150" y="303"/>
                    <a:pt x="150" y="304"/>
                  </a:cubicBezTo>
                  <a:cubicBezTo>
                    <a:pt x="150" y="304"/>
                    <a:pt x="151" y="304"/>
                    <a:pt x="151" y="304"/>
                  </a:cubicBezTo>
                  <a:cubicBezTo>
                    <a:pt x="151" y="304"/>
                    <a:pt x="151" y="304"/>
                    <a:pt x="152" y="304"/>
                  </a:cubicBezTo>
                  <a:cubicBezTo>
                    <a:pt x="152" y="304"/>
                    <a:pt x="152" y="305"/>
                    <a:pt x="152" y="305"/>
                  </a:cubicBezTo>
                  <a:cubicBezTo>
                    <a:pt x="152" y="304"/>
                    <a:pt x="153" y="306"/>
                    <a:pt x="153" y="306"/>
                  </a:cubicBezTo>
                  <a:cubicBezTo>
                    <a:pt x="153" y="305"/>
                    <a:pt x="153" y="305"/>
                    <a:pt x="153" y="305"/>
                  </a:cubicBezTo>
                  <a:cubicBezTo>
                    <a:pt x="153" y="306"/>
                    <a:pt x="153" y="306"/>
                    <a:pt x="153" y="306"/>
                  </a:cubicBezTo>
                  <a:cubicBezTo>
                    <a:pt x="153" y="306"/>
                    <a:pt x="153" y="306"/>
                    <a:pt x="154" y="306"/>
                  </a:cubicBezTo>
                  <a:cubicBezTo>
                    <a:pt x="153" y="306"/>
                    <a:pt x="153" y="306"/>
                    <a:pt x="153" y="306"/>
                  </a:cubicBezTo>
                  <a:cubicBezTo>
                    <a:pt x="153" y="306"/>
                    <a:pt x="153" y="307"/>
                    <a:pt x="153" y="307"/>
                  </a:cubicBezTo>
                  <a:cubicBezTo>
                    <a:pt x="154" y="307"/>
                    <a:pt x="154" y="307"/>
                    <a:pt x="154" y="308"/>
                  </a:cubicBezTo>
                  <a:cubicBezTo>
                    <a:pt x="154" y="308"/>
                    <a:pt x="154" y="307"/>
                    <a:pt x="154" y="307"/>
                  </a:cubicBezTo>
                  <a:cubicBezTo>
                    <a:pt x="154" y="307"/>
                    <a:pt x="154" y="308"/>
                    <a:pt x="154" y="308"/>
                  </a:cubicBezTo>
                  <a:cubicBezTo>
                    <a:pt x="155" y="308"/>
                    <a:pt x="154" y="308"/>
                    <a:pt x="155" y="308"/>
                  </a:cubicBezTo>
                  <a:cubicBezTo>
                    <a:pt x="155" y="308"/>
                    <a:pt x="155" y="308"/>
                    <a:pt x="155" y="308"/>
                  </a:cubicBezTo>
                  <a:cubicBezTo>
                    <a:pt x="155" y="308"/>
                    <a:pt x="155" y="308"/>
                    <a:pt x="155" y="308"/>
                  </a:cubicBezTo>
                  <a:cubicBezTo>
                    <a:pt x="155" y="308"/>
                    <a:pt x="155" y="309"/>
                    <a:pt x="155" y="309"/>
                  </a:cubicBezTo>
                  <a:cubicBezTo>
                    <a:pt x="156" y="309"/>
                    <a:pt x="156" y="310"/>
                    <a:pt x="156" y="309"/>
                  </a:cubicBezTo>
                  <a:cubicBezTo>
                    <a:pt x="156" y="308"/>
                    <a:pt x="155" y="308"/>
                    <a:pt x="155" y="308"/>
                  </a:cubicBezTo>
                  <a:cubicBezTo>
                    <a:pt x="155" y="308"/>
                    <a:pt x="155" y="308"/>
                    <a:pt x="155" y="308"/>
                  </a:cubicBezTo>
                  <a:cubicBezTo>
                    <a:pt x="155" y="307"/>
                    <a:pt x="155" y="307"/>
                    <a:pt x="154" y="307"/>
                  </a:cubicBezTo>
                  <a:cubicBezTo>
                    <a:pt x="154" y="307"/>
                    <a:pt x="154" y="307"/>
                    <a:pt x="154" y="307"/>
                  </a:cubicBezTo>
                  <a:cubicBezTo>
                    <a:pt x="154" y="307"/>
                    <a:pt x="154" y="307"/>
                    <a:pt x="154" y="307"/>
                  </a:cubicBezTo>
                  <a:cubicBezTo>
                    <a:pt x="154" y="306"/>
                    <a:pt x="154" y="306"/>
                    <a:pt x="154" y="306"/>
                  </a:cubicBezTo>
                  <a:cubicBezTo>
                    <a:pt x="154" y="307"/>
                    <a:pt x="155" y="307"/>
                    <a:pt x="155" y="307"/>
                  </a:cubicBezTo>
                  <a:cubicBezTo>
                    <a:pt x="155" y="307"/>
                    <a:pt x="155" y="307"/>
                    <a:pt x="156" y="307"/>
                  </a:cubicBezTo>
                  <a:cubicBezTo>
                    <a:pt x="155" y="307"/>
                    <a:pt x="156" y="308"/>
                    <a:pt x="156" y="308"/>
                  </a:cubicBezTo>
                  <a:cubicBezTo>
                    <a:pt x="156" y="308"/>
                    <a:pt x="158" y="309"/>
                    <a:pt x="157" y="308"/>
                  </a:cubicBezTo>
                  <a:cubicBezTo>
                    <a:pt x="156" y="308"/>
                    <a:pt x="156" y="308"/>
                    <a:pt x="156" y="308"/>
                  </a:cubicBezTo>
                  <a:cubicBezTo>
                    <a:pt x="158" y="308"/>
                    <a:pt x="159" y="309"/>
                    <a:pt x="159" y="309"/>
                  </a:cubicBezTo>
                  <a:cubicBezTo>
                    <a:pt x="158" y="308"/>
                    <a:pt x="157" y="307"/>
                    <a:pt x="156" y="305"/>
                  </a:cubicBezTo>
                  <a:close/>
                  <a:moveTo>
                    <a:pt x="167" y="307"/>
                  </a:moveTo>
                  <a:cubicBezTo>
                    <a:pt x="167" y="307"/>
                    <a:pt x="168" y="306"/>
                    <a:pt x="168" y="306"/>
                  </a:cubicBezTo>
                  <a:cubicBezTo>
                    <a:pt x="168" y="306"/>
                    <a:pt x="168" y="306"/>
                    <a:pt x="168" y="306"/>
                  </a:cubicBezTo>
                  <a:cubicBezTo>
                    <a:pt x="167" y="306"/>
                    <a:pt x="167" y="306"/>
                    <a:pt x="167" y="306"/>
                  </a:cubicBezTo>
                  <a:cubicBezTo>
                    <a:pt x="166" y="306"/>
                    <a:pt x="166" y="305"/>
                    <a:pt x="166" y="305"/>
                  </a:cubicBezTo>
                  <a:cubicBezTo>
                    <a:pt x="166" y="305"/>
                    <a:pt x="166" y="305"/>
                    <a:pt x="166" y="305"/>
                  </a:cubicBezTo>
                  <a:cubicBezTo>
                    <a:pt x="166" y="306"/>
                    <a:pt x="166" y="306"/>
                    <a:pt x="166" y="306"/>
                  </a:cubicBezTo>
                  <a:cubicBezTo>
                    <a:pt x="166" y="306"/>
                    <a:pt x="166" y="306"/>
                    <a:pt x="166" y="306"/>
                  </a:cubicBezTo>
                  <a:cubicBezTo>
                    <a:pt x="166" y="306"/>
                    <a:pt x="166" y="306"/>
                    <a:pt x="166" y="306"/>
                  </a:cubicBezTo>
                  <a:cubicBezTo>
                    <a:pt x="166" y="306"/>
                    <a:pt x="166" y="306"/>
                    <a:pt x="166" y="306"/>
                  </a:cubicBezTo>
                  <a:cubicBezTo>
                    <a:pt x="166" y="307"/>
                    <a:pt x="166" y="307"/>
                    <a:pt x="166" y="306"/>
                  </a:cubicBezTo>
                  <a:cubicBezTo>
                    <a:pt x="165" y="307"/>
                    <a:pt x="165" y="307"/>
                    <a:pt x="166" y="307"/>
                  </a:cubicBezTo>
                  <a:cubicBezTo>
                    <a:pt x="167" y="307"/>
                    <a:pt x="167" y="307"/>
                    <a:pt x="167" y="307"/>
                  </a:cubicBezTo>
                  <a:cubicBezTo>
                    <a:pt x="167" y="307"/>
                    <a:pt x="167" y="307"/>
                    <a:pt x="167" y="307"/>
                  </a:cubicBezTo>
                  <a:close/>
                  <a:moveTo>
                    <a:pt x="169" y="308"/>
                  </a:moveTo>
                  <a:cubicBezTo>
                    <a:pt x="169" y="307"/>
                    <a:pt x="170" y="308"/>
                    <a:pt x="170" y="308"/>
                  </a:cubicBezTo>
                  <a:cubicBezTo>
                    <a:pt x="170" y="308"/>
                    <a:pt x="170" y="307"/>
                    <a:pt x="170" y="307"/>
                  </a:cubicBezTo>
                  <a:cubicBezTo>
                    <a:pt x="169" y="307"/>
                    <a:pt x="169" y="307"/>
                    <a:pt x="169" y="307"/>
                  </a:cubicBezTo>
                  <a:cubicBezTo>
                    <a:pt x="169" y="307"/>
                    <a:pt x="169" y="307"/>
                    <a:pt x="169" y="307"/>
                  </a:cubicBezTo>
                  <a:cubicBezTo>
                    <a:pt x="169" y="307"/>
                    <a:pt x="169" y="307"/>
                    <a:pt x="169" y="307"/>
                  </a:cubicBezTo>
                  <a:cubicBezTo>
                    <a:pt x="169" y="307"/>
                    <a:pt x="169" y="307"/>
                    <a:pt x="169" y="307"/>
                  </a:cubicBezTo>
                  <a:cubicBezTo>
                    <a:pt x="169" y="307"/>
                    <a:pt x="169" y="307"/>
                    <a:pt x="169" y="307"/>
                  </a:cubicBezTo>
                  <a:cubicBezTo>
                    <a:pt x="169" y="307"/>
                    <a:pt x="169" y="307"/>
                    <a:pt x="169" y="307"/>
                  </a:cubicBezTo>
                  <a:cubicBezTo>
                    <a:pt x="169" y="307"/>
                    <a:pt x="169" y="307"/>
                    <a:pt x="169" y="307"/>
                  </a:cubicBezTo>
                  <a:cubicBezTo>
                    <a:pt x="169" y="307"/>
                    <a:pt x="168" y="306"/>
                    <a:pt x="168" y="306"/>
                  </a:cubicBezTo>
                  <a:cubicBezTo>
                    <a:pt x="168" y="306"/>
                    <a:pt x="168" y="306"/>
                    <a:pt x="168" y="307"/>
                  </a:cubicBezTo>
                  <a:cubicBezTo>
                    <a:pt x="168" y="307"/>
                    <a:pt x="168" y="307"/>
                    <a:pt x="168" y="307"/>
                  </a:cubicBezTo>
                  <a:cubicBezTo>
                    <a:pt x="168" y="307"/>
                    <a:pt x="168" y="307"/>
                    <a:pt x="168" y="307"/>
                  </a:cubicBezTo>
                  <a:cubicBezTo>
                    <a:pt x="168" y="307"/>
                    <a:pt x="168" y="307"/>
                    <a:pt x="168" y="307"/>
                  </a:cubicBezTo>
                  <a:cubicBezTo>
                    <a:pt x="168" y="307"/>
                    <a:pt x="168" y="307"/>
                    <a:pt x="168" y="307"/>
                  </a:cubicBezTo>
                  <a:cubicBezTo>
                    <a:pt x="168" y="307"/>
                    <a:pt x="168" y="307"/>
                    <a:pt x="168" y="307"/>
                  </a:cubicBezTo>
                  <a:cubicBezTo>
                    <a:pt x="167" y="308"/>
                    <a:pt x="167" y="308"/>
                    <a:pt x="167" y="308"/>
                  </a:cubicBezTo>
                  <a:cubicBezTo>
                    <a:pt x="167" y="308"/>
                    <a:pt x="167" y="308"/>
                    <a:pt x="168" y="308"/>
                  </a:cubicBezTo>
                  <a:cubicBezTo>
                    <a:pt x="168" y="308"/>
                    <a:pt x="168" y="308"/>
                    <a:pt x="168" y="308"/>
                  </a:cubicBezTo>
                  <a:cubicBezTo>
                    <a:pt x="169" y="308"/>
                    <a:pt x="168" y="308"/>
                    <a:pt x="168" y="308"/>
                  </a:cubicBezTo>
                  <a:cubicBezTo>
                    <a:pt x="168" y="308"/>
                    <a:pt x="168" y="308"/>
                    <a:pt x="168" y="308"/>
                  </a:cubicBezTo>
                  <a:cubicBezTo>
                    <a:pt x="168" y="308"/>
                    <a:pt x="168" y="308"/>
                    <a:pt x="169" y="308"/>
                  </a:cubicBezTo>
                  <a:cubicBezTo>
                    <a:pt x="169" y="308"/>
                    <a:pt x="169" y="308"/>
                    <a:pt x="169" y="308"/>
                  </a:cubicBezTo>
                  <a:cubicBezTo>
                    <a:pt x="169" y="308"/>
                    <a:pt x="169" y="308"/>
                    <a:pt x="170" y="308"/>
                  </a:cubicBezTo>
                  <a:cubicBezTo>
                    <a:pt x="170" y="308"/>
                    <a:pt x="170" y="308"/>
                    <a:pt x="170" y="308"/>
                  </a:cubicBezTo>
                  <a:cubicBezTo>
                    <a:pt x="170" y="308"/>
                    <a:pt x="170" y="308"/>
                    <a:pt x="169" y="308"/>
                  </a:cubicBezTo>
                  <a:close/>
                  <a:moveTo>
                    <a:pt x="146" y="293"/>
                  </a:moveTo>
                  <a:cubicBezTo>
                    <a:pt x="146" y="293"/>
                    <a:pt x="146" y="293"/>
                    <a:pt x="147" y="293"/>
                  </a:cubicBezTo>
                  <a:cubicBezTo>
                    <a:pt x="146" y="294"/>
                    <a:pt x="147" y="293"/>
                    <a:pt x="146" y="293"/>
                  </a:cubicBezTo>
                  <a:cubicBezTo>
                    <a:pt x="146" y="293"/>
                    <a:pt x="146" y="294"/>
                    <a:pt x="146" y="294"/>
                  </a:cubicBezTo>
                  <a:cubicBezTo>
                    <a:pt x="146" y="294"/>
                    <a:pt x="146" y="294"/>
                    <a:pt x="147" y="294"/>
                  </a:cubicBezTo>
                  <a:cubicBezTo>
                    <a:pt x="147" y="294"/>
                    <a:pt x="147" y="294"/>
                    <a:pt x="147" y="294"/>
                  </a:cubicBezTo>
                  <a:cubicBezTo>
                    <a:pt x="147" y="294"/>
                    <a:pt x="147" y="294"/>
                    <a:pt x="147" y="294"/>
                  </a:cubicBezTo>
                  <a:cubicBezTo>
                    <a:pt x="147" y="294"/>
                    <a:pt x="147" y="294"/>
                    <a:pt x="147" y="294"/>
                  </a:cubicBezTo>
                  <a:cubicBezTo>
                    <a:pt x="147" y="293"/>
                    <a:pt x="147" y="293"/>
                    <a:pt x="147" y="293"/>
                  </a:cubicBezTo>
                  <a:cubicBezTo>
                    <a:pt x="147" y="293"/>
                    <a:pt x="147" y="293"/>
                    <a:pt x="147" y="293"/>
                  </a:cubicBezTo>
                  <a:cubicBezTo>
                    <a:pt x="147" y="293"/>
                    <a:pt x="147" y="293"/>
                    <a:pt x="146" y="292"/>
                  </a:cubicBezTo>
                  <a:cubicBezTo>
                    <a:pt x="146" y="292"/>
                    <a:pt x="146" y="293"/>
                    <a:pt x="146" y="293"/>
                  </a:cubicBezTo>
                  <a:close/>
                  <a:moveTo>
                    <a:pt x="148" y="295"/>
                  </a:moveTo>
                  <a:cubicBezTo>
                    <a:pt x="146" y="295"/>
                    <a:pt x="149" y="297"/>
                    <a:pt x="148" y="296"/>
                  </a:cubicBezTo>
                  <a:cubicBezTo>
                    <a:pt x="148" y="296"/>
                    <a:pt x="148" y="296"/>
                    <a:pt x="148" y="295"/>
                  </a:cubicBezTo>
                  <a:cubicBezTo>
                    <a:pt x="148" y="295"/>
                    <a:pt x="148" y="295"/>
                    <a:pt x="148" y="295"/>
                  </a:cubicBezTo>
                  <a:close/>
                  <a:moveTo>
                    <a:pt x="179" y="231"/>
                  </a:moveTo>
                  <a:cubicBezTo>
                    <a:pt x="179" y="231"/>
                    <a:pt x="179" y="231"/>
                    <a:pt x="179" y="231"/>
                  </a:cubicBezTo>
                  <a:cubicBezTo>
                    <a:pt x="179" y="231"/>
                    <a:pt x="179" y="231"/>
                    <a:pt x="179" y="231"/>
                  </a:cubicBezTo>
                  <a:cubicBezTo>
                    <a:pt x="180" y="231"/>
                    <a:pt x="178" y="231"/>
                    <a:pt x="179" y="231"/>
                  </a:cubicBezTo>
                  <a:close/>
                  <a:moveTo>
                    <a:pt x="146" y="292"/>
                  </a:moveTo>
                  <a:cubicBezTo>
                    <a:pt x="146" y="292"/>
                    <a:pt x="146" y="292"/>
                    <a:pt x="146" y="292"/>
                  </a:cubicBezTo>
                  <a:cubicBezTo>
                    <a:pt x="146" y="292"/>
                    <a:pt x="146" y="292"/>
                    <a:pt x="146" y="292"/>
                  </a:cubicBezTo>
                  <a:cubicBezTo>
                    <a:pt x="146" y="292"/>
                    <a:pt x="146" y="292"/>
                    <a:pt x="146" y="292"/>
                  </a:cubicBezTo>
                  <a:cubicBezTo>
                    <a:pt x="146" y="292"/>
                    <a:pt x="146" y="292"/>
                    <a:pt x="146" y="292"/>
                  </a:cubicBezTo>
                  <a:close/>
                  <a:moveTo>
                    <a:pt x="148" y="298"/>
                  </a:moveTo>
                  <a:cubicBezTo>
                    <a:pt x="148" y="298"/>
                    <a:pt x="148" y="296"/>
                    <a:pt x="148" y="296"/>
                  </a:cubicBezTo>
                  <a:cubicBezTo>
                    <a:pt x="148" y="296"/>
                    <a:pt x="147" y="296"/>
                    <a:pt x="147" y="296"/>
                  </a:cubicBezTo>
                  <a:cubicBezTo>
                    <a:pt x="147" y="296"/>
                    <a:pt x="147" y="296"/>
                    <a:pt x="147" y="296"/>
                  </a:cubicBezTo>
                  <a:cubicBezTo>
                    <a:pt x="147" y="296"/>
                    <a:pt x="147" y="297"/>
                    <a:pt x="147" y="297"/>
                  </a:cubicBezTo>
                  <a:cubicBezTo>
                    <a:pt x="147" y="297"/>
                    <a:pt x="148" y="297"/>
                    <a:pt x="148" y="297"/>
                  </a:cubicBezTo>
                  <a:cubicBezTo>
                    <a:pt x="148" y="297"/>
                    <a:pt x="148" y="298"/>
                    <a:pt x="148" y="298"/>
                  </a:cubicBezTo>
                  <a:close/>
                  <a:moveTo>
                    <a:pt x="147" y="295"/>
                  </a:moveTo>
                  <a:cubicBezTo>
                    <a:pt x="147" y="295"/>
                    <a:pt x="148" y="295"/>
                    <a:pt x="148" y="294"/>
                  </a:cubicBezTo>
                  <a:cubicBezTo>
                    <a:pt x="148" y="294"/>
                    <a:pt x="147" y="294"/>
                    <a:pt x="147" y="294"/>
                  </a:cubicBezTo>
                  <a:cubicBezTo>
                    <a:pt x="147" y="294"/>
                    <a:pt x="147" y="295"/>
                    <a:pt x="147" y="295"/>
                  </a:cubicBezTo>
                  <a:close/>
                  <a:moveTo>
                    <a:pt x="147" y="295"/>
                  </a:moveTo>
                  <a:cubicBezTo>
                    <a:pt x="147" y="295"/>
                    <a:pt x="147" y="296"/>
                    <a:pt x="147" y="296"/>
                  </a:cubicBezTo>
                  <a:cubicBezTo>
                    <a:pt x="147" y="296"/>
                    <a:pt x="148" y="297"/>
                    <a:pt x="148" y="297"/>
                  </a:cubicBezTo>
                  <a:cubicBezTo>
                    <a:pt x="148" y="296"/>
                    <a:pt x="147" y="296"/>
                    <a:pt x="147" y="295"/>
                  </a:cubicBezTo>
                  <a:cubicBezTo>
                    <a:pt x="147" y="295"/>
                    <a:pt x="147" y="295"/>
                    <a:pt x="147" y="295"/>
                  </a:cubicBezTo>
                  <a:close/>
                  <a:moveTo>
                    <a:pt x="146" y="294"/>
                  </a:moveTo>
                  <a:cubicBezTo>
                    <a:pt x="146" y="294"/>
                    <a:pt x="146" y="294"/>
                    <a:pt x="146" y="294"/>
                  </a:cubicBezTo>
                  <a:cubicBezTo>
                    <a:pt x="146" y="294"/>
                    <a:pt x="146" y="294"/>
                    <a:pt x="146" y="294"/>
                  </a:cubicBezTo>
                  <a:cubicBezTo>
                    <a:pt x="146" y="294"/>
                    <a:pt x="146" y="294"/>
                    <a:pt x="146" y="294"/>
                  </a:cubicBezTo>
                  <a:cubicBezTo>
                    <a:pt x="146" y="294"/>
                    <a:pt x="146" y="294"/>
                    <a:pt x="146" y="294"/>
                  </a:cubicBezTo>
                  <a:close/>
                  <a:moveTo>
                    <a:pt x="147" y="293"/>
                  </a:moveTo>
                  <a:cubicBezTo>
                    <a:pt x="147" y="293"/>
                    <a:pt x="147" y="293"/>
                    <a:pt x="147" y="292"/>
                  </a:cubicBezTo>
                  <a:cubicBezTo>
                    <a:pt x="147" y="292"/>
                    <a:pt x="147" y="292"/>
                    <a:pt x="147" y="292"/>
                  </a:cubicBezTo>
                  <a:cubicBezTo>
                    <a:pt x="146" y="292"/>
                    <a:pt x="147" y="292"/>
                    <a:pt x="147" y="292"/>
                  </a:cubicBezTo>
                  <a:cubicBezTo>
                    <a:pt x="147" y="293"/>
                    <a:pt x="147" y="293"/>
                    <a:pt x="147" y="293"/>
                  </a:cubicBezTo>
                  <a:close/>
                  <a:moveTo>
                    <a:pt x="181" y="231"/>
                  </a:moveTo>
                  <a:cubicBezTo>
                    <a:pt x="181" y="231"/>
                    <a:pt x="181" y="231"/>
                    <a:pt x="181" y="231"/>
                  </a:cubicBezTo>
                  <a:cubicBezTo>
                    <a:pt x="181" y="231"/>
                    <a:pt x="180" y="231"/>
                    <a:pt x="180" y="231"/>
                  </a:cubicBezTo>
                  <a:cubicBezTo>
                    <a:pt x="180" y="231"/>
                    <a:pt x="180" y="231"/>
                    <a:pt x="180" y="231"/>
                  </a:cubicBezTo>
                  <a:cubicBezTo>
                    <a:pt x="180" y="231"/>
                    <a:pt x="181" y="232"/>
                    <a:pt x="180" y="232"/>
                  </a:cubicBezTo>
                  <a:cubicBezTo>
                    <a:pt x="181" y="231"/>
                    <a:pt x="181" y="232"/>
                    <a:pt x="181" y="231"/>
                  </a:cubicBezTo>
                  <a:close/>
                  <a:moveTo>
                    <a:pt x="147" y="295"/>
                  </a:moveTo>
                  <a:cubicBezTo>
                    <a:pt x="147" y="295"/>
                    <a:pt x="147" y="295"/>
                    <a:pt x="147" y="295"/>
                  </a:cubicBezTo>
                  <a:cubicBezTo>
                    <a:pt x="147" y="295"/>
                    <a:pt x="147" y="295"/>
                    <a:pt x="147" y="295"/>
                  </a:cubicBezTo>
                  <a:cubicBezTo>
                    <a:pt x="147" y="295"/>
                    <a:pt x="147" y="295"/>
                    <a:pt x="146" y="295"/>
                  </a:cubicBezTo>
                  <a:cubicBezTo>
                    <a:pt x="146" y="295"/>
                    <a:pt x="146" y="295"/>
                    <a:pt x="146" y="295"/>
                  </a:cubicBezTo>
                  <a:cubicBezTo>
                    <a:pt x="146" y="295"/>
                    <a:pt x="146" y="295"/>
                    <a:pt x="146" y="295"/>
                  </a:cubicBezTo>
                  <a:cubicBezTo>
                    <a:pt x="146" y="295"/>
                    <a:pt x="146" y="295"/>
                    <a:pt x="146" y="295"/>
                  </a:cubicBezTo>
                  <a:cubicBezTo>
                    <a:pt x="146" y="296"/>
                    <a:pt x="146" y="295"/>
                    <a:pt x="146" y="296"/>
                  </a:cubicBezTo>
                  <a:cubicBezTo>
                    <a:pt x="146" y="295"/>
                    <a:pt x="147" y="296"/>
                    <a:pt x="147" y="295"/>
                  </a:cubicBezTo>
                  <a:close/>
                  <a:moveTo>
                    <a:pt x="149" y="301"/>
                  </a:moveTo>
                  <a:cubicBezTo>
                    <a:pt x="149" y="301"/>
                    <a:pt x="149" y="301"/>
                    <a:pt x="149" y="301"/>
                  </a:cubicBezTo>
                  <a:cubicBezTo>
                    <a:pt x="149" y="301"/>
                    <a:pt x="149" y="301"/>
                    <a:pt x="149" y="301"/>
                  </a:cubicBezTo>
                  <a:close/>
                  <a:moveTo>
                    <a:pt x="150" y="302"/>
                  </a:moveTo>
                  <a:cubicBezTo>
                    <a:pt x="149" y="302"/>
                    <a:pt x="150" y="302"/>
                    <a:pt x="150" y="302"/>
                  </a:cubicBezTo>
                  <a:close/>
                  <a:moveTo>
                    <a:pt x="150" y="303"/>
                  </a:moveTo>
                  <a:cubicBezTo>
                    <a:pt x="150" y="303"/>
                    <a:pt x="150" y="303"/>
                    <a:pt x="150" y="303"/>
                  </a:cubicBezTo>
                  <a:cubicBezTo>
                    <a:pt x="150" y="303"/>
                    <a:pt x="150" y="303"/>
                    <a:pt x="150" y="303"/>
                  </a:cubicBezTo>
                  <a:close/>
                  <a:moveTo>
                    <a:pt x="150" y="301"/>
                  </a:moveTo>
                  <a:cubicBezTo>
                    <a:pt x="150" y="301"/>
                    <a:pt x="150" y="301"/>
                    <a:pt x="150" y="301"/>
                  </a:cubicBezTo>
                  <a:cubicBezTo>
                    <a:pt x="150" y="301"/>
                    <a:pt x="149" y="301"/>
                    <a:pt x="149" y="301"/>
                  </a:cubicBezTo>
                  <a:cubicBezTo>
                    <a:pt x="149" y="301"/>
                    <a:pt x="149" y="300"/>
                    <a:pt x="149" y="300"/>
                  </a:cubicBezTo>
                  <a:cubicBezTo>
                    <a:pt x="149" y="300"/>
                    <a:pt x="148" y="300"/>
                    <a:pt x="148" y="300"/>
                  </a:cubicBezTo>
                  <a:cubicBezTo>
                    <a:pt x="148" y="300"/>
                    <a:pt x="148" y="300"/>
                    <a:pt x="148" y="300"/>
                  </a:cubicBezTo>
                  <a:cubicBezTo>
                    <a:pt x="148" y="300"/>
                    <a:pt x="148" y="299"/>
                    <a:pt x="148" y="299"/>
                  </a:cubicBezTo>
                  <a:cubicBezTo>
                    <a:pt x="148" y="300"/>
                    <a:pt x="148" y="300"/>
                    <a:pt x="148" y="300"/>
                  </a:cubicBezTo>
                  <a:cubicBezTo>
                    <a:pt x="148" y="300"/>
                    <a:pt x="148" y="300"/>
                    <a:pt x="148" y="300"/>
                  </a:cubicBezTo>
                  <a:cubicBezTo>
                    <a:pt x="148" y="300"/>
                    <a:pt x="149" y="300"/>
                    <a:pt x="149" y="300"/>
                  </a:cubicBezTo>
                  <a:cubicBezTo>
                    <a:pt x="149" y="301"/>
                    <a:pt x="149" y="301"/>
                    <a:pt x="149" y="301"/>
                  </a:cubicBezTo>
                  <a:cubicBezTo>
                    <a:pt x="149" y="301"/>
                    <a:pt x="149" y="301"/>
                    <a:pt x="149" y="301"/>
                  </a:cubicBezTo>
                  <a:cubicBezTo>
                    <a:pt x="149" y="301"/>
                    <a:pt x="149" y="301"/>
                    <a:pt x="149" y="301"/>
                  </a:cubicBezTo>
                  <a:cubicBezTo>
                    <a:pt x="149" y="301"/>
                    <a:pt x="149" y="302"/>
                    <a:pt x="149" y="301"/>
                  </a:cubicBezTo>
                  <a:cubicBezTo>
                    <a:pt x="149" y="302"/>
                    <a:pt x="149" y="302"/>
                    <a:pt x="149" y="302"/>
                  </a:cubicBezTo>
                  <a:cubicBezTo>
                    <a:pt x="149" y="302"/>
                    <a:pt x="150" y="302"/>
                    <a:pt x="150" y="302"/>
                  </a:cubicBezTo>
                  <a:cubicBezTo>
                    <a:pt x="150" y="302"/>
                    <a:pt x="150" y="302"/>
                    <a:pt x="150" y="302"/>
                  </a:cubicBezTo>
                  <a:cubicBezTo>
                    <a:pt x="150" y="302"/>
                    <a:pt x="150" y="301"/>
                    <a:pt x="150" y="301"/>
                  </a:cubicBezTo>
                  <a:close/>
                  <a:moveTo>
                    <a:pt x="150" y="304"/>
                  </a:moveTo>
                  <a:cubicBezTo>
                    <a:pt x="150" y="304"/>
                    <a:pt x="150" y="304"/>
                    <a:pt x="150" y="304"/>
                  </a:cubicBezTo>
                  <a:cubicBezTo>
                    <a:pt x="150" y="304"/>
                    <a:pt x="150" y="304"/>
                    <a:pt x="150" y="304"/>
                  </a:cubicBezTo>
                  <a:close/>
                  <a:moveTo>
                    <a:pt x="147" y="296"/>
                  </a:moveTo>
                  <a:cubicBezTo>
                    <a:pt x="147" y="296"/>
                    <a:pt x="146" y="296"/>
                    <a:pt x="146" y="296"/>
                  </a:cubicBezTo>
                  <a:cubicBezTo>
                    <a:pt x="146" y="296"/>
                    <a:pt x="147" y="296"/>
                    <a:pt x="147" y="296"/>
                  </a:cubicBezTo>
                  <a:cubicBezTo>
                    <a:pt x="147" y="296"/>
                    <a:pt x="147" y="296"/>
                    <a:pt x="147" y="296"/>
                  </a:cubicBezTo>
                  <a:close/>
                  <a:moveTo>
                    <a:pt x="151" y="303"/>
                  </a:moveTo>
                  <a:cubicBezTo>
                    <a:pt x="151" y="303"/>
                    <a:pt x="151" y="303"/>
                    <a:pt x="151" y="303"/>
                  </a:cubicBezTo>
                  <a:cubicBezTo>
                    <a:pt x="151" y="304"/>
                    <a:pt x="152" y="304"/>
                    <a:pt x="152" y="303"/>
                  </a:cubicBezTo>
                  <a:cubicBezTo>
                    <a:pt x="152" y="303"/>
                    <a:pt x="152" y="303"/>
                    <a:pt x="152" y="303"/>
                  </a:cubicBezTo>
                  <a:cubicBezTo>
                    <a:pt x="152" y="303"/>
                    <a:pt x="151" y="302"/>
                    <a:pt x="151" y="302"/>
                  </a:cubicBezTo>
                  <a:cubicBezTo>
                    <a:pt x="151" y="302"/>
                    <a:pt x="151" y="302"/>
                    <a:pt x="151" y="302"/>
                  </a:cubicBezTo>
                  <a:cubicBezTo>
                    <a:pt x="150" y="302"/>
                    <a:pt x="150" y="302"/>
                    <a:pt x="150" y="302"/>
                  </a:cubicBezTo>
                  <a:cubicBezTo>
                    <a:pt x="150" y="302"/>
                    <a:pt x="150" y="302"/>
                    <a:pt x="150" y="302"/>
                  </a:cubicBezTo>
                  <a:cubicBezTo>
                    <a:pt x="150" y="302"/>
                    <a:pt x="150" y="302"/>
                    <a:pt x="150" y="303"/>
                  </a:cubicBezTo>
                  <a:cubicBezTo>
                    <a:pt x="151" y="303"/>
                    <a:pt x="151" y="303"/>
                    <a:pt x="151" y="303"/>
                  </a:cubicBezTo>
                  <a:cubicBezTo>
                    <a:pt x="150" y="302"/>
                    <a:pt x="151" y="303"/>
                    <a:pt x="151" y="303"/>
                  </a:cubicBezTo>
                  <a:close/>
                  <a:moveTo>
                    <a:pt x="125" y="200"/>
                  </a:moveTo>
                  <a:cubicBezTo>
                    <a:pt x="125" y="200"/>
                    <a:pt x="125" y="199"/>
                    <a:pt x="125" y="200"/>
                  </a:cubicBezTo>
                  <a:cubicBezTo>
                    <a:pt x="125" y="200"/>
                    <a:pt x="125" y="200"/>
                    <a:pt x="125" y="200"/>
                  </a:cubicBezTo>
                  <a:close/>
                  <a:moveTo>
                    <a:pt x="148" y="299"/>
                  </a:moveTo>
                  <a:cubicBezTo>
                    <a:pt x="148" y="299"/>
                    <a:pt x="148" y="298"/>
                    <a:pt x="147" y="298"/>
                  </a:cubicBezTo>
                  <a:cubicBezTo>
                    <a:pt x="147" y="298"/>
                    <a:pt x="146" y="297"/>
                    <a:pt x="147" y="297"/>
                  </a:cubicBezTo>
                  <a:cubicBezTo>
                    <a:pt x="147" y="297"/>
                    <a:pt x="148" y="299"/>
                    <a:pt x="148" y="299"/>
                  </a:cubicBezTo>
                  <a:cubicBezTo>
                    <a:pt x="148" y="299"/>
                    <a:pt x="148" y="298"/>
                    <a:pt x="148" y="299"/>
                  </a:cubicBezTo>
                  <a:cubicBezTo>
                    <a:pt x="148" y="299"/>
                    <a:pt x="149" y="300"/>
                    <a:pt x="148" y="299"/>
                  </a:cubicBezTo>
                  <a:close/>
                  <a:moveTo>
                    <a:pt x="161" y="205"/>
                  </a:moveTo>
                  <a:cubicBezTo>
                    <a:pt x="161" y="205"/>
                    <a:pt x="161" y="205"/>
                    <a:pt x="161" y="205"/>
                  </a:cubicBezTo>
                  <a:cubicBezTo>
                    <a:pt x="162" y="207"/>
                    <a:pt x="160" y="204"/>
                    <a:pt x="161" y="205"/>
                  </a:cubicBezTo>
                  <a:close/>
                  <a:moveTo>
                    <a:pt x="152" y="305"/>
                  </a:moveTo>
                  <a:cubicBezTo>
                    <a:pt x="152" y="305"/>
                    <a:pt x="153" y="306"/>
                    <a:pt x="153" y="306"/>
                  </a:cubicBezTo>
                  <a:cubicBezTo>
                    <a:pt x="153" y="306"/>
                    <a:pt x="152" y="306"/>
                    <a:pt x="152" y="305"/>
                  </a:cubicBezTo>
                  <a:close/>
                  <a:moveTo>
                    <a:pt x="124" y="199"/>
                  </a:moveTo>
                  <a:cubicBezTo>
                    <a:pt x="123" y="199"/>
                    <a:pt x="123" y="199"/>
                    <a:pt x="124" y="199"/>
                  </a:cubicBezTo>
                  <a:cubicBezTo>
                    <a:pt x="124" y="199"/>
                    <a:pt x="124" y="199"/>
                    <a:pt x="124" y="199"/>
                  </a:cubicBezTo>
                  <a:cubicBezTo>
                    <a:pt x="124" y="199"/>
                    <a:pt x="124" y="199"/>
                    <a:pt x="124" y="199"/>
                  </a:cubicBezTo>
                  <a:close/>
                  <a:moveTo>
                    <a:pt x="124" y="199"/>
                  </a:moveTo>
                  <a:cubicBezTo>
                    <a:pt x="124" y="199"/>
                    <a:pt x="124" y="199"/>
                    <a:pt x="124" y="199"/>
                  </a:cubicBezTo>
                  <a:cubicBezTo>
                    <a:pt x="124" y="199"/>
                    <a:pt x="124" y="199"/>
                    <a:pt x="124" y="199"/>
                  </a:cubicBezTo>
                  <a:cubicBezTo>
                    <a:pt x="124" y="199"/>
                    <a:pt x="124" y="199"/>
                    <a:pt x="124" y="199"/>
                  </a:cubicBezTo>
                  <a:cubicBezTo>
                    <a:pt x="124" y="199"/>
                    <a:pt x="124" y="199"/>
                    <a:pt x="124" y="199"/>
                  </a:cubicBezTo>
                  <a:cubicBezTo>
                    <a:pt x="124" y="199"/>
                    <a:pt x="124" y="200"/>
                    <a:pt x="124" y="200"/>
                  </a:cubicBezTo>
                  <a:cubicBezTo>
                    <a:pt x="124" y="200"/>
                    <a:pt x="124" y="200"/>
                    <a:pt x="124" y="200"/>
                  </a:cubicBezTo>
                  <a:cubicBezTo>
                    <a:pt x="124" y="201"/>
                    <a:pt x="125" y="200"/>
                    <a:pt x="124" y="200"/>
                  </a:cubicBezTo>
                  <a:cubicBezTo>
                    <a:pt x="124" y="200"/>
                    <a:pt x="124" y="199"/>
                    <a:pt x="124" y="199"/>
                  </a:cubicBezTo>
                  <a:close/>
                  <a:moveTo>
                    <a:pt x="156" y="310"/>
                  </a:moveTo>
                  <a:cubicBezTo>
                    <a:pt x="156" y="310"/>
                    <a:pt x="156" y="310"/>
                    <a:pt x="156" y="310"/>
                  </a:cubicBezTo>
                  <a:cubicBezTo>
                    <a:pt x="156" y="310"/>
                    <a:pt x="156" y="310"/>
                    <a:pt x="156" y="310"/>
                  </a:cubicBezTo>
                  <a:close/>
                  <a:moveTo>
                    <a:pt x="125" y="200"/>
                  </a:moveTo>
                  <a:cubicBezTo>
                    <a:pt x="125" y="201"/>
                    <a:pt x="125" y="201"/>
                    <a:pt x="125" y="201"/>
                  </a:cubicBezTo>
                  <a:cubicBezTo>
                    <a:pt x="125" y="201"/>
                    <a:pt x="125" y="201"/>
                    <a:pt x="125" y="200"/>
                  </a:cubicBezTo>
                  <a:cubicBezTo>
                    <a:pt x="125" y="200"/>
                    <a:pt x="125" y="200"/>
                    <a:pt x="125" y="200"/>
                  </a:cubicBezTo>
                  <a:close/>
                  <a:moveTo>
                    <a:pt x="146" y="291"/>
                  </a:moveTo>
                  <a:cubicBezTo>
                    <a:pt x="146" y="291"/>
                    <a:pt x="146" y="291"/>
                    <a:pt x="146" y="291"/>
                  </a:cubicBezTo>
                  <a:cubicBezTo>
                    <a:pt x="146" y="292"/>
                    <a:pt x="147" y="292"/>
                    <a:pt x="146" y="291"/>
                  </a:cubicBezTo>
                  <a:cubicBezTo>
                    <a:pt x="146" y="291"/>
                    <a:pt x="146" y="291"/>
                    <a:pt x="146" y="291"/>
                  </a:cubicBezTo>
                  <a:cubicBezTo>
                    <a:pt x="146" y="290"/>
                    <a:pt x="146" y="291"/>
                    <a:pt x="146" y="291"/>
                  </a:cubicBezTo>
                  <a:cubicBezTo>
                    <a:pt x="146" y="291"/>
                    <a:pt x="146" y="291"/>
                    <a:pt x="146" y="291"/>
                  </a:cubicBezTo>
                  <a:cubicBezTo>
                    <a:pt x="146" y="291"/>
                    <a:pt x="145" y="291"/>
                    <a:pt x="146" y="291"/>
                  </a:cubicBezTo>
                  <a:close/>
                  <a:moveTo>
                    <a:pt x="151" y="305"/>
                  </a:moveTo>
                  <a:cubicBezTo>
                    <a:pt x="151" y="305"/>
                    <a:pt x="151" y="305"/>
                    <a:pt x="151" y="305"/>
                  </a:cubicBezTo>
                  <a:cubicBezTo>
                    <a:pt x="151" y="305"/>
                    <a:pt x="151" y="305"/>
                    <a:pt x="152" y="305"/>
                  </a:cubicBezTo>
                  <a:cubicBezTo>
                    <a:pt x="152" y="305"/>
                    <a:pt x="151" y="304"/>
                    <a:pt x="151" y="305"/>
                  </a:cubicBezTo>
                  <a:close/>
                  <a:moveTo>
                    <a:pt x="152" y="306"/>
                  </a:moveTo>
                  <a:cubicBezTo>
                    <a:pt x="152" y="306"/>
                    <a:pt x="153" y="306"/>
                    <a:pt x="152" y="306"/>
                  </a:cubicBezTo>
                  <a:cubicBezTo>
                    <a:pt x="152" y="306"/>
                    <a:pt x="152" y="306"/>
                    <a:pt x="152" y="306"/>
                  </a:cubicBezTo>
                  <a:close/>
                  <a:moveTo>
                    <a:pt x="152" y="305"/>
                  </a:moveTo>
                  <a:cubicBezTo>
                    <a:pt x="152" y="305"/>
                    <a:pt x="151" y="305"/>
                    <a:pt x="151" y="305"/>
                  </a:cubicBezTo>
                  <a:cubicBezTo>
                    <a:pt x="151" y="305"/>
                    <a:pt x="152" y="305"/>
                    <a:pt x="152" y="305"/>
                  </a:cubicBezTo>
                  <a:close/>
                  <a:moveTo>
                    <a:pt x="146" y="290"/>
                  </a:moveTo>
                  <a:cubicBezTo>
                    <a:pt x="146" y="290"/>
                    <a:pt x="146" y="290"/>
                    <a:pt x="146" y="290"/>
                  </a:cubicBezTo>
                  <a:cubicBezTo>
                    <a:pt x="146" y="290"/>
                    <a:pt x="146" y="290"/>
                    <a:pt x="146" y="290"/>
                  </a:cubicBezTo>
                  <a:close/>
                  <a:moveTo>
                    <a:pt x="127" y="201"/>
                  </a:moveTo>
                  <a:cubicBezTo>
                    <a:pt x="126" y="201"/>
                    <a:pt x="126" y="201"/>
                    <a:pt x="126" y="201"/>
                  </a:cubicBezTo>
                  <a:cubicBezTo>
                    <a:pt x="127" y="202"/>
                    <a:pt x="127" y="202"/>
                    <a:pt x="127" y="201"/>
                  </a:cubicBezTo>
                  <a:close/>
                  <a:moveTo>
                    <a:pt x="487" y="475"/>
                  </a:moveTo>
                  <a:cubicBezTo>
                    <a:pt x="487" y="474"/>
                    <a:pt x="487" y="474"/>
                    <a:pt x="487" y="474"/>
                  </a:cubicBezTo>
                  <a:cubicBezTo>
                    <a:pt x="486" y="474"/>
                    <a:pt x="487" y="474"/>
                    <a:pt x="487" y="474"/>
                  </a:cubicBezTo>
                  <a:cubicBezTo>
                    <a:pt x="487" y="474"/>
                    <a:pt x="487" y="475"/>
                    <a:pt x="487" y="475"/>
                  </a:cubicBezTo>
                  <a:cubicBezTo>
                    <a:pt x="487" y="475"/>
                    <a:pt x="487" y="475"/>
                    <a:pt x="487" y="475"/>
                  </a:cubicBezTo>
                  <a:cubicBezTo>
                    <a:pt x="487" y="475"/>
                    <a:pt x="487" y="475"/>
                    <a:pt x="487" y="475"/>
                  </a:cubicBezTo>
                  <a:cubicBezTo>
                    <a:pt x="487" y="475"/>
                    <a:pt x="487" y="475"/>
                    <a:pt x="487" y="475"/>
                  </a:cubicBezTo>
                  <a:close/>
                  <a:moveTo>
                    <a:pt x="487" y="475"/>
                  </a:moveTo>
                  <a:cubicBezTo>
                    <a:pt x="487" y="475"/>
                    <a:pt x="488" y="476"/>
                    <a:pt x="487" y="475"/>
                  </a:cubicBezTo>
                  <a:cubicBezTo>
                    <a:pt x="487" y="475"/>
                    <a:pt x="487" y="475"/>
                    <a:pt x="487" y="475"/>
                  </a:cubicBezTo>
                  <a:close/>
                  <a:moveTo>
                    <a:pt x="466" y="469"/>
                  </a:moveTo>
                  <a:cubicBezTo>
                    <a:pt x="466" y="469"/>
                    <a:pt x="466" y="469"/>
                    <a:pt x="466" y="469"/>
                  </a:cubicBezTo>
                  <a:cubicBezTo>
                    <a:pt x="466" y="469"/>
                    <a:pt x="466" y="469"/>
                    <a:pt x="466" y="469"/>
                  </a:cubicBezTo>
                  <a:close/>
                  <a:moveTo>
                    <a:pt x="470" y="469"/>
                  </a:moveTo>
                  <a:cubicBezTo>
                    <a:pt x="470" y="469"/>
                    <a:pt x="470" y="469"/>
                    <a:pt x="470" y="469"/>
                  </a:cubicBezTo>
                  <a:cubicBezTo>
                    <a:pt x="470" y="469"/>
                    <a:pt x="470" y="469"/>
                    <a:pt x="470" y="469"/>
                  </a:cubicBezTo>
                  <a:close/>
                  <a:moveTo>
                    <a:pt x="467" y="468"/>
                  </a:moveTo>
                  <a:cubicBezTo>
                    <a:pt x="467" y="468"/>
                    <a:pt x="467" y="468"/>
                    <a:pt x="467" y="468"/>
                  </a:cubicBezTo>
                  <a:cubicBezTo>
                    <a:pt x="467" y="468"/>
                    <a:pt x="467" y="468"/>
                    <a:pt x="467" y="468"/>
                  </a:cubicBezTo>
                  <a:close/>
                  <a:moveTo>
                    <a:pt x="466" y="469"/>
                  </a:moveTo>
                  <a:cubicBezTo>
                    <a:pt x="466" y="469"/>
                    <a:pt x="466" y="467"/>
                    <a:pt x="466" y="468"/>
                  </a:cubicBezTo>
                  <a:cubicBezTo>
                    <a:pt x="466" y="468"/>
                    <a:pt x="466" y="468"/>
                    <a:pt x="466" y="469"/>
                  </a:cubicBezTo>
                  <a:cubicBezTo>
                    <a:pt x="466" y="469"/>
                    <a:pt x="466" y="469"/>
                    <a:pt x="466" y="469"/>
                  </a:cubicBezTo>
                  <a:cubicBezTo>
                    <a:pt x="466" y="469"/>
                    <a:pt x="466" y="469"/>
                    <a:pt x="466" y="469"/>
                  </a:cubicBezTo>
                  <a:cubicBezTo>
                    <a:pt x="466" y="469"/>
                    <a:pt x="466" y="469"/>
                    <a:pt x="466" y="469"/>
                  </a:cubicBezTo>
                  <a:cubicBezTo>
                    <a:pt x="466" y="469"/>
                    <a:pt x="466" y="469"/>
                    <a:pt x="466" y="469"/>
                  </a:cubicBezTo>
                  <a:cubicBezTo>
                    <a:pt x="466" y="469"/>
                    <a:pt x="466" y="469"/>
                    <a:pt x="466" y="469"/>
                  </a:cubicBezTo>
                  <a:close/>
                  <a:moveTo>
                    <a:pt x="465" y="469"/>
                  </a:moveTo>
                  <a:cubicBezTo>
                    <a:pt x="465" y="469"/>
                    <a:pt x="465" y="469"/>
                    <a:pt x="465" y="469"/>
                  </a:cubicBezTo>
                  <a:cubicBezTo>
                    <a:pt x="465" y="469"/>
                    <a:pt x="465" y="469"/>
                    <a:pt x="465" y="469"/>
                  </a:cubicBezTo>
                  <a:close/>
                  <a:moveTo>
                    <a:pt x="466" y="472"/>
                  </a:moveTo>
                  <a:cubicBezTo>
                    <a:pt x="466" y="472"/>
                    <a:pt x="466" y="472"/>
                    <a:pt x="466" y="472"/>
                  </a:cubicBezTo>
                  <a:cubicBezTo>
                    <a:pt x="466" y="472"/>
                    <a:pt x="466" y="472"/>
                    <a:pt x="466" y="472"/>
                  </a:cubicBezTo>
                  <a:close/>
                  <a:moveTo>
                    <a:pt x="466" y="472"/>
                  </a:moveTo>
                  <a:cubicBezTo>
                    <a:pt x="466" y="472"/>
                    <a:pt x="465" y="472"/>
                    <a:pt x="466" y="472"/>
                  </a:cubicBezTo>
                  <a:cubicBezTo>
                    <a:pt x="466" y="472"/>
                    <a:pt x="466" y="472"/>
                    <a:pt x="466" y="472"/>
                  </a:cubicBezTo>
                  <a:cubicBezTo>
                    <a:pt x="466" y="471"/>
                    <a:pt x="466" y="472"/>
                    <a:pt x="466" y="472"/>
                  </a:cubicBezTo>
                  <a:close/>
                  <a:moveTo>
                    <a:pt x="474" y="463"/>
                  </a:moveTo>
                  <a:cubicBezTo>
                    <a:pt x="474" y="463"/>
                    <a:pt x="475" y="463"/>
                    <a:pt x="475" y="463"/>
                  </a:cubicBezTo>
                  <a:cubicBezTo>
                    <a:pt x="475" y="463"/>
                    <a:pt x="475" y="463"/>
                    <a:pt x="474" y="463"/>
                  </a:cubicBezTo>
                  <a:cubicBezTo>
                    <a:pt x="474" y="462"/>
                    <a:pt x="475" y="462"/>
                    <a:pt x="475" y="462"/>
                  </a:cubicBezTo>
                  <a:cubicBezTo>
                    <a:pt x="474" y="462"/>
                    <a:pt x="474" y="462"/>
                    <a:pt x="474" y="462"/>
                  </a:cubicBezTo>
                  <a:cubicBezTo>
                    <a:pt x="474" y="462"/>
                    <a:pt x="474" y="462"/>
                    <a:pt x="474" y="462"/>
                  </a:cubicBezTo>
                  <a:cubicBezTo>
                    <a:pt x="474" y="462"/>
                    <a:pt x="474" y="462"/>
                    <a:pt x="474" y="462"/>
                  </a:cubicBezTo>
                  <a:cubicBezTo>
                    <a:pt x="473" y="462"/>
                    <a:pt x="473" y="462"/>
                    <a:pt x="473" y="462"/>
                  </a:cubicBezTo>
                  <a:cubicBezTo>
                    <a:pt x="473" y="462"/>
                    <a:pt x="473" y="462"/>
                    <a:pt x="473" y="462"/>
                  </a:cubicBezTo>
                  <a:cubicBezTo>
                    <a:pt x="473" y="462"/>
                    <a:pt x="473" y="461"/>
                    <a:pt x="473" y="461"/>
                  </a:cubicBezTo>
                  <a:cubicBezTo>
                    <a:pt x="473" y="461"/>
                    <a:pt x="473" y="461"/>
                    <a:pt x="473" y="461"/>
                  </a:cubicBezTo>
                  <a:cubicBezTo>
                    <a:pt x="473" y="461"/>
                    <a:pt x="473" y="461"/>
                    <a:pt x="473" y="460"/>
                  </a:cubicBezTo>
                  <a:cubicBezTo>
                    <a:pt x="472" y="460"/>
                    <a:pt x="473" y="460"/>
                    <a:pt x="473" y="460"/>
                  </a:cubicBezTo>
                  <a:cubicBezTo>
                    <a:pt x="473" y="460"/>
                    <a:pt x="473" y="460"/>
                    <a:pt x="473" y="460"/>
                  </a:cubicBezTo>
                  <a:cubicBezTo>
                    <a:pt x="472" y="460"/>
                    <a:pt x="471" y="461"/>
                    <a:pt x="471" y="461"/>
                  </a:cubicBezTo>
                  <a:cubicBezTo>
                    <a:pt x="471" y="461"/>
                    <a:pt x="471" y="461"/>
                    <a:pt x="471" y="461"/>
                  </a:cubicBezTo>
                  <a:cubicBezTo>
                    <a:pt x="471" y="461"/>
                    <a:pt x="470" y="462"/>
                    <a:pt x="471" y="462"/>
                  </a:cubicBezTo>
                  <a:cubicBezTo>
                    <a:pt x="470" y="462"/>
                    <a:pt x="470" y="463"/>
                    <a:pt x="470" y="463"/>
                  </a:cubicBezTo>
                  <a:cubicBezTo>
                    <a:pt x="470" y="463"/>
                    <a:pt x="469" y="463"/>
                    <a:pt x="469" y="463"/>
                  </a:cubicBezTo>
                  <a:cubicBezTo>
                    <a:pt x="469" y="463"/>
                    <a:pt x="468" y="463"/>
                    <a:pt x="468" y="463"/>
                  </a:cubicBezTo>
                  <a:cubicBezTo>
                    <a:pt x="468" y="463"/>
                    <a:pt x="467" y="463"/>
                    <a:pt x="467" y="463"/>
                  </a:cubicBezTo>
                  <a:cubicBezTo>
                    <a:pt x="467" y="463"/>
                    <a:pt x="467" y="463"/>
                    <a:pt x="467" y="463"/>
                  </a:cubicBezTo>
                  <a:cubicBezTo>
                    <a:pt x="467" y="463"/>
                    <a:pt x="466" y="463"/>
                    <a:pt x="466" y="464"/>
                  </a:cubicBezTo>
                  <a:cubicBezTo>
                    <a:pt x="466" y="463"/>
                    <a:pt x="466" y="464"/>
                    <a:pt x="466" y="464"/>
                  </a:cubicBezTo>
                  <a:cubicBezTo>
                    <a:pt x="466" y="464"/>
                    <a:pt x="466" y="464"/>
                    <a:pt x="466" y="464"/>
                  </a:cubicBezTo>
                  <a:cubicBezTo>
                    <a:pt x="466" y="464"/>
                    <a:pt x="465" y="464"/>
                    <a:pt x="465" y="464"/>
                  </a:cubicBezTo>
                  <a:cubicBezTo>
                    <a:pt x="465" y="464"/>
                    <a:pt x="465" y="464"/>
                    <a:pt x="465" y="464"/>
                  </a:cubicBezTo>
                  <a:cubicBezTo>
                    <a:pt x="465" y="464"/>
                    <a:pt x="465" y="464"/>
                    <a:pt x="465" y="464"/>
                  </a:cubicBezTo>
                  <a:cubicBezTo>
                    <a:pt x="465" y="465"/>
                    <a:pt x="465" y="464"/>
                    <a:pt x="465" y="465"/>
                  </a:cubicBezTo>
                  <a:cubicBezTo>
                    <a:pt x="465" y="465"/>
                    <a:pt x="464" y="464"/>
                    <a:pt x="464" y="464"/>
                  </a:cubicBezTo>
                  <a:cubicBezTo>
                    <a:pt x="464" y="465"/>
                    <a:pt x="464" y="465"/>
                    <a:pt x="464" y="465"/>
                  </a:cubicBezTo>
                  <a:cubicBezTo>
                    <a:pt x="464" y="465"/>
                    <a:pt x="465" y="465"/>
                    <a:pt x="465" y="465"/>
                  </a:cubicBezTo>
                  <a:cubicBezTo>
                    <a:pt x="465" y="465"/>
                    <a:pt x="464" y="465"/>
                    <a:pt x="464" y="465"/>
                  </a:cubicBezTo>
                  <a:cubicBezTo>
                    <a:pt x="464" y="465"/>
                    <a:pt x="465" y="465"/>
                    <a:pt x="465" y="465"/>
                  </a:cubicBezTo>
                  <a:cubicBezTo>
                    <a:pt x="465" y="465"/>
                    <a:pt x="464" y="465"/>
                    <a:pt x="464" y="465"/>
                  </a:cubicBezTo>
                  <a:cubicBezTo>
                    <a:pt x="464" y="465"/>
                    <a:pt x="465" y="465"/>
                    <a:pt x="465" y="465"/>
                  </a:cubicBezTo>
                  <a:cubicBezTo>
                    <a:pt x="464" y="465"/>
                    <a:pt x="464" y="465"/>
                    <a:pt x="464" y="465"/>
                  </a:cubicBezTo>
                  <a:cubicBezTo>
                    <a:pt x="464" y="465"/>
                    <a:pt x="464" y="465"/>
                    <a:pt x="464" y="465"/>
                  </a:cubicBezTo>
                  <a:cubicBezTo>
                    <a:pt x="464" y="466"/>
                    <a:pt x="464" y="466"/>
                    <a:pt x="464" y="466"/>
                  </a:cubicBezTo>
                  <a:cubicBezTo>
                    <a:pt x="464" y="466"/>
                    <a:pt x="465" y="467"/>
                    <a:pt x="465" y="467"/>
                  </a:cubicBezTo>
                  <a:cubicBezTo>
                    <a:pt x="466" y="467"/>
                    <a:pt x="466" y="468"/>
                    <a:pt x="466" y="468"/>
                  </a:cubicBezTo>
                  <a:cubicBezTo>
                    <a:pt x="467" y="468"/>
                    <a:pt x="467" y="469"/>
                    <a:pt x="468" y="469"/>
                  </a:cubicBezTo>
                  <a:cubicBezTo>
                    <a:pt x="468" y="469"/>
                    <a:pt x="468" y="469"/>
                    <a:pt x="468" y="469"/>
                  </a:cubicBezTo>
                  <a:cubicBezTo>
                    <a:pt x="469" y="469"/>
                    <a:pt x="469" y="468"/>
                    <a:pt x="470" y="469"/>
                  </a:cubicBezTo>
                  <a:cubicBezTo>
                    <a:pt x="470" y="469"/>
                    <a:pt x="470" y="468"/>
                    <a:pt x="470" y="468"/>
                  </a:cubicBezTo>
                  <a:cubicBezTo>
                    <a:pt x="470" y="469"/>
                    <a:pt x="470" y="468"/>
                    <a:pt x="470" y="468"/>
                  </a:cubicBezTo>
                  <a:cubicBezTo>
                    <a:pt x="470" y="468"/>
                    <a:pt x="470" y="467"/>
                    <a:pt x="471" y="466"/>
                  </a:cubicBezTo>
                  <a:cubicBezTo>
                    <a:pt x="471" y="466"/>
                    <a:pt x="472" y="466"/>
                    <a:pt x="472" y="466"/>
                  </a:cubicBezTo>
                  <a:cubicBezTo>
                    <a:pt x="473" y="466"/>
                    <a:pt x="472" y="466"/>
                    <a:pt x="472" y="466"/>
                  </a:cubicBezTo>
                  <a:cubicBezTo>
                    <a:pt x="472" y="466"/>
                    <a:pt x="473" y="466"/>
                    <a:pt x="473" y="466"/>
                  </a:cubicBezTo>
                  <a:cubicBezTo>
                    <a:pt x="473" y="467"/>
                    <a:pt x="473" y="466"/>
                    <a:pt x="473" y="466"/>
                  </a:cubicBezTo>
                  <a:cubicBezTo>
                    <a:pt x="473" y="467"/>
                    <a:pt x="473" y="466"/>
                    <a:pt x="473" y="466"/>
                  </a:cubicBezTo>
                  <a:cubicBezTo>
                    <a:pt x="473" y="466"/>
                    <a:pt x="473" y="466"/>
                    <a:pt x="473" y="466"/>
                  </a:cubicBezTo>
                  <a:cubicBezTo>
                    <a:pt x="473" y="466"/>
                    <a:pt x="473" y="466"/>
                    <a:pt x="473" y="466"/>
                  </a:cubicBezTo>
                  <a:cubicBezTo>
                    <a:pt x="473" y="465"/>
                    <a:pt x="473" y="465"/>
                    <a:pt x="473" y="465"/>
                  </a:cubicBezTo>
                  <a:cubicBezTo>
                    <a:pt x="473" y="465"/>
                    <a:pt x="473" y="465"/>
                    <a:pt x="473" y="465"/>
                  </a:cubicBezTo>
                  <a:cubicBezTo>
                    <a:pt x="473" y="465"/>
                    <a:pt x="474" y="465"/>
                    <a:pt x="474" y="464"/>
                  </a:cubicBezTo>
                  <a:cubicBezTo>
                    <a:pt x="474" y="464"/>
                    <a:pt x="474" y="464"/>
                    <a:pt x="474" y="464"/>
                  </a:cubicBezTo>
                  <a:cubicBezTo>
                    <a:pt x="474" y="464"/>
                    <a:pt x="475" y="464"/>
                    <a:pt x="475" y="464"/>
                  </a:cubicBezTo>
                  <a:cubicBezTo>
                    <a:pt x="475" y="463"/>
                    <a:pt x="475" y="463"/>
                    <a:pt x="475" y="463"/>
                  </a:cubicBezTo>
                  <a:cubicBezTo>
                    <a:pt x="474" y="463"/>
                    <a:pt x="474" y="463"/>
                    <a:pt x="474" y="463"/>
                  </a:cubicBezTo>
                  <a:close/>
                  <a:moveTo>
                    <a:pt x="480" y="460"/>
                  </a:moveTo>
                  <a:cubicBezTo>
                    <a:pt x="479" y="459"/>
                    <a:pt x="479" y="459"/>
                    <a:pt x="479" y="459"/>
                  </a:cubicBezTo>
                  <a:cubicBezTo>
                    <a:pt x="479" y="460"/>
                    <a:pt x="479" y="459"/>
                    <a:pt x="479" y="459"/>
                  </a:cubicBezTo>
                  <a:cubicBezTo>
                    <a:pt x="478" y="459"/>
                    <a:pt x="477" y="458"/>
                    <a:pt x="477" y="458"/>
                  </a:cubicBezTo>
                  <a:cubicBezTo>
                    <a:pt x="477" y="458"/>
                    <a:pt x="477" y="458"/>
                    <a:pt x="477" y="458"/>
                  </a:cubicBezTo>
                  <a:cubicBezTo>
                    <a:pt x="477" y="457"/>
                    <a:pt x="477" y="457"/>
                    <a:pt x="477" y="457"/>
                  </a:cubicBezTo>
                  <a:cubicBezTo>
                    <a:pt x="477" y="456"/>
                    <a:pt x="477" y="456"/>
                    <a:pt x="476" y="456"/>
                  </a:cubicBezTo>
                  <a:cubicBezTo>
                    <a:pt x="476" y="456"/>
                    <a:pt x="476" y="456"/>
                    <a:pt x="476" y="456"/>
                  </a:cubicBezTo>
                  <a:cubicBezTo>
                    <a:pt x="476" y="456"/>
                    <a:pt x="476" y="456"/>
                    <a:pt x="476" y="456"/>
                  </a:cubicBezTo>
                  <a:cubicBezTo>
                    <a:pt x="476" y="456"/>
                    <a:pt x="476" y="457"/>
                    <a:pt x="476" y="457"/>
                  </a:cubicBezTo>
                  <a:cubicBezTo>
                    <a:pt x="476" y="457"/>
                    <a:pt x="476" y="457"/>
                    <a:pt x="476" y="456"/>
                  </a:cubicBezTo>
                  <a:cubicBezTo>
                    <a:pt x="475" y="456"/>
                    <a:pt x="475" y="455"/>
                    <a:pt x="475" y="455"/>
                  </a:cubicBezTo>
                  <a:cubicBezTo>
                    <a:pt x="475" y="455"/>
                    <a:pt x="475" y="455"/>
                    <a:pt x="475" y="455"/>
                  </a:cubicBezTo>
                  <a:cubicBezTo>
                    <a:pt x="475" y="455"/>
                    <a:pt x="475" y="454"/>
                    <a:pt x="475" y="454"/>
                  </a:cubicBezTo>
                  <a:cubicBezTo>
                    <a:pt x="475" y="454"/>
                    <a:pt x="475" y="454"/>
                    <a:pt x="475" y="454"/>
                  </a:cubicBezTo>
                  <a:cubicBezTo>
                    <a:pt x="475" y="454"/>
                    <a:pt x="475" y="454"/>
                    <a:pt x="475" y="454"/>
                  </a:cubicBezTo>
                  <a:cubicBezTo>
                    <a:pt x="475" y="454"/>
                    <a:pt x="475" y="454"/>
                    <a:pt x="475" y="454"/>
                  </a:cubicBezTo>
                  <a:cubicBezTo>
                    <a:pt x="475" y="454"/>
                    <a:pt x="475" y="453"/>
                    <a:pt x="475" y="453"/>
                  </a:cubicBezTo>
                  <a:cubicBezTo>
                    <a:pt x="475" y="453"/>
                    <a:pt x="475" y="453"/>
                    <a:pt x="474" y="453"/>
                  </a:cubicBezTo>
                  <a:cubicBezTo>
                    <a:pt x="475" y="453"/>
                    <a:pt x="474" y="452"/>
                    <a:pt x="474" y="452"/>
                  </a:cubicBezTo>
                  <a:cubicBezTo>
                    <a:pt x="474" y="452"/>
                    <a:pt x="474" y="452"/>
                    <a:pt x="474" y="452"/>
                  </a:cubicBezTo>
                  <a:cubicBezTo>
                    <a:pt x="473" y="451"/>
                    <a:pt x="473" y="451"/>
                    <a:pt x="473" y="451"/>
                  </a:cubicBezTo>
                  <a:cubicBezTo>
                    <a:pt x="473" y="451"/>
                    <a:pt x="473" y="451"/>
                    <a:pt x="473" y="451"/>
                  </a:cubicBezTo>
                  <a:cubicBezTo>
                    <a:pt x="473" y="450"/>
                    <a:pt x="473" y="450"/>
                    <a:pt x="473" y="450"/>
                  </a:cubicBezTo>
                  <a:cubicBezTo>
                    <a:pt x="473" y="450"/>
                    <a:pt x="474" y="452"/>
                    <a:pt x="473" y="452"/>
                  </a:cubicBezTo>
                  <a:cubicBezTo>
                    <a:pt x="473" y="452"/>
                    <a:pt x="473" y="452"/>
                    <a:pt x="473" y="452"/>
                  </a:cubicBezTo>
                  <a:cubicBezTo>
                    <a:pt x="474" y="453"/>
                    <a:pt x="475" y="455"/>
                    <a:pt x="474" y="454"/>
                  </a:cubicBezTo>
                  <a:cubicBezTo>
                    <a:pt x="475" y="454"/>
                    <a:pt x="475" y="454"/>
                    <a:pt x="475" y="454"/>
                  </a:cubicBezTo>
                  <a:cubicBezTo>
                    <a:pt x="475" y="455"/>
                    <a:pt x="475" y="455"/>
                    <a:pt x="475" y="455"/>
                  </a:cubicBezTo>
                  <a:cubicBezTo>
                    <a:pt x="474" y="455"/>
                    <a:pt x="475" y="456"/>
                    <a:pt x="475" y="456"/>
                  </a:cubicBezTo>
                  <a:cubicBezTo>
                    <a:pt x="475" y="456"/>
                    <a:pt x="475" y="456"/>
                    <a:pt x="475" y="456"/>
                  </a:cubicBezTo>
                  <a:cubicBezTo>
                    <a:pt x="475" y="455"/>
                    <a:pt x="475" y="457"/>
                    <a:pt x="476" y="457"/>
                  </a:cubicBezTo>
                  <a:cubicBezTo>
                    <a:pt x="475" y="457"/>
                    <a:pt x="475" y="458"/>
                    <a:pt x="475" y="458"/>
                  </a:cubicBezTo>
                  <a:cubicBezTo>
                    <a:pt x="475" y="458"/>
                    <a:pt x="475" y="458"/>
                    <a:pt x="475" y="458"/>
                  </a:cubicBezTo>
                  <a:cubicBezTo>
                    <a:pt x="475" y="458"/>
                    <a:pt x="475" y="459"/>
                    <a:pt x="475" y="459"/>
                  </a:cubicBezTo>
                  <a:cubicBezTo>
                    <a:pt x="475" y="459"/>
                    <a:pt x="475" y="459"/>
                    <a:pt x="475" y="459"/>
                  </a:cubicBezTo>
                  <a:cubicBezTo>
                    <a:pt x="474" y="459"/>
                    <a:pt x="476" y="461"/>
                    <a:pt x="476" y="463"/>
                  </a:cubicBezTo>
                  <a:cubicBezTo>
                    <a:pt x="476" y="463"/>
                    <a:pt x="476" y="463"/>
                    <a:pt x="476" y="463"/>
                  </a:cubicBezTo>
                  <a:cubicBezTo>
                    <a:pt x="475" y="463"/>
                    <a:pt x="475" y="463"/>
                    <a:pt x="475" y="463"/>
                  </a:cubicBezTo>
                  <a:cubicBezTo>
                    <a:pt x="476" y="463"/>
                    <a:pt x="476" y="464"/>
                    <a:pt x="476" y="464"/>
                  </a:cubicBezTo>
                  <a:cubicBezTo>
                    <a:pt x="476" y="464"/>
                    <a:pt x="476" y="464"/>
                    <a:pt x="476" y="464"/>
                  </a:cubicBezTo>
                  <a:cubicBezTo>
                    <a:pt x="477" y="464"/>
                    <a:pt x="478" y="463"/>
                    <a:pt x="478" y="462"/>
                  </a:cubicBezTo>
                  <a:cubicBezTo>
                    <a:pt x="478" y="462"/>
                    <a:pt x="478" y="462"/>
                    <a:pt x="478" y="461"/>
                  </a:cubicBezTo>
                  <a:cubicBezTo>
                    <a:pt x="478" y="461"/>
                    <a:pt x="479" y="461"/>
                    <a:pt x="479" y="461"/>
                  </a:cubicBezTo>
                  <a:cubicBezTo>
                    <a:pt x="479" y="461"/>
                    <a:pt x="479" y="462"/>
                    <a:pt x="479" y="462"/>
                  </a:cubicBezTo>
                  <a:cubicBezTo>
                    <a:pt x="479" y="461"/>
                    <a:pt x="479" y="461"/>
                    <a:pt x="480" y="461"/>
                  </a:cubicBezTo>
                  <a:cubicBezTo>
                    <a:pt x="480" y="461"/>
                    <a:pt x="480" y="461"/>
                    <a:pt x="480" y="461"/>
                  </a:cubicBezTo>
                  <a:cubicBezTo>
                    <a:pt x="480" y="461"/>
                    <a:pt x="480" y="461"/>
                    <a:pt x="480" y="461"/>
                  </a:cubicBezTo>
                  <a:cubicBezTo>
                    <a:pt x="480" y="460"/>
                    <a:pt x="480" y="460"/>
                    <a:pt x="480" y="460"/>
                  </a:cubicBezTo>
                  <a:close/>
                  <a:moveTo>
                    <a:pt x="465" y="464"/>
                  </a:moveTo>
                  <a:cubicBezTo>
                    <a:pt x="464" y="464"/>
                    <a:pt x="465" y="465"/>
                    <a:pt x="465" y="464"/>
                  </a:cubicBezTo>
                  <a:close/>
                  <a:moveTo>
                    <a:pt x="474" y="462"/>
                  </a:moveTo>
                  <a:cubicBezTo>
                    <a:pt x="474" y="462"/>
                    <a:pt x="474" y="462"/>
                    <a:pt x="474" y="462"/>
                  </a:cubicBezTo>
                  <a:cubicBezTo>
                    <a:pt x="474" y="461"/>
                    <a:pt x="474" y="462"/>
                    <a:pt x="474" y="462"/>
                  </a:cubicBezTo>
                  <a:close/>
                  <a:moveTo>
                    <a:pt x="439" y="446"/>
                  </a:moveTo>
                  <a:cubicBezTo>
                    <a:pt x="439" y="446"/>
                    <a:pt x="439" y="446"/>
                    <a:pt x="439" y="446"/>
                  </a:cubicBezTo>
                  <a:cubicBezTo>
                    <a:pt x="439" y="445"/>
                    <a:pt x="439" y="446"/>
                    <a:pt x="439" y="446"/>
                  </a:cubicBezTo>
                  <a:close/>
                  <a:moveTo>
                    <a:pt x="440" y="440"/>
                  </a:moveTo>
                  <a:cubicBezTo>
                    <a:pt x="440" y="440"/>
                    <a:pt x="440" y="441"/>
                    <a:pt x="440" y="441"/>
                  </a:cubicBezTo>
                  <a:cubicBezTo>
                    <a:pt x="441" y="442"/>
                    <a:pt x="439" y="439"/>
                    <a:pt x="440" y="440"/>
                  </a:cubicBezTo>
                  <a:close/>
                  <a:moveTo>
                    <a:pt x="439" y="442"/>
                  </a:moveTo>
                  <a:cubicBezTo>
                    <a:pt x="438" y="442"/>
                    <a:pt x="436" y="440"/>
                    <a:pt x="436" y="439"/>
                  </a:cubicBezTo>
                  <a:cubicBezTo>
                    <a:pt x="434" y="439"/>
                    <a:pt x="438" y="443"/>
                    <a:pt x="436" y="442"/>
                  </a:cubicBezTo>
                  <a:cubicBezTo>
                    <a:pt x="436" y="443"/>
                    <a:pt x="437" y="444"/>
                    <a:pt x="437" y="444"/>
                  </a:cubicBezTo>
                  <a:cubicBezTo>
                    <a:pt x="437" y="446"/>
                    <a:pt x="438" y="446"/>
                    <a:pt x="439" y="445"/>
                  </a:cubicBezTo>
                  <a:cubicBezTo>
                    <a:pt x="439" y="445"/>
                    <a:pt x="439" y="446"/>
                    <a:pt x="439" y="446"/>
                  </a:cubicBezTo>
                  <a:cubicBezTo>
                    <a:pt x="439" y="445"/>
                    <a:pt x="439" y="446"/>
                    <a:pt x="439" y="445"/>
                  </a:cubicBezTo>
                  <a:cubicBezTo>
                    <a:pt x="440" y="446"/>
                    <a:pt x="440" y="446"/>
                    <a:pt x="439" y="445"/>
                  </a:cubicBezTo>
                  <a:cubicBezTo>
                    <a:pt x="439" y="445"/>
                    <a:pt x="440" y="446"/>
                    <a:pt x="440" y="446"/>
                  </a:cubicBezTo>
                  <a:cubicBezTo>
                    <a:pt x="440" y="446"/>
                    <a:pt x="440" y="444"/>
                    <a:pt x="440" y="443"/>
                  </a:cubicBezTo>
                  <a:cubicBezTo>
                    <a:pt x="440" y="442"/>
                    <a:pt x="439" y="442"/>
                    <a:pt x="439" y="442"/>
                  </a:cubicBezTo>
                  <a:close/>
                  <a:moveTo>
                    <a:pt x="440" y="441"/>
                  </a:moveTo>
                  <a:cubicBezTo>
                    <a:pt x="440" y="441"/>
                    <a:pt x="440" y="442"/>
                    <a:pt x="440" y="442"/>
                  </a:cubicBezTo>
                  <a:cubicBezTo>
                    <a:pt x="440" y="441"/>
                    <a:pt x="440" y="441"/>
                    <a:pt x="440" y="441"/>
                  </a:cubicBezTo>
                  <a:close/>
                  <a:moveTo>
                    <a:pt x="410" y="385"/>
                  </a:moveTo>
                  <a:cubicBezTo>
                    <a:pt x="410" y="385"/>
                    <a:pt x="410" y="385"/>
                    <a:pt x="410" y="385"/>
                  </a:cubicBezTo>
                  <a:cubicBezTo>
                    <a:pt x="410" y="385"/>
                    <a:pt x="409" y="385"/>
                    <a:pt x="410" y="385"/>
                  </a:cubicBezTo>
                  <a:close/>
                  <a:moveTo>
                    <a:pt x="409" y="385"/>
                  </a:moveTo>
                  <a:cubicBezTo>
                    <a:pt x="409" y="385"/>
                    <a:pt x="409" y="386"/>
                    <a:pt x="409" y="385"/>
                  </a:cubicBezTo>
                  <a:close/>
                  <a:moveTo>
                    <a:pt x="417" y="384"/>
                  </a:moveTo>
                  <a:cubicBezTo>
                    <a:pt x="417" y="385"/>
                    <a:pt x="416" y="385"/>
                    <a:pt x="416" y="385"/>
                  </a:cubicBezTo>
                  <a:cubicBezTo>
                    <a:pt x="419" y="389"/>
                    <a:pt x="417" y="383"/>
                    <a:pt x="417" y="384"/>
                  </a:cubicBezTo>
                  <a:close/>
                  <a:moveTo>
                    <a:pt x="424" y="392"/>
                  </a:moveTo>
                  <a:cubicBezTo>
                    <a:pt x="424" y="392"/>
                    <a:pt x="425" y="393"/>
                    <a:pt x="424" y="392"/>
                  </a:cubicBezTo>
                  <a:close/>
                  <a:moveTo>
                    <a:pt x="435" y="437"/>
                  </a:moveTo>
                  <a:cubicBezTo>
                    <a:pt x="435" y="436"/>
                    <a:pt x="435" y="439"/>
                    <a:pt x="435" y="437"/>
                  </a:cubicBezTo>
                  <a:close/>
                  <a:moveTo>
                    <a:pt x="425" y="393"/>
                  </a:moveTo>
                  <a:cubicBezTo>
                    <a:pt x="425" y="393"/>
                    <a:pt x="425" y="393"/>
                    <a:pt x="425" y="393"/>
                  </a:cubicBezTo>
                  <a:cubicBezTo>
                    <a:pt x="425" y="392"/>
                    <a:pt x="425" y="393"/>
                    <a:pt x="425" y="393"/>
                  </a:cubicBezTo>
                  <a:cubicBezTo>
                    <a:pt x="425" y="393"/>
                    <a:pt x="425" y="393"/>
                    <a:pt x="425" y="393"/>
                  </a:cubicBezTo>
                  <a:close/>
                  <a:moveTo>
                    <a:pt x="426" y="426"/>
                  </a:moveTo>
                  <a:cubicBezTo>
                    <a:pt x="426" y="426"/>
                    <a:pt x="427" y="426"/>
                    <a:pt x="427" y="426"/>
                  </a:cubicBezTo>
                  <a:cubicBezTo>
                    <a:pt x="426" y="424"/>
                    <a:pt x="424" y="426"/>
                    <a:pt x="426" y="426"/>
                  </a:cubicBezTo>
                  <a:close/>
                  <a:moveTo>
                    <a:pt x="447" y="420"/>
                  </a:moveTo>
                  <a:cubicBezTo>
                    <a:pt x="447" y="420"/>
                    <a:pt x="447" y="420"/>
                    <a:pt x="447" y="420"/>
                  </a:cubicBezTo>
                  <a:cubicBezTo>
                    <a:pt x="446" y="421"/>
                    <a:pt x="447" y="423"/>
                    <a:pt x="447" y="420"/>
                  </a:cubicBezTo>
                  <a:close/>
                  <a:moveTo>
                    <a:pt x="425" y="389"/>
                  </a:moveTo>
                  <a:cubicBezTo>
                    <a:pt x="425" y="389"/>
                    <a:pt x="425" y="389"/>
                    <a:pt x="425" y="389"/>
                  </a:cubicBezTo>
                  <a:cubicBezTo>
                    <a:pt x="425" y="389"/>
                    <a:pt x="425" y="389"/>
                    <a:pt x="425" y="389"/>
                  </a:cubicBezTo>
                  <a:close/>
                  <a:moveTo>
                    <a:pt x="447" y="425"/>
                  </a:moveTo>
                  <a:cubicBezTo>
                    <a:pt x="447" y="424"/>
                    <a:pt x="447" y="425"/>
                    <a:pt x="447" y="425"/>
                  </a:cubicBezTo>
                  <a:close/>
                  <a:moveTo>
                    <a:pt x="447" y="424"/>
                  </a:moveTo>
                  <a:cubicBezTo>
                    <a:pt x="447" y="424"/>
                    <a:pt x="447" y="424"/>
                    <a:pt x="447" y="424"/>
                  </a:cubicBezTo>
                  <a:close/>
                  <a:moveTo>
                    <a:pt x="447" y="426"/>
                  </a:moveTo>
                  <a:cubicBezTo>
                    <a:pt x="448" y="428"/>
                    <a:pt x="446" y="430"/>
                    <a:pt x="446" y="431"/>
                  </a:cubicBezTo>
                  <a:cubicBezTo>
                    <a:pt x="444" y="435"/>
                    <a:pt x="440" y="437"/>
                    <a:pt x="437" y="437"/>
                  </a:cubicBezTo>
                  <a:cubicBezTo>
                    <a:pt x="436" y="435"/>
                    <a:pt x="435" y="435"/>
                    <a:pt x="435" y="435"/>
                  </a:cubicBezTo>
                  <a:cubicBezTo>
                    <a:pt x="424" y="422"/>
                    <a:pt x="429" y="424"/>
                    <a:pt x="424" y="423"/>
                  </a:cubicBezTo>
                  <a:cubicBezTo>
                    <a:pt x="423" y="422"/>
                    <a:pt x="423" y="420"/>
                    <a:pt x="422" y="418"/>
                  </a:cubicBezTo>
                  <a:cubicBezTo>
                    <a:pt x="418" y="414"/>
                    <a:pt x="410" y="411"/>
                    <a:pt x="405" y="410"/>
                  </a:cubicBezTo>
                  <a:cubicBezTo>
                    <a:pt x="403" y="409"/>
                    <a:pt x="401" y="409"/>
                    <a:pt x="400" y="409"/>
                  </a:cubicBezTo>
                  <a:cubicBezTo>
                    <a:pt x="398" y="407"/>
                    <a:pt x="398" y="406"/>
                    <a:pt x="397" y="404"/>
                  </a:cubicBezTo>
                  <a:cubicBezTo>
                    <a:pt x="395" y="398"/>
                    <a:pt x="394" y="394"/>
                    <a:pt x="394" y="392"/>
                  </a:cubicBezTo>
                  <a:cubicBezTo>
                    <a:pt x="395" y="389"/>
                    <a:pt x="396" y="388"/>
                    <a:pt x="399" y="387"/>
                  </a:cubicBezTo>
                  <a:cubicBezTo>
                    <a:pt x="402" y="389"/>
                    <a:pt x="405" y="389"/>
                    <a:pt x="406" y="386"/>
                  </a:cubicBezTo>
                  <a:cubicBezTo>
                    <a:pt x="407" y="386"/>
                    <a:pt x="408" y="387"/>
                    <a:pt x="408" y="387"/>
                  </a:cubicBezTo>
                  <a:cubicBezTo>
                    <a:pt x="407" y="386"/>
                    <a:pt x="408" y="386"/>
                    <a:pt x="409" y="387"/>
                  </a:cubicBezTo>
                  <a:cubicBezTo>
                    <a:pt x="409" y="387"/>
                    <a:pt x="409" y="387"/>
                    <a:pt x="409" y="386"/>
                  </a:cubicBezTo>
                  <a:cubicBezTo>
                    <a:pt x="409" y="386"/>
                    <a:pt x="409" y="386"/>
                    <a:pt x="409" y="386"/>
                  </a:cubicBezTo>
                  <a:cubicBezTo>
                    <a:pt x="409" y="385"/>
                    <a:pt x="410" y="385"/>
                    <a:pt x="411" y="385"/>
                  </a:cubicBezTo>
                  <a:cubicBezTo>
                    <a:pt x="411" y="385"/>
                    <a:pt x="411" y="385"/>
                    <a:pt x="411" y="385"/>
                  </a:cubicBezTo>
                  <a:cubicBezTo>
                    <a:pt x="411" y="385"/>
                    <a:pt x="411" y="385"/>
                    <a:pt x="411" y="385"/>
                  </a:cubicBezTo>
                  <a:cubicBezTo>
                    <a:pt x="412" y="385"/>
                    <a:pt x="413" y="386"/>
                    <a:pt x="414" y="388"/>
                  </a:cubicBezTo>
                  <a:cubicBezTo>
                    <a:pt x="414" y="388"/>
                    <a:pt x="414" y="388"/>
                    <a:pt x="415" y="389"/>
                  </a:cubicBezTo>
                  <a:cubicBezTo>
                    <a:pt x="415" y="389"/>
                    <a:pt x="417" y="386"/>
                    <a:pt x="417" y="386"/>
                  </a:cubicBezTo>
                  <a:cubicBezTo>
                    <a:pt x="421" y="385"/>
                    <a:pt x="423" y="390"/>
                    <a:pt x="424" y="392"/>
                  </a:cubicBezTo>
                  <a:cubicBezTo>
                    <a:pt x="423" y="392"/>
                    <a:pt x="424" y="394"/>
                    <a:pt x="425" y="395"/>
                  </a:cubicBezTo>
                  <a:cubicBezTo>
                    <a:pt x="425" y="395"/>
                    <a:pt x="425" y="395"/>
                    <a:pt x="425" y="396"/>
                  </a:cubicBezTo>
                  <a:cubicBezTo>
                    <a:pt x="429" y="399"/>
                    <a:pt x="436" y="402"/>
                    <a:pt x="432" y="394"/>
                  </a:cubicBezTo>
                  <a:cubicBezTo>
                    <a:pt x="432" y="394"/>
                    <a:pt x="432" y="393"/>
                    <a:pt x="432" y="393"/>
                  </a:cubicBezTo>
                  <a:cubicBezTo>
                    <a:pt x="432" y="393"/>
                    <a:pt x="433" y="393"/>
                    <a:pt x="433" y="393"/>
                  </a:cubicBezTo>
                  <a:cubicBezTo>
                    <a:pt x="434" y="394"/>
                    <a:pt x="433" y="396"/>
                    <a:pt x="434" y="397"/>
                  </a:cubicBezTo>
                  <a:cubicBezTo>
                    <a:pt x="436" y="399"/>
                    <a:pt x="440" y="408"/>
                    <a:pt x="441" y="411"/>
                  </a:cubicBezTo>
                  <a:cubicBezTo>
                    <a:pt x="441" y="411"/>
                    <a:pt x="441" y="413"/>
                    <a:pt x="442" y="414"/>
                  </a:cubicBezTo>
                  <a:cubicBezTo>
                    <a:pt x="443" y="416"/>
                    <a:pt x="445" y="421"/>
                    <a:pt x="447" y="426"/>
                  </a:cubicBezTo>
                  <a:close/>
                  <a:moveTo>
                    <a:pt x="429" y="398"/>
                  </a:moveTo>
                  <a:cubicBezTo>
                    <a:pt x="429" y="398"/>
                    <a:pt x="428" y="398"/>
                    <a:pt x="428" y="398"/>
                  </a:cubicBezTo>
                  <a:cubicBezTo>
                    <a:pt x="428" y="399"/>
                    <a:pt x="429" y="399"/>
                    <a:pt x="429" y="398"/>
                  </a:cubicBezTo>
                  <a:close/>
                  <a:moveTo>
                    <a:pt x="162" y="148"/>
                  </a:moveTo>
                  <a:cubicBezTo>
                    <a:pt x="161" y="148"/>
                    <a:pt x="161" y="148"/>
                    <a:pt x="162" y="148"/>
                  </a:cubicBezTo>
                  <a:close/>
                  <a:moveTo>
                    <a:pt x="77" y="93"/>
                  </a:moveTo>
                  <a:cubicBezTo>
                    <a:pt x="77" y="93"/>
                    <a:pt x="77" y="93"/>
                    <a:pt x="77" y="93"/>
                  </a:cubicBezTo>
                  <a:cubicBezTo>
                    <a:pt x="77" y="93"/>
                    <a:pt x="77" y="93"/>
                    <a:pt x="77" y="93"/>
                  </a:cubicBezTo>
                  <a:close/>
                  <a:moveTo>
                    <a:pt x="163" y="198"/>
                  </a:moveTo>
                  <a:cubicBezTo>
                    <a:pt x="163" y="197"/>
                    <a:pt x="163" y="198"/>
                    <a:pt x="163" y="198"/>
                  </a:cubicBezTo>
                  <a:close/>
                  <a:moveTo>
                    <a:pt x="157" y="194"/>
                  </a:moveTo>
                  <a:cubicBezTo>
                    <a:pt x="158" y="195"/>
                    <a:pt x="158" y="194"/>
                    <a:pt x="158" y="194"/>
                  </a:cubicBezTo>
                  <a:cubicBezTo>
                    <a:pt x="157" y="193"/>
                    <a:pt x="155" y="193"/>
                    <a:pt x="157" y="194"/>
                  </a:cubicBezTo>
                  <a:close/>
                  <a:moveTo>
                    <a:pt x="74" y="85"/>
                  </a:moveTo>
                  <a:cubicBezTo>
                    <a:pt x="74" y="86"/>
                    <a:pt x="74" y="85"/>
                    <a:pt x="74" y="85"/>
                  </a:cubicBezTo>
                  <a:close/>
                  <a:moveTo>
                    <a:pt x="171" y="148"/>
                  </a:moveTo>
                  <a:cubicBezTo>
                    <a:pt x="171" y="148"/>
                    <a:pt x="171" y="149"/>
                    <a:pt x="171" y="149"/>
                  </a:cubicBezTo>
                  <a:cubicBezTo>
                    <a:pt x="171" y="149"/>
                    <a:pt x="171" y="149"/>
                    <a:pt x="171" y="148"/>
                  </a:cubicBezTo>
                  <a:close/>
                  <a:moveTo>
                    <a:pt x="74" y="84"/>
                  </a:moveTo>
                  <a:cubicBezTo>
                    <a:pt x="75" y="83"/>
                    <a:pt x="74" y="84"/>
                    <a:pt x="74" y="84"/>
                  </a:cubicBezTo>
                  <a:cubicBezTo>
                    <a:pt x="74" y="84"/>
                    <a:pt x="74" y="84"/>
                    <a:pt x="74" y="84"/>
                  </a:cubicBezTo>
                  <a:close/>
                  <a:moveTo>
                    <a:pt x="74" y="85"/>
                  </a:moveTo>
                  <a:cubicBezTo>
                    <a:pt x="74" y="85"/>
                    <a:pt x="74" y="85"/>
                    <a:pt x="74" y="85"/>
                  </a:cubicBezTo>
                  <a:cubicBezTo>
                    <a:pt x="74" y="85"/>
                    <a:pt x="74" y="85"/>
                    <a:pt x="74" y="85"/>
                  </a:cubicBezTo>
                  <a:close/>
                  <a:moveTo>
                    <a:pt x="73" y="85"/>
                  </a:moveTo>
                  <a:cubicBezTo>
                    <a:pt x="73" y="84"/>
                    <a:pt x="74" y="84"/>
                    <a:pt x="73" y="84"/>
                  </a:cubicBezTo>
                  <a:cubicBezTo>
                    <a:pt x="73" y="84"/>
                    <a:pt x="73" y="84"/>
                    <a:pt x="73" y="85"/>
                  </a:cubicBezTo>
                  <a:close/>
                  <a:moveTo>
                    <a:pt x="75" y="89"/>
                  </a:moveTo>
                  <a:cubicBezTo>
                    <a:pt x="76" y="89"/>
                    <a:pt x="76" y="89"/>
                    <a:pt x="75" y="89"/>
                  </a:cubicBezTo>
                  <a:cubicBezTo>
                    <a:pt x="75" y="88"/>
                    <a:pt x="75" y="89"/>
                    <a:pt x="75" y="89"/>
                  </a:cubicBezTo>
                  <a:close/>
                  <a:moveTo>
                    <a:pt x="76" y="88"/>
                  </a:moveTo>
                  <a:cubicBezTo>
                    <a:pt x="75" y="88"/>
                    <a:pt x="76" y="88"/>
                    <a:pt x="76" y="88"/>
                  </a:cubicBezTo>
                  <a:cubicBezTo>
                    <a:pt x="76" y="88"/>
                    <a:pt x="76" y="87"/>
                    <a:pt x="76" y="88"/>
                  </a:cubicBezTo>
                  <a:close/>
                  <a:moveTo>
                    <a:pt x="76" y="88"/>
                  </a:moveTo>
                  <a:cubicBezTo>
                    <a:pt x="76" y="88"/>
                    <a:pt x="75" y="89"/>
                    <a:pt x="76" y="89"/>
                  </a:cubicBezTo>
                  <a:cubicBezTo>
                    <a:pt x="76" y="89"/>
                    <a:pt x="76" y="88"/>
                    <a:pt x="76" y="88"/>
                  </a:cubicBezTo>
                  <a:close/>
                  <a:moveTo>
                    <a:pt x="76" y="90"/>
                  </a:moveTo>
                  <a:cubicBezTo>
                    <a:pt x="76" y="90"/>
                    <a:pt x="76" y="90"/>
                    <a:pt x="76" y="90"/>
                  </a:cubicBezTo>
                  <a:cubicBezTo>
                    <a:pt x="75" y="89"/>
                    <a:pt x="76" y="90"/>
                    <a:pt x="76" y="90"/>
                  </a:cubicBezTo>
                  <a:close/>
                  <a:moveTo>
                    <a:pt x="75" y="88"/>
                  </a:moveTo>
                  <a:cubicBezTo>
                    <a:pt x="75" y="88"/>
                    <a:pt x="75" y="89"/>
                    <a:pt x="75" y="89"/>
                  </a:cubicBezTo>
                  <a:cubicBezTo>
                    <a:pt x="75" y="88"/>
                    <a:pt x="75" y="88"/>
                    <a:pt x="75" y="88"/>
                  </a:cubicBezTo>
                  <a:close/>
                  <a:moveTo>
                    <a:pt x="171" y="151"/>
                  </a:moveTo>
                  <a:cubicBezTo>
                    <a:pt x="171" y="151"/>
                    <a:pt x="171" y="151"/>
                    <a:pt x="171" y="151"/>
                  </a:cubicBezTo>
                  <a:cubicBezTo>
                    <a:pt x="171" y="151"/>
                    <a:pt x="171" y="151"/>
                    <a:pt x="171" y="151"/>
                  </a:cubicBezTo>
                  <a:close/>
                  <a:moveTo>
                    <a:pt x="142" y="173"/>
                  </a:moveTo>
                  <a:cubicBezTo>
                    <a:pt x="143" y="173"/>
                    <a:pt x="143" y="173"/>
                    <a:pt x="143" y="173"/>
                  </a:cubicBezTo>
                  <a:cubicBezTo>
                    <a:pt x="143" y="173"/>
                    <a:pt x="142" y="173"/>
                    <a:pt x="142" y="173"/>
                  </a:cubicBezTo>
                  <a:close/>
                  <a:moveTo>
                    <a:pt x="164" y="199"/>
                  </a:moveTo>
                  <a:cubicBezTo>
                    <a:pt x="164" y="198"/>
                    <a:pt x="164" y="199"/>
                    <a:pt x="164" y="199"/>
                  </a:cubicBezTo>
                  <a:close/>
                  <a:moveTo>
                    <a:pt x="164" y="200"/>
                  </a:moveTo>
                  <a:cubicBezTo>
                    <a:pt x="165" y="200"/>
                    <a:pt x="165" y="200"/>
                    <a:pt x="165" y="200"/>
                  </a:cubicBezTo>
                  <a:cubicBezTo>
                    <a:pt x="165" y="200"/>
                    <a:pt x="165" y="200"/>
                    <a:pt x="165" y="200"/>
                  </a:cubicBezTo>
                  <a:cubicBezTo>
                    <a:pt x="164" y="200"/>
                    <a:pt x="164" y="200"/>
                    <a:pt x="164" y="200"/>
                  </a:cubicBezTo>
                  <a:close/>
                  <a:moveTo>
                    <a:pt x="164" y="198"/>
                  </a:moveTo>
                  <a:cubicBezTo>
                    <a:pt x="164" y="198"/>
                    <a:pt x="164" y="198"/>
                    <a:pt x="164" y="198"/>
                  </a:cubicBezTo>
                  <a:cubicBezTo>
                    <a:pt x="164" y="198"/>
                    <a:pt x="164" y="198"/>
                    <a:pt x="164" y="198"/>
                  </a:cubicBezTo>
                  <a:close/>
                  <a:moveTo>
                    <a:pt x="171" y="151"/>
                  </a:moveTo>
                  <a:cubicBezTo>
                    <a:pt x="171" y="151"/>
                    <a:pt x="171" y="151"/>
                    <a:pt x="171" y="151"/>
                  </a:cubicBezTo>
                  <a:cubicBezTo>
                    <a:pt x="171" y="151"/>
                    <a:pt x="171" y="151"/>
                    <a:pt x="171" y="151"/>
                  </a:cubicBezTo>
                  <a:close/>
                  <a:moveTo>
                    <a:pt x="73" y="90"/>
                  </a:moveTo>
                  <a:cubicBezTo>
                    <a:pt x="73" y="90"/>
                    <a:pt x="73" y="90"/>
                    <a:pt x="73" y="90"/>
                  </a:cubicBezTo>
                  <a:cubicBezTo>
                    <a:pt x="73" y="90"/>
                    <a:pt x="73" y="90"/>
                    <a:pt x="73" y="90"/>
                  </a:cubicBezTo>
                  <a:close/>
                  <a:moveTo>
                    <a:pt x="165" y="208"/>
                  </a:moveTo>
                  <a:cubicBezTo>
                    <a:pt x="165" y="208"/>
                    <a:pt x="165" y="208"/>
                    <a:pt x="165" y="208"/>
                  </a:cubicBezTo>
                  <a:cubicBezTo>
                    <a:pt x="165" y="208"/>
                    <a:pt x="165" y="208"/>
                    <a:pt x="165" y="208"/>
                  </a:cubicBezTo>
                  <a:cubicBezTo>
                    <a:pt x="165" y="208"/>
                    <a:pt x="165" y="208"/>
                    <a:pt x="165" y="208"/>
                  </a:cubicBezTo>
                  <a:cubicBezTo>
                    <a:pt x="165" y="208"/>
                    <a:pt x="164" y="208"/>
                    <a:pt x="164" y="208"/>
                  </a:cubicBezTo>
                  <a:cubicBezTo>
                    <a:pt x="165" y="209"/>
                    <a:pt x="165" y="208"/>
                    <a:pt x="165" y="208"/>
                  </a:cubicBezTo>
                  <a:close/>
                  <a:moveTo>
                    <a:pt x="147" y="188"/>
                  </a:moveTo>
                  <a:cubicBezTo>
                    <a:pt x="148" y="188"/>
                    <a:pt x="148" y="188"/>
                    <a:pt x="148" y="188"/>
                  </a:cubicBezTo>
                  <a:cubicBezTo>
                    <a:pt x="148" y="188"/>
                    <a:pt x="149" y="189"/>
                    <a:pt x="149" y="189"/>
                  </a:cubicBezTo>
                  <a:cubicBezTo>
                    <a:pt x="149" y="189"/>
                    <a:pt x="150" y="189"/>
                    <a:pt x="150" y="189"/>
                  </a:cubicBezTo>
                  <a:cubicBezTo>
                    <a:pt x="150" y="189"/>
                    <a:pt x="150" y="190"/>
                    <a:pt x="150" y="190"/>
                  </a:cubicBezTo>
                  <a:cubicBezTo>
                    <a:pt x="150" y="190"/>
                    <a:pt x="150" y="190"/>
                    <a:pt x="151" y="190"/>
                  </a:cubicBezTo>
                  <a:cubicBezTo>
                    <a:pt x="151" y="190"/>
                    <a:pt x="151" y="191"/>
                    <a:pt x="151" y="191"/>
                  </a:cubicBezTo>
                  <a:cubicBezTo>
                    <a:pt x="151" y="191"/>
                    <a:pt x="151" y="190"/>
                    <a:pt x="151" y="190"/>
                  </a:cubicBezTo>
                  <a:cubicBezTo>
                    <a:pt x="151" y="190"/>
                    <a:pt x="152" y="190"/>
                    <a:pt x="152" y="190"/>
                  </a:cubicBezTo>
                  <a:cubicBezTo>
                    <a:pt x="152" y="190"/>
                    <a:pt x="152" y="191"/>
                    <a:pt x="152" y="191"/>
                  </a:cubicBezTo>
                  <a:cubicBezTo>
                    <a:pt x="152" y="191"/>
                    <a:pt x="153" y="191"/>
                    <a:pt x="153" y="191"/>
                  </a:cubicBezTo>
                  <a:cubicBezTo>
                    <a:pt x="153" y="191"/>
                    <a:pt x="154" y="191"/>
                    <a:pt x="154" y="192"/>
                  </a:cubicBezTo>
                  <a:cubicBezTo>
                    <a:pt x="154" y="192"/>
                    <a:pt x="154" y="192"/>
                    <a:pt x="154" y="192"/>
                  </a:cubicBezTo>
                  <a:cubicBezTo>
                    <a:pt x="154" y="192"/>
                    <a:pt x="155" y="192"/>
                    <a:pt x="155" y="192"/>
                  </a:cubicBezTo>
                  <a:cubicBezTo>
                    <a:pt x="154" y="191"/>
                    <a:pt x="154" y="190"/>
                    <a:pt x="153" y="190"/>
                  </a:cubicBezTo>
                  <a:cubicBezTo>
                    <a:pt x="152" y="189"/>
                    <a:pt x="154" y="191"/>
                    <a:pt x="154" y="190"/>
                  </a:cubicBezTo>
                  <a:cubicBezTo>
                    <a:pt x="154" y="190"/>
                    <a:pt x="153" y="190"/>
                    <a:pt x="153" y="190"/>
                  </a:cubicBezTo>
                  <a:cubicBezTo>
                    <a:pt x="152" y="189"/>
                    <a:pt x="152" y="189"/>
                    <a:pt x="152" y="188"/>
                  </a:cubicBezTo>
                  <a:cubicBezTo>
                    <a:pt x="152" y="188"/>
                    <a:pt x="151" y="188"/>
                    <a:pt x="151" y="188"/>
                  </a:cubicBezTo>
                  <a:cubicBezTo>
                    <a:pt x="151" y="188"/>
                    <a:pt x="150" y="187"/>
                    <a:pt x="150" y="187"/>
                  </a:cubicBezTo>
                  <a:cubicBezTo>
                    <a:pt x="150" y="187"/>
                    <a:pt x="150" y="187"/>
                    <a:pt x="150" y="188"/>
                  </a:cubicBezTo>
                  <a:cubicBezTo>
                    <a:pt x="149" y="187"/>
                    <a:pt x="148" y="186"/>
                    <a:pt x="148" y="186"/>
                  </a:cubicBezTo>
                  <a:cubicBezTo>
                    <a:pt x="149" y="187"/>
                    <a:pt x="149" y="187"/>
                    <a:pt x="149" y="188"/>
                  </a:cubicBezTo>
                  <a:cubicBezTo>
                    <a:pt x="149" y="188"/>
                    <a:pt x="149" y="188"/>
                    <a:pt x="150" y="189"/>
                  </a:cubicBezTo>
                  <a:cubicBezTo>
                    <a:pt x="150" y="189"/>
                    <a:pt x="149" y="189"/>
                    <a:pt x="149" y="189"/>
                  </a:cubicBezTo>
                  <a:cubicBezTo>
                    <a:pt x="149" y="188"/>
                    <a:pt x="148" y="188"/>
                    <a:pt x="148" y="188"/>
                  </a:cubicBezTo>
                  <a:cubicBezTo>
                    <a:pt x="148" y="188"/>
                    <a:pt x="148" y="188"/>
                    <a:pt x="148" y="188"/>
                  </a:cubicBezTo>
                  <a:cubicBezTo>
                    <a:pt x="147" y="187"/>
                    <a:pt x="147" y="187"/>
                    <a:pt x="147" y="187"/>
                  </a:cubicBezTo>
                  <a:cubicBezTo>
                    <a:pt x="147" y="187"/>
                    <a:pt x="147" y="187"/>
                    <a:pt x="147" y="187"/>
                  </a:cubicBezTo>
                  <a:cubicBezTo>
                    <a:pt x="147" y="187"/>
                    <a:pt x="147" y="187"/>
                    <a:pt x="147" y="187"/>
                  </a:cubicBezTo>
                  <a:cubicBezTo>
                    <a:pt x="147" y="187"/>
                    <a:pt x="147" y="187"/>
                    <a:pt x="147" y="187"/>
                  </a:cubicBezTo>
                  <a:cubicBezTo>
                    <a:pt x="147" y="188"/>
                    <a:pt x="147" y="188"/>
                    <a:pt x="147" y="188"/>
                  </a:cubicBezTo>
                  <a:close/>
                  <a:moveTo>
                    <a:pt x="165" y="205"/>
                  </a:moveTo>
                  <a:cubicBezTo>
                    <a:pt x="165" y="204"/>
                    <a:pt x="165" y="204"/>
                    <a:pt x="165" y="204"/>
                  </a:cubicBezTo>
                  <a:cubicBezTo>
                    <a:pt x="165" y="204"/>
                    <a:pt x="165" y="204"/>
                    <a:pt x="165" y="205"/>
                  </a:cubicBezTo>
                  <a:close/>
                  <a:moveTo>
                    <a:pt x="165" y="201"/>
                  </a:moveTo>
                  <a:cubicBezTo>
                    <a:pt x="165" y="201"/>
                    <a:pt x="165" y="201"/>
                    <a:pt x="165" y="201"/>
                  </a:cubicBezTo>
                  <a:cubicBezTo>
                    <a:pt x="165" y="202"/>
                    <a:pt x="165" y="201"/>
                    <a:pt x="165" y="201"/>
                  </a:cubicBezTo>
                  <a:close/>
                  <a:moveTo>
                    <a:pt x="165" y="202"/>
                  </a:moveTo>
                  <a:cubicBezTo>
                    <a:pt x="165" y="202"/>
                    <a:pt x="165" y="202"/>
                    <a:pt x="165" y="203"/>
                  </a:cubicBezTo>
                  <a:cubicBezTo>
                    <a:pt x="165" y="203"/>
                    <a:pt x="165" y="202"/>
                    <a:pt x="165" y="202"/>
                  </a:cubicBezTo>
                  <a:close/>
                  <a:moveTo>
                    <a:pt x="164" y="205"/>
                  </a:moveTo>
                  <a:cubicBezTo>
                    <a:pt x="164" y="205"/>
                    <a:pt x="164" y="205"/>
                    <a:pt x="164" y="205"/>
                  </a:cubicBezTo>
                  <a:cubicBezTo>
                    <a:pt x="164" y="206"/>
                    <a:pt x="165" y="205"/>
                    <a:pt x="164" y="205"/>
                  </a:cubicBezTo>
                  <a:close/>
                  <a:moveTo>
                    <a:pt x="165" y="204"/>
                  </a:moveTo>
                  <a:cubicBezTo>
                    <a:pt x="165" y="203"/>
                    <a:pt x="165" y="204"/>
                    <a:pt x="165" y="204"/>
                  </a:cubicBezTo>
                  <a:cubicBezTo>
                    <a:pt x="165" y="204"/>
                    <a:pt x="166" y="204"/>
                    <a:pt x="165" y="204"/>
                  </a:cubicBezTo>
                  <a:close/>
                  <a:moveTo>
                    <a:pt x="74" y="86"/>
                  </a:moveTo>
                  <a:cubicBezTo>
                    <a:pt x="74" y="86"/>
                    <a:pt x="74" y="86"/>
                    <a:pt x="74" y="86"/>
                  </a:cubicBezTo>
                  <a:cubicBezTo>
                    <a:pt x="74" y="86"/>
                    <a:pt x="74" y="86"/>
                    <a:pt x="74" y="86"/>
                  </a:cubicBezTo>
                  <a:close/>
                  <a:moveTo>
                    <a:pt x="142" y="181"/>
                  </a:moveTo>
                  <a:cubicBezTo>
                    <a:pt x="142" y="181"/>
                    <a:pt x="142" y="181"/>
                    <a:pt x="142" y="181"/>
                  </a:cubicBezTo>
                  <a:cubicBezTo>
                    <a:pt x="142" y="181"/>
                    <a:pt x="142" y="181"/>
                    <a:pt x="142" y="181"/>
                  </a:cubicBezTo>
                  <a:close/>
                  <a:moveTo>
                    <a:pt x="145" y="184"/>
                  </a:moveTo>
                  <a:cubicBezTo>
                    <a:pt x="145" y="184"/>
                    <a:pt x="146" y="185"/>
                    <a:pt x="146" y="185"/>
                  </a:cubicBezTo>
                  <a:cubicBezTo>
                    <a:pt x="146" y="185"/>
                    <a:pt x="146" y="185"/>
                    <a:pt x="146" y="185"/>
                  </a:cubicBezTo>
                  <a:cubicBezTo>
                    <a:pt x="146" y="185"/>
                    <a:pt x="146" y="185"/>
                    <a:pt x="147" y="185"/>
                  </a:cubicBezTo>
                  <a:cubicBezTo>
                    <a:pt x="147" y="185"/>
                    <a:pt x="147" y="185"/>
                    <a:pt x="147" y="185"/>
                  </a:cubicBezTo>
                  <a:cubicBezTo>
                    <a:pt x="147" y="185"/>
                    <a:pt x="147" y="185"/>
                    <a:pt x="147" y="185"/>
                  </a:cubicBezTo>
                  <a:cubicBezTo>
                    <a:pt x="147" y="184"/>
                    <a:pt x="146" y="184"/>
                    <a:pt x="146" y="184"/>
                  </a:cubicBezTo>
                  <a:cubicBezTo>
                    <a:pt x="146" y="184"/>
                    <a:pt x="145" y="183"/>
                    <a:pt x="145" y="183"/>
                  </a:cubicBezTo>
                  <a:cubicBezTo>
                    <a:pt x="145" y="183"/>
                    <a:pt x="145" y="183"/>
                    <a:pt x="145" y="183"/>
                  </a:cubicBezTo>
                  <a:cubicBezTo>
                    <a:pt x="144" y="182"/>
                    <a:pt x="144" y="182"/>
                    <a:pt x="144" y="181"/>
                  </a:cubicBezTo>
                  <a:cubicBezTo>
                    <a:pt x="144" y="181"/>
                    <a:pt x="143" y="181"/>
                    <a:pt x="143" y="181"/>
                  </a:cubicBezTo>
                  <a:cubicBezTo>
                    <a:pt x="143" y="181"/>
                    <a:pt x="143" y="181"/>
                    <a:pt x="143" y="180"/>
                  </a:cubicBezTo>
                  <a:cubicBezTo>
                    <a:pt x="143" y="181"/>
                    <a:pt x="143" y="181"/>
                    <a:pt x="143" y="181"/>
                  </a:cubicBezTo>
                  <a:cubicBezTo>
                    <a:pt x="143" y="181"/>
                    <a:pt x="143" y="180"/>
                    <a:pt x="142" y="180"/>
                  </a:cubicBezTo>
                  <a:cubicBezTo>
                    <a:pt x="142" y="180"/>
                    <a:pt x="143" y="180"/>
                    <a:pt x="143" y="180"/>
                  </a:cubicBezTo>
                  <a:cubicBezTo>
                    <a:pt x="143" y="180"/>
                    <a:pt x="142" y="178"/>
                    <a:pt x="141" y="178"/>
                  </a:cubicBezTo>
                  <a:cubicBezTo>
                    <a:pt x="141" y="178"/>
                    <a:pt x="142" y="179"/>
                    <a:pt x="142" y="179"/>
                  </a:cubicBezTo>
                  <a:cubicBezTo>
                    <a:pt x="141" y="178"/>
                    <a:pt x="141" y="178"/>
                    <a:pt x="140" y="178"/>
                  </a:cubicBezTo>
                  <a:cubicBezTo>
                    <a:pt x="140" y="178"/>
                    <a:pt x="141" y="178"/>
                    <a:pt x="141" y="178"/>
                  </a:cubicBezTo>
                  <a:cubicBezTo>
                    <a:pt x="141" y="178"/>
                    <a:pt x="140" y="178"/>
                    <a:pt x="140" y="178"/>
                  </a:cubicBezTo>
                  <a:cubicBezTo>
                    <a:pt x="140" y="177"/>
                    <a:pt x="140" y="177"/>
                    <a:pt x="139" y="177"/>
                  </a:cubicBezTo>
                  <a:cubicBezTo>
                    <a:pt x="139" y="176"/>
                    <a:pt x="138" y="176"/>
                    <a:pt x="138" y="176"/>
                  </a:cubicBezTo>
                  <a:cubicBezTo>
                    <a:pt x="138" y="176"/>
                    <a:pt x="138" y="175"/>
                    <a:pt x="138" y="175"/>
                  </a:cubicBezTo>
                  <a:cubicBezTo>
                    <a:pt x="136" y="174"/>
                    <a:pt x="135" y="175"/>
                    <a:pt x="134" y="175"/>
                  </a:cubicBezTo>
                  <a:cubicBezTo>
                    <a:pt x="134" y="175"/>
                    <a:pt x="133" y="174"/>
                    <a:pt x="133" y="175"/>
                  </a:cubicBezTo>
                  <a:cubicBezTo>
                    <a:pt x="133" y="175"/>
                    <a:pt x="134" y="175"/>
                    <a:pt x="134" y="175"/>
                  </a:cubicBezTo>
                  <a:cubicBezTo>
                    <a:pt x="135" y="175"/>
                    <a:pt x="136" y="175"/>
                    <a:pt x="137" y="176"/>
                  </a:cubicBezTo>
                  <a:cubicBezTo>
                    <a:pt x="138" y="177"/>
                    <a:pt x="137" y="176"/>
                    <a:pt x="137" y="176"/>
                  </a:cubicBezTo>
                  <a:cubicBezTo>
                    <a:pt x="137" y="176"/>
                    <a:pt x="137" y="177"/>
                    <a:pt x="137" y="176"/>
                  </a:cubicBezTo>
                  <a:cubicBezTo>
                    <a:pt x="137" y="177"/>
                    <a:pt x="137" y="177"/>
                    <a:pt x="138" y="177"/>
                  </a:cubicBezTo>
                  <a:cubicBezTo>
                    <a:pt x="138" y="177"/>
                    <a:pt x="138" y="177"/>
                    <a:pt x="138" y="177"/>
                  </a:cubicBezTo>
                  <a:cubicBezTo>
                    <a:pt x="138" y="177"/>
                    <a:pt x="138" y="177"/>
                    <a:pt x="138" y="177"/>
                  </a:cubicBezTo>
                  <a:cubicBezTo>
                    <a:pt x="138" y="177"/>
                    <a:pt x="139" y="178"/>
                    <a:pt x="139" y="178"/>
                  </a:cubicBezTo>
                  <a:cubicBezTo>
                    <a:pt x="139" y="179"/>
                    <a:pt x="141" y="180"/>
                    <a:pt x="141" y="180"/>
                  </a:cubicBezTo>
                  <a:cubicBezTo>
                    <a:pt x="141" y="180"/>
                    <a:pt x="143" y="183"/>
                    <a:pt x="143" y="183"/>
                  </a:cubicBezTo>
                  <a:cubicBezTo>
                    <a:pt x="143" y="183"/>
                    <a:pt x="143" y="183"/>
                    <a:pt x="143" y="183"/>
                  </a:cubicBezTo>
                  <a:cubicBezTo>
                    <a:pt x="143" y="183"/>
                    <a:pt x="143" y="183"/>
                    <a:pt x="143" y="183"/>
                  </a:cubicBezTo>
                  <a:cubicBezTo>
                    <a:pt x="143" y="183"/>
                    <a:pt x="144" y="184"/>
                    <a:pt x="145" y="184"/>
                  </a:cubicBezTo>
                  <a:close/>
                  <a:moveTo>
                    <a:pt x="138" y="181"/>
                  </a:moveTo>
                  <a:cubicBezTo>
                    <a:pt x="138" y="181"/>
                    <a:pt x="138" y="181"/>
                    <a:pt x="138" y="181"/>
                  </a:cubicBezTo>
                  <a:cubicBezTo>
                    <a:pt x="138" y="181"/>
                    <a:pt x="138" y="181"/>
                    <a:pt x="138" y="181"/>
                  </a:cubicBezTo>
                  <a:close/>
                  <a:moveTo>
                    <a:pt x="70" y="81"/>
                  </a:moveTo>
                  <a:cubicBezTo>
                    <a:pt x="70" y="81"/>
                    <a:pt x="70" y="81"/>
                    <a:pt x="70" y="81"/>
                  </a:cubicBezTo>
                  <a:cubicBezTo>
                    <a:pt x="70" y="80"/>
                    <a:pt x="70" y="80"/>
                    <a:pt x="70" y="81"/>
                  </a:cubicBezTo>
                  <a:close/>
                  <a:moveTo>
                    <a:pt x="70" y="81"/>
                  </a:moveTo>
                  <a:cubicBezTo>
                    <a:pt x="70" y="81"/>
                    <a:pt x="70" y="80"/>
                    <a:pt x="70" y="81"/>
                  </a:cubicBezTo>
                  <a:cubicBezTo>
                    <a:pt x="70" y="81"/>
                    <a:pt x="70" y="81"/>
                    <a:pt x="70" y="81"/>
                  </a:cubicBezTo>
                  <a:close/>
                  <a:moveTo>
                    <a:pt x="70" y="80"/>
                  </a:moveTo>
                  <a:cubicBezTo>
                    <a:pt x="70" y="80"/>
                    <a:pt x="70" y="80"/>
                    <a:pt x="70" y="80"/>
                  </a:cubicBezTo>
                  <a:cubicBezTo>
                    <a:pt x="70" y="80"/>
                    <a:pt x="70" y="80"/>
                    <a:pt x="70" y="80"/>
                  </a:cubicBezTo>
                  <a:close/>
                  <a:moveTo>
                    <a:pt x="70" y="80"/>
                  </a:moveTo>
                  <a:cubicBezTo>
                    <a:pt x="70" y="80"/>
                    <a:pt x="70" y="81"/>
                    <a:pt x="70" y="80"/>
                  </a:cubicBezTo>
                  <a:close/>
                  <a:moveTo>
                    <a:pt x="69" y="74"/>
                  </a:moveTo>
                  <a:cubicBezTo>
                    <a:pt x="69" y="74"/>
                    <a:pt x="69" y="74"/>
                    <a:pt x="69" y="74"/>
                  </a:cubicBezTo>
                  <a:cubicBezTo>
                    <a:pt x="69" y="74"/>
                    <a:pt x="69" y="74"/>
                    <a:pt x="69" y="74"/>
                  </a:cubicBezTo>
                  <a:close/>
                  <a:moveTo>
                    <a:pt x="71" y="79"/>
                  </a:moveTo>
                  <a:cubicBezTo>
                    <a:pt x="71" y="79"/>
                    <a:pt x="71" y="79"/>
                    <a:pt x="71" y="79"/>
                  </a:cubicBezTo>
                  <a:cubicBezTo>
                    <a:pt x="71" y="79"/>
                    <a:pt x="71" y="79"/>
                    <a:pt x="71" y="79"/>
                  </a:cubicBezTo>
                  <a:close/>
                  <a:moveTo>
                    <a:pt x="69" y="79"/>
                  </a:moveTo>
                  <a:cubicBezTo>
                    <a:pt x="69" y="79"/>
                    <a:pt x="70" y="79"/>
                    <a:pt x="70" y="79"/>
                  </a:cubicBezTo>
                  <a:cubicBezTo>
                    <a:pt x="69" y="79"/>
                    <a:pt x="69" y="79"/>
                    <a:pt x="69" y="79"/>
                  </a:cubicBezTo>
                  <a:close/>
                  <a:moveTo>
                    <a:pt x="69" y="79"/>
                  </a:moveTo>
                  <a:cubicBezTo>
                    <a:pt x="69" y="79"/>
                    <a:pt x="69" y="79"/>
                    <a:pt x="69" y="79"/>
                  </a:cubicBezTo>
                  <a:cubicBezTo>
                    <a:pt x="69" y="79"/>
                    <a:pt x="69" y="79"/>
                    <a:pt x="69" y="79"/>
                  </a:cubicBezTo>
                  <a:close/>
                  <a:moveTo>
                    <a:pt x="142" y="185"/>
                  </a:moveTo>
                  <a:cubicBezTo>
                    <a:pt x="142" y="184"/>
                    <a:pt x="142" y="184"/>
                    <a:pt x="142" y="185"/>
                  </a:cubicBezTo>
                  <a:cubicBezTo>
                    <a:pt x="143" y="186"/>
                    <a:pt x="143" y="186"/>
                    <a:pt x="144" y="186"/>
                  </a:cubicBezTo>
                  <a:cubicBezTo>
                    <a:pt x="144" y="186"/>
                    <a:pt x="144" y="187"/>
                    <a:pt x="144" y="187"/>
                  </a:cubicBezTo>
                  <a:cubicBezTo>
                    <a:pt x="144" y="186"/>
                    <a:pt x="144" y="186"/>
                    <a:pt x="144" y="186"/>
                  </a:cubicBezTo>
                  <a:cubicBezTo>
                    <a:pt x="144" y="186"/>
                    <a:pt x="144" y="186"/>
                    <a:pt x="144" y="186"/>
                  </a:cubicBezTo>
                  <a:cubicBezTo>
                    <a:pt x="144" y="185"/>
                    <a:pt x="143" y="185"/>
                    <a:pt x="142" y="185"/>
                  </a:cubicBezTo>
                  <a:close/>
                  <a:moveTo>
                    <a:pt x="69" y="78"/>
                  </a:moveTo>
                  <a:cubicBezTo>
                    <a:pt x="70" y="78"/>
                    <a:pt x="70" y="78"/>
                    <a:pt x="69" y="77"/>
                  </a:cubicBezTo>
                  <a:cubicBezTo>
                    <a:pt x="70" y="77"/>
                    <a:pt x="70" y="77"/>
                    <a:pt x="70" y="77"/>
                  </a:cubicBezTo>
                  <a:cubicBezTo>
                    <a:pt x="70" y="77"/>
                    <a:pt x="69" y="77"/>
                    <a:pt x="69" y="77"/>
                  </a:cubicBezTo>
                  <a:cubicBezTo>
                    <a:pt x="69" y="77"/>
                    <a:pt x="70" y="77"/>
                    <a:pt x="69" y="76"/>
                  </a:cubicBezTo>
                  <a:cubicBezTo>
                    <a:pt x="69" y="76"/>
                    <a:pt x="69" y="77"/>
                    <a:pt x="69" y="77"/>
                  </a:cubicBezTo>
                  <a:cubicBezTo>
                    <a:pt x="69" y="76"/>
                    <a:pt x="69" y="77"/>
                    <a:pt x="69" y="77"/>
                  </a:cubicBezTo>
                  <a:cubicBezTo>
                    <a:pt x="69" y="77"/>
                    <a:pt x="69" y="77"/>
                    <a:pt x="69" y="77"/>
                  </a:cubicBezTo>
                  <a:cubicBezTo>
                    <a:pt x="69" y="77"/>
                    <a:pt x="69" y="78"/>
                    <a:pt x="69" y="78"/>
                  </a:cubicBezTo>
                  <a:cubicBezTo>
                    <a:pt x="69" y="78"/>
                    <a:pt x="69" y="78"/>
                    <a:pt x="69" y="78"/>
                  </a:cubicBezTo>
                  <a:cubicBezTo>
                    <a:pt x="69" y="78"/>
                    <a:pt x="69" y="78"/>
                    <a:pt x="69" y="78"/>
                  </a:cubicBezTo>
                  <a:cubicBezTo>
                    <a:pt x="69" y="79"/>
                    <a:pt x="69" y="78"/>
                    <a:pt x="70" y="78"/>
                  </a:cubicBezTo>
                  <a:cubicBezTo>
                    <a:pt x="70" y="78"/>
                    <a:pt x="70" y="78"/>
                    <a:pt x="69" y="78"/>
                  </a:cubicBezTo>
                  <a:close/>
                  <a:moveTo>
                    <a:pt x="71" y="82"/>
                  </a:moveTo>
                  <a:cubicBezTo>
                    <a:pt x="71" y="82"/>
                    <a:pt x="71" y="82"/>
                    <a:pt x="71" y="82"/>
                  </a:cubicBezTo>
                  <a:cubicBezTo>
                    <a:pt x="71" y="82"/>
                    <a:pt x="71" y="81"/>
                    <a:pt x="71" y="82"/>
                  </a:cubicBezTo>
                  <a:close/>
                  <a:moveTo>
                    <a:pt x="71" y="82"/>
                  </a:moveTo>
                  <a:cubicBezTo>
                    <a:pt x="71" y="82"/>
                    <a:pt x="71" y="82"/>
                    <a:pt x="71" y="82"/>
                  </a:cubicBezTo>
                  <a:cubicBezTo>
                    <a:pt x="71" y="82"/>
                    <a:pt x="71" y="83"/>
                    <a:pt x="71" y="83"/>
                  </a:cubicBezTo>
                  <a:cubicBezTo>
                    <a:pt x="71" y="83"/>
                    <a:pt x="71" y="82"/>
                    <a:pt x="71" y="82"/>
                  </a:cubicBezTo>
                  <a:cubicBezTo>
                    <a:pt x="71" y="82"/>
                    <a:pt x="71" y="82"/>
                    <a:pt x="71" y="82"/>
                  </a:cubicBezTo>
                  <a:cubicBezTo>
                    <a:pt x="71" y="82"/>
                    <a:pt x="70" y="81"/>
                    <a:pt x="70" y="81"/>
                  </a:cubicBezTo>
                  <a:cubicBezTo>
                    <a:pt x="70" y="81"/>
                    <a:pt x="70" y="81"/>
                    <a:pt x="70" y="81"/>
                  </a:cubicBezTo>
                  <a:cubicBezTo>
                    <a:pt x="70" y="81"/>
                    <a:pt x="71" y="82"/>
                    <a:pt x="71" y="82"/>
                  </a:cubicBezTo>
                  <a:cubicBezTo>
                    <a:pt x="71" y="82"/>
                    <a:pt x="71" y="82"/>
                    <a:pt x="71" y="82"/>
                  </a:cubicBezTo>
                  <a:close/>
                  <a:moveTo>
                    <a:pt x="70" y="81"/>
                  </a:moveTo>
                  <a:cubicBezTo>
                    <a:pt x="70" y="81"/>
                    <a:pt x="70" y="81"/>
                    <a:pt x="70" y="81"/>
                  </a:cubicBezTo>
                  <a:cubicBezTo>
                    <a:pt x="70" y="81"/>
                    <a:pt x="70" y="81"/>
                    <a:pt x="70" y="81"/>
                  </a:cubicBezTo>
                  <a:close/>
                  <a:moveTo>
                    <a:pt x="70" y="80"/>
                  </a:moveTo>
                  <a:cubicBezTo>
                    <a:pt x="70" y="79"/>
                    <a:pt x="70" y="80"/>
                    <a:pt x="70" y="80"/>
                  </a:cubicBezTo>
                  <a:cubicBezTo>
                    <a:pt x="70" y="80"/>
                    <a:pt x="70" y="80"/>
                    <a:pt x="70" y="80"/>
                  </a:cubicBezTo>
                  <a:close/>
                  <a:moveTo>
                    <a:pt x="73" y="83"/>
                  </a:moveTo>
                  <a:cubicBezTo>
                    <a:pt x="73" y="84"/>
                    <a:pt x="73" y="83"/>
                    <a:pt x="73" y="83"/>
                  </a:cubicBezTo>
                  <a:close/>
                  <a:moveTo>
                    <a:pt x="72" y="87"/>
                  </a:moveTo>
                  <a:cubicBezTo>
                    <a:pt x="72" y="86"/>
                    <a:pt x="72" y="86"/>
                    <a:pt x="72" y="87"/>
                  </a:cubicBezTo>
                  <a:cubicBezTo>
                    <a:pt x="72" y="87"/>
                    <a:pt x="72" y="87"/>
                    <a:pt x="72" y="87"/>
                  </a:cubicBezTo>
                  <a:close/>
                  <a:moveTo>
                    <a:pt x="73" y="83"/>
                  </a:moveTo>
                  <a:cubicBezTo>
                    <a:pt x="73" y="82"/>
                    <a:pt x="73" y="82"/>
                    <a:pt x="72" y="83"/>
                  </a:cubicBezTo>
                  <a:cubicBezTo>
                    <a:pt x="72" y="83"/>
                    <a:pt x="73" y="83"/>
                    <a:pt x="73" y="83"/>
                  </a:cubicBezTo>
                  <a:close/>
                  <a:moveTo>
                    <a:pt x="73" y="89"/>
                  </a:moveTo>
                  <a:cubicBezTo>
                    <a:pt x="73" y="88"/>
                    <a:pt x="73" y="88"/>
                    <a:pt x="72" y="88"/>
                  </a:cubicBezTo>
                  <a:cubicBezTo>
                    <a:pt x="72" y="88"/>
                    <a:pt x="72" y="88"/>
                    <a:pt x="72" y="88"/>
                  </a:cubicBezTo>
                  <a:cubicBezTo>
                    <a:pt x="72" y="88"/>
                    <a:pt x="72" y="87"/>
                    <a:pt x="72" y="87"/>
                  </a:cubicBezTo>
                  <a:cubicBezTo>
                    <a:pt x="72" y="87"/>
                    <a:pt x="73" y="88"/>
                    <a:pt x="72" y="87"/>
                  </a:cubicBezTo>
                  <a:cubicBezTo>
                    <a:pt x="72" y="87"/>
                    <a:pt x="72" y="87"/>
                    <a:pt x="72" y="87"/>
                  </a:cubicBezTo>
                  <a:cubicBezTo>
                    <a:pt x="72" y="86"/>
                    <a:pt x="73" y="85"/>
                    <a:pt x="72" y="85"/>
                  </a:cubicBezTo>
                  <a:cubicBezTo>
                    <a:pt x="72" y="85"/>
                    <a:pt x="72" y="85"/>
                    <a:pt x="72" y="85"/>
                  </a:cubicBezTo>
                  <a:cubicBezTo>
                    <a:pt x="72" y="84"/>
                    <a:pt x="72" y="84"/>
                    <a:pt x="71" y="84"/>
                  </a:cubicBezTo>
                  <a:cubicBezTo>
                    <a:pt x="71" y="83"/>
                    <a:pt x="70" y="84"/>
                    <a:pt x="71" y="85"/>
                  </a:cubicBezTo>
                  <a:cubicBezTo>
                    <a:pt x="71" y="85"/>
                    <a:pt x="71" y="85"/>
                    <a:pt x="71" y="85"/>
                  </a:cubicBezTo>
                  <a:cubicBezTo>
                    <a:pt x="71" y="85"/>
                    <a:pt x="72" y="86"/>
                    <a:pt x="71" y="86"/>
                  </a:cubicBezTo>
                  <a:cubicBezTo>
                    <a:pt x="71" y="86"/>
                    <a:pt x="71" y="86"/>
                    <a:pt x="71" y="86"/>
                  </a:cubicBezTo>
                  <a:cubicBezTo>
                    <a:pt x="71" y="86"/>
                    <a:pt x="71" y="86"/>
                    <a:pt x="71" y="86"/>
                  </a:cubicBezTo>
                  <a:cubicBezTo>
                    <a:pt x="71" y="86"/>
                    <a:pt x="72" y="87"/>
                    <a:pt x="72" y="87"/>
                  </a:cubicBezTo>
                  <a:cubicBezTo>
                    <a:pt x="71" y="87"/>
                    <a:pt x="72" y="87"/>
                    <a:pt x="72" y="87"/>
                  </a:cubicBezTo>
                  <a:cubicBezTo>
                    <a:pt x="72" y="87"/>
                    <a:pt x="72" y="88"/>
                    <a:pt x="72" y="88"/>
                  </a:cubicBezTo>
                  <a:cubicBezTo>
                    <a:pt x="72" y="88"/>
                    <a:pt x="72" y="88"/>
                    <a:pt x="72" y="88"/>
                  </a:cubicBezTo>
                  <a:cubicBezTo>
                    <a:pt x="72" y="89"/>
                    <a:pt x="73" y="89"/>
                    <a:pt x="73" y="89"/>
                  </a:cubicBezTo>
                  <a:cubicBezTo>
                    <a:pt x="73" y="90"/>
                    <a:pt x="73" y="89"/>
                    <a:pt x="73" y="90"/>
                  </a:cubicBezTo>
                  <a:cubicBezTo>
                    <a:pt x="73" y="89"/>
                    <a:pt x="73" y="89"/>
                    <a:pt x="73" y="89"/>
                  </a:cubicBezTo>
                  <a:close/>
                  <a:moveTo>
                    <a:pt x="143" y="176"/>
                  </a:moveTo>
                  <a:cubicBezTo>
                    <a:pt x="143" y="176"/>
                    <a:pt x="143" y="176"/>
                    <a:pt x="143" y="176"/>
                  </a:cubicBezTo>
                  <a:close/>
                  <a:moveTo>
                    <a:pt x="135" y="176"/>
                  </a:moveTo>
                  <a:cubicBezTo>
                    <a:pt x="136" y="177"/>
                    <a:pt x="136" y="177"/>
                    <a:pt x="136" y="177"/>
                  </a:cubicBezTo>
                  <a:cubicBezTo>
                    <a:pt x="137" y="176"/>
                    <a:pt x="135" y="176"/>
                    <a:pt x="136" y="176"/>
                  </a:cubicBezTo>
                  <a:cubicBezTo>
                    <a:pt x="136" y="176"/>
                    <a:pt x="136" y="177"/>
                    <a:pt x="135" y="176"/>
                  </a:cubicBezTo>
                  <a:close/>
                  <a:moveTo>
                    <a:pt x="143" y="177"/>
                  </a:moveTo>
                  <a:cubicBezTo>
                    <a:pt x="143" y="177"/>
                    <a:pt x="143" y="177"/>
                    <a:pt x="143" y="177"/>
                  </a:cubicBezTo>
                  <a:cubicBezTo>
                    <a:pt x="143" y="177"/>
                    <a:pt x="143" y="177"/>
                    <a:pt x="143" y="176"/>
                  </a:cubicBezTo>
                  <a:cubicBezTo>
                    <a:pt x="142" y="177"/>
                    <a:pt x="142" y="177"/>
                    <a:pt x="142" y="177"/>
                  </a:cubicBezTo>
                  <a:cubicBezTo>
                    <a:pt x="143" y="177"/>
                    <a:pt x="143" y="178"/>
                    <a:pt x="143" y="177"/>
                  </a:cubicBezTo>
                  <a:close/>
                  <a:moveTo>
                    <a:pt x="71" y="82"/>
                  </a:moveTo>
                  <a:cubicBezTo>
                    <a:pt x="71" y="82"/>
                    <a:pt x="71" y="82"/>
                    <a:pt x="71" y="83"/>
                  </a:cubicBezTo>
                  <a:cubicBezTo>
                    <a:pt x="71" y="83"/>
                    <a:pt x="71" y="82"/>
                    <a:pt x="71" y="82"/>
                  </a:cubicBezTo>
                  <a:close/>
                  <a:moveTo>
                    <a:pt x="71" y="79"/>
                  </a:moveTo>
                  <a:cubicBezTo>
                    <a:pt x="71" y="78"/>
                    <a:pt x="71" y="80"/>
                    <a:pt x="71" y="79"/>
                  </a:cubicBezTo>
                  <a:close/>
                  <a:moveTo>
                    <a:pt x="71" y="81"/>
                  </a:moveTo>
                  <a:cubicBezTo>
                    <a:pt x="71" y="81"/>
                    <a:pt x="71" y="81"/>
                    <a:pt x="71" y="81"/>
                  </a:cubicBezTo>
                  <a:cubicBezTo>
                    <a:pt x="70" y="81"/>
                    <a:pt x="71" y="81"/>
                    <a:pt x="71" y="81"/>
                  </a:cubicBezTo>
                  <a:cubicBezTo>
                    <a:pt x="71" y="82"/>
                    <a:pt x="71" y="82"/>
                    <a:pt x="71" y="81"/>
                  </a:cubicBezTo>
                  <a:cubicBezTo>
                    <a:pt x="71" y="82"/>
                    <a:pt x="71" y="82"/>
                    <a:pt x="71" y="82"/>
                  </a:cubicBezTo>
                  <a:cubicBezTo>
                    <a:pt x="71" y="82"/>
                    <a:pt x="71" y="82"/>
                    <a:pt x="71" y="82"/>
                  </a:cubicBezTo>
                  <a:cubicBezTo>
                    <a:pt x="71" y="82"/>
                    <a:pt x="71" y="82"/>
                    <a:pt x="71" y="82"/>
                  </a:cubicBezTo>
                  <a:cubicBezTo>
                    <a:pt x="71" y="82"/>
                    <a:pt x="72" y="83"/>
                    <a:pt x="71" y="83"/>
                  </a:cubicBezTo>
                  <a:cubicBezTo>
                    <a:pt x="72" y="83"/>
                    <a:pt x="72" y="83"/>
                    <a:pt x="72" y="83"/>
                  </a:cubicBezTo>
                  <a:cubicBezTo>
                    <a:pt x="72" y="82"/>
                    <a:pt x="72" y="82"/>
                    <a:pt x="72" y="82"/>
                  </a:cubicBezTo>
                  <a:cubicBezTo>
                    <a:pt x="72" y="82"/>
                    <a:pt x="72" y="82"/>
                    <a:pt x="72" y="82"/>
                  </a:cubicBezTo>
                  <a:cubicBezTo>
                    <a:pt x="71" y="81"/>
                    <a:pt x="71" y="81"/>
                    <a:pt x="71" y="81"/>
                  </a:cubicBezTo>
                  <a:cubicBezTo>
                    <a:pt x="71" y="81"/>
                    <a:pt x="72" y="81"/>
                    <a:pt x="71" y="81"/>
                  </a:cubicBezTo>
                  <a:cubicBezTo>
                    <a:pt x="72" y="81"/>
                    <a:pt x="71" y="80"/>
                    <a:pt x="71" y="79"/>
                  </a:cubicBezTo>
                  <a:cubicBezTo>
                    <a:pt x="71" y="79"/>
                    <a:pt x="71" y="79"/>
                    <a:pt x="71" y="79"/>
                  </a:cubicBezTo>
                  <a:cubicBezTo>
                    <a:pt x="71" y="79"/>
                    <a:pt x="71" y="79"/>
                    <a:pt x="71" y="79"/>
                  </a:cubicBezTo>
                  <a:cubicBezTo>
                    <a:pt x="71" y="79"/>
                    <a:pt x="71" y="79"/>
                    <a:pt x="71" y="79"/>
                  </a:cubicBezTo>
                  <a:cubicBezTo>
                    <a:pt x="71" y="79"/>
                    <a:pt x="70" y="79"/>
                    <a:pt x="70" y="79"/>
                  </a:cubicBezTo>
                  <a:cubicBezTo>
                    <a:pt x="71" y="79"/>
                    <a:pt x="70" y="78"/>
                    <a:pt x="70" y="78"/>
                  </a:cubicBezTo>
                  <a:cubicBezTo>
                    <a:pt x="70" y="78"/>
                    <a:pt x="70" y="79"/>
                    <a:pt x="70" y="79"/>
                  </a:cubicBezTo>
                  <a:cubicBezTo>
                    <a:pt x="70" y="79"/>
                    <a:pt x="69" y="79"/>
                    <a:pt x="70" y="79"/>
                  </a:cubicBezTo>
                  <a:cubicBezTo>
                    <a:pt x="70" y="79"/>
                    <a:pt x="70" y="79"/>
                    <a:pt x="70" y="79"/>
                  </a:cubicBezTo>
                  <a:cubicBezTo>
                    <a:pt x="70" y="79"/>
                    <a:pt x="70" y="79"/>
                    <a:pt x="70" y="79"/>
                  </a:cubicBezTo>
                  <a:cubicBezTo>
                    <a:pt x="70" y="79"/>
                    <a:pt x="70" y="79"/>
                    <a:pt x="70" y="79"/>
                  </a:cubicBezTo>
                  <a:cubicBezTo>
                    <a:pt x="70" y="79"/>
                    <a:pt x="71" y="81"/>
                    <a:pt x="71" y="81"/>
                  </a:cubicBezTo>
                  <a:close/>
                  <a:moveTo>
                    <a:pt x="71" y="79"/>
                  </a:moveTo>
                  <a:cubicBezTo>
                    <a:pt x="71" y="79"/>
                    <a:pt x="71" y="79"/>
                    <a:pt x="71" y="79"/>
                  </a:cubicBezTo>
                  <a:cubicBezTo>
                    <a:pt x="71" y="79"/>
                    <a:pt x="71" y="79"/>
                    <a:pt x="71" y="79"/>
                  </a:cubicBezTo>
                  <a:close/>
                  <a:moveTo>
                    <a:pt x="139" y="176"/>
                  </a:moveTo>
                  <a:cubicBezTo>
                    <a:pt x="139" y="176"/>
                    <a:pt x="139" y="176"/>
                    <a:pt x="139" y="176"/>
                  </a:cubicBezTo>
                  <a:cubicBezTo>
                    <a:pt x="139" y="176"/>
                    <a:pt x="139" y="176"/>
                    <a:pt x="139" y="176"/>
                  </a:cubicBezTo>
                  <a:close/>
                  <a:moveTo>
                    <a:pt x="98" y="144"/>
                  </a:moveTo>
                  <a:cubicBezTo>
                    <a:pt x="98" y="144"/>
                    <a:pt x="98" y="144"/>
                    <a:pt x="97" y="144"/>
                  </a:cubicBezTo>
                  <a:cubicBezTo>
                    <a:pt x="97" y="143"/>
                    <a:pt x="97" y="143"/>
                    <a:pt x="98" y="144"/>
                  </a:cubicBezTo>
                  <a:close/>
                  <a:moveTo>
                    <a:pt x="78" y="92"/>
                  </a:moveTo>
                  <a:cubicBezTo>
                    <a:pt x="78" y="92"/>
                    <a:pt x="78" y="92"/>
                    <a:pt x="78" y="92"/>
                  </a:cubicBezTo>
                  <a:cubicBezTo>
                    <a:pt x="78" y="92"/>
                    <a:pt x="78" y="92"/>
                    <a:pt x="78" y="92"/>
                  </a:cubicBezTo>
                  <a:close/>
                  <a:moveTo>
                    <a:pt x="74" y="87"/>
                  </a:moveTo>
                  <a:cubicBezTo>
                    <a:pt x="75" y="88"/>
                    <a:pt x="75" y="88"/>
                    <a:pt x="75" y="88"/>
                  </a:cubicBezTo>
                  <a:cubicBezTo>
                    <a:pt x="75" y="87"/>
                    <a:pt x="74" y="87"/>
                    <a:pt x="74" y="87"/>
                  </a:cubicBezTo>
                  <a:close/>
                  <a:moveTo>
                    <a:pt x="74" y="83"/>
                  </a:moveTo>
                  <a:cubicBezTo>
                    <a:pt x="74" y="83"/>
                    <a:pt x="74" y="83"/>
                    <a:pt x="74" y="83"/>
                  </a:cubicBezTo>
                  <a:cubicBezTo>
                    <a:pt x="74" y="84"/>
                    <a:pt x="74" y="83"/>
                    <a:pt x="74" y="83"/>
                  </a:cubicBezTo>
                  <a:close/>
                  <a:moveTo>
                    <a:pt x="149" y="155"/>
                  </a:moveTo>
                  <a:cubicBezTo>
                    <a:pt x="149" y="155"/>
                    <a:pt x="149" y="155"/>
                    <a:pt x="149" y="155"/>
                  </a:cubicBezTo>
                  <a:cubicBezTo>
                    <a:pt x="149" y="155"/>
                    <a:pt x="149" y="155"/>
                    <a:pt x="149" y="155"/>
                  </a:cubicBezTo>
                  <a:close/>
                  <a:moveTo>
                    <a:pt x="83" y="102"/>
                  </a:moveTo>
                  <a:cubicBezTo>
                    <a:pt x="83" y="102"/>
                    <a:pt x="83" y="102"/>
                    <a:pt x="83" y="102"/>
                  </a:cubicBezTo>
                  <a:cubicBezTo>
                    <a:pt x="83" y="102"/>
                    <a:pt x="83" y="101"/>
                    <a:pt x="83" y="101"/>
                  </a:cubicBezTo>
                  <a:cubicBezTo>
                    <a:pt x="78" y="93"/>
                    <a:pt x="78" y="97"/>
                    <a:pt x="78" y="97"/>
                  </a:cubicBezTo>
                  <a:cubicBezTo>
                    <a:pt x="78" y="96"/>
                    <a:pt x="79" y="98"/>
                    <a:pt x="79" y="97"/>
                  </a:cubicBezTo>
                  <a:cubicBezTo>
                    <a:pt x="79" y="97"/>
                    <a:pt x="79" y="98"/>
                    <a:pt x="79" y="98"/>
                  </a:cubicBezTo>
                  <a:cubicBezTo>
                    <a:pt x="79" y="98"/>
                    <a:pt x="79" y="98"/>
                    <a:pt x="79" y="98"/>
                  </a:cubicBezTo>
                  <a:cubicBezTo>
                    <a:pt x="79" y="98"/>
                    <a:pt x="79" y="98"/>
                    <a:pt x="79" y="98"/>
                  </a:cubicBezTo>
                  <a:cubicBezTo>
                    <a:pt x="79" y="98"/>
                    <a:pt x="79" y="98"/>
                    <a:pt x="79" y="99"/>
                  </a:cubicBezTo>
                  <a:cubicBezTo>
                    <a:pt x="79" y="98"/>
                    <a:pt x="79" y="99"/>
                    <a:pt x="79" y="99"/>
                  </a:cubicBezTo>
                  <a:cubicBezTo>
                    <a:pt x="79" y="99"/>
                    <a:pt x="80" y="99"/>
                    <a:pt x="80" y="99"/>
                  </a:cubicBezTo>
                  <a:cubicBezTo>
                    <a:pt x="80" y="99"/>
                    <a:pt x="80" y="99"/>
                    <a:pt x="80" y="99"/>
                  </a:cubicBezTo>
                  <a:cubicBezTo>
                    <a:pt x="80" y="99"/>
                    <a:pt x="80" y="100"/>
                    <a:pt x="80" y="100"/>
                  </a:cubicBezTo>
                  <a:cubicBezTo>
                    <a:pt x="81" y="100"/>
                    <a:pt x="81" y="100"/>
                    <a:pt x="81" y="101"/>
                  </a:cubicBezTo>
                  <a:cubicBezTo>
                    <a:pt x="81" y="101"/>
                    <a:pt x="81" y="101"/>
                    <a:pt x="83" y="103"/>
                  </a:cubicBezTo>
                  <a:cubicBezTo>
                    <a:pt x="83" y="103"/>
                    <a:pt x="83" y="103"/>
                    <a:pt x="83" y="103"/>
                  </a:cubicBezTo>
                  <a:cubicBezTo>
                    <a:pt x="83" y="103"/>
                    <a:pt x="83" y="103"/>
                    <a:pt x="83" y="102"/>
                  </a:cubicBezTo>
                  <a:close/>
                  <a:moveTo>
                    <a:pt x="145" y="179"/>
                  </a:moveTo>
                  <a:cubicBezTo>
                    <a:pt x="145" y="179"/>
                    <a:pt x="145" y="179"/>
                    <a:pt x="145" y="179"/>
                  </a:cubicBezTo>
                  <a:cubicBezTo>
                    <a:pt x="145" y="179"/>
                    <a:pt x="145" y="179"/>
                    <a:pt x="145" y="179"/>
                  </a:cubicBezTo>
                  <a:close/>
                  <a:moveTo>
                    <a:pt x="141" y="172"/>
                  </a:moveTo>
                  <a:cubicBezTo>
                    <a:pt x="141" y="172"/>
                    <a:pt x="141" y="173"/>
                    <a:pt x="141" y="173"/>
                  </a:cubicBezTo>
                  <a:cubicBezTo>
                    <a:pt x="141" y="172"/>
                    <a:pt x="141" y="172"/>
                    <a:pt x="141" y="172"/>
                  </a:cubicBezTo>
                  <a:cubicBezTo>
                    <a:pt x="141" y="173"/>
                    <a:pt x="141" y="173"/>
                    <a:pt x="142" y="173"/>
                  </a:cubicBezTo>
                  <a:cubicBezTo>
                    <a:pt x="142" y="173"/>
                    <a:pt x="142" y="173"/>
                    <a:pt x="142" y="173"/>
                  </a:cubicBezTo>
                  <a:cubicBezTo>
                    <a:pt x="142" y="173"/>
                    <a:pt x="142" y="173"/>
                    <a:pt x="142" y="173"/>
                  </a:cubicBezTo>
                  <a:cubicBezTo>
                    <a:pt x="142" y="173"/>
                    <a:pt x="142" y="173"/>
                    <a:pt x="142" y="173"/>
                  </a:cubicBezTo>
                  <a:cubicBezTo>
                    <a:pt x="142" y="173"/>
                    <a:pt x="142" y="173"/>
                    <a:pt x="141" y="172"/>
                  </a:cubicBezTo>
                  <a:close/>
                  <a:moveTo>
                    <a:pt x="142" y="175"/>
                  </a:moveTo>
                  <a:cubicBezTo>
                    <a:pt x="141" y="176"/>
                    <a:pt x="142" y="176"/>
                    <a:pt x="142" y="176"/>
                  </a:cubicBezTo>
                  <a:cubicBezTo>
                    <a:pt x="143" y="176"/>
                    <a:pt x="142" y="175"/>
                    <a:pt x="142" y="175"/>
                  </a:cubicBezTo>
                  <a:cubicBezTo>
                    <a:pt x="142" y="175"/>
                    <a:pt x="142" y="175"/>
                    <a:pt x="142" y="175"/>
                  </a:cubicBezTo>
                  <a:close/>
                  <a:moveTo>
                    <a:pt x="145" y="177"/>
                  </a:moveTo>
                  <a:cubicBezTo>
                    <a:pt x="145" y="176"/>
                    <a:pt x="143" y="175"/>
                    <a:pt x="144" y="176"/>
                  </a:cubicBezTo>
                  <a:cubicBezTo>
                    <a:pt x="144" y="176"/>
                    <a:pt x="145" y="177"/>
                    <a:pt x="144" y="177"/>
                  </a:cubicBezTo>
                  <a:cubicBezTo>
                    <a:pt x="144" y="177"/>
                    <a:pt x="144" y="177"/>
                    <a:pt x="145" y="177"/>
                  </a:cubicBezTo>
                  <a:cubicBezTo>
                    <a:pt x="145" y="177"/>
                    <a:pt x="145" y="177"/>
                    <a:pt x="145" y="177"/>
                  </a:cubicBezTo>
                  <a:cubicBezTo>
                    <a:pt x="145" y="177"/>
                    <a:pt x="145" y="177"/>
                    <a:pt x="145" y="177"/>
                  </a:cubicBezTo>
                  <a:close/>
                  <a:moveTo>
                    <a:pt x="149" y="155"/>
                  </a:moveTo>
                  <a:cubicBezTo>
                    <a:pt x="149" y="155"/>
                    <a:pt x="149" y="155"/>
                    <a:pt x="149" y="155"/>
                  </a:cubicBezTo>
                  <a:cubicBezTo>
                    <a:pt x="148" y="155"/>
                    <a:pt x="149" y="155"/>
                    <a:pt x="149" y="155"/>
                  </a:cubicBezTo>
                  <a:close/>
                  <a:moveTo>
                    <a:pt x="76" y="90"/>
                  </a:moveTo>
                  <a:cubicBezTo>
                    <a:pt x="76" y="90"/>
                    <a:pt x="76" y="90"/>
                    <a:pt x="76" y="91"/>
                  </a:cubicBezTo>
                  <a:cubicBezTo>
                    <a:pt x="76" y="90"/>
                    <a:pt x="76" y="90"/>
                    <a:pt x="77" y="90"/>
                  </a:cubicBezTo>
                  <a:cubicBezTo>
                    <a:pt x="77" y="90"/>
                    <a:pt x="76" y="90"/>
                    <a:pt x="76" y="90"/>
                  </a:cubicBezTo>
                  <a:close/>
                  <a:moveTo>
                    <a:pt x="129" y="79"/>
                  </a:moveTo>
                  <a:cubicBezTo>
                    <a:pt x="129" y="79"/>
                    <a:pt x="129" y="79"/>
                    <a:pt x="129" y="79"/>
                  </a:cubicBezTo>
                  <a:cubicBezTo>
                    <a:pt x="129" y="78"/>
                    <a:pt x="129" y="79"/>
                    <a:pt x="129" y="79"/>
                  </a:cubicBezTo>
                  <a:close/>
                  <a:moveTo>
                    <a:pt x="103" y="67"/>
                  </a:moveTo>
                  <a:cubicBezTo>
                    <a:pt x="103" y="67"/>
                    <a:pt x="103" y="67"/>
                    <a:pt x="103" y="66"/>
                  </a:cubicBezTo>
                  <a:cubicBezTo>
                    <a:pt x="103" y="66"/>
                    <a:pt x="103" y="67"/>
                    <a:pt x="103" y="67"/>
                  </a:cubicBezTo>
                  <a:close/>
                  <a:moveTo>
                    <a:pt x="145" y="178"/>
                  </a:moveTo>
                  <a:cubicBezTo>
                    <a:pt x="145" y="178"/>
                    <a:pt x="145" y="178"/>
                    <a:pt x="145" y="178"/>
                  </a:cubicBezTo>
                  <a:cubicBezTo>
                    <a:pt x="146" y="179"/>
                    <a:pt x="146" y="179"/>
                    <a:pt x="145" y="178"/>
                  </a:cubicBezTo>
                  <a:close/>
                  <a:moveTo>
                    <a:pt x="162" y="153"/>
                  </a:moveTo>
                  <a:cubicBezTo>
                    <a:pt x="163" y="151"/>
                    <a:pt x="161" y="152"/>
                    <a:pt x="160" y="152"/>
                  </a:cubicBezTo>
                  <a:cubicBezTo>
                    <a:pt x="161" y="152"/>
                    <a:pt x="161" y="152"/>
                    <a:pt x="161" y="152"/>
                  </a:cubicBezTo>
                  <a:cubicBezTo>
                    <a:pt x="161" y="152"/>
                    <a:pt x="162" y="152"/>
                    <a:pt x="162" y="152"/>
                  </a:cubicBezTo>
                  <a:cubicBezTo>
                    <a:pt x="162" y="153"/>
                    <a:pt x="162" y="153"/>
                    <a:pt x="162" y="153"/>
                  </a:cubicBezTo>
                  <a:cubicBezTo>
                    <a:pt x="162" y="153"/>
                    <a:pt x="162" y="153"/>
                    <a:pt x="162" y="153"/>
                  </a:cubicBezTo>
                  <a:cubicBezTo>
                    <a:pt x="162" y="153"/>
                    <a:pt x="162" y="153"/>
                    <a:pt x="162" y="153"/>
                  </a:cubicBezTo>
                  <a:close/>
                  <a:moveTo>
                    <a:pt x="93" y="55"/>
                  </a:moveTo>
                  <a:cubicBezTo>
                    <a:pt x="93" y="55"/>
                    <a:pt x="93" y="55"/>
                    <a:pt x="93" y="55"/>
                  </a:cubicBezTo>
                  <a:cubicBezTo>
                    <a:pt x="93" y="55"/>
                    <a:pt x="93" y="55"/>
                    <a:pt x="93" y="55"/>
                  </a:cubicBezTo>
                  <a:close/>
                  <a:moveTo>
                    <a:pt x="32" y="27"/>
                  </a:moveTo>
                  <a:cubicBezTo>
                    <a:pt x="32" y="27"/>
                    <a:pt x="33" y="27"/>
                    <a:pt x="33" y="27"/>
                  </a:cubicBezTo>
                  <a:cubicBezTo>
                    <a:pt x="32" y="27"/>
                    <a:pt x="32" y="27"/>
                    <a:pt x="32" y="27"/>
                  </a:cubicBezTo>
                  <a:close/>
                  <a:moveTo>
                    <a:pt x="38" y="54"/>
                  </a:moveTo>
                  <a:cubicBezTo>
                    <a:pt x="38" y="54"/>
                    <a:pt x="38" y="54"/>
                    <a:pt x="38" y="54"/>
                  </a:cubicBezTo>
                  <a:cubicBezTo>
                    <a:pt x="38" y="54"/>
                    <a:pt x="39" y="54"/>
                    <a:pt x="38" y="54"/>
                  </a:cubicBezTo>
                  <a:close/>
                  <a:moveTo>
                    <a:pt x="39" y="60"/>
                  </a:moveTo>
                  <a:cubicBezTo>
                    <a:pt x="39" y="60"/>
                    <a:pt x="39" y="60"/>
                    <a:pt x="39" y="60"/>
                  </a:cubicBezTo>
                  <a:close/>
                  <a:moveTo>
                    <a:pt x="33" y="51"/>
                  </a:moveTo>
                  <a:cubicBezTo>
                    <a:pt x="33" y="52"/>
                    <a:pt x="33" y="51"/>
                    <a:pt x="33" y="51"/>
                  </a:cubicBezTo>
                  <a:cubicBezTo>
                    <a:pt x="33" y="51"/>
                    <a:pt x="33" y="51"/>
                    <a:pt x="33" y="51"/>
                  </a:cubicBezTo>
                  <a:close/>
                  <a:moveTo>
                    <a:pt x="72" y="79"/>
                  </a:moveTo>
                  <a:cubicBezTo>
                    <a:pt x="72" y="79"/>
                    <a:pt x="72" y="79"/>
                    <a:pt x="71" y="79"/>
                  </a:cubicBezTo>
                  <a:cubicBezTo>
                    <a:pt x="71" y="79"/>
                    <a:pt x="72" y="79"/>
                    <a:pt x="72" y="79"/>
                  </a:cubicBezTo>
                  <a:close/>
                  <a:moveTo>
                    <a:pt x="73" y="42"/>
                  </a:moveTo>
                  <a:cubicBezTo>
                    <a:pt x="73" y="42"/>
                    <a:pt x="73" y="42"/>
                    <a:pt x="73" y="43"/>
                  </a:cubicBezTo>
                  <a:cubicBezTo>
                    <a:pt x="74" y="43"/>
                    <a:pt x="73" y="42"/>
                    <a:pt x="73" y="42"/>
                  </a:cubicBezTo>
                  <a:close/>
                  <a:moveTo>
                    <a:pt x="78" y="42"/>
                  </a:moveTo>
                  <a:cubicBezTo>
                    <a:pt x="78" y="41"/>
                    <a:pt x="77" y="41"/>
                    <a:pt x="77" y="41"/>
                  </a:cubicBezTo>
                  <a:cubicBezTo>
                    <a:pt x="77" y="41"/>
                    <a:pt x="78" y="42"/>
                    <a:pt x="78" y="42"/>
                  </a:cubicBezTo>
                  <a:close/>
                  <a:moveTo>
                    <a:pt x="148" y="184"/>
                  </a:moveTo>
                  <a:cubicBezTo>
                    <a:pt x="147" y="183"/>
                    <a:pt x="149" y="187"/>
                    <a:pt x="149" y="184"/>
                  </a:cubicBezTo>
                  <a:cubicBezTo>
                    <a:pt x="149" y="184"/>
                    <a:pt x="148" y="184"/>
                    <a:pt x="148" y="184"/>
                  </a:cubicBezTo>
                  <a:cubicBezTo>
                    <a:pt x="148" y="184"/>
                    <a:pt x="148" y="184"/>
                    <a:pt x="148" y="184"/>
                  </a:cubicBezTo>
                  <a:close/>
                  <a:moveTo>
                    <a:pt x="103" y="65"/>
                  </a:moveTo>
                  <a:cubicBezTo>
                    <a:pt x="103" y="65"/>
                    <a:pt x="103" y="64"/>
                    <a:pt x="103" y="65"/>
                  </a:cubicBezTo>
                  <a:close/>
                  <a:moveTo>
                    <a:pt x="103" y="66"/>
                  </a:moveTo>
                  <a:cubicBezTo>
                    <a:pt x="102" y="65"/>
                    <a:pt x="103" y="66"/>
                    <a:pt x="103" y="66"/>
                  </a:cubicBezTo>
                  <a:close/>
                  <a:moveTo>
                    <a:pt x="82" y="100"/>
                  </a:moveTo>
                  <a:cubicBezTo>
                    <a:pt x="82" y="100"/>
                    <a:pt x="82" y="100"/>
                    <a:pt x="82" y="100"/>
                  </a:cubicBezTo>
                  <a:cubicBezTo>
                    <a:pt x="81" y="99"/>
                    <a:pt x="82" y="99"/>
                    <a:pt x="82" y="100"/>
                  </a:cubicBezTo>
                  <a:close/>
                  <a:moveTo>
                    <a:pt x="84" y="103"/>
                  </a:moveTo>
                  <a:cubicBezTo>
                    <a:pt x="84" y="102"/>
                    <a:pt x="84" y="103"/>
                    <a:pt x="84" y="103"/>
                  </a:cubicBezTo>
                  <a:close/>
                  <a:moveTo>
                    <a:pt x="83" y="102"/>
                  </a:moveTo>
                  <a:cubicBezTo>
                    <a:pt x="83" y="102"/>
                    <a:pt x="83" y="102"/>
                    <a:pt x="83" y="102"/>
                  </a:cubicBezTo>
                  <a:cubicBezTo>
                    <a:pt x="83" y="102"/>
                    <a:pt x="83" y="101"/>
                    <a:pt x="83" y="102"/>
                  </a:cubicBezTo>
                  <a:close/>
                  <a:moveTo>
                    <a:pt x="83" y="103"/>
                  </a:moveTo>
                  <a:cubicBezTo>
                    <a:pt x="83" y="103"/>
                    <a:pt x="83" y="103"/>
                    <a:pt x="84" y="103"/>
                  </a:cubicBezTo>
                  <a:cubicBezTo>
                    <a:pt x="84" y="103"/>
                    <a:pt x="84" y="103"/>
                    <a:pt x="83" y="103"/>
                  </a:cubicBezTo>
                  <a:close/>
                  <a:moveTo>
                    <a:pt x="125" y="70"/>
                  </a:moveTo>
                  <a:cubicBezTo>
                    <a:pt x="124" y="70"/>
                    <a:pt x="124" y="70"/>
                    <a:pt x="125" y="71"/>
                  </a:cubicBezTo>
                  <a:cubicBezTo>
                    <a:pt x="125" y="71"/>
                    <a:pt x="125" y="71"/>
                    <a:pt x="125" y="70"/>
                  </a:cubicBezTo>
                  <a:close/>
                  <a:moveTo>
                    <a:pt x="84" y="103"/>
                  </a:moveTo>
                  <a:cubicBezTo>
                    <a:pt x="84" y="103"/>
                    <a:pt x="84" y="103"/>
                    <a:pt x="84" y="103"/>
                  </a:cubicBezTo>
                  <a:close/>
                  <a:moveTo>
                    <a:pt x="119" y="68"/>
                  </a:moveTo>
                  <a:cubicBezTo>
                    <a:pt x="119" y="68"/>
                    <a:pt x="119" y="69"/>
                    <a:pt x="119" y="69"/>
                  </a:cubicBezTo>
                  <a:cubicBezTo>
                    <a:pt x="119" y="69"/>
                    <a:pt x="119" y="68"/>
                    <a:pt x="119" y="68"/>
                  </a:cubicBezTo>
                  <a:close/>
                  <a:moveTo>
                    <a:pt x="173" y="156"/>
                  </a:moveTo>
                  <a:cubicBezTo>
                    <a:pt x="173" y="157"/>
                    <a:pt x="173" y="156"/>
                    <a:pt x="173" y="156"/>
                  </a:cubicBezTo>
                  <a:cubicBezTo>
                    <a:pt x="173" y="156"/>
                    <a:pt x="173" y="156"/>
                    <a:pt x="173" y="156"/>
                  </a:cubicBezTo>
                  <a:close/>
                  <a:moveTo>
                    <a:pt x="167" y="151"/>
                  </a:moveTo>
                  <a:cubicBezTo>
                    <a:pt x="167" y="151"/>
                    <a:pt x="167" y="151"/>
                    <a:pt x="167" y="151"/>
                  </a:cubicBezTo>
                  <a:cubicBezTo>
                    <a:pt x="167" y="151"/>
                    <a:pt x="167" y="151"/>
                    <a:pt x="167" y="151"/>
                  </a:cubicBezTo>
                  <a:close/>
                  <a:moveTo>
                    <a:pt x="124" y="70"/>
                  </a:moveTo>
                  <a:cubicBezTo>
                    <a:pt x="124" y="70"/>
                    <a:pt x="124" y="70"/>
                    <a:pt x="124" y="70"/>
                  </a:cubicBezTo>
                  <a:cubicBezTo>
                    <a:pt x="124" y="70"/>
                    <a:pt x="124" y="70"/>
                    <a:pt x="124" y="70"/>
                  </a:cubicBezTo>
                  <a:close/>
                  <a:moveTo>
                    <a:pt x="167" y="151"/>
                  </a:moveTo>
                  <a:cubicBezTo>
                    <a:pt x="167" y="151"/>
                    <a:pt x="167" y="151"/>
                    <a:pt x="166" y="151"/>
                  </a:cubicBezTo>
                  <a:cubicBezTo>
                    <a:pt x="166" y="151"/>
                    <a:pt x="167" y="151"/>
                    <a:pt x="167" y="151"/>
                  </a:cubicBezTo>
                  <a:cubicBezTo>
                    <a:pt x="167" y="151"/>
                    <a:pt x="167" y="151"/>
                    <a:pt x="167" y="151"/>
                  </a:cubicBezTo>
                  <a:close/>
                  <a:moveTo>
                    <a:pt x="172" y="156"/>
                  </a:moveTo>
                  <a:cubicBezTo>
                    <a:pt x="171" y="156"/>
                    <a:pt x="171" y="156"/>
                    <a:pt x="172" y="156"/>
                  </a:cubicBezTo>
                  <a:close/>
                  <a:moveTo>
                    <a:pt x="171" y="152"/>
                  </a:moveTo>
                  <a:cubicBezTo>
                    <a:pt x="171" y="151"/>
                    <a:pt x="171" y="151"/>
                    <a:pt x="171" y="151"/>
                  </a:cubicBezTo>
                  <a:cubicBezTo>
                    <a:pt x="171" y="151"/>
                    <a:pt x="171" y="151"/>
                    <a:pt x="171" y="151"/>
                  </a:cubicBezTo>
                  <a:cubicBezTo>
                    <a:pt x="171" y="151"/>
                    <a:pt x="171" y="151"/>
                    <a:pt x="171" y="151"/>
                  </a:cubicBezTo>
                  <a:cubicBezTo>
                    <a:pt x="172" y="151"/>
                    <a:pt x="171" y="150"/>
                    <a:pt x="170" y="150"/>
                  </a:cubicBezTo>
                  <a:cubicBezTo>
                    <a:pt x="170" y="149"/>
                    <a:pt x="170" y="150"/>
                    <a:pt x="170" y="150"/>
                  </a:cubicBezTo>
                  <a:cubicBezTo>
                    <a:pt x="170" y="150"/>
                    <a:pt x="170" y="150"/>
                    <a:pt x="169" y="150"/>
                  </a:cubicBezTo>
                  <a:cubicBezTo>
                    <a:pt x="170" y="150"/>
                    <a:pt x="170" y="150"/>
                    <a:pt x="170" y="150"/>
                  </a:cubicBezTo>
                  <a:cubicBezTo>
                    <a:pt x="170" y="150"/>
                    <a:pt x="170" y="149"/>
                    <a:pt x="170" y="149"/>
                  </a:cubicBezTo>
                  <a:cubicBezTo>
                    <a:pt x="170" y="149"/>
                    <a:pt x="171" y="148"/>
                    <a:pt x="170" y="148"/>
                  </a:cubicBezTo>
                  <a:cubicBezTo>
                    <a:pt x="171" y="148"/>
                    <a:pt x="171" y="146"/>
                    <a:pt x="169" y="148"/>
                  </a:cubicBezTo>
                  <a:cubicBezTo>
                    <a:pt x="169" y="148"/>
                    <a:pt x="168" y="149"/>
                    <a:pt x="168" y="149"/>
                  </a:cubicBezTo>
                  <a:cubicBezTo>
                    <a:pt x="168" y="149"/>
                    <a:pt x="168" y="149"/>
                    <a:pt x="168" y="149"/>
                  </a:cubicBezTo>
                  <a:cubicBezTo>
                    <a:pt x="168" y="149"/>
                    <a:pt x="168" y="150"/>
                    <a:pt x="168" y="150"/>
                  </a:cubicBezTo>
                  <a:cubicBezTo>
                    <a:pt x="168" y="150"/>
                    <a:pt x="168" y="150"/>
                    <a:pt x="168" y="150"/>
                  </a:cubicBezTo>
                  <a:cubicBezTo>
                    <a:pt x="167" y="150"/>
                    <a:pt x="167" y="150"/>
                    <a:pt x="167" y="151"/>
                  </a:cubicBezTo>
                  <a:cubicBezTo>
                    <a:pt x="167" y="151"/>
                    <a:pt x="167" y="151"/>
                    <a:pt x="167" y="151"/>
                  </a:cubicBezTo>
                  <a:cubicBezTo>
                    <a:pt x="167" y="151"/>
                    <a:pt x="166" y="152"/>
                    <a:pt x="166" y="152"/>
                  </a:cubicBezTo>
                  <a:cubicBezTo>
                    <a:pt x="167" y="153"/>
                    <a:pt x="167" y="153"/>
                    <a:pt x="168" y="153"/>
                  </a:cubicBezTo>
                  <a:cubicBezTo>
                    <a:pt x="168" y="153"/>
                    <a:pt x="168" y="153"/>
                    <a:pt x="168" y="153"/>
                  </a:cubicBezTo>
                  <a:cubicBezTo>
                    <a:pt x="168" y="154"/>
                    <a:pt x="169" y="154"/>
                    <a:pt x="169" y="154"/>
                  </a:cubicBezTo>
                  <a:cubicBezTo>
                    <a:pt x="169" y="155"/>
                    <a:pt x="170" y="154"/>
                    <a:pt x="171" y="155"/>
                  </a:cubicBezTo>
                  <a:cubicBezTo>
                    <a:pt x="171" y="154"/>
                    <a:pt x="170" y="155"/>
                    <a:pt x="171" y="155"/>
                  </a:cubicBezTo>
                  <a:cubicBezTo>
                    <a:pt x="171" y="155"/>
                    <a:pt x="171" y="155"/>
                    <a:pt x="171" y="155"/>
                  </a:cubicBezTo>
                  <a:cubicBezTo>
                    <a:pt x="171" y="155"/>
                    <a:pt x="171" y="155"/>
                    <a:pt x="171" y="155"/>
                  </a:cubicBezTo>
                  <a:cubicBezTo>
                    <a:pt x="171" y="156"/>
                    <a:pt x="172" y="155"/>
                    <a:pt x="171" y="155"/>
                  </a:cubicBezTo>
                  <a:cubicBezTo>
                    <a:pt x="171" y="155"/>
                    <a:pt x="172" y="156"/>
                    <a:pt x="172" y="156"/>
                  </a:cubicBezTo>
                  <a:cubicBezTo>
                    <a:pt x="172" y="156"/>
                    <a:pt x="172" y="156"/>
                    <a:pt x="172" y="156"/>
                  </a:cubicBezTo>
                  <a:cubicBezTo>
                    <a:pt x="172" y="157"/>
                    <a:pt x="172" y="156"/>
                    <a:pt x="172" y="156"/>
                  </a:cubicBezTo>
                  <a:cubicBezTo>
                    <a:pt x="172" y="156"/>
                    <a:pt x="172" y="156"/>
                    <a:pt x="173" y="156"/>
                  </a:cubicBezTo>
                  <a:cubicBezTo>
                    <a:pt x="173" y="156"/>
                    <a:pt x="173" y="155"/>
                    <a:pt x="173" y="156"/>
                  </a:cubicBezTo>
                  <a:cubicBezTo>
                    <a:pt x="173" y="156"/>
                    <a:pt x="173" y="157"/>
                    <a:pt x="173" y="157"/>
                  </a:cubicBezTo>
                  <a:cubicBezTo>
                    <a:pt x="172" y="157"/>
                    <a:pt x="174" y="158"/>
                    <a:pt x="174" y="158"/>
                  </a:cubicBezTo>
                  <a:cubicBezTo>
                    <a:pt x="173" y="158"/>
                    <a:pt x="176" y="160"/>
                    <a:pt x="175" y="158"/>
                  </a:cubicBezTo>
                  <a:cubicBezTo>
                    <a:pt x="175" y="158"/>
                    <a:pt x="175" y="158"/>
                    <a:pt x="175" y="157"/>
                  </a:cubicBezTo>
                  <a:cubicBezTo>
                    <a:pt x="175" y="157"/>
                    <a:pt x="175" y="157"/>
                    <a:pt x="175" y="157"/>
                  </a:cubicBezTo>
                  <a:cubicBezTo>
                    <a:pt x="175" y="157"/>
                    <a:pt x="175" y="157"/>
                    <a:pt x="174" y="157"/>
                  </a:cubicBezTo>
                  <a:cubicBezTo>
                    <a:pt x="174" y="157"/>
                    <a:pt x="174" y="157"/>
                    <a:pt x="174" y="157"/>
                  </a:cubicBezTo>
                  <a:cubicBezTo>
                    <a:pt x="175" y="156"/>
                    <a:pt x="174" y="156"/>
                    <a:pt x="174" y="156"/>
                  </a:cubicBezTo>
                  <a:cubicBezTo>
                    <a:pt x="174" y="156"/>
                    <a:pt x="174" y="156"/>
                    <a:pt x="173" y="155"/>
                  </a:cubicBezTo>
                  <a:cubicBezTo>
                    <a:pt x="173" y="155"/>
                    <a:pt x="173" y="155"/>
                    <a:pt x="174" y="155"/>
                  </a:cubicBezTo>
                  <a:cubicBezTo>
                    <a:pt x="173" y="155"/>
                    <a:pt x="174" y="156"/>
                    <a:pt x="174" y="156"/>
                  </a:cubicBezTo>
                  <a:cubicBezTo>
                    <a:pt x="174" y="156"/>
                    <a:pt x="174" y="155"/>
                    <a:pt x="175" y="155"/>
                  </a:cubicBezTo>
                  <a:cubicBezTo>
                    <a:pt x="175" y="155"/>
                    <a:pt x="175" y="155"/>
                    <a:pt x="175" y="155"/>
                  </a:cubicBezTo>
                  <a:cubicBezTo>
                    <a:pt x="174" y="155"/>
                    <a:pt x="174" y="155"/>
                    <a:pt x="174" y="155"/>
                  </a:cubicBezTo>
                  <a:cubicBezTo>
                    <a:pt x="174" y="155"/>
                    <a:pt x="174" y="155"/>
                    <a:pt x="174" y="155"/>
                  </a:cubicBezTo>
                  <a:cubicBezTo>
                    <a:pt x="174" y="155"/>
                    <a:pt x="174" y="155"/>
                    <a:pt x="173" y="155"/>
                  </a:cubicBezTo>
                  <a:cubicBezTo>
                    <a:pt x="173" y="155"/>
                    <a:pt x="174" y="155"/>
                    <a:pt x="174" y="155"/>
                  </a:cubicBezTo>
                  <a:cubicBezTo>
                    <a:pt x="173" y="155"/>
                    <a:pt x="174" y="155"/>
                    <a:pt x="174" y="155"/>
                  </a:cubicBezTo>
                  <a:cubicBezTo>
                    <a:pt x="173" y="154"/>
                    <a:pt x="173" y="154"/>
                    <a:pt x="173" y="154"/>
                  </a:cubicBezTo>
                  <a:cubicBezTo>
                    <a:pt x="174" y="154"/>
                    <a:pt x="173" y="152"/>
                    <a:pt x="173" y="153"/>
                  </a:cubicBezTo>
                  <a:cubicBezTo>
                    <a:pt x="173" y="153"/>
                    <a:pt x="173" y="152"/>
                    <a:pt x="173" y="152"/>
                  </a:cubicBezTo>
                  <a:cubicBezTo>
                    <a:pt x="172" y="152"/>
                    <a:pt x="172" y="151"/>
                    <a:pt x="172" y="152"/>
                  </a:cubicBezTo>
                  <a:cubicBezTo>
                    <a:pt x="172" y="152"/>
                    <a:pt x="172" y="152"/>
                    <a:pt x="172" y="152"/>
                  </a:cubicBezTo>
                  <a:cubicBezTo>
                    <a:pt x="171" y="153"/>
                    <a:pt x="172" y="152"/>
                    <a:pt x="172" y="152"/>
                  </a:cubicBezTo>
                  <a:cubicBezTo>
                    <a:pt x="172" y="152"/>
                    <a:pt x="171" y="152"/>
                    <a:pt x="171" y="152"/>
                  </a:cubicBezTo>
                  <a:close/>
                  <a:moveTo>
                    <a:pt x="173" y="152"/>
                  </a:moveTo>
                  <a:cubicBezTo>
                    <a:pt x="173" y="152"/>
                    <a:pt x="173" y="152"/>
                    <a:pt x="173" y="152"/>
                  </a:cubicBezTo>
                  <a:cubicBezTo>
                    <a:pt x="173" y="152"/>
                    <a:pt x="173" y="152"/>
                    <a:pt x="173" y="152"/>
                  </a:cubicBezTo>
                  <a:close/>
                  <a:moveTo>
                    <a:pt x="79" y="96"/>
                  </a:moveTo>
                  <a:cubicBezTo>
                    <a:pt x="79" y="96"/>
                    <a:pt x="79" y="96"/>
                    <a:pt x="79" y="96"/>
                  </a:cubicBezTo>
                  <a:close/>
                  <a:moveTo>
                    <a:pt x="148" y="183"/>
                  </a:moveTo>
                  <a:cubicBezTo>
                    <a:pt x="148" y="183"/>
                    <a:pt x="149" y="183"/>
                    <a:pt x="149" y="183"/>
                  </a:cubicBezTo>
                  <a:cubicBezTo>
                    <a:pt x="149" y="183"/>
                    <a:pt x="149" y="183"/>
                    <a:pt x="148" y="183"/>
                  </a:cubicBezTo>
                  <a:close/>
                  <a:moveTo>
                    <a:pt x="71" y="77"/>
                  </a:moveTo>
                  <a:cubicBezTo>
                    <a:pt x="70" y="77"/>
                    <a:pt x="70" y="77"/>
                    <a:pt x="70" y="77"/>
                  </a:cubicBezTo>
                  <a:cubicBezTo>
                    <a:pt x="70" y="77"/>
                    <a:pt x="70" y="77"/>
                    <a:pt x="70" y="77"/>
                  </a:cubicBezTo>
                  <a:cubicBezTo>
                    <a:pt x="70" y="77"/>
                    <a:pt x="69" y="76"/>
                    <a:pt x="70" y="77"/>
                  </a:cubicBezTo>
                  <a:cubicBezTo>
                    <a:pt x="70" y="78"/>
                    <a:pt x="70" y="78"/>
                    <a:pt x="70" y="78"/>
                  </a:cubicBezTo>
                  <a:cubicBezTo>
                    <a:pt x="70" y="78"/>
                    <a:pt x="70" y="77"/>
                    <a:pt x="70" y="77"/>
                  </a:cubicBezTo>
                  <a:cubicBezTo>
                    <a:pt x="70" y="78"/>
                    <a:pt x="71" y="78"/>
                    <a:pt x="71" y="78"/>
                  </a:cubicBezTo>
                  <a:cubicBezTo>
                    <a:pt x="71" y="78"/>
                    <a:pt x="71" y="78"/>
                    <a:pt x="71" y="78"/>
                  </a:cubicBezTo>
                  <a:cubicBezTo>
                    <a:pt x="71" y="79"/>
                    <a:pt x="71" y="77"/>
                    <a:pt x="71" y="78"/>
                  </a:cubicBezTo>
                  <a:cubicBezTo>
                    <a:pt x="71" y="78"/>
                    <a:pt x="71" y="78"/>
                    <a:pt x="71" y="77"/>
                  </a:cubicBezTo>
                  <a:cubicBezTo>
                    <a:pt x="71" y="77"/>
                    <a:pt x="71" y="77"/>
                    <a:pt x="71" y="77"/>
                  </a:cubicBezTo>
                  <a:close/>
                  <a:moveTo>
                    <a:pt x="147" y="179"/>
                  </a:moveTo>
                  <a:cubicBezTo>
                    <a:pt x="147" y="179"/>
                    <a:pt x="147" y="179"/>
                    <a:pt x="147" y="179"/>
                  </a:cubicBezTo>
                  <a:cubicBezTo>
                    <a:pt x="147" y="179"/>
                    <a:pt x="147" y="179"/>
                    <a:pt x="147" y="179"/>
                  </a:cubicBezTo>
                  <a:close/>
                  <a:moveTo>
                    <a:pt x="147" y="182"/>
                  </a:moveTo>
                  <a:cubicBezTo>
                    <a:pt x="148" y="182"/>
                    <a:pt x="148" y="182"/>
                    <a:pt x="147" y="182"/>
                  </a:cubicBezTo>
                  <a:cubicBezTo>
                    <a:pt x="147" y="182"/>
                    <a:pt x="147" y="182"/>
                    <a:pt x="147" y="182"/>
                  </a:cubicBezTo>
                  <a:cubicBezTo>
                    <a:pt x="147" y="182"/>
                    <a:pt x="147" y="182"/>
                    <a:pt x="147" y="182"/>
                  </a:cubicBezTo>
                  <a:close/>
                  <a:moveTo>
                    <a:pt x="82" y="100"/>
                  </a:moveTo>
                  <a:cubicBezTo>
                    <a:pt x="82" y="100"/>
                    <a:pt x="82" y="100"/>
                    <a:pt x="82" y="100"/>
                  </a:cubicBezTo>
                  <a:close/>
                  <a:moveTo>
                    <a:pt x="145" y="178"/>
                  </a:moveTo>
                  <a:cubicBezTo>
                    <a:pt x="145" y="178"/>
                    <a:pt x="145" y="178"/>
                    <a:pt x="145" y="178"/>
                  </a:cubicBezTo>
                  <a:cubicBezTo>
                    <a:pt x="145" y="178"/>
                    <a:pt x="145" y="178"/>
                    <a:pt x="145" y="178"/>
                  </a:cubicBezTo>
                  <a:close/>
                  <a:moveTo>
                    <a:pt x="146" y="180"/>
                  </a:moveTo>
                  <a:cubicBezTo>
                    <a:pt x="146" y="180"/>
                    <a:pt x="147" y="181"/>
                    <a:pt x="146" y="180"/>
                  </a:cubicBezTo>
                  <a:cubicBezTo>
                    <a:pt x="146" y="180"/>
                    <a:pt x="146" y="180"/>
                    <a:pt x="146" y="180"/>
                  </a:cubicBezTo>
                  <a:close/>
                  <a:moveTo>
                    <a:pt x="79" y="96"/>
                  </a:moveTo>
                  <a:cubicBezTo>
                    <a:pt x="78" y="95"/>
                    <a:pt x="79" y="96"/>
                    <a:pt x="79" y="96"/>
                  </a:cubicBezTo>
                  <a:close/>
                  <a:moveTo>
                    <a:pt x="150" y="185"/>
                  </a:moveTo>
                  <a:cubicBezTo>
                    <a:pt x="149" y="184"/>
                    <a:pt x="150" y="185"/>
                    <a:pt x="150" y="185"/>
                  </a:cubicBezTo>
                  <a:cubicBezTo>
                    <a:pt x="150" y="185"/>
                    <a:pt x="150" y="185"/>
                    <a:pt x="150" y="185"/>
                  </a:cubicBezTo>
                  <a:close/>
                  <a:moveTo>
                    <a:pt x="79" y="96"/>
                  </a:moveTo>
                  <a:cubicBezTo>
                    <a:pt x="79" y="96"/>
                    <a:pt x="80" y="97"/>
                    <a:pt x="79" y="96"/>
                  </a:cubicBezTo>
                  <a:close/>
                  <a:moveTo>
                    <a:pt x="149" y="186"/>
                  </a:moveTo>
                  <a:cubicBezTo>
                    <a:pt x="149" y="186"/>
                    <a:pt x="149" y="186"/>
                    <a:pt x="149" y="186"/>
                  </a:cubicBezTo>
                  <a:cubicBezTo>
                    <a:pt x="149" y="186"/>
                    <a:pt x="149" y="186"/>
                    <a:pt x="149" y="186"/>
                  </a:cubicBezTo>
                  <a:close/>
                  <a:moveTo>
                    <a:pt x="149" y="188"/>
                  </a:moveTo>
                  <a:cubicBezTo>
                    <a:pt x="149" y="188"/>
                    <a:pt x="148" y="187"/>
                    <a:pt x="148" y="187"/>
                  </a:cubicBezTo>
                  <a:cubicBezTo>
                    <a:pt x="149" y="188"/>
                    <a:pt x="148" y="188"/>
                    <a:pt x="149" y="188"/>
                  </a:cubicBezTo>
                  <a:close/>
                  <a:moveTo>
                    <a:pt x="149" y="186"/>
                  </a:moveTo>
                  <a:cubicBezTo>
                    <a:pt x="149" y="186"/>
                    <a:pt x="149" y="186"/>
                    <a:pt x="149" y="186"/>
                  </a:cubicBezTo>
                  <a:cubicBezTo>
                    <a:pt x="150" y="187"/>
                    <a:pt x="149" y="187"/>
                    <a:pt x="149" y="186"/>
                  </a:cubicBezTo>
                  <a:close/>
                  <a:moveTo>
                    <a:pt x="171" y="149"/>
                  </a:moveTo>
                  <a:cubicBezTo>
                    <a:pt x="172" y="149"/>
                    <a:pt x="171" y="148"/>
                    <a:pt x="171" y="149"/>
                  </a:cubicBezTo>
                  <a:cubicBezTo>
                    <a:pt x="171" y="149"/>
                    <a:pt x="171" y="149"/>
                    <a:pt x="171" y="149"/>
                  </a:cubicBezTo>
                  <a:close/>
                  <a:moveTo>
                    <a:pt x="125" y="50"/>
                  </a:moveTo>
                  <a:cubicBezTo>
                    <a:pt x="125" y="50"/>
                    <a:pt x="125" y="50"/>
                    <a:pt x="125" y="49"/>
                  </a:cubicBezTo>
                  <a:cubicBezTo>
                    <a:pt x="126" y="50"/>
                    <a:pt x="125" y="50"/>
                    <a:pt x="127" y="52"/>
                  </a:cubicBezTo>
                  <a:cubicBezTo>
                    <a:pt x="128" y="52"/>
                    <a:pt x="128" y="52"/>
                    <a:pt x="127" y="51"/>
                  </a:cubicBezTo>
                  <a:cubicBezTo>
                    <a:pt x="128" y="51"/>
                    <a:pt x="128" y="51"/>
                    <a:pt x="128" y="51"/>
                  </a:cubicBezTo>
                  <a:cubicBezTo>
                    <a:pt x="128" y="51"/>
                    <a:pt x="128" y="51"/>
                    <a:pt x="128" y="51"/>
                  </a:cubicBezTo>
                  <a:cubicBezTo>
                    <a:pt x="128" y="51"/>
                    <a:pt x="128" y="51"/>
                    <a:pt x="128" y="51"/>
                  </a:cubicBezTo>
                  <a:cubicBezTo>
                    <a:pt x="129" y="51"/>
                    <a:pt x="128" y="52"/>
                    <a:pt x="129" y="53"/>
                  </a:cubicBezTo>
                  <a:cubicBezTo>
                    <a:pt x="129" y="53"/>
                    <a:pt x="129" y="53"/>
                    <a:pt x="129" y="53"/>
                  </a:cubicBezTo>
                  <a:cubicBezTo>
                    <a:pt x="129" y="54"/>
                    <a:pt x="130" y="54"/>
                    <a:pt x="130" y="53"/>
                  </a:cubicBezTo>
                  <a:cubicBezTo>
                    <a:pt x="130" y="54"/>
                    <a:pt x="131" y="55"/>
                    <a:pt x="131" y="54"/>
                  </a:cubicBezTo>
                  <a:cubicBezTo>
                    <a:pt x="131" y="54"/>
                    <a:pt x="131" y="54"/>
                    <a:pt x="131" y="53"/>
                  </a:cubicBezTo>
                  <a:cubicBezTo>
                    <a:pt x="131" y="54"/>
                    <a:pt x="131" y="54"/>
                    <a:pt x="131" y="54"/>
                  </a:cubicBezTo>
                  <a:cubicBezTo>
                    <a:pt x="132" y="55"/>
                    <a:pt x="132" y="55"/>
                    <a:pt x="132" y="54"/>
                  </a:cubicBezTo>
                  <a:cubicBezTo>
                    <a:pt x="132" y="55"/>
                    <a:pt x="132" y="55"/>
                    <a:pt x="133" y="55"/>
                  </a:cubicBezTo>
                  <a:cubicBezTo>
                    <a:pt x="133" y="55"/>
                    <a:pt x="136" y="57"/>
                    <a:pt x="135" y="55"/>
                  </a:cubicBezTo>
                  <a:cubicBezTo>
                    <a:pt x="135" y="55"/>
                    <a:pt x="135" y="55"/>
                    <a:pt x="135" y="55"/>
                  </a:cubicBezTo>
                  <a:cubicBezTo>
                    <a:pt x="135" y="55"/>
                    <a:pt x="136" y="58"/>
                    <a:pt x="136" y="57"/>
                  </a:cubicBezTo>
                  <a:cubicBezTo>
                    <a:pt x="136" y="58"/>
                    <a:pt x="139" y="58"/>
                    <a:pt x="139" y="57"/>
                  </a:cubicBezTo>
                  <a:cubicBezTo>
                    <a:pt x="140" y="59"/>
                    <a:pt x="140" y="56"/>
                    <a:pt x="139" y="56"/>
                  </a:cubicBezTo>
                  <a:cubicBezTo>
                    <a:pt x="140" y="56"/>
                    <a:pt x="140" y="56"/>
                    <a:pt x="140" y="55"/>
                  </a:cubicBezTo>
                  <a:cubicBezTo>
                    <a:pt x="140" y="54"/>
                    <a:pt x="139" y="55"/>
                    <a:pt x="139" y="54"/>
                  </a:cubicBezTo>
                  <a:cubicBezTo>
                    <a:pt x="139" y="54"/>
                    <a:pt x="139" y="54"/>
                    <a:pt x="139" y="54"/>
                  </a:cubicBezTo>
                  <a:cubicBezTo>
                    <a:pt x="139" y="53"/>
                    <a:pt x="138" y="53"/>
                    <a:pt x="138" y="52"/>
                  </a:cubicBezTo>
                  <a:cubicBezTo>
                    <a:pt x="137" y="52"/>
                    <a:pt x="136" y="51"/>
                    <a:pt x="135" y="50"/>
                  </a:cubicBezTo>
                  <a:cubicBezTo>
                    <a:pt x="135" y="50"/>
                    <a:pt x="133" y="49"/>
                    <a:pt x="133" y="50"/>
                  </a:cubicBezTo>
                  <a:cubicBezTo>
                    <a:pt x="133" y="50"/>
                    <a:pt x="131" y="49"/>
                    <a:pt x="132" y="49"/>
                  </a:cubicBezTo>
                  <a:cubicBezTo>
                    <a:pt x="132" y="50"/>
                    <a:pt x="132" y="50"/>
                    <a:pt x="132" y="50"/>
                  </a:cubicBezTo>
                  <a:cubicBezTo>
                    <a:pt x="132" y="50"/>
                    <a:pt x="131" y="50"/>
                    <a:pt x="131" y="50"/>
                  </a:cubicBezTo>
                  <a:cubicBezTo>
                    <a:pt x="131" y="50"/>
                    <a:pt x="131" y="50"/>
                    <a:pt x="131" y="50"/>
                  </a:cubicBezTo>
                  <a:cubicBezTo>
                    <a:pt x="130" y="48"/>
                    <a:pt x="130" y="49"/>
                    <a:pt x="130" y="49"/>
                  </a:cubicBezTo>
                  <a:cubicBezTo>
                    <a:pt x="130" y="48"/>
                    <a:pt x="129" y="48"/>
                    <a:pt x="129" y="48"/>
                  </a:cubicBezTo>
                  <a:cubicBezTo>
                    <a:pt x="128" y="47"/>
                    <a:pt x="128" y="47"/>
                    <a:pt x="127" y="46"/>
                  </a:cubicBezTo>
                  <a:cubicBezTo>
                    <a:pt x="127" y="46"/>
                    <a:pt x="128" y="47"/>
                    <a:pt x="127" y="46"/>
                  </a:cubicBezTo>
                  <a:cubicBezTo>
                    <a:pt x="127" y="46"/>
                    <a:pt x="127" y="45"/>
                    <a:pt x="127" y="45"/>
                  </a:cubicBezTo>
                  <a:cubicBezTo>
                    <a:pt x="127" y="45"/>
                    <a:pt x="127" y="45"/>
                    <a:pt x="127" y="45"/>
                  </a:cubicBezTo>
                  <a:cubicBezTo>
                    <a:pt x="127" y="44"/>
                    <a:pt x="127" y="44"/>
                    <a:pt x="126" y="44"/>
                  </a:cubicBezTo>
                  <a:cubicBezTo>
                    <a:pt x="126" y="44"/>
                    <a:pt x="126" y="44"/>
                    <a:pt x="126" y="44"/>
                  </a:cubicBezTo>
                  <a:cubicBezTo>
                    <a:pt x="125" y="43"/>
                    <a:pt x="126" y="44"/>
                    <a:pt x="125" y="44"/>
                  </a:cubicBezTo>
                  <a:cubicBezTo>
                    <a:pt x="125" y="44"/>
                    <a:pt x="125" y="43"/>
                    <a:pt x="125" y="43"/>
                  </a:cubicBezTo>
                  <a:cubicBezTo>
                    <a:pt x="125" y="43"/>
                    <a:pt x="126" y="43"/>
                    <a:pt x="126" y="43"/>
                  </a:cubicBezTo>
                  <a:cubicBezTo>
                    <a:pt x="126" y="43"/>
                    <a:pt x="125" y="43"/>
                    <a:pt x="125" y="43"/>
                  </a:cubicBezTo>
                  <a:cubicBezTo>
                    <a:pt x="125" y="43"/>
                    <a:pt x="125" y="43"/>
                    <a:pt x="126" y="43"/>
                  </a:cubicBezTo>
                  <a:cubicBezTo>
                    <a:pt x="125" y="43"/>
                    <a:pt x="125" y="42"/>
                    <a:pt x="125" y="42"/>
                  </a:cubicBezTo>
                  <a:cubicBezTo>
                    <a:pt x="125" y="42"/>
                    <a:pt x="125" y="42"/>
                    <a:pt x="124" y="41"/>
                  </a:cubicBezTo>
                  <a:cubicBezTo>
                    <a:pt x="125" y="42"/>
                    <a:pt x="128" y="45"/>
                    <a:pt x="127" y="43"/>
                  </a:cubicBezTo>
                  <a:cubicBezTo>
                    <a:pt x="127" y="42"/>
                    <a:pt x="125" y="41"/>
                    <a:pt x="124" y="40"/>
                  </a:cubicBezTo>
                  <a:cubicBezTo>
                    <a:pt x="127" y="40"/>
                    <a:pt x="123" y="39"/>
                    <a:pt x="122" y="39"/>
                  </a:cubicBezTo>
                  <a:cubicBezTo>
                    <a:pt x="121" y="38"/>
                    <a:pt x="122" y="35"/>
                    <a:pt x="118" y="33"/>
                  </a:cubicBezTo>
                  <a:cubicBezTo>
                    <a:pt x="118" y="34"/>
                    <a:pt x="118" y="33"/>
                    <a:pt x="118" y="33"/>
                  </a:cubicBezTo>
                  <a:cubicBezTo>
                    <a:pt x="118" y="34"/>
                    <a:pt x="118" y="34"/>
                    <a:pt x="118" y="34"/>
                  </a:cubicBezTo>
                  <a:cubicBezTo>
                    <a:pt x="117" y="34"/>
                    <a:pt x="118" y="34"/>
                    <a:pt x="118" y="35"/>
                  </a:cubicBezTo>
                  <a:cubicBezTo>
                    <a:pt x="118" y="35"/>
                    <a:pt x="118" y="35"/>
                    <a:pt x="118" y="35"/>
                  </a:cubicBezTo>
                  <a:cubicBezTo>
                    <a:pt x="117" y="34"/>
                    <a:pt x="118" y="35"/>
                    <a:pt x="118" y="35"/>
                  </a:cubicBezTo>
                  <a:cubicBezTo>
                    <a:pt x="118" y="35"/>
                    <a:pt x="119" y="37"/>
                    <a:pt x="119" y="37"/>
                  </a:cubicBezTo>
                  <a:cubicBezTo>
                    <a:pt x="120" y="36"/>
                    <a:pt x="118" y="38"/>
                    <a:pt x="119" y="38"/>
                  </a:cubicBezTo>
                  <a:cubicBezTo>
                    <a:pt x="120" y="38"/>
                    <a:pt x="120" y="38"/>
                    <a:pt x="120" y="39"/>
                  </a:cubicBezTo>
                  <a:cubicBezTo>
                    <a:pt x="119" y="37"/>
                    <a:pt x="120" y="40"/>
                    <a:pt x="120" y="39"/>
                  </a:cubicBezTo>
                  <a:cubicBezTo>
                    <a:pt x="120" y="39"/>
                    <a:pt x="120" y="39"/>
                    <a:pt x="120" y="39"/>
                  </a:cubicBezTo>
                  <a:cubicBezTo>
                    <a:pt x="121" y="39"/>
                    <a:pt x="122" y="40"/>
                    <a:pt x="122" y="39"/>
                  </a:cubicBezTo>
                  <a:cubicBezTo>
                    <a:pt x="121" y="39"/>
                    <a:pt x="125" y="48"/>
                    <a:pt x="124" y="47"/>
                  </a:cubicBezTo>
                  <a:cubicBezTo>
                    <a:pt x="124" y="47"/>
                    <a:pt x="125" y="50"/>
                    <a:pt x="125" y="50"/>
                  </a:cubicBezTo>
                  <a:close/>
                  <a:moveTo>
                    <a:pt x="128" y="51"/>
                  </a:moveTo>
                  <a:cubicBezTo>
                    <a:pt x="128" y="51"/>
                    <a:pt x="128" y="52"/>
                    <a:pt x="128" y="51"/>
                  </a:cubicBezTo>
                  <a:close/>
                  <a:moveTo>
                    <a:pt x="126" y="73"/>
                  </a:moveTo>
                  <a:cubicBezTo>
                    <a:pt x="126" y="73"/>
                    <a:pt x="127" y="73"/>
                    <a:pt x="126" y="73"/>
                  </a:cubicBezTo>
                  <a:cubicBezTo>
                    <a:pt x="126" y="72"/>
                    <a:pt x="126" y="73"/>
                    <a:pt x="126" y="73"/>
                  </a:cubicBezTo>
                  <a:close/>
                  <a:moveTo>
                    <a:pt x="69" y="76"/>
                  </a:moveTo>
                  <a:cubicBezTo>
                    <a:pt x="69" y="76"/>
                    <a:pt x="69" y="75"/>
                    <a:pt x="69" y="75"/>
                  </a:cubicBezTo>
                  <a:cubicBezTo>
                    <a:pt x="69" y="76"/>
                    <a:pt x="69" y="75"/>
                    <a:pt x="69" y="75"/>
                  </a:cubicBezTo>
                  <a:cubicBezTo>
                    <a:pt x="69" y="75"/>
                    <a:pt x="69" y="75"/>
                    <a:pt x="70" y="75"/>
                  </a:cubicBezTo>
                  <a:cubicBezTo>
                    <a:pt x="69" y="75"/>
                    <a:pt x="69" y="74"/>
                    <a:pt x="69" y="74"/>
                  </a:cubicBezTo>
                  <a:cubicBezTo>
                    <a:pt x="69" y="74"/>
                    <a:pt x="69" y="74"/>
                    <a:pt x="69" y="74"/>
                  </a:cubicBezTo>
                  <a:cubicBezTo>
                    <a:pt x="69" y="73"/>
                    <a:pt x="68" y="73"/>
                    <a:pt x="68" y="73"/>
                  </a:cubicBezTo>
                  <a:cubicBezTo>
                    <a:pt x="68" y="73"/>
                    <a:pt x="68" y="73"/>
                    <a:pt x="68" y="73"/>
                  </a:cubicBezTo>
                  <a:cubicBezTo>
                    <a:pt x="69" y="74"/>
                    <a:pt x="68" y="74"/>
                    <a:pt x="69" y="75"/>
                  </a:cubicBezTo>
                  <a:cubicBezTo>
                    <a:pt x="69" y="75"/>
                    <a:pt x="69" y="75"/>
                    <a:pt x="69" y="76"/>
                  </a:cubicBezTo>
                  <a:cubicBezTo>
                    <a:pt x="69" y="76"/>
                    <a:pt x="69" y="76"/>
                    <a:pt x="69" y="76"/>
                  </a:cubicBezTo>
                  <a:cubicBezTo>
                    <a:pt x="69" y="76"/>
                    <a:pt x="69" y="76"/>
                    <a:pt x="69" y="76"/>
                  </a:cubicBezTo>
                  <a:close/>
                  <a:moveTo>
                    <a:pt x="126" y="43"/>
                  </a:moveTo>
                  <a:cubicBezTo>
                    <a:pt x="126" y="44"/>
                    <a:pt x="126" y="43"/>
                    <a:pt x="126" y="43"/>
                  </a:cubicBezTo>
                  <a:close/>
                  <a:moveTo>
                    <a:pt x="120" y="40"/>
                  </a:moveTo>
                  <a:cubicBezTo>
                    <a:pt x="120" y="40"/>
                    <a:pt x="120" y="40"/>
                    <a:pt x="120" y="40"/>
                  </a:cubicBezTo>
                  <a:close/>
                  <a:moveTo>
                    <a:pt x="119" y="40"/>
                  </a:moveTo>
                  <a:cubicBezTo>
                    <a:pt x="119" y="40"/>
                    <a:pt x="119" y="40"/>
                    <a:pt x="119" y="40"/>
                  </a:cubicBezTo>
                  <a:cubicBezTo>
                    <a:pt x="119" y="40"/>
                    <a:pt x="119" y="40"/>
                    <a:pt x="119" y="40"/>
                  </a:cubicBezTo>
                  <a:close/>
                  <a:moveTo>
                    <a:pt x="120" y="40"/>
                  </a:moveTo>
                  <a:cubicBezTo>
                    <a:pt x="120" y="40"/>
                    <a:pt x="120" y="40"/>
                    <a:pt x="120" y="40"/>
                  </a:cubicBezTo>
                  <a:cubicBezTo>
                    <a:pt x="120" y="40"/>
                    <a:pt x="120" y="40"/>
                    <a:pt x="120" y="40"/>
                  </a:cubicBezTo>
                  <a:close/>
                  <a:moveTo>
                    <a:pt x="119" y="43"/>
                  </a:moveTo>
                  <a:cubicBezTo>
                    <a:pt x="119" y="42"/>
                    <a:pt x="119" y="42"/>
                    <a:pt x="118" y="43"/>
                  </a:cubicBezTo>
                  <a:cubicBezTo>
                    <a:pt x="119" y="43"/>
                    <a:pt x="119" y="43"/>
                    <a:pt x="119" y="43"/>
                  </a:cubicBezTo>
                  <a:close/>
                  <a:moveTo>
                    <a:pt x="120" y="47"/>
                  </a:moveTo>
                  <a:cubicBezTo>
                    <a:pt x="120" y="47"/>
                    <a:pt x="119" y="47"/>
                    <a:pt x="119" y="47"/>
                  </a:cubicBezTo>
                  <a:cubicBezTo>
                    <a:pt x="119" y="47"/>
                    <a:pt x="120" y="48"/>
                    <a:pt x="120" y="47"/>
                  </a:cubicBezTo>
                  <a:close/>
                  <a:moveTo>
                    <a:pt x="121" y="44"/>
                  </a:moveTo>
                  <a:cubicBezTo>
                    <a:pt x="121" y="45"/>
                    <a:pt x="122" y="46"/>
                    <a:pt x="122" y="46"/>
                  </a:cubicBezTo>
                  <a:cubicBezTo>
                    <a:pt x="121" y="45"/>
                    <a:pt x="121" y="45"/>
                    <a:pt x="121" y="44"/>
                  </a:cubicBezTo>
                  <a:close/>
                  <a:moveTo>
                    <a:pt x="120" y="41"/>
                  </a:moveTo>
                  <a:cubicBezTo>
                    <a:pt x="121" y="42"/>
                    <a:pt x="121" y="42"/>
                    <a:pt x="121" y="41"/>
                  </a:cubicBezTo>
                  <a:cubicBezTo>
                    <a:pt x="121" y="41"/>
                    <a:pt x="120" y="41"/>
                    <a:pt x="120" y="41"/>
                  </a:cubicBezTo>
                  <a:close/>
                  <a:moveTo>
                    <a:pt x="131" y="73"/>
                  </a:moveTo>
                  <a:cubicBezTo>
                    <a:pt x="131" y="73"/>
                    <a:pt x="131" y="73"/>
                    <a:pt x="131" y="73"/>
                  </a:cubicBezTo>
                  <a:cubicBezTo>
                    <a:pt x="131" y="72"/>
                    <a:pt x="129" y="72"/>
                    <a:pt x="131" y="73"/>
                  </a:cubicBezTo>
                  <a:close/>
                  <a:moveTo>
                    <a:pt x="135" y="101"/>
                  </a:moveTo>
                  <a:cubicBezTo>
                    <a:pt x="136" y="101"/>
                    <a:pt x="137" y="100"/>
                    <a:pt x="137" y="100"/>
                  </a:cubicBezTo>
                  <a:cubicBezTo>
                    <a:pt x="135" y="98"/>
                    <a:pt x="133" y="100"/>
                    <a:pt x="135" y="101"/>
                  </a:cubicBezTo>
                  <a:close/>
                  <a:moveTo>
                    <a:pt x="135" y="90"/>
                  </a:moveTo>
                  <a:cubicBezTo>
                    <a:pt x="135" y="90"/>
                    <a:pt x="135" y="90"/>
                    <a:pt x="135" y="90"/>
                  </a:cubicBezTo>
                  <a:cubicBezTo>
                    <a:pt x="135" y="90"/>
                    <a:pt x="135" y="90"/>
                    <a:pt x="135" y="90"/>
                  </a:cubicBezTo>
                  <a:cubicBezTo>
                    <a:pt x="135" y="90"/>
                    <a:pt x="135" y="90"/>
                    <a:pt x="135" y="90"/>
                  </a:cubicBezTo>
                  <a:cubicBezTo>
                    <a:pt x="134" y="89"/>
                    <a:pt x="134" y="89"/>
                    <a:pt x="134" y="89"/>
                  </a:cubicBezTo>
                  <a:cubicBezTo>
                    <a:pt x="134" y="89"/>
                    <a:pt x="136" y="92"/>
                    <a:pt x="135" y="90"/>
                  </a:cubicBezTo>
                  <a:close/>
                  <a:moveTo>
                    <a:pt x="140" y="118"/>
                  </a:moveTo>
                  <a:cubicBezTo>
                    <a:pt x="140" y="118"/>
                    <a:pt x="140" y="118"/>
                    <a:pt x="140" y="118"/>
                  </a:cubicBezTo>
                  <a:cubicBezTo>
                    <a:pt x="140" y="118"/>
                    <a:pt x="140" y="118"/>
                    <a:pt x="140" y="118"/>
                  </a:cubicBezTo>
                  <a:close/>
                  <a:moveTo>
                    <a:pt x="140" y="119"/>
                  </a:moveTo>
                  <a:cubicBezTo>
                    <a:pt x="140" y="119"/>
                    <a:pt x="140" y="118"/>
                    <a:pt x="140" y="119"/>
                  </a:cubicBezTo>
                  <a:cubicBezTo>
                    <a:pt x="140" y="119"/>
                    <a:pt x="140" y="118"/>
                    <a:pt x="140" y="119"/>
                  </a:cubicBezTo>
                  <a:close/>
                  <a:moveTo>
                    <a:pt x="141" y="85"/>
                  </a:moveTo>
                  <a:cubicBezTo>
                    <a:pt x="141" y="85"/>
                    <a:pt x="141" y="85"/>
                    <a:pt x="141" y="85"/>
                  </a:cubicBezTo>
                  <a:cubicBezTo>
                    <a:pt x="141" y="86"/>
                    <a:pt x="141" y="85"/>
                    <a:pt x="141" y="85"/>
                  </a:cubicBezTo>
                  <a:close/>
                  <a:moveTo>
                    <a:pt x="131" y="80"/>
                  </a:moveTo>
                  <a:cubicBezTo>
                    <a:pt x="131" y="79"/>
                    <a:pt x="131" y="80"/>
                    <a:pt x="130" y="80"/>
                  </a:cubicBezTo>
                  <a:cubicBezTo>
                    <a:pt x="131" y="82"/>
                    <a:pt x="132" y="82"/>
                    <a:pt x="131" y="80"/>
                  </a:cubicBezTo>
                  <a:close/>
                  <a:moveTo>
                    <a:pt x="118" y="46"/>
                  </a:moveTo>
                  <a:cubicBezTo>
                    <a:pt x="119" y="46"/>
                    <a:pt x="118" y="46"/>
                    <a:pt x="118" y="46"/>
                  </a:cubicBezTo>
                  <a:cubicBezTo>
                    <a:pt x="118" y="46"/>
                    <a:pt x="118" y="46"/>
                    <a:pt x="118" y="46"/>
                  </a:cubicBezTo>
                  <a:close/>
                  <a:moveTo>
                    <a:pt x="133" y="88"/>
                  </a:moveTo>
                  <a:cubicBezTo>
                    <a:pt x="133" y="89"/>
                    <a:pt x="133" y="89"/>
                    <a:pt x="133" y="90"/>
                  </a:cubicBezTo>
                  <a:cubicBezTo>
                    <a:pt x="134" y="90"/>
                    <a:pt x="134" y="89"/>
                    <a:pt x="133" y="88"/>
                  </a:cubicBezTo>
                  <a:close/>
                  <a:moveTo>
                    <a:pt x="142" y="101"/>
                  </a:moveTo>
                  <a:cubicBezTo>
                    <a:pt x="141" y="101"/>
                    <a:pt x="142" y="102"/>
                    <a:pt x="142" y="102"/>
                  </a:cubicBezTo>
                  <a:cubicBezTo>
                    <a:pt x="142" y="103"/>
                    <a:pt x="144" y="102"/>
                    <a:pt x="142" y="101"/>
                  </a:cubicBezTo>
                  <a:close/>
                  <a:moveTo>
                    <a:pt x="143" y="100"/>
                  </a:moveTo>
                  <a:cubicBezTo>
                    <a:pt x="142" y="100"/>
                    <a:pt x="143" y="100"/>
                    <a:pt x="143" y="100"/>
                  </a:cubicBezTo>
                  <a:close/>
                  <a:moveTo>
                    <a:pt x="136" y="77"/>
                  </a:moveTo>
                  <a:cubicBezTo>
                    <a:pt x="136" y="77"/>
                    <a:pt x="136" y="77"/>
                    <a:pt x="136" y="77"/>
                  </a:cubicBezTo>
                  <a:cubicBezTo>
                    <a:pt x="136" y="77"/>
                    <a:pt x="136" y="77"/>
                    <a:pt x="136" y="77"/>
                  </a:cubicBezTo>
                  <a:close/>
                  <a:moveTo>
                    <a:pt x="137" y="79"/>
                  </a:moveTo>
                  <a:cubicBezTo>
                    <a:pt x="137" y="79"/>
                    <a:pt x="137" y="79"/>
                    <a:pt x="138" y="80"/>
                  </a:cubicBezTo>
                  <a:cubicBezTo>
                    <a:pt x="138" y="80"/>
                    <a:pt x="138" y="79"/>
                    <a:pt x="138" y="79"/>
                  </a:cubicBezTo>
                  <a:cubicBezTo>
                    <a:pt x="138" y="79"/>
                    <a:pt x="137" y="79"/>
                    <a:pt x="137" y="79"/>
                  </a:cubicBezTo>
                  <a:cubicBezTo>
                    <a:pt x="137" y="79"/>
                    <a:pt x="137" y="79"/>
                    <a:pt x="137" y="79"/>
                  </a:cubicBezTo>
                  <a:close/>
                  <a:moveTo>
                    <a:pt x="138" y="99"/>
                  </a:moveTo>
                  <a:cubicBezTo>
                    <a:pt x="139" y="99"/>
                    <a:pt x="140" y="99"/>
                    <a:pt x="139" y="98"/>
                  </a:cubicBezTo>
                  <a:cubicBezTo>
                    <a:pt x="139" y="98"/>
                    <a:pt x="139" y="97"/>
                    <a:pt x="138" y="98"/>
                  </a:cubicBezTo>
                  <a:cubicBezTo>
                    <a:pt x="138" y="97"/>
                    <a:pt x="138" y="97"/>
                    <a:pt x="137" y="97"/>
                  </a:cubicBezTo>
                  <a:cubicBezTo>
                    <a:pt x="137" y="97"/>
                    <a:pt x="137" y="97"/>
                    <a:pt x="137" y="97"/>
                  </a:cubicBezTo>
                  <a:cubicBezTo>
                    <a:pt x="130" y="84"/>
                    <a:pt x="133" y="94"/>
                    <a:pt x="132" y="95"/>
                  </a:cubicBezTo>
                  <a:cubicBezTo>
                    <a:pt x="132" y="95"/>
                    <a:pt x="139" y="98"/>
                    <a:pt x="138" y="99"/>
                  </a:cubicBezTo>
                  <a:close/>
                  <a:moveTo>
                    <a:pt x="141" y="120"/>
                  </a:moveTo>
                  <a:cubicBezTo>
                    <a:pt x="141" y="120"/>
                    <a:pt x="141" y="120"/>
                    <a:pt x="141" y="120"/>
                  </a:cubicBezTo>
                  <a:cubicBezTo>
                    <a:pt x="141" y="120"/>
                    <a:pt x="141" y="120"/>
                    <a:pt x="141" y="120"/>
                  </a:cubicBezTo>
                  <a:close/>
                  <a:moveTo>
                    <a:pt x="142" y="81"/>
                  </a:moveTo>
                  <a:cubicBezTo>
                    <a:pt x="142" y="81"/>
                    <a:pt x="141" y="81"/>
                    <a:pt x="141" y="81"/>
                  </a:cubicBezTo>
                  <a:cubicBezTo>
                    <a:pt x="143" y="82"/>
                    <a:pt x="142" y="81"/>
                    <a:pt x="142" y="81"/>
                  </a:cubicBezTo>
                  <a:close/>
                  <a:moveTo>
                    <a:pt x="108" y="27"/>
                  </a:moveTo>
                  <a:cubicBezTo>
                    <a:pt x="108" y="27"/>
                    <a:pt x="108" y="28"/>
                    <a:pt x="108" y="27"/>
                  </a:cubicBezTo>
                  <a:cubicBezTo>
                    <a:pt x="108" y="27"/>
                    <a:pt x="108" y="27"/>
                    <a:pt x="108" y="27"/>
                  </a:cubicBezTo>
                  <a:close/>
                  <a:moveTo>
                    <a:pt x="108" y="32"/>
                  </a:moveTo>
                  <a:cubicBezTo>
                    <a:pt x="110" y="32"/>
                    <a:pt x="110" y="31"/>
                    <a:pt x="108" y="30"/>
                  </a:cubicBezTo>
                  <a:cubicBezTo>
                    <a:pt x="109" y="30"/>
                    <a:pt x="108" y="30"/>
                    <a:pt x="108" y="30"/>
                  </a:cubicBezTo>
                  <a:cubicBezTo>
                    <a:pt x="107" y="30"/>
                    <a:pt x="108" y="31"/>
                    <a:pt x="108" y="32"/>
                  </a:cubicBezTo>
                  <a:close/>
                  <a:moveTo>
                    <a:pt x="116" y="46"/>
                  </a:moveTo>
                  <a:cubicBezTo>
                    <a:pt x="117" y="46"/>
                    <a:pt x="117" y="46"/>
                    <a:pt x="117" y="45"/>
                  </a:cubicBezTo>
                  <a:cubicBezTo>
                    <a:pt x="117" y="45"/>
                    <a:pt x="116" y="46"/>
                    <a:pt x="116" y="46"/>
                  </a:cubicBezTo>
                  <a:close/>
                  <a:moveTo>
                    <a:pt x="109" y="33"/>
                  </a:moveTo>
                  <a:cubicBezTo>
                    <a:pt x="110" y="34"/>
                    <a:pt x="110" y="33"/>
                    <a:pt x="110" y="33"/>
                  </a:cubicBezTo>
                  <a:cubicBezTo>
                    <a:pt x="108" y="32"/>
                    <a:pt x="107" y="32"/>
                    <a:pt x="109" y="33"/>
                  </a:cubicBezTo>
                  <a:close/>
                  <a:moveTo>
                    <a:pt x="102" y="46"/>
                  </a:moveTo>
                  <a:cubicBezTo>
                    <a:pt x="103" y="46"/>
                    <a:pt x="102" y="46"/>
                    <a:pt x="103" y="47"/>
                  </a:cubicBezTo>
                  <a:cubicBezTo>
                    <a:pt x="103" y="46"/>
                    <a:pt x="103" y="46"/>
                    <a:pt x="102" y="46"/>
                  </a:cubicBezTo>
                  <a:close/>
                  <a:moveTo>
                    <a:pt x="103" y="42"/>
                  </a:moveTo>
                  <a:cubicBezTo>
                    <a:pt x="103" y="42"/>
                    <a:pt x="103" y="42"/>
                    <a:pt x="103" y="43"/>
                  </a:cubicBezTo>
                  <a:cubicBezTo>
                    <a:pt x="104" y="43"/>
                    <a:pt x="104" y="43"/>
                    <a:pt x="103" y="42"/>
                  </a:cubicBezTo>
                  <a:close/>
                  <a:moveTo>
                    <a:pt x="117" y="33"/>
                  </a:moveTo>
                  <a:cubicBezTo>
                    <a:pt x="117" y="33"/>
                    <a:pt x="117" y="33"/>
                    <a:pt x="117" y="33"/>
                  </a:cubicBezTo>
                  <a:cubicBezTo>
                    <a:pt x="117" y="33"/>
                    <a:pt x="117" y="33"/>
                    <a:pt x="117" y="33"/>
                  </a:cubicBezTo>
                  <a:close/>
                  <a:moveTo>
                    <a:pt x="110" y="25"/>
                  </a:moveTo>
                  <a:cubicBezTo>
                    <a:pt x="111" y="25"/>
                    <a:pt x="112" y="27"/>
                    <a:pt x="112" y="26"/>
                  </a:cubicBezTo>
                  <a:cubicBezTo>
                    <a:pt x="111" y="24"/>
                    <a:pt x="110" y="24"/>
                    <a:pt x="110" y="25"/>
                  </a:cubicBezTo>
                  <a:close/>
                  <a:moveTo>
                    <a:pt x="117" y="34"/>
                  </a:moveTo>
                  <a:cubicBezTo>
                    <a:pt x="117" y="33"/>
                    <a:pt x="117" y="34"/>
                    <a:pt x="117" y="34"/>
                  </a:cubicBezTo>
                  <a:close/>
                  <a:moveTo>
                    <a:pt x="116" y="35"/>
                  </a:moveTo>
                  <a:cubicBezTo>
                    <a:pt x="116" y="35"/>
                    <a:pt x="116" y="35"/>
                    <a:pt x="116" y="35"/>
                  </a:cubicBezTo>
                  <a:cubicBezTo>
                    <a:pt x="116" y="35"/>
                    <a:pt x="116" y="35"/>
                    <a:pt x="116" y="35"/>
                  </a:cubicBezTo>
                  <a:close/>
                  <a:moveTo>
                    <a:pt x="93" y="49"/>
                  </a:moveTo>
                  <a:cubicBezTo>
                    <a:pt x="92" y="49"/>
                    <a:pt x="92" y="49"/>
                    <a:pt x="92" y="49"/>
                  </a:cubicBezTo>
                  <a:cubicBezTo>
                    <a:pt x="92" y="49"/>
                    <a:pt x="92" y="49"/>
                    <a:pt x="93" y="49"/>
                  </a:cubicBezTo>
                  <a:close/>
                  <a:moveTo>
                    <a:pt x="111" y="32"/>
                  </a:moveTo>
                  <a:cubicBezTo>
                    <a:pt x="111" y="32"/>
                    <a:pt x="115" y="33"/>
                    <a:pt x="112" y="32"/>
                  </a:cubicBezTo>
                  <a:cubicBezTo>
                    <a:pt x="112" y="32"/>
                    <a:pt x="111" y="32"/>
                    <a:pt x="111" y="32"/>
                  </a:cubicBezTo>
                  <a:close/>
                  <a:moveTo>
                    <a:pt x="110" y="35"/>
                  </a:moveTo>
                  <a:cubicBezTo>
                    <a:pt x="109" y="34"/>
                    <a:pt x="108" y="34"/>
                    <a:pt x="109" y="34"/>
                  </a:cubicBezTo>
                  <a:cubicBezTo>
                    <a:pt x="109" y="35"/>
                    <a:pt x="110" y="35"/>
                    <a:pt x="110" y="35"/>
                  </a:cubicBezTo>
                  <a:cubicBezTo>
                    <a:pt x="110" y="35"/>
                    <a:pt x="109" y="35"/>
                    <a:pt x="109" y="35"/>
                  </a:cubicBezTo>
                  <a:cubicBezTo>
                    <a:pt x="109" y="36"/>
                    <a:pt x="110" y="36"/>
                    <a:pt x="110" y="36"/>
                  </a:cubicBezTo>
                  <a:cubicBezTo>
                    <a:pt x="110" y="36"/>
                    <a:pt x="111" y="36"/>
                    <a:pt x="111" y="36"/>
                  </a:cubicBezTo>
                  <a:cubicBezTo>
                    <a:pt x="111" y="36"/>
                    <a:pt x="111" y="36"/>
                    <a:pt x="111" y="36"/>
                  </a:cubicBezTo>
                  <a:cubicBezTo>
                    <a:pt x="111" y="36"/>
                    <a:pt x="111" y="36"/>
                    <a:pt x="111" y="37"/>
                  </a:cubicBezTo>
                  <a:cubicBezTo>
                    <a:pt x="110" y="36"/>
                    <a:pt x="110" y="36"/>
                    <a:pt x="110" y="36"/>
                  </a:cubicBezTo>
                  <a:cubicBezTo>
                    <a:pt x="109" y="37"/>
                    <a:pt x="114" y="38"/>
                    <a:pt x="114" y="38"/>
                  </a:cubicBezTo>
                  <a:cubicBezTo>
                    <a:pt x="114" y="38"/>
                    <a:pt x="114" y="39"/>
                    <a:pt x="114" y="39"/>
                  </a:cubicBezTo>
                  <a:cubicBezTo>
                    <a:pt x="114" y="39"/>
                    <a:pt x="113" y="39"/>
                    <a:pt x="114" y="39"/>
                  </a:cubicBezTo>
                  <a:cubicBezTo>
                    <a:pt x="113" y="39"/>
                    <a:pt x="113" y="39"/>
                    <a:pt x="113" y="39"/>
                  </a:cubicBezTo>
                  <a:cubicBezTo>
                    <a:pt x="113" y="39"/>
                    <a:pt x="113" y="39"/>
                    <a:pt x="113" y="39"/>
                  </a:cubicBezTo>
                  <a:cubicBezTo>
                    <a:pt x="113" y="39"/>
                    <a:pt x="113" y="39"/>
                    <a:pt x="113" y="39"/>
                  </a:cubicBezTo>
                  <a:cubicBezTo>
                    <a:pt x="113" y="39"/>
                    <a:pt x="113" y="39"/>
                    <a:pt x="113" y="39"/>
                  </a:cubicBezTo>
                  <a:cubicBezTo>
                    <a:pt x="113" y="39"/>
                    <a:pt x="113" y="40"/>
                    <a:pt x="113" y="40"/>
                  </a:cubicBezTo>
                  <a:cubicBezTo>
                    <a:pt x="113" y="40"/>
                    <a:pt x="113" y="40"/>
                    <a:pt x="113" y="40"/>
                  </a:cubicBezTo>
                  <a:cubicBezTo>
                    <a:pt x="112" y="40"/>
                    <a:pt x="114" y="43"/>
                    <a:pt x="114" y="42"/>
                  </a:cubicBezTo>
                  <a:cubicBezTo>
                    <a:pt x="115" y="42"/>
                    <a:pt x="114" y="42"/>
                    <a:pt x="115" y="42"/>
                  </a:cubicBezTo>
                  <a:cubicBezTo>
                    <a:pt x="116" y="44"/>
                    <a:pt x="116" y="42"/>
                    <a:pt x="116" y="42"/>
                  </a:cubicBezTo>
                  <a:cubicBezTo>
                    <a:pt x="116" y="43"/>
                    <a:pt x="117" y="43"/>
                    <a:pt x="116" y="42"/>
                  </a:cubicBezTo>
                  <a:cubicBezTo>
                    <a:pt x="116" y="42"/>
                    <a:pt x="116" y="41"/>
                    <a:pt x="116" y="41"/>
                  </a:cubicBezTo>
                  <a:cubicBezTo>
                    <a:pt x="116" y="41"/>
                    <a:pt x="116" y="41"/>
                    <a:pt x="116" y="41"/>
                  </a:cubicBezTo>
                  <a:cubicBezTo>
                    <a:pt x="116" y="41"/>
                    <a:pt x="116" y="41"/>
                    <a:pt x="116" y="41"/>
                  </a:cubicBezTo>
                  <a:cubicBezTo>
                    <a:pt x="116" y="41"/>
                    <a:pt x="116" y="41"/>
                    <a:pt x="116" y="41"/>
                  </a:cubicBezTo>
                  <a:cubicBezTo>
                    <a:pt x="116" y="41"/>
                    <a:pt x="116" y="41"/>
                    <a:pt x="116" y="41"/>
                  </a:cubicBezTo>
                  <a:cubicBezTo>
                    <a:pt x="116" y="41"/>
                    <a:pt x="116" y="41"/>
                    <a:pt x="116" y="41"/>
                  </a:cubicBezTo>
                  <a:cubicBezTo>
                    <a:pt x="116" y="41"/>
                    <a:pt x="116" y="41"/>
                    <a:pt x="116" y="41"/>
                  </a:cubicBezTo>
                  <a:cubicBezTo>
                    <a:pt x="116" y="40"/>
                    <a:pt x="117" y="42"/>
                    <a:pt x="117" y="42"/>
                  </a:cubicBezTo>
                  <a:cubicBezTo>
                    <a:pt x="117" y="41"/>
                    <a:pt x="117" y="40"/>
                    <a:pt x="116" y="39"/>
                  </a:cubicBezTo>
                  <a:cubicBezTo>
                    <a:pt x="116" y="39"/>
                    <a:pt x="117" y="39"/>
                    <a:pt x="117" y="39"/>
                  </a:cubicBezTo>
                  <a:cubicBezTo>
                    <a:pt x="116" y="39"/>
                    <a:pt x="117" y="38"/>
                    <a:pt x="117" y="38"/>
                  </a:cubicBezTo>
                  <a:cubicBezTo>
                    <a:pt x="117" y="37"/>
                    <a:pt x="116" y="35"/>
                    <a:pt x="116" y="35"/>
                  </a:cubicBezTo>
                  <a:cubicBezTo>
                    <a:pt x="116" y="35"/>
                    <a:pt x="116" y="35"/>
                    <a:pt x="116" y="35"/>
                  </a:cubicBezTo>
                  <a:cubicBezTo>
                    <a:pt x="116" y="35"/>
                    <a:pt x="115" y="33"/>
                    <a:pt x="115" y="34"/>
                  </a:cubicBezTo>
                  <a:cubicBezTo>
                    <a:pt x="115" y="34"/>
                    <a:pt x="115" y="34"/>
                    <a:pt x="115" y="35"/>
                  </a:cubicBezTo>
                  <a:cubicBezTo>
                    <a:pt x="115" y="35"/>
                    <a:pt x="114" y="34"/>
                    <a:pt x="114" y="34"/>
                  </a:cubicBezTo>
                  <a:cubicBezTo>
                    <a:pt x="114" y="33"/>
                    <a:pt x="111" y="33"/>
                    <a:pt x="113" y="34"/>
                  </a:cubicBezTo>
                  <a:cubicBezTo>
                    <a:pt x="113" y="35"/>
                    <a:pt x="114" y="35"/>
                    <a:pt x="114" y="35"/>
                  </a:cubicBezTo>
                  <a:cubicBezTo>
                    <a:pt x="114" y="35"/>
                    <a:pt x="113" y="35"/>
                    <a:pt x="113" y="35"/>
                  </a:cubicBezTo>
                  <a:cubicBezTo>
                    <a:pt x="113" y="35"/>
                    <a:pt x="113" y="35"/>
                    <a:pt x="114" y="36"/>
                  </a:cubicBezTo>
                  <a:cubicBezTo>
                    <a:pt x="113" y="36"/>
                    <a:pt x="113" y="36"/>
                    <a:pt x="114" y="37"/>
                  </a:cubicBezTo>
                  <a:cubicBezTo>
                    <a:pt x="114" y="37"/>
                    <a:pt x="114" y="37"/>
                    <a:pt x="114" y="37"/>
                  </a:cubicBezTo>
                  <a:cubicBezTo>
                    <a:pt x="113" y="33"/>
                    <a:pt x="110" y="33"/>
                    <a:pt x="112" y="34"/>
                  </a:cubicBezTo>
                  <a:cubicBezTo>
                    <a:pt x="112" y="34"/>
                    <a:pt x="110" y="35"/>
                    <a:pt x="112" y="35"/>
                  </a:cubicBezTo>
                  <a:cubicBezTo>
                    <a:pt x="112" y="36"/>
                    <a:pt x="111" y="37"/>
                    <a:pt x="112" y="37"/>
                  </a:cubicBezTo>
                  <a:cubicBezTo>
                    <a:pt x="112" y="37"/>
                    <a:pt x="112" y="37"/>
                    <a:pt x="112" y="37"/>
                  </a:cubicBezTo>
                  <a:cubicBezTo>
                    <a:pt x="112" y="37"/>
                    <a:pt x="111" y="36"/>
                    <a:pt x="111" y="36"/>
                  </a:cubicBezTo>
                  <a:cubicBezTo>
                    <a:pt x="111" y="36"/>
                    <a:pt x="111" y="35"/>
                    <a:pt x="111" y="35"/>
                  </a:cubicBezTo>
                  <a:cubicBezTo>
                    <a:pt x="111" y="35"/>
                    <a:pt x="110" y="35"/>
                    <a:pt x="110" y="35"/>
                  </a:cubicBezTo>
                  <a:close/>
                  <a:moveTo>
                    <a:pt x="114" y="33"/>
                  </a:moveTo>
                  <a:cubicBezTo>
                    <a:pt x="114" y="33"/>
                    <a:pt x="114" y="33"/>
                    <a:pt x="114" y="33"/>
                  </a:cubicBezTo>
                  <a:cubicBezTo>
                    <a:pt x="114" y="33"/>
                    <a:pt x="114" y="32"/>
                    <a:pt x="114" y="33"/>
                  </a:cubicBezTo>
                  <a:close/>
                  <a:moveTo>
                    <a:pt x="103" y="44"/>
                  </a:moveTo>
                  <a:cubicBezTo>
                    <a:pt x="103" y="44"/>
                    <a:pt x="103" y="44"/>
                    <a:pt x="103" y="44"/>
                  </a:cubicBezTo>
                  <a:cubicBezTo>
                    <a:pt x="103" y="44"/>
                    <a:pt x="103" y="44"/>
                    <a:pt x="103" y="44"/>
                  </a:cubicBezTo>
                  <a:close/>
                  <a:moveTo>
                    <a:pt x="112" y="65"/>
                  </a:moveTo>
                  <a:cubicBezTo>
                    <a:pt x="113" y="65"/>
                    <a:pt x="112" y="63"/>
                    <a:pt x="112" y="64"/>
                  </a:cubicBezTo>
                  <a:cubicBezTo>
                    <a:pt x="112" y="64"/>
                    <a:pt x="112" y="64"/>
                    <a:pt x="112" y="65"/>
                  </a:cubicBezTo>
                  <a:close/>
                  <a:moveTo>
                    <a:pt x="114" y="67"/>
                  </a:moveTo>
                  <a:cubicBezTo>
                    <a:pt x="113" y="66"/>
                    <a:pt x="112" y="67"/>
                    <a:pt x="113" y="68"/>
                  </a:cubicBezTo>
                  <a:cubicBezTo>
                    <a:pt x="113" y="68"/>
                    <a:pt x="114" y="67"/>
                    <a:pt x="114" y="67"/>
                  </a:cubicBezTo>
                  <a:close/>
                  <a:moveTo>
                    <a:pt x="97" y="52"/>
                  </a:moveTo>
                  <a:cubicBezTo>
                    <a:pt x="97" y="52"/>
                    <a:pt x="97" y="52"/>
                    <a:pt x="97" y="52"/>
                  </a:cubicBezTo>
                  <a:cubicBezTo>
                    <a:pt x="96" y="52"/>
                    <a:pt x="97" y="53"/>
                    <a:pt x="97" y="52"/>
                  </a:cubicBezTo>
                  <a:close/>
                  <a:moveTo>
                    <a:pt x="113" y="70"/>
                  </a:moveTo>
                  <a:cubicBezTo>
                    <a:pt x="114" y="70"/>
                    <a:pt x="114" y="70"/>
                    <a:pt x="113" y="69"/>
                  </a:cubicBezTo>
                  <a:cubicBezTo>
                    <a:pt x="113" y="69"/>
                    <a:pt x="113" y="69"/>
                    <a:pt x="113" y="70"/>
                  </a:cubicBezTo>
                  <a:close/>
                  <a:moveTo>
                    <a:pt x="118" y="67"/>
                  </a:moveTo>
                  <a:cubicBezTo>
                    <a:pt x="119" y="70"/>
                    <a:pt x="119" y="68"/>
                    <a:pt x="119" y="68"/>
                  </a:cubicBezTo>
                  <a:cubicBezTo>
                    <a:pt x="118" y="68"/>
                    <a:pt x="118" y="67"/>
                    <a:pt x="118" y="67"/>
                  </a:cubicBezTo>
                  <a:close/>
                  <a:moveTo>
                    <a:pt x="118" y="56"/>
                  </a:moveTo>
                  <a:cubicBezTo>
                    <a:pt x="118" y="56"/>
                    <a:pt x="118" y="55"/>
                    <a:pt x="118" y="55"/>
                  </a:cubicBezTo>
                  <a:cubicBezTo>
                    <a:pt x="117" y="55"/>
                    <a:pt x="118" y="54"/>
                    <a:pt x="117" y="54"/>
                  </a:cubicBezTo>
                  <a:cubicBezTo>
                    <a:pt x="117" y="54"/>
                    <a:pt x="116" y="52"/>
                    <a:pt x="116" y="53"/>
                  </a:cubicBezTo>
                  <a:cubicBezTo>
                    <a:pt x="116" y="52"/>
                    <a:pt x="117" y="51"/>
                    <a:pt x="117" y="51"/>
                  </a:cubicBezTo>
                  <a:cubicBezTo>
                    <a:pt x="117" y="49"/>
                    <a:pt x="115" y="47"/>
                    <a:pt x="115" y="49"/>
                  </a:cubicBezTo>
                  <a:cubicBezTo>
                    <a:pt x="114" y="46"/>
                    <a:pt x="113" y="47"/>
                    <a:pt x="114" y="47"/>
                  </a:cubicBezTo>
                  <a:cubicBezTo>
                    <a:pt x="114" y="48"/>
                    <a:pt x="111" y="46"/>
                    <a:pt x="113" y="48"/>
                  </a:cubicBezTo>
                  <a:cubicBezTo>
                    <a:pt x="112" y="48"/>
                    <a:pt x="110" y="48"/>
                    <a:pt x="113" y="49"/>
                  </a:cubicBezTo>
                  <a:cubicBezTo>
                    <a:pt x="113" y="49"/>
                    <a:pt x="113" y="50"/>
                    <a:pt x="114" y="50"/>
                  </a:cubicBezTo>
                  <a:cubicBezTo>
                    <a:pt x="114" y="50"/>
                    <a:pt x="113" y="50"/>
                    <a:pt x="113" y="51"/>
                  </a:cubicBezTo>
                  <a:cubicBezTo>
                    <a:pt x="112" y="50"/>
                    <a:pt x="108" y="50"/>
                    <a:pt x="112" y="53"/>
                  </a:cubicBezTo>
                  <a:cubicBezTo>
                    <a:pt x="112" y="53"/>
                    <a:pt x="113" y="54"/>
                    <a:pt x="113" y="54"/>
                  </a:cubicBezTo>
                  <a:cubicBezTo>
                    <a:pt x="115" y="62"/>
                    <a:pt x="115" y="57"/>
                    <a:pt x="116" y="57"/>
                  </a:cubicBezTo>
                  <a:cubicBezTo>
                    <a:pt x="115" y="59"/>
                    <a:pt x="118" y="58"/>
                    <a:pt x="118" y="58"/>
                  </a:cubicBezTo>
                  <a:cubicBezTo>
                    <a:pt x="118" y="59"/>
                    <a:pt x="118" y="58"/>
                    <a:pt x="118" y="58"/>
                  </a:cubicBezTo>
                  <a:cubicBezTo>
                    <a:pt x="118" y="58"/>
                    <a:pt x="118" y="58"/>
                    <a:pt x="118" y="58"/>
                  </a:cubicBezTo>
                  <a:cubicBezTo>
                    <a:pt x="118" y="58"/>
                    <a:pt x="118" y="58"/>
                    <a:pt x="118" y="57"/>
                  </a:cubicBezTo>
                  <a:cubicBezTo>
                    <a:pt x="118" y="58"/>
                    <a:pt x="118" y="57"/>
                    <a:pt x="118" y="56"/>
                  </a:cubicBezTo>
                  <a:cubicBezTo>
                    <a:pt x="118" y="56"/>
                    <a:pt x="118" y="56"/>
                    <a:pt x="118" y="56"/>
                  </a:cubicBezTo>
                  <a:close/>
                  <a:moveTo>
                    <a:pt x="117" y="71"/>
                  </a:moveTo>
                  <a:cubicBezTo>
                    <a:pt x="118" y="73"/>
                    <a:pt x="119" y="70"/>
                    <a:pt x="119" y="69"/>
                  </a:cubicBezTo>
                  <a:cubicBezTo>
                    <a:pt x="119" y="69"/>
                    <a:pt x="119" y="70"/>
                    <a:pt x="119" y="70"/>
                  </a:cubicBezTo>
                  <a:cubicBezTo>
                    <a:pt x="118" y="69"/>
                    <a:pt x="118" y="67"/>
                    <a:pt x="117" y="67"/>
                  </a:cubicBezTo>
                  <a:cubicBezTo>
                    <a:pt x="116" y="65"/>
                    <a:pt x="116" y="65"/>
                    <a:pt x="116" y="67"/>
                  </a:cubicBezTo>
                  <a:cubicBezTo>
                    <a:pt x="112" y="63"/>
                    <a:pt x="117" y="71"/>
                    <a:pt x="117" y="71"/>
                  </a:cubicBezTo>
                  <a:close/>
                  <a:moveTo>
                    <a:pt x="112" y="62"/>
                  </a:moveTo>
                  <a:cubicBezTo>
                    <a:pt x="112" y="61"/>
                    <a:pt x="110" y="60"/>
                    <a:pt x="110" y="58"/>
                  </a:cubicBezTo>
                  <a:cubicBezTo>
                    <a:pt x="109" y="59"/>
                    <a:pt x="110" y="59"/>
                    <a:pt x="110" y="59"/>
                  </a:cubicBezTo>
                  <a:cubicBezTo>
                    <a:pt x="110" y="59"/>
                    <a:pt x="109" y="58"/>
                    <a:pt x="109" y="58"/>
                  </a:cubicBezTo>
                  <a:cubicBezTo>
                    <a:pt x="108" y="56"/>
                    <a:pt x="104" y="46"/>
                    <a:pt x="103" y="44"/>
                  </a:cubicBezTo>
                  <a:cubicBezTo>
                    <a:pt x="103" y="44"/>
                    <a:pt x="104" y="50"/>
                    <a:pt x="104" y="51"/>
                  </a:cubicBezTo>
                  <a:cubicBezTo>
                    <a:pt x="104" y="51"/>
                    <a:pt x="104" y="51"/>
                    <a:pt x="104" y="51"/>
                  </a:cubicBezTo>
                  <a:cubicBezTo>
                    <a:pt x="103" y="51"/>
                    <a:pt x="103" y="46"/>
                    <a:pt x="102" y="45"/>
                  </a:cubicBezTo>
                  <a:cubicBezTo>
                    <a:pt x="102" y="45"/>
                    <a:pt x="101" y="44"/>
                    <a:pt x="101" y="44"/>
                  </a:cubicBezTo>
                  <a:cubicBezTo>
                    <a:pt x="100" y="42"/>
                    <a:pt x="100" y="44"/>
                    <a:pt x="101" y="45"/>
                  </a:cubicBezTo>
                  <a:cubicBezTo>
                    <a:pt x="101" y="45"/>
                    <a:pt x="101" y="45"/>
                    <a:pt x="101" y="45"/>
                  </a:cubicBezTo>
                  <a:cubicBezTo>
                    <a:pt x="100" y="45"/>
                    <a:pt x="100" y="45"/>
                    <a:pt x="101" y="46"/>
                  </a:cubicBezTo>
                  <a:cubicBezTo>
                    <a:pt x="101" y="46"/>
                    <a:pt x="101" y="45"/>
                    <a:pt x="100" y="45"/>
                  </a:cubicBezTo>
                  <a:cubicBezTo>
                    <a:pt x="100" y="45"/>
                    <a:pt x="99" y="46"/>
                    <a:pt x="99" y="45"/>
                  </a:cubicBezTo>
                  <a:cubicBezTo>
                    <a:pt x="98" y="44"/>
                    <a:pt x="99" y="43"/>
                    <a:pt x="96" y="42"/>
                  </a:cubicBezTo>
                  <a:cubicBezTo>
                    <a:pt x="96" y="42"/>
                    <a:pt x="95" y="42"/>
                    <a:pt x="95" y="42"/>
                  </a:cubicBezTo>
                  <a:cubicBezTo>
                    <a:pt x="92" y="34"/>
                    <a:pt x="88" y="41"/>
                    <a:pt x="91" y="43"/>
                  </a:cubicBezTo>
                  <a:cubicBezTo>
                    <a:pt x="90" y="44"/>
                    <a:pt x="90" y="44"/>
                    <a:pt x="91" y="45"/>
                  </a:cubicBezTo>
                  <a:cubicBezTo>
                    <a:pt x="91" y="45"/>
                    <a:pt x="91" y="44"/>
                    <a:pt x="91" y="45"/>
                  </a:cubicBezTo>
                  <a:cubicBezTo>
                    <a:pt x="92" y="45"/>
                    <a:pt x="93" y="45"/>
                    <a:pt x="94" y="46"/>
                  </a:cubicBezTo>
                  <a:cubicBezTo>
                    <a:pt x="93" y="46"/>
                    <a:pt x="93" y="45"/>
                    <a:pt x="93" y="46"/>
                  </a:cubicBezTo>
                  <a:cubicBezTo>
                    <a:pt x="93" y="47"/>
                    <a:pt x="88" y="44"/>
                    <a:pt x="91" y="47"/>
                  </a:cubicBezTo>
                  <a:cubicBezTo>
                    <a:pt x="91" y="47"/>
                    <a:pt x="98" y="53"/>
                    <a:pt x="99" y="53"/>
                  </a:cubicBezTo>
                  <a:cubicBezTo>
                    <a:pt x="99" y="53"/>
                    <a:pt x="99" y="53"/>
                    <a:pt x="99" y="53"/>
                  </a:cubicBezTo>
                  <a:cubicBezTo>
                    <a:pt x="90" y="57"/>
                    <a:pt x="100" y="55"/>
                    <a:pt x="96" y="59"/>
                  </a:cubicBezTo>
                  <a:cubicBezTo>
                    <a:pt x="97" y="59"/>
                    <a:pt x="97" y="59"/>
                    <a:pt x="97" y="59"/>
                  </a:cubicBezTo>
                  <a:cubicBezTo>
                    <a:pt x="98" y="60"/>
                    <a:pt x="98" y="60"/>
                    <a:pt x="99" y="60"/>
                  </a:cubicBezTo>
                  <a:cubicBezTo>
                    <a:pt x="99" y="60"/>
                    <a:pt x="99" y="60"/>
                    <a:pt x="99" y="60"/>
                  </a:cubicBezTo>
                  <a:cubicBezTo>
                    <a:pt x="99" y="60"/>
                    <a:pt x="99" y="60"/>
                    <a:pt x="99" y="60"/>
                  </a:cubicBezTo>
                  <a:cubicBezTo>
                    <a:pt x="99" y="60"/>
                    <a:pt x="99" y="60"/>
                    <a:pt x="99" y="60"/>
                  </a:cubicBezTo>
                  <a:cubicBezTo>
                    <a:pt x="99" y="61"/>
                    <a:pt x="100" y="61"/>
                    <a:pt x="100" y="61"/>
                  </a:cubicBezTo>
                  <a:cubicBezTo>
                    <a:pt x="102" y="62"/>
                    <a:pt x="106" y="62"/>
                    <a:pt x="106" y="62"/>
                  </a:cubicBezTo>
                  <a:cubicBezTo>
                    <a:pt x="107" y="63"/>
                    <a:pt x="107" y="64"/>
                    <a:pt x="108" y="64"/>
                  </a:cubicBezTo>
                  <a:cubicBezTo>
                    <a:pt x="108" y="65"/>
                    <a:pt x="113" y="67"/>
                    <a:pt x="111" y="64"/>
                  </a:cubicBezTo>
                  <a:cubicBezTo>
                    <a:pt x="110" y="63"/>
                    <a:pt x="111" y="64"/>
                    <a:pt x="109" y="64"/>
                  </a:cubicBezTo>
                  <a:cubicBezTo>
                    <a:pt x="109" y="63"/>
                    <a:pt x="110" y="63"/>
                    <a:pt x="109" y="62"/>
                  </a:cubicBezTo>
                  <a:cubicBezTo>
                    <a:pt x="110" y="63"/>
                    <a:pt x="110" y="62"/>
                    <a:pt x="110" y="62"/>
                  </a:cubicBezTo>
                  <a:cubicBezTo>
                    <a:pt x="111" y="62"/>
                    <a:pt x="111" y="62"/>
                    <a:pt x="111" y="62"/>
                  </a:cubicBezTo>
                  <a:cubicBezTo>
                    <a:pt x="111" y="64"/>
                    <a:pt x="111" y="63"/>
                    <a:pt x="112" y="63"/>
                  </a:cubicBezTo>
                  <a:cubicBezTo>
                    <a:pt x="111" y="63"/>
                    <a:pt x="113" y="65"/>
                    <a:pt x="112" y="62"/>
                  </a:cubicBezTo>
                  <a:close/>
                  <a:moveTo>
                    <a:pt x="101" y="63"/>
                  </a:moveTo>
                  <a:cubicBezTo>
                    <a:pt x="101" y="63"/>
                    <a:pt x="101" y="63"/>
                    <a:pt x="101" y="63"/>
                  </a:cubicBezTo>
                  <a:cubicBezTo>
                    <a:pt x="101" y="63"/>
                    <a:pt x="101" y="62"/>
                    <a:pt x="101" y="63"/>
                  </a:cubicBezTo>
                  <a:close/>
                  <a:moveTo>
                    <a:pt x="101" y="64"/>
                  </a:moveTo>
                  <a:cubicBezTo>
                    <a:pt x="101" y="64"/>
                    <a:pt x="102" y="63"/>
                    <a:pt x="101" y="63"/>
                  </a:cubicBezTo>
                  <a:cubicBezTo>
                    <a:pt x="101" y="63"/>
                    <a:pt x="101" y="64"/>
                    <a:pt x="101" y="64"/>
                  </a:cubicBezTo>
                  <a:close/>
                  <a:moveTo>
                    <a:pt x="99" y="61"/>
                  </a:moveTo>
                  <a:cubicBezTo>
                    <a:pt x="98" y="61"/>
                    <a:pt x="98" y="61"/>
                    <a:pt x="98" y="61"/>
                  </a:cubicBezTo>
                  <a:cubicBezTo>
                    <a:pt x="99" y="61"/>
                    <a:pt x="99" y="61"/>
                    <a:pt x="99" y="61"/>
                  </a:cubicBezTo>
                  <a:close/>
                  <a:moveTo>
                    <a:pt x="102" y="64"/>
                  </a:moveTo>
                  <a:cubicBezTo>
                    <a:pt x="102" y="64"/>
                    <a:pt x="102" y="64"/>
                    <a:pt x="102" y="64"/>
                  </a:cubicBezTo>
                  <a:cubicBezTo>
                    <a:pt x="102" y="64"/>
                    <a:pt x="102" y="64"/>
                    <a:pt x="102" y="64"/>
                  </a:cubicBezTo>
                  <a:close/>
                  <a:moveTo>
                    <a:pt x="111" y="65"/>
                  </a:moveTo>
                  <a:cubicBezTo>
                    <a:pt x="112" y="65"/>
                    <a:pt x="112" y="65"/>
                    <a:pt x="112" y="65"/>
                  </a:cubicBezTo>
                  <a:cubicBezTo>
                    <a:pt x="112" y="65"/>
                    <a:pt x="112" y="65"/>
                    <a:pt x="111" y="65"/>
                  </a:cubicBezTo>
                  <a:close/>
                  <a:moveTo>
                    <a:pt x="111" y="63"/>
                  </a:moveTo>
                  <a:cubicBezTo>
                    <a:pt x="111" y="63"/>
                    <a:pt x="111" y="63"/>
                    <a:pt x="111" y="63"/>
                  </a:cubicBezTo>
                  <a:cubicBezTo>
                    <a:pt x="111" y="63"/>
                    <a:pt x="111" y="63"/>
                    <a:pt x="111" y="63"/>
                  </a:cubicBezTo>
                  <a:close/>
                  <a:moveTo>
                    <a:pt x="107" y="65"/>
                  </a:moveTo>
                  <a:cubicBezTo>
                    <a:pt x="107" y="66"/>
                    <a:pt x="108" y="65"/>
                    <a:pt x="108" y="66"/>
                  </a:cubicBezTo>
                  <a:cubicBezTo>
                    <a:pt x="108" y="65"/>
                    <a:pt x="107" y="65"/>
                    <a:pt x="107" y="65"/>
                  </a:cubicBezTo>
                  <a:close/>
                  <a:moveTo>
                    <a:pt x="111" y="67"/>
                  </a:moveTo>
                  <a:cubicBezTo>
                    <a:pt x="111" y="67"/>
                    <a:pt x="111" y="66"/>
                    <a:pt x="111" y="66"/>
                  </a:cubicBezTo>
                  <a:cubicBezTo>
                    <a:pt x="110" y="65"/>
                    <a:pt x="111" y="68"/>
                    <a:pt x="111" y="67"/>
                  </a:cubicBezTo>
                  <a:close/>
                  <a:moveTo>
                    <a:pt x="110" y="21"/>
                  </a:moveTo>
                  <a:cubicBezTo>
                    <a:pt x="110" y="21"/>
                    <a:pt x="110" y="21"/>
                    <a:pt x="110" y="21"/>
                  </a:cubicBezTo>
                  <a:cubicBezTo>
                    <a:pt x="109" y="22"/>
                    <a:pt x="110" y="22"/>
                    <a:pt x="110" y="21"/>
                  </a:cubicBezTo>
                  <a:close/>
                  <a:moveTo>
                    <a:pt x="156" y="89"/>
                  </a:moveTo>
                  <a:cubicBezTo>
                    <a:pt x="156" y="89"/>
                    <a:pt x="156" y="89"/>
                    <a:pt x="156" y="89"/>
                  </a:cubicBezTo>
                  <a:cubicBezTo>
                    <a:pt x="156" y="89"/>
                    <a:pt x="156" y="89"/>
                    <a:pt x="156" y="89"/>
                  </a:cubicBezTo>
                  <a:close/>
                  <a:moveTo>
                    <a:pt x="149" y="78"/>
                  </a:moveTo>
                  <a:cubicBezTo>
                    <a:pt x="150" y="78"/>
                    <a:pt x="152" y="79"/>
                    <a:pt x="151" y="80"/>
                  </a:cubicBezTo>
                  <a:cubicBezTo>
                    <a:pt x="151" y="80"/>
                    <a:pt x="150" y="80"/>
                    <a:pt x="150" y="80"/>
                  </a:cubicBezTo>
                  <a:cubicBezTo>
                    <a:pt x="150" y="80"/>
                    <a:pt x="150" y="80"/>
                    <a:pt x="150" y="81"/>
                  </a:cubicBezTo>
                  <a:cubicBezTo>
                    <a:pt x="150" y="81"/>
                    <a:pt x="150" y="81"/>
                    <a:pt x="150" y="81"/>
                  </a:cubicBezTo>
                  <a:cubicBezTo>
                    <a:pt x="150" y="80"/>
                    <a:pt x="150" y="80"/>
                    <a:pt x="150" y="80"/>
                  </a:cubicBezTo>
                  <a:cubicBezTo>
                    <a:pt x="151" y="81"/>
                    <a:pt x="150" y="81"/>
                    <a:pt x="150" y="81"/>
                  </a:cubicBezTo>
                  <a:cubicBezTo>
                    <a:pt x="151" y="81"/>
                    <a:pt x="151" y="81"/>
                    <a:pt x="151" y="82"/>
                  </a:cubicBezTo>
                  <a:cubicBezTo>
                    <a:pt x="151" y="81"/>
                    <a:pt x="152" y="82"/>
                    <a:pt x="150" y="82"/>
                  </a:cubicBezTo>
                  <a:cubicBezTo>
                    <a:pt x="150" y="82"/>
                    <a:pt x="150" y="82"/>
                    <a:pt x="151" y="83"/>
                  </a:cubicBezTo>
                  <a:cubicBezTo>
                    <a:pt x="151" y="83"/>
                    <a:pt x="151" y="82"/>
                    <a:pt x="151" y="83"/>
                  </a:cubicBezTo>
                  <a:cubicBezTo>
                    <a:pt x="151" y="83"/>
                    <a:pt x="151" y="83"/>
                    <a:pt x="151" y="84"/>
                  </a:cubicBezTo>
                  <a:cubicBezTo>
                    <a:pt x="151" y="82"/>
                    <a:pt x="152" y="83"/>
                    <a:pt x="153" y="83"/>
                  </a:cubicBezTo>
                  <a:cubicBezTo>
                    <a:pt x="153" y="83"/>
                    <a:pt x="152" y="83"/>
                    <a:pt x="152" y="83"/>
                  </a:cubicBezTo>
                  <a:cubicBezTo>
                    <a:pt x="154" y="83"/>
                    <a:pt x="155" y="85"/>
                    <a:pt x="154" y="85"/>
                  </a:cubicBezTo>
                  <a:cubicBezTo>
                    <a:pt x="153" y="85"/>
                    <a:pt x="154" y="86"/>
                    <a:pt x="153" y="85"/>
                  </a:cubicBezTo>
                  <a:cubicBezTo>
                    <a:pt x="153" y="85"/>
                    <a:pt x="153" y="85"/>
                    <a:pt x="152" y="86"/>
                  </a:cubicBezTo>
                  <a:cubicBezTo>
                    <a:pt x="153" y="86"/>
                    <a:pt x="153" y="86"/>
                    <a:pt x="153" y="86"/>
                  </a:cubicBezTo>
                  <a:cubicBezTo>
                    <a:pt x="153" y="86"/>
                    <a:pt x="153" y="86"/>
                    <a:pt x="153" y="86"/>
                  </a:cubicBezTo>
                  <a:cubicBezTo>
                    <a:pt x="153" y="85"/>
                    <a:pt x="155" y="86"/>
                    <a:pt x="154" y="86"/>
                  </a:cubicBezTo>
                  <a:cubicBezTo>
                    <a:pt x="154" y="87"/>
                    <a:pt x="153" y="87"/>
                    <a:pt x="153" y="87"/>
                  </a:cubicBezTo>
                  <a:cubicBezTo>
                    <a:pt x="153" y="87"/>
                    <a:pt x="153" y="87"/>
                    <a:pt x="153" y="87"/>
                  </a:cubicBezTo>
                  <a:cubicBezTo>
                    <a:pt x="153" y="87"/>
                    <a:pt x="153" y="87"/>
                    <a:pt x="153" y="87"/>
                  </a:cubicBezTo>
                  <a:cubicBezTo>
                    <a:pt x="153" y="87"/>
                    <a:pt x="154" y="87"/>
                    <a:pt x="154" y="87"/>
                  </a:cubicBezTo>
                  <a:cubicBezTo>
                    <a:pt x="156" y="88"/>
                    <a:pt x="157" y="88"/>
                    <a:pt x="153" y="88"/>
                  </a:cubicBezTo>
                  <a:cubicBezTo>
                    <a:pt x="154" y="89"/>
                    <a:pt x="159" y="92"/>
                    <a:pt x="155" y="90"/>
                  </a:cubicBezTo>
                  <a:cubicBezTo>
                    <a:pt x="155" y="90"/>
                    <a:pt x="155" y="90"/>
                    <a:pt x="155" y="90"/>
                  </a:cubicBezTo>
                  <a:cubicBezTo>
                    <a:pt x="155" y="90"/>
                    <a:pt x="155" y="91"/>
                    <a:pt x="155" y="91"/>
                  </a:cubicBezTo>
                  <a:cubicBezTo>
                    <a:pt x="155" y="91"/>
                    <a:pt x="155" y="91"/>
                    <a:pt x="155" y="91"/>
                  </a:cubicBezTo>
                  <a:cubicBezTo>
                    <a:pt x="156" y="92"/>
                    <a:pt x="154" y="91"/>
                    <a:pt x="155" y="91"/>
                  </a:cubicBezTo>
                  <a:cubicBezTo>
                    <a:pt x="155" y="91"/>
                    <a:pt x="155" y="92"/>
                    <a:pt x="155" y="92"/>
                  </a:cubicBezTo>
                  <a:cubicBezTo>
                    <a:pt x="155" y="92"/>
                    <a:pt x="155" y="91"/>
                    <a:pt x="154" y="91"/>
                  </a:cubicBezTo>
                  <a:cubicBezTo>
                    <a:pt x="154" y="91"/>
                    <a:pt x="154" y="91"/>
                    <a:pt x="154" y="91"/>
                  </a:cubicBezTo>
                  <a:cubicBezTo>
                    <a:pt x="154" y="91"/>
                    <a:pt x="154" y="91"/>
                    <a:pt x="154" y="91"/>
                  </a:cubicBezTo>
                  <a:cubicBezTo>
                    <a:pt x="154" y="91"/>
                    <a:pt x="154" y="91"/>
                    <a:pt x="154" y="91"/>
                  </a:cubicBezTo>
                  <a:cubicBezTo>
                    <a:pt x="155" y="92"/>
                    <a:pt x="155" y="92"/>
                    <a:pt x="155" y="92"/>
                  </a:cubicBezTo>
                  <a:cubicBezTo>
                    <a:pt x="155" y="92"/>
                    <a:pt x="154" y="92"/>
                    <a:pt x="154" y="92"/>
                  </a:cubicBezTo>
                  <a:cubicBezTo>
                    <a:pt x="154" y="92"/>
                    <a:pt x="155" y="92"/>
                    <a:pt x="154" y="92"/>
                  </a:cubicBezTo>
                  <a:cubicBezTo>
                    <a:pt x="155" y="92"/>
                    <a:pt x="155" y="92"/>
                    <a:pt x="155" y="93"/>
                  </a:cubicBezTo>
                  <a:cubicBezTo>
                    <a:pt x="155" y="93"/>
                    <a:pt x="156" y="93"/>
                    <a:pt x="156" y="93"/>
                  </a:cubicBezTo>
                  <a:cubicBezTo>
                    <a:pt x="156" y="93"/>
                    <a:pt x="156" y="94"/>
                    <a:pt x="157" y="94"/>
                  </a:cubicBezTo>
                  <a:cubicBezTo>
                    <a:pt x="157" y="94"/>
                    <a:pt x="157" y="94"/>
                    <a:pt x="157" y="94"/>
                  </a:cubicBezTo>
                  <a:cubicBezTo>
                    <a:pt x="156" y="94"/>
                    <a:pt x="155" y="93"/>
                    <a:pt x="155" y="94"/>
                  </a:cubicBezTo>
                  <a:cubicBezTo>
                    <a:pt x="155" y="94"/>
                    <a:pt x="156" y="94"/>
                    <a:pt x="156" y="94"/>
                  </a:cubicBezTo>
                  <a:cubicBezTo>
                    <a:pt x="156" y="94"/>
                    <a:pt x="156" y="94"/>
                    <a:pt x="156" y="94"/>
                  </a:cubicBezTo>
                  <a:cubicBezTo>
                    <a:pt x="156" y="94"/>
                    <a:pt x="156" y="94"/>
                    <a:pt x="156" y="94"/>
                  </a:cubicBezTo>
                  <a:cubicBezTo>
                    <a:pt x="157" y="94"/>
                    <a:pt x="157" y="95"/>
                    <a:pt x="157" y="95"/>
                  </a:cubicBezTo>
                  <a:cubicBezTo>
                    <a:pt x="157" y="95"/>
                    <a:pt x="157" y="95"/>
                    <a:pt x="157" y="95"/>
                  </a:cubicBezTo>
                  <a:cubicBezTo>
                    <a:pt x="157" y="95"/>
                    <a:pt x="157" y="96"/>
                    <a:pt x="157" y="96"/>
                  </a:cubicBezTo>
                  <a:cubicBezTo>
                    <a:pt x="158" y="96"/>
                    <a:pt x="157" y="96"/>
                    <a:pt x="157" y="96"/>
                  </a:cubicBezTo>
                  <a:cubicBezTo>
                    <a:pt x="157" y="96"/>
                    <a:pt x="158" y="96"/>
                    <a:pt x="158" y="96"/>
                  </a:cubicBezTo>
                  <a:cubicBezTo>
                    <a:pt x="158" y="96"/>
                    <a:pt x="158" y="97"/>
                    <a:pt x="158" y="97"/>
                  </a:cubicBezTo>
                  <a:cubicBezTo>
                    <a:pt x="158" y="97"/>
                    <a:pt x="158" y="97"/>
                    <a:pt x="158" y="97"/>
                  </a:cubicBezTo>
                  <a:cubicBezTo>
                    <a:pt x="158" y="97"/>
                    <a:pt x="158" y="97"/>
                    <a:pt x="158" y="97"/>
                  </a:cubicBezTo>
                  <a:cubicBezTo>
                    <a:pt x="158" y="96"/>
                    <a:pt x="158" y="97"/>
                    <a:pt x="159" y="97"/>
                  </a:cubicBezTo>
                  <a:cubicBezTo>
                    <a:pt x="159" y="97"/>
                    <a:pt x="159" y="97"/>
                    <a:pt x="159" y="97"/>
                  </a:cubicBezTo>
                  <a:cubicBezTo>
                    <a:pt x="159" y="97"/>
                    <a:pt x="159" y="97"/>
                    <a:pt x="159" y="97"/>
                  </a:cubicBezTo>
                  <a:cubicBezTo>
                    <a:pt x="159" y="98"/>
                    <a:pt x="159" y="98"/>
                    <a:pt x="159" y="98"/>
                  </a:cubicBezTo>
                  <a:cubicBezTo>
                    <a:pt x="159" y="98"/>
                    <a:pt x="159" y="98"/>
                    <a:pt x="159" y="98"/>
                  </a:cubicBezTo>
                  <a:cubicBezTo>
                    <a:pt x="160" y="98"/>
                    <a:pt x="161" y="100"/>
                    <a:pt x="160" y="100"/>
                  </a:cubicBezTo>
                  <a:cubicBezTo>
                    <a:pt x="160" y="100"/>
                    <a:pt x="160" y="100"/>
                    <a:pt x="161" y="100"/>
                  </a:cubicBezTo>
                  <a:cubicBezTo>
                    <a:pt x="161" y="100"/>
                    <a:pt x="161" y="101"/>
                    <a:pt x="161" y="101"/>
                  </a:cubicBezTo>
                  <a:cubicBezTo>
                    <a:pt x="162" y="100"/>
                    <a:pt x="161" y="101"/>
                    <a:pt x="161" y="102"/>
                  </a:cubicBezTo>
                  <a:cubicBezTo>
                    <a:pt x="161" y="102"/>
                    <a:pt x="161" y="102"/>
                    <a:pt x="161" y="102"/>
                  </a:cubicBezTo>
                  <a:cubicBezTo>
                    <a:pt x="161" y="102"/>
                    <a:pt x="161" y="102"/>
                    <a:pt x="161" y="103"/>
                  </a:cubicBezTo>
                  <a:cubicBezTo>
                    <a:pt x="161" y="102"/>
                    <a:pt x="161" y="102"/>
                    <a:pt x="162" y="102"/>
                  </a:cubicBezTo>
                  <a:cubicBezTo>
                    <a:pt x="162" y="102"/>
                    <a:pt x="162" y="103"/>
                    <a:pt x="162" y="103"/>
                  </a:cubicBezTo>
                  <a:cubicBezTo>
                    <a:pt x="162" y="103"/>
                    <a:pt x="162" y="102"/>
                    <a:pt x="162" y="102"/>
                  </a:cubicBezTo>
                  <a:cubicBezTo>
                    <a:pt x="162" y="102"/>
                    <a:pt x="162" y="103"/>
                    <a:pt x="162" y="103"/>
                  </a:cubicBezTo>
                  <a:cubicBezTo>
                    <a:pt x="162" y="103"/>
                    <a:pt x="163" y="102"/>
                    <a:pt x="163" y="103"/>
                  </a:cubicBezTo>
                  <a:cubicBezTo>
                    <a:pt x="163" y="103"/>
                    <a:pt x="163" y="103"/>
                    <a:pt x="163" y="103"/>
                  </a:cubicBezTo>
                  <a:cubicBezTo>
                    <a:pt x="163" y="103"/>
                    <a:pt x="164" y="104"/>
                    <a:pt x="164" y="104"/>
                  </a:cubicBezTo>
                  <a:cubicBezTo>
                    <a:pt x="164" y="104"/>
                    <a:pt x="164" y="104"/>
                    <a:pt x="164" y="104"/>
                  </a:cubicBezTo>
                  <a:cubicBezTo>
                    <a:pt x="164" y="105"/>
                    <a:pt x="164" y="104"/>
                    <a:pt x="163" y="104"/>
                  </a:cubicBezTo>
                  <a:cubicBezTo>
                    <a:pt x="164" y="105"/>
                    <a:pt x="163" y="105"/>
                    <a:pt x="163" y="105"/>
                  </a:cubicBezTo>
                  <a:cubicBezTo>
                    <a:pt x="164" y="106"/>
                    <a:pt x="162" y="104"/>
                    <a:pt x="162" y="104"/>
                  </a:cubicBezTo>
                  <a:cubicBezTo>
                    <a:pt x="162" y="105"/>
                    <a:pt x="163" y="106"/>
                    <a:pt x="162" y="106"/>
                  </a:cubicBezTo>
                  <a:cubicBezTo>
                    <a:pt x="163" y="106"/>
                    <a:pt x="162" y="106"/>
                    <a:pt x="162" y="106"/>
                  </a:cubicBezTo>
                  <a:cubicBezTo>
                    <a:pt x="162" y="106"/>
                    <a:pt x="162" y="107"/>
                    <a:pt x="161" y="106"/>
                  </a:cubicBezTo>
                  <a:cubicBezTo>
                    <a:pt x="161" y="106"/>
                    <a:pt x="161" y="106"/>
                    <a:pt x="161" y="106"/>
                  </a:cubicBezTo>
                  <a:cubicBezTo>
                    <a:pt x="161" y="106"/>
                    <a:pt x="161" y="106"/>
                    <a:pt x="161" y="107"/>
                  </a:cubicBezTo>
                  <a:cubicBezTo>
                    <a:pt x="161" y="107"/>
                    <a:pt x="161" y="106"/>
                    <a:pt x="161" y="106"/>
                  </a:cubicBezTo>
                  <a:cubicBezTo>
                    <a:pt x="161" y="107"/>
                    <a:pt x="161" y="107"/>
                    <a:pt x="161" y="107"/>
                  </a:cubicBezTo>
                  <a:cubicBezTo>
                    <a:pt x="161" y="107"/>
                    <a:pt x="161" y="108"/>
                    <a:pt x="161" y="108"/>
                  </a:cubicBezTo>
                  <a:cubicBezTo>
                    <a:pt x="161" y="108"/>
                    <a:pt x="161" y="108"/>
                    <a:pt x="161" y="108"/>
                  </a:cubicBezTo>
                  <a:cubicBezTo>
                    <a:pt x="161" y="108"/>
                    <a:pt x="161" y="107"/>
                    <a:pt x="161" y="107"/>
                  </a:cubicBezTo>
                  <a:cubicBezTo>
                    <a:pt x="160" y="107"/>
                    <a:pt x="160" y="107"/>
                    <a:pt x="160" y="107"/>
                  </a:cubicBezTo>
                  <a:cubicBezTo>
                    <a:pt x="160" y="107"/>
                    <a:pt x="160" y="106"/>
                    <a:pt x="160" y="106"/>
                  </a:cubicBezTo>
                  <a:cubicBezTo>
                    <a:pt x="160" y="106"/>
                    <a:pt x="160" y="107"/>
                    <a:pt x="160" y="107"/>
                  </a:cubicBezTo>
                  <a:cubicBezTo>
                    <a:pt x="160" y="106"/>
                    <a:pt x="160" y="106"/>
                    <a:pt x="159" y="106"/>
                  </a:cubicBezTo>
                  <a:cubicBezTo>
                    <a:pt x="159" y="106"/>
                    <a:pt x="159" y="106"/>
                    <a:pt x="159" y="106"/>
                  </a:cubicBezTo>
                  <a:cubicBezTo>
                    <a:pt x="159" y="105"/>
                    <a:pt x="159" y="105"/>
                    <a:pt x="159" y="105"/>
                  </a:cubicBezTo>
                  <a:cubicBezTo>
                    <a:pt x="158" y="105"/>
                    <a:pt x="159" y="105"/>
                    <a:pt x="159" y="105"/>
                  </a:cubicBezTo>
                  <a:cubicBezTo>
                    <a:pt x="159" y="105"/>
                    <a:pt x="159" y="104"/>
                    <a:pt x="159" y="104"/>
                  </a:cubicBezTo>
                  <a:cubicBezTo>
                    <a:pt x="158" y="104"/>
                    <a:pt x="159" y="104"/>
                    <a:pt x="159" y="104"/>
                  </a:cubicBezTo>
                  <a:cubicBezTo>
                    <a:pt x="159" y="104"/>
                    <a:pt x="159" y="104"/>
                    <a:pt x="159" y="103"/>
                  </a:cubicBezTo>
                  <a:cubicBezTo>
                    <a:pt x="159" y="103"/>
                    <a:pt x="158" y="103"/>
                    <a:pt x="158" y="103"/>
                  </a:cubicBezTo>
                  <a:cubicBezTo>
                    <a:pt x="158" y="103"/>
                    <a:pt x="158" y="103"/>
                    <a:pt x="158" y="102"/>
                  </a:cubicBezTo>
                  <a:cubicBezTo>
                    <a:pt x="157" y="102"/>
                    <a:pt x="157" y="101"/>
                    <a:pt x="157" y="101"/>
                  </a:cubicBezTo>
                  <a:cubicBezTo>
                    <a:pt x="157" y="101"/>
                    <a:pt x="157" y="101"/>
                    <a:pt x="156" y="101"/>
                  </a:cubicBezTo>
                  <a:cubicBezTo>
                    <a:pt x="157" y="101"/>
                    <a:pt x="157" y="101"/>
                    <a:pt x="157" y="101"/>
                  </a:cubicBezTo>
                  <a:cubicBezTo>
                    <a:pt x="157" y="101"/>
                    <a:pt x="157" y="101"/>
                    <a:pt x="157" y="101"/>
                  </a:cubicBezTo>
                  <a:cubicBezTo>
                    <a:pt x="157" y="101"/>
                    <a:pt x="156" y="101"/>
                    <a:pt x="156" y="100"/>
                  </a:cubicBezTo>
                  <a:cubicBezTo>
                    <a:pt x="156" y="101"/>
                    <a:pt x="156" y="101"/>
                    <a:pt x="156" y="101"/>
                  </a:cubicBezTo>
                  <a:cubicBezTo>
                    <a:pt x="156" y="102"/>
                    <a:pt x="155" y="100"/>
                    <a:pt x="155" y="100"/>
                  </a:cubicBezTo>
                  <a:cubicBezTo>
                    <a:pt x="155" y="100"/>
                    <a:pt x="156" y="101"/>
                    <a:pt x="156" y="102"/>
                  </a:cubicBezTo>
                  <a:cubicBezTo>
                    <a:pt x="156" y="102"/>
                    <a:pt x="156" y="102"/>
                    <a:pt x="156" y="102"/>
                  </a:cubicBezTo>
                  <a:cubicBezTo>
                    <a:pt x="156" y="102"/>
                    <a:pt x="156" y="102"/>
                    <a:pt x="155" y="102"/>
                  </a:cubicBezTo>
                  <a:cubicBezTo>
                    <a:pt x="155" y="102"/>
                    <a:pt x="156" y="102"/>
                    <a:pt x="155" y="102"/>
                  </a:cubicBezTo>
                  <a:cubicBezTo>
                    <a:pt x="155" y="102"/>
                    <a:pt x="155" y="103"/>
                    <a:pt x="155" y="103"/>
                  </a:cubicBezTo>
                  <a:cubicBezTo>
                    <a:pt x="155" y="103"/>
                    <a:pt x="155" y="103"/>
                    <a:pt x="155" y="103"/>
                  </a:cubicBezTo>
                  <a:cubicBezTo>
                    <a:pt x="155" y="103"/>
                    <a:pt x="155" y="103"/>
                    <a:pt x="156" y="103"/>
                  </a:cubicBezTo>
                  <a:cubicBezTo>
                    <a:pt x="156" y="103"/>
                    <a:pt x="156" y="103"/>
                    <a:pt x="156" y="103"/>
                  </a:cubicBezTo>
                  <a:cubicBezTo>
                    <a:pt x="156" y="103"/>
                    <a:pt x="156" y="103"/>
                    <a:pt x="156" y="103"/>
                  </a:cubicBezTo>
                  <a:cubicBezTo>
                    <a:pt x="156" y="103"/>
                    <a:pt x="156" y="103"/>
                    <a:pt x="156" y="103"/>
                  </a:cubicBezTo>
                  <a:cubicBezTo>
                    <a:pt x="156" y="104"/>
                    <a:pt x="156" y="104"/>
                    <a:pt x="157" y="104"/>
                  </a:cubicBezTo>
                  <a:cubicBezTo>
                    <a:pt x="156" y="104"/>
                    <a:pt x="156" y="104"/>
                    <a:pt x="156" y="104"/>
                  </a:cubicBezTo>
                  <a:cubicBezTo>
                    <a:pt x="156" y="104"/>
                    <a:pt x="157" y="105"/>
                    <a:pt x="157" y="106"/>
                  </a:cubicBezTo>
                  <a:cubicBezTo>
                    <a:pt x="157" y="106"/>
                    <a:pt x="157" y="106"/>
                    <a:pt x="157" y="105"/>
                  </a:cubicBezTo>
                  <a:cubicBezTo>
                    <a:pt x="157" y="106"/>
                    <a:pt x="158" y="106"/>
                    <a:pt x="158" y="107"/>
                  </a:cubicBezTo>
                  <a:cubicBezTo>
                    <a:pt x="158" y="107"/>
                    <a:pt x="158" y="107"/>
                    <a:pt x="158" y="106"/>
                  </a:cubicBezTo>
                  <a:cubicBezTo>
                    <a:pt x="158" y="107"/>
                    <a:pt x="158" y="107"/>
                    <a:pt x="158" y="107"/>
                  </a:cubicBezTo>
                  <a:cubicBezTo>
                    <a:pt x="158" y="107"/>
                    <a:pt x="159" y="109"/>
                    <a:pt x="158" y="108"/>
                  </a:cubicBezTo>
                  <a:cubicBezTo>
                    <a:pt x="158" y="109"/>
                    <a:pt x="158" y="109"/>
                    <a:pt x="159" y="109"/>
                  </a:cubicBezTo>
                  <a:cubicBezTo>
                    <a:pt x="159" y="110"/>
                    <a:pt x="159" y="110"/>
                    <a:pt x="159" y="110"/>
                  </a:cubicBezTo>
                  <a:cubicBezTo>
                    <a:pt x="159" y="111"/>
                    <a:pt x="160" y="110"/>
                    <a:pt x="160" y="111"/>
                  </a:cubicBezTo>
                  <a:cubicBezTo>
                    <a:pt x="160" y="111"/>
                    <a:pt x="160" y="111"/>
                    <a:pt x="160" y="111"/>
                  </a:cubicBezTo>
                  <a:cubicBezTo>
                    <a:pt x="160" y="112"/>
                    <a:pt x="160" y="112"/>
                    <a:pt x="160" y="113"/>
                  </a:cubicBezTo>
                  <a:cubicBezTo>
                    <a:pt x="160" y="112"/>
                    <a:pt x="160" y="112"/>
                    <a:pt x="160" y="112"/>
                  </a:cubicBezTo>
                  <a:cubicBezTo>
                    <a:pt x="160" y="112"/>
                    <a:pt x="160" y="113"/>
                    <a:pt x="159" y="112"/>
                  </a:cubicBezTo>
                  <a:cubicBezTo>
                    <a:pt x="159" y="112"/>
                    <a:pt x="159" y="112"/>
                    <a:pt x="159" y="112"/>
                  </a:cubicBezTo>
                  <a:cubicBezTo>
                    <a:pt x="159" y="112"/>
                    <a:pt x="160" y="114"/>
                    <a:pt x="159" y="113"/>
                  </a:cubicBezTo>
                  <a:cubicBezTo>
                    <a:pt x="159" y="113"/>
                    <a:pt x="158" y="115"/>
                    <a:pt x="158" y="112"/>
                  </a:cubicBezTo>
                  <a:cubicBezTo>
                    <a:pt x="158" y="112"/>
                    <a:pt x="158" y="112"/>
                    <a:pt x="158" y="112"/>
                  </a:cubicBezTo>
                  <a:cubicBezTo>
                    <a:pt x="158" y="112"/>
                    <a:pt x="157" y="113"/>
                    <a:pt x="157" y="111"/>
                  </a:cubicBezTo>
                  <a:cubicBezTo>
                    <a:pt x="157" y="111"/>
                    <a:pt x="156" y="109"/>
                    <a:pt x="155" y="108"/>
                  </a:cubicBezTo>
                  <a:cubicBezTo>
                    <a:pt x="155" y="109"/>
                    <a:pt x="155" y="109"/>
                    <a:pt x="156" y="109"/>
                  </a:cubicBezTo>
                  <a:cubicBezTo>
                    <a:pt x="155" y="108"/>
                    <a:pt x="155" y="108"/>
                    <a:pt x="154" y="108"/>
                  </a:cubicBezTo>
                  <a:cubicBezTo>
                    <a:pt x="154" y="108"/>
                    <a:pt x="154" y="108"/>
                    <a:pt x="154" y="108"/>
                  </a:cubicBezTo>
                  <a:cubicBezTo>
                    <a:pt x="155" y="109"/>
                    <a:pt x="155" y="110"/>
                    <a:pt x="156" y="110"/>
                  </a:cubicBezTo>
                  <a:cubicBezTo>
                    <a:pt x="156" y="111"/>
                    <a:pt x="155" y="110"/>
                    <a:pt x="156" y="111"/>
                  </a:cubicBezTo>
                  <a:cubicBezTo>
                    <a:pt x="156" y="111"/>
                    <a:pt x="157" y="113"/>
                    <a:pt x="157" y="113"/>
                  </a:cubicBezTo>
                  <a:cubicBezTo>
                    <a:pt x="156" y="113"/>
                    <a:pt x="152" y="112"/>
                    <a:pt x="153" y="110"/>
                  </a:cubicBezTo>
                  <a:cubicBezTo>
                    <a:pt x="153" y="110"/>
                    <a:pt x="152" y="108"/>
                    <a:pt x="151" y="108"/>
                  </a:cubicBezTo>
                  <a:cubicBezTo>
                    <a:pt x="151" y="108"/>
                    <a:pt x="150" y="106"/>
                    <a:pt x="150" y="106"/>
                  </a:cubicBezTo>
                  <a:cubicBezTo>
                    <a:pt x="150" y="106"/>
                    <a:pt x="151" y="107"/>
                    <a:pt x="150" y="105"/>
                  </a:cubicBezTo>
                  <a:cubicBezTo>
                    <a:pt x="150" y="105"/>
                    <a:pt x="150" y="106"/>
                    <a:pt x="150" y="105"/>
                  </a:cubicBezTo>
                  <a:cubicBezTo>
                    <a:pt x="150" y="105"/>
                    <a:pt x="148" y="103"/>
                    <a:pt x="148" y="102"/>
                  </a:cubicBezTo>
                  <a:cubicBezTo>
                    <a:pt x="148" y="102"/>
                    <a:pt x="148" y="102"/>
                    <a:pt x="148" y="102"/>
                  </a:cubicBezTo>
                  <a:cubicBezTo>
                    <a:pt x="148" y="102"/>
                    <a:pt x="148" y="102"/>
                    <a:pt x="148" y="102"/>
                  </a:cubicBezTo>
                  <a:cubicBezTo>
                    <a:pt x="148" y="102"/>
                    <a:pt x="148" y="102"/>
                    <a:pt x="147" y="102"/>
                  </a:cubicBezTo>
                  <a:cubicBezTo>
                    <a:pt x="147" y="102"/>
                    <a:pt x="147" y="102"/>
                    <a:pt x="147" y="102"/>
                  </a:cubicBezTo>
                  <a:cubicBezTo>
                    <a:pt x="147" y="102"/>
                    <a:pt x="147" y="101"/>
                    <a:pt x="147" y="101"/>
                  </a:cubicBezTo>
                  <a:cubicBezTo>
                    <a:pt x="147" y="101"/>
                    <a:pt x="145" y="100"/>
                    <a:pt x="145" y="100"/>
                  </a:cubicBezTo>
                  <a:cubicBezTo>
                    <a:pt x="145" y="100"/>
                    <a:pt x="145" y="100"/>
                    <a:pt x="145" y="101"/>
                  </a:cubicBezTo>
                  <a:cubicBezTo>
                    <a:pt x="145" y="100"/>
                    <a:pt x="144" y="100"/>
                    <a:pt x="144" y="100"/>
                  </a:cubicBezTo>
                  <a:cubicBezTo>
                    <a:pt x="144" y="100"/>
                    <a:pt x="142" y="95"/>
                    <a:pt x="148" y="99"/>
                  </a:cubicBezTo>
                  <a:cubicBezTo>
                    <a:pt x="147" y="97"/>
                    <a:pt x="146" y="94"/>
                    <a:pt x="149" y="95"/>
                  </a:cubicBezTo>
                  <a:cubicBezTo>
                    <a:pt x="150" y="94"/>
                    <a:pt x="149" y="93"/>
                    <a:pt x="149" y="91"/>
                  </a:cubicBezTo>
                  <a:cubicBezTo>
                    <a:pt x="149" y="90"/>
                    <a:pt x="148" y="89"/>
                    <a:pt x="147" y="88"/>
                  </a:cubicBezTo>
                  <a:cubicBezTo>
                    <a:pt x="147" y="88"/>
                    <a:pt x="146" y="87"/>
                    <a:pt x="146" y="87"/>
                  </a:cubicBezTo>
                  <a:cubicBezTo>
                    <a:pt x="146" y="87"/>
                    <a:pt x="146" y="85"/>
                    <a:pt x="146" y="86"/>
                  </a:cubicBezTo>
                  <a:cubicBezTo>
                    <a:pt x="146" y="86"/>
                    <a:pt x="143" y="86"/>
                    <a:pt x="144" y="85"/>
                  </a:cubicBezTo>
                  <a:cubicBezTo>
                    <a:pt x="144" y="84"/>
                    <a:pt x="144" y="84"/>
                    <a:pt x="145" y="85"/>
                  </a:cubicBezTo>
                  <a:cubicBezTo>
                    <a:pt x="146" y="84"/>
                    <a:pt x="144" y="83"/>
                    <a:pt x="144" y="83"/>
                  </a:cubicBezTo>
                  <a:cubicBezTo>
                    <a:pt x="143" y="82"/>
                    <a:pt x="143" y="82"/>
                    <a:pt x="144" y="81"/>
                  </a:cubicBezTo>
                  <a:cubicBezTo>
                    <a:pt x="143" y="81"/>
                    <a:pt x="143" y="81"/>
                    <a:pt x="143" y="81"/>
                  </a:cubicBezTo>
                  <a:cubicBezTo>
                    <a:pt x="143" y="81"/>
                    <a:pt x="141" y="77"/>
                    <a:pt x="141" y="77"/>
                  </a:cubicBezTo>
                  <a:cubicBezTo>
                    <a:pt x="141" y="77"/>
                    <a:pt x="141" y="77"/>
                    <a:pt x="141" y="76"/>
                  </a:cubicBezTo>
                  <a:cubicBezTo>
                    <a:pt x="141" y="77"/>
                    <a:pt x="140" y="77"/>
                    <a:pt x="140" y="77"/>
                  </a:cubicBezTo>
                  <a:cubicBezTo>
                    <a:pt x="142" y="78"/>
                    <a:pt x="138" y="78"/>
                    <a:pt x="139" y="79"/>
                  </a:cubicBezTo>
                  <a:cubicBezTo>
                    <a:pt x="139" y="79"/>
                    <a:pt x="139" y="79"/>
                    <a:pt x="139" y="79"/>
                  </a:cubicBezTo>
                  <a:cubicBezTo>
                    <a:pt x="139" y="78"/>
                    <a:pt x="142" y="81"/>
                    <a:pt x="140" y="80"/>
                  </a:cubicBezTo>
                  <a:cubicBezTo>
                    <a:pt x="139" y="80"/>
                    <a:pt x="139" y="80"/>
                    <a:pt x="139" y="79"/>
                  </a:cubicBezTo>
                  <a:cubicBezTo>
                    <a:pt x="138" y="79"/>
                    <a:pt x="138" y="78"/>
                    <a:pt x="137" y="77"/>
                  </a:cubicBezTo>
                  <a:cubicBezTo>
                    <a:pt x="137" y="78"/>
                    <a:pt x="133" y="75"/>
                    <a:pt x="133" y="74"/>
                  </a:cubicBezTo>
                  <a:cubicBezTo>
                    <a:pt x="133" y="74"/>
                    <a:pt x="132" y="74"/>
                    <a:pt x="132" y="74"/>
                  </a:cubicBezTo>
                  <a:cubicBezTo>
                    <a:pt x="132" y="74"/>
                    <a:pt x="132" y="74"/>
                    <a:pt x="133" y="74"/>
                  </a:cubicBezTo>
                  <a:cubicBezTo>
                    <a:pt x="132" y="74"/>
                    <a:pt x="130" y="73"/>
                    <a:pt x="131" y="72"/>
                  </a:cubicBezTo>
                  <a:cubicBezTo>
                    <a:pt x="131" y="72"/>
                    <a:pt x="130" y="72"/>
                    <a:pt x="131" y="72"/>
                  </a:cubicBezTo>
                  <a:cubicBezTo>
                    <a:pt x="130" y="71"/>
                    <a:pt x="130" y="71"/>
                    <a:pt x="130" y="71"/>
                  </a:cubicBezTo>
                  <a:cubicBezTo>
                    <a:pt x="130" y="71"/>
                    <a:pt x="129" y="71"/>
                    <a:pt x="129" y="71"/>
                  </a:cubicBezTo>
                  <a:cubicBezTo>
                    <a:pt x="130" y="72"/>
                    <a:pt x="129" y="72"/>
                    <a:pt x="129" y="71"/>
                  </a:cubicBezTo>
                  <a:cubicBezTo>
                    <a:pt x="129" y="71"/>
                    <a:pt x="129" y="71"/>
                    <a:pt x="129" y="71"/>
                  </a:cubicBezTo>
                  <a:cubicBezTo>
                    <a:pt x="129" y="71"/>
                    <a:pt x="129" y="71"/>
                    <a:pt x="129" y="71"/>
                  </a:cubicBezTo>
                  <a:cubicBezTo>
                    <a:pt x="129" y="70"/>
                    <a:pt x="127" y="69"/>
                    <a:pt x="127" y="68"/>
                  </a:cubicBezTo>
                  <a:cubicBezTo>
                    <a:pt x="127" y="68"/>
                    <a:pt x="127" y="68"/>
                    <a:pt x="128" y="68"/>
                  </a:cubicBezTo>
                  <a:cubicBezTo>
                    <a:pt x="128" y="67"/>
                    <a:pt x="129" y="68"/>
                    <a:pt x="129" y="68"/>
                  </a:cubicBezTo>
                  <a:cubicBezTo>
                    <a:pt x="129" y="69"/>
                    <a:pt x="130" y="69"/>
                    <a:pt x="130" y="69"/>
                  </a:cubicBezTo>
                  <a:cubicBezTo>
                    <a:pt x="130" y="69"/>
                    <a:pt x="129" y="68"/>
                    <a:pt x="129" y="68"/>
                  </a:cubicBezTo>
                  <a:cubicBezTo>
                    <a:pt x="129" y="69"/>
                    <a:pt x="124" y="62"/>
                    <a:pt x="127" y="62"/>
                  </a:cubicBezTo>
                  <a:cubicBezTo>
                    <a:pt x="127" y="62"/>
                    <a:pt x="127" y="59"/>
                    <a:pt x="127" y="60"/>
                  </a:cubicBezTo>
                  <a:cubicBezTo>
                    <a:pt x="128" y="58"/>
                    <a:pt x="129" y="55"/>
                    <a:pt x="132" y="58"/>
                  </a:cubicBezTo>
                  <a:cubicBezTo>
                    <a:pt x="132" y="58"/>
                    <a:pt x="133" y="58"/>
                    <a:pt x="133" y="59"/>
                  </a:cubicBezTo>
                  <a:cubicBezTo>
                    <a:pt x="133" y="59"/>
                    <a:pt x="133" y="59"/>
                    <a:pt x="133" y="59"/>
                  </a:cubicBezTo>
                  <a:cubicBezTo>
                    <a:pt x="133" y="59"/>
                    <a:pt x="133" y="59"/>
                    <a:pt x="133" y="59"/>
                  </a:cubicBezTo>
                  <a:cubicBezTo>
                    <a:pt x="132" y="59"/>
                    <a:pt x="132" y="59"/>
                    <a:pt x="132" y="60"/>
                  </a:cubicBezTo>
                  <a:cubicBezTo>
                    <a:pt x="131" y="61"/>
                    <a:pt x="130" y="66"/>
                    <a:pt x="133" y="69"/>
                  </a:cubicBezTo>
                  <a:cubicBezTo>
                    <a:pt x="134" y="69"/>
                    <a:pt x="131" y="63"/>
                    <a:pt x="134" y="66"/>
                  </a:cubicBezTo>
                  <a:cubicBezTo>
                    <a:pt x="133" y="66"/>
                    <a:pt x="133" y="66"/>
                    <a:pt x="133" y="65"/>
                  </a:cubicBezTo>
                  <a:cubicBezTo>
                    <a:pt x="133" y="65"/>
                    <a:pt x="133" y="65"/>
                    <a:pt x="133" y="65"/>
                  </a:cubicBezTo>
                  <a:cubicBezTo>
                    <a:pt x="132" y="64"/>
                    <a:pt x="132" y="64"/>
                    <a:pt x="132" y="64"/>
                  </a:cubicBezTo>
                  <a:cubicBezTo>
                    <a:pt x="132" y="63"/>
                    <a:pt x="132" y="62"/>
                    <a:pt x="134" y="63"/>
                  </a:cubicBezTo>
                  <a:cubicBezTo>
                    <a:pt x="133" y="63"/>
                    <a:pt x="133" y="62"/>
                    <a:pt x="133" y="62"/>
                  </a:cubicBezTo>
                  <a:cubicBezTo>
                    <a:pt x="133" y="61"/>
                    <a:pt x="134" y="62"/>
                    <a:pt x="134" y="63"/>
                  </a:cubicBezTo>
                  <a:cubicBezTo>
                    <a:pt x="134" y="62"/>
                    <a:pt x="133" y="60"/>
                    <a:pt x="134" y="61"/>
                  </a:cubicBezTo>
                  <a:cubicBezTo>
                    <a:pt x="134" y="61"/>
                    <a:pt x="134" y="62"/>
                    <a:pt x="134" y="62"/>
                  </a:cubicBezTo>
                  <a:cubicBezTo>
                    <a:pt x="134" y="61"/>
                    <a:pt x="134" y="61"/>
                    <a:pt x="134" y="61"/>
                  </a:cubicBezTo>
                  <a:cubicBezTo>
                    <a:pt x="134" y="61"/>
                    <a:pt x="134" y="61"/>
                    <a:pt x="134" y="61"/>
                  </a:cubicBezTo>
                  <a:cubicBezTo>
                    <a:pt x="134" y="61"/>
                    <a:pt x="135" y="61"/>
                    <a:pt x="135" y="62"/>
                  </a:cubicBezTo>
                  <a:cubicBezTo>
                    <a:pt x="135" y="61"/>
                    <a:pt x="135" y="60"/>
                    <a:pt x="137" y="61"/>
                  </a:cubicBezTo>
                  <a:cubicBezTo>
                    <a:pt x="138" y="62"/>
                    <a:pt x="138" y="64"/>
                    <a:pt x="138" y="64"/>
                  </a:cubicBezTo>
                  <a:cubicBezTo>
                    <a:pt x="138" y="64"/>
                    <a:pt x="138" y="64"/>
                    <a:pt x="139" y="65"/>
                  </a:cubicBezTo>
                  <a:cubicBezTo>
                    <a:pt x="139" y="65"/>
                    <a:pt x="139" y="65"/>
                    <a:pt x="139" y="65"/>
                  </a:cubicBezTo>
                  <a:cubicBezTo>
                    <a:pt x="139" y="66"/>
                    <a:pt x="139" y="66"/>
                    <a:pt x="139" y="66"/>
                  </a:cubicBezTo>
                  <a:cubicBezTo>
                    <a:pt x="139" y="66"/>
                    <a:pt x="139" y="66"/>
                    <a:pt x="139" y="66"/>
                  </a:cubicBezTo>
                  <a:cubicBezTo>
                    <a:pt x="139" y="67"/>
                    <a:pt x="139" y="68"/>
                    <a:pt x="138" y="68"/>
                  </a:cubicBezTo>
                  <a:cubicBezTo>
                    <a:pt x="139" y="68"/>
                    <a:pt x="139" y="68"/>
                    <a:pt x="139" y="70"/>
                  </a:cubicBezTo>
                  <a:cubicBezTo>
                    <a:pt x="139" y="69"/>
                    <a:pt x="138" y="69"/>
                    <a:pt x="138" y="69"/>
                  </a:cubicBezTo>
                  <a:cubicBezTo>
                    <a:pt x="139" y="70"/>
                    <a:pt x="139" y="70"/>
                    <a:pt x="138" y="70"/>
                  </a:cubicBezTo>
                  <a:cubicBezTo>
                    <a:pt x="139" y="70"/>
                    <a:pt x="139" y="70"/>
                    <a:pt x="139" y="70"/>
                  </a:cubicBezTo>
                  <a:cubicBezTo>
                    <a:pt x="139" y="70"/>
                    <a:pt x="139" y="69"/>
                    <a:pt x="139" y="69"/>
                  </a:cubicBezTo>
                  <a:cubicBezTo>
                    <a:pt x="139" y="69"/>
                    <a:pt x="139" y="70"/>
                    <a:pt x="140" y="70"/>
                  </a:cubicBezTo>
                  <a:cubicBezTo>
                    <a:pt x="140" y="70"/>
                    <a:pt x="139" y="68"/>
                    <a:pt x="140" y="68"/>
                  </a:cubicBezTo>
                  <a:cubicBezTo>
                    <a:pt x="140" y="68"/>
                    <a:pt x="140" y="69"/>
                    <a:pt x="140" y="69"/>
                  </a:cubicBezTo>
                  <a:cubicBezTo>
                    <a:pt x="140" y="69"/>
                    <a:pt x="140" y="68"/>
                    <a:pt x="140" y="68"/>
                  </a:cubicBezTo>
                  <a:cubicBezTo>
                    <a:pt x="140" y="69"/>
                    <a:pt x="140" y="69"/>
                    <a:pt x="140" y="69"/>
                  </a:cubicBezTo>
                  <a:cubicBezTo>
                    <a:pt x="140" y="69"/>
                    <a:pt x="140" y="69"/>
                    <a:pt x="140" y="69"/>
                  </a:cubicBezTo>
                  <a:cubicBezTo>
                    <a:pt x="140" y="69"/>
                    <a:pt x="141" y="70"/>
                    <a:pt x="141" y="71"/>
                  </a:cubicBezTo>
                  <a:cubicBezTo>
                    <a:pt x="141" y="71"/>
                    <a:pt x="141" y="72"/>
                    <a:pt x="141" y="72"/>
                  </a:cubicBezTo>
                  <a:cubicBezTo>
                    <a:pt x="141" y="72"/>
                    <a:pt x="141" y="71"/>
                    <a:pt x="141" y="71"/>
                  </a:cubicBezTo>
                  <a:cubicBezTo>
                    <a:pt x="141" y="70"/>
                    <a:pt x="141" y="70"/>
                    <a:pt x="141" y="70"/>
                  </a:cubicBezTo>
                  <a:cubicBezTo>
                    <a:pt x="142" y="70"/>
                    <a:pt x="143" y="71"/>
                    <a:pt x="143" y="72"/>
                  </a:cubicBezTo>
                  <a:cubicBezTo>
                    <a:pt x="143" y="71"/>
                    <a:pt x="142" y="70"/>
                    <a:pt x="142" y="70"/>
                  </a:cubicBezTo>
                  <a:cubicBezTo>
                    <a:pt x="142" y="69"/>
                    <a:pt x="142" y="69"/>
                    <a:pt x="143" y="69"/>
                  </a:cubicBezTo>
                  <a:cubicBezTo>
                    <a:pt x="144" y="70"/>
                    <a:pt x="145" y="71"/>
                    <a:pt x="144" y="71"/>
                  </a:cubicBezTo>
                  <a:cubicBezTo>
                    <a:pt x="144" y="71"/>
                    <a:pt x="144" y="71"/>
                    <a:pt x="145" y="71"/>
                  </a:cubicBezTo>
                  <a:cubicBezTo>
                    <a:pt x="145" y="70"/>
                    <a:pt x="146" y="72"/>
                    <a:pt x="146" y="73"/>
                  </a:cubicBezTo>
                  <a:cubicBezTo>
                    <a:pt x="146" y="73"/>
                    <a:pt x="146" y="73"/>
                    <a:pt x="146" y="74"/>
                  </a:cubicBezTo>
                  <a:cubicBezTo>
                    <a:pt x="146" y="73"/>
                    <a:pt x="147" y="74"/>
                    <a:pt x="147" y="75"/>
                  </a:cubicBezTo>
                  <a:cubicBezTo>
                    <a:pt x="148" y="76"/>
                    <a:pt x="146" y="75"/>
                    <a:pt x="146" y="75"/>
                  </a:cubicBezTo>
                  <a:cubicBezTo>
                    <a:pt x="146" y="75"/>
                    <a:pt x="146" y="75"/>
                    <a:pt x="146" y="75"/>
                  </a:cubicBezTo>
                  <a:cubicBezTo>
                    <a:pt x="146" y="76"/>
                    <a:pt x="146" y="76"/>
                    <a:pt x="146" y="76"/>
                  </a:cubicBezTo>
                  <a:cubicBezTo>
                    <a:pt x="146" y="76"/>
                    <a:pt x="146" y="76"/>
                    <a:pt x="146" y="76"/>
                  </a:cubicBezTo>
                  <a:cubicBezTo>
                    <a:pt x="146" y="76"/>
                    <a:pt x="147" y="76"/>
                    <a:pt x="146" y="76"/>
                  </a:cubicBezTo>
                  <a:cubicBezTo>
                    <a:pt x="146" y="76"/>
                    <a:pt x="146" y="76"/>
                    <a:pt x="146" y="77"/>
                  </a:cubicBezTo>
                  <a:cubicBezTo>
                    <a:pt x="147" y="77"/>
                    <a:pt x="146" y="77"/>
                    <a:pt x="146" y="77"/>
                  </a:cubicBezTo>
                  <a:cubicBezTo>
                    <a:pt x="146" y="77"/>
                    <a:pt x="146" y="77"/>
                    <a:pt x="147" y="77"/>
                  </a:cubicBezTo>
                  <a:cubicBezTo>
                    <a:pt x="147" y="77"/>
                    <a:pt x="147" y="75"/>
                    <a:pt x="147" y="76"/>
                  </a:cubicBezTo>
                  <a:cubicBezTo>
                    <a:pt x="147" y="76"/>
                    <a:pt x="148" y="76"/>
                    <a:pt x="148" y="76"/>
                  </a:cubicBezTo>
                  <a:cubicBezTo>
                    <a:pt x="148" y="76"/>
                    <a:pt x="148" y="77"/>
                    <a:pt x="147" y="77"/>
                  </a:cubicBezTo>
                  <a:cubicBezTo>
                    <a:pt x="147" y="77"/>
                    <a:pt x="147" y="77"/>
                    <a:pt x="147" y="77"/>
                  </a:cubicBezTo>
                  <a:cubicBezTo>
                    <a:pt x="148" y="76"/>
                    <a:pt x="148" y="78"/>
                    <a:pt x="148" y="79"/>
                  </a:cubicBezTo>
                  <a:cubicBezTo>
                    <a:pt x="148" y="79"/>
                    <a:pt x="148" y="79"/>
                    <a:pt x="148" y="79"/>
                  </a:cubicBezTo>
                  <a:cubicBezTo>
                    <a:pt x="148" y="78"/>
                    <a:pt x="148" y="78"/>
                    <a:pt x="148" y="78"/>
                  </a:cubicBezTo>
                  <a:cubicBezTo>
                    <a:pt x="148" y="77"/>
                    <a:pt x="149" y="77"/>
                    <a:pt x="148" y="78"/>
                  </a:cubicBezTo>
                  <a:cubicBezTo>
                    <a:pt x="149" y="78"/>
                    <a:pt x="149" y="78"/>
                    <a:pt x="149" y="78"/>
                  </a:cubicBezTo>
                  <a:close/>
                  <a:moveTo>
                    <a:pt x="138" y="68"/>
                  </a:moveTo>
                  <a:cubicBezTo>
                    <a:pt x="138" y="68"/>
                    <a:pt x="138" y="68"/>
                    <a:pt x="138" y="68"/>
                  </a:cubicBezTo>
                  <a:cubicBezTo>
                    <a:pt x="138" y="68"/>
                    <a:pt x="138" y="68"/>
                    <a:pt x="138" y="68"/>
                  </a:cubicBezTo>
                  <a:close/>
                  <a:moveTo>
                    <a:pt x="152" y="86"/>
                  </a:moveTo>
                  <a:cubicBezTo>
                    <a:pt x="152" y="86"/>
                    <a:pt x="152" y="86"/>
                    <a:pt x="152" y="86"/>
                  </a:cubicBezTo>
                  <a:cubicBezTo>
                    <a:pt x="152" y="86"/>
                    <a:pt x="151" y="86"/>
                    <a:pt x="152" y="86"/>
                  </a:cubicBezTo>
                  <a:close/>
                  <a:moveTo>
                    <a:pt x="133" y="62"/>
                  </a:moveTo>
                  <a:cubicBezTo>
                    <a:pt x="133" y="62"/>
                    <a:pt x="133" y="62"/>
                    <a:pt x="133" y="62"/>
                  </a:cubicBezTo>
                  <a:cubicBezTo>
                    <a:pt x="133" y="62"/>
                    <a:pt x="132" y="61"/>
                    <a:pt x="133" y="62"/>
                  </a:cubicBezTo>
                  <a:close/>
                  <a:moveTo>
                    <a:pt x="155" y="89"/>
                  </a:moveTo>
                  <a:cubicBezTo>
                    <a:pt x="155" y="88"/>
                    <a:pt x="155" y="88"/>
                    <a:pt x="155" y="89"/>
                  </a:cubicBezTo>
                  <a:cubicBezTo>
                    <a:pt x="155" y="89"/>
                    <a:pt x="155" y="89"/>
                    <a:pt x="155" y="89"/>
                  </a:cubicBezTo>
                  <a:close/>
                  <a:moveTo>
                    <a:pt x="155" y="92"/>
                  </a:moveTo>
                  <a:cubicBezTo>
                    <a:pt x="155" y="93"/>
                    <a:pt x="155" y="93"/>
                    <a:pt x="155" y="93"/>
                  </a:cubicBezTo>
                  <a:cubicBezTo>
                    <a:pt x="156" y="93"/>
                    <a:pt x="155" y="93"/>
                    <a:pt x="155" y="92"/>
                  </a:cubicBezTo>
                  <a:close/>
                  <a:moveTo>
                    <a:pt x="162" y="105"/>
                  </a:moveTo>
                  <a:cubicBezTo>
                    <a:pt x="163" y="105"/>
                    <a:pt x="163" y="105"/>
                    <a:pt x="162" y="105"/>
                  </a:cubicBezTo>
                  <a:close/>
                  <a:moveTo>
                    <a:pt x="157" y="113"/>
                  </a:moveTo>
                  <a:cubicBezTo>
                    <a:pt x="157" y="113"/>
                    <a:pt x="157" y="114"/>
                    <a:pt x="157" y="114"/>
                  </a:cubicBezTo>
                  <a:cubicBezTo>
                    <a:pt x="158" y="114"/>
                    <a:pt x="158" y="114"/>
                    <a:pt x="157" y="113"/>
                  </a:cubicBezTo>
                  <a:close/>
                  <a:moveTo>
                    <a:pt x="130" y="71"/>
                  </a:moveTo>
                  <a:cubicBezTo>
                    <a:pt x="130" y="72"/>
                    <a:pt x="130" y="72"/>
                    <a:pt x="130" y="72"/>
                  </a:cubicBezTo>
                  <a:cubicBezTo>
                    <a:pt x="131" y="72"/>
                    <a:pt x="130" y="72"/>
                    <a:pt x="130" y="71"/>
                  </a:cubicBezTo>
                  <a:close/>
                  <a:moveTo>
                    <a:pt x="161" y="101"/>
                  </a:moveTo>
                  <a:cubicBezTo>
                    <a:pt x="161" y="100"/>
                    <a:pt x="160" y="100"/>
                    <a:pt x="161" y="101"/>
                  </a:cubicBezTo>
                  <a:cubicBezTo>
                    <a:pt x="161" y="101"/>
                    <a:pt x="161" y="101"/>
                    <a:pt x="161" y="101"/>
                  </a:cubicBezTo>
                  <a:close/>
                  <a:moveTo>
                    <a:pt x="155" y="92"/>
                  </a:moveTo>
                  <a:cubicBezTo>
                    <a:pt x="155" y="92"/>
                    <a:pt x="155" y="92"/>
                    <a:pt x="155" y="92"/>
                  </a:cubicBezTo>
                  <a:cubicBezTo>
                    <a:pt x="155" y="92"/>
                    <a:pt x="155" y="92"/>
                    <a:pt x="155" y="92"/>
                  </a:cubicBezTo>
                  <a:close/>
                  <a:moveTo>
                    <a:pt x="143" y="174"/>
                  </a:moveTo>
                  <a:cubicBezTo>
                    <a:pt x="143" y="174"/>
                    <a:pt x="143" y="173"/>
                    <a:pt x="143" y="173"/>
                  </a:cubicBezTo>
                  <a:cubicBezTo>
                    <a:pt x="143" y="173"/>
                    <a:pt x="143" y="173"/>
                    <a:pt x="143" y="173"/>
                  </a:cubicBezTo>
                  <a:cubicBezTo>
                    <a:pt x="143" y="174"/>
                    <a:pt x="143" y="174"/>
                    <a:pt x="143" y="174"/>
                  </a:cubicBezTo>
                  <a:cubicBezTo>
                    <a:pt x="142" y="175"/>
                    <a:pt x="144" y="175"/>
                    <a:pt x="143" y="174"/>
                  </a:cubicBezTo>
                  <a:close/>
                  <a:moveTo>
                    <a:pt x="162" y="102"/>
                  </a:moveTo>
                  <a:cubicBezTo>
                    <a:pt x="163" y="102"/>
                    <a:pt x="161" y="101"/>
                    <a:pt x="162" y="102"/>
                  </a:cubicBezTo>
                  <a:cubicBezTo>
                    <a:pt x="162" y="102"/>
                    <a:pt x="162" y="102"/>
                    <a:pt x="162" y="102"/>
                  </a:cubicBezTo>
                  <a:close/>
                  <a:moveTo>
                    <a:pt x="161" y="99"/>
                  </a:moveTo>
                  <a:cubicBezTo>
                    <a:pt x="161" y="99"/>
                    <a:pt x="161" y="99"/>
                    <a:pt x="160" y="99"/>
                  </a:cubicBezTo>
                  <a:cubicBezTo>
                    <a:pt x="160" y="99"/>
                    <a:pt x="160" y="99"/>
                    <a:pt x="160" y="99"/>
                  </a:cubicBezTo>
                  <a:cubicBezTo>
                    <a:pt x="161" y="100"/>
                    <a:pt x="161" y="100"/>
                    <a:pt x="161" y="99"/>
                  </a:cubicBezTo>
                  <a:close/>
                  <a:moveTo>
                    <a:pt x="158" y="96"/>
                  </a:moveTo>
                  <a:cubicBezTo>
                    <a:pt x="158" y="96"/>
                    <a:pt x="159" y="97"/>
                    <a:pt x="159" y="96"/>
                  </a:cubicBezTo>
                  <a:cubicBezTo>
                    <a:pt x="159" y="96"/>
                    <a:pt x="159" y="96"/>
                    <a:pt x="158" y="96"/>
                  </a:cubicBezTo>
                  <a:close/>
                  <a:moveTo>
                    <a:pt x="156" y="103"/>
                  </a:moveTo>
                  <a:cubicBezTo>
                    <a:pt x="156" y="103"/>
                    <a:pt x="156" y="103"/>
                    <a:pt x="156" y="103"/>
                  </a:cubicBezTo>
                  <a:cubicBezTo>
                    <a:pt x="157" y="104"/>
                    <a:pt x="155" y="101"/>
                    <a:pt x="156" y="102"/>
                  </a:cubicBezTo>
                  <a:cubicBezTo>
                    <a:pt x="156" y="102"/>
                    <a:pt x="155" y="102"/>
                    <a:pt x="156" y="103"/>
                  </a:cubicBezTo>
                  <a:close/>
                  <a:moveTo>
                    <a:pt x="162" y="102"/>
                  </a:moveTo>
                  <a:cubicBezTo>
                    <a:pt x="161" y="102"/>
                    <a:pt x="162" y="102"/>
                    <a:pt x="162" y="102"/>
                  </a:cubicBezTo>
                  <a:cubicBezTo>
                    <a:pt x="162" y="102"/>
                    <a:pt x="162" y="102"/>
                    <a:pt x="162" y="102"/>
                  </a:cubicBezTo>
                  <a:close/>
                  <a:moveTo>
                    <a:pt x="123" y="7"/>
                  </a:moveTo>
                  <a:cubicBezTo>
                    <a:pt x="122" y="7"/>
                    <a:pt x="122" y="7"/>
                    <a:pt x="122" y="8"/>
                  </a:cubicBezTo>
                  <a:cubicBezTo>
                    <a:pt x="122" y="8"/>
                    <a:pt x="122" y="8"/>
                    <a:pt x="122" y="8"/>
                  </a:cubicBezTo>
                  <a:cubicBezTo>
                    <a:pt x="122" y="8"/>
                    <a:pt x="122" y="8"/>
                    <a:pt x="123" y="7"/>
                  </a:cubicBezTo>
                  <a:close/>
                  <a:moveTo>
                    <a:pt x="147" y="3"/>
                  </a:moveTo>
                  <a:cubicBezTo>
                    <a:pt x="147" y="3"/>
                    <a:pt x="147" y="3"/>
                    <a:pt x="147" y="3"/>
                  </a:cubicBezTo>
                  <a:cubicBezTo>
                    <a:pt x="147" y="3"/>
                    <a:pt x="148" y="4"/>
                    <a:pt x="147" y="3"/>
                  </a:cubicBezTo>
                  <a:close/>
                  <a:moveTo>
                    <a:pt x="133" y="26"/>
                  </a:moveTo>
                  <a:cubicBezTo>
                    <a:pt x="134" y="26"/>
                    <a:pt x="135" y="27"/>
                    <a:pt x="137" y="28"/>
                  </a:cubicBezTo>
                  <a:cubicBezTo>
                    <a:pt x="137" y="28"/>
                    <a:pt x="137" y="28"/>
                    <a:pt x="138" y="28"/>
                  </a:cubicBezTo>
                  <a:cubicBezTo>
                    <a:pt x="138" y="28"/>
                    <a:pt x="138" y="29"/>
                    <a:pt x="138" y="29"/>
                  </a:cubicBezTo>
                  <a:cubicBezTo>
                    <a:pt x="139" y="29"/>
                    <a:pt x="139" y="29"/>
                    <a:pt x="140" y="29"/>
                  </a:cubicBezTo>
                  <a:cubicBezTo>
                    <a:pt x="140" y="28"/>
                    <a:pt x="138" y="28"/>
                    <a:pt x="138" y="28"/>
                  </a:cubicBezTo>
                  <a:cubicBezTo>
                    <a:pt x="138" y="28"/>
                    <a:pt x="138" y="28"/>
                    <a:pt x="138" y="28"/>
                  </a:cubicBezTo>
                  <a:cubicBezTo>
                    <a:pt x="137" y="27"/>
                    <a:pt x="137" y="26"/>
                    <a:pt x="138" y="26"/>
                  </a:cubicBezTo>
                  <a:cubicBezTo>
                    <a:pt x="131" y="17"/>
                    <a:pt x="141" y="25"/>
                    <a:pt x="142" y="23"/>
                  </a:cubicBezTo>
                  <a:cubicBezTo>
                    <a:pt x="141" y="23"/>
                    <a:pt x="140" y="22"/>
                    <a:pt x="139" y="21"/>
                  </a:cubicBezTo>
                  <a:cubicBezTo>
                    <a:pt x="141" y="21"/>
                    <a:pt x="142" y="22"/>
                    <a:pt x="144" y="22"/>
                  </a:cubicBezTo>
                  <a:cubicBezTo>
                    <a:pt x="144" y="22"/>
                    <a:pt x="144" y="22"/>
                    <a:pt x="144" y="22"/>
                  </a:cubicBezTo>
                  <a:cubicBezTo>
                    <a:pt x="139" y="19"/>
                    <a:pt x="142" y="20"/>
                    <a:pt x="142" y="17"/>
                  </a:cubicBezTo>
                  <a:cubicBezTo>
                    <a:pt x="143" y="17"/>
                    <a:pt x="143" y="17"/>
                    <a:pt x="143" y="17"/>
                  </a:cubicBezTo>
                  <a:cubicBezTo>
                    <a:pt x="143" y="17"/>
                    <a:pt x="144" y="17"/>
                    <a:pt x="143" y="17"/>
                  </a:cubicBezTo>
                  <a:cubicBezTo>
                    <a:pt x="141" y="17"/>
                    <a:pt x="141" y="19"/>
                    <a:pt x="140" y="17"/>
                  </a:cubicBezTo>
                  <a:cubicBezTo>
                    <a:pt x="140" y="18"/>
                    <a:pt x="140" y="18"/>
                    <a:pt x="141" y="18"/>
                  </a:cubicBezTo>
                  <a:cubicBezTo>
                    <a:pt x="140" y="18"/>
                    <a:pt x="140" y="19"/>
                    <a:pt x="140" y="19"/>
                  </a:cubicBezTo>
                  <a:cubicBezTo>
                    <a:pt x="142" y="20"/>
                    <a:pt x="132" y="20"/>
                    <a:pt x="137" y="19"/>
                  </a:cubicBezTo>
                  <a:cubicBezTo>
                    <a:pt x="137" y="19"/>
                    <a:pt x="137" y="19"/>
                    <a:pt x="137" y="18"/>
                  </a:cubicBezTo>
                  <a:cubicBezTo>
                    <a:pt x="137" y="18"/>
                    <a:pt x="134" y="18"/>
                    <a:pt x="135" y="18"/>
                  </a:cubicBezTo>
                  <a:cubicBezTo>
                    <a:pt x="135" y="18"/>
                    <a:pt x="135" y="17"/>
                    <a:pt x="135" y="17"/>
                  </a:cubicBezTo>
                  <a:cubicBezTo>
                    <a:pt x="135" y="17"/>
                    <a:pt x="135" y="18"/>
                    <a:pt x="134" y="18"/>
                  </a:cubicBezTo>
                  <a:cubicBezTo>
                    <a:pt x="134" y="18"/>
                    <a:pt x="134" y="18"/>
                    <a:pt x="135" y="18"/>
                  </a:cubicBezTo>
                  <a:cubicBezTo>
                    <a:pt x="135" y="19"/>
                    <a:pt x="135" y="19"/>
                    <a:pt x="134" y="19"/>
                  </a:cubicBezTo>
                  <a:cubicBezTo>
                    <a:pt x="134" y="19"/>
                    <a:pt x="132" y="18"/>
                    <a:pt x="132" y="18"/>
                  </a:cubicBezTo>
                  <a:cubicBezTo>
                    <a:pt x="132" y="17"/>
                    <a:pt x="132" y="17"/>
                    <a:pt x="132" y="17"/>
                  </a:cubicBezTo>
                  <a:cubicBezTo>
                    <a:pt x="129" y="16"/>
                    <a:pt x="132" y="14"/>
                    <a:pt x="135" y="15"/>
                  </a:cubicBezTo>
                  <a:cubicBezTo>
                    <a:pt x="134" y="15"/>
                    <a:pt x="133" y="14"/>
                    <a:pt x="132" y="14"/>
                  </a:cubicBezTo>
                  <a:cubicBezTo>
                    <a:pt x="132" y="14"/>
                    <a:pt x="131" y="14"/>
                    <a:pt x="131" y="14"/>
                  </a:cubicBezTo>
                  <a:cubicBezTo>
                    <a:pt x="131" y="15"/>
                    <a:pt x="130" y="16"/>
                    <a:pt x="130" y="16"/>
                  </a:cubicBezTo>
                  <a:cubicBezTo>
                    <a:pt x="129" y="16"/>
                    <a:pt x="127" y="13"/>
                    <a:pt x="127" y="13"/>
                  </a:cubicBezTo>
                  <a:cubicBezTo>
                    <a:pt x="127" y="12"/>
                    <a:pt x="128" y="12"/>
                    <a:pt x="129" y="12"/>
                  </a:cubicBezTo>
                  <a:cubicBezTo>
                    <a:pt x="129" y="12"/>
                    <a:pt x="130" y="13"/>
                    <a:pt x="130" y="13"/>
                  </a:cubicBezTo>
                  <a:cubicBezTo>
                    <a:pt x="130" y="13"/>
                    <a:pt x="132" y="14"/>
                    <a:pt x="132" y="13"/>
                  </a:cubicBezTo>
                  <a:cubicBezTo>
                    <a:pt x="132" y="13"/>
                    <a:pt x="132" y="13"/>
                    <a:pt x="132" y="13"/>
                  </a:cubicBezTo>
                  <a:cubicBezTo>
                    <a:pt x="132" y="13"/>
                    <a:pt x="133" y="13"/>
                    <a:pt x="133" y="12"/>
                  </a:cubicBezTo>
                  <a:cubicBezTo>
                    <a:pt x="133" y="12"/>
                    <a:pt x="133" y="12"/>
                    <a:pt x="133" y="12"/>
                  </a:cubicBezTo>
                  <a:cubicBezTo>
                    <a:pt x="132" y="12"/>
                    <a:pt x="131" y="12"/>
                    <a:pt x="130" y="12"/>
                  </a:cubicBezTo>
                  <a:cubicBezTo>
                    <a:pt x="130" y="12"/>
                    <a:pt x="130" y="12"/>
                    <a:pt x="129" y="12"/>
                  </a:cubicBezTo>
                  <a:cubicBezTo>
                    <a:pt x="129" y="12"/>
                    <a:pt x="127" y="12"/>
                    <a:pt x="127" y="11"/>
                  </a:cubicBezTo>
                  <a:cubicBezTo>
                    <a:pt x="126" y="11"/>
                    <a:pt x="126" y="10"/>
                    <a:pt x="126" y="10"/>
                  </a:cubicBezTo>
                  <a:cubicBezTo>
                    <a:pt x="126" y="10"/>
                    <a:pt x="126" y="10"/>
                    <a:pt x="126" y="10"/>
                  </a:cubicBezTo>
                  <a:cubicBezTo>
                    <a:pt x="126" y="8"/>
                    <a:pt x="128" y="10"/>
                    <a:pt x="128" y="9"/>
                  </a:cubicBezTo>
                  <a:cubicBezTo>
                    <a:pt x="126" y="8"/>
                    <a:pt x="127" y="8"/>
                    <a:pt x="128" y="8"/>
                  </a:cubicBezTo>
                  <a:cubicBezTo>
                    <a:pt x="128" y="6"/>
                    <a:pt x="130" y="9"/>
                    <a:pt x="130" y="9"/>
                  </a:cubicBezTo>
                  <a:cubicBezTo>
                    <a:pt x="130" y="8"/>
                    <a:pt x="129" y="7"/>
                    <a:pt x="129" y="7"/>
                  </a:cubicBezTo>
                  <a:cubicBezTo>
                    <a:pt x="128" y="7"/>
                    <a:pt x="126" y="7"/>
                    <a:pt x="126" y="7"/>
                  </a:cubicBezTo>
                  <a:cubicBezTo>
                    <a:pt x="126" y="7"/>
                    <a:pt x="125" y="6"/>
                    <a:pt x="126" y="6"/>
                  </a:cubicBezTo>
                  <a:cubicBezTo>
                    <a:pt x="126" y="6"/>
                    <a:pt x="127" y="6"/>
                    <a:pt x="127" y="6"/>
                  </a:cubicBezTo>
                  <a:cubicBezTo>
                    <a:pt x="127" y="6"/>
                    <a:pt x="127" y="6"/>
                    <a:pt x="126" y="6"/>
                  </a:cubicBezTo>
                  <a:cubicBezTo>
                    <a:pt x="126" y="5"/>
                    <a:pt x="126" y="5"/>
                    <a:pt x="126" y="5"/>
                  </a:cubicBezTo>
                  <a:cubicBezTo>
                    <a:pt x="125" y="4"/>
                    <a:pt x="126" y="6"/>
                    <a:pt x="125" y="5"/>
                  </a:cubicBezTo>
                  <a:cubicBezTo>
                    <a:pt x="125" y="5"/>
                    <a:pt x="125" y="5"/>
                    <a:pt x="125" y="5"/>
                  </a:cubicBezTo>
                  <a:cubicBezTo>
                    <a:pt x="125" y="5"/>
                    <a:pt x="124" y="4"/>
                    <a:pt x="124" y="4"/>
                  </a:cubicBezTo>
                  <a:cubicBezTo>
                    <a:pt x="124" y="4"/>
                    <a:pt x="124" y="4"/>
                    <a:pt x="124" y="4"/>
                  </a:cubicBezTo>
                  <a:cubicBezTo>
                    <a:pt x="125" y="3"/>
                    <a:pt x="126" y="3"/>
                    <a:pt x="127" y="4"/>
                  </a:cubicBezTo>
                  <a:cubicBezTo>
                    <a:pt x="127" y="3"/>
                    <a:pt x="128" y="3"/>
                    <a:pt x="128" y="5"/>
                  </a:cubicBezTo>
                  <a:cubicBezTo>
                    <a:pt x="128" y="4"/>
                    <a:pt x="128" y="1"/>
                    <a:pt x="130" y="4"/>
                  </a:cubicBezTo>
                  <a:cubicBezTo>
                    <a:pt x="130" y="4"/>
                    <a:pt x="130" y="5"/>
                    <a:pt x="131" y="5"/>
                  </a:cubicBezTo>
                  <a:cubicBezTo>
                    <a:pt x="130" y="5"/>
                    <a:pt x="130" y="5"/>
                    <a:pt x="130" y="4"/>
                  </a:cubicBezTo>
                  <a:cubicBezTo>
                    <a:pt x="130" y="4"/>
                    <a:pt x="131" y="4"/>
                    <a:pt x="131" y="4"/>
                  </a:cubicBezTo>
                  <a:cubicBezTo>
                    <a:pt x="132" y="5"/>
                    <a:pt x="132" y="6"/>
                    <a:pt x="132" y="7"/>
                  </a:cubicBezTo>
                  <a:cubicBezTo>
                    <a:pt x="133" y="7"/>
                    <a:pt x="131" y="5"/>
                    <a:pt x="132" y="6"/>
                  </a:cubicBezTo>
                  <a:cubicBezTo>
                    <a:pt x="133" y="6"/>
                    <a:pt x="133" y="7"/>
                    <a:pt x="133" y="7"/>
                  </a:cubicBezTo>
                  <a:cubicBezTo>
                    <a:pt x="133" y="7"/>
                    <a:pt x="133" y="6"/>
                    <a:pt x="133" y="6"/>
                  </a:cubicBezTo>
                  <a:cubicBezTo>
                    <a:pt x="133" y="6"/>
                    <a:pt x="133" y="7"/>
                    <a:pt x="133" y="7"/>
                  </a:cubicBezTo>
                  <a:cubicBezTo>
                    <a:pt x="134" y="7"/>
                    <a:pt x="133" y="7"/>
                    <a:pt x="133" y="7"/>
                  </a:cubicBezTo>
                  <a:cubicBezTo>
                    <a:pt x="133" y="7"/>
                    <a:pt x="133" y="6"/>
                    <a:pt x="133" y="6"/>
                  </a:cubicBezTo>
                  <a:cubicBezTo>
                    <a:pt x="133" y="5"/>
                    <a:pt x="131" y="4"/>
                    <a:pt x="131" y="3"/>
                  </a:cubicBezTo>
                  <a:cubicBezTo>
                    <a:pt x="130" y="2"/>
                    <a:pt x="132" y="3"/>
                    <a:pt x="132" y="3"/>
                  </a:cubicBezTo>
                  <a:cubicBezTo>
                    <a:pt x="133" y="2"/>
                    <a:pt x="132" y="1"/>
                    <a:pt x="133" y="2"/>
                  </a:cubicBezTo>
                  <a:cubicBezTo>
                    <a:pt x="133" y="3"/>
                    <a:pt x="134" y="3"/>
                    <a:pt x="134" y="3"/>
                  </a:cubicBezTo>
                  <a:cubicBezTo>
                    <a:pt x="135" y="4"/>
                    <a:pt x="136" y="6"/>
                    <a:pt x="136" y="6"/>
                  </a:cubicBezTo>
                  <a:cubicBezTo>
                    <a:pt x="136" y="7"/>
                    <a:pt x="136" y="7"/>
                    <a:pt x="135" y="7"/>
                  </a:cubicBezTo>
                  <a:cubicBezTo>
                    <a:pt x="136" y="7"/>
                    <a:pt x="136" y="7"/>
                    <a:pt x="137" y="7"/>
                  </a:cubicBezTo>
                  <a:cubicBezTo>
                    <a:pt x="136" y="7"/>
                    <a:pt x="136" y="7"/>
                    <a:pt x="136" y="7"/>
                  </a:cubicBezTo>
                  <a:cubicBezTo>
                    <a:pt x="136" y="7"/>
                    <a:pt x="136" y="5"/>
                    <a:pt x="136" y="5"/>
                  </a:cubicBezTo>
                  <a:cubicBezTo>
                    <a:pt x="136" y="5"/>
                    <a:pt x="136" y="5"/>
                    <a:pt x="136" y="5"/>
                  </a:cubicBezTo>
                  <a:cubicBezTo>
                    <a:pt x="136" y="5"/>
                    <a:pt x="136" y="5"/>
                    <a:pt x="136" y="5"/>
                  </a:cubicBezTo>
                  <a:cubicBezTo>
                    <a:pt x="136" y="5"/>
                    <a:pt x="136" y="6"/>
                    <a:pt x="136" y="6"/>
                  </a:cubicBezTo>
                  <a:cubicBezTo>
                    <a:pt x="137" y="6"/>
                    <a:pt x="137" y="7"/>
                    <a:pt x="137" y="7"/>
                  </a:cubicBezTo>
                  <a:cubicBezTo>
                    <a:pt x="137" y="7"/>
                    <a:pt x="137" y="7"/>
                    <a:pt x="137" y="7"/>
                  </a:cubicBezTo>
                  <a:cubicBezTo>
                    <a:pt x="137" y="8"/>
                    <a:pt x="138" y="8"/>
                    <a:pt x="138" y="9"/>
                  </a:cubicBezTo>
                  <a:cubicBezTo>
                    <a:pt x="138" y="9"/>
                    <a:pt x="138" y="9"/>
                    <a:pt x="138" y="9"/>
                  </a:cubicBezTo>
                  <a:cubicBezTo>
                    <a:pt x="139" y="9"/>
                    <a:pt x="137" y="8"/>
                    <a:pt x="138" y="8"/>
                  </a:cubicBezTo>
                  <a:cubicBezTo>
                    <a:pt x="137" y="7"/>
                    <a:pt x="136" y="2"/>
                    <a:pt x="137" y="4"/>
                  </a:cubicBezTo>
                  <a:cubicBezTo>
                    <a:pt x="137" y="4"/>
                    <a:pt x="137" y="4"/>
                    <a:pt x="137" y="4"/>
                  </a:cubicBezTo>
                  <a:cubicBezTo>
                    <a:pt x="135" y="1"/>
                    <a:pt x="137" y="3"/>
                    <a:pt x="138" y="4"/>
                  </a:cubicBezTo>
                  <a:cubicBezTo>
                    <a:pt x="138" y="4"/>
                    <a:pt x="139" y="4"/>
                    <a:pt x="139" y="4"/>
                  </a:cubicBezTo>
                  <a:cubicBezTo>
                    <a:pt x="139" y="4"/>
                    <a:pt x="138" y="4"/>
                    <a:pt x="139" y="4"/>
                  </a:cubicBezTo>
                  <a:cubicBezTo>
                    <a:pt x="138" y="4"/>
                    <a:pt x="138" y="3"/>
                    <a:pt x="138" y="3"/>
                  </a:cubicBezTo>
                  <a:cubicBezTo>
                    <a:pt x="138" y="2"/>
                    <a:pt x="138" y="0"/>
                    <a:pt x="139" y="3"/>
                  </a:cubicBezTo>
                  <a:cubicBezTo>
                    <a:pt x="139" y="3"/>
                    <a:pt x="139" y="4"/>
                    <a:pt x="140" y="4"/>
                  </a:cubicBezTo>
                  <a:cubicBezTo>
                    <a:pt x="140" y="2"/>
                    <a:pt x="140" y="5"/>
                    <a:pt x="141" y="5"/>
                  </a:cubicBezTo>
                  <a:cubicBezTo>
                    <a:pt x="141" y="4"/>
                    <a:pt x="139" y="3"/>
                    <a:pt x="140" y="2"/>
                  </a:cubicBezTo>
                  <a:cubicBezTo>
                    <a:pt x="138" y="1"/>
                    <a:pt x="140" y="0"/>
                    <a:pt x="140" y="1"/>
                  </a:cubicBezTo>
                  <a:cubicBezTo>
                    <a:pt x="140" y="1"/>
                    <a:pt x="141" y="1"/>
                    <a:pt x="141" y="1"/>
                  </a:cubicBezTo>
                  <a:cubicBezTo>
                    <a:pt x="141" y="2"/>
                    <a:pt x="141" y="2"/>
                    <a:pt x="141" y="2"/>
                  </a:cubicBezTo>
                  <a:cubicBezTo>
                    <a:pt x="141" y="2"/>
                    <a:pt x="141" y="2"/>
                    <a:pt x="141" y="2"/>
                  </a:cubicBezTo>
                  <a:cubicBezTo>
                    <a:pt x="141" y="2"/>
                    <a:pt x="141" y="3"/>
                    <a:pt x="141" y="3"/>
                  </a:cubicBezTo>
                  <a:cubicBezTo>
                    <a:pt x="142" y="3"/>
                    <a:pt x="142" y="3"/>
                    <a:pt x="142" y="3"/>
                  </a:cubicBezTo>
                  <a:cubicBezTo>
                    <a:pt x="142" y="4"/>
                    <a:pt x="142" y="3"/>
                    <a:pt x="142" y="3"/>
                  </a:cubicBezTo>
                  <a:cubicBezTo>
                    <a:pt x="142" y="3"/>
                    <a:pt x="142" y="3"/>
                    <a:pt x="142" y="3"/>
                  </a:cubicBezTo>
                  <a:cubicBezTo>
                    <a:pt x="142" y="3"/>
                    <a:pt x="142" y="3"/>
                    <a:pt x="142" y="3"/>
                  </a:cubicBezTo>
                  <a:cubicBezTo>
                    <a:pt x="142" y="3"/>
                    <a:pt x="142" y="3"/>
                    <a:pt x="143" y="3"/>
                  </a:cubicBezTo>
                  <a:cubicBezTo>
                    <a:pt x="143" y="4"/>
                    <a:pt x="143" y="5"/>
                    <a:pt x="144" y="7"/>
                  </a:cubicBezTo>
                  <a:cubicBezTo>
                    <a:pt x="145" y="7"/>
                    <a:pt x="145" y="8"/>
                    <a:pt x="145" y="8"/>
                  </a:cubicBezTo>
                  <a:cubicBezTo>
                    <a:pt x="145" y="8"/>
                    <a:pt x="145" y="8"/>
                    <a:pt x="145" y="7"/>
                  </a:cubicBezTo>
                  <a:cubicBezTo>
                    <a:pt x="145" y="7"/>
                    <a:pt x="145" y="7"/>
                    <a:pt x="145" y="7"/>
                  </a:cubicBezTo>
                  <a:cubicBezTo>
                    <a:pt x="144" y="6"/>
                    <a:pt x="144" y="6"/>
                    <a:pt x="144" y="5"/>
                  </a:cubicBezTo>
                  <a:cubicBezTo>
                    <a:pt x="144" y="5"/>
                    <a:pt x="144" y="5"/>
                    <a:pt x="144" y="5"/>
                  </a:cubicBezTo>
                  <a:cubicBezTo>
                    <a:pt x="144" y="5"/>
                    <a:pt x="143" y="2"/>
                    <a:pt x="143" y="2"/>
                  </a:cubicBezTo>
                  <a:cubicBezTo>
                    <a:pt x="143" y="2"/>
                    <a:pt x="143" y="2"/>
                    <a:pt x="143" y="1"/>
                  </a:cubicBezTo>
                  <a:cubicBezTo>
                    <a:pt x="147" y="3"/>
                    <a:pt x="147" y="6"/>
                    <a:pt x="149" y="9"/>
                  </a:cubicBezTo>
                  <a:cubicBezTo>
                    <a:pt x="149" y="8"/>
                    <a:pt x="147" y="6"/>
                    <a:pt x="148" y="5"/>
                  </a:cubicBezTo>
                  <a:cubicBezTo>
                    <a:pt x="149" y="4"/>
                    <a:pt x="151" y="6"/>
                    <a:pt x="150" y="6"/>
                  </a:cubicBezTo>
                  <a:cubicBezTo>
                    <a:pt x="152" y="10"/>
                    <a:pt x="150" y="6"/>
                    <a:pt x="151" y="6"/>
                  </a:cubicBezTo>
                  <a:cubicBezTo>
                    <a:pt x="151" y="6"/>
                    <a:pt x="151" y="6"/>
                    <a:pt x="151" y="6"/>
                  </a:cubicBezTo>
                  <a:cubicBezTo>
                    <a:pt x="152" y="6"/>
                    <a:pt x="153" y="6"/>
                    <a:pt x="153" y="7"/>
                  </a:cubicBezTo>
                  <a:cubicBezTo>
                    <a:pt x="153" y="8"/>
                    <a:pt x="152" y="8"/>
                    <a:pt x="153" y="8"/>
                  </a:cubicBezTo>
                  <a:cubicBezTo>
                    <a:pt x="153" y="8"/>
                    <a:pt x="154" y="8"/>
                    <a:pt x="154" y="8"/>
                  </a:cubicBezTo>
                  <a:cubicBezTo>
                    <a:pt x="154" y="8"/>
                    <a:pt x="154" y="9"/>
                    <a:pt x="154" y="9"/>
                  </a:cubicBezTo>
                  <a:cubicBezTo>
                    <a:pt x="154" y="9"/>
                    <a:pt x="154" y="9"/>
                    <a:pt x="154" y="9"/>
                  </a:cubicBezTo>
                  <a:cubicBezTo>
                    <a:pt x="154" y="9"/>
                    <a:pt x="154" y="9"/>
                    <a:pt x="154" y="9"/>
                  </a:cubicBezTo>
                  <a:cubicBezTo>
                    <a:pt x="154" y="9"/>
                    <a:pt x="155" y="9"/>
                    <a:pt x="155" y="9"/>
                  </a:cubicBezTo>
                  <a:cubicBezTo>
                    <a:pt x="155" y="10"/>
                    <a:pt x="155" y="10"/>
                    <a:pt x="156" y="10"/>
                  </a:cubicBezTo>
                  <a:cubicBezTo>
                    <a:pt x="156" y="10"/>
                    <a:pt x="156" y="10"/>
                    <a:pt x="156" y="10"/>
                  </a:cubicBezTo>
                  <a:cubicBezTo>
                    <a:pt x="156" y="10"/>
                    <a:pt x="156" y="10"/>
                    <a:pt x="156" y="11"/>
                  </a:cubicBezTo>
                  <a:cubicBezTo>
                    <a:pt x="157" y="11"/>
                    <a:pt x="157" y="11"/>
                    <a:pt x="157" y="11"/>
                  </a:cubicBezTo>
                  <a:cubicBezTo>
                    <a:pt x="158" y="13"/>
                    <a:pt x="152" y="10"/>
                    <a:pt x="156" y="13"/>
                  </a:cubicBezTo>
                  <a:cubicBezTo>
                    <a:pt x="156" y="13"/>
                    <a:pt x="156" y="13"/>
                    <a:pt x="157" y="13"/>
                  </a:cubicBezTo>
                  <a:cubicBezTo>
                    <a:pt x="157" y="12"/>
                    <a:pt x="157" y="12"/>
                    <a:pt x="158" y="12"/>
                  </a:cubicBezTo>
                  <a:cubicBezTo>
                    <a:pt x="158" y="13"/>
                    <a:pt x="158" y="13"/>
                    <a:pt x="158" y="13"/>
                  </a:cubicBezTo>
                  <a:cubicBezTo>
                    <a:pt x="158" y="13"/>
                    <a:pt x="158" y="13"/>
                    <a:pt x="158" y="13"/>
                  </a:cubicBezTo>
                  <a:cubicBezTo>
                    <a:pt x="158" y="13"/>
                    <a:pt x="158" y="13"/>
                    <a:pt x="159" y="13"/>
                  </a:cubicBezTo>
                  <a:cubicBezTo>
                    <a:pt x="158" y="12"/>
                    <a:pt x="159" y="12"/>
                    <a:pt x="159" y="13"/>
                  </a:cubicBezTo>
                  <a:cubicBezTo>
                    <a:pt x="159" y="14"/>
                    <a:pt x="160" y="15"/>
                    <a:pt x="161" y="16"/>
                  </a:cubicBezTo>
                  <a:cubicBezTo>
                    <a:pt x="161" y="16"/>
                    <a:pt x="161" y="17"/>
                    <a:pt x="161" y="17"/>
                  </a:cubicBezTo>
                  <a:cubicBezTo>
                    <a:pt x="161" y="17"/>
                    <a:pt x="161" y="19"/>
                    <a:pt x="161" y="18"/>
                  </a:cubicBezTo>
                  <a:cubicBezTo>
                    <a:pt x="161" y="18"/>
                    <a:pt x="161" y="18"/>
                    <a:pt x="162" y="18"/>
                  </a:cubicBezTo>
                  <a:cubicBezTo>
                    <a:pt x="162" y="16"/>
                    <a:pt x="164" y="21"/>
                    <a:pt x="164" y="21"/>
                  </a:cubicBezTo>
                  <a:cubicBezTo>
                    <a:pt x="164" y="22"/>
                    <a:pt x="163" y="22"/>
                    <a:pt x="163" y="22"/>
                  </a:cubicBezTo>
                  <a:cubicBezTo>
                    <a:pt x="163" y="23"/>
                    <a:pt x="160" y="23"/>
                    <a:pt x="160" y="23"/>
                  </a:cubicBezTo>
                  <a:cubicBezTo>
                    <a:pt x="160" y="23"/>
                    <a:pt x="160" y="24"/>
                    <a:pt x="160" y="24"/>
                  </a:cubicBezTo>
                  <a:cubicBezTo>
                    <a:pt x="160" y="24"/>
                    <a:pt x="159" y="24"/>
                    <a:pt x="159" y="24"/>
                  </a:cubicBezTo>
                  <a:cubicBezTo>
                    <a:pt x="159" y="24"/>
                    <a:pt x="158" y="23"/>
                    <a:pt x="158" y="23"/>
                  </a:cubicBezTo>
                  <a:cubicBezTo>
                    <a:pt x="158" y="23"/>
                    <a:pt x="157" y="23"/>
                    <a:pt x="157" y="23"/>
                  </a:cubicBezTo>
                  <a:cubicBezTo>
                    <a:pt x="159" y="24"/>
                    <a:pt x="158" y="24"/>
                    <a:pt x="157" y="23"/>
                  </a:cubicBezTo>
                  <a:cubicBezTo>
                    <a:pt x="156" y="24"/>
                    <a:pt x="155" y="22"/>
                    <a:pt x="153" y="21"/>
                  </a:cubicBezTo>
                  <a:cubicBezTo>
                    <a:pt x="154" y="21"/>
                    <a:pt x="154" y="21"/>
                    <a:pt x="154" y="21"/>
                  </a:cubicBezTo>
                  <a:cubicBezTo>
                    <a:pt x="154" y="22"/>
                    <a:pt x="154" y="22"/>
                    <a:pt x="154" y="22"/>
                  </a:cubicBezTo>
                  <a:cubicBezTo>
                    <a:pt x="154" y="22"/>
                    <a:pt x="154" y="22"/>
                    <a:pt x="154" y="23"/>
                  </a:cubicBezTo>
                  <a:cubicBezTo>
                    <a:pt x="154" y="23"/>
                    <a:pt x="154" y="22"/>
                    <a:pt x="154" y="23"/>
                  </a:cubicBezTo>
                  <a:cubicBezTo>
                    <a:pt x="155" y="23"/>
                    <a:pt x="155" y="23"/>
                    <a:pt x="156" y="23"/>
                  </a:cubicBezTo>
                  <a:cubicBezTo>
                    <a:pt x="156" y="24"/>
                    <a:pt x="156" y="24"/>
                    <a:pt x="156" y="24"/>
                  </a:cubicBezTo>
                  <a:cubicBezTo>
                    <a:pt x="156" y="24"/>
                    <a:pt x="157" y="24"/>
                    <a:pt x="157" y="24"/>
                  </a:cubicBezTo>
                  <a:cubicBezTo>
                    <a:pt x="156" y="24"/>
                    <a:pt x="154" y="25"/>
                    <a:pt x="153" y="24"/>
                  </a:cubicBezTo>
                  <a:cubicBezTo>
                    <a:pt x="153" y="25"/>
                    <a:pt x="153" y="24"/>
                    <a:pt x="152" y="24"/>
                  </a:cubicBezTo>
                  <a:cubicBezTo>
                    <a:pt x="152" y="24"/>
                    <a:pt x="152" y="25"/>
                    <a:pt x="152" y="25"/>
                  </a:cubicBezTo>
                  <a:cubicBezTo>
                    <a:pt x="153" y="25"/>
                    <a:pt x="153" y="25"/>
                    <a:pt x="153" y="25"/>
                  </a:cubicBezTo>
                  <a:cubicBezTo>
                    <a:pt x="153" y="25"/>
                    <a:pt x="152" y="25"/>
                    <a:pt x="152" y="25"/>
                  </a:cubicBezTo>
                  <a:cubicBezTo>
                    <a:pt x="153" y="25"/>
                    <a:pt x="155" y="24"/>
                    <a:pt x="156" y="25"/>
                  </a:cubicBezTo>
                  <a:cubicBezTo>
                    <a:pt x="157" y="25"/>
                    <a:pt x="158" y="25"/>
                    <a:pt x="159" y="25"/>
                  </a:cubicBezTo>
                  <a:cubicBezTo>
                    <a:pt x="159" y="26"/>
                    <a:pt x="159" y="26"/>
                    <a:pt x="159" y="26"/>
                  </a:cubicBezTo>
                  <a:cubicBezTo>
                    <a:pt x="160" y="27"/>
                    <a:pt x="158" y="27"/>
                    <a:pt x="158" y="27"/>
                  </a:cubicBezTo>
                  <a:cubicBezTo>
                    <a:pt x="158" y="27"/>
                    <a:pt x="158" y="27"/>
                    <a:pt x="157" y="27"/>
                  </a:cubicBezTo>
                  <a:cubicBezTo>
                    <a:pt x="157" y="27"/>
                    <a:pt x="155" y="28"/>
                    <a:pt x="155" y="28"/>
                  </a:cubicBezTo>
                  <a:cubicBezTo>
                    <a:pt x="156" y="29"/>
                    <a:pt x="154" y="30"/>
                    <a:pt x="154" y="30"/>
                  </a:cubicBezTo>
                  <a:cubicBezTo>
                    <a:pt x="153" y="30"/>
                    <a:pt x="153" y="31"/>
                    <a:pt x="152" y="31"/>
                  </a:cubicBezTo>
                  <a:cubicBezTo>
                    <a:pt x="152" y="32"/>
                    <a:pt x="150" y="32"/>
                    <a:pt x="149" y="31"/>
                  </a:cubicBezTo>
                  <a:cubicBezTo>
                    <a:pt x="150" y="31"/>
                    <a:pt x="150" y="32"/>
                    <a:pt x="149" y="31"/>
                  </a:cubicBezTo>
                  <a:cubicBezTo>
                    <a:pt x="149" y="32"/>
                    <a:pt x="152" y="32"/>
                    <a:pt x="151" y="32"/>
                  </a:cubicBezTo>
                  <a:cubicBezTo>
                    <a:pt x="152" y="33"/>
                    <a:pt x="151" y="33"/>
                    <a:pt x="151" y="33"/>
                  </a:cubicBezTo>
                  <a:cubicBezTo>
                    <a:pt x="151" y="34"/>
                    <a:pt x="151" y="34"/>
                    <a:pt x="151" y="34"/>
                  </a:cubicBezTo>
                  <a:cubicBezTo>
                    <a:pt x="152" y="34"/>
                    <a:pt x="149" y="34"/>
                    <a:pt x="149" y="34"/>
                  </a:cubicBezTo>
                  <a:cubicBezTo>
                    <a:pt x="150" y="35"/>
                    <a:pt x="149" y="34"/>
                    <a:pt x="149" y="34"/>
                  </a:cubicBezTo>
                  <a:cubicBezTo>
                    <a:pt x="149" y="34"/>
                    <a:pt x="148" y="33"/>
                    <a:pt x="149" y="33"/>
                  </a:cubicBezTo>
                  <a:cubicBezTo>
                    <a:pt x="148" y="33"/>
                    <a:pt x="148" y="32"/>
                    <a:pt x="147" y="32"/>
                  </a:cubicBezTo>
                  <a:cubicBezTo>
                    <a:pt x="147" y="32"/>
                    <a:pt x="147" y="32"/>
                    <a:pt x="147" y="32"/>
                  </a:cubicBezTo>
                  <a:cubicBezTo>
                    <a:pt x="147" y="31"/>
                    <a:pt x="147" y="31"/>
                    <a:pt x="146" y="31"/>
                  </a:cubicBezTo>
                  <a:cubicBezTo>
                    <a:pt x="146" y="32"/>
                    <a:pt x="148" y="33"/>
                    <a:pt x="148" y="33"/>
                  </a:cubicBezTo>
                  <a:cubicBezTo>
                    <a:pt x="148" y="34"/>
                    <a:pt x="149" y="36"/>
                    <a:pt x="147" y="34"/>
                  </a:cubicBezTo>
                  <a:cubicBezTo>
                    <a:pt x="147" y="35"/>
                    <a:pt x="147" y="35"/>
                    <a:pt x="146" y="34"/>
                  </a:cubicBezTo>
                  <a:cubicBezTo>
                    <a:pt x="146" y="34"/>
                    <a:pt x="146" y="34"/>
                    <a:pt x="146" y="34"/>
                  </a:cubicBezTo>
                  <a:cubicBezTo>
                    <a:pt x="146" y="34"/>
                    <a:pt x="145" y="35"/>
                    <a:pt x="145" y="33"/>
                  </a:cubicBezTo>
                  <a:cubicBezTo>
                    <a:pt x="145" y="33"/>
                    <a:pt x="145" y="34"/>
                    <a:pt x="145" y="33"/>
                  </a:cubicBezTo>
                  <a:cubicBezTo>
                    <a:pt x="145" y="33"/>
                    <a:pt x="144" y="33"/>
                    <a:pt x="144" y="33"/>
                  </a:cubicBezTo>
                  <a:cubicBezTo>
                    <a:pt x="144" y="32"/>
                    <a:pt x="144" y="32"/>
                    <a:pt x="143" y="32"/>
                  </a:cubicBezTo>
                  <a:cubicBezTo>
                    <a:pt x="143" y="32"/>
                    <a:pt x="143" y="32"/>
                    <a:pt x="143" y="32"/>
                  </a:cubicBezTo>
                  <a:cubicBezTo>
                    <a:pt x="143" y="32"/>
                    <a:pt x="143" y="32"/>
                    <a:pt x="143" y="32"/>
                  </a:cubicBezTo>
                  <a:cubicBezTo>
                    <a:pt x="144" y="33"/>
                    <a:pt x="144" y="33"/>
                    <a:pt x="144" y="33"/>
                  </a:cubicBezTo>
                  <a:cubicBezTo>
                    <a:pt x="144" y="34"/>
                    <a:pt x="145" y="34"/>
                    <a:pt x="145" y="34"/>
                  </a:cubicBezTo>
                  <a:cubicBezTo>
                    <a:pt x="145" y="34"/>
                    <a:pt x="144" y="33"/>
                    <a:pt x="143" y="33"/>
                  </a:cubicBezTo>
                  <a:cubicBezTo>
                    <a:pt x="143" y="33"/>
                    <a:pt x="143" y="33"/>
                    <a:pt x="143" y="32"/>
                  </a:cubicBezTo>
                  <a:cubicBezTo>
                    <a:pt x="143" y="32"/>
                    <a:pt x="143" y="32"/>
                    <a:pt x="143" y="32"/>
                  </a:cubicBezTo>
                  <a:cubicBezTo>
                    <a:pt x="143" y="32"/>
                    <a:pt x="144" y="35"/>
                    <a:pt x="142" y="32"/>
                  </a:cubicBezTo>
                  <a:cubicBezTo>
                    <a:pt x="142" y="32"/>
                    <a:pt x="142" y="32"/>
                    <a:pt x="142" y="32"/>
                  </a:cubicBezTo>
                  <a:cubicBezTo>
                    <a:pt x="142" y="33"/>
                    <a:pt x="143" y="33"/>
                    <a:pt x="143" y="33"/>
                  </a:cubicBezTo>
                  <a:cubicBezTo>
                    <a:pt x="143" y="34"/>
                    <a:pt x="143" y="34"/>
                    <a:pt x="143" y="33"/>
                  </a:cubicBezTo>
                  <a:cubicBezTo>
                    <a:pt x="143" y="34"/>
                    <a:pt x="144" y="34"/>
                    <a:pt x="145" y="35"/>
                  </a:cubicBezTo>
                  <a:cubicBezTo>
                    <a:pt x="145" y="35"/>
                    <a:pt x="147" y="36"/>
                    <a:pt x="146" y="36"/>
                  </a:cubicBezTo>
                  <a:cubicBezTo>
                    <a:pt x="146" y="36"/>
                    <a:pt x="146" y="36"/>
                    <a:pt x="146" y="36"/>
                  </a:cubicBezTo>
                  <a:cubicBezTo>
                    <a:pt x="146" y="36"/>
                    <a:pt x="146" y="38"/>
                    <a:pt x="144" y="35"/>
                  </a:cubicBezTo>
                  <a:cubicBezTo>
                    <a:pt x="144" y="35"/>
                    <a:pt x="144" y="35"/>
                    <a:pt x="144" y="34"/>
                  </a:cubicBezTo>
                  <a:cubicBezTo>
                    <a:pt x="144" y="35"/>
                    <a:pt x="143" y="35"/>
                    <a:pt x="143" y="35"/>
                  </a:cubicBezTo>
                  <a:cubicBezTo>
                    <a:pt x="143" y="35"/>
                    <a:pt x="142" y="35"/>
                    <a:pt x="142" y="35"/>
                  </a:cubicBezTo>
                  <a:cubicBezTo>
                    <a:pt x="142" y="35"/>
                    <a:pt x="142" y="36"/>
                    <a:pt x="142" y="36"/>
                  </a:cubicBezTo>
                  <a:cubicBezTo>
                    <a:pt x="142" y="36"/>
                    <a:pt x="142" y="35"/>
                    <a:pt x="143" y="36"/>
                  </a:cubicBezTo>
                  <a:cubicBezTo>
                    <a:pt x="143" y="35"/>
                    <a:pt x="143" y="36"/>
                    <a:pt x="143" y="36"/>
                  </a:cubicBezTo>
                  <a:cubicBezTo>
                    <a:pt x="144" y="36"/>
                    <a:pt x="144" y="36"/>
                    <a:pt x="145" y="37"/>
                  </a:cubicBezTo>
                  <a:cubicBezTo>
                    <a:pt x="145" y="37"/>
                    <a:pt x="144" y="37"/>
                    <a:pt x="144" y="37"/>
                  </a:cubicBezTo>
                  <a:cubicBezTo>
                    <a:pt x="144" y="37"/>
                    <a:pt x="146" y="38"/>
                    <a:pt x="146" y="38"/>
                  </a:cubicBezTo>
                  <a:cubicBezTo>
                    <a:pt x="146" y="39"/>
                    <a:pt x="146" y="39"/>
                    <a:pt x="146" y="39"/>
                  </a:cubicBezTo>
                  <a:cubicBezTo>
                    <a:pt x="146" y="39"/>
                    <a:pt x="146" y="39"/>
                    <a:pt x="146" y="39"/>
                  </a:cubicBezTo>
                  <a:cubicBezTo>
                    <a:pt x="146" y="41"/>
                    <a:pt x="145" y="39"/>
                    <a:pt x="144" y="39"/>
                  </a:cubicBezTo>
                  <a:cubicBezTo>
                    <a:pt x="144" y="39"/>
                    <a:pt x="144" y="39"/>
                    <a:pt x="144" y="40"/>
                  </a:cubicBezTo>
                  <a:cubicBezTo>
                    <a:pt x="145" y="40"/>
                    <a:pt x="146" y="42"/>
                    <a:pt x="145" y="41"/>
                  </a:cubicBezTo>
                  <a:cubicBezTo>
                    <a:pt x="145" y="42"/>
                    <a:pt x="145" y="42"/>
                    <a:pt x="145" y="41"/>
                  </a:cubicBezTo>
                  <a:cubicBezTo>
                    <a:pt x="143" y="40"/>
                    <a:pt x="144" y="42"/>
                    <a:pt x="145" y="42"/>
                  </a:cubicBezTo>
                  <a:cubicBezTo>
                    <a:pt x="145" y="43"/>
                    <a:pt x="145" y="44"/>
                    <a:pt x="144" y="43"/>
                  </a:cubicBezTo>
                  <a:cubicBezTo>
                    <a:pt x="143" y="41"/>
                    <a:pt x="143" y="42"/>
                    <a:pt x="142" y="43"/>
                  </a:cubicBezTo>
                  <a:cubicBezTo>
                    <a:pt x="142" y="43"/>
                    <a:pt x="142" y="43"/>
                    <a:pt x="142" y="43"/>
                  </a:cubicBezTo>
                  <a:cubicBezTo>
                    <a:pt x="142" y="43"/>
                    <a:pt x="141" y="46"/>
                    <a:pt x="141" y="45"/>
                  </a:cubicBezTo>
                  <a:cubicBezTo>
                    <a:pt x="139" y="44"/>
                    <a:pt x="139" y="44"/>
                    <a:pt x="137" y="41"/>
                  </a:cubicBezTo>
                  <a:cubicBezTo>
                    <a:pt x="137" y="41"/>
                    <a:pt x="137" y="42"/>
                    <a:pt x="138" y="43"/>
                  </a:cubicBezTo>
                  <a:cubicBezTo>
                    <a:pt x="138" y="43"/>
                    <a:pt x="138" y="43"/>
                    <a:pt x="138" y="43"/>
                  </a:cubicBezTo>
                  <a:cubicBezTo>
                    <a:pt x="137" y="43"/>
                    <a:pt x="137" y="43"/>
                    <a:pt x="137" y="43"/>
                  </a:cubicBezTo>
                  <a:cubicBezTo>
                    <a:pt x="136" y="42"/>
                    <a:pt x="137" y="43"/>
                    <a:pt x="137" y="44"/>
                  </a:cubicBezTo>
                  <a:cubicBezTo>
                    <a:pt x="137" y="44"/>
                    <a:pt x="138" y="43"/>
                    <a:pt x="138" y="43"/>
                  </a:cubicBezTo>
                  <a:cubicBezTo>
                    <a:pt x="138" y="44"/>
                    <a:pt x="138" y="44"/>
                    <a:pt x="139" y="44"/>
                  </a:cubicBezTo>
                  <a:cubicBezTo>
                    <a:pt x="138" y="44"/>
                    <a:pt x="139" y="45"/>
                    <a:pt x="139" y="45"/>
                  </a:cubicBezTo>
                  <a:cubicBezTo>
                    <a:pt x="139" y="45"/>
                    <a:pt x="139" y="45"/>
                    <a:pt x="139" y="45"/>
                  </a:cubicBezTo>
                  <a:cubicBezTo>
                    <a:pt x="139" y="45"/>
                    <a:pt x="140" y="45"/>
                    <a:pt x="140" y="45"/>
                  </a:cubicBezTo>
                  <a:cubicBezTo>
                    <a:pt x="140" y="45"/>
                    <a:pt x="141" y="47"/>
                    <a:pt x="141" y="48"/>
                  </a:cubicBezTo>
                  <a:cubicBezTo>
                    <a:pt x="141" y="48"/>
                    <a:pt x="141" y="48"/>
                    <a:pt x="141" y="48"/>
                  </a:cubicBezTo>
                  <a:cubicBezTo>
                    <a:pt x="142" y="46"/>
                    <a:pt x="143" y="50"/>
                    <a:pt x="141" y="49"/>
                  </a:cubicBezTo>
                  <a:cubicBezTo>
                    <a:pt x="141" y="50"/>
                    <a:pt x="140" y="51"/>
                    <a:pt x="138" y="50"/>
                  </a:cubicBezTo>
                  <a:cubicBezTo>
                    <a:pt x="138" y="49"/>
                    <a:pt x="138" y="49"/>
                    <a:pt x="138" y="49"/>
                  </a:cubicBezTo>
                  <a:cubicBezTo>
                    <a:pt x="138" y="48"/>
                    <a:pt x="138" y="48"/>
                    <a:pt x="138" y="48"/>
                  </a:cubicBezTo>
                  <a:cubicBezTo>
                    <a:pt x="138" y="48"/>
                    <a:pt x="138" y="48"/>
                    <a:pt x="138" y="47"/>
                  </a:cubicBezTo>
                  <a:cubicBezTo>
                    <a:pt x="138" y="48"/>
                    <a:pt x="138" y="48"/>
                    <a:pt x="138" y="48"/>
                  </a:cubicBezTo>
                  <a:cubicBezTo>
                    <a:pt x="137" y="48"/>
                    <a:pt x="137" y="47"/>
                    <a:pt x="137" y="47"/>
                  </a:cubicBezTo>
                  <a:cubicBezTo>
                    <a:pt x="137" y="47"/>
                    <a:pt x="135" y="47"/>
                    <a:pt x="135" y="45"/>
                  </a:cubicBezTo>
                  <a:cubicBezTo>
                    <a:pt x="135" y="46"/>
                    <a:pt x="135" y="46"/>
                    <a:pt x="135" y="46"/>
                  </a:cubicBezTo>
                  <a:cubicBezTo>
                    <a:pt x="135" y="46"/>
                    <a:pt x="134" y="45"/>
                    <a:pt x="134" y="45"/>
                  </a:cubicBezTo>
                  <a:cubicBezTo>
                    <a:pt x="133" y="45"/>
                    <a:pt x="134" y="47"/>
                    <a:pt x="133" y="45"/>
                  </a:cubicBezTo>
                  <a:cubicBezTo>
                    <a:pt x="133" y="45"/>
                    <a:pt x="133" y="45"/>
                    <a:pt x="133" y="45"/>
                  </a:cubicBezTo>
                  <a:cubicBezTo>
                    <a:pt x="136" y="48"/>
                    <a:pt x="130" y="45"/>
                    <a:pt x="131" y="44"/>
                  </a:cubicBezTo>
                  <a:cubicBezTo>
                    <a:pt x="131" y="44"/>
                    <a:pt x="131" y="44"/>
                    <a:pt x="131" y="44"/>
                  </a:cubicBezTo>
                  <a:cubicBezTo>
                    <a:pt x="132" y="46"/>
                    <a:pt x="130" y="43"/>
                    <a:pt x="130" y="43"/>
                  </a:cubicBezTo>
                  <a:cubicBezTo>
                    <a:pt x="130" y="43"/>
                    <a:pt x="130" y="45"/>
                    <a:pt x="129" y="43"/>
                  </a:cubicBezTo>
                  <a:cubicBezTo>
                    <a:pt x="129" y="44"/>
                    <a:pt x="128" y="41"/>
                    <a:pt x="128" y="41"/>
                  </a:cubicBezTo>
                  <a:cubicBezTo>
                    <a:pt x="127" y="45"/>
                    <a:pt x="128" y="39"/>
                    <a:pt x="128" y="39"/>
                  </a:cubicBezTo>
                  <a:cubicBezTo>
                    <a:pt x="128" y="39"/>
                    <a:pt x="128" y="39"/>
                    <a:pt x="128" y="39"/>
                  </a:cubicBezTo>
                  <a:cubicBezTo>
                    <a:pt x="129" y="39"/>
                    <a:pt x="129" y="39"/>
                    <a:pt x="130" y="40"/>
                  </a:cubicBezTo>
                  <a:cubicBezTo>
                    <a:pt x="130" y="39"/>
                    <a:pt x="130" y="39"/>
                    <a:pt x="131" y="40"/>
                  </a:cubicBezTo>
                  <a:cubicBezTo>
                    <a:pt x="131" y="40"/>
                    <a:pt x="131" y="40"/>
                    <a:pt x="131" y="40"/>
                  </a:cubicBezTo>
                  <a:cubicBezTo>
                    <a:pt x="131" y="40"/>
                    <a:pt x="130" y="40"/>
                    <a:pt x="130" y="39"/>
                  </a:cubicBezTo>
                  <a:cubicBezTo>
                    <a:pt x="130" y="39"/>
                    <a:pt x="130" y="39"/>
                    <a:pt x="130" y="39"/>
                  </a:cubicBezTo>
                  <a:cubicBezTo>
                    <a:pt x="130" y="39"/>
                    <a:pt x="130" y="39"/>
                    <a:pt x="130" y="39"/>
                  </a:cubicBezTo>
                  <a:cubicBezTo>
                    <a:pt x="130" y="39"/>
                    <a:pt x="130" y="39"/>
                    <a:pt x="130" y="38"/>
                  </a:cubicBezTo>
                  <a:cubicBezTo>
                    <a:pt x="129" y="38"/>
                    <a:pt x="129" y="36"/>
                    <a:pt x="129" y="35"/>
                  </a:cubicBezTo>
                  <a:cubicBezTo>
                    <a:pt x="130" y="36"/>
                    <a:pt x="133" y="36"/>
                    <a:pt x="132" y="39"/>
                  </a:cubicBezTo>
                  <a:cubicBezTo>
                    <a:pt x="132" y="39"/>
                    <a:pt x="133" y="40"/>
                    <a:pt x="133" y="40"/>
                  </a:cubicBezTo>
                  <a:cubicBezTo>
                    <a:pt x="133" y="40"/>
                    <a:pt x="133" y="40"/>
                    <a:pt x="133" y="40"/>
                  </a:cubicBezTo>
                  <a:cubicBezTo>
                    <a:pt x="133" y="41"/>
                    <a:pt x="133" y="41"/>
                    <a:pt x="134" y="41"/>
                  </a:cubicBezTo>
                  <a:cubicBezTo>
                    <a:pt x="134" y="42"/>
                    <a:pt x="137" y="39"/>
                    <a:pt x="136" y="38"/>
                  </a:cubicBezTo>
                  <a:cubicBezTo>
                    <a:pt x="133" y="37"/>
                    <a:pt x="136" y="42"/>
                    <a:pt x="134" y="38"/>
                  </a:cubicBezTo>
                  <a:cubicBezTo>
                    <a:pt x="133" y="38"/>
                    <a:pt x="133" y="39"/>
                    <a:pt x="133" y="39"/>
                  </a:cubicBezTo>
                  <a:cubicBezTo>
                    <a:pt x="133" y="39"/>
                    <a:pt x="133" y="40"/>
                    <a:pt x="133" y="39"/>
                  </a:cubicBezTo>
                  <a:cubicBezTo>
                    <a:pt x="133" y="39"/>
                    <a:pt x="132" y="39"/>
                    <a:pt x="132" y="39"/>
                  </a:cubicBezTo>
                  <a:cubicBezTo>
                    <a:pt x="133" y="38"/>
                    <a:pt x="133" y="38"/>
                    <a:pt x="133" y="38"/>
                  </a:cubicBezTo>
                  <a:cubicBezTo>
                    <a:pt x="132" y="37"/>
                    <a:pt x="134" y="37"/>
                    <a:pt x="133" y="37"/>
                  </a:cubicBezTo>
                  <a:cubicBezTo>
                    <a:pt x="132" y="36"/>
                    <a:pt x="134" y="38"/>
                    <a:pt x="134" y="37"/>
                  </a:cubicBezTo>
                  <a:cubicBezTo>
                    <a:pt x="134" y="37"/>
                    <a:pt x="134" y="37"/>
                    <a:pt x="133" y="37"/>
                  </a:cubicBezTo>
                  <a:cubicBezTo>
                    <a:pt x="132" y="36"/>
                    <a:pt x="132" y="35"/>
                    <a:pt x="133" y="36"/>
                  </a:cubicBezTo>
                  <a:cubicBezTo>
                    <a:pt x="134" y="36"/>
                    <a:pt x="132" y="35"/>
                    <a:pt x="134" y="36"/>
                  </a:cubicBezTo>
                  <a:cubicBezTo>
                    <a:pt x="134" y="36"/>
                    <a:pt x="134" y="35"/>
                    <a:pt x="134" y="35"/>
                  </a:cubicBezTo>
                  <a:cubicBezTo>
                    <a:pt x="134" y="35"/>
                    <a:pt x="133" y="35"/>
                    <a:pt x="133" y="35"/>
                  </a:cubicBezTo>
                  <a:cubicBezTo>
                    <a:pt x="133" y="35"/>
                    <a:pt x="133" y="34"/>
                    <a:pt x="133" y="34"/>
                  </a:cubicBezTo>
                  <a:cubicBezTo>
                    <a:pt x="133" y="34"/>
                    <a:pt x="133" y="33"/>
                    <a:pt x="133" y="33"/>
                  </a:cubicBezTo>
                  <a:cubicBezTo>
                    <a:pt x="133" y="33"/>
                    <a:pt x="133" y="33"/>
                    <a:pt x="133" y="33"/>
                  </a:cubicBezTo>
                  <a:cubicBezTo>
                    <a:pt x="133" y="33"/>
                    <a:pt x="131" y="35"/>
                    <a:pt x="131" y="35"/>
                  </a:cubicBezTo>
                  <a:cubicBezTo>
                    <a:pt x="131" y="34"/>
                    <a:pt x="131" y="34"/>
                    <a:pt x="131" y="34"/>
                  </a:cubicBezTo>
                  <a:cubicBezTo>
                    <a:pt x="131" y="34"/>
                    <a:pt x="131" y="34"/>
                    <a:pt x="131" y="34"/>
                  </a:cubicBezTo>
                  <a:cubicBezTo>
                    <a:pt x="132" y="36"/>
                    <a:pt x="128" y="30"/>
                    <a:pt x="130" y="31"/>
                  </a:cubicBezTo>
                  <a:cubicBezTo>
                    <a:pt x="132" y="33"/>
                    <a:pt x="138" y="33"/>
                    <a:pt x="137" y="33"/>
                  </a:cubicBezTo>
                  <a:cubicBezTo>
                    <a:pt x="137" y="32"/>
                    <a:pt x="137" y="32"/>
                    <a:pt x="137" y="32"/>
                  </a:cubicBezTo>
                  <a:cubicBezTo>
                    <a:pt x="136" y="32"/>
                    <a:pt x="137" y="33"/>
                    <a:pt x="136" y="32"/>
                  </a:cubicBezTo>
                  <a:cubicBezTo>
                    <a:pt x="135" y="31"/>
                    <a:pt x="134" y="31"/>
                    <a:pt x="133" y="30"/>
                  </a:cubicBezTo>
                  <a:cubicBezTo>
                    <a:pt x="133" y="29"/>
                    <a:pt x="133" y="29"/>
                    <a:pt x="134" y="29"/>
                  </a:cubicBezTo>
                  <a:cubicBezTo>
                    <a:pt x="134" y="29"/>
                    <a:pt x="134" y="29"/>
                    <a:pt x="134" y="29"/>
                  </a:cubicBezTo>
                  <a:cubicBezTo>
                    <a:pt x="134" y="30"/>
                    <a:pt x="134" y="30"/>
                    <a:pt x="134" y="30"/>
                  </a:cubicBezTo>
                  <a:cubicBezTo>
                    <a:pt x="134" y="30"/>
                    <a:pt x="135" y="31"/>
                    <a:pt x="135" y="31"/>
                  </a:cubicBezTo>
                  <a:cubicBezTo>
                    <a:pt x="135" y="30"/>
                    <a:pt x="135" y="30"/>
                    <a:pt x="135" y="30"/>
                  </a:cubicBezTo>
                  <a:cubicBezTo>
                    <a:pt x="134" y="29"/>
                    <a:pt x="134" y="30"/>
                    <a:pt x="134" y="29"/>
                  </a:cubicBezTo>
                  <a:cubicBezTo>
                    <a:pt x="134" y="29"/>
                    <a:pt x="134" y="29"/>
                    <a:pt x="134" y="29"/>
                  </a:cubicBezTo>
                  <a:cubicBezTo>
                    <a:pt x="133" y="28"/>
                    <a:pt x="133" y="28"/>
                    <a:pt x="133" y="28"/>
                  </a:cubicBezTo>
                  <a:cubicBezTo>
                    <a:pt x="133" y="27"/>
                    <a:pt x="133" y="27"/>
                    <a:pt x="133" y="26"/>
                  </a:cubicBezTo>
                  <a:close/>
                  <a:moveTo>
                    <a:pt x="136" y="46"/>
                  </a:moveTo>
                  <a:cubicBezTo>
                    <a:pt x="136" y="46"/>
                    <a:pt x="136" y="45"/>
                    <a:pt x="136" y="45"/>
                  </a:cubicBezTo>
                  <a:cubicBezTo>
                    <a:pt x="136" y="45"/>
                    <a:pt x="136" y="46"/>
                    <a:pt x="136" y="46"/>
                  </a:cubicBezTo>
                  <a:cubicBezTo>
                    <a:pt x="136" y="46"/>
                    <a:pt x="136" y="46"/>
                    <a:pt x="137" y="47"/>
                  </a:cubicBezTo>
                  <a:cubicBezTo>
                    <a:pt x="137" y="47"/>
                    <a:pt x="137" y="47"/>
                    <a:pt x="137" y="47"/>
                  </a:cubicBezTo>
                  <a:cubicBezTo>
                    <a:pt x="137" y="47"/>
                    <a:pt x="137" y="46"/>
                    <a:pt x="136" y="46"/>
                  </a:cubicBezTo>
                  <a:close/>
                  <a:moveTo>
                    <a:pt x="151" y="29"/>
                  </a:moveTo>
                  <a:cubicBezTo>
                    <a:pt x="151" y="29"/>
                    <a:pt x="151" y="29"/>
                    <a:pt x="151" y="29"/>
                  </a:cubicBezTo>
                  <a:cubicBezTo>
                    <a:pt x="151" y="29"/>
                    <a:pt x="151" y="29"/>
                    <a:pt x="151" y="29"/>
                  </a:cubicBezTo>
                  <a:close/>
                  <a:moveTo>
                    <a:pt x="137" y="8"/>
                  </a:moveTo>
                  <a:cubicBezTo>
                    <a:pt x="137" y="8"/>
                    <a:pt x="137" y="8"/>
                    <a:pt x="137" y="8"/>
                  </a:cubicBezTo>
                  <a:cubicBezTo>
                    <a:pt x="137" y="8"/>
                    <a:pt x="137" y="8"/>
                    <a:pt x="137" y="8"/>
                  </a:cubicBezTo>
                  <a:close/>
                  <a:moveTo>
                    <a:pt x="142" y="34"/>
                  </a:moveTo>
                  <a:cubicBezTo>
                    <a:pt x="142" y="34"/>
                    <a:pt x="143" y="34"/>
                    <a:pt x="143" y="34"/>
                  </a:cubicBezTo>
                  <a:cubicBezTo>
                    <a:pt x="142" y="34"/>
                    <a:pt x="142" y="33"/>
                    <a:pt x="142" y="33"/>
                  </a:cubicBezTo>
                  <a:cubicBezTo>
                    <a:pt x="142" y="34"/>
                    <a:pt x="142" y="33"/>
                    <a:pt x="142" y="34"/>
                  </a:cubicBezTo>
                  <a:close/>
                  <a:moveTo>
                    <a:pt x="142" y="2"/>
                  </a:moveTo>
                  <a:cubicBezTo>
                    <a:pt x="142" y="2"/>
                    <a:pt x="141" y="1"/>
                    <a:pt x="142" y="2"/>
                  </a:cubicBezTo>
                  <a:close/>
                  <a:moveTo>
                    <a:pt x="119" y="17"/>
                  </a:moveTo>
                  <a:cubicBezTo>
                    <a:pt x="120" y="18"/>
                    <a:pt x="120" y="17"/>
                    <a:pt x="121" y="17"/>
                  </a:cubicBezTo>
                  <a:cubicBezTo>
                    <a:pt x="121" y="18"/>
                    <a:pt x="118" y="20"/>
                    <a:pt x="121" y="20"/>
                  </a:cubicBezTo>
                  <a:cubicBezTo>
                    <a:pt x="121" y="22"/>
                    <a:pt x="122" y="21"/>
                    <a:pt x="122" y="20"/>
                  </a:cubicBezTo>
                  <a:cubicBezTo>
                    <a:pt x="122" y="21"/>
                    <a:pt x="122" y="21"/>
                    <a:pt x="122" y="21"/>
                  </a:cubicBezTo>
                  <a:cubicBezTo>
                    <a:pt x="123" y="21"/>
                    <a:pt x="123" y="21"/>
                    <a:pt x="122" y="20"/>
                  </a:cubicBezTo>
                  <a:cubicBezTo>
                    <a:pt x="122" y="20"/>
                    <a:pt x="123" y="21"/>
                    <a:pt x="123" y="21"/>
                  </a:cubicBezTo>
                  <a:cubicBezTo>
                    <a:pt x="123" y="21"/>
                    <a:pt x="123" y="21"/>
                    <a:pt x="124" y="21"/>
                  </a:cubicBezTo>
                  <a:cubicBezTo>
                    <a:pt x="124" y="21"/>
                    <a:pt x="123" y="21"/>
                    <a:pt x="123" y="21"/>
                  </a:cubicBezTo>
                  <a:cubicBezTo>
                    <a:pt x="123" y="22"/>
                    <a:pt x="124" y="22"/>
                    <a:pt x="124" y="22"/>
                  </a:cubicBezTo>
                  <a:cubicBezTo>
                    <a:pt x="123" y="22"/>
                    <a:pt x="123" y="22"/>
                    <a:pt x="123" y="23"/>
                  </a:cubicBezTo>
                  <a:cubicBezTo>
                    <a:pt x="130" y="28"/>
                    <a:pt x="118" y="18"/>
                    <a:pt x="123" y="25"/>
                  </a:cubicBezTo>
                  <a:cubicBezTo>
                    <a:pt x="123" y="25"/>
                    <a:pt x="123" y="25"/>
                    <a:pt x="123" y="25"/>
                  </a:cubicBezTo>
                  <a:cubicBezTo>
                    <a:pt x="120" y="24"/>
                    <a:pt x="125" y="27"/>
                    <a:pt x="123" y="27"/>
                  </a:cubicBezTo>
                  <a:cubicBezTo>
                    <a:pt x="122" y="27"/>
                    <a:pt x="123" y="29"/>
                    <a:pt x="124" y="29"/>
                  </a:cubicBezTo>
                  <a:cubicBezTo>
                    <a:pt x="124" y="30"/>
                    <a:pt x="126" y="32"/>
                    <a:pt x="126" y="30"/>
                  </a:cubicBezTo>
                  <a:cubicBezTo>
                    <a:pt x="126" y="30"/>
                    <a:pt x="126" y="30"/>
                    <a:pt x="126" y="30"/>
                  </a:cubicBezTo>
                  <a:cubicBezTo>
                    <a:pt x="127" y="31"/>
                    <a:pt x="128" y="31"/>
                    <a:pt x="129" y="31"/>
                  </a:cubicBezTo>
                  <a:cubicBezTo>
                    <a:pt x="129" y="31"/>
                    <a:pt x="129" y="28"/>
                    <a:pt x="129" y="27"/>
                  </a:cubicBezTo>
                  <a:cubicBezTo>
                    <a:pt x="129" y="27"/>
                    <a:pt x="130" y="33"/>
                    <a:pt x="130" y="28"/>
                  </a:cubicBezTo>
                  <a:cubicBezTo>
                    <a:pt x="130" y="28"/>
                    <a:pt x="131" y="29"/>
                    <a:pt x="131" y="28"/>
                  </a:cubicBezTo>
                  <a:cubicBezTo>
                    <a:pt x="131" y="28"/>
                    <a:pt x="132" y="28"/>
                    <a:pt x="133" y="28"/>
                  </a:cubicBezTo>
                  <a:cubicBezTo>
                    <a:pt x="130" y="26"/>
                    <a:pt x="131" y="25"/>
                    <a:pt x="133" y="26"/>
                  </a:cubicBezTo>
                  <a:cubicBezTo>
                    <a:pt x="132" y="25"/>
                    <a:pt x="132" y="25"/>
                    <a:pt x="132" y="25"/>
                  </a:cubicBezTo>
                  <a:cubicBezTo>
                    <a:pt x="132" y="24"/>
                    <a:pt x="132" y="26"/>
                    <a:pt x="132" y="26"/>
                  </a:cubicBezTo>
                  <a:cubicBezTo>
                    <a:pt x="130" y="22"/>
                    <a:pt x="131" y="25"/>
                    <a:pt x="130" y="24"/>
                  </a:cubicBezTo>
                  <a:cubicBezTo>
                    <a:pt x="131" y="24"/>
                    <a:pt x="130" y="22"/>
                    <a:pt x="130" y="22"/>
                  </a:cubicBezTo>
                  <a:cubicBezTo>
                    <a:pt x="130" y="22"/>
                    <a:pt x="130" y="22"/>
                    <a:pt x="130" y="22"/>
                  </a:cubicBezTo>
                  <a:cubicBezTo>
                    <a:pt x="130" y="22"/>
                    <a:pt x="130" y="21"/>
                    <a:pt x="130" y="20"/>
                  </a:cubicBezTo>
                  <a:cubicBezTo>
                    <a:pt x="130" y="20"/>
                    <a:pt x="127" y="15"/>
                    <a:pt x="128" y="19"/>
                  </a:cubicBezTo>
                  <a:cubicBezTo>
                    <a:pt x="128" y="19"/>
                    <a:pt x="128" y="19"/>
                    <a:pt x="128" y="19"/>
                  </a:cubicBezTo>
                  <a:cubicBezTo>
                    <a:pt x="127" y="18"/>
                    <a:pt x="128" y="15"/>
                    <a:pt x="127" y="15"/>
                  </a:cubicBezTo>
                  <a:cubicBezTo>
                    <a:pt x="125" y="13"/>
                    <a:pt x="122" y="9"/>
                    <a:pt x="122" y="8"/>
                  </a:cubicBezTo>
                  <a:cubicBezTo>
                    <a:pt x="121" y="8"/>
                    <a:pt x="119" y="7"/>
                    <a:pt x="120" y="8"/>
                  </a:cubicBezTo>
                  <a:cubicBezTo>
                    <a:pt x="120" y="9"/>
                    <a:pt x="119" y="8"/>
                    <a:pt x="120" y="9"/>
                  </a:cubicBezTo>
                  <a:cubicBezTo>
                    <a:pt x="120" y="9"/>
                    <a:pt x="120" y="9"/>
                    <a:pt x="120" y="9"/>
                  </a:cubicBezTo>
                  <a:cubicBezTo>
                    <a:pt x="120" y="10"/>
                    <a:pt x="121" y="10"/>
                    <a:pt x="121" y="10"/>
                  </a:cubicBezTo>
                  <a:cubicBezTo>
                    <a:pt x="121" y="10"/>
                    <a:pt x="121" y="10"/>
                    <a:pt x="121" y="10"/>
                  </a:cubicBezTo>
                  <a:cubicBezTo>
                    <a:pt x="121" y="11"/>
                    <a:pt x="121" y="11"/>
                    <a:pt x="121" y="11"/>
                  </a:cubicBezTo>
                  <a:cubicBezTo>
                    <a:pt x="121" y="11"/>
                    <a:pt x="121" y="11"/>
                    <a:pt x="121" y="11"/>
                  </a:cubicBezTo>
                  <a:cubicBezTo>
                    <a:pt x="122" y="12"/>
                    <a:pt x="121" y="12"/>
                    <a:pt x="121" y="12"/>
                  </a:cubicBezTo>
                  <a:cubicBezTo>
                    <a:pt x="121" y="11"/>
                    <a:pt x="119" y="10"/>
                    <a:pt x="119" y="10"/>
                  </a:cubicBezTo>
                  <a:cubicBezTo>
                    <a:pt x="119" y="10"/>
                    <a:pt x="119" y="10"/>
                    <a:pt x="119" y="10"/>
                  </a:cubicBezTo>
                  <a:cubicBezTo>
                    <a:pt x="119" y="11"/>
                    <a:pt x="119" y="12"/>
                    <a:pt x="119" y="12"/>
                  </a:cubicBezTo>
                  <a:cubicBezTo>
                    <a:pt x="119" y="12"/>
                    <a:pt x="118" y="11"/>
                    <a:pt x="118" y="11"/>
                  </a:cubicBezTo>
                  <a:cubicBezTo>
                    <a:pt x="118" y="11"/>
                    <a:pt x="119" y="13"/>
                    <a:pt x="119" y="13"/>
                  </a:cubicBezTo>
                  <a:cubicBezTo>
                    <a:pt x="119" y="13"/>
                    <a:pt x="119" y="13"/>
                    <a:pt x="119" y="13"/>
                  </a:cubicBezTo>
                  <a:cubicBezTo>
                    <a:pt x="119" y="13"/>
                    <a:pt x="119" y="14"/>
                    <a:pt x="120" y="14"/>
                  </a:cubicBezTo>
                  <a:cubicBezTo>
                    <a:pt x="120" y="14"/>
                    <a:pt x="120" y="14"/>
                    <a:pt x="120" y="14"/>
                  </a:cubicBezTo>
                  <a:cubicBezTo>
                    <a:pt x="120" y="14"/>
                    <a:pt x="120" y="14"/>
                    <a:pt x="120" y="14"/>
                  </a:cubicBezTo>
                  <a:cubicBezTo>
                    <a:pt x="121" y="14"/>
                    <a:pt x="121" y="14"/>
                    <a:pt x="121" y="14"/>
                  </a:cubicBezTo>
                  <a:cubicBezTo>
                    <a:pt x="120" y="15"/>
                    <a:pt x="120" y="14"/>
                    <a:pt x="121" y="16"/>
                  </a:cubicBezTo>
                  <a:cubicBezTo>
                    <a:pt x="121" y="15"/>
                    <a:pt x="116" y="12"/>
                    <a:pt x="118" y="14"/>
                  </a:cubicBezTo>
                  <a:cubicBezTo>
                    <a:pt x="119" y="15"/>
                    <a:pt x="117" y="15"/>
                    <a:pt x="119" y="17"/>
                  </a:cubicBezTo>
                  <a:close/>
                  <a:moveTo>
                    <a:pt x="157" y="24"/>
                  </a:moveTo>
                  <a:cubicBezTo>
                    <a:pt x="157" y="24"/>
                    <a:pt x="157" y="23"/>
                    <a:pt x="156" y="23"/>
                  </a:cubicBezTo>
                  <a:cubicBezTo>
                    <a:pt x="157" y="24"/>
                    <a:pt x="157" y="24"/>
                    <a:pt x="157" y="24"/>
                  </a:cubicBezTo>
                  <a:close/>
                  <a:moveTo>
                    <a:pt x="157" y="95"/>
                  </a:moveTo>
                  <a:cubicBezTo>
                    <a:pt x="157" y="95"/>
                    <a:pt x="157" y="95"/>
                    <a:pt x="157" y="95"/>
                  </a:cubicBezTo>
                  <a:cubicBezTo>
                    <a:pt x="157" y="95"/>
                    <a:pt x="157" y="95"/>
                    <a:pt x="157" y="95"/>
                  </a:cubicBezTo>
                  <a:cubicBezTo>
                    <a:pt x="157" y="95"/>
                    <a:pt x="157" y="95"/>
                    <a:pt x="157" y="95"/>
                  </a:cubicBezTo>
                  <a:close/>
                  <a:moveTo>
                    <a:pt x="120" y="9"/>
                  </a:moveTo>
                  <a:cubicBezTo>
                    <a:pt x="120" y="10"/>
                    <a:pt x="118" y="9"/>
                    <a:pt x="119" y="9"/>
                  </a:cubicBezTo>
                  <a:cubicBezTo>
                    <a:pt x="119" y="10"/>
                    <a:pt x="121" y="10"/>
                    <a:pt x="120" y="9"/>
                  </a:cubicBezTo>
                  <a:close/>
                  <a:moveTo>
                    <a:pt x="159" y="24"/>
                  </a:moveTo>
                  <a:cubicBezTo>
                    <a:pt x="159" y="23"/>
                    <a:pt x="159" y="23"/>
                    <a:pt x="159" y="24"/>
                  </a:cubicBezTo>
                  <a:cubicBezTo>
                    <a:pt x="159" y="24"/>
                    <a:pt x="159" y="24"/>
                    <a:pt x="159" y="24"/>
                  </a:cubicBezTo>
                  <a:close/>
                  <a:moveTo>
                    <a:pt x="124" y="4"/>
                  </a:moveTo>
                  <a:cubicBezTo>
                    <a:pt x="124" y="4"/>
                    <a:pt x="124" y="4"/>
                    <a:pt x="124" y="4"/>
                  </a:cubicBezTo>
                  <a:cubicBezTo>
                    <a:pt x="124" y="5"/>
                    <a:pt x="124" y="5"/>
                    <a:pt x="124" y="5"/>
                  </a:cubicBezTo>
                  <a:cubicBezTo>
                    <a:pt x="125" y="5"/>
                    <a:pt x="125" y="5"/>
                    <a:pt x="124" y="4"/>
                  </a:cubicBezTo>
                  <a:close/>
                  <a:moveTo>
                    <a:pt x="158" y="96"/>
                  </a:moveTo>
                  <a:cubicBezTo>
                    <a:pt x="158" y="96"/>
                    <a:pt x="158" y="96"/>
                    <a:pt x="158" y="96"/>
                  </a:cubicBezTo>
                  <a:cubicBezTo>
                    <a:pt x="158" y="96"/>
                    <a:pt x="158" y="96"/>
                    <a:pt x="158" y="96"/>
                  </a:cubicBezTo>
                  <a:close/>
                  <a:moveTo>
                    <a:pt x="143" y="84"/>
                  </a:moveTo>
                  <a:cubicBezTo>
                    <a:pt x="146" y="83"/>
                    <a:pt x="141" y="83"/>
                    <a:pt x="143" y="84"/>
                  </a:cubicBezTo>
                  <a:close/>
                  <a:moveTo>
                    <a:pt x="141" y="86"/>
                  </a:moveTo>
                  <a:cubicBezTo>
                    <a:pt x="141" y="86"/>
                    <a:pt x="142" y="86"/>
                    <a:pt x="141" y="86"/>
                  </a:cubicBezTo>
                  <a:cubicBezTo>
                    <a:pt x="141" y="86"/>
                    <a:pt x="141" y="86"/>
                    <a:pt x="141" y="86"/>
                  </a:cubicBezTo>
                  <a:close/>
                  <a:moveTo>
                    <a:pt x="141" y="120"/>
                  </a:moveTo>
                  <a:cubicBezTo>
                    <a:pt x="141" y="119"/>
                    <a:pt x="141" y="121"/>
                    <a:pt x="141" y="120"/>
                  </a:cubicBezTo>
                  <a:close/>
                  <a:moveTo>
                    <a:pt x="141" y="85"/>
                  </a:moveTo>
                  <a:cubicBezTo>
                    <a:pt x="141" y="85"/>
                    <a:pt x="142" y="85"/>
                    <a:pt x="142" y="85"/>
                  </a:cubicBezTo>
                  <a:cubicBezTo>
                    <a:pt x="142" y="84"/>
                    <a:pt x="141" y="85"/>
                    <a:pt x="141" y="85"/>
                  </a:cubicBezTo>
                  <a:close/>
                  <a:moveTo>
                    <a:pt x="163" y="107"/>
                  </a:moveTo>
                  <a:cubicBezTo>
                    <a:pt x="163" y="106"/>
                    <a:pt x="162" y="106"/>
                    <a:pt x="163" y="107"/>
                  </a:cubicBezTo>
                  <a:cubicBezTo>
                    <a:pt x="163" y="107"/>
                    <a:pt x="163" y="107"/>
                    <a:pt x="163" y="107"/>
                  </a:cubicBezTo>
                  <a:close/>
                  <a:moveTo>
                    <a:pt x="141" y="85"/>
                  </a:moveTo>
                  <a:cubicBezTo>
                    <a:pt x="141" y="85"/>
                    <a:pt x="141" y="85"/>
                    <a:pt x="141" y="85"/>
                  </a:cubicBezTo>
                  <a:cubicBezTo>
                    <a:pt x="141" y="85"/>
                    <a:pt x="141" y="84"/>
                    <a:pt x="141" y="85"/>
                  </a:cubicBezTo>
                  <a:close/>
                  <a:moveTo>
                    <a:pt x="141" y="82"/>
                  </a:moveTo>
                  <a:cubicBezTo>
                    <a:pt x="140" y="82"/>
                    <a:pt x="142" y="84"/>
                    <a:pt x="142" y="82"/>
                  </a:cubicBezTo>
                  <a:cubicBezTo>
                    <a:pt x="142" y="81"/>
                    <a:pt x="141" y="82"/>
                    <a:pt x="141" y="82"/>
                  </a:cubicBezTo>
                  <a:close/>
                  <a:moveTo>
                    <a:pt x="140" y="120"/>
                  </a:moveTo>
                  <a:cubicBezTo>
                    <a:pt x="140" y="121"/>
                    <a:pt x="140" y="120"/>
                    <a:pt x="140" y="120"/>
                  </a:cubicBezTo>
                  <a:close/>
                  <a:moveTo>
                    <a:pt x="140" y="117"/>
                  </a:moveTo>
                  <a:cubicBezTo>
                    <a:pt x="140" y="117"/>
                    <a:pt x="139" y="117"/>
                    <a:pt x="140" y="118"/>
                  </a:cubicBezTo>
                  <a:cubicBezTo>
                    <a:pt x="140" y="118"/>
                    <a:pt x="140" y="117"/>
                    <a:pt x="140" y="117"/>
                  </a:cubicBezTo>
                  <a:cubicBezTo>
                    <a:pt x="140" y="118"/>
                    <a:pt x="140" y="117"/>
                    <a:pt x="140" y="117"/>
                  </a:cubicBezTo>
                  <a:close/>
                  <a:moveTo>
                    <a:pt x="139" y="119"/>
                  </a:moveTo>
                  <a:cubicBezTo>
                    <a:pt x="140" y="120"/>
                    <a:pt x="140" y="118"/>
                    <a:pt x="140" y="119"/>
                  </a:cubicBezTo>
                  <a:cubicBezTo>
                    <a:pt x="140" y="119"/>
                    <a:pt x="139" y="118"/>
                    <a:pt x="139" y="119"/>
                  </a:cubicBezTo>
                  <a:close/>
                  <a:moveTo>
                    <a:pt x="139" y="105"/>
                  </a:moveTo>
                  <a:cubicBezTo>
                    <a:pt x="141" y="107"/>
                    <a:pt x="137" y="102"/>
                    <a:pt x="139" y="105"/>
                  </a:cubicBezTo>
                  <a:close/>
                  <a:moveTo>
                    <a:pt x="141" y="119"/>
                  </a:moveTo>
                  <a:cubicBezTo>
                    <a:pt x="141" y="119"/>
                    <a:pt x="141" y="119"/>
                    <a:pt x="141" y="119"/>
                  </a:cubicBezTo>
                  <a:cubicBezTo>
                    <a:pt x="141" y="119"/>
                    <a:pt x="141" y="119"/>
                    <a:pt x="141" y="119"/>
                  </a:cubicBezTo>
                  <a:close/>
                  <a:moveTo>
                    <a:pt x="140" y="120"/>
                  </a:moveTo>
                  <a:cubicBezTo>
                    <a:pt x="140" y="120"/>
                    <a:pt x="140" y="120"/>
                    <a:pt x="140" y="120"/>
                  </a:cubicBezTo>
                  <a:cubicBezTo>
                    <a:pt x="140" y="120"/>
                    <a:pt x="140" y="120"/>
                    <a:pt x="140" y="120"/>
                  </a:cubicBezTo>
                  <a:cubicBezTo>
                    <a:pt x="140" y="120"/>
                    <a:pt x="140" y="120"/>
                    <a:pt x="140" y="120"/>
                  </a:cubicBezTo>
                  <a:close/>
                  <a:moveTo>
                    <a:pt x="141" y="119"/>
                  </a:moveTo>
                  <a:cubicBezTo>
                    <a:pt x="141" y="119"/>
                    <a:pt x="141" y="119"/>
                    <a:pt x="141" y="119"/>
                  </a:cubicBezTo>
                  <a:cubicBezTo>
                    <a:pt x="141" y="119"/>
                    <a:pt x="141" y="119"/>
                    <a:pt x="141" y="118"/>
                  </a:cubicBezTo>
                  <a:cubicBezTo>
                    <a:pt x="140" y="119"/>
                    <a:pt x="140" y="119"/>
                    <a:pt x="140" y="119"/>
                  </a:cubicBezTo>
                  <a:cubicBezTo>
                    <a:pt x="140" y="118"/>
                    <a:pt x="140" y="120"/>
                    <a:pt x="140" y="120"/>
                  </a:cubicBezTo>
                  <a:cubicBezTo>
                    <a:pt x="140" y="120"/>
                    <a:pt x="140" y="120"/>
                    <a:pt x="140" y="120"/>
                  </a:cubicBezTo>
                  <a:cubicBezTo>
                    <a:pt x="140" y="120"/>
                    <a:pt x="140" y="120"/>
                    <a:pt x="140" y="120"/>
                  </a:cubicBezTo>
                  <a:cubicBezTo>
                    <a:pt x="140" y="120"/>
                    <a:pt x="140" y="119"/>
                    <a:pt x="140" y="119"/>
                  </a:cubicBezTo>
                  <a:cubicBezTo>
                    <a:pt x="140" y="119"/>
                    <a:pt x="140" y="120"/>
                    <a:pt x="140" y="120"/>
                  </a:cubicBezTo>
                  <a:cubicBezTo>
                    <a:pt x="140" y="119"/>
                    <a:pt x="140" y="119"/>
                    <a:pt x="141" y="119"/>
                  </a:cubicBezTo>
                  <a:cubicBezTo>
                    <a:pt x="141" y="119"/>
                    <a:pt x="141" y="119"/>
                    <a:pt x="141" y="119"/>
                  </a:cubicBezTo>
                  <a:cubicBezTo>
                    <a:pt x="141" y="120"/>
                    <a:pt x="141" y="119"/>
                    <a:pt x="141" y="119"/>
                  </a:cubicBezTo>
                  <a:close/>
                  <a:moveTo>
                    <a:pt x="160" y="115"/>
                  </a:moveTo>
                  <a:cubicBezTo>
                    <a:pt x="160" y="113"/>
                    <a:pt x="159" y="115"/>
                    <a:pt x="160" y="115"/>
                  </a:cubicBezTo>
                  <a:close/>
                  <a:moveTo>
                    <a:pt x="159" y="120"/>
                  </a:moveTo>
                  <a:cubicBezTo>
                    <a:pt x="159" y="119"/>
                    <a:pt x="160" y="121"/>
                    <a:pt x="159" y="120"/>
                  </a:cubicBezTo>
                  <a:close/>
                  <a:moveTo>
                    <a:pt x="159" y="116"/>
                  </a:moveTo>
                  <a:cubicBezTo>
                    <a:pt x="159" y="116"/>
                    <a:pt x="159" y="116"/>
                    <a:pt x="159" y="116"/>
                  </a:cubicBezTo>
                  <a:cubicBezTo>
                    <a:pt x="159" y="116"/>
                    <a:pt x="159" y="116"/>
                    <a:pt x="159" y="116"/>
                  </a:cubicBezTo>
                  <a:close/>
                  <a:moveTo>
                    <a:pt x="158" y="115"/>
                  </a:moveTo>
                  <a:cubicBezTo>
                    <a:pt x="158" y="114"/>
                    <a:pt x="158" y="114"/>
                    <a:pt x="158" y="114"/>
                  </a:cubicBezTo>
                  <a:cubicBezTo>
                    <a:pt x="158" y="114"/>
                    <a:pt x="158" y="115"/>
                    <a:pt x="158" y="115"/>
                  </a:cubicBezTo>
                  <a:close/>
                  <a:moveTo>
                    <a:pt x="159" y="116"/>
                  </a:moveTo>
                  <a:cubicBezTo>
                    <a:pt x="159" y="117"/>
                    <a:pt x="160" y="118"/>
                    <a:pt x="159" y="116"/>
                  </a:cubicBezTo>
                  <a:close/>
                  <a:moveTo>
                    <a:pt x="155" y="117"/>
                  </a:moveTo>
                  <a:cubicBezTo>
                    <a:pt x="154" y="118"/>
                    <a:pt x="156" y="117"/>
                    <a:pt x="155" y="117"/>
                  </a:cubicBezTo>
                  <a:close/>
                  <a:moveTo>
                    <a:pt x="162" y="107"/>
                  </a:moveTo>
                  <a:cubicBezTo>
                    <a:pt x="163" y="107"/>
                    <a:pt x="162" y="107"/>
                    <a:pt x="162" y="107"/>
                  </a:cubicBezTo>
                  <a:cubicBezTo>
                    <a:pt x="162" y="107"/>
                    <a:pt x="162" y="107"/>
                    <a:pt x="162" y="107"/>
                  </a:cubicBezTo>
                  <a:close/>
                  <a:moveTo>
                    <a:pt x="143" y="90"/>
                  </a:moveTo>
                  <a:cubicBezTo>
                    <a:pt x="143" y="91"/>
                    <a:pt x="146" y="92"/>
                    <a:pt x="146" y="91"/>
                  </a:cubicBezTo>
                  <a:cubicBezTo>
                    <a:pt x="146" y="91"/>
                    <a:pt x="146" y="87"/>
                    <a:pt x="145" y="87"/>
                  </a:cubicBezTo>
                  <a:cubicBezTo>
                    <a:pt x="144" y="88"/>
                    <a:pt x="142" y="87"/>
                    <a:pt x="143" y="89"/>
                  </a:cubicBezTo>
                  <a:cubicBezTo>
                    <a:pt x="143" y="89"/>
                    <a:pt x="143" y="89"/>
                    <a:pt x="143" y="90"/>
                  </a:cubicBezTo>
                  <a:close/>
                  <a:moveTo>
                    <a:pt x="160" y="112"/>
                  </a:moveTo>
                  <a:cubicBezTo>
                    <a:pt x="160" y="112"/>
                    <a:pt x="160" y="112"/>
                    <a:pt x="160" y="112"/>
                  </a:cubicBezTo>
                  <a:cubicBezTo>
                    <a:pt x="160" y="111"/>
                    <a:pt x="160" y="112"/>
                    <a:pt x="160" y="112"/>
                  </a:cubicBezTo>
                  <a:close/>
                  <a:moveTo>
                    <a:pt x="147" y="88"/>
                  </a:moveTo>
                  <a:cubicBezTo>
                    <a:pt x="147" y="89"/>
                    <a:pt x="147" y="89"/>
                    <a:pt x="147" y="89"/>
                  </a:cubicBezTo>
                  <a:cubicBezTo>
                    <a:pt x="147" y="89"/>
                    <a:pt x="147" y="88"/>
                    <a:pt x="147" y="88"/>
                  </a:cubicBezTo>
                  <a:close/>
                  <a:moveTo>
                    <a:pt x="152" y="109"/>
                  </a:moveTo>
                  <a:cubicBezTo>
                    <a:pt x="152" y="109"/>
                    <a:pt x="151" y="108"/>
                    <a:pt x="151" y="108"/>
                  </a:cubicBezTo>
                  <a:cubicBezTo>
                    <a:pt x="152" y="110"/>
                    <a:pt x="153" y="110"/>
                    <a:pt x="152" y="109"/>
                  </a:cubicBezTo>
                  <a:close/>
                  <a:moveTo>
                    <a:pt x="146" y="87"/>
                  </a:moveTo>
                  <a:cubicBezTo>
                    <a:pt x="146" y="87"/>
                    <a:pt x="146" y="87"/>
                    <a:pt x="146" y="87"/>
                  </a:cubicBezTo>
                  <a:cubicBezTo>
                    <a:pt x="146" y="87"/>
                    <a:pt x="146" y="87"/>
                    <a:pt x="146" y="87"/>
                  </a:cubicBezTo>
                  <a:cubicBezTo>
                    <a:pt x="144" y="86"/>
                    <a:pt x="148" y="89"/>
                    <a:pt x="146" y="87"/>
                  </a:cubicBezTo>
                  <a:cubicBezTo>
                    <a:pt x="146" y="87"/>
                    <a:pt x="146" y="88"/>
                    <a:pt x="147" y="88"/>
                  </a:cubicBezTo>
                  <a:cubicBezTo>
                    <a:pt x="147" y="87"/>
                    <a:pt x="147" y="87"/>
                    <a:pt x="146" y="87"/>
                  </a:cubicBezTo>
                  <a:close/>
                  <a:moveTo>
                    <a:pt x="147" y="89"/>
                  </a:moveTo>
                  <a:cubicBezTo>
                    <a:pt x="147" y="90"/>
                    <a:pt x="149" y="92"/>
                    <a:pt x="147" y="89"/>
                  </a:cubicBezTo>
                  <a:cubicBezTo>
                    <a:pt x="147" y="89"/>
                    <a:pt x="147" y="90"/>
                    <a:pt x="147" y="89"/>
                  </a:cubicBezTo>
                  <a:close/>
                  <a:moveTo>
                    <a:pt x="149" y="105"/>
                  </a:moveTo>
                  <a:cubicBezTo>
                    <a:pt x="148" y="105"/>
                    <a:pt x="150" y="105"/>
                    <a:pt x="149" y="105"/>
                  </a:cubicBezTo>
                  <a:close/>
                  <a:moveTo>
                    <a:pt x="127" y="75"/>
                  </a:moveTo>
                  <a:cubicBezTo>
                    <a:pt x="126" y="75"/>
                    <a:pt x="127" y="76"/>
                    <a:pt x="127" y="75"/>
                  </a:cubicBezTo>
                  <a:close/>
                  <a:moveTo>
                    <a:pt x="28" y="60"/>
                  </a:moveTo>
                  <a:cubicBezTo>
                    <a:pt x="28" y="60"/>
                    <a:pt x="28" y="60"/>
                    <a:pt x="28" y="60"/>
                  </a:cubicBezTo>
                  <a:cubicBezTo>
                    <a:pt x="28" y="60"/>
                    <a:pt x="28" y="59"/>
                    <a:pt x="28" y="60"/>
                  </a:cubicBezTo>
                  <a:close/>
                  <a:moveTo>
                    <a:pt x="28" y="59"/>
                  </a:moveTo>
                  <a:cubicBezTo>
                    <a:pt x="28" y="59"/>
                    <a:pt x="28" y="59"/>
                    <a:pt x="28" y="59"/>
                  </a:cubicBezTo>
                  <a:cubicBezTo>
                    <a:pt x="28" y="59"/>
                    <a:pt x="28" y="59"/>
                    <a:pt x="28" y="59"/>
                  </a:cubicBezTo>
                  <a:cubicBezTo>
                    <a:pt x="28" y="59"/>
                    <a:pt x="28" y="59"/>
                    <a:pt x="28" y="59"/>
                  </a:cubicBezTo>
                  <a:close/>
                  <a:moveTo>
                    <a:pt x="29" y="60"/>
                  </a:moveTo>
                  <a:cubicBezTo>
                    <a:pt x="29" y="60"/>
                    <a:pt x="29" y="60"/>
                    <a:pt x="29" y="60"/>
                  </a:cubicBezTo>
                  <a:cubicBezTo>
                    <a:pt x="29" y="60"/>
                    <a:pt x="29" y="60"/>
                    <a:pt x="29" y="60"/>
                  </a:cubicBezTo>
                  <a:close/>
                  <a:moveTo>
                    <a:pt x="29" y="60"/>
                  </a:moveTo>
                  <a:cubicBezTo>
                    <a:pt x="29" y="60"/>
                    <a:pt x="29" y="60"/>
                    <a:pt x="29" y="60"/>
                  </a:cubicBezTo>
                  <a:cubicBezTo>
                    <a:pt x="29" y="60"/>
                    <a:pt x="29" y="60"/>
                    <a:pt x="29" y="60"/>
                  </a:cubicBezTo>
                  <a:close/>
                  <a:moveTo>
                    <a:pt x="29" y="59"/>
                  </a:moveTo>
                  <a:cubicBezTo>
                    <a:pt x="28" y="59"/>
                    <a:pt x="29" y="59"/>
                    <a:pt x="29" y="59"/>
                  </a:cubicBezTo>
                  <a:cubicBezTo>
                    <a:pt x="28" y="59"/>
                    <a:pt x="28" y="59"/>
                    <a:pt x="29" y="59"/>
                  </a:cubicBezTo>
                  <a:close/>
                  <a:moveTo>
                    <a:pt x="28" y="59"/>
                  </a:moveTo>
                  <a:cubicBezTo>
                    <a:pt x="28" y="59"/>
                    <a:pt x="27" y="59"/>
                    <a:pt x="27" y="59"/>
                  </a:cubicBezTo>
                  <a:cubicBezTo>
                    <a:pt x="27" y="59"/>
                    <a:pt x="26" y="59"/>
                    <a:pt x="27" y="59"/>
                  </a:cubicBezTo>
                  <a:cubicBezTo>
                    <a:pt x="27" y="59"/>
                    <a:pt x="27" y="59"/>
                    <a:pt x="27" y="59"/>
                  </a:cubicBezTo>
                  <a:cubicBezTo>
                    <a:pt x="27" y="59"/>
                    <a:pt x="27" y="59"/>
                    <a:pt x="27" y="59"/>
                  </a:cubicBezTo>
                  <a:cubicBezTo>
                    <a:pt x="26" y="60"/>
                    <a:pt x="26" y="59"/>
                    <a:pt x="26" y="60"/>
                  </a:cubicBezTo>
                  <a:cubicBezTo>
                    <a:pt x="27" y="60"/>
                    <a:pt x="27" y="60"/>
                    <a:pt x="27" y="60"/>
                  </a:cubicBezTo>
                  <a:cubicBezTo>
                    <a:pt x="27" y="60"/>
                    <a:pt x="27" y="60"/>
                    <a:pt x="27" y="60"/>
                  </a:cubicBezTo>
                  <a:cubicBezTo>
                    <a:pt x="27" y="59"/>
                    <a:pt x="28" y="59"/>
                    <a:pt x="28" y="59"/>
                  </a:cubicBezTo>
                  <a:close/>
                  <a:moveTo>
                    <a:pt x="28" y="45"/>
                  </a:moveTo>
                  <a:cubicBezTo>
                    <a:pt x="30" y="47"/>
                    <a:pt x="27" y="44"/>
                    <a:pt x="27" y="44"/>
                  </a:cubicBezTo>
                  <a:cubicBezTo>
                    <a:pt x="25" y="43"/>
                    <a:pt x="27" y="45"/>
                    <a:pt x="28" y="45"/>
                  </a:cubicBezTo>
                  <a:cubicBezTo>
                    <a:pt x="28" y="46"/>
                    <a:pt x="28" y="45"/>
                    <a:pt x="28" y="45"/>
                  </a:cubicBezTo>
                  <a:close/>
                  <a:moveTo>
                    <a:pt x="35" y="61"/>
                  </a:moveTo>
                  <a:cubicBezTo>
                    <a:pt x="34" y="60"/>
                    <a:pt x="35" y="61"/>
                    <a:pt x="35" y="61"/>
                  </a:cubicBezTo>
                  <a:cubicBezTo>
                    <a:pt x="35" y="60"/>
                    <a:pt x="35" y="61"/>
                    <a:pt x="35" y="61"/>
                  </a:cubicBezTo>
                  <a:close/>
                  <a:moveTo>
                    <a:pt x="35" y="61"/>
                  </a:moveTo>
                  <a:cubicBezTo>
                    <a:pt x="35" y="61"/>
                    <a:pt x="36" y="61"/>
                    <a:pt x="36" y="62"/>
                  </a:cubicBezTo>
                  <a:cubicBezTo>
                    <a:pt x="36" y="62"/>
                    <a:pt x="36" y="61"/>
                    <a:pt x="35" y="61"/>
                  </a:cubicBezTo>
                  <a:close/>
                  <a:moveTo>
                    <a:pt x="33" y="60"/>
                  </a:moveTo>
                  <a:cubicBezTo>
                    <a:pt x="32" y="59"/>
                    <a:pt x="33" y="60"/>
                    <a:pt x="33" y="60"/>
                  </a:cubicBezTo>
                  <a:close/>
                  <a:moveTo>
                    <a:pt x="32" y="61"/>
                  </a:moveTo>
                  <a:cubicBezTo>
                    <a:pt x="33" y="61"/>
                    <a:pt x="32" y="60"/>
                    <a:pt x="32" y="61"/>
                  </a:cubicBezTo>
                  <a:close/>
                  <a:moveTo>
                    <a:pt x="32" y="60"/>
                  </a:moveTo>
                  <a:cubicBezTo>
                    <a:pt x="32" y="60"/>
                    <a:pt x="32" y="60"/>
                    <a:pt x="32" y="60"/>
                  </a:cubicBezTo>
                  <a:cubicBezTo>
                    <a:pt x="29" y="58"/>
                    <a:pt x="29" y="59"/>
                    <a:pt x="32" y="60"/>
                  </a:cubicBezTo>
                  <a:close/>
                  <a:moveTo>
                    <a:pt x="33" y="60"/>
                  </a:moveTo>
                  <a:cubicBezTo>
                    <a:pt x="34" y="61"/>
                    <a:pt x="33" y="60"/>
                    <a:pt x="33" y="60"/>
                  </a:cubicBezTo>
                  <a:close/>
                  <a:moveTo>
                    <a:pt x="35" y="120"/>
                  </a:moveTo>
                  <a:cubicBezTo>
                    <a:pt x="34" y="119"/>
                    <a:pt x="35" y="120"/>
                    <a:pt x="35" y="120"/>
                  </a:cubicBezTo>
                  <a:close/>
                  <a:moveTo>
                    <a:pt x="18" y="58"/>
                  </a:moveTo>
                  <a:cubicBezTo>
                    <a:pt x="18" y="58"/>
                    <a:pt x="18" y="58"/>
                    <a:pt x="17" y="57"/>
                  </a:cubicBezTo>
                  <a:cubicBezTo>
                    <a:pt x="18" y="58"/>
                    <a:pt x="19" y="58"/>
                    <a:pt x="19" y="58"/>
                  </a:cubicBezTo>
                  <a:cubicBezTo>
                    <a:pt x="19" y="58"/>
                    <a:pt x="19" y="58"/>
                    <a:pt x="19" y="58"/>
                  </a:cubicBezTo>
                  <a:cubicBezTo>
                    <a:pt x="18" y="58"/>
                    <a:pt x="18" y="58"/>
                    <a:pt x="18" y="58"/>
                  </a:cubicBezTo>
                  <a:close/>
                  <a:moveTo>
                    <a:pt x="17" y="57"/>
                  </a:moveTo>
                  <a:cubicBezTo>
                    <a:pt x="17" y="57"/>
                    <a:pt x="16" y="57"/>
                    <a:pt x="16" y="57"/>
                  </a:cubicBezTo>
                  <a:cubicBezTo>
                    <a:pt x="16" y="57"/>
                    <a:pt x="17" y="57"/>
                    <a:pt x="17" y="57"/>
                  </a:cubicBezTo>
                  <a:cubicBezTo>
                    <a:pt x="17" y="57"/>
                    <a:pt x="17" y="57"/>
                    <a:pt x="17" y="57"/>
                  </a:cubicBezTo>
                  <a:cubicBezTo>
                    <a:pt x="18" y="57"/>
                    <a:pt x="17" y="57"/>
                    <a:pt x="17" y="57"/>
                  </a:cubicBezTo>
                  <a:cubicBezTo>
                    <a:pt x="17" y="57"/>
                    <a:pt x="17" y="57"/>
                    <a:pt x="17" y="57"/>
                  </a:cubicBezTo>
                  <a:close/>
                  <a:moveTo>
                    <a:pt x="19" y="58"/>
                  </a:moveTo>
                  <a:cubicBezTo>
                    <a:pt x="19" y="58"/>
                    <a:pt x="20" y="58"/>
                    <a:pt x="20" y="58"/>
                  </a:cubicBezTo>
                  <a:cubicBezTo>
                    <a:pt x="20" y="58"/>
                    <a:pt x="19" y="58"/>
                    <a:pt x="19" y="58"/>
                  </a:cubicBezTo>
                  <a:close/>
                  <a:moveTo>
                    <a:pt x="24" y="34"/>
                  </a:moveTo>
                  <a:cubicBezTo>
                    <a:pt x="20" y="31"/>
                    <a:pt x="20" y="31"/>
                    <a:pt x="24" y="34"/>
                  </a:cubicBezTo>
                  <a:close/>
                  <a:moveTo>
                    <a:pt x="15" y="56"/>
                  </a:moveTo>
                  <a:cubicBezTo>
                    <a:pt x="15" y="57"/>
                    <a:pt x="15" y="56"/>
                    <a:pt x="15" y="56"/>
                  </a:cubicBezTo>
                  <a:cubicBezTo>
                    <a:pt x="15" y="56"/>
                    <a:pt x="15" y="56"/>
                    <a:pt x="15" y="56"/>
                  </a:cubicBezTo>
                  <a:close/>
                  <a:moveTo>
                    <a:pt x="21" y="59"/>
                  </a:moveTo>
                  <a:cubicBezTo>
                    <a:pt x="21" y="59"/>
                    <a:pt x="21" y="59"/>
                    <a:pt x="21" y="59"/>
                  </a:cubicBezTo>
                  <a:cubicBezTo>
                    <a:pt x="21" y="59"/>
                    <a:pt x="21" y="59"/>
                    <a:pt x="21" y="59"/>
                  </a:cubicBezTo>
                  <a:close/>
                  <a:moveTo>
                    <a:pt x="15" y="56"/>
                  </a:moveTo>
                  <a:cubicBezTo>
                    <a:pt x="15" y="56"/>
                    <a:pt x="15" y="56"/>
                    <a:pt x="15" y="56"/>
                  </a:cubicBezTo>
                  <a:cubicBezTo>
                    <a:pt x="15" y="56"/>
                    <a:pt x="15" y="56"/>
                    <a:pt x="15" y="56"/>
                  </a:cubicBezTo>
                  <a:close/>
                  <a:moveTo>
                    <a:pt x="21" y="59"/>
                  </a:moveTo>
                  <a:cubicBezTo>
                    <a:pt x="21" y="59"/>
                    <a:pt x="21" y="59"/>
                    <a:pt x="21" y="59"/>
                  </a:cubicBezTo>
                  <a:cubicBezTo>
                    <a:pt x="21" y="59"/>
                    <a:pt x="21" y="59"/>
                    <a:pt x="21" y="59"/>
                  </a:cubicBezTo>
                  <a:close/>
                  <a:moveTo>
                    <a:pt x="25" y="59"/>
                  </a:moveTo>
                  <a:cubicBezTo>
                    <a:pt x="25" y="59"/>
                    <a:pt x="24" y="59"/>
                    <a:pt x="24" y="59"/>
                  </a:cubicBezTo>
                  <a:cubicBezTo>
                    <a:pt x="24" y="59"/>
                    <a:pt x="24" y="60"/>
                    <a:pt x="24" y="60"/>
                  </a:cubicBezTo>
                  <a:cubicBezTo>
                    <a:pt x="24" y="60"/>
                    <a:pt x="24" y="60"/>
                    <a:pt x="24" y="60"/>
                  </a:cubicBezTo>
                  <a:cubicBezTo>
                    <a:pt x="24" y="60"/>
                    <a:pt x="25" y="59"/>
                    <a:pt x="26" y="59"/>
                  </a:cubicBezTo>
                  <a:cubicBezTo>
                    <a:pt x="26" y="59"/>
                    <a:pt x="25" y="59"/>
                    <a:pt x="25" y="59"/>
                  </a:cubicBezTo>
                  <a:close/>
                  <a:moveTo>
                    <a:pt x="23" y="59"/>
                  </a:moveTo>
                  <a:cubicBezTo>
                    <a:pt x="23" y="59"/>
                    <a:pt x="23" y="59"/>
                    <a:pt x="23" y="59"/>
                  </a:cubicBezTo>
                  <a:cubicBezTo>
                    <a:pt x="23" y="59"/>
                    <a:pt x="23" y="59"/>
                    <a:pt x="23" y="59"/>
                  </a:cubicBezTo>
                  <a:close/>
                  <a:moveTo>
                    <a:pt x="23" y="59"/>
                  </a:moveTo>
                  <a:cubicBezTo>
                    <a:pt x="23" y="59"/>
                    <a:pt x="23" y="59"/>
                    <a:pt x="23" y="59"/>
                  </a:cubicBezTo>
                  <a:cubicBezTo>
                    <a:pt x="23" y="59"/>
                    <a:pt x="23" y="59"/>
                    <a:pt x="23" y="59"/>
                  </a:cubicBezTo>
                  <a:close/>
                  <a:moveTo>
                    <a:pt x="22" y="59"/>
                  </a:moveTo>
                  <a:cubicBezTo>
                    <a:pt x="22" y="59"/>
                    <a:pt x="22" y="59"/>
                    <a:pt x="22" y="59"/>
                  </a:cubicBezTo>
                  <a:cubicBezTo>
                    <a:pt x="22" y="59"/>
                    <a:pt x="22" y="59"/>
                    <a:pt x="22" y="59"/>
                  </a:cubicBezTo>
                  <a:close/>
                  <a:moveTo>
                    <a:pt x="15" y="57"/>
                  </a:moveTo>
                  <a:cubicBezTo>
                    <a:pt x="15" y="57"/>
                    <a:pt x="15" y="56"/>
                    <a:pt x="15" y="56"/>
                  </a:cubicBezTo>
                  <a:cubicBezTo>
                    <a:pt x="15" y="56"/>
                    <a:pt x="15" y="56"/>
                    <a:pt x="15" y="57"/>
                  </a:cubicBezTo>
                  <a:close/>
                  <a:moveTo>
                    <a:pt x="51" y="59"/>
                  </a:moveTo>
                  <a:cubicBezTo>
                    <a:pt x="51" y="59"/>
                    <a:pt x="51" y="58"/>
                    <a:pt x="51" y="58"/>
                  </a:cubicBezTo>
                  <a:cubicBezTo>
                    <a:pt x="51" y="58"/>
                    <a:pt x="51" y="59"/>
                    <a:pt x="51" y="59"/>
                  </a:cubicBezTo>
                  <a:close/>
                  <a:moveTo>
                    <a:pt x="51" y="58"/>
                  </a:moveTo>
                  <a:cubicBezTo>
                    <a:pt x="51" y="58"/>
                    <a:pt x="52" y="58"/>
                    <a:pt x="52" y="58"/>
                  </a:cubicBezTo>
                  <a:cubicBezTo>
                    <a:pt x="52" y="59"/>
                    <a:pt x="51" y="56"/>
                    <a:pt x="51" y="58"/>
                  </a:cubicBezTo>
                  <a:close/>
                  <a:moveTo>
                    <a:pt x="45" y="60"/>
                  </a:moveTo>
                  <a:cubicBezTo>
                    <a:pt x="45" y="60"/>
                    <a:pt x="45" y="60"/>
                    <a:pt x="45" y="60"/>
                  </a:cubicBezTo>
                  <a:cubicBezTo>
                    <a:pt x="45" y="60"/>
                    <a:pt x="45" y="60"/>
                    <a:pt x="45" y="60"/>
                  </a:cubicBezTo>
                  <a:close/>
                  <a:moveTo>
                    <a:pt x="46" y="60"/>
                  </a:moveTo>
                  <a:cubicBezTo>
                    <a:pt x="46" y="60"/>
                    <a:pt x="46" y="59"/>
                    <a:pt x="46" y="59"/>
                  </a:cubicBezTo>
                  <a:cubicBezTo>
                    <a:pt x="46" y="59"/>
                    <a:pt x="46" y="59"/>
                    <a:pt x="46" y="59"/>
                  </a:cubicBezTo>
                  <a:cubicBezTo>
                    <a:pt x="45" y="59"/>
                    <a:pt x="45" y="59"/>
                    <a:pt x="45" y="59"/>
                  </a:cubicBezTo>
                  <a:cubicBezTo>
                    <a:pt x="46" y="59"/>
                    <a:pt x="46" y="59"/>
                    <a:pt x="45" y="59"/>
                  </a:cubicBezTo>
                  <a:cubicBezTo>
                    <a:pt x="45" y="59"/>
                    <a:pt x="45" y="59"/>
                    <a:pt x="45" y="59"/>
                  </a:cubicBezTo>
                  <a:cubicBezTo>
                    <a:pt x="45" y="59"/>
                    <a:pt x="45" y="59"/>
                    <a:pt x="45" y="59"/>
                  </a:cubicBezTo>
                  <a:cubicBezTo>
                    <a:pt x="45" y="59"/>
                    <a:pt x="44" y="59"/>
                    <a:pt x="45" y="59"/>
                  </a:cubicBezTo>
                  <a:cubicBezTo>
                    <a:pt x="44" y="59"/>
                    <a:pt x="44" y="59"/>
                    <a:pt x="45" y="59"/>
                  </a:cubicBezTo>
                  <a:cubicBezTo>
                    <a:pt x="45" y="59"/>
                    <a:pt x="44" y="59"/>
                    <a:pt x="44" y="59"/>
                  </a:cubicBezTo>
                  <a:cubicBezTo>
                    <a:pt x="44" y="59"/>
                    <a:pt x="44" y="59"/>
                    <a:pt x="44" y="59"/>
                  </a:cubicBezTo>
                  <a:cubicBezTo>
                    <a:pt x="45" y="60"/>
                    <a:pt x="45" y="60"/>
                    <a:pt x="45" y="60"/>
                  </a:cubicBezTo>
                  <a:cubicBezTo>
                    <a:pt x="45" y="60"/>
                    <a:pt x="45" y="60"/>
                    <a:pt x="45" y="60"/>
                  </a:cubicBezTo>
                  <a:cubicBezTo>
                    <a:pt x="45" y="60"/>
                    <a:pt x="46" y="60"/>
                    <a:pt x="46" y="60"/>
                  </a:cubicBezTo>
                  <a:cubicBezTo>
                    <a:pt x="46" y="60"/>
                    <a:pt x="46" y="60"/>
                    <a:pt x="46" y="60"/>
                  </a:cubicBezTo>
                  <a:cubicBezTo>
                    <a:pt x="46" y="60"/>
                    <a:pt x="46" y="60"/>
                    <a:pt x="46" y="60"/>
                  </a:cubicBezTo>
                  <a:close/>
                  <a:moveTo>
                    <a:pt x="45" y="59"/>
                  </a:moveTo>
                  <a:cubicBezTo>
                    <a:pt x="45" y="59"/>
                    <a:pt x="45" y="59"/>
                    <a:pt x="45" y="59"/>
                  </a:cubicBezTo>
                  <a:cubicBezTo>
                    <a:pt x="45" y="59"/>
                    <a:pt x="45" y="59"/>
                    <a:pt x="45" y="59"/>
                  </a:cubicBezTo>
                  <a:close/>
                  <a:moveTo>
                    <a:pt x="51" y="59"/>
                  </a:moveTo>
                  <a:cubicBezTo>
                    <a:pt x="52" y="59"/>
                    <a:pt x="52" y="58"/>
                    <a:pt x="52" y="58"/>
                  </a:cubicBezTo>
                  <a:cubicBezTo>
                    <a:pt x="52" y="58"/>
                    <a:pt x="51" y="59"/>
                    <a:pt x="51" y="59"/>
                  </a:cubicBezTo>
                  <a:close/>
                  <a:moveTo>
                    <a:pt x="67" y="73"/>
                  </a:moveTo>
                  <a:cubicBezTo>
                    <a:pt x="67" y="73"/>
                    <a:pt x="67" y="73"/>
                    <a:pt x="67" y="73"/>
                  </a:cubicBezTo>
                  <a:cubicBezTo>
                    <a:pt x="67" y="74"/>
                    <a:pt x="67" y="74"/>
                    <a:pt x="67" y="73"/>
                  </a:cubicBezTo>
                  <a:close/>
                  <a:moveTo>
                    <a:pt x="67" y="72"/>
                  </a:moveTo>
                  <a:cubicBezTo>
                    <a:pt x="67" y="71"/>
                    <a:pt x="67" y="72"/>
                    <a:pt x="67" y="72"/>
                  </a:cubicBezTo>
                  <a:close/>
                  <a:moveTo>
                    <a:pt x="35" y="61"/>
                  </a:moveTo>
                  <a:cubicBezTo>
                    <a:pt x="35" y="60"/>
                    <a:pt x="35" y="61"/>
                    <a:pt x="35" y="61"/>
                  </a:cubicBezTo>
                  <a:close/>
                  <a:moveTo>
                    <a:pt x="66" y="72"/>
                  </a:moveTo>
                  <a:cubicBezTo>
                    <a:pt x="66" y="72"/>
                    <a:pt x="66" y="72"/>
                    <a:pt x="66" y="72"/>
                  </a:cubicBezTo>
                  <a:cubicBezTo>
                    <a:pt x="66" y="72"/>
                    <a:pt x="66" y="72"/>
                    <a:pt x="66" y="72"/>
                  </a:cubicBezTo>
                  <a:close/>
                  <a:moveTo>
                    <a:pt x="54" y="59"/>
                  </a:moveTo>
                  <a:cubicBezTo>
                    <a:pt x="53" y="58"/>
                    <a:pt x="54" y="59"/>
                    <a:pt x="54" y="59"/>
                  </a:cubicBezTo>
                  <a:close/>
                  <a:moveTo>
                    <a:pt x="69" y="77"/>
                  </a:moveTo>
                  <a:cubicBezTo>
                    <a:pt x="69" y="77"/>
                    <a:pt x="68" y="76"/>
                    <a:pt x="68" y="76"/>
                  </a:cubicBezTo>
                  <a:cubicBezTo>
                    <a:pt x="68" y="76"/>
                    <a:pt x="68" y="76"/>
                    <a:pt x="68" y="76"/>
                  </a:cubicBezTo>
                  <a:cubicBezTo>
                    <a:pt x="68" y="75"/>
                    <a:pt x="68" y="75"/>
                    <a:pt x="68" y="75"/>
                  </a:cubicBezTo>
                  <a:cubicBezTo>
                    <a:pt x="69" y="75"/>
                    <a:pt x="68" y="75"/>
                    <a:pt x="68" y="74"/>
                  </a:cubicBezTo>
                  <a:cubicBezTo>
                    <a:pt x="68" y="74"/>
                    <a:pt x="68" y="74"/>
                    <a:pt x="68" y="74"/>
                  </a:cubicBezTo>
                  <a:cubicBezTo>
                    <a:pt x="67" y="74"/>
                    <a:pt x="67" y="74"/>
                    <a:pt x="67" y="74"/>
                  </a:cubicBezTo>
                  <a:cubicBezTo>
                    <a:pt x="67" y="74"/>
                    <a:pt x="67" y="74"/>
                    <a:pt x="67" y="74"/>
                  </a:cubicBezTo>
                  <a:cubicBezTo>
                    <a:pt x="67" y="74"/>
                    <a:pt x="67" y="73"/>
                    <a:pt x="67" y="73"/>
                  </a:cubicBezTo>
                  <a:cubicBezTo>
                    <a:pt x="67" y="73"/>
                    <a:pt x="67" y="74"/>
                    <a:pt x="67" y="74"/>
                  </a:cubicBezTo>
                  <a:cubicBezTo>
                    <a:pt x="67" y="74"/>
                    <a:pt x="68" y="75"/>
                    <a:pt x="68" y="75"/>
                  </a:cubicBezTo>
                  <a:cubicBezTo>
                    <a:pt x="68" y="74"/>
                    <a:pt x="68" y="75"/>
                    <a:pt x="68" y="75"/>
                  </a:cubicBezTo>
                  <a:cubicBezTo>
                    <a:pt x="68" y="75"/>
                    <a:pt x="68" y="74"/>
                    <a:pt x="68" y="74"/>
                  </a:cubicBezTo>
                  <a:cubicBezTo>
                    <a:pt x="68" y="74"/>
                    <a:pt x="68" y="74"/>
                    <a:pt x="68" y="74"/>
                  </a:cubicBezTo>
                  <a:cubicBezTo>
                    <a:pt x="68" y="74"/>
                    <a:pt x="68" y="74"/>
                    <a:pt x="68" y="74"/>
                  </a:cubicBezTo>
                  <a:cubicBezTo>
                    <a:pt x="68" y="73"/>
                    <a:pt x="68" y="74"/>
                    <a:pt x="68" y="73"/>
                  </a:cubicBezTo>
                  <a:cubicBezTo>
                    <a:pt x="68" y="73"/>
                    <a:pt x="68" y="74"/>
                    <a:pt x="68" y="73"/>
                  </a:cubicBezTo>
                  <a:cubicBezTo>
                    <a:pt x="68" y="73"/>
                    <a:pt x="68" y="73"/>
                    <a:pt x="68" y="73"/>
                  </a:cubicBezTo>
                  <a:cubicBezTo>
                    <a:pt x="68" y="73"/>
                    <a:pt x="67" y="73"/>
                    <a:pt x="67" y="73"/>
                  </a:cubicBezTo>
                  <a:cubicBezTo>
                    <a:pt x="67" y="73"/>
                    <a:pt x="67" y="73"/>
                    <a:pt x="67" y="73"/>
                  </a:cubicBezTo>
                  <a:cubicBezTo>
                    <a:pt x="68" y="72"/>
                    <a:pt x="66" y="71"/>
                    <a:pt x="67" y="72"/>
                  </a:cubicBezTo>
                  <a:cubicBezTo>
                    <a:pt x="67" y="72"/>
                    <a:pt x="66" y="72"/>
                    <a:pt x="66" y="72"/>
                  </a:cubicBezTo>
                  <a:cubicBezTo>
                    <a:pt x="66" y="72"/>
                    <a:pt x="66" y="72"/>
                    <a:pt x="66" y="72"/>
                  </a:cubicBezTo>
                  <a:cubicBezTo>
                    <a:pt x="66" y="72"/>
                    <a:pt x="67" y="73"/>
                    <a:pt x="67" y="73"/>
                  </a:cubicBezTo>
                  <a:cubicBezTo>
                    <a:pt x="67" y="73"/>
                    <a:pt x="66" y="71"/>
                    <a:pt x="66" y="73"/>
                  </a:cubicBezTo>
                  <a:cubicBezTo>
                    <a:pt x="66" y="73"/>
                    <a:pt x="66" y="73"/>
                    <a:pt x="66" y="73"/>
                  </a:cubicBezTo>
                  <a:cubicBezTo>
                    <a:pt x="67" y="74"/>
                    <a:pt x="67" y="74"/>
                    <a:pt x="67" y="74"/>
                  </a:cubicBezTo>
                  <a:cubicBezTo>
                    <a:pt x="66" y="73"/>
                    <a:pt x="67" y="74"/>
                    <a:pt x="67" y="74"/>
                  </a:cubicBezTo>
                  <a:cubicBezTo>
                    <a:pt x="67" y="74"/>
                    <a:pt x="67" y="74"/>
                    <a:pt x="67" y="74"/>
                  </a:cubicBezTo>
                  <a:cubicBezTo>
                    <a:pt x="67" y="74"/>
                    <a:pt x="67" y="74"/>
                    <a:pt x="67" y="74"/>
                  </a:cubicBezTo>
                  <a:cubicBezTo>
                    <a:pt x="67" y="74"/>
                    <a:pt x="67" y="74"/>
                    <a:pt x="67" y="75"/>
                  </a:cubicBezTo>
                  <a:cubicBezTo>
                    <a:pt x="67" y="75"/>
                    <a:pt x="68" y="75"/>
                    <a:pt x="68" y="75"/>
                  </a:cubicBezTo>
                  <a:cubicBezTo>
                    <a:pt x="68" y="75"/>
                    <a:pt x="68" y="75"/>
                    <a:pt x="68" y="75"/>
                  </a:cubicBezTo>
                  <a:cubicBezTo>
                    <a:pt x="68" y="76"/>
                    <a:pt x="68" y="76"/>
                    <a:pt x="68" y="76"/>
                  </a:cubicBezTo>
                  <a:cubicBezTo>
                    <a:pt x="68" y="77"/>
                    <a:pt x="68" y="77"/>
                    <a:pt x="68" y="77"/>
                  </a:cubicBezTo>
                  <a:cubicBezTo>
                    <a:pt x="68" y="77"/>
                    <a:pt x="68" y="77"/>
                    <a:pt x="68" y="77"/>
                  </a:cubicBezTo>
                  <a:cubicBezTo>
                    <a:pt x="68" y="77"/>
                    <a:pt x="68" y="78"/>
                    <a:pt x="69" y="78"/>
                  </a:cubicBezTo>
                  <a:cubicBezTo>
                    <a:pt x="69" y="78"/>
                    <a:pt x="69" y="78"/>
                    <a:pt x="69" y="77"/>
                  </a:cubicBezTo>
                  <a:cubicBezTo>
                    <a:pt x="69" y="77"/>
                    <a:pt x="69" y="77"/>
                    <a:pt x="69" y="77"/>
                  </a:cubicBezTo>
                  <a:cubicBezTo>
                    <a:pt x="69" y="77"/>
                    <a:pt x="69" y="77"/>
                    <a:pt x="69" y="77"/>
                  </a:cubicBezTo>
                  <a:close/>
                  <a:moveTo>
                    <a:pt x="54" y="59"/>
                  </a:moveTo>
                  <a:cubicBezTo>
                    <a:pt x="53" y="59"/>
                    <a:pt x="54" y="59"/>
                    <a:pt x="54" y="59"/>
                  </a:cubicBezTo>
                  <a:cubicBezTo>
                    <a:pt x="54" y="59"/>
                    <a:pt x="53" y="58"/>
                    <a:pt x="54" y="59"/>
                  </a:cubicBezTo>
                  <a:close/>
                  <a:moveTo>
                    <a:pt x="69" y="74"/>
                  </a:moveTo>
                  <a:cubicBezTo>
                    <a:pt x="69" y="74"/>
                    <a:pt x="69" y="74"/>
                    <a:pt x="69" y="74"/>
                  </a:cubicBezTo>
                  <a:cubicBezTo>
                    <a:pt x="70" y="74"/>
                    <a:pt x="70" y="75"/>
                    <a:pt x="69" y="74"/>
                  </a:cubicBezTo>
                  <a:close/>
                  <a:moveTo>
                    <a:pt x="41" y="63"/>
                  </a:moveTo>
                  <a:cubicBezTo>
                    <a:pt x="41" y="63"/>
                    <a:pt x="42" y="63"/>
                    <a:pt x="41" y="63"/>
                  </a:cubicBezTo>
                  <a:cubicBezTo>
                    <a:pt x="41" y="63"/>
                    <a:pt x="41" y="63"/>
                    <a:pt x="41" y="63"/>
                  </a:cubicBezTo>
                  <a:close/>
                  <a:moveTo>
                    <a:pt x="42" y="127"/>
                  </a:moveTo>
                  <a:cubicBezTo>
                    <a:pt x="41" y="126"/>
                    <a:pt x="43" y="128"/>
                    <a:pt x="42" y="127"/>
                  </a:cubicBezTo>
                  <a:close/>
                  <a:moveTo>
                    <a:pt x="42" y="126"/>
                  </a:moveTo>
                  <a:cubicBezTo>
                    <a:pt x="41" y="126"/>
                    <a:pt x="42" y="127"/>
                    <a:pt x="43" y="127"/>
                  </a:cubicBezTo>
                  <a:cubicBezTo>
                    <a:pt x="43" y="127"/>
                    <a:pt x="42" y="126"/>
                    <a:pt x="42" y="126"/>
                  </a:cubicBezTo>
                  <a:close/>
                  <a:moveTo>
                    <a:pt x="43" y="62"/>
                  </a:moveTo>
                  <a:cubicBezTo>
                    <a:pt x="43" y="62"/>
                    <a:pt x="43" y="62"/>
                    <a:pt x="43" y="62"/>
                  </a:cubicBezTo>
                  <a:cubicBezTo>
                    <a:pt x="42" y="62"/>
                    <a:pt x="43" y="62"/>
                    <a:pt x="43" y="62"/>
                  </a:cubicBezTo>
                  <a:close/>
                  <a:moveTo>
                    <a:pt x="40" y="124"/>
                  </a:moveTo>
                  <a:cubicBezTo>
                    <a:pt x="40" y="124"/>
                    <a:pt x="40" y="123"/>
                    <a:pt x="40" y="123"/>
                  </a:cubicBezTo>
                  <a:cubicBezTo>
                    <a:pt x="40" y="123"/>
                    <a:pt x="39" y="123"/>
                    <a:pt x="39" y="124"/>
                  </a:cubicBezTo>
                  <a:cubicBezTo>
                    <a:pt x="39" y="124"/>
                    <a:pt x="39" y="123"/>
                    <a:pt x="39" y="123"/>
                  </a:cubicBezTo>
                  <a:cubicBezTo>
                    <a:pt x="39" y="124"/>
                    <a:pt x="39" y="124"/>
                    <a:pt x="39" y="124"/>
                  </a:cubicBezTo>
                  <a:cubicBezTo>
                    <a:pt x="39" y="124"/>
                    <a:pt x="40" y="124"/>
                    <a:pt x="40" y="124"/>
                  </a:cubicBezTo>
                  <a:cubicBezTo>
                    <a:pt x="40" y="125"/>
                    <a:pt x="41" y="125"/>
                    <a:pt x="40" y="125"/>
                  </a:cubicBezTo>
                  <a:cubicBezTo>
                    <a:pt x="40" y="124"/>
                    <a:pt x="40" y="124"/>
                    <a:pt x="40" y="124"/>
                  </a:cubicBezTo>
                  <a:close/>
                  <a:moveTo>
                    <a:pt x="37" y="120"/>
                  </a:moveTo>
                  <a:cubicBezTo>
                    <a:pt x="36" y="120"/>
                    <a:pt x="36" y="120"/>
                    <a:pt x="36" y="120"/>
                  </a:cubicBezTo>
                  <a:cubicBezTo>
                    <a:pt x="36" y="120"/>
                    <a:pt x="36" y="120"/>
                    <a:pt x="35" y="120"/>
                  </a:cubicBezTo>
                  <a:cubicBezTo>
                    <a:pt x="35" y="120"/>
                    <a:pt x="37" y="121"/>
                    <a:pt x="36" y="121"/>
                  </a:cubicBezTo>
                  <a:cubicBezTo>
                    <a:pt x="37" y="121"/>
                    <a:pt x="36" y="121"/>
                    <a:pt x="36" y="121"/>
                  </a:cubicBezTo>
                  <a:cubicBezTo>
                    <a:pt x="37" y="121"/>
                    <a:pt x="37" y="121"/>
                    <a:pt x="37" y="120"/>
                  </a:cubicBezTo>
                  <a:close/>
                  <a:moveTo>
                    <a:pt x="36" y="62"/>
                  </a:moveTo>
                  <a:cubicBezTo>
                    <a:pt x="36" y="62"/>
                    <a:pt x="36" y="62"/>
                    <a:pt x="36" y="61"/>
                  </a:cubicBezTo>
                  <a:cubicBezTo>
                    <a:pt x="36" y="61"/>
                    <a:pt x="36" y="62"/>
                    <a:pt x="36" y="62"/>
                  </a:cubicBezTo>
                  <a:close/>
                  <a:moveTo>
                    <a:pt x="43" y="62"/>
                  </a:moveTo>
                  <a:cubicBezTo>
                    <a:pt x="43" y="62"/>
                    <a:pt x="43" y="62"/>
                    <a:pt x="43" y="62"/>
                  </a:cubicBezTo>
                  <a:cubicBezTo>
                    <a:pt x="43" y="62"/>
                    <a:pt x="43" y="62"/>
                    <a:pt x="43" y="62"/>
                  </a:cubicBezTo>
                  <a:close/>
                  <a:moveTo>
                    <a:pt x="45" y="60"/>
                  </a:moveTo>
                  <a:cubicBezTo>
                    <a:pt x="45" y="60"/>
                    <a:pt x="44" y="59"/>
                    <a:pt x="45" y="60"/>
                  </a:cubicBezTo>
                  <a:cubicBezTo>
                    <a:pt x="44" y="60"/>
                    <a:pt x="44" y="60"/>
                    <a:pt x="44" y="60"/>
                  </a:cubicBezTo>
                  <a:cubicBezTo>
                    <a:pt x="44" y="60"/>
                    <a:pt x="44" y="60"/>
                    <a:pt x="44" y="60"/>
                  </a:cubicBezTo>
                  <a:cubicBezTo>
                    <a:pt x="44" y="60"/>
                    <a:pt x="44" y="60"/>
                    <a:pt x="44" y="60"/>
                  </a:cubicBezTo>
                  <a:cubicBezTo>
                    <a:pt x="44" y="60"/>
                    <a:pt x="44" y="60"/>
                    <a:pt x="44" y="60"/>
                  </a:cubicBezTo>
                  <a:cubicBezTo>
                    <a:pt x="44" y="59"/>
                    <a:pt x="44" y="60"/>
                    <a:pt x="44" y="60"/>
                  </a:cubicBezTo>
                  <a:cubicBezTo>
                    <a:pt x="44" y="60"/>
                    <a:pt x="44" y="60"/>
                    <a:pt x="44" y="60"/>
                  </a:cubicBezTo>
                  <a:cubicBezTo>
                    <a:pt x="44" y="60"/>
                    <a:pt x="44" y="60"/>
                    <a:pt x="44" y="60"/>
                  </a:cubicBezTo>
                  <a:cubicBezTo>
                    <a:pt x="44" y="61"/>
                    <a:pt x="44" y="61"/>
                    <a:pt x="44" y="61"/>
                  </a:cubicBezTo>
                  <a:cubicBezTo>
                    <a:pt x="44" y="61"/>
                    <a:pt x="44" y="61"/>
                    <a:pt x="44" y="60"/>
                  </a:cubicBezTo>
                  <a:cubicBezTo>
                    <a:pt x="44" y="60"/>
                    <a:pt x="44" y="60"/>
                    <a:pt x="44" y="60"/>
                  </a:cubicBezTo>
                  <a:cubicBezTo>
                    <a:pt x="43" y="60"/>
                    <a:pt x="43" y="60"/>
                    <a:pt x="43" y="60"/>
                  </a:cubicBezTo>
                  <a:cubicBezTo>
                    <a:pt x="43" y="60"/>
                    <a:pt x="43" y="60"/>
                    <a:pt x="43" y="60"/>
                  </a:cubicBezTo>
                  <a:cubicBezTo>
                    <a:pt x="42" y="60"/>
                    <a:pt x="43" y="61"/>
                    <a:pt x="43" y="61"/>
                  </a:cubicBezTo>
                  <a:cubicBezTo>
                    <a:pt x="43" y="61"/>
                    <a:pt x="43" y="61"/>
                    <a:pt x="43" y="61"/>
                  </a:cubicBezTo>
                  <a:cubicBezTo>
                    <a:pt x="43" y="61"/>
                    <a:pt x="43" y="61"/>
                    <a:pt x="43" y="61"/>
                  </a:cubicBezTo>
                  <a:cubicBezTo>
                    <a:pt x="43" y="61"/>
                    <a:pt x="44" y="61"/>
                    <a:pt x="44" y="61"/>
                  </a:cubicBezTo>
                  <a:cubicBezTo>
                    <a:pt x="43" y="61"/>
                    <a:pt x="44" y="62"/>
                    <a:pt x="44" y="62"/>
                  </a:cubicBezTo>
                  <a:cubicBezTo>
                    <a:pt x="44" y="61"/>
                    <a:pt x="43" y="62"/>
                    <a:pt x="43" y="62"/>
                  </a:cubicBezTo>
                  <a:cubicBezTo>
                    <a:pt x="43" y="62"/>
                    <a:pt x="44" y="62"/>
                    <a:pt x="44" y="62"/>
                  </a:cubicBezTo>
                  <a:cubicBezTo>
                    <a:pt x="44" y="62"/>
                    <a:pt x="44" y="62"/>
                    <a:pt x="44" y="62"/>
                  </a:cubicBezTo>
                  <a:cubicBezTo>
                    <a:pt x="44" y="62"/>
                    <a:pt x="44" y="62"/>
                    <a:pt x="44" y="61"/>
                  </a:cubicBezTo>
                  <a:cubicBezTo>
                    <a:pt x="44" y="62"/>
                    <a:pt x="44" y="62"/>
                    <a:pt x="44" y="62"/>
                  </a:cubicBezTo>
                  <a:cubicBezTo>
                    <a:pt x="44" y="62"/>
                    <a:pt x="45" y="62"/>
                    <a:pt x="45" y="62"/>
                  </a:cubicBezTo>
                  <a:cubicBezTo>
                    <a:pt x="44" y="61"/>
                    <a:pt x="45" y="62"/>
                    <a:pt x="45" y="62"/>
                  </a:cubicBezTo>
                  <a:cubicBezTo>
                    <a:pt x="45" y="61"/>
                    <a:pt x="45" y="61"/>
                    <a:pt x="45" y="61"/>
                  </a:cubicBezTo>
                  <a:cubicBezTo>
                    <a:pt x="45" y="62"/>
                    <a:pt x="46" y="62"/>
                    <a:pt x="45" y="61"/>
                  </a:cubicBezTo>
                  <a:cubicBezTo>
                    <a:pt x="45" y="61"/>
                    <a:pt x="45" y="61"/>
                    <a:pt x="45" y="61"/>
                  </a:cubicBezTo>
                  <a:cubicBezTo>
                    <a:pt x="45" y="61"/>
                    <a:pt x="45" y="61"/>
                    <a:pt x="45" y="62"/>
                  </a:cubicBezTo>
                  <a:cubicBezTo>
                    <a:pt x="46" y="62"/>
                    <a:pt x="46" y="62"/>
                    <a:pt x="46" y="61"/>
                  </a:cubicBezTo>
                  <a:cubicBezTo>
                    <a:pt x="46" y="61"/>
                    <a:pt x="45" y="61"/>
                    <a:pt x="46" y="61"/>
                  </a:cubicBezTo>
                  <a:cubicBezTo>
                    <a:pt x="45" y="61"/>
                    <a:pt x="45" y="60"/>
                    <a:pt x="45" y="60"/>
                  </a:cubicBezTo>
                  <a:close/>
                  <a:moveTo>
                    <a:pt x="43" y="62"/>
                  </a:moveTo>
                  <a:cubicBezTo>
                    <a:pt x="43" y="62"/>
                    <a:pt x="43" y="62"/>
                    <a:pt x="43" y="62"/>
                  </a:cubicBezTo>
                  <a:close/>
                  <a:moveTo>
                    <a:pt x="44" y="60"/>
                  </a:moveTo>
                  <a:cubicBezTo>
                    <a:pt x="44" y="60"/>
                    <a:pt x="44" y="59"/>
                    <a:pt x="44" y="59"/>
                  </a:cubicBezTo>
                  <a:cubicBezTo>
                    <a:pt x="44" y="60"/>
                    <a:pt x="45" y="60"/>
                    <a:pt x="44" y="60"/>
                  </a:cubicBezTo>
                  <a:close/>
                  <a:moveTo>
                    <a:pt x="43" y="128"/>
                  </a:moveTo>
                  <a:cubicBezTo>
                    <a:pt x="43" y="128"/>
                    <a:pt x="43" y="128"/>
                    <a:pt x="43" y="128"/>
                  </a:cubicBezTo>
                  <a:cubicBezTo>
                    <a:pt x="43" y="128"/>
                    <a:pt x="43" y="129"/>
                    <a:pt x="43" y="128"/>
                  </a:cubicBezTo>
                  <a:close/>
                  <a:moveTo>
                    <a:pt x="1" y="46"/>
                  </a:moveTo>
                  <a:cubicBezTo>
                    <a:pt x="0" y="46"/>
                    <a:pt x="0" y="46"/>
                    <a:pt x="0" y="46"/>
                  </a:cubicBezTo>
                  <a:cubicBezTo>
                    <a:pt x="1" y="46"/>
                    <a:pt x="0" y="46"/>
                    <a:pt x="1" y="46"/>
                  </a:cubicBezTo>
                  <a:cubicBezTo>
                    <a:pt x="1" y="46"/>
                    <a:pt x="1" y="46"/>
                    <a:pt x="1" y="46"/>
                  </a:cubicBezTo>
                  <a:cubicBezTo>
                    <a:pt x="1" y="46"/>
                    <a:pt x="1" y="46"/>
                    <a:pt x="1" y="46"/>
                  </a:cubicBezTo>
                  <a:close/>
                  <a:moveTo>
                    <a:pt x="127" y="41"/>
                  </a:moveTo>
                  <a:cubicBezTo>
                    <a:pt x="127" y="42"/>
                    <a:pt x="127" y="40"/>
                    <a:pt x="127" y="40"/>
                  </a:cubicBezTo>
                  <a:cubicBezTo>
                    <a:pt x="126" y="37"/>
                    <a:pt x="125" y="42"/>
                    <a:pt x="127" y="41"/>
                  </a:cubicBezTo>
                  <a:close/>
                  <a:moveTo>
                    <a:pt x="134" y="46"/>
                  </a:moveTo>
                  <a:cubicBezTo>
                    <a:pt x="134" y="46"/>
                    <a:pt x="134" y="45"/>
                    <a:pt x="134" y="46"/>
                  </a:cubicBezTo>
                  <a:close/>
                  <a:moveTo>
                    <a:pt x="138" y="50"/>
                  </a:moveTo>
                  <a:cubicBezTo>
                    <a:pt x="138" y="49"/>
                    <a:pt x="137" y="50"/>
                    <a:pt x="138" y="50"/>
                  </a:cubicBezTo>
                  <a:close/>
                  <a:moveTo>
                    <a:pt x="140" y="52"/>
                  </a:moveTo>
                  <a:cubicBezTo>
                    <a:pt x="140" y="52"/>
                    <a:pt x="140" y="53"/>
                    <a:pt x="140" y="53"/>
                  </a:cubicBezTo>
                  <a:cubicBezTo>
                    <a:pt x="140" y="53"/>
                    <a:pt x="141" y="52"/>
                    <a:pt x="141" y="51"/>
                  </a:cubicBezTo>
                  <a:cubicBezTo>
                    <a:pt x="140" y="52"/>
                    <a:pt x="140" y="52"/>
                    <a:pt x="140" y="52"/>
                  </a:cubicBezTo>
                  <a:close/>
                  <a:moveTo>
                    <a:pt x="125" y="36"/>
                  </a:moveTo>
                  <a:cubicBezTo>
                    <a:pt x="124" y="37"/>
                    <a:pt x="126" y="37"/>
                    <a:pt x="126" y="37"/>
                  </a:cubicBezTo>
                  <a:cubicBezTo>
                    <a:pt x="126" y="37"/>
                    <a:pt x="126" y="37"/>
                    <a:pt x="126" y="37"/>
                  </a:cubicBezTo>
                  <a:cubicBezTo>
                    <a:pt x="127" y="38"/>
                    <a:pt x="127" y="36"/>
                    <a:pt x="126" y="35"/>
                  </a:cubicBezTo>
                  <a:cubicBezTo>
                    <a:pt x="125" y="33"/>
                    <a:pt x="124" y="35"/>
                    <a:pt x="125" y="36"/>
                  </a:cubicBezTo>
                  <a:cubicBezTo>
                    <a:pt x="125" y="36"/>
                    <a:pt x="125" y="36"/>
                    <a:pt x="125" y="36"/>
                  </a:cubicBezTo>
                  <a:cubicBezTo>
                    <a:pt x="125" y="36"/>
                    <a:pt x="125" y="36"/>
                    <a:pt x="125" y="36"/>
                  </a:cubicBezTo>
                  <a:close/>
                  <a:moveTo>
                    <a:pt x="119" y="33"/>
                  </a:moveTo>
                  <a:cubicBezTo>
                    <a:pt x="119" y="33"/>
                    <a:pt x="121" y="34"/>
                    <a:pt x="119" y="33"/>
                  </a:cubicBezTo>
                  <a:close/>
                  <a:moveTo>
                    <a:pt x="122" y="31"/>
                  </a:moveTo>
                  <a:cubicBezTo>
                    <a:pt x="122" y="31"/>
                    <a:pt x="119" y="30"/>
                    <a:pt x="119" y="30"/>
                  </a:cubicBezTo>
                  <a:cubicBezTo>
                    <a:pt x="117" y="29"/>
                    <a:pt x="123" y="36"/>
                    <a:pt x="122" y="31"/>
                  </a:cubicBezTo>
                  <a:close/>
                  <a:moveTo>
                    <a:pt x="121" y="28"/>
                  </a:moveTo>
                  <a:cubicBezTo>
                    <a:pt x="121" y="28"/>
                    <a:pt x="121" y="28"/>
                    <a:pt x="121" y="28"/>
                  </a:cubicBezTo>
                  <a:cubicBezTo>
                    <a:pt x="120" y="26"/>
                    <a:pt x="121" y="28"/>
                    <a:pt x="121" y="28"/>
                  </a:cubicBezTo>
                  <a:close/>
                  <a:moveTo>
                    <a:pt x="148" y="77"/>
                  </a:moveTo>
                  <a:cubicBezTo>
                    <a:pt x="148" y="77"/>
                    <a:pt x="148" y="77"/>
                    <a:pt x="148" y="77"/>
                  </a:cubicBezTo>
                  <a:cubicBezTo>
                    <a:pt x="149" y="77"/>
                    <a:pt x="148" y="77"/>
                    <a:pt x="148" y="77"/>
                  </a:cubicBezTo>
                  <a:close/>
                  <a:moveTo>
                    <a:pt x="117" y="52"/>
                  </a:moveTo>
                  <a:cubicBezTo>
                    <a:pt x="118" y="52"/>
                    <a:pt x="118" y="52"/>
                    <a:pt x="118" y="52"/>
                  </a:cubicBezTo>
                  <a:cubicBezTo>
                    <a:pt x="118" y="52"/>
                    <a:pt x="117" y="52"/>
                    <a:pt x="117" y="52"/>
                  </a:cubicBezTo>
                  <a:close/>
                  <a:moveTo>
                    <a:pt x="147" y="40"/>
                  </a:moveTo>
                  <a:cubicBezTo>
                    <a:pt x="145" y="39"/>
                    <a:pt x="148" y="40"/>
                    <a:pt x="147" y="40"/>
                  </a:cubicBezTo>
                  <a:close/>
                  <a:moveTo>
                    <a:pt x="146" y="73"/>
                  </a:moveTo>
                  <a:cubicBezTo>
                    <a:pt x="146" y="74"/>
                    <a:pt x="146" y="74"/>
                    <a:pt x="146" y="73"/>
                  </a:cubicBezTo>
                  <a:cubicBezTo>
                    <a:pt x="146" y="73"/>
                    <a:pt x="146" y="73"/>
                    <a:pt x="146" y="73"/>
                  </a:cubicBezTo>
                  <a:close/>
                  <a:moveTo>
                    <a:pt x="149" y="78"/>
                  </a:moveTo>
                  <a:cubicBezTo>
                    <a:pt x="149" y="78"/>
                    <a:pt x="149" y="78"/>
                    <a:pt x="149" y="77"/>
                  </a:cubicBezTo>
                  <a:cubicBezTo>
                    <a:pt x="149" y="77"/>
                    <a:pt x="148" y="77"/>
                    <a:pt x="149" y="78"/>
                  </a:cubicBezTo>
                  <a:close/>
                  <a:moveTo>
                    <a:pt x="141" y="69"/>
                  </a:moveTo>
                  <a:cubicBezTo>
                    <a:pt x="141" y="70"/>
                    <a:pt x="141" y="69"/>
                    <a:pt x="141" y="69"/>
                  </a:cubicBezTo>
                  <a:close/>
                  <a:moveTo>
                    <a:pt x="143" y="66"/>
                  </a:moveTo>
                  <a:cubicBezTo>
                    <a:pt x="143" y="65"/>
                    <a:pt x="142" y="64"/>
                    <a:pt x="142" y="64"/>
                  </a:cubicBezTo>
                  <a:cubicBezTo>
                    <a:pt x="141" y="64"/>
                    <a:pt x="141" y="64"/>
                    <a:pt x="141" y="64"/>
                  </a:cubicBezTo>
                  <a:cubicBezTo>
                    <a:pt x="141" y="64"/>
                    <a:pt x="137" y="61"/>
                    <a:pt x="139" y="63"/>
                  </a:cubicBezTo>
                  <a:cubicBezTo>
                    <a:pt x="138" y="63"/>
                    <a:pt x="139" y="65"/>
                    <a:pt x="139" y="65"/>
                  </a:cubicBezTo>
                  <a:cubicBezTo>
                    <a:pt x="139" y="65"/>
                    <a:pt x="140" y="68"/>
                    <a:pt x="141" y="68"/>
                  </a:cubicBezTo>
                  <a:cubicBezTo>
                    <a:pt x="141" y="68"/>
                    <a:pt x="142" y="68"/>
                    <a:pt x="142" y="68"/>
                  </a:cubicBezTo>
                  <a:cubicBezTo>
                    <a:pt x="143" y="68"/>
                    <a:pt x="143" y="68"/>
                    <a:pt x="143" y="69"/>
                  </a:cubicBezTo>
                  <a:cubicBezTo>
                    <a:pt x="143" y="69"/>
                    <a:pt x="144" y="69"/>
                    <a:pt x="144" y="69"/>
                  </a:cubicBezTo>
                  <a:cubicBezTo>
                    <a:pt x="145" y="71"/>
                    <a:pt x="145" y="68"/>
                    <a:pt x="144" y="68"/>
                  </a:cubicBezTo>
                  <a:cubicBezTo>
                    <a:pt x="144" y="68"/>
                    <a:pt x="144" y="68"/>
                    <a:pt x="144" y="67"/>
                  </a:cubicBezTo>
                  <a:cubicBezTo>
                    <a:pt x="144" y="67"/>
                    <a:pt x="144" y="67"/>
                    <a:pt x="144" y="67"/>
                  </a:cubicBezTo>
                  <a:cubicBezTo>
                    <a:pt x="144" y="67"/>
                    <a:pt x="143" y="67"/>
                    <a:pt x="143" y="67"/>
                  </a:cubicBezTo>
                  <a:cubicBezTo>
                    <a:pt x="143" y="66"/>
                    <a:pt x="143" y="66"/>
                    <a:pt x="143" y="66"/>
                  </a:cubicBezTo>
                  <a:close/>
                  <a:moveTo>
                    <a:pt x="140" y="69"/>
                  </a:moveTo>
                  <a:cubicBezTo>
                    <a:pt x="140" y="69"/>
                    <a:pt x="140" y="69"/>
                    <a:pt x="140" y="69"/>
                  </a:cubicBezTo>
                  <a:cubicBezTo>
                    <a:pt x="141" y="69"/>
                    <a:pt x="140" y="68"/>
                    <a:pt x="140" y="69"/>
                  </a:cubicBezTo>
                  <a:close/>
                  <a:moveTo>
                    <a:pt x="132" y="65"/>
                  </a:moveTo>
                  <a:cubicBezTo>
                    <a:pt x="131" y="64"/>
                    <a:pt x="133" y="65"/>
                    <a:pt x="132" y="65"/>
                  </a:cubicBezTo>
                  <a:close/>
                  <a:moveTo>
                    <a:pt x="118" y="54"/>
                  </a:moveTo>
                  <a:cubicBezTo>
                    <a:pt x="118" y="54"/>
                    <a:pt x="118" y="54"/>
                    <a:pt x="118" y="54"/>
                  </a:cubicBezTo>
                  <a:cubicBezTo>
                    <a:pt x="117" y="53"/>
                    <a:pt x="118" y="55"/>
                    <a:pt x="118" y="54"/>
                  </a:cubicBezTo>
                  <a:close/>
                  <a:moveTo>
                    <a:pt x="109" y="35"/>
                  </a:moveTo>
                  <a:cubicBezTo>
                    <a:pt x="109" y="35"/>
                    <a:pt x="109" y="35"/>
                    <a:pt x="109" y="35"/>
                  </a:cubicBezTo>
                  <a:cubicBezTo>
                    <a:pt x="110" y="36"/>
                    <a:pt x="108" y="34"/>
                    <a:pt x="109" y="35"/>
                  </a:cubicBezTo>
                  <a:close/>
                  <a:moveTo>
                    <a:pt x="113" y="38"/>
                  </a:moveTo>
                  <a:cubicBezTo>
                    <a:pt x="113" y="38"/>
                    <a:pt x="113" y="38"/>
                    <a:pt x="112" y="38"/>
                  </a:cubicBezTo>
                  <a:cubicBezTo>
                    <a:pt x="112" y="38"/>
                    <a:pt x="112" y="38"/>
                    <a:pt x="113" y="38"/>
                  </a:cubicBezTo>
                  <a:close/>
                  <a:moveTo>
                    <a:pt x="113" y="38"/>
                  </a:moveTo>
                  <a:cubicBezTo>
                    <a:pt x="113" y="38"/>
                    <a:pt x="113" y="38"/>
                    <a:pt x="113" y="39"/>
                  </a:cubicBezTo>
                  <a:cubicBezTo>
                    <a:pt x="113" y="39"/>
                    <a:pt x="113" y="38"/>
                    <a:pt x="113" y="38"/>
                  </a:cubicBezTo>
                  <a:close/>
                  <a:moveTo>
                    <a:pt x="109" y="38"/>
                  </a:moveTo>
                  <a:cubicBezTo>
                    <a:pt x="107" y="35"/>
                    <a:pt x="108" y="38"/>
                    <a:pt x="107" y="37"/>
                  </a:cubicBezTo>
                  <a:cubicBezTo>
                    <a:pt x="108" y="38"/>
                    <a:pt x="109" y="39"/>
                    <a:pt x="109" y="38"/>
                  </a:cubicBezTo>
                  <a:close/>
                  <a:moveTo>
                    <a:pt x="117" y="33"/>
                  </a:moveTo>
                  <a:cubicBezTo>
                    <a:pt x="117" y="34"/>
                    <a:pt x="118" y="34"/>
                    <a:pt x="118" y="33"/>
                  </a:cubicBezTo>
                  <a:cubicBezTo>
                    <a:pt x="118" y="33"/>
                    <a:pt x="117" y="33"/>
                    <a:pt x="117" y="33"/>
                  </a:cubicBezTo>
                  <a:close/>
                  <a:moveTo>
                    <a:pt x="106" y="43"/>
                  </a:moveTo>
                  <a:cubicBezTo>
                    <a:pt x="103" y="44"/>
                    <a:pt x="108" y="50"/>
                    <a:pt x="108" y="45"/>
                  </a:cubicBezTo>
                  <a:cubicBezTo>
                    <a:pt x="108" y="45"/>
                    <a:pt x="107" y="43"/>
                    <a:pt x="106" y="43"/>
                  </a:cubicBezTo>
                  <a:close/>
                  <a:moveTo>
                    <a:pt x="114" y="47"/>
                  </a:moveTo>
                  <a:cubicBezTo>
                    <a:pt x="114" y="48"/>
                    <a:pt x="114" y="45"/>
                    <a:pt x="114" y="47"/>
                  </a:cubicBezTo>
                  <a:close/>
                  <a:moveTo>
                    <a:pt x="115" y="46"/>
                  </a:moveTo>
                  <a:cubicBezTo>
                    <a:pt x="115" y="46"/>
                    <a:pt x="115" y="46"/>
                    <a:pt x="115" y="46"/>
                  </a:cubicBezTo>
                  <a:close/>
                  <a:moveTo>
                    <a:pt x="15" y="56"/>
                  </a:moveTo>
                  <a:cubicBezTo>
                    <a:pt x="14" y="56"/>
                    <a:pt x="15" y="56"/>
                    <a:pt x="15" y="56"/>
                  </a:cubicBezTo>
                  <a:close/>
                  <a:moveTo>
                    <a:pt x="118" y="53"/>
                  </a:moveTo>
                  <a:cubicBezTo>
                    <a:pt x="118" y="53"/>
                    <a:pt x="118" y="53"/>
                    <a:pt x="118" y="53"/>
                  </a:cubicBezTo>
                  <a:cubicBezTo>
                    <a:pt x="117" y="51"/>
                    <a:pt x="119" y="55"/>
                    <a:pt x="118" y="53"/>
                  </a:cubicBezTo>
                  <a:close/>
                  <a:moveTo>
                    <a:pt x="129" y="31"/>
                  </a:moveTo>
                  <a:cubicBezTo>
                    <a:pt x="129" y="31"/>
                    <a:pt x="129" y="32"/>
                    <a:pt x="129" y="32"/>
                  </a:cubicBezTo>
                  <a:cubicBezTo>
                    <a:pt x="128" y="32"/>
                    <a:pt x="129" y="31"/>
                    <a:pt x="129" y="31"/>
                  </a:cubicBezTo>
                  <a:close/>
                  <a:moveTo>
                    <a:pt x="117" y="41"/>
                  </a:moveTo>
                  <a:cubicBezTo>
                    <a:pt x="118" y="41"/>
                    <a:pt x="118" y="41"/>
                    <a:pt x="118" y="41"/>
                  </a:cubicBezTo>
                  <a:cubicBezTo>
                    <a:pt x="117" y="41"/>
                    <a:pt x="117" y="41"/>
                    <a:pt x="117" y="41"/>
                  </a:cubicBezTo>
                  <a:close/>
                  <a:moveTo>
                    <a:pt x="118" y="40"/>
                  </a:moveTo>
                  <a:cubicBezTo>
                    <a:pt x="118" y="40"/>
                    <a:pt x="118" y="40"/>
                    <a:pt x="118" y="40"/>
                  </a:cubicBezTo>
                  <a:cubicBezTo>
                    <a:pt x="118" y="40"/>
                    <a:pt x="118" y="40"/>
                    <a:pt x="118" y="40"/>
                  </a:cubicBezTo>
                  <a:close/>
                  <a:moveTo>
                    <a:pt x="113" y="61"/>
                  </a:moveTo>
                  <a:cubicBezTo>
                    <a:pt x="113" y="61"/>
                    <a:pt x="113" y="61"/>
                    <a:pt x="113" y="61"/>
                  </a:cubicBezTo>
                  <a:cubicBezTo>
                    <a:pt x="113" y="60"/>
                    <a:pt x="113" y="61"/>
                    <a:pt x="113" y="61"/>
                  </a:cubicBezTo>
                  <a:close/>
                  <a:moveTo>
                    <a:pt x="113" y="68"/>
                  </a:moveTo>
                  <a:cubicBezTo>
                    <a:pt x="112" y="68"/>
                    <a:pt x="112" y="68"/>
                    <a:pt x="113" y="69"/>
                  </a:cubicBezTo>
                  <a:cubicBezTo>
                    <a:pt x="113" y="69"/>
                    <a:pt x="113" y="68"/>
                    <a:pt x="113" y="68"/>
                  </a:cubicBezTo>
                  <a:close/>
                  <a:moveTo>
                    <a:pt x="113" y="62"/>
                  </a:moveTo>
                  <a:cubicBezTo>
                    <a:pt x="113" y="62"/>
                    <a:pt x="113" y="62"/>
                    <a:pt x="113" y="62"/>
                  </a:cubicBezTo>
                  <a:cubicBezTo>
                    <a:pt x="113" y="61"/>
                    <a:pt x="112" y="61"/>
                    <a:pt x="113" y="62"/>
                  </a:cubicBezTo>
                  <a:close/>
                  <a:moveTo>
                    <a:pt x="118" y="42"/>
                  </a:moveTo>
                  <a:cubicBezTo>
                    <a:pt x="118" y="40"/>
                    <a:pt x="118" y="42"/>
                    <a:pt x="118" y="42"/>
                  </a:cubicBezTo>
                  <a:cubicBezTo>
                    <a:pt x="118" y="43"/>
                    <a:pt x="118" y="42"/>
                    <a:pt x="118" y="42"/>
                  </a:cubicBezTo>
                  <a:close/>
                  <a:moveTo>
                    <a:pt x="132" y="65"/>
                  </a:moveTo>
                  <a:cubicBezTo>
                    <a:pt x="132" y="65"/>
                    <a:pt x="132" y="65"/>
                    <a:pt x="132" y="65"/>
                  </a:cubicBezTo>
                  <a:cubicBezTo>
                    <a:pt x="132" y="65"/>
                    <a:pt x="132" y="65"/>
                    <a:pt x="132" y="65"/>
                  </a:cubicBezTo>
                  <a:close/>
                  <a:moveTo>
                    <a:pt x="116" y="44"/>
                  </a:moveTo>
                  <a:cubicBezTo>
                    <a:pt x="116" y="44"/>
                    <a:pt x="116" y="44"/>
                    <a:pt x="116" y="44"/>
                  </a:cubicBezTo>
                  <a:cubicBezTo>
                    <a:pt x="116" y="44"/>
                    <a:pt x="116" y="44"/>
                    <a:pt x="116" y="44"/>
                  </a:cubicBezTo>
                  <a:close/>
                  <a:moveTo>
                    <a:pt x="2" y="47"/>
                  </a:moveTo>
                  <a:cubicBezTo>
                    <a:pt x="2" y="47"/>
                    <a:pt x="1" y="47"/>
                    <a:pt x="2" y="47"/>
                  </a:cubicBezTo>
                  <a:close/>
                  <a:moveTo>
                    <a:pt x="7" y="51"/>
                  </a:moveTo>
                  <a:cubicBezTo>
                    <a:pt x="7" y="51"/>
                    <a:pt x="6" y="51"/>
                    <a:pt x="6" y="51"/>
                  </a:cubicBezTo>
                  <a:cubicBezTo>
                    <a:pt x="6" y="52"/>
                    <a:pt x="7" y="51"/>
                    <a:pt x="7" y="51"/>
                  </a:cubicBezTo>
                  <a:close/>
                  <a:moveTo>
                    <a:pt x="7" y="52"/>
                  </a:moveTo>
                  <a:cubicBezTo>
                    <a:pt x="7" y="52"/>
                    <a:pt x="7" y="52"/>
                    <a:pt x="7" y="52"/>
                  </a:cubicBezTo>
                  <a:cubicBezTo>
                    <a:pt x="7" y="52"/>
                    <a:pt x="7" y="52"/>
                    <a:pt x="7" y="52"/>
                  </a:cubicBezTo>
                  <a:close/>
                  <a:moveTo>
                    <a:pt x="81" y="37"/>
                  </a:moveTo>
                  <a:cubicBezTo>
                    <a:pt x="85" y="49"/>
                    <a:pt x="92" y="34"/>
                    <a:pt x="92" y="35"/>
                  </a:cubicBezTo>
                  <a:cubicBezTo>
                    <a:pt x="92" y="34"/>
                    <a:pt x="90" y="32"/>
                    <a:pt x="90" y="32"/>
                  </a:cubicBezTo>
                  <a:cubicBezTo>
                    <a:pt x="89" y="31"/>
                    <a:pt x="88" y="32"/>
                    <a:pt x="88" y="32"/>
                  </a:cubicBezTo>
                  <a:cubicBezTo>
                    <a:pt x="88" y="31"/>
                    <a:pt x="88" y="31"/>
                    <a:pt x="88" y="30"/>
                  </a:cubicBezTo>
                  <a:cubicBezTo>
                    <a:pt x="87" y="30"/>
                    <a:pt x="87" y="29"/>
                    <a:pt x="86" y="28"/>
                  </a:cubicBezTo>
                  <a:cubicBezTo>
                    <a:pt x="86" y="28"/>
                    <a:pt x="84" y="26"/>
                    <a:pt x="84" y="28"/>
                  </a:cubicBezTo>
                  <a:cubicBezTo>
                    <a:pt x="82" y="25"/>
                    <a:pt x="82" y="28"/>
                    <a:pt x="82" y="28"/>
                  </a:cubicBezTo>
                  <a:cubicBezTo>
                    <a:pt x="82" y="28"/>
                    <a:pt x="82" y="28"/>
                    <a:pt x="82" y="28"/>
                  </a:cubicBezTo>
                  <a:cubicBezTo>
                    <a:pt x="82" y="29"/>
                    <a:pt x="83" y="31"/>
                    <a:pt x="83" y="31"/>
                  </a:cubicBezTo>
                  <a:cubicBezTo>
                    <a:pt x="82" y="31"/>
                    <a:pt x="82" y="33"/>
                    <a:pt x="81" y="33"/>
                  </a:cubicBezTo>
                  <a:cubicBezTo>
                    <a:pt x="81" y="34"/>
                    <a:pt x="81" y="34"/>
                    <a:pt x="81" y="34"/>
                  </a:cubicBezTo>
                  <a:cubicBezTo>
                    <a:pt x="81" y="35"/>
                    <a:pt x="80" y="36"/>
                    <a:pt x="80" y="36"/>
                  </a:cubicBezTo>
                  <a:cubicBezTo>
                    <a:pt x="81" y="37"/>
                    <a:pt x="81" y="37"/>
                    <a:pt x="81" y="37"/>
                  </a:cubicBezTo>
                  <a:close/>
                  <a:moveTo>
                    <a:pt x="82" y="30"/>
                  </a:moveTo>
                  <a:cubicBezTo>
                    <a:pt x="82" y="30"/>
                    <a:pt x="82" y="30"/>
                    <a:pt x="82" y="30"/>
                  </a:cubicBezTo>
                  <a:cubicBezTo>
                    <a:pt x="82" y="30"/>
                    <a:pt x="82" y="30"/>
                    <a:pt x="82" y="30"/>
                  </a:cubicBezTo>
                  <a:close/>
                  <a:moveTo>
                    <a:pt x="84" y="20"/>
                  </a:moveTo>
                  <a:cubicBezTo>
                    <a:pt x="85" y="21"/>
                    <a:pt x="84" y="20"/>
                    <a:pt x="84" y="20"/>
                  </a:cubicBezTo>
                  <a:close/>
                  <a:moveTo>
                    <a:pt x="82" y="29"/>
                  </a:moveTo>
                  <a:cubicBezTo>
                    <a:pt x="82" y="29"/>
                    <a:pt x="82" y="30"/>
                    <a:pt x="82" y="30"/>
                  </a:cubicBezTo>
                  <a:cubicBezTo>
                    <a:pt x="82" y="30"/>
                    <a:pt x="82" y="29"/>
                    <a:pt x="82" y="29"/>
                  </a:cubicBezTo>
                  <a:close/>
                  <a:moveTo>
                    <a:pt x="8" y="52"/>
                  </a:moveTo>
                  <a:cubicBezTo>
                    <a:pt x="8" y="52"/>
                    <a:pt x="8" y="52"/>
                    <a:pt x="8" y="52"/>
                  </a:cubicBezTo>
                  <a:cubicBezTo>
                    <a:pt x="7" y="52"/>
                    <a:pt x="8" y="52"/>
                    <a:pt x="8" y="52"/>
                  </a:cubicBezTo>
                  <a:close/>
                  <a:moveTo>
                    <a:pt x="8" y="53"/>
                  </a:moveTo>
                  <a:cubicBezTo>
                    <a:pt x="8" y="53"/>
                    <a:pt x="9" y="54"/>
                    <a:pt x="9" y="54"/>
                  </a:cubicBezTo>
                  <a:cubicBezTo>
                    <a:pt x="9" y="54"/>
                    <a:pt x="9" y="54"/>
                    <a:pt x="9" y="54"/>
                  </a:cubicBezTo>
                  <a:cubicBezTo>
                    <a:pt x="9" y="54"/>
                    <a:pt x="8" y="53"/>
                    <a:pt x="8" y="53"/>
                  </a:cubicBezTo>
                  <a:close/>
                  <a:moveTo>
                    <a:pt x="8" y="52"/>
                  </a:moveTo>
                  <a:cubicBezTo>
                    <a:pt x="8" y="52"/>
                    <a:pt x="8" y="52"/>
                    <a:pt x="8" y="52"/>
                  </a:cubicBezTo>
                  <a:cubicBezTo>
                    <a:pt x="8" y="52"/>
                    <a:pt x="8" y="52"/>
                    <a:pt x="8" y="52"/>
                  </a:cubicBezTo>
                  <a:close/>
                  <a:moveTo>
                    <a:pt x="14" y="56"/>
                  </a:moveTo>
                  <a:cubicBezTo>
                    <a:pt x="14" y="56"/>
                    <a:pt x="13" y="55"/>
                    <a:pt x="13" y="55"/>
                  </a:cubicBezTo>
                  <a:cubicBezTo>
                    <a:pt x="13" y="55"/>
                    <a:pt x="13" y="56"/>
                    <a:pt x="14" y="56"/>
                  </a:cubicBezTo>
                  <a:close/>
                  <a:moveTo>
                    <a:pt x="131" y="29"/>
                  </a:moveTo>
                  <a:cubicBezTo>
                    <a:pt x="134" y="30"/>
                    <a:pt x="131" y="29"/>
                    <a:pt x="131" y="29"/>
                  </a:cubicBezTo>
                  <a:close/>
                  <a:moveTo>
                    <a:pt x="14" y="56"/>
                  </a:moveTo>
                  <a:cubicBezTo>
                    <a:pt x="14" y="56"/>
                    <a:pt x="14" y="56"/>
                    <a:pt x="14" y="56"/>
                  </a:cubicBezTo>
                  <a:cubicBezTo>
                    <a:pt x="15" y="56"/>
                    <a:pt x="15" y="56"/>
                    <a:pt x="15" y="56"/>
                  </a:cubicBezTo>
                  <a:cubicBezTo>
                    <a:pt x="14" y="56"/>
                    <a:pt x="14" y="56"/>
                    <a:pt x="14" y="56"/>
                  </a:cubicBezTo>
                  <a:close/>
                  <a:moveTo>
                    <a:pt x="11" y="55"/>
                  </a:moveTo>
                  <a:cubicBezTo>
                    <a:pt x="11" y="55"/>
                    <a:pt x="11" y="55"/>
                    <a:pt x="11" y="55"/>
                  </a:cubicBezTo>
                  <a:cubicBezTo>
                    <a:pt x="11" y="55"/>
                    <a:pt x="11" y="55"/>
                    <a:pt x="11" y="55"/>
                  </a:cubicBezTo>
                  <a:close/>
                  <a:moveTo>
                    <a:pt x="86" y="21"/>
                  </a:moveTo>
                  <a:cubicBezTo>
                    <a:pt x="86" y="21"/>
                    <a:pt x="86" y="22"/>
                    <a:pt x="86" y="22"/>
                  </a:cubicBezTo>
                  <a:cubicBezTo>
                    <a:pt x="86" y="22"/>
                    <a:pt x="86" y="23"/>
                    <a:pt x="86" y="21"/>
                  </a:cubicBezTo>
                  <a:close/>
                  <a:moveTo>
                    <a:pt x="9" y="53"/>
                  </a:moveTo>
                  <a:cubicBezTo>
                    <a:pt x="9" y="53"/>
                    <a:pt x="9" y="53"/>
                    <a:pt x="9" y="53"/>
                  </a:cubicBezTo>
                  <a:cubicBezTo>
                    <a:pt x="9" y="53"/>
                    <a:pt x="9" y="53"/>
                    <a:pt x="9" y="53"/>
                  </a:cubicBezTo>
                  <a:close/>
                  <a:moveTo>
                    <a:pt x="12" y="55"/>
                  </a:moveTo>
                  <a:cubicBezTo>
                    <a:pt x="12" y="55"/>
                    <a:pt x="12" y="56"/>
                    <a:pt x="12" y="56"/>
                  </a:cubicBezTo>
                  <a:cubicBezTo>
                    <a:pt x="12" y="55"/>
                    <a:pt x="13" y="55"/>
                    <a:pt x="13" y="55"/>
                  </a:cubicBezTo>
                  <a:cubicBezTo>
                    <a:pt x="13" y="55"/>
                    <a:pt x="13" y="55"/>
                    <a:pt x="12" y="55"/>
                  </a:cubicBezTo>
                  <a:cubicBezTo>
                    <a:pt x="13" y="55"/>
                    <a:pt x="12" y="55"/>
                    <a:pt x="12" y="55"/>
                  </a:cubicBezTo>
                  <a:close/>
                  <a:moveTo>
                    <a:pt x="107" y="15"/>
                  </a:moveTo>
                  <a:cubicBezTo>
                    <a:pt x="107" y="15"/>
                    <a:pt x="107" y="15"/>
                    <a:pt x="107" y="15"/>
                  </a:cubicBezTo>
                  <a:cubicBezTo>
                    <a:pt x="107" y="15"/>
                    <a:pt x="107" y="16"/>
                    <a:pt x="107" y="16"/>
                  </a:cubicBezTo>
                  <a:cubicBezTo>
                    <a:pt x="108" y="16"/>
                    <a:pt x="108" y="16"/>
                    <a:pt x="108" y="15"/>
                  </a:cubicBezTo>
                  <a:cubicBezTo>
                    <a:pt x="109" y="16"/>
                    <a:pt x="108" y="18"/>
                    <a:pt x="109" y="17"/>
                  </a:cubicBezTo>
                  <a:cubicBezTo>
                    <a:pt x="109" y="17"/>
                    <a:pt x="109" y="17"/>
                    <a:pt x="109" y="17"/>
                  </a:cubicBezTo>
                  <a:cubicBezTo>
                    <a:pt x="109" y="17"/>
                    <a:pt x="109" y="17"/>
                    <a:pt x="109" y="17"/>
                  </a:cubicBezTo>
                  <a:cubicBezTo>
                    <a:pt x="110" y="18"/>
                    <a:pt x="110" y="19"/>
                    <a:pt x="110" y="21"/>
                  </a:cubicBezTo>
                  <a:cubicBezTo>
                    <a:pt x="110" y="21"/>
                    <a:pt x="110" y="21"/>
                    <a:pt x="110" y="21"/>
                  </a:cubicBezTo>
                  <a:cubicBezTo>
                    <a:pt x="117" y="31"/>
                    <a:pt x="112" y="22"/>
                    <a:pt x="114" y="21"/>
                  </a:cubicBezTo>
                  <a:cubicBezTo>
                    <a:pt x="114" y="21"/>
                    <a:pt x="113" y="18"/>
                    <a:pt x="112" y="19"/>
                  </a:cubicBezTo>
                  <a:cubicBezTo>
                    <a:pt x="110" y="17"/>
                    <a:pt x="112" y="17"/>
                    <a:pt x="110" y="17"/>
                  </a:cubicBezTo>
                  <a:cubicBezTo>
                    <a:pt x="111" y="14"/>
                    <a:pt x="107" y="11"/>
                    <a:pt x="106" y="14"/>
                  </a:cubicBezTo>
                  <a:cubicBezTo>
                    <a:pt x="106" y="14"/>
                    <a:pt x="107" y="14"/>
                    <a:pt x="107" y="15"/>
                  </a:cubicBezTo>
                  <a:close/>
                  <a:moveTo>
                    <a:pt x="97" y="19"/>
                  </a:moveTo>
                  <a:cubicBezTo>
                    <a:pt x="98" y="21"/>
                    <a:pt x="103" y="20"/>
                    <a:pt x="99" y="18"/>
                  </a:cubicBezTo>
                  <a:cubicBezTo>
                    <a:pt x="99" y="18"/>
                    <a:pt x="99" y="18"/>
                    <a:pt x="100" y="18"/>
                  </a:cubicBezTo>
                  <a:cubicBezTo>
                    <a:pt x="100" y="18"/>
                    <a:pt x="100" y="18"/>
                    <a:pt x="101" y="18"/>
                  </a:cubicBezTo>
                  <a:cubicBezTo>
                    <a:pt x="102" y="18"/>
                    <a:pt x="100" y="17"/>
                    <a:pt x="99" y="16"/>
                  </a:cubicBezTo>
                  <a:cubicBezTo>
                    <a:pt x="98" y="14"/>
                    <a:pt x="94" y="16"/>
                    <a:pt x="97" y="19"/>
                  </a:cubicBezTo>
                  <a:close/>
                  <a:moveTo>
                    <a:pt x="114" y="12"/>
                  </a:moveTo>
                  <a:cubicBezTo>
                    <a:pt x="114" y="13"/>
                    <a:pt x="114" y="13"/>
                    <a:pt x="114" y="13"/>
                  </a:cubicBezTo>
                  <a:cubicBezTo>
                    <a:pt x="114" y="12"/>
                    <a:pt x="115" y="13"/>
                    <a:pt x="114" y="12"/>
                  </a:cubicBezTo>
                  <a:close/>
                  <a:moveTo>
                    <a:pt x="99" y="14"/>
                  </a:moveTo>
                  <a:cubicBezTo>
                    <a:pt x="100" y="15"/>
                    <a:pt x="100" y="15"/>
                    <a:pt x="101" y="16"/>
                  </a:cubicBezTo>
                  <a:cubicBezTo>
                    <a:pt x="101" y="16"/>
                    <a:pt x="102" y="15"/>
                    <a:pt x="101" y="14"/>
                  </a:cubicBezTo>
                  <a:cubicBezTo>
                    <a:pt x="99" y="11"/>
                    <a:pt x="97" y="13"/>
                    <a:pt x="97" y="13"/>
                  </a:cubicBezTo>
                  <a:cubicBezTo>
                    <a:pt x="97" y="13"/>
                    <a:pt x="98" y="13"/>
                    <a:pt x="98" y="14"/>
                  </a:cubicBezTo>
                  <a:cubicBezTo>
                    <a:pt x="99" y="14"/>
                    <a:pt x="98" y="14"/>
                    <a:pt x="99" y="14"/>
                  </a:cubicBezTo>
                  <a:close/>
                  <a:moveTo>
                    <a:pt x="107" y="25"/>
                  </a:moveTo>
                  <a:cubicBezTo>
                    <a:pt x="106" y="25"/>
                    <a:pt x="107" y="21"/>
                    <a:pt x="106" y="23"/>
                  </a:cubicBezTo>
                  <a:cubicBezTo>
                    <a:pt x="106" y="24"/>
                    <a:pt x="107" y="26"/>
                    <a:pt x="107" y="27"/>
                  </a:cubicBezTo>
                  <a:cubicBezTo>
                    <a:pt x="108" y="28"/>
                    <a:pt x="108" y="25"/>
                    <a:pt x="107" y="25"/>
                  </a:cubicBezTo>
                  <a:close/>
                  <a:moveTo>
                    <a:pt x="116" y="24"/>
                  </a:moveTo>
                  <a:cubicBezTo>
                    <a:pt x="116" y="24"/>
                    <a:pt x="117" y="27"/>
                    <a:pt x="117" y="27"/>
                  </a:cubicBezTo>
                  <a:cubicBezTo>
                    <a:pt x="117" y="27"/>
                    <a:pt x="117" y="26"/>
                    <a:pt x="117" y="26"/>
                  </a:cubicBezTo>
                  <a:cubicBezTo>
                    <a:pt x="116" y="26"/>
                    <a:pt x="118" y="28"/>
                    <a:pt x="118" y="29"/>
                  </a:cubicBezTo>
                  <a:cubicBezTo>
                    <a:pt x="126" y="33"/>
                    <a:pt x="111" y="17"/>
                    <a:pt x="116" y="24"/>
                  </a:cubicBezTo>
                  <a:close/>
                  <a:moveTo>
                    <a:pt x="84" y="19"/>
                  </a:moveTo>
                  <a:cubicBezTo>
                    <a:pt x="84" y="19"/>
                    <a:pt x="84" y="19"/>
                    <a:pt x="84" y="19"/>
                  </a:cubicBezTo>
                  <a:cubicBezTo>
                    <a:pt x="84" y="18"/>
                    <a:pt x="86" y="17"/>
                    <a:pt x="86" y="17"/>
                  </a:cubicBezTo>
                  <a:cubicBezTo>
                    <a:pt x="86" y="17"/>
                    <a:pt x="86" y="17"/>
                    <a:pt x="87" y="17"/>
                  </a:cubicBezTo>
                  <a:cubicBezTo>
                    <a:pt x="87" y="17"/>
                    <a:pt x="88" y="16"/>
                    <a:pt x="88" y="16"/>
                  </a:cubicBezTo>
                  <a:cubicBezTo>
                    <a:pt x="88" y="13"/>
                    <a:pt x="91" y="17"/>
                    <a:pt x="91" y="16"/>
                  </a:cubicBezTo>
                  <a:cubicBezTo>
                    <a:pt x="93" y="17"/>
                    <a:pt x="92" y="17"/>
                    <a:pt x="93" y="21"/>
                  </a:cubicBezTo>
                  <a:cubicBezTo>
                    <a:pt x="90" y="21"/>
                    <a:pt x="90" y="21"/>
                    <a:pt x="90" y="19"/>
                  </a:cubicBezTo>
                  <a:cubicBezTo>
                    <a:pt x="90" y="19"/>
                    <a:pt x="90" y="19"/>
                    <a:pt x="90" y="19"/>
                  </a:cubicBezTo>
                  <a:cubicBezTo>
                    <a:pt x="90" y="19"/>
                    <a:pt x="89" y="21"/>
                    <a:pt x="89" y="21"/>
                  </a:cubicBezTo>
                  <a:cubicBezTo>
                    <a:pt x="89" y="21"/>
                    <a:pt x="88" y="22"/>
                    <a:pt x="88" y="21"/>
                  </a:cubicBezTo>
                  <a:cubicBezTo>
                    <a:pt x="88" y="21"/>
                    <a:pt x="88" y="21"/>
                    <a:pt x="88" y="21"/>
                  </a:cubicBezTo>
                  <a:cubicBezTo>
                    <a:pt x="88" y="21"/>
                    <a:pt x="88" y="22"/>
                    <a:pt x="88" y="22"/>
                  </a:cubicBezTo>
                  <a:cubicBezTo>
                    <a:pt x="88" y="22"/>
                    <a:pt x="88" y="23"/>
                    <a:pt x="87" y="22"/>
                  </a:cubicBezTo>
                  <a:cubicBezTo>
                    <a:pt x="87" y="22"/>
                    <a:pt x="87" y="21"/>
                    <a:pt x="86" y="20"/>
                  </a:cubicBezTo>
                  <a:cubicBezTo>
                    <a:pt x="87" y="20"/>
                    <a:pt x="86" y="21"/>
                    <a:pt x="86" y="21"/>
                  </a:cubicBezTo>
                  <a:cubicBezTo>
                    <a:pt x="86" y="21"/>
                    <a:pt x="85" y="20"/>
                    <a:pt x="85" y="20"/>
                  </a:cubicBezTo>
                  <a:cubicBezTo>
                    <a:pt x="84" y="19"/>
                    <a:pt x="84" y="19"/>
                    <a:pt x="84" y="19"/>
                  </a:cubicBezTo>
                  <a:close/>
                  <a:moveTo>
                    <a:pt x="88" y="21"/>
                  </a:moveTo>
                  <a:cubicBezTo>
                    <a:pt x="88" y="21"/>
                    <a:pt x="88" y="20"/>
                    <a:pt x="88" y="20"/>
                  </a:cubicBezTo>
                  <a:cubicBezTo>
                    <a:pt x="88" y="20"/>
                    <a:pt x="88" y="20"/>
                    <a:pt x="88" y="20"/>
                  </a:cubicBezTo>
                  <a:cubicBezTo>
                    <a:pt x="88" y="19"/>
                    <a:pt x="88" y="20"/>
                    <a:pt x="88" y="21"/>
                  </a:cubicBezTo>
                  <a:close/>
                  <a:moveTo>
                    <a:pt x="115" y="11"/>
                  </a:moveTo>
                  <a:cubicBezTo>
                    <a:pt x="114" y="10"/>
                    <a:pt x="114" y="10"/>
                    <a:pt x="114" y="11"/>
                  </a:cubicBezTo>
                  <a:cubicBezTo>
                    <a:pt x="114" y="11"/>
                    <a:pt x="115" y="11"/>
                    <a:pt x="115" y="11"/>
                  </a:cubicBezTo>
                  <a:close/>
                  <a:moveTo>
                    <a:pt x="91" y="23"/>
                  </a:moveTo>
                  <a:cubicBezTo>
                    <a:pt x="90" y="22"/>
                    <a:pt x="90" y="23"/>
                    <a:pt x="90" y="23"/>
                  </a:cubicBezTo>
                  <a:cubicBezTo>
                    <a:pt x="91" y="24"/>
                    <a:pt x="93" y="26"/>
                    <a:pt x="91" y="23"/>
                  </a:cubicBezTo>
                  <a:close/>
                  <a:moveTo>
                    <a:pt x="95" y="14"/>
                  </a:moveTo>
                  <a:cubicBezTo>
                    <a:pt x="95" y="14"/>
                    <a:pt x="95" y="14"/>
                    <a:pt x="95" y="14"/>
                  </a:cubicBezTo>
                  <a:cubicBezTo>
                    <a:pt x="95" y="14"/>
                    <a:pt x="93" y="13"/>
                    <a:pt x="95" y="15"/>
                  </a:cubicBezTo>
                  <a:cubicBezTo>
                    <a:pt x="96" y="18"/>
                    <a:pt x="95" y="15"/>
                    <a:pt x="95" y="14"/>
                  </a:cubicBezTo>
                  <a:close/>
                  <a:moveTo>
                    <a:pt x="95" y="25"/>
                  </a:moveTo>
                  <a:cubicBezTo>
                    <a:pt x="91" y="24"/>
                    <a:pt x="93" y="26"/>
                    <a:pt x="94" y="27"/>
                  </a:cubicBezTo>
                  <a:cubicBezTo>
                    <a:pt x="94" y="27"/>
                    <a:pt x="93" y="27"/>
                    <a:pt x="93" y="27"/>
                  </a:cubicBezTo>
                  <a:cubicBezTo>
                    <a:pt x="90" y="26"/>
                    <a:pt x="91" y="28"/>
                    <a:pt x="92" y="28"/>
                  </a:cubicBezTo>
                  <a:cubicBezTo>
                    <a:pt x="92" y="28"/>
                    <a:pt x="92" y="28"/>
                    <a:pt x="92" y="28"/>
                  </a:cubicBezTo>
                  <a:cubicBezTo>
                    <a:pt x="92" y="29"/>
                    <a:pt x="93" y="29"/>
                    <a:pt x="93" y="29"/>
                  </a:cubicBezTo>
                  <a:cubicBezTo>
                    <a:pt x="93" y="30"/>
                    <a:pt x="93" y="29"/>
                    <a:pt x="94" y="30"/>
                  </a:cubicBezTo>
                  <a:cubicBezTo>
                    <a:pt x="94" y="29"/>
                    <a:pt x="94" y="29"/>
                    <a:pt x="94" y="30"/>
                  </a:cubicBezTo>
                  <a:cubicBezTo>
                    <a:pt x="94" y="31"/>
                    <a:pt x="95" y="31"/>
                    <a:pt x="95" y="30"/>
                  </a:cubicBezTo>
                  <a:cubicBezTo>
                    <a:pt x="95" y="29"/>
                    <a:pt x="95" y="29"/>
                    <a:pt x="95" y="29"/>
                  </a:cubicBezTo>
                  <a:cubicBezTo>
                    <a:pt x="95" y="30"/>
                    <a:pt x="95" y="29"/>
                    <a:pt x="95" y="29"/>
                  </a:cubicBezTo>
                  <a:cubicBezTo>
                    <a:pt x="95" y="29"/>
                    <a:pt x="95" y="29"/>
                    <a:pt x="95" y="29"/>
                  </a:cubicBezTo>
                  <a:cubicBezTo>
                    <a:pt x="95" y="29"/>
                    <a:pt x="95" y="29"/>
                    <a:pt x="95" y="29"/>
                  </a:cubicBezTo>
                  <a:cubicBezTo>
                    <a:pt x="95" y="29"/>
                    <a:pt x="95" y="29"/>
                    <a:pt x="96" y="29"/>
                  </a:cubicBezTo>
                  <a:cubicBezTo>
                    <a:pt x="96" y="29"/>
                    <a:pt x="96" y="29"/>
                    <a:pt x="96" y="30"/>
                  </a:cubicBezTo>
                  <a:cubicBezTo>
                    <a:pt x="96" y="30"/>
                    <a:pt x="95" y="30"/>
                    <a:pt x="96" y="31"/>
                  </a:cubicBezTo>
                  <a:cubicBezTo>
                    <a:pt x="95" y="31"/>
                    <a:pt x="96" y="32"/>
                    <a:pt x="96" y="31"/>
                  </a:cubicBezTo>
                  <a:cubicBezTo>
                    <a:pt x="97" y="32"/>
                    <a:pt x="97" y="31"/>
                    <a:pt x="97" y="31"/>
                  </a:cubicBezTo>
                  <a:cubicBezTo>
                    <a:pt x="97" y="31"/>
                    <a:pt x="99" y="32"/>
                    <a:pt x="99" y="32"/>
                  </a:cubicBezTo>
                  <a:cubicBezTo>
                    <a:pt x="99" y="32"/>
                    <a:pt x="99" y="32"/>
                    <a:pt x="99" y="32"/>
                  </a:cubicBezTo>
                  <a:cubicBezTo>
                    <a:pt x="99" y="32"/>
                    <a:pt x="99" y="33"/>
                    <a:pt x="99" y="33"/>
                  </a:cubicBezTo>
                  <a:cubicBezTo>
                    <a:pt x="99" y="33"/>
                    <a:pt x="99" y="33"/>
                    <a:pt x="98" y="33"/>
                  </a:cubicBezTo>
                  <a:cubicBezTo>
                    <a:pt x="98" y="33"/>
                    <a:pt x="97" y="32"/>
                    <a:pt x="97" y="32"/>
                  </a:cubicBezTo>
                  <a:cubicBezTo>
                    <a:pt x="96" y="32"/>
                    <a:pt x="94" y="32"/>
                    <a:pt x="95" y="33"/>
                  </a:cubicBezTo>
                  <a:cubicBezTo>
                    <a:pt x="96" y="35"/>
                    <a:pt x="100" y="37"/>
                    <a:pt x="100" y="35"/>
                  </a:cubicBezTo>
                  <a:cubicBezTo>
                    <a:pt x="100" y="35"/>
                    <a:pt x="100" y="35"/>
                    <a:pt x="100" y="35"/>
                  </a:cubicBezTo>
                  <a:cubicBezTo>
                    <a:pt x="101" y="35"/>
                    <a:pt x="103" y="36"/>
                    <a:pt x="103" y="36"/>
                  </a:cubicBezTo>
                  <a:cubicBezTo>
                    <a:pt x="103" y="36"/>
                    <a:pt x="104" y="36"/>
                    <a:pt x="104" y="36"/>
                  </a:cubicBezTo>
                  <a:cubicBezTo>
                    <a:pt x="104" y="35"/>
                    <a:pt x="107" y="37"/>
                    <a:pt x="106" y="33"/>
                  </a:cubicBezTo>
                  <a:cubicBezTo>
                    <a:pt x="106" y="30"/>
                    <a:pt x="104" y="32"/>
                    <a:pt x="105" y="33"/>
                  </a:cubicBezTo>
                  <a:cubicBezTo>
                    <a:pt x="105" y="32"/>
                    <a:pt x="105" y="33"/>
                    <a:pt x="104" y="33"/>
                  </a:cubicBezTo>
                  <a:cubicBezTo>
                    <a:pt x="104" y="31"/>
                    <a:pt x="104" y="32"/>
                    <a:pt x="103" y="32"/>
                  </a:cubicBezTo>
                  <a:cubicBezTo>
                    <a:pt x="103" y="31"/>
                    <a:pt x="104" y="31"/>
                    <a:pt x="103" y="30"/>
                  </a:cubicBezTo>
                  <a:cubicBezTo>
                    <a:pt x="103" y="30"/>
                    <a:pt x="103" y="29"/>
                    <a:pt x="103" y="29"/>
                  </a:cubicBezTo>
                  <a:cubicBezTo>
                    <a:pt x="103" y="28"/>
                    <a:pt x="102" y="26"/>
                    <a:pt x="102" y="26"/>
                  </a:cubicBezTo>
                  <a:cubicBezTo>
                    <a:pt x="102" y="26"/>
                    <a:pt x="102" y="25"/>
                    <a:pt x="102" y="25"/>
                  </a:cubicBezTo>
                  <a:cubicBezTo>
                    <a:pt x="101" y="25"/>
                    <a:pt x="101" y="27"/>
                    <a:pt x="101" y="26"/>
                  </a:cubicBezTo>
                  <a:cubicBezTo>
                    <a:pt x="100" y="26"/>
                    <a:pt x="100" y="27"/>
                    <a:pt x="101" y="28"/>
                  </a:cubicBezTo>
                  <a:cubicBezTo>
                    <a:pt x="101" y="28"/>
                    <a:pt x="103" y="37"/>
                    <a:pt x="99" y="30"/>
                  </a:cubicBezTo>
                  <a:cubicBezTo>
                    <a:pt x="99" y="30"/>
                    <a:pt x="99" y="29"/>
                    <a:pt x="99" y="29"/>
                  </a:cubicBezTo>
                  <a:cubicBezTo>
                    <a:pt x="99" y="29"/>
                    <a:pt x="98" y="28"/>
                    <a:pt x="98" y="28"/>
                  </a:cubicBezTo>
                  <a:cubicBezTo>
                    <a:pt x="98" y="27"/>
                    <a:pt x="94" y="21"/>
                    <a:pt x="93" y="23"/>
                  </a:cubicBezTo>
                  <a:cubicBezTo>
                    <a:pt x="93" y="23"/>
                    <a:pt x="94" y="24"/>
                    <a:pt x="95" y="25"/>
                  </a:cubicBezTo>
                  <a:close/>
                  <a:moveTo>
                    <a:pt x="96" y="20"/>
                  </a:moveTo>
                  <a:cubicBezTo>
                    <a:pt x="96" y="20"/>
                    <a:pt x="96" y="20"/>
                    <a:pt x="96" y="20"/>
                  </a:cubicBezTo>
                  <a:cubicBezTo>
                    <a:pt x="96" y="20"/>
                    <a:pt x="96" y="20"/>
                    <a:pt x="96" y="20"/>
                  </a:cubicBezTo>
                  <a:close/>
                  <a:moveTo>
                    <a:pt x="96" y="20"/>
                  </a:moveTo>
                  <a:cubicBezTo>
                    <a:pt x="96" y="19"/>
                    <a:pt x="95" y="20"/>
                    <a:pt x="96" y="20"/>
                  </a:cubicBezTo>
                  <a:cubicBezTo>
                    <a:pt x="96" y="20"/>
                    <a:pt x="96" y="20"/>
                    <a:pt x="96" y="20"/>
                  </a:cubicBezTo>
                  <a:close/>
                  <a:moveTo>
                    <a:pt x="90" y="23"/>
                  </a:moveTo>
                  <a:cubicBezTo>
                    <a:pt x="90" y="23"/>
                    <a:pt x="90" y="23"/>
                    <a:pt x="90" y="23"/>
                  </a:cubicBezTo>
                  <a:cubicBezTo>
                    <a:pt x="89" y="22"/>
                    <a:pt x="88" y="21"/>
                    <a:pt x="90" y="23"/>
                  </a:cubicBezTo>
                  <a:close/>
                  <a:moveTo>
                    <a:pt x="95" y="21"/>
                  </a:moveTo>
                  <a:cubicBezTo>
                    <a:pt x="92" y="21"/>
                    <a:pt x="98" y="22"/>
                    <a:pt x="95" y="21"/>
                  </a:cubicBezTo>
                  <a:close/>
                  <a:moveTo>
                    <a:pt x="267" y="155"/>
                  </a:moveTo>
                  <a:cubicBezTo>
                    <a:pt x="267" y="155"/>
                    <a:pt x="266" y="155"/>
                    <a:pt x="266" y="156"/>
                  </a:cubicBezTo>
                  <a:cubicBezTo>
                    <a:pt x="266" y="156"/>
                    <a:pt x="266" y="156"/>
                    <a:pt x="266" y="155"/>
                  </a:cubicBezTo>
                  <a:cubicBezTo>
                    <a:pt x="267" y="156"/>
                    <a:pt x="267" y="155"/>
                    <a:pt x="267" y="155"/>
                  </a:cubicBezTo>
                  <a:close/>
                  <a:moveTo>
                    <a:pt x="263" y="157"/>
                  </a:moveTo>
                  <a:cubicBezTo>
                    <a:pt x="263" y="157"/>
                    <a:pt x="263" y="157"/>
                    <a:pt x="263" y="157"/>
                  </a:cubicBezTo>
                  <a:cubicBezTo>
                    <a:pt x="263" y="157"/>
                    <a:pt x="263" y="157"/>
                    <a:pt x="263" y="157"/>
                  </a:cubicBezTo>
                  <a:close/>
                  <a:moveTo>
                    <a:pt x="266" y="159"/>
                  </a:moveTo>
                  <a:cubicBezTo>
                    <a:pt x="265" y="159"/>
                    <a:pt x="266" y="159"/>
                    <a:pt x="266" y="159"/>
                  </a:cubicBezTo>
                  <a:close/>
                  <a:moveTo>
                    <a:pt x="267" y="156"/>
                  </a:moveTo>
                  <a:cubicBezTo>
                    <a:pt x="267" y="156"/>
                    <a:pt x="267" y="156"/>
                    <a:pt x="267" y="156"/>
                  </a:cubicBezTo>
                  <a:cubicBezTo>
                    <a:pt x="268" y="157"/>
                    <a:pt x="267" y="156"/>
                    <a:pt x="267" y="156"/>
                  </a:cubicBezTo>
                  <a:close/>
                  <a:moveTo>
                    <a:pt x="264" y="157"/>
                  </a:moveTo>
                  <a:cubicBezTo>
                    <a:pt x="264" y="157"/>
                    <a:pt x="265" y="157"/>
                    <a:pt x="264" y="157"/>
                  </a:cubicBezTo>
                  <a:cubicBezTo>
                    <a:pt x="264" y="157"/>
                    <a:pt x="263" y="157"/>
                    <a:pt x="264" y="157"/>
                  </a:cubicBezTo>
                  <a:close/>
                  <a:moveTo>
                    <a:pt x="266" y="156"/>
                  </a:moveTo>
                  <a:cubicBezTo>
                    <a:pt x="266" y="157"/>
                    <a:pt x="265" y="155"/>
                    <a:pt x="265" y="155"/>
                  </a:cubicBezTo>
                  <a:cubicBezTo>
                    <a:pt x="265" y="156"/>
                    <a:pt x="265" y="156"/>
                    <a:pt x="265" y="156"/>
                  </a:cubicBezTo>
                  <a:cubicBezTo>
                    <a:pt x="265" y="156"/>
                    <a:pt x="264" y="155"/>
                    <a:pt x="265" y="156"/>
                  </a:cubicBezTo>
                  <a:cubicBezTo>
                    <a:pt x="265" y="156"/>
                    <a:pt x="265" y="156"/>
                    <a:pt x="265" y="156"/>
                  </a:cubicBezTo>
                  <a:cubicBezTo>
                    <a:pt x="265" y="156"/>
                    <a:pt x="266" y="156"/>
                    <a:pt x="266" y="156"/>
                  </a:cubicBezTo>
                  <a:close/>
                  <a:moveTo>
                    <a:pt x="267" y="158"/>
                  </a:moveTo>
                  <a:cubicBezTo>
                    <a:pt x="267" y="159"/>
                    <a:pt x="267" y="157"/>
                    <a:pt x="267" y="158"/>
                  </a:cubicBezTo>
                  <a:close/>
                  <a:moveTo>
                    <a:pt x="265" y="157"/>
                  </a:moveTo>
                  <a:cubicBezTo>
                    <a:pt x="265" y="157"/>
                    <a:pt x="265" y="157"/>
                    <a:pt x="265" y="158"/>
                  </a:cubicBezTo>
                  <a:cubicBezTo>
                    <a:pt x="265" y="158"/>
                    <a:pt x="266" y="157"/>
                    <a:pt x="265" y="157"/>
                  </a:cubicBezTo>
                  <a:close/>
                  <a:moveTo>
                    <a:pt x="266" y="159"/>
                  </a:moveTo>
                  <a:cubicBezTo>
                    <a:pt x="266" y="159"/>
                    <a:pt x="266" y="159"/>
                    <a:pt x="266" y="159"/>
                  </a:cubicBezTo>
                  <a:cubicBezTo>
                    <a:pt x="266" y="159"/>
                    <a:pt x="266" y="158"/>
                    <a:pt x="266" y="159"/>
                  </a:cubicBezTo>
                  <a:close/>
                  <a:moveTo>
                    <a:pt x="264" y="157"/>
                  </a:moveTo>
                  <a:cubicBezTo>
                    <a:pt x="265" y="158"/>
                    <a:pt x="265" y="157"/>
                    <a:pt x="265" y="157"/>
                  </a:cubicBezTo>
                  <a:cubicBezTo>
                    <a:pt x="265" y="157"/>
                    <a:pt x="264" y="157"/>
                    <a:pt x="264" y="157"/>
                  </a:cubicBezTo>
                  <a:close/>
                  <a:moveTo>
                    <a:pt x="253" y="169"/>
                  </a:moveTo>
                  <a:cubicBezTo>
                    <a:pt x="253" y="169"/>
                    <a:pt x="253" y="170"/>
                    <a:pt x="253" y="170"/>
                  </a:cubicBezTo>
                  <a:cubicBezTo>
                    <a:pt x="253" y="170"/>
                    <a:pt x="253" y="170"/>
                    <a:pt x="253" y="169"/>
                  </a:cubicBezTo>
                  <a:close/>
                  <a:moveTo>
                    <a:pt x="253" y="176"/>
                  </a:moveTo>
                  <a:cubicBezTo>
                    <a:pt x="253" y="176"/>
                    <a:pt x="253" y="176"/>
                    <a:pt x="253" y="176"/>
                  </a:cubicBezTo>
                  <a:cubicBezTo>
                    <a:pt x="253" y="175"/>
                    <a:pt x="253" y="175"/>
                    <a:pt x="253" y="176"/>
                  </a:cubicBezTo>
                  <a:close/>
                  <a:moveTo>
                    <a:pt x="252" y="173"/>
                  </a:moveTo>
                  <a:cubicBezTo>
                    <a:pt x="252" y="173"/>
                    <a:pt x="253" y="174"/>
                    <a:pt x="253" y="174"/>
                  </a:cubicBezTo>
                  <a:cubicBezTo>
                    <a:pt x="253" y="174"/>
                    <a:pt x="252" y="173"/>
                    <a:pt x="252" y="173"/>
                  </a:cubicBezTo>
                  <a:close/>
                  <a:moveTo>
                    <a:pt x="254" y="170"/>
                  </a:moveTo>
                  <a:cubicBezTo>
                    <a:pt x="254" y="170"/>
                    <a:pt x="253" y="169"/>
                    <a:pt x="253" y="169"/>
                  </a:cubicBezTo>
                  <a:cubicBezTo>
                    <a:pt x="253" y="169"/>
                    <a:pt x="254" y="170"/>
                    <a:pt x="254" y="170"/>
                  </a:cubicBezTo>
                  <a:close/>
                  <a:moveTo>
                    <a:pt x="256" y="169"/>
                  </a:moveTo>
                  <a:cubicBezTo>
                    <a:pt x="256" y="168"/>
                    <a:pt x="255" y="169"/>
                    <a:pt x="256" y="169"/>
                  </a:cubicBezTo>
                  <a:cubicBezTo>
                    <a:pt x="256" y="169"/>
                    <a:pt x="256" y="169"/>
                    <a:pt x="256" y="169"/>
                  </a:cubicBezTo>
                  <a:close/>
                  <a:moveTo>
                    <a:pt x="267" y="157"/>
                  </a:moveTo>
                  <a:cubicBezTo>
                    <a:pt x="266" y="157"/>
                    <a:pt x="267" y="157"/>
                    <a:pt x="266" y="157"/>
                  </a:cubicBezTo>
                  <a:cubicBezTo>
                    <a:pt x="266" y="157"/>
                    <a:pt x="266" y="157"/>
                    <a:pt x="267" y="157"/>
                  </a:cubicBezTo>
                  <a:cubicBezTo>
                    <a:pt x="266" y="156"/>
                    <a:pt x="266" y="156"/>
                    <a:pt x="266" y="157"/>
                  </a:cubicBezTo>
                  <a:cubicBezTo>
                    <a:pt x="266" y="157"/>
                    <a:pt x="265" y="158"/>
                    <a:pt x="266" y="157"/>
                  </a:cubicBezTo>
                  <a:cubicBezTo>
                    <a:pt x="266" y="158"/>
                    <a:pt x="266" y="158"/>
                    <a:pt x="266" y="158"/>
                  </a:cubicBezTo>
                  <a:cubicBezTo>
                    <a:pt x="266" y="158"/>
                    <a:pt x="266" y="158"/>
                    <a:pt x="267" y="158"/>
                  </a:cubicBezTo>
                  <a:cubicBezTo>
                    <a:pt x="267" y="158"/>
                    <a:pt x="267" y="158"/>
                    <a:pt x="267" y="158"/>
                  </a:cubicBezTo>
                  <a:cubicBezTo>
                    <a:pt x="266" y="158"/>
                    <a:pt x="267" y="158"/>
                    <a:pt x="267" y="158"/>
                  </a:cubicBezTo>
                  <a:cubicBezTo>
                    <a:pt x="268" y="156"/>
                    <a:pt x="267" y="157"/>
                    <a:pt x="267" y="157"/>
                  </a:cubicBezTo>
                  <a:close/>
                  <a:moveTo>
                    <a:pt x="253" y="191"/>
                  </a:moveTo>
                  <a:cubicBezTo>
                    <a:pt x="254" y="191"/>
                    <a:pt x="253" y="191"/>
                    <a:pt x="253" y="191"/>
                  </a:cubicBezTo>
                  <a:cubicBezTo>
                    <a:pt x="253" y="191"/>
                    <a:pt x="253" y="191"/>
                    <a:pt x="253" y="191"/>
                  </a:cubicBezTo>
                  <a:close/>
                  <a:moveTo>
                    <a:pt x="256" y="169"/>
                  </a:moveTo>
                  <a:cubicBezTo>
                    <a:pt x="256" y="169"/>
                    <a:pt x="256" y="169"/>
                    <a:pt x="256" y="169"/>
                  </a:cubicBezTo>
                  <a:cubicBezTo>
                    <a:pt x="256" y="169"/>
                    <a:pt x="256" y="168"/>
                    <a:pt x="256" y="169"/>
                  </a:cubicBezTo>
                  <a:close/>
                  <a:moveTo>
                    <a:pt x="257" y="167"/>
                  </a:moveTo>
                  <a:cubicBezTo>
                    <a:pt x="257" y="167"/>
                    <a:pt x="257" y="167"/>
                    <a:pt x="257" y="167"/>
                  </a:cubicBezTo>
                  <a:cubicBezTo>
                    <a:pt x="257" y="168"/>
                    <a:pt x="257" y="168"/>
                    <a:pt x="257" y="167"/>
                  </a:cubicBezTo>
                  <a:close/>
                  <a:moveTo>
                    <a:pt x="263" y="158"/>
                  </a:moveTo>
                  <a:cubicBezTo>
                    <a:pt x="263" y="158"/>
                    <a:pt x="263" y="157"/>
                    <a:pt x="263" y="157"/>
                  </a:cubicBezTo>
                  <a:cubicBezTo>
                    <a:pt x="263" y="157"/>
                    <a:pt x="263" y="157"/>
                    <a:pt x="263" y="158"/>
                  </a:cubicBezTo>
                  <a:close/>
                  <a:moveTo>
                    <a:pt x="256" y="168"/>
                  </a:moveTo>
                  <a:cubicBezTo>
                    <a:pt x="256" y="168"/>
                    <a:pt x="256" y="168"/>
                    <a:pt x="256" y="168"/>
                  </a:cubicBezTo>
                  <a:cubicBezTo>
                    <a:pt x="256" y="168"/>
                    <a:pt x="256" y="168"/>
                    <a:pt x="256" y="168"/>
                  </a:cubicBezTo>
                  <a:close/>
                  <a:moveTo>
                    <a:pt x="257" y="168"/>
                  </a:moveTo>
                  <a:cubicBezTo>
                    <a:pt x="257" y="168"/>
                    <a:pt x="256" y="168"/>
                    <a:pt x="257" y="168"/>
                  </a:cubicBezTo>
                  <a:cubicBezTo>
                    <a:pt x="257" y="168"/>
                    <a:pt x="258" y="169"/>
                    <a:pt x="257" y="168"/>
                  </a:cubicBezTo>
                  <a:close/>
                  <a:moveTo>
                    <a:pt x="266" y="159"/>
                  </a:moveTo>
                  <a:cubicBezTo>
                    <a:pt x="266" y="159"/>
                    <a:pt x="266" y="159"/>
                    <a:pt x="267" y="159"/>
                  </a:cubicBezTo>
                  <a:cubicBezTo>
                    <a:pt x="266" y="158"/>
                    <a:pt x="266" y="159"/>
                    <a:pt x="266" y="159"/>
                  </a:cubicBezTo>
                  <a:close/>
                  <a:moveTo>
                    <a:pt x="273" y="156"/>
                  </a:moveTo>
                  <a:cubicBezTo>
                    <a:pt x="273" y="157"/>
                    <a:pt x="273" y="156"/>
                    <a:pt x="273" y="156"/>
                  </a:cubicBezTo>
                  <a:close/>
                  <a:moveTo>
                    <a:pt x="273" y="155"/>
                  </a:moveTo>
                  <a:cubicBezTo>
                    <a:pt x="273" y="154"/>
                    <a:pt x="272" y="155"/>
                    <a:pt x="272" y="155"/>
                  </a:cubicBezTo>
                  <a:cubicBezTo>
                    <a:pt x="273" y="155"/>
                    <a:pt x="273" y="156"/>
                    <a:pt x="273" y="155"/>
                  </a:cubicBezTo>
                  <a:close/>
                  <a:moveTo>
                    <a:pt x="273" y="156"/>
                  </a:moveTo>
                  <a:cubicBezTo>
                    <a:pt x="273" y="156"/>
                    <a:pt x="273" y="156"/>
                    <a:pt x="273" y="156"/>
                  </a:cubicBezTo>
                  <a:cubicBezTo>
                    <a:pt x="274" y="156"/>
                    <a:pt x="273" y="156"/>
                    <a:pt x="273" y="156"/>
                  </a:cubicBezTo>
                  <a:close/>
                  <a:moveTo>
                    <a:pt x="276" y="156"/>
                  </a:moveTo>
                  <a:cubicBezTo>
                    <a:pt x="277" y="157"/>
                    <a:pt x="276" y="156"/>
                    <a:pt x="276" y="156"/>
                  </a:cubicBezTo>
                  <a:cubicBezTo>
                    <a:pt x="275" y="155"/>
                    <a:pt x="276" y="156"/>
                    <a:pt x="276" y="156"/>
                  </a:cubicBezTo>
                  <a:close/>
                  <a:moveTo>
                    <a:pt x="277" y="154"/>
                  </a:moveTo>
                  <a:cubicBezTo>
                    <a:pt x="277" y="154"/>
                    <a:pt x="277" y="154"/>
                    <a:pt x="277" y="154"/>
                  </a:cubicBezTo>
                  <a:cubicBezTo>
                    <a:pt x="277" y="155"/>
                    <a:pt x="278" y="155"/>
                    <a:pt x="277" y="154"/>
                  </a:cubicBezTo>
                  <a:close/>
                  <a:moveTo>
                    <a:pt x="270" y="156"/>
                  </a:moveTo>
                  <a:cubicBezTo>
                    <a:pt x="270" y="156"/>
                    <a:pt x="270" y="156"/>
                    <a:pt x="270" y="155"/>
                  </a:cubicBezTo>
                  <a:cubicBezTo>
                    <a:pt x="269" y="155"/>
                    <a:pt x="270" y="156"/>
                    <a:pt x="270" y="156"/>
                  </a:cubicBezTo>
                  <a:close/>
                  <a:moveTo>
                    <a:pt x="252" y="191"/>
                  </a:moveTo>
                  <a:cubicBezTo>
                    <a:pt x="252" y="191"/>
                    <a:pt x="252" y="191"/>
                    <a:pt x="252" y="191"/>
                  </a:cubicBezTo>
                  <a:cubicBezTo>
                    <a:pt x="252" y="191"/>
                    <a:pt x="252" y="191"/>
                    <a:pt x="252" y="191"/>
                  </a:cubicBezTo>
                  <a:cubicBezTo>
                    <a:pt x="252" y="191"/>
                    <a:pt x="252" y="191"/>
                    <a:pt x="252" y="191"/>
                  </a:cubicBezTo>
                  <a:close/>
                  <a:moveTo>
                    <a:pt x="270" y="155"/>
                  </a:moveTo>
                  <a:cubicBezTo>
                    <a:pt x="270" y="155"/>
                    <a:pt x="270" y="155"/>
                    <a:pt x="270" y="155"/>
                  </a:cubicBezTo>
                  <a:cubicBezTo>
                    <a:pt x="270" y="155"/>
                    <a:pt x="270" y="155"/>
                    <a:pt x="270" y="155"/>
                  </a:cubicBezTo>
                  <a:close/>
                  <a:moveTo>
                    <a:pt x="278" y="154"/>
                  </a:moveTo>
                  <a:cubicBezTo>
                    <a:pt x="278" y="154"/>
                    <a:pt x="278" y="154"/>
                    <a:pt x="278" y="155"/>
                  </a:cubicBezTo>
                  <a:cubicBezTo>
                    <a:pt x="278" y="155"/>
                    <a:pt x="278" y="154"/>
                    <a:pt x="278" y="154"/>
                  </a:cubicBezTo>
                  <a:close/>
                  <a:moveTo>
                    <a:pt x="275" y="156"/>
                  </a:moveTo>
                  <a:cubicBezTo>
                    <a:pt x="275" y="156"/>
                    <a:pt x="276" y="156"/>
                    <a:pt x="276" y="156"/>
                  </a:cubicBezTo>
                  <a:cubicBezTo>
                    <a:pt x="276" y="156"/>
                    <a:pt x="275" y="156"/>
                    <a:pt x="275" y="156"/>
                  </a:cubicBezTo>
                  <a:cubicBezTo>
                    <a:pt x="275" y="156"/>
                    <a:pt x="275" y="156"/>
                    <a:pt x="275" y="156"/>
                  </a:cubicBezTo>
                  <a:cubicBezTo>
                    <a:pt x="275" y="156"/>
                    <a:pt x="275" y="155"/>
                    <a:pt x="275" y="156"/>
                  </a:cubicBezTo>
                  <a:close/>
                  <a:moveTo>
                    <a:pt x="276" y="155"/>
                  </a:moveTo>
                  <a:cubicBezTo>
                    <a:pt x="276" y="155"/>
                    <a:pt x="276" y="155"/>
                    <a:pt x="276" y="155"/>
                  </a:cubicBezTo>
                  <a:cubicBezTo>
                    <a:pt x="277" y="155"/>
                    <a:pt x="275" y="154"/>
                    <a:pt x="275" y="154"/>
                  </a:cubicBezTo>
                  <a:cubicBezTo>
                    <a:pt x="275" y="154"/>
                    <a:pt x="274" y="154"/>
                    <a:pt x="275" y="154"/>
                  </a:cubicBezTo>
                  <a:cubicBezTo>
                    <a:pt x="275" y="154"/>
                    <a:pt x="275" y="155"/>
                    <a:pt x="275" y="155"/>
                  </a:cubicBezTo>
                  <a:cubicBezTo>
                    <a:pt x="275" y="155"/>
                    <a:pt x="276" y="155"/>
                    <a:pt x="276" y="155"/>
                  </a:cubicBezTo>
                  <a:close/>
                  <a:moveTo>
                    <a:pt x="279" y="155"/>
                  </a:moveTo>
                  <a:cubicBezTo>
                    <a:pt x="279" y="155"/>
                    <a:pt x="280" y="157"/>
                    <a:pt x="280" y="155"/>
                  </a:cubicBezTo>
                  <a:cubicBezTo>
                    <a:pt x="280" y="155"/>
                    <a:pt x="280" y="155"/>
                    <a:pt x="280" y="155"/>
                  </a:cubicBezTo>
                  <a:cubicBezTo>
                    <a:pt x="280" y="155"/>
                    <a:pt x="280" y="155"/>
                    <a:pt x="279" y="155"/>
                  </a:cubicBezTo>
                  <a:cubicBezTo>
                    <a:pt x="279" y="154"/>
                    <a:pt x="279" y="155"/>
                    <a:pt x="279" y="155"/>
                  </a:cubicBezTo>
                  <a:cubicBezTo>
                    <a:pt x="279" y="155"/>
                    <a:pt x="279" y="155"/>
                    <a:pt x="279" y="155"/>
                  </a:cubicBezTo>
                  <a:close/>
                  <a:moveTo>
                    <a:pt x="271" y="154"/>
                  </a:moveTo>
                  <a:cubicBezTo>
                    <a:pt x="272" y="154"/>
                    <a:pt x="271" y="154"/>
                    <a:pt x="272" y="155"/>
                  </a:cubicBezTo>
                  <a:cubicBezTo>
                    <a:pt x="272" y="155"/>
                    <a:pt x="271" y="153"/>
                    <a:pt x="271" y="154"/>
                  </a:cubicBezTo>
                  <a:close/>
                  <a:moveTo>
                    <a:pt x="269" y="157"/>
                  </a:moveTo>
                  <a:cubicBezTo>
                    <a:pt x="268" y="156"/>
                    <a:pt x="268" y="157"/>
                    <a:pt x="269" y="157"/>
                  </a:cubicBezTo>
                  <a:close/>
                  <a:moveTo>
                    <a:pt x="269" y="155"/>
                  </a:moveTo>
                  <a:cubicBezTo>
                    <a:pt x="269" y="155"/>
                    <a:pt x="269" y="155"/>
                    <a:pt x="269" y="155"/>
                  </a:cubicBezTo>
                  <a:cubicBezTo>
                    <a:pt x="268" y="155"/>
                    <a:pt x="269" y="155"/>
                    <a:pt x="268" y="155"/>
                  </a:cubicBezTo>
                  <a:cubicBezTo>
                    <a:pt x="268" y="155"/>
                    <a:pt x="268" y="156"/>
                    <a:pt x="268" y="156"/>
                  </a:cubicBezTo>
                  <a:cubicBezTo>
                    <a:pt x="268" y="156"/>
                    <a:pt x="267" y="156"/>
                    <a:pt x="268" y="156"/>
                  </a:cubicBezTo>
                  <a:cubicBezTo>
                    <a:pt x="268" y="156"/>
                    <a:pt x="270" y="157"/>
                    <a:pt x="269" y="155"/>
                  </a:cubicBezTo>
                  <a:close/>
                  <a:moveTo>
                    <a:pt x="270" y="155"/>
                  </a:moveTo>
                  <a:cubicBezTo>
                    <a:pt x="270" y="155"/>
                    <a:pt x="270" y="155"/>
                    <a:pt x="270" y="155"/>
                  </a:cubicBezTo>
                  <a:cubicBezTo>
                    <a:pt x="270" y="155"/>
                    <a:pt x="270" y="155"/>
                    <a:pt x="270" y="155"/>
                  </a:cubicBezTo>
                  <a:cubicBezTo>
                    <a:pt x="271" y="155"/>
                    <a:pt x="271" y="155"/>
                    <a:pt x="270" y="155"/>
                  </a:cubicBezTo>
                  <a:close/>
                  <a:moveTo>
                    <a:pt x="268" y="157"/>
                  </a:moveTo>
                  <a:cubicBezTo>
                    <a:pt x="268" y="157"/>
                    <a:pt x="268" y="157"/>
                    <a:pt x="268" y="157"/>
                  </a:cubicBezTo>
                  <a:cubicBezTo>
                    <a:pt x="268" y="157"/>
                    <a:pt x="268" y="157"/>
                    <a:pt x="268" y="157"/>
                  </a:cubicBezTo>
                  <a:close/>
                  <a:moveTo>
                    <a:pt x="268" y="157"/>
                  </a:moveTo>
                  <a:cubicBezTo>
                    <a:pt x="268" y="157"/>
                    <a:pt x="269" y="158"/>
                    <a:pt x="268" y="157"/>
                  </a:cubicBezTo>
                  <a:close/>
                  <a:moveTo>
                    <a:pt x="270" y="154"/>
                  </a:moveTo>
                  <a:cubicBezTo>
                    <a:pt x="270" y="154"/>
                    <a:pt x="270" y="154"/>
                    <a:pt x="270" y="154"/>
                  </a:cubicBezTo>
                  <a:cubicBezTo>
                    <a:pt x="271" y="154"/>
                    <a:pt x="270" y="154"/>
                    <a:pt x="270" y="154"/>
                  </a:cubicBezTo>
                  <a:close/>
                  <a:moveTo>
                    <a:pt x="271" y="155"/>
                  </a:moveTo>
                  <a:cubicBezTo>
                    <a:pt x="271" y="155"/>
                    <a:pt x="270" y="154"/>
                    <a:pt x="270" y="154"/>
                  </a:cubicBezTo>
                  <a:cubicBezTo>
                    <a:pt x="271" y="156"/>
                    <a:pt x="271" y="154"/>
                    <a:pt x="271" y="155"/>
                  </a:cubicBezTo>
                  <a:close/>
                  <a:moveTo>
                    <a:pt x="271" y="155"/>
                  </a:moveTo>
                  <a:cubicBezTo>
                    <a:pt x="271" y="155"/>
                    <a:pt x="272" y="155"/>
                    <a:pt x="271" y="155"/>
                  </a:cubicBezTo>
                  <a:close/>
                  <a:moveTo>
                    <a:pt x="271" y="154"/>
                  </a:moveTo>
                  <a:cubicBezTo>
                    <a:pt x="271" y="154"/>
                    <a:pt x="271" y="154"/>
                    <a:pt x="271" y="154"/>
                  </a:cubicBezTo>
                  <a:cubicBezTo>
                    <a:pt x="271" y="154"/>
                    <a:pt x="271" y="154"/>
                    <a:pt x="271" y="154"/>
                  </a:cubicBezTo>
                  <a:close/>
                  <a:moveTo>
                    <a:pt x="271" y="154"/>
                  </a:moveTo>
                  <a:cubicBezTo>
                    <a:pt x="271" y="154"/>
                    <a:pt x="271" y="154"/>
                    <a:pt x="271" y="154"/>
                  </a:cubicBezTo>
                  <a:cubicBezTo>
                    <a:pt x="271" y="154"/>
                    <a:pt x="271" y="154"/>
                    <a:pt x="271" y="154"/>
                  </a:cubicBezTo>
                  <a:cubicBezTo>
                    <a:pt x="271" y="154"/>
                    <a:pt x="271" y="154"/>
                    <a:pt x="271" y="154"/>
                  </a:cubicBezTo>
                  <a:close/>
                  <a:moveTo>
                    <a:pt x="277" y="156"/>
                  </a:moveTo>
                  <a:cubicBezTo>
                    <a:pt x="277" y="157"/>
                    <a:pt x="276" y="154"/>
                    <a:pt x="277" y="156"/>
                  </a:cubicBezTo>
                  <a:close/>
                  <a:moveTo>
                    <a:pt x="237" y="172"/>
                  </a:moveTo>
                  <a:cubicBezTo>
                    <a:pt x="237" y="173"/>
                    <a:pt x="237" y="173"/>
                    <a:pt x="237" y="173"/>
                  </a:cubicBezTo>
                  <a:cubicBezTo>
                    <a:pt x="237" y="173"/>
                    <a:pt x="237" y="173"/>
                    <a:pt x="237" y="173"/>
                  </a:cubicBezTo>
                  <a:cubicBezTo>
                    <a:pt x="237" y="173"/>
                    <a:pt x="238" y="174"/>
                    <a:pt x="238" y="174"/>
                  </a:cubicBezTo>
                  <a:cubicBezTo>
                    <a:pt x="238" y="174"/>
                    <a:pt x="238" y="174"/>
                    <a:pt x="238" y="174"/>
                  </a:cubicBezTo>
                  <a:cubicBezTo>
                    <a:pt x="238" y="174"/>
                    <a:pt x="238" y="174"/>
                    <a:pt x="238" y="174"/>
                  </a:cubicBezTo>
                  <a:cubicBezTo>
                    <a:pt x="238" y="174"/>
                    <a:pt x="238" y="174"/>
                    <a:pt x="238" y="173"/>
                  </a:cubicBezTo>
                  <a:cubicBezTo>
                    <a:pt x="238" y="173"/>
                    <a:pt x="238" y="173"/>
                    <a:pt x="238" y="173"/>
                  </a:cubicBezTo>
                  <a:lnTo>
                    <a:pt x="237" y="172"/>
                  </a:lnTo>
                  <a:close/>
                  <a:moveTo>
                    <a:pt x="251" y="194"/>
                  </a:moveTo>
                  <a:cubicBezTo>
                    <a:pt x="251" y="194"/>
                    <a:pt x="250" y="194"/>
                    <a:pt x="250" y="194"/>
                  </a:cubicBezTo>
                  <a:cubicBezTo>
                    <a:pt x="250" y="194"/>
                    <a:pt x="250" y="194"/>
                    <a:pt x="251" y="194"/>
                  </a:cubicBezTo>
                  <a:cubicBezTo>
                    <a:pt x="251" y="194"/>
                    <a:pt x="251" y="194"/>
                    <a:pt x="251" y="194"/>
                  </a:cubicBezTo>
                  <a:close/>
                  <a:moveTo>
                    <a:pt x="237" y="170"/>
                  </a:moveTo>
                  <a:cubicBezTo>
                    <a:pt x="237" y="171"/>
                    <a:pt x="237" y="171"/>
                    <a:pt x="237" y="171"/>
                  </a:cubicBezTo>
                  <a:cubicBezTo>
                    <a:pt x="237" y="171"/>
                    <a:pt x="236" y="171"/>
                    <a:pt x="236" y="171"/>
                  </a:cubicBezTo>
                  <a:cubicBezTo>
                    <a:pt x="237" y="172"/>
                    <a:pt x="237" y="172"/>
                    <a:pt x="237" y="172"/>
                  </a:cubicBezTo>
                  <a:cubicBezTo>
                    <a:pt x="237" y="172"/>
                    <a:pt x="237" y="172"/>
                    <a:pt x="237" y="172"/>
                  </a:cubicBezTo>
                  <a:cubicBezTo>
                    <a:pt x="237" y="171"/>
                    <a:pt x="237" y="171"/>
                    <a:pt x="237" y="171"/>
                  </a:cubicBezTo>
                  <a:cubicBezTo>
                    <a:pt x="237" y="171"/>
                    <a:pt x="237" y="171"/>
                    <a:pt x="237" y="171"/>
                  </a:cubicBezTo>
                  <a:cubicBezTo>
                    <a:pt x="237" y="171"/>
                    <a:pt x="238" y="171"/>
                    <a:pt x="238" y="171"/>
                  </a:cubicBezTo>
                  <a:cubicBezTo>
                    <a:pt x="237" y="171"/>
                    <a:pt x="237" y="171"/>
                    <a:pt x="237" y="171"/>
                  </a:cubicBezTo>
                  <a:cubicBezTo>
                    <a:pt x="237" y="171"/>
                    <a:pt x="237" y="171"/>
                    <a:pt x="237" y="170"/>
                  </a:cubicBezTo>
                  <a:close/>
                  <a:moveTo>
                    <a:pt x="237" y="162"/>
                  </a:moveTo>
                  <a:cubicBezTo>
                    <a:pt x="237" y="161"/>
                    <a:pt x="237" y="161"/>
                    <a:pt x="237" y="161"/>
                  </a:cubicBezTo>
                  <a:cubicBezTo>
                    <a:pt x="237" y="161"/>
                    <a:pt x="237" y="162"/>
                    <a:pt x="237" y="162"/>
                  </a:cubicBezTo>
                  <a:close/>
                  <a:moveTo>
                    <a:pt x="237" y="162"/>
                  </a:moveTo>
                  <a:cubicBezTo>
                    <a:pt x="237" y="162"/>
                    <a:pt x="237" y="163"/>
                    <a:pt x="237" y="162"/>
                  </a:cubicBezTo>
                  <a:close/>
                  <a:moveTo>
                    <a:pt x="238" y="176"/>
                  </a:moveTo>
                  <a:cubicBezTo>
                    <a:pt x="238" y="176"/>
                    <a:pt x="238" y="176"/>
                    <a:pt x="238" y="176"/>
                  </a:cubicBezTo>
                  <a:cubicBezTo>
                    <a:pt x="238" y="176"/>
                    <a:pt x="238" y="176"/>
                    <a:pt x="238" y="177"/>
                  </a:cubicBezTo>
                  <a:cubicBezTo>
                    <a:pt x="238" y="177"/>
                    <a:pt x="238" y="176"/>
                    <a:pt x="238" y="176"/>
                  </a:cubicBezTo>
                  <a:close/>
                  <a:moveTo>
                    <a:pt x="237" y="174"/>
                  </a:moveTo>
                  <a:cubicBezTo>
                    <a:pt x="237" y="174"/>
                    <a:pt x="237" y="174"/>
                    <a:pt x="237" y="174"/>
                  </a:cubicBezTo>
                  <a:cubicBezTo>
                    <a:pt x="237" y="174"/>
                    <a:pt x="237" y="174"/>
                    <a:pt x="237" y="174"/>
                  </a:cubicBezTo>
                  <a:close/>
                  <a:moveTo>
                    <a:pt x="238" y="175"/>
                  </a:moveTo>
                  <a:cubicBezTo>
                    <a:pt x="238" y="175"/>
                    <a:pt x="238" y="175"/>
                    <a:pt x="238" y="175"/>
                  </a:cubicBezTo>
                  <a:cubicBezTo>
                    <a:pt x="238" y="175"/>
                    <a:pt x="237" y="175"/>
                    <a:pt x="237" y="175"/>
                  </a:cubicBezTo>
                  <a:cubicBezTo>
                    <a:pt x="238" y="175"/>
                    <a:pt x="238" y="176"/>
                    <a:pt x="238" y="176"/>
                  </a:cubicBezTo>
                  <a:cubicBezTo>
                    <a:pt x="238" y="176"/>
                    <a:pt x="238" y="175"/>
                    <a:pt x="238" y="175"/>
                  </a:cubicBezTo>
                  <a:close/>
                  <a:moveTo>
                    <a:pt x="233" y="183"/>
                  </a:moveTo>
                  <a:cubicBezTo>
                    <a:pt x="233" y="183"/>
                    <a:pt x="233" y="183"/>
                    <a:pt x="233" y="183"/>
                  </a:cubicBezTo>
                  <a:cubicBezTo>
                    <a:pt x="233" y="183"/>
                    <a:pt x="233" y="183"/>
                    <a:pt x="233" y="184"/>
                  </a:cubicBezTo>
                  <a:cubicBezTo>
                    <a:pt x="233" y="184"/>
                    <a:pt x="233" y="184"/>
                    <a:pt x="234" y="184"/>
                  </a:cubicBezTo>
                  <a:cubicBezTo>
                    <a:pt x="234" y="185"/>
                    <a:pt x="236" y="184"/>
                    <a:pt x="237" y="184"/>
                  </a:cubicBezTo>
                  <a:cubicBezTo>
                    <a:pt x="237" y="185"/>
                    <a:pt x="237" y="185"/>
                    <a:pt x="237" y="184"/>
                  </a:cubicBezTo>
                  <a:cubicBezTo>
                    <a:pt x="237" y="185"/>
                    <a:pt x="238" y="181"/>
                    <a:pt x="238" y="181"/>
                  </a:cubicBezTo>
                  <a:cubicBezTo>
                    <a:pt x="238" y="181"/>
                    <a:pt x="238" y="181"/>
                    <a:pt x="238" y="181"/>
                  </a:cubicBezTo>
                  <a:cubicBezTo>
                    <a:pt x="238" y="181"/>
                    <a:pt x="238" y="181"/>
                    <a:pt x="238" y="181"/>
                  </a:cubicBezTo>
                  <a:cubicBezTo>
                    <a:pt x="239" y="181"/>
                    <a:pt x="239" y="181"/>
                    <a:pt x="239" y="180"/>
                  </a:cubicBezTo>
                  <a:cubicBezTo>
                    <a:pt x="239" y="180"/>
                    <a:pt x="239" y="180"/>
                    <a:pt x="239" y="181"/>
                  </a:cubicBezTo>
                  <a:cubicBezTo>
                    <a:pt x="239" y="181"/>
                    <a:pt x="239" y="181"/>
                    <a:pt x="239" y="180"/>
                  </a:cubicBezTo>
                  <a:cubicBezTo>
                    <a:pt x="238" y="180"/>
                    <a:pt x="238" y="180"/>
                    <a:pt x="238" y="180"/>
                  </a:cubicBezTo>
                  <a:cubicBezTo>
                    <a:pt x="238" y="180"/>
                    <a:pt x="238" y="179"/>
                    <a:pt x="238" y="179"/>
                  </a:cubicBezTo>
                  <a:cubicBezTo>
                    <a:pt x="237" y="178"/>
                    <a:pt x="237" y="178"/>
                    <a:pt x="237" y="178"/>
                  </a:cubicBezTo>
                  <a:cubicBezTo>
                    <a:pt x="237" y="178"/>
                    <a:pt x="237" y="178"/>
                    <a:pt x="237" y="178"/>
                  </a:cubicBezTo>
                  <a:cubicBezTo>
                    <a:pt x="237" y="178"/>
                    <a:pt x="236" y="178"/>
                    <a:pt x="236" y="178"/>
                  </a:cubicBezTo>
                  <a:cubicBezTo>
                    <a:pt x="236" y="177"/>
                    <a:pt x="236" y="177"/>
                    <a:pt x="236" y="177"/>
                  </a:cubicBezTo>
                  <a:cubicBezTo>
                    <a:pt x="237" y="177"/>
                    <a:pt x="235" y="177"/>
                    <a:pt x="235" y="177"/>
                  </a:cubicBezTo>
                  <a:cubicBezTo>
                    <a:pt x="235" y="177"/>
                    <a:pt x="235" y="177"/>
                    <a:pt x="235" y="177"/>
                  </a:cubicBezTo>
                  <a:cubicBezTo>
                    <a:pt x="235" y="178"/>
                    <a:pt x="234" y="178"/>
                    <a:pt x="234" y="178"/>
                  </a:cubicBezTo>
                  <a:cubicBezTo>
                    <a:pt x="234" y="178"/>
                    <a:pt x="235" y="178"/>
                    <a:pt x="235" y="178"/>
                  </a:cubicBezTo>
                  <a:cubicBezTo>
                    <a:pt x="235" y="178"/>
                    <a:pt x="235" y="178"/>
                    <a:pt x="235" y="178"/>
                  </a:cubicBezTo>
                  <a:cubicBezTo>
                    <a:pt x="234" y="178"/>
                    <a:pt x="234" y="178"/>
                    <a:pt x="234" y="178"/>
                  </a:cubicBezTo>
                  <a:cubicBezTo>
                    <a:pt x="234" y="179"/>
                    <a:pt x="233" y="177"/>
                    <a:pt x="233" y="178"/>
                  </a:cubicBezTo>
                  <a:cubicBezTo>
                    <a:pt x="233" y="178"/>
                    <a:pt x="232" y="177"/>
                    <a:pt x="233" y="178"/>
                  </a:cubicBezTo>
                  <a:cubicBezTo>
                    <a:pt x="233" y="178"/>
                    <a:pt x="233" y="179"/>
                    <a:pt x="233" y="179"/>
                  </a:cubicBezTo>
                  <a:cubicBezTo>
                    <a:pt x="233" y="179"/>
                    <a:pt x="233" y="179"/>
                    <a:pt x="233" y="179"/>
                  </a:cubicBezTo>
                  <a:cubicBezTo>
                    <a:pt x="233" y="180"/>
                    <a:pt x="234" y="180"/>
                    <a:pt x="234" y="181"/>
                  </a:cubicBezTo>
                  <a:cubicBezTo>
                    <a:pt x="234" y="181"/>
                    <a:pt x="234" y="181"/>
                    <a:pt x="234" y="181"/>
                  </a:cubicBezTo>
                  <a:cubicBezTo>
                    <a:pt x="234" y="181"/>
                    <a:pt x="234" y="181"/>
                    <a:pt x="233" y="181"/>
                  </a:cubicBezTo>
                  <a:cubicBezTo>
                    <a:pt x="234" y="181"/>
                    <a:pt x="233" y="181"/>
                    <a:pt x="233" y="181"/>
                  </a:cubicBezTo>
                  <a:cubicBezTo>
                    <a:pt x="233" y="182"/>
                    <a:pt x="234" y="182"/>
                    <a:pt x="234" y="182"/>
                  </a:cubicBezTo>
                  <a:cubicBezTo>
                    <a:pt x="233" y="182"/>
                    <a:pt x="233" y="182"/>
                    <a:pt x="233" y="182"/>
                  </a:cubicBezTo>
                  <a:cubicBezTo>
                    <a:pt x="233" y="182"/>
                    <a:pt x="233" y="182"/>
                    <a:pt x="233" y="182"/>
                  </a:cubicBezTo>
                  <a:cubicBezTo>
                    <a:pt x="232" y="182"/>
                    <a:pt x="232" y="182"/>
                    <a:pt x="233" y="182"/>
                  </a:cubicBezTo>
                  <a:cubicBezTo>
                    <a:pt x="233" y="182"/>
                    <a:pt x="232" y="182"/>
                    <a:pt x="232" y="183"/>
                  </a:cubicBezTo>
                  <a:cubicBezTo>
                    <a:pt x="232" y="183"/>
                    <a:pt x="233" y="183"/>
                    <a:pt x="233" y="183"/>
                  </a:cubicBezTo>
                  <a:cubicBezTo>
                    <a:pt x="233" y="183"/>
                    <a:pt x="233" y="183"/>
                    <a:pt x="233" y="183"/>
                  </a:cubicBezTo>
                  <a:close/>
                  <a:moveTo>
                    <a:pt x="237" y="160"/>
                  </a:moveTo>
                  <a:cubicBezTo>
                    <a:pt x="237" y="160"/>
                    <a:pt x="237" y="160"/>
                    <a:pt x="237" y="160"/>
                  </a:cubicBezTo>
                  <a:cubicBezTo>
                    <a:pt x="237" y="160"/>
                    <a:pt x="237" y="160"/>
                    <a:pt x="237" y="160"/>
                  </a:cubicBezTo>
                  <a:close/>
                  <a:moveTo>
                    <a:pt x="237" y="160"/>
                  </a:moveTo>
                  <a:cubicBezTo>
                    <a:pt x="236" y="160"/>
                    <a:pt x="236" y="160"/>
                    <a:pt x="236" y="160"/>
                  </a:cubicBezTo>
                  <a:cubicBezTo>
                    <a:pt x="236" y="160"/>
                    <a:pt x="236" y="160"/>
                    <a:pt x="237" y="160"/>
                  </a:cubicBezTo>
                  <a:close/>
                  <a:moveTo>
                    <a:pt x="237" y="161"/>
                  </a:moveTo>
                  <a:cubicBezTo>
                    <a:pt x="237" y="161"/>
                    <a:pt x="237" y="161"/>
                    <a:pt x="237" y="161"/>
                  </a:cubicBezTo>
                  <a:cubicBezTo>
                    <a:pt x="237" y="161"/>
                    <a:pt x="237" y="161"/>
                    <a:pt x="237" y="161"/>
                  </a:cubicBezTo>
                  <a:cubicBezTo>
                    <a:pt x="237" y="160"/>
                    <a:pt x="237" y="160"/>
                    <a:pt x="237" y="160"/>
                  </a:cubicBezTo>
                  <a:cubicBezTo>
                    <a:pt x="237" y="160"/>
                    <a:pt x="236" y="160"/>
                    <a:pt x="236" y="160"/>
                  </a:cubicBezTo>
                  <a:cubicBezTo>
                    <a:pt x="237" y="160"/>
                    <a:pt x="237" y="160"/>
                    <a:pt x="237" y="161"/>
                  </a:cubicBezTo>
                  <a:cubicBezTo>
                    <a:pt x="237" y="161"/>
                    <a:pt x="237" y="161"/>
                    <a:pt x="237" y="161"/>
                  </a:cubicBezTo>
                  <a:close/>
                  <a:moveTo>
                    <a:pt x="244" y="170"/>
                  </a:moveTo>
                  <a:cubicBezTo>
                    <a:pt x="244" y="171"/>
                    <a:pt x="244" y="170"/>
                    <a:pt x="244" y="170"/>
                  </a:cubicBezTo>
                  <a:cubicBezTo>
                    <a:pt x="244" y="169"/>
                    <a:pt x="244" y="169"/>
                    <a:pt x="244" y="169"/>
                  </a:cubicBezTo>
                  <a:cubicBezTo>
                    <a:pt x="244" y="170"/>
                    <a:pt x="244" y="169"/>
                    <a:pt x="244" y="170"/>
                  </a:cubicBezTo>
                  <a:cubicBezTo>
                    <a:pt x="244" y="170"/>
                    <a:pt x="244" y="170"/>
                    <a:pt x="244" y="170"/>
                  </a:cubicBezTo>
                  <a:close/>
                  <a:moveTo>
                    <a:pt x="244" y="169"/>
                  </a:moveTo>
                  <a:cubicBezTo>
                    <a:pt x="244" y="169"/>
                    <a:pt x="244" y="169"/>
                    <a:pt x="244" y="169"/>
                  </a:cubicBezTo>
                  <a:cubicBezTo>
                    <a:pt x="244" y="169"/>
                    <a:pt x="244" y="169"/>
                    <a:pt x="244" y="169"/>
                  </a:cubicBezTo>
                  <a:close/>
                  <a:moveTo>
                    <a:pt x="242" y="172"/>
                  </a:moveTo>
                  <a:cubicBezTo>
                    <a:pt x="241" y="171"/>
                    <a:pt x="241" y="171"/>
                    <a:pt x="241" y="172"/>
                  </a:cubicBezTo>
                  <a:cubicBezTo>
                    <a:pt x="241" y="172"/>
                    <a:pt x="242" y="172"/>
                    <a:pt x="242" y="172"/>
                  </a:cubicBezTo>
                  <a:close/>
                  <a:moveTo>
                    <a:pt x="239" y="178"/>
                  </a:moveTo>
                  <a:cubicBezTo>
                    <a:pt x="239" y="178"/>
                    <a:pt x="239" y="178"/>
                    <a:pt x="239" y="178"/>
                  </a:cubicBezTo>
                  <a:cubicBezTo>
                    <a:pt x="238" y="178"/>
                    <a:pt x="238" y="178"/>
                    <a:pt x="239" y="178"/>
                  </a:cubicBezTo>
                  <a:close/>
                  <a:moveTo>
                    <a:pt x="237" y="176"/>
                  </a:moveTo>
                  <a:cubicBezTo>
                    <a:pt x="237" y="176"/>
                    <a:pt x="237" y="176"/>
                    <a:pt x="237" y="176"/>
                  </a:cubicBezTo>
                  <a:cubicBezTo>
                    <a:pt x="237" y="176"/>
                    <a:pt x="237" y="176"/>
                    <a:pt x="237" y="176"/>
                  </a:cubicBezTo>
                  <a:cubicBezTo>
                    <a:pt x="237" y="177"/>
                    <a:pt x="237" y="176"/>
                    <a:pt x="237" y="176"/>
                  </a:cubicBezTo>
                  <a:cubicBezTo>
                    <a:pt x="237" y="177"/>
                    <a:pt x="237" y="177"/>
                    <a:pt x="237" y="177"/>
                  </a:cubicBezTo>
                  <a:cubicBezTo>
                    <a:pt x="237" y="176"/>
                    <a:pt x="237" y="176"/>
                    <a:pt x="237" y="176"/>
                  </a:cubicBezTo>
                  <a:close/>
                  <a:moveTo>
                    <a:pt x="239" y="177"/>
                  </a:moveTo>
                  <a:cubicBezTo>
                    <a:pt x="239" y="177"/>
                    <a:pt x="239" y="177"/>
                    <a:pt x="239" y="177"/>
                  </a:cubicBezTo>
                  <a:cubicBezTo>
                    <a:pt x="239" y="177"/>
                    <a:pt x="239" y="177"/>
                    <a:pt x="239" y="177"/>
                  </a:cubicBezTo>
                  <a:close/>
                  <a:moveTo>
                    <a:pt x="240" y="182"/>
                  </a:moveTo>
                  <a:cubicBezTo>
                    <a:pt x="240" y="182"/>
                    <a:pt x="240" y="182"/>
                    <a:pt x="240" y="182"/>
                  </a:cubicBezTo>
                  <a:cubicBezTo>
                    <a:pt x="240" y="182"/>
                    <a:pt x="240" y="182"/>
                    <a:pt x="239" y="182"/>
                  </a:cubicBezTo>
                  <a:cubicBezTo>
                    <a:pt x="240" y="182"/>
                    <a:pt x="240" y="182"/>
                    <a:pt x="240" y="182"/>
                  </a:cubicBezTo>
                  <a:close/>
                  <a:moveTo>
                    <a:pt x="244" y="192"/>
                  </a:moveTo>
                  <a:cubicBezTo>
                    <a:pt x="244" y="192"/>
                    <a:pt x="244" y="192"/>
                    <a:pt x="244" y="192"/>
                  </a:cubicBezTo>
                  <a:cubicBezTo>
                    <a:pt x="244" y="192"/>
                    <a:pt x="244" y="192"/>
                    <a:pt x="244" y="192"/>
                  </a:cubicBezTo>
                  <a:cubicBezTo>
                    <a:pt x="244" y="192"/>
                    <a:pt x="244" y="192"/>
                    <a:pt x="244" y="192"/>
                  </a:cubicBezTo>
                  <a:close/>
                  <a:moveTo>
                    <a:pt x="238" y="174"/>
                  </a:moveTo>
                  <a:cubicBezTo>
                    <a:pt x="238" y="174"/>
                    <a:pt x="238" y="174"/>
                    <a:pt x="238" y="174"/>
                  </a:cubicBezTo>
                  <a:cubicBezTo>
                    <a:pt x="238" y="175"/>
                    <a:pt x="238" y="174"/>
                    <a:pt x="237" y="174"/>
                  </a:cubicBezTo>
                  <a:cubicBezTo>
                    <a:pt x="238" y="175"/>
                    <a:pt x="238" y="175"/>
                    <a:pt x="238" y="175"/>
                  </a:cubicBezTo>
                  <a:cubicBezTo>
                    <a:pt x="238" y="175"/>
                    <a:pt x="238" y="175"/>
                    <a:pt x="238" y="175"/>
                  </a:cubicBezTo>
                  <a:cubicBezTo>
                    <a:pt x="238" y="175"/>
                    <a:pt x="239" y="175"/>
                    <a:pt x="239" y="175"/>
                  </a:cubicBezTo>
                  <a:cubicBezTo>
                    <a:pt x="239" y="175"/>
                    <a:pt x="239" y="175"/>
                    <a:pt x="239" y="175"/>
                  </a:cubicBezTo>
                  <a:cubicBezTo>
                    <a:pt x="239" y="175"/>
                    <a:pt x="239" y="175"/>
                    <a:pt x="239" y="175"/>
                  </a:cubicBezTo>
                  <a:cubicBezTo>
                    <a:pt x="239" y="175"/>
                    <a:pt x="239" y="175"/>
                    <a:pt x="239" y="175"/>
                  </a:cubicBezTo>
                  <a:cubicBezTo>
                    <a:pt x="239" y="175"/>
                    <a:pt x="238" y="175"/>
                    <a:pt x="238" y="176"/>
                  </a:cubicBezTo>
                  <a:cubicBezTo>
                    <a:pt x="239" y="176"/>
                    <a:pt x="239" y="176"/>
                    <a:pt x="239" y="176"/>
                  </a:cubicBezTo>
                  <a:cubicBezTo>
                    <a:pt x="239" y="176"/>
                    <a:pt x="238" y="176"/>
                    <a:pt x="238" y="176"/>
                  </a:cubicBezTo>
                  <a:cubicBezTo>
                    <a:pt x="238" y="176"/>
                    <a:pt x="238" y="176"/>
                    <a:pt x="238" y="176"/>
                  </a:cubicBezTo>
                  <a:cubicBezTo>
                    <a:pt x="238" y="176"/>
                    <a:pt x="238" y="176"/>
                    <a:pt x="238" y="176"/>
                  </a:cubicBezTo>
                  <a:cubicBezTo>
                    <a:pt x="238" y="176"/>
                    <a:pt x="238" y="176"/>
                    <a:pt x="238" y="177"/>
                  </a:cubicBezTo>
                  <a:cubicBezTo>
                    <a:pt x="238" y="177"/>
                    <a:pt x="238" y="177"/>
                    <a:pt x="238" y="177"/>
                  </a:cubicBezTo>
                  <a:cubicBezTo>
                    <a:pt x="238" y="177"/>
                    <a:pt x="238" y="177"/>
                    <a:pt x="238" y="177"/>
                  </a:cubicBezTo>
                  <a:cubicBezTo>
                    <a:pt x="238" y="177"/>
                    <a:pt x="238" y="177"/>
                    <a:pt x="238" y="177"/>
                  </a:cubicBezTo>
                  <a:cubicBezTo>
                    <a:pt x="238" y="177"/>
                    <a:pt x="238" y="177"/>
                    <a:pt x="238" y="178"/>
                  </a:cubicBezTo>
                  <a:cubicBezTo>
                    <a:pt x="238" y="178"/>
                    <a:pt x="238" y="178"/>
                    <a:pt x="238" y="178"/>
                  </a:cubicBezTo>
                  <a:cubicBezTo>
                    <a:pt x="238" y="178"/>
                    <a:pt x="238" y="178"/>
                    <a:pt x="238" y="178"/>
                  </a:cubicBezTo>
                  <a:cubicBezTo>
                    <a:pt x="238" y="177"/>
                    <a:pt x="238" y="177"/>
                    <a:pt x="239" y="177"/>
                  </a:cubicBezTo>
                  <a:cubicBezTo>
                    <a:pt x="238" y="177"/>
                    <a:pt x="238" y="177"/>
                    <a:pt x="238" y="177"/>
                  </a:cubicBezTo>
                  <a:cubicBezTo>
                    <a:pt x="239" y="177"/>
                    <a:pt x="239" y="177"/>
                    <a:pt x="239" y="177"/>
                  </a:cubicBezTo>
                  <a:cubicBezTo>
                    <a:pt x="239" y="177"/>
                    <a:pt x="239" y="177"/>
                    <a:pt x="239" y="177"/>
                  </a:cubicBezTo>
                  <a:cubicBezTo>
                    <a:pt x="238" y="177"/>
                    <a:pt x="239" y="177"/>
                    <a:pt x="239" y="177"/>
                  </a:cubicBezTo>
                  <a:cubicBezTo>
                    <a:pt x="239" y="177"/>
                    <a:pt x="239" y="177"/>
                    <a:pt x="239" y="177"/>
                  </a:cubicBezTo>
                  <a:cubicBezTo>
                    <a:pt x="239" y="177"/>
                    <a:pt x="239" y="177"/>
                    <a:pt x="239" y="177"/>
                  </a:cubicBezTo>
                  <a:cubicBezTo>
                    <a:pt x="239" y="177"/>
                    <a:pt x="239" y="177"/>
                    <a:pt x="239" y="177"/>
                  </a:cubicBezTo>
                  <a:cubicBezTo>
                    <a:pt x="239" y="177"/>
                    <a:pt x="239" y="177"/>
                    <a:pt x="239" y="177"/>
                  </a:cubicBezTo>
                  <a:cubicBezTo>
                    <a:pt x="239" y="177"/>
                    <a:pt x="239" y="177"/>
                    <a:pt x="239" y="177"/>
                  </a:cubicBezTo>
                  <a:cubicBezTo>
                    <a:pt x="239" y="178"/>
                    <a:pt x="239" y="177"/>
                    <a:pt x="239" y="177"/>
                  </a:cubicBezTo>
                  <a:cubicBezTo>
                    <a:pt x="239" y="177"/>
                    <a:pt x="239" y="177"/>
                    <a:pt x="239" y="178"/>
                  </a:cubicBezTo>
                  <a:cubicBezTo>
                    <a:pt x="239" y="179"/>
                    <a:pt x="239" y="179"/>
                    <a:pt x="239" y="179"/>
                  </a:cubicBezTo>
                  <a:cubicBezTo>
                    <a:pt x="239" y="179"/>
                    <a:pt x="239" y="179"/>
                    <a:pt x="239" y="179"/>
                  </a:cubicBezTo>
                  <a:cubicBezTo>
                    <a:pt x="239" y="179"/>
                    <a:pt x="239" y="179"/>
                    <a:pt x="239" y="179"/>
                  </a:cubicBezTo>
                  <a:cubicBezTo>
                    <a:pt x="239" y="179"/>
                    <a:pt x="239" y="180"/>
                    <a:pt x="239" y="180"/>
                  </a:cubicBezTo>
                  <a:cubicBezTo>
                    <a:pt x="239" y="180"/>
                    <a:pt x="239" y="180"/>
                    <a:pt x="239" y="180"/>
                  </a:cubicBezTo>
                  <a:cubicBezTo>
                    <a:pt x="239" y="180"/>
                    <a:pt x="239" y="180"/>
                    <a:pt x="240" y="180"/>
                  </a:cubicBezTo>
                  <a:cubicBezTo>
                    <a:pt x="240" y="180"/>
                    <a:pt x="240" y="180"/>
                    <a:pt x="240" y="180"/>
                  </a:cubicBezTo>
                  <a:cubicBezTo>
                    <a:pt x="240" y="181"/>
                    <a:pt x="240" y="181"/>
                    <a:pt x="240" y="181"/>
                  </a:cubicBezTo>
                  <a:cubicBezTo>
                    <a:pt x="241" y="181"/>
                    <a:pt x="241" y="181"/>
                    <a:pt x="242" y="181"/>
                  </a:cubicBezTo>
                  <a:cubicBezTo>
                    <a:pt x="241" y="181"/>
                    <a:pt x="241" y="181"/>
                    <a:pt x="241" y="181"/>
                  </a:cubicBezTo>
                  <a:cubicBezTo>
                    <a:pt x="241" y="181"/>
                    <a:pt x="241" y="181"/>
                    <a:pt x="241" y="181"/>
                  </a:cubicBezTo>
                  <a:cubicBezTo>
                    <a:pt x="241" y="182"/>
                    <a:pt x="241" y="182"/>
                    <a:pt x="241" y="182"/>
                  </a:cubicBezTo>
                  <a:cubicBezTo>
                    <a:pt x="241" y="182"/>
                    <a:pt x="241" y="182"/>
                    <a:pt x="241" y="182"/>
                  </a:cubicBezTo>
                  <a:cubicBezTo>
                    <a:pt x="242" y="183"/>
                    <a:pt x="242" y="183"/>
                    <a:pt x="242" y="183"/>
                  </a:cubicBezTo>
                  <a:cubicBezTo>
                    <a:pt x="242" y="183"/>
                    <a:pt x="242" y="183"/>
                    <a:pt x="242" y="183"/>
                  </a:cubicBezTo>
                  <a:cubicBezTo>
                    <a:pt x="242" y="183"/>
                    <a:pt x="242" y="183"/>
                    <a:pt x="242" y="184"/>
                  </a:cubicBezTo>
                  <a:cubicBezTo>
                    <a:pt x="242" y="184"/>
                    <a:pt x="242" y="184"/>
                    <a:pt x="241" y="184"/>
                  </a:cubicBezTo>
                  <a:cubicBezTo>
                    <a:pt x="242" y="184"/>
                    <a:pt x="242" y="184"/>
                    <a:pt x="242" y="185"/>
                  </a:cubicBezTo>
                  <a:cubicBezTo>
                    <a:pt x="242" y="185"/>
                    <a:pt x="242" y="184"/>
                    <a:pt x="242" y="184"/>
                  </a:cubicBezTo>
                  <a:cubicBezTo>
                    <a:pt x="241" y="184"/>
                    <a:pt x="242" y="185"/>
                    <a:pt x="242" y="185"/>
                  </a:cubicBezTo>
                  <a:cubicBezTo>
                    <a:pt x="241" y="185"/>
                    <a:pt x="241" y="184"/>
                    <a:pt x="241" y="184"/>
                  </a:cubicBezTo>
                  <a:cubicBezTo>
                    <a:pt x="241" y="184"/>
                    <a:pt x="241" y="184"/>
                    <a:pt x="241" y="184"/>
                  </a:cubicBezTo>
                  <a:cubicBezTo>
                    <a:pt x="240" y="184"/>
                    <a:pt x="240" y="184"/>
                    <a:pt x="240" y="184"/>
                  </a:cubicBezTo>
                  <a:cubicBezTo>
                    <a:pt x="240" y="184"/>
                    <a:pt x="240" y="183"/>
                    <a:pt x="240" y="183"/>
                  </a:cubicBezTo>
                  <a:cubicBezTo>
                    <a:pt x="240" y="183"/>
                    <a:pt x="240" y="183"/>
                    <a:pt x="239" y="183"/>
                  </a:cubicBezTo>
                  <a:cubicBezTo>
                    <a:pt x="239" y="183"/>
                    <a:pt x="239" y="183"/>
                    <a:pt x="239" y="183"/>
                  </a:cubicBezTo>
                  <a:cubicBezTo>
                    <a:pt x="240" y="184"/>
                    <a:pt x="240" y="184"/>
                    <a:pt x="240" y="184"/>
                  </a:cubicBezTo>
                  <a:cubicBezTo>
                    <a:pt x="239" y="184"/>
                    <a:pt x="239" y="184"/>
                    <a:pt x="239" y="184"/>
                  </a:cubicBezTo>
                  <a:cubicBezTo>
                    <a:pt x="239" y="184"/>
                    <a:pt x="239" y="184"/>
                    <a:pt x="239" y="184"/>
                  </a:cubicBezTo>
                  <a:cubicBezTo>
                    <a:pt x="240" y="184"/>
                    <a:pt x="240" y="185"/>
                    <a:pt x="240" y="185"/>
                  </a:cubicBezTo>
                  <a:cubicBezTo>
                    <a:pt x="240" y="185"/>
                    <a:pt x="240" y="185"/>
                    <a:pt x="240" y="185"/>
                  </a:cubicBezTo>
                  <a:cubicBezTo>
                    <a:pt x="240" y="185"/>
                    <a:pt x="240" y="185"/>
                    <a:pt x="240" y="185"/>
                  </a:cubicBezTo>
                  <a:cubicBezTo>
                    <a:pt x="240" y="186"/>
                    <a:pt x="240" y="186"/>
                    <a:pt x="240" y="186"/>
                  </a:cubicBezTo>
                  <a:cubicBezTo>
                    <a:pt x="240" y="186"/>
                    <a:pt x="239" y="186"/>
                    <a:pt x="239" y="186"/>
                  </a:cubicBezTo>
                  <a:cubicBezTo>
                    <a:pt x="239" y="186"/>
                    <a:pt x="239" y="186"/>
                    <a:pt x="239" y="186"/>
                  </a:cubicBezTo>
                  <a:cubicBezTo>
                    <a:pt x="238" y="186"/>
                    <a:pt x="238" y="186"/>
                    <a:pt x="238" y="186"/>
                  </a:cubicBezTo>
                  <a:cubicBezTo>
                    <a:pt x="238" y="186"/>
                    <a:pt x="238" y="186"/>
                    <a:pt x="238" y="186"/>
                  </a:cubicBezTo>
                  <a:cubicBezTo>
                    <a:pt x="239" y="186"/>
                    <a:pt x="238" y="186"/>
                    <a:pt x="238" y="186"/>
                  </a:cubicBezTo>
                  <a:cubicBezTo>
                    <a:pt x="239" y="186"/>
                    <a:pt x="239" y="187"/>
                    <a:pt x="239" y="187"/>
                  </a:cubicBezTo>
                  <a:cubicBezTo>
                    <a:pt x="239" y="187"/>
                    <a:pt x="239" y="187"/>
                    <a:pt x="239" y="186"/>
                  </a:cubicBezTo>
                  <a:cubicBezTo>
                    <a:pt x="239" y="187"/>
                    <a:pt x="239" y="187"/>
                    <a:pt x="239" y="187"/>
                  </a:cubicBezTo>
                  <a:cubicBezTo>
                    <a:pt x="240" y="188"/>
                    <a:pt x="240" y="188"/>
                    <a:pt x="240" y="188"/>
                  </a:cubicBezTo>
                  <a:cubicBezTo>
                    <a:pt x="240" y="188"/>
                    <a:pt x="241" y="188"/>
                    <a:pt x="241" y="188"/>
                  </a:cubicBezTo>
                  <a:cubicBezTo>
                    <a:pt x="241" y="188"/>
                    <a:pt x="241" y="188"/>
                    <a:pt x="241" y="188"/>
                  </a:cubicBezTo>
                  <a:cubicBezTo>
                    <a:pt x="241" y="189"/>
                    <a:pt x="241" y="189"/>
                    <a:pt x="241" y="189"/>
                  </a:cubicBezTo>
                  <a:cubicBezTo>
                    <a:pt x="241" y="189"/>
                    <a:pt x="242" y="189"/>
                    <a:pt x="242" y="189"/>
                  </a:cubicBezTo>
                  <a:cubicBezTo>
                    <a:pt x="242" y="189"/>
                    <a:pt x="242" y="189"/>
                    <a:pt x="242" y="189"/>
                  </a:cubicBezTo>
                  <a:cubicBezTo>
                    <a:pt x="242" y="189"/>
                    <a:pt x="242" y="189"/>
                    <a:pt x="242" y="189"/>
                  </a:cubicBezTo>
                  <a:cubicBezTo>
                    <a:pt x="242" y="189"/>
                    <a:pt x="242" y="189"/>
                    <a:pt x="242" y="189"/>
                  </a:cubicBezTo>
                  <a:cubicBezTo>
                    <a:pt x="242" y="189"/>
                    <a:pt x="242" y="189"/>
                    <a:pt x="242" y="189"/>
                  </a:cubicBezTo>
                  <a:cubicBezTo>
                    <a:pt x="242" y="189"/>
                    <a:pt x="242" y="189"/>
                    <a:pt x="242" y="189"/>
                  </a:cubicBezTo>
                  <a:cubicBezTo>
                    <a:pt x="241" y="189"/>
                    <a:pt x="241" y="189"/>
                    <a:pt x="241" y="189"/>
                  </a:cubicBezTo>
                  <a:cubicBezTo>
                    <a:pt x="241" y="189"/>
                    <a:pt x="240" y="189"/>
                    <a:pt x="240" y="188"/>
                  </a:cubicBezTo>
                  <a:cubicBezTo>
                    <a:pt x="240" y="189"/>
                    <a:pt x="240" y="189"/>
                    <a:pt x="240" y="189"/>
                  </a:cubicBezTo>
                  <a:cubicBezTo>
                    <a:pt x="240" y="189"/>
                    <a:pt x="239" y="189"/>
                    <a:pt x="239" y="188"/>
                  </a:cubicBezTo>
                  <a:cubicBezTo>
                    <a:pt x="239" y="189"/>
                    <a:pt x="239" y="189"/>
                    <a:pt x="239" y="189"/>
                  </a:cubicBezTo>
                  <a:cubicBezTo>
                    <a:pt x="239" y="189"/>
                    <a:pt x="239" y="189"/>
                    <a:pt x="239" y="189"/>
                  </a:cubicBezTo>
                  <a:cubicBezTo>
                    <a:pt x="238" y="189"/>
                    <a:pt x="238" y="189"/>
                    <a:pt x="238" y="189"/>
                  </a:cubicBezTo>
                  <a:cubicBezTo>
                    <a:pt x="238" y="189"/>
                    <a:pt x="238" y="189"/>
                    <a:pt x="238" y="189"/>
                  </a:cubicBezTo>
                  <a:cubicBezTo>
                    <a:pt x="238" y="190"/>
                    <a:pt x="238" y="190"/>
                    <a:pt x="238" y="190"/>
                  </a:cubicBezTo>
                  <a:cubicBezTo>
                    <a:pt x="238" y="190"/>
                    <a:pt x="238" y="190"/>
                    <a:pt x="238" y="190"/>
                  </a:cubicBezTo>
                  <a:cubicBezTo>
                    <a:pt x="239" y="190"/>
                    <a:pt x="239" y="190"/>
                    <a:pt x="239" y="190"/>
                  </a:cubicBezTo>
                  <a:cubicBezTo>
                    <a:pt x="239" y="190"/>
                    <a:pt x="239" y="190"/>
                    <a:pt x="240" y="190"/>
                  </a:cubicBezTo>
                  <a:cubicBezTo>
                    <a:pt x="240" y="191"/>
                    <a:pt x="240" y="191"/>
                    <a:pt x="240" y="191"/>
                  </a:cubicBezTo>
                  <a:cubicBezTo>
                    <a:pt x="241" y="190"/>
                    <a:pt x="241" y="190"/>
                    <a:pt x="242" y="190"/>
                  </a:cubicBezTo>
                  <a:cubicBezTo>
                    <a:pt x="242" y="191"/>
                    <a:pt x="242" y="191"/>
                    <a:pt x="242" y="191"/>
                  </a:cubicBezTo>
                  <a:cubicBezTo>
                    <a:pt x="242" y="191"/>
                    <a:pt x="242" y="191"/>
                    <a:pt x="242" y="191"/>
                  </a:cubicBezTo>
                  <a:cubicBezTo>
                    <a:pt x="243" y="191"/>
                    <a:pt x="243" y="191"/>
                    <a:pt x="243" y="192"/>
                  </a:cubicBezTo>
                  <a:cubicBezTo>
                    <a:pt x="243" y="191"/>
                    <a:pt x="243" y="191"/>
                    <a:pt x="243" y="191"/>
                  </a:cubicBezTo>
                  <a:cubicBezTo>
                    <a:pt x="243" y="192"/>
                    <a:pt x="244" y="192"/>
                    <a:pt x="244" y="192"/>
                  </a:cubicBezTo>
                  <a:cubicBezTo>
                    <a:pt x="244" y="192"/>
                    <a:pt x="244" y="192"/>
                    <a:pt x="244" y="192"/>
                  </a:cubicBezTo>
                  <a:cubicBezTo>
                    <a:pt x="244" y="192"/>
                    <a:pt x="244" y="191"/>
                    <a:pt x="244" y="191"/>
                  </a:cubicBezTo>
                  <a:cubicBezTo>
                    <a:pt x="244" y="192"/>
                    <a:pt x="244" y="192"/>
                    <a:pt x="244" y="192"/>
                  </a:cubicBezTo>
                  <a:cubicBezTo>
                    <a:pt x="245" y="192"/>
                    <a:pt x="246" y="193"/>
                    <a:pt x="247" y="193"/>
                  </a:cubicBezTo>
                  <a:cubicBezTo>
                    <a:pt x="247" y="193"/>
                    <a:pt x="247" y="193"/>
                    <a:pt x="247" y="193"/>
                  </a:cubicBezTo>
                  <a:cubicBezTo>
                    <a:pt x="248" y="193"/>
                    <a:pt x="248" y="193"/>
                    <a:pt x="248" y="193"/>
                  </a:cubicBezTo>
                  <a:cubicBezTo>
                    <a:pt x="248" y="193"/>
                    <a:pt x="248" y="193"/>
                    <a:pt x="248" y="193"/>
                  </a:cubicBezTo>
                  <a:cubicBezTo>
                    <a:pt x="248" y="193"/>
                    <a:pt x="248" y="193"/>
                    <a:pt x="248" y="193"/>
                  </a:cubicBezTo>
                  <a:cubicBezTo>
                    <a:pt x="248" y="193"/>
                    <a:pt x="248" y="193"/>
                    <a:pt x="248" y="193"/>
                  </a:cubicBezTo>
                  <a:cubicBezTo>
                    <a:pt x="248" y="192"/>
                    <a:pt x="248" y="192"/>
                    <a:pt x="247" y="192"/>
                  </a:cubicBezTo>
                  <a:cubicBezTo>
                    <a:pt x="247" y="192"/>
                    <a:pt x="247" y="192"/>
                    <a:pt x="247" y="192"/>
                  </a:cubicBezTo>
                  <a:cubicBezTo>
                    <a:pt x="247" y="192"/>
                    <a:pt x="247" y="192"/>
                    <a:pt x="247" y="192"/>
                  </a:cubicBezTo>
                  <a:cubicBezTo>
                    <a:pt x="247" y="192"/>
                    <a:pt x="247" y="192"/>
                    <a:pt x="247" y="192"/>
                  </a:cubicBezTo>
                  <a:cubicBezTo>
                    <a:pt x="247" y="192"/>
                    <a:pt x="247" y="192"/>
                    <a:pt x="247" y="192"/>
                  </a:cubicBezTo>
                  <a:cubicBezTo>
                    <a:pt x="247" y="192"/>
                    <a:pt x="247" y="192"/>
                    <a:pt x="247" y="192"/>
                  </a:cubicBezTo>
                  <a:cubicBezTo>
                    <a:pt x="247" y="191"/>
                    <a:pt x="247" y="191"/>
                    <a:pt x="247" y="191"/>
                  </a:cubicBezTo>
                  <a:cubicBezTo>
                    <a:pt x="247" y="191"/>
                    <a:pt x="247" y="191"/>
                    <a:pt x="247" y="191"/>
                  </a:cubicBezTo>
                  <a:cubicBezTo>
                    <a:pt x="247" y="191"/>
                    <a:pt x="247" y="191"/>
                    <a:pt x="247" y="191"/>
                  </a:cubicBezTo>
                  <a:cubicBezTo>
                    <a:pt x="248" y="191"/>
                    <a:pt x="248" y="191"/>
                    <a:pt x="248" y="191"/>
                  </a:cubicBezTo>
                  <a:cubicBezTo>
                    <a:pt x="248" y="191"/>
                    <a:pt x="248" y="191"/>
                    <a:pt x="248" y="191"/>
                  </a:cubicBezTo>
                  <a:cubicBezTo>
                    <a:pt x="248" y="191"/>
                    <a:pt x="248" y="191"/>
                    <a:pt x="248" y="191"/>
                  </a:cubicBezTo>
                  <a:cubicBezTo>
                    <a:pt x="248" y="191"/>
                    <a:pt x="248" y="191"/>
                    <a:pt x="248" y="191"/>
                  </a:cubicBezTo>
                  <a:cubicBezTo>
                    <a:pt x="248" y="191"/>
                    <a:pt x="248" y="190"/>
                    <a:pt x="249" y="190"/>
                  </a:cubicBezTo>
                  <a:cubicBezTo>
                    <a:pt x="248" y="190"/>
                    <a:pt x="248" y="189"/>
                    <a:pt x="247" y="189"/>
                  </a:cubicBezTo>
                  <a:cubicBezTo>
                    <a:pt x="247" y="188"/>
                    <a:pt x="247" y="188"/>
                    <a:pt x="247" y="188"/>
                  </a:cubicBezTo>
                  <a:cubicBezTo>
                    <a:pt x="247" y="188"/>
                    <a:pt x="247" y="188"/>
                    <a:pt x="246" y="188"/>
                  </a:cubicBezTo>
                  <a:cubicBezTo>
                    <a:pt x="246" y="188"/>
                    <a:pt x="246" y="188"/>
                    <a:pt x="246" y="188"/>
                  </a:cubicBezTo>
                  <a:cubicBezTo>
                    <a:pt x="246" y="188"/>
                    <a:pt x="246" y="188"/>
                    <a:pt x="246" y="188"/>
                  </a:cubicBezTo>
                  <a:cubicBezTo>
                    <a:pt x="246" y="187"/>
                    <a:pt x="246" y="187"/>
                    <a:pt x="246" y="187"/>
                  </a:cubicBezTo>
                  <a:cubicBezTo>
                    <a:pt x="246" y="186"/>
                    <a:pt x="246" y="186"/>
                    <a:pt x="245" y="186"/>
                  </a:cubicBezTo>
                  <a:cubicBezTo>
                    <a:pt x="245" y="186"/>
                    <a:pt x="245" y="186"/>
                    <a:pt x="245" y="186"/>
                  </a:cubicBezTo>
                  <a:cubicBezTo>
                    <a:pt x="245" y="186"/>
                    <a:pt x="245" y="186"/>
                    <a:pt x="245" y="186"/>
                  </a:cubicBezTo>
                  <a:cubicBezTo>
                    <a:pt x="246" y="186"/>
                    <a:pt x="246" y="186"/>
                    <a:pt x="245" y="185"/>
                  </a:cubicBezTo>
                  <a:cubicBezTo>
                    <a:pt x="246" y="185"/>
                    <a:pt x="245" y="185"/>
                    <a:pt x="245" y="185"/>
                  </a:cubicBezTo>
                  <a:cubicBezTo>
                    <a:pt x="245" y="184"/>
                    <a:pt x="245" y="184"/>
                    <a:pt x="245" y="184"/>
                  </a:cubicBezTo>
                  <a:cubicBezTo>
                    <a:pt x="245" y="184"/>
                    <a:pt x="245" y="184"/>
                    <a:pt x="245" y="184"/>
                  </a:cubicBezTo>
                  <a:cubicBezTo>
                    <a:pt x="245" y="184"/>
                    <a:pt x="244" y="183"/>
                    <a:pt x="244" y="183"/>
                  </a:cubicBezTo>
                  <a:cubicBezTo>
                    <a:pt x="244" y="183"/>
                    <a:pt x="244" y="182"/>
                    <a:pt x="244" y="182"/>
                  </a:cubicBezTo>
                  <a:cubicBezTo>
                    <a:pt x="244" y="182"/>
                    <a:pt x="244" y="182"/>
                    <a:pt x="244" y="181"/>
                  </a:cubicBezTo>
                  <a:cubicBezTo>
                    <a:pt x="243" y="181"/>
                    <a:pt x="243" y="181"/>
                    <a:pt x="243" y="181"/>
                  </a:cubicBezTo>
                  <a:cubicBezTo>
                    <a:pt x="243" y="180"/>
                    <a:pt x="243" y="180"/>
                    <a:pt x="243" y="179"/>
                  </a:cubicBezTo>
                  <a:cubicBezTo>
                    <a:pt x="243" y="179"/>
                    <a:pt x="242" y="179"/>
                    <a:pt x="242" y="179"/>
                  </a:cubicBezTo>
                  <a:cubicBezTo>
                    <a:pt x="242" y="179"/>
                    <a:pt x="242" y="179"/>
                    <a:pt x="242" y="179"/>
                  </a:cubicBezTo>
                  <a:cubicBezTo>
                    <a:pt x="242" y="179"/>
                    <a:pt x="242" y="179"/>
                    <a:pt x="242" y="179"/>
                  </a:cubicBezTo>
                  <a:cubicBezTo>
                    <a:pt x="241" y="178"/>
                    <a:pt x="241" y="178"/>
                    <a:pt x="241" y="178"/>
                  </a:cubicBezTo>
                  <a:cubicBezTo>
                    <a:pt x="241" y="178"/>
                    <a:pt x="241" y="178"/>
                    <a:pt x="241" y="178"/>
                  </a:cubicBezTo>
                  <a:cubicBezTo>
                    <a:pt x="241" y="178"/>
                    <a:pt x="241" y="178"/>
                    <a:pt x="241" y="178"/>
                  </a:cubicBezTo>
                  <a:cubicBezTo>
                    <a:pt x="242" y="178"/>
                    <a:pt x="242" y="178"/>
                    <a:pt x="242" y="178"/>
                  </a:cubicBezTo>
                  <a:cubicBezTo>
                    <a:pt x="242" y="178"/>
                    <a:pt x="242" y="178"/>
                    <a:pt x="242" y="178"/>
                  </a:cubicBezTo>
                  <a:cubicBezTo>
                    <a:pt x="242" y="178"/>
                    <a:pt x="241" y="178"/>
                    <a:pt x="241" y="178"/>
                  </a:cubicBezTo>
                  <a:cubicBezTo>
                    <a:pt x="241" y="178"/>
                    <a:pt x="241" y="178"/>
                    <a:pt x="242" y="178"/>
                  </a:cubicBezTo>
                  <a:cubicBezTo>
                    <a:pt x="242" y="178"/>
                    <a:pt x="242" y="178"/>
                    <a:pt x="242" y="178"/>
                  </a:cubicBezTo>
                  <a:cubicBezTo>
                    <a:pt x="242" y="178"/>
                    <a:pt x="242" y="178"/>
                    <a:pt x="242" y="178"/>
                  </a:cubicBezTo>
                  <a:cubicBezTo>
                    <a:pt x="242" y="177"/>
                    <a:pt x="242" y="177"/>
                    <a:pt x="243" y="177"/>
                  </a:cubicBezTo>
                  <a:cubicBezTo>
                    <a:pt x="243" y="177"/>
                    <a:pt x="243" y="177"/>
                    <a:pt x="243" y="177"/>
                  </a:cubicBezTo>
                  <a:cubicBezTo>
                    <a:pt x="243" y="176"/>
                    <a:pt x="243" y="176"/>
                    <a:pt x="243" y="176"/>
                  </a:cubicBezTo>
                  <a:cubicBezTo>
                    <a:pt x="243" y="176"/>
                    <a:pt x="243" y="176"/>
                    <a:pt x="243" y="176"/>
                  </a:cubicBezTo>
                  <a:cubicBezTo>
                    <a:pt x="243" y="176"/>
                    <a:pt x="243" y="176"/>
                    <a:pt x="243" y="175"/>
                  </a:cubicBezTo>
                  <a:cubicBezTo>
                    <a:pt x="242" y="175"/>
                    <a:pt x="242" y="175"/>
                    <a:pt x="242" y="175"/>
                  </a:cubicBezTo>
                  <a:cubicBezTo>
                    <a:pt x="242" y="175"/>
                    <a:pt x="242" y="175"/>
                    <a:pt x="242" y="175"/>
                  </a:cubicBezTo>
                  <a:cubicBezTo>
                    <a:pt x="241" y="175"/>
                    <a:pt x="241" y="174"/>
                    <a:pt x="241" y="174"/>
                  </a:cubicBezTo>
                  <a:cubicBezTo>
                    <a:pt x="241" y="174"/>
                    <a:pt x="241" y="174"/>
                    <a:pt x="241" y="174"/>
                  </a:cubicBezTo>
                  <a:cubicBezTo>
                    <a:pt x="240" y="174"/>
                    <a:pt x="240" y="174"/>
                    <a:pt x="240" y="174"/>
                  </a:cubicBezTo>
                  <a:cubicBezTo>
                    <a:pt x="240" y="174"/>
                    <a:pt x="240" y="174"/>
                    <a:pt x="240" y="174"/>
                  </a:cubicBezTo>
                  <a:cubicBezTo>
                    <a:pt x="240" y="174"/>
                    <a:pt x="240" y="174"/>
                    <a:pt x="240" y="174"/>
                  </a:cubicBezTo>
                  <a:cubicBezTo>
                    <a:pt x="240" y="174"/>
                    <a:pt x="240" y="174"/>
                    <a:pt x="240" y="174"/>
                  </a:cubicBezTo>
                  <a:cubicBezTo>
                    <a:pt x="240" y="174"/>
                    <a:pt x="240" y="174"/>
                    <a:pt x="240" y="174"/>
                  </a:cubicBezTo>
                  <a:cubicBezTo>
                    <a:pt x="240" y="174"/>
                    <a:pt x="241" y="174"/>
                    <a:pt x="241" y="174"/>
                  </a:cubicBezTo>
                  <a:cubicBezTo>
                    <a:pt x="240" y="174"/>
                    <a:pt x="240" y="174"/>
                    <a:pt x="240" y="174"/>
                  </a:cubicBezTo>
                  <a:cubicBezTo>
                    <a:pt x="240" y="173"/>
                    <a:pt x="240" y="173"/>
                    <a:pt x="241" y="173"/>
                  </a:cubicBezTo>
                  <a:cubicBezTo>
                    <a:pt x="241" y="173"/>
                    <a:pt x="241" y="173"/>
                    <a:pt x="242" y="173"/>
                  </a:cubicBezTo>
                  <a:cubicBezTo>
                    <a:pt x="242" y="173"/>
                    <a:pt x="242" y="173"/>
                    <a:pt x="242" y="173"/>
                  </a:cubicBezTo>
                  <a:cubicBezTo>
                    <a:pt x="241" y="172"/>
                    <a:pt x="241" y="172"/>
                    <a:pt x="240" y="172"/>
                  </a:cubicBezTo>
                  <a:cubicBezTo>
                    <a:pt x="240" y="172"/>
                    <a:pt x="240" y="172"/>
                    <a:pt x="240" y="172"/>
                  </a:cubicBezTo>
                  <a:cubicBezTo>
                    <a:pt x="240" y="172"/>
                    <a:pt x="240" y="172"/>
                    <a:pt x="240" y="172"/>
                  </a:cubicBezTo>
                  <a:cubicBezTo>
                    <a:pt x="240" y="172"/>
                    <a:pt x="239" y="172"/>
                    <a:pt x="239" y="172"/>
                  </a:cubicBezTo>
                  <a:cubicBezTo>
                    <a:pt x="240" y="172"/>
                    <a:pt x="240" y="172"/>
                    <a:pt x="240" y="172"/>
                  </a:cubicBezTo>
                  <a:cubicBezTo>
                    <a:pt x="239" y="172"/>
                    <a:pt x="239" y="172"/>
                    <a:pt x="239" y="172"/>
                  </a:cubicBezTo>
                  <a:cubicBezTo>
                    <a:pt x="239" y="173"/>
                    <a:pt x="239" y="173"/>
                    <a:pt x="239" y="173"/>
                  </a:cubicBezTo>
                  <a:cubicBezTo>
                    <a:pt x="239" y="173"/>
                    <a:pt x="239" y="173"/>
                    <a:pt x="239" y="173"/>
                  </a:cubicBezTo>
                  <a:cubicBezTo>
                    <a:pt x="239" y="172"/>
                    <a:pt x="239" y="172"/>
                    <a:pt x="239" y="172"/>
                  </a:cubicBezTo>
                  <a:cubicBezTo>
                    <a:pt x="238" y="172"/>
                    <a:pt x="238" y="173"/>
                    <a:pt x="238" y="173"/>
                  </a:cubicBezTo>
                  <a:cubicBezTo>
                    <a:pt x="238" y="173"/>
                    <a:pt x="238" y="173"/>
                    <a:pt x="238" y="173"/>
                  </a:cubicBezTo>
                  <a:cubicBezTo>
                    <a:pt x="238" y="173"/>
                    <a:pt x="238" y="173"/>
                    <a:pt x="238" y="173"/>
                  </a:cubicBezTo>
                  <a:cubicBezTo>
                    <a:pt x="238" y="173"/>
                    <a:pt x="238" y="173"/>
                    <a:pt x="238" y="173"/>
                  </a:cubicBezTo>
                  <a:cubicBezTo>
                    <a:pt x="238" y="173"/>
                    <a:pt x="238" y="173"/>
                    <a:pt x="238" y="173"/>
                  </a:cubicBezTo>
                  <a:cubicBezTo>
                    <a:pt x="238" y="174"/>
                    <a:pt x="238" y="174"/>
                    <a:pt x="238" y="174"/>
                  </a:cubicBezTo>
                  <a:close/>
                  <a:moveTo>
                    <a:pt x="281" y="236"/>
                  </a:moveTo>
                  <a:cubicBezTo>
                    <a:pt x="281" y="237"/>
                    <a:pt x="281" y="237"/>
                    <a:pt x="281" y="237"/>
                  </a:cubicBezTo>
                  <a:cubicBezTo>
                    <a:pt x="281" y="237"/>
                    <a:pt x="281" y="237"/>
                    <a:pt x="281" y="236"/>
                  </a:cubicBezTo>
                  <a:close/>
                  <a:moveTo>
                    <a:pt x="281" y="238"/>
                  </a:moveTo>
                  <a:cubicBezTo>
                    <a:pt x="281" y="239"/>
                    <a:pt x="281" y="239"/>
                    <a:pt x="281" y="239"/>
                  </a:cubicBezTo>
                  <a:cubicBezTo>
                    <a:pt x="281" y="238"/>
                    <a:pt x="281" y="238"/>
                    <a:pt x="281" y="238"/>
                  </a:cubicBezTo>
                  <a:close/>
                  <a:moveTo>
                    <a:pt x="279" y="238"/>
                  </a:moveTo>
                  <a:cubicBezTo>
                    <a:pt x="279" y="237"/>
                    <a:pt x="279" y="237"/>
                    <a:pt x="279" y="237"/>
                  </a:cubicBezTo>
                  <a:cubicBezTo>
                    <a:pt x="279" y="237"/>
                    <a:pt x="279" y="237"/>
                    <a:pt x="279" y="238"/>
                  </a:cubicBezTo>
                  <a:close/>
                  <a:moveTo>
                    <a:pt x="280" y="236"/>
                  </a:moveTo>
                  <a:cubicBezTo>
                    <a:pt x="280" y="236"/>
                    <a:pt x="280" y="236"/>
                    <a:pt x="280" y="236"/>
                  </a:cubicBezTo>
                  <a:cubicBezTo>
                    <a:pt x="280" y="236"/>
                    <a:pt x="280" y="236"/>
                    <a:pt x="280" y="236"/>
                  </a:cubicBezTo>
                  <a:cubicBezTo>
                    <a:pt x="280" y="237"/>
                    <a:pt x="280" y="237"/>
                    <a:pt x="280" y="236"/>
                  </a:cubicBezTo>
                  <a:close/>
                  <a:moveTo>
                    <a:pt x="282" y="158"/>
                  </a:moveTo>
                  <a:cubicBezTo>
                    <a:pt x="283" y="158"/>
                    <a:pt x="282" y="158"/>
                    <a:pt x="282" y="158"/>
                  </a:cubicBezTo>
                  <a:cubicBezTo>
                    <a:pt x="282" y="159"/>
                    <a:pt x="283" y="159"/>
                    <a:pt x="283" y="159"/>
                  </a:cubicBezTo>
                  <a:cubicBezTo>
                    <a:pt x="283" y="158"/>
                    <a:pt x="283" y="158"/>
                    <a:pt x="282" y="158"/>
                  </a:cubicBezTo>
                  <a:cubicBezTo>
                    <a:pt x="282" y="158"/>
                    <a:pt x="282" y="158"/>
                    <a:pt x="282" y="158"/>
                  </a:cubicBezTo>
                  <a:close/>
                  <a:moveTo>
                    <a:pt x="279" y="237"/>
                  </a:moveTo>
                  <a:cubicBezTo>
                    <a:pt x="279" y="237"/>
                    <a:pt x="279" y="237"/>
                    <a:pt x="279" y="237"/>
                  </a:cubicBezTo>
                  <a:cubicBezTo>
                    <a:pt x="279" y="237"/>
                    <a:pt x="279" y="237"/>
                    <a:pt x="279" y="237"/>
                  </a:cubicBezTo>
                  <a:close/>
                  <a:moveTo>
                    <a:pt x="278" y="155"/>
                  </a:moveTo>
                  <a:cubicBezTo>
                    <a:pt x="278" y="155"/>
                    <a:pt x="278" y="155"/>
                    <a:pt x="278" y="155"/>
                  </a:cubicBezTo>
                  <a:cubicBezTo>
                    <a:pt x="278" y="155"/>
                    <a:pt x="278" y="155"/>
                    <a:pt x="278" y="155"/>
                  </a:cubicBezTo>
                  <a:close/>
                  <a:moveTo>
                    <a:pt x="275" y="157"/>
                  </a:moveTo>
                  <a:cubicBezTo>
                    <a:pt x="275" y="157"/>
                    <a:pt x="275" y="157"/>
                    <a:pt x="275" y="157"/>
                  </a:cubicBezTo>
                  <a:cubicBezTo>
                    <a:pt x="276" y="156"/>
                    <a:pt x="275" y="156"/>
                    <a:pt x="275" y="157"/>
                  </a:cubicBezTo>
                  <a:close/>
                  <a:moveTo>
                    <a:pt x="251" y="216"/>
                  </a:moveTo>
                  <a:cubicBezTo>
                    <a:pt x="251" y="216"/>
                    <a:pt x="252" y="216"/>
                    <a:pt x="251" y="216"/>
                  </a:cubicBezTo>
                  <a:close/>
                  <a:moveTo>
                    <a:pt x="250" y="215"/>
                  </a:moveTo>
                  <a:cubicBezTo>
                    <a:pt x="250" y="215"/>
                    <a:pt x="249" y="215"/>
                    <a:pt x="249" y="215"/>
                  </a:cubicBezTo>
                  <a:cubicBezTo>
                    <a:pt x="250" y="217"/>
                    <a:pt x="250" y="216"/>
                    <a:pt x="250" y="215"/>
                  </a:cubicBezTo>
                  <a:close/>
                  <a:moveTo>
                    <a:pt x="280" y="235"/>
                  </a:moveTo>
                  <a:cubicBezTo>
                    <a:pt x="280" y="235"/>
                    <a:pt x="280" y="235"/>
                    <a:pt x="280" y="235"/>
                  </a:cubicBezTo>
                  <a:cubicBezTo>
                    <a:pt x="280" y="235"/>
                    <a:pt x="280" y="235"/>
                    <a:pt x="280" y="235"/>
                  </a:cubicBezTo>
                  <a:close/>
                  <a:moveTo>
                    <a:pt x="253" y="172"/>
                  </a:moveTo>
                  <a:cubicBezTo>
                    <a:pt x="252" y="172"/>
                    <a:pt x="252" y="172"/>
                    <a:pt x="253" y="172"/>
                  </a:cubicBezTo>
                  <a:cubicBezTo>
                    <a:pt x="253" y="172"/>
                    <a:pt x="253" y="172"/>
                    <a:pt x="253" y="172"/>
                  </a:cubicBezTo>
                  <a:close/>
                  <a:moveTo>
                    <a:pt x="258" y="215"/>
                  </a:moveTo>
                  <a:cubicBezTo>
                    <a:pt x="258" y="215"/>
                    <a:pt x="257" y="215"/>
                    <a:pt x="257" y="215"/>
                  </a:cubicBezTo>
                  <a:cubicBezTo>
                    <a:pt x="257" y="215"/>
                    <a:pt x="257" y="216"/>
                    <a:pt x="257" y="216"/>
                  </a:cubicBezTo>
                  <a:cubicBezTo>
                    <a:pt x="257" y="216"/>
                    <a:pt x="257" y="216"/>
                    <a:pt x="257" y="216"/>
                  </a:cubicBezTo>
                  <a:cubicBezTo>
                    <a:pt x="257" y="216"/>
                    <a:pt x="257" y="217"/>
                    <a:pt x="257" y="217"/>
                  </a:cubicBezTo>
                  <a:cubicBezTo>
                    <a:pt x="258" y="217"/>
                    <a:pt x="257" y="217"/>
                    <a:pt x="258" y="217"/>
                  </a:cubicBezTo>
                  <a:cubicBezTo>
                    <a:pt x="258" y="216"/>
                    <a:pt x="259" y="215"/>
                    <a:pt x="258" y="215"/>
                  </a:cubicBezTo>
                  <a:cubicBezTo>
                    <a:pt x="258" y="215"/>
                    <a:pt x="258" y="215"/>
                    <a:pt x="258" y="215"/>
                  </a:cubicBezTo>
                  <a:close/>
                  <a:moveTo>
                    <a:pt x="276" y="232"/>
                  </a:moveTo>
                  <a:cubicBezTo>
                    <a:pt x="276" y="231"/>
                    <a:pt x="276" y="231"/>
                    <a:pt x="276" y="231"/>
                  </a:cubicBezTo>
                  <a:cubicBezTo>
                    <a:pt x="276" y="231"/>
                    <a:pt x="276" y="232"/>
                    <a:pt x="276" y="232"/>
                  </a:cubicBezTo>
                  <a:close/>
                  <a:moveTo>
                    <a:pt x="265" y="160"/>
                  </a:moveTo>
                  <a:cubicBezTo>
                    <a:pt x="265" y="160"/>
                    <a:pt x="265" y="160"/>
                    <a:pt x="265" y="160"/>
                  </a:cubicBezTo>
                  <a:cubicBezTo>
                    <a:pt x="265" y="159"/>
                    <a:pt x="265" y="159"/>
                    <a:pt x="265" y="160"/>
                  </a:cubicBezTo>
                  <a:close/>
                  <a:moveTo>
                    <a:pt x="248" y="215"/>
                  </a:moveTo>
                  <a:cubicBezTo>
                    <a:pt x="248" y="215"/>
                    <a:pt x="247" y="215"/>
                    <a:pt x="247" y="215"/>
                  </a:cubicBezTo>
                  <a:cubicBezTo>
                    <a:pt x="247" y="216"/>
                    <a:pt x="248" y="216"/>
                    <a:pt x="248" y="216"/>
                  </a:cubicBezTo>
                  <a:cubicBezTo>
                    <a:pt x="248" y="216"/>
                    <a:pt x="248" y="216"/>
                    <a:pt x="248" y="215"/>
                  </a:cubicBezTo>
                  <a:close/>
                  <a:moveTo>
                    <a:pt x="277" y="234"/>
                  </a:moveTo>
                  <a:cubicBezTo>
                    <a:pt x="277" y="233"/>
                    <a:pt x="277" y="233"/>
                    <a:pt x="277" y="233"/>
                  </a:cubicBezTo>
                  <a:cubicBezTo>
                    <a:pt x="276" y="232"/>
                    <a:pt x="276" y="232"/>
                    <a:pt x="276" y="232"/>
                  </a:cubicBezTo>
                  <a:cubicBezTo>
                    <a:pt x="276" y="232"/>
                    <a:pt x="276" y="232"/>
                    <a:pt x="276" y="232"/>
                  </a:cubicBezTo>
                  <a:cubicBezTo>
                    <a:pt x="276" y="232"/>
                    <a:pt x="276" y="232"/>
                    <a:pt x="276" y="232"/>
                  </a:cubicBezTo>
                  <a:cubicBezTo>
                    <a:pt x="276" y="232"/>
                    <a:pt x="276" y="233"/>
                    <a:pt x="277" y="233"/>
                  </a:cubicBezTo>
                  <a:cubicBezTo>
                    <a:pt x="277" y="233"/>
                    <a:pt x="277" y="233"/>
                    <a:pt x="277" y="234"/>
                  </a:cubicBezTo>
                  <a:cubicBezTo>
                    <a:pt x="277" y="234"/>
                    <a:pt x="277" y="234"/>
                    <a:pt x="277" y="234"/>
                  </a:cubicBezTo>
                  <a:cubicBezTo>
                    <a:pt x="277" y="234"/>
                    <a:pt x="277" y="234"/>
                    <a:pt x="278" y="234"/>
                  </a:cubicBezTo>
                  <a:cubicBezTo>
                    <a:pt x="278" y="234"/>
                    <a:pt x="278" y="234"/>
                    <a:pt x="277" y="234"/>
                  </a:cubicBezTo>
                  <a:close/>
                  <a:moveTo>
                    <a:pt x="276" y="236"/>
                  </a:moveTo>
                  <a:cubicBezTo>
                    <a:pt x="276" y="237"/>
                    <a:pt x="276" y="236"/>
                    <a:pt x="276" y="236"/>
                  </a:cubicBezTo>
                  <a:close/>
                  <a:moveTo>
                    <a:pt x="278" y="230"/>
                  </a:moveTo>
                  <a:cubicBezTo>
                    <a:pt x="278" y="230"/>
                    <a:pt x="278" y="230"/>
                    <a:pt x="278" y="230"/>
                  </a:cubicBezTo>
                  <a:close/>
                  <a:moveTo>
                    <a:pt x="277" y="238"/>
                  </a:moveTo>
                  <a:cubicBezTo>
                    <a:pt x="277" y="238"/>
                    <a:pt x="278" y="239"/>
                    <a:pt x="278" y="239"/>
                  </a:cubicBezTo>
                  <a:cubicBezTo>
                    <a:pt x="278" y="239"/>
                    <a:pt x="278" y="239"/>
                    <a:pt x="278" y="240"/>
                  </a:cubicBezTo>
                  <a:cubicBezTo>
                    <a:pt x="279" y="240"/>
                    <a:pt x="280" y="241"/>
                    <a:pt x="280" y="241"/>
                  </a:cubicBezTo>
                  <a:cubicBezTo>
                    <a:pt x="280" y="241"/>
                    <a:pt x="280" y="240"/>
                    <a:pt x="280" y="240"/>
                  </a:cubicBezTo>
                  <a:cubicBezTo>
                    <a:pt x="280" y="240"/>
                    <a:pt x="280" y="240"/>
                    <a:pt x="280" y="240"/>
                  </a:cubicBezTo>
                  <a:cubicBezTo>
                    <a:pt x="279" y="240"/>
                    <a:pt x="279" y="240"/>
                    <a:pt x="279" y="240"/>
                  </a:cubicBezTo>
                  <a:cubicBezTo>
                    <a:pt x="279" y="240"/>
                    <a:pt x="279" y="240"/>
                    <a:pt x="279" y="240"/>
                  </a:cubicBezTo>
                  <a:cubicBezTo>
                    <a:pt x="279" y="239"/>
                    <a:pt x="279" y="239"/>
                    <a:pt x="278" y="239"/>
                  </a:cubicBezTo>
                  <a:cubicBezTo>
                    <a:pt x="278" y="239"/>
                    <a:pt x="278" y="239"/>
                    <a:pt x="278" y="239"/>
                  </a:cubicBezTo>
                  <a:cubicBezTo>
                    <a:pt x="277" y="238"/>
                    <a:pt x="277" y="238"/>
                    <a:pt x="277" y="238"/>
                  </a:cubicBezTo>
                  <a:cubicBezTo>
                    <a:pt x="277" y="238"/>
                    <a:pt x="277" y="238"/>
                    <a:pt x="277" y="238"/>
                  </a:cubicBezTo>
                  <a:close/>
                  <a:moveTo>
                    <a:pt x="279" y="231"/>
                  </a:moveTo>
                  <a:cubicBezTo>
                    <a:pt x="279" y="232"/>
                    <a:pt x="279" y="231"/>
                    <a:pt x="279" y="231"/>
                  </a:cubicBezTo>
                  <a:cubicBezTo>
                    <a:pt x="279" y="231"/>
                    <a:pt x="279" y="231"/>
                    <a:pt x="279" y="231"/>
                  </a:cubicBezTo>
                  <a:close/>
                  <a:moveTo>
                    <a:pt x="266" y="227"/>
                  </a:moveTo>
                  <a:cubicBezTo>
                    <a:pt x="265" y="227"/>
                    <a:pt x="263" y="226"/>
                    <a:pt x="262" y="225"/>
                  </a:cubicBezTo>
                  <a:cubicBezTo>
                    <a:pt x="262" y="225"/>
                    <a:pt x="265" y="230"/>
                    <a:pt x="266" y="229"/>
                  </a:cubicBezTo>
                  <a:cubicBezTo>
                    <a:pt x="266" y="229"/>
                    <a:pt x="266" y="229"/>
                    <a:pt x="265" y="229"/>
                  </a:cubicBezTo>
                  <a:cubicBezTo>
                    <a:pt x="265" y="228"/>
                    <a:pt x="266" y="228"/>
                    <a:pt x="266" y="227"/>
                  </a:cubicBezTo>
                  <a:close/>
                  <a:moveTo>
                    <a:pt x="272" y="229"/>
                  </a:moveTo>
                  <a:cubicBezTo>
                    <a:pt x="272" y="229"/>
                    <a:pt x="272" y="228"/>
                    <a:pt x="272" y="228"/>
                  </a:cubicBezTo>
                  <a:cubicBezTo>
                    <a:pt x="271" y="228"/>
                    <a:pt x="272" y="229"/>
                    <a:pt x="272" y="229"/>
                  </a:cubicBezTo>
                  <a:close/>
                  <a:moveTo>
                    <a:pt x="256" y="218"/>
                  </a:moveTo>
                  <a:cubicBezTo>
                    <a:pt x="257" y="218"/>
                    <a:pt x="257" y="219"/>
                    <a:pt x="257" y="219"/>
                  </a:cubicBezTo>
                  <a:cubicBezTo>
                    <a:pt x="257" y="220"/>
                    <a:pt x="257" y="221"/>
                    <a:pt x="257" y="221"/>
                  </a:cubicBezTo>
                  <a:cubicBezTo>
                    <a:pt x="257" y="221"/>
                    <a:pt x="257" y="222"/>
                    <a:pt x="258" y="221"/>
                  </a:cubicBezTo>
                  <a:cubicBezTo>
                    <a:pt x="259" y="222"/>
                    <a:pt x="259" y="220"/>
                    <a:pt x="258" y="219"/>
                  </a:cubicBezTo>
                  <a:cubicBezTo>
                    <a:pt x="258" y="218"/>
                    <a:pt x="258" y="218"/>
                    <a:pt x="258" y="218"/>
                  </a:cubicBezTo>
                  <a:cubicBezTo>
                    <a:pt x="258" y="217"/>
                    <a:pt x="257" y="218"/>
                    <a:pt x="257" y="217"/>
                  </a:cubicBezTo>
                  <a:cubicBezTo>
                    <a:pt x="257" y="217"/>
                    <a:pt x="256" y="218"/>
                    <a:pt x="256" y="218"/>
                  </a:cubicBezTo>
                  <a:close/>
                  <a:moveTo>
                    <a:pt x="273" y="232"/>
                  </a:moveTo>
                  <a:cubicBezTo>
                    <a:pt x="273" y="232"/>
                    <a:pt x="273" y="232"/>
                    <a:pt x="273" y="232"/>
                  </a:cubicBezTo>
                  <a:cubicBezTo>
                    <a:pt x="273" y="232"/>
                    <a:pt x="273" y="232"/>
                    <a:pt x="273" y="232"/>
                  </a:cubicBezTo>
                  <a:close/>
                  <a:moveTo>
                    <a:pt x="273" y="230"/>
                  </a:moveTo>
                  <a:cubicBezTo>
                    <a:pt x="273" y="231"/>
                    <a:pt x="273" y="231"/>
                    <a:pt x="273" y="231"/>
                  </a:cubicBezTo>
                  <a:cubicBezTo>
                    <a:pt x="273" y="231"/>
                    <a:pt x="273" y="230"/>
                    <a:pt x="273" y="230"/>
                  </a:cubicBezTo>
                  <a:close/>
                  <a:moveTo>
                    <a:pt x="259" y="190"/>
                  </a:moveTo>
                  <a:cubicBezTo>
                    <a:pt x="259" y="191"/>
                    <a:pt x="259" y="191"/>
                    <a:pt x="260" y="191"/>
                  </a:cubicBezTo>
                  <a:cubicBezTo>
                    <a:pt x="261" y="191"/>
                    <a:pt x="258" y="188"/>
                    <a:pt x="259" y="190"/>
                  </a:cubicBezTo>
                  <a:close/>
                  <a:moveTo>
                    <a:pt x="261" y="193"/>
                  </a:moveTo>
                  <a:cubicBezTo>
                    <a:pt x="262" y="193"/>
                    <a:pt x="262" y="193"/>
                    <a:pt x="261" y="192"/>
                  </a:cubicBezTo>
                  <a:cubicBezTo>
                    <a:pt x="261" y="192"/>
                    <a:pt x="261" y="193"/>
                    <a:pt x="261" y="193"/>
                  </a:cubicBezTo>
                  <a:close/>
                  <a:moveTo>
                    <a:pt x="260" y="192"/>
                  </a:moveTo>
                  <a:cubicBezTo>
                    <a:pt x="260" y="193"/>
                    <a:pt x="261" y="193"/>
                    <a:pt x="260" y="192"/>
                  </a:cubicBezTo>
                  <a:cubicBezTo>
                    <a:pt x="260" y="192"/>
                    <a:pt x="260" y="192"/>
                    <a:pt x="260" y="192"/>
                  </a:cubicBezTo>
                  <a:close/>
                  <a:moveTo>
                    <a:pt x="260" y="190"/>
                  </a:moveTo>
                  <a:cubicBezTo>
                    <a:pt x="260" y="190"/>
                    <a:pt x="260" y="190"/>
                    <a:pt x="260" y="190"/>
                  </a:cubicBezTo>
                  <a:cubicBezTo>
                    <a:pt x="260" y="190"/>
                    <a:pt x="259" y="190"/>
                    <a:pt x="260" y="190"/>
                  </a:cubicBezTo>
                  <a:close/>
                  <a:moveTo>
                    <a:pt x="259" y="191"/>
                  </a:moveTo>
                  <a:cubicBezTo>
                    <a:pt x="259" y="193"/>
                    <a:pt x="259" y="191"/>
                    <a:pt x="259" y="191"/>
                  </a:cubicBezTo>
                  <a:close/>
                  <a:moveTo>
                    <a:pt x="259" y="191"/>
                  </a:moveTo>
                  <a:cubicBezTo>
                    <a:pt x="259" y="191"/>
                    <a:pt x="259" y="191"/>
                    <a:pt x="259" y="191"/>
                  </a:cubicBezTo>
                  <a:cubicBezTo>
                    <a:pt x="258" y="190"/>
                    <a:pt x="259" y="191"/>
                    <a:pt x="259" y="191"/>
                  </a:cubicBezTo>
                  <a:close/>
                  <a:moveTo>
                    <a:pt x="260" y="189"/>
                  </a:moveTo>
                  <a:cubicBezTo>
                    <a:pt x="260" y="189"/>
                    <a:pt x="260" y="190"/>
                    <a:pt x="260" y="189"/>
                  </a:cubicBezTo>
                  <a:cubicBezTo>
                    <a:pt x="260" y="189"/>
                    <a:pt x="260" y="189"/>
                    <a:pt x="260" y="189"/>
                  </a:cubicBezTo>
                  <a:close/>
                  <a:moveTo>
                    <a:pt x="257" y="186"/>
                  </a:moveTo>
                  <a:cubicBezTo>
                    <a:pt x="258" y="186"/>
                    <a:pt x="261" y="186"/>
                    <a:pt x="260" y="185"/>
                  </a:cubicBezTo>
                  <a:cubicBezTo>
                    <a:pt x="259" y="185"/>
                    <a:pt x="256" y="185"/>
                    <a:pt x="257" y="186"/>
                  </a:cubicBezTo>
                  <a:cubicBezTo>
                    <a:pt x="257" y="186"/>
                    <a:pt x="257" y="186"/>
                    <a:pt x="257" y="186"/>
                  </a:cubicBezTo>
                  <a:cubicBezTo>
                    <a:pt x="257" y="186"/>
                    <a:pt x="257" y="186"/>
                    <a:pt x="257" y="186"/>
                  </a:cubicBezTo>
                  <a:close/>
                  <a:moveTo>
                    <a:pt x="262" y="193"/>
                  </a:moveTo>
                  <a:cubicBezTo>
                    <a:pt x="262" y="193"/>
                    <a:pt x="262" y="193"/>
                    <a:pt x="262" y="193"/>
                  </a:cubicBezTo>
                  <a:cubicBezTo>
                    <a:pt x="262" y="193"/>
                    <a:pt x="262" y="192"/>
                    <a:pt x="262" y="193"/>
                  </a:cubicBezTo>
                  <a:close/>
                  <a:moveTo>
                    <a:pt x="256" y="192"/>
                  </a:moveTo>
                  <a:cubicBezTo>
                    <a:pt x="255" y="192"/>
                    <a:pt x="255" y="192"/>
                    <a:pt x="255" y="192"/>
                  </a:cubicBezTo>
                  <a:cubicBezTo>
                    <a:pt x="255" y="192"/>
                    <a:pt x="256" y="192"/>
                    <a:pt x="256" y="192"/>
                  </a:cubicBezTo>
                  <a:close/>
                  <a:moveTo>
                    <a:pt x="256" y="192"/>
                  </a:moveTo>
                  <a:cubicBezTo>
                    <a:pt x="256" y="192"/>
                    <a:pt x="256" y="192"/>
                    <a:pt x="256" y="192"/>
                  </a:cubicBezTo>
                  <a:cubicBezTo>
                    <a:pt x="256" y="192"/>
                    <a:pt x="256" y="192"/>
                    <a:pt x="256" y="192"/>
                  </a:cubicBezTo>
                  <a:close/>
                  <a:moveTo>
                    <a:pt x="262" y="194"/>
                  </a:moveTo>
                  <a:cubicBezTo>
                    <a:pt x="262" y="194"/>
                    <a:pt x="262" y="194"/>
                    <a:pt x="262" y="194"/>
                  </a:cubicBezTo>
                  <a:cubicBezTo>
                    <a:pt x="262" y="195"/>
                    <a:pt x="263" y="194"/>
                    <a:pt x="262" y="194"/>
                  </a:cubicBezTo>
                  <a:close/>
                  <a:moveTo>
                    <a:pt x="261" y="190"/>
                  </a:moveTo>
                  <a:cubicBezTo>
                    <a:pt x="261" y="190"/>
                    <a:pt x="260" y="190"/>
                    <a:pt x="260" y="190"/>
                  </a:cubicBezTo>
                  <a:cubicBezTo>
                    <a:pt x="260" y="191"/>
                    <a:pt x="260" y="191"/>
                    <a:pt x="260" y="191"/>
                  </a:cubicBezTo>
                  <a:cubicBezTo>
                    <a:pt x="260" y="191"/>
                    <a:pt x="261" y="191"/>
                    <a:pt x="261" y="192"/>
                  </a:cubicBezTo>
                  <a:cubicBezTo>
                    <a:pt x="261" y="192"/>
                    <a:pt x="262" y="193"/>
                    <a:pt x="262" y="192"/>
                  </a:cubicBezTo>
                  <a:cubicBezTo>
                    <a:pt x="261" y="192"/>
                    <a:pt x="262" y="191"/>
                    <a:pt x="262" y="191"/>
                  </a:cubicBezTo>
                  <a:cubicBezTo>
                    <a:pt x="262" y="191"/>
                    <a:pt x="262" y="190"/>
                    <a:pt x="262" y="190"/>
                  </a:cubicBezTo>
                  <a:cubicBezTo>
                    <a:pt x="261" y="189"/>
                    <a:pt x="262" y="192"/>
                    <a:pt x="261" y="190"/>
                  </a:cubicBezTo>
                  <a:close/>
                  <a:moveTo>
                    <a:pt x="274" y="179"/>
                  </a:moveTo>
                  <a:cubicBezTo>
                    <a:pt x="274" y="179"/>
                    <a:pt x="273" y="178"/>
                    <a:pt x="274" y="179"/>
                  </a:cubicBezTo>
                  <a:close/>
                  <a:moveTo>
                    <a:pt x="276" y="191"/>
                  </a:moveTo>
                  <a:cubicBezTo>
                    <a:pt x="276" y="191"/>
                    <a:pt x="276" y="192"/>
                    <a:pt x="276" y="192"/>
                  </a:cubicBezTo>
                  <a:cubicBezTo>
                    <a:pt x="276" y="191"/>
                    <a:pt x="276" y="191"/>
                    <a:pt x="276" y="191"/>
                  </a:cubicBezTo>
                  <a:close/>
                  <a:moveTo>
                    <a:pt x="275" y="191"/>
                  </a:moveTo>
                  <a:cubicBezTo>
                    <a:pt x="275" y="192"/>
                    <a:pt x="275" y="192"/>
                    <a:pt x="276" y="192"/>
                  </a:cubicBezTo>
                  <a:cubicBezTo>
                    <a:pt x="275" y="191"/>
                    <a:pt x="276" y="191"/>
                    <a:pt x="275" y="191"/>
                  </a:cubicBezTo>
                  <a:cubicBezTo>
                    <a:pt x="274" y="191"/>
                    <a:pt x="275" y="191"/>
                    <a:pt x="275" y="191"/>
                  </a:cubicBezTo>
                  <a:close/>
                  <a:moveTo>
                    <a:pt x="276" y="193"/>
                  </a:moveTo>
                  <a:cubicBezTo>
                    <a:pt x="276" y="192"/>
                    <a:pt x="276" y="192"/>
                    <a:pt x="276" y="192"/>
                  </a:cubicBezTo>
                  <a:cubicBezTo>
                    <a:pt x="276" y="192"/>
                    <a:pt x="276" y="193"/>
                    <a:pt x="276" y="193"/>
                  </a:cubicBezTo>
                  <a:close/>
                  <a:moveTo>
                    <a:pt x="275" y="193"/>
                  </a:moveTo>
                  <a:cubicBezTo>
                    <a:pt x="275" y="193"/>
                    <a:pt x="274" y="193"/>
                    <a:pt x="274" y="193"/>
                  </a:cubicBezTo>
                  <a:cubicBezTo>
                    <a:pt x="274" y="193"/>
                    <a:pt x="276" y="193"/>
                    <a:pt x="276" y="193"/>
                  </a:cubicBezTo>
                  <a:cubicBezTo>
                    <a:pt x="275" y="192"/>
                    <a:pt x="275" y="192"/>
                    <a:pt x="275" y="192"/>
                  </a:cubicBezTo>
                  <a:cubicBezTo>
                    <a:pt x="274" y="191"/>
                    <a:pt x="275" y="193"/>
                    <a:pt x="275" y="193"/>
                  </a:cubicBezTo>
                  <a:close/>
                  <a:moveTo>
                    <a:pt x="285" y="163"/>
                  </a:moveTo>
                  <a:cubicBezTo>
                    <a:pt x="285" y="163"/>
                    <a:pt x="285" y="163"/>
                    <a:pt x="285" y="163"/>
                  </a:cubicBezTo>
                  <a:cubicBezTo>
                    <a:pt x="285" y="163"/>
                    <a:pt x="285" y="163"/>
                    <a:pt x="285" y="163"/>
                  </a:cubicBezTo>
                  <a:close/>
                  <a:moveTo>
                    <a:pt x="260" y="186"/>
                  </a:moveTo>
                  <a:cubicBezTo>
                    <a:pt x="260" y="187"/>
                    <a:pt x="260" y="187"/>
                    <a:pt x="260" y="187"/>
                  </a:cubicBezTo>
                  <a:cubicBezTo>
                    <a:pt x="260" y="186"/>
                    <a:pt x="260" y="186"/>
                    <a:pt x="260" y="186"/>
                  </a:cubicBezTo>
                  <a:close/>
                  <a:moveTo>
                    <a:pt x="278" y="176"/>
                  </a:moveTo>
                  <a:cubicBezTo>
                    <a:pt x="278" y="176"/>
                    <a:pt x="278" y="175"/>
                    <a:pt x="278" y="176"/>
                  </a:cubicBezTo>
                  <a:cubicBezTo>
                    <a:pt x="278" y="176"/>
                    <a:pt x="278" y="176"/>
                    <a:pt x="278" y="176"/>
                  </a:cubicBezTo>
                  <a:close/>
                  <a:moveTo>
                    <a:pt x="268" y="191"/>
                  </a:moveTo>
                  <a:cubicBezTo>
                    <a:pt x="268" y="191"/>
                    <a:pt x="268" y="191"/>
                    <a:pt x="268" y="191"/>
                  </a:cubicBezTo>
                  <a:cubicBezTo>
                    <a:pt x="267" y="194"/>
                    <a:pt x="268" y="192"/>
                    <a:pt x="268" y="191"/>
                  </a:cubicBezTo>
                  <a:close/>
                  <a:moveTo>
                    <a:pt x="270" y="191"/>
                  </a:moveTo>
                  <a:cubicBezTo>
                    <a:pt x="270" y="191"/>
                    <a:pt x="270" y="191"/>
                    <a:pt x="270" y="191"/>
                  </a:cubicBezTo>
                  <a:cubicBezTo>
                    <a:pt x="270" y="191"/>
                    <a:pt x="268" y="193"/>
                    <a:pt x="270" y="191"/>
                  </a:cubicBezTo>
                  <a:cubicBezTo>
                    <a:pt x="271" y="191"/>
                    <a:pt x="270" y="191"/>
                    <a:pt x="270" y="191"/>
                  </a:cubicBezTo>
                  <a:close/>
                  <a:moveTo>
                    <a:pt x="275" y="188"/>
                  </a:moveTo>
                  <a:cubicBezTo>
                    <a:pt x="275" y="188"/>
                    <a:pt x="275" y="188"/>
                    <a:pt x="275" y="188"/>
                  </a:cubicBezTo>
                  <a:cubicBezTo>
                    <a:pt x="275" y="189"/>
                    <a:pt x="276" y="188"/>
                    <a:pt x="275" y="188"/>
                  </a:cubicBezTo>
                  <a:close/>
                  <a:moveTo>
                    <a:pt x="265" y="194"/>
                  </a:moveTo>
                  <a:cubicBezTo>
                    <a:pt x="265" y="194"/>
                    <a:pt x="265" y="194"/>
                    <a:pt x="265" y="194"/>
                  </a:cubicBezTo>
                  <a:cubicBezTo>
                    <a:pt x="266" y="196"/>
                    <a:pt x="265" y="193"/>
                    <a:pt x="265" y="194"/>
                  </a:cubicBezTo>
                  <a:close/>
                  <a:moveTo>
                    <a:pt x="272" y="186"/>
                  </a:moveTo>
                  <a:cubicBezTo>
                    <a:pt x="272" y="186"/>
                    <a:pt x="272" y="185"/>
                    <a:pt x="272" y="185"/>
                  </a:cubicBezTo>
                  <a:cubicBezTo>
                    <a:pt x="271" y="185"/>
                    <a:pt x="272" y="186"/>
                    <a:pt x="272" y="186"/>
                  </a:cubicBezTo>
                  <a:cubicBezTo>
                    <a:pt x="272" y="186"/>
                    <a:pt x="272" y="186"/>
                    <a:pt x="272" y="186"/>
                  </a:cubicBezTo>
                  <a:close/>
                  <a:moveTo>
                    <a:pt x="272" y="186"/>
                  </a:moveTo>
                  <a:cubicBezTo>
                    <a:pt x="272" y="186"/>
                    <a:pt x="272" y="186"/>
                    <a:pt x="272" y="186"/>
                  </a:cubicBezTo>
                  <a:cubicBezTo>
                    <a:pt x="272" y="186"/>
                    <a:pt x="272" y="186"/>
                    <a:pt x="272" y="185"/>
                  </a:cubicBezTo>
                  <a:cubicBezTo>
                    <a:pt x="271" y="186"/>
                    <a:pt x="271" y="186"/>
                    <a:pt x="272" y="186"/>
                  </a:cubicBezTo>
                  <a:close/>
                  <a:moveTo>
                    <a:pt x="265" y="217"/>
                  </a:moveTo>
                  <a:cubicBezTo>
                    <a:pt x="265" y="217"/>
                    <a:pt x="266" y="218"/>
                    <a:pt x="266" y="218"/>
                  </a:cubicBezTo>
                  <a:cubicBezTo>
                    <a:pt x="266" y="218"/>
                    <a:pt x="265" y="217"/>
                    <a:pt x="265" y="217"/>
                  </a:cubicBezTo>
                  <a:close/>
                  <a:moveTo>
                    <a:pt x="279" y="232"/>
                  </a:moveTo>
                  <a:cubicBezTo>
                    <a:pt x="279" y="232"/>
                    <a:pt x="279" y="232"/>
                    <a:pt x="278" y="232"/>
                  </a:cubicBezTo>
                  <a:cubicBezTo>
                    <a:pt x="279" y="232"/>
                    <a:pt x="279" y="232"/>
                    <a:pt x="279" y="232"/>
                  </a:cubicBezTo>
                  <a:close/>
                  <a:moveTo>
                    <a:pt x="278" y="235"/>
                  </a:moveTo>
                  <a:cubicBezTo>
                    <a:pt x="278" y="235"/>
                    <a:pt x="278" y="236"/>
                    <a:pt x="278" y="236"/>
                  </a:cubicBezTo>
                  <a:cubicBezTo>
                    <a:pt x="278" y="235"/>
                    <a:pt x="278" y="235"/>
                    <a:pt x="278" y="235"/>
                  </a:cubicBezTo>
                  <a:close/>
                  <a:moveTo>
                    <a:pt x="265" y="216"/>
                  </a:moveTo>
                  <a:cubicBezTo>
                    <a:pt x="265" y="216"/>
                    <a:pt x="265" y="216"/>
                    <a:pt x="265" y="216"/>
                  </a:cubicBezTo>
                  <a:cubicBezTo>
                    <a:pt x="265" y="216"/>
                    <a:pt x="265" y="216"/>
                    <a:pt x="265" y="216"/>
                  </a:cubicBezTo>
                  <a:close/>
                  <a:moveTo>
                    <a:pt x="265" y="215"/>
                  </a:moveTo>
                  <a:cubicBezTo>
                    <a:pt x="265" y="215"/>
                    <a:pt x="265" y="215"/>
                    <a:pt x="265" y="215"/>
                  </a:cubicBezTo>
                  <a:close/>
                  <a:moveTo>
                    <a:pt x="267" y="220"/>
                  </a:moveTo>
                  <a:cubicBezTo>
                    <a:pt x="267" y="220"/>
                    <a:pt x="267" y="220"/>
                    <a:pt x="267" y="220"/>
                  </a:cubicBezTo>
                  <a:cubicBezTo>
                    <a:pt x="267" y="220"/>
                    <a:pt x="267" y="220"/>
                    <a:pt x="267" y="220"/>
                  </a:cubicBezTo>
                  <a:close/>
                  <a:moveTo>
                    <a:pt x="254" y="191"/>
                  </a:moveTo>
                  <a:cubicBezTo>
                    <a:pt x="254" y="191"/>
                    <a:pt x="254" y="192"/>
                    <a:pt x="254" y="192"/>
                  </a:cubicBezTo>
                  <a:cubicBezTo>
                    <a:pt x="254" y="192"/>
                    <a:pt x="254" y="191"/>
                    <a:pt x="254" y="191"/>
                  </a:cubicBezTo>
                  <a:close/>
                  <a:moveTo>
                    <a:pt x="265" y="215"/>
                  </a:moveTo>
                  <a:cubicBezTo>
                    <a:pt x="264" y="213"/>
                    <a:pt x="265" y="217"/>
                    <a:pt x="265" y="215"/>
                  </a:cubicBezTo>
                  <a:close/>
                  <a:moveTo>
                    <a:pt x="282" y="240"/>
                  </a:moveTo>
                  <a:cubicBezTo>
                    <a:pt x="282" y="240"/>
                    <a:pt x="283" y="240"/>
                    <a:pt x="283" y="240"/>
                  </a:cubicBezTo>
                  <a:cubicBezTo>
                    <a:pt x="282" y="240"/>
                    <a:pt x="282" y="240"/>
                    <a:pt x="282" y="240"/>
                  </a:cubicBezTo>
                  <a:cubicBezTo>
                    <a:pt x="282" y="240"/>
                    <a:pt x="282" y="240"/>
                    <a:pt x="282" y="240"/>
                  </a:cubicBezTo>
                  <a:cubicBezTo>
                    <a:pt x="282" y="240"/>
                    <a:pt x="282" y="240"/>
                    <a:pt x="282" y="240"/>
                  </a:cubicBezTo>
                  <a:cubicBezTo>
                    <a:pt x="282" y="240"/>
                    <a:pt x="282" y="240"/>
                    <a:pt x="282" y="240"/>
                  </a:cubicBezTo>
                  <a:close/>
                  <a:moveTo>
                    <a:pt x="254" y="192"/>
                  </a:moveTo>
                  <a:cubicBezTo>
                    <a:pt x="254" y="192"/>
                    <a:pt x="254" y="192"/>
                    <a:pt x="254" y="192"/>
                  </a:cubicBezTo>
                  <a:cubicBezTo>
                    <a:pt x="254" y="192"/>
                    <a:pt x="254" y="192"/>
                    <a:pt x="254" y="192"/>
                  </a:cubicBezTo>
                  <a:close/>
                  <a:moveTo>
                    <a:pt x="268" y="220"/>
                  </a:moveTo>
                  <a:cubicBezTo>
                    <a:pt x="268" y="221"/>
                    <a:pt x="268" y="220"/>
                    <a:pt x="268" y="220"/>
                  </a:cubicBezTo>
                  <a:cubicBezTo>
                    <a:pt x="268" y="220"/>
                    <a:pt x="268" y="220"/>
                    <a:pt x="268" y="220"/>
                  </a:cubicBezTo>
                  <a:close/>
                  <a:moveTo>
                    <a:pt x="269" y="221"/>
                  </a:moveTo>
                  <a:cubicBezTo>
                    <a:pt x="269" y="221"/>
                    <a:pt x="269" y="221"/>
                    <a:pt x="268" y="221"/>
                  </a:cubicBezTo>
                  <a:cubicBezTo>
                    <a:pt x="268" y="221"/>
                    <a:pt x="269" y="221"/>
                    <a:pt x="269" y="221"/>
                  </a:cubicBezTo>
                  <a:close/>
                  <a:moveTo>
                    <a:pt x="223" y="148"/>
                  </a:moveTo>
                  <a:cubicBezTo>
                    <a:pt x="223" y="148"/>
                    <a:pt x="223" y="148"/>
                    <a:pt x="223" y="148"/>
                  </a:cubicBezTo>
                  <a:cubicBezTo>
                    <a:pt x="223" y="148"/>
                    <a:pt x="224" y="148"/>
                    <a:pt x="224" y="148"/>
                  </a:cubicBezTo>
                  <a:cubicBezTo>
                    <a:pt x="224" y="148"/>
                    <a:pt x="224" y="148"/>
                    <a:pt x="224" y="148"/>
                  </a:cubicBezTo>
                  <a:cubicBezTo>
                    <a:pt x="224" y="148"/>
                    <a:pt x="225" y="148"/>
                    <a:pt x="225" y="148"/>
                  </a:cubicBezTo>
                  <a:cubicBezTo>
                    <a:pt x="225" y="148"/>
                    <a:pt x="225" y="148"/>
                    <a:pt x="225" y="148"/>
                  </a:cubicBezTo>
                  <a:cubicBezTo>
                    <a:pt x="225" y="148"/>
                    <a:pt x="226" y="148"/>
                    <a:pt x="226" y="148"/>
                  </a:cubicBezTo>
                  <a:cubicBezTo>
                    <a:pt x="226" y="148"/>
                    <a:pt x="226" y="148"/>
                    <a:pt x="226" y="148"/>
                  </a:cubicBezTo>
                  <a:cubicBezTo>
                    <a:pt x="227" y="148"/>
                    <a:pt x="227" y="148"/>
                    <a:pt x="227" y="148"/>
                  </a:cubicBezTo>
                  <a:cubicBezTo>
                    <a:pt x="227" y="148"/>
                    <a:pt x="227" y="148"/>
                    <a:pt x="227" y="148"/>
                  </a:cubicBezTo>
                  <a:cubicBezTo>
                    <a:pt x="227" y="148"/>
                    <a:pt x="228" y="148"/>
                    <a:pt x="228" y="147"/>
                  </a:cubicBezTo>
                  <a:cubicBezTo>
                    <a:pt x="227" y="147"/>
                    <a:pt x="227" y="147"/>
                    <a:pt x="227" y="147"/>
                  </a:cubicBezTo>
                  <a:cubicBezTo>
                    <a:pt x="227" y="147"/>
                    <a:pt x="228" y="147"/>
                    <a:pt x="228" y="147"/>
                  </a:cubicBezTo>
                  <a:cubicBezTo>
                    <a:pt x="228" y="147"/>
                    <a:pt x="227" y="147"/>
                    <a:pt x="227" y="147"/>
                  </a:cubicBezTo>
                  <a:cubicBezTo>
                    <a:pt x="227" y="147"/>
                    <a:pt x="227" y="147"/>
                    <a:pt x="228" y="147"/>
                  </a:cubicBezTo>
                  <a:cubicBezTo>
                    <a:pt x="228" y="147"/>
                    <a:pt x="228" y="147"/>
                    <a:pt x="228" y="147"/>
                  </a:cubicBezTo>
                  <a:cubicBezTo>
                    <a:pt x="228" y="147"/>
                    <a:pt x="228" y="147"/>
                    <a:pt x="228" y="147"/>
                  </a:cubicBezTo>
                  <a:cubicBezTo>
                    <a:pt x="228" y="147"/>
                    <a:pt x="228" y="147"/>
                    <a:pt x="228" y="146"/>
                  </a:cubicBezTo>
                  <a:cubicBezTo>
                    <a:pt x="228" y="147"/>
                    <a:pt x="228" y="147"/>
                    <a:pt x="228" y="147"/>
                  </a:cubicBezTo>
                  <a:cubicBezTo>
                    <a:pt x="228" y="147"/>
                    <a:pt x="228" y="146"/>
                    <a:pt x="228" y="146"/>
                  </a:cubicBezTo>
                  <a:cubicBezTo>
                    <a:pt x="228" y="146"/>
                    <a:pt x="228" y="146"/>
                    <a:pt x="228" y="146"/>
                  </a:cubicBezTo>
                  <a:cubicBezTo>
                    <a:pt x="228" y="146"/>
                    <a:pt x="228" y="146"/>
                    <a:pt x="228" y="146"/>
                  </a:cubicBezTo>
                  <a:cubicBezTo>
                    <a:pt x="228" y="146"/>
                    <a:pt x="228" y="146"/>
                    <a:pt x="228" y="146"/>
                  </a:cubicBezTo>
                  <a:cubicBezTo>
                    <a:pt x="228" y="146"/>
                    <a:pt x="228" y="146"/>
                    <a:pt x="228" y="146"/>
                  </a:cubicBezTo>
                  <a:cubicBezTo>
                    <a:pt x="228" y="146"/>
                    <a:pt x="228" y="146"/>
                    <a:pt x="228" y="146"/>
                  </a:cubicBezTo>
                  <a:cubicBezTo>
                    <a:pt x="228" y="146"/>
                    <a:pt x="228" y="146"/>
                    <a:pt x="228" y="146"/>
                  </a:cubicBezTo>
                  <a:cubicBezTo>
                    <a:pt x="228" y="146"/>
                    <a:pt x="228" y="146"/>
                    <a:pt x="228" y="146"/>
                  </a:cubicBezTo>
                  <a:cubicBezTo>
                    <a:pt x="228" y="145"/>
                    <a:pt x="228" y="145"/>
                    <a:pt x="228" y="145"/>
                  </a:cubicBezTo>
                  <a:cubicBezTo>
                    <a:pt x="228" y="145"/>
                    <a:pt x="228" y="145"/>
                    <a:pt x="228" y="145"/>
                  </a:cubicBezTo>
                  <a:cubicBezTo>
                    <a:pt x="228" y="145"/>
                    <a:pt x="228" y="145"/>
                    <a:pt x="228" y="145"/>
                  </a:cubicBezTo>
                  <a:cubicBezTo>
                    <a:pt x="228" y="144"/>
                    <a:pt x="227" y="144"/>
                    <a:pt x="227" y="144"/>
                  </a:cubicBezTo>
                  <a:cubicBezTo>
                    <a:pt x="227" y="144"/>
                    <a:pt x="227" y="144"/>
                    <a:pt x="227" y="144"/>
                  </a:cubicBezTo>
                  <a:cubicBezTo>
                    <a:pt x="227" y="144"/>
                    <a:pt x="227" y="144"/>
                    <a:pt x="227" y="144"/>
                  </a:cubicBezTo>
                  <a:cubicBezTo>
                    <a:pt x="227" y="144"/>
                    <a:pt x="227" y="144"/>
                    <a:pt x="227" y="144"/>
                  </a:cubicBezTo>
                  <a:cubicBezTo>
                    <a:pt x="227" y="143"/>
                    <a:pt x="227" y="143"/>
                    <a:pt x="227" y="143"/>
                  </a:cubicBezTo>
                  <a:cubicBezTo>
                    <a:pt x="227" y="143"/>
                    <a:pt x="227" y="143"/>
                    <a:pt x="227" y="143"/>
                  </a:cubicBezTo>
                  <a:cubicBezTo>
                    <a:pt x="227" y="143"/>
                    <a:pt x="227" y="142"/>
                    <a:pt x="227" y="142"/>
                  </a:cubicBezTo>
                  <a:cubicBezTo>
                    <a:pt x="226" y="142"/>
                    <a:pt x="226" y="142"/>
                    <a:pt x="226" y="142"/>
                  </a:cubicBezTo>
                  <a:cubicBezTo>
                    <a:pt x="226" y="142"/>
                    <a:pt x="226" y="142"/>
                    <a:pt x="226" y="142"/>
                  </a:cubicBezTo>
                  <a:cubicBezTo>
                    <a:pt x="226" y="141"/>
                    <a:pt x="226" y="141"/>
                    <a:pt x="227" y="141"/>
                  </a:cubicBezTo>
                  <a:cubicBezTo>
                    <a:pt x="226" y="141"/>
                    <a:pt x="226" y="141"/>
                    <a:pt x="226" y="141"/>
                  </a:cubicBezTo>
                  <a:cubicBezTo>
                    <a:pt x="226" y="141"/>
                    <a:pt x="226" y="141"/>
                    <a:pt x="226" y="141"/>
                  </a:cubicBezTo>
                  <a:cubicBezTo>
                    <a:pt x="226" y="141"/>
                    <a:pt x="226" y="141"/>
                    <a:pt x="226" y="141"/>
                  </a:cubicBezTo>
                  <a:cubicBezTo>
                    <a:pt x="226" y="141"/>
                    <a:pt x="226" y="142"/>
                    <a:pt x="226" y="142"/>
                  </a:cubicBezTo>
                  <a:cubicBezTo>
                    <a:pt x="226" y="142"/>
                    <a:pt x="226" y="141"/>
                    <a:pt x="225" y="141"/>
                  </a:cubicBezTo>
                  <a:cubicBezTo>
                    <a:pt x="225" y="141"/>
                    <a:pt x="225" y="141"/>
                    <a:pt x="225" y="141"/>
                  </a:cubicBezTo>
                  <a:cubicBezTo>
                    <a:pt x="224" y="140"/>
                    <a:pt x="224" y="140"/>
                    <a:pt x="224" y="141"/>
                  </a:cubicBezTo>
                  <a:cubicBezTo>
                    <a:pt x="224" y="141"/>
                    <a:pt x="224" y="141"/>
                    <a:pt x="224" y="141"/>
                  </a:cubicBezTo>
                  <a:cubicBezTo>
                    <a:pt x="224" y="141"/>
                    <a:pt x="224" y="141"/>
                    <a:pt x="224" y="141"/>
                  </a:cubicBezTo>
                  <a:cubicBezTo>
                    <a:pt x="224" y="140"/>
                    <a:pt x="223" y="140"/>
                    <a:pt x="223" y="140"/>
                  </a:cubicBezTo>
                  <a:cubicBezTo>
                    <a:pt x="223" y="141"/>
                    <a:pt x="223" y="141"/>
                    <a:pt x="223" y="141"/>
                  </a:cubicBezTo>
                  <a:cubicBezTo>
                    <a:pt x="223" y="141"/>
                    <a:pt x="223" y="141"/>
                    <a:pt x="223" y="141"/>
                  </a:cubicBezTo>
                  <a:cubicBezTo>
                    <a:pt x="223" y="141"/>
                    <a:pt x="223" y="140"/>
                    <a:pt x="222" y="140"/>
                  </a:cubicBezTo>
                  <a:cubicBezTo>
                    <a:pt x="222" y="140"/>
                    <a:pt x="222" y="140"/>
                    <a:pt x="222" y="140"/>
                  </a:cubicBezTo>
                  <a:cubicBezTo>
                    <a:pt x="222" y="140"/>
                    <a:pt x="222" y="140"/>
                    <a:pt x="222" y="140"/>
                  </a:cubicBezTo>
                  <a:cubicBezTo>
                    <a:pt x="222" y="141"/>
                    <a:pt x="222" y="141"/>
                    <a:pt x="222" y="141"/>
                  </a:cubicBezTo>
                  <a:cubicBezTo>
                    <a:pt x="222" y="141"/>
                    <a:pt x="222" y="141"/>
                    <a:pt x="222" y="141"/>
                  </a:cubicBezTo>
                  <a:cubicBezTo>
                    <a:pt x="222" y="141"/>
                    <a:pt x="222" y="141"/>
                    <a:pt x="222" y="141"/>
                  </a:cubicBezTo>
                  <a:cubicBezTo>
                    <a:pt x="222" y="141"/>
                    <a:pt x="222" y="140"/>
                    <a:pt x="222" y="140"/>
                  </a:cubicBezTo>
                  <a:cubicBezTo>
                    <a:pt x="222" y="140"/>
                    <a:pt x="222" y="140"/>
                    <a:pt x="222" y="140"/>
                  </a:cubicBezTo>
                  <a:cubicBezTo>
                    <a:pt x="222" y="140"/>
                    <a:pt x="222" y="140"/>
                    <a:pt x="221" y="140"/>
                  </a:cubicBezTo>
                  <a:cubicBezTo>
                    <a:pt x="221" y="139"/>
                    <a:pt x="221" y="139"/>
                    <a:pt x="221" y="139"/>
                  </a:cubicBezTo>
                  <a:cubicBezTo>
                    <a:pt x="221" y="139"/>
                    <a:pt x="220" y="139"/>
                    <a:pt x="220" y="139"/>
                  </a:cubicBezTo>
                  <a:cubicBezTo>
                    <a:pt x="220" y="140"/>
                    <a:pt x="220" y="140"/>
                    <a:pt x="220" y="140"/>
                  </a:cubicBezTo>
                  <a:cubicBezTo>
                    <a:pt x="220" y="140"/>
                    <a:pt x="220" y="140"/>
                    <a:pt x="220" y="140"/>
                  </a:cubicBezTo>
                  <a:cubicBezTo>
                    <a:pt x="220" y="139"/>
                    <a:pt x="220" y="139"/>
                    <a:pt x="220" y="139"/>
                  </a:cubicBezTo>
                  <a:cubicBezTo>
                    <a:pt x="220" y="139"/>
                    <a:pt x="220" y="139"/>
                    <a:pt x="220" y="139"/>
                  </a:cubicBezTo>
                  <a:cubicBezTo>
                    <a:pt x="219" y="138"/>
                    <a:pt x="219" y="138"/>
                    <a:pt x="219" y="138"/>
                  </a:cubicBezTo>
                  <a:cubicBezTo>
                    <a:pt x="219" y="139"/>
                    <a:pt x="219" y="139"/>
                    <a:pt x="219" y="139"/>
                  </a:cubicBezTo>
                  <a:cubicBezTo>
                    <a:pt x="219" y="139"/>
                    <a:pt x="219" y="140"/>
                    <a:pt x="219" y="140"/>
                  </a:cubicBezTo>
                  <a:cubicBezTo>
                    <a:pt x="219" y="140"/>
                    <a:pt x="219" y="140"/>
                    <a:pt x="219" y="140"/>
                  </a:cubicBezTo>
                  <a:cubicBezTo>
                    <a:pt x="219" y="140"/>
                    <a:pt x="219" y="140"/>
                    <a:pt x="219" y="139"/>
                  </a:cubicBezTo>
                  <a:cubicBezTo>
                    <a:pt x="218" y="139"/>
                    <a:pt x="218" y="140"/>
                    <a:pt x="218" y="140"/>
                  </a:cubicBezTo>
                  <a:cubicBezTo>
                    <a:pt x="218" y="140"/>
                    <a:pt x="218" y="140"/>
                    <a:pt x="218" y="140"/>
                  </a:cubicBezTo>
                  <a:cubicBezTo>
                    <a:pt x="218" y="140"/>
                    <a:pt x="218" y="140"/>
                    <a:pt x="218" y="141"/>
                  </a:cubicBezTo>
                  <a:cubicBezTo>
                    <a:pt x="218" y="140"/>
                    <a:pt x="218" y="140"/>
                    <a:pt x="218" y="140"/>
                  </a:cubicBezTo>
                  <a:cubicBezTo>
                    <a:pt x="218" y="140"/>
                    <a:pt x="218" y="140"/>
                    <a:pt x="218" y="140"/>
                  </a:cubicBezTo>
                  <a:cubicBezTo>
                    <a:pt x="218" y="139"/>
                    <a:pt x="218" y="139"/>
                    <a:pt x="218" y="139"/>
                  </a:cubicBezTo>
                  <a:cubicBezTo>
                    <a:pt x="218" y="139"/>
                    <a:pt x="218" y="139"/>
                    <a:pt x="218" y="139"/>
                  </a:cubicBezTo>
                  <a:cubicBezTo>
                    <a:pt x="218" y="139"/>
                    <a:pt x="218" y="139"/>
                    <a:pt x="217" y="139"/>
                  </a:cubicBezTo>
                  <a:cubicBezTo>
                    <a:pt x="217" y="139"/>
                    <a:pt x="217" y="138"/>
                    <a:pt x="217" y="138"/>
                  </a:cubicBezTo>
                  <a:cubicBezTo>
                    <a:pt x="217" y="138"/>
                    <a:pt x="217" y="139"/>
                    <a:pt x="218" y="139"/>
                  </a:cubicBezTo>
                  <a:cubicBezTo>
                    <a:pt x="218" y="139"/>
                    <a:pt x="218" y="138"/>
                    <a:pt x="218" y="138"/>
                  </a:cubicBezTo>
                  <a:cubicBezTo>
                    <a:pt x="218" y="138"/>
                    <a:pt x="218" y="138"/>
                    <a:pt x="218" y="138"/>
                  </a:cubicBezTo>
                  <a:cubicBezTo>
                    <a:pt x="218" y="138"/>
                    <a:pt x="218" y="138"/>
                    <a:pt x="218" y="138"/>
                  </a:cubicBezTo>
                  <a:cubicBezTo>
                    <a:pt x="217" y="137"/>
                    <a:pt x="218" y="137"/>
                    <a:pt x="217" y="138"/>
                  </a:cubicBezTo>
                  <a:cubicBezTo>
                    <a:pt x="217" y="137"/>
                    <a:pt x="217" y="137"/>
                    <a:pt x="217" y="137"/>
                  </a:cubicBezTo>
                  <a:cubicBezTo>
                    <a:pt x="217" y="136"/>
                    <a:pt x="217" y="136"/>
                    <a:pt x="216" y="136"/>
                  </a:cubicBezTo>
                  <a:cubicBezTo>
                    <a:pt x="216" y="136"/>
                    <a:pt x="216" y="136"/>
                    <a:pt x="216" y="136"/>
                  </a:cubicBezTo>
                  <a:cubicBezTo>
                    <a:pt x="216" y="136"/>
                    <a:pt x="216" y="135"/>
                    <a:pt x="216" y="135"/>
                  </a:cubicBezTo>
                  <a:cubicBezTo>
                    <a:pt x="216" y="136"/>
                    <a:pt x="216" y="136"/>
                    <a:pt x="216" y="136"/>
                  </a:cubicBezTo>
                  <a:cubicBezTo>
                    <a:pt x="216" y="136"/>
                    <a:pt x="216" y="136"/>
                    <a:pt x="216" y="136"/>
                  </a:cubicBezTo>
                  <a:cubicBezTo>
                    <a:pt x="216" y="136"/>
                    <a:pt x="215" y="136"/>
                    <a:pt x="216" y="137"/>
                  </a:cubicBezTo>
                  <a:cubicBezTo>
                    <a:pt x="216" y="137"/>
                    <a:pt x="216" y="137"/>
                    <a:pt x="216" y="137"/>
                  </a:cubicBezTo>
                  <a:cubicBezTo>
                    <a:pt x="216" y="137"/>
                    <a:pt x="216" y="137"/>
                    <a:pt x="216" y="137"/>
                  </a:cubicBezTo>
                  <a:cubicBezTo>
                    <a:pt x="216" y="137"/>
                    <a:pt x="216" y="137"/>
                    <a:pt x="216" y="137"/>
                  </a:cubicBezTo>
                  <a:cubicBezTo>
                    <a:pt x="216" y="137"/>
                    <a:pt x="216" y="137"/>
                    <a:pt x="216" y="137"/>
                  </a:cubicBezTo>
                  <a:cubicBezTo>
                    <a:pt x="216" y="137"/>
                    <a:pt x="216" y="137"/>
                    <a:pt x="216" y="137"/>
                  </a:cubicBezTo>
                  <a:cubicBezTo>
                    <a:pt x="216" y="137"/>
                    <a:pt x="216" y="137"/>
                    <a:pt x="216" y="137"/>
                  </a:cubicBezTo>
                  <a:cubicBezTo>
                    <a:pt x="216" y="137"/>
                    <a:pt x="216" y="137"/>
                    <a:pt x="216" y="137"/>
                  </a:cubicBezTo>
                  <a:cubicBezTo>
                    <a:pt x="216" y="137"/>
                    <a:pt x="216" y="137"/>
                    <a:pt x="216" y="137"/>
                  </a:cubicBezTo>
                  <a:cubicBezTo>
                    <a:pt x="216" y="137"/>
                    <a:pt x="216" y="136"/>
                    <a:pt x="216" y="136"/>
                  </a:cubicBezTo>
                  <a:cubicBezTo>
                    <a:pt x="216" y="136"/>
                    <a:pt x="215" y="136"/>
                    <a:pt x="215" y="136"/>
                  </a:cubicBezTo>
                  <a:cubicBezTo>
                    <a:pt x="215" y="136"/>
                    <a:pt x="215" y="136"/>
                    <a:pt x="215" y="136"/>
                  </a:cubicBezTo>
                  <a:cubicBezTo>
                    <a:pt x="215" y="136"/>
                    <a:pt x="215" y="136"/>
                    <a:pt x="215" y="136"/>
                  </a:cubicBezTo>
                  <a:cubicBezTo>
                    <a:pt x="215" y="136"/>
                    <a:pt x="214" y="136"/>
                    <a:pt x="215" y="137"/>
                  </a:cubicBezTo>
                  <a:cubicBezTo>
                    <a:pt x="215" y="137"/>
                    <a:pt x="215" y="136"/>
                    <a:pt x="215" y="136"/>
                  </a:cubicBezTo>
                  <a:cubicBezTo>
                    <a:pt x="214" y="136"/>
                    <a:pt x="215" y="137"/>
                    <a:pt x="215" y="137"/>
                  </a:cubicBezTo>
                  <a:cubicBezTo>
                    <a:pt x="215" y="137"/>
                    <a:pt x="215" y="137"/>
                    <a:pt x="215" y="137"/>
                  </a:cubicBezTo>
                  <a:cubicBezTo>
                    <a:pt x="215" y="137"/>
                    <a:pt x="215" y="137"/>
                    <a:pt x="215" y="137"/>
                  </a:cubicBezTo>
                  <a:cubicBezTo>
                    <a:pt x="215" y="137"/>
                    <a:pt x="215" y="137"/>
                    <a:pt x="215" y="137"/>
                  </a:cubicBezTo>
                  <a:cubicBezTo>
                    <a:pt x="215" y="137"/>
                    <a:pt x="214" y="136"/>
                    <a:pt x="214" y="136"/>
                  </a:cubicBezTo>
                  <a:cubicBezTo>
                    <a:pt x="214" y="137"/>
                    <a:pt x="214" y="137"/>
                    <a:pt x="215" y="137"/>
                  </a:cubicBezTo>
                  <a:cubicBezTo>
                    <a:pt x="214" y="137"/>
                    <a:pt x="214" y="137"/>
                    <a:pt x="214" y="137"/>
                  </a:cubicBezTo>
                  <a:cubicBezTo>
                    <a:pt x="214" y="137"/>
                    <a:pt x="214" y="137"/>
                    <a:pt x="214" y="137"/>
                  </a:cubicBezTo>
                  <a:cubicBezTo>
                    <a:pt x="214" y="137"/>
                    <a:pt x="214" y="137"/>
                    <a:pt x="214" y="137"/>
                  </a:cubicBezTo>
                  <a:cubicBezTo>
                    <a:pt x="214" y="137"/>
                    <a:pt x="214" y="137"/>
                    <a:pt x="214" y="137"/>
                  </a:cubicBezTo>
                  <a:cubicBezTo>
                    <a:pt x="214" y="137"/>
                    <a:pt x="214" y="137"/>
                    <a:pt x="214" y="137"/>
                  </a:cubicBezTo>
                  <a:cubicBezTo>
                    <a:pt x="215" y="138"/>
                    <a:pt x="215" y="138"/>
                    <a:pt x="215" y="138"/>
                  </a:cubicBezTo>
                  <a:cubicBezTo>
                    <a:pt x="215" y="138"/>
                    <a:pt x="215" y="138"/>
                    <a:pt x="215" y="138"/>
                  </a:cubicBezTo>
                  <a:cubicBezTo>
                    <a:pt x="215" y="138"/>
                    <a:pt x="215" y="138"/>
                    <a:pt x="215" y="138"/>
                  </a:cubicBezTo>
                  <a:cubicBezTo>
                    <a:pt x="215" y="138"/>
                    <a:pt x="216" y="138"/>
                    <a:pt x="216" y="138"/>
                  </a:cubicBezTo>
                  <a:cubicBezTo>
                    <a:pt x="216" y="138"/>
                    <a:pt x="216" y="138"/>
                    <a:pt x="216" y="138"/>
                  </a:cubicBezTo>
                  <a:cubicBezTo>
                    <a:pt x="216" y="138"/>
                    <a:pt x="216" y="138"/>
                    <a:pt x="216" y="138"/>
                  </a:cubicBezTo>
                  <a:cubicBezTo>
                    <a:pt x="216" y="138"/>
                    <a:pt x="216" y="138"/>
                    <a:pt x="216" y="138"/>
                  </a:cubicBezTo>
                  <a:cubicBezTo>
                    <a:pt x="216" y="138"/>
                    <a:pt x="216" y="138"/>
                    <a:pt x="216" y="139"/>
                  </a:cubicBezTo>
                  <a:cubicBezTo>
                    <a:pt x="216" y="139"/>
                    <a:pt x="216" y="139"/>
                    <a:pt x="217" y="139"/>
                  </a:cubicBezTo>
                  <a:cubicBezTo>
                    <a:pt x="217" y="139"/>
                    <a:pt x="217" y="139"/>
                    <a:pt x="216" y="139"/>
                  </a:cubicBezTo>
                  <a:cubicBezTo>
                    <a:pt x="216" y="139"/>
                    <a:pt x="217" y="139"/>
                    <a:pt x="217" y="139"/>
                  </a:cubicBezTo>
                  <a:cubicBezTo>
                    <a:pt x="217" y="139"/>
                    <a:pt x="217" y="139"/>
                    <a:pt x="217" y="139"/>
                  </a:cubicBezTo>
                  <a:cubicBezTo>
                    <a:pt x="217" y="139"/>
                    <a:pt x="217" y="139"/>
                    <a:pt x="217" y="139"/>
                  </a:cubicBezTo>
                  <a:cubicBezTo>
                    <a:pt x="217" y="139"/>
                    <a:pt x="217" y="139"/>
                    <a:pt x="217" y="139"/>
                  </a:cubicBezTo>
                  <a:cubicBezTo>
                    <a:pt x="217" y="139"/>
                    <a:pt x="216" y="139"/>
                    <a:pt x="216" y="139"/>
                  </a:cubicBezTo>
                  <a:cubicBezTo>
                    <a:pt x="216" y="139"/>
                    <a:pt x="216" y="139"/>
                    <a:pt x="216" y="139"/>
                  </a:cubicBezTo>
                  <a:cubicBezTo>
                    <a:pt x="217" y="140"/>
                    <a:pt x="217" y="140"/>
                    <a:pt x="217" y="140"/>
                  </a:cubicBezTo>
                  <a:cubicBezTo>
                    <a:pt x="217" y="140"/>
                    <a:pt x="217" y="140"/>
                    <a:pt x="217" y="140"/>
                  </a:cubicBezTo>
                  <a:cubicBezTo>
                    <a:pt x="217" y="140"/>
                    <a:pt x="216" y="140"/>
                    <a:pt x="216" y="140"/>
                  </a:cubicBezTo>
                  <a:cubicBezTo>
                    <a:pt x="216" y="140"/>
                    <a:pt x="216" y="140"/>
                    <a:pt x="216" y="140"/>
                  </a:cubicBezTo>
                  <a:cubicBezTo>
                    <a:pt x="215" y="139"/>
                    <a:pt x="214" y="139"/>
                    <a:pt x="214" y="139"/>
                  </a:cubicBezTo>
                  <a:cubicBezTo>
                    <a:pt x="214" y="139"/>
                    <a:pt x="214" y="139"/>
                    <a:pt x="214" y="140"/>
                  </a:cubicBezTo>
                  <a:cubicBezTo>
                    <a:pt x="214" y="140"/>
                    <a:pt x="214" y="140"/>
                    <a:pt x="215" y="140"/>
                  </a:cubicBezTo>
                  <a:cubicBezTo>
                    <a:pt x="215" y="140"/>
                    <a:pt x="215" y="140"/>
                    <a:pt x="215" y="140"/>
                  </a:cubicBezTo>
                  <a:cubicBezTo>
                    <a:pt x="215" y="140"/>
                    <a:pt x="215" y="140"/>
                    <a:pt x="215" y="140"/>
                  </a:cubicBezTo>
                  <a:cubicBezTo>
                    <a:pt x="215" y="140"/>
                    <a:pt x="216" y="140"/>
                    <a:pt x="216" y="140"/>
                  </a:cubicBezTo>
                  <a:cubicBezTo>
                    <a:pt x="217" y="141"/>
                    <a:pt x="216" y="141"/>
                    <a:pt x="216" y="141"/>
                  </a:cubicBezTo>
                  <a:cubicBezTo>
                    <a:pt x="216" y="141"/>
                    <a:pt x="217" y="141"/>
                    <a:pt x="217" y="141"/>
                  </a:cubicBezTo>
                  <a:cubicBezTo>
                    <a:pt x="216" y="141"/>
                    <a:pt x="216" y="141"/>
                    <a:pt x="216" y="142"/>
                  </a:cubicBezTo>
                  <a:cubicBezTo>
                    <a:pt x="217" y="142"/>
                    <a:pt x="217" y="142"/>
                    <a:pt x="217" y="142"/>
                  </a:cubicBezTo>
                  <a:cubicBezTo>
                    <a:pt x="217" y="142"/>
                    <a:pt x="217" y="142"/>
                    <a:pt x="217" y="142"/>
                  </a:cubicBezTo>
                  <a:cubicBezTo>
                    <a:pt x="217" y="142"/>
                    <a:pt x="217" y="142"/>
                    <a:pt x="217" y="142"/>
                  </a:cubicBezTo>
                  <a:cubicBezTo>
                    <a:pt x="217" y="142"/>
                    <a:pt x="217" y="142"/>
                    <a:pt x="217" y="142"/>
                  </a:cubicBezTo>
                  <a:cubicBezTo>
                    <a:pt x="217" y="142"/>
                    <a:pt x="217" y="142"/>
                    <a:pt x="217" y="142"/>
                  </a:cubicBezTo>
                  <a:cubicBezTo>
                    <a:pt x="217" y="142"/>
                    <a:pt x="217" y="142"/>
                    <a:pt x="217" y="142"/>
                  </a:cubicBezTo>
                  <a:cubicBezTo>
                    <a:pt x="217" y="142"/>
                    <a:pt x="217" y="142"/>
                    <a:pt x="217" y="143"/>
                  </a:cubicBezTo>
                  <a:cubicBezTo>
                    <a:pt x="217" y="143"/>
                    <a:pt x="217" y="143"/>
                    <a:pt x="218" y="143"/>
                  </a:cubicBezTo>
                  <a:cubicBezTo>
                    <a:pt x="217" y="143"/>
                    <a:pt x="217" y="143"/>
                    <a:pt x="217" y="143"/>
                  </a:cubicBezTo>
                  <a:cubicBezTo>
                    <a:pt x="217" y="143"/>
                    <a:pt x="217" y="143"/>
                    <a:pt x="217" y="143"/>
                  </a:cubicBezTo>
                  <a:cubicBezTo>
                    <a:pt x="216" y="143"/>
                    <a:pt x="216" y="143"/>
                    <a:pt x="216" y="143"/>
                  </a:cubicBezTo>
                  <a:cubicBezTo>
                    <a:pt x="216" y="143"/>
                    <a:pt x="216" y="143"/>
                    <a:pt x="216" y="143"/>
                  </a:cubicBezTo>
                  <a:cubicBezTo>
                    <a:pt x="217" y="144"/>
                    <a:pt x="218" y="144"/>
                    <a:pt x="218" y="145"/>
                  </a:cubicBezTo>
                  <a:cubicBezTo>
                    <a:pt x="218" y="144"/>
                    <a:pt x="218" y="144"/>
                    <a:pt x="218" y="145"/>
                  </a:cubicBezTo>
                  <a:cubicBezTo>
                    <a:pt x="218" y="145"/>
                    <a:pt x="219" y="145"/>
                    <a:pt x="219" y="145"/>
                  </a:cubicBezTo>
                  <a:cubicBezTo>
                    <a:pt x="219" y="145"/>
                    <a:pt x="219" y="145"/>
                    <a:pt x="219" y="145"/>
                  </a:cubicBezTo>
                  <a:cubicBezTo>
                    <a:pt x="219" y="145"/>
                    <a:pt x="219" y="146"/>
                    <a:pt x="219" y="146"/>
                  </a:cubicBezTo>
                  <a:cubicBezTo>
                    <a:pt x="219" y="145"/>
                    <a:pt x="219" y="145"/>
                    <a:pt x="219" y="145"/>
                  </a:cubicBezTo>
                  <a:cubicBezTo>
                    <a:pt x="219" y="146"/>
                    <a:pt x="219" y="146"/>
                    <a:pt x="219" y="146"/>
                  </a:cubicBezTo>
                  <a:cubicBezTo>
                    <a:pt x="219" y="146"/>
                    <a:pt x="219" y="146"/>
                    <a:pt x="219" y="146"/>
                  </a:cubicBezTo>
                  <a:cubicBezTo>
                    <a:pt x="219" y="146"/>
                    <a:pt x="219" y="146"/>
                    <a:pt x="219" y="146"/>
                  </a:cubicBezTo>
                  <a:cubicBezTo>
                    <a:pt x="219" y="147"/>
                    <a:pt x="220" y="147"/>
                    <a:pt x="220" y="147"/>
                  </a:cubicBezTo>
                  <a:cubicBezTo>
                    <a:pt x="220" y="147"/>
                    <a:pt x="221" y="147"/>
                    <a:pt x="221" y="148"/>
                  </a:cubicBezTo>
                  <a:cubicBezTo>
                    <a:pt x="221" y="148"/>
                    <a:pt x="223" y="149"/>
                    <a:pt x="222" y="148"/>
                  </a:cubicBezTo>
                  <a:cubicBezTo>
                    <a:pt x="222" y="148"/>
                    <a:pt x="223" y="148"/>
                    <a:pt x="223" y="148"/>
                  </a:cubicBezTo>
                  <a:cubicBezTo>
                    <a:pt x="223" y="148"/>
                    <a:pt x="223" y="148"/>
                    <a:pt x="223" y="148"/>
                  </a:cubicBezTo>
                  <a:close/>
                  <a:moveTo>
                    <a:pt x="386" y="347"/>
                  </a:moveTo>
                  <a:cubicBezTo>
                    <a:pt x="386" y="348"/>
                    <a:pt x="386" y="347"/>
                    <a:pt x="386" y="347"/>
                  </a:cubicBezTo>
                  <a:cubicBezTo>
                    <a:pt x="386" y="347"/>
                    <a:pt x="386" y="347"/>
                    <a:pt x="386" y="347"/>
                  </a:cubicBezTo>
                  <a:close/>
                  <a:moveTo>
                    <a:pt x="430" y="237"/>
                  </a:moveTo>
                  <a:cubicBezTo>
                    <a:pt x="429" y="237"/>
                    <a:pt x="429" y="236"/>
                    <a:pt x="429" y="237"/>
                  </a:cubicBezTo>
                  <a:cubicBezTo>
                    <a:pt x="429" y="237"/>
                    <a:pt x="429" y="237"/>
                    <a:pt x="429" y="237"/>
                  </a:cubicBezTo>
                  <a:cubicBezTo>
                    <a:pt x="429" y="237"/>
                    <a:pt x="429" y="237"/>
                    <a:pt x="430" y="237"/>
                  </a:cubicBezTo>
                  <a:cubicBezTo>
                    <a:pt x="430" y="237"/>
                    <a:pt x="430" y="237"/>
                    <a:pt x="430" y="237"/>
                  </a:cubicBezTo>
                  <a:close/>
                  <a:moveTo>
                    <a:pt x="388" y="348"/>
                  </a:moveTo>
                  <a:cubicBezTo>
                    <a:pt x="388" y="348"/>
                    <a:pt x="388" y="348"/>
                    <a:pt x="388" y="348"/>
                  </a:cubicBezTo>
                  <a:cubicBezTo>
                    <a:pt x="388" y="348"/>
                    <a:pt x="389" y="348"/>
                    <a:pt x="388" y="348"/>
                  </a:cubicBezTo>
                  <a:close/>
                  <a:moveTo>
                    <a:pt x="385" y="347"/>
                  </a:moveTo>
                  <a:cubicBezTo>
                    <a:pt x="385" y="347"/>
                    <a:pt x="385" y="347"/>
                    <a:pt x="385" y="347"/>
                  </a:cubicBezTo>
                  <a:cubicBezTo>
                    <a:pt x="385" y="347"/>
                    <a:pt x="385" y="347"/>
                    <a:pt x="385" y="347"/>
                  </a:cubicBezTo>
                  <a:close/>
                  <a:moveTo>
                    <a:pt x="388" y="356"/>
                  </a:moveTo>
                  <a:cubicBezTo>
                    <a:pt x="388" y="356"/>
                    <a:pt x="388" y="356"/>
                    <a:pt x="388" y="356"/>
                  </a:cubicBezTo>
                  <a:cubicBezTo>
                    <a:pt x="388" y="356"/>
                    <a:pt x="387" y="357"/>
                    <a:pt x="388" y="356"/>
                  </a:cubicBezTo>
                  <a:close/>
                  <a:moveTo>
                    <a:pt x="382" y="350"/>
                  </a:moveTo>
                  <a:cubicBezTo>
                    <a:pt x="383" y="350"/>
                    <a:pt x="382" y="350"/>
                    <a:pt x="382" y="350"/>
                  </a:cubicBezTo>
                  <a:close/>
                  <a:moveTo>
                    <a:pt x="383" y="336"/>
                  </a:moveTo>
                  <a:cubicBezTo>
                    <a:pt x="383" y="336"/>
                    <a:pt x="383" y="336"/>
                    <a:pt x="383" y="336"/>
                  </a:cubicBezTo>
                  <a:cubicBezTo>
                    <a:pt x="383" y="337"/>
                    <a:pt x="384" y="336"/>
                    <a:pt x="383" y="336"/>
                  </a:cubicBezTo>
                  <a:close/>
                  <a:moveTo>
                    <a:pt x="386" y="356"/>
                  </a:moveTo>
                  <a:cubicBezTo>
                    <a:pt x="386" y="356"/>
                    <a:pt x="387" y="356"/>
                    <a:pt x="386" y="356"/>
                  </a:cubicBezTo>
                  <a:close/>
                  <a:moveTo>
                    <a:pt x="395" y="368"/>
                  </a:moveTo>
                  <a:cubicBezTo>
                    <a:pt x="396" y="369"/>
                    <a:pt x="397" y="369"/>
                    <a:pt x="397" y="369"/>
                  </a:cubicBezTo>
                  <a:cubicBezTo>
                    <a:pt x="396" y="368"/>
                    <a:pt x="397" y="367"/>
                    <a:pt x="395" y="367"/>
                  </a:cubicBezTo>
                  <a:cubicBezTo>
                    <a:pt x="394" y="366"/>
                    <a:pt x="394" y="366"/>
                    <a:pt x="394" y="366"/>
                  </a:cubicBezTo>
                  <a:cubicBezTo>
                    <a:pt x="395" y="366"/>
                    <a:pt x="396" y="367"/>
                    <a:pt x="396" y="366"/>
                  </a:cubicBezTo>
                  <a:cubicBezTo>
                    <a:pt x="396" y="367"/>
                    <a:pt x="394" y="365"/>
                    <a:pt x="394" y="366"/>
                  </a:cubicBezTo>
                  <a:cubicBezTo>
                    <a:pt x="394" y="365"/>
                    <a:pt x="390" y="363"/>
                    <a:pt x="390" y="363"/>
                  </a:cubicBezTo>
                  <a:cubicBezTo>
                    <a:pt x="390" y="363"/>
                    <a:pt x="390" y="363"/>
                    <a:pt x="390" y="363"/>
                  </a:cubicBezTo>
                  <a:cubicBezTo>
                    <a:pt x="389" y="362"/>
                    <a:pt x="389" y="362"/>
                    <a:pt x="389" y="362"/>
                  </a:cubicBezTo>
                  <a:cubicBezTo>
                    <a:pt x="388" y="361"/>
                    <a:pt x="387" y="360"/>
                    <a:pt x="387" y="360"/>
                  </a:cubicBezTo>
                  <a:cubicBezTo>
                    <a:pt x="383" y="359"/>
                    <a:pt x="386" y="361"/>
                    <a:pt x="389" y="363"/>
                  </a:cubicBezTo>
                  <a:cubicBezTo>
                    <a:pt x="390" y="364"/>
                    <a:pt x="392" y="365"/>
                    <a:pt x="393" y="366"/>
                  </a:cubicBezTo>
                  <a:cubicBezTo>
                    <a:pt x="393" y="366"/>
                    <a:pt x="394" y="367"/>
                    <a:pt x="394" y="367"/>
                  </a:cubicBezTo>
                  <a:cubicBezTo>
                    <a:pt x="395" y="367"/>
                    <a:pt x="395" y="368"/>
                    <a:pt x="395" y="368"/>
                  </a:cubicBezTo>
                  <a:close/>
                  <a:moveTo>
                    <a:pt x="383" y="349"/>
                  </a:moveTo>
                  <a:cubicBezTo>
                    <a:pt x="383" y="349"/>
                    <a:pt x="383" y="349"/>
                    <a:pt x="383" y="349"/>
                  </a:cubicBezTo>
                  <a:cubicBezTo>
                    <a:pt x="383" y="349"/>
                    <a:pt x="383" y="349"/>
                    <a:pt x="383" y="349"/>
                  </a:cubicBezTo>
                  <a:close/>
                  <a:moveTo>
                    <a:pt x="384" y="351"/>
                  </a:moveTo>
                  <a:cubicBezTo>
                    <a:pt x="384" y="351"/>
                    <a:pt x="384" y="351"/>
                    <a:pt x="384" y="351"/>
                  </a:cubicBezTo>
                  <a:cubicBezTo>
                    <a:pt x="384" y="351"/>
                    <a:pt x="384" y="350"/>
                    <a:pt x="384" y="350"/>
                  </a:cubicBezTo>
                  <a:cubicBezTo>
                    <a:pt x="383" y="350"/>
                    <a:pt x="383" y="350"/>
                    <a:pt x="383" y="350"/>
                  </a:cubicBezTo>
                  <a:cubicBezTo>
                    <a:pt x="383" y="350"/>
                    <a:pt x="384" y="351"/>
                    <a:pt x="384" y="351"/>
                  </a:cubicBezTo>
                  <a:close/>
                  <a:moveTo>
                    <a:pt x="383" y="348"/>
                  </a:moveTo>
                  <a:cubicBezTo>
                    <a:pt x="383" y="349"/>
                    <a:pt x="383" y="348"/>
                    <a:pt x="383" y="348"/>
                  </a:cubicBezTo>
                  <a:cubicBezTo>
                    <a:pt x="383" y="348"/>
                    <a:pt x="383" y="348"/>
                    <a:pt x="383" y="348"/>
                  </a:cubicBezTo>
                  <a:close/>
                  <a:moveTo>
                    <a:pt x="383" y="348"/>
                  </a:moveTo>
                  <a:cubicBezTo>
                    <a:pt x="383" y="349"/>
                    <a:pt x="383" y="348"/>
                    <a:pt x="383" y="348"/>
                  </a:cubicBezTo>
                  <a:close/>
                  <a:moveTo>
                    <a:pt x="383" y="349"/>
                  </a:moveTo>
                  <a:cubicBezTo>
                    <a:pt x="383" y="349"/>
                    <a:pt x="384" y="349"/>
                    <a:pt x="384" y="349"/>
                  </a:cubicBezTo>
                  <a:cubicBezTo>
                    <a:pt x="384" y="349"/>
                    <a:pt x="383" y="348"/>
                    <a:pt x="383" y="349"/>
                  </a:cubicBezTo>
                  <a:close/>
                  <a:moveTo>
                    <a:pt x="384" y="350"/>
                  </a:moveTo>
                  <a:cubicBezTo>
                    <a:pt x="384" y="350"/>
                    <a:pt x="384" y="350"/>
                    <a:pt x="384" y="350"/>
                  </a:cubicBezTo>
                  <a:cubicBezTo>
                    <a:pt x="383" y="350"/>
                    <a:pt x="384" y="350"/>
                    <a:pt x="384" y="350"/>
                  </a:cubicBezTo>
                  <a:close/>
                  <a:moveTo>
                    <a:pt x="383" y="350"/>
                  </a:moveTo>
                  <a:cubicBezTo>
                    <a:pt x="383" y="350"/>
                    <a:pt x="383" y="350"/>
                    <a:pt x="383" y="350"/>
                  </a:cubicBezTo>
                  <a:cubicBezTo>
                    <a:pt x="383" y="350"/>
                    <a:pt x="384" y="351"/>
                    <a:pt x="383" y="350"/>
                  </a:cubicBezTo>
                  <a:close/>
                  <a:moveTo>
                    <a:pt x="383" y="350"/>
                  </a:moveTo>
                  <a:cubicBezTo>
                    <a:pt x="383" y="350"/>
                    <a:pt x="383" y="350"/>
                    <a:pt x="383" y="350"/>
                  </a:cubicBezTo>
                  <a:cubicBezTo>
                    <a:pt x="383" y="350"/>
                    <a:pt x="383" y="350"/>
                    <a:pt x="383" y="350"/>
                  </a:cubicBezTo>
                  <a:close/>
                  <a:moveTo>
                    <a:pt x="384" y="351"/>
                  </a:moveTo>
                  <a:cubicBezTo>
                    <a:pt x="384" y="351"/>
                    <a:pt x="383" y="350"/>
                    <a:pt x="383" y="351"/>
                  </a:cubicBezTo>
                  <a:cubicBezTo>
                    <a:pt x="383" y="351"/>
                    <a:pt x="383" y="351"/>
                    <a:pt x="384" y="351"/>
                  </a:cubicBezTo>
                  <a:close/>
                  <a:moveTo>
                    <a:pt x="355" y="200"/>
                  </a:moveTo>
                  <a:cubicBezTo>
                    <a:pt x="355" y="200"/>
                    <a:pt x="355" y="200"/>
                    <a:pt x="355" y="200"/>
                  </a:cubicBezTo>
                  <a:close/>
                  <a:moveTo>
                    <a:pt x="355" y="200"/>
                  </a:moveTo>
                  <a:cubicBezTo>
                    <a:pt x="355" y="202"/>
                    <a:pt x="355" y="200"/>
                    <a:pt x="355" y="200"/>
                  </a:cubicBezTo>
                  <a:cubicBezTo>
                    <a:pt x="355" y="200"/>
                    <a:pt x="355" y="200"/>
                    <a:pt x="355" y="200"/>
                  </a:cubicBezTo>
                  <a:close/>
                  <a:moveTo>
                    <a:pt x="493" y="293"/>
                  </a:moveTo>
                  <a:cubicBezTo>
                    <a:pt x="492" y="293"/>
                    <a:pt x="497" y="302"/>
                    <a:pt x="493" y="297"/>
                  </a:cubicBezTo>
                  <a:cubicBezTo>
                    <a:pt x="493" y="297"/>
                    <a:pt x="491" y="298"/>
                    <a:pt x="491" y="298"/>
                  </a:cubicBezTo>
                  <a:cubicBezTo>
                    <a:pt x="492" y="298"/>
                    <a:pt x="492" y="298"/>
                    <a:pt x="492" y="298"/>
                  </a:cubicBezTo>
                  <a:cubicBezTo>
                    <a:pt x="492" y="299"/>
                    <a:pt x="492" y="299"/>
                    <a:pt x="491" y="299"/>
                  </a:cubicBezTo>
                  <a:cubicBezTo>
                    <a:pt x="491" y="299"/>
                    <a:pt x="492" y="300"/>
                    <a:pt x="491" y="299"/>
                  </a:cubicBezTo>
                  <a:cubicBezTo>
                    <a:pt x="495" y="303"/>
                    <a:pt x="486" y="297"/>
                    <a:pt x="487" y="296"/>
                  </a:cubicBezTo>
                  <a:cubicBezTo>
                    <a:pt x="487" y="296"/>
                    <a:pt x="484" y="292"/>
                    <a:pt x="484" y="290"/>
                  </a:cubicBezTo>
                  <a:cubicBezTo>
                    <a:pt x="484" y="290"/>
                    <a:pt x="482" y="290"/>
                    <a:pt x="482" y="290"/>
                  </a:cubicBezTo>
                  <a:cubicBezTo>
                    <a:pt x="483" y="289"/>
                    <a:pt x="480" y="297"/>
                    <a:pt x="478" y="292"/>
                  </a:cubicBezTo>
                  <a:cubicBezTo>
                    <a:pt x="478" y="291"/>
                    <a:pt x="477" y="291"/>
                    <a:pt x="477" y="291"/>
                  </a:cubicBezTo>
                  <a:cubicBezTo>
                    <a:pt x="477" y="291"/>
                    <a:pt x="480" y="294"/>
                    <a:pt x="480" y="294"/>
                  </a:cubicBezTo>
                  <a:cubicBezTo>
                    <a:pt x="480" y="294"/>
                    <a:pt x="480" y="295"/>
                    <a:pt x="480" y="295"/>
                  </a:cubicBezTo>
                  <a:cubicBezTo>
                    <a:pt x="481" y="298"/>
                    <a:pt x="480" y="295"/>
                    <a:pt x="480" y="296"/>
                  </a:cubicBezTo>
                  <a:cubicBezTo>
                    <a:pt x="480" y="296"/>
                    <a:pt x="480" y="296"/>
                    <a:pt x="480" y="297"/>
                  </a:cubicBezTo>
                  <a:cubicBezTo>
                    <a:pt x="480" y="297"/>
                    <a:pt x="481" y="299"/>
                    <a:pt x="481" y="299"/>
                  </a:cubicBezTo>
                  <a:cubicBezTo>
                    <a:pt x="481" y="299"/>
                    <a:pt x="481" y="300"/>
                    <a:pt x="481" y="300"/>
                  </a:cubicBezTo>
                  <a:cubicBezTo>
                    <a:pt x="480" y="300"/>
                    <a:pt x="478" y="300"/>
                    <a:pt x="478" y="298"/>
                  </a:cubicBezTo>
                  <a:cubicBezTo>
                    <a:pt x="478" y="298"/>
                    <a:pt x="478" y="298"/>
                    <a:pt x="478" y="298"/>
                  </a:cubicBezTo>
                  <a:cubicBezTo>
                    <a:pt x="478" y="298"/>
                    <a:pt x="478" y="298"/>
                    <a:pt x="478" y="298"/>
                  </a:cubicBezTo>
                  <a:cubicBezTo>
                    <a:pt x="478" y="297"/>
                    <a:pt x="478" y="298"/>
                    <a:pt x="478" y="298"/>
                  </a:cubicBezTo>
                  <a:cubicBezTo>
                    <a:pt x="478" y="298"/>
                    <a:pt x="478" y="298"/>
                    <a:pt x="478" y="298"/>
                  </a:cubicBezTo>
                  <a:cubicBezTo>
                    <a:pt x="478" y="298"/>
                    <a:pt x="478" y="298"/>
                    <a:pt x="478" y="298"/>
                  </a:cubicBezTo>
                  <a:cubicBezTo>
                    <a:pt x="477" y="298"/>
                    <a:pt x="477" y="298"/>
                    <a:pt x="477" y="298"/>
                  </a:cubicBezTo>
                  <a:cubicBezTo>
                    <a:pt x="477" y="298"/>
                    <a:pt x="473" y="298"/>
                    <a:pt x="473" y="298"/>
                  </a:cubicBezTo>
                  <a:cubicBezTo>
                    <a:pt x="472" y="298"/>
                    <a:pt x="472" y="298"/>
                    <a:pt x="472" y="298"/>
                  </a:cubicBezTo>
                  <a:cubicBezTo>
                    <a:pt x="473" y="299"/>
                    <a:pt x="472" y="299"/>
                    <a:pt x="472" y="298"/>
                  </a:cubicBezTo>
                  <a:cubicBezTo>
                    <a:pt x="472" y="299"/>
                    <a:pt x="472" y="299"/>
                    <a:pt x="472" y="299"/>
                  </a:cubicBezTo>
                  <a:cubicBezTo>
                    <a:pt x="472" y="299"/>
                    <a:pt x="469" y="300"/>
                    <a:pt x="469" y="300"/>
                  </a:cubicBezTo>
                  <a:cubicBezTo>
                    <a:pt x="469" y="300"/>
                    <a:pt x="468" y="299"/>
                    <a:pt x="469" y="299"/>
                  </a:cubicBezTo>
                  <a:cubicBezTo>
                    <a:pt x="468" y="299"/>
                    <a:pt x="468" y="299"/>
                    <a:pt x="468" y="298"/>
                  </a:cubicBezTo>
                  <a:cubicBezTo>
                    <a:pt x="468" y="298"/>
                    <a:pt x="468" y="298"/>
                    <a:pt x="468" y="298"/>
                  </a:cubicBezTo>
                  <a:cubicBezTo>
                    <a:pt x="467" y="297"/>
                    <a:pt x="467" y="297"/>
                    <a:pt x="466" y="297"/>
                  </a:cubicBezTo>
                  <a:cubicBezTo>
                    <a:pt x="466" y="297"/>
                    <a:pt x="464" y="297"/>
                    <a:pt x="464" y="297"/>
                  </a:cubicBezTo>
                  <a:cubicBezTo>
                    <a:pt x="464" y="297"/>
                    <a:pt x="464" y="297"/>
                    <a:pt x="464" y="297"/>
                  </a:cubicBezTo>
                  <a:cubicBezTo>
                    <a:pt x="464" y="297"/>
                    <a:pt x="464" y="296"/>
                    <a:pt x="464" y="296"/>
                  </a:cubicBezTo>
                  <a:cubicBezTo>
                    <a:pt x="464" y="296"/>
                    <a:pt x="462" y="296"/>
                    <a:pt x="462" y="296"/>
                  </a:cubicBezTo>
                  <a:cubicBezTo>
                    <a:pt x="462" y="296"/>
                    <a:pt x="462" y="297"/>
                    <a:pt x="462" y="296"/>
                  </a:cubicBezTo>
                  <a:cubicBezTo>
                    <a:pt x="462" y="296"/>
                    <a:pt x="462" y="296"/>
                    <a:pt x="462" y="296"/>
                  </a:cubicBezTo>
                  <a:cubicBezTo>
                    <a:pt x="462" y="296"/>
                    <a:pt x="461" y="295"/>
                    <a:pt x="461" y="295"/>
                  </a:cubicBezTo>
                  <a:cubicBezTo>
                    <a:pt x="461" y="295"/>
                    <a:pt x="461" y="295"/>
                    <a:pt x="460" y="295"/>
                  </a:cubicBezTo>
                  <a:cubicBezTo>
                    <a:pt x="461" y="295"/>
                    <a:pt x="460" y="295"/>
                    <a:pt x="460" y="295"/>
                  </a:cubicBezTo>
                  <a:cubicBezTo>
                    <a:pt x="460" y="296"/>
                    <a:pt x="460" y="296"/>
                    <a:pt x="460" y="296"/>
                  </a:cubicBezTo>
                  <a:cubicBezTo>
                    <a:pt x="460" y="296"/>
                    <a:pt x="460" y="297"/>
                    <a:pt x="460" y="297"/>
                  </a:cubicBezTo>
                  <a:cubicBezTo>
                    <a:pt x="460" y="297"/>
                    <a:pt x="457" y="299"/>
                    <a:pt x="459" y="300"/>
                  </a:cubicBezTo>
                  <a:cubicBezTo>
                    <a:pt x="459" y="300"/>
                    <a:pt x="459" y="300"/>
                    <a:pt x="459" y="300"/>
                  </a:cubicBezTo>
                  <a:cubicBezTo>
                    <a:pt x="460" y="300"/>
                    <a:pt x="459" y="302"/>
                    <a:pt x="459" y="303"/>
                  </a:cubicBezTo>
                  <a:cubicBezTo>
                    <a:pt x="460" y="303"/>
                    <a:pt x="460" y="303"/>
                    <a:pt x="460" y="303"/>
                  </a:cubicBezTo>
                  <a:cubicBezTo>
                    <a:pt x="460" y="303"/>
                    <a:pt x="460" y="304"/>
                    <a:pt x="460" y="304"/>
                  </a:cubicBezTo>
                  <a:cubicBezTo>
                    <a:pt x="460" y="304"/>
                    <a:pt x="460" y="304"/>
                    <a:pt x="459" y="304"/>
                  </a:cubicBezTo>
                  <a:cubicBezTo>
                    <a:pt x="459" y="304"/>
                    <a:pt x="459" y="304"/>
                    <a:pt x="459" y="304"/>
                  </a:cubicBezTo>
                  <a:cubicBezTo>
                    <a:pt x="459" y="304"/>
                    <a:pt x="459" y="303"/>
                    <a:pt x="459" y="303"/>
                  </a:cubicBezTo>
                  <a:cubicBezTo>
                    <a:pt x="457" y="303"/>
                    <a:pt x="459" y="305"/>
                    <a:pt x="458" y="307"/>
                  </a:cubicBezTo>
                  <a:cubicBezTo>
                    <a:pt x="458" y="307"/>
                    <a:pt x="458" y="307"/>
                    <a:pt x="458" y="307"/>
                  </a:cubicBezTo>
                  <a:cubicBezTo>
                    <a:pt x="457" y="307"/>
                    <a:pt x="455" y="305"/>
                    <a:pt x="455" y="307"/>
                  </a:cubicBezTo>
                  <a:cubicBezTo>
                    <a:pt x="456" y="308"/>
                    <a:pt x="456" y="308"/>
                    <a:pt x="456" y="309"/>
                  </a:cubicBezTo>
                  <a:cubicBezTo>
                    <a:pt x="455" y="308"/>
                    <a:pt x="454" y="307"/>
                    <a:pt x="454" y="308"/>
                  </a:cubicBezTo>
                  <a:cubicBezTo>
                    <a:pt x="454" y="308"/>
                    <a:pt x="454" y="308"/>
                    <a:pt x="454" y="308"/>
                  </a:cubicBezTo>
                  <a:cubicBezTo>
                    <a:pt x="454" y="310"/>
                    <a:pt x="452" y="310"/>
                    <a:pt x="451" y="311"/>
                  </a:cubicBezTo>
                  <a:cubicBezTo>
                    <a:pt x="451" y="310"/>
                    <a:pt x="451" y="310"/>
                    <a:pt x="451" y="310"/>
                  </a:cubicBezTo>
                  <a:cubicBezTo>
                    <a:pt x="451" y="309"/>
                    <a:pt x="451" y="308"/>
                    <a:pt x="451" y="306"/>
                  </a:cubicBezTo>
                  <a:cubicBezTo>
                    <a:pt x="450" y="306"/>
                    <a:pt x="450" y="305"/>
                    <a:pt x="450" y="305"/>
                  </a:cubicBezTo>
                  <a:cubicBezTo>
                    <a:pt x="450" y="304"/>
                    <a:pt x="450" y="304"/>
                    <a:pt x="450" y="304"/>
                  </a:cubicBezTo>
                  <a:cubicBezTo>
                    <a:pt x="450" y="303"/>
                    <a:pt x="450" y="302"/>
                    <a:pt x="450" y="302"/>
                  </a:cubicBezTo>
                  <a:cubicBezTo>
                    <a:pt x="449" y="299"/>
                    <a:pt x="451" y="297"/>
                    <a:pt x="452" y="296"/>
                  </a:cubicBezTo>
                  <a:cubicBezTo>
                    <a:pt x="452" y="296"/>
                    <a:pt x="452" y="296"/>
                    <a:pt x="451" y="296"/>
                  </a:cubicBezTo>
                  <a:cubicBezTo>
                    <a:pt x="451" y="295"/>
                    <a:pt x="452" y="295"/>
                    <a:pt x="452" y="296"/>
                  </a:cubicBezTo>
                  <a:cubicBezTo>
                    <a:pt x="452" y="296"/>
                    <a:pt x="452" y="296"/>
                    <a:pt x="452" y="296"/>
                  </a:cubicBezTo>
                  <a:cubicBezTo>
                    <a:pt x="452" y="296"/>
                    <a:pt x="453" y="296"/>
                    <a:pt x="453" y="296"/>
                  </a:cubicBezTo>
                  <a:cubicBezTo>
                    <a:pt x="454" y="296"/>
                    <a:pt x="455" y="295"/>
                    <a:pt x="455" y="295"/>
                  </a:cubicBezTo>
                  <a:cubicBezTo>
                    <a:pt x="455" y="295"/>
                    <a:pt x="455" y="295"/>
                    <a:pt x="455" y="295"/>
                  </a:cubicBezTo>
                  <a:cubicBezTo>
                    <a:pt x="456" y="294"/>
                    <a:pt x="458" y="294"/>
                    <a:pt x="458" y="293"/>
                  </a:cubicBezTo>
                  <a:cubicBezTo>
                    <a:pt x="458" y="293"/>
                    <a:pt x="458" y="292"/>
                    <a:pt x="459" y="293"/>
                  </a:cubicBezTo>
                  <a:cubicBezTo>
                    <a:pt x="459" y="293"/>
                    <a:pt x="459" y="293"/>
                    <a:pt x="460" y="293"/>
                  </a:cubicBezTo>
                  <a:cubicBezTo>
                    <a:pt x="460" y="292"/>
                    <a:pt x="460" y="292"/>
                    <a:pt x="461" y="293"/>
                  </a:cubicBezTo>
                  <a:cubicBezTo>
                    <a:pt x="460" y="292"/>
                    <a:pt x="461" y="292"/>
                    <a:pt x="461" y="292"/>
                  </a:cubicBezTo>
                  <a:cubicBezTo>
                    <a:pt x="460" y="291"/>
                    <a:pt x="461" y="291"/>
                    <a:pt x="461" y="291"/>
                  </a:cubicBezTo>
                  <a:cubicBezTo>
                    <a:pt x="461" y="291"/>
                    <a:pt x="461" y="289"/>
                    <a:pt x="461" y="289"/>
                  </a:cubicBezTo>
                  <a:cubicBezTo>
                    <a:pt x="461" y="289"/>
                    <a:pt x="462" y="289"/>
                    <a:pt x="462" y="289"/>
                  </a:cubicBezTo>
                  <a:cubicBezTo>
                    <a:pt x="462" y="289"/>
                    <a:pt x="462" y="289"/>
                    <a:pt x="462" y="289"/>
                  </a:cubicBezTo>
                  <a:cubicBezTo>
                    <a:pt x="461" y="289"/>
                    <a:pt x="460" y="289"/>
                    <a:pt x="460" y="289"/>
                  </a:cubicBezTo>
                  <a:cubicBezTo>
                    <a:pt x="460" y="289"/>
                    <a:pt x="460" y="290"/>
                    <a:pt x="460" y="290"/>
                  </a:cubicBezTo>
                  <a:cubicBezTo>
                    <a:pt x="460" y="290"/>
                    <a:pt x="460" y="290"/>
                    <a:pt x="460" y="290"/>
                  </a:cubicBezTo>
                  <a:cubicBezTo>
                    <a:pt x="460" y="290"/>
                    <a:pt x="460" y="290"/>
                    <a:pt x="459" y="290"/>
                  </a:cubicBezTo>
                  <a:cubicBezTo>
                    <a:pt x="459" y="290"/>
                    <a:pt x="459" y="290"/>
                    <a:pt x="459" y="290"/>
                  </a:cubicBezTo>
                  <a:cubicBezTo>
                    <a:pt x="459" y="290"/>
                    <a:pt x="459" y="290"/>
                    <a:pt x="459" y="290"/>
                  </a:cubicBezTo>
                  <a:cubicBezTo>
                    <a:pt x="459" y="290"/>
                    <a:pt x="457" y="290"/>
                    <a:pt x="457" y="291"/>
                  </a:cubicBezTo>
                  <a:cubicBezTo>
                    <a:pt x="456" y="291"/>
                    <a:pt x="456" y="291"/>
                    <a:pt x="456" y="291"/>
                  </a:cubicBezTo>
                  <a:cubicBezTo>
                    <a:pt x="456" y="290"/>
                    <a:pt x="456" y="290"/>
                    <a:pt x="456" y="290"/>
                  </a:cubicBezTo>
                  <a:cubicBezTo>
                    <a:pt x="456" y="290"/>
                    <a:pt x="456" y="288"/>
                    <a:pt x="455" y="287"/>
                  </a:cubicBezTo>
                  <a:cubicBezTo>
                    <a:pt x="454" y="286"/>
                    <a:pt x="453" y="286"/>
                    <a:pt x="453" y="286"/>
                  </a:cubicBezTo>
                  <a:cubicBezTo>
                    <a:pt x="453" y="286"/>
                    <a:pt x="452" y="286"/>
                    <a:pt x="452" y="286"/>
                  </a:cubicBezTo>
                  <a:cubicBezTo>
                    <a:pt x="452" y="286"/>
                    <a:pt x="452" y="286"/>
                    <a:pt x="452" y="286"/>
                  </a:cubicBezTo>
                  <a:cubicBezTo>
                    <a:pt x="451" y="286"/>
                    <a:pt x="451" y="286"/>
                    <a:pt x="451" y="286"/>
                  </a:cubicBezTo>
                  <a:cubicBezTo>
                    <a:pt x="451" y="286"/>
                    <a:pt x="450" y="287"/>
                    <a:pt x="450" y="287"/>
                  </a:cubicBezTo>
                  <a:cubicBezTo>
                    <a:pt x="450" y="287"/>
                    <a:pt x="450" y="287"/>
                    <a:pt x="450" y="287"/>
                  </a:cubicBezTo>
                  <a:cubicBezTo>
                    <a:pt x="450" y="287"/>
                    <a:pt x="449" y="288"/>
                    <a:pt x="448" y="288"/>
                  </a:cubicBezTo>
                  <a:cubicBezTo>
                    <a:pt x="448" y="288"/>
                    <a:pt x="448" y="289"/>
                    <a:pt x="448" y="289"/>
                  </a:cubicBezTo>
                  <a:cubicBezTo>
                    <a:pt x="448" y="289"/>
                    <a:pt x="449" y="290"/>
                    <a:pt x="449" y="290"/>
                  </a:cubicBezTo>
                  <a:cubicBezTo>
                    <a:pt x="450" y="291"/>
                    <a:pt x="448" y="290"/>
                    <a:pt x="448" y="290"/>
                  </a:cubicBezTo>
                  <a:cubicBezTo>
                    <a:pt x="448" y="290"/>
                    <a:pt x="447" y="290"/>
                    <a:pt x="447" y="290"/>
                  </a:cubicBezTo>
                  <a:cubicBezTo>
                    <a:pt x="447" y="289"/>
                    <a:pt x="447" y="289"/>
                    <a:pt x="446" y="290"/>
                  </a:cubicBezTo>
                  <a:cubicBezTo>
                    <a:pt x="446" y="290"/>
                    <a:pt x="446" y="289"/>
                    <a:pt x="445" y="289"/>
                  </a:cubicBezTo>
                  <a:cubicBezTo>
                    <a:pt x="445" y="289"/>
                    <a:pt x="444" y="289"/>
                    <a:pt x="444" y="289"/>
                  </a:cubicBezTo>
                  <a:cubicBezTo>
                    <a:pt x="444" y="288"/>
                    <a:pt x="444" y="288"/>
                    <a:pt x="444" y="288"/>
                  </a:cubicBezTo>
                  <a:cubicBezTo>
                    <a:pt x="444" y="288"/>
                    <a:pt x="445" y="288"/>
                    <a:pt x="445" y="288"/>
                  </a:cubicBezTo>
                  <a:cubicBezTo>
                    <a:pt x="445" y="288"/>
                    <a:pt x="445" y="288"/>
                    <a:pt x="445" y="288"/>
                  </a:cubicBezTo>
                  <a:cubicBezTo>
                    <a:pt x="445" y="288"/>
                    <a:pt x="444" y="287"/>
                    <a:pt x="444" y="287"/>
                  </a:cubicBezTo>
                  <a:cubicBezTo>
                    <a:pt x="444" y="287"/>
                    <a:pt x="444" y="287"/>
                    <a:pt x="444" y="287"/>
                  </a:cubicBezTo>
                  <a:cubicBezTo>
                    <a:pt x="443" y="287"/>
                    <a:pt x="443" y="287"/>
                    <a:pt x="443" y="286"/>
                  </a:cubicBezTo>
                  <a:cubicBezTo>
                    <a:pt x="442" y="285"/>
                    <a:pt x="442" y="285"/>
                    <a:pt x="441" y="285"/>
                  </a:cubicBezTo>
                  <a:cubicBezTo>
                    <a:pt x="441" y="285"/>
                    <a:pt x="441" y="285"/>
                    <a:pt x="441" y="285"/>
                  </a:cubicBezTo>
                  <a:cubicBezTo>
                    <a:pt x="441" y="285"/>
                    <a:pt x="441" y="285"/>
                    <a:pt x="441" y="286"/>
                  </a:cubicBezTo>
                  <a:cubicBezTo>
                    <a:pt x="441" y="286"/>
                    <a:pt x="441" y="286"/>
                    <a:pt x="440" y="285"/>
                  </a:cubicBezTo>
                  <a:cubicBezTo>
                    <a:pt x="440" y="285"/>
                    <a:pt x="440" y="284"/>
                    <a:pt x="439" y="284"/>
                  </a:cubicBezTo>
                  <a:cubicBezTo>
                    <a:pt x="439" y="284"/>
                    <a:pt x="439" y="284"/>
                    <a:pt x="438" y="284"/>
                  </a:cubicBezTo>
                  <a:cubicBezTo>
                    <a:pt x="438" y="284"/>
                    <a:pt x="438" y="284"/>
                    <a:pt x="438" y="284"/>
                  </a:cubicBezTo>
                  <a:cubicBezTo>
                    <a:pt x="438" y="283"/>
                    <a:pt x="438" y="283"/>
                    <a:pt x="438" y="283"/>
                  </a:cubicBezTo>
                  <a:cubicBezTo>
                    <a:pt x="438" y="284"/>
                    <a:pt x="437" y="284"/>
                    <a:pt x="437" y="284"/>
                  </a:cubicBezTo>
                  <a:cubicBezTo>
                    <a:pt x="437" y="284"/>
                    <a:pt x="437" y="283"/>
                    <a:pt x="437" y="283"/>
                  </a:cubicBezTo>
                  <a:cubicBezTo>
                    <a:pt x="436" y="282"/>
                    <a:pt x="433" y="281"/>
                    <a:pt x="432" y="281"/>
                  </a:cubicBezTo>
                  <a:cubicBezTo>
                    <a:pt x="432" y="282"/>
                    <a:pt x="428" y="284"/>
                    <a:pt x="428" y="284"/>
                  </a:cubicBezTo>
                  <a:cubicBezTo>
                    <a:pt x="426" y="286"/>
                    <a:pt x="426" y="286"/>
                    <a:pt x="425" y="287"/>
                  </a:cubicBezTo>
                  <a:cubicBezTo>
                    <a:pt x="425" y="287"/>
                    <a:pt x="425" y="287"/>
                    <a:pt x="425" y="287"/>
                  </a:cubicBezTo>
                  <a:cubicBezTo>
                    <a:pt x="425" y="287"/>
                    <a:pt x="425" y="288"/>
                    <a:pt x="425" y="289"/>
                  </a:cubicBezTo>
                  <a:cubicBezTo>
                    <a:pt x="425" y="289"/>
                    <a:pt x="425" y="290"/>
                    <a:pt x="425" y="290"/>
                  </a:cubicBezTo>
                  <a:cubicBezTo>
                    <a:pt x="425" y="290"/>
                    <a:pt x="425" y="290"/>
                    <a:pt x="426" y="290"/>
                  </a:cubicBezTo>
                  <a:cubicBezTo>
                    <a:pt x="426" y="290"/>
                    <a:pt x="426" y="289"/>
                    <a:pt x="426" y="289"/>
                  </a:cubicBezTo>
                  <a:cubicBezTo>
                    <a:pt x="426" y="289"/>
                    <a:pt x="426" y="289"/>
                    <a:pt x="426" y="289"/>
                  </a:cubicBezTo>
                  <a:cubicBezTo>
                    <a:pt x="426" y="289"/>
                    <a:pt x="426" y="289"/>
                    <a:pt x="426" y="289"/>
                  </a:cubicBezTo>
                  <a:cubicBezTo>
                    <a:pt x="426" y="290"/>
                    <a:pt x="426" y="290"/>
                    <a:pt x="426" y="290"/>
                  </a:cubicBezTo>
                  <a:cubicBezTo>
                    <a:pt x="426" y="291"/>
                    <a:pt x="427" y="291"/>
                    <a:pt x="428" y="290"/>
                  </a:cubicBezTo>
                  <a:cubicBezTo>
                    <a:pt x="427" y="291"/>
                    <a:pt x="428" y="291"/>
                    <a:pt x="427" y="291"/>
                  </a:cubicBezTo>
                  <a:cubicBezTo>
                    <a:pt x="427" y="292"/>
                    <a:pt x="427" y="291"/>
                    <a:pt x="428" y="291"/>
                  </a:cubicBezTo>
                  <a:cubicBezTo>
                    <a:pt x="428" y="291"/>
                    <a:pt x="428" y="291"/>
                    <a:pt x="428" y="291"/>
                  </a:cubicBezTo>
                  <a:cubicBezTo>
                    <a:pt x="428" y="291"/>
                    <a:pt x="428" y="290"/>
                    <a:pt x="428" y="290"/>
                  </a:cubicBezTo>
                  <a:cubicBezTo>
                    <a:pt x="428" y="291"/>
                    <a:pt x="430" y="291"/>
                    <a:pt x="430" y="292"/>
                  </a:cubicBezTo>
                  <a:cubicBezTo>
                    <a:pt x="430" y="293"/>
                    <a:pt x="431" y="294"/>
                    <a:pt x="431" y="295"/>
                  </a:cubicBezTo>
                  <a:cubicBezTo>
                    <a:pt x="431" y="295"/>
                    <a:pt x="431" y="295"/>
                    <a:pt x="431" y="295"/>
                  </a:cubicBezTo>
                  <a:cubicBezTo>
                    <a:pt x="431" y="294"/>
                    <a:pt x="431" y="294"/>
                    <a:pt x="430" y="294"/>
                  </a:cubicBezTo>
                  <a:cubicBezTo>
                    <a:pt x="431" y="295"/>
                    <a:pt x="431" y="295"/>
                    <a:pt x="431" y="296"/>
                  </a:cubicBezTo>
                  <a:cubicBezTo>
                    <a:pt x="431" y="296"/>
                    <a:pt x="431" y="296"/>
                    <a:pt x="431" y="297"/>
                  </a:cubicBezTo>
                  <a:cubicBezTo>
                    <a:pt x="431" y="298"/>
                    <a:pt x="430" y="299"/>
                    <a:pt x="430" y="300"/>
                  </a:cubicBezTo>
                  <a:cubicBezTo>
                    <a:pt x="430" y="301"/>
                    <a:pt x="430" y="301"/>
                    <a:pt x="430" y="301"/>
                  </a:cubicBezTo>
                  <a:cubicBezTo>
                    <a:pt x="430" y="301"/>
                    <a:pt x="430" y="302"/>
                    <a:pt x="430" y="302"/>
                  </a:cubicBezTo>
                  <a:cubicBezTo>
                    <a:pt x="430" y="307"/>
                    <a:pt x="422" y="310"/>
                    <a:pt x="419" y="307"/>
                  </a:cubicBezTo>
                  <a:cubicBezTo>
                    <a:pt x="419" y="307"/>
                    <a:pt x="419" y="307"/>
                    <a:pt x="419" y="307"/>
                  </a:cubicBezTo>
                  <a:cubicBezTo>
                    <a:pt x="419" y="307"/>
                    <a:pt x="418" y="307"/>
                    <a:pt x="417" y="308"/>
                  </a:cubicBezTo>
                  <a:cubicBezTo>
                    <a:pt x="417" y="308"/>
                    <a:pt x="417" y="307"/>
                    <a:pt x="417" y="307"/>
                  </a:cubicBezTo>
                  <a:cubicBezTo>
                    <a:pt x="416" y="307"/>
                    <a:pt x="416" y="308"/>
                    <a:pt x="416" y="308"/>
                  </a:cubicBezTo>
                  <a:cubicBezTo>
                    <a:pt x="417" y="310"/>
                    <a:pt x="413" y="310"/>
                    <a:pt x="413" y="310"/>
                  </a:cubicBezTo>
                  <a:cubicBezTo>
                    <a:pt x="414" y="313"/>
                    <a:pt x="415" y="315"/>
                    <a:pt x="416" y="317"/>
                  </a:cubicBezTo>
                  <a:cubicBezTo>
                    <a:pt x="416" y="317"/>
                    <a:pt x="416" y="317"/>
                    <a:pt x="416" y="317"/>
                  </a:cubicBezTo>
                  <a:cubicBezTo>
                    <a:pt x="416" y="318"/>
                    <a:pt x="416" y="318"/>
                    <a:pt x="415" y="318"/>
                  </a:cubicBezTo>
                  <a:cubicBezTo>
                    <a:pt x="415" y="319"/>
                    <a:pt x="414" y="318"/>
                    <a:pt x="414" y="318"/>
                  </a:cubicBezTo>
                  <a:cubicBezTo>
                    <a:pt x="414" y="318"/>
                    <a:pt x="414" y="318"/>
                    <a:pt x="415" y="319"/>
                  </a:cubicBezTo>
                  <a:cubicBezTo>
                    <a:pt x="415" y="319"/>
                    <a:pt x="414" y="318"/>
                    <a:pt x="414" y="318"/>
                  </a:cubicBezTo>
                  <a:cubicBezTo>
                    <a:pt x="414" y="318"/>
                    <a:pt x="414" y="318"/>
                    <a:pt x="414" y="318"/>
                  </a:cubicBezTo>
                  <a:cubicBezTo>
                    <a:pt x="413" y="318"/>
                    <a:pt x="413" y="318"/>
                    <a:pt x="413" y="318"/>
                  </a:cubicBezTo>
                  <a:cubicBezTo>
                    <a:pt x="413" y="318"/>
                    <a:pt x="413" y="318"/>
                    <a:pt x="413" y="318"/>
                  </a:cubicBezTo>
                  <a:cubicBezTo>
                    <a:pt x="412" y="318"/>
                    <a:pt x="412" y="318"/>
                    <a:pt x="412" y="318"/>
                  </a:cubicBezTo>
                  <a:cubicBezTo>
                    <a:pt x="411" y="318"/>
                    <a:pt x="411" y="318"/>
                    <a:pt x="411" y="317"/>
                  </a:cubicBezTo>
                  <a:cubicBezTo>
                    <a:pt x="411" y="317"/>
                    <a:pt x="411" y="317"/>
                    <a:pt x="411" y="317"/>
                  </a:cubicBezTo>
                  <a:cubicBezTo>
                    <a:pt x="411" y="317"/>
                    <a:pt x="411" y="317"/>
                    <a:pt x="412" y="316"/>
                  </a:cubicBezTo>
                  <a:cubicBezTo>
                    <a:pt x="411" y="316"/>
                    <a:pt x="412" y="315"/>
                    <a:pt x="412" y="314"/>
                  </a:cubicBezTo>
                  <a:cubicBezTo>
                    <a:pt x="412" y="314"/>
                    <a:pt x="412" y="314"/>
                    <a:pt x="411" y="314"/>
                  </a:cubicBezTo>
                  <a:cubicBezTo>
                    <a:pt x="411" y="314"/>
                    <a:pt x="412" y="313"/>
                    <a:pt x="412" y="313"/>
                  </a:cubicBezTo>
                  <a:cubicBezTo>
                    <a:pt x="412" y="313"/>
                    <a:pt x="412" y="313"/>
                    <a:pt x="412" y="313"/>
                  </a:cubicBezTo>
                  <a:cubicBezTo>
                    <a:pt x="412" y="313"/>
                    <a:pt x="412" y="313"/>
                    <a:pt x="412" y="312"/>
                  </a:cubicBezTo>
                  <a:cubicBezTo>
                    <a:pt x="411" y="312"/>
                    <a:pt x="411" y="312"/>
                    <a:pt x="411" y="312"/>
                  </a:cubicBezTo>
                  <a:cubicBezTo>
                    <a:pt x="412" y="312"/>
                    <a:pt x="409" y="311"/>
                    <a:pt x="410" y="311"/>
                  </a:cubicBezTo>
                  <a:cubicBezTo>
                    <a:pt x="410" y="311"/>
                    <a:pt x="410" y="311"/>
                    <a:pt x="409" y="310"/>
                  </a:cubicBezTo>
                  <a:cubicBezTo>
                    <a:pt x="409" y="310"/>
                    <a:pt x="410" y="310"/>
                    <a:pt x="410" y="310"/>
                  </a:cubicBezTo>
                  <a:cubicBezTo>
                    <a:pt x="410" y="310"/>
                    <a:pt x="410" y="310"/>
                    <a:pt x="410" y="310"/>
                  </a:cubicBezTo>
                  <a:cubicBezTo>
                    <a:pt x="410" y="309"/>
                    <a:pt x="410" y="309"/>
                    <a:pt x="410" y="309"/>
                  </a:cubicBezTo>
                  <a:cubicBezTo>
                    <a:pt x="410" y="308"/>
                    <a:pt x="409" y="307"/>
                    <a:pt x="409" y="307"/>
                  </a:cubicBezTo>
                  <a:cubicBezTo>
                    <a:pt x="409" y="307"/>
                    <a:pt x="409" y="307"/>
                    <a:pt x="408" y="307"/>
                  </a:cubicBezTo>
                  <a:cubicBezTo>
                    <a:pt x="407" y="306"/>
                    <a:pt x="407" y="307"/>
                    <a:pt x="405" y="307"/>
                  </a:cubicBezTo>
                  <a:cubicBezTo>
                    <a:pt x="405" y="307"/>
                    <a:pt x="405" y="307"/>
                    <a:pt x="405" y="307"/>
                  </a:cubicBezTo>
                  <a:cubicBezTo>
                    <a:pt x="404" y="306"/>
                    <a:pt x="405" y="306"/>
                    <a:pt x="405" y="306"/>
                  </a:cubicBezTo>
                  <a:cubicBezTo>
                    <a:pt x="404" y="306"/>
                    <a:pt x="406" y="304"/>
                    <a:pt x="406" y="305"/>
                  </a:cubicBezTo>
                  <a:cubicBezTo>
                    <a:pt x="406" y="304"/>
                    <a:pt x="406" y="304"/>
                    <a:pt x="406" y="304"/>
                  </a:cubicBezTo>
                  <a:cubicBezTo>
                    <a:pt x="406" y="304"/>
                    <a:pt x="406" y="304"/>
                    <a:pt x="405" y="303"/>
                  </a:cubicBezTo>
                  <a:cubicBezTo>
                    <a:pt x="405" y="303"/>
                    <a:pt x="405" y="303"/>
                    <a:pt x="405" y="303"/>
                  </a:cubicBezTo>
                  <a:cubicBezTo>
                    <a:pt x="404" y="303"/>
                    <a:pt x="402" y="304"/>
                    <a:pt x="402" y="304"/>
                  </a:cubicBezTo>
                  <a:cubicBezTo>
                    <a:pt x="402" y="304"/>
                    <a:pt x="401" y="304"/>
                    <a:pt x="401" y="304"/>
                  </a:cubicBezTo>
                  <a:cubicBezTo>
                    <a:pt x="401" y="304"/>
                    <a:pt x="401" y="304"/>
                    <a:pt x="401" y="304"/>
                  </a:cubicBezTo>
                  <a:cubicBezTo>
                    <a:pt x="401" y="303"/>
                    <a:pt x="400" y="303"/>
                    <a:pt x="400" y="304"/>
                  </a:cubicBezTo>
                  <a:cubicBezTo>
                    <a:pt x="400" y="304"/>
                    <a:pt x="400" y="304"/>
                    <a:pt x="400" y="304"/>
                  </a:cubicBezTo>
                  <a:cubicBezTo>
                    <a:pt x="400" y="304"/>
                    <a:pt x="400" y="304"/>
                    <a:pt x="400" y="305"/>
                  </a:cubicBezTo>
                  <a:cubicBezTo>
                    <a:pt x="401" y="305"/>
                    <a:pt x="401" y="306"/>
                    <a:pt x="402" y="306"/>
                  </a:cubicBezTo>
                  <a:cubicBezTo>
                    <a:pt x="402" y="306"/>
                    <a:pt x="402" y="306"/>
                    <a:pt x="402" y="306"/>
                  </a:cubicBezTo>
                  <a:cubicBezTo>
                    <a:pt x="402" y="307"/>
                    <a:pt x="402" y="307"/>
                    <a:pt x="402" y="307"/>
                  </a:cubicBezTo>
                  <a:cubicBezTo>
                    <a:pt x="402" y="307"/>
                    <a:pt x="402" y="307"/>
                    <a:pt x="402" y="307"/>
                  </a:cubicBezTo>
                  <a:cubicBezTo>
                    <a:pt x="402" y="308"/>
                    <a:pt x="402" y="308"/>
                    <a:pt x="403" y="308"/>
                  </a:cubicBezTo>
                  <a:cubicBezTo>
                    <a:pt x="403" y="307"/>
                    <a:pt x="405" y="309"/>
                    <a:pt x="407" y="310"/>
                  </a:cubicBezTo>
                  <a:cubicBezTo>
                    <a:pt x="407" y="310"/>
                    <a:pt x="407" y="310"/>
                    <a:pt x="406" y="310"/>
                  </a:cubicBezTo>
                  <a:cubicBezTo>
                    <a:pt x="406" y="310"/>
                    <a:pt x="406" y="311"/>
                    <a:pt x="406" y="310"/>
                  </a:cubicBezTo>
                  <a:cubicBezTo>
                    <a:pt x="406" y="310"/>
                    <a:pt x="406" y="310"/>
                    <a:pt x="406" y="310"/>
                  </a:cubicBezTo>
                  <a:cubicBezTo>
                    <a:pt x="405" y="310"/>
                    <a:pt x="405" y="310"/>
                    <a:pt x="404" y="310"/>
                  </a:cubicBezTo>
                  <a:cubicBezTo>
                    <a:pt x="404" y="310"/>
                    <a:pt x="404" y="310"/>
                    <a:pt x="404" y="310"/>
                  </a:cubicBezTo>
                  <a:cubicBezTo>
                    <a:pt x="404" y="310"/>
                    <a:pt x="404" y="310"/>
                    <a:pt x="404" y="311"/>
                  </a:cubicBezTo>
                  <a:cubicBezTo>
                    <a:pt x="404" y="311"/>
                    <a:pt x="404" y="311"/>
                    <a:pt x="404" y="310"/>
                  </a:cubicBezTo>
                  <a:cubicBezTo>
                    <a:pt x="403" y="310"/>
                    <a:pt x="403" y="310"/>
                    <a:pt x="403" y="310"/>
                  </a:cubicBezTo>
                  <a:cubicBezTo>
                    <a:pt x="403" y="310"/>
                    <a:pt x="402" y="311"/>
                    <a:pt x="402" y="311"/>
                  </a:cubicBezTo>
                  <a:cubicBezTo>
                    <a:pt x="402" y="312"/>
                    <a:pt x="402" y="312"/>
                    <a:pt x="402" y="312"/>
                  </a:cubicBezTo>
                  <a:cubicBezTo>
                    <a:pt x="402" y="312"/>
                    <a:pt x="402" y="312"/>
                    <a:pt x="402" y="312"/>
                  </a:cubicBezTo>
                  <a:cubicBezTo>
                    <a:pt x="403" y="312"/>
                    <a:pt x="403" y="313"/>
                    <a:pt x="403" y="313"/>
                  </a:cubicBezTo>
                  <a:cubicBezTo>
                    <a:pt x="404" y="313"/>
                    <a:pt x="405" y="316"/>
                    <a:pt x="404" y="316"/>
                  </a:cubicBezTo>
                  <a:cubicBezTo>
                    <a:pt x="404" y="317"/>
                    <a:pt x="405" y="317"/>
                    <a:pt x="405" y="317"/>
                  </a:cubicBezTo>
                  <a:cubicBezTo>
                    <a:pt x="405" y="318"/>
                    <a:pt x="406" y="318"/>
                    <a:pt x="406" y="318"/>
                  </a:cubicBezTo>
                  <a:cubicBezTo>
                    <a:pt x="406" y="318"/>
                    <a:pt x="406" y="319"/>
                    <a:pt x="406" y="319"/>
                  </a:cubicBezTo>
                  <a:cubicBezTo>
                    <a:pt x="406" y="319"/>
                    <a:pt x="405" y="319"/>
                    <a:pt x="405" y="319"/>
                  </a:cubicBezTo>
                  <a:cubicBezTo>
                    <a:pt x="405" y="319"/>
                    <a:pt x="406" y="320"/>
                    <a:pt x="406" y="320"/>
                  </a:cubicBezTo>
                  <a:cubicBezTo>
                    <a:pt x="406" y="320"/>
                    <a:pt x="404" y="320"/>
                    <a:pt x="404" y="320"/>
                  </a:cubicBezTo>
                  <a:cubicBezTo>
                    <a:pt x="404" y="320"/>
                    <a:pt x="404" y="320"/>
                    <a:pt x="404" y="320"/>
                  </a:cubicBezTo>
                  <a:cubicBezTo>
                    <a:pt x="404" y="320"/>
                    <a:pt x="405" y="320"/>
                    <a:pt x="405" y="320"/>
                  </a:cubicBezTo>
                  <a:cubicBezTo>
                    <a:pt x="406" y="321"/>
                    <a:pt x="406" y="323"/>
                    <a:pt x="406" y="322"/>
                  </a:cubicBezTo>
                  <a:cubicBezTo>
                    <a:pt x="405" y="322"/>
                    <a:pt x="405" y="323"/>
                    <a:pt x="405" y="323"/>
                  </a:cubicBezTo>
                  <a:cubicBezTo>
                    <a:pt x="405" y="323"/>
                    <a:pt x="405" y="323"/>
                    <a:pt x="405" y="323"/>
                  </a:cubicBezTo>
                  <a:cubicBezTo>
                    <a:pt x="405" y="324"/>
                    <a:pt x="403" y="324"/>
                    <a:pt x="403" y="325"/>
                  </a:cubicBezTo>
                  <a:cubicBezTo>
                    <a:pt x="403" y="325"/>
                    <a:pt x="403" y="325"/>
                    <a:pt x="403" y="325"/>
                  </a:cubicBezTo>
                  <a:cubicBezTo>
                    <a:pt x="403" y="325"/>
                    <a:pt x="403" y="325"/>
                    <a:pt x="403" y="325"/>
                  </a:cubicBezTo>
                  <a:cubicBezTo>
                    <a:pt x="403" y="325"/>
                    <a:pt x="403" y="325"/>
                    <a:pt x="403" y="325"/>
                  </a:cubicBezTo>
                  <a:cubicBezTo>
                    <a:pt x="403" y="326"/>
                    <a:pt x="402" y="326"/>
                    <a:pt x="402" y="326"/>
                  </a:cubicBezTo>
                  <a:cubicBezTo>
                    <a:pt x="402" y="326"/>
                    <a:pt x="402" y="326"/>
                    <a:pt x="401" y="326"/>
                  </a:cubicBezTo>
                  <a:cubicBezTo>
                    <a:pt x="401" y="327"/>
                    <a:pt x="401" y="326"/>
                    <a:pt x="401" y="327"/>
                  </a:cubicBezTo>
                  <a:cubicBezTo>
                    <a:pt x="401" y="327"/>
                    <a:pt x="400" y="326"/>
                    <a:pt x="400" y="327"/>
                  </a:cubicBezTo>
                  <a:cubicBezTo>
                    <a:pt x="400" y="327"/>
                    <a:pt x="398" y="327"/>
                    <a:pt x="398" y="327"/>
                  </a:cubicBezTo>
                  <a:cubicBezTo>
                    <a:pt x="397" y="327"/>
                    <a:pt x="396" y="326"/>
                    <a:pt x="396" y="326"/>
                  </a:cubicBezTo>
                  <a:cubicBezTo>
                    <a:pt x="396" y="327"/>
                    <a:pt x="395" y="326"/>
                    <a:pt x="395" y="326"/>
                  </a:cubicBezTo>
                  <a:cubicBezTo>
                    <a:pt x="395" y="326"/>
                    <a:pt x="395" y="326"/>
                    <a:pt x="395" y="326"/>
                  </a:cubicBezTo>
                  <a:cubicBezTo>
                    <a:pt x="394" y="327"/>
                    <a:pt x="391" y="324"/>
                    <a:pt x="390" y="325"/>
                  </a:cubicBezTo>
                  <a:cubicBezTo>
                    <a:pt x="390" y="327"/>
                    <a:pt x="389" y="325"/>
                    <a:pt x="390" y="325"/>
                  </a:cubicBezTo>
                  <a:cubicBezTo>
                    <a:pt x="390" y="325"/>
                    <a:pt x="390" y="325"/>
                    <a:pt x="390" y="324"/>
                  </a:cubicBezTo>
                  <a:cubicBezTo>
                    <a:pt x="389" y="324"/>
                    <a:pt x="389" y="324"/>
                    <a:pt x="388" y="323"/>
                  </a:cubicBezTo>
                  <a:cubicBezTo>
                    <a:pt x="388" y="323"/>
                    <a:pt x="387" y="323"/>
                    <a:pt x="387" y="323"/>
                  </a:cubicBezTo>
                  <a:cubicBezTo>
                    <a:pt x="382" y="322"/>
                    <a:pt x="388" y="334"/>
                    <a:pt x="390" y="337"/>
                  </a:cubicBezTo>
                  <a:cubicBezTo>
                    <a:pt x="390" y="339"/>
                    <a:pt x="389" y="339"/>
                    <a:pt x="387" y="338"/>
                  </a:cubicBezTo>
                  <a:cubicBezTo>
                    <a:pt x="386" y="338"/>
                    <a:pt x="385" y="339"/>
                    <a:pt x="385" y="339"/>
                  </a:cubicBezTo>
                  <a:cubicBezTo>
                    <a:pt x="384" y="338"/>
                    <a:pt x="384" y="337"/>
                    <a:pt x="385" y="337"/>
                  </a:cubicBezTo>
                  <a:cubicBezTo>
                    <a:pt x="380" y="331"/>
                    <a:pt x="376" y="327"/>
                    <a:pt x="378" y="336"/>
                  </a:cubicBezTo>
                  <a:cubicBezTo>
                    <a:pt x="378" y="337"/>
                    <a:pt x="380" y="338"/>
                    <a:pt x="380" y="339"/>
                  </a:cubicBezTo>
                  <a:cubicBezTo>
                    <a:pt x="378" y="339"/>
                    <a:pt x="387" y="354"/>
                    <a:pt x="377" y="337"/>
                  </a:cubicBezTo>
                  <a:cubicBezTo>
                    <a:pt x="377" y="337"/>
                    <a:pt x="377" y="337"/>
                    <a:pt x="378" y="337"/>
                  </a:cubicBezTo>
                  <a:cubicBezTo>
                    <a:pt x="376" y="335"/>
                    <a:pt x="375" y="335"/>
                    <a:pt x="376" y="333"/>
                  </a:cubicBezTo>
                  <a:cubicBezTo>
                    <a:pt x="376" y="333"/>
                    <a:pt x="376" y="332"/>
                    <a:pt x="376" y="332"/>
                  </a:cubicBezTo>
                  <a:cubicBezTo>
                    <a:pt x="374" y="323"/>
                    <a:pt x="372" y="320"/>
                    <a:pt x="370" y="318"/>
                  </a:cubicBezTo>
                  <a:cubicBezTo>
                    <a:pt x="370" y="318"/>
                    <a:pt x="366" y="312"/>
                    <a:pt x="367" y="311"/>
                  </a:cubicBezTo>
                  <a:cubicBezTo>
                    <a:pt x="366" y="311"/>
                    <a:pt x="366" y="310"/>
                    <a:pt x="366" y="310"/>
                  </a:cubicBezTo>
                  <a:cubicBezTo>
                    <a:pt x="366" y="310"/>
                    <a:pt x="366" y="309"/>
                    <a:pt x="366" y="309"/>
                  </a:cubicBezTo>
                  <a:cubicBezTo>
                    <a:pt x="366" y="309"/>
                    <a:pt x="365" y="309"/>
                    <a:pt x="365" y="309"/>
                  </a:cubicBezTo>
                  <a:cubicBezTo>
                    <a:pt x="365" y="309"/>
                    <a:pt x="364" y="307"/>
                    <a:pt x="364" y="307"/>
                  </a:cubicBezTo>
                  <a:cubicBezTo>
                    <a:pt x="364" y="308"/>
                    <a:pt x="365" y="309"/>
                    <a:pt x="365" y="309"/>
                  </a:cubicBezTo>
                  <a:cubicBezTo>
                    <a:pt x="365" y="309"/>
                    <a:pt x="365" y="310"/>
                    <a:pt x="364" y="309"/>
                  </a:cubicBezTo>
                  <a:cubicBezTo>
                    <a:pt x="364" y="309"/>
                    <a:pt x="364" y="309"/>
                    <a:pt x="364" y="309"/>
                  </a:cubicBezTo>
                  <a:cubicBezTo>
                    <a:pt x="364" y="310"/>
                    <a:pt x="364" y="310"/>
                    <a:pt x="364" y="309"/>
                  </a:cubicBezTo>
                  <a:cubicBezTo>
                    <a:pt x="364" y="309"/>
                    <a:pt x="364" y="309"/>
                    <a:pt x="364" y="309"/>
                  </a:cubicBezTo>
                  <a:cubicBezTo>
                    <a:pt x="364" y="309"/>
                    <a:pt x="364" y="309"/>
                    <a:pt x="364" y="309"/>
                  </a:cubicBezTo>
                  <a:cubicBezTo>
                    <a:pt x="364" y="309"/>
                    <a:pt x="364" y="309"/>
                    <a:pt x="364" y="309"/>
                  </a:cubicBezTo>
                  <a:cubicBezTo>
                    <a:pt x="363" y="309"/>
                    <a:pt x="363" y="309"/>
                    <a:pt x="363" y="309"/>
                  </a:cubicBezTo>
                  <a:cubicBezTo>
                    <a:pt x="363" y="309"/>
                    <a:pt x="363" y="309"/>
                    <a:pt x="363" y="309"/>
                  </a:cubicBezTo>
                  <a:cubicBezTo>
                    <a:pt x="363" y="309"/>
                    <a:pt x="363" y="309"/>
                    <a:pt x="363" y="309"/>
                  </a:cubicBezTo>
                  <a:cubicBezTo>
                    <a:pt x="363" y="309"/>
                    <a:pt x="363" y="309"/>
                    <a:pt x="363" y="309"/>
                  </a:cubicBezTo>
                  <a:cubicBezTo>
                    <a:pt x="363" y="309"/>
                    <a:pt x="363" y="309"/>
                    <a:pt x="363" y="308"/>
                  </a:cubicBezTo>
                  <a:cubicBezTo>
                    <a:pt x="363" y="309"/>
                    <a:pt x="363" y="309"/>
                    <a:pt x="363" y="309"/>
                  </a:cubicBezTo>
                  <a:cubicBezTo>
                    <a:pt x="363" y="309"/>
                    <a:pt x="363" y="309"/>
                    <a:pt x="363" y="309"/>
                  </a:cubicBezTo>
                  <a:cubicBezTo>
                    <a:pt x="363" y="309"/>
                    <a:pt x="363" y="309"/>
                    <a:pt x="363" y="309"/>
                  </a:cubicBezTo>
                  <a:cubicBezTo>
                    <a:pt x="363" y="309"/>
                    <a:pt x="363" y="309"/>
                    <a:pt x="363" y="309"/>
                  </a:cubicBezTo>
                  <a:cubicBezTo>
                    <a:pt x="363" y="309"/>
                    <a:pt x="363" y="309"/>
                    <a:pt x="363" y="309"/>
                  </a:cubicBezTo>
                  <a:cubicBezTo>
                    <a:pt x="363" y="309"/>
                    <a:pt x="363" y="309"/>
                    <a:pt x="363" y="309"/>
                  </a:cubicBezTo>
                  <a:cubicBezTo>
                    <a:pt x="363" y="309"/>
                    <a:pt x="363" y="309"/>
                    <a:pt x="363" y="309"/>
                  </a:cubicBezTo>
                  <a:cubicBezTo>
                    <a:pt x="363" y="309"/>
                    <a:pt x="362" y="308"/>
                    <a:pt x="363" y="308"/>
                  </a:cubicBezTo>
                  <a:cubicBezTo>
                    <a:pt x="363" y="308"/>
                    <a:pt x="363" y="308"/>
                    <a:pt x="363" y="308"/>
                  </a:cubicBezTo>
                  <a:cubicBezTo>
                    <a:pt x="362" y="308"/>
                    <a:pt x="362" y="308"/>
                    <a:pt x="362" y="308"/>
                  </a:cubicBezTo>
                  <a:cubicBezTo>
                    <a:pt x="362" y="308"/>
                    <a:pt x="362" y="308"/>
                    <a:pt x="361" y="308"/>
                  </a:cubicBezTo>
                  <a:cubicBezTo>
                    <a:pt x="361" y="308"/>
                    <a:pt x="361" y="307"/>
                    <a:pt x="361" y="307"/>
                  </a:cubicBezTo>
                  <a:cubicBezTo>
                    <a:pt x="359" y="308"/>
                    <a:pt x="357" y="310"/>
                    <a:pt x="354" y="310"/>
                  </a:cubicBezTo>
                  <a:cubicBezTo>
                    <a:pt x="354" y="310"/>
                    <a:pt x="354" y="310"/>
                    <a:pt x="353" y="310"/>
                  </a:cubicBezTo>
                  <a:cubicBezTo>
                    <a:pt x="354" y="311"/>
                    <a:pt x="351" y="310"/>
                    <a:pt x="351" y="310"/>
                  </a:cubicBezTo>
                  <a:cubicBezTo>
                    <a:pt x="351" y="310"/>
                    <a:pt x="351" y="314"/>
                    <a:pt x="350" y="315"/>
                  </a:cubicBezTo>
                  <a:cubicBezTo>
                    <a:pt x="350" y="316"/>
                    <a:pt x="351" y="317"/>
                    <a:pt x="350" y="316"/>
                  </a:cubicBezTo>
                  <a:cubicBezTo>
                    <a:pt x="350" y="317"/>
                    <a:pt x="348" y="319"/>
                    <a:pt x="347" y="318"/>
                  </a:cubicBezTo>
                  <a:cubicBezTo>
                    <a:pt x="345" y="315"/>
                    <a:pt x="341" y="300"/>
                    <a:pt x="341" y="298"/>
                  </a:cubicBezTo>
                  <a:cubicBezTo>
                    <a:pt x="341" y="298"/>
                    <a:pt x="341" y="298"/>
                    <a:pt x="341" y="298"/>
                  </a:cubicBezTo>
                  <a:cubicBezTo>
                    <a:pt x="341" y="297"/>
                    <a:pt x="341" y="296"/>
                    <a:pt x="341" y="296"/>
                  </a:cubicBezTo>
                  <a:cubicBezTo>
                    <a:pt x="341" y="296"/>
                    <a:pt x="341" y="295"/>
                    <a:pt x="341" y="295"/>
                  </a:cubicBezTo>
                  <a:cubicBezTo>
                    <a:pt x="341" y="295"/>
                    <a:pt x="340" y="296"/>
                    <a:pt x="340" y="296"/>
                  </a:cubicBezTo>
                  <a:cubicBezTo>
                    <a:pt x="340" y="296"/>
                    <a:pt x="339" y="296"/>
                    <a:pt x="339" y="296"/>
                  </a:cubicBezTo>
                  <a:cubicBezTo>
                    <a:pt x="338" y="296"/>
                    <a:pt x="338" y="295"/>
                    <a:pt x="338" y="295"/>
                  </a:cubicBezTo>
                  <a:cubicBezTo>
                    <a:pt x="335" y="290"/>
                    <a:pt x="339" y="295"/>
                    <a:pt x="336" y="290"/>
                  </a:cubicBezTo>
                  <a:cubicBezTo>
                    <a:pt x="336" y="290"/>
                    <a:pt x="335" y="290"/>
                    <a:pt x="335" y="289"/>
                  </a:cubicBezTo>
                  <a:cubicBezTo>
                    <a:pt x="335" y="290"/>
                    <a:pt x="335" y="290"/>
                    <a:pt x="335" y="289"/>
                  </a:cubicBezTo>
                  <a:cubicBezTo>
                    <a:pt x="336" y="290"/>
                    <a:pt x="329" y="283"/>
                    <a:pt x="330" y="284"/>
                  </a:cubicBezTo>
                  <a:cubicBezTo>
                    <a:pt x="330" y="284"/>
                    <a:pt x="329" y="284"/>
                    <a:pt x="329" y="284"/>
                  </a:cubicBezTo>
                  <a:cubicBezTo>
                    <a:pt x="329" y="284"/>
                    <a:pt x="327" y="283"/>
                    <a:pt x="327" y="282"/>
                  </a:cubicBezTo>
                  <a:cubicBezTo>
                    <a:pt x="325" y="283"/>
                    <a:pt x="321" y="278"/>
                    <a:pt x="321" y="276"/>
                  </a:cubicBezTo>
                  <a:cubicBezTo>
                    <a:pt x="320" y="276"/>
                    <a:pt x="319" y="275"/>
                    <a:pt x="319" y="276"/>
                  </a:cubicBezTo>
                  <a:cubicBezTo>
                    <a:pt x="315" y="273"/>
                    <a:pt x="312" y="266"/>
                    <a:pt x="309" y="266"/>
                  </a:cubicBezTo>
                  <a:cubicBezTo>
                    <a:pt x="309" y="265"/>
                    <a:pt x="309" y="265"/>
                    <a:pt x="309" y="265"/>
                  </a:cubicBezTo>
                  <a:cubicBezTo>
                    <a:pt x="309" y="265"/>
                    <a:pt x="309" y="266"/>
                    <a:pt x="309" y="266"/>
                  </a:cubicBezTo>
                  <a:cubicBezTo>
                    <a:pt x="309" y="266"/>
                    <a:pt x="312" y="273"/>
                    <a:pt x="312" y="273"/>
                  </a:cubicBezTo>
                  <a:cubicBezTo>
                    <a:pt x="312" y="273"/>
                    <a:pt x="311" y="272"/>
                    <a:pt x="311" y="272"/>
                  </a:cubicBezTo>
                  <a:cubicBezTo>
                    <a:pt x="312" y="274"/>
                    <a:pt x="312" y="275"/>
                    <a:pt x="313" y="276"/>
                  </a:cubicBezTo>
                  <a:cubicBezTo>
                    <a:pt x="314" y="276"/>
                    <a:pt x="314" y="277"/>
                    <a:pt x="314" y="277"/>
                  </a:cubicBezTo>
                  <a:cubicBezTo>
                    <a:pt x="316" y="278"/>
                    <a:pt x="318" y="279"/>
                    <a:pt x="319" y="277"/>
                  </a:cubicBezTo>
                  <a:cubicBezTo>
                    <a:pt x="320" y="276"/>
                    <a:pt x="324" y="290"/>
                    <a:pt x="322" y="287"/>
                  </a:cubicBezTo>
                  <a:cubicBezTo>
                    <a:pt x="322" y="287"/>
                    <a:pt x="318" y="289"/>
                    <a:pt x="318" y="289"/>
                  </a:cubicBezTo>
                  <a:cubicBezTo>
                    <a:pt x="318" y="289"/>
                    <a:pt x="315" y="288"/>
                    <a:pt x="315" y="288"/>
                  </a:cubicBezTo>
                  <a:cubicBezTo>
                    <a:pt x="304" y="290"/>
                    <a:pt x="297" y="279"/>
                    <a:pt x="294" y="264"/>
                  </a:cubicBezTo>
                  <a:cubicBezTo>
                    <a:pt x="293" y="262"/>
                    <a:pt x="292" y="260"/>
                    <a:pt x="292" y="258"/>
                  </a:cubicBezTo>
                  <a:cubicBezTo>
                    <a:pt x="291" y="258"/>
                    <a:pt x="291" y="258"/>
                    <a:pt x="291" y="258"/>
                  </a:cubicBezTo>
                  <a:cubicBezTo>
                    <a:pt x="291" y="258"/>
                    <a:pt x="291" y="258"/>
                    <a:pt x="291" y="258"/>
                  </a:cubicBezTo>
                  <a:cubicBezTo>
                    <a:pt x="291" y="258"/>
                    <a:pt x="291" y="258"/>
                    <a:pt x="291" y="258"/>
                  </a:cubicBezTo>
                  <a:cubicBezTo>
                    <a:pt x="291" y="257"/>
                    <a:pt x="291" y="257"/>
                    <a:pt x="291" y="256"/>
                  </a:cubicBezTo>
                  <a:cubicBezTo>
                    <a:pt x="291" y="257"/>
                    <a:pt x="291" y="257"/>
                    <a:pt x="291" y="258"/>
                  </a:cubicBezTo>
                  <a:cubicBezTo>
                    <a:pt x="290" y="257"/>
                    <a:pt x="285" y="258"/>
                    <a:pt x="293" y="265"/>
                  </a:cubicBezTo>
                  <a:cubicBezTo>
                    <a:pt x="292" y="265"/>
                    <a:pt x="296" y="275"/>
                    <a:pt x="296" y="275"/>
                  </a:cubicBezTo>
                  <a:cubicBezTo>
                    <a:pt x="297" y="276"/>
                    <a:pt x="298" y="281"/>
                    <a:pt x="298" y="281"/>
                  </a:cubicBezTo>
                  <a:cubicBezTo>
                    <a:pt x="299" y="281"/>
                    <a:pt x="303" y="287"/>
                    <a:pt x="303" y="287"/>
                  </a:cubicBezTo>
                  <a:cubicBezTo>
                    <a:pt x="300" y="287"/>
                    <a:pt x="312" y="295"/>
                    <a:pt x="313" y="294"/>
                  </a:cubicBezTo>
                  <a:cubicBezTo>
                    <a:pt x="311" y="296"/>
                    <a:pt x="310" y="304"/>
                    <a:pt x="306" y="302"/>
                  </a:cubicBezTo>
                  <a:cubicBezTo>
                    <a:pt x="303" y="303"/>
                    <a:pt x="301" y="305"/>
                    <a:pt x="298" y="304"/>
                  </a:cubicBezTo>
                  <a:cubicBezTo>
                    <a:pt x="298" y="305"/>
                    <a:pt x="298" y="307"/>
                    <a:pt x="297" y="306"/>
                  </a:cubicBezTo>
                  <a:cubicBezTo>
                    <a:pt x="297" y="307"/>
                    <a:pt x="297" y="307"/>
                    <a:pt x="297" y="308"/>
                  </a:cubicBezTo>
                  <a:cubicBezTo>
                    <a:pt x="297" y="309"/>
                    <a:pt x="297" y="310"/>
                    <a:pt x="298" y="311"/>
                  </a:cubicBezTo>
                  <a:cubicBezTo>
                    <a:pt x="298" y="313"/>
                    <a:pt x="299" y="315"/>
                    <a:pt x="299" y="316"/>
                  </a:cubicBezTo>
                  <a:cubicBezTo>
                    <a:pt x="299" y="317"/>
                    <a:pt x="299" y="319"/>
                    <a:pt x="299" y="320"/>
                  </a:cubicBezTo>
                  <a:cubicBezTo>
                    <a:pt x="301" y="322"/>
                    <a:pt x="292" y="323"/>
                    <a:pt x="291" y="324"/>
                  </a:cubicBezTo>
                  <a:cubicBezTo>
                    <a:pt x="291" y="324"/>
                    <a:pt x="291" y="324"/>
                    <a:pt x="291" y="324"/>
                  </a:cubicBezTo>
                  <a:cubicBezTo>
                    <a:pt x="291" y="325"/>
                    <a:pt x="293" y="329"/>
                    <a:pt x="292" y="329"/>
                  </a:cubicBezTo>
                  <a:cubicBezTo>
                    <a:pt x="292" y="329"/>
                    <a:pt x="292" y="330"/>
                    <a:pt x="292" y="330"/>
                  </a:cubicBezTo>
                  <a:cubicBezTo>
                    <a:pt x="292" y="331"/>
                    <a:pt x="289" y="329"/>
                    <a:pt x="288" y="331"/>
                  </a:cubicBezTo>
                  <a:cubicBezTo>
                    <a:pt x="289" y="332"/>
                    <a:pt x="288" y="333"/>
                    <a:pt x="288" y="334"/>
                  </a:cubicBezTo>
                  <a:cubicBezTo>
                    <a:pt x="286" y="336"/>
                    <a:pt x="281" y="340"/>
                    <a:pt x="276" y="336"/>
                  </a:cubicBezTo>
                  <a:cubicBezTo>
                    <a:pt x="276" y="335"/>
                    <a:pt x="270" y="334"/>
                    <a:pt x="270" y="330"/>
                  </a:cubicBezTo>
                  <a:cubicBezTo>
                    <a:pt x="271" y="325"/>
                    <a:pt x="263" y="309"/>
                    <a:pt x="261" y="304"/>
                  </a:cubicBezTo>
                  <a:cubicBezTo>
                    <a:pt x="261" y="303"/>
                    <a:pt x="261" y="303"/>
                    <a:pt x="261" y="303"/>
                  </a:cubicBezTo>
                  <a:cubicBezTo>
                    <a:pt x="261" y="303"/>
                    <a:pt x="261" y="302"/>
                    <a:pt x="261" y="302"/>
                  </a:cubicBezTo>
                  <a:cubicBezTo>
                    <a:pt x="261" y="302"/>
                    <a:pt x="261" y="300"/>
                    <a:pt x="261" y="300"/>
                  </a:cubicBezTo>
                  <a:cubicBezTo>
                    <a:pt x="262" y="296"/>
                    <a:pt x="263" y="297"/>
                    <a:pt x="263" y="292"/>
                  </a:cubicBezTo>
                  <a:cubicBezTo>
                    <a:pt x="263" y="292"/>
                    <a:pt x="263" y="292"/>
                    <a:pt x="263" y="292"/>
                  </a:cubicBezTo>
                  <a:cubicBezTo>
                    <a:pt x="263" y="292"/>
                    <a:pt x="262" y="287"/>
                    <a:pt x="262" y="287"/>
                  </a:cubicBezTo>
                  <a:cubicBezTo>
                    <a:pt x="262" y="287"/>
                    <a:pt x="262" y="287"/>
                    <a:pt x="262" y="287"/>
                  </a:cubicBezTo>
                  <a:cubicBezTo>
                    <a:pt x="262" y="288"/>
                    <a:pt x="258" y="281"/>
                    <a:pt x="260" y="284"/>
                  </a:cubicBezTo>
                  <a:cubicBezTo>
                    <a:pt x="259" y="282"/>
                    <a:pt x="258" y="280"/>
                    <a:pt x="257" y="279"/>
                  </a:cubicBezTo>
                  <a:cubicBezTo>
                    <a:pt x="257" y="279"/>
                    <a:pt x="258" y="279"/>
                    <a:pt x="258" y="279"/>
                  </a:cubicBezTo>
                  <a:cubicBezTo>
                    <a:pt x="258" y="278"/>
                    <a:pt x="258" y="278"/>
                    <a:pt x="258" y="277"/>
                  </a:cubicBezTo>
                  <a:cubicBezTo>
                    <a:pt x="258" y="277"/>
                    <a:pt x="258" y="277"/>
                    <a:pt x="258" y="276"/>
                  </a:cubicBezTo>
                  <a:cubicBezTo>
                    <a:pt x="257" y="276"/>
                    <a:pt x="259" y="275"/>
                    <a:pt x="258" y="275"/>
                  </a:cubicBezTo>
                  <a:cubicBezTo>
                    <a:pt x="258" y="274"/>
                    <a:pt x="259" y="274"/>
                    <a:pt x="259" y="274"/>
                  </a:cubicBezTo>
                  <a:cubicBezTo>
                    <a:pt x="258" y="273"/>
                    <a:pt x="257" y="271"/>
                    <a:pt x="257" y="271"/>
                  </a:cubicBezTo>
                  <a:cubicBezTo>
                    <a:pt x="257" y="270"/>
                    <a:pt x="257" y="270"/>
                    <a:pt x="256" y="270"/>
                  </a:cubicBezTo>
                  <a:cubicBezTo>
                    <a:pt x="256" y="271"/>
                    <a:pt x="254" y="270"/>
                    <a:pt x="254" y="269"/>
                  </a:cubicBezTo>
                  <a:cubicBezTo>
                    <a:pt x="254" y="269"/>
                    <a:pt x="254" y="269"/>
                    <a:pt x="254" y="269"/>
                  </a:cubicBezTo>
                  <a:cubicBezTo>
                    <a:pt x="254" y="269"/>
                    <a:pt x="254" y="269"/>
                    <a:pt x="254" y="269"/>
                  </a:cubicBezTo>
                  <a:cubicBezTo>
                    <a:pt x="253" y="269"/>
                    <a:pt x="254" y="269"/>
                    <a:pt x="254" y="269"/>
                  </a:cubicBezTo>
                  <a:cubicBezTo>
                    <a:pt x="253" y="268"/>
                    <a:pt x="252" y="268"/>
                    <a:pt x="253" y="268"/>
                  </a:cubicBezTo>
                  <a:cubicBezTo>
                    <a:pt x="253" y="267"/>
                    <a:pt x="251" y="265"/>
                    <a:pt x="250" y="264"/>
                  </a:cubicBezTo>
                  <a:cubicBezTo>
                    <a:pt x="250" y="264"/>
                    <a:pt x="248" y="264"/>
                    <a:pt x="248" y="263"/>
                  </a:cubicBezTo>
                  <a:cubicBezTo>
                    <a:pt x="245" y="265"/>
                    <a:pt x="239" y="259"/>
                    <a:pt x="236" y="259"/>
                  </a:cubicBezTo>
                  <a:cubicBezTo>
                    <a:pt x="233" y="255"/>
                    <a:pt x="229" y="252"/>
                    <a:pt x="228" y="248"/>
                  </a:cubicBezTo>
                  <a:cubicBezTo>
                    <a:pt x="228" y="247"/>
                    <a:pt x="226" y="245"/>
                    <a:pt x="226" y="245"/>
                  </a:cubicBezTo>
                  <a:cubicBezTo>
                    <a:pt x="226" y="245"/>
                    <a:pt x="226" y="245"/>
                    <a:pt x="226" y="244"/>
                  </a:cubicBezTo>
                  <a:cubicBezTo>
                    <a:pt x="226" y="244"/>
                    <a:pt x="224" y="241"/>
                    <a:pt x="224" y="241"/>
                  </a:cubicBezTo>
                  <a:cubicBezTo>
                    <a:pt x="224" y="240"/>
                    <a:pt x="224" y="240"/>
                    <a:pt x="224" y="240"/>
                  </a:cubicBezTo>
                  <a:cubicBezTo>
                    <a:pt x="223" y="239"/>
                    <a:pt x="223" y="238"/>
                    <a:pt x="223" y="237"/>
                  </a:cubicBezTo>
                  <a:cubicBezTo>
                    <a:pt x="223" y="237"/>
                    <a:pt x="223" y="237"/>
                    <a:pt x="223" y="237"/>
                  </a:cubicBezTo>
                  <a:cubicBezTo>
                    <a:pt x="224" y="236"/>
                    <a:pt x="224" y="232"/>
                    <a:pt x="224" y="232"/>
                  </a:cubicBezTo>
                  <a:cubicBezTo>
                    <a:pt x="223" y="231"/>
                    <a:pt x="225" y="230"/>
                    <a:pt x="223" y="229"/>
                  </a:cubicBezTo>
                  <a:cubicBezTo>
                    <a:pt x="223" y="229"/>
                    <a:pt x="223" y="229"/>
                    <a:pt x="223" y="229"/>
                  </a:cubicBezTo>
                  <a:cubicBezTo>
                    <a:pt x="223" y="223"/>
                    <a:pt x="230" y="224"/>
                    <a:pt x="233" y="221"/>
                  </a:cubicBezTo>
                  <a:cubicBezTo>
                    <a:pt x="233" y="219"/>
                    <a:pt x="238" y="214"/>
                    <a:pt x="239" y="217"/>
                  </a:cubicBezTo>
                  <a:cubicBezTo>
                    <a:pt x="240" y="218"/>
                    <a:pt x="240" y="218"/>
                    <a:pt x="241" y="218"/>
                  </a:cubicBezTo>
                  <a:cubicBezTo>
                    <a:pt x="241" y="218"/>
                    <a:pt x="242" y="218"/>
                    <a:pt x="242" y="218"/>
                  </a:cubicBezTo>
                  <a:cubicBezTo>
                    <a:pt x="242" y="219"/>
                    <a:pt x="242" y="219"/>
                    <a:pt x="243" y="219"/>
                  </a:cubicBezTo>
                  <a:cubicBezTo>
                    <a:pt x="245" y="220"/>
                    <a:pt x="247" y="219"/>
                    <a:pt x="249" y="221"/>
                  </a:cubicBezTo>
                  <a:cubicBezTo>
                    <a:pt x="249" y="220"/>
                    <a:pt x="252" y="221"/>
                    <a:pt x="252" y="222"/>
                  </a:cubicBezTo>
                  <a:cubicBezTo>
                    <a:pt x="253" y="223"/>
                    <a:pt x="254" y="222"/>
                    <a:pt x="255" y="223"/>
                  </a:cubicBezTo>
                  <a:cubicBezTo>
                    <a:pt x="255" y="224"/>
                    <a:pt x="256" y="224"/>
                    <a:pt x="257" y="225"/>
                  </a:cubicBezTo>
                  <a:cubicBezTo>
                    <a:pt x="258" y="225"/>
                    <a:pt x="259" y="225"/>
                    <a:pt x="259" y="226"/>
                  </a:cubicBezTo>
                  <a:cubicBezTo>
                    <a:pt x="261" y="226"/>
                    <a:pt x="259" y="227"/>
                    <a:pt x="260" y="228"/>
                  </a:cubicBezTo>
                  <a:cubicBezTo>
                    <a:pt x="256" y="240"/>
                    <a:pt x="284" y="242"/>
                    <a:pt x="288" y="252"/>
                  </a:cubicBezTo>
                  <a:cubicBezTo>
                    <a:pt x="289" y="252"/>
                    <a:pt x="290" y="253"/>
                    <a:pt x="290" y="253"/>
                  </a:cubicBezTo>
                  <a:cubicBezTo>
                    <a:pt x="291" y="254"/>
                    <a:pt x="291" y="255"/>
                    <a:pt x="291" y="256"/>
                  </a:cubicBezTo>
                  <a:cubicBezTo>
                    <a:pt x="291" y="255"/>
                    <a:pt x="291" y="254"/>
                    <a:pt x="290" y="253"/>
                  </a:cubicBezTo>
                  <a:cubicBezTo>
                    <a:pt x="292" y="251"/>
                    <a:pt x="292" y="249"/>
                    <a:pt x="293" y="247"/>
                  </a:cubicBezTo>
                  <a:cubicBezTo>
                    <a:pt x="293" y="246"/>
                    <a:pt x="293" y="246"/>
                    <a:pt x="292" y="246"/>
                  </a:cubicBezTo>
                  <a:cubicBezTo>
                    <a:pt x="293" y="245"/>
                    <a:pt x="293" y="245"/>
                    <a:pt x="292" y="245"/>
                  </a:cubicBezTo>
                  <a:cubicBezTo>
                    <a:pt x="292" y="246"/>
                    <a:pt x="291" y="244"/>
                    <a:pt x="291" y="244"/>
                  </a:cubicBezTo>
                  <a:cubicBezTo>
                    <a:pt x="288" y="245"/>
                    <a:pt x="284" y="239"/>
                    <a:pt x="282" y="240"/>
                  </a:cubicBezTo>
                  <a:cubicBezTo>
                    <a:pt x="282" y="239"/>
                    <a:pt x="283" y="239"/>
                    <a:pt x="283" y="239"/>
                  </a:cubicBezTo>
                  <a:cubicBezTo>
                    <a:pt x="282" y="238"/>
                    <a:pt x="281" y="239"/>
                    <a:pt x="281" y="238"/>
                  </a:cubicBezTo>
                  <a:cubicBezTo>
                    <a:pt x="281" y="238"/>
                    <a:pt x="281" y="237"/>
                    <a:pt x="281" y="237"/>
                  </a:cubicBezTo>
                  <a:cubicBezTo>
                    <a:pt x="281" y="237"/>
                    <a:pt x="282" y="237"/>
                    <a:pt x="281" y="236"/>
                  </a:cubicBezTo>
                  <a:cubicBezTo>
                    <a:pt x="281" y="237"/>
                    <a:pt x="280" y="233"/>
                    <a:pt x="281" y="236"/>
                  </a:cubicBezTo>
                  <a:cubicBezTo>
                    <a:pt x="281" y="236"/>
                    <a:pt x="281" y="235"/>
                    <a:pt x="281" y="235"/>
                  </a:cubicBezTo>
                  <a:cubicBezTo>
                    <a:pt x="281" y="235"/>
                    <a:pt x="281" y="234"/>
                    <a:pt x="280" y="234"/>
                  </a:cubicBezTo>
                  <a:cubicBezTo>
                    <a:pt x="280" y="234"/>
                    <a:pt x="280" y="234"/>
                    <a:pt x="280" y="234"/>
                  </a:cubicBezTo>
                  <a:cubicBezTo>
                    <a:pt x="280" y="234"/>
                    <a:pt x="280" y="234"/>
                    <a:pt x="280" y="234"/>
                  </a:cubicBezTo>
                  <a:cubicBezTo>
                    <a:pt x="280" y="234"/>
                    <a:pt x="279" y="234"/>
                    <a:pt x="280" y="233"/>
                  </a:cubicBezTo>
                  <a:cubicBezTo>
                    <a:pt x="280" y="233"/>
                    <a:pt x="280" y="234"/>
                    <a:pt x="280" y="234"/>
                  </a:cubicBezTo>
                  <a:cubicBezTo>
                    <a:pt x="278" y="231"/>
                    <a:pt x="284" y="234"/>
                    <a:pt x="284" y="234"/>
                  </a:cubicBezTo>
                  <a:cubicBezTo>
                    <a:pt x="283" y="233"/>
                    <a:pt x="284" y="234"/>
                    <a:pt x="285" y="234"/>
                  </a:cubicBezTo>
                  <a:cubicBezTo>
                    <a:pt x="285" y="234"/>
                    <a:pt x="284" y="234"/>
                    <a:pt x="284" y="233"/>
                  </a:cubicBezTo>
                  <a:cubicBezTo>
                    <a:pt x="284" y="234"/>
                    <a:pt x="290" y="235"/>
                    <a:pt x="292" y="236"/>
                  </a:cubicBezTo>
                  <a:cubicBezTo>
                    <a:pt x="292" y="237"/>
                    <a:pt x="295" y="240"/>
                    <a:pt x="296" y="240"/>
                  </a:cubicBezTo>
                  <a:cubicBezTo>
                    <a:pt x="307" y="242"/>
                    <a:pt x="292" y="233"/>
                    <a:pt x="294" y="231"/>
                  </a:cubicBezTo>
                  <a:cubicBezTo>
                    <a:pt x="294" y="231"/>
                    <a:pt x="294" y="232"/>
                    <a:pt x="294" y="232"/>
                  </a:cubicBezTo>
                  <a:cubicBezTo>
                    <a:pt x="295" y="232"/>
                    <a:pt x="295" y="231"/>
                    <a:pt x="295" y="231"/>
                  </a:cubicBezTo>
                  <a:cubicBezTo>
                    <a:pt x="295" y="231"/>
                    <a:pt x="295" y="231"/>
                    <a:pt x="296" y="231"/>
                  </a:cubicBezTo>
                  <a:cubicBezTo>
                    <a:pt x="296" y="231"/>
                    <a:pt x="296" y="231"/>
                    <a:pt x="296" y="231"/>
                  </a:cubicBezTo>
                  <a:cubicBezTo>
                    <a:pt x="296" y="232"/>
                    <a:pt x="295" y="229"/>
                    <a:pt x="295" y="229"/>
                  </a:cubicBezTo>
                  <a:cubicBezTo>
                    <a:pt x="295" y="229"/>
                    <a:pt x="296" y="230"/>
                    <a:pt x="296" y="230"/>
                  </a:cubicBezTo>
                  <a:cubicBezTo>
                    <a:pt x="296" y="230"/>
                    <a:pt x="297" y="228"/>
                    <a:pt x="296" y="229"/>
                  </a:cubicBezTo>
                  <a:cubicBezTo>
                    <a:pt x="295" y="228"/>
                    <a:pt x="295" y="228"/>
                    <a:pt x="295" y="228"/>
                  </a:cubicBezTo>
                  <a:cubicBezTo>
                    <a:pt x="294" y="228"/>
                    <a:pt x="294" y="228"/>
                    <a:pt x="294" y="228"/>
                  </a:cubicBezTo>
                  <a:cubicBezTo>
                    <a:pt x="293" y="228"/>
                    <a:pt x="292" y="228"/>
                    <a:pt x="292" y="228"/>
                  </a:cubicBezTo>
                  <a:cubicBezTo>
                    <a:pt x="291" y="228"/>
                    <a:pt x="292" y="230"/>
                    <a:pt x="292" y="230"/>
                  </a:cubicBezTo>
                  <a:cubicBezTo>
                    <a:pt x="292" y="230"/>
                    <a:pt x="292" y="230"/>
                    <a:pt x="293" y="230"/>
                  </a:cubicBezTo>
                  <a:cubicBezTo>
                    <a:pt x="293" y="230"/>
                    <a:pt x="294" y="231"/>
                    <a:pt x="294" y="231"/>
                  </a:cubicBezTo>
                  <a:cubicBezTo>
                    <a:pt x="293" y="231"/>
                    <a:pt x="293" y="231"/>
                    <a:pt x="293" y="231"/>
                  </a:cubicBezTo>
                  <a:cubicBezTo>
                    <a:pt x="293" y="231"/>
                    <a:pt x="293" y="231"/>
                    <a:pt x="293" y="231"/>
                  </a:cubicBezTo>
                  <a:cubicBezTo>
                    <a:pt x="293" y="231"/>
                    <a:pt x="293" y="231"/>
                    <a:pt x="293" y="231"/>
                  </a:cubicBezTo>
                  <a:cubicBezTo>
                    <a:pt x="292" y="231"/>
                    <a:pt x="292" y="231"/>
                    <a:pt x="292" y="231"/>
                  </a:cubicBezTo>
                  <a:cubicBezTo>
                    <a:pt x="291" y="230"/>
                    <a:pt x="291" y="230"/>
                    <a:pt x="291" y="230"/>
                  </a:cubicBezTo>
                  <a:cubicBezTo>
                    <a:pt x="291" y="231"/>
                    <a:pt x="290" y="231"/>
                    <a:pt x="290" y="230"/>
                  </a:cubicBezTo>
                  <a:cubicBezTo>
                    <a:pt x="290" y="230"/>
                    <a:pt x="290" y="230"/>
                    <a:pt x="289" y="230"/>
                  </a:cubicBezTo>
                  <a:cubicBezTo>
                    <a:pt x="289" y="230"/>
                    <a:pt x="289" y="230"/>
                    <a:pt x="290" y="230"/>
                  </a:cubicBezTo>
                  <a:cubicBezTo>
                    <a:pt x="289" y="229"/>
                    <a:pt x="290" y="230"/>
                    <a:pt x="290" y="229"/>
                  </a:cubicBezTo>
                  <a:cubicBezTo>
                    <a:pt x="290" y="229"/>
                    <a:pt x="290" y="229"/>
                    <a:pt x="289" y="229"/>
                  </a:cubicBezTo>
                  <a:cubicBezTo>
                    <a:pt x="289" y="229"/>
                    <a:pt x="289" y="229"/>
                    <a:pt x="289" y="229"/>
                  </a:cubicBezTo>
                  <a:cubicBezTo>
                    <a:pt x="289" y="229"/>
                    <a:pt x="289" y="228"/>
                    <a:pt x="289" y="228"/>
                  </a:cubicBezTo>
                  <a:cubicBezTo>
                    <a:pt x="288" y="228"/>
                    <a:pt x="288" y="227"/>
                    <a:pt x="290" y="228"/>
                  </a:cubicBezTo>
                  <a:cubicBezTo>
                    <a:pt x="290" y="227"/>
                    <a:pt x="290" y="227"/>
                    <a:pt x="289" y="227"/>
                  </a:cubicBezTo>
                  <a:cubicBezTo>
                    <a:pt x="289" y="227"/>
                    <a:pt x="289" y="227"/>
                    <a:pt x="289" y="227"/>
                  </a:cubicBezTo>
                  <a:cubicBezTo>
                    <a:pt x="289" y="227"/>
                    <a:pt x="288" y="227"/>
                    <a:pt x="288" y="226"/>
                  </a:cubicBezTo>
                  <a:cubicBezTo>
                    <a:pt x="288" y="226"/>
                    <a:pt x="287" y="226"/>
                    <a:pt x="287" y="225"/>
                  </a:cubicBezTo>
                  <a:cubicBezTo>
                    <a:pt x="288" y="225"/>
                    <a:pt x="287" y="225"/>
                    <a:pt x="287" y="225"/>
                  </a:cubicBezTo>
                  <a:cubicBezTo>
                    <a:pt x="287" y="225"/>
                    <a:pt x="288" y="225"/>
                    <a:pt x="288" y="225"/>
                  </a:cubicBezTo>
                  <a:cubicBezTo>
                    <a:pt x="288" y="225"/>
                    <a:pt x="287" y="225"/>
                    <a:pt x="287" y="224"/>
                  </a:cubicBezTo>
                  <a:cubicBezTo>
                    <a:pt x="287" y="225"/>
                    <a:pt x="287" y="224"/>
                    <a:pt x="286" y="224"/>
                  </a:cubicBezTo>
                  <a:cubicBezTo>
                    <a:pt x="286" y="225"/>
                    <a:pt x="285" y="225"/>
                    <a:pt x="285" y="225"/>
                  </a:cubicBezTo>
                  <a:cubicBezTo>
                    <a:pt x="284" y="224"/>
                    <a:pt x="284" y="225"/>
                    <a:pt x="285" y="226"/>
                  </a:cubicBezTo>
                  <a:cubicBezTo>
                    <a:pt x="285" y="226"/>
                    <a:pt x="284" y="226"/>
                    <a:pt x="284" y="226"/>
                  </a:cubicBezTo>
                  <a:cubicBezTo>
                    <a:pt x="284" y="226"/>
                    <a:pt x="284" y="226"/>
                    <a:pt x="284" y="226"/>
                  </a:cubicBezTo>
                  <a:cubicBezTo>
                    <a:pt x="284" y="225"/>
                    <a:pt x="283" y="226"/>
                    <a:pt x="283" y="226"/>
                  </a:cubicBezTo>
                  <a:cubicBezTo>
                    <a:pt x="283" y="226"/>
                    <a:pt x="283" y="228"/>
                    <a:pt x="283" y="228"/>
                  </a:cubicBezTo>
                  <a:cubicBezTo>
                    <a:pt x="282" y="228"/>
                    <a:pt x="282" y="229"/>
                    <a:pt x="282" y="229"/>
                  </a:cubicBezTo>
                  <a:cubicBezTo>
                    <a:pt x="282" y="229"/>
                    <a:pt x="282" y="229"/>
                    <a:pt x="282" y="229"/>
                  </a:cubicBezTo>
                  <a:cubicBezTo>
                    <a:pt x="282" y="230"/>
                    <a:pt x="282" y="230"/>
                    <a:pt x="282" y="230"/>
                  </a:cubicBezTo>
                  <a:cubicBezTo>
                    <a:pt x="283" y="234"/>
                    <a:pt x="280" y="232"/>
                    <a:pt x="280" y="231"/>
                  </a:cubicBezTo>
                  <a:cubicBezTo>
                    <a:pt x="280" y="231"/>
                    <a:pt x="279" y="230"/>
                    <a:pt x="278" y="230"/>
                  </a:cubicBezTo>
                  <a:cubicBezTo>
                    <a:pt x="278" y="230"/>
                    <a:pt x="278" y="230"/>
                    <a:pt x="278" y="230"/>
                  </a:cubicBezTo>
                  <a:cubicBezTo>
                    <a:pt x="278" y="229"/>
                    <a:pt x="277" y="229"/>
                    <a:pt x="277" y="230"/>
                  </a:cubicBezTo>
                  <a:cubicBezTo>
                    <a:pt x="277" y="230"/>
                    <a:pt x="277" y="230"/>
                    <a:pt x="277" y="230"/>
                  </a:cubicBezTo>
                  <a:cubicBezTo>
                    <a:pt x="277" y="230"/>
                    <a:pt x="277" y="230"/>
                    <a:pt x="278" y="231"/>
                  </a:cubicBezTo>
                  <a:cubicBezTo>
                    <a:pt x="277" y="231"/>
                    <a:pt x="277" y="230"/>
                    <a:pt x="277" y="230"/>
                  </a:cubicBezTo>
                  <a:cubicBezTo>
                    <a:pt x="277" y="230"/>
                    <a:pt x="277" y="230"/>
                    <a:pt x="277" y="230"/>
                  </a:cubicBezTo>
                  <a:cubicBezTo>
                    <a:pt x="277" y="231"/>
                    <a:pt x="276" y="230"/>
                    <a:pt x="277" y="231"/>
                  </a:cubicBezTo>
                  <a:cubicBezTo>
                    <a:pt x="277" y="231"/>
                    <a:pt x="276" y="231"/>
                    <a:pt x="276" y="230"/>
                  </a:cubicBezTo>
                  <a:cubicBezTo>
                    <a:pt x="276" y="230"/>
                    <a:pt x="275" y="228"/>
                    <a:pt x="275" y="229"/>
                  </a:cubicBezTo>
                  <a:cubicBezTo>
                    <a:pt x="275" y="229"/>
                    <a:pt x="275" y="230"/>
                    <a:pt x="275" y="230"/>
                  </a:cubicBezTo>
                  <a:cubicBezTo>
                    <a:pt x="275" y="230"/>
                    <a:pt x="276" y="231"/>
                    <a:pt x="276" y="231"/>
                  </a:cubicBezTo>
                  <a:cubicBezTo>
                    <a:pt x="276" y="231"/>
                    <a:pt x="276" y="231"/>
                    <a:pt x="276" y="231"/>
                  </a:cubicBezTo>
                  <a:cubicBezTo>
                    <a:pt x="276" y="232"/>
                    <a:pt x="276" y="232"/>
                    <a:pt x="275" y="232"/>
                  </a:cubicBezTo>
                  <a:cubicBezTo>
                    <a:pt x="276" y="232"/>
                    <a:pt x="276" y="232"/>
                    <a:pt x="276" y="232"/>
                  </a:cubicBezTo>
                  <a:cubicBezTo>
                    <a:pt x="276" y="233"/>
                    <a:pt x="276" y="233"/>
                    <a:pt x="276" y="233"/>
                  </a:cubicBezTo>
                  <a:cubicBezTo>
                    <a:pt x="277" y="233"/>
                    <a:pt x="277" y="234"/>
                    <a:pt x="277" y="234"/>
                  </a:cubicBezTo>
                  <a:cubicBezTo>
                    <a:pt x="277" y="234"/>
                    <a:pt x="277" y="235"/>
                    <a:pt x="277" y="235"/>
                  </a:cubicBezTo>
                  <a:cubicBezTo>
                    <a:pt x="277" y="235"/>
                    <a:pt x="277" y="234"/>
                    <a:pt x="276" y="234"/>
                  </a:cubicBezTo>
                  <a:cubicBezTo>
                    <a:pt x="276" y="234"/>
                    <a:pt x="276" y="234"/>
                    <a:pt x="276" y="234"/>
                  </a:cubicBezTo>
                  <a:cubicBezTo>
                    <a:pt x="276" y="234"/>
                    <a:pt x="276" y="234"/>
                    <a:pt x="276" y="234"/>
                  </a:cubicBezTo>
                  <a:cubicBezTo>
                    <a:pt x="276" y="234"/>
                    <a:pt x="276" y="235"/>
                    <a:pt x="276" y="235"/>
                  </a:cubicBezTo>
                  <a:cubicBezTo>
                    <a:pt x="276" y="235"/>
                    <a:pt x="276" y="234"/>
                    <a:pt x="276" y="234"/>
                  </a:cubicBezTo>
                  <a:cubicBezTo>
                    <a:pt x="276" y="234"/>
                    <a:pt x="276" y="234"/>
                    <a:pt x="275" y="234"/>
                  </a:cubicBezTo>
                  <a:cubicBezTo>
                    <a:pt x="275" y="234"/>
                    <a:pt x="276" y="235"/>
                    <a:pt x="276" y="236"/>
                  </a:cubicBezTo>
                  <a:cubicBezTo>
                    <a:pt x="276" y="236"/>
                    <a:pt x="276" y="236"/>
                    <a:pt x="276" y="236"/>
                  </a:cubicBezTo>
                  <a:cubicBezTo>
                    <a:pt x="276" y="236"/>
                    <a:pt x="276" y="236"/>
                    <a:pt x="275" y="235"/>
                  </a:cubicBezTo>
                  <a:cubicBezTo>
                    <a:pt x="275" y="235"/>
                    <a:pt x="275" y="236"/>
                    <a:pt x="275" y="236"/>
                  </a:cubicBezTo>
                  <a:cubicBezTo>
                    <a:pt x="275" y="236"/>
                    <a:pt x="275" y="234"/>
                    <a:pt x="274" y="234"/>
                  </a:cubicBezTo>
                  <a:cubicBezTo>
                    <a:pt x="275" y="235"/>
                    <a:pt x="275" y="235"/>
                    <a:pt x="274" y="235"/>
                  </a:cubicBezTo>
                  <a:cubicBezTo>
                    <a:pt x="274" y="234"/>
                    <a:pt x="274" y="234"/>
                    <a:pt x="274" y="234"/>
                  </a:cubicBezTo>
                  <a:cubicBezTo>
                    <a:pt x="274" y="234"/>
                    <a:pt x="274" y="233"/>
                    <a:pt x="274" y="233"/>
                  </a:cubicBezTo>
                  <a:cubicBezTo>
                    <a:pt x="274" y="233"/>
                    <a:pt x="273" y="231"/>
                    <a:pt x="274" y="232"/>
                  </a:cubicBezTo>
                  <a:cubicBezTo>
                    <a:pt x="274" y="232"/>
                    <a:pt x="275" y="233"/>
                    <a:pt x="276" y="233"/>
                  </a:cubicBezTo>
                  <a:cubicBezTo>
                    <a:pt x="276" y="233"/>
                    <a:pt x="276" y="234"/>
                    <a:pt x="276" y="233"/>
                  </a:cubicBezTo>
                  <a:cubicBezTo>
                    <a:pt x="276" y="233"/>
                    <a:pt x="275" y="233"/>
                    <a:pt x="275" y="233"/>
                  </a:cubicBezTo>
                  <a:cubicBezTo>
                    <a:pt x="275" y="233"/>
                    <a:pt x="275" y="232"/>
                    <a:pt x="275" y="232"/>
                  </a:cubicBezTo>
                  <a:cubicBezTo>
                    <a:pt x="275" y="232"/>
                    <a:pt x="274" y="232"/>
                    <a:pt x="274" y="232"/>
                  </a:cubicBezTo>
                  <a:cubicBezTo>
                    <a:pt x="274" y="232"/>
                    <a:pt x="274" y="232"/>
                    <a:pt x="274" y="232"/>
                  </a:cubicBezTo>
                  <a:cubicBezTo>
                    <a:pt x="274" y="232"/>
                    <a:pt x="274" y="231"/>
                    <a:pt x="274" y="231"/>
                  </a:cubicBezTo>
                  <a:cubicBezTo>
                    <a:pt x="273" y="232"/>
                    <a:pt x="273" y="231"/>
                    <a:pt x="273" y="230"/>
                  </a:cubicBezTo>
                  <a:cubicBezTo>
                    <a:pt x="273" y="230"/>
                    <a:pt x="273" y="230"/>
                    <a:pt x="273" y="230"/>
                  </a:cubicBezTo>
                  <a:cubicBezTo>
                    <a:pt x="273" y="230"/>
                    <a:pt x="272" y="229"/>
                    <a:pt x="272" y="228"/>
                  </a:cubicBezTo>
                  <a:cubicBezTo>
                    <a:pt x="272" y="228"/>
                    <a:pt x="272" y="228"/>
                    <a:pt x="272" y="228"/>
                  </a:cubicBezTo>
                  <a:cubicBezTo>
                    <a:pt x="271" y="227"/>
                    <a:pt x="271" y="227"/>
                    <a:pt x="271" y="227"/>
                  </a:cubicBezTo>
                  <a:cubicBezTo>
                    <a:pt x="271" y="227"/>
                    <a:pt x="271" y="226"/>
                    <a:pt x="271" y="226"/>
                  </a:cubicBezTo>
                  <a:cubicBezTo>
                    <a:pt x="271" y="225"/>
                    <a:pt x="271" y="225"/>
                    <a:pt x="271" y="225"/>
                  </a:cubicBezTo>
                  <a:cubicBezTo>
                    <a:pt x="271" y="225"/>
                    <a:pt x="271" y="225"/>
                    <a:pt x="271" y="225"/>
                  </a:cubicBezTo>
                  <a:cubicBezTo>
                    <a:pt x="271" y="225"/>
                    <a:pt x="270" y="223"/>
                    <a:pt x="270" y="223"/>
                  </a:cubicBezTo>
                  <a:cubicBezTo>
                    <a:pt x="270" y="222"/>
                    <a:pt x="270" y="222"/>
                    <a:pt x="270" y="222"/>
                  </a:cubicBezTo>
                  <a:cubicBezTo>
                    <a:pt x="269" y="221"/>
                    <a:pt x="268" y="220"/>
                    <a:pt x="267" y="219"/>
                  </a:cubicBezTo>
                  <a:cubicBezTo>
                    <a:pt x="267" y="219"/>
                    <a:pt x="267" y="219"/>
                    <a:pt x="267" y="219"/>
                  </a:cubicBezTo>
                  <a:cubicBezTo>
                    <a:pt x="267" y="219"/>
                    <a:pt x="267" y="219"/>
                    <a:pt x="267" y="219"/>
                  </a:cubicBezTo>
                  <a:cubicBezTo>
                    <a:pt x="266" y="218"/>
                    <a:pt x="266" y="217"/>
                    <a:pt x="266" y="217"/>
                  </a:cubicBezTo>
                  <a:cubicBezTo>
                    <a:pt x="266" y="217"/>
                    <a:pt x="266" y="217"/>
                    <a:pt x="266" y="217"/>
                  </a:cubicBezTo>
                  <a:cubicBezTo>
                    <a:pt x="266" y="217"/>
                    <a:pt x="265" y="215"/>
                    <a:pt x="265" y="215"/>
                  </a:cubicBezTo>
                  <a:cubicBezTo>
                    <a:pt x="265" y="216"/>
                    <a:pt x="265" y="216"/>
                    <a:pt x="265" y="215"/>
                  </a:cubicBezTo>
                  <a:cubicBezTo>
                    <a:pt x="265" y="215"/>
                    <a:pt x="265" y="214"/>
                    <a:pt x="264" y="214"/>
                  </a:cubicBezTo>
                  <a:cubicBezTo>
                    <a:pt x="264" y="214"/>
                    <a:pt x="264" y="214"/>
                    <a:pt x="264" y="214"/>
                  </a:cubicBezTo>
                  <a:cubicBezTo>
                    <a:pt x="264" y="215"/>
                    <a:pt x="264" y="215"/>
                    <a:pt x="264" y="214"/>
                  </a:cubicBezTo>
                  <a:cubicBezTo>
                    <a:pt x="264" y="214"/>
                    <a:pt x="263" y="213"/>
                    <a:pt x="264" y="213"/>
                  </a:cubicBezTo>
                  <a:cubicBezTo>
                    <a:pt x="264" y="213"/>
                    <a:pt x="264" y="213"/>
                    <a:pt x="263" y="213"/>
                  </a:cubicBezTo>
                  <a:cubicBezTo>
                    <a:pt x="263" y="213"/>
                    <a:pt x="263" y="213"/>
                    <a:pt x="263" y="213"/>
                  </a:cubicBezTo>
                  <a:cubicBezTo>
                    <a:pt x="263" y="212"/>
                    <a:pt x="263" y="212"/>
                    <a:pt x="263" y="213"/>
                  </a:cubicBezTo>
                  <a:cubicBezTo>
                    <a:pt x="263" y="213"/>
                    <a:pt x="262" y="212"/>
                    <a:pt x="262" y="212"/>
                  </a:cubicBezTo>
                  <a:cubicBezTo>
                    <a:pt x="262" y="212"/>
                    <a:pt x="262" y="212"/>
                    <a:pt x="262" y="212"/>
                  </a:cubicBezTo>
                  <a:cubicBezTo>
                    <a:pt x="262" y="213"/>
                    <a:pt x="262" y="213"/>
                    <a:pt x="262" y="213"/>
                  </a:cubicBezTo>
                  <a:cubicBezTo>
                    <a:pt x="262" y="213"/>
                    <a:pt x="262" y="213"/>
                    <a:pt x="262" y="213"/>
                  </a:cubicBezTo>
                  <a:cubicBezTo>
                    <a:pt x="262" y="214"/>
                    <a:pt x="262" y="214"/>
                    <a:pt x="262" y="214"/>
                  </a:cubicBezTo>
                  <a:cubicBezTo>
                    <a:pt x="262" y="215"/>
                    <a:pt x="265" y="222"/>
                    <a:pt x="267" y="222"/>
                  </a:cubicBezTo>
                  <a:cubicBezTo>
                    <a:pt x="266" y="223"/>
                    <a:pt x="271" y="226"/>
                    <a:pt x="270" y="227"/>
                  </a:cubicBezTo>
                  <a:cubicBezTo>
                    <a:pt x="270" y="227"/>
                    <a:pt x="270" y="227"/>
                    <a:pt x="269" y="227"/>
                  </a:cubicBezTo>
                  <a:cubicBezTo>
                    <a:pt x="269" y="227"/>
                    <a:pt x="268" y="225"/>
                    <a:pt x="268" y="225"/>
                  </a:cubicBezTo>
                  <a:cubicBezTo>
                    <a:pt x="268" y="225"/>
                    <a:pt x="268" y="225"/>
                    <a:pt x="268" y="225"/>
                  </a:cubicBezTo>
                  <a:cubicBezTo>
                    <a:pt x="268" y="225"/>
                    <a:pt x="267" y="225"/>
                    <a:pt x="267" y="226"/>
                  </a:cubicBezTo>
                  <a:cubicBezTo>
                    <a:pt x="267" y="226"/>
                    <a:pt x="268" y="226"/>
                    <a:pt x="268" y="227"/>
                  </a:cubicBezTo>
                  <a:cubicBezTo>
                    <a:pt x="268" y="227"/>
                    <a:pt x="267" y="228"/>
                    <a:pt x="267" y="228"/>
                  </a:cubicBezTo>
                  <a:cubicBezTo>
                    <a:pt x="266" y="228"/>
                    <a:pt x="266" y="228"/>
                    <a:pt x="266" y="227"/>
                  </a:cubicBezTo>
                  <a:cubicBezTo>
                    <a:pt x="266" y="228"/>
                    <a:pt x="267" y="227"/>
                    <a:pt x="266" y="227"/>
                  </a:cubicBezTo>
                  <a:cubicBezTo>
                    <a:pt x="267" y="227"/>
                    <a:pt x="267" y="227"/>
                    <a:pt x="267" y="227"/>
                  </a:cubicBezTo>
                  <a:cubicBezTo>
                    <a:pt x="267" y="227"/>
                    <a:pt x="266" y="224"/>
                    <a:pt x="266" y="224"/>
                  </a:cubicBezTo>
                  <a:cubicBezTo>
                    <a:pt x="266" y="224"/>
                    <a:pt x="265" y="223"/>
                    <a:pt x="264" y="222"/>
                  </a:cubicBezTo>
                  <a:cubicBezTo>
                    <a:pt x="265" y="222"/>
                    <a:pt x="264" y="222"/>
                    <a:pt x="264" y="222"/>
                  </a:cubicBezTo>
                  <a:cubicBezTo>
                    <a:pt x="264" y="221"/>
                    <a:pt x="264" y="221"/>
                    <a:pt x="264" y="221"/>
                  </a:cubicBezTo>
                  <a:cubicBezTo>
                    <a:pt x="263" y="221"/>
                    <a:pt x="263" y="220"/>
                    <a:pt x="263" y="220"/>
                  </a:cubicBezTo>
                  <a:cubicBezTo>
                    <a:pt x="262" y="220"/>
                    <a:pt x="262" y="220"/>
                    <a:pt x="262" y="220"/>
                  </a:cubicBezTo>
                  <a:cubicBezTo>
                    <a:pt x="262" y="219"/>
                    <a:pt x="261" y="217"/>
                    <a:pt x="260" y="217"/>
                  </a:cubicBezTo>
                  <a:cubicBezTo>
                    <a:pt x="260" y="216"/>
                    <a:pt x="260" y="216"/>
                    <a:pt x="260" y="216"/>
                  </a:cubicBezTo>
                  <a:cubicBezTo>
                    <a:pt x="260" y="216"/>
                    <a:pt x="260" y="216"/>
                    <a:pt x="260" y="216"/>
                  </a:cubicBezTo>
                  <a:cubicBezTo>
                    <a:pt x="259" y="214"/>
                    <a:pt x="258" y="211"/>
                    <a:pt x="257" y="212"/>
                  </a:cubicBezTo>
                  <a:cubicBezTo>
                    <a:pt x="257" y="212"/>
                    <a:pt x="257" y="212"/>
                    <a:pt x="256" y="212"/>
                  </a:cubicBezTo>
                  <a:cubicBezTo>
                    <a:pt x="256" y="212"/>
                    <a:pt x="256" y="212"/>
                    <a:pt x="256" y="212"/>
                  </a:cubicBezTo>
                  <a:cubicBezTo>
                    <a:pt x="256" y="212"/>
                    <a:pt x="255" y="212"/>
                    <a:pt x="255" y="212"/>
                  </a:cubicBezTo>
                  <a:cubicBezTo>
                    <a:pt x="255" y="212"/>
                    <a:pt x="254" y="212"/>
                    <a:pt x="254" y="212"/>
                  </a:cubicBezTo>
                  <a:cubicBezTo>
                    <a:pt x="254" y="212"/>
                    <a:pt x="254" y="212"/>
                    <a:pt x="254" y="212"/>
                  </a:cubicBezTo>
                  <a:cubicBezTo>
                    <a:pt x="254" y="212"/>
                    <a:pt x="254" y="212"/>
                    <a:pt x="254" y="212"/>
                  </a:cubicBezTo>
                  <a:cubicBezTo>
                    <a:pt x="254" y="212"/>
                    <a:pt x="253" y="212"/>
                    <a:pt x="253" y="212"/>
                  </a:cubicBezTo>
                  <a:cubicBezTo>
                    <a:pt x="253" y="211"/>
                    <a:pt x="253" y="211"/>
                    <a:pt x="253" y="211"/>
                  </a:cubicBezTo>
                  <a:cubicBezTo>
                    <a:pt x="253" y="211"/>
                    <a:pt x="253" y="211"/>
                    <a:pt x="253" y="211"/>
                  </a:cubicBezTo>
                  <a:cubicBezTo>
                    <a:pt x="253" y="211"/>
                    <a:pt x="252" y="211"/>
                    <a:pt x="252" y="211"/>
                  </a:cubicBezTo>
                  <a:cubicBezTo>
                    <a:pt x="252" y="211"/>
                    <a:pt x="253" y="211"/>
                    <a:pt x="252" y="210"/>
                  </a:cubicBezTo>
                  <a:cubicBezTo>
                    <a:pt x="252" y="210"/>
                    <a:pt x="252" y="210"/>
                    <a:pt x="252" y="210"/>
                  </a:cubicBezTo>
                  <a:cubicBezTo>
                    <a:pt x="252" y="210"/>
                    <a:pt x="251" y="210"/>
                    <a:pt x="251" y="210"/>
                  </a:cubicBezTo>
                  <a:cubicBezTo>
                    <a:pt x="251" y="210"/>
                    <a:pt x="250" y="209"/>
                    <a:pt x="250" y="210"/>
                  </a:cubicBezTo>
                  <a:cubicBezTo>
                    <a:pt x="250" y="210"/>
                    <a:pt x="250" y="210"/>
                    <a:pt x="250" y="210"/>
                  </a:cubicBezTo>
                  <a:cubicBezTo>
                    <a:pt x="250" y="210"/>
                    <a:pt x="250" y="211"/>
                    <a:pt x="250" y="211"/>
                  </a:cubicBezTo>
                  <a:cubicBezTo>
                    <a:pt x="250" y="211"/>
                    <a:pt x="250" y="211"/>
                    <a:pt x="250" y="211"/>
                  </a:cubicBezTo>
                  <a:cubicBezTo>
                    <a:pt x="250" y="211"/>
                    <a:pt x="250" y="211"/>
                    <a:pt x="250" y="211"/>
                  </a:cubicBezTo>
                  <a:cubicBezTo>
                    <a:pt x="250" y="211"/>
                    <a:pt x="250" y="211"/>
                    <a:pt x="250" y="211"/>
                  </a:cubicBezTo>
                  <a:cubicBezTo>
                    <a:pt x="250" y="211"/>
                    <a:pt x="250" y="211"/>
                    <a:pt x="250" y="212"/>
                  </a:cubicBezTo>
                  <a:cubicBezTo>
                    <a:pt x="251" y="212"/>
                    <a:pt x="247" y="212"/>
                    <a:pt x="247" y="212"/>
                  </a:cubicBezTo>
                  <a:cubicBezTo>
                    <a:pt x="246" y="211"/>
                    <a:pt x="246" y="215"/>
                    <a:pt x="246" y="215"/>
                  </a:cubicBezTo>
                  <a:cubicBezTo>
                    <a:pt x="245" y="215"/>
                    <a:pt x="245" y="215"/>
                    <a:pt x="245" y="216"/>
                  </a:cubicBezTo>
                  <a:cubicBezTo>
                    <a:pt x="245" y="216"/>
                    <a:pt x="243" y="217"/>
                    <a:pt x="243" y="217"/>
                  </a:cubicBezTo>
                  <a:cubicBezTo>
                    <a:pt x="243" y="217"/>
                    <a:pt x="243" y="216"/>
                    <a:pt x="243" y="216"/>
                  </a:cubicBezTo>
                  <a:cubicBezTo>
                    <a:pt x="242" y="216"/>
                    <a:pt x="242" y="216"/>
                    <a:pt x="242" y="216"/>
                  </a:cubicBezTo>
                  <a:cubicBezTo>
                    <a:pt x="242" y="216"/>
                    <a:pt x="240" y="215"/>
                    <a:pt x="240" y="215"/>
                  </a:cubicBezTo>
                  <a:cubicBezTo>
                    <a:pt x="239" y="215"/>
                    <a:pt x="238" y="216"/>
                    <a:pt x="238" y="214"/>
                  </a:cubicBezTo>
                  <a:cubicBezTo>
                    <a:pt x="238" y="214"/>
                    <a:pt x="237" y="214"/>
                    <a:pt x="237" y="213"/>
                  </a:cubicBezTo>
                  <a:cubicBezTo>
                    <a:pt x="237" y="212"/>
                    <a:pt x="236" y="212"/>
                    <a:pt x="236" y="212"/>
                  </a:cubicBezTo>
                  <a:cubicBezTo>
                    <a:pt x="236" y="212"/>
                    <a:pt x="234" y="211"/>
                    <a:pt x="234" y="211"/>
                  </a:cubicBezTo>
                  <a:cubicBezTo>
                    <a:pt x="234" y="210"/>
                    <a:pt x="234" y="210"/>
                    <a:pt x="234" y="209"/>
                  </a:cubicBezTo>
                  <a:cubicBezTo>
                    <a:pt x="234" y="209"/>
                    <a:pt x="234" y="208"/>
                    <a:pt x="234" y="208"/>
                  </a:cubicBezTo>
                  <a:cubicBezTo>
                    <a:pt x="234" y="207"/>
                    <a:pt x="234" y="204"/>
                    <a:pt x="234" y="202"/>
                  </a:cubicBezTo>
                  <a:cubicBezTo>
                    <a:pt x="234" y="202"/>
                    <a:pt x="234" y="202"/>
                    <a:pt x="234" y="202"/>
                  </a:cubicBezTo>
                  <a:cubicBezTo>
                    <a:pt x="234" y="202"/>
                    <a:pt x="234" y="202"/>
                    <a:pt x="234" y="202"/>
                  </a:cubicBezTo>
                  <a:cubicBezTo>
                    <a:pt x="234" y="201"/>
                    <a:pt x="234" y="202"/>
                    <a:pt x="234" y="202"/>
                  </a:cubicBezTo>
                  <a:cubicBezTo>
                    <a:pt x="234" y="202"/>
                    <a:pt x="234" y="201"/>
                    <a:pt x="234" y="201"/>
                  </a:cubicBezTo>
                  <a:cubicBezTo>
                    <a:pt x="234" y="201"/>
                    <a:pt x="234" y="201"/>
                    <a:pt x="234" y="201"/>
                  </a:cubicBezTo>
                  <a:cubicBezTo>
                    <a:pt x="234" y="201"/>
                    <a:pt x="234" y="201"/>
                    <a:pt x="234" y="201"/>
                  </a:cubicBezTo>
                  <a:cubicBezTo>
                    <a:pt x="234" y="201"/>
                    <a:pt x="234" y="201"/>
                    <a:pt x="234" y="200"/>
                  </a:cubicBezTo>
                  <a:cubicBezTo>
                    <a:pt x="234" y="200"/>
                    <a:pt x="234" y="200"/>
                    <a:pt x="234" y="200"/>
                  </a:cubicBezTo>
                  <a:cubicBezTo>
                    <a:pt x="234" y="200"/>
                    <a:pt x="235" y="201"/>
                    <a:pt x="235" y="200"/>
                  </a:cubicBezTo>
                  <a:cubicBezTo>
                    <a:pt x="235" y="200"/>
                    <a:pt x="235" y="200"/>
                    <a:pt x="236" y="200"/>
                  </a:cubicBezTo>
                  <a:cubicBezTo>
                    <a:pt x="236" y="200"/>
                    <a:pt x="236" y="201"/>
                    <a:pt x="237" y="201"/>
                  </a:cubicBezTo>
                  <a:cubicBezTo>
                    <a:pt x="237" y="201"/>
                    <a:pt x="238" y="202"/>
                    <a:pt x="238" y="202"/>
                  </a:cubicBezTo>
                  <a:cubicBezTo>
                    <a:pt x="238" y="202"/>
                    <a:pt x="241" y="204"/>
                    <a:pt x="241" y="204"/>
                  </a:cubicBezTo>
                  <a:cubicBezTo>
                    <a:pt x="242" y="204"/>
                    <a:pt x="242" y="204"/>
                    <a:pt x="242" y="204"/>
                  </a:cubicBezTo>
                  <a:cubicBezTo>
                    <a:pt x="242" y="204"/>
                    <a:pt x="242" y="205"/>
                    <a:pt x="242" y="205"/>
                  </a:cubicBezTo>
                  <a:cubicBezTo>
                    <a:pt x="245" y="206"/>
                    <a:pt x="243" y="204"/>
                    <a:pt x="244" y="204"/>
                  </a:cubicBezTo>
                  <a:cubicBezTo>
                    <a:pt x="244" y="203"/>
                    <a:pt x="244" y="201"/>
                    <a:pt x="245" y="204"/>
                  </a:cubicBezTo>
                  <a:cubicBezTo>
                    <a:pt x="245" y="204"/>
                    <a:pt x="244" y="202"/>
                    <a:pt x="244" y="202"/>
                  </a:cubicBezTo>
                  <a:cubicBezTo>
                    <a:pt x="244" y="201"/>
                    <a:pt x="244" y="201"/>
                    <a:pt x="244" y="201"/>
                  </a:cubicBezTo>
                  <a:cubicBezTo>
                    <a:pt x="244" y="201"/>
                    <a:pt x="244" y="202"/>
                    <a:pt x="244" y="202"/>
                  </a:cubicBezTo>
                  <a:cubicBezTo>
                    <a:pt x="245" y="202"/>
                    <a:pt x="244" y="201"/>
                    <a:pt x="244" y="201"/>
                  </a:cubicBezTo>
                  <a:cubicBezTo>
                    <a:pt x="244" y="201"/>
                    <a:pt x="244" y="200"/>
                    <a:pt x="244" y="200"/>
                  </a:cubicBezTo>
                  <a:cubicBezTo>
                    <a:pt x="244" y="200"/>
                    <a:pt x="244" y="200"/>
                    <a:pt x="243" y="200"/>
                  </a:cubicBezTo>
                  <a:cubicBezTo>
                    <a:pt x="243" y="199"/>
                    <a:pt x="243" y="199"/>
                    <a:pt x="243" y="199"/>
                  </a:cubicBezTo>
                  <a:cubicBezTo>
                    <a:pt x="243" y="199"/>
                    <a:pt x="243" y="199"/>
                    <a:pt x="243" y="198"/>
                  </a:cubicBezTo>
                  <a:cubicBezTo>
                    <a:pt x="243" y="198"/>
                    <a:pt x="243" y="198"/>
                    <a:pt x="243" y="198"/>
                  </a:cubicBezTo>
                  <a:cubicBezTo>
                    <a:pt x="243" y="198"/>
                    <a:pt x="243" y="198"/>
                    <a:pt x="243" y="198"/>
                  </a:cubicBezTo>
                  <a:cubicBezTo>
                    <a:pt x="243" y="198"/>
                    <a:pt x="242" y="198"/>
                    <a:pt x="242" y="197"/>
                  </a:cubicBezTo>
                  <a:cubicBezTo>
                    <a:pt x="242" y="197"/>
                    <a:pt x="243" y="197"/>
                    <a:pt x="243" y="197"/>
                  </a:cubicBezTo>
                  <a:cubicBezTo>
                    <a:pt x="242" y="197"/>
                    <a:pt x="242" y="197"/>
                    <a:pt x="242" y="197"/>
                  </a:cubicBezTo>
                  <a:cubicBezTo>
                    <a:pt x="242" y="197"/>
                    <a:pt x="242" y="197"/>
                    <a:pt x="242" y="197"/>
                  </a:cubicBezTo>
                  <a:cubicBezTo>
                    <a:pt x="242" y="196"/>
                    <a:pt x="241" y="196"/>
                    <a:pt x="241" y="196"/>
                  </a:cubicBezTo>
                  <a:cubicBezTo>
                    <a:pt x="241" y="196"/>
                    <a:pt x="241" y="196"/>
                    <a:pt x="240" y="195"/>
                  </a:cubicBezTo>
                  <a:cubicBezTo>
                    <a:pt x="240" y="195"/>
                    <a:pt x="240" y="195"/>
                    <a:pt x="240" y="194"/>
                  </a:cubicBezTo>
                  <a:cubicBezTo>
                    <a:pt x="240" y="194"/>
                    <a:pt x="240" y="194"/>
                    <a:pt x="240" y="194"/>
                  </a:cubicBezTo>
                  <a:cubicBezTo>
                    <a:pt x="240" y="194"/>
                    <a:pt x="240" y="194"/>
                    <a:pt x="240" y="194"/>
                  </a:cubicBezTo>
                  <a:cubicBezTo>
                    <a:pt x="240" y="194"/>
                    <a:pt x="240" y="194"/>
                    <a:pt x="240" y="194"/>
                  </a:cubicBezTo>
                  <a:cubicBezTo>
                    <a:pt x="240" y="194"/>
                    <a:pt x="240" y="194"/>
                    <a:pt x="240" y="194"/>
                  </a:cubicBezTo>
                  <a:cubicBezTo>
                    <a:pt x="240" y="194"/>
                    <a:pt x="240" y="194"/>
                    <a:pt x="240" y="194"/>
                  </a:cubicBezTo>
                  <a:cubicBezTo>
                    <a:pt x="240" y="194"/>
                    <a:pt x="240" y="194"/>
                    <a:pt x="240" y="194"/>
                  </a:cubicBezTo>
                  <a:cubicBezTo>
                    <a:pt x="240" y="194"/>
                    <a:pt x="240" y="194"/>
                    <a:pt x="241" y="194"/>
                  </a:cubicBezTo>
                  <a:cubicBezTo>
                    <a:pt x="241" y="194"/>
                    <a:pt x="241" y="194"/>
                    <a:pt x="242" y="194"/>
                  </a:cubicBezTo>
                  <a:cubicBezTo>
                    <a:pt x="242" y="195"/>
                    <a:pt x="242" y="195"/>
                    <a:pt x="243" y="195"/>
                  </a:cubicBezTo>
                  <a:cubicBezTo>
                    <a:pt x="243" y="195"/>
                    <a:pt x="243" y="195"/>
                    <a:pt x="243" y="195"/>
                  </a:cubicBezTo>
                  <a:cubicBezTo>
                    <a:pt x="243" y="195"/>
                    <a:pt x="243" y="196"/>
                    <a:pt x="243" y="196"/>
                  </a:cubicBezTo>
                  <a:cubicBezTo>
                    <a:pt x="244" y="196"/>
                    <a:pt x="244" y="196"/>
                    <a:pt x="244" y="196"/>
                  </a:cubicBezTo>
                  <a:cubicBezTo>
                    <a:pt x="244" y="196"/>
                    <a:pt x="244" y="195"/>
                    <a:pt x="244" y="195"/>
                  </a:cubicBezTo>
                  <a:cubicBezTo>
                    <a:pt x="244" y="194"/>
                    <a:pt x="244" y="194"/>
                    <a:pt x="243" y="194"/>
                  </a:cubicBezTo>
                  <a:cubicBezTo>
                    <a:pt x="243" y="194"/>
                    <a:pt x="243" y="194"/>
                    <a:pt x="243" y="194"/>
                  </a:cubicBezTo>
                  <a:cubicBezTo>
                    <a:pt x="243" y="194"/>
                    <a:pt x="243" y="193"/>
                    <a:pt x="243" y="193"/>
                  </a:cubicBezTo>
                  <a:cubicBezTo>
                    <a:pt x="243" y="193"/>
                    <a:pt x="243" y="193"/>
                    <a:pt x="244" y="194"/>
                  </a:cubicBezTo>
                  <a:cubicBezTo>
                    <a:pt x="244" y="194"/>
                    <a:pt x="244" y="194"/>
                    <a:pt x="244" y="194"/>
                  </a:cubicBezTo>
                  <a:cubicBezTo>
                    <a:pt x="244" y="194"/>
                    <a:pt x="244" y="194"/>
                    <a:pt x="244" y="194"/>
                  </a:cubicBezTo>
                  <a:cubicBezTo>
                    <a:pt x="244" y="195"/>
                    <a:pt x="244" y="195"/>
                    <a:pt x="244" y="195"/>
                  </a:cubicBezTo>
                  <a:cubicBezTo>
                    <a:pt x="245" y="195"/>
                    <a:pt x="246" y="196"/>
                    <a:pt x="246" y="196"/>
                  </a:cubicBezTo>
                  <a:cubicBezTo>
                    <a:pt x="246" y="195"/>
                    <a:pt x="246" y="196"/>
                    <a:pt x="246" y="195"/>
                  </a:cubicBezTo>
                  <a:cubicBezTo>
                    <a:pt x="246" y="195"/>
                    <a:pt x="246" y="195"/>
                    <a:pt x="246" y="195"/>
                  </a:cubicBezTo>
                  <a:cubicBezTo>
                    <a:pt x="247" y="195"/>
                    <a:pt x="247" y="195"/>
                    <a:pt x="248" y="195"/>
                  </a:cubicBezTo>
                  <a:cubicBezTo>
                    <a:pt x="248" y="195"/>
                    <a:pt x="248" y="195"/>
                    <a:pt x="248" y="195"/>
                  </a:cubicBezTo>
                  <a:cubicBezTo>
                    <a:pt x="248" y="194"/>
                    <a:pt x="248" y="194"/>
                    <a:pt x="248" y="194"/>
                  </a:cubicBezTo>
                  <a:cubicBezTo>
                    <a:pt x="248" y="194"/>
                    <a:pt x="250" y="194"/>
                    <a:pt x="250" y="194"/>
                  </a:cubicBezTo>
                  <a:cubicBezTo>
                    <a:pt x="251" y="194"/>
                    <a:pt x="251" y="195"/>
                    <a:pt x="251" y="195"/>
                  </a:cubicBezTo>
                  <a:cubicBezTo>
                    <a:pt x="252" y="195"/>
                    <a:pt x="251" y="194"/>
                    <a:pt x="251" y="193"/>
                  </a:cubicBezTo>
                  <a:cubicBezTo>
                    <a:pt x="251" y="194"/>
                    <a:pt x="251" y="194"/>
                    <a:pt x="251" y="194"/>
                  </a:cubicBezTo>
                  <a:cubicBezTo>
                    <a:pt x="251" y="194"/>
                    <a:pt x="251" y="194"/>
                    <a:pt x="251" y="193"/>
                  </a:cubicBezTo>
                  <a:cubicBezTo>
                    <a:pt x="251" y="193"/>
                    <a:pt x="252" y="192"/>
                    <a:pt x="252" y="192"/>
                  </a:cubicBezTo>
                  <a:cubicBezTo>
                    <a:pt x="252" y="192"/>
                    <a:pt x="253" y="192"/>
                    <a:pt x="253" y="192"/>
                  </a:cubicBezTo>
                  <a:cubicBezTo>
                    <a:pt x="253" y="192"/>
                    <a:pt x="253" y="192"/>
                    <a:pt x="253" y="192"/>
                  </a:cubicBezTo>
                  <a:cubicBezTo>
                    <a:pt x="254" y="191"/>
                    <a:pt x="254" y="192"/>
                    <a:pt x="255" y="193"/>
                  </a:cubicBezTo>
                  <a:cubicBezTo>
                    <a:pt x="255" y="193"/>
                    <a:pt x="255" y="193"/>
                    <a:pt x="255" y="192"/>
                  </a:cubicBezTo>
                  <a:cubicBezTo>
                    <a:pt x="255" y="192"/>
                    <a:pt x="256" y="192"/>
                    <a:pt x="256" y="192"/>
                  </a:cubicBezTo>
                  <a:cubicBezTo>
                    <a:pt x="256" y="193"/>
                    <a:pt x="256" y="193"/>
                    <a:pt x="256" y="193"/>
                  </a:cubicBezTo>
                  <a:cubicBezTo>
                    <a:pt x="256" y="193"/>
                    <a:pt x="256" y="193"/>
                    <a:pt x="256" y="193"/>
                  </a:cubicBezTo>
                  <a:cubicBezTo>
                    <a:pt x="256" y="193"/>
                    <a:pt x="256" y="193"/>
                    <a:pt x="257" y="193"/>
                  </a:cubicBezTo>
                  <a:cubicBezTo>
                    <a:pt x="257" y="193"/>
                    <a:pt x="256" y="193"/>
                    <a:pt x="257" y="193"/>
                  </a:cubicBezTo>
                  <a:cubicBezTo>
                    <a:pt x="257" y="193"/>
                    <a:pt x="257" y="193"/>
                    <a:pt x="257" y="193"/>
                  </a:cubicBezTo>
                  <a:cubicBezTo>
                    <a:pt x="257" y="193"/>
                    <a:pt x="257" y="193"/>
                    <a:pt x="257" y="192"/>
                  </a:cubicBezTo>
                  <a:cubicBezTo>
                    <a:pt x="257" y="193"/>
                    <a:pt x="257" y="193"/>
                    <a:pt x="258" y="193"/>
                  </a:cubicBezTo>
                  <a:cubicBezTo>
                    <a:pt x="258" y="193"/>
                    <a:pt x="257" y="193"/>
                    <a:pt x="257" y="192"/>
                  </a:cubicBezTo>
                  <a:cubicBezTo>
                    <a:pt x="257" y="192"/>
                    <a:pt x="257" y="192"/>
                    <a:pt x="257" y="192"/>
                  </a:cubicBezTo>
                  <a:cubicBezTo>
                    <a:pt x="257" y="192"/>
                    <a:pt x="257" y="192"/>
                    <a:pt x="257" y="191"/>
                  </a:cubicBezTo>
                  <a:cubicBezTo>
                    <a:pt x="257" y="191"/>
                    <a:pt x="258" y="192"/>
                    <a:pt x="257" y="191"/>
                  </a:cubicBezTo>
                  <a:cubicBezTo>
                    <a:pt x="257" y="191"/>
                    <a:pt x="257" y="189"/>
                    <a:pt x="257" y="189"/>
                  </a:cubicBezTo>
                  <a:cubicBezTo>
                    <a:pt x="257" y="189"/>
                    <a:pt x="257" y="189"/>
                    <a:pt x="257" y="189"/>
                  </a:cubicBezTo>
                  <a:cubicBezTo>
                    <a:pt x="257" y="189"/>
                    <a:pt x="256" y="188"/>
                    <a:pt x="256" y="188"/>
                  </a:cubicBezTo>
                  <a:cubicBezTo>
                    <a:pt x="256" y="188"/>
                    <a:pt x="256" y="187"/>
                    <a:pt x="256" y="187"/>
                  </a:cubicBezTo>
                  <a:cubicBezTo>
                    <a:pt x="256" y="187"/>
                    <a:pt x="257" y="188"/>
                    <a:pt x="257" y="188"/>
                  </a:cubicBezTo>
                  <a:cubicBezTo>
                    <a:pt x="257" y="188"/>
                    <a:pt x="257" y="188"/>
                    <a:pt x="257" y="187"/>
                  </a:cubicBezTo>
                  <a:cubicBezTo>
                    <a:pt x="257" y="187"/>
                    <a:pt x="256" y="187"/>
                    <a:pt x="256" y="187"/>
                  </a:cubicBezTo>
                  <a:cubicBezTo>
                    <a:pt x="256" y="187"/>
                    <a:pt x="256" y="186"/>
                    <a:pt x="257" y="186"/>
                  </a:cubicBezTo>
                  <a:cubicBezTo>
                    <a:pt x="257" y="186"/>
                    <a:pt x="257" y="186"/>
                    <a:pt x="257" y="186"/>
                  </a:cubicBezTo>
                  <a:cubicBezTo>
                    <a:pt x="257" y="186"/>
                    <a:pt x="257" y="187"/>
                    <a:pt x="257" y="187"/>
                  </a:cubicBezTo>
                  <a:cubicBezTo>
                    <a:pt x="257" y="186"/>
                    <a:pt x="257" y="186"/>
                    <a:pt x="257" y="186"/>
                  </a:cubicBezTo>
                  <a:cubicBezTo>
                    <a:pt x="257" y="186"/>
                    <a:pt x="257" y="186"/>
                    <a:pt x="257" y="186"/>
                  </a:cubicBezTo>
                  <a:cubicBezTo>
                    <a:pt x="258" y="186"/>
                    <a:pt x="258" y="186"/>
                    <a:pt x="258" y="187"/>
                  </a:cubicBezTo>
                  <a:cubicBezTo>
                    <a:pt x="258" y="187"/>
                    <a:pt x="258" y="187"/>
                    <a:pt x="258" y="187"/>
                  </a:cubicBezTo>
                  <a:cubicBezTo>
                    <a:pt x="258" y="186"/>
                    <a:pt x="258" y="186"/>
                    <a:pt x="258" y="186"/>
                  </a:cubicBezTo>
                  <a:cubicBezTo>
                    <a:pt x="259" y="186"/>
                    <a:pt x="259" y="186"/>
                    <a:pt x="259" y="186"/>
                  </a:cubicBezTo>
                  <a:cubicBezTo>
                    <a:pt x="259" y="186"/>
                    <a:pt x="259" y="187"/>
                    <a:pt x="259" y="187"/>
                  </a:cubicBezTo>
                  <a:cubicBezTo>
                    <a:pt x="259" y="187"/>
                    <a:pt x="259" y="187"/>
                    <a:pt x="259" y="187"/>
                  </a:cubicBezTo>
                  <a:cubicBezTo>
                    <a:pt x="259" y="187"/>
                    <a:pt x="259" y="187"/>
                    <a:pt x="259" y="187"/>
                  </a:cubicBezTo>
                  <a:cubicBezTo>
                    <a:pt x="259" y="187"/>
                    <a:pt x="259" y="187"/>
                    <a:pt x="259" y="187"/>
                  </a:cubicBezTo>
                  <a:cubicBezTo>
                    <a:pt x="259" y="188"/>
                    <a:pt x="259" y="188"/>
                    <a:pt x="259" y="188"/>
                  </a:cubicBezTo>
                  <a:cubicBezTo>
                    <a:pt x="259" y="187"/>
                    <a:pt x="259" y="188"/>
                    <a:pt x="260" y="188"/>
                  </a:cubicBezTo>
                  <a:cubicBezTo>
                    <a:pt x="261" y="188"/>
                    <a:pt x="260" y="189"/>
                    <a:pt x="259" y="189"/>
                  </a:cubicBezTo>
                  <a:cubicBezTo>
                    <a:pt x="259" y="188"/>
                    <a:pt x="259" y="189"/>
                    <a:pt x="259" y="189"/>
                  </a:cubicBezTo>
                  <a:cubicBezTo>
                    <a:pt x="259" y="189"/>
                    <a:pt x="259" y="189"/>
                    <a:pt x="259" y="189"/>
                  </a:cubicBezTo>
                  <a:cubicBezTo>
                    <a:pt x="259" y="189"/>
                    <a:pt x="258" y="189"/>
                    <a:pt x="258" y="189"/>
                  </a:cubicBezTo>
                  <a:cubicBezTo>
                    <a:pt x="258" y="189"/>
                    <a:pt x="259" y="189"/>
                    <a:pt x="259" y="190"/>
                  </a:cubicBezTo>
                  <a:cubicBezTo>
                    <a:pt x="259" y="190"/>
                    <a:pt x="258" y="190"/>
                    <a:pt x="258" y="190"/>
                  </a:cubicBezTo>
                  <a:cubicBezTo>
                    <a:pt x="258" y="189"/>
                    <a:pt x="258" y="190"/>
                    <a:pt x="258" y="190"/>
                  </a:cubicBezTo>
                  <a:cubicBezTo>
                    <a:pt x="258" y="190"/>
                    <a:pt x="258" y="190"/>
                    <a:pt x="258" y="190"/>
                  </a:cubicBezTo>
                  <a:cubicBezTo>
                    <a:pt x="258" y="190"/>
                    <a:pt x="258" y="190"/>
                    <a:pt x="258" y="191"/>
                  </a:cubicBezTo>
                  <a:cubicBezTo>
                    <a:pt x="258" y="191"/>
                    <a:pt x="258" y="191"/>
                    <a:pt x="258" y="191"/>
                  </a:cubicBezTo>
                  <a:cubicBezTo>
                    <a:pt x="259" y="191"/>
                    <a:pt x="258" y="191"/>
                    <a:pt x="258" y="191"/>
                  </a:cubicBezTo>
                  <a:cubicBezTo>
                    <a:pt x="258" y="191"/>
                    <a:pt x="258" y="191"/>
                    <a:pt x="259" y="191"/>
                  </a:cubicBezTo>
                  <a:cubicBezTo>
                    <a:pt x="259" y="191"/>
                    <a:pt x="259" y="192"/>
                    <a:pt x="259" y="192"/>
                  </a:cubicBezTo>
                  <a:cubicBezTo>
                    <a:pt x="259" y="192"/>
                    <a:pt x="259" y="192"/>
                    <a:pt x="259" y="192"/>
                  </a:cubicBezTo>
                  <a:cubicBezTo>
                    <a:pt x="259" y="192"/>
                    <a:pt x="259" y="192"/>
                    <a:pt x="259" y="192"/>
                  </a:cubicBezTo>
                  <a:cubicBezTo>
                    <a:pt x="259" y="192"/>
                    <a:pt x="259" y="192"/>
                    <a:pt x="259" y="193"/>
                  </a:cubicBezTo>
                  <a:cubicBezTo>
                    <a:pt x="259" y="193"/>
                    <a:pt x="260" y="193"/>
                    <a:pt x="260" y="193"/>
                  </a:cubicBezTo>
                  <a:cubicBezTo>
                    <a:pt x="260" y="193"/>
                    <a:pt x="260" y="193"/>
                    <a:pt x="260" y="193"/>
                  </a:cubicBezTo>
                  <a:cubicBezTo>
                    <a:pt x="260" y="193"/>
                    <a:pt x="260" y="193"/>
                    <a:pt x="260" y="193"/>
                  </a:cubicBezTo>
                  <a:cubicBezTo>
                    <a:pt x="261" y="193"/>
                    <a:pt x="260" y="194"/>
                    <a:pt x="260" y="194"/>
                  </a:cubicBezTo>
                  <a:cubicBezTo>
                    <a:pt x="260" y="194"/>
                    <a:pt x="260" y="194"/>
                    <a:pt x="260" y="194"/>
                  </a:cubicBezTo>
                  <a:cubicBezTo>
                    <a:pt x="260" y="194"/>
                    <a:pt x="260" y="194"/>
                    <a:pt x="261" y="194"/>
                  </a:cubicBezTo>
                  <a:cubicBezTo>
                    <a:pt x="261" y="194"/>
                    <a:pt x="261" y="194"/>
                    <a:pt x="262" y="195"/>
                  </a:cubicBezTo>
                  <a:cubicBezTo>
                    <a:pt x="262" y="195"/>
                    <a:pt x="262" y="194"/>
                    <a:pt x="262" y="195"/>
                  </a:cubicBezTo>
                  <a:cubicBezTo>
                    <a:pt x="262" y="195"/>
                    <a:pt x="262" y="194"/>
                    <a:pt x="262" y="194"/>
                  </a:cubicBezTo>
                  <a:cubicBezTo>
                    <a:pt x="262" y="194"/>
                    <a:pt x="263" y="195"/>
                    <a:pt x="263" y="195"/>
                  </a:cubicBezTo>
                  <a:cubicBezTo>
                    <a:pt x="263" y="195"/>
                    <a:pt x="263" y="195"/>
                    <a:pt x="263" y="195"/>
                  </a:cubicBezTo>
                  <a:cubicBezTo>
                    <a:pt x="263" y="195"/>
                    <a:pt x="263" y="195"/>
                    <a:pt x="263" y="195"/>
                  </a:cubicBezTo>
                  <a:cubicBezTo>
                    <a:pt x="263" y="195"/>
                    <a:pt x="263" y="194"/>
                    <a:pt x="263" y="194"/>
                  </a:cubicBezTo>
                  <a:cubicBezTo>
                    <a:pt x="263" y="194"/>
                    <a:pt x="264" y="195"/>
                    <a:pt x="263" y="195"/>
                  </a:cubicBezTo>
                  <a:cubicBezTo>
                    <a:pt x="264" y="195"/>
                    <a:pt x="264" y="195"/>
                    <a:pt x="264" y="195"/>
                  </a:cubicBezTo>
                  <a:cubicBezTo>
                    <a:pt x="264" y="195"/>
                    <a:pt x="263" y="196"/>
                    <a:pt x="263" y="195"/>
                  </a:cubicBezTo>
                  <a:cubicBezTo>
                    <a:pt x="263" y="196"/>
                    <a:pt x="263" y="196"/>
                    <a:pt x="263" y="196"/>
                  </a:cubicBezTo>
                  <a:cubicBezTo>
                    <a:pt x="263" y="196"/>
                    <a:pt x="264" y="196"/>
                    <a:pt x="264" y="196"/>
                  </a:cubicBezTo>
                  <a:cubicBezTo>
                    <a:pt x="264" y="196"/>
                    <a:pt x="264" y="196"/>
                    <a:pt x="264" y="197"/>
                  </a:cubicBezTo>
                  <a:cubicBezTo>
                    <a:pt x="264" y="196"/>
                    <a:pt x="264" y="196"/>
                    <a:pt x="264" y="196"/>
                  </a:cubicBezTo>
                  <a:cubicBezTo>
                    <a:pt x="264" y="196"/>
                    <a:pt x="264" y="196"/>
                    <a:pt x="264" y="197"/>
                  </a:cubicBezTo>
                  <a:cubicBezTo>
                    <a:pt x="265" y="197"/>
                    <a:pt x="264" y="197"/>
                    <a:pt x="264" y="197"/>
                  </a:cubicBezTo>
                  <a:cubicBezTo>
                    <a:pt x="264" y="197"/>
                    <a:pt x="265" y="198"/>
                    <a:pt x="265" y="198"/>
                  </a:cubicBezTo>
                  <a:cubicBezTo>
                    <a:pt x="265" y="198"/>
                    <a:pt x="267" y="197"/>
                    <a:pt x="267" y="197"/>
                  </a:cubicBezTo>
                  <a:cubicBezTo>
                    <a:pt x="268" y="197"/>
                    <a:pt x="269" y="197"/>
                    <a:pt x="270" y="198"/>
                  </a:cubicBezTo>
                  <a:cubicBezTo>
                    <a:pt x="270" y="198"/>
                    <a:pt x="270" y="198"/>
                    <a:pt x="270" y="199"/>
                  </a:cubicBezTo>
                  <a:cubicBezTo>
                    <a:pt x="270" y="198"/>
                    <a:pt x="270" y="198"/>
                    <a:pt x="270" y="199"/>
                  </a:cubicBezTo>
                  <a:cubicBezTo>
                    <a:pt x="272" y="200"/>
                    <a:pt x="271" y="199"/>
                    <a:pt x="272" y="199"/>
                  </a:cubicBezTo>
                  <a:cubicBezTo>
                    <a:pt x="272" y="199"/>
                    <a:pt x="273" y="198"/>
                    <a:pt x="273" y="198"/>
                  </a:cubicBezTo>
                  <a:cubicBezTo>
                    <a:pt x="273" y="199"/>
                    <a:pt x="273" y="199"/>
                    <a:pt x="273" y="199"/>
                  </a:cubicBezTo>
                  <a:cubicBezTo>
                    <a:pt x="273" y="200"/>
                    <a:pt x="274" y="199"/>
                    <a:pt x="273" y="199"/>
                  </a:cubicBezTo>
                  <a:cubicBezTo>
                    <a:pt x="274" y="198"/>
                    <a:pt x="274" y="198"/>
                    <a:pt x="273" y="198"/>
                  </a:cubicBezTo>
                  <a:cubicBezTo>
                    <a:pt x="273" y="198"/>
                    <a:pt x="273" y="197"/>
                    <a:pt x="273" y="196"/>
                  </a:cubicBezTo>
                  <a:cubicBezTo>
                    <a:pt x="273" y="196"/>
                    <a:pt x="273" y="195"/>
                    <a:pt x="273" y="195"/>
                  </a:cubicBezTo>
                  <a:cubicBezTo>
                    <a:pt x="274" y="195"/>
                    <a:pt x="274" y="194"/>
                    <a:pt x="274" y="194"/>
                  </a:cubicBezTo>
                  <a:cubicBezTo>
                    <a:pt x="274" y="194"/>
                    <a:pt x="275" y="194"/>
                    <a:pt x="275" y="194"/>
                  </a:cubicBezTo>
                  <a:cubicBezTo>
                    <a:pt x="275" y="195"/>
                    <a:pt x="276" y="196"/>
                    <a:pt x="276" y="196"/>
                  </a:cubicBezTo>
                  <a:cubicBezTo>
                    <a:pt x="276" y="196"/>
                    <a:pt x="276" y="196"/>
                    <a:pt x="277" y="197"/>
                  </a:cubicBezTo>
                  <a:cubicBezTo>
                    <a:pt x="277" y="198"/>
                    <a:pt x="278" y="194"/>
                    <a:pt x="278" y="194"/>
                  </a:cubicBezTo>
                  <a:cubicBezTo>
                    <a:pt x="278" y="194"/>
                    <a:pt x="278" y="194"/>
                    <a:pt x="278" y="194"/>
                  </a:cubicBezTo>
                  <a:cubicBezTo>
                    <a:pt x="277" y="194"/>
                    <a:pt x="278" y="194"/>
                    <a:pt x="277" y="194"/>
                  </a:cubicBezTo>
                  <a:cubicBezTo>
                    <a:pt x="277" y="194"/>
                    <a:pt x="277" y="193"/>
                    <a:pt x="277" y="193"/>
                  </a:cubicBezTo>
                  <a:cubicBezTo>
                    <a:pt x="277" y="193"/>
                    <a:pt x="277" y="193"/>
                    <a:pt x="277" y="193"/>
                  </a:cubicBezTo>
                  <a:cubicBezTo>
                    <a:pt x="276" y="193"/>
                    <a:pt x="276" y="192"/>
                    <a:pt x="276" y="192"/>
                  </a:cubicBezTo>
                  <a:cubicBezTo>
                    <a:pt x="277" y="192"/>
                    <a:pt x="277" y="192"/>
                    <a:pt x="277" y="192"/>
                  </a:cubicBezTo>
                  <a:cubicBezTo>
                    <a:pt x="277" y="192"/>
                    <a:pt x="277" y="192"/>
                    <a:pt x="276" y="192"/>
                  </a:cubicBezTo>
                  <a:cubicBezTo>
                    <a:pt x="276" y="192"/>
                    <a:pt x="277" y="192"/>
                    <a:pt x="277" y="192"/>
                  </a:cubicBezTo>
                  <a:cubicBezTo>
                    <a:pt x="277" y="192"/>
                    <a:pt x="276" y="191"/>
                    <a:pt x="277" y="191"/>
                  </a:cubicBezTo>
                  <a:cubicBezTo>
                    <a:pt x="277" y="191"/>
                    <a:pt x="277" y="191"/>
                    <a:pt x="277" y="191"/>
                  </a:cubicBezTo>
                  <a:cubicBezTo>
                    <a:pt x="277" y="191"/>
                    <a:pt x="277" y="191"/>
                    <a:pt x="277" y="191"/>
                  </a:cubicBezTo>
                  <a:cubicBezTo>
                    <a:pt x="277" y="191"/>
                    <a:pt x="278" y="191"/>
                    <a:pt x="278" y="191"/>
                  </a:cubicBezTo>
                  <a:cubicBezTo>
                    <a:pt x="278" y="191"/>
                    <a:pt x="278" y="191"/>
                    <a:pt x="278" y="191"/>
                  </a:cubicBezTo>
                  <a:cubicBezTo>
                    <a:pt x="278" y="191"/>
                    <a:pt x="278" y="191"/>
                    <a:pt x="278" y="191"/>
                  </a:cubicBezTo>
                  <a:cubicBezTo>
                    <a:pt x="278" y="191"/>
                    <a:pt x="278" y="191"/>
                    <a:pt x="278" y="191"/>
                  </a:cubicBezTo>
                  <a:cubicBezTo>
                    <a:pt x="278" y="191"/>
                    <a:pt x="279" y="191"/>
                    <a:pt x="279" y="192"/>
                  </a:cubicBezTo>
                  <a:cubicBezTo>
                    <a:pt x="279" y="192"/>
                    <a:pt x="279" y="192"/>
                    <a:pt x="279" y="192"/>
                  </a:cubicBezTo>
                  <a:cubicBezTo>
                    <a:pt x="279" y="192"/>
                    <a:pt x="279" y="191"/>
                    <a:pt x="279" y="191"/>
                  </a:cubicBezTo>
                  <a:cubicBezTo>
                    <a:pt x="279" y="192"/>
                    <a:pt x="279" y="192"/>
                    <a:pt x="279" y="192"/>
                  </a:cubicBezTo>
                  <a:cubicBezTo>
                    <a:pt x="279" y="192"/>
                    <a:pt x="279" y="192"/>
                    <a:pt x="280" y="192"/>
                  </a:cubicBezTo>
                  <a:cubicBezTo>
                    <a:pt x="280" y="192"/>
                    <a:pt x="282" y="194"/>
                    <a:pt x="282" y="194"/>
                  </a:cubicBezTo>
                  <a:cubicBezTo>
                    <a:pt x="282" y="194"/>
                    <a:pt x="283" y="193"/>
                    <a:pt x="284" y="193"/>
                  </a:cubicBezTo>
                  <a:cubicBezTo>
                    <a:pt x="284" y="193"/>
                    <a:pt x="286" y="195"/>
                    <a:pt x="285" y="194"/>
                  </a:cubicBezTo>
                  <a:cubicBezTo>
                    <a:pt x="284" y="192"/>
                    <a:pt x="284" y="193"/>
                    <a:pt x="283" y="191"/>
                  </a:cubicBezTo>
                  <a:cubicBezTo>
                    <a:pt x="283" y="191"/>
                    <a:pt x="282" y="191"/>
                    <a:pt x="282" y="191"/>
                  </a:cubicBezTo>
                  <a:cubicBezTo>
                    <a:pt x="282" y="191"/>
                    <a:pt x="281" y="191"/>
                    <a:pt x="281" y="190"/>
                  </a:cubicBezTo>
                  <a:cubicBezTo>
                    <a:pt x="281" y="190"/>
                    <a:pt x="280" y="190"/>
                    <a:pt x="280" y="190"/>
                  </a:cubicBezTo>
                  <a:cubicBezTo>
                    <a:pt x="280" y="190"/>
                    <a:pt x="280" y="190"/>
                    <a:pt x="280" y="190"/>
                  </a:cubicBezTo>
                  <a:cubicBezTo>
                    <a:pt x="280" y="190"/>
                    <a:pt x="280" y="190"/>
                    <a:pt x="280" y="190"/>
                  </a:cubicBezTo>
                  <a:cubicBezTo>
                    <a:pt x="280" y="190"/>
                    <a:pt x="280" y="190"/>
                    <a:pt x="280" y="190"/>
                  </a:cubicBezTo>
                  <a:cubicBezTo>
                    <a:pt x="280" y="190"/>
                    <a:pt x="280" y="190"/>
                    <a:pt x="280" y="190"/>
                  </a:cubicBezTo>
                  <a:cubicBezTo>
                    <a:pt x="279" y="190"/>
                    <a:pt x="280" y="190"/>
                    <a:pt x="280" y="190"/>
                  </a:cubicBezTo>
                  <a:cubicBezTo>
                    <a:pt x="280" y="190"/>
                    <a:pt x="279" y="190"/>
                    <a:pt x="279" y="190"/>
                  </a:cubicBezTo>
                  <a:cubicBezTo>
                    <a:pt x="279" y="190"/>
                    <a:pt x="279" y="190"/>
                    <a:pt x="278" y="190"/>
                  </a:cubicBezTo>
                  <a:cubicBezTo>
                    <a:pt x="278" y="190"/>
                    <a:pt x="278" y="189"/>
                    <a:pt x="278" y="189"/>
                  </a:cubicBezTo>
                  <a:cubicBezTo>
                    <a:pt x="278" y="189"/>
                    <a:pt x="278" y="190"/>
                    <a:pt x="278" y="190"/>
                  </a:cubicBezTo>
                  <a:cubicBezTo>
                    <a:pt x="278" y="190"/>
                    <a:pt x="276" y="189"/>
                    <a:pt x="276" y="189"/>
                  </a:cubicBezTo>
                  <a:cubicBezTo>
                    <a:pt x="276" y="189"/>
                    <a:pt x="275" y="189"/>
                    <a:pt x="276" y="189"/>
                  </a:cubicBezTo>
                  <a:cubicBezTo>
                    <a:pt x="276" y="189"/>
                    <a:pt x="276" y="189"/>
                    <a:pt x="276" y="188"/>
                  </a:cubicBezTo>
                  <a:cubicBezTo>
                    <a:pt x="276" y="188"/>
                    <a:pt x="276" y="188"/>
                    <a:pt x="276" y="188"/>
                  </a:cubicBezTo>
                  <a:cubicBezTo>
                    <a:pt x="276" y="188"/>
                    <a:pt x="275" y="188"/>
                    <a:pt x="275" y="188"/>
                  </a:cubicBezTo>
                  <a:cubicBezTo>
                    <a:pt x="275" y="188"/>
                    <a:pt x="275" y="187"/>
                    <a:pt x="275" y="187"/>
                  </a:cubicBezTo>
                  <a:cubicBezTo>
                    <a:pt x="275" y="187"/>
                    <a:pt x="275" y="187"/>
                    <a:pt x="275" y="187"/>
                  </a:cubicBezTo>
                  <a:cubicBezTo>
                    <a:pt x="275" y="187"/>
                    <a:pt x="275" y="187"/>
                    <a:pt x="274" y="187"/>
                  </a:cubicBezTo>
                  <a:cubicBezTo>
                    <a:pt x="274" y="186"/>
                    <a:pt x="274" y="186"/>
                    <a:pt x="274" y="186"/>
                  </a:cubicBezTo>
                  <a:cubicBezTo>
                    <a:pt x="274" y="186"/>
                    <a:pt x="274" y="186"/>
                    <a:pt x="274" y="186"/>
                  </a:cubicBezTo>
                  <a:cubicBezTo>
                    <a:pt x="274" y="185"/>
                    <a:pt x="274" y="185"/>
                    <a:pt x="274" y="185"/>
                  </a:cubicBezTo>
                  <a:cubicBezTo>
                    <a:pt x="274" y="185"/>
                    <a:pt x="274" y="185"/>
                    <a:pt x="274" y="184"/>
                  </a:cubicBezTo>
                  <a:cubicBezTo>
                    <a:pt x="274" y="184"/>
                    <a:pt x="274" y="184"/>
                    <a:pt x="274" y="184"/>
                  </a:cubicBezTo>
                  <a:cubicBezTo>
                    <a:pt x="274" y="184"/>
                    <a:pt x="274" y="183"/>
                    <a:pt x="274" y="183"/>
                  </a:cubicBezTo>
                  <a:cubicBezTo>
                    <a:pt x="274" y="183"/>
                    <a:pt x="274" y="182"/>
                    <a:pt x="274" y="182"/>
                  </a:cubicBezTo>
                  <a:cubicBezTo>
                    <a:pt x="274" y="182"/>
                    <a:pt x="274" y="181"/>
                    <a:pt x="274" y="181"/>
                  </a:cubicBezTo>
                  <a:cubicBezTo>
                    <a:pt x="274" y="181"/>
                    <a:pt x="273" y="180"/>
                    <a:pt x="273" y="180"/>
                  </a:cubicBezTo>
                  <a:cubicBezTo>
                    <a:pt x="273" y="180"/>
                    <a:pt x="273" y="180"/>
                    <a:pt x="273" y="180"/>
                  </a:cubicBezTo>
                  <a:cubicBezTo>
                    <a:pt x="274" y="180"/>
                    <a:pt x="274" y="179"/>
                    <a:pt x="274" y="179"/>
                  </a:cubicBezTo>
                  <a:cubicBezTo>
                    <a:pt x="274" y="179"/>
                    <a:pt x="274" y="179"/>
                    <a:pt x="274" y="179"/>
                  </a:cubicBezTo>
                  <a:cubicBezTo>
                    <a:pt x="274" y="179"/>
                    <a:pt x="274" y="179"/>
                    <a:pt x="274" y="179"/>
                  </a:cubicBezTo>
                  <a:cubicBezTo>
                    <a:pt x="274" y="180"/>
                    <a:pt x="275" y="178"/>
                    <a:pt x="275" y="178"/>
                  </a:cubicBezTo>
                  <a:cubicBezTo>
                    <a:pt x="275" y="179"/>
                    <a:pt x="276" y="178"/>
                    <a:pt x="276" y="178"/>
                  </a:cubicBezTo>
                  <a:cubicBezTo>
                    <a:pt x="276" y="178"/>
                    <a:pt x="276" y="178"/>
                    <a:pt x="277" y="178"/>
                  </a:cubicBezTo>
                  <a:cubicBezTo>
                    <a:pt x="277" y="177"/>
                    <a:pt x="277" y="177"/>
                    <a:pt x="277" y="177"/>
                  </a:cubicBezTo>
                  <a:cubicBezTo>
                    <a:pt x="278" y="177"/>
                    <a:pt x="278" y="176"/>
                    <a:pt x="278" y="176"/>
                  </a:cubicBezTo>
                  <a:cubicBezTo>
                    <a:pt x="279" y="177"/>
                    <a:pt x="279" y="176"/>
                    <a:pt x="279" y="176"/>
                  </a:cubicBezTo>
                  <a:cubicBezTo>
                    <a:pt x="279" y="176"/>
                    <a:pt x="279" y="174"/>
                    <a:pt x="278" y="174"/>
                  </a:cubicBezTo>
                  <a:cubicBezTo>
                    <a:pt x="278" y="173"/>
                    <a:pt x="278" y="173"/>
                    <a:pt x="278" y="173"/>
                  </a:cubicBezTo>
                  <a:cubicBezTo>
                    <a:pt x="278" y="173"/>
                    <a:pt x="278" y="173"/>
                    <a:pt x="277" y="173"/>
                  </a:cubicBezTo>
                  <a:cubicBezTo>
                    <a:pt x="277" y="173"/>
                    <a:pt x="277" y="173"/>
                    <a:pt x="277" y="173"/>
                  </a:cubicBezTo>
                  <a:cubicBezTo>
                    <a:pt x="277" y="173"/>
                    <a:pt x="277" y="172"/>
                    <a:pt x="277" y="172"/>
                  </a:cubicBezTo>
                  <a:cubicBezTo>
                    <a:pt x="276" y="172"/>
                    <a:pt x="276" y="172"/>
                    <a:pt x="276" y="172"/>
                  </a:cubicBezTo>
                  <a:cubicBezTo>
                    <a:pt x="276" y="172"/>
                    <a:pt x="276" y="172"/>
                    <a:pt x="276" y="172"/>
                  </a:cubicBezTo>
                  <a:cubicBezTo>
                    <a:pt x="276" y="172"/>
                    <a:pt x="276" y="171"/>
                    <a:pt x="275" y="171"/>
                  </a:cubicBezTo>
                  <a:cubicBezTo>
                    <a:pt x="275" y="172"/>
                    <a:pt x="275" y="172"/>
                    <a:pt x="275" y="172"/>
                  </a:cubicBezTo>
                  <a:cubicBezTo>
                    <a:pt x="275" y="172"/>
                    <a:pt x="275" y="171"/>
                    <a:pt x="275" y="172"/>
                  </a:cubicBezTo>
                  <a:cubicBezTo>
                    <a:pt x="275" y="172"/>
                    <a:pt x="275" y="172"/>
                    <a:pt x="275" y="172"/>
                  </a:cubicBezTo>
                  <a:cubicBezTo>
                    <a:pt x="275" y="172"/>
                    <a:pt x="275" y="172"/>
                    <a:pt x="275" y="172"/>
                  </a:cubicBezTo>
                  <a:cubicBezTo>
                    <a:pt x="275" y="172"/>
                    <a:pt x="274" y="172"/>
                    <a:pt x="274" y="171"/>
                  </a:cubicBezTo>
                  <a:cubicBezTo>
                    <a:pt x="274" y="171"/>
                    <a:pt x="275" y="172"/>
                    <a:pt x="275" y="172"/>
                  </a:cubicBezTo>
                  <a:cubicBezTo>
                    <a:pt x="275" y="172"/>
                    <a:pt x="274" y="172"/>
                    <a:pt x="274" y="172"/>
                  </a:cubicBezTo>
                  <a:cubicBezTo>
                    <a:pt x="275" y="172"/>
                    <a:pt x="275" y="172"/>
                    <a:pt x="274" y="172"/>
                  </a:cubicBezTo>
                  <a:cubicBezTo>
                    <a:pt x="274" y="172"/>
                    <a:pt x="274" y="172"/>
                    <a:pt x="274" y="172"/>
                  </a:cubicBezTo>
                  <a:cubicBezTo>
                    <a:pt x="274" y="172"/>
                    <a:pt x="274" y="174"/>
                    <a:pt x="274" y="173"/>
                  </a:cubicBezTo>
                  <a:cubicBezTo>
                    <a:pt x="274" y="173"/>
                    <a:pt x="273" y="174"/>
                    <a:pt x="273" y="174"/>
                  </a:cubicBezTo>
                  <a:cubicBezTo>
                    <a:pt x="273" y="174"/>
                    <a:pt x="274" y="174"/>
                    <a:pt x="274" y="174"/>
                  </a:cubicBezTo>
                  <a:cubicBezTo>
                    <a:pt x="274" y="174"/>
                    <a:pt x="273" y="174"/>
                    <a:pt x="273" y="174"/>
                  </a:cubicBezTo>
                  <a:cubicBezTo>
                    <a:pt x="273" y="174"/>
                    <a:pt x="274" y="174"/>
                    <a:pt x="274" y="175"/>
                  </a:cubicBezTo>
                  <a:cubicBezTo>
                    <a:pt x="274" y="175"/>
                    <a:pt x="274" y="175"/>
                    <a:pt x="274" y="175"/>
                  </a:cubicBezTo>
                  <a:cubicBezTo>
                    <a:pt x="274" y="175"/>
                    <a:pt x="274" y="175"/>
                    <a:pt x="274" y="175"/>
                  </a:cubicBezTo>
                  <a:cubicBezTo>
                    <a:pt x="274" y="175"/>
                    <a:pt x="274" y="175"/>
                    <a:pt x="274" y="175"/>
                  </a:cubicBezTo>
                  <a:cubicBezTo>
                    <a:pt x="273" y="176"/>
                    <a:pt x="271" y="177"/>
                    <a:pt x="271" y="177"/>
                  </a:cubicBezTo>
                  <a:cubicBezTo>
                    <a:pt x="271" y="177"/>
                    <a:pt x="271" y="176"/>
                    <a:pt x="271" y="176"/>
                  </a:cubicBezTo>
                  <a:cubicBezTo>
                    <a:pt x="271" y="176"/>
                    <a:pt x="270" y="177"/>
                    <a:pt x="270" y="177"/>
                  </a:cubicBezTo>
                  <a:cubicBezTo>
                    <a:pt x="270" y="177"/>
                    <a:pt x="270" y="177"/>
                    <a:pt x="270" y="177"/>
                  </a:cubicBezTo>
                  <a:cubicBezTo>
                    <a:pt x="270" y="178"/>
                    <a:pt x="269" y="177"/>
                    <a:pt x="269" y="177"/>
                  </a:cubicBezTo>
                  <a:cubicBezTo>
                    <a:pt x="269" y="177"/>
                    <a:pt x="269" y="178"/>
                    <a:pt x="269" y="178"/>
                  </a:cubicBezTo>
                  <a:cubicBezTo>
                    <a:pt x="268" y="178"/>
                    <a:pt x="268" y="180"/>
                    <a:pt x="268" y="180"/>
                  </a:cubicBezTo>
                  <a:cubicBezTo>
                    <a:pt x="267" y="181"/>
                    <a:pt x="269" y="184"/>
                    <a:pt x="270" y="184"/>
                  </a:cubicBezTo>
                  <a:cubicBezTo>
                    <a:pt x="270" y="184"/>
                    <a:pt x="270" y="185"/>
                    <a:pt x="270" y="185"/>
                  </a:cubicBezTo>
                  <a:cubicBezTo>
                    <a:pt x="271" y="186"/>
                    <a:pt x="270" y="186"/>
                    <a:pt x="270" y="186"/>
                  </a:cubicBezTo>
                  <a:cubicBezTo>
                    <a:pt x="270" y="186"/>
                    <a:pt x="269" y="186"/>
                    <a:pt x="268" y="186"/>
                  </a:cubicBezTo>
                  <a:cubicBezTo>
                    <a:pt x="268" y="186"/>
                    <a:pt x="268" y="186"/>
                    <a:pt x="268" y="186"/>
                  </a:cubicBezTo>
                  <a:cubicBezTo>
                    <a:pt x="270" y="186"/>
                    <a:pt x="270" y="188"/>
                    <a:pt x="269" y="187"/>
                  </a:cubicBezTo>
                  <a:cubicBezTo>
                    <a:pt x="269" y="187"/>
                    <a:pt x="269" y="188"/>
                    <a:pt x="268" y="187"/>
                  </a:cubicBezTo>
                  <a:cubicBezTo>
                    <a:pt x="268" y="188"/>
                    <a:pt x="267" y="188"/>
                    <a:pt x="268" y="188"/>
                  </a:cubicBezTo>
                  <a:cubicBezTo>
                    <a:pt x="268" y="188"/>
                    <a:pt x="268" y="189"/>
                    <a:pt x="268" y="189"/>
                  </a:cubicBezTo>
                  <a:cubicBezTo>
                    <a:pt x="267" y="188"/>
                    <a:pt x="268" y="189"/>
                    <a:pt x="267" y="189"/>
                  </a:cubicBezTo>
                  <a:cubicBezTo>
                    <a:pt x="267" y="190"/>
                    <a:pt x="267" y="191"/>
                    <a:pt x="267" y="192"/>
                  </a:cubicBezTo>
                  <a:cubicBezTo>
                    <a:pt x="267" y="192"/>
                    <a:pt x="266" y="193"/>
                    <a:pt x="266" y="193"/>
                  </a:cubicBezTo>
                  <a:cubicBezTo>
                    <a:pt x="266" y="192"/>
                    <a:pt x="265" y="192"/>
                    <a:pt x="265" y="192"/>
                  </a:cubicBezTo>
                  <a:cubicBezTo>
                    <a:pt x="265" y="192"/>
                    <a:pt x="265" y="192"/>
                    <a:pt x="265" y="192"/>
                  </a:cubicBezTo>
                  <a:cubicBezTo>
                    <a:pt x="264" y="194"/>
                    <a:pt x="263" y="192"/>
                    <a:pt x="262" y="190"/>
                  </a:cubicBezTo>
                  <a:cubicBezTo>
                    <a:pt x="262" y="190"/>
                    <a:pt x="262" y="190"/>
                    <a:pt x="262" y="190"/>
                  </a:cubicBezTo>
                  <a:cubicBezTo>
                    <a:pt x="263" y="190"/>
                    <a:pt x="261" y="187"/>
                    <a:pt x="261" y="187"/>
                  </a:cubicBezTo>
                  <a:cubicBezTo>
                    <a:pt x="261" y="187"/>
                    <a:pt x="261" y="186"/>
                    <a:pt x="261" y="186"/>
                  </a:cubicBezTo>
                  <a:cubicBezTo>
                    <a:pt x="261" y="185"/>
                    <a:pt x="261" y="184"/>
                    <a:pt x="261" y="184"/>
                  </a:cubicBezTo>
                  <a:cubicBezTo>
                    <a:pt x="261" y="184"/>
                    <a:pt x="261" y="184"/>
                    <a:pt x="261" y="184"/>
                  </a:cubicBezTo>
                  <a:cubicBezTo>
                    <a:pt x="261" y="184"/>
                    <a:pt x="260" y="182"/>
                    <a:pt x="260" y="182"/>
                  </a:cubicBezTo>
                  <a:cubicBezTo>
                    <a:pt x="260" y="182"/>
                    <a:pt x="260" y="182"/>
                    <a:pt x="260" y="182"/>
                  </a:cubicBezTo>
                  <a:cubicBezTo>
                    <a:pt x="260" y="181"/>
                    <a:pt x="260" y="181"/>
                    <a:pt x="260" y="180"/>
                  </a:cubicBezTo>
                  <a:cubicBezTo>
                    <a:pt x="259" y="180"/>
                    <a:pt x="259" y="180"/>
                    <a:pt x="259" y="180"/>
                  </a:cubicBezTo>
                  <a:cubicBezTo>
                    <a:pt x="259" y="180"/>
                    <a:pt x="259" y="181"/>
                    <a:pt x="259" y="182"/>
                  </a:cubicBezTo>
                  <a:cubicBezTo>
                    <a:pt x="258" y="181"/>
                    <a:pt x="259" y="182"/>
                    <a:pt x="258" y="181"/>
                  </a:cubicBezTo>
                  <a:cubicBezTo>
                    <a:pt x="259" y="181"/>
                    <a:pt x="258" y="182"/>
                    <a:pt x="258" y="181"/>
                  </a:cubicBezTo>
                  <a:cubicBezTo>
                    <a:pt x="258" y="182"/>
                    <a:pt x="258" y="182"/>
                    <a:pt x="258" y="182"/>
                  </a:cubicBezTo>
                  <a:cubicBezTo>
                    <a:pt x="258" y="182"/>
                    <a:pt x="256" y="182"/>
                    <a:pt x="256" y="182"/>
                  </a:cubicBezTo>
                  <a:cubicBezTo>
                    <a:pt x="256" y="182"/>
                    <a:pt x="255" y="182"/>
                    <a:pt x="255" y="181"/>
                  </a:cubicBezTo>
                  <a:cubicBezTo>
                    <a:pt x="254" y="180"/>
                    <a:pt x="253" y="178"/>
                    <a:pt x="253" y="178"/>
                  </a:cubicBezTo>
                  <a:cubicBezTo>
                    <a:pt x="253" y="178"/>
                    <a:pt x="253" y="178"/>
                    <a:pt x="253" y="179"/>
                  </a:cubicBezTo>
                  <a:cubicBezTo>
                    <a:pt x="254" y="179"/>
                    <a:pt x="254" y="179"/>
                    <a:pt x="254" y="179"/>
                  </a:cubicBezTo>
                  <a:cubicBezTo>
                    <a:pt x="254" y="179"/>
                    <a:pt x="254" y="178"/>
                    <a:pt x="254" y="178"/>
                  </a:cubicBezTo>
                  <a:cubicBezTo>
                    <a:pt x="253" y="178"/>
                    <a:pt x="254" y="178"/>
                    <a:pt x="254" y="178"/>
                  </a:cubicBezTo>
                  <a:cubicBezTo>
                    <a:pt x="253" y="177"/>
                    <a:pt x="254" y="177"/>
                    <a:pt x="254" y="177"/>
                  </a:cubicBezTo>
                  <a:cubicBezTo>
                    <a:pt x="254" y="177"/>
                    <a:pt x="254" y="177"/>
                    <a:pt x="254" y="177"/>
                  </a:cubicBezTo>
                  <a:cubicBezTo>
                    <a:pt x="251" y="176"/>
                    <a:pt x="254" y="177"/>
                    <a:pt x="254" y="176"/>
                  </a:cubicBezTo>
                  <a:cubicBezTo>
                    <a:pt x="253" y="176"/>
                    <a:pt x="253" y="176"/>
                    <a:pt x="253" y="176"/>
                  </a:cubicBezTo>
                  <a:cubicBezTo>
                    <a:pt x="253" y="176"/>
                    <a:pt x="254" y="176"/>
                    <a:pt x="254" y="176"/>
                  </a:cubicBezTo>
                  <a:cubicBezTo>
                    <a:pt x="254" y="175"/>
                    <a:pt x="254" y="175"/>
                    <a:pt x="254" y="175"/>
                  </a:cubicBezTo>
                  <a:cubicBezTo>
                    <a:pt x="253" y="176"/>
                    <a:pt x="254" y="175"/>
                    <a:pt x="253" y="175"/>
                  </a:cubicBezTo>
                  <a:cubicBezTo>
                    <a:pt x="253" y="175"/>
                    <a:pt x="253" y="175"/>
                    <a:pt x="253" y="175"/>
                  </a:cubicBezTo>
                  <a:cubicBezTo>
                    <a:pt x="253" y="174"/>
                    <a:pt x="253" y="174"/>
                    <a:pt x="253" y="173"/>
                  </a:cubicBezTo>
                  <a:cubicBezTo>
                    <a:pt x="253" y="173"/>
                    <a:pt x="253" y="173"/>
                    <a:pt x="253" y="173"/>
                  </a:cubicBezTo>
                  <a:cubicBezTo>
                    <a:pt x="253" y="173"/>
                    <a:pt x="253" y="173"/>
                    <a:pt x="253" y="173"/>
                  </a:cubicBezTo>
                  <a:cubicBezTo>
                    <a:pt x="252" y="173"/>
                    <a:pt x="252" y="173"/>
                    <a:pt x="252" y="173"/>
                  </a:cubicBezTo>
                  <a:cubicBezTo>
                    <a:pt x="252" y="172"/>
                    <a:pt x="254" y="173"/>
                    <a:pt x="254" y="173"/>
                  </a:cubicBezTo>
                  <a:cubicBezTo>
                    <a:pt x="255" y="174"/>
                    <a:pt x="255" y="173"/>
                    <a:pt x="255" y="174"/>
                  </a:cubicBezTo>
                  <a:cubicBezTo>
                    <a:pt x="255" y="174"/>
                    <a:pt x="255" y="174"/>
                    <a:pt x="255" y="174"/>
                  </a:cubicBezTo>
                  <a:cubicBezTo>
                    <a:pt x="255" y="174"/>
                    <a:pt x="256" y="174"/>
                    <a:pt x="255" y="174"/>
                  </a:cubicBezTo>
                  <a:cubicBezTo>
                    <a:pt x="255" y="172"/>
                    <a:pt x="255" y="175"/>
                    <a:pt x="254" y="173"/>
                  </a:cubicBezTo>
                  <a:cubicBezTo>
                    <a:pt x="255" y="173"/>
                    <a:pt x="254" y="172"/>
                    <a:pt x="253" y="172"/>
                  </a:cubicBezTo>
                  <a:cubicBezTo>
                    <a:pt x="252" y="171"/>
                    <a:pt x="252" y="172"/>
                    <a:pt x="253" y="172"/>
                  </a:cubicBezTo>
                  <a:cubicBezTo>
                    <a:pt x="253" y="172"/>
                    <a:pt x="253" y="171"/>
                    <a:pt x="253" y="171"/>
                  </a:cubicBezTo>
                  <a:cubicBezTo>
                    <a:pt x="253" y="171"/>
                    <a:pt x="253" y="171"/>
                    <a:pt x="253" y="171"/>
                  </a:cubicBezTo>
                  <a:cubicBezTo>
                    <a:pt x="252" y="171"/>
                    <a:pt x="252" y="171"/>
                    <a:pt x="252" y="170"/>
                  </a:cubicBezTo>
                  <a:cubicBezTo>
                    <a:pt x="252" y="170"/>
                    <a:pt x="253" y="170"/>
                    <a:pt x="253" y="171"/>
                  </a:cubicBezTo>
                  <a:cubicBezTo>
                    <a:pt x="253" y="171"/>
                    <a:pt x="253" y="171"/>
                    <a:pt x="253" y="171"/>
                  </a:cubicBezTo>
                  <a:cubicBezTo>
                    <a:pt x="253" y="170"/>
                    <a:pt x="253" y="169"/>
                    <a:pt x="253" y="170"/>
                  </a:cubicBezTo>
                  <a:cubicBezTo>
                    <a:pt x="253" y="170"/>
                    <a:pt x="253" y="170"/>
                    <a:pt x="253" y="170"/>
                  </a:cubicBezTo>
                  <a:cubicBezTo>
                    <a:pt x="253" y="170"/>
                    <a:pt x="253" y="170"/>
                    <a:pt x="253" y="170"/>
                  </a:cubicBezTo>
                  <a:cubicBezTo>
                    <a:pt x="254" y="170"/>
                    <a:pt x="254" y="170"/>
                    <a:pt x="254" y="171"/>
                  </a:cubicBezTo>
                  <a:cubicBezTo>
                    <a:pt x="254" y="171"/>
                    <a:pt x="255" y="171"/>
                    <a:pt x="255" y="171"/>
                  </a:cubicBezTo>
                  <a:cubicBezTo>
                    <a:pt x="256" y="171"/>
                    <a:pt x="254" y="169"/>
                    <a:pt x="255" y="169"/>
                  </a:cubicBezTo>
                  <a:cubicBezTo>
                    <a:pt x="255" y="169"/>
                    <a:pt x="255" y="169"/>
                    <a:pt x="255" y="170"/>
                  </a:cubicBezTo>
                  <a:cubicBezTo>
                    <a:pt x="255" y="169"/>
                    <a:pt x="255" y="169"/>
                    <a:pt x="255" y="170"/>
                  </a:cubicBezTo>
                  <a:cubicBezTo>
                    <a:pt x="255" y="169"/>
                    <a:pt x="255" y="170"/>
                    <a:pt x="256" y="170"/>
                  </a:cubicBezTo>
                  <a:cubicBezTo>
                    <a:pt x="256" y="170"/>
                    <a:pt x="256" y="170"/>
                    <a:pt x="256" y="170"/>
                  </a:cubicBezTo>
                  <a:cubicBezTo>
                    <a:pt x="256" y="170"/>
                    <a:pt x="256" y="170"/>
                    <a:pt x="256" y="170"/>
                  </a:cubicBezTo>
                  <a:cubicBezTo>
                    <a:pt x="257" y="169"/>
                    <a:pt x="254" y="169"/>
                    <a:pt x="255" y="169"/>
                  </a:cubicBezTo>
                  <a:cubicBezTo>
                    <a:pt x="255" y="169"/>
                    <a:pt x="256" y="169"/>
                    <a:pt x="256" y="169"/>
                  </a:cubicBezTo>
                  <a:cubicBezTo>
                    <a:pt x="256" y="169"/>
                    <a:pt x="256" y="170"/>
                    <a:pt x="256" y="170"/>
                  </a:cubicBezTo>
                  <a:cubicBezTo>
                    <a:pt x="256" y="170"/>
                    <a:pt x="257" y="170"/>
                    <a:pt x="257" y="170"/>
                  </a:cubicBezTo>
                  <a:cubicBezTo>
                    <a:pt x="257" y="170"/>
                    <a:pt x="257" y="170"/>
                    <a:pt x="257" y="170"/>
                  </a:cubicBezTo>
                  <a:cubicBezTo>
                    <a:pt x="257" y="170"/>
                    <a:pt x="257" y="170"/>
                    <a:pt x="257" y="170"/>
                  </a:cubicBezTo>
                  <a:cubicBezTo>
                    <a:pt x="257" y="170"/>
                    <a:pt x="257" y="170"/>
                    <a:pt x="257" y="171"/>
                  </a:cubicBezTo>
                  <a:cubicBezTo>
                    <a:pt x="257" y="170"/>
                    <a:pt x="257" y="170"/>
                    <a:pt x="257" y="170"/>
                  </a:cubicBezTo>
                  <a:cubicBezTo>
                    <a:pt x="257" y="169"/>
                    <a:pt x="257" y="169"/>
                    <a:pt x="257" y="169"/>
                  </a:cubicBezTo>
                  <a:cubicBezTo>
                    <a:pt x="257" y="169"/>
                    <a:pt x="257" y="169"/>
                    <a:pt x="257" y="169"/>
                  </a:cubicBezTo>
                  <a:cubicBezTo>
                    <a:pt x="257" y="169"/>
                    <a:pt x="257" y="169"/>
                    <a:pt x="257" y="169"/>
                  </a:cubicBezTo>
                  <a:cubicBezTo>
                    <a:pt x="257" y="169"/>
                    <a:pt x="257" y="169"/>
                    <a:pt x="257" y="169"/>
                  </a:cubicBezTo>
                  <a:cubicBezTo>
                    <a:pt x="257" y="168"/>
                    <a:pt x="257" y="169"/>
                    <a:pt x="258" y="169"/>
                  </a:cubicBezTo>
                  <a:cubicBezTo>
                    <a:pt x="258" y="169"/>
                    <a:pt x="258" y="169"/>
                    <a:pt x="258" y="169"/>
                  </a:cubicBezTo>
                  <a:cubicBezTo>
                    <a:pt x="258" y="169"/>
                    <a:pt x="258" y="169"/>
                    <a:pt x="258" y="169"/>
                  </a:cubicBezTo>
                  <a:cubicBezTo>
                    <a:pt x="259" y="169"/>
                    <a:pt x="258" y="169"/>
                    <a:pt x="259" y="170"/>
                  </a:cubicBezTo>
                  <a:cubicBezTo>
                    <a:pt x="259" y="169"/>
                    <a:pt x="259" y="169"/>
                    <a:pt x="259" y="170"/>
                  </a:cubicBezTo>
                  <a:cubicBezTo>
                    <a:pt x="259" y="170"/>
                    <a:pt x="260" y="170"/>
                    <a:pt x="260" y="170"/>
                  </a:cubicBezTo>
                  <a:cubicBezTo>
                    <a:pt x="260" y="170"/>
                    <a:pt x="260" y="170"/>
                    <a:pt x="260" y="170"/>
                  </a:cubicBezTo>
                  <a:cubicBezTo>
                    <a:pt x="260" y="169"/>
                    <a:pt x="260" y="169"/>
                    <a:pt x="261" y="169"/>
                  </a:cubicBezTo>
                  <a:cubicBezTo>
                    <a:pt x="261" y="169"/>
                    <a:pt x="260" y="169"/>
                    <a:pt x="260" y="169"/>
                  </a:cubicBezTo>
                  <a:cubicBezTo>
                    <a:pt x="260" y="169"/>
                    <a:pt x="261" y="169"/>
                    <a:pt x="261" y="168"/>
                  </a:cubicBezTo>
                  <a:cubicBezTo>
                    <a:pt x="260" y="168"/>
                    <a:pt x="259" y="169"/>
                    <a:pt x="260" y="169"/>
                  </a:cubicBezTo>
                  <a:cubicBezTo>
                    <a:pt x="261" y="170"/>
                    <a:pt x="257" y="169"/>
                    <a:pt x="258" y="168"/>
                  </a:cubicBezTo>
                  <a:cubicBezTo>
                    <a:pt x="258" y="168"/>
                    <a:pt x="258" y="168"/>
                    <a:pt x="258" y="168"/>
                  </a:cubicBezTo>
                  <a:cubicBezTo>
                    <a:pt x="258" y="168"/>
                    <a:pt x="259" y="168"/>
                    <a:pt x="259" y="168"/>
                  </a:cubicBezTo>
                  <a:cubicBezTo>
                    <a:pt x="259" y="168"/>
                    <a:pt x="259" y="167"/>
                    <a:pt x="260" y="167"/>
                  </a:cubicBezTo>
                  <a:cubicBezTo>
                    <a:pt x="260" y="167"/>
                    <a:pt x="259" y="167"/>
                    <a:pt x="259" y="167"/>
                  </a:cubicBezTo>
                  <a:cubicBezTo>
                    <a:pt x="259" y="167"/>
                    <a:pt x="260" y="167"/>
                    <a:pt x="260" y="167"/>
                  </a:cubicBezTo>
                  <a:cubicBezTo>
                    <a:pt x="260" y="167"/>
                    <a:pt x="260" y="167"/>
                    <a:pt x="260" y="167"/>
                  </a:cubicBezTo>
                  <a:cubicBezTo>
                    <a:pt x="260" y="167"/>
                    <a:pt x="260" y="167"/>
                    <a:pt x="261" y="167"/>
                  </a:cubicBezTo>
                  <a:cubicBezTo>
                    <a:pt x="261" y="168"/>
                    <a:pt x="261" y="167"/>
                    <a:pt x="261" y="167"/>
                  </a:cubicBezTo>
                  <a:cubicBezTo>
                    <a:pt x="261" y="167"/>
                    <a:pt x="261" y="167"/>
                    <a:pt x="261" y="167"/>
                  </a:cubicBezTo>
                  <a:cubicBezTo>
                    <a:pt x="261" y="167"/>
                    <a:pt x="261" y="167"/>
                    <a:pt x="261" y="167"/>
                  </a:cubicBezTo>
                  <a:cubicBezTo>
                    <a:pt x="261" y="167"/>
                    <a:pt x="261" y="167"/>
                    <a:pt x="261" y="166"/>
                  </a:cubicBezTo>
                  <a:cubicBezTo>
                    <a:pt x="261" y="166"/>
                    <a:pt x="261" y="166"/>
                    <a:pt x="261" y="166"/>
                  </a:cubicBezTo>
                  <a:cubicBezTo>
                    <a:pt x="261" y="166"/>
                    <a:pt x="261" y="166"/>
                    <a:pt x="261" y="166"/>
                  </a:cubicBezTo>
                  <a:cubicBezTo>
                    <a:pt x="261" y="166"/>
                    <a:pt x="263" y="166"/>
                    <a:pt x="263" y="166"/>
                  </a:cubicBezTo>
                  <a:cubicBezTo>
                    <a:pt x="262" y="166"/>
                    <a:pt x="262" y="166"/>
                    <a:pt x="262" y="166"/>
                  </a:cubicBezTo>
                  <a:cubicBezTo>
                    <a:pt x="262" y="166"/>
                    <a:pt x="262" y="165"/>
                    <a:pt x="262" y="165"/>
                  </a:cubicBezTo>
                  <a:cubicBezTo>
                    <a:pt x="262" y="164"/>
                    <a:pt x="262" y="164"/>
                    <a:pt x="262" y="164"/>
                  </a:cubicBezTo>
                  <a:cubicBezTo>
                    <a:pt x="262" y="165"/>
                    <a:pt x="262" y="164"/>
                    <a:pt x="262" y="164"/>
                  </a:cubicBezTo>
                  <a:cubicBezTo>
                    <a:pt x="262" y="164"/>
                    <a:pt x="263" y="164"/>
                    <a:pt x="263" y="164"/>
                  </a:cubicBezTo>
                  <a:cubicBezTo>
                    <a:pt x="263" y="164"/>
                    <a:pt x="263" y="164"/>
                    <a:pt x="263" y="164"/>
                  </a:cubicBezTo>
                  <a:cubicBezTo>
                    <a:pt x="263" y="164"/>
                    <a:pt x="263" y="164"/>
                    <a:pt x="263" y="164"/>
                  </a:cubicBezTo>
                  <a:cubicBezTo>
                    <a:pt x="262" y="163"/>
                    <a:pt x="263" y="164"/>
                    <a:pt x="264" y="164"/>
                  </a:cubicBezTo>
                  <a:cubicBezTo>
                    <a:pt x="264" y="164"/>
                    <a:pt x="265" y="163"/>
                    <a:pt x="264" y="163"/>
                  </a:cubicBezTo>
                  <a:cubicBezTo>
                    <a:pt x="263" y="163"/>
                    <a:pt x="263" y="163"/>
                    <a:pt x="263" y="163"/>
                  </a:cubicBezTo>
                  <a:cubicBezTo>
                    <a:pt x="263" y="163"/>
                    <a:pt x="263" y="162"/>
                    <a:pt x="263" y="162"/>
                  </a:cubicBezTo>
                  <a:cubicBezTo>
                    <a:pt x="263" y="162"/>
                    <a:pt x="263" y="162"/>
                    <a:pt x="263" y="163"/>
                  </a:cubicBezTo>
                  <a:cubicBezTo>
                    <a:pt x="263" y="162"/>
                    <a:pt x="263" y="162"/>
                    <a:pt x="264" y="163"/>
                  </a:cubicBezTo>
                  <a:cubicBezTo>
                    <a:pt x="263" y="162"/>
                    <a:pt x="263" y="162"/>
                    <a:pt x="264" y="162"/>
                  </a:cubicBezTo>
                  <a:cubicBezTo>
                    <a:pt x="264" y="162"/>
                    <a:pt x="263" y="162"/>
                    <a:pt x="263" y="162"/>
                  </a:cubicBezTo>
                  <a:cubicBezTo>
                    <a:pt x="263" y="162"/>
                    <a:pt x="264" y="162"/>
                    <a:pt x="263" y="162"/>
                  </a:cubicBezTo>
                  <a:cubicBezTo>
                    <a:pt x="263" y="162"/>
                    <a:pt x="264" y="162"/>
                    <a:pt x="264" y="162"/>
                  </a:cubicBezTo>
                  <a:cubicBezTo>
                    <a:pt x="264" y="162"/>
                    <a:pt x="264" y="162"/>
                    <a:pt x="264" y="162"/>
                  </a:cubicBezTo>
                  <a:cubicBezTo>
                    <a:pt x="264" y="162"/>
                    <a:pt x="263" y="162"/>
                    <a:pt x="263" y="162"/>
                  </a:cubicBezTo>
                  <a:cubicBezTo>
                    <a:pt x="263" y="161"/>
                    <a:pt x="264" y="162"/>
                    <a:pt x="263" y="161"/>
                  </a:cubicBezTo>
                  <a:cubicBezTo>
                    <a:pt x="264" y="161"/>
                    <a:pt x="264" y="161"/>
                    <a:pt x="264" y="161"/>
                  </a:cubicBezTo>
                  <a:cubicBezTo>
                    <a:pt x="264" y="161"/>
                    <a:pt x="264" y="161"/>
                    <a:pt x="264" y="161"/>
                  </a:cubicBezTo>
                  <a:cubicBezTo>
                    <a:pt x="264" y="162"/>
                    <a:pt x="264" y="161"/>
                    <a:pt x="264" y="161"/>
                  </a:cubicBezTo>
                  <a:cubicBezTo>
                    <a:pt x="264" y="161"/>
                    <a:pt x="265" y="161"/>
                    <a:pt x="265" y="162"/>
                  </a:cubicBezTo>
                  <a:cubicBezTo>
                    <a:pt x="265" y="161"/>
                    <a:pt x="264" y="161"/>
                    <a:pt x="265" y="161"/>
                  </a:cubicBezTo>
                  <a:cubicBezTo>
                    <a:pt x="265" y="161"/>
                    <a:pt x="265" y="161"/>
                    <a:pt x="265" y="161"/>
                  </a:cubicBezTo>
                  <a:cubicBezTo>
                    <a:pt x="265" y="161"/>
                    <a:pt x="265" y="161"/>
                    <a:pt x="266" y="162"/>
                  </a:cubicBezTo>
                  <a:cubicBezTo>
                    <a:pt x="266" y="162"/>
                    <a:pt x="266" y="162"/>
                    <a:pt x="266" y="161"/>
                  </a:cubicBezTo>
                  <a:cubicBezTo>
                    <a:pt x="266" y="161"/>
                    <a:pt x="266" y="161"/>
                    <a:pt x="266" y="161"/>
                  </a:cubicBezTo>
                  <a:cubicBezTo>
                    <a:pt x="265" y="161"/>
                    <a:pt x="265" y="161"/>
                    <a:pt x="265" y="161"/>
                  </a:cubicBezTo>
                  <a:cubicBezTo>
                    <a:pt x="265" y="161"/>
                    <a:pt x="265" y="161"/>
                    <a:pt x="265" y="161"/>
                  </a:cubicBezTo>
                  <a:cubicBezTo>
                    <a:pt x="265" y="160"/>
                    <a:pt x="265" y="161"/>
                    <a:pt x="265" y="161"/>
                  </a:cubicBezTo>
                  <a:cubicBezTo>
                    <a:pt x="265" y="160"/>
                    <a:pt x="265" y="160"/>
                    <a:pt x="266" y="160"/>
                  </a:cubicBezTo>
                  <a:cubicBezTo>
                    <a:pt x="265" y="161"/>
                    <a:pt x="267" y="161"/>
                    <a:pt x="266" y="160"/>
                  </a:cubicBezTo>
                  <a:cubicBezTo>
                    <a:pt x="266" y="160"/>
                    <a:pt x="266" y="160"/>
                    <a:pt x="266" y="160"/>
                  </a:cubicBezTo>
                  <a:cubicBezTo>
                    <a:pt x="266" y="160"/>
                    <a:pt x="266" y="159"/>
                    <a:pt x="265" y="159"/>
                  </a:cubicBezTo>
                  <a:cubicBezTo>
                    <a:pt x="265" y="159"/>
                    <a:pt x="265" y="159"/>
                    <a:pt x="266" y="159"/>
                  </a:cubicBezTo>
                  <a:cubicBezTo>
                    <a:pt x="266" y="159"/>
                    <a:pt x="266" y="159"/>
                    <a:pt x="266" y="159"/>
                  </a:cubicBezTo>
                  <a:cubicBezTo>
                    <a:pt x="266" y="159"/>
                    <a:pt x="266" y="159"/>
                    <a:pt x="266" y="159"/>
                  </a:cubicBezTo>
                  <a:cubicBezTo>
                    <a:pt x="266" y="160"/>
                    <a:pt x="267" y="159"/>
                    <a:pt x="267" y="159"/>
                  </a:cubicBezTo>
                  <a:cubicBezTo>
                    <a:pt x="267" y="160"/>
                    <a:pt x="267" y="160"/>
                    <a:pt x="267" y="160"/>
                  </a:cubicBezTo>
                  <a:cubicBezTo>
                    <a:pt x="267" y="160"/>
                    <a:pt x="267" y="160"/>
                    <a:pt x="267" y="160"/>
                  </a:cubicBezTo>
                  <a:cubicBezTo>
                    <a:pt x="267" y="160"/>
                    <a:pt x="267" y="160"/>
                    <a:pt x="267" y="160"/>
                  </a:cubicBezTo>
                  <a:cubicBezTo>
                    <a:pt x="267" y="160"/>
                    <a:pt x="267" y="160"/>
                    <a:pt x="267" y="160"/>
                  </a:cubicBezTo>
                  <a:cubicBezTo>
                    <a:pt x="267" y="159"/>
                    <a:pt x="267" y="159"/>
                    <a:pt x="268" y="160"/>
                  </a:cubicBezTo>
                  <a:cubicBezTo>
                    <a:pt x="267" y="159"/>
                    <a:pt x="267" y="159"/>
                    <a:pt x="268" y="159"/>
                  </a:cubicBezTo>
                  <a:cubicBezTo>
                    <a:pt x="268" y="160"/>
                    <a:pt x="268" y="158"/>
                    <a:pt x="268" y="159"/>
                  </a:cubicBezTo>
                  <a:cubicBezTo>
                    <a:pt x="268" y="159"/>
                    <a:pt x="268" y="159"/>
                    <a:pt x="268" y="159"/>
                  </a:cubicBezTo>
                  <a:cubicBezTo>
                    <a:pt x="268" y="160"/>
                    <a:pt x="269" y="159"/>
                    <a:pt x="268" y="159"/>
                  </a:cubicBezTo>
                  <a:cubicBezTo>
                    <a:pt x="268" y="159"/>
                    <a:pt x="269" y="159"/>
                    <a:pt x="269" y="159"/>
                  </a:cubicBezTo>
                  <a:cubicBezTo>
                    <a:pt x="269" y="159"/>
                    <a:pt x="268" y="158"/>
                    <a:pt x="267" y="158"/>
                  </a:cubicBezTo>
                  <a:cubicBezTo>
                    <a:pt x="267" y="157"/>
                    <a:pt x="268" y="158"/>
                    <a:pt x="269" y="158"/>
                  </a:cubicBezTo>
                  <a:cubicBezTo>
                    <a:pt x="268" y="157"/>
                    <a:pt x="268" y="158"/>
                    <a:pt x="269" y="158"/>
                  </a:cubicBezTo>
                  <a:cubicBezTo>
                    <a:pt x="269" y="158"/>
                    <a:pt x="269" y="156"/>
                    <a:pt x="269" y="157"/>
                  </a:cubicBezTo>
                  <a:cubicBezTo>
                    <a:pt x="269" y="156"/>
                    <a:pt x="269" y="156"/>
                    <a:pt x="270" y="156"/>
                  </a:cubicBezTo>
                  <a:cubicBezTo>
                    <a:pt x="270" y="156"/>
                    <a:pt x="270" y="156"/>
                    <a:pt x="270" y="156"/>
                  </a:cubicBezTo>
                  <a:cubicBezTo>
                    <a:pt x="270" y="157"/>
                    <a:pt x="270" y="157"/>
                    <a:pt x="270" y="157"/>
                  </a:cubicBezTo>
                  <a:cubicBezTo>
                    <a:pt x="270" y="157"/>
                    <a:pt x="270" y="157"/>
                    <a:pt x="270" y="157"/>
                  </a:cubicBezTo>
                  <a:cubicBezTo>
                    <a:pt x="270" y="157"/>
                    <a:pt x="270" y="157"/>
                    <a:pt x="271" y="157"/>
                  </a:cubicBezTo>
                  <a:cubicBezTo>
                    <a:pt x="271" y="157"/>
                    <a:pt x="270" y="157"/>
                    <a:pt x="271" y="156"/>
                  </a:cubicBezTo>
                  <a:cubicBezTo>
                    <a:pt x="271" y="156"/>
                    <a:pt x="272" y="155"/>
                    <a:pt x="271" y="157"/>
                  </a:cubicBezTo>
                  <a:cubicBezTo>
                    <a:pt x="271" y="157"/>
                    <a:pt x="272" y="157"/>
                    <a:pt x="272" y="157"/>
                  </a:cubicBezTo>
                  <a:cubicBezTo>
                    <a:pt x="272" y="157"/>
                    <a:pt x="271" y="156"/>
                    <a:pt x="272" y="156"/>
                  </a:cubicBezTo>
                  <a:cubicBezTo>
                    <a:pt x="272" y="156"/>
                    <a:pt x="272" y="156"/>
                    <a:pt x="272" y="156"/>
                  </a:cubicBezTo>
                  <a:cubicBezTo>
                    <a:pt x="272" y="156"/>
                    <a:pt x="272" y="155"/>
                    <a:pt x="272" y="155"/>
                  </a:cubicBezTo>
                  <a:cubicBezTo>
                    <a:pt x="273" y="159"/>
                    <a:pt x="273" y="157"/>
                    <a:pt x="273" y="158"/>
                  </a:cubicBezTo>
                  <a:cubicBezTo>
                    <a:pt x="273" y="157"/>
                    <a:pt x="272" y="157"/>
                    <a:pt x="273" y="156"/>
                  </a:cubicBezTo>
                  <a:cubicBezTo>
                    <a:pt x="273" y="157"/>
                    <a:pt x="273" y="157"/>
                    <a:pt x="273" y="157"/>
                  </a:cubicBezTo>
                  <a:cubicBezTo>
                    <a:pt x="274" y="155"/>
                    <a:pt x="275" y="158"/>
                    <a:pt x="275" y="157"/>
                  </a:cubicBezTo>
                  <a:cubicBezTo>
                    <a:pt x="275" y="157"/>
                    <a:pt x="274" y="156"/>
                    <a:pt x="274" y="156"/>
                  </a:cubicBezTo>
                  <a:cubicBezTo>
                    <a:pt x="274" y="156"/>
                    <a:pt x="274" y="155"/>
                    <a:pt x="274" y="155"/>
                  </a:cubicBezTo>
                  <a:cubicBezTo>
                    <a:pt x="274" y="155"/>
                    <a:pt x="274" y="155"/>
                    <a:pt x="274" y="155"/>
                  </a:cubicBezTo>
                  <a:cubicBezTo>
                    <a:pt x="274" y="155"/>
                    <a:pt x="274" y="155"/>
                    <a:pt x="274" y="155"/>
                  </a:cubicBezTo>
                  <a:cubicBezTo>
                    <a:pt x="274" y="155"/>
                    <a:pt x="274" y="155"/>
                    <a:pt x="274" y="155"/>
                  </a:cubicBezTo>
                  <a:cubicBezTo>
                    <a:pt x="274" y="155"/>
                    <a:pt x="274" y="156"/>
                    <a:pt x="274" y="156"/>
                  </a:cubicBezTo>
                  <a:cubicBezTo>
                    <a:pt x="274" y="156"/>
                    <a:pt x="274" y="155"/>
                    <a:pt x="275" y="155"/>
                  </a:cubicBezTo>
                  <a:cubicBezTo>
                    <a:pt x="275" y="155"/>
                    <a:pt x="275" y="156"/>
                    <a:pt x="275" y="157"/>
                  </a:cubicBezTo>
                  <a:cubicBezTo>
                    <a:pt x="275" y="157"/>
                    <a:pt x="275" y="157"/>
                    <a:pt x="275" y="157"/>
                  </a:cubicBezTo>
                  <a:cubicBezTo>
                    <a:pt x="275" y="157"/>
                    <a:pt x="276" y="157"/>
                    <a:pt x="276" y="157"/>
                  </a:cubicBezTo>
                  <a:cubicBezTo>
                    <a:pt x="276" y="157"/>
                    <a:pt x="276" y="157"/>
                    <a:pt x="276" y="157"/>
                  </a:cubicBezTo>
                  <a:cubicBezTo>
                    <a:pt x="276" y="157"/>
                    <a:pt x="276" y="157"/>
                    <a:pt x="276" y="157"/>
                  </a:cubicBezTo>
                  <a:cubicBezTo>
                    <a:pt x="276" y="157"/>
                    <a:pt x="276" y="157"/>
                    <a:pt x="276" y="157"/>
                  </a:cubicBezTo>
                  <a:cubicBezTo>
                    <a:pt x="276" y="156"/>
                    <a:pt x="278" y="156"/>
                    <a:pt x="278" y="155"/>
                  </a:cubicBezTo>
                  <a:cubicBezTo>
                    <a:pt x="278" y="155"/>
                    <a:pt x="278" y="155"/>
                    <a:pt x="278" y="155"/>
                  </a:cubicBezTo>
                  <a:cubicBezTo>
                    <a:pt x="278" y="155"/>
                    <a:pt x="278" y="155"/>
                    <a:pt x="278" y="155"/>
                  </a:cubicBezTo>
                  <a:cubicBezTo>
                    <a:pt x="278" y="155"/>
                    <a:pt x="278" y="155"/>
                    <a:pt x="278" y="155"/>
                  </a:cubicBezTo>
                  <a:cubicBezTo>
                    <a:pt x="278" y="155"/>
                    <a:pt x="278" y="155"/>
                    <a:pt x="278" y="156"/>
                  </a:cubicBezTo>
                  <a:cubicBezTo>
                    <a:pt x="279" y="156"/>
                    <a:pt x="279" y="156"/>
                    <a:pt x="279" y="156"/>
                  </a:cubicBezTo>
                  <a:cubicBezTo>
                    <a:pt x="280" y="156"/>
                    <a:pt x="279" y="157"/>
                    <a:pt x="279" y="157"/>
                  </a:cubicBezTo>
                  <a:cubicBezTo>
                    <a:pt x="279" y="157"/>
                    <a:pt x="279" y="157"/>
                    <a:pt x="279" y="157"/>
                  </a:cubicBezTo>
                  <a:cubicBezTo>
                    <a:pt x="280" y="157"/>
                    <a:pt x="282" y="158"/>
                    <a:pt x="281" y="158"/>
                  </a:cubicBezTo>
                  <a:cubicBezTo>
                    <a:pt x="281" y="158"/>
                    <a:pt x="281" y="159"/>
                    <a:pt x="281" y="159"/>
                  </a:cubicBezTo>
                  <a:cubicBezTo>
                    <a:pt x="281" y="158"/>
                    <a:pt x="281" y="158"/>
                    <a:pt x="281" y="158"/>
                  </a:cubicBezTo>
                  <a:cubicBezTo>
                    <a:pt x="281" y="158"/>
                    <a:pt x="281" y="158"/>
                    <a:pt x="281" y="158"/>
                  </a:cubicBezTo>
                  <a:cubicBezTo>
                    <a:pt x="281" y="157"/>
                    <a:pt x="281" y="158"/>
                    <a:pt x="282" y="158"/>
                  </a:cubicBezTo>
                  <a:cubicBezTo>
                    <a:pt x="280" y="156"/>
                    <a:pt x="282" y="157"/>
                    <a:pt x="282" y="157"/>
                  </a:cubicBezTo>
                  <a:cubicBezTo>
                    <a:pt x="282" y="157"/>
                    <a:pt x="282" y="157"/>
                    <a:pt x="283" y="157"/>
                  </a:cubicBezTo>
                  <a:cubicBezTo>
                    <a:pt x="283" y="158"/>
                    <a:pt x="283" y="158"/>
                    <a:pt x="283" y="158"/>
                  </a:cubicBezTo>
                  <a:cubicBezTo>
                    <a:pt x="283" y="158"/>
                    <a:pt x="283" y="158"/>
                    <a:pt x="282" y="158"/>
                  </a:cubicBezTo>
                  <a:cubicBezTo>
                    <a:pt x="282" y="158"/>
                    <a:pt x="282" y="158"/>
                    <a:pt x="282" y="158"/>
                  </a:cubicBezTo>
                  <a:cubicBezTo>
                    <a:pt x="282" y="158"/>
                    <a:pt x="282" y="158"/>
                    <a:pt x="282" y="158"/>
                  </a:cubicBezTo>
                  <a:cubicBezTo>
                    <a:pt x="282" y="158"/>
                    <a:pt x="282" y="158"/>
                    <a:pt x="282" y="158"/>
                  </a:cubicBezTo>
                  <a:cubicBezTo>
                    <a:pt x="282" y="159"/>
                    <a:pt x="282" y="159"/>
                    <a:pt x="282" y="159"/>
                  </a:cubicBezTo>
                  <a:cubicBezTo>
                    <a:pt x="282" y="159"/>
                    <a:pt x="282" y="160"/>
                    <a:pt x="282" y="159"/>
                  </a:cubicBezTo>
                  <a:cubicBezTo>
                    <a:pt x="283" y="160"/>
                    <a:pt x="283" y="159"/>
                    <a:pt x="283" y="159"/>
                  </a:cubicBezTo>
                  <a:cubicBezTo>
                    <a:pt x="283" y="160"/>
                    <a:pt x="282" y="160"/>
                    <a:pt x="282" y="161"/>
                  </a:cubicBezTo>
                  <a:cubicBezTo>
                    <a:pt x="283" y="161"/>
                    <a:pt x="283" y="160"/>
                    <a:pt x="283" y="160"/>
                  </a:cubicBezTo>
                  <a:cubicBezTo>
                    <a:pt x="284" y="159"/>
                    <a:pt x="284" y="158"/>
                    <a:pt x="285" y="160"/>
                  </a:cubicBezTo>
                  <a:cubicBezTo>
                    <a:pt x="285" y="161"/>
                    <a:pt x="285" y="160"/>
                    <a:pt x="285" y="161"/>
                  </a:cubicBezTo>
                  <a:cubicBezTo>
                    <a:pt x="285" y="161"/>
                    <a:pt x="287" y="163"/>
                    <a:pt x="286" y="162"/>
                  </a:cubicBezTo>
                  <a:cubicBezTo>
                    <a:pt x="284" y="161"/>
                    <a:pt x="283" y="162"/>
                    <a:pt x="285" y="163"/>
                  </a:cubicBezTo>
                  <a:cubicBezTo>
                    <a:pt x="285" y="163"/>
                    <a:pt x="284" y="163"/>
                    <a:pt x="284" y="163"/>
                  </a:cubicBezTo>
                  <a:cubicBezTo>
                    <a:pt x="285" y="164"/>
                    <a:pt x="285" y="163"/>
                    <a:pt x="285" y="164"/>
                  </a:cubicBezTo>
                  <a:cubicBezTo>
                    <a:pt x="285" y="164"/>
                    <a:pt x="285" y="164"/>
                    <a:pt x="285" y="164"/>
                  </a:cubicBezTo>
                  <a:cubicBezTo>
                    <a:pt x="285" y="164"/>
                    <a:pt x="285" y="163"/>
                    <a:pt x="285" y="163"/>
                  </a:cubicBezTo>
                  <a:cubicBezTo>
                    <a:pt x="286" y="164"/>
                    <a:pt x="285" y="164"/>
                    <a:pt x="286" y="164"/>
                  </a:cubicBezTo>
                  <a:cubicBezTo>
                    <a:pt x="286" y="164"/>
                    <a:pt x="286" y="164"/>
                    <a:pt x="286" y="164"/>
                  </a:cubicBezTo>
                  <a:cubicBezTo>
                    <a:pt x="286" y="164"/>
                    <a:pt x="286" y="164"/>
                    <a:pt x="286" y="164"/>
                  </a:cubicBezTo>
                  <a:cubicBezTo>
                    <a:pt x="287" y="164"/>
                    <a:pt x="287" y="165"/>
                    <a:pt x="287" y="165"/>
                  </a:cubicBezTo>
                  <a:cubicBezTo>
                    <a:pt x="288" y="165"/>
                    <a:pt x="287" y="164"/>
                    <a:pt x="289" y="166"/>
                  </a:cubicBezTo>
                  <a:cubicBezTo>
                    <a:pt x="290" y="167"/>
                    <a:pt x="287" y="165"/>
                    <a:pt x="288" y="165"/>
                  </a:cubicBezTo>
                  <a:cubicBezTo>
                    <a:pt x="288" y="166"/>
                    <a:pt x="288" y="166"/>
                    <a:pt x="288" y="166"/>
                  </a:cubicBezTo>
                  <a:cubicBezTo>
                    <a:pt x="288" y="166"/>
                    <a:pt x="288" y="166"/>
                    <a:pt x="288" y="166"/>
                  </a:cubicBezTo>
                  <a:cubicBezTo>
                    <a:pt x="288" y="166"/>
                    <a:pt x="288" y="166"/>
                    <a:pt x="288" y="166"/>
                  </a:cubicBezTo>
                  <a:cubicBezTo>
                    <a:pt x="289" y="167"/>
                    <a:pt x="288" y="166"/>
                    <a:pt x="289" y="167"/>
                  </a:cubicBezTo>
                  <a:cubicBezTo>
                    <a:pt x="288" y="167"/>
                    <a:pt x="289" y="168"/>
                    <a:pt x="289" y="168"/>
                  </a:cubicBezTo>
                  <a:cubicBezTo>
                    <a:pt x="289" y="168"/>
                    <a:pt x="289" y="168"/>
                    <a:pt x="289" y="168"/>
                  </a:cubicBezTo>
                  <a:cubicBezTo>
                    <a:pt x="289" y="168"/>
                    <a:pt x="290" y="168"/>
                    <a:pt x="290" y="168"/>
                  </a:cubicBezTo>
                  <a:cubicBezTo>
                    <a:pt x="290" y="168"/>
                    <a:pt x="291" y="169"/>
                    <a:pt x="292" y="169"/>
                  </a:cubicBezTo>
                  <a:cubicBezTo>
                    <a:pt x="292" y="170"/>
                    <a:pt x="292" y="170"/>
                    <a:pt x="292" y="169"/>
                  </a:cubicBezTo>
                  <a:cubicBezTo>
                    <a:pt x="292" y="169"/>
                    <a:pt x="293" y="171"/>
                    <a:pt x="293" y="171"/>
                  </a:cubicBezTo>
                  <a:cubicBezTo>
                    <a:pt x="294" y="172"/>
                    <a:pt x="296" y="175"/>
                    <a:pt x="296" y="175"/>
                  </a:cubicBezTo>
                  <a:cubicBezTo>
                    <a:pt x="296" y="175"/>
                    <a:pt x="296" y="175"/>
                    <a:pt x="296" y="175"/>
                  </a:cubicBezTo>
                  <a:cubicBezTo>
                    <a:pt x="297" y="176"/>
                    <a:pt x="297" y="177"/>
                    <a:pt x="298" y="177"/>
                  </a:cubicBezTo>
                  <a:cubicBezTo>
                    <a:pt x="298" y="177"/>
                    <a:pt x="298" y="177"/>
                    <a:pt x="298" y="177"/>
                  </a:cubicBezTo>
                  <a:cubicBezTo>
                    <a:pt x="298" y="178"/>
                    <a:pt x="300" y="181"/>
                    <a:pt x="300" y="181"/>
                  </a:cubicBezTo>
                  <a:cubicBezTo>
                    <a:pt x="296" y="182"/>
                    <a:pt x="294" y="179"/>
                    <a:pt x="291" y="178"/>
                  </a:cubicBezTo>
                  <a:cubicBezTo>
                    <a:pt x="291" y="178"/>
                    <a:pt x="288" y="174"/>
                    <a:pt x="287" y="174"/>
                  </a:cubicBezTo>
                  <a:cubicBezTo>
                    <a:pt x="288" y="174"/>
                    <a:pt x="288" y="175"/>
                    <a:pt x="288" y="175"/>
                  </a:cubicBezTo>
                  <a:cubicBezTo>
                    <a:pt x="288" y="175"/>
                    <a:pt x="288" y="176"/>
                    <a:pt x="288" y="175"/>
                  </a:cubicBezTo>
                  <a:cubicBezTo>
                    <a:pt x="289" y="176"/>
                    <a:pt x="288" y="176"/>
                    <a:pt x="289" y="176"/>
                  </a:cubicBezTo>
                  <a:cubicBezTo>
                    <a:pt x="289" y="177"/>
                    <a:pt x="289" y="177"/>
                    <a:pt x="289" y="177"/>
                  </a:cubicBezTo>
                  <a:cubicBezTo>
                    <a:pt x="289" y="177"/>
                    <a:pt x="289" y="177"/>
                    <a:pt x="289" y="177"/>
                  </a:cubicBezTo>
                  <a:cubicBezTo>
                    <a:pt x="289" y="177"/>
                    <a:pt x="289" y="177"/>
                    <a:pt x="289" y="177"/>
                  </a:cubicBezTo>
                  <a:cubicBezTo>
                    <a:pt x="289" y="177"/>
                    <a:pt x="289" y="177"/>
                    <a:pt x="289" y="177"/>
                  </a:cubicBezTo>
                  <a:cubicBezTo>
                    <a:pt x="289" y="177"/>
                    <a:pt x="289" y="177"/>
                    <a:pt x="289" y="177"/>
                  </a:cubicBezTo>
                  <a:cubicBezTo>
                    <a:pt x="289" y="177"/>
                    <a:pt x="289" y="177"/>
                    <a:pt x="289" y="177"/>
                  </a:cubicBezTo>
                  <a:cubicBezTo>
                    <a:pt x="289" y="177"/>
                    <a:pt x="290" y="178"/>
                    <a:pt x="290" y="178"/>
                  </a:cubicBezTo>
                  <a:cubicBezTo>
                    <a:pt x="290" y="178"/>
                    <a:pt x="289" y="178"/>
                    <a:pt x="289" y="178"/>
                  </a:cubicBezTo>
                  <a:cubicBezTo>
                    <a:pt x="289" y="178"/>
                    <a:pt x="290" y="179"/>
                    <a:pt x="290" y="179"/>
                  </a:cubicBezTo>
                  <a:cubicBezTo>
                    <a:pt x="291" y="180"/>
                    <a:pt x="291" y="180"/>
                    <a:pt x="291" y="181"/>
                  </a:cubicBezTo>
                  <a:cubicBezTo>
                    <a:pt x="291" y="181"/>
                    <a:pt x="291" y="181"/>
                    <a:pt x="291" y="181"/>
                  </a:cubicBezTo>
                  <a:cubicBezTo>
                    <a:pt x="291" y="181"/>
                    <a:pt x="291" y="182"/>
                    <a:pt x="291" y="182"/>
                  </a:cubicBezTo>
                  <a:cubicBezTo>
                    <a:pt x="291" y="182"/>
                    <a:pt x="291" y="182"/>
                    <a:pt x="291" y="182"/>
                  </a:cubicBezTo>
                  <a:cubicBezTo>
                    <a:pt x="291" y="182"/>
                    <a:pt x="291" y="183"/>
                    <a:pt x="291" y="183"/>
                  </a:cubicBezTo>
                  <a:cubicBezTo>
                    <a:pt x="291" y="184"/>
                    <a:pt x="291" y="185"/>
                    <a:pt x="292" y="186"/>
                  </a:cubicBezTo>
                  <a:cubicBezTo>
                    <a:pt x="293" y="186"/>
                    <a:pt x="293" y="187"/>
                    <a:pt x="293" y="187"/>
                  </a:cubicBezTo>
                  <a:cubicBezTo>
                    <a:pt x="293" y="187"/>
                    <a:pt x="293" y="187"/>
                    <a:pt x="293" y="187"/>
                  </a:cubicBezTo>
                  <a:cubicBezTo>
                    <a:pt x="293" y="187"/>
                    <a:pt x="294" y="188"/>
                    <a:pt x="294" y="188"/>
                  </a:cubicBezTo>
                  <a:cubicBezTo>
                    <a:pt x="295" y="189"/>
                    <a:pt x="296" y="188"/>
                    <a:pt x="295" y="187"/>
                  </a:cubicBezTo>
                  <a:cubicBezTo>
                    <a:pt x="295" y="188"/>
                    <a:pt x="294" y="186"/>
                    <a:pt x="293" y="185"/>
                  </a:cubicBezTo>
                  <a:cubicBezTo>
                    <a:pt x="293" y="185"/>
                    <a:pt x="293" y="185"/>
                    <a:pt x="294" y="185"/>
                  </a:cubicBezTo>
                  <a:cubicBezTo>
                    <a:pt x="293" y="185"/>
                    <a:pt x="293" y="185"/>
                    <a:pt x="293" y="185"/>
                  </a:cubicBezTo>
                  <a:cubicBezTo>
                    <a:pt x="295" y="185"/>
                    <a:pt x="295" y="186"/>
                    <a:pt x="295" y="187"/>
                  </a:cubicBezTo>
                  <a:cubicBezTo>
                    <a:pt x="298" y="189"/>
                    <a:pt x="301" y="187"/>
                    <a:pt x="301" y="185"/>
                  </a:cubicBezTo>
                  <a:cubicBezTo>
                    <a:pt x="302" y="185"/>
                    <a:pt x="302" y="185"/>
                    <a:pt x="302" y="185"/>
                  </a:cubicBezTo>
                  <a:cubicBezTo>
                    <a:pt x="302" y="186"/>
                    <a:pt x="303" y="187"/>
                    <a:pt x="303" y="187"/>
                  </a:cubicBezTo>
                  <a:cubicBezTo>
                    <a:pt x="303" y="187"/>
                    <a:pt x="303" y="187"/>
                    <a:pt x="303" y="187"/>
                  </a:cubicBezTo>
                  <a:cubicBezTo>
                    <a:pt x="303" y="187"/>
                    <a:pt x="303" y="187"/>
                    <a:pt x="303" y="188"/>
                  </a:cubicBezTo>
                  <a:cubicBezTo>
                    <a:pt x="303" y="188"/>
                    <a:pt x="303" y="187"/>
                    <a:pt x="303" y="187"/>
                  </a:cubicBezTo>
                  <a:cubicBezTo>
                    <a:pt x="303" y="186"/>
                    <a:pt x="303" y="186"/>
                    <a:pt x="304" y="185"/>
                  </a:cubicBezTo>
                  <a:cubicBezTo>
                    <a:pt x="304" y="185"/>
                    <a:pt x="304" y="184"/>
                    <a:pt x="304" y="184"/>
                  </a:cubicBezTo>
                  <a:cubicBezTo>
                    <a:pt x="302" y="184"/>
                    <a:pt x="303" y="182"/>
                    <a:pt x="303" y="182"/>
                  </a:cubicBezTo>
                  <a:cubicBezTo>
                    <a:pt x="303" y="182"/>
                    <a:pt x="303" y="181"/>
                    <a:pt x="303" y="181"/>
                  </a:cubicBezTo>
                  <a:cubicBezTo>
                    <a:pt x="303" y="181"/>
                    <a:pt x="304" y="181"/>
                    <a:pt x="303" y="180"/>
                  </a:cubicBezTo>
                  <a:cubicBezTo>
                    <a:pt x="302" y="182"/>
                    <a:pt x="305" y="174"/>
                    <a:pt x="306" y="180"/>
                  </a:cubicBezTo>
                  <a:cubicBezTo>
                    <a:pt x="306" y="185"/>
                    <a:pt x="307" y="184"/>
                    <a:pt x="308" y="187"/>
                  </a:cubicBezTo>
                  <a:cubicBezTo>
                    <a:pt x="308" y="187"/>
                    <a:pt x="308" y="185"/>
                    <a:pt x="308" y="185"/>
                  </a:cubicBezTo>
                  <a:cubicBezTo>
                    <a:pt x="308" y="185"/>
                    <a:pt x="309" y="185"/>
                    <a:pt x="310" y="185"/>
                  </a:cubicBezTo>
                  <a:cubicBezTo>
                    <a:pt x="309" y="184"/>
                    <a:pt x="310" y="185"/>
                    <a:pt x="311" y="185"/>
                  </a:cubicBezTo>
                  <a:cubicBezTo>
                    <a:pt x="311" y="185"/>
                    <a:pt x="311" y="184"/>
                    <a:pt x="312" y="184"/>
                  </a:cubicBezTo>
                  <a:cubicBezTo>
                    <a:pt x="312" y="184"/>
                    <a:pt x="316" y="184"/>
                    <a:pt x="317" y="185"/>
                  </a:cubicBezTo>
                  <a:cubicBezTo>
                    <a:pt x="316" y="185"/>
                    <a:pt x="317" y="187"/>
                    <a:pt x="316" y="186"/>
                  </a:cubicBezTo>
                  <a:cubicBezTo>
                    <a:pt x="316" y="187"/>
                    <a:pt x="317" y="187"/>
                    <a:pt x="317" y="187"/>
                  </a:cubicBezTo>
                  <a:cubicBezTo>
                    <a:pt x="318" y="187"/>
                    <a:pt x="322" y="187"/>
                    <a:pt x="323" y="188"/>
                  </a:cubicBezTo>
                  <a:cubicBezTo>
                    <a:pt x="323" y="188"/>
                    <a:pt x="323" y="188"/>
                    <a:pt x="323" y="188"/>
                  </a:cubicBezTo>
                  <a:cubicBezTo>
                    <a:pt x="326" y="190"/>
                    <a:pt x="324" y="188"/>
                    <a:pt x="334" y="195"/>
                  </a:cubicBezTo>
                  <a:cubicBezTo>
                    <a:pt x="334" y="195"/>
                    <a:pt x="335" y="198"/>
                    <a:pt x="336" y="198"/>
                  </a:cubicBezTo>
                  <a:cubicBezTo>
                    <a:pt x="335" y="198"/>
                    <a:pt x="337" y="196"/>
                    <a:pt x="337" y="196"/>
                  </a:cubicBezTo>
                  <a:cubicBezTo>
                    <a:pt x="335" y="195"/>
                    <a:pt x="336" y="193"/>
                    <a:pt x="333" y="192"/>
                  </a:cubicBezTo>
                  <a:cubicBezTo>
                    <a:pt x="333" y="190"/>
                    <a:pt x="334" y="188"/>
                    <a:pt x="333" y="186"/>
                  </a:cubicBezTo>
                  <a:cubicBezTo>
                    <a:pt x="335" y="187"/>
                    <a:pt x="336" y="179"/>
                    <a:pt x="337" y="180"/>
                  </a:cubicBezTo>
                  <a:cubicBezTo>
                    <a:pt x="338" y="181"/>
                    <a:pt x="342" y="195"/>
                    <a:pt x="342" y="202"/>
                  </a:cubicBezTo>
                  <a:cubicBezTo>
                    <a:pt x="344" y="201"/>
                    <a:pt x="346" y="202"/>
                    <a:pt x="348" y="208"/>
                  </a:cubicBezTo>
                  <a:cubicBezTo>
                    <a:pt x="348" y="208"/>
                    <a:pt x="348" y="208"/>
                    <a:pt x="348" y="207"/>
                  </a:cubicBezTo>
                  <a:cubicBezTo>
                    <a:pt x="348" y="207"/>
                    <a:pt x="347" y="206"/>
                    <a:pt x="348" y="205"/>
                  </a:cubicBezTo>
                  <a:cubicBezTo>
                    <a:pt x="350" y="203"/>
                    <a:pt x="340" y="199"/>
                    <a:pt x="343" y="194"/>
                  </a:cubicBezTo>
                  <a:cubicBezTo>
                    <a:pt x="343" y="194"/>
                    <a:pt x="342" y="189"/>
                    <a:pt x="342" y="188"/>
                  </a:cubicBezTo>
                  <a:cubicBezTo>
                    <a:pt x="346" y="174"/>
                    <a:pt x="343" y="196"/>
                    <a:pt x="349" y="196"/>
                  </a:cubicBezTo>
                  <a:cubicBezTo>
                    <a:pt x="344" y="190"/>
                    <a:pt x="347" y="191"/>
                    <a:pt x="348" y="190"/>
                  </a:cubicBezTo>
                  <a:cubicBezTo>
                    <a:pt x="349" y="191"/>
                    <a:pt x="353" y="194"/>
                    <a:pt x="355" y="196"/>
                  </a:cubicBezTo>
                  <a:cubicBezTo>
                    <a:pt x="354" y="192"/>
                    <a:pt x="354" y="187"/>
                    <a:pt x="355" y="185"/>
                  </a:cubicBezTo>
                  <a:cubicBezTo>
                    <a:pt x="355" y="185"/>
                    <a:pt x="355" y="185"/>
                    <a:pt x="355" y="185"/>
                  </a:cubicBezTo>
                  <a:cubicBezTo>
                    <a:pt x="355" y="185"/>
                    <a:pt x="355" y="185"/>
                    <a:pt x="355" y="185"/>
                  </a:cubicBezTo>
                  <a:cubicBezTo>
                    <a:pt x="355" y="184"/>
                    <a:pt x="356" y="183"/>
                    <a:pt x="357" y="184"/>
                  </a:cubicBezTo>
                  <a:cubicBezTo>
                    <a:pt x="357" y="184"/>
                    <a:pt x="357" y="184"/>
                    <a:pt x="357" y="185"/>
                  </a:cubicBezTo>
                  <a:cubicBezTo>
                    <a:pt x="357" y="185"/>
                    <a:pt x="357" y="185"/>
                    <a:pt x="357" y="184"/>
                  </a:cubicBezTo>
                  <a:cubicBezTo>
                    <a:pt x="357" y="185"/>
                    <a:pt x="357" y="185"/>
                    <a:pt x="358" y="185"/>
                  </a:cubicBezTo>
                  <a:cubicBezTo>
                    <a:pt x="358" y="186"/>
                    <a:pt x="359" y="187"/>
                    <a:pt x="360" y="188"/>
                  </a:cubicBezTo>
                  <a:cubicBezTo>
                    <a:pt x="360" y="188"/>
                    <a:pt x="360" y="188"/>
                    <a:pt x="360" y="188"/>
                  </a:cubicBezTo>
                  <a:cubicBezTo>
                    <a:pt x="359" y="187"/>
                    <a:pt x="359" y="187"/>
                    <a:pt x="359" y="186"/>
                  </a:cubicBezTo>
                  <a:cubicBezTo>
                    <a:pt x="359" y="186"/>
                    <a:pt x="359" y="186"/>
                    <a:pt x="359" y="186"/>
                  </a:cubicBezTo>
                  <a:cubicBezTo>
                    <a:pt x="359" y="186"/>
                    <a:pt x="359" y="186"/>
                    <a:pt x="359" y="186"/>
                  </a:cubicBezTo>
                  <a:cubicBezTo>
                    <a:pt x="359" y="186"/>
                    <a:pt x="359" y="186"/>
                    <a:pt x="359" y="186"/>
                  </a:cubicBezTo>
                  <a:cubicBezTo>
                    <a:pt x="357" y="184"/>
                    <a:pt x="359" y="185"/>
                    <a:pt x="359" y="185"/>
                  </a:cubicBezTo>
                  <a:cubicBezTo>
                    <a:pt x="359" y="184"/>
                    <a:pt x="359" y="184"/>
                    <a:pt x="359" y="184"/>
                  </a:cubicBezTo>
                  <a:cubicBezTo>
                    <a:pt x="360" y="184"/>
                    <a:pt x="359" y="183"/>
                    <a:pt x="360" y="184"/>
                  </a:cubicBezTo>
                  <a:cubicBezTo>
                    <a:pt x="360" y="184"/>
                    <a:pt x="360" y="184"/>
                    <a:pt x="360" y="184"/>
                  </a:cubicBezTo>
                  <a:cubicBezTo>
                    <a:pt x="361" y="184"/>
                    <a:pt x="363" y="184"/>
                    <a:pt x="365" y="183"/>
                  </a:cubicBezTo>
                  <a:cubicBezTo>
                    <a:pt x="366" y="184"/>
                    <a:pt x="369" y="184"/>
                    <a:pt x="369" y="184"/>
                  </a:cubicBezTo>
                  <a:cubicBezTo>
                    <a:pt x="367" y="182"/>
                    <a:pt x="369" y="184"/>
                    <a:pt x="368" y="183"/>
                  </a:cubicBezTo>
                  <a:cubicBezTo>
                    <a:pt x="370" y="184"/>
                    <a:pt x="372" y="184"/>
                    <a:pt x="372" y="186"/>
                  </a:cubicBezTo>
                  <a:cubicBezTo>
                    <a:pt x="373" y="186"/>
                    <a:pt x="373" y="186"/>
                    <a:pt x="373" y="186"/>
                  </a:cubicBezTo>
                  <a:cubicBezTo>
                    <a:pt x="373" y="186"/>
                    <a:pt x="373" y="186"/>
                    <a:pt x="373" y="186"/>
                  </a:cubicBezTo>
                  <a:cubicBezTo>
                    <a:pt x="373" y="185"/>
                    <a:pt x="373" y="186"/>
                    <a:pt x="373" y="186"/>
                  </a:cubicBezTo>
                  <a:cubicBezTo>
                    <a:pt x="373" y="187"/>
                    <a:pt x="374" y="186"/>
                    <a:pt x="374" y="186"/>
                  </a:cubicBezTo>
                  <a:cubicBezTo>
                    <a:pt x="375" y="186"/>
                    <a:pt x="375" y="186"/>
                    <a:pt x="375" y="186"/>
                  </a:cubicBezTo>
                  <a:cubicBezTo>
                    <a:pt x="375" y="186"/>
                    <a:pt x="377" y="187"/>
                    <a:pt x="377" y="188"/>
                  </a:cubicBezTo>
                  <a:cubicBezTo>
                    <a:pt x="377" y="188"/>
                    <a:pt x="377" y="188"/>
                    <a:pt x="377" y="188"/>
                  </a:cubicBezTo>
                  <a:cubicBezTo>
                    <a:pt x="377" y="188"/>
                    <a:pt x="377" y="188"/>
                    <a:pt x="377" y="188"/>
                  </a:cubicBezTo>
                  <a:cubicBezTo>
                    <a:pt x="376" y="187"/>
                    <a:pt x="375" y="185"/>
                    <a:pt x="376" y="185"/>
                  </a:cubicBezTo>
                  <a:cubicBezTo>
                    <a:pt x="375" y="185"/>
                    <a:pt x="378" y="186"/>
                    <a:pt x="378" y="186"/>
                  </a:cubicBezTo>
                  <a:cubicBezTo>
                    <a:pt x="378" y="186"/>
                    <a:pt x="379" y="184"/>
                    <a:pt x="378" y="184"/>
                  </a:cubicBezTo>
                  <a:cubicBezTo>
                    <a:pt x="379" y="184"/>
                    <a:pt x="379" y="184"/>
                    <a:pt x="379" y="184"/>
                  </a:cubicBezTo>
                  <a:cubicBezTo>
                    <a:pt x="380" y="184"/>
                    <a:pt x="380" y="182"/>
                    <a:pt x="381" y="181"/>
                  </a:cubicBezTo>
                  <a:cubicBezTo>
                    <a:pt x="381" y="181"/>
                    <a:pt x="382" y="181"/>
                    <a:pt x="382" y="181"/>
                  </a:cubicBezTo>
                  <a:cubicBezTo>
                    <a:pt x="383" y="181"/>
                    <a:pt x="386" y="185"/>
                    <a:pt x="385" y="185"/>
                  </a:cubicBezTo>
                  <a:cubicBezTo>
                    <a:pt x="385" y="185"/>
                    <a:pt x="385" y="185"/>
                    <a:pt x="385" y="185"/>
                  </a:cubicBezTo>
                  <a:cubicBezTo>
                    <a:pt x="384" y="185"/>
                    <a:pt x="384" y="185"/>
                    <a:pt x="383" y="185"/>
                  </a:cubicBezTo>
                  <a:cubicBezTo>
                    <a:pt x="383" y="185"/>
                    <a:pt x="385" y="187"/>
                    <a:pt x="384" y="187"/>
                  </a:cubicBezTo>
                  <a:cubicBezTo>
                    <a:pt x="384" y="187"/>
                    <a:pt x="384" y="187"/>
                    <a:pt x="384" y="187"/>
                  </a:cubicBezTo>
                  <a:cubicBezTo>
                    <a:pt x="384" y="187"/>
                    <a:pt x="384" y="187"/>
                    <a:pt x="384" y="187"/>
                  </a:cubicBezTo>
                  <a:cubicBezTo>
                    <a:pt x="384" y="187"/>
                    <a:pt x="384" y="187"/>
                    <a:pt x="385" y="187"/>
                  </a:cubicBezTo>
                  <a:cubicBezTo>
                    <a:pt x="386" y="187"/>
                    <a:pt x="388" y="190"/>
                    <a:pt x="386" y="190"/>
                  </a:cubicBezTo>
                  <a:cubicBezTo>
                    <a:pt x="386" y="190"/>
                    <a:pt x="385" y="190"/>
                    <a:pt x="385" y="190"/>
                  </a:cubicBezTo>
                  <a:cubicBezTo>
                    <a:pt x="385" y="190"/>
                    <a:pt x="386" y="191"/>
                    <a:pt x="386" y="191"/>
                  </a:cubicBezTo>
                  <a:cubicBezTo>
                    <a:pt x="387" y="191"/>
                    <a:pt x="387" y="191"/>
                    <a:pt x="387" y="191"/>
                  </a:cubicBezTo>
                  <a:cubicBezTo>
                    <a:pt x="388" y="191"/>
                    <a:pt x="387" y="190"/>
                    <a:pt x="388" y="190"/>
                  </a:cubicBezTo>
                  <a:cubicBezTo>
                    <a:pt x="388" y="190"/>
                    <a:pt x="388" y="191"/>
                    <a:pt x="388" y="191"/>
                  </a:cubicBezTo>
                  <a:cubicBezTo>
                    <a:pt x="390" y="191"/>
                    <a:pt x="396" y="197"/>
                    <a:pt x="394" y="198"/>
                  </a:cubicBezTo>
                  <a:cubicBezTo>
                    <a:pt x="394" y="198"/>
                    <a:pt x="394" y="198"/>
                    <a:pt x="394" y="198"/>
                  </a:cubicBezTo>
                  <a:cubicBezTo>
                    <a:pt x="394" y="198"/>
                    <a:pt x="394" y="197"/>
                    <a:pt x="394" y="197"/>
                  </a:cubicBezTo>
                  <a:cubicBezTo>
                    <a:pt x="395" y="197"/>
                    <a:pt x="396" y="201"/>
                    <a:pt x="395" y="201"/>
                  </a:cubicBezTo>
                  <a:cubicBezTo>
                    <a:pt x="395" y="201"/>
                    <a:pt x="394" y="199"/>
                    <a:pt x="393" y="198"/>
                  </a:cubicBezTo>
                  <a:cubicBezTo>
                    <a:pt x="393" y="199"/>
                    <a:pt x="393" y="199"/>
                    <a:pt x="393" y="199"/>
                  </a:cubicBezTo>
                  <a:cubicBezTo>
                    <a:pt x="394" y="199"/>
                    <a:pt x="394" y="200"/>
                    <a:pt x="394" y="200"/>
                  </a:cubicBezTo>
                  <a:cubicBezTo>
                    <a:pt x="394" y="200"/>
                    <a:pt x="394" y="200"/>
                    <a:pt x="394" y="200"/>
                  </a:cubicBezTo>
                  <a:cubicBezTo>
                    <a:pt x="394" y="200"/>
                    <a:pt x="393" y="203"/>
                    <a:pt x="392" y="204"/>
                  </a:cubicBezTo>
                  <a:cubicBezTo>
                    <a:pt x="391" y="204"/>
                    <a:pt x="391" y="204"/>
                    <a:pt x="391" y="204"/>
                  </a:cubicBezTo>
                  <a:cubicBezTo>
                    <a:pt x="391" y="205"/>
                    <a:pt x="390" y="204"/>
                    <a:pt x="390" y="204"/>
                  </a:cubicBezTo>
                  <a:cubicBezTo>
                    <a:pt x="390" y="205"/>
                    <a:pt x="387" y="206"/>
                    <a:pt x="386" y="206"/>
                  </a:cubicBezTo>
                  <a:cubicBezTo>
                    <a:pt x="386" y="206"/>
                    <a:pt x="386" y="206"/>
                    <a:pt x="386" y="206"/>
                  </a:cubicBezTo>
                  <a:cubicBezTo>
                    <a:pt x="386" y="206"/>
                    <a:pt x="386" y="207"/>
                    <a:pt x="386" y="207"/>
                  </a:cubicBezTo>
                  <a:cubicBezTo>
                    <a:pt x="386" y="207"/>
                    <a:pt x="385" y="206"/>
                    <a:pt x="385" y="206"/>
                  </a:cubicBezTo>
                  <a:cubicBezTo>
                    <a:pt x="385" y="206"/>
                    <a:pt x="385" y="206"/>
                    <a:pt x="385" y="207"/>
                  </a:cubicBezTo>
                  <a:cubicBezTo>
                    <a:pt x="385" y="207"/>
                    <a:pt x="385" y="208"/>
                    <a:pt x="384" y="208"/>
                  </a:cubicBezTo>
                  <a:cubicBezTo>
                    <a:pt x="384" y="208"/>
                    <a:pt x="384" y="208"/>
                    <a:pt x="383" y="208"/>
                  </a:cubicBezTo>
                  <a:cubicBezTo>
                    <a:pt x="383" y="208"/>
                    <a:pt x="383" y="208"/>
                    <a:pt x="383" y="208"/>
                  </a:cubicBezTo>
                  <a:cubicBezTo>
                    <a:pt x="383" y="208"/>
                    <a:pt x="383" y="208"/>
                    <a:pt x="382" y="208"/>
                  </a:cubicBezTo>
                  <a:cubicBezTo>
                    <a:pt x="382" y="208"/>
                    <a:pt x="383" y="209"/>
                    <a:pt x="383" y="209"/>
                  </a:cubicBezTo>
                  <a:cubicBezTo>
                    <a:pt x="383" y="209"/>
                    <a:pt x="383" y="208"/>
                    <a:pt x="383" y="208"/>
                  </a:cubicBezTo>
                  <a:cubicBezTo>
                    <a:pt x="383" y="208"/>
                    <a:pt x="382" y="208"/>
                    <a:pt x="383" y="208"/>
                  </a:cubicBezTo>
                  <a:cubicBezTo>
                    <a:pt x="383" y="208"/>
                    <a:pt x="383" y="208"/>
                    <a:pt x="383" y="209"/>
                  </a:cubicBezTo>
                  <a:cubicBezTo>
                    <a:pt x="383" y="208"/>
                    <a:pt x="384" y="208"/>
                    <a:pt x="384" y="208"/>
                  </a:cubicBezTo>
                  <a:cubicBezTo>
                    <a:pt x="384" y="208"/>
                    <a:pt x="385" y="208"/>
                    <a:pt x="385" y="208"/>
                  </a:cubicBezTo>
                  <a:cubicBezTo>
                    <a:pt x="385" y="208"/>
                    <a:pt x="385" y="208"/>
                    <a:pt x="386" y="209"/>
                  </a:cubicBezTo>
                  <a:cubicBezTo>
                    <a:pt x="386" y="208"/>
                    <a:pt x="385" y="208"/>
                    <a:pt x="385" y="207"/>
                  </a:cubicBezTo>
                  <a:cubicBezTo>
                    <a:pt x="386" y="207"/>
                    <a:pt x="387" y="208"/>
                    <a:pt x="387" y="208"/>
                  </a:cubicBezTo>
                  <a:cubicBezTo>
                    <a:pt x="388" y="208"/>
                    <a:pt x="388" y="208"/>
                    <a:pt x="388" y="208"/>
                  </a:cubicBezTo>
                  <a:cubicBezTo>
                    <a:pt x="388" y="208"/>
                    <a:pt x="388" y="208"/>
                    <a:pt x="388" y="208"/>
                  </a:cubicBezTo>
                  <a:cubicBezTo>
                    <a:pt x="388" y="208"/>
                    <a:pt x="389" y="208"/>
                    <a:pt x="389" y="208"/>
                  </a:cubicBezTo>
                  <a:cubicBezTo>
                    <a:pt x="389" y="208"/>
                    <a:pt x="389" y="208"/>
                    <a:pt x="389" y="208"/>
                  </a:cubicBezTo>
                  <a:cubicBezTo>
                    <a:pt x="389" y="208"/>
                    <a:pt x="390" y="208"/>
                    <a:pt x="390" y="208"/>
                  </a:cubicBezTo>
                  <a:cubicBezTo>
                    <a:pt x="390" y="208"/>
                    <a:pt x="391" y="208"/>
                    <a:pt x="391" y="208"/>
                  </a:cubicBezTo>
                  <a:cubicBezTo>
                    <a:pt x="391" y="208"/>
                    <a:pt x="391" y="207"/>
                    <a:pt x="391" y="207"/>
                  </a:cubicBezTo>
                  <a:cubicBezTo>
                    <a:pt x="390" y="208"/>
                    <a:pt x="389" y="206"/>
                    <a:pt x="390" y="206"/>
                  </a:cubicBezTo>
                  <a:cubicBezTo>
                    <a:pt x="391" y="206"/>
                    <a:pt x="391" y="207"/>
                    <a:pt x="391" y="207"/>
                  </a:cubicBezTo>
                  <a:cubicBezTo>
                    <a:pt x="392" y="207"/>
                    <a:pt x="392" y="207"/>
                    <a:pt x="392" y="207"/>
                  </a:cubicBezTo>
                  <a:cubicBezTo>
                    <a:pt x="392" y="207"/>
                    <a:pt x="392" y="207"/>
                    <a:pt x="392" y="207"/>
                  </a:cubicBezTo>
                  <a:cubicBezTo>
                    <a:pt x="391" y="207"/>
                    <a:pt x="393" y="210"/>
                    <a:pt x="394" y="209"/>
                  </a:cubicBezTo>
                  <a:cubicBezTo>
                    <a:pt x="394" y="209"/>
                    <a:pt x="394" y="209"/>
                    <a:pt x="394" y="209"/>
                  </a:cubicBezTo>
                  <a:cubicBezTo>
                    <a:pt x="394" y="208"/>
                    <a:pt x="395" y="212"/>
                    <a:pt x="395" y="212"/>
                  </a:cubicBezTo>
                  <a:cubicBezTo>
                    <a:pt x="394" y="212"/>
                    <a:pt x="394" y="212"/>
                    <a:pt x="394" y="212"/>
                  </a:cubicBezTo>
                  <a:cubicBezTo>
                    <a:pt x="394" y="212"/>
                    <a:pt x="394" y="212"/>
                    <a:pt x="395" y="212"/>
                  </a:cubicBezTo>
                  <a:cubicBezTo>
                    <a:pt x="395" y="212"/>
                    <a:pt x="395" y="212"/>
                    <a:pt x="395" y="213"/>
                  </a:cubicBezTo>
                  <a:cubicBezTo>
                    <a:pt x="395" y="212"/>
                    <a:pt x="395" y="212"/>
                    <a:pt x="396" y="212"/>
                  </a:cubicBezTo>
                  <a:cubicBezTo>
                    <a:pt x="395" y="212"/>
                    <a:pt x="394" y="211"/>
                    <a:pt x="395" y="211"/>
                  </a:cubicBezTo>
                  <a:cubicBezTo>
                    <a:pt x="397" y="210"/>
                    <a:pt x="401" y="215"/>
                    <a:pt x="402" y="215"/>
                  </a:cubicBezTo>
                  <a:cubicBezTo>
                    <a:pt x="401" y="215"/>
                    <a:pt x="401" y="215"/>
                    <a:pt x="401" y="215"/>
                  </a:cubicBezTo>
                  <a:cubicBezTo>
                    <a:pt x="401" y="215"/>
                    <a:pt x="402" y="217"/>
                    <a:pt x="403" y="217"/>
                  </a:cubicBezTo>
                  <a:cubicBezTo>
                    <a:pt x="403" y="217"/>
                    <a:pt x="402" y="217"/>
                    <a:pt x="403" y="217"/>
                  </a:cubicBezTo>
                  <a:cubicBezTo>
                    <a:pt x="403" y="217"/>
                    <a:pt x="404" y="218"/>
                    <a:pt x="403" y="218"/>
                  </a:cubicBezTo>
                  <a:cubicBezTo>
                    <a:pt x="403" y="218"/>
                    <a:pt x="403" y="218"/>
                    <a:pt x="403" y="218"/>
                  </a:cubicBezTo>
                  <a:cubicBezTo>
                    <a:pt x="403" y="218"/>
                    <a:pt x="408" y="223"/>
                    <a:pt x="409" y="223"/>
                  </a:cubicBezTo>
                  <a:cubicBezTo>
                    <a:pt x="409" y="222"/>
                    <a:pt x="408" y="222"/>
                    <a:pt x="408" y="222"/>
                  </a:cubicBezTo>
                  <a:cubicBezTo>
                    <a:pt x="408" y="222"/>
                    <a:pt x="408" y="222"/>
                    <a:pt x="408" y="222"/>
                  </a:cubicBezTo>
                  <a:cubicBezTo>
                    <a:pt x="408" y="221"/>
                    <a:pt x="408" y="221"/>
                    <a:pt x="407" y="221"/>
                  </a:cubicBezTo>
                  <a:cubicBezTo>
                    <a:pt x="408" y="221"/>
                    <a:pt x="408" y="220"/>
                    <a:pt x="408" y="220"/>
                  </a:cubicBezTo>
                  <a:cubicBezTo>
                    <a:pt x="408" y="220"/>
                    <a:pt x="408" y="220"/>
                    <a:pt x="408" y="220"/>
                  </a:cubicBezTo>
                  <a:cubicBezTo>
                    <a:pt x="408" y="219"/>
                    <a:pt x="407" y="218"/>
                    <a:pt x="408" y="218"/>
                  </a:cubicBezTo>
                  <a:cubicBezTo>
                    <a:pt x="408" y="218"/>
                    <a:pt x="408" y="218"/>
                    <a:pt x="408" y="218"/>
                  </a:cubicBezTo>
                  <a:cubicBezTo>
                    <a:pt x="408" y="218"/>
                    <a:pt x="408" y="218"/>
                    <a:pt x="408" y="218"/>
                  </a:cubicBezTo>
                  <a:cubicBezTo>
                    <a:pt x="409" y="218"/>
                    <a:pt x="409" y="218"/>
                    <a:pt x="409" y="218"/>
                  </a:cubicBezTo>
                  <a:cubicBezTo>
                    <a:pt x="409" y="218"/>
                    <a:pt x="411" y="221"/>
                    <a:pt x="411" y="220"/>
                  </a:cubicBezTo>
                  <a:cubicBezTo>
                    <a:pt x="411" y="220"/>
                    <a:pt x="411" y="220"/>
                    <a:pt x="411" y="220"/>
                  </a:cubicBezTo>
                  <a:cubicBezTo>
                    <a:pt x="412" y="220"/>
                    <a:pt x="412" y="222"/>
                    <a:pt x="412" y="223"/>
                  </a:cubicBezTo>
                  <a:cubicBezTo>
                    <a:pt x="412" y="222"/>
                    <a:pt x="412" y="222"/>
                    <a:pt x="412" y="221"/>
                  </a:cubicBezTo>
                  <a:cubicBezTo>
                    <a:pt x="412" y="221"/>
                    <a:pt x="412" y="222"/>
                    <a:pt x="412" y="222"/>
                  </a:cubicBezTo>
                  <a:cubicBezTo>
                    <a:pt x="412" y="222"/>
                    <a:pt x="412" y="222"/>
                    <a:pt x="412" y="222"/>
                  </a:cubicBezTo>
                  <a:cubicBezTo>
                    <a:pt x="412" y="221"/>
                    <a:pt x="412" y="221"/>
                    <a:pt x="412" y="221"/>
                  </a:cubicBezTo>
                  <a:cubicBezTo>
                    <a:pt x="413" y="221"/>
                    <a:pt x="413" y="222"/>
                    <a:pt x="413" y="222"/>
                  </a:cubicBezTo>
                  <a:cubicBezTo>
                    <a:pt x="413" y="222"/>
                    <a:pt x="413" y="222"/>
                    <a:pt x="414" y="223"/>
                  </a:cubicBezTo>
                  <a:cubicBezTo>
                    <a:pt x="414" y="223"/>
                    <a:pt x="414" y="223"/>
                    <a:pt x="414" y="223"/>
                  </a:cubicBezTo>
                  <a:cubicBezTo>
                    <a:pt x="414" y="223"/>
                    <a:pt x="414" y="223"/>
                    <a:pt x="414" y="223"/>
                  </a:cubicBezTo>
                  <a:cubicBezTo>
                    <a:pt x="414" y="223"/>
                    <a:pt x="414" y="223"/>
                    <a:pt x="414" y="223"/>
                  </a:cubicBezTo>
                  <a:cubicBezTo>
                    <a:pt x="414" y="223"/>
                    <a:pt x="414" y="223"/>
                    <a:pt x="413" y="223"/>
                  </a:cubicBezTo>
                  <a:cubicBezTo>
                    <a:pt x="414" y="223"/>
                    <a:pt x="414" y="223"/>
                    <a:pt x="414" y="223"/>
                  </a:cubicBezTo>
                  <a:cubicBezTo>
                    <a:pt x="414" y="223"/>
                    <a:pt x="414" y="223"/>
                    <a:pt x="414" y="223"/>
                  </a:cubicBezTo>
                  <a:cubicBezTo>
                    <a:pt x="415" y="223"/>
                    <a:pt x="415" y="225"/>
                    <a:pt x="414" y="225"/>
                  </a:cubicBezTo>
                  <a:cubicBezTo>
                    <a:pt x="414" y="225"/>
                    <a:pt x="414" y="225"/>
                    <a:pt x="414" y="225"/>
                  </a:cubicBezTo>
                  <a:cubicBezTo>
                    <a:pt x="414" y="225"/>
                    <a:pt x="414" y="225"/>
                    <a:pt x="414" y="225"/>
                  </a:cubicBezTo>
                  <a:cubicBezTo>
                    <a:pt x="414" y="225"/>
                    <a:pt x="413" y="225"/>
                    <a:pt x="413" y="225"/>
                  </a:cubicBezTo>
                  <a:cubicBezTo>
                    <a:pt x="413" y="225"/>
                    <a:pt x="413" y="225"/>
                    <a:pt x="413" y="224"/>
                  </a:cubicBezTo>
                  <a:cubicBezTo>
                    <a:pt x="413" y="225"/>
                    <a:pt x="413" y="225"/>
                    <a:pt x="413" y="224"/>
                  </a:cubicBezTo>
                  <a:cubicBezTo>
                    <a:pt x="413" y="224"/>
                    <a:pt x="412" y="224"/>
                    <a:pt x="412" y="224"/>
                  </a:cubicBezTo>
                  <a:cubicBezTo>
                    <a:pt x="412" y="224"/>
                    <a:pt x="412" y="224"/>
                    <a:pt x="412" y="224"/>
                  </a:cubicBezTo>
                  <a:cubicBezTo>
                    <a:pt x="412" y="224"/>
                    <a:pt x="412" y="224"/>
                    <a:pt x="412" y="224"/>
                  </a:cubicBezTo>
                  <a:cubicBezTo>
                    <a:pt x="412" y="224"/>
                    <a:pt x="412" y="224"/>
                    <a:pt x="412" y="225"/>
                  </a:cubicBezTo>
                  <a:cubicBezTo>
                    <a:pt x="412" y="224"/>
                    <a:pt x="411" y="224"/>
                    <a:pt x="411" y="224"/>
                  </a:cubicBezTo>
                  <a:cubicBezTo>
                    <a:pt x="411" y="224"/>
                    <a:pt x="411" y="224"/>
                    <a:pt x="411" y="224"/>
                  </a:cubicBezTo>
                  <a:cubicBezTo>
                    <a:pt x="411" y="224"/>
                    <a:pt x="411" y="225"/>
                    <a:pt x="411" y="225"/>
                  </a:cubicBezTo>
                  <a:cubicBezTo>
                    <a:pt x="411" y="225"/>
                    <a:pt x="411" y="225"/>
                    <a:pt x="411" y="225"/>
                  </a:cubicBezTo>
                  <a:cubicBezTo>
                    <a:pt x="411" y="225"/>
                    <a:pt x="412" y="226"/>
                    <a:pt x="411" y="226"/>
                  </a:cubicBezTo>
                  <a:cubicBezTo>
                    <a:pt x="411" y="226"/>
                    <a:pt x="413" y="230"/>
                    <a:pt x="413" y="230"/>
                  </a:cubicBezTo>
                  <a:cubicBezTo>
                    <a:pt x="413" y="229"/>
                    <a:pt x="413" y="229"/>
                    <a:pt x="413" y="229"/>
                  </a:cubicBezTo>
                  <a:cubicBezTo>
                    <a:pt x="413" y="229"/>
                    <a:pt x="412" y="226"/>
                    <a:pt x="412" y="226"/>
                  </a:cubicBezTo>
                  <a:cubicBezTo>
                    <a:pt x="413" y="226"/>
                    <a:pt x="415" y="230"/>
                    <a:pt x="415" y="230"/>
                  </a:cubicBezTo>
                  <a:cubicBezTo>
                    <a:pt x="415" y="230"/>
                    <a:pt x="415" y="229"/>
                    <a:pt x="414" y="229"/>
                  </a:cubicBezTo>
                  <a:cubicBezTo>
                    <a:pt x="415" y="230"/>
                    <a:pt x="415" y="230"/>
                    <a:pt x="415" y="230"/>
                  </a:cubicBezTo>
                  <a:cubicBezTo>
                    <a:pt x="416" y="230"/>
                    <a:pt x="415" y="231"/>
                    <a:pt x="416" y="231"/>
                  </a:cubicBezTo>
                  <a:cubicBezTo>
                    <a:pt x="415" y="231"/>
                    <a:pt x="415" y="231"/>
                    <a:pt x="415" y="231"/>
                  </a:cubicBezTo>
                  <a:cubicBezTo>
                    <a:pt x="415" y="231"/>
                    <a:pt x="415" y="231"/>
                    <a:pt x="415" y="231"/>
                  </a:cubicBezTo>
                  <a:cubicBezTo>
                    <a:pt x="415" y="232"/>
                    <a:pt x="417" y="236"/>
                    <a:pt x="418" y="236"/>
                  </a:cubicBezTo>
                  <a:cubicBezTo>
                    <a:pt x="419" y="236"/>
                    <a:pt x="418" y="233"/>
                    <a:pt x="420" y="232"/>
                  </a:cubicBezTo>
                  <a:cubicBezTo>
                    <a:pt x="420" y="235"/>
                    <a:pt x="424" y="237"/>
                    <a:pt x="425" y="237"/>
                  </a:cubicBezTo>
                  <a:cubicBezTo>
                    <a:pt x="425" y="239"/>
                    <a:pt x="427" y="239"/>
                    <a:pt x="427" y="239"/>
                  </a:cubicBezTo>
                  <a:cubicBezTo>
                    <a:pt x="427" y="239"/>
                    <a:pt x="427" y="239"/>
                    <a:pt x="427" y="238"/>
                  </a:cubicBezTo>
                  <a:cubicBezTo>
                    <a:pt x="425" y="238"/>
                    <a:pt x="426" y="236"/>
                    <a:pt x="427" y="238"/>
                  </a:cubicBezTo>
                  <a:cubicBezTo>
                    <a:pt x="427" y="238"/>
                    <a:pt x="427" y="239"/>
                    <a:pt x="428" y="239"/>
                  </a:cubicBezTo>
                  <a:cubicBezTo>
                    <a:pt x="429" y="239"/>
                    <a:pt x="428" y="240"/>
                    <a:pt x="429" y="240"/>
                  </a:cubicBezTo>
                  <a:cubicBezTo>
                    <a:pt x="429" y="240"/>
                    <a:pt x="429" y="237"/>
                    <a:pt x="429" y="237"/>
                  </a:cubicBezTo>
                  <a:cubicBezTo>
                    <a:pt x="431" y="238"/>
                    <a:pt x="436" y="241"/>
                    <a:pt x="435" y="240"/>
                  </a:cubicBezTo>
                  <a:cubicBezTo>
                    <a:pt x="435" y="240"/>
                    <a:pt x="440" y="242"/>
                    <a:pt x="437" y="242"/>
                  </a:cubicBezTo>
                  <a:cubicBezTo>
                    <a:pt x="437" y="242"/>
                    <a:pt x="437" y="241"/>
                    <a:pt x="437" y="241"/>
                  </a:cubicBezTo>
                  <a:cubicBezTo>
                    <a:pt x="436" y="243"/>
                    <a:pt x="439" y="244"/>
                    <a:pt x="441" y="247"/>
                  </a:cubicBezTo>
                  <a:cubicBezTo>
                    <a:pt x="441" y="245"/>
                    <a:pt x="443" y="247"/>
                    <a:pt x="443" y="248"/>
                  </a:cubicBezTo>
                  <a:cubicBezTo>
                    <a:pt x="443" y="248"/>
                    <a:pt x="443" y="248"/>
                    <a:pt x="444" y="248"/>
                  </a:cubicBezTo>
                  <a:cubicBezTo>
                    <a:pt x="444" y="248"/>
                    <a:pt x="444" y="248"/>
                    <a:pt x="444" y="248"/>
                  </a:cubicBezTo>
                  <a:cubicBezTo>
                    <a:pt x="444" y="249"/>
                    <a:pt x="446" y="251"/>
                    <a:pt x="445" y="251"/>
                  </a:cubicBezTo>
                  <a:cubicBezTo>
                    <a:pt x="445" y="251"/>
                    <a:pt x="446" y="252"/>
                    <a:pt x="446" y="252"/>
                  </a:cubicBezTo>
                  <a:cubicBezTo>
                    <a:pt x="446" y="252"/>
                    <a:pt x="450" y="253"/>
                    <a:pt x="450" y="254"/>
                  </a:cubicBezTo>
                  <a:cubicBezTo>
                    <a:pt x="450" y="253"/>
                    <a:pt x="451" y="254"/>
                    <a:pt x="451" y="255"/>
                  </a:cubicBezTo>
                  <a:cubicBezTo>
                    <a:pt x="452" y="252"/>
                    <a:pt x="458" y="264"/>
                    <a:pt x="458" y="264"/>
                  </a:cubicBezTo>
                  <a:cubicBezTo>
                    <a:pt x="465" y="264"/>
                    <a:pt x="470" y="274"/>
                    <a:pt x="469" y="270"/>
                  </a:cubicBezTo>
                  <a:cubicBezTo>
                    <a:pt x="469" y="270"/>
                    <a:pt x="469" y="270"/>
                    <a:pt x="469" y="269"/>
                  </a:cubicBezTo>
                  <a:cubicBezTo>
                    <a:pt x="469" y="269"/>
                    <a:pt x="469" y="269"/>
                    <a:pt x="469" y="268"/>
                  </a:cubicBezTo>
                  <a:cubicBezTo>
                    <a:pt x="470" y="269"/>
                    <a:pt x="473" y="272"/>
                    <a:pt x="473" y="272"/>
                  </a:cubicBezTo>
                  <a:cubicBezTo>
                    <a:pt x="473" y="271"/>
                    <a:pt x="476" y="273"/>
                    <a:pt x="477" y="274"/>
                  </a:cubicBezTo>
                  <a:cubicBezTo>
                    <a:pt x="477" y="274"/>
                    <a:pt x="477" y="274"/>
                    <a:pt x="477" y="274"/>
                  </a:cubicBezTo>
                  <a:cubicBezTo>
                    <a:pt x="478" y="275"/>
                    <a:pt x="480" y="277"/>
                    <a:pt x="480" y="278"/>
                  </a:cubicBezTo>
                  <a:cubicBezTo>
                    <a:pt x="480" y="278"/>
                    <a:pt x="481" y="279"/>
                    <a:pt x="481" y="280"/>
                  </a:cubicBezTo>
                  <a:cubicBezTo>
                    <a:pt x="483" y="280"/>
                    <a:pt x="485" y="284"/>
                    <a:pt x="485" y="285"/>
                  </a:cubicBezTo>
                  <a:cubicBezTo>
                    <a:pt x="485" y="285"/>
                    <a:pt x="485" y="285"/>
                    <a:pt x="485" y="284"/>
                  </a:cubicBezTo>
                  <a:cubicBezTo>
                    <a:pt x="485" y="284"/>
                    <a:pt x="486" y="286"/>
                    <a:pt x="486" y="286"/>
                  </a:cubicBezTo>
                  <a:cubicBezTo>
                    <a:pt x="486" y="286"/>
                    <a:pt x="486" y="286"/>
                    <a:pt x="486" y="286"/>
                  </a:cubicBezTo>
                  <a:cubicBezTo>
                    <a:pt x="487" y="287"/>
                    <a:pt x="487" y="287"/>
                    <a:pt x="487" y="288"/>
                  </a:cubicBezTo>
                  <a:cubicBezTo>
                    <a:pt x="488" y="288"/>
                    <a:pt x="489" y="286"/>
                    <a:pt x="488" y="289"/>
                  </a:cubicBezTo>
                  <a:cubicBezTo>
                    <a:pt x="488" y="289"/>
                    <a:pt x="488" y="289"/>
                    <a:pt x="488" y="289"/>
                  </a:cubicBezTo>
                  <a:cubicBezTo>
                    <a:pt x="489" y="289"/>
                    <a:pt x="488" y="293"/>
                    <a:pt x="489" y="293"/>
                  </a:cubicBezTo>
                  <a:cubicBezTo>
                    <a:pt x="489" y="294"/>
                    <a:pt x="490" y="292"/>
                    <a:pt x="489" y="291"/>
                  </a:cubicBezTo>
                  <a:cubicBezTo>
                    <a:pt x="490" y="292"/>
                    <a:pt x="493" y="293"/>
                    <a:pt x="493" y="293"/>
                  </a:cubicBezTo>
                  <a:close/>
                  <a:moveTo>
                    <a:pt x="279" y="158"/>
                  </a:moveTo>
                  <a:cubicBezTo>
                    <a:pt x="278" y="158"/>
                    <a:pt x="278" y="158"/>
                    <a:pt x="278" y="158"/>
                  </a:cubicBezTo>
                  <a:cubicBezTo>
                    <a:pt x="278" y="158"/>
                    <a:pt x="278" y="158"/>
                    <a:pt x="279" y="158"/>
                  </a:cubicBezTo>
                  <a:close/>
                  <a:moveTo>
                    <a:pt x="281" y="229"/>
                  </a:moveTo>
                  <a:cubicBezTo>
                    <a:pt x="280" y="229"/>
                    <a:pt x="280" y="230"/>
                    <a:pt x="280" y="230"/>
                  </a:cubicBezTo>
                  <a:cubicBezTo>
                    <a:pt x="280" y="230"/>
                    <a:pt x="280" y="230"/>
                    <a:pt x="281" y="229"/>
                  </a:cubicBezTo>
                  <a:close/>
                  <a:moveTo>
                    <a:pt x="282" y="194"/>
                  </a:moveTo>
                  <a:cubicBezTo>
                    <a:pt x="282" y="195"/>
                    <a:pt x="282" y="196"/>
                    <a:pt x="282" y="197"/>
                  </a:cubicBezTo>
                  <a:cubicBezTo>
                    <a:pt x="282" y="196"/>
                    <a:pt x="282" y="195"/>
                    <a:pt x="282" y="194"/>
                  </a:cubicBezTo>
                  <a:close/>
                  <a:moveTo>
                    <a:pt x="283" y="202"/>
                  </a:moveTo>
                  <a:cubicBezTo>
                    <a:pt x="283" y="202"/>
                    <a:pt x="283" y="202"/>
                    <a:pt x="282" y="202"/>
                  </a:cubicBezTo>
                  <a:cubicBezTo>
                    <a:pt x="283" y="202"/>
                    <a:pt x="282" y="202"/>
                    <a:pt x="282" y="202"/>
                  </a:cubicBezTo>
                  <a:cubicBezTo>
                    <a:pt x="282" y="202"/>
                    <a:pt x="282" y="202"/>
                    <a:pt x="282" y="202"/>
                  </a:cubicBezTo>
                  <a:cubicBezTo>
                    <a:pt x="283" y="202"/>
                    <a:pt x="283" y="202"/>
                    <a:pt x="283" y="202"/>
                  </a:cubicBezTo>
                  <a:close/>
                  <a:moveTo>
                    <a:pt x="286" y="182"/>
                  </a:moveTo>
                  <a:cubicBezTo>
                    <a:pt x="285" y="182"/>
                    <a:pt x="285" y="182"/>
                    <a:pt x="285" y="182"/>
                  </a:cubicBezTo>
                  <a:cubicBezTo>
                    <a:pt x="285" y="185"/>
                    <a:pt x="284" y="189"/>
                    <a:pt x="282" y="191"/>
                  </a:cubicBezTo>
                  <a:cubicBezTo>
                    <a:pt x="284" y="188"/>
                    <a:pt x="289" y="188"/>
                    <a:pt x="286" y="182"/>
                  </a:cubicBezTo>
                  <a:close/>
                  <a:moveTo>
                    <a:pt x="286" y="207"/>
                  </a:moveTo>
                  <a:cubicBezTo>
                    <a:pt x="286" y="207"/>
                    <a:pt x="286" y="207"/>
                    <a:pt x="286" y="207"/>
                  </a:cubicBezTo>
                  <a:cubicBezTo>
                    <a:pt x="286" y="207"/>
                    <a:pt x="286" y="207"/>
                    <a:pt x="286" y="207"/>
                  </a:cubicBezTo>
                  <a:close/>
                  <a:moveTo>
                    <a:pt x="287" y="212"/>
                  </a:moveTo>
                  <a:cubicBezTo>
                    <a:pt x="287" y="211"/>
                    <a:pt x="287" y="211"/>
                    <a:pt x="287" y="211"/>
                  </a:cubicBezTo>
                  <a:cubicBezTo>
                    <a:pt x="287" y="211"/>
                    <a:pt x="287" y="211"/>
                    <a:pt x="287" y="211"/>
                  </a:cubicBezTo>
                  <a:cubicBezTo>
                    <a:pt x="287" y="212"/>
                    <a:pt x="287" y="212"/>
                    <a:pt x="287" y="212"/>
                  </a:cubicBezTo>
                  <a:cubicBezTo>
                    <a:pt x="287" y="212"/>
                    <a:pt x="287" y="212"/>
                    <a:pt x="287" y="212"/>
                  </a:cubicBezTo>
                  <a:close/>
                  <a:moveTo>
                    <a:pt x="287" y="210"/>
                  </a:moveTo>
                  <a:cubicBezTo>
                    <a:pt x="287" y="210"/>
                    <a:pt x="287" y="209"/>
                    <a:pt x="287" y="208"/>
                  </a:cubicBezTo>
                  <a:cubicBezTo>
                    <a:pt x="286" y="208"/>
                    <a:pt x="286" y="208"/>
                    <a:pt x="286" y="208"/>
                  </a:cubicBezTo>
                  <a:cubicBezTo>
                    <a:pt x="287" y="208"/>
                    <a:pt x="287" y="209"/>
                    <a:pt x="287" y="209"/>
                  </a:cubicBezTo>
                  <a:cubicBezTo>
                    <a:pt x="287" y="209"/>
                    <a:pt x="287" y="210"/>
                    <a:pt x="287" y="210"/>
                  </a:cubicBezTo>
                  <a:close/>
                  <a:moveTo>
                    <a:pt x="290" y="215"/>
                  </a:moveTo>
                  <a:cubicBezTo>
                    <a:pt x="289" y="215"/>
                    <a:pt x="289" y="214"/>
                    <a:pt x="288" y="214"/>
                  </a:cubicBezTo>
                  <a:cubicBezTo>
                    <a:pt x="289" y="214"/>
                    <a:pt x="289" y="215"/>
                    <a:pt x="290" y="215"/>
                  </a:cubicBezTo>
                  <a:close/>
                  <a:moveTo>
                    <a:pt x="291" y="217"/>
                  </a:moveTo>
                  <a:cubicBezTo>
                    <a:pt x="290" y="217"/>
                    <a:pt x="290" y="217"/>
                    <a:pt x="290" y="217"/>
                  </a:cubicBezTo>
                  <a:cubicBezTo>
                    <a:pt x="290" y="217"/>
                    <a:pt x="290" y="217"/>
                    <a:pt x="290" y="217"/>
                  </a:cubicBezTo>
                  <a:cubicBezTo>
                    <a:pt x="290" y="217"/>
                    <a:pt x="290" y="217"/>
                    <a:pt x="290" y="217"/>
                  </a:cubicBezTo>
                  <a:cubicBezTo>
                    <a:pt x="291" y="217"/>
                    <a:pt x="291" y="217"/>
                    <a:pt x="290" y="217"/>
                  </a:cubicBezTo>
                  <a:cubicBezTo>
                    <a:pt x="290" y="217"/>
                    <a:pt x="291" y="217"/>
                    <a:pt x="291" y="217"/>
                  </a:cubicBezTo>
                  <a:close/>
                  <a:moveTo>
                    <a:pt x="292" y="219"/>
                  </a:moveTo>
                  <a:cubicBezTo>
                    <a:pt x="292" y="219"/>
                    <a:pt x="292" y="219"/>
                    <a:pt x="292" y="219"/>
                  </a:cubicBezTo>
                  <a:cubicBezTo>
                    <a:pt x="292" y="218"/>
                    <a:pt x="291" y="218"/>
                    <a:pt x="291" y="218"/>
                  </a:cubicBezTo>
                  <a:cubicBezTo>
                    <a:pt x="291" y="218"/>
                    <a:pt x="292" y="218"/>
                    <a:pt x="292" y="219"/>
                  </a:cubicBezTo>
                  <a:cubicBezTo>
                    <a:pt x="292" y="219"/>
                    <a:pt x="292" y="219"/>
                    <a:pt x="292" y="219"/>
                  </a:cubicBezTo>
                  <a:close/>
                  <a:moveTo>
                    <a:pt x="294" y="221"/>
                  </a:moveTo>
                  <a:cubicBezTo>
                    <a:pt x="294" y="221"/>
                    <a:pt x="293" y="221"/>
                    <a:pt x="293" y="221"/>
                  </a:cubicBezTo>
                  <a:cubicBezTo>
                    <a:pt x="293" y="221"/>
                    <a:pt x="293" y="221"/>
                    <a:pt x="294" y="221"/>
                  </a:cubicBezTo>
                  <a:close/>
                  <a:moveTo>
                    <a:pt x="296" y="223"/>
                  </a:moveTo>
                  <a:cubicBezTo>
                    <a:pt x="295" y="223"/>
                    <a:pt x="295" y="223"/>
                    <a:pt x="295" y="222"/>
                  </a:cubicBezTo>
                  <a:cubicBezTo>
                    <a:pt x="295" y="223"/>
                    <a:pt x="295" y="223"/>
                    <a:pt x="295" y="223"/>
                  </a:cubicBezTo>
                  <a:cubicBezTo>
                    <a:pt x="296" y="223"/>
                    <a:pt x="296" y="223"/>
                    <a:pt x="296" y="223"/>
                  </a:cubicBezTo>
                  <a:close/>
                  <a:moveTo>
                    <a:pt x="296" y="223"/>
                  </a:moveTo>
                  <a:cubicBezTo>
                    <a:pt x="296" y="223"/>
                    <a:pt x="296" y="224"/>
                    <a:pt x="297" y="224"/>
                  </a:cubicBezTo>
                  <a:cubicBezTo>
                    <a:pt x="296" y="224"/>
                    <a:pt x="296" y="223"/>
                    <a:pt x="296" y="223"/>
                  </a:cubicBezTo>
                  <a:close/>
                  <a:moveTo>
                    <a:pt x="297" y="228"/>
                  </a:moveTo>
                  <a:cubicBezTo>
                    <a:pt x="297" y="228"/>
                    <a:pt x="297" y="228"/>
                    <a:pt x="297" y="228"/>
                  </a:cubicBezTo>
                  <a:cubicBezTo>
                    <a:pt x="297" y="228"/>
                    <a:pt x="296" y="228"/>
                    <a:pt x="296" y="228"/>
                  </a:cubicBezTo>
                  <a:cubicBezTo>
                    <a:pt x="297" y="228"/>
                    <a:pt x="297" y="228"/>
                    <a:pt x="297" y="228"/>
                  </a:cubicBezTo>
                  <a:close/>
                  <a:moveTo>
                    <a:pt x="298" y="225"/>
                  </a:moveTo>
                  <a:cubicBezTo>
                    <a:pt x="297" y="225"/>
                    <a:pt x="297" y="225"/>
                    <a:pt x="297" y="225"/>
                  </a:cubicBezTo>
                  <a:cubicBezTo>
                    <a:pt x="297" y="224"/>
                    <a:pt x="297" y="224"/>
                    <a:pt x="297" y="224"/>
                  </a:cubicBezTo>
                  <a:cubicBezTo>
                    <a:pt x="297" y="224"/>
                    <a:pt x="297" y="224"/>
                    <a:pt x="297" y="225"/>
                  </a:cubicBezTo>
                  <a:cubicBezTo>
                    <a:pt x="297" y="225"/>
                    <a:pt x="297" y="225"/>
                    <a:pt x="298" y="225"/>
                  </a:cubicBezTo>
                  <a:close/>
                  <a:moveTo>
                    <a:pt x="298" y="225"/>
                  </a:moveTo>
                  <a:cubicBezTo>
                    <a:pt x="298" y="225"/>
                    <a:pt x="298" y="225"/>
                    <a:pt x="298" y="225"/>
                  </a:cubicBezTo>
                  <a:cubicBezTo>
                    <a:pt x="298" y="225"/>
                    <a:pt x="298" y="225"/>
                    <a:pt x="298" y="225"/>
                  </a:cubicBezTo>
                  <a:cubicBezTo>
                    <a:pt x="298" y="225"/>
                    <a:pt x="298" y="226"/>
                    <a:pt x="298" y="226"/>
                  </a:cubicBezTo>
                  <a:cubicBezTo>
                    <a:pt x="298" y="226"/>
                    <a:pt x="298" y="226"/>
                    <a:pt x="298" y="226"/>
                  </a:cubicBezTo>
                  <a:cubicBezTo>
                    <a:pt x="298" y="227"/>
                    <a:pt x="298" y="227"/>
                    <a:pt x="298" y="228"/>
                  </a:cubicBezTo>
                  <a:cubicBezTo>
                    <a:pt x="298" y="227"/>
                    <a:pt x="298" y="226"/>
                    <a:pt x="298" y="225"/>
                  </a:cubicBezTo>
                  <a:close/>
                  <a:moveTo>
                    <a:pt x="298" y="188"/>
                  </a:moveTo>
                  <a:cubicBezTo>
                    <a:pt x="298" y="188"/>
                    <a:pt x="298" y="188"/>
                    <a:pt x="298" y="188"/>
                  </a:cubicBezTo>
                  <a:cubicBezTo>
                    <a:pt x="298" y="189"/>
                    <a:pt x="299" y="189"/>
                    <a:pt x="298" y="188"/>
                  </a:cubicBezTo>
                  <a:close/>
                  <a:moveTo>
                    <a:pt x="316" y="244"/>
                  </a:moveTo>
                  <a:cubicBezTo>
                    <a:pt x="316" y="243"/>
                    <a:pt x="315" y="241"/>
                    <a:pt x="315" y="240"/>
                  </a:cubicBezTo>
                  <a:cubicBezTo>
                    <a:pt x="314" y="240"/>
                    <a:pt x="311" y="239"/>
                    <a:pt x="310" y="239"/>
                  </a:cubicBezTo>
                  <a:cubicBezTo>
                    <a:pt x="310" y="239"/>
                    <a:pt x="310" y="239"/>
                    <a:pt x="310" y="239"/>
                  </a:cubicBezTo>
                  <a:cubicBezTo>
                    <a:pt x="310" y="239"/>
                    <a:pt x="310" y="239"/>
                    <a:pt x="310" y="239"/>
                  </a:cubicBezTo>
                  <a:cubicBezTo>
                    <a:pt x="310" y="239"/>
                    <a:pt x="310" y="239"/>
                    <a:pt x="310" y="240"/>
                  </a:cubicBezTo>
                  <a:cubicBezTo>
                    <a:pt x="308" y="239"/>
                    <a:pt x="307" y="240"/>
                    <a:pt x="308" y="242"/>
                  </a:cubicBezTo>
                  <a:cubicBezTo>
                    <a:pt x="308" y="242"/>
                    <a:pt x="309" y="245"/>
                    <a:pt x="309" y="246"/>
                  </a:cubicBezTo>
                  <a:cubicBezTo>
                    <a:pt x="309" y="246"/>
                    <a:pt x="311" y="251"/>
                    <a:pt x="312" y="250"/>
                  </a:cubicBezTo>
                  <a:cubicBezTo>
                    <a:pt x="310" y="250"/>
                    <a:pt x="310" y="251"/>
                    <a:pt x="310" y="251"/>
                  </a:cubicBezTo>
                  <a:cubicBezTo>
                    <a:pt x="310" y="253"/>
                    <a:pt x="314" y="261"/>
                    <a:pt x="316" y="259"/>
                  </a:cubicBezTo>
                  <a:cubicBezTo>
                    <a:pt x="317" y="259"/>
                    <a:pt x="317" y="255"/>
                    <a:pt x="315" y="254"/>
                  </a:cubicBezTo>
                  <a:cubicBezTo>
                    <a:pt x="315" y="254"/>
                    <a:pt x="316" y="254"/>
                    <a:pt x="316" y="253"/>
                  </a:cubicBezTo>
                  <a:cubicBezTo>
                    <a:pt x="314" y="252"/>
                    <a:pt x="315" y="252"/>
                    <a:pt x="316" y="252"/>
                  </a:cubicBezTo>
                  <a:cubicBezTo>
                    <a:pt x="316" y="253"/>
                    <a:pt x="317" y="253"/>
                    <a:pt x="317" y="253"/>
                  </a:cubicBezTo>
                  <a:cubicBezTo>
                    <a:pt x="317" y="253"/>
                    <a:pt x="317" y="249"/>
                    <a:pt x="315" y="250"/>
                  </a:cubicBezTo>
                  <a:cubicBezTo>
                    <a:pt x="315" y="249"/>
                    <a:pt x="314" y="247"/>
                    <a:pt x="313" y="246"/>
                  </a:cubicBezTo>
                  <a:cubicBezTo>
                    <a:pt x="311" y="240"/>
                    <a:pt x="316" y="245"/>
                    <a:pt x="317" y="245"/>
                  </a:cubicBezTo>
                  <a:cubicBezTo>
                    <a:pt x="318" y="245"/>
                    <a:pt x="316" y="242"/>
                    <a:pt x="316" y="244"/>
                  </a:cubicBezTo>
                  <a:close/>
                  <a:moveTo>
                    <a:pt x="355" y="201"/>
                  </a:moveTo>
                  <a:cubicBezTo>
                    <a:pt x="355" y="201"/>
                    <a:pt x="355" y="202"/>
                    <a:pt x="355" y="202"/>
                  </a:cubicBezTo>
                  <a:cubicBezTo>
                    <a:pt x="355" y="200"/>
                    <a:pt x="355" y="201"/>
                    <a:pt x="355" y="201"/>
                  </a:cubicBezTo>
                  <a:cubicBezTo>
                    <a:pt x="355" y="200"/>
                    <a:pt x="355" y="199"/>
                    <a:pt x="355" y="198"/>
                  </a:cubicBezTo>
                  <a:cubicBezTo>
                    <a:pt x="355" y="198"/>
                    <a:pt x="354" y="198"/>
                    <a:pt x="354" y="198"/>
                  </a:cubicBezTo>
                  <a:cubicBezTo>
                    <a:pt x="354" y="199"/>
                    <a:pt x="354" y="199"/>
                    <a:pt x="354" y="199"/>
                  </a:cubicBezTo>
                  <a:cubicBezTo>
                    <a:pt x="354" y="200"/>
                    <a:pt x="353" y="199"/>
                    <a:pt x="354" y="200"/>
                  </a:cubicBezTo>
                  <a:cubicBezTo>
                    <a:pt x="354" y="200"/>
                    <a:pt x="354" y="199"/>
                    <a:pt x="354" y="198"/>
                  </a:cubicBezTo>
                  <a:cubicBezTo>
                    <a:pt x="355" y="199"/>
                    <a:pt x="355" y="201"/>
                    <a:pt x="354" y="201"/>
                  </a:cubicBezTo>
                  <a:cubicBezTo>
                    <a:pt x="354" y="202"/>
                    <a:pt x="354" y="202"/>
                    <a:pt x="355" y="202"/>
                  </a:cubicBezTo>
                  <a:cubicBezTo>
                    <a:pt x="355" y="202"/>
                    <a:pt x="355" y="202"/>
                    <a:pt x="355" y="201"/>
                  </a:cubicBezTo>
                  <a:close/>
                  <a:moveTo>
                    <a:pt x="356" y="186"/>
                  </a:moveTo>
                  <a:cubicBezTo>
                    <a:pt x="356" y="186"/>
                    <a:pt x="356" y="186"/>
                    <a:pt x="356" y="186"/>
                  </a:cubicBezTo>
                  <a:cubicBezTo>
                    <a:pt x="356" y="186"/>
                    <a:pt x="356" y="187"/>
                    <a:pt x="356" y="186"/>
                  </a:cubicBezTo>
                  <a:close/>
                  <a:moveTo>
                    <a:pt x="359" y="188"/>
                  </a:moveTo>
                  <a:cubicBezTo>
                    <a:pt x="359" y="188"/>
                    <a:pt x="359" y="189"/>
                    <a:pt x="359" y="188"/>
                  </a:cubicBezTo>
                  <a:close/>
                  <a:moveTo>
                    <a:pt x="359" y="187"/>
                  </a:moveTo>
                  <a:cubicBezTo>
                    <a:pt x="359" y="188"/>
                    <a:pt x="359" y="188"/>
                    <a:pt x="359" y="188"/>
                  </a:cubicBezTo>
                  <a:cubicBezTo>
                    <a:pt x="359" y="188"/>
                    <a:pt x="359" y="188"/>
                    <a:pt x="359" y="187"/>
                  </a:cubicBezTo>
                  <a:close/>
                  <a:moveTo>
                    <a:pt x="360" y="189"/>
                  </a:moveTo>
                  <a:cubicBezTo>
                    <a:pt x="360" y="188"/>
                    <a:pt x="359" y="188"/>
                    <a:pt x="360" y="189"/>
                  </a:cubicBezTo>
                  <a:cubicBezTo>
                    <a:pt x="360" y="189"/>
                    <a:pt x="360" y="189"/>
                    <a:pt x="360" y="189"/>
                  </a:cubicBezTo>
                  <a:close/>
                  <a:moveTo>
                    <a:pt x="380" y="339"/>
                  </a:moveTo>
                  <a:cubicBezTo>
                    <a:pt x="380" y="339"/>
                    <a:pt x="379" y="339"/>
                    <a:pt x="379" y="338"/>
                  </a:cubicBezTo>
                  <a:cubicBezTo>
                    <a:pt x="378" y="339"/>
                    <a:pt x="379" y="339"/>
                    <a:pt x="380" y="339"/>
                  </a:cubicBezTo>
                  <a:close/>
                  <a:moveTo>
                    <a:pt x="318" y="276"/>
                  </a:moveTo>
                  <a:cubicBezTo>
                    <a:pt x="319" y="276"/>
                    <a:pt x="319" y="276"/>
                    <a:pt x="319" y="276"/>
                  </a:cubicBezTo>
                  <a:cubicBezTo>
                    <a:pt x="319" y="276"/>
                    <a:pt x="318" y="276"/>
                    <a:pt x="318" y="276"/>
                  </a:cubicBezTo>
                  <a:close/>
                  <a:moveTo>
                    <a:pt x="426" y="288"/>
                  </a:moveTo>
                  <a:cubicBezTo>
                    <a:pt x="426" y="288"/>
                    <a:pt x="426" y="288"/>
                    <a:pt x="426" y="288"/>
                  </a:cubicBezTo>
                  <a:cubicBezTo>
                    <a:pt x="426" y="288"/>
                    <a:pt x="426" y="288"/>
                    <a:pt x="426" y="288"/>
                  </a:cubicBezTo>
                  <a:cubicBezTo>
                    <a:pt x="427" y="289"/>
                    <a:pt x="427" y="288"/>
                    <a:pt x="427" y="288"/>
                  </a:cubicBezTo>
                  <a:cubicBezTo>
                    <a:pt x="427" y="288"/>
                    <a:pt x="427" y="288"/>
                    <a:pt x="426" y="287"/>
                  </a:cubicBezTo>
                  <a:cubicBezTo>
                    <a:pt x="426" y="287"/>
                    <a:pt x="426" y="287"/>
                    <a:pt x="426" y="288"/>
                  </a:cubicBezTo>
                  <a:close/>
                  <a:moveTo>
                    <a:pt x="408" y="218"/>
                  </a:moveTo>
                  <a:cubicBezTo>
                    <a:pt x="408" y="217"/>
                    <a:pt x="408" y="218"/>
                    <a:pt x="408" y="218"/>
                  </a:cubicBezTo>
                  <a:cubicBezTo>
                    <a:pt x="408" y="218"/>
                    <a:pt x="408" y="218"/>
                    <a:pt x="408" y="218"/>
                  </a:cubicBezTo>
                  <a:close/>
                  <a:moveTo>
                    <a:pt x="489" y="291"/>
                  </a:moveTo>
                  <a:cubicBezTo>
                    <a:pt x="489" y="291"/>
                    <a:pt x="489" y="291"/>
                    <a:pt x="489" y="291"/>
                  </a:cubicBezTo>
                  <a:cubicBezTo>
                    <a:pt x="489" y="291"/>
                    <a:pt x="489" y="291"/>
                    <a:pt x="489" y="291"/>
                  </a:cubicBezTo>
                  <a:close/>
                  <a:moveTo>
                    <a:pt x="404" y="343"/>
                  </a:moveTo>
                  <a:cubicBezTo>
                    <a:pt x="404" y="343"/>
                    <a:pt x="404" y="343"/>
                    <a:pt x="404" y="343"/>
                  </a:cubicBezTo>
                  <a:cubicBezTo>
                    <a:pt x="405" y="344"/>
                    <a:pt x="405" y="344"/>
                    <a:pt x="404" y="343"/>
                  </a:cubicBezTo>
                  <a:close/>
                  <a:moveTo>
                    <a:pt x="403" y="339"/>
                  </a:moveTo>
                  <a:cubicBezTo>
                    <a:pt x="402" y="339"/>
                    <a:pt x="402" y="339"/>
                    <a:pt x="402" y="339"/>
                  </a:cubicBezTo>
                  <a:cubicBezTo>
                    <a:pt x="402" y="339"/>
                    <a:pt x="402" y="339"/>
                    <a:pt x="402" y="339"/>
                  </a:cubicBezTo>
                  <a:cubicBezTo>
                    <a:pt x="402" y="339"/>
                    <a:pt x="402" y="340"/>
                    <a:pt x="403" y="340"/>
                  </a:cubicBezTo>
                  <a:cubicBezTo>
                    <a:pt x="403" y="340"/>
                    <a:pt x="403" y="340"/>
                    <a:pt x="403" y="340"/>
                  </a:cubicBezTo>
                  <a:cubicBezTo>
                    <a:pt x="403" y="340"/>
                    <a:pt x="403" y="340"/>
                    <a:pt x="403" y="341"/>
                  </a:cubicBezTo>
                  <a:cubicBezTo>
                    <a:pt x="403" y="341"/>
                    <a:pt x="403" y="341"/>
                    <a:pt x="403" y="341"/>
                  </a:cubicBezTo>
                  <a:cubicBezTo>
                    <a:pt x="403" y="341"/>
                    <a:pt x="403" y="341"/>
                    <a:pt x="403" y="341"/>
                  </a:cubicBezTo>
                  <a:cubicBezTo>
                    <a:pt x="403" y="342"/>
                    <a:pt x="403" y="342"/>
                    <a:pt x="404" y="342"/>
                  </a:cubicBezTo>
                  <a:cubicBezTo>
                    <a:pt x="404" y="342"/>
                    <a:pt x="403" y="341"/>
                    <a:pt x="404" y="342"/>
                  </a:cubicBezTo>
                  <a:cubicBezTo>
                    <a:pt x="404" y="342"/>
                    <a:pt x="404" y="342"/>
                    <a:pt x="404" y="342"/>
                  </a:cubicBezTo>
                  <a:cubicBezTo>
                    <a:pt x="404" y="342"/>
                    <a:pt x="404" y="343"/>
                    <a:pt x="404" y="343"/>
                  </a:cubicBezTo>
                  <a:cubicBezTo>
                    <a:pt x="404" y="343"/>
                    <a:pt x="404" y="343"/>
                    <a:pt x="404" y="343"/>
                  </a:cubicBezTo>
                  <a:cubicBezTo>
                    <a:pt x="404" y="343"/>
                    <a:pt x="404" y="343"/>
                    <a:pt x="404" y="343"/>
                  </a:cubicBezTo>
                  <a:cubicBezTo>
                    <a:pt x="404" y="343"/>
                    <a:pt x="404" y="343"/>
                    <a:pt x="404" y="343"/>
                  </a:cubicBezTo>
                  <a:cubicBezTo>
                    <a:pt x="404" y="343"/>
                    <a:pt x="404" y="343"/>
                    <a:pt x="404" y="343"/>
                  </a:cubicBezTo>
                  <a:cubicBezTo>
                    <a:pt x="404" y="344"/>
                    <a:pt x="405" y="344"/>
                    <a:pt x="405" y="343"/>
                  </a:cubicBezTo>
                  <a:cubicBezTo>
                    <a:pt x="405" y="343"/>
                    <a:pt x="405" y="343"/>
                    <a:pt x="405" y="343"/>
                  </a:cubicBezTo>
                  <a:cubicBezTo>
                    <a:pt x="405" y="343"/>
                    <a:pt x="406" y="344"/>
                    <a:pt x="406" y="344"/>
                  </a:cubicBezTo>
                  <a:cubicBezTo>
                    <a:pt x="406" y="344"/>
                    <a:pt x="406" y="345"/>
                    <a:pt x="406" y="345"/>
                  </a:cubicBezTo>
                  <a:cubicBezTo>
                    <a:pt x="406" y="345"/>
                    <a:pt x="406" y="345"/>
                    <a:pt x="406" y="345"/>
                  </a:cubicBezTo>
                  <a:cubicBezTo>
                    <a:pt x="406" y="345"/>
                    <a:pt x="407" y="345"/>
                    <a:pt x="407" y="345"/>
                  </a:cubicBezTo>
                  <a:cubicBezTo>
                    <a:pt x="407" y="345"/>
                    <a:pt x="406" y="345"/>
                    <a:pt x="406" y="345"/>
                  </a:cubicBezTo>
                  <a:cubicBezTo>
                    <a:pt x="406" y="345"/>
                    <a:pt x="406" y="345"/>
                    <a:pt x="406" y="344"/>
                  </a:cubicBezTo>
                  <a:cubicBezTo>
                    <a:pt x="406" y="344"/>
                    <a:pt x="406" y="344"/>
                    <a:pt x="406" y="344"/>
                  </a:cubicBezTo>
                  <a:cubicBezTo>
                    <a:pt x="407" y="345"/>
                    <a:pt x="407" y="345"/>
                    <a:pt x="407" y="346"/>
                  </a:cubicBezTo>
                  <a:cubicBezTo>
                    <a:pt x="408" y="346"/>
                    <a:pt x="408" y="346"/>
                    <a:pt x="408" y="346"/>
                  </a:cubicBezTo>
                  <a:cubicBezTo>
                    <a:pt x="408" y="347"/>
                    <a:pt x="408" y="347"/>
                    <a:pt x="408" y="347"/>
                  </a:cubicBezTo>
                  <a:cubicBezTo>
                    <a:pt x="408" y="347"/>
                    <a:pt x="408" y="347"/>
                    <a:pt x="408" y="347"/>
                  </a:cubicBezTo>
                  <a:cubicBezTo>
                    <a:pt x="409" y="347"/>
                    <a:pt x="409" y="347"/>
                    <a:pt x="408" y="346"/>
                  </a:cubicBezTo>
                  <a:cubicBezTo>
                    <a:pt x="408" y="346"/>
                    <a:pt x="408" y="346"/>
                    <a:pt x="408" y="346"/>
                  </a:cubicBezTo>
                  <a:cubicBezTo>
                    <a:pt x="408" y="346"/>
                    <a:pt x="408" y="346"/>
                    <a:pt x="408" y="346"/>
                  </a:cubicBezTo>
                  <a:cubicBezTo>
                    <a:pt x="408" y="346"/>
                    <a:pt x="408" y="346"/>
                    <a:pt x="408" y="345"/>
                  </a:cubicBezTo>
                  <a:cubicBezTo>
                    <a:pt x="408" y="346"/>
                    <a:pt x="408" y="345"/>
                    <a:pt x="408" y="345"/>
                  </a:cubicBezTo>
                  <a:cubicBezTo>
                    <a:pt x="408" y="345"/>
                    <a:pt x="407" y="345"/>
                    <a:pt x="407" y="345"/>
                  </a:cubicBezTo>
                  <a:cubicBezTo>
                    <a:pt x="407" y="345"/>
                    <a:pt x="407" y="345"/>
                    <a:pt x="407" y="345"/>
                  </a:cubicBezTo>
                  <a:cubicBezTo>
                    <a:pt x="407" y="344"/>
                    <a:pt x="407" y="345"/>
                    <a:pt x="407" y="344"/>
                  </a:cubicBezTo>
                  <a:cubicBezTo>
                    <a:pt x="407" y="344"/>
                    <a:pt x="407" y="344"/>
                    <a:pt x="406" y="344"/>
                  </a:cubicBezTo>
                  <a:cubicBezTo>
                    <a:pt x="406" y="343"/>
                    <a:pt x="406" y="344"/>
                    <a:pt x="406" y="344"/>
                  </a:cubicBezTo>
                  <a:cubicBezTo>
                    <a:pt x="406" y="344"/>
                    <a:pt x="406" y="344"/>
                    <a:pt x="406" y="344"/>
                  </a:cubicBezTo>
                  <a:cubicBezTo>
                    <a:pt x="406" y="344"/>
                    <a:pt x="406" y="343"/>
                    <a:pt x="405" y="343"/>
                  </a:cubicBezTo>
                  <a:cubicBezTo>
                    <a:pt x="405" y="343"/>
                    <a:pt x="405" y="343"/>
                    <a:pt x="405" y="342"/>
                  </a:cubicBezTo>
                  <a:cubicBezTo>
                    <a:pt x="405" y="342"/>
                    <a:pt x="405" y="342"/>
                    <a:pt x="405" y="342"/>
                  </a:cubicBezTo>
                  <a:cubicBezTo>
                    <a:pt x="405" y="342"/>
                    <a:pt x="405" y="341"/>
                    <a:pt x="405" y="341"/>
                  </a:cubicBezTo>
                  <a:cubicBezTo>
                    <a:pt x="405" y="341"/>
                    <a:pt x="405" y="341"/>
                    <a:pt x="405" y="341"/>
                  </a:cubicBezTo>
                  <a:cubicBezTo>
                    <a:pt x="405" y="341"/>
                    <a:pt x="405" y="341"/>
                    <a:pt x="405" y="341"/>
                  </a:cubicBezTo>
                  <a:cubicBezTo>
                    <a:pt x="405" y="340"/>
                    <a:pt x="405" y="340"/>
                    <a:pt x="405" y="340"/>
                  </a:cubicBezTo>
                  <a:cubicBezTo>
                    <a:pt x="406" y="340"/>
                    <a:pt x="406" y="340"/>
                    <a:pt x="406" y="340"/>
                  </a:cubicBezTo>
                  <a:cubicBezTo>
                    <a:pt x="406" y="340"/>
                    <a:pt x="406" y="340"/>
                    <a:pt x="406" y="339"/>
                  </a:cubicBezTo>
                  <a:cubicBezTo>
                    <a:pt x="405" y="338"/>
                    <a:pt x="405" y="338"/>
                    <a:pt x="406" y="337"/>
                  </a:cubicBezTo>
                  <a:cubicBezTo>
                    <a:pt x="406" y="337"/>
                    <a:pt x="406" y="337"/>
                    <a:pt x="405" y="337"/>
                  </a:cubicBezTo>
                  <a:cubicBezTo>
                    <a:pt x="405" y="337"/>
                    <a:pt x="405" y="337"/>
                    <a:pt x="405" y="337"/>
                  </a:cubicBezTo>
                  <a:cubicBezTo>
                    <a:pt x="405" y="337"/>
                    <a:pt x="405" y="337"/>
                    <a:pt x="405" y="337"/>
                  </a:cubicBezTo>
                  <a:cubicBezTo>
                    <a:pt x="404" y="336"/>
                    <a:pt x="404" y="336"/>
                    <a:pt x="404" y="336"/>
                  </a:cubicBezTo>
                  <a:cubicBezTo>
                    <a:pt x="403" y="336"/>
                    <a:pt x="403" y="336"/>
                    <a:pt x="403" y="336"/>
                  </a:cubicBezTo>
                  <a:cubicBezTo>
                    <a:pt x="403" y="336"/>
                    <a:pt x="403" y="336"/>
                    <a:pt x="403" y="336"/>
                  </a:cubicBezTo>
                  <a:cubicBezTo>
                    <a:pt x="403" y="336"/>
                    <a:pt x="403" y="336"/>
                    <a:pt x="403" y="336"/>
                  </a:cubicBezTo>
                  <a:cubicBezTo>
                    <a:pt x="403" y="337"/>
                    <a:pt x="403" y="337"/>
                    <a:pt x="403" y="337"/>
                  </a:cubicBezTo>
                  <a:cubicBezTo>
                    <a:pt x="403" y="337"/>
                    <a:pt x="403" y="337"/>
                    <a:pt x="403" y="337"/>
                  </a:cubicBezTo>
                  <a:cubicBezTo>
                    <a:pt x="403" y="337"/>
                    <a:pt x="403" y="338"/>
                    <a:pt x="403" y="338"/>
                  </a:cubicBezTo>
                  <a:cubicBezTo>
                    <a:pt x="403" y="338"/>
                    <a:pt x="403" y="339"/>
                    <a:pt x="403" y="339"/>
                  </a:cubicBezTo>
                  <a:cubicBezTo>
                    <a:pt x="403" y="339"/>
                    <a:pt x="403" y="339"/>
                    <a:pt x="403" y="339"/>
                  </a:cubicBezTo>
                  <a:close/>
                  <a:moveTo>
                    <a:pt x="389" y="352"/>
                  </a:moveTo>
                  <a:cubicBezTo>
                    <a:pt x="389" y="352"/>
                    <a:pt x="389" y="352"/>
                    <a:pt x="389" y="353"/>
                  </a:cubicBezTo>
                  <a:cubicBezTo>
                    <a:pt x="389" y="353"/>
                    <a:pt x="390" y="354"/>
                    <a:pt x="390" y="354"/>
                  </a:cubicBezTo>
                  <a:cubicBezTo>
                    <a:pt x="390" y="354"/>
                    <a:pt x="389" y="354"/>
                    <a:pt x="390" y="354"/>
                  </a:cubicBezTo>
                  <a:cubicBezTo>
                    <a:pt x="390" y="354"/>
                    <a:pt x="390" y="356"/>
                    <a:pt x="390" y="355"/>
                  </a:cubicBezTo>
                  <a:cubicBezTo>
                    <a:pt x="390" y="355"/>
                    <a:pt x="390" y="356"/>
                    <a:pt x="390" y="356"/>
                  </a:cubicBezTo>
                  <a:cubicBezTo>
                    <a:pt x="391" y="356"/>
                    <a:pt x="390" y="356"/>
                    <a:pt x="391" y="358"/>
                  </a:cubicBezTo>
                  <a:cubicBezTo>
                    <a:pt x="391" y="358"/>
                    <a:pt x="391" y="358"/>
                    <a:pt x="391" y="358"/>
                  </a:cubicBezTo>
                  <a:cubicBezTo>
                    <a:pt x="391" y="358"/>
                    <a:pt x="391" y="358"/>
                    <a:pt x="391" y="358"/>
                  </a:cubicBezTo>
                  <a:cubicBezTo>
                    <a:pt x="391" y="358"/>
                    <a:pt x="392" y="359"/>
                    <a:pt x="392" y="359"/>
                  </a:cubicBezTo>
                  <a:cubicBezTo>
                    <a:pt x="392" y="359"/>
                    <a:pt x="393" y="359"/>
                    <a:pt x="393" y="359"/>
                  </a:cubicBezTo>
                  <a:cubicBezTo>
                    <a:pt x="393" y="360"/>
                    <a:pt x="393" y="360"/>
                    <a:pt x="393" y="360"/>
                  </a:cubicBezTo>
                  <a:cubicBezTo>
                    <a:pt x="393" y="360"/>
                    <a:pt x="393" y="360"/>
                    <a:pt x="393" y="360"/>
                  </a:cubicBezTo>
                  <a:cubicBezTo>
                    <a:pt x="394" y="361"/>
                    <a:pt x="394" y="361"/>
                    <a:pt x="395" y="360"/>
                  </a:cubicBezTo>
                  <a:cubicBezTo>
                    <a:pt x="395" y="360"/>
                    <a:pt x="395" y="361"/>
                    <a:pt x="395" y="361"/>
                  </a:cubicBezTo>
                  <a:cubicBezTo>
                    <a:pt x="396" y="361"/>
                    <a:pt x="395" y="361"/>
                    <a:pt x="396" y="362"/>
                  </a:cubicBezTo>
                  <a:cubicBezTo>
                    <a:pt x="396" y="362"/>
                    <a:pt x="396" y="362"/>
                    <a:pt x="396" y="362"/>
                  </a:cubicBezTo>
                  <a:cubicBezTo>
                    <a:pt x="396" y="362"/>
                    <a:pt x="396" y="362"/>
                    <a:pt x="396" y="362"/>
                  </a:cubicBezTo>
                  <a:cubicBezTo>
                    <a:pt x="396" y="362"/>
                    <a:pt x="397" y="362"/>
                    <a:pt x="397" y="362"/>
                  </a:cubicBezTo>
                  <a:cubicBezTo>
                    <a:pt x="397" y="362"/>
                    <a:pt x="397" y="363"/>
                    <a:pt x="397" y="363"/>
                  </a:cubicBezTo>
                  <a:cubicBezTo>
                    <a:pt x="397" y="364"/>
                    <a:pt x="399" y="363"/>
                    <a:pt x="399" y="363"/>
                  </a:cubicBezTo>
                  <a:cubicBezTo>
                    <a:pt x="399" y="363"/>
                    <a:pt x="399" y="362"/>
                    <a:pt x="399" y="362"/>
                  </a:cubicBezTo>
                  <a:cubicBezTo>
                    <a:pt x="399" y="363"/>
                    <a:pt x="399" y="363"/>
                    <a:pt x="399" y="362"/>
                  </a:cubicBezTo>
                  <a:cubicBezTo>
                    <a:pt x="399" y="362"/>
                    <a:pt x="399" y="362"/>
                    <a:pt x="399" y="362"/>
                  </a:cubicBezTo>
                  <a:cubicBezTo>
                    <a:pt x="399" y="362"/>
                    <a:pt x="399" y="362"/>
                    <a:pt x="399" y="362"/>
                  </a:cubicBezTo>
                  <a:cubicBezTo>
                    <a:pt x="399" y="362"/>
                    <a:pt x="399" y="362"/>
                    <a:pt x="399" y="361"/>
                  </a:cubicBezTo>
                  <a:cubicBezTo>
                    <a:pt x="399" y="361"/>
                    <a:pt x="399" y="361"/>
                    <a:pt x="399" y="361"/>
                  </a:cubicBezTo>
                  <a:cubicBezTo>
                    <a:pt x="399" y="361"/>
                    <a:pt x="399" y="361"/>
                    <a:pt x="399" y="361"/>
                  </a:cubicBezTo>
                  <a:cubicBezTo>
                    <a:pt x="399" y="361"/>
                    <a:pt x="399" y="360"/>
                    <a:pt x="399" y="361"/>
                  </a:cubicBezTo>
                  <a:cubicBezTo>
                    <a:pt x="399" y="361"/>
                    <a:pt x="399" y="361"/>
                    <a:pt x="400" y="361"/>
                  </a:cubicBezTo>
                  <a:cubicBezTo>
                    <a:pt x="400" y="361"/>
                    <a:pt x="400" y="361"/>
                    <a:pt x="400" y="361"/>
                  </a:cubicBezTo>
                  <a:cubicBezTo>
                    <a:pt x="400" y="361"/>
                    <a:pt x="400" y="361"/>
                    <a:pt x="400" y="361"/>
                  </a:cubicBezTo>
                  <a:cubicBezTo>
                    <a:pt x="400" y="360"/>
                    <a:pt x="400" y="360"/>
                    <a:pt x="400" y="360"/>
                  </a:cubicBezTo>
                  <a:cubicBezTo>
                    <a:pt x="400" y="360"/>
                    <a:pt x="400" y="359"/>
                    <a:pt x="400" y="359"/>
                  </a:cubicBezTo>
                  <a:cubicBezTo>
                    <a:pt x="400" y="359"/>
                    <a:pt x="401" y="359"/>
                    <a:pt x="401" y="359"/>
                  </a:cubicBezTo>
                  <a:cubicBezTo>
                    <a:pt x="401" y="359"/>
                    <a:pt x="401" y="359"/>
                    <a:pt x="401" y="359"/>
                  </a:cubicBezTo>
                  <a:cubicBezTo>
                    <a:pt x="401" y="359"/>
                    <a:pt x="401" y="359"/>
                    <a:pt x="401" y="359"/>
                  </a:cubicBezTo>
                  <a:cubicBezTo>
                    <a:pt x="401" y="359"/>
                    <a:pt x="402" y="359"/>
                    <a:pt x="402" y="359"/>
                  </a:cubicBezTo>
                  <a:cubicBezTo>
                    <a:pt x="402" y="359"/>
                    <a:pt x="402" y="360"/>
                    <a:pt x="402" y="360"/>
                  </a:cubicBezTo>
                  <a:cubicBezTo>
                    <a:pt x="402" y="360"/>
                    <a:pt x="402" y="359"/>
                    <a:pt x="402" y="359"/>
                  </a:cubicBezTo>
                  <a:cubicBezTo>
                    <a:pt x="402" y="359"/>
                    <a:pt x="401" y="358"/>
                    <a:pt x="401" y="358"/>
                  </a:cubicBezTo>
                  <a:cubicBezTo>
                    <a:pt x="401" y="358"/>
                    <a:pt x="401" y="358"/>
                    <a:pt x="401" y="358"/>
                  </a:cubicBezTo>
                  <a:cubicBezTo>
                    <a:pt x="401" y="357"/>
                    <a:pt x="401" y="357"/>
                    <a:pt x="400" y="357"/>
                  </a:cubicBezTo>
                  <a:cubicBezTo>
                    <a:pt x="401" y="357"/>
                    <a:pt x="401" y="357"/>
                    <a:pt x="401" y="357"/>
                  </a:cubicBezTo>
                  <a:cubicBezTo>
                    <a:pt x="401" y="357"/>
                    <a:pt x="400" y="356"/>
                    <a:pt x="400" y="356"/>
                  </a:cubicBezTo>
                  <a:cubicBezTo>
                    <a:pt x="400" y="356"/>
                    <a:pt x="400" y="355"/>
                    <a:pt x="400" y="355"/>
                  </a:cubicBezTo>
                  <a:cubicBezTo>
                    <a:pt x="400" y="355"/>
                    <a:pt x="401" y="356"/>
                    <a:pt x="400" y="355"/>
                  </a:cubicBezTo>
                  <a:cubicBezTo>
                    <a:pt x="400" y="355"/>
                    <a:pt x="400" y="355"/>
                    <a:pt x="400" y="355"/>
                  </a:cubicBezTo>
                  <a:cubicBezTo>
                    <a:pt x="400" y="355"/>
                    <a:pt x="400" y="355"/>
                    <a:pt x="400" y="355"/>
                  </a:cubicBezTo>
                  <a:cubicBezTo>
                    <a:pt x="401" y="355"/>
                    <a:pt x="400" y="354"/>
                    <a:pt x="400" y="354"/>
                  </a:cubicBezTo>
                  <a:cubicBezTo>
                    <a:pt x="400" y="354"/>
                    <a:pt x="402" y="355"/>
                    <a:pt x="402" y="355"/>
                  </a:cubicBezTo>
                  <a:cubicBezTo>
                    <a:pt x="401" y="354"/>
                    <a:pt x="401" y="354"/>
                    <a:pt x="401" y="354"/>
                  </a:cubicBezTo>
                  <a:cubicBezTo>
                    <a:pt x="401" y="354"/>
                    <a:pt x="401" y="354"/>
                    <a:pt x="401" y="354"/>
                  </a:cubicBezTo>
                  <a:cubicBezTo>
                    <a:pt x="402" y="354"/>
                    <a:pt x="402" y="354"/>
                    <a:pt x="402" y="354"/>
                  </a:cubicBezTo>
                  <a:cubicBezTo>
                    <a:pt x="402" y="353"/>
                    <a:pt x="401" y="353"/>
                    <a:pt x="401" y="353"/>
                  </a:cubicBezTo>
                  <a:cubicBezTo>
                    <a:pt x="401" y="353"/>
                    <a:pt x="401" y="353"/>
                    <a:pt x="401" y="353"/>
                  </a:cubicBezTo>
                  <a:cubicBezTo>
                    <a:pt x="401" y="352"/>
                    <a:pt x="401" y="353"/>
                    <a:pt x="401" y="352"/>
                  </a:cubicBezTo>
                  <a:cubicBezTo>
                    <a:pt x="401" y="352"/>
                    <a:pt x="400" y="352"/>
                    <a:pt x="400" y="352"/>
                  </a:cubicBezTo>
                  <a:cubicBezTo>
                    <a:pt x="400" y="352"/>
                    <a:pt x="401" y="352"/>
                    <a:pt x="400" y="352"/>
                  </a:cubicBezTo>
                  <a:cubicBezTo>
                    <a:pt x="401" y="352"/>
                    <a:pt x="400" y="351"/>
                    <a:pt x="400" y="351"/>
                  </a:cubicBezTo>
                  <a:cubicBezTo>
                    <a:pt x="400" y="351"/>
                    <a:pt x="399" y="350"/>
                    <a:pt x="399" y="350"/>
                  </a:cubicBezTo>
                  <a:cubicBezTo>
                    <a:pt x="399" y="350"/>
                    <a:pt x="399" y="351"/>
                    <a:pt x="399" y="351"/>
                  </a:cubicBezTo>
                  <a:cubicBezTo>
                    <a:pt x="399" y="351"/>
                    <a:pt x="399" y="350"/>
                    <a:pt x="399" y="350"/>
                  </a:cubicBezTo>
                  <a:cubicBezTo>
                    <a:pt x="399" y="350"/>
                    <a:pt x="398" y="351"/>
                    <a:pt x="398" y="351"/>
                  </a:cubicBezTo>
                  <a:cubicBezTo>
                    <a:pt x="398" y="351"/>
                    <a:pt x="398" y="351"/>
                    <a:pt x="398" y="351"/>
                  </a:cubicBezTo>
                  <a:cubicBezTo>
                    <a:pt x="398" y="351"/>
                    <a:pt x="397" y="352"/>
                    <a:pt x="397" y="352"/>
                  </a:cubicBezTo>
                  <a:cubicBezTo>
                    <a:pt x="397" y="352"/>
                    <a:pt x="397" y="352"/>
                    <a:pt x="397" y="352"/>
                  </a:cubicBezTo>
                  <a:cubicBezTo>
                    <a:pt x="397" y="351"/>
                    <a:pt x="395" y="352"/>
                    <a:pt x="395" y="352"/>
                  </a:cubicBezTo>
                  <a:cubicBezTo>
                    <a:pt x="395" y="352"/>
                    <a:pt x="395" y="352"/>
                    <a:pt x="395" y="352"/>
                  </a:cubicBezTo>
                  <a:cubicBezTo>
                    <a:pt x="395" y="352"/>
                    <a:pt x="395" y="352"/>
                    <a:pt x="394" y="352"/>
                  </a:cubicBezTo>
                  <a:cubicBezTo>
                    <a:pt x="394" y="353"/>
                    <a:pt x="393" y="352"/>
                    <a:pt x="393" y="352"/>
                  </a:cubicBezTo>
                  <a:cubicBezTo>
                    <a:pt x="392" y="352"/>
                    <a:pt x="392" y="352"/>
                    <a:pt x="393" y="352"/>
                  </a:cubicBezTo>
                  <a:cubicBezTo>
                    <a:pt x="393" y="352"/>
                    <a:pt x="392" y="352"/>
                    <a:pt x="392" y="352"/>
                  </a:cubicBezTo>
                  <a:cubicBezTo>
                    <a:pt x="392" y="353"/>
                    <a:pt x="392" y="353"/>
                    <a:pt x="392" y="353"/>
                  </a:cubicBezTo>
                  <a:cubicBezTo>
                    <a:pt x="392" y="354"/>
                    <a:pt x="391" y="353"/>
                    <a:pt x="392" y="353"/>
                  </a:cubicBezTo>
                  <a:cubicBezTo>
                    <a:pt x="391" y="353"/>
                    <a:pt x="391" y="353"/>
                    <a:pt x="391" y="353"/>
                  </a:cubicBezTo>
                  <a:cubicBezTo>
                    <a:pt x="391" y="353"/>
                    <a:pt x="391" y="352"/>
                    <a:pt x="391" y="352"/>
                  </a:cubicBezTo>
                  <a:cubicBezTo>
                    <a:pt x="391" y="352"/>
                    <a:pt x="390" y="352"/>
                    <a:pt x="390" y="352"/>
                  </a:cubicBezTo>
                  <a:cubicBezTo>
                    <a:pt x="390" y="352"/>
                    <a:pt x="390" y="352"/>
                    <a:pt x="390" y="352"/>
                  </a:cubicBezTo>
                  <a:cubicBezTo>
                    <a:pt x="390" y="352"/>
                    <a:pt x="389" y="352"/>
                    <a:pt x="389" y="352"/>
                  </a:cubicBezTo>
                  <a:close/>
                  <a:moveTo>
                    <a:pt x="389" y="350"/>
                  </a:moveTo>
                  <a:cubicBezTo>
                    <a:pt x="389" y="349"/>
                    <a:pt x="389" y="350"/>
                    <a:pt x="389" y="350"/>
                  </a:cubicBezTo>
                  <a:close/>
                  <a:moveTo>
                    <a:pt x="466" y="311"/>
                  </a:moveTo>
                  <a:cubicBezTo>
                    <a:pt x="466" y="310"/>
                    <a:pt x="466" y="312"/>
                    <a:pt x="466" y="311"/>
                  </a:cubicBezTo>
                  <a:close/>
                  <a:moveTo>
                    <a:pt x="401" y="347"/>
                  </a:moveTo>
                  <a:cubicBezTo>
                    <a:pt x="401" y="347"/>
                    <a:pt x="401" y="347"/>
                    <a:pt x="401" y="347"/>
                  </a:cubicBezTo>
                  <a:cubicBezTo>
                    <a:pt x="401" y="347"/>
                    <a:pt x="400" y="348"/>
                    <a:pt x="400" y="348"/>
                  </a:cubicBezTo>
                  <a:cubicBezTo>
                    <a:pt x="400" y="347"/>
                    <a:pt x="400" y="348"/>
                    <a:pt x="400" y="348"/>
                  </a:cubicBezTo>
                  <a:cubicBezTo>
                    <a:pt x="400" y="348"/>
                    <a:pt x="399" y="348"/>
                    <a:pt x="399" y="348"/>
                  </a:cubicBezTo>
                  <a:cubicBezTo>
                    <a:pt x="399" y="348"/>
                    <a:pt x="400" y="348"/>
                    <a:pt x="400" y="348"/>
                  </a:cubicBezTo>
                  <a:cubicBezTo>
                    <a:pt x="400" y="348"/>
                    <a:pt x="400" y="348"/>
                    <a:pt x="400" y="348"/>
                  </a:cubicBezTo>
                  <a:cubicBezTo>
                    <a:pt x="401" y="348"/>
                    <a:pt x="401" y="348"/>
                    <a:pt x="401" y="348"/>
                  </a:cubicBezTo>
                  <a:cubicBezTo>
                    <a:pt x="401" y="347"/>
                    <a:pt x="402" y="347"/>
                    <a:pt x="402" y="347"/>
                  </a:cubicBezTo>
                  <a:cubicBezTo>
                    <a:pt x="402" y="347"/>
                    <a:pt x="402" y="346"/>
                    <a:pt x="402" y="346"/>
                  </a:cubicBezTo>
                  <a:cubicBezTo>
                    <a:pt x="402" y="346"/>
                    <a:pt x="402" y="346"/>
                    <a:pt x="402" y="346"/>
                  </a:cubicBezTo>
                  <a:cubicBezTo>
                    <a:pt x="402" y="346"/>
                    <a:pt x="402" y="346"/>
                    <a:pt x="402" y="346"/>
                  </a:cubicBezTo>
                  <a:cubicBezTo>
                    <a:pt x="402" y="346"/>
                    <a:pt x="402" y="346"/>
                    <a:pt x="402" y="346"/>
                  </a:cubicBezTo>
                  <a:cubicBezTo>
                    <a:pt x="402" y="346"/>
                    <a:pt x="402" y="347"/>
                    <a:pt x="401" y="347"/>
                  </a:cubicBezTo>
                  <a:close/>
                  <a:moveTo>
                    <a:pt x="392" y="352"/>
                  </a:moveTo>
                  <a:cubicBezTo>
                    <a:pt x="392" y="352"/>
                    <a:pt x="392" y="352"/>
                    <a:pt x="392" y="352"/>
                  </a:cubicBezTo>
                  <a:cubicBezTo>
                    <a:pt x="392" y="352"/>
                    <a:pt x="392" y="352"/>
                    <a:pt x="392" y="352"/>
                  </a:cubicBezTo>
                  <a:close/>
                  <a:moveTo>
                    <a:pt x="383" y="346"/>
                  </a:moveTo>
                  <a:cubicBezTo>
                    <a:pt x="383" y="347"/>
                    <a:pt x="383" y="346"/>
                    <a:pt x="383" y="346"/>
                  </a:cubicBezTo>
                  <a:cubicBezTo>
                    <a:pt x="383" y="346"/>
                    <a:pt x="383" y="346"/>
                    <a:pt x="383" y="346"/>
                  </a:cubicBezTo>
                  <a:close/>
                  <a:moveTo>
                    <a:pt x="290" y="246"/>
                  </a:moveTo>
                  <a:cubicBezTo>
                    <a:pt x="289" y="244"/>
                    <a:pt x="288" y="247"/>
                    <a:pt x="290" y="246"/>
                  </a:cubicBezTo>
                  <a:cubicBezTo>
                    <a:pt x="290" y="247"/>
                    <a:pt x="290" y="247"/>
                    <a:pt x="290" y="246"/>
                  </a:cubicBezTo>
                  <a:close/>
                  <a:moveTo>
                    <a:pt x="366" y="309"/>
                  </a:moveTo>
                  <a:cubicBezTo>
                    <a:pt x="366" y="310"/>
                    <a:pt x="366" y="310"/>
                    <a:pt x="366" y="310"/>
                  </a:cubicBezTo>
                  <a:cubicBezTo>
                    <a:pt x="366" y="310"/>
                    <a:pt x="366" y="309"/>
                    <a:pt x="366" y="309"/>
                  </a:cubicBezTo>
                  <a:close/>
                  <a:moveTo>
                    <a:pt x="366" y="310"/>
                  </a:moveTo>
                  <a:cubicBezTo>
                    <a:pt x="366" y="309"/>
                    <a:pt x="366" y="309"/>
                    <a:pt x="366" y="309"/>
                  </a:cubicBezTo>
                  <a:cubicBezTo>
                    <a:pt x="365" y="309"/>
                    <a:pt x="365" y="310"/>
                    <a:pt x="366" y="310"/>
                  </a:cubicBezTo>
                  <a:close/>
                  <a:moveTo>
                    <a:pt x="282" y="239"/>
                  </a:moveTo>
                  <a:cubicBezTo>
                    <a:pt x="282" y="238"/>
                    <a:pt x="282" y="239"/>
                    <a:pt x="282" y="239"/>
                  </a:cubicBezTo>
                  <a:close/>
                  <a:moveTo>
                    <a:pt x="365" y="310"/>
                  </a:moveTo>
                  <a:cubicBezTo>
                    <a:pt x="365" y="310"/>
                    <a:pt x="365" y="310"/>
                    <a:pt x="365" y="310"/>
                  </a:cubicBezTo>
                  <a:cubicBezTo>
                    <a:pt x="365" y="310"/>
                    <a:pt x="365" y="310"/>
                    <a:pt x="365" y="310"/>
                  </a:cubicBezTo>
                  <a:close/>
                  <a:moveTo>
                    <a:pt x="365" y="310"/>
                  </a:moveTo>
                  <a:cubicBezTo>
                    <a:pt x="365" y="310"/>
                    <a:pt x="365" y="309"/>
                    <a:pt x="365" y="310"/>
                  </a:cubicBezTo>
                  <a:cubicBezTo>
                    <a:pt x="365" y="310"/>
                    <a:pt x="366" y="310"/>
                    <a:pt x="365" y="310"/>
                  </a:cubicBezTo>
                  <a:close/>
                  <a:moveTo>
                    <a:pt x="374" y="343"/>
                  </a:moveTo>
                  <a:cubicBezTo>
                    <a:pt x="374" y="343"/>
                    <a:pt x="374" y="343"/>
                    <a:pt x="374" y="343"/>
                  </a:cubicBezTo>
                  <a:cubicBezTo>
                    <a:pt x="374" y="343"/>
                    <a:pt x="374" y="343"/>
                    <a:pt x="374" y="344"/>
                  </a:cubicBezTo>
                  <a:cubicBezTo>
                    <a:pt x="374" y="344"/>
                    <a:pt x="375" y="345"/>
                    <a:pt x="375" y="344"/>
                  </a:cubicBezTo>
                  <a:cubicBezTo>
                    <a:pt x="375" y="344"/>
                    <a:pt x="375" y="343"/>
                    <a:pt x="374" y="343"/>
                  </a:cubicBezTo>
                  <a:close/>
                  <a:moveTo>
                    <a:pt x="369" y="317"/>
                  </a:moveTo>
                  <a:cubicBezTo>
                    <a:pt x="369" y="316"/>
                    <a:pt x="369" y="317"/>
                    <a:pt x="369" y="317"/>
                  </a:cubicBezTo>
                  <a:close/>
                  <a:moveTo>
                    <a:pt x="373" y="342"/>
                  </a:moveTo>
                  <a:cubicBezTo>
                    <a:pt x="373" y="342"/>
                    <a:pt x="373" y="342"/>
                    <a:pt x="373" y="342"/>
                  </a:cubicBezTo>
                  <a:cubicBezTo>
                    <a:pt x="373" y="342"/>
                    <a:pt x="374" y="342"/>
                    <a:pt x="373" y="342"/>
                  </a:cubicBezTo>
                  <a:close/>
                  <a:moveTo>
                    <a:pt x="365" y="310"/>
                  </a:moveTo>
                  <a:cubicBezTo>
                    <a:pt x="365" y="310"/>
                    <a:pt x="365" y="310"/>
                    <a:pt x="365" y="309"/>
                  </a:cubicBezTo>
                  <a:cubicBezTo>
                    <a:pt x="365" y="310"/>
                    <a:pt x="365" y="310"/>
                    <a:pt x="365" y="310"/>
                  </a:cubicBezTo>
                  <a:close/>
                  <a:moveTo>
                    <a:pt x="373" y="341"/>
                  </a:moveTo>
                  <a:cubicBezTo>
                    <a:pt x="373" y="340"/>
                    <a:pt x="372" y="340"/>
                    <a:pt x="372" y="340"/>
                  </a:cubicBezTo>
                  <a:cubicBezTo>
                    <a:pt x="372" y="340"/>
                    <a:pt x="373" y="341"/>
                    <a:pt x="373" y="341"/>
                  </a:cubicBezTo>
                  <a:cubicBezTo>
                    <a:pt x="373" y="341"/>
                    <a:pt x="373" y="341"/>
                    <a:pt x="373" y="341"/>
                  </a:cubicBezTo>
                  <a:cubicBezTo>
                    <a:pt x="373" y="341"/>
                    <a:pt x="373" y="341"/>
                    <a:pt x="373" y="341"/>
                  </a:cubicBezTo>
                  <a:close/>
                  <a:moveTo>
                    <a:pt x="363" y="309"/>
                  </a:moveTo>
                  <a:cubicBezTo>
                    <a:pt x="363" y="309"/>
                    <a:pt x="364" y="309"/>
                    <a:pt x="363" y="309"/>
                  </a:cubicBezTo>
                  <a:cubicBezTo>
                    <a:pt x="363" y="309"/>
                    <a:pt x="363" y="309"/>
                    <a:pt x="363" y="309"/>
                  </a:cubicBezTo>
                  <a:close/>
                  <a:moveTo>
                    <a:pt x="363" y="309"/>
                  </a:moveTo>
                  <a:cubicBezTo>
                    <a:pt x="363" y="309"/>
                    <a:pt x="363" y="309"/>
                    <a:pt x="363" y="309"/>
                  </a:cubicBezTo>
                  <a:cubicBezTo>
                    <a:pt x="363" y="309"/>
                    <a:pt x="363" y="309"/>
                    <a:pt x="363" y="309"/>
                  </a:cubicBezTo>
                  <a:close/>
                  <a:moveTo>
                    <a:pt x="363" y="309"/>
                  </a:moveTo>
                  <a:cubicBezTo>
                    <a:pt x="363" y="309"/>
                    <a:pt x="363" y="309"/>
                    <a:pt x="363" y="309"/>
                  </a:cubicBezTo>
                  <a:close/>
                  <a:moveTo>
                    <a:pt x="365" y="310"/>
                  </a:moveTo>
                  <a:cubicBezTo>
                    <a:pt x="365" y="310"/>
                    <a:pt x="365" y="309"/>
                    <a:pt x="365" y="309"/>
                  </a:cubicBezTo>
                  <a:cubicBezTo>
                    <a:pt x="364" y="309"/>
                    <a:pt x="364" y="310"/>
                    <a:pt x="365" y="310"/>
                  </a:cubicBezTo>
                  <a:close/>
                  <a:moveTo>
                    <a:pt x="365" y="310"/>
                  </a:moveTo>
                  <a:cubicBezTo>
                    <a:pt x="365" y="310"/>
                    <a:pt x="365" y="310"/>
                    <a:pt x="365" y="310"/>
                  </a:cubicBezTo>
                  <a:cubicBezTo>
                    <a:pt x="365" y="310"/>
                    <a:pt x="365" y="310"/>
                    <a:pt x="365" y="310"/>
                  </a:cubicBezTo>
                  <a:close/>
                  <a:moveTo>
                    <a:pt x="365" y="309"/>
                  </a:moveTo>
                  <a:cubicBezTo>
                    <a:pt x="365" y="309"/>
                    <a:pt x="365" y="309"/>
                    <a:pt x="365" y="309"/>
                  </a:cubicBezTo>
                  <a:cubicBezTo>
                    <a:pt x="365" y="310"/>
                    <a:pt x="365" y="309"/>
                    <a:pt x="365" y="309"/>
                  </a:cubicBezTo>
                  <a:close/>
                  <a:moveTo>
                    <a:pt x="385" y="357"/>
                  </a:moveTo>
                  <a:cubicBezTo>
                    <a:pt x="386" y="356"/>
                    <a:pt x="386" y="355"/>
                    <a:pt x="385" y="355"/>
                  </a:cubicBezTo>
                  <a:cubicBezTo>
                    <a:pt x="385" y="355"/>
                    <a:pt x="385" y="354"/>
                    <a:pt x="385" y="354"/>
                  </a:cubicBezTo>
                  <a:cubicBezTo>
                    <a:pt x="386" y="355"/>
                    <a:pt x="386" y="355"/>
                    <a:pt x="387" y="355"/>
                  </a:cubicBezTo>
                  <a:cubicBezTo>
                    <a:pt x="386" y="355"/>
                    <a:pt x="385" y="353"/>
                    <a:pt x="385" y="353"/>
                  </a:cubicBezTo>
                  <a:cubicBezTo>
                    <a:pt x="385" y="353"/>
                    <a:pt x="385" y="353"/>
                    <a:pt x="385" y="353"/>
                  </a:cubicBezTo>
                  <a:cubicBezTo>
                    <a:pt x="385" y="353"/>
                    <a:pt x="384" y="353"/>
                    <a:pt x="384" y="353"/>
                  </a:cubicBezTo>
                  <a:cubicBezTo>
                    <a:pt x="384" y="353"/>
                    <a:pt x="384" y="354"/>
                    <a:pt x="385" y="354"/>
                  </a:cubicBezTo>
                  <a:cubicBezTo>
                    <a:pt x="384" y="354"/>
                    <a:pt x="384" y="354"/>
                    <a:pt x="384" y="354"/>
                  </a:cubicBezTo>
                  <a:cubicBezTo>
                    <a:pt x="384" y="353"/>
                    <a:pt x="384" y="353"/>
                    <a:pt x="384" y="353"/>
                  </a:cubicBezTo>
                  <a:cubicBezTo>
                    <a:pt x="383" y="353"/>
                    <a:pt x="383" y="352"/>
                    <a:pt x="383" y="352"/>
                  </a:cubicBezTo>
                  <a:cubicBezTo>
                    <a:pt x="383" y="352"/>
                    <a:pt x="384" y="352"/>
                    <a:pt x="383" y="351"/>
                  </a:cubicBezTo>
                  <a:cubicBezTo>
                    <a:pt x="383" y="351"/>
                    <a:pt x="382" y="351"/>
                    <a:pt x="382" y="350"/>
                  </a:cubicBezTo>
                  <a:cubicBezTo>
                    <a:pt x="382" y="350"/>
                    <a:pt x="382" y="350"/>
                    <a:pt x="382" y="350"/>
                  </a:cubicBezTo>
                  <a:cubicBezTo>
                    <a:pt x="382" y="350"/>
                    <a:pt x="382" y="350"/>
                    <a:pt x="382" y="350"/>
                  </a:cubicBezTo>
                  <a:cubicBezTo>
                    <a:pt x="382" y="350"/>
                    <a:pt x="382" y="350"/>
                    <a:pt x="382" y="350"/>
                  </a:cubicBezTo>
                  <a:cubicBezTo>
                    <a:pt x="382" y="350"/>
                    <a:pt x="382" y="350"/>
                    <a:pt x="382" y="350"/>
                  </a:cubicBezTo>
                  <a:cubicBezTo>
                    <a:pt x="382" y="350"/>
                    <a:pt x="382" y="350"/>
                    <a:pt x="382" y="350"/>
                  </a:cubicBezTo>
                  <a:cubicBezTo>
                    <a:pt x="382" y="350"/>
                    <a:pt x="382" y="350"/>
                    <a:pt x="382" y="350"/>
                  </a:cubicBezTo>
                  <a:cubicBezTo>
                    <a:pt x="383" y="350"/>
                    <a:pt x="382" y="349"/>
                    <a:pt x="382" y="350"/>
                  </a:cubicBezTo>
                  <a:cubicBezTo>
                    <a:pt x="382" y="350"/>
                    <a:pt x="382" y="350"/>
                    <a:pt x="382" y="350"/>
                  </a:cubicBezTo>
                  <a:cubicBezTo>
                    <a:pt x="382" y="350"/>
                    <a:pt x="382" y="350"/>
                    <a:pt x="382" y="350"/>
                  </a:cubicBezTo>
                  <a:cubicBezTo>
                    <a:pt x="382" y="350"/>
                    <a:pt x="382" y="350"/>
                    <a:pt x="383" y="350"/>
                  </a:cubicBezTo>
                  <a:cubicBezTo>
                    <a:pt x="381" y="349"/>
                    <a:pt x="381" y="349"/>
                    <a:pt x="381" y="347"/>
                  </a:cubicBezTo>
                  <a:cubicBezTo>
                    <a:pt x="381" y="347"/>
                    <a:pt x="381" y="347"/>
                    <a:pt x="381" y="347"/>
                  </a:cubicBezTo>
                  <a:cubicBezTo>
                    <a:pt x="381" y="347"/>
                    <a:pt x="381" y="347"/>
                    <a:pt x="381" y="347"/>
                  </a:cubicBezTo>
                  <a:cubicBezTo>
                    <a:pt x="381" y="347"/>
                    <a:pt x="381" y="347"/>
                    <a:pt x="381" y="347"/>
                  </a:cubicBezTo>
                  <a:cubicBezTo>
                    <a:pt x="381" y="347"/>
                    <a:pt x="380" y="346"/>
                    <a:pt x="380" y="346"/>
                  </a:cubicBezTo>
                  <a:cubicBezTo>
                    <a:pt x="380" y="346"/>
                    <a:pt x="380" y="347"/>
                    <a:pt x="381" y="347"/>
                  </a:cubicBezTo>
                  <a:cubicBezTo>
                    <a:pt x="381" y="347"/>
                    <a:pt x="381" y="347"/>
                    <a:pt x="381" y="347"/>
                  </a:cubicBezTo>
                  <a:cubicBezTo>
                    <a:pt x="380" y="347"/>
                    <a:pt x="380" y="346"/>
                    <a:pt x="380" y="346"/>
                  </a:cubicBezTo>
                  <a:cubicBezTo>
                    <a:pt x="379" y="345"/>
                    <a:pt x="379" y="345"/>
                    <a:pt x="379" y="345"/>
                  </a:cubicBezTo>
                  <a:cubicBezTo>
                    <a:pt x="379" y="345"/>
                    <a:pt x="379" y="345"/>
                    <a:pt x="379" y="345"/>
                  </a:cubicBezTo>
                  <a:cubicBezTo>
                    <a:pt x="378" y="344"/>
                    <a:pt x="378" y="344"/>
                    <a:pt x="378" y="344"/>
                  </a:cubicBezTo>
                  <a:cubicBezTo>
                    <a:pt x="378" y="344"/>
                    <a:pt x="378" y="343"/>
                    <a:pt x="378" y="343"/>
                  </a:cubicBezTo>
                  <a:cubicBezTo>
                    <a:pt x="377" y="342"/>
                    <a:pt x="377" y="342"/>
                    <a:pt x="376" y="341"/>
                  </a:cubicBezTo>
                  <a:cubicBezTo>
                    <a:pt x="376" y="341"/>
                    <a:pt x="376" y="341"/>
                    <a:pt x="376" y="341"/>
                  </a:cubicBezTo>
                  <a:cubicBezTo>
                    <a:pt x="376" y="340"/>
                    <a:pt x="376" y="340"/>
                    <a:pt x="375" y="340"/>
                  </a:cubicBezTo>
                  <a:cubicBezTo>
                    <a:pt x="375" y="340"/>
                    <a:pt x="375" y="340"/>
                    <a:pt x="375" y="339"/>
                  </a:cubicBezTo>
                  <a:cubicBezTo>
                    <a:pt x="375" y="339"/>
                    <a:pt x="375" y="339"/>
                    <a:pt x="375" y="339"/>
                  </a:cubicBezTo>
                  <a:cubicBezTo>
                    <a:pt x="375" y="339"/>
                    <a:pt x="375" y="339"/>
                    <a:pt x="375" y="339"/>
                  </a:cubicBezTo>
                  <a:cubicBezTo>
                    <a:pt x="374" y="338"/>
                    <a:pt x="374" y="338"/>
                    <a:pt x="374" y="338"/>
                  </a:cubicBezTo>
                  <a:cubicBezTo>
                    <a:pt x="374" y="338"/>
                    <a:pt x="374" y="338"/>
                    <a:pt x="374" y="338"/>
                  </a:cubicBezTo>
                  <a:cubicBezTo>
                    <a:pt x="373" y="338"/>
                    <a:pt x="373" y="338"/>
                    <a:pt x="373" y="337"/>
                  </a:cubicBezTo>
                  <a:cubicBezTo>
                    <a:pt x="373" y="337"/>
                    <a:pt x="372" y="337"/>
                    <a:pt x="372" y="336"/>
                  </a:cubicBezTo>
                  <a:cubicBezTo>
                    <a:pt x="372" y="336"/>
                    <a:pt x="372" y="336"/>
                    <a:pt x="372" y="336"/>
                  </a:cubicBezTo>
                  <a:cubicBezTo>
                    <a:pt x="372" y="336"/>
                    <a:pt x="372" y="336"/>
                    <a:pt x="372" y="336"/>
                  </a:cubicBezTo>
                  <a:cubicBezTo>
                    <a:pt x="372" y="337"/>
                    <a:pt x="372" y="338"/>
                    <a:pt x="373" y="339"/>
                  </a:cubicBezTo>
                  <a:cubicBezTo>
                    <a:pt x="373" y="340"/>
                    <a:pt x="375" y="343"/>
                    <a:pt x="376" y="344"/>
                  </a:cubicBezTo>
                  <a:cubicBezTo>
                    <a:pt x="377" y="348"/>
                    <a:pt x="379" y="352"/>
                    <a:pt x="382" y="356"/>
                  </a:cubicBezTo>
                  <a:cubicBezTo>
                    <a:pt x="382" y="356"/>
                    <a:pt x="382" y="356"/>
                    <a:pt x="382" y="356"/>
                  </a:cubicBezTo>
                  <a:cubicBezTo>
                    <a:pt x="383" y="356"/>
                    <a:pt x="383" y="356"/>
                    <a:pt x="383" y="356"/>
                  </a:cubicBezTo>
                  <a:cubicBezTo>
                    <a:pt x="383" y="357"/>
                    <a:pt x="383" y="357"/>
                    <a:pt x="383" y="357"/>
                  </a:cubicBezTo>
                  <a:cubicBezTo>
                    <a:pt x="383" y="358"/>
                    <a:pt x="384" y="358"/>
                    <a:pt x="384" y="358"/>
                  </a:cubicBezTo>
                  <a:cubicBezTo>
                    <a:pt x="384" y="358"/>
                    <a:pt x="384" y="358"/>
                    <a:pt x="384" y="358"/>
                  </a:cubicBezTo>
                  <a:cubicBezTo>
                    <a:pt x="384" y="357"/>
                    <a:pt x="384" y="358"/>
                    <a:pt x="384" y="358"/>
                  </a:cubicBezTo>
                  <a:cubicBezTo>
                    <a:pt x="385" y="359"/>
                    <a:pt x="385" y="358"/>
                    <a:pt x="385" y="357"/>
                  </a:cubicBezTo>
                  <a:close/>
                  <a:moveTo>
                    <a:pt x="381" y="347"/>
                  </a:moveTo>
                  <a:cubicBezTo>
                    <a:pt x="381" y="348"/>
                    <a:pt x="381" y="348"/>
                    <a:pt x="381" y="347"/>
                  </a:cubicBezTo>
                  <a:close/>
                  <a:moveTo>
                    <a:pt x="382" y="348"/>
                  </a:moveTo>
                  <a:cubicBezTo>
                    <a:pt x="382" y="348"/>
                    <a:pt x="382" y="348"/>
                    <a:pt x="382" y="348"/>
                  </a:cubicBezTo>
                  <a:cubicBezTo>
                    <a:pt x="382" y="348"/>
                    <a:pt x="382" y="348"/>
                    <a:pt x="382" y="348"/>
                  </a:cubicBezTo>
                  <a:close/>
                  <a:moveTo>
                    <a:pt x="381" y="347"/>
                  </a:moveTo>
                  <a:cubicBezTo>
                    <a:pt x="381" y="348"/>
                    <a:pt x="382" y="348"/>
                    <a:pt x="382" y="348"/>
                  </a:cubicBezTo>
                  <a:cubicBezTo>
                    <a:pt x="382" y="348"/>
                    <a:pt x="381" y="347"/>
                    <a:pt x="381" y="347"/>
                  </a:cubicBezTo>
                  <a:close/>
                  <a:moveTo>
                    <a:pt x="382" y="349"/>
                  </a:moveTo>
                  <a:cubicBezTo>
                    <a:pt x="382" y="348"/>
                    <a:pt x="382" y="348"/>
                    <a:pt x="382" y="348"/>
                  </a:cubicBezTo>
                  <a:cubicBezTo>
                    <a:pt x="382" y="348"/>
                    <a:pt x="382" y="348"/>
                    <a:pt x="382" y="349"/>
                  </a:cubicBezTo>
                  <a:close/>
                  <a:moveTo>
                    <a:pt x="280" y="232"/>
                  </a:moveTo>
                  <a:cubicBezTo>
                    <a:pt x="280" y="232"/>
                    <a:pt x="280" y="232"/>
                    <a:pt x="279" y="232"/>
                  </a:cubicBezTo>
                  <a:cubicBezTo>
                    <a:pt x="279" y="232"/>
                    <a:pt x="280" y="232"/>
                    <a:pt x="280" y="232"/>
                  </a:cubicBezTo>
                  <a:close/>
                  <a:moveTo>
                    <a:pt x="382" y="348"/>
                  </a:moveTo>
                  <a:cubicBezTo>
                    <a:pt x="382" y="348"/>
                    <a:pt x="382" y="348"/>
                    <a:pt x="382" y="348"/>
                  </a:cubicBezTo>
                  <a:cubicBezTo>
                    <a:pt x="382" y="348"/>
                    <a:pt x="382" y="348"/>
                    <a:pt x="382" y="348"/>
                  </a:cubicBezTo>
                  <a:close/>
                  <a:moveTo>
                    <a:pt x="383" y="348"/>
                  </a:moveTo>
                  <a:cubicBezTo>
                    <a:pt x="383" y="348"/>
                    <a:pt x="383" y="349"/>
                    <a:pt x="382" y="349"/>
                  </a:cubicBezTo>
                  <a:cubicBezTo>
                    <a:pt x="383" y="349"/>
                    <a:pt x="383" y="349"/>
                    <a:pt x="383" y="348"/>
                  </a:cubicBezTo>
                  <a:close/>
                  <a:moveTo>
                    <a:pt x="374" y="342"/>
                  </a:moveTo>
                  <a:cubicBezTo>
                    <a:pt x="374" y="342"/>
                    <a:pt x="374" y="342"/>
                    <a:pt x="374" y="342"/>
                  </a:cubicBezTo>
                  <a:cubicBezTo>
                    <a:pt x="374" y="342"/>
                    <a:pt x="374" y="342"/>
                    <a:pt x="374" y="342"/>
                  </a:cubicBezTo>
                  <a:close/>
                  <a:moveTo>
                    <a:pt x="376" y="346"/>
                  </a:moveTo>
                  <a:cubicBezTo>
                    <a:pt x="376" y="346"/>
                    <a:pt x="376" y="346"/>
                    <a:pt x="376" y="346"/>
                  </a:cubicBezTo>
                  <a:cubicBezTo>
                    <a:pt x="377" y="347"/>
                    <a:pt x="376" y="345"/>
                    <a:pt x="376" y="346"/>
                  </a:cubicBezTo>
                  <a:close/>
                  <a:moveTo>
                    <a:pt x="376" y="347"/>
                  </a:moveTo>
                  <a:cubicBezTo>
                    <a:pt x="376" y="347"/>
                    <a:pt x="376" y="349"/>
                    <a:pt x="377" y="348"/>
                  </a:cubicBezTo>
                  <a:cubicBezTo>
                    <a:pt x="377" y="348"/>
                    <a:pt x="377" y="348"/>
                    <a:pt x="377" y="348"/>
                  </a:cubicBezTo>
                  <a:cubicBezTo>
                    <a:pt x="377" y="348"/>
                    <a:pt x="376" y="347"/>
                    <a:pt x="376" y="347"/>
                  </a:cubicBezTo>
                  <a:close/>
                  <a:moveTo>
                    <a:pt x="376" y="346"/>
                  </a:moveTo>
                  <a:cubicBezTo>
                    <a:pt x="376" y="346"/>
                    <a:pt x="375" y="345"/>
                    <a:pt x="376" y="346"/>
                  </a:cubicBezTo>
                  <a:close/>
                  <a:moveTo>
                    <a:pt x="374" y="342"/>
                  </a:moveTo>
                  <a:cubicBezTo>
                    <a:pt x="374" y="342"/>
                    <a:pt x="374" y="342"/>
                    <a:pt x="374" y="342"/>
                  </a:cubicBezTo>
                  <a:cubicBezTo>
                    <a:pt x="374" y="342"/>
                    <a:pt x="374" y="342"/>
                    <a:pt x="374" y="342"/>
                  </a:cubicBezTo>
                  <a:close/>
                  <a:moveTo>
                    <a:pt x="376" y="346"/>
                  </a:moveTo>
                  <a:cubicBezTo>
                    <a:pt x="376" y="346"/>
                    <a:pt x="376" y="346"/>
                    <a:pt x="376" y="346"/>
                  </a:cubicBezTo>
                  <a:cubicBezTo>
                    <a:pt x="376" y="346"/>
                    <a:pt x="376" y="347"/>
                    <a:pt x="376" y="346"/>
                  </a:cubicBezTo>
                  <a:close/>
                  <a:moveTo>
                    <a:pt x="381" y="356"/>
                  </a:moveTo>
                  <a:cubicBezTo>
                    <a:pt x="381" y="356"/>
                    <a:pt x="381" y="356"/>
                    <a:pt x="381" y="356"/>
                  </a:cubicBezTo>
                  <a:cubicBezTo>
                    <a:pt x="380" y="355"/>
                    <a:pt x="380" y="355"/>
                    <a:pt x="381" y="356"/>
                  </a:cubicBezTo>
                  <a:close/>
                  <a:moveTo>
                    <a:pt x="377" y="349"/>
                  </a:moveTo>
                  <a:cubicBezTo>
                    <a:pt x="377" y="349"/>
                    <a:pt x="377" y="350"/>
                    <a:pt x="378" y="350"/>
                  </a:cubicBezTo>
                  <a:cubicBezTo>
                    <a:pt x="377" y="350"/>
                    <a:pt x="377" y="349"/>
                    <a:pt x="377" y="349"/>
                  </a:cubicBezTo>
                  <a:cubicBezTo>
                    <a:pt x="377" y="349"/>
                    <a:pt x="377" y="349"/>
                    <a:pt x="377" y="349"/>
                  </a:cubicBezTo>
                  <a:close/>
                  <a:moveTo>
                    <a:pt x="378" y="350"/>
                  </a:moveTo>
                  <a:cubicBezTo>
                    <a:pt x="377" y="350"/>
                    <a:pt x="378" y="351"/>
                    <a:pt x="378" y="351"/>
                  </a:cubicBezTo>
                  <a:cubicBezTo>
                    <a:pt x="378" y="350"/>
                    <a:pt x="378" y="350"/>
                    <a:pt x="378" y="350"/>
                  </a:cubicBezTo>
                  <a:close/>
                  <a:moveTo>
                    <a:pt x="378" y="351"/>
                  </a:moveTo>
                  <a:cubicBezTo>
                    <a:pt x="378" y="351"/>
                    <a:pt x="378" y="351"/>
                    <a:pt x="378" y="351"/>
                  </a:cubicBezTo>
                  <a:cubicBezTo>
                    <a:pt x="378" y="350"/>
                    <a:pt x="378" y="352"/>
                    <a:pt x="378" y="351"/>
                  </a:cubicBezTo>
                  <a:close/>
                  <a:moveTo>
                    <a:pt x="482" y="429"/>
                  </a:moveTo>
                  <a:cubicBezTo>
                    <a:pt x="482" y="429"/>
                    <a:pt x="482" y="429"/>
                    <a:pt x="482" y="429"/>
                  </a:cubicBezTo>
                  <a:cubicBezTo>
                    <a:pt x="482" y="429"/>
                    <a:pt x="482" y="429"/>
                    <a:pt x="482" y="429"/>
                  </a:cubicBezTo>
                  <a:close/>
                  <a:moveTo>
                    <a:pt x="479" y="428"/>
                  </a:moveTo>
                  <a:cubicBezTo>
                    <a:pt x="479" y="428"/>
                    <a:pt x="479" y="428"/>
                    <a:pt x="479" y="428"/>
                  </a:cubicBezTo>
                  <a:cubicBezTo>
                    <a:pt x="479" y="428"/>
                    <a:pt x="479" y="428"/>
                    <a:pt x="479" y="428"/>
                  </a:cubicBezTo>
                  <a:close/>
                  <a:moveTo>
                    <a:pt x="480" y="430"/>
                  </a:moveTo>
                  <a:cubicBezTo>
                    <a:pt x="480" y="430"/>
                    <a:pt x="480" y="430"/>
                    <a:pt x="480" y="430"/>
                  </a:cubicBezTo>
                  <a:cubicBezTo>
                    <a:pt x="480" y="430"/>
                    <a:pt x="480" y="430"/>
                    <a:pt x="480" y="430"/>
                  </a:cubicBezTo>
                  <a:close/>
                  <a:moveTo>
                    <a:pt x="479" y="428"/>
                  </a:moveTo>
                  <a:cubicBezTo>
                    <a:pt x="479" y="428"/>
                    <a:pt x="479" y="428"/>
                    <a:pt x="479" y="428"/>
                  </a:cubicBezTo>
                  <a:cubicBezTo>
                    <a:pt x="479" y="428"/>
                    <a:pt x="479" y="428"/>
                    <a:pt x="479" y="428"/>
                  </a:cubicBezTo>
                  <a:close/>
                  <a:moveTo>
                    <a:pt x="480" y="429"/>
                  </a:moveTo>
                  <a:cubicBezTo>
                    <a:pt x="480" y="429"/>
                    <a:pt x="480" y="429"/>
                    <a:pt x="480" y="429"/>
                  </a:cubicBezTo>
                  <a:cubicBezTo>
                    <a:pt x="480" y="429"/>
                    <a:pt x="479" y="429"/>
                    <a:pt x="479" y="429"/>
                  </a:cubicBezTo>
                  <a:cubicBezTo>
                    <a:pt x="479" y="429"/>
                    <a:pt x="479" y="429"/>
                    <a:pt x="479" y="429"/>
                  </a:cubicBezTo>
                  <a:cubicBezTo>
                    <a:pt x="479" y="430"/>
                    <a:pt x="479" y="430"/>
                    <a:pt x="479" y="430"/>
                  </a:cubicBezTo>
                  <a:cubicBezTo>
                    <a:pt x="480" y="430"/>
                    <a:pt x="480" y="430"/>
                    <a:pt x="480" y="430"/>
                  </a:cubicBezTo>
                  <a:cubicBezTo>
                    <a:pt x="480" y="430"/>
                    <a:pt x="480" y="430"/>
                    <a:pt x="480" y="430"/>
                  </a:cubicBezTo>
                  <a:cubicBezTo>
                    <a:pt x="480" y="430"/>
                    <a:pt x="480" y="430"/>
                    <a:pt x="480" y="430"/>
                  </a:cubicBezTo>
                  <a:cubicBezTo>
                    <a:pt x="480" y="430"/>
                    <a:pt x="480" y="429"/>
                    <a:pt x="480" y="429"/>
                  </a:cubicBezTo>
                  <a:close/>
                  <a:moveTo>
                    <a:pt x="482" y="429"/>
                  </a:moveTo>
                  <a:cubicBezTo>
                    <a:pt x="481" y="429"/>
                    <a:pt x="481" y="428"/>
                    <a:pt x="481" y="428"/>
                  </a:cubicBezTo>
                  <a:cubicBezTo>
                    <a:pt x="481" y="429"/>
                    <a:pt x="480" y="428"/>
                    <a:pt x="480" y="428"/>
                  </a:cubicBezTo>
                  <a:cubicBezTo>
                    <a:pt x="480" y="428"/>
                    <a:pt x="480" y="429"/>
                    <a:pt x="480" y="429"/>
                  </a:cubicBezTo>
                  <a:cubicBezTo>
                    <a:pt x="481" y="429"/>
                    <a:pt x="481" y="429"/>
                    <a:pt x="481" y="429"/>
                  </a:cubicBezTo>
                  <a:cubicBezTo>
                    <a:pt x="481" y="429"/>
                    <a:pt x="481" y="429"/>
                    <a:pt x="481" y="429"/>
                  </a:cubicBezTo>
                  <a:cubicBezTo>
                    <a:pt x="481" y="429"/>
                    <a:pt x="482" y="429"/>
                    <a:pt x="482" y="429"/>
                  </a:cubicBezTo>
                  <a:cubicBezTo>
                    <a:pt x="482" y="430"/>
                    <a:pt x="482" y="429"/>
                    <a:pt x="482" y="429"/>
                  </a:cubicBezTo>
                  <a:close/>
                  <a:moveTo>
                    <a:pt x="481" y="428"/>
                  </a:moveTo>
                  <a:cubicBezTo>
                    <a:pt x="481" y="428"/>
                    <a:pt x="481" y="428"/>
                    <a:pt x="481" y="428"/>
                  </a:cubicBezTo>
                  <a:cubicBezTo>
                    <a:pt x="481" y="428"/>
                    <a:pt x="481" y="428"/>
                    <a:pt x="481" y="428"/>
                  </a:cubicBezTo>
                  <a:close/>
                  <a:moveTo>
                    <a:pt x="481" y="431"/>
                  </a:moveTo>
                  <a:cubicBezTo>
                    <a:pt x="481" y="431"/>
                    <a:pt x="481" y="431"/>
                    <a:pt x="481" y="431"/>
                  </a:cubicBezTo>
                  <a:cubicBezTo>
                    <a:pt x="481" y="431"/>
                    <a:pt x="481" y="431"/>
                    <a:pt x="481" y="431"/>
                  </a:cubicBezTo>
                  <a:close/>
                  <a:moveTo>
                    <a:pt x="482" y="431"/>
                  </a:moveTo>
                  <a:cubicBezTo>
                    <a:pt x="481" y="431"/>
                    <a:pt x="481" y="431"/>
                    <a:pt x="481" y="431"/>
                  </a:cubicBezTo>
                  <a:cubicBezTo>
                    <a:pt x="482" y="431"/>
                    <a:pt x="481" y="431"/>
                    <a:pt x="482" y="431"/>
                  </a:cubicBezTo>
                  <a:close/>
                  <a:moveTo>
                    <a:pt x="482" y="433"/>
                  </a:moveTo>
                  <a:cubicBezTo>
                    <a:pt x="482" y="433"/>
                    <a:pt x="482" y="433"/>
                    <a:pt x="482" y="433"/>
                  </a:cubicBezTo>
                  <a:cubicBezTo>
                    <a:pt x="482" y="433"/>
                    <a:pt x="482" y="433"/>
                    <a:pt x="482" y="433"/>
                  </a:cubicBezTo>
                  <a:close/>
                  <a:moveTo>
                    <a:pt x="464" y="412"/>
                  </a:moveTo>
                  <a:cubicBezTo>
                    <a:pt x="465" y="412"/>
                    <a:pt x="464" y="412"/>
                    <a:pt x="464" y="412"/>
                  </a:cubicBezTo>
                  <a:cubicBezTo>
                    <a:pt x="464" y="412"/>
                    <a:pt x="464" y="412"/>
                    <a:pt x="464" y="412"/>
                  </a:cubicBezTo>
                  <a:close/>
                  <a:moveTo>
                    <a:pt x="464" y="411"/>
                  </a:moveTo>
                  <a:cubicBezTo>
                    <a:pt x="464" y="411"/>
                    <a:pt x="464" y="411"/>
                    <a:pt x="464" y="411"/>
                  </a:cubicBezTo>
                  <a:cubicBezTo>
                    <a:pt x="464" y="411"/>
                    <a:pt x="463" y="411"/>
                    <a:pt x="463" y="411"/>
                  </a:cubicBezTo>
                  <a:cubicBezTo>
                    <a:pt x="464" y="411"/>
                    <a:pt x="464" y="411"/>
                    <a:pt x="464" y="411"/>
                  </a:cubicBezTo>
                  <a:close/>
                  <a:moveTo>
                    <a:pt x="465" y="428"/>
                  </a:moveTo>
                  <a:cubicBezTo>
                    <a:pt x="465" y="428"/>
                    <a:pt x="465" y="428"/>
                    <a:pt x="465" y="428"/>
                  </a:cubicBezTo>
                  <a:cubicBezTo>
                    <a:pt x="465" y="428"/>
                    <a:pt x="465" y="427"/>
                    <a:pt x="465" y="428"/>
                  </a:cubicBezTo>
                  <a:close/>
                  <a:moveTo>
                    <a:pt x="463" y="308"/>
                  </a:moveTo>
                  <a:cubicBezTo>
                    <a:pt x="463" y="309"/>
                    <a:pt x="464" y="310"/>
                    <a:pt x="464" y="310"/>
                  </a:cubicBezTo>
                  <a:cubicBezTo>
                    <a:pt x="465" y="310"/>
                    <a:pt x="465" y="310"/>
                    <a:pt x="464" y="310"/>
                  </a:cubicBezTo>
                  <a:cubicBezTo>
                    <a:pt x="464" y="309"/>
                    <a:pt x="464" y="309"/>
                    <a:pt x="463" y="308"/>
                  </a:cubicBezTo>
                  <a:close/>
                  <a:moveTo>
                    <a:pt x="466" y="426"/>
                  </a:moveTo>
                  <a:cubicBezTo>
                    <a:pt x="466" y="426"/>
                    <a:pt x="466" y="426"/>
                    <a:pt x="465" y="426"/>
                  </a:cubicBezTo>
                  <a:cubicBezTo>
                    <a:pt x="466" y="426"/>
                    <a:pt x="465" y="425"/>
                    <a:pt x="465" y="425"/>
                  </a:cubicBezTo>
                  <a:cubicBezTo>
                    <a:pt x="465" y="426"/>
                    <a:pt x="465" y="426"/>
                    <a:pt x="465" y="426"/>
                  </a:cubicBezTo>
                  <a:cubicBezTo>
                    <a:pt x="465" y="426"/>
                    <a:pt x="466" y="426"/>
                    <a:pt x="466" y="426"/>
                  </a:cubicBezTo>
                  <a:close/>
                  <a:moveTo>
                    <a:pt x="466" y="416"/>
                  </a:moveTo>
                  <a:cubicBezTo>
                    <a:pt x="466" y="416"/>
                    <a:pt x="466" y="416"/>
                    <a:pt x="466" y="416"/>
                  </a:cubicBezTo>
                  <a:cubicBezTo>
                    <a:pt x="466" y="415"/>
                    <a:pt x="465" y="416"/>
                    <a:pt x="466" y="416"/>
                  </a:cubicBezTo>
                  <a:close/>
                  <a:moveTo>
                    <a:pt x="465" y="418"/>
                  </a:moveTo>
                  <a:cubicBezTo>
                    <a:pt x="465" y="418"/>
                    <a:pt x="465" y="418"/>
                    <a:pt x="465" y="418"/>
                  </a:cubicBezTo>
                  <a:cubicBezTo>
                    <a:pt x="465" y="418"/>
                    <a:pt x="465" y="418"/>
                    <a:pt x="465" y="418"/>
                  </a:cubicBezTo>
                  <a:close/>
                  <a:moveTo>
                    <a:pt x="466" y="428"/>
                  </a:moveTo>
                  <a:cubicBezTo>
                    <a:pt x="466" y="429"/>
                    <a:pt x="465" y="428"/>
                    <a:pt x="466" y="428"/>
                  </a:cubicBezTo>
                  <a:close/>
                  <a:moveTo>
                    <a:pt x="465" y="418"/>
                  </a:moveTo>
                  <a:cubicBezTo>
                    <a:pt x="465" y="418"/>
                    <a:pt x="465" y="418"/>
                    <a:pt x="465" y="418"/>
                  </a:cubicBezTo>
                  <a:cubicBezTo>
                    <a:pt x="465" y="418"/>
                    <a:pt x="465" y="418"/>
                    <a:pt x="465" y="418"/>
                  </a:cubicBezTo>
                  <a:close/>
                  <a:moveTo>
                    <a:pt x="480" y="431"/>
                  </a:moveTo>
                  <a:cubicBezTo>
                    <a:pt x="480" y="431"/>
                    <a:pt x="480" y="431"/>
                    <a:pt x="480" y="431"/>
                  </a:cubicBezTo>
                  <a:cubicBezTo>
                    <a:pt x="480" y="431"/>
                    <a:pt x="480" y="431"/>
                    <a:pt x="480" y="431"/>
                  </a:cubicBezTo>
                  <a:close/>
                  <a:moveTo>
                    <a:pt x="479" y="430"/>
                  </a:moveTo>
                  <a:cubicBezTo>
                    <a:pt x="479" y="430"/>
                    <a:pt x="479" y="430"/>
                    <a:pt x="479" y="430"/>
                  </a:cubicBezTo>
                  <a:cubicBezTo>
                    <a:pt x="479" y="430"/>
                    <a:pt x="479" y="430"/>
                    <a:pt x="479" y="430"/>
                  </a:cubicBezTo>
                  <a:close/>
                  <a:moveTo>
                    <a:pt x="469" y="427"/>
                  </a:moveTo>
                  <a:cubicBezTo>
                    <a:pt x="469" y="427"/>
                    <a:pt x="469" y="427"/>
                    <a:pt x="469" y="427"/>
                  </a:cubicBezTo>
                  <a:close/>
                  <a:moveTo>
                    <a:pt x="468" y="424"/>
                  </a:moveTo>
                  <a:cubicBezTo>
                    <a:pt x="468" y="424"/>
                    <a:pt x="468" y="424"/>
                    <a:pt x="468" y="424"/>
                  </a:cubicBezTo>
                  <a:cubicBezTo>
                    <a:pt x="468" y="425"/>
                    <a:pt x="468" y="424"/>
                    <a:pt x="468" y="424"/>
                  </a:cubicBezTo>
                  <a:cubicBezTo>
                    <a:pt x="468" y="424"/>
                    <a:pt x="468" y="424"/>
                    <a:pt x="468" y="424"/>
                  </a:cubicBezTo>
                  <a:close/>
                  <a:moveTo>
                    <a:pt x="468" y="425"/>
                  </a:moveTo>
                  <a:cubicBezTo>
                    <a:pt x="468" y="425"/>
                    <a:pt x="468" y="425"/>
                    <a:pt x="468" y="425"/>
                  </a:cubicBezTo>
                  <a:cubicBezTo>
                    <a:pt x="468" y="426"/>
                    <a:pt x="468" y="424"/>
                    <a:pt x="468" y="425"/>
                  </a:cubicBezTo>
                  <a:close/>
                  <a:moveTo>
                    <a:pt x="478" y="429"/>
                  </a:moveTo>
                  <a:cubicBezTo>
                    <a:pt x="478" y="429"/>
                    <a:pt x="478" y="429"/>
                    <a:pt x="478" y="429"/>
                  </a:cubicBezTo>
                  <a:cubicBezTo>
                    <a:pt x="479" y="429"/>
                    <a:pt x="479" y="429"/>
                    <a:pt x="478" y="429"/>
                  </a:cubicBezTo>
                  <a:close/>
                  <a:moveTo>
                    <a:pt x="406" y="328"/>
                  </a:moveTo>
                  <a:cubicBezTo>
                    <a:pt x="406" y="328"/>
                    <a:pt x="405" y="328"/>
                    <a:pt x="405" y="328"/>
                  </a:cubicBezTo>
                  <a:cubicBezTo>
                    <a:pt x="404" y="328"/>
                    <a:pt x="402" y="330"/>
                    <a:pt x="404" y="331"/>
                  </a:cubicBezTo>
                  <a:cubicBezTo>
                    <a:pt x="404" y="332"/>
                    <a:pt x="404" y="332"/>
                    <a:pt x="404" y="331"/>
                  </a:cubicBezTo>
                  <a:cubicBezTo>
                    <a:pt x="405" y="331"/>
                    <a:pt x="405" y="329"/>
                    <a:pt x="406" y="329"/>
                  </a:cubicBezTo>
                  <a:cubicBezTo>
                    <a:pt x="406" y="329"/>
                    <a:pt x="406" y="329"/>
                    <a:pt x="406" y="328"/>
                  </a:cubicBezTo>
                  <a:close/>
                  <a:moveTo>
                    <a:pt x="405" y="334"/>
                  </a:moveTo>
                  <a:cubicBezTo>
                    <a:pt x="405" y="334"/>
                    <a:pt x="405" y="334"/>
                    <a:pt x="405" y="334"/>
                  </a:cubicBezTo>
                  <a:cubicBezTo>
                    <a:pt x="405" y="334"/>
                    <a:pt x="405" y="334"/>
                    <a:pt x="405" y="334"/>
                  </a:cubicBezTo>
                  <a:close/>
                  <a:moveTo>
                    <a:pt x="405" y="335"/>
                  </a:moveTo>
                  <a:cubicBezTo>
                    <a:pt x="405" y="335"/>
                    <a:pt x="405" y="335"/>
                    <a:pt x="405" y="335"/>
                  </a:cubicBezTo>
                  <a:cubicBezTo>
                    <a:pt x="405" y="335"/>
                    <a:pt x="405" y="335"/>
                    <a:pt x="405" y="335"/>
                  </a:cubicBezTo>
                  <a:close/>
                  <a:moveTo>
                    <a:pt x="365" y="309"/>
                  </a:moveTo>
                  <a:cubicBezTo>
                    <a:pt x="365" y="310"/>
                    <a:pt x="365" y="309"/>
                    <a:pt x="365" y="309"/>
                  </a:cubicBezTo>
                  <a:close/>
                  <a:moveTo>
                    <a:pt x="405" y="335"/>
                  </a:moveTo>
                  <a:cubicBezTo>
                    <a:pt x="405" y="335"/>
                    <a:pt x="405" y="335"/>
                    <a:pt x="405" y="335"/>
                  </a:cubicBezTo>
                  <a:cubicBezTo>
                    <a:pt x="405" y="335"/>
                    <a:pt x="405" y="335"/>
                    <a:pt x="405" y="335"/>
                  </a:cubicBezTo>
                  <a:close/>
                  <a:moveTo>
                    <a:pt x="407" y="221"/>
                  </a:moveTo>
                  <a:cubicBezTo>
                    <a:pt x="407" y="221"/>
                    <a:pt x="407" y="221"/>
                    <a:pt x="407" y="221"/>
                  </a:cubicBezTo>
                  <a:cubicBezTo>
                    <a:pt x="407" y="219"/>
                    <a:pt x="407" y="221"/>
                    <a:pt x="407" y="221"/>
                  </a:cubicBezTo>
                  <a:close/>
                  <a:moveTo>
                    <a:pt x="348" y="190"/>
                  </a:moveTo>
                  <a:cubicBezTo>
                    <a:pt x="348" y="189"/>
                    <a:pt x="348" y="189"/>
                    <a:pt x="348" y="189"/>
                  </a:cubicBezTo>
                  <a:cubicBezTo>
                    <a:pt x="347" y="189"/>
                    <a:pt x="347" y="189"/>
                    <a:pt x="348" y="190"/>
                  </a:cubicBezTo>
                  <a:close/>
                  <a:moveTo>
                    <a:pt x="483" y="431"/>
                  </a:moveTo>
                  <a:cubicBezTo>
                    <a:pt x="483" y="432"/>
                    <a:pt x="483" y="431"/>
                    <a:pt x="483" y="431"/>
                  </a:cubicBezTo>
                  <a:cubicBezTo>
                    <a:pt x="483" y="431"/>
                    <a:pt x="483" y="431"/>
                    <a:pt x="483" y="431"/>
                  </a:cubicBezTo>
                  <a:close/>
                  <a:moveTo>
                    <a:pt x="415" y="226"/>
                  </a:moveTo>
                  <a:cubicBezTo>
                    <a:pt x="415" y="226"/>
                    <a:pt x="414" y="225"/>
                    <a:pt x="414" y="225"/>
                  </a:cubicBezTo>
                  <a:cubicBezTo>
                    <a:pt x="414" y="226"/>
                    <a:pt x="414" y="226"/>
                    <a:pt x="415" y="226"/>
                  </a:cubicBezTo>
                  <a:close/>
                  <a:moveTo>
                    <a:pt x="484" y="433"/>
                  </a:moveTo>
                  <a:cubicBezTo>
                    <a:pt x="484" y="434"/>
                    <a:pt x="484" y="433"/>
                    <a:pt x="484" y="433"/>
                  </a:cubicBezTo>
                  <a:cubicBezTo>
                    <a:pt x="484" y="433"/>
                    <a:pt x="484" y="433"/>
                    <a:pt x="484" y="433"/>
                  </a:cubicBezTo>
                  <a:close/>
                  <a:moveTo>
                    <a:pt x="482" y="429"/>
                  </a:moveTo>
                  <a:cubicBezTo>
                    <a:pt x="482" y="429"/>
                    <a:pt x="482" y="429"/>
                    <a:pt x="482" y="429"/>
                  </a:cubicBezTo>
                  <a:cubicBezTo>
                    <a:pt x="482" y="429"/>
                    <a:pt x="482" y="429"/>
                    <a:pt x="482" y="429"/>
                  </a:cubicBezTo>
                  <a:close/>
                  <a:moveTo>
                    <a:pt x="482" y="433"/>
                  </a:moveTo>
                  <a:cubicBezTo>
                    <a:pt x="483" y="433"/>
                    <a:pt x="482" y="433"/>
                    <a:pt x="482" y="433"/>
                  </a:cubicBezTo>
                  <a:cubicBezTo>
                    <a:pt x="482" y="433"/>
                    <a:pt x="482" y="433"/>
                    <a:pt x="482" y="433"/>
                  </a:cubicBezTo>
                  <a:close/>
                  <a:moveTo>
                    <a:pt x="492" y="312"/>
                  </a:moveTo>
                  <a:cubicBezTo>
                    <a:pt x="492" y="312"/>
                    <a:pt x="492" y="312"/>
                    <a:pt x="492" y="312"/>
                  </a:cubicBezTo>
                  <a:cubicBezTo>
                    <a:pt x="492" y="311"/>
                    <a:pt x="490" y="311"/>
                    <a:pt x="492" y="312"/>
                  </a:cubicBezTo>
                  <a:close/>
                  <a:moveTo>
                    <a:pt x="492" y="300"/>
                  </a:moveTo>
                  <a:cubicBezTo>
                    <a:pt x="492" y="300"/>
                    <a:pt x="492" y="300"/>
                    <a:pt x="492" y="300"/>
                  </a:cubicBezTo>
                  <a:cubicBezTo>
                    <a:pt x="492" y="299"/>
                    <a:pt x="491" y="299"/>
                    <a:pt x="492" y="300"/>
                  </a:cubicBezTo>
                  <a:close/>
                  <a:moveTo>
                    <a:pt x="426" y="287"/>
                  </a:moveTo>
                  <a:cubicBezTo>
                    <a:pt x="426" y="287"/>
                    <a:pt x="425" y="287"/>
                    <a:pt x="425" y="287"/>
                  </a:cubicBezTo>
                  <a:cubicBezTo>
                    <a:pt x="425" y="287"/>
                    <a:pt x="425" y="287"/>
                    <a:pt x="425" y="287"/>
                  </a:cubicBezTo>
                  <a:cubicBezTo>
                    <a:pt x="425" y="287"/>
                    <a:pt x="426" y="287"/>
                    <a:pt x="426" y="287"/>
                  </a:cubicBezTo>
                  <a:close/>
                  <a:moveTo>
                    <a:pt x="484" y="433"/>
                  </a:moveTo>
                  <a:cubicBezTo>
                    <a:pt x="484" y="433"/>
                    <a:pt x="484" y="433"/>
                    <a:pt x="484" y="433"/>
                  </a:cubicBezTo>
                  <a:cubicBezTo>
                    <a:pt x="484" y="433"/>
                    <a:pt x="484" y="433"/>
                    <a:pt x="484" y="433"/>
                  </a:cubicBezTo>
                  <a:close/>
                  <a:moveTo>
                    <a:pt x="388" y="327"/>
                  </a:moveTo>
                  <a:cubicBezTo>
                    <a:pt x="388" y="327"/>
                    <a:pt x="388" y="328"/>
                    <a:pt x="389" y="328"/>
                  </a:cubicBezTo>
                  <a:cubicBezTo>
                    <a:pt x="392" y="334"/>
                    <a:pt x="389" y="321"/>
                    <a:pt x="388" y="327"/>
                  </a:cubicBezTo>
                  <a:close/>
                  <a:moveTo>
                    <a:pt x="371" y="184"/>
                  </a:moveTo>
                  <a:cubicBezTo>
                    <a:pt x="371" y="184"/>
                    <a:pt x="371" y="183"/>
                    <a:pt x="371" y="183"/>
                  </a:cubicBezTo>
                  <a:cubicBezTo>
                    <a:pt x="370" y="183"/>
                    <a:pt x="371" y="184"/>
                    <a:pt x="371" y="184"/>
                  </a:cubicBezTo>
                  <a:close/>
                  <a:moveTo>
                    <a:pt x="369" y="171"/>
                  </a:moveTo>
                  <a:cubicBezTo>
                    <a:pt x="368" y="170"/>
                    <a:pt x="369" y="171"/>
                    <a:pt x="369" y="171"/>
                  </a:cubicBezTo>
                  <a:close/>
                  <a:moveTo>
                    <a:pt x="372" y="184"/>
                  </a:moveTo>
                  <a:cubicBezTo>
                    <a:pt x="372" y="184"/>
                    <a:pt x="372" y="184"/>
                    <a:pt x="373" y="184"/>
                  </a:cubicBezTo>
                  <a:cubicBezTo>
                    <a:pt x="373" y="184"/>
                    <a:pt x="373" y="184"/>
                    <a:pt x="372" y="184"/>
                  </a:cubicBezTo>
                  <a:close/>
                  <a:moveTo>
                    <a:pt x="372" y="182"/>
                  </a:moveTo>
                  <a:cubicBezTo>
                    <a:pt x="372" y="182"/>
                    <a:pt x="372" y="181"/>
                    <a:pt x="372" y="182"/>
                  </a:cubicBezTo>
                  <a:cubicBezTo>
                    <a:pt x="372" y="182"/>
                    <a:pt x="372" y="182"/>
                    <a:pt x="372" y="182"/>
                  </a:cubicBezTo>
                  <a:close/>
                  <a:moveTo>
                    <a:pt x="372" y="180"/>
                  </a:moveTo>
                  <a:cubicBezTo>
                    <a:pt x="372" y="180"/>
                    <a:pt x="372" y="180"/>
                    <a:pt x="372" y="180"/>
                  </a:cubicBezTo>
                  <a:cubicBezTo>
                    <a:pt x="372" y="181"/>
                    <a:pt x="372" y="180"/>
                    <a:pt x="372" y="180"/>
                  </a:cubicBezTo>
                  <a:close/>
                  <a:moveTo>
                    <a:pt x="372" y="179"/>
                  </a:moveTo>
                  <a:cubicBezTo>
                    <a:pt x="373" y="179"/>
                    <a:pt x="370" y="178"/>
                    <a:pt x="372" y="179"/>
                  </a:cubicBezTo>
                  <a:cubicBezTo>
                    <a:pt x="372" y="180"/>
                    <a:pt x="372" y="180"/>
                    <a:pt x="372" y="180"/>
                  </a:cubicBezTo>
                  <a:cubicBezTo>
                    <a:pt x="372" y="180"/>
                    <a:pt x="373" y="180"/>
                    <a:pt x="372" y="179"/>
                  </a:cubicBezTo>
                  <a:close/>
                  <a:moveTo>
                    <a:pt x="370" y="183"/>
                  </a:moveTo>
                  <a:cubicBezTo>
                    <a:pt x="370" y="183"/>
                    <a:pt x="370" y="183"/>
                    <a:pt x="370" y="183"/>
                  </a:cubicBezTo>
                  <a:cubicBezTo>
                    <a:pt x="370" y="183"/>
                    <a:pt x="370" y="183"/>
                    <a:pt x="370" y="183"/>
                  </a:cubicBezTo>
                  <a:close/>
                  <a:moveTo>
                    <a:pt x="369" y="159"/>
                  </a:moveTo>
                  <a:cubicBezTo>
                    <a:pt x="369" y="158"/>
                    <a:pt x="368" y="158"/>
                    <a:pt x="369" y="158"/>
                  </a:cubicBezTo>
                  <a:cubicBezTo>
                    <a:pt x="368" y="157"/>
                    <a:pt x="367" y="157"/>
                    <a:pt x="366" y="156"/>
                  </a:cubicBezTo>
                  <a:cubicBezTo>
                    <a:pt x="364" y="154"/>
                    <a:pt x="367" y="159"/>
                    <a:pt x="366" y="159"/>
                  </a:cubicBezTo>
                  <a:cubicBezTo>
                    <a:pt x="366" y="159"/>
                    <a:pt x="366" y="159"/>
                    <a:pt x="366" y="159"/>
                  </a:cubicBezTo>
                  <a:cubicBezTo>
                    <a:pt x="367" y="159"/>
                    <a:pt x="370" y="160"/>
                    <a:pt x="369" y="159"/>
                  </a:cubicBezTo>
                  <a:close/>
                  <a:moveTo>
                    <a:pt x="372" y="158"/>
                  </a:moveTo>
                  <a:cubicBezTo>
                    <a:pt x="372" y="159"/>
                    <a:pt x="372" y="159"/>
                    <a:pt x="372" y="159"/>
                  </a:cubicBezTo>
                  <a:cubicBezTo>
                    <a:pt x="372" y="159"/>
                    <a:pt x="372" y="158"/>
                    <a:pt x="372" y="158"/>
                  </a:cubicBezTo>
                  <a:close/>
                  <a:moveTo>
                    <a:pt x="369" y="158"/>
                  </a:moveTo>
                  <a:cubicBezTo>
                    <a:pt x="369" y="158"/>
                    <a:pt x="369" y="159"/>
                    <a:pt x="369" y="158"/>
                  </a:cubicBezTo>
                  <a:close/>
                  <a:moveTo>
                    <a:pt x="374" y="183"/>
                  </a:moveTo>
                  <a:cubicBezTo>
                    <a:pt x="374" y="183"/>
                    <a:pt x="374" y="183"/>
                    <a:pt x="374" y="182"/>
                  </a:cubicBezTo>
                  <a:cubicBezTo>
                    <a:pt x="373" y="182"/>
                    <a:pt x="373" y="183"/>
                    <a:pt x="374" y="183"/>
                  </a:cubicBezTo>
                  <a:close/>
                  <a:moveTo>
                    <a:pt x="375" y="172"/>
                  </a:moveTo>
                  <a:cubicBezTo>
                    <a:pt x="375" y="172"/>
                    <a:pt x="375" y="172"/>
                    <a:pt x="375" y="172"/>
                  </a:cubicBezTo>
                  <a:cubicBezTo>
                    <a:pt x="375" y="172"/>
                    <a:pt x="375" y="171"/>
                    <a:pt x="375" y="171"/>
                  </a:cubicBezTo>
                  <a:cubicBezTo>
                    <a:pt x="375" y="171"/>
                    <a:pt x="375" y="171"/>
                    <a:pt x="375" y="172"/>
                  </a:cubicBezTo>
                  <a:cubicBezTo>
                    <a:pt x="375" y="172"/>
                    <a:pt x="375" y="172"/>
                    <a:pt x="375" y="172"/>
                  </a:cubicBezTo>
                  <a:close/>
                  <a:moveTo>
                    <a:pt x="377" y="165"/>
                  </a:moveTo>
                  <a:cubicBezTo>
                    <a:pt x="377" y="165"/>
                    <a:pt x="377" y="165"/>
                    <a:pt x="377" y="165"/>
                  </a:cubicBezTo>
                  <a:cubicBezTo>
                    <a:pt x="377" y="166"/>
                    <a:pt x="378" y="165"/>
                    <a:pt x="377" y="165"/>
                  </a:cubicBezTo>
                  <a:close/>
                  <a:moveTo>
                    <a:pt x="371" y="159"/>
                  </a:moveTo>
                  <a:cubicBezTo>
                    <a:pt x="370" y="158"/>
                    <a:pt x="370" y="158"/>
                    <a:pt x="370" y="158"/>
                  </a:cubicBezTo>
                  <a:cubicBezTo>
                    <a:pt x="370" y="158"/>
                    <a:pt x="370" y="158"/>
                    <a:pt x="370" y="158"/>
                  </a:cubicBezTo>
                  <a:cubicBezTo>
                    <a:pt x="369" y="158"/>
                    <a:pt x="369" y="159"/>
                    <a:pt x="370" y="160"/>
                  </a:cubicBezTo>
                  <a:cubicBezTo>
                    <a:pt x="367" y="161"/>
                    <a:pt x="368" y="161"/>
                    <a:pt x="369" y="162"/>
                  </a:cubicBezTo>
                  <a:cubicBezTo>
                    <a:pt x="369" y="162"/>
                    <a:pt x="369" y="162"/>
                    <a:pt x="370" y="162"/>
                  </a:cubicBezTo>
                  <a:cubicBezTo>
                    <a:pt x="370" y="165"/>
                    <a:pt x="370" y="166"/>
                    <a:pt x="373" y="167"/>
                  </a:cubicBezTo>
                  <a:cubicBezTo>
                    <a:pt x="374" y="169"/>
                    <a:pt x="373" y="169"/>
                    <a:pt x="375" y="170"/>
                  </a:cubicBezTo>
                  <a:cubicBezTo>
                    <a:pt x="375" y="170"/>
                    <a:pt x="375" y="170"/>
                    <a:pt x="375" y="170"/>
                  </a:cubicBezTo>
                  <a:cubicBezTo>
                    <a:pt x="375" y="170"/>
                    <a:pt x="376" y="170"/>
                    <a:pt x="376" y="171"/>
                  </a:cubicBezTo>
                  <a:cubicBezTo>
                    <a:pt x="376" y="171"/>
                    <a:pt x="377" y="171"/>
                    <a:pt x="377" y="170"/>
                  </a:cubicBezTo>
                  <a:cubicBezTo>
                    <a:pt x="377" y="170"/>
                    <a:pt x="377" y="170"/>
                    <a:pt x="377" y="169"/>
                  </a:cubicBezTo>
                  <a:cubicBezTo>
                    <a:pt x="376" y="168"/>
                    <a:pt x="377" y="167"/>
                    <a:pt x="377" y="166"/>
                  </a:cubicBezTo>
                  <a:cubicBezTo>
                    <a:pt x="377" y="166"/>
                    <a:pt x="377" y="165"/>
                    <a:pt x="377" y="164"/>
                  </a:cubicBezTo>
                  <a:cubicBezTo>
                    <a:pt x="377" y="165"/>
                    <a:pt x="377" y="163"/>
                    <a:pt x="377" y="163"/>
                  </a:cubicBezTo>
                  <a:cubicBezTo>
                    <a:pt x="376" y="163"/>
                    <a:pt x="376" y="162"/>
                    <a:pt x="376" y="162"/>
                  </a:cubicBezTo>
                  <a:cubicBezTo>
                    <a:pt x="376" y="162"/>
                    <a:pt x="376" y="162"/>
                    <a:pt x="376" y="162"/>
                  </a:cubicBezTo>
                  <a:cubicBezTo>
                    <a:pt x="376" y="162"/>
                    <a:pt x="375" y="161"/>
                    <a:pt x="375" y="161"/>
                  </a:cubicBezTo>
                  <a:cubicBezTo>
                    <a:pt x="375" y="161"/>
                    <a:pt x="375" y="161"/>
                    <a:pt x="375" y="162"/>
                  </a:cubicBezTo>
                  <a:cubicBezTo>
                    <a:pt x="375" y="162"/>
                    <a:pt x="373" y="163"/>
                    <a:pt x="373" y="163"/>
                  </a:cubicBezTo>
                  <a:cubicBezTo>
                    <a:pt x="373" y="161"/>
                    <a:pt x="373" y="162"/>
                    <a:pt x="373" y="162"/>
                  </a:cubicBezTo>
                  <a:cubicBezTo>
                    <a:pt x="373" y="162"/>
                    <a:pt x="374" y="162"/>
                    <a:pt x="374" y="162"/>
                  </a:cubicBezTo>
                  <a:cubicBezTo>
                    <a:pt x="374" y="162"/>
                    <a:pt x="374" y="162"/>
                    <a:pt x="374" y="161"/>
                  </a:cubicBezTo>
                  <a:cubicBezTo>
                    <a:pt x="374" y="161"/>
                    <a:pt x="374" y="160"/>
                    <a:pt x="374" y="160"/>
                  </a:cubicBezTo>
                  <a:cubicBezTo>
                    <a:pt x="373" y="159"/>
                    <a:pt x="371" y="159"/>
                    <a:pt x="371" y="159"/>
                  </a:cubicBezTo>
                  <a:close/>
                  <a:moveTo>
                    <a:pt x="376" y="177"/>
                  </a:moveTo>
                  <a:cubicBezTo>
                    <a:pt x="377" y="176"/>
                    <a:pt x="378" y="176"/>
                    <a:pt x="379" y="176"/>
                  </a:cubicBezTo>
                  <a:cubicBezTo>
                    <a:pt x="379" y="177"/>
                    <a:pt x="379" y="177"/>
                    <a:pt x="380" y="177"/>
                  </a:cubicBezTo>
                  <a:cubicBezTo>
                    <a:pt x="380" y="177"/>
                    <a:pt x="380" y="177"/>
                    <a:pt x="380" y="177"/>
                  </a:cubicBezTo>
                  <a:cubicBezTo>
                    <a:pt x="381" y="177"/>
                    <a:pt x="380" y="177"/>
                    <a:pt x="381" y="178"/>
                  </a:cubicBezTo>
                  <a:cubicBezTo>
                    <a:pt x="381" y="178"/>
                    <a:pt x="381" y="177"/>
                    <a:pt x="381" y="177"/>
                  </a:cubicBezTo>
                  <a:cubicBezTo>
                    <a:pt x="381" y="177"/>
                    <a:pt x="381" y="177"/>
                    <a:pt x="381" y="178"/>
                  </a:cubicBezTo>
                  <a:cubicBezTo>
                    <a:pt x="381" y="178"/>
                    <a:pt x="382" y="178"/>
                    <a:pt x="382" y="178"/>
                  </a:cubicBezTo>
                  <a:cubicBezTo>
                    <a:pt x="383" y="178"/>
                    <a:pt x="384" y="178"/>
                    <a:pt x="384" y="177"/>
                  </a:cubicBezTo>
                  <a:cubicBezTo>
                    <a:pt x="384" y="177"/>
                    <a:pt x="384" y="177"/>
                    <a:pt x="384" y="177"/>
                  </a:cubicBezTo>
                  <a:cubicBezTo>
                    <a:pt x="384" y="177"/>
                    <a:pt x="384" y="176"/>
                    <a:pt x="384" y="176"/>
                  </a:cubicBezTo>
                  <a:cubicBezTo>
                    <a:pt x="384" y="176"/>
                    <a:pt x="384" y="176"/>
                    <a:pt x="384" y="176"/>
                  </a:cubicBezTo>
                  <a:cubicBezTo>
                    <a:pt x="384" y="176"/>
                    <a:pt x="384" y="175"/>
                    <a:pt x="384" y="175"/>
                  </a:cubicBezTo>
                  <a:cubicBezTo>
                    <a:pt x="384" y="175"/>
                    <a:pt x="383" y="174"/>
                    <a:pt x="383" y="175"/>
                  </a:cubicBezTo>
                  <a:cubicBezTo>
                    <a:pt x="383" y="175"/>
                    <a:pt x="383" y="175"/>
                    <a:pt x="383" y="175"/>
                  </a:cubicBezTo>
                  <a:cubicBezTo>
                    <a:pt x="383" y="174"/>
                    <a:pt x="383" y="174"/>
                    <a:pt x="383" y="174"/>
                  </a:cubicBezTo>
                  <a:cubicBezTo>
                    <a:pt x="383" y="173"/>
                    <a:pt x="383" y="173"/>
                    <a:pt x="382" y="173"/>
                  </a:cubicBezTo>
                  <a:cubicBezTo>
                    <a:pt x="383" y="173"/>
                    <a:pt x="383" y="173"/>
                    <a:pt x="383" y="173"/>
                  </a:cubicBezTo>
                  <a:cubicBezTo>
                    <a:pt x="383" y="173"/>
                    <a:pt x="382" y="173"/>
                    <a:pt x="382" y="173"/>
                  </a:cubicBezTo>
                  <a:cubicBezTo>
                    <a:pt x="382" y="173"/>
                    <a:pt x="382" y="172"/>
                    <a:pt x="382" y="172"/>
                  </a:cubicBezTo>
                  <a:cubicBezTo>
                    <a:pt x="382" y="172"/>
                    <a:pt x="382" y="172"/>
                    <a:pt x="382" y="172"/>
                  </a:cubicBezTo>
                  <a:cubicBezTo>
                    <a:pt x="382" y="172"/>
                    <a:pt x="382" y="172"/>
                    <a:pt x="382" y="172"/>
                  </a:cubicBezTo>
                  <a:cubicBezTo>
                    <a:pt x="382" y="172"/>
                    <a:pt x="382" y="171"/>
                    <a:pt x="382" y="171"/>
                  </a:cubicBezTo>
                  <a:cubicBezTo>
                    <a:pt x="381" y="172"/>
                    <a:pt x="380" y="173"/>
                    <a:pt x="380" y="173"/>
                  </a:cubicBezTo>
                  <a:cubicBezTo>
                    <a:pt x="380" y="172"/>
                    <a:pt x="381" y="172"/>
                    <a:pt x="381" y="171"/>
                  </a:cubicBezTo>
                  <a:cubicBezTo>
                    <a:pt x="380" y="169"/>
                    <a:pt x="380" y="169"/>
                    <a:pt x="379" y="169"/>
                  </a:cubicBezTo>
                  <a:cubicBezTo>
                    <a:pt x="379" y="168"/>
                    <a:pt x="379" y="169"/>
                    <a:pt x="379" y="169"/>
                  </a:cubicBezTo>
                  <a:cubicBezTo>
                    <a:pt x="379" y="169"/>
                    <a:pt x="378" y="170"/>
                    <a:pt x="379" y="170"/>
                  </a:cubicBezTo>
                  <a:cubicBezTo>
                    <a:pt x="378" y="169"/>
                    <a:pt x="379" y="171"/>
                    <a:pt x="379" y="171"/>
                  </a:cubicBezTo>
                  <a:cubicBezTo>
                    <a:pt x="378" y="171"/>
                    <a:pt x="377" y="171"/>
                    <a:pt x="378" y="172"/>
                  </a:cubicBezTo>
                  <a:cubicBezTo>
                    <a:pt x="377" y="172"/>
                    <a:pt x="378" y="172"/>
                    <a:pt x="377" y="172"/>
                  </a:cubicBezTo>
                  <a:cubicBezTo>
                    <a:pt x="378" y="173"/>
                    <a:pt x="378" y="173"/>
                    <a:pt x="377" y="173"/>
                  </a:cubicBezTo>
                  <a:cubicBezTo>
                    <a:pt x="377" y="173"/>
                    <a:pt x="376" y="176"/>
                    <a:pt x="376" y="177"/>
                  </a:cubicBezTo>
                  <a:close/>
                  <a:moveTo>
                    <a:pt x="377" y="167"/>
                  </a:moveTo>
                  <a:cubicBezTo>
                    <a:pt x="377" y="167"/>
                    <a:pt x="377" y="167"/>
                    <a:pt x="377" y="167"/>
                  </a:cubicBezTo>
                  <a:cubicBezTo>
                    <a:pt x="377" y="167"/>
                    <a:pt x="377" y="167"/>
                    <a:pt x="377" y="167"/>
                  </a:cubicBezTo>
                  <a:close/>
                  <a:moveTo>
                    <a:pt x="372" y="185"/>
                  </a:moveTo>
                  <a:cubicBezTo>
                    <a:pt x="372" y="185"/>
                    <a:pt x="372" y="184"/>
                    <a:pt x="372" y="184"/>
                  </a:cubicBezTo>
                  <a:cubicBezTo>
                    <a:pt x="372" y="184"/>
                    <a:pt x="372" y="184"/>
                    <a:pt x="371" y="184"/>
                  </a:cubicBezTo>
                  <a:cubicBezTo>
                    <a:pt x="372" y="184"/>
                    <a:pt x="372" y="185"/>
                    <a:pt x="372" y="185"/>
                  </a:cubicBezTo>
                  <a:close/>
                  <a:moveTo>
                    <a:pt x="373" y="182"/>
                  </a:moveTo>
                  <a:cubicBezTo>
                    <a:pt x="374" y="182"/>
                    <a:pt x="374" y="182"/>
                    <a:pt x="374" y="182"/>
                  </a:cubicBezTo>
                  <a:cubicBezTo>
                    <a:pt x="374" y="182"/>
                    <a:pt x="373" y="182"/>
                    <a:pt x="373" y="182"/>
                  </a:cubicBezTo>
                  <a:close/>
                  <a:moveTo>
                    <a:pt x="371" y="184"/>
                  </a:moveTo>
                  <a:cubicBezTo>
                    <a:pt x="371" y="184"/>
                    <a:pt x="371" y="184"/>
                    <a:pt x="371" y="184"/>
                  </a:cubicBezTo>
                  <a:cubicBezTo>
                    <a:pt x="371" y="183"/>
                    <a:pt x="371" y="183"/>
                    <a:pt x="371" y="184"/>
                  </a:cubicBezTo>
                  <a:close/>
                  <a:moveTo>
                    <a:pt x="368" y="155"/>
                  </a:moveTo>
                  <a:cubicBezTo>
                    <a:pt x="368" y="155"/>
                    <a:pt x="368" y="156"/>
                    <a:pt x="368" y="156"/>
                  </a:cubicBezTo>
                  <a:cubicBezTo>
                    <a:pt x="367" y="154"/>
                    <a:pt x="366" y="155"/>
                    <a:pt x="367" y="155"/>
                  </a:cubicBezTo>
                  <a:cubicBezTo>
                    <a:pt x="367" y="155"/>
                    <a:pt x="368" y="158"/>
                    <a:pt x="369" y="158"/>
                  </a:cubicBezTo>
                  <a:cubicBezTo>
                    <a:pt x="369" y="158"/>
                    <a:pt x="369" y="158"/>
                    <a:pt x="369" y="158"/>
                  </a:cubicBezTo>
                  <a:cubicBezTo>
                    <a:pt x="370" y="158"/>
                    <a:pt x="370" y="158"/>
                    <a:pt x="371" y="158"/>
                  </a:cubicBezTo>
                  <a:cubicBezTo>
                    <a:pt x="371" y="158"/>
                    <a:pt x="372" y="158"/>
                    <a:pt x="372" y="158"/>
                  </a:cubicBezTo>
                  <a:cubicBezTo>
                    <a:pt x="372" y="158"/>
                    <a:pt x="372" y="158"/>
                    <a:pt x="372" y="158"/>
                  </a:cubicBezTo>
                  <a:cubicBezTo>
                    <a:pt x="373" y="158"/>
                    <a:pt x="373" y="159"/>
                    <a:pt x="373" y="159"/>
                  </a:cubicBezTo>
                  <a:cubicBezTo>
                    <a:pt x="373" y="159"/>
                    <a:pt x="373" y="159"/>
                    <a:pt x="373" y="159"/>
                  </a:cubicBezTo>
                  <a:cubicBezTo>
                    <a:pt x="373" y="159"/>
                    <a:pt x="373" y="159"/>
                    <a:pt x="373" y="159"/>
                  </a:cubicBezTo>
                  <a:cubicBezTo>
                    <a:pt x="374" y="158"/>
                    <a:pt x="374" y="158"/>
                    <a:pt x="374" y="158"/>
                  </a:cubicBezTo>
                  <a:cubicBezTo>
                    <a:pt x="373" y="158"/>
                    <a:pt x="373" y="157"/>
                    <a:pt x="373" y="157"/>
                  </a:cubicBezTo>
                  <a:cubicBezTo>
                    <a:pt x="373" y="157"/>
                    <a:pt x="373" y="157"/>
                    <a:pt x="373" y="157"/>
                  </a:cubicBezTo>
                  <a:cubicBezTo>
                    <a:pt x="373" y="157"/>
                    <a:pt x="373" y="156"/>
                    <a:pt x="373" y="156"/>
                  </a:cubicBezTo>
                  <a:cubicBezTo>
                    <a:pt x="373" y="156"/>
                    <a:pt x="373" y="156"/>
                    <a:pt x="373" y="156"/>
                  </a:cubicBezTo>
                  <a:cubicBezTo>
                    <a:pt x="375" y="157"/>
                    <a:pt x="373" y="153"/>
                    <a:pt x="373" y="152"/>
                  </a:cubicBezTo>
                  <a:cubicBezTo>
                    <a:pt x="373" y="152"/>
                    <a:pt x="372" y="152"/>
                    <a:pt x="372" y="152"/>
                  </a:cubicBezTo>
                  <a:cubicBezTo>
                    <a:pt x="372" y="152"/>
                    <a:pt x="372" y="152"/>
                    <a:pt x="372" y="152"/>
                  </a:cubicBezTo>
                  <a:cubicBezTo>
                    <a:pt x="372" y="151"/>
                    <a:pt x="372" y="151"/>
                    <a:pt x="372" y="151"/>
                  </a:cubicBezTo>
                  <a:cubicBezTo>
                    <a:pt x="371" y="150"/>
                    <a:pt x="372" y="150"/>
                    <a:pt x="372" y="149"/>
                  </a:cubicBezTo>
                  <a:cubicBezTo>
                    <a:pt x="371" y="149"/>
                    <a:pt x="371" y="149"/>
                    <a:pt x="371" y="149"/>
                  </a:cubicBezTo>
                  <a:cubicBezTo>
                    <a:pt x="371" y="149"/>
                    <a:pt x="371" y="149"/>
                    <a:pt x="371" y="149"/>
                  </a:cubicBezTo>
                  <a:cubicBezTo>
                    <a:pt x="370" y="149"/>
                    <a:pt x="366" y="152"/>
                    <a:pt x="368" y="151"/>
                  </a:cubicBezTo>
                  <a:cubicBezTo>
                    <a:pt x="368" y="152"/>
                    <a:pt x="367" y="153"/>
                    <a:pt x="367" y="153"/>
                  </a:cubicBezTo>
                  <a:cubicBezTo>
                    <a:pt x="367" y="153"/>
                    <a:pt x="366" y="153"/>
                    <a:pt x="367" y="154"/>
                  </a:cubicBezTo>
                  <a:cubicBezTo>
                    <a:pt x="367" y="154"/>
                    <a:pt x="367" y="154"/>
                    <a:pt x="367" y="154"/>
                  </a:cubicBezTo>
                  <a:cubicBezTo>
                    <a:pt x="367" y="154"/>
                    <a:pt x="367" y="154"/>
                    <a:pt x="366" y="154"/>
                  </a:cubicBezTo>
                  <a:cubicBezTo>
                    <a:pt x="366" y="154"/>
                    <a:pt x="368" y="155"/>
                    <a:pt x="368" y="155"/>
                  </a:cubicBezTo>
                  <a:close/>
                  <a:moveTo>
                    <a:pt x="373" y="185"/>
                  </a:moveTo>
                  <a:cubicBezTo>
                    <a:pt x="373" y="185"/>
                    <a:pt x="373" y="185"/>
                    <a:pt x="373" y="185"/>
                  </a:cubicBezTo>
                  <a:cubicBezTo>
                    <a:pt x="373" y="185"/>
                    <a:pt x="373" y="183"/>
                    <a:pt x="373" y="184"/>
                  </a:cubicBezTo>
                  <a:cubicBezTo>
                    <a:pt x="373" y="184"/>
                    <a:pt x="372" y="184"/>
                    <a:pt x="372" y="184"/>
                  </a:cubicBezTo>
                  <a:cubicBezTo>
                    <a:pt x="372" y="184"/>
                    <a:pt x="372" y="185"/>
                    <a:pt x="372" y="185"/>
                  </a:cubicBezTo>
                  <a:cubicBezTo>
                    <a:pt x="373" y="185"/>
                    <a:pt x="372" y="185"/>
                    <a:pt x="373" y="185"/>
                  </a:cubicBezTo>
                  <a:close/>
                  <a:moveTo>
                    <a:pt x="354" y="185"/>
                  </a:moveTo>
                  <a:cubicBezTo>
                    <a:pt x="354" y="185"/>
                    <a:pt x="354" y="185"/>
                    <a:pt x="354" y="185"/>
                  </a:cubicBezTo>
                  <a:cubicBezTo>
                    <a:pt x="354" y="185"/>
                    <a:pt x="354" y="185"/>
                    <a:pt x="354" y="185"/>
                  </a:cubicBezTo>
                  <a:close/>
                  <a:moveTo>
                    <a:pt x="359" y="185"/>
                  </a:moveTo>
                  <a:cubicBezTo>
                    <a:pt x="359" y="185"/>
                    <a:pt x="358" y="184"/>
                    <a:pt x="358" y="185"/>
                  </a:cubicBezTo>
                  <a:cubicBezTo>
                    <a:pt x="358" y="186"/>
                    <a:pt x="359" y="185"/>
                    <a:pt x="359" y="185"/>
                  </a:cubicBezTo>
                  <a:close/>
                  <a:moveTo>
                    <a:pt x="355" y="176"/>
                  </a:moveTo>
                  <a:cubicBezTo>
                    <a:pt x="355" y="176"/>
                    <a:pt x="355" y="175"/>
                    <a:pt x="354" y="175"/>
                  </a:cubicBezTo>
                  <a:cubicBezTo>
                    <a:pt x="354" y="176"/>
                    <a:pt x="353" y="175"/>
                    <a:pt x="355" y="176"/>
                  </a:cubicBezTo>
                  <a:close/>
                  <a:moveTo>
                    <a:pt x="358" y="185"/>
                  </a:moveTo>
                  <a:cubicBezTo>
                    <a:pt x="358" y="184"/>
                    <a:pt x="357" y="185"/>
                    <a:pt x="358" y="185"/>
                  </a:cubicBezTo>
                  <a:close/>
                  <a:moveTo>
                    <a:pt x="358" y="183"/>
                  </a:moveTo>
                  <a:cubicBezTo>
                    <a:pt x="358" y="184"/>
                    <a:pt x="358" y="184"/>
                    <a:pt x="358" y="184"/>
                  </a:cubicBezTo>
                  <a:cubicBezTo>
                    <a:pt x="358" y="184"/>
                    <a:pt x="358" y="184"/>
                    <a:pt x="358" y="183"/>
                  </a:cubicBezTo>
                  <a:close/>
                  <a:moveTo>
                    <a:pt x="368" y="162"/>
                  </a:moveTo>
                  <a:cubicBezTo>
                    <a:pt x="368" y="162"/>
                    <a:pt x="367" y="161"/>
                    <a:pt x="368" y="162"/>
                  </a:cubicBezTo>
                  <a:close/>
                  <a:moveTo>
                    <a:pt x="351" y="140"/>
                  </a:moveTo>
                  <a:cubicBezTo>
                    <a:pt x="351" y="140"/>
                    <a:pt x="350" y="140"/>
                    <a:pt x="349" y="140"/>
                  </a:cubicBezTo>
                  <a:cubicBezTo>
                    <a:pt x="349" y="140"/>
                    <a:pt x="349" y="140"/>
                    <a:pt x="350" y="140"/>
                  </a:cubicBezTo>
                  <a:cubicBezTo>
                    <a:pt x="350" y="140"/>
                    <a:pt x="352" y="142"/>
                    <a:pt x="351" y="140"/>
                  </a:cubicBezTo>
                  <a:close/>
                  <a:moveTo>
                    <a:pt x="354" y="178"/>
                  </a:moveTo>
                  <a:cubicBezTo>
                    <a:pt x="355" y="178"/>
                    <a:pt x="351" y="176"/>
                    <a:pt x="353" y="178"/>
                  </a:cubicBezTo>
                  <a:cubicBezTo>
                    <a:pt x="353" y="180"/>
                    <a:pt x="354" y="179"/>
                    <a:pt x="354" y="178"/>
                  </a:cubicBezTo>
                  <a:close/>
                  <a:moveTo>
                    <a:pt x="498" y="300"/>
                  </a:moveTo>
                  <a:cubicBezTo>
                    <a:pt x="498" y="300"/>
                    <a:pt x="498" y="300"/>
                    <a:pt x="498" y="301"/>
                  </a:cubicBezTo>
                  <a:cubicBezTo>
                    <a:pt x="498" y="300"/>
                    <a:pt x="498" y="300"/>
                    <a:pt x="498" y="300"/>
                  </a:cubicBezTo>
                  <a:close/>
                  <a:moveTo>
                    <a:pt x="354" y="176"/>
                  </a:moveTo>
                  <a:cubicBezTo>
                    <a:pt x="354" y="175"/>
                    <a:pt x="353" y="174"/>
                    <a:pt x="353" y="175"/>
                  </a:cubicBezTo>
                  <a:cubicBezTo>
                    <a:pt x="353" y="175"/>
                    <a:pt x="353" y="176"/>
                    <a:pt x="354" y="176"/>
                  </a:cubicBezTo>
                  <a:close/>
                  <a:moveTo>
                    <a:pt x="354" y="167"/>
                  </a:moveTo>
                  <a:cubicBezTo>
                    <a:pt x="354" y="167"/>
                    <a:pt x="353" y="165"/>
                    <a:pt x="354" y="166"/>
                  </a:cubicBezTo>
                  <a:cubicBezTo>
                    <a:pt x="354" y="167"/>
                    <a:pt x="354" y="167"/>
                    <a:pt x="354" y="167"/>
                  </a:cubicBezTo>
                  <a:close/>
                  <a:moveTo>
                    <a:pt x="367" y="157"/>
                  </a:moveTo>
                  <a:cubicBezTo>
                    <a:pt x="367" y="157"/>
                    <a:pt x="367" y="157"/>
                    <a:pt x="367" y="157"/>
                  </a:cubicBezTo>
                  <a:cubicBezTo>
                    <a:pt x="367" y="156"/>
                    <a:pt x="367" y="157"/>
                    <a:pt x="367" y="157"/>
                  </a:cubicBezTo>
                  <a:close/>
                  <a:moveTo>
                    <a:pt x="367" y="156"/>
                  </a:moveTo>
                  <a:cubicBezTo>
                    <a:pt x="367" y="156"/>
                    <a:pt x="367" y="156"/>
                    <a:pt x="367" y="156"/>
                  </a:cubicBezTo>
                  <a:cubicBezTo>
                    <a:pt x="367" y="156"/>
                    <a:pt x="366" y="155"/>
                    <a:pt x="367" y="156"/>
                  </a:cubicBezTo>
                  <a:close/>
                  <a:moveTo>
                    <a:pt x="367" y="163"/>
                  </a:moveTo>
                  <a:cubicBezTo>
                    <a:pt x="367" y="163"/>
                    <a:pt x="367" y="163"/>
                    <a:pt x="367" y="163"/>
                  </a:cubicBezTo>
                  <a:cubicBezTo>
                    <a:pt x="367" y="164"/>
                    <a:pt x="368" y="164"/>
                    <a:pt x="367" y="163"/>
                  </a:cubicBezTo>
                  <a:close/>
                  <a:moveTo>
                    <a:pt x="367" y="161"/>
                  </a:moveTo>
                  <a:cubicBezTo>
                    <a:pt x="367" y="160"/>
                    <a:pt x="363" y="158"/>
                    <a:pt x="366" y="161"/>
                  </a:cubicBezTo>
                  <a:cubicBezTo>
                    <a:pt x="367" y="161"/>
                    <a:pt x="367" y="161"/>
                    <a:pt x="367" y="161"/>
                  </a:cubicBezTo>
                  <a:close/>
                  <a:moveTo>
                    <a:pt x="366" y="173"/>
                  </a:moveTo>
                  <a:cubicBezTo>
                    <a:pt x="366" y="173"/>
                    <a:pt x="367" y="173"/>
                    <a:pt x="366" y="173"/>
                  </a:cubicBezTo>
                  <a:close/>
                  <a:moveTo>
                    <a:pt x="364" y="174"/>
                  </a:moveTo>
                  <a:cubicBezTo>
                    <a:pt x="364" y="174"/>
                    <a:pt x="364" y="174"/>
                    <a:pt x="364" y="174"/>
                  </a:cubicBezTo>
                  <a:cubicBezTo>
                    <a:pt x="364" y="175"/>
                    <a:pt x="364" y="175"/>
                    <a:pt x="364" y="174"/>
                  </a:cubicBezTo>
                  <a:close/>
                  <a:moveTo>
                    <a:pt x="364" y="159"/>
                  </a:moveTo>
                  <a:cubicBezTo>
                    <a:pt x="365" y="159"/>
                    <a:pt x="365" y="159"/>
                    <a:pt x="365" y="159"/>
                  </a:cubicBezTo>
                  <a:cubicBezTo>
                    <a:pt x="365" y="158"/>
                    <a:pt x="364" y="159"/>
                    <a:pt x="364" y="159"/>
                  </a:cubicBezTo>
                  <a:close/>
                  <a:moveTo>
                    <a:pt x="365" y="148"/>
                  </a:moveTo>
                  <a:cubicBezTo>
                    <a:pt x="366" y="148"/>
                    <a:pt x="366" y="148"/>
                    <a:pt x="366" y="147"/>
                  </a:cubicBezTo>
                  <a:cubicBezTo>
                    <a:pt x="366" y="147"/>
                    <a:pt x="366" y="147"/>
                    <a:pt x="366" y="147"/>
                  </a:cubicBezTo>
                  <a:cubicBezTo>
                    <a:pt x="366" y="147"/>
                    <a:pt x="363" y="145"/>
                    <a:pt x="364" y="146"/>
                  </a:cubicBezTo>
                  <a:cubicBezTo>
                    <a:pt x="364" y="147"/>
                    <a:pt x="365" y="147"/>
                    <a:pt x="365" y="148"/>
                  </a:cubicBezTo>
                  <a:close/>
                  <a:moveTo>
                    <a:pt x="365" y="174"/>
                  </a:moveTo>
                  <a:cubicBezTo>
                    <a:pt x="365" y="173"/>
                    <a:pt x="365" y="173"/>
                    <a:pt x="365" y="174"/>
                  </a:cubicBezTo>
                  <a:cubicBezTo>
                    <a:pt x="365" y="174"/>
                    <a:pt x="365" y="174"/>
                    <a:pt x="365" y="174"/>
                  </a:cubicBezTo>
                  <a:close/>
                  <a:moveTo>
                    <a:pt x="387" y="187"/>
                  </a:moveTo>
                  <a:cubicBezTo>
                    <a:pt x="387" y="187"/>
                    <a:pt x="387" y="186"/>
                    <a:pt x="387" y="186"/>
                  </a:cubicBezTo>
                  <a:cubicBezTo>
                    <a:pt x="387" y="186"/>
                    <a:pt x="387" y="187"/>
                    <a:pt x="387" y="187"/>
                  </a:cubicBezTo>
                  <a:close/>
                  <a:moveTo>
                    <a:pt x="426" y="220"/>
                  </a:moveTo>
                  <a:cubicBezTo>
                    <a:pt x="426" y="220"/>
                    <a:pt x="434" y="232"/>
                    <a:pt x="432" y="222"/>
                  </a:cubicBezTo>
                  <a:cubicBezTo>
                    <a:pt x="432" y="222"/>
                    <a:pt x="432" y="222"/>
                    <a:pt x="433" y="222"/>
                  </a:cubicBezTo>
                  <a:cubicBezTo>
                    <a:pt x="432" y="222"/>
                    <a:pt x="434" y="228"/>
                    <a:pt x="435" y="227"/>
                  </a:cubicBezTo>
                  <a:cubicBezTo>
                    <a:pt x="438" y="226"/>
                    <a:pt x="433" y="221"/>
                    <a:pt x="431" y="219"/>
                  </a:cubicBezTo>
                  <a:cubicBezTo>
                    <a:pt x="431" y="219"/>
                    <a:pt x="431" y="220"/>
                    <a:pt x="431" y="220"/>
                  </a:cubicBezTo>
                  <a:cubicBezTo>
                    <a:pt x="430" y="218"/>
                    <a:pt x="431" y="221"/>
                    <a:pt x="431" y="221"/>
                  </a:cubicBezTo>
                  <a:cubicBezTo>
                    <a:pt x="429" y="218"/>
                    <a:pt x="427" y="215"/>
                    <a:pt x="426" y="218"/>
                  </a:cubicBezTo>
                  <a:cubicBezTo>
                    <a:pt x="426" y="217"/>
                    <a:pt x="425" y="220"/>
                    <a:pt x="426" y="220"/>
                  </a:cubicBezTo>
                  <a:close/>
                  <a:moveTo>
                    <a:pt x="429" y="231"/>
                  </a:moveTo>
                  <a:cubicBezTo>
                    <a:pt x="434" y="230"/>
                    <a:pt x="431" y="231"/>
                    <a:pt x="429" y="231"/>
                  </a:cubicBezTo>
                  <a:close/>
                  <a:moveTo>
                    <a:pt x="424" y="218"/>
                  </a:moveTo>
                  <a:cubicBezTo>
                    <a:pt x="424" y="218"/>
                    <a:pt x="425" y="216"/>
                    <a:pt x="424" y="218"/>
                  </a:cubicBezTo>
                  <a:cubicBezTo>
                    <a:pt x="424" y="218"/>
                    <a:pt x="424" y="218"/>
                    <a:pt x="424" y="218"/>
                  </a:cubicBezTo>
                  <a:close/>
                  <a:moveTo>
                    <a:pt x="431" y="229"/>
                  </a:moveTo>
                  <a:cubicBezTo>
                    <a:pt x="431" y="228"/>
                    <a:pt x="429" y="228"/>
                    <a:pt x="430" y="229"/>
                  </a:cubicBezTo>
                  <a:cubicBezTo>
                    <a:pt x="430" y="230"/>
                    <a:pt x="431" y="228"/>
                    <a:pt x="431" y="229"/>
                  </a:cubicBezTo>
                  <a:close/>
                  <a:moveTo>
                    <a:pt x="415" y="230"/>
                  </a:moveTo>
                  <a:cubicBezTo>
                    <a:pt x="415" y="230"/>
                    <a:pt x="415" y="230"/>
                    <a:pt x="415" y="230"/>
                  </a:cubicBezTo>
                  <a:cubicBezTo>
                    <a:pt x="415" y="230"/>
                    <a:pt x="415" y="230"/>
                    <a:pt x="415" y="230"/>
                  </a:cubicBezTo>
                  <a:close/>
                  <a:moveTo>
                    <a:pt x="440" y="221"/>
                  </a:moveTo>
                  <a:cubicBezTo>
                    <a:pt x="440" y="220"/>
                    <a:pt x="440" y="221"/>
                    <a:pt x="440" y="221"/>
                  </a:cubicBezTo>
                  <a:close/>
                  <a:moveTo>
                    <a:pt x="420" y="232"/>
                  </a:moveTo>
                  <a:cubicBezTo>
                    <a:pt x="420" y="232"/>
                    <a:pt x="420" y="233"/>
                    <a:pt x="420" y="233"/>
                  </a:cubicBezTo>
                  <a:cubicBezTo>
                    <a:pt x="420" y="232"/>
                    <a:pt x="420" y="232"/>
                    <a:pt x="420" y="232"/>
                  </a:cubicBezTo>
                  <a:close/>
                  <a:moveTo>
                    <a:pt x="415" y="228"/>
                  </a:moveTo>
                  <a:cubicBezTo>
                    <a:pt x="415" y="228"/>
                    <a:pt x="415" y="229"/>
                    <a:pt x="416" y="229"/>
                  </a:cubicBezTo>
                  <a:cubicBezTo>
                    <a:pt x="415" y="229"/>
                    <a:pt x="415" y="228"/>
                    <a:pt x="415" y="228"/>
                  </a:cubicBezTo>
                  <a:close/>
                  <a:moveTo>
                    <a:pt x="420" y="233"/>
                  </a:moveTo>
                  <a:cubicBezTo>
                    <a:pt x="420" y="233"/>
                    <a:pt x="420" y="233"/>
                    <a:pt x="420" y="233"/>
                  </a:cubicBezTo>
                  <a:cubicBezTo>
                    <a:pt x="420" y="233"/>
                    <a:pt x="421" y="233"/>
                    <a:pt x="420" y="233"/>
                  </a:cubicBezTo>
                  <a:close/>
                  <a:moveTo>
                    <a:pt x="425" y="226"/>
                  </a:moveTo>
                  <a:cubicBezTo>
                    <a:pt x="424" y="223"/>
                    <a:pt x="423" y="224"/>
                    <a:pt x="424" y="225"/>
                  </a:cubicBezTo>
                  <a:cubicBezTo>
                    <a:pt x="424" y="225"/>
                    <a:pt x="424" y="227"/>
                    <a:pt x="425" y="226"/>
                  </a:cubicBezTo>
                  <a:close/>
                  <a:moveTo>
                    <a:pt x="437" y="227"/>
                  </a:moveTo>
                  <a:cubicBezTo>
                    <a:pt x="442" y="236"/>
                    <a:pt x="445" y="228"/>
                    <a:pt x="437" y="227"/>
                  </a:cubicBezTo>
                  <a:close/>
                  <a:moveTo>
                    <a:pt x="458" y="258"/>
                  </a:moveTo>
                  <a:cubicBezTo>
                    <a:pt x="457" y="258"/>
                    <a:pt x="457" y="258"/>
                    <a:pt x="457" y="258"/>
                  </a:cubicBezTo>
                  <a:cubicBezTo>
                    <a:pt x="457" y="259"/>
                    <a:pt x="458" y="259"/>
                    <a:pt x="458" y="258"/>
                  </a:cubicBezTo>
                  <a:close/>
                  <a:moveTo>
                    <a:pt x="469" y="270"/>
                  </a:moveTo>
                  <a:cubicBezTo>
                    <a:pt x="469" y="269"/>
                    <a:pt x="469" y="269"/>
                    <a:pt x="469" y="270"/>
                  </a:cubicBezTo>
                  <a:cubicBezTo>
                    <a:pt x="469" y="270"/>
                    <a:pt x="469" y="270"/>
                    <a:pt x="469" y="270"/>
                  </a:cubicBezTo>
                  <a:close/>
                  <a:moveTo>
                    <a:pt x="458" y="259"/>
                  </a:moveTo>
                  <a:cubicBezTo>
                    <a:pt x="458" y="260"/>
                    <a:pt x="458" y="258"/>
                    <a:pt x="458" y="259"/>
                  </a:cubicBezTo>
                  <a:cubicBezTo>
                    <a:pt x="458" y="259"/>
                    <a:pt x="458" y="259"/>
                    <a:pt x="458" y="259"/>
                  </a:cubicBezTo>
                  <a:close/>
                  <a:moveTo>
                    <a:pt x="488" y="274"/>
                  </a:moveTo>
                  <a:cubicBezTo>
                    <a:pt x="487" y="274"/>
                    <a:pt x="487" y="274"/>
                    <a:pt x="488" y="274"/>
                  </a:cubicBezTo>
                  <a:cubicBezTo>
                    <a:pt x="488" y="274"/>
                    <a:pt x="488" y="274"/>
                    <a:pt x="488" y="274"/>
                  </a:cubicBezTo>
                  <a:close/>
                  <a:moveTo>
                    <a:pt x="381" y="171"/>
                  </a:moveTo>
                  <a:cubicBezTo>
                    <a:pt x="381" y="172"/>
                    <a:pt x="381" y="170"/>
                    <a:pt x="381" y="171"/>
                  </a:cubicBezTo>
                  <a:close/>
                  <a:moveTo>
                    <a:pt x="446" y="229"/>
                  </a:moveTo>
                  <a:cubicBezTo>
                    <a:pt x="446" y="229"/>
                    <a:pt x="445" y="229"/>
                    <a:pt x="445" y="229"/>
                  </a:cubicBezTo>
                  <a:cubicBezTo>
                    <a:pt x="445" y="230"/>
                    <a:pt x="446" y="230"/>
                    <a:pt x="446" y="229"/>
                  </a:cubicBezTo>
                  <a:close/>
                  <a:moveTo>
                    <a:pt x="446" y="227"/>
                  </a:moveTo>
                  <a:cubicBezTo>
                    <a:pt x="446" y="227"/>
                    <a:pt x="446" y="227"/>
                    <a:pt x="446" y="227"/>
                  </a:cubicBezTo>
                  <a:cubicBezTo>
                    <a:pt x="446" y="228"/>
                    <a:pt x="446" y="228"/>
                    <a:pt x="446" y="227"/>
                  </a:cubicBezTo>
                  <a:close/>
                  <a:moveTo>
                    <a:pt x="453" y="228"/>
                  </a:moveTo>
                  <a:cubicBezTo>
                    <a:pt x="453" y="228"/>
                    <a:pt x="453" y="227"/>
                    <a:pt x="453" y="228"/>
                  </a:cubicBezTo>
                  <a:close/>
                  <a:moveTo>
                    <a:pt x="456" y="258"/>
                  </a:moveTo>
                  <a:cubicBezTo>
                    <a:pt x="456" y="258"/>
                    <a:pt x="456" y="258"/>
                    <a:pt x="456" y="258"/>
                  </a:cubicBezTo>
                  <a:cubicBezTo>
                    <a:pt x="456" y="258"/>
                    <a:pt x="456" y="258"/>
                    <a:pt x="456" y="258"/>
                  </a:cubicBezTo>
                  <a:close/>
                  <a:moveTo>
                    <a:pt x="451" y="225"/>
                  </a:moveTo>
                  <a:cubicBezTo>
                    <a:pt x="451" y="225"/>
                    <a:pt x="451" y="225"/>
                    <a:pt x="451" y="225"/>
                  </a:cubicBezTo>
                  <a:cubicBezTo>
                    <a:pt x="452" y="225"/>
                    <a:pt x="451" y="224"/>
                    <a:pt x="451" y="225"/>
                  </a:cubicBezTo>
                  <a:close/>
                  <a:moveTo>
                    <a:pt x="483" y="270"/>
                  </a:moveTo>
                  <a:cubicBezTo>
                    <a:pt x="482" y="269"/>
                    <a:pt x="480" y="271"/>
                    <a:pt x="480" y="272"/>
                  </a:cubicBezTo>
                  <a:cubicBezTo>
                    <a:pt x="480" y="272"/>
                    <a:pt x="489" y="276"/>
                    <a:pt x="483" y="270"/>
                  </a:cubicBezTo>
                  <a:close/>
                  <a:moveTo>
                    <a:pt x="409" y="218"/>
                  </a:moveTo>
                  <a:cubicBezTo>
                    <a:pt x="409" y="218"/>
                    <a:pt x="409" y="218"/>
                    <a:pt x="410" y="218"/>
                  </a:cubicBezTo>
                  <a:cubicBezTo>
                    <a:pt x="410" y="218"/>
                    <a:pt x="410" y="218"/>
                    <a:pt x="409" y="217"/>
                  </a:cubicBezTo>
                  <a:cubicBezTo>
                    <a:pt x="409" y="217"/>
                    <a:pt x="409" y="217"/>
                    <a:pt x="409" y="218"/>
                  </a:cubicBezTo>
                  <a:cubicBezTo>
                    <a:pt x="409" y="218"/>
                    <a:pt x="409" y="218"/>
                    <a:pt x="409" y="218"/>
                  </a:cubicBezTo>
                  <a:close/>
                  <a:moveTo>
                    <a:pt x="414" y="225"/>
                  </a:moveTo>
                  <a:cubicBezTo>
                    <a:pt x="414" y="225"/>
                    <a:pt x="415" y="225"/>
                    <a:pt x="415" y="225"/>
                  </a:cubicBezTo>
                  <a:cubicBezTo>
                    <a:pt x="415" y="225"/>
                    <a:pt x="415" y="225"/>
                    <a:pt x="414" y="225"/>
                  </a:cubicBezTo>
                  <a:close/>
                  <a:moveTo>
                    <a:pt x="413" y="222"/>
                  </a:moveTo>
                  <a:cubicBezTo>
                    <a:pt x="413" y="222"/>
                    <a:pt x="413" y="222"/>
                    <a:pt x="413" y="222"/>
                  </a:cubicBezTo>
                  <a:cubicBezTo>
                    <a:pt x="413" y="222"/>
                    <a:pt x="413" y="222"/>
                    <a:pt x="413" y="222"/>
                  </a:cubicBezTo>
                  <a:cubicBezTo>
                    <a:pt x="413" y="222"/>
                    <a:pt x="413" y="222"/>
                    <a:pt x="413" y="222"/>
                  </a:cubicBezTo>
                  <a:close/>
                  <a:moveTo>
                    <a:pt x="407" y="221"/>
                  </a:moveTo>
                  <a:cubicBezTo>
                    <a:pt x="407" y="221"/>
                    <a:pt x="407" y="221"/>
                    <a:pt x="407" y="221"/>
                  </a:cubicBezTo>
                  <a:cubicBezTo>
                    <a:pt x="407" y="221"/>
                    <a:pt x="407" y="221"/>
                    <a:pt x="407" y="221"/>
                  </a:cubicBezTo>
                  <a:close/>
                  <a:moveTo>
                    <a:pt x="415" y="224"/>
                  </a:moveTo>
                  <a:cubicBezTo>
                    <a:pt x="415" y="225"/>
                    <a:pt x="415" y="225"/>
                    <a:pt x="415" y="225"/>
                  </a:cubicBezTo>
                  <a:cubicBezTo>
                    <a:pt x="415" y="225"/>
                    <a:pt x="415" y="224"/>
                    <a:pt x="415" y="224"/>
                  </a:cubicBezTo>
                  <a:close/>
                  <a:moveTo>
                    <a:pt x="385" y="185"/>
                  </a:moveTo>
                  <a:cubicBezTo>
                    <a:pt x="386" y="185"/>
                    <a:pt x="386" y="185"/>
                    <a:pt x="386" y="185"/>
                  </a:cubicBezTo>
                  <a:cubicBezTo>
                    <a:pt x="386" y="185"/>
                    <a:pt x="386" y="185"/>
                    <a:pt x="386" y="185"/>
                  </a:cubicBezTo>
                  <a:cubicBezTo>
                    <a:pt x="386" y="185"/>
                    <a:pt x="386" y="185"/>
                    <a:pt x="385" y="185"/>
                  </a:cubicBezTo>
                  <a:close/>
                  <a:moveTo>
                    <a:pt x="350" y="180"/>
                  </a:moveTo>
                  <a:cubicBezTo>
                    <a:pt x="349" y="179"/>
                    <a:pt x="351" y="181"/>
                    <a:pt x="350" y="180"/>
                  </a:cubicBezTo>
                  <a:close/>
                  <a:moveTo>
                    <a:pt x="385" y="181"/>
                  </a:moveTo>
                  <a:cubicBezTo>
                    <a:pt x="386" y="181"/>
                    <a:pt x="386" y="181"/>
                    <a:pt x="386" y="181"/>
                  </a:cubicBezTo>
                  <a:cubicBezTo>
                    <a:pt x="387" y="182"/>
                    <a:pt x="387" y="182"/>
                    <a:pt x="387" y="182"/>
                  </a:cubicBezTo>
                  <a:cubicBezTo>
                    <a:pt x="387" y="182"/>
                    <a:pt x="387" y="181"/>
                    <a:pt x="387" y="181"/>
                  </a:cubicBezTo>
                  <a:cubicBezTo>
                    <a:pt x="387" y="181"/>
                    <a:pt x="387" y="181"/>
                    <a:pt x="387" y="181"/>
                  </a:cubicBezTo>
                  <a:cubicBezTo>
                    <a:pt x="387" y="181"/>
                    <a:pt x="386" y="180"/>
                    <a:pt x="386" y="180"/>
                  </a:cubicBezTo>
                  <a:cubicBezTo>
                    <a:pt x="387" y="180"/>
                    <a:pt x="384" y="177"/>
                    <a:pt x="385" y="180"/>
                  </a:cubicBezTo>
                  <a:cubicBezTo>
                    <a:pt x="385" y="180"/>
                    <a:pt x="385" y="181"/>
                    <a:pt x="385" y="181"/>
                  </a:cubicBezTo>
                  <a:close/>
                  <a:moveTo>
                    <a:pt x="387" y="189"/>
                  </a:moveTo>
                  <a:cubicBezTo>
                    <a:pt x="387" y="189"/>
                    <a:pt x="387" y="189"/>
                    <a:pt x="387" y="189"/>
                  </a:cubicBezTo>
                  <a:cubicBezTo>
                    <a:pt x="388" y="189"/>
                    <a:pt x="388" y="188"/>
                    <a:pt x="387" y="189"/>
                  </a:cubicBezTo>
                  <a:close/>
                  <a:moveTo>
                    <a:pt x="394" y="196"/>
                  </a:moveTo>
                  <a:cubicBezTo>
                    <a:pt x="395" y="196"/>
                    <a:pt x="394" y="196"/>
                    <a:pt x="394" y="195"/>
                  </a:cubicBezTo>
                  <a:cubicBezTo>
                    <a:pt x="394" y="196"/>
                    <a:pt x="394" y="196"/>
                    <a:pt x="394" y="196"/>
                  </a:cubicBezTo>
                  <a:close/>
                  <a:moveTo>
                    <a:pt x="414" y="226"/>
                  </a:moveTo>
                  <a:cubicBezTo>
                    <a:pt x="414" y="226"/>
                    <a:pt x="414" y="226"/>
                    <a:pt x="414" y="226"/>
                  </a:cubicBezTo>
                  <a:cubicBezTo>
                    <a:pt x="414" y="226"/>
                    <a:pt x="414" y="226"/>
                    <a:pt x="414" y="226"/>
                  </a:cubicBezTo>
                  <a:close/>
                  <a:moveTo>
                    <a:pt x="413" y="226"/>
                  </a:moveTo>
                  <a:cubicBezTo>
                    <a:pt x="413" y="226"/>
                    <a:pt x="413" y="226"/>
                    <a:pt x="413" y="226"/>
                  </a:cubicBezTo>
                  <a:close/>
                  <a:moveTo>
                    <a:pt x="415" y="228"/>
                  </a:moveTo>
                  <a:cubicBezTo>
                    <a:pt x="415" y="227"/>
                    <a:pt x="415" y="227"/>
                    <a:pt x="415" y="227"/>
                  </a:cubicBezTo>
                  <a:cubicBezTo>
                    <a:pt x="415" y="227"/>
                    <a:pt x="415" y="226"/>
                    <a:pt x="414" y="226"/>
                  </a:cubicBezTo>
                  <a:cubicBezTo>
                    <a:pt x="415" y="227"/>
                    <a:pt x="414" y="227"/>
                    <a:pt x="414" y="227"/>
                  </a:cubicBezTo>
                  <a:cubicBezTo>
                    <a:pt x="414" y="227"/>
                    <a:pt x="414" y="226"/>
                    <a:pt x="414" y="226"/>
                  </a:cubicBezTo>
                  <a:cubicBezTo>
                    <a:pt x="414" y="226"/>
                    <a:pt x="414" y="226"/>
                    <a:pt x="414" y="226"/>
                  </a:cubicBezTo>
                  <a:cubicBezTo>
                    <a:pt x="414" y="226"/>
                    <a:pt x="413" y="226"/>
                    <a:pt x="413" y="226"/>
                  </a:cubicBezTo>
                  <a:cubicBezTo>
                    <a:pt x="413" y="227"/>
                    <a:pt x="415" y="228"/>
                    <a:pt x="415" y="228"/>
                  </a:cubicBezTo>
                  <a:close/>
                  <a:moveTo>
                    <a:pt x="414" y="227"/>
                  </a:moveTo>
                  <a:cubicBezTo>
                    <a:pt x="414" y="227"/>
                    <a:pt x="414" y="228"/>
                    <a:pt x="414" y="228"/>
                  </a:cubicBezTo>
                  <a:cubicBezTo>
                    <a:pt x="414" y="228"/>
                    <a:pt x="414" y="227"/>
                    <a:pt x="415" y="228"/>
                  </a:cubicBezTo>
                  <a:cubicBezTo>
                    <a:pt x="415" y="228"/>
                    <a:pt x="414" y="228"/>
                    <a:pt x="414" y="228"/>
                  </a:cubicBezTo>
                  <a:cubicBezTo>
                    <a:pt x="415" y="228"/>
                    <a:pt x="415" y="229"/>
                    <a:pt x="416" y="229"/>
                  </a:cubicBezTo>
                  <a:cubicBezTo>
                    <a:pt x="416" y="229"/>
                    <a:pt x="415" y="228"/>
                    <a:pt x="415" y="228"/>
                  </a:cubicBezTo>
                  <a:cubicBezTo>
                    <a:pt x="416" y="228"/>
                    <a:pt x="414" y="227"/>
                    <a:pt x="414" y="227"/>
                  </a:cubicBezTo>
                  <a:close/>
                  <a:moveTo>
                    <a:pt x="414" y="226"/>
                  </a:moveTo>
                  <a:cubicBezTo>
                    <a:pt x="414" y="226"/>
                    <a:pt x="415" y="226"/>
                    <a:pt x="415" y="226"/>
                  </a:cubicBezTo>
                  <a:cubicBezTo>
                    <a:pt x="415" y="226"/>
                    <a:pt x="415" y="226"/>
                    <a:pt x="415" y="226"/>
                  </a:cubicBezTo>
                  <a:cubicBezTo>
                    <a:pt x="415" y="226"/>
                    <a:pt x="414" y="226"/>
                    <a:pt x="414" y="226"/>
                  </a:cubicBezTo>
                  <a:close/>
                  <a:moveTo>
                    <a:pt x="415" y="226"/>
                  </a:moveTo>
                  <a:cubicBezTo>
                    <a:pt x="415" y="226"/>
                    <a:pt x="415" y="226"/>
                    <a:pt x="415" y="226"/>
                  </a:cubicBezTo>
                  <a:cubicBezTo>
                    <a:pt x="415" y="226"/>
                    <a:pt x="415" y="226"/>
                    <a:pt x="415" y="226"/>
                  </a:cubicBezTo>
                  <a:close/>
                  <a:moveTo>
                    <a:pt x="318" y="127"/>
                  </a:moveTo>
                  <a:cubicBezTo>
                    <a:pt x="318" y="127"/>
                    <a:pt x="318" y="127"/>
                    <a:pt x="318" y="127"/>
                  </a:cubicBezTo>
                  <a:cubicBezTo>
                    <a:pt x="319" y="126"/>
                    <a:pt x="317" y="126"/>
                    <a:pt x="318" y="127"/>
                  </a:cubicBezTo>
                  <a:close/>
                  <a:moveTo>
                    <a:pt x="315" y="176"/>
                  </a:moveTo>
                  <a:cubicBezTo>
                    <a:pt x="316" y="176"/>
                    <a:pt x="315" y="176"/>
                    <a:pt x="315" y="176"/>
                  </a:cubicBezTo>
                  <a:cubicBezTo>
                    <a:pt x="315" y="176"/>
                    <a:pt x="315" y="176"/>
                    <a:pt x="315" y="175"/>
                  </a:cubicBezTo>
                  <a:cubicBezTo>
                    <a:pt x="315" y="176"/>
                    <a:pt x="315" y="176"/>
                    <a:pt x="315" y="176"/>
                  </a:cubicBezTo>
                  <a:close/>
                  <a:moveTo>
                    <a:pt x="315" y="175"/>
                  </a:moveTo>
                  <a:cubicBezTo>
                    <a:pt x="315" y="174"/>
                    <a:pt x="315" y="175"/>
                    <a:pt x="315" y="175"/>
                  </a:cubicBezTo>
                  <a:close/>
                  <a:moveTo>
                    <a:pt x="321" y="181"/>
                  </a:moveTo>
                  <a:cubicBezTo>
                    <a:pt x="321" y="181"/>
                    <a:pt x="320" y="181"/>
                    <a:pt x="321" y="181"/>
                  </a:cubicBezTo>
                  <a:close/>
                  <a:moveTo>
                    <a:pt x="324" y="186"/>
                  </a:moveTo>
                  <a:cubicBezTo>
                    <a:pt x="324" y="185"/>
                    <a:pt x="323" y="183"/>
                    <a:pt x="323" y="183"/>
                  </a:cubicBezTo>
                  <a:cubicBezTo>
                    <a:pt x="323" y="183"/>
                    <a:pt x="323" y="183"/>
                    <a:pt x="323" y="183"/>
                  </a:cubicBezTo>
                  <a:cubicBezTo>
                    <a:pt x="322" y="183"/>
                    <a:pt x="324" y="186"/>
                    <a:pt x="324" y="186"/>
                  </a:cubicBezTo>
                  <a:close/>
                  <a:moveTo>
                    <a:pt x="315" y="173"/>
                  </a:moveTo>
                  <a:cubicBezTo>
                    <a:pt x="315" y="174"/>
                    <a:pt x="316" y="174"/>
                    <a:pt x="316" y="175"/>
                  </a:cubicBezTo>
                  <a:cubicBezTo>
                    <a:pt x="316" y="176"/>
                    <a:pt x="316" y="176"/>
                    <a:pt x="317" y="176"/>
                  </a:cubicBezTo>
                  <a:cubicBezTo>
                    <a:pt x="317" y="177"/>
                    <a:pt x="317" y="176"/>
                    <a:pt x="316" y="176"/>
                  </a:cubicBezTo>
                  <a:cubicBezTo>
                    <a:pt x="316" y="177"/>
                    <a:pt x="316" y="177"/>
                    <a:pt x="316" y="177"/>
                  </a:cubicBezTo>
                  <a:cubicBezTo>
                    <a:pt x="317" y="178"/>
                    <a:pt x="319" y="179"/>
                    <a:pt x="319" y="180"/>
                  </a:cubicBezTo>
                  <a:cubicBezTo>
                    <a:pt x="319" y="180"/>
                    <a:pt x="320" y="180"/>
                    <a:pt x="320" y="180"/>
                  </a:cubicBezTo>
                  <a:cubicBezTo>
                    <a:pt x="320" y="180"/>
                    <a:pt x="320" y="180"/>
                    <a:pt x="320" y="180"/>
                  </a:cubicBezTo>
                  <a:cubicBezTo>
                    <a:pt x="320" y="180"/>
                    <a:pt x="320" y="181"/>
                    <a:pt x="321" y="181"/>
                  </a:cubicBezTo>
                  <a:cubicBezTo>
                    <a:pt x="321" y="181"/>
                    <a:pt x="320" y="180"/>
                    <a:pt x="321" y="180"/>
                  </a:cubicBezTo>
                  <a:cubicBezTo>
                    <a:pt x="320" y="180"/>
                    <a:pt x="318" y="173"/>
                    <a:pt x="318" y="172"/>
                  </a:cubicBezTo>
                  <a:cubicBezTo>
                    <a:pt x="319" y="172"/>
                    <a:pt x="319" y="171"/>
                    <a:pt x="319" y="171"/>
                  </a:cubicBezTo>
                  <a:cubicBezTo>
                    <a:pt x="319" y="171"/>
                    <a:pt x="319" y="171"/>
                    <a:pt x="319" y="170"/>
                  </a:cubicBezTo>
                  <a:cubicBezTo>
                    <a:pt x="319" y="171"/>
                    <a:pt x="321" y="169"/>
                    <a:pt x="319" y="168"/>
                  </a:cubicBezTo>
                  <a:cubicBezTo>
                    <a:pt x="319" y="168"/>
                    <a:pt x="319" y="168"/>
                    <a:pt x="319" y="168"/>
                  </a:cubicBezTo>
                  <a:cubicBezTo>
                    <a:pt x="319" y="168"/>
                    <a:pt x="319" y="168"/>
                    <a:pt x="319" y="168"/>
                  </a:cubicBezTo>
                  <a:cubicBezTo>
                    <a:pt x="319" y="170"/>
                    <a:pt x="322" y="169"/>
                    <a:pt x="320" y="168"/>
                  </a:cubicBezTo>
                  <a:cubicBezTo>
                    <a:pt x="320" y="167"/>
                    <a:pt x="320" y="168"/>
                    <a:pt x="320" y="167"/>
                  </a:cubicBezTo>
                  <a:cubicBezTo>
                    <a:pt x="320" y="168"/>
                    <a:pt x="322" y="166"/>
                    <a:pt x="322" y="164"/>
                  </a:cubicBezTo>
                  <a:cubicBezTo>
                    <a:pt x="323" y="165"/>
                    <a:pt x="324" y="167"/>
                    <a:pt x="323" y="164"/>
                  </a:cubicBezTo>
                  <a:cubicBezTo>
                    <a:pt x="324" y="165"/>
                    <a:pt x="324" y="165"/>
                    <a:pt x="324" y="164"/>
                  </a:cubicBezTo>
                  <a:cubicBezTo>
                    <a:pt x="325" y="165"/>
                    <a:pt x="325" y="164"/>
                    <a:pt x="325" y="163"/>
                  </a:cubicBezTo>
                  <a:cubicBezTo>
                    <a:pt x="325" y="163"/>
                    <a:pt x="325" y="163"/>
                    <a:pt x="325" y="163"/>
                  </a:cubicBezTo>
                  <a:cubicBezTo>
                    <a:pt x="325" y="163"/>
                    <a:pt x="326" y="164"/>
                    <a:pt x="326" y="163"/>
                  </a:cubicBezTo>
                  <a:cubicBezTo>
                    <a:pt x="325" y="163"/>
                    <a:pt x="326" y="163"/>
                    <a:pt x="326" y="163"/>
                  </a:cubicBezTo>
                  <a:cubicBezTo>
                    <a:pt x="326" y="164"/>
                    <a:pt x="327" y="163"/>
                    <a:pt x="327" y="162"/>
                  </a:cubicBezTo>
                  <a:cubicBezTo>
                    <a:pt x="327" y="163"/>
                    <a:pt x="331" y="163"/>
                    <a:pt x="331" y="163"/>
                  </a:cubicBezTo>
                  <a:cubicBezTo>
                    <a:pt x="335" y="164"/>
                    <a:pt x="336" y="162"/>
                    <a:pt x="336" y="159"/>
                  </a:cubicBezTo>
                  <a:cubicBezTo>
                    <a:pt x="335" y="158"/>
                    <a:pt x="334" y="158"/>
                    <a:pt x="334" y="158"/>
                  </a:cubicBezTo>
                  <a:cubicBezTo>
                    <a:pt x="334" y="158"/>
                    <a:pt x="331" y="159"/>
                    <a:pt x="331" y="159"/>
                  </a:cubicBezTo>
                  <a:cubicBezTo>
                    <a:pt x="331" y="160"/>
                    <a:pt x="328" y="159"/>
                    <a:pt x="328" y="159"/>
                  </a:cubicBezTo>
                  <a:cubicBezTo>
                    <a:pt x="328" y="159"/>
                    <a:pt x="328" y="159"/>
                    <a:pt x="328" y="159"/>
                  </a:cubicBezTo>
                  <a:cubicBezTo>
                    <a:pt x="327" y="158"/>
                    <a:pt x="325" y="157"/>
                    <a:pt x="326" y="158"/>
                  </a:cubicBezTo>
                  <a:cubicBezTo>
                    <a:pt x="326" y="159"/>
                    <a:pt x="325" y="159"/>
                    <a:pt x="325" y="158"/>
                  </a:cubicBezTo>
                  <a:cubicBezTo>
                    <a:pt x="326" y="157"/>
                    <a:pt x="324" y="158"/>
                    <a:pt x="325" y="158"/>
                  </a:cubicBezTo>
                  <a:cubicBezTo>
                    <a:pt x="325" y="159"/>
                    <a:pt x="324" y="158"/>
                    <a:pt x="324" y="158"/>
                  </a:cubicBezTo>
                  <a:cubicBezTo>
                    <a:pt x="324" y="158"/>
                    <a:pt x="323" y="157"/>
                    <a:pt x="323" y="158"/>
                  </a:cubicBezTo>
                  <a:cubicBezTo>
                    <a:pt x="323" y="158"/>
                    <a:pt x="323" y="158"/>
                    <a:pt x="323" y="158"/>
                  </a:cubicBezTo>
                  <a:cubicBezTo>
                    <a:pt x="322" y="157"/>
                    <a:pt x="322" y="160"/>
                    <a:pt x="321" y="159"/>
                  </a:cubicBezTo>
                  <a:cubicBezTo>
                    <a:pt x="320" y="159"/>
                    <a:pt x="320" y="159"/>
                    <a:pt x="320" y="160"/>
                  </a:cubicBezTo>
                  <a:cubicBezTo>
                    <a:pt x="320" y="160"/>
                    <a:pt x="320" y="160"/>
                    <a:pt x="320" y="160"/>
                  </a:cubicBezTo>
                  <a:cubicBezTo>
                    <a:pt x="320" y="160"/>
                    <a:pt x="320" y="160"/>
                    <a:pt x="319" y="160"/>
                  </a:cubicBezTo>
                  <a:cubicBezTo>
                    <a:pt x="319" y="160"/>
                    <a:pt x="319" y="160"/>
                    <a:pt x="319" y="160"/>
                  </a:cubicBezTo>
                  <a:cubicBezTo>
                    <a:pt x="319" y="160"/>
                    <a:pt x="320" y="160"/>
                    <a:pt x="320" y="161"/>
                  </a:cubicBezTo>
                  <a:cubicBezTo>
                    <a:pt x="319" y="161"/>
                    <a:pt x="319" y="161"/>
                    <a:pt x="320" y="162"/>
                  </a:cubicBezTo>
                  <a:cubicBezTo>
                    <a:pt x="320" y="162"/>
                    <a:pt x="321" y="163"/>
                    <a:pt x="321" y="163"/>
                  </a:cubicBezTo>
                  <a:cubicBezTo>
                    <a:pt x="319" y="162"/>
                    <a:pt x="319" y="161"/>
                    <a:pt x="319" y="163"/>
                  </a:cubicBezTo>
                  <a:cubicBezTo>
                    <a:pt x="319" y="163"/>
                    <a:pt x="318" y="163"/>
                    <a:pt x="318" y="163"/>
                  </a:cubicBezTo>
                  <a:cubicBezTo>
                    <a:pt x="318" y="164"/>
                    <a:pt x="320" y="165"/>
                    <a:pt x="320" y="165"/>
                  </a:cubicBezTo>
                  <a:cubicBezTo>
                    <a:pt x="320" y="165"/>
                    <a:pt x="319" y="165"/>
                    <a:pt x="319" y="165"/>
                  </a:cubicBezTo>
                  <a:cubicBezTo>
                    <a:pt x="318" y="162"/>
                    <a:pt x="318" y="165"/>
                    <a:pt x="317" y="164"/>
                  </a:cubicBezTo>
                  <a:cubicBezTo>
                    <a:pt x="316" y="164"/>
                    <a:pt x="316" y="165"/>
                    <a:pt x="318" y="166"/>
                  </a:cubicBezTo>
                  <a:cubicBezTo>
                    <a:pt x="318" y="166"/>
                    <a:pt x="318" y="166"/>
                    <a:pt x="318" y="166"/>
                  </a:cubicBezTo>
                  <a:cubicBezTo>
                    <a:pt x="318" y="166"/>
                    <a:pt x="318" y="166"/>
                    <a:pt x="317" y="166"/>
                  </a:cubicBezTo>
                  <a:cubicBezTo>
                    <a:pt x="317" y="166"/>
                    <a:pt x="317" y="166"/>
                    <a:pt x="317" y="166"/>
                  </a:cubicBezTo>
                  <a:cubicBezTo>
                    <a:pt x="317" y="167"/>
                    <a:pt x="317" y="166"/>
                    <a:pt x="317" y="167"/>
                  </a:cubicBezTo>
                  <a:cubicBezTo>
                    <a:pt x="317" y="167"/>
                    <a:pt x="317" y="167"/>
                    <a:pt x="317" y="167"/>
                  </a:cubicBezTo>
                  <a:cubicBezTo>
                    <a:pt x="316" y="167"/>
                    <a:pt x="315" y="167"/>
                    <a:pt x="316" y="168"/>
                  </a:cubicBezTo>
                  <a:cubicBezTo>
                    <a:pt x="316" y="168"/>
                    <a:pt x="316" y="168"/>
                    <a:pt x="316" y="168"/>
                  </a:cubicBezTo>
                  <a:cubicBezTo>
                    <a:pt x="315" y="168"/>
                    <a:pt x="314" y="168"/>
                    <a:pt x="315" y="169"/>
                  </a:cubicBezTo>
                  <a:cubicBezTo>
                    <a:pt x="315" y="169"/>
                    <a:pt x="315" y="169"/>
                    <a:pt x="315" y="169"/>
                  </a:cubicBezTo>
                  <a:cubicBezTo>
                    <a:pt x="315" y="169"/>
                    <a:pt x="315" y="169"/>
                    <a:pt x="316" y="169"/>
                  </a:cubicBezTo>
                  <a:cubicBezTo>
                    <a:pt x="316" y="170"/>
                    <a:pt x="313" y="171"/>
                    <a:pt x="313" y="171"/>
                  </a:cubicBezTo>
                  <a:cubicBezTo>
                    <a:pt x="313" y="174"/>
                    <a:pt x="314" y="173"/>
                    <a:pt x="315" y="173"/>
                  </a:cubicBezTo>
                  <a:close/>
                  <a:moveTo>
                    <a:pt x="312" y="125"/>
                  </a:moveTo>
                  <a:cubicBezTo>
                    <a:pt x="312" y="126"/>
                    <a:pt x="312" y="126"/>
                    <a:pt x="312" y="126"/>
                  </a:cubicBezTo>
                  <a:cubicBezTo>
                    <a:pt x="312" y="126"/>
                    <a:pt x="313" y="126"/>
                    <a:pt x="313" y="126"/>
                  </a:cubicBezTo>
                  <a:cubicBezTo>
                    <a:pt x="313" y="127"/>
                    <a:pt x="313" y="125"/>
                    <a:pt x="313" y="125"/>
                  </a:cubicBezTo>
                  <a:cubicBezTo>
                    <a:pt x="312" y="125"/>
                    <a:pt x="312" y="125"/>
                    <a:pt x="312" y="125"/>
                  </a:cubicBezTo>
                  <a:close/>
                  <a:moveTo>
                    <a:pt x="312" y="124"/>
                  </a:moveTo>
                  <a:cubicBezTo>
                    <a:pt x="312" y="124"/>
                    <a:pt x="312" y="123"/>
                    <a:pt x="312" y="123"/>
                  </a:cubicBezTo>
                  <a:cubicBezTo>
                    <a:pt x="311" y="123"/>
                    <a:pt x="310" y="124"/>
                    <a:pt x="312" y="124"/>
                  </a:cubicBezTo>
                  <a:close/>
                  <a:moveTo>
                    <a:pt x="308" y="121"/>
                  </a:moveTo>
                  <a:cubicBezTo>
                    <a:pt x="308" y="121"/>
                    <a:pt x="308" y="121"/>
                    <a:pt x="308" y="121"/>
                  </a:cubicBezTo>
                  <a:cubicBezTo>
                    <a:pt x="308" y="121"/>
                    <a:pt x="308" y="121"/>
                    <a:pt x="308" y="121"/>
                  </a:cubicBezTo>
                  <a:close/>
                  <a:moveTo>
                    <a:pt x="309" y="120"/>
                  </a:moveTo>
                  <a:cubicBezTo>
                    <a:pt x="308" y="118"/>
                    <a:pt x="308" y="120"/>
                    <a:pt x="308" y="121"/>
                  </a:cubicBezTo>
                  <a:cubicBezTo>
                    <a:pt x="309" y="121"/>
                    <a:pt x="308" y="121"/>
                    <a:pt x="309" y="122"/>
                  </a:cubicBezTo>
                  <a:cubicBezTo>
                    <a:pt x="307" y="121"/>
                    <a:pt x="309" y="123"/>
                    <a:pt x="309" y="123"/>
                  </a:cubicBezTo>
                  <a:cubicBezTo>
                    <a:pt x="309" y="123"/>
                    <a:pt x="309" y="123"/>
                    <a:pt x="309" y="123"/>
                  </a:cubicBezTo>
                  <a:cubicBezTo>
                    <a:pt x="310" y="122"/>
                    <a:pt x="309" y="122"/>
                    <a:pt x="309" y="121"/>
                  </a:cubicBezTo>
                  <a:cubicBezTo>
                    <a:pt x="309" y="121"/>
                    <a:pt x="309" y="121"/>
                    <a:pt x="310" y="121"/>
                  </a:cubicBezTo>
                  <a:cubicBezTo>
                    <a:pt x="310" y="121"/>
                    <a:pt x="310" y="122"/>
                    <a:pt x="311" y="121"/>
                  </a:cubicBezTo>
                  <a:cubicBezTo>
                    <a:pt x="311" y="121"/>
                    <a:pt x="311" y="121"/>
                    <a:pt x="312" y="121"/>
                  </a:cubicBezTo>
                  <a:cubicBezTo>
                    <a:pt x="312" y="121"/>
                    <a:pt x="312" y="121"/>
                    <a:pt x="313" y="121"/>
                  </a:cubicBezTo>
                  <a:cubicBezTo>
                    <a:pt x="313" y="121"/>
                    <a:pt x="313" y="121"/>
                    <a:pt x="313" y="121"/>
                  </a:cubicBezTo>
                  <a:cubicBezTo>
                    <a:pt x="314" y="121"/>
                    <a:pt x="312" y="119"/>
                    <a:pt x="312" y="119"/>
                  </a:cubicBezTo>
                  <a:cubicBezTo>
                    <a:pt x="312" y="119"/>
                    <a:pt x="312" y="118"/>
                    <a:pt x="312" y="118"/>
                  </a:cubicBezTo>
                  <a:cubicBezTo>
                    <a:pt x="312" y="118"/>
                    <a:pt x="312" y="118"/>
                    <a:pt x="312" y="118"/>
                  </a:cubicBezTo>
                  <a:cubicBezTo>
                    <a:pt x="312" y="117"/>
                    <a:pt x="311" y="118"/>
                    <a:pt x="311" y="117"/>
                  </a:cubicBezTo>
                  <a:cubicBezTo>
                    <a:pt x="310" y="117"/>
                    <a:pt x="310" y="120"/>
                    <a:pt x="309" y="120"/>
                  </a:cubicBezTo>
                  <a:close/>
                  <a:moveTo>
                    <a:pt x="312" y="116"/>
                  </a:moveTo>
                  <a:cubicBezTo>
                    <a:pt x="312" y="115"/>
                    <a:pt x="312" y="115"/>
                    <a:pt x="312" y="116"/>
                  </a:cubicBezTo>
                  <a:cubicBezTo>
                    <a:pt x="312" y="116"/>
                    <a:pt x="312" y="116"/>
                    <a:pt x="312" y="117"/>
                  </a:cubicBezTo>
                  <a:cubicBezTo>
                    <a:pt x="312" y="117"/>
                    <a:pt x="312" y="117"/>
                    <a:pt x="312" y="116"/>
                  </a:cubicBezTo>
                  <a:cubicBezTo>
                    <a:pt x="312" y="116"/>
                    <a:pt x="312" y="116"/>
                    <a:pt x="312" y="116"/>
                  </a:cubicBezTo>
                  <a:close/>
                  <a:moveTo>
                    <a:pt x="317" y="122"/>
                  </a:moveTo>
                  <a:cubicBezTo>
                    <a:pt x="317" y="122"/>
                    <a:pt x="316" y="121"/>
                    <a:pt x="316" y="121"/>
                  </a:cubicBezTo>
                  <a:cubicBezTo>
                    <a:pt x="316" y="121"/>
                    <a:pt x="317" y="122"/>
                    <a:pt x="317" y="122"/>
                  </a:cubicBezTo>
                  <a:close/>
                  <a:moveTo>
                    <a:pt x="313" y="184"/>
                  </a:moveTo>
                  <a:cubicBezTo>
                    <a:pt x="313" y="184"/>
                    <a:pt x="313" y="184"/>
                    <a:pt x="313" y="184"/>
                  </a:cubicBezTo>
                  <a:cubicBezTo>
                    <a:pt x="313" y="184"/>
                    <a:pt x="313" y="184"/>
                    <a:pt x="313" y="184"/>
                  </a:cubicBezTo>
                  <a:close/>
                  <a:moveTo>
                    <a:pt x="317" y="119"/>
                  </a:moveTo>
                  <a:cubicBezTo>
                    <a:pt x="317" y="119"/>
                    <a:pt x="317" y="119"/>
                    <a:pt x="317" y="119"/>
                  </a:cubicBezTo>
                  <a:cubicBezTo>
                    <a:pt x="317" y="119"/>
                    <a:pt x="317" y="119"/>
                    <a:pt x="317" y="119"/>
                  </a:cubicBezTo>
                  <a:close/>
                  <a:moveTo>
                    <a:pt x="318" y="125"/>
                  </a:moveTo>
                  <a:cubicBezTo>
                    <a:pt x="318" y="125"/>
                    <a:pt x="318" y="126"/>
                    <a:pt x="318" y="126"/>
                  </a:cubicBezTo>
                  <a:cubicBezTo>
                    <a:pt x="318" y="125"/>
                    <a:pt x="318" y="125"/>
                    <a:pt x="318" y="125"/>
                  </a:cubicBezTo>
                  <a:cubicBezTo>
                    <a:pt x="318" y="125"/>
                    <a:pt x="318" y="125"/>
                    <a:pt x="318" y="125"/>
                  </a:cubicBezTo>
                  <a:close/>
                  <a:moveTo>
                    <a:pt x="317" y="117"/>
                  </a:moveTo>
                  <a:cubicBezTo>
                    <a:pt x="317" y="117"/>
                    <a:pt x="317" y="117"/>
                    <a:pt x="317" y="117"/>
                  </a:cubicBezTo>
                  <a:cubicBezTo>
                    <a:pt x="317" y="117"/>
                    <a:pt x="317" y="117"/>
                    <a:pt x="317" y="117"/>
                  </a:cubicBezTo>
                  <a:close/>
                  <a:moveTo>
                    <a:pt x="317" y="124"/>
                  </a:moveTo>
                  <a:cubicBezTo>
                    <a:pt x="316" y="122"/>
                    <a:pt x="316" y="123"/>
                    <a:pt x="316" y="123"/>
                  </a:cubicBezTo>
                  <a:cubicBezTo>
                    <a:pt x="318" y="126"/>
                    <a:pt x="316" y="123"/>
                    <a:pt x="317" y="124"/>
                  </a:cubicBezTo>
                  <a:close/>
                  <a:moveTo>
                    <a:pt x="315" y="124"/>
                  </a:moveTo>
                  <a:cubicBezTo>
                    <a:pt x="315" y="124"/>
                    <a:pt x="314" y="123"/>
                    <a:pt x="314" y="124"/>
                  </a:cubicBezTo>
                  <a:cubicBezTo>
                    <a:pt x="314" y="124"/>
                    <a:pt x="314" y="124"/>
                    <a:pt x="315" y="124"/>
                  </a:cubicBezTo>
                  <a:close/>
                  <a:moveTo>
                    <a:pt x="314" y="125"/>
                  </a:moveTo>
                  <a:cubicBezTo>
                    <a:pt x="314" y="125"/>
                    <a:pt x="314" y="125"/>
                    <a:pt x="315" y="125"/>
                  </a:cubicBezTo>
                  <a:cubicBezTo>
                    <a:pt x="315" y="126"/>
                    <a:pt x="315" y="126"/>
                    <a:pt x="315" y="126"/>
                  </a:cubicBezTo>
                  <a:cubicBezTo>
                    <a:pt x="315" y="126"/>
                    <a:pt x="315" y="126"/>
                    <a:pt x="315" y="126"/>
                  </a:cubicBezTo>
                  <a:cubicBezTo>
                    <a:pt x="316" y="126"/>
                    <a:pt x="316" y="126"/>
                    <a:pt x="316" y="126"/>
                  </a:cubicBezTo>
                  <a:cubicBezTo>
                    <a:pt x="316" y="124"/>
                    <a:pt x="314" y="124"/>
                    <a:pt x="314" y="125"/>
                  </a:cubicBezTo>
                  <a:close/>
                  <a:moveTo>
                    <a:pt x="316" y="125"/>
                  </a:moveTo>
                  <a:cubicBezTo>
                    <a:pt x="316" y="125"/>
                    <a:pt x="316" y="125"/>
                    <a:pt x="316" y="125"/>
                  </a:cubicBezTo>
                  <a:cubicBezTo>
                    <a:pt x="316" y="125"/>
                    <a:pt x="316" y="125"/>
                    <a:pt x="316" y="125"/>
                  </a:cubicBezTo>
                  <a:close/>
                  <a:moveTo>
                    <a:pt x="316" y="122"/>
                  </a:moveTo>
                  <a:cubicBezTo>
                    <a:pt x="315" y="122"/>
                    <a:pt x="315" y="122"/>
                    <a:pt x="315" y="122"/>
                  </a:cubicBezTo>
                  <a:cubicBezTo>
                    <a:pt x="315" y="123"/>
                    <a:pt x="317" y="125"/>
                    <a:pt x="316" y="122"/>
                  </a:cubicBezTo>
                  <a:close/>
                  <a:moveTo>
                    <a:pt x="324" y="188"/>
                  </a:moveTo>
                  <a:cubicBezTo>
                    <a:pt x="324" y="187"/>
                    <a:pt x="323" y="187"/>
                    <a:pt x="323" y="187"/>
                  </a:cubicBezTo>
                  <a:cubicBezTo>
                    <a:pt x="323" y="187"/>
                    <a:pt x="323" y="187"/>
                    <a:pt x="324" y="188"/>
                  </a:cubicBezTo>
                  <a:close/>
                  <a:moveTo>
                    <a:pt x="334" y="193"/>
                  </a:moveTo>
                  <a:cubicBezTo>
                    <a:pt x="334" y="192"/>
                    <a:pt x="333" y="192"/>
                    <a:pt x="334" y="193"/>
                  </a:cubicBezTo>
                  <a:cubicBezTo>
                    <a:pt x="334" y="193"/>
                    <a:pt x="334" y="193"/>
                    <a:pt x="334" y="193"/>
                  </a:cubicBezTo>
                  <a:close/>
                  <a:moveTo>
                    <a:pt x="363" y="309"/>
                  </a:moveTo>
                  <a:cubicBezTo>
                    <a:pt x="363" y="309"/>
                    <a:pt x="363" y="309"/>
                    <a:pt x="363" y="309"/>
                  </a:cubicBezTo>
                  <a:cubicBezTo>
                    <a:pt x="363" y="309"/>
                    <a:pt x="363" y="309"/>
                    <a:pt x="363" y="309"/>
                  </a:cubicBezTo>
                  <a:close/>
                  <a:moveTo>
                    <a:pt x="393" y="205"/>
                  </a:moveTo>
                  <a:cubicBezTo>
                    <a:pt x="393" y="205"/>
                    <a:pt x="393" y="206"/>
                    <a:pt x="393" y="206"/>
                  </a:cubicBezTo>
                  <a:cubicBezTo>
                    <a:pt x="393" y="206"/>
                    <a:pt x="392" y="206"/>
                    <a:pt x="392" y="206"/>
                  </a:cubicBezTo>
                  <a:cubicBezTo>
                    <a:pt x="392" y="205"/>
                    <a:pt x="392" y="205"/>
                    <a:pt x="392" y="205"/>
                  </a:cubicBezTo>
                  <a:cubicBezTo>
                    <a:pt x="392" y="206"/>
                    <a:pt x="392" y="206"/>
                    <a:pt x="392" y="206"/>
                  </a:cubicBezTo>
                  <a:cubicBezTo>
                    <a:pt x="392" y="206"/>
                    <a:pt x="393" y="208"/>
                    <a:pt x="394" y="208"/>
                  </a:cubicBezTo>
                  <a:cubicBezTo>
                    <a:pt x="395" y="208"/>
                    <a:pt x="394" y="205"/>
                    <a:pt x="393" y="205"/>
                  </a:cubicBezTo>
                  <a:close/>
                  <a:moveTo>
                    <a:pt x="413" y="226"/>
                  </a:moveTo>
                  <a:cubicBezTo>
                    <a:pt x="413" y="226"/>
                    <a:pt x="413" y="226"/>
                    <a:pt x="413" y="226"/>
                  </a:cubicBezTo>
                  <a:cubicBezTo>
                    <a:pt x="413" y="225"/>
                    <a:pt x="413" y="225"/>
                    <a:pt x="413" y="225"/>
                  </a:cubicBezTo>
                  <a:cubicBezTo>
                    <a:pt x="412" y="225"/>
                    <a:pt x="412" y="226"/>
                    <a:pt x="413" y="226"/>
                  </a:cubicBezTo>
                  <a:close/>
                  <a:moveTo>
                    <a:pt x="317" y="294"/>
                  </a:moveTo>
                  <a:cubicBezTo>
                    <a:pt x="316" y="294"/>
                    <a:pt x="317" y="295"/>
                    <a:pt x="317" y="295"/>
                  </a:cubicBezTo>
                  <a:cubicBezTo>
                    <a:pt x="317" y="294"/>
                    <a:pt x="317" y="294"/>
                    <a:pt x="317" y="294"/>
                  </a:cubicBezTo>
                  <a:close/>
                  <a:moveTo>
                    <a:pt x="353" y="321"/>
                  </a:moveTo>
                  <a:cubicBezTo>
                    <a:pt x="353" y="322"/>
                    <a:pt x="353" y="321"/>
                    <a:pt x="353" y="321"/>
                  </a:cubicBezTo>
                  <a:close/>
                  <a:moveTo>
                    <a:pt x="323" y="287"/>
                  </a:moveTo>
                  <a:cubicBezTo>
                    <a:pt x="322" y="288"/>
                    <a:pt x="323" y="287"/>
                    <a:pt x="323" y="287"/>
                  </a:cubicBezTo>
                  <a:close/>
                  <a:moveTo>
                    <a:pt x="351" y="318"/>
                  </a:moveTo>
                  <a:cubicBezTo>
                    <a:pt x="351" y="318"/>
                    <a:pt x="351" y="318"/>
                    <a:pt x="351" y="318"/>
                  </a:cubicBezTo>
                  <a:cubicBezTo>
                    <a:pt x="351" y="318"/>
                    <a:pt x="351" y="318"/>
                    <a:pt x="351" y="318"/>
                  </a:cubicBezTo>
                  <a:cubicBezTo>
                    <a:pt x="351" y="318"/>
                    <a:pt x="352" y="327"/>
                    <a:pt x="353" y="323"/>
                  </a:cubicBezTo>
                  <a:cubicBezTo>
                    <a:pt x="353" y="323"/>
                    <a:pt x="353" y="322"/>
                    <a:pt x="353" y="321"/>
                  </a:cubicBezTo>
                  <a:cubicBezTo>
                    <a:pt x="353" y="321"/>
                    <a:pt x="351" y="318"/>
                    <a:pt x="351" y="318"/>
                  </a:cubicBezTo>
                  <a:close/>
                  <a:moveTo>
                    <a:pt x="428" y="237"/>
                  </a:moveTo>
                  <a:cubicBezTo>
                    <a:pt x="428" y="237"/>
                    <a:pt x="428" y="237"/>
                    <a:pt x="429" y="238"/>
                  </a:cubicBezTo>
                  <a:cubicBezTo>
                    <a:pt x="429" y="238"/>
                    <a:pt x="429" y="237"/>
                    <a:pt x="428" y="237"/>
                  </a:cubicBezTo>
                  <a:close/>
                  <a:moveTo>
                    <a:pt x="498" y="300"/>
                  </a:moveTo>
                  <a:cubicBezTo>
                    <a:pt x="498" y="300"/>
                    <a:pt x="498" y="300"/>
                    <a:pt x="498" y="300"/>
                  </a:cubicBezTo>
                  <a:cubicBezTo>
                    <a:pt x="498" y="300"/>
                    <a:pt x="498" y="300"/>
                    <a:pt x="498" y="300"/>
                  </a:cubicBezTo>
                  <a:close/>
                  <a:moveTo>
                    <a:pt x="306" y="117"/>
                  </a:moveTo>
                  <a:cubicBezTo>
                    <a:pt x="306" y="117"/>
                    <a:pt x="306" y="117"/>
                    <a:pt x="306" y="117"/>
                  </a:cubicBezTo>
                  <a:cubicBezTo>
                    <a:pt x="307" y="118"/>
                    <a:pt x="307" y="118"/>
                    <a:pt x="308" y="117"/>
                  </a:cubicBezTo>
                  <a:cubicBezTo>
                    <a:pt x="308" y="117"/>
                    <a:pt x="308" y="117"/>
                    <a:pt x="308" y="117"/>
                  </a:cubicBezTo>
                  <a:cubicBezTo>
                    <a:pt x="308" y="117"/>
                    <a:pt x="308" y="117"/>
                    <a:pt x="308" y="117"/>
                  </a:cubicBezTo>
                  <a:cubicBezTo>
                    <a:pt x="308" y="117"/>
                    <a:pt x="308" y="117"/>
                    <a:pt x="308" y="117"/>
                  </a:cubicBezTo>
                  <a:cubicBezTo>
                    <a:pt x="308" y="117"/>
                    <a:pt x="312" y="120"/>
                    <a:pt x="309" y="117"/>
                  </a:cubicBezTo>
                  <a:cubicBezTo>
                    <a:pt x="309" y="117"/>
                    <a:pt x="309" y="117"/>
                    <a:pt x="308" y="117"/>
                  </a:cubicBezTo>
                  <a:cubicBezTo>
                    <a:pt x="308" y="116"/>
                    <a:pt x="308" y="116"/>
                    <a:pt x="308" y="116"/>
                  </a:cubicBezTo>
                  <a:cubicBezTo>
                    <a:pt x="308" y="116"/>
                    <a:pt x="307" y="116"/>
                    <a:pt x="307" y="116"/>
                  </a:cubicBezTo>
                  <a:cubicBezTo>
                    <a:pt x="306" y="116"/>
                    <a:pt x="304" y="116"/>
                    <a:pt x="305" y="116"/>
                  </a:cubicBezTo>
                  <a:cubicBezTo>
                    <a:pt x="305" y="117"/>
                    <a:pt x="305" y="117"/>
                    <a:pt x="306" y="117"/>
                  </a:cubicBezTo>
                  <a:close/>
                  <a:moveTo>
                    <a:pt x="310" y="124"/>
                  </a:moveTo>
                  <a:cubicBezTo>
                    <a:pt x="310" y="124"/>
                    <a:pt x="310" y="124"/>
                    <a:pt x="310" y="124"/>
                  </a:cubicBezTo>
                  <a:cubicBezTo>
                    <a:pt x="311" y="124"/>
                    <a:pt x="311" y="124"/>
                    <a:pt x="310" y="124"/>
                  </a:cubicBezTo>
                  <a:cubicBezTo>
                    <a:pt x="310" y="124"/>
                    <a:pt x="310" y="124"/>
                    <a:pt x="310" y="124"/>
                  </a:cubicBezTo>
                  <a:close/>
                  <a:moveTo>
                    <a:pt x="325" y="157"/>
                  </a:moveTo>
                  <a:cubicBezTo>
                    <a:pt x="325" y="157"/>
                    <a:pt x="324" y="157"/>
                    <a:pt x="324" y="157"/>
                  </a:cubicBezTo>
                  <a:cubicBezTo>
                    <a:pt x="325" y="158"/>
                    <a:pt x="325" y="158"/>
                    <a:pt x="325" y="157"/>
                  </a:cubicBezTo>
                  <a:close/>
                  <a:moveTo>
                    <a:pt x="325" y="126"/>
                  </a:moveTo>
                  <a:cubicBezTo>
                    <a:pt x="325" y="126"/>
                    <a:pt x="325" y="126"/>
                    <a:pt x="325" y="126"/>
                  </a:cubicBezTo>
                  <a:cubicBezTo>
                    <a:pt x="326" y="126"/>
                    <a:pt x="326" y="126"/>
                    <a:pt x="326" y="125"/>
                  </a:cubicBezTo>
                  <a:cubicBezTo>
                    <a:pt x="327" y="125"/>
                    <a:pt x="326" y="124"/>
                    <a:pt x="326" y="124"/>
                  </a:cubicBezTo>
                  <a:cubicBezTo>
                    <a:pt x="325" y="124"/>
                    <a:pt x="323" y="124"/>
                    <a:pt x="325" y="126"/>
                  </a:cubicBezTo>
                  <a:close/>
                  <a:moveTo>
                    <a:pt x="324" y="132"/>
                  </a:moveTo>
                  <a:cubicBezTo>
                    <a:pt x="325" y="131"/>
                    <a:pt x="322" y="133"/>
                    <a:pt x="324" y="132"/>
                  </a:cubicBezTo>
                  <a:close/>
                  <a:moveTo>
                    <a:pt x="324" y="131"/>
                  </a:moveTo>
                  <a:cubicBezTo>
                    <a:pt x="324" y="131"/>
                    <a:pt x="324" y="131"/>
                    <a:pt x="324" y="131"/>
                  </a:cubicBezTo>
                  <a:cubicBezTo>
                    <a:pt x="325" y="131"/>
                    <a:pt x="325" y="131"/>
                    <a:pt x="324" y="131"/>
                  </a:cubicBezTo>
                  <a:close/>
                  <a:moveTo>
                    <a:pt x="324" y="122"/>
                  </a:moveTo>
                  <a:cubicBezTo>
                    <a:pt x="324" y="122"/>
                    <a:pt x="324" y="122"/>
                    <a:pt x="324" y="122"/>
                  </a:cubicBezTo>
                  <a:cubicBezTo>
                    <a:pt x="324" y="122"/>
                    <a:pt x="326" y="123"/>
                    <a:pt x="324" y="122"/>
                  </a:cubicBezTo>
                  <a:close/>
                  <a:moveTo>
                    <a:pt x="323" y="122"/>
                  </a:moveTo>
                  <a:cubicBezTo>
                    <a:pt x="323" y="122"/>
                    <a:pt x="323" y="122"/>
                    <a:pt x="323" y="122"/>
                  </a:cubicBezTo>
                  <a:cubicBezTo>
                    <a:pt x="324" y="123"/>
                    <a:pt x="324" y="122"/>
                    <a:pt x="323" y="122"/>
                  </a:cubicBezTo>
                  <a:cubicBezTo>
                    <a:pt x="323" y="122"/>
                    <a:pt x="323" y="122"/>
                    <a:pt x="323" y="122"/>
                  </a:cubicBezTo>
                  <a:close/>
                  <a:moveTo>
                    <a:pt x="323" y="129"/>
                  </a:moveTo>
                  <a:cubicBezTo>
                    <a:pt x="322" y="129"/>
                    <a:pt x="322" y="129"/>
                    <a:pt x="322" y="129"/>
                  </a:cubicBezTo>
                  <a:cubicBezTo>
                    <a:pt x="322" y="129"/>
                    <a:pt x="322" y="128"/>
                    <a:pt x="323" y="129"/>
                  </a:cubicBezTo>
                  <a:cubicBezTo>
                    <a:pt x="323" y="129"/>
                    <a:pt x="323" y="129"/>
                    <a:pt x="323" y="129"/>
                  </a:cubicBezTo>
                  <a:close/>
                  <a:moveTo>
                    <a:pt x="323" y="129"/>
                  </a:moveTo>
                  <a:cubicBezTo>
                    <a:pt x="323" y="129"/>
                    <a:pt x="323" y="129"/>
                    <a:pt x="323" y="129"/>
                  </a:cubicBezTo>
                  <a:cubicBezTo>
                    <a:pt x="323" y="129"/>
                    <a:pt x="323" y="129"/>
                    <a:pt x="323" y="129"/>
                  </a:cubicBezTo>
                  <a:close/>
                  <a:moveTo>
                    <a:pt x="322" y="131"/>
                  </a:moveTo>
                  <a:cubicBezTo>
                    <a:pt x="322" y="131"/>
                    <a:pt x="322" y="131"/>
                    <a:pt x="322" y="132"/>
                  </a:cubicBezTo>
                  <a:cubicBezTo>
                    <a:pt x="323" y="133"/>
                    <a:pt x="322" y="131"/>
                    <a:pt x="322" y="131"/>
                  </a:cubicBezTo>
                  <a:close/>
                  <a:moveTo>
                    <a:pt x="322" y="122"/>
                  </a:moveTo>
                  <a:cubicBezTo>
                    <a:pt x="322" y="122"/>
                    <a:pt x="322" y="122"/>
                    <a:pt x="322" y="122"/>
                  </a:cubicBezTo>
                  <a:cubicBezTo>
                    <a:pt x="322" y="122"/>
                    <a:pt x="322" y="122"/>
                    <a:pt x="322" y="122"/>
                  </a:cubicBezTo>
                  <a:cubicBezTo>
                    <a:pt x="322" y="122"/>
                    <a:pt x="322" y="122"/>
                    <a:pt x="322" y="122"/>
                  </a:cubicBezTo>
                  <a:close/>
                  <a:moveTo>
                    <a:pt x="322" y="130"/>
                  </a:moveTo>
                  <a:cubicBezTo>
                    <a:pt x="322" y="129"/>
                    <a:pt x="322" y="129"/>
                    <a:pt x="322" y="129"/>
                  </a:cubicBezTo>
                  <a:cubicBezTo>
                    <a:pt x="322" y="129"/>
                    <a:pt x="321" y="130"/>
                    <a:pt x="322" y="130"/>
                  </a:cubicBezTo>
                  <a:close/>
                  <a:moveTo>
                    <a:pt x="324" y="133"/>
                  </a:moveTo>
                  <a:cubicBezTo>
                    <a:pt x="325" y="133"/>
                    <a:pt x="324" y="132"/>
                    <a:pt x="324" y="133"/>
                  </a:cubicBezTo>
                  <a:close/>
                  <a:moveTo>
                    <a:pt x="346" y="183"/>
                  </a:moveTo>
                  <a:cubicBezTo>
                    <a:pt x="346" y="183"/>
                    <a:pt x="346" y="183"/>
                    <a:pt x="346" y="183"/>
                  </a:cubicBezTo>
                  <a:cubicBezTo>
                    <a:pt x="346" y="183"/>
                    <a:pt x="346" y="183"/>
                    <a:pt x="346" y="183"/>
                  </a:cubicBezTo>
                  <a:close/>
                  <a:moveTo>
                    <a:pt x="346" y="184"/>
                  </a:moveTo>
                  <a:cubicBezTo>
                    <a:pt x="347" y="184"/>
                    <a:pt x="345" y="184"/>
                    <a:pt x="346" y="184"/>
                  </a:cubicBezTo>
                  <a:close/>
                  <a:moveTo>
                    <a:pt x="346" y="149"/>
                  </a:moveTo>
                  <a:cubicBezTo>
                    <a:pt x="347" y="149"/>
                    <a:pt x="347" y="149"/>
                    <a:pt x="347" y="149"/>
                  </a:cubicBezTo>
                  <a:cubicBezTo>
                    <a:pt x="347" y="149"/>
                    <a:pt x="346" y="148"/>
                    <a:pt x="346" y="147"/>
                  </a:cubicBezTo>
                  <a:cubicBezTo>
                    <a:pt x="346" y="147"/>
                    <a:pt x="346" y="147"/>
                    <a:pt x="345" y="147"/>
                  </a:cubicBezTo>
                  <a:cubicBezTo>
                    <a:pt x="345" y="147"/>
                    <a:pt x="346" y="148"/>
                    <a:pt x="346" y="149"/>
                  </a:cubicBezTo>
                  <a:close/>
                  <a:moveTo>
                    <a:pt x="345" y="182"/>
                  </a:moveTo>
                  <a:cubicBezTo>
                    <a:pt x="345" y="182"/>
                    <a:pt x="345" y="182"/>
                    <a:pt x="345" y="182"/>
                  </a:cubicBezTo>
                  <a:cubicBezTo>
                    <a:pt x="345" y="183"/>
                    <a:pt x="345" y="183"/>
                    <a:pt x="345" y="182"/>
                  </a:cubicBezTo>
                  <a:close/>
                  <a:moveTo>
                    <a:pt x="350" y="188"/>
                  </a:moveTo>
                  <a:cubicBezTo>
                    <a:pt x="353" y="190"/>
                    <a:pt x="347" y="185"/>
                    <a:pt x="349" y="188"/>
                  </a:cubicBezTo>
                  <a:cubicBezTo>
                    <a:pt x="349" y="188"/>
                    <a:pt x="349" y="188"/>
                    <a:pt x="350" y="188"/>
                  </a:cubicBezTo>
                  <a:close/>
                  <a:moveTo>
                    <a:pt x="327" y="129"/>
                  </a:moveTo>
                  <a:cubicBezTo>
                    <a:pt x="327" y="129"/>
                    <a:pt x="327" y="128"/>
                    <a:pt x="327" y="127"/>
                  </a:cubicBezTo>
                  <a:cubicBezTo>
                    <a:pt x="327" y="127"/>
                    <a:pt x="324" y="126"/>
                    <a:pt x="324" y="126"/>
                  </a:cubicBezTo>
                  <a:cubicBezTo>
                    <a:pt x="323" y="127"/>
                    <a:pt x="325" y="131"/>
                    <a:pt x="327" y="129"/>
                  </a:cubicBezTo>
                  <a:close/>
                  <a:moveTo>
                    <a:pt x="317" y="126"/>
                  </a:moveTo>
                  <a:cubicBezTo>
                    <a:pt x="317" y="125"/>
                    <a:pt x="317" y="126"/>
                    <a:pt x="317" y="126"/>
                  </a:cubicBezTo>
                  <a:cubicBezTo>
                    <a:pt x="317" y="126"/>
                    <a:pt x="317" y="126"/>
                    <a:pt x="317" y="126"/>
                  </a:cubicBezTo>
                  <a:close/>
                  <a:moveTo>
                    <a:pt x="327" y="121"/>
                  </a:moveTo>
                  <a:cubicBezTo>
                    <a:pt x="328" y="121"/>
                    <a:pt x="327" y="120"/>
                    <a:pt x="327" y="121"/>
                  </a:cubicBezTo>
                  <a:cubicBezTo>
                    <a:pt x="327" y="121"/>
                    <a:pt x="327" y="121"/>
                    <a:pt x="327" y="121"/>
                  </a:cubicBezTo>
                  <a:close/>
                  <a:moveTo>
                    <a:pt x="327" y="120"/>
                  </a:moveTo>
                  <a:cubicBezTo>
                    <a:pt x="327" y="120"/>
                    <a:pt x="328" y="120"/>
                    <a:pt x="328" y="121"/>
                  </a:cubicBezTo>
                  <a:cubicBezTo>
                    <a:pt x="328" y="121"/>
                    <a:pt x="328" y="121"/>
                    <a:pt x="328" y="121"/>
                  </a:cubicBezTo>
                  <a:cubicBezTo>
                    <a:pt x="328" y="121"/>
                    <a:pt x="329" y="122"/>
                    <a:pt x="329" y="122"/>
                  </a:cubicBezTo>
                  <a:cubicBezTo>
                    <a:pt x="329" y="122"/>
                    <a:pt x="329" y="122"/>
                    <a:pt x="329" y="122"/>
                  </a:cubicBezTo>
                  <a:cubicBezTo>
                    <a:pt x="329" y="122"/>
                    <a:pt x="329" y="121"/>
                    <a:pt x="329" y="121"/>
                  </a:cubicBezTo>
                  <a:cubicBezTo>
                    <a:pt x="329" y="121"/>
                    <a:pt x="327" y="119"/>
                    <a:pt x="327" y="120"/>
                  </a:cubicBezTo>
                  <a:cubicBezTo>
                    <a:pt x="327" y="120"/>
                    <a:pt x="327" y="120"/>
                    <a:pt x="327" y="120"/>
                  </a:cubicBezTo>
                  <a:close/>
                  <a:moveTo>
                    <a:pt x="330" y="130"/>
                  </a:moveTo>
                  <a:cubicBezTo>
                    <a:pt x="330" y="130"/>
                    <a:pt x="330" y="130"/>
                    <a:pt x="330" y="130"/>
                  </a:cubicBezTo>
                  <a:cubicBezTo>
                    <a:pt x="330" y="130"/>
                    <a:pt x="332" y="130"/>
                    <a:pt x="331" y="128"/>
                  </a:cubicBezTo>
                  <a:cubicBezTo>
                    <a:pt x="331" y="128"/>
                    <a:pt x="331" y="128"/>
                    <a:pt x="331" y="128"/>
                  </a:cubicBezTo>
                  <a:cubicBezTo>
                    <a:pt x="331" y="128"/>
                    <a:pt x="331" y="128"/>
                    <a:pt x="331" y="128"/>
                  </a:cubicBezTo>
                  <a:cubicBezTo>
                    <a:pt x="331" y="127"/>
                    <a:pt x="329" y="125"/>
                    <a:pt x="330" y="127"/>
                  </a:cubicBezTo>
                  <a:cubicBezTo>
                    <a:pt x="329" y="125"/>
                    <a:pt x="327" y="132"/>
                    <a:pt x="330" y="130"/>
                  </a:cubicBezTo>
                  <a:close/>
                  <a:moveTo>
                    <a:pt x="338" y="179"/>
                  </a:moveTo>
                  <a:cubicBezTo>
                    <a:pt x="338" y="179"/>
                    <a:pt x="338" y="180"/>
                    <a:pt x="338" y="180"/>
                  </a:cubicBezTo>
                  <a:cubicBezTo>
                    <a:pt x="339" y="178"/>
                    <a:pt x="338" y="180"/>
                    <a:pt x="338" y="179"/>
                  </a:cubicBezTo>
                  <a:close/>
                  <a:moveTo>
                    <a:pt x="340" y="181"/>
                  </a:moveTo>
                  <a:cubicBezTo>
                    <a:pt x="340" y="181"/>
                    <a:pt x="340" y="181"/>
                    <a:pt x="340" y="182"/>
                  </a:cubicBezTo>
                  <a:cubicBezTo>
                    <a:pt x="340" y="181"/>
                    <a:pt x="340" y="181"/>
                    <a:pt x="340" y="181"/>
                  </a:cubicBezTo>
                  <a:close/>
                  <a:moveTo>
                    <a:pt x="320" y="125"/>
                  </a:moveTo>
                  <a:cubicBezTo>
                    <a:pt x="320" y="124"/>
                    <a:pt x="318" y="122"/>
                    <a:pt x="319" y="124"/>
                  </a:cubicBezTo>
                  <a:cubicBezTo>
                    <a:pt x="318" y="124"/>
                    <a:pt x="320" y="125"/>
                    <a:pt x="320" y="125"/>
                  </a:cubicBezTo>
                  <a:cubicBezTo>
                    <a:pt x="320" y="125"/>
                    <a:pt x="320" y="125"/>
                    <a:pt x="320" y="125"/>
                  </a:cubicBezTo>
                  <a:cubicBezTo>
                    <a:pt x="321" y="125"/>
                    <a:pt x="321" y="124"/>
                    <a:pt x="321" y="124"/>
                  </a:cubicBezTo>
                  <a:cubicBezTo>
                    <a:pt x="321" y="124"/>
                    <a:pt x="323" y="124"/>
                    <a:pt x="322" y="123"/>
                  </a:cubicBezTo>
                  <a:cubicBezTo>
                    <a:pt x="322" y="123"/>
                    <a:pt x="322" y="123"/>
                    <a:pt x="322" y="123"/>
                  </a:cubicBezTo>
                  <a:cubicBezTo>
                    <a:pt x="322" y="123"/>
                    <a:pt x="322" y="123"/>
                    <a:pt x="322" y="123"/>
                  </a:cubicBezTo>
                  <a:cubicBezTo>
                    <a:pt x="321" y="123"/>
                    <a:pt x="320" y="121"/>
                    <a:pt x="319" y="120"/>
                  </a:cubicBezTo>
                  <a:cubicBezTo>
                    <a:pt x="319" y="120"/>
                    <a:pt x="321" y="123"/>
                    <a:pt x="321" y="124"/>
                  </a:cubicBezTo>
                  <a:cubicBezTo>
                    <a:pt x="320" y="122"/>
                    <a:pt x="318" y="119"/>
                    <a:pt x="317" y="120"/>
                  </a:cubicBezTo>
                  <a:cubicBezTo>
                    <a:pt x="317" y="120"/>
                    <a:pt x="320" y="124"/>
                    <a:pt x="320" y="125"/>
                  </a:cubicBezTo>
                  <a:close/>
                  <a:moveTo>
                    <a:pt x="322" y="123"/>
                  </a:moveTo>
                  <a:cubicBezTo>
                    <a:pt x="322" y="123"/>
                    <a:pt x="322" y="123"/>
                    <a:pt x="322" y="124"/>
                  </a:cubicBezTo>
                  <a:cubicBezTo>
                    <a:pt x="322" y="124"/>
                    <a:pt x="322" y="124"/>
                    <a:pt x="322" y="124"/>
                  </a:cubicBezTo>
                  <a:cubicBezTo>
                    <a:pt x="322" y="123"/>
                    <a:pt x="322" y="123"/>
                    <a:pt x="322" y="123"/>
                  </a:cubicBezTo>
                  <a:cubicBezTo>
                    <a:pt x="321" y="121"/>
                    <a:pt x="322" y="123"/>
                    <a:pt x="322" y="123"/>
                  </a:cubicBezTo>
                  <a:close/>
                  <a:moveTo>
                    <a:pt x="321" y="121"/>
                  </a:moveTo>
                  <a:cubicBezTo>
                    <a:pt x="321" y="121"/>
                    <a:pt x="321" y="121"/>
                    <a:pt x="321" y="122"/>
                  </a:cubicBezTo>
                  <a:cubicBezTo>
                    <a:pt x="321" y="122"/>
                    <a:pt x="322" y="121"/>
                    <a:pt x="321" y="121"/>
                  </a:cubicBezTo>
                  <a:cubicBezTo>
                    <a:pt x="321" y="120"/>
                    <a:pt x="319" y="120"/>
                    <a:pt x="321" y="121"/>
                  </a:cubicBezTo>
                  <a:close/>
                  <a:moveTo>
                    <a:pt x="350" y="186"/>
                  </a:moveTo>
                  <a:cubicBezTo>
                    <a:pt x="350" y="186"/>
                    <a:pt x="349" y="186"/>
                    <a:pt x="349" y="186"/>
                  </a:cubicBezTo>
                  <a:cubicBezTo>
                    <a:pt x="349" y="186"/>
                    <a:pt x="350" y="186"/>
                    <a:pt x="350" y="186"/>
                  </a:cubicBezTo>
                  <a:close/>
                  <a:moveTo>
                    <a:pt x="319" y="126"/>
                  </a:moveTo>
                  <a:cubicBezTo>
                    <a:pt x="318" y="125"/>
                    <a:pt x="320" y="127"/>
                    <a:pt x="319" y="127"/>
                  </a:cubicBezTo>
                  <a:cubicBezTo>
                    <a:pt x="319" y="126"/>
                    <a:pt x="319" y="126"/>
                    <a:pt x="319" y="126"/>
                  </a:cubicBezTo>
                  <a:close/>
                  <a:moveTo>
                    <a:pt x="317" y="124"/>
                  </a:moveTo>
                  <a:cubicBezTo>
                    <a:pt x="315" y="125"/>
                    <a:pt x="318" y="125"/>
                    <a:pt x="318" y="125"/>
                  </a:cubicBezTo>
                  <a:cubicBezTo>
                    <a:pt x="318" y="124"/>
                    <a:pt x="318" y="124"/>
                    <a:pt x="317" y="124"/>
                  </a:cubicBezTo>
                  <a:close/>
                  <a:moveTo>
                    <a:pt x="319" y="129"/>
                  </a:moveTo>
                  <a:cubicBezTo>
                    <a:pt x="319" y="129"/>
                    <a:pt x="320" y="130"/>
                    <a:pt x="320" y="129"/>
                  </a:cubicBezTo>
                  <a:cubicBezTo>
                    <a:pt x="321" y="129"/>
                    <a:pt x="321" y="128"/>
                    <a:pt x="321" y="128"/>
                  </a:cubicBezTo>
                  <a:cubicBezTo>
                    <a:pt x="319" y="127"/>
                    <a:pt x="318" y="127"/>
                    <a:pt x="319" y="129"/>
                  </a:cubicBezTo>
                  <a:close/>
                  <a:moveTo>
                    <a:pt x="320" y="126"/>
                  </a:moveTo>
                  <a:cubicBezTo>
                    <a:pt x="320" y="126"/>
                    <a:pt x="319" y="126"/>
                    <a:pt x="320" y="126"/>
                  </a:cubicBezTo>
                  <a:close/>
                  <a:moveTo>
                    <a:pt x="323" y="125"/>
                  </a:moveTo>
                  <a:cubicBezTo>
                    <a:pt x="323" y="125"/>
                    <a:pt x="323" y="125"/>
                    <a:pt x="323" y="125"/>
                  </a:cubicBezTo>
                  <a:cubicBezTo>
                    <a:pt x="323" y="125"/>
                    <a:pt x="323" y="124"/>
                    <a:pt x="323" y="124"/>
                  </a:cubicBezTo>
                  <a:cubicBezTo>
                    <a:pt x="320" y="123"/>
                    <a:pt x="322" y="126"/>
                    <a:pt x="323" y="125"/>
                  </a:cubicBezTo>
                  <a:close/>
                  <a:moveTo>
                    <a:pt x="322" y="118"/>
                  </a:moveTo>
                  <a:cubicBezTo>
                    <a:pt x="322" y="118"/>
                    <a:pt x="322" y="118"/>
                    <a:pt x="322" y="118"/>
                  </a:cubicBezTo>
                  <a:cubicBezTo>
                    <a:pt x="323" y="117"/>
                    <a:pt x="322" y="118"/>
                    <a:pt x="322" y="118"/>
                  </a:cubicBezTo>
                  <a:close/>
                  <a:moveTo>
                    <a:pt x="322" y="120"/>
                  </a:moveTo>
                  <a:cubicBezTo>
                    <a:pt x="320" y="118"/>
                    <a:pt x="320" y="119"/>
                    <a:pt x="318" y="118"/>
                  </a:cubicBezTo>
                  <a:cubicBezTo>
                    <a:pt x="319" y="120"/>
                    <a:pt x="320" y="120"/>
                    <a:pt x="322" y="120"/>
                  </a:cubicBezTo>
                  <a:close/>
                  <a:moveTo>
                    <a:pt x="322" y="123"/>
                  </a:moveTo>
                  <a:cubicBezTo>
                    <a:pt x="323" y="123"/>
                    <a:pt x="322" y="122"/>
                    <a:pt x="322" y="123"/>
                  </a:cubicBezTo>
                  <a:close/>
                  <a:moveTo>
                    <a:pt x="323" y="121"/>
                  </a:moveTo>
                  <a:cubicBezTo>
                    <a:pt x="323" y="121"/>
                    <a:pt x="323" y="120"/>
                    <a:pt x="323" y="120"/>
                  </a:cubicBezTo>
                  <a:cubicBezTo>
                    <a:pt x="323" y="120"/>
                    <a:pt x="323" y="120"/>
                    <a:pt x="322" y="120"/>
                  </a:cubicBezTo>
                  <a:cubicBezTo>
                    <a:pt x="322" y="120"/>
                    <a:pt x="324" y="122"/>
                    <a:pt x="323" y="121"/>
                  </a:cubicBezTo>
                  <a:close/>
                  <a:moveTo>
                    <a:pt x="322" y="118"/>
                  </a:moveTo>
                  <a:cubicBezTo>
                    <a:pt x="322" y="118"/>
                    <a:pt x="322" y="118"/>
                    <a:pt x="322" y="118"/>
                  </a:cubicBezTo>
                  <a:cubicBezTo>
                    <a:pt x="322" y="118"/>
                    <a:pt x="322" y="119"/>
                    <a:pt x="322" y="118"/>
                  </a:cubicBezTo>
                  <a:close/>
                  <a:moveTo>
                    <a:pt x="322" y="117"/>
                  </a:moveTo>
                  <a:cubicBezTo>
                    <a:pt x="322" y="117"/>
                    <a:pt x="323" y="117"/>
                    <a:pt x="323" y="117"/>
                  </a:cubicBezTo>
                  <a:cubicBezTo>
                    <a:pt x="323" y="117"/>
                    <a:pt x="323" y="117"/>
                    <a:pt x="323" y="117"/>
                  </a:cubicBezTo>
                  <a:cubicBezTo>
                    <a:pt x="323" y="117"/>
                    <a:pt x="323" y="116"/>
                    <a:pt x="323" y="116"/>
                  </a:cubicBezTo>
                  <a:cubicBezTo>
                    <a:pt x="323" y="115"/>
                    <a:pt x="322" y="116"/>
                    <a:pt x="322" y="116"/>
                  </a:cubicBezTo>
                  <a:cubicBezTo>
                    <a:pt x="321" y="116"/>
                    <a:pt x="322" y="117"/>
                    <a:pt x="322" y="117"/>
                  </a:cubicBezTo>
                  <a:close/>
                  <a:moveTo>
                    <a:pt x="321" y="119"/>
                  </a:moveTo>
                  <a:cubicBezTo>
                    <a:pt x="322" y="119"/>
                    <a:pt x="322" y="119"/>
                    <a:pt x="322" y="120"/>
                  </a:cubicBezTo>
                  <a:cubicBezTo>
                    <a:pt x="322" y="120"/>
                    <a:pt x="322" y="120"/>
                    <a:pt x="322" y="120"/>
                  </a:cubicBezTo>
                  <a:cubicBezTo>
                    <a:pt x="322" y="119"/>
                    <a:pt x="322" y="119"/>
                    <a:pt x="322" y="119"/>
                  </a:cubicBezTo>
                  <a:cubicBezTo>
                    <a:pt x="322" y="119"/>
                    <a:pt x="322" y="118"/>
                    <a:pt x="321" y="118"/>
                  </a:cubicBezTo>
                  <a:cubicBezTo>
                    <a:pt x="321" y="118"/>
                    <a:pt x="321" y="118"/>
                    <a:pt x="321" y="118"/>
                  </a:cubicBezTo>
                  <a:cubicBezTo>
                    <a:pt x="321" y="117"/>
                    <a:pt x="320" y="117"/>
                    <a:pt x="320" y="118"/>
                  </a:cubicBezTo>
                  <a:cubicBezTo>
                    <a:pt x="320" y="118"/>
                    <a:pt x="321" y="119"/>
                    <a:pt x="321" y="119"/>
                  </a:cubicBezTo>
                  <a:cubicBezTo>
                    <a:pt x="321" y="119"/>
                    <a:pt x="321" y="119"/>
                    <a:pt x="321" y="119"/>
                  </a:cubicBezTo>
                  <a:close/>
                  <a:moveTo>
                    <a:pt x="323" y="127"/>
                  </a:moveTo>
                  <a:cubicBezTo>
                    <a:pt x="323" y="127"/>
                    <a:pt x="323" y="127"/>
                    <a:pt x="323" y="127"/>
                  </a:cubicBezTo>
                  <a:cubicBezTo>
                    <a:pt x="323" y="126"/>
                    <a:pt x="322" y="126"/>
                    <a:pt x="323" y="127"/>
                  </a:cubicBezTo>
                  <a:close/>
                  <a:moveTo>
                    <a:pt x="322" y="126"/>
                  </a:moveTo>
                  <a:cubicBezTo>
                    <a:pt x="322" y="126"/>
                    <a:pt x="322" y="126"/>
                    <a:pt x="322" y="126"/>
                  </a:cubicBezTo>
                  <a:cubicBezTo>
                    <a:pt x="320" y="124"/>
                    <a:pt x="321" y="127"/>
                    <a:pt x="322" y="126"/>
                  </a:cubicBezTo>
                  <a:close/>
                  <a:moveTo>
                    <a:pt x="322" y="121"/>
                  </a:moveTo>
                  <a:cubicBezTo>
                    <a:pt x="322" y="121"/>
                    <a:pt x="322" y="121"/>
                    <a:pt x="322" y="121"/>
                  </a:cubicBezTo>
                  <a:cubicBezTo>
                    <a:pt x="322" y="121"/>
                    <a:pt x="322" y="121"/>
                    <a:pt x="322" y="121"/>
                  </a:cubicBezTo>
                  <a:close/>
                  <a:moveTo>
                    <a:pt x="414" y="370"/>
                  </a:moveTo>
                  <a:cubicBezTo>
                    <a:pt x="414" y="370"/>
                    <a:pt x="414" y="370"/>
                    <a:pt x="414" y="370"/>
                  </a:cubicBezTo>
                  <a:cubicBezTo>
                    <a:pt x="414" y="370"/>
                    <a:pt x="414" y="370"/>
                    <a:pt x="414" y="370"/>
                  </a:cubicBezTo>
                  <a:close/>
                  <a:moveTo>
                    <a:pt x="413" y="377"/>
                  </a:moveTo>
                  <a:cubicBezTo>
                    <a:pt x="413" y="377"/>
                    <a:pt x="414" y="377"/>
                    <a:pt x="413" y="377"/>
                  </a:cubicBezTo>
                  <a:cubicBezTo>
                    <a:pt x="413" y="377"/>
                    <a:pt x="413" y="377"/>
                    <a:pt x="413" y="377"/>
                  </a:cubicBezTo>
                  <a:close/>
                  <a:moveTo>
                    <a:pt x="414" y="372"/>
                  </a:moveTo>
                  <a:cubicBezTo>
                    <a:pt x="414" y="372"/>
                    <a:pt x="414" y="372"/>
                    <a:pt x="414" y="372"/>
                  </a:cubicBezTo>
                  <a:cubicBezTo>
                    <a:pt x="414" y="372"/>
                    <a:pt x="414" y="372"/>
                    <a:pt x="414" y="372"/>
                  </a:cubicBezTo>
                  <a:close/>
                  <a:moveTo>
                    <a:pt x="414" y="372"/>
                  </a:moveTo>
                  <a:cubicBezTo>
                    <a:pt x="414" y="372"/>
                    <a:pt x="414" y="372"/>
                    <a:pt x="414" y="372"/>
                  </a:cubicBezTo>
                  <a:cubicBezTo>
                    <a:pt x="414" y="372"/>
                    <a:pt x="414" y="372"/>
                    <a:pt x="414" y="372"/>
                  </a:cubicBezTo>
                  <a:close/>
                  <a:moveTo>
                    <a:pt x="413" y="368"/>
                  </a:moveTo>
                  <a:cubicBezTo>
                    <a:pt x="413" y="368"/>
                    <a:pt x="413" y="368"/>
                    <a:pt x="413" y="369"/>
                  </a:cubicBezTo>
                  <a:cubicBezTo>
                    <a:pt x="415" y="369"/>
                    <a:pt x="413" y="368"/>
                    <a:pt x="413" y="368"/>
                  </a:cubicBezTo>
                  <a:close/>
                  <a:moveTo>
                    <a:pt x="414" y="379"/>
                  </a:moveTo>
                  <a:cubicBezTo>
                    <a:pt x="414" y="379"/>
                    <a:pt x="414" y="379"/>
                    <a:pt x="414" y="379"/>
                  </a:cubicBezTo>
                  <a:close/>
                  <a:moveTo>
                    <a:pt x="415" y="373"/>
                  </a:moveTo>
                  <a:cubicBezTo>
                    <a:pt x="414" y="373"/>
                    <a:pt x="414" y="373"/>
                    <a:pt x="415" y="373"/>
                  </a:cubicBezTo>
                  <a:close/>
                  <a:moveTo>
                    <a:pt x="415" y="373"/>
                  </a:moveTo>
                  <a:cubicBezTo>
                    <a:pt x="415" y="373"/>
                    <a:pt x="415" y="373"/>
                    <a:pt x="415" y="373"/>
                  </a:cubicBezTo>
                  <a:cubicBezTo>
                    <a:pt x="415" y="373"/>
                    <a:pt x="415" y="373"/>
                    <a:pt x="415" y="373"/>
                  </a:cubicBezTo>
                  <a:close/>
                  <a:moveTo>
                    <a:pt x="414" y="378"/>
                  </a:moveTo>
                  <a:cubicBezTo>
                    <a:pt x="414" y="378"/>
                    <a:pt x="414" y="378"/>
                    <a:pt x="414" y="378"/>
                  </a:cubicBezTo>
                  <a:cubicBezTo>
                    <a:pt x="414" y="378"/>
                    <a:pt x="414" y="378"/>
                    <a:pt x="414" y="378"/>
                  </a:cubicBezTo>
                  <a:close/>
                  <a:moveTo>
                    <a:pt x="414" y="379"/>
                  </a:moveTo>
                  <a:cubicBezTo>
                    <a:pt x="414" y="379"/>
                    <a:pt x="414" y="379"/>
                    <a:pt x="414" y="379"/>
                  </a:cubicBezTo>
                  <a:cubicBezTo>
                    <a:pt x="414" y="379"/>
                    <a:pt x="414" y="379"/>
                    <a:pt x="414" y="379"/>
                  </a:cubicBezTo>
                  <a:close/>
                  <a:moveTo>
                    <a:pt x="414" y="372"/>
                  </a:moveTo>
                  <a:cubicBezTo>
                    <a:pt x="413" y="372"/>
                    <a:pt x="414" y="372"/>
                    <a:pt x="414" y="372"/>
                  </a:cubicBezTo>
                  <a:cubicBezTo>
                    <a:pt x="414" y="372"/>
                    <a:pt x="414" y="372"/>
                    <a:pt x="414" y="372"/>
                  </a:cubicBezTo>
                  <a:close/>
                  <a:moveTo>
                    <a:pt x="417" y="324"/>
                  </a:moveTo>
                  <a:cubicBezTo>
                    <a:pt x="417" y="324"/>
                    <a:pt x="417" y="324"/>
                    <a:pt x="417" y="324"/>
                  </a:cubicBezTo>
                  <a:cubicBezTo>
                    <a:pt x="417" y="323"/>
                    <a:pt x="416" y="324"/>
                    <a:pt x="416" y="324"/>
                  </a:cubicBezTo>
                  <a:cubicBezTo>
                    <a:pt x="416" y="324"/>
                    <a:pt x="417" y="324"/>
                    <a:pt x="417" y="324"/>
                  </a:cubicBezTo>
                  <a:cubicBezTo>
                    <a:pt x="417" y="324"/>
                    <a:pt x="417" y="324"/>
                    <a:pt x="417" y="324"/>
                  </a:cubicBezTo>
                  <a:close/>
                  <a:moveTo>
                    <a:pt x="417" y="327"/>
                  </a:moveTo>
                  <a:cubicBezTo>
                    <a:pt x="418" y="328"/>
                    <a:pt x="418" y="327"/>
                    <a:pt x="418" y="327"/>
                  </a:cubicBezTo>
                  <a:cubicBezTo>
                    <a:pt x="417" y="327"/>
                    <a:pt x="417" y="327"/>
                    <a:pt x="417" y="327"/>
                  </a:cubicBezTo>
                  <a:close/>
                  <a:moveTo>
                    <a:pt x="417" y="327"/>
                  </a:moveTo>
                  <a:cubicBezTo>
                    <a:pt x="417" y="327"/>
                    <a:pt x="417" y="327"/>
                    <a:pt x="417" y="327"/>
                  </a:cubicBezTo>
                  <a:cubicBezTo>
                    <a:pt x="418" y="328"/>
                    <a:pt x="417" y="327"/>
                    <a:pt x="417" y="327"/>
                  </a:cubicBezTo>
                  <a:close/>
                  <a:moveTo>
                    <a:pt x="417" y="369"/>
                  </a:moveTo>
                  <a:cubicBezTo>
                    <a:pt x="416" y="369"/>
                    <a:pt x="417" y="370"/>
                    <a:pt x="417" y="370"/>
                  </a:cubicBezTo>
                  <a:cubicBezTo>
                    <a:pt x="417" y="370"/>
                    <a:pt x="417" y="370"/>
                    <a:pt x="418" y="370"/>
                  </a:cubicBezTo>
                  <a:cubicBezTo>
                    <a:pt x="418" y="370"/>
                    <a:pt x="418" y="371"/>
                    <a:pt x="418" y="370"/>
                  </a:cubicBezTo>
                  <a:cubicBezTo>
                    <a:pt x="418" y="370"/>
                    <a:pt x="417" y="369"/>
                    <a:pt x="417" y="370"/>
                  </a:cubicBezTo>
                  <a:cubicBezTo>
                    <a:pt x="417" y="370"/>
                    <a:pt x="417" y="370"/>
                    <a:pt x="417" y="369"/>
                  </a:cubicBezTo>
                  <a:cubicBezTo>
                    <a:pt x="417" y="369"/>
                    <a:pt x="417" y="369"/>
                    <a:pt x="417" y="369"/>
                  </a:cubicBezTo>
                  <a:close/>
                  <a:moveTo>
                    <a:pt x="417" y="324"/>
                  </a:moveTo>
                  <a:cubicBezTo>
                    <a:pt x="417" y="324"/>
                    <a:pt x="417" y="324"/>
                    <a:pt x="417" y="324"/>
                  </a:cubicBezTo>
                  <a:cubicBezTo>
                    <a:pt x="417" y="324"/>
                    <a:pt x="417" y="324"/>
                    <a:pt x="417" y="324"/>
                  </a:cubicBezTo>
                  <a:close/>
                  <a:moveTo>
                    <a:pt x="417" y="370"/>
                  </a:moveTo>
                  <a:cubicBezTo>
                    <a:pt x="417" y="371"/>
                    <a:pt x="417" y="371"/>
                    <a:pt x="417" y="371"/>
                  </a:cubicBezTo>
                  <a:cubicBezTo>
                    <a:pt x="417" y="371"/>
                    <a:pt x="417" y="370"/>
                    <a:pt x="417" y="370"/>
                  </a:cubicBezTo>
                  <a:close/>
                  <a:moveTo>
                    <a:pt x="417" y="371"/>
                  </a:moveTo>
                  <a:cubicBezTo>
                    <a:pt x="417" y="371"/>
                    <a:pt x="417" y="371"/>
                    <a:pt x="417" y="371"/>
                  </a:cubicBezTo>
                  <a:cubicBezTo>
                    <a:pt x="417" y="372"/>
                    <a:pt x="418" y="371"/>
                    <a:pt x="417" y="371"/>
                  </a:cubicBezTo>
                  <a:close/>
                  <a:moveTo>
                    <a:pt x="416" y="324"/>
                  </a:moveTo>
                  <a:cubicBezTo>
                    <a:pt x="416" y="324"/>
                    <a:pt x="416" y="325"/>
                    <a:pt x="416" y="325"/>
                  </a:cubicBezTo>
                  <a:cubicBezTo>
                    <a:pt x="416" y="324"/>
                    <a:pt x="416" y="324"/>
                    <a:pt x="416" y="324"/>
                  </a:cubicBezTo>
                  <a:close/>
                  <a:moveTo>
                    <a:pt x="417" y="372"/>
                  </a:moveTo>
                  <a:cubicBezTo>
                    <a:pt x="417" y="372"/>
                    <a:pt x="417" y="372"/>
                    <a:pt x="417" y="372"/>
                  </a:cubicBezTo>
                  <a:cubicBezTo>
                    <a:pt x="417" y="372"/>
                    <a:pt x="416" y="372"/>
                    <a:pt x="417" y="372"/>
                  </a:cubicBezTo>
                  <a:close/>
                  <a:moveTo>
                    <a:pt x="434" y="390"/>
                  </a:moveTo>
                  <a:cubicBezTo>
                    <a:pt x="434" y="390"/>
                    <a:pt x="434" y="390"/>
                    <a:pt x="434" y="390"/>
                  </a:cubicBezTo>
                  <a:cubicBezTo>
                    <a:pt x="434" y="390"/>
                    <a:pt x="434" y="390"/>
                    <a:pt x="434" y="390"/>
                  </a:cubicBezTo>
                  <a:close/>
                  <a:moveTo>
                    <a:pt x="434" y="390"/>
                  </a:moveTo>
                  <a:cubicBezTo>
                    <a:pt x="434" y="390"/>
                    <a:pt x="434" y="390"/>
                    <a:pt x="434" y="390"/>
                  </a:cubicBezTo>
                  <a:cubicBezTo>
                    <a:pt x="434" y="390"/>
                    <a:pt x="434" y="390"/>
                    <a:pt x="434" y="390"/>
                  </a:cubicBezTo>
                  <a:close/>
                  <a:moveTo>
                    <a:pt x="433" y="390"/>
                  </a:moveTo>
                  <a:cubicBezTo>
                    <a:pt x="433" y="390"/>
                    <a:pt x="433" y="390"/>
                    <a:pt x="433" y="390"/>
                  </a:cubicBezTo>
                  <a:cubicBezTo>
                    <a:pt x="433" y="390"/>
                    <a:pt x="434" y="390"/>
                    <a:pt x="433" y="390"/>
                  </a:cubicBezTo>
                  <a:close/>
                  <a:moveTo>
                    <a:pt x="434" y="391"/>
                  </a:moveTo>
                  <a:cubicBezTo>
                    <a:pt x="433" y="389"/>
                    <a:pt x="435" y="391"/>
                    <a:pt x="434" y="391"/>
                  </a:cubicBezTo>
                  <a:close/>
                  <a:moveTo>
                    <a:pt x="418" y="374"/>
                  </a:moveTo>
                  <a:cubicBezTo>
                    <a:pt x="417" y="374"/>
                    <a:pt x="416" y="372"/>
                    <a:pt x="416" y="372"/>
                  </a:cubicBezTo>
                  <a:cubicBezTo>
                    <a:pt x="415" y="372"/>
                    <a:pt x="414" y="372"/>
                    <a:pt x="414" y="372"/>
                  </a:cubicBezTo>
                  <a:cubicBezTo>
                    <a:pt x="414" y="372"/>
                    <a:pt x="416" y="373"/>
                    <a:pt x="418" y="375"/>
                  </a:cubicBezTo>
                  <a:cubicBezTo>
                    <a:pt x="418" y="375"/>
                    <a:pt x="418" y="374"/>
                    <a:pt x="418" y="374"/>
                  </a:cubicBezTo>
                  <a:close/>
                  <a:moveTo>
                    <a:pt x="420" y="379"/>
                  </a:moveTo>
                  <a:cubicBezTo>
                    <a:pt x="420" y="379"/>
                    <a:pt x="420" y="379"/>
                    <a:pt x="420" y="379"/>
                  </a:cubicBezTo>
                  <a:cubicBezTo>
                    <a:pt x="420" y="379"/>
                    <a:pt x="420" y="379"/>
                    <a:pt x="420" y="379"/>
                  </a:cubicBezTo>
                  <a:close/>
                  <a:moveTo>
                    <a:pt x="421" y="379"/>
                  </a:moveTo>
                  <a:cubicBezTo>
                    <a:pt x="421" y="379"/>
                    <a:pt x="420" y="379"/>
                    <a:pt x="420" y="379"/>
                  </a:cubicBezTo>
                  <a:cubicBezTo>
                    <a:pt x="421" y="379"/>
                    <a:pt x="421" y="379"/>
                    <a:pt x="421" y="379"/>
                  </a:cubicBezTo>
                  <a:close/>
                  <a:moveTo>
                    <a:pt x="417" y="380"/>
                  </a:moveTo>
                  <a:cubicBezTo>
                    <a:pt x="416" y="379"/>
                    <a:pt x="417" y="380"/>
                    <a:pt x="417" y="380"/>
                  </a:cubicBezTo>
                  <a:close/>
                  <a:moveTo>
                    <a:pt x="419" y="380"/>
                  </a:moveTo>
                  <a:cubicBezTo>
                    <a:pt x="419" y="380"/>
                    <a:pt x="419" y="380"/>
                    <a:pt x="419" y="380"/>
                  </a:cubicBezTo>
                  <a:cubicBezTo>
                    <a:pt x="419" y="380"/>
                    <a:pt x="418" y="380"/>
                    <a:pt x="418" y="380"/>
                  </a:cubicBezTo>
                  <a:cubicBezTo>
                    <a:pt x="418" y="380"/>
                    <a:pt x="418" y="380"/>
                    <a:pt x="418" y="380"/>
                  </a:cubicBezTo>
                  <a:cubicBezTo>
                    <a:pt x="418" y="381"/>
                    <a:pt x="418" y="380"/>
                    <a:pt x="418" y="381"/>
                  </a:cubicBezTo>
                  <a:cubicBezTo>
                    <a:pt x="419" y="381"/>
                    <a:pt x="419" y="380"/>
                    <a:pt x="419" y="380"/>
                  </a:cubicBezTo>
                  <a:cubicBezTo>
                    <a:pt x="419" y="380"/>
                    <a:pt x="419" y="380"/>
                    <a:pt x="419" y="380"/>
                  </a:cubicBezTo>
                  <a:cubicBezTo>
                    <a:pt x="419" y="380"/>
                    <a:pt x="419" y="380"/>
                    <a:pt x="419" y="380"/>
                  </a:cubicBezTo>
                  <a:close/>
                  <a:moveTo>
                    <a:pt x="423" y="381"/>
                  </a:moveTo>
                  <a:cubicBezTo>
                    <a:pt x="423" y="381"/>
                    <a:pt x="423" y="381"/>
                    <a:pt x="423" y="381"/>
                  </a:cubicBezTo>
                  <a:cubicBezTo>
                    <a:pt x="423" y="381"/>
                    <a:pt x="423" y="381"/>
                    <a:pt x="423" y="381"/>
                  </a:cubicBezTo>
                  <a:close/>
                  <a:moveTo>
                    <a:pt x="423" y="381"/>
                  </a:moveTo>
                  <a:cubicBezTo>
                    <a:pt x="423" y="381"/>
                    <a:pt x="423" y="381"/>
                    <a:pt x="423" y="381"/>
                  </a:cubicBezTo>
                  <a:cubicBezTo>
                    <a:pt x="423" y="381"/>
                    <a:pt x="423" y="380"/>
                    <a:pt x="423" y="380"/>
                  </a:cubicBezTo>
                  <a:cubicBezTo>
                    <a:pt x="423" y="380"/>
                    <a:pt x="423" y="380"/>
                    <a:pt x="423" y="380"/>
                  </a:cubicBezTo>
                  <a:cubicBezTo>
                    <a:pt x="423" y="380"/>
                    <a:pt x="423" y="380"/>
                    <a:pt x="423" y="380"/>
                  </a:cubicBezTo>
                  <a:cubicBezTo>
                    <a:pt x="422" y="380"/>
                    <a:pt x="422" y="381"/>
                    <a:pt x="422" y="380"/>
                  </a:cubicBezTo>
                  <a:cubicBezTo>
                    <a:pt x="422" y="380"/>
                    <a:pt x="422" y="381"/>
                    <a:pt x="422" y="381"/>
                  </a:cubicBezTo>
                  <a:cubicBezTo>
                    <a:pt x="422" y="381"/>
                    <a:pt x="422" y="381"/>
                    <a:pt x="422" y="381"/>
                  </a:cubicBezTo>
                  <a:cubicBezTo>
                    <a:pt x="422" y="381"/>
                    <a:pt x="422" y="382"/>
                    <a:pt x="422" y="382"/>
                  </a:cubicBezTo>
                  <a:cubicBezTo>
                    <a:pt x="422" y="381"/>
                    <a:pt x="422" y="381"/>
                    <a:pt x="422" y="381"/>
                  </a:cubicBezTo>
                  <a:cubicBezTo>
                    <a:pt x="423" y="382"/>
                    <a:pt x="423" y="381"/>
                    <a:pt x="423" y="381"/>
                  </a:cubicBezTo>
                  <a:cubicBezTo>
                    <a:pt x="423" y="381"/>
                    <a:pt x="423" y="381"/>
                    <a:pt x="423" y="381"/>
                  </a:cubicBezTo>
                  <a:close/>
                  <a:moveTo>
                    <a:pt x="423" y="382"/>
                  </a:moveTo>
                  <a:cubicBezTo>
                    <a:pt x="423" y="382"/>
                    <a:pt x="423" y="382"/>
                    <a:pt x="423" y="382"/>
                  </a:cubicBezTo>
                  <a:cubicBezTo>
                    <a:pt x="423" y="381"/>
                    <a:pt x="423" y="382"/>
                    <a:pt x="423" y="382"/>
                  </a:cubicBezTo>
                  <a:close/>
                  <a:moveTo>
                    <a:pt x="423" y="381"/>
                  </a:moveTo>
                  <a:cubicBezTo>
                    <a:pt x="423" y="381"/>
                    <a:pt x="423" y="381"/>
                    <a:pt x="423" y="381"/>
                  </a:cubicBezTo>
                  <a:cubicBezTo>
                    <a:pt x="423" y="381"/>
                    <a:pt x="423" y="381"/>
                    <a:pt x="423" y="381"/>
                  </a:cubicBezTo>
                  <a:close/>
                  <a:moveTo>
                    <a:pt x="413" y="362"/>
                  </a:moveTo>
                  <a:cubicBezTo>
                    <a:pt x="413" y="362"/>
                    <a:pt x="413" y="361"/>
                    <a:pt x="413" y="361"/>
                  </a:cubicBezTo>
                  <a:cubicBezTo>
                    <a:pt x="413" y="361"/>
                    <a:pt x="412" y="362"/>
                    <a:pt x="413" y="362"/>
                  </a:cubicBezTo>
                  <a:close/>
                  <a:moveTo>
                    <a:pt x="406" y="377"/>
                  </a:moveTo>
                  <a:cubicBezTo>
                    <a:pt x="406" y="377"/>
                    <a:pt x="406" y="377"/>
                    <a:pt x="406" y="377"/>
                  </a:cubicBezTo>
                  <a:cubicBezTo>
                    <a:pt x="406" y="377"/>
                    <a:pt x="406" y="377"/>
                    <a:pt x="406" y="377"/>
                  </a:cubicBezTo>
                  <a:close/>
                  <a:moveTo>
                    <a:pt x="408" y="375"/>
                  </a:moveTo>
                  <a:cubicBezTo>
                    <a:pt x="408" y="375"/>
                    <a:pt x="407" y="375"/>
                    <a:pt x="407" y="375"/>
                  </a:cubicBezTo>
                  <a:cubicBezTo>
                    <a:pt x="407" y="375"/>
                    <a:pt x="407" y="375"/>
                    <a:pt x="406" y="374"/>
                  </a:cubicBezTo>
                  <a:cubicBezTo>
                    <a:pt x="406" y="374"/>
                    <a:pt x="406" y="374"/>
                    <a:pt x="406" y="374"/>
                  </a:cubicBezTo>
                  <a:cubicBezTo>
                    <a:pt x="405" y="374"/>
                    <a:pt x="405" y="374"/>
                    <a:pt x="405" y="373"/>
                  </a:cubicBezTo>
                  <a:cubicBezTo>
                    <a:pt x="405" y="373"/>
                    <a:pt x="405" y="373"/>
                    <a:pt x="404" y="373"/>
                  </a:cubicBezTo>
                  <a:cubicBezTo>
                    <a:pt x="404" y="373"/>
                    <a:pt x="404" y="373"/>
                    <a:pt x="404" y="373"/>
                  </a:cubicBezTo>
                  <a:cubicBezTo>
                    <a:pt x="404" y="373"/>
                    <a:pt x="403" y="373"/>
                    <a:pt x="403" y="373"/>
                  </a:cubicBezTo>
                  <a:cubicBezTo>
                    <a:pt x="403" y="373"/>
                    <a:pt x="404" y="373"/>
                    <a:pt x="404" y="374"/>
                  </a:cubicBezTo>
                  <a:cubicBezTo>
                    <a:pt x="404" y="374"/>
                    <a:pt x="405" y="374"/>
                    <a:pt x="405" y="374"/>
                  </a:cubicBezTo>
                  <a:cubicBezTo>
                    <a:pt x="405" y="374"/>
                    <a:pt x="405" y="374"/>
                    <a:pt x="406" y="374"/>
                  </a:cubicBezTo>
                  <a:cubicBezTo>
                    <a:pt x="406" y="374"/>
                    <a:pt x="406" y="374"/>
                    <a:pt x="406" y="374"/>
                  </a:cubicBezTo>
                  <a:cubicBezTo>
                    <a:pt x="406" y="375"/>
                    <a:pt x="407" y="375"/>
                    <a:pt x="407" y="375"/>
                  </a:cubicBezTo>
                  <a:cubicBezTo>
                    <a:pt x="407" y="375"/>
                    <a:pt x="408" y="375"/>
                    <a:pt x="408" y="375"/>
                  </a:cubicBezTo>
                  <a:close/>
                  <a:moveTo>
                    <a:pt x="410" y="378"/>
                  </a:moveTo>
                  <a:cubicBezTo>
                    <a:pt x="410" y="378"/>
                    <a:pt x="410" y="377"/>
                    <a:pt x="410" y="377"/>
                  </a:cubicBezTo>
                  <a:cubicBezTo>
                    <a:pt x="410" y="377"/>
                    <a:pt x="410" y="377"/>
                    <a:pt x="410" y="377"/>
                  </a:cubicBezTo>
                  <a:cubicBezTo>
                    <a:pt x="410" y="377"/>
                    <a:pt x="410" y="377"/>
                    <a:pt x="410" y="377"/>
                  </a:cubicBezTo>
                  <a:cubicBezTo>
                    <a:pt x="410" y="378"/>
                    <a:pt x="409" y="377"/>
                    <a:pt x="409" y="377"/>
                  </a:cubicBezTo>
                  <a:cubicBezTo>
                    <a:pt x="409" y="377"/>
                    <a:pt x="409" y="377"/>
                    <a:pt x="409" y="377"/>
                  </a:cubicBezTo>
                  <a:cubicBezTo>
                    <a:pt x="409" y="377"/>
                    <a:pt x="409" y="377"/>
                    <a:pt x="408" y="377"/>
                  </a:cubicBezTo>
                  <a:cubicBezTo>
                    <a:pt x="409" y="378"/>
                    <a:pt x="408" y="378"/>
                    <a:pt x="408" y="378"/>
                  </a:cubicBezTo>
                  <a:cubicBezTo>
                    <a:pt x="409" y="378"/>
                    <a:pt x="409" y="378"/>
                    <a:pt x="410" y="378"/>
                  </a:cubicBezTo>
                  <a:cubicBezTo>
                    <a:pt x="410" y="378"/>
                    <a:pt x="410" y="378"/>
                    <a:pt x="410" y="378"/>
                  </a:cubicBezTo>
                  <a:cubicBezTo>
                    <a:pt x="410" y="378"/>
                    <a:pt x="410" y="377"/>
                    <a:pt x="410" y="378"/>
                  </a:cubicBezTo>
                  <a:close/>
                  <a:moveTo>
                    <a:pt x="418" y="381"/>
                  </a:moveTo>
                  <a:cubicBezTo>
                    <a:pt x="418" y="381"/>
                    <a:pt x="418" y="381"/>
                    <a:pt x="418" y="381"/>
                  </a:cubicBezTo>
                  <a:cubicBezTo>
                    <a:pt x="418" y="381"/>
                    <a:pt x="418" y="381"/>
                    <a:pt x="418" y="381"/>
                  </a:cubicBezTo>
                  <a:close/>
                  <a:moveTo>
                    <a:pt x="411" y="377"/>
                  </a:moveTo>
                  <a:cubicBezTo>
                    <a:pt x="411" y="377"/>
                    <a:pt x="411" y="377"/>
                    <a:pt x="411" y="377"/>
                  </a:cubicBezTo>
                  <a:cubicBezTo>
                    <a:pt x="411" y="377"/>
                    <a:pt x="411" y="377"/>
                    <a:pt x="411" y="377"/>
                  </a:cubicBezTo>
                  <a:close/>
                  <a:moveTo>
                    <a:pt x="412" y="369"/>
                  </a:moveTo>
                  <a:cubicBezTo>
                    <a:pt x="411" y="370"/>
                    <a:pt x="412" y="369"/>
                    <a:pt x="412" y="369"/>
                  </a:cubicBezTo>
                  <a:close/>
                  <a:moveTo>
                    <a:pt x="411" y="369"/>
                  </a:moveTo>
                  <a:cubicBezTo>
                    <a:pt x="410" y="369"/>
                    <a:pt x="413" y="369"/>
                    <a:pt x="411" y="369"/>
                  </a:cubicBezTo>
                  <a:close/>
                  <a:moveTo>
                    <a:pt x="411" y="361"/>
                  </a:moveTo>
                  <a:cubicBezTo>
                    <a:pt x="411" y="361"/>
                    <a:pt x="411" y="362"/>
                    <a:pt x="411" y="362"/>
                  </a:cubicBezTo>
                  <a:cubicBezTo>
                    <a:pt x="411" y="362"/>
                    <a:pt x="411" y="361"/>
                    <a:pt x="411" y="361"/>
                  </a:cubicBezTo>
                  <a:close/>
                  <a:moveTo>
                    <a:pt x="413" y="377"/>
                  </a:moveTo>
                  <a:cubicBezTo>
                    <a:pt x="412" y="376"/>
                    <a:pt x="413" y="377"/>
                    <a:pt x="413" y="377"/>
                  </a:cubicBezTo>
                  <a:close/>
                  <a:moveTo>
                    <a:pt x="405" y="355"/>
                  </a:moveTo>
                  <a:cubicBezTo>
                    <a:pt x="405" y="355"/>
                    <a:pt x="405" y="355"/>
                    <a:pt x="405" y="355"/>
                  </a:cubicBezTo>
                  <a:cubicBezTo>
                    <a:pt x="404" y="355"/>
                    <a:pt x="405" y="355"/>
                    <a:pt x="405" y="355"/>
                  </a:cubicBezTo>
                  <a:close/>
                  <a:moveTo>
                    <a:pt x="404" y="355"/>
                  </a:moveTo>
                  <a:cubicBezTo>
                    <a:pt x="405" y="355"/>
                    <a:pt x="405" y="355"/>
                    <a:pt x="405" y="355"/>
                  </a:cubicBezTo>
                  <a:cubicBezTo>
                    <a:pt x="405" y="355"/>
                    <a:pt x="404" y="355"/>
                    <a:pt x="404" y="355"/>
                  </a:cubicBezTo>
                  <a:close/>
                  <a:moveTo>
                    <a:pt x="404" y="354"/>
                  </a:moveTo>
                  <a:cubicBezTo>
                    <a:pt x="404" y="354"/>
                    <a:pt x="404" y="354"/>
                    <a:pt x="404" y="354"/>
                  </a:cubicBezTo>
                  <a:close/>
                  <a:moveTo>
                    <a:pt x="404" y="355"/>
                  </a:moveTo>
                  <a:cubicBezTo>
                    <a:pt x="404" y="355"/>
                    <a:pt x="404" y="355"/>
                    <a:pt x="404" y="355"/>
                  </a:cubicBezTo>
                  <a:cubicBezTo>
                    <a:pt x="404" y="356"/>
                    <a:pt x="404" y="355"/>
                    <a:pt x="404" y="355"/>
                  </a:cubicBezTo>
                  <a:close/>
                  <a:moveTo>
                    <a:pt x="403" y="343"/>
                  </a:moveTo>
                  <a:cubicBezTo>
                    <a:pt x="403" y="342"/>
                    <a:pt x="403" y="343"/>
                    <a:pt x="403" y="343"/>
                  </a:cubicBezTo>
                  <a:cubicBezTo>
                    <a:pt x="403" y="343"/>
                    <a:pt x="403" y="343"/>
                    <a:pt x="403" y="343"/>
                  </a:cubicBezTo>
                  <a:close/>
                  <a:moveTo>
                    <a:pt x="403" y="374"/>
                  </a:moveTo>
                  <a:cubicBezTo>
                    <a:pt x="403" y="374"/>
                    <a:pt x="403" y="374"/>
                    <a:pt x="404" y="375"/>
                  </a:cubicBezTo>
                  <a:cubicBezTo>
                    <a:pt x="404" y="375"/>
                    <a:pt x="404" y="375"/>
                    <a:pt x="404" y="375"/>
                  </a:cubicBezTo>
                  <a:cubicBezTo>
                    <a:pt x="404" y="375"/>
                    <a:pt x="404" y="375"/>
                    <a:pt x="404" y="375"/>
                  </a:cubicBezTo>
                  <a:cubicBezTo>
                    <a:pt x="404" y="375"/>
                    <a:pt x="404" y="376"/>
                    <a:pt x="404" y="376"/>
                  </a:cubicBezTo>
                  <a:cubicBezTo>
                    <a:pt x="405" y="376"/>
                    <a:pt x="405" y="376"/>
                    <a:pt x="405" y="376"/>
                  </a:cubicBezTo>
                  <a:cubicBezTo>
                    <a:pt x="405" y="375"/>
                    <a:pt x="404" y="375"/>
                    <a:pt x="404" y="375"/>
                  </a:cubicBezTo>
                  <a:cubicBezTo>
                    <a:pt x="404" y="374"/>
                    <a:pt x="404" y="374"/>
                    <a:pt x="403" y="374"/>
                  </a:cubicBezTo>
                  <a:cubicBezTo>
                    <a:pt x="403" y="374"/>
                    <a:pt x="403" y="374"/>
                    <a:pt x="403" y="373"/>
                  </a:cubicBezTo>
                  <a:cubicBezTo>
                    <a:pt x="402" y="373"/>
                    <a:pt x="402" y="374"/>
                    <a:pt x="403" y="374"/>
                  </a:cubicBezTo>
                  <a:close/>
                  <a:moveTo>
                    <a:pt x="405" y="355"/>
                  </a:moveTo>
                  <a:cubicBezTo>
                    <a:pt x="405" y="354"/>
                    <a:pt x="404" y="355"/>
                    <a:pt x="405" y="355"/>
                  </a:cubicBezTo>
                  <a:cubicBezTo>
                    <a:pt x="405" y="355"/>
                    <a:pt x="405" y="355"/>
                    <a:pt x="405" y="355"/>
                  </a:cubicBezTo>
                  <a:cubicBezTo>
                    <a:pt x="405" y="355"/>
                    <a:pt x="405" y="355"/>
                    <a:pt x="405" y="355"/>
                  </a:cubicBezTo>
                  <a:close/>
                  <a:moveTo>
                    <a:pt x="403" y="343"/>
                  </a:moveTo>
                  <a:cubicBezTo>
                    <a:pt x="404" y="344"/>
                    <a:pt x="404" y="344"/>
                    <a:pt x="404" y="345"/>
                  </a:cubicBezTo>
                  <a:cubicBezTo>
                    <a:pt x="404" y="345"/>
                    <a:pt x="404" y="345"/>
                    <a:pt x="404" y="345"/>
                  </a:cubicBezTo>
                  <a:cubicBezTo>
                    <a:pt x="404" y="345"/>
                    <a:pt x="404" y="345"/>
                    <a:pt x="404" y="345"/>
                  </a:cubicBezTo>
                  <a:cubicBezTo>
                    <a:pt x="404" y="345"/>
                    <a:pt x="405" y="346"/>
                    <a:pt x="405" y="346"/>
                  </a:cubicBezTo>
                  <a:cubicBezTo>
                    <a:pt x="405" y="346"/>
                    <a:pt x="405" y="346"/>
                    <a:pt x="405" y="345"/>
                  </a:cubicBezTo>
                  <a:cubicBezTo>
                    <a:pt x="405" y="345"/>
                    <a:pt x="405" y="345"/>
                    <a:pt x="405" y="345"/>
                  </a:cubicBezTo>
                  <a:cubicBezTo>
                    <a:pt x="405" y="344"/>
                    <a:pt x="405" y="344"/>
                    <a:pt x="404" y="344"/>
                  </a:cubicBezTo>
                  <a:cubicBezTo>
                    <a:pt x="404" y="344"/>
                    <a:pt x="404" y="343"/>
                    <a:pt x="404" y="343"/>
                  </a:cubicBezTo>
                  <a:cubicBezTo>
                    <a:pt x="404" y="343"/>
                    <a:pt x="403" y="343"/>
                    <a:pt x="403" y="343"/>
                  </a:cubicBezTo>
                  <a:close/>
                  <a:moveTo>
                    <a:pt x="404" y="343"/>
                  </a:moveTo>
                  <a:cubicBezTo>
                    <a:pt x="404" y="343"/>
                    <a:pt x="404" y="343"/>
                    <a:pt x="404" y="343"/>
                  </a:cubicBezTo>
                  <a:cubicBezTo>
                    <a:pt x="404" y="343"/>
                    <a:pt x="404" y="343"/>
                    <a:pt x="404" y="343"/>
                  </a:cubicBezTo>
                  <a:close/>
                  <a:moveTo>
                    <a:pt x="412" y="362"/>
                  </a:moveTo>
                  <a:cubicBezTo>
                    <a:pt x="412" y="362"/>
                    <a:pt x="412" y="362"/>
                    <a:pt x="413" y="362"/>
                  </a:cubicBezTo>
                  <a:cubicBezTo>
                    <a:pt x="413" y="362"/>
                    <a:pt x="413" y="362"/>
                    <a:pt x="412" y="362"/>
                  </a:cubicBezTo>
                  <a:close/>
                  <a:moveTo>
                    <a:pt x="423" y="324"/>
                  </a:moveTo>
                  <a:cubicBezTo>
                    <a:pt x="423" y="324"/>
                    <a:pt x="423" y="324"/>
                    <a:pt x="423" y="324"/>
                  </a:cubicBezTo>
                  <a:cubicBezTo>
                    <a:pt x="423" y="324"/>
                    <a:pt x="423" y="324"/>
                    <a:pt x="423" y="324"/>
                  </a:cubicBezTo>
                  <a:cubicBezTo>
                    <a:pt x="423" y="325"/>
                    <a:pt x="423" y="325"/>
                    <a:pt x="423" y="324"/>
                  </a:cubicBezTo>
                  <a:close/>
                  <a:moveTo>
                    <a:pt x="412" y="372"/>
                  </a:moveTo>
                  <a:cubicBezTo>
                    <a:pt x="413" y="372"/>
                    <a:pt x="414" y="372"/>
                    <a:pt x="413" y="372"/>
                  </a:cubicBezTo>
                  <a:cubicBezTo>
                    <a:pt x="412" y="370"/>
                    <a:pt x="411" y="370"/>
                    <a:pt x="412" y="372"/>
                  </a:cubicBezTo>
                  <a:close/>
                  <a:moveTo>
                    <a:pt x="420" y="323"/>
                  </a:moveTo>
                  <a:cubicBezTo>
                    <a:pt x="420" y="323"/>
                    <a:pt x="420" y="323"/>
                    <a:pt x="420" y="323"/>
                  </a:cubicBezTo>
                  <a:cubicBezTo>
                    <a:pt x="420" y="323"/>
                    <a:pt x="420" y="323"/>
                    <a:pt x="420" y="323"/>
                  </a:cubicBezTo>
                  <a:close/>
                  <a:moveTo>
                    <a:pt x="424" y="374"/>
                  </a:moveTo>
                  <a:cubicBezTo>
                    <a:pt x="424" y="375"/>
                    <a:pt x="425" y="375"/>
                    <a:pt x="425" y="375"/>
                  </a:cubicBezTo>
                  <a:cubicBezTo>
                    <a:pt x="424" y="375"/>
                    <a:pt x="423" y="374"/>
                    <a:pt x="423" y="374"/>
                  </a:cubicBezTo>
                  <a:cubicBezTo>
                    <a:pt x="424" y="374"/>
                    <a:pt x="424" y="374"/>
                    <a:pt x="424" y="374"/>
                  </a:cubicBezTo>
                  <a:close/>
                  <a:moveTo>
                    <a:pt x="425" y="376"/>
                  </a:moveTo>
                  <a:cubicBezTo>
                    <a:pt x="426" y="377"/>
                    <a:pt x="423" y="375"/>
                    <a:pt x="423" y="375"/>
                  </a:cubicBezTo>
                  <a:cubicBezTo>
                    <a:pt x="424" y="376"/>
                    <a:pt x="425" y="376"/>
                    <a:pt x="425" y="376"/>
                  </a:cubicBezTo>
                  <a:close/>
                  <a:moveTo>
                    <a:pt x="420" y="324"/>
                  </a:moveTo>
                  <a:cubicBezTo>
                    <a:pt x="420" y="325"/>
                    <a:pt x="420" y="325"/>
                    <a:pt x="420" y="325"/>
                  </a:cubicBezTo>
                  <a:cubicBezTo>
                    <a:pt x="420" y="325"/>
                    <a:pt x="420" y="325"/>
                    <a:pt x="420" y="325"/>
                  </a:cubicBezTo>
                  <a:cubicBezTo>
                    <a:pt x="420" y="325"/>
                    <a:pt x="420" y="325"/>
                    <a:pt x="420" y="325"/>
                  </a:cubicBezTo>
                  <a:cubicBezTo>
                    <a:pt x="421" y="325"/>
                    <a:pt x="421" y="325"/>
                    <a:pt x="421" y="325"/>
                  </a:cubicBezTo>
                  <a:cubicBezTo>
                    <a:pt x="421" y="325"/>
                    <a:pt x="421" y="325"/>
                    <a:pt x="421" y="325"/>
                  </a:cubicBezTo>
                  <a:cubicBezTo>
                    <a:pt x="421" y="325"/>
                    <a:pt x="422" y="325"/>
                    <a:pt x="422" y="326"/>
                  </a:cubicBezTo>
                  <a:cubicBezTo>
                    <a:pt x="422" y="325"/>
                    <a:pt x="422" y="325"/>
                    <a:pt x="422" y="325"/>
                  </a:cubicBezTo>
                  <a:cubicBezTo>
                    <a:pt x="422" y="325"/>
                    <a:pt x="422" y="325"/>
                    <a:pt x="422" y="325"/>
                  </a:cubicBezTo>
                  <a:cubicBezTo>
                    <a:pt x="422" y="325"/>
                    <a:pt x="422" y="325"/>
                    <a:pt x="422" y="325"/>
                  </a:cubicBezTo>
                  <a:cubicBezTo>
                    <a:pt x="422" y="325"/>
                    <a:pt x="422" y="324"/>
                    <a:pt x="422" y="324"/>
                  </a:cubicBezTo>
                  <a:cubicBezTo>
                    <a:pt x="422" y="324"/>
                    <a:pt x="422" y="324"/>
                    <a:pt x="422" y="324"/>
                  </a:cubicBezTo>
                  <a:cubicBezTo>
                    <a:pt x="421" y="324"/>
                    <a:pt x="421" y="324"/>
                    <a:pt x="421" y="323"/>
                  </a:cubicBezTo>
                  <a:cubicBezTo>
                    <a:pt x="421" y="324"/>
                    <a:pt x="421" y="324"/>
                    <a:pt x="421" y="324"/>
                  </a:cubicBezTo>
                  <a:cubicBezTo>
                    <a:pt x="421" y="324"/>
                    <a:pt x="421" y="324"/>
                    <a:pt x="420" y="324"/>
                  </a:cubicBezTo>
                  <a:cubicBezTo>
                    <a:pt x="420" y="323"/>
                    <a:pt x="420" y="323"/>
                    <a:pt x="420" y="323"/>
                  </a:cubicBezTo>
                  <a:cubicBezTo>
                    <a:pt x="420" y="324"/>
                    <a:pt x="419" y="324"/>
                    <a:pt x="419" y="324"/>
                  </a:cubicBezTo>
                  <a:cubicBezTo>
                    <a:pt x="419" y="323"/>
                    <a:pt x="420" y="324"/>
                    <a:pt x="420" y="324"/>
                  </a:cubicBezTo>
                  <a:close/>
                  <a:moveTo>
                    <a:pt x="420" y="323"/>
                  </a:moveTo>
                  <a:cubicBezTo>
                    <a:pt x="420" y="323"/>
                    <a:pt x="420" y="323"/>
                    <a:pt x="420" y="323"/>
                  </a:cubicBezTo>
                  <a:cubicBezTo>
                    <a:pt x="420" y="323"/>
                    <a:pt x="420" y="323"/>
                    <a:pt x="420" y="323"/>
                  </a:cubicBezTo>
                  <a:close/>
                  <a:moveTo>
                    <a:pt x="413" y="368"/>
                  </a:moveTo>
                  <a:cubicBezTo>
                    <a:pt x="413" y="368"/>
                    <a:pt x="413" y="368"/>
                    <a:pt x="413" y="368"/>
                  </a:cubicBezTo>
                  <a:cubicBezTo>
                    <a:pt x="413" y="367"/>
                    <a:pt x="413" y="368"/>
                    <a:pt x="413" y="368"/>
                  </a:cubicBezTo>
                  <a:close/>
                  <a:moveTo>
                    <a:pt x="415" y="328"/>
                  </a:moveTo>
                  <a:cubicBezTo>
                    <a:pt x="415" y="328"/>
                    <a:pt x="415" y="328"/>
                    <a:pt x="415" y="328"/>
                  </a:cubicBezTo>
                  <a:cubicBezTo>
                    <a:pt x="415" y="328"/>
                    <a:pt x="415" y="328"/>
                    <a:pt x="415" y="328"/>
                  </a:cubicBezTo>
                  <a:close/>
                  <a:moveTo>
                    <a:pt x="434" y="384"/>
                  </a:moveTo>
                  <a:cubicBezTo>
                    <a:pt x="434" y="384"/>
                    <a:pt x="434" y="384"/>
                    <a:pt x="434" y="384"/>
                  </a:cubicBezTo>
                  <a:cubicBezTo>
                    <a:pt x="434" y="384"/>
                    <a:pt x="434" y="384"/>
                    <a:pt x="434" y="384"/>
                  </a:cubicBezTo>
                  <a:close/>
                  <a:moveTo>
                    <a:pt x="429" y="328"/>
                  </a:moveTo>
                  <a:cubicBezTo>
                    <a:pt x="429" y="328"/>
                    <a:pt x="429" y="328"/>
                    <a:pt x="429" y="328"/>
                  </a:cubicBezTo>
                  <a:cubicBezTo>
                    <a:pt x="429" y="328"/>
                    <a:pt x="429" y="329"/>
                    <a:pt x="429" y="328"/>
                  </a:cubicBezTo>
                  <a:close/>
                  <a:moveTo>
                    <a:pt x="429" y="330"/>
                  </a:moveTo>
                  <a:cubicBezTo>
                    <a:pt x="429" y="330"/>
                    <a:pt x="429" y="330"/>
                    <a:pt x="429" y="330"/>
                  </a:cubicBezTo>
                  <a:cubicBezTo>
                    <a:pt x="429" y="330"/>
                    <a:pt x="429" y="330"/>
                    <a:pt x="429" y="330"/>
                  </a:cubicBezTo>
                  <a:close/>
                  <a:moveTo>
                    <a:pt x="437" y="387"/>
                  </a:moveTo>
                  <a:cubicBezTo>
                    <a:pt x="437" y="387"/>
                    <a:pt x="437" y="387"/>
                    <a:pt x="437" y="387"/>
                  </a:cubicBezTo>
                  <a:cubicBezTo>
                    <a:pt x="437" y="387"/>
                    <a:pt x="437" y="387"/>
                    <a:pt x="437" y="387"/>
                  </a:cubicBezTo>
                  <a:close/>
                  <a:moveTo>
                    <a:pt x="416" y="328"/>
                  </a:moveTo>
                  <a:cubicBezTo>
                    <a:pt x="415" y="328"/>
                    <a:pt x="415" y="328"/>
                    <a:pt x="415" y="328"/>
                  </a:cubicBezTo>
                  <a:cubicBezTo>
                    <a:pt x="416" y="328"/>
                    <a:pt x="416" y="328"/>
                    <a:pt x="416" y="328"/>
                  </a:cubicBezTo>
                  <a:close/>
                  <a:moveTo>
                    <a:pt x="416" y="322"/>
                  </a:moveTo>
                  <a:cubicBezTo>
                    <a:pt x="416" y="322"/>
                    <a:pt x="416" y="322"/>
                    <a:pt x="416" y="322"/>
                  </a:cubicBezTo>
                  <a:cubicBezTo>
                    <a:pt x="416" y="322"/>
                    <a:pt x="416" y="322"/>
                    <a:pt x="416" y="322"/>
                  </a:cubicBezTo>
                  <a:close/>
                  <a:moveTo>
                    <a:pt x="416" y="321"/>
                  </a:moveTo>
                  <a:cubicBezTo>
                    <a:pt x="416" y="321"/>
                    <a:pt x="416" y="322"/>
                    <a:pt x="416" y="321"/>
                  </a:cubicBezTo>
                  <a:close/>
                  <a:moveTo>
                    <a:pt x="415" y="322"/>
                  </a:moveTo>
                  <a:cubicBezTo>
                    <a:pt x="415" y="322"/>
                    <a:pt x="415" y="322"/>
                    <a:pt x="415" y="322"/>
                  </a:cubicBezTo>
                  <a:cubicBezTo>
                    <a:pt x="415" y="322"/>
                    <a:pt x="415" y="322"/>
                    <a:pt x="415" y="322"/>
                  </a:cubicBezTo>
                  <a:close/>
                  <a:moveTo>
                    <a:pt x="420" y="323"/>
                  </a:moveTo>
                  <a:cubicBezTo>
                    <a:pt x="420" y="323"/>
                    <a:pt x="420" y="323"/>
                    <a:pt x="420" y="323"/>
                  </a:cubicBezTo>
                  <a:cubicBezTo>
                    <a:pt x="420" y="323"/>
                    <a:pt x="420" y="323"/>
                    <a:pt x="420" y="323"/>
                  </a:cubicBezTo>
                  <a:close/>
                  <a:moveTo>
                    <a:pt x="415" y="328"/>
                  </a:moveTo>
                  <a:cubicBezTo>
                    <a:pt x="415" y="328"/>
                    <a:pt x="415" y="328"/>
                    <a:pt x="415" y="328"/>
                  </a:cubicBezTo>
                  <a:cubicBezTo>
                    <a:pt x="415" y="328"/>
                    <a:pt x="415" y="328"/>
                    <a:pt x="415" y="328"/>
                  </a:cubicBezTo>
                  <a:close/>
                  <a:moveTo>
                    <a:pt x="416" y="322"/>
                  </a:moveTo>
                  <a:cubicBezTo>
                    <a:pt x="416" y="322"/>
                    <a:pt x="416" y="322"/>
                    <a:pt x="416" y="322"/>
                  </a:cubicBezTo>
                  <a:cubicBezTo>
                    <a:pt x="416" y="322"/>
                    <a:pt x="415" y="322"/>
                    <a:pt x="416" y="322"/>
                  </a:cubicBezTo>
                  <a:close/>
                  <a:moveTo>
                    <a:pt x="415" y="322"/>
                  </a:moveTo>
                  <a:cubicBezTo>
                    <a:pt x="415" y="322"/>
                    <a:pt x="415" y="322"/>
                    <a:pt x="415" y="322"/>
                  </a:cubicBezTo>
                  <a:cubicBezTo>
                    <a:pt x="415" y="322"/>
                    <a:pt x="415" y="322"/>
                    <a:pt x="415" y="322"/>
                  </a:cubicBezTo>
                  <a:close/>
                  <a:moveTo>
                    <a:pt x="431" y="311"/>
                  </a:moveTo>
                  <a:cubicBezTo>
                    <a:pt x="431" y="311"/>
                    <a:pt x="431" y="311"/>
                    <a:pt x="431" y="311"/>
                  </a:cubicBezTo>
                  <a:cubicBezTo>
                    <a:pt x="431" y="310"/>
                    <a:pt x="431" y="310"/>
                    <a:pt x="431" y="311"/>
                  </a:cubicBezTo>
                  <a:close/>
                  <a:moveTo>
                    <a:pt x="431" y="310"/>
                  </a:moveTo>
                  <a:cubicBezTo>
                    <a:pt x="431" y="310"/>
                    <a:pt x="431" y="310"/>
                    <a:pt x="431" y="310"/>
                  </a:cubicBezTo>
                  <a:cubicBezTo>
                    <a:pt x="431" y="310"/>
                    <a:pt x="431" y="310"/>
                    <a:pt x="431" y="310"/>
                  </a:cubicBezTo>
                  <a:close/>
                  <a:moveTo>
                    <a:pt x="416" y="322"/>
                  </a:moveTo>
                  <a:cubicBezTo>
                    <a:pt x="416" y="322"/>
                    <a:pt x="416" y="322"/>
                    <a:pt x="416" y="322"/>
                  </a:cubicBezTo>
                  <a:cubicBezTo>
                    <a:pt x="416" y="323"/>
                    <a:pt x="416" y="323"/>
                    <a:pt x="416" y="323"/>
                  </a:cubicBezTo>
                  <a:cubicBezTo>
                    <a:pt x="416" y="323"/>
                    <a:pt x="416" y="323"/>
                    <a:pt x="416" y="323"/>
                  </a:cubicBezTo>
                  <a:cubicBezTo>
                    <a:pt x="416" y="323"/>
                    <a:pt x="416" y="323"/>
                    <a:pt x="416" y="323"/>
                  </a:cubicBezTo>
                  <a:cubicBezTo>
                    <a:pt x="416" y="323"/>
                    <a:pt x="416" y="323"/>
                    <a:pt x="417" y="323"/>
                  </a:cubicBezTo>
                  <a:cubicBezTo>
                    <a:pt x="416" y="323"/>
                    <a:pt x="417" y="324"/>
                    <a:pt x="417" y="323"/>
                  </a:cubicBezTo>
                  <a:cubicBezTo>
                    <a:pt x="417" y="323"/>
                    <a:pt x="417" y="323"/>
                    <a:pt x="417" y="323"/>
                  </a:cubicBezTo>
                  <a:cubicBezTo>
                    <a:pt x="416" y="323"/>
                    <a:pt x="417" y="322"/>
                    <a:pt x="417" y="323"/>
                  </a:cubicBezTo>
                  <a:cubicBezTo>
                    <a:pt x="417" y="323"/>
                    <a:pt x="417" y="323"/>
                    <a:pt x="417" y="323"/>
                  </a:cubicBezTo>
                  <a:cubicBezTo>
                    <a:pt x="417" y="323"/>
                    <a:pt x="417" y="324"/>
                    <a:pt x="417" y="324"/>
                  </a:cubicBezTo>
                  <a:cubicBezTo>
                    <a:pt x="417" y="324"/>
                    <a:pt x="417" y="324"/>
                    <a:pt x="417" y="324"/>
                  </a:cubicBezTo>
                  <a:cubicBezTo>
                    <a:pt x="417" y="324"/>
                    <a:pt x="417" y="324"/>
                    <a:pt x="417" y="324"/>
                  </a:cubicBezTo>
                  <a:cubicBezTo>
                    <a:pt x="417" y="324"/>
                    <a:pt x="417" y="325"/>
                    <a:pt x="417" y="325"/>
                  </a:cubicBezTo>
                  <a:cubicBezTo>
                    <a:pt x="417" y="325"/>
                    <a:pt x="417" y="325"/>
                    <a:pt x="417" y="325"/>
                  </a:cubicBezTo>
                  <a:cubicBezTo>
                    <a:pt x="417" y="326"/>
                    <a:pt x="417" y="325"/>
                    <a:pt x="417" y="325"/>
                  </a:cubicBezTo>
                  <a:cubicBezTo>
                    <a:pt x="417" y="325"/>
                    <a:pt x="417" y="325"/>
                    <a:pt x="417" y="325"/>
                  </a:cubicBezTo>
                  <a:cubicBezTo>
                    <a:pt x="417" y="325"/>
                    <a:pt x="417" y="327"/>
                    <a:pt x="418" y="326"/>
                  </a:cubicBezTo>
                  <a:cubicBezTo>
                    <a:pt x="418" y="326"/>
                    <a:pt x="418" y="326"/>
                    <a:pt x="418" y="326"/>
                  </a:cubicBezTo>
                  <a:cubicBezTo>
                    <a:pt x="418" y="326"/>
                    <a:pt x="418" y="326"/>
                    <a:pt x="418" y="325"/>
                  </a:cubicBezTo>
                  <a:cubicBezTo>
                    <a:pt x="418" y="325"/>
                    <a:pt x="418" y="325"/>
                    <a:pt x="418" y="325"/>
                  </a:cubicBezTo>
                  <a:cubicBezTo>
                    <a:pt x="419" y="325"/>
                    <a:pt x="419" y="325"/>
                    <a:pt x="419" y="325"/>
                  </a:cubicBezTo>
                  <a:cubicBezTo>
                    <a:pt x="419" y="325"/>
                    <a:pt x="419" y="324"/>
                    <a:pt x="419" y="324"/>
                  </a:cubicBezTo>
                  <a:cubicBezTo>
                    <a:pt x="419" y="324"/>
                    <a:pt x="419" y="324"/>
                    <a:pt x="419" y="324"/>
                  </a:cubicBezTo>
                  <a:cubicBezTo>
                    <a:pt x="419" y="324"/>
                    <a:pt x="419" y="324"/>
                    <a:pt x="419" y="324"/>
                  </a:cubicBezTo>
                  <a:cubicBezTo>
                    <a:pt x="419" y="324"/>
                    <a:pt x="419" y="324"/>
                    <a:pt x="418" y="324"/>
                  </a:cubicBezTo>
                  <a:cubicBezTo>
                    <a:pt x="419" y="324"/>
                    <a:pt x="418" y="323"/>
                    <a:pt x="418" y="323"/>
                  </a:cubicBezTo>
                  <a:cubicBezTo>
                    <a:pt x="418" y="323"/>
                    <a:pt x="418" y="322"/>
                    <a:pt x="418" y="322"/>
                  </a:cubicBezTo>
                  <a:cubicBezTo>
                    <a:pt x="418" y="322"/>
                    <a:pt x="418" y="322"/>
                    <a:pt x="418" y="322"/>
                  </a:cubicBezTo>
                  <a:cubicBezTo>
                    <a:pt x="418" y="322"/>
                    <a:pt x="419" y="322"/>
                    <a:pt x="419" y="322"/>
                  </a:cubicBezTo>
                  <a:cubicBezTo>
                    <a:pt x="419" y="323"/>
                    <a:pt x="419" y="323"/>
                    <a:pt x="419" y="323"/>
                  </a:cubicBezTo>
                  <a:cubicBezTo>
                    <a:pt x="419" y="323"/>
                    <a:pt x="419" y="322"/>
                    <a:pt x="419" y="322"/>
                  </a:cubicBezTo>
                  <a:cubicBezTo>
                    <a:pt x="420" y="323"/>
                    <a:pt x="420" y="323"/>
                    <a:pt x="420" y="323"/>
                  </a:cubicBezTo>
                  <a:cubicBezTo>
                    <a:pt x="420" y="323"/>
                    <a:pt x="420" y="323"/>
                    <a:pt x="420" y="323"/>
                  </a:cubicBezTo>
                  <a:cubicBezTo>
                    <a:pt x="420" y="323"/>
                    <a:pt x="420" y="323"/>
                    <a:pt x="420" y="323"/>
                  </a:cubicBezTo>
                  <a:cubicBezTo>
                    <a:pt x="421" y="323"/>
                    <a:pt x="421" y="323"/>
                    <a:pt x="422" y="323"/>
                  </a:cubicBezTo>
                  <a:cubicBezTo>
                    <a:pt x="422" y="323"/>
                    <a:pt x="422" y="323"/>
                    <a:pt x="422" y="323"/>
                  </a:cubicBezTo>
                  <a:cubicBezTo>
                    <a:pt x="422" y="323"/>
                    <a:pt x="422" y="323"/>
                    <a:pt x="422" y="323"/>
                  </a:cubicBezTo>
                  <a:cubicBezTo>
                    <a:pt x="423" y="324"/>
                    <a:pt x="423" y="324"/>
                    <a:pt x="423" y="324"/>
                  </a:cubicBezTo>
                  <a:cubicBezTo>
                    <a:pt x="424" y="324"/>
                    <a:pt x="423" y="325"/>
                    <a:pt x="423" y="324"/>
                  </a:cubicBezTo>
                  <a:cubicBezTo>
                    <a:pt x="423" y="325"/>
                    <a:pt x="423" y="324"/>
                    <a:pt x="423" y="325"/>
                  </a:cubicBezTo>
                  <a:cubicBezTo>
                    <a:pt x="423" y="325"/>
                    <a:pt x="423" y="325"/>
                    <a:pt x="423" y="325"/>
                  </a:cubicBezTo>
                  <a:cubicBezTo>
                    <a:pt x="423" y="326"/>
                    <a:pt x="423" y="326"/>
                    <a:pt x="423" y="326"/>
                  </a:cubicBezTo>
                  <a:cubicBezTo>
                    <a:pt x="423" y="326"/>
                    <a:pt x="424" y="326"/>
                    <a:pt x="424" y="326"/>
                  </a:cubicBezTo>
                  <a:cubicBezTo>
                    <a:pt x="424" y="326"/>
                    <a:pt x="424" y="326"/>
                    <a:pt x="424" y="326"/>
                  </a:cubicBezTo>
                  <a:cubicBezTo>
                    <a:pt x="424" y="326"/>
                    <a:pt x="424" y="326"/>
                    <a:pt x="424" y="326"/>
                  </a:cubicBezTo>
                  <a:cubicBezTo>
                    <a:pt x="425" y="326"/>
                    <a:pt x="425" y="326"/>
                    <a:pt x="425" y="326"/>
                  </a:cubicBezTo>
                  <a:cubicBezTo>
                    <a:pt x="425" y="326"/>
                    <a:pt x="425" y="326"/>
                    <a:pt x="425" y="326"/>
                  </a:cubicBezTo>
                  <a:cubicBezTo>
                    <a:pt x="425" y="325"/>
                    <a:pt x="425" y="325"/>
                    <a:pt x="425" y="325"/>
                  </a:cubicBezTo>
                  <a:cubicBezTo>
                    <a:pt x="425" y="325"/>
                    <a:pt x="425" y="325"/>
                    <a:pt x="425" y="325"/>
                  </a:cubicBezTo>
                  <a:cubicBezTo>
                    <a:pt x="425" y="325"/>
                    <a:pt x="425" y="325"/>
                    <a:pt x="425" y="325"/>
                  </a:cubicBezTo>
                  <a:cubicBezTo>
                    <a:pt x="426" y="325"/>
                    <a:pt x="425" y="325"/>
                    <a:pt x="425" y="325"/>
                  </a:cubicBezTo>
                  <a:cubicBezTo>
                    <a:pt x="425" y="325"/>
                    <a:pt x="426" y="326"/>
                    <a:pt x="426" y="325"/>
                  </a:cubicBezTo>
                  <a:cubicBezTo>
                    <a:pt x="426" y="326"/>
                    <a:pt x="426" y="325"/>
                    <a:pt x="426" y="326"/>
                  </a:cubicBezTo>
                  <a:cubicBezTo>
                    <a:pt x="426" y="326"/>
                    <a:pt x="426" y="326"/>
                    <a:pt x="426" y="326"/>
                  </a:cubicBezTo>
                  <a:cubicBezTo>
                    <a:pt x="426" y="326"/>
                    <a:pt x="426" y="326"/>
                    <a:pt x="427" y="326"/>
                  </a:cubicBezTo>
                  <a:cubicBezTo>
                    <a:pt x="427" y="326"/>
                    <a:pt x="427" y="326"/>
                    <a:pt x="427" y="326"/>
                  </a:cubicBezTo>
                  <a:cubicBezTo>
                    <a:pt x="427" y="326"/>
                    <a:pt x="427" y="326"/>
                    <a:pt x="428" y="326"/>
                  </a:cubicBezTo>
                  <a:cubicBezTo>
                    <a:pt x="428" y="326"/>
                    <a:pt x="428" y="326"/>
                    <a:pt x="428" y="326"/>
                  </a:cubicBezTo>
                  <a:cubicBezTo>
                    <a:pt x="428" y="326"/>
                    <a:pt x="428" y="327"/>
                    <a:pt x="428" y="327"/>
                  </a:cubicBezTo>
                  <a:cubicBezTo>
                    <a:pt x="428" y="327"/>
                    <a:pt x="428" y="327"/>
                    <a:pt x="428" y="326"/>
                  </a:cubicBezTo>
                  <a:cubicBezTo>
                    <a:pt x="428" y="326"/>
                    <a:pt x="428" y="326"/>
                    <a:pt x="428" y="326"/>
                  </a:cubicBezTo>
                  <a:cubicBezTo>
                    <a:pt x="429" y="326"/>
                    <a:pt x="429" y="326"/>
                    <a:pt x="429" y="327"/>
                  </a:cubicBezTo>
                  <a:cubicBezTo>
                    <a:pt x="429" y="326"/>
                    <a:pt x="429" y="327"/>
                    <a:pt x="429" y="326"/>
                  </a:cubicBezTo>
                  <a:cubicBezTo>
                    <a:pt x="429" y="326"/>
                    <a:pt x="429" y="326"/>
                    <a:pt x="429" y="326"/>
                  </a:cubicBezTo>
                  <a:cubicBezTo>
                    <a:pt x="429" y="327"/>
                    <a:pt x="429" y="327"/>
                    <a:pt x="429" y="327"/>
                  </a:cubicBezTo>
                  <a:cubicBezTo>
                    <a:pt x="430" y="328"/>
                    <a:pt x="431" y="327"/>
                    <a:pt x="431" y="327"/>
                  </a:cubicBezTo>
                  <a:cubicBezTo>
                    <a:pt x="431" y="327"/>
                    <a:pt x="430" y="326"/>
                    <a:pt x="430" y="326"/>
                  </a:cubicBezTo>
                  <a:cubicBezTo>
                    <a:pt x="430" y="326"/>
                    <a:pt x="430" y="326"/>
                    <a:pt x="430" y="326"/>
                  </a:cubicBezTo>
                  <a:cubicBezTo>
                    <a:pt x="430" y="325"/>
                    <a:pt x="430" y="325"/>
                    <a:pt x="431" y="325"/>
                  </a:cubicBezTo>
                  <a:cubicBezTo>
                    <a:pt x="431" y="325"/>
                    <a:pt x="431" y="325"/>
                    <a:pt x="431" y="325"/>
                  </a:cubicBezTo>
                  <a:cubicBezTo>
                    <a:pt x="431" y="324"/>
                    <a:pt x="431" y="323"/>
                    <a:pt x="431" y="322"/>
                  </a:cubicBezTo>
                  <a:cubicBezTo>
                    <a:pt x="431" y="322"/>
                    <a:pt x="432" y="323"/>
                    <a:pt x="432" y="323"/>
                  </a:cubicBezTo>
                  <a:cubicBezTo>
                    <a:pt x="431" y="322"/>
                    <a:pt x="432" y="322"/>
                    <a:pt x="432" y="322"/>
                  </a:cubicBezTo>
                  <a:cubicBezTo>
                    <a:pt x="432" y="322"/>
                    <a:pt x="432" y="322"/>
                    <a:pt x="432" y="321"/>
                  </a:cubicBezTo>
                  <a:cubicBezTo>
                    <a:pt x="432" y="321"/>
                    <a:pt x="432" y="321"/>
                    <a:pt x="432" y="320"/>
                  </a:cubicBezTo>
                  <a:cubicBezTo>
                    <a:pt x="432" y="320"/>
                    <a:pt x="432" y="320"/>
                    <a:pt x="432" y="319"/>
                  </a:cubicBezTo>
                  <a:cubicBezTo>
                    <a:pt x="432" y="319"/>
                    <a:pt x="432" y="319"/>
                    <a:pt x="432" y="319"/>
                  </a:cubicBezTo>
                  <a:cubicBezTo>
                    <a:pt x="431" y="319"/>
                    <a:pt x="431" y="318"/>
                    <a:pt x="431" y="318"/>
                  </a:cubicBezTo>
                  <a:cubicBezTo>
                    <a:pt x="431" y="318"/>
                    <a:pt x="431" y="318"/>
                    <a:pt x="431" y="318"/>
                  </a:cubicBezTo>
                  <a:cubicBezTo>
                    <a:pt x="431" y="318"/>
                    <a:pt x="431" y="318"/>
                    <a:pt x="430" y="318"/>
                  </a:cubicBezTo>
                  <a:cubicBezTo>
                    <a:pt x="430" y="317"/>
                    <a:pt x="431" y="318"/>
                    <a:pt x="430" y="317"/>
                  </a:cubicBezTo>
                  <a:cubicBezTo>
                    <a:pt x="430" y="317"/>
                    <a:pt x="430" y="317"/>
                    <a:pt x="430" y="317"/>
                  </a:cubicBezTo>
                  <a:cubicBezTo>
                    <a:pt x="430" y="318"/>
                    <a:pt x="430" y="318"/>
                    <a:pt x="430" y="318"/>
                  </a:cubicBezTo>
                  <a:cubicBezTo>
                    <a:pt x="429" y="318"/>
                    <a:pt x="429" y="318"/>
                    <a:pt x="429" y="319"/>
                  </a:cubicBezTo>
                  <a:cubicBezTo>
                    <a:pt x="429" y="319"/>
                    <a:pt x="429" y="321"/>
                    <a:pt x="428" y="322"/>
                  </a:cubicBezTo>
                  <a:cubicBezTo>
                    <a:pt x="428" y="321"/>
                    <a:pt x="428" y="322"/>
                    <a:pt x="428" y="322"/>
                  </a:cubicBezTo>
                  <a:cubicBezTo>
                    <a:pt x="427" y="322"/>
                    <a:pt x="427" y="322"/>
                    <a:pt x="427" y="322"/>
                  </a:cubicBezTo>
                  <a:cubicBezTo>
                    <a:pt x="427" y="322"/>
                    <a:pt x="426" y="322"/>
                    <a:pt x="426" y="322"/>
                  </a:cubicBezTo>
                  <a:cubicBezTo>
                    <a:pt x="426" y="322"/>
                    <a:pt x="426" y="322"/>
                    <a:pt x="426" y="321"/>
                  </a:cubicBezTo>
                  <a:cubicBezTo>
                    <a:pt x="426" y="320"/>
                    <a:pt x="425" y="322"/>
                    <a:pt x="424" y="323"/>
                  </a:cubicBezTo>
                  <a:cubicBezTo>
                    <a:pt x="424" y="323"/>
                    <a:pt x="424" y="323"/>
                    <a:pt x="424" y="323"/>
                  </a:cubicBezTo>
                  <a:cubicBezTo>
                    <a:pt x="424" y="323"/>
                    <a:pt x="423" y="322"/>
                    <a:pt x="423" y="322"/>
                  </a:cubicBezTo>
                  <a:cubicBezTo>
                    <a:pt x="422" y="322"/>
                    <a:pt x="421" y="321"/>
                    <a:pt x="421" y="321"/>
                  </a:cubicBezTo>
                  <a:cubicBezTo>
                    <a:pt x="421" y="321"/>
                    <a:pt x="420" y="321"/>
                    <a:pt x="420" y="321"/>
                  </a:cubicBezTo>
                  <a:cubicBezTo>
                    <a:pt x="420" y="321"/>
                    <a:pt x="419" y="321"/>
                    <a:pt x="419" y="321"/>
                  </a:cubicBezTo>
                  <a:cubicBezTo>
                    <a:pt x="419" y="321"/>
                    <a:pt x="419" y="321"/>
                    <a:pt x="418" y="321"/>
                  </a:cubicBezTo>
                  <a:cubicBezTo>
                    <a:pt x="418" y="321"/>
                    <a:pt x="418" y="322"/>
                    <a:pt x="418" y="321"/>
                  </a:cubicBezTo>
                  <a:cubicBezTo>
                    <a:pt x="418" y="321"/>
                    <a:pt x="418" y="321"/>
                    <a:pt x="418" y="321"/>
                  </a:cubicBezTo>
                  <a:cubicBezTo>
                    <a:pt x="417" y="321"/>
                    <a:pt x="418" y="322"/>
                    <a:pt x="418" y="322"/>
                  </a:cubicBezTo>
                  <a:cubicBezTo>
                    <a:pt x="417" y="322"/>
                    <a:pt x="417" y="322"/>
                    <a:pt x="417" y="322"/>
                  </a:cubicBezTo>
                  <a:cubicBezTo>
                    <a:pt x="417" y="322"/>
                    <a:pt x="416" y="322"/>
                    <a:pt x="416" y="322"/>
                  </a:cubicBezTo>
                  <a:cubicBezTo>
                    <a:pt x="416" y="322"/>
                    <a:pt x="416" y="322"/>
                    <a:pt x="416" y="322"/>
                  </a:cubicBezTo>
                  <a:cubicBezTo>
                    <a:pt x="416" y="322"/>
                    <a:pt x="416" y="322"/>
                    <a:pt x="416" y="322"/>
                  </a:cubicBezTo>
                  <a:close/>
                  <a:moveTo>
                    <a:pt x="430" y="315"/>
                  </a:moveTo>
                  <a:cubicBezTo>
                    <a:pt x="430" y="315"/>
                    <a:pt x="430" y="315"/>
                    <a:pt x="430" y="315"/>
                  </a:cubicBezTo>
                  <a:cubicBezTo>
                    <a:pt x="430" y="315"/>
                    <a:pt x="430" y="315"/>
                    <a:pt x="430" y="315"/>
                  </a:cubicBezTo>
                  <a:close/>
                  <a:moveTo>
                    <a:pt x="432" y="296"/>
                  </a:moveTo>
                  <a:cubicBezTo>
                    <a:pt x="431" y="301"/>
                    <a:pt x="434" y="309"/>
                    <a:pt x="434" y="310"/>
                  </a:cubicBezTo>
                  <a:cubicBezTo>
                    <a:pt x="434" y="310"/>
                    <a:pt x="433" y="306"/>
                    <a:pt x="433" y="305"/>
                  </a:cubicBezTo>
                  <a:cubicBezTo>
                    <a:pt x="433" y="305"/>
                    <a:pt x="434" y="304"/>
                    <a:pt x="434" y="304"/>
                  </a:cubicBezTo>
                  <a:cubicBezTo>
                    <a:pt x="434" y="304"/>
                    <a:pt x="435" y="305"/>
                    <a:pt x="435" y="305"/>
                  </a:cubicBezTo>
                  <a:cubicBezTo>
                    <a:pt x="435" y="303"/>
                    <a:pt x="434" y="301"/>
                    <a:pt x="434" y="299"/>
                  </a:cubicBezTo>
                  <a:cubicBezTo>
                    <a:pt x="434" y="298"/>
                    <a:pt x="433" y="296"/>
                    <a:pt x="433" y="294"/>
                  </a:cubicBezTo>
                  <a:cubicBezTo>
                    <a:pt x="433" y="293"/>
                    <a:pt x="433" y="293"/>
                    <a:pt x="433" y="293"/>
                  </a:cubicBezTo>
                  <a:cubicBezTo>
                    <a:pt x="433" y="293"/>
                    <a:pt x="433" y="293"/>
                    <a:pt x="432" y="293"/>
                  </a:cubicBezTo>
                  <a:cubicBezTo>
                    <a:pt x="432" y="293"/>
                    <a:pt x="434" y="295"/>
                    <a:pt x="433" y="294"/>
                  </a:cubicBezTo>
                  <a:cubicBezTo>
                    <a:pt x="433" y="294"/>
                    <a:pt x="433" y="295"/>
                    <a:pt x="433" y="295"/>
                  </a:cubicBezTo>
                  <a:cubicBezTo>
                    <a:pt x="432" y="295"/>
                    <a:pt x="432" y="294"/>
                    <a:pt x="432" y="296"/>
                  </a:cubicBezTo>
                  <a:close/>
                  <a:moveTo>
                    <a:pt x="430" y="315"/>
                  </a:moveTo>
                  <a:cubicBezTo>
                    <a:pt x="430" y="315"/>
                    <a:pt x="430" y="315"/>
                    <a:pt x="430" y="315"/>
                  </a:cubicBezTo>
                  <a:cubicBezTo>
                    <a:pt x="430" y="315"/>
                    <a:pt x="431" y="315"/>
                    <a:pt x="431" y="316"/>
                  </a:cubicBezTo>
                  <a:cubicBezTo>
                    <a:pt x="431" y="316"/>
                    <a:pt x="431" y="316"/>
                    <a:pt x="432" y="316"/>
                  </a:cubicBezTo>
                  <a:cubicBezTo>
                    <a:pt x="432" y="316"/>
                    <a:pt x="433" y="317"/>
                    <a:pt x="434" y="318"/>
                  </a:cubicBezTo>
                  <a:cubicBezTo>
                    <a:pt x="434" y="317"/>
                    <a:pt x="436" y="317"/>
                    <a:pt x="436" y="317"/>
                  </a:cubicBezTo>
                  <a:cubicBezTo>
                    <a:pt x="436" y="317"/>
                    <a:pt x="436" y="317"/>
                    <a:pt x="436" y="317"/>
                  </a:cubicBezTo>
                  <a:cubicBezTo>
                    <a:pt x="436" y="317"/>
                    <a:pt x="437" y="317"/>
                    <a:pt x="437" y="317"/>
                  </a:cubicBezTo>
                  <a:cubicBezTo>
                    <a:pt x="437" y="317"/>
                    <a:pt x="437" y="317"/>
                    <a:pt x="437" y="317"/>
                  </a:cubicBezTo>
                  <a:cubicBezTo>
                    <a:pt x="436" y="316"/>
                    <a:pt x="436" y="316"/>
                    <a:pt x="436" y="316"/>
                  </a:cubicBezTo>
                  <a:cubicBezTo>
                    <a:pt x="437" y="315"/>
                    <a:pt x="437" y="315"/>
                    <a:pt x="436" y="315"/>
                  </a:cubicBezTo>
                  <a:cubicBezTo>
                    <a:pt x="436" y="316"/>
                    <a:pt x="436" y="316"/>
                    <a:pt x="435" y="315"/>
                  </a:cubicBezTo>
                  <a:cubicBezTo>
                    <a:pt x="435" y="315"/>
                    <a:pt x="434" y="315"/>
                    <a:pt x="434" y="314"/>
                  </a:cubicBezTo>
                  <a:cubicBezTo>
                    <a:pt x="434" y="313"/>
                    <a:pt x="432" y="311"/>
                    <a:pt x="432" y="311"/>
                  </a:cubicBezTo>
                  <a:cubicBezTo>
                    <a:pt x="432" y="311"/>
                    <a:pt x="432" y="314"/>
                    <a:pt x="431" y="314"/>
                  </a:cubicBezTo>
                  <a:cubicBezTo>
                    <a:pt x="431" y="314"/>
                    <a:pt x="431" y="314"/>
                    <a:pt x="430" y="314"/>
                  </a:cubicBezTo>
                  <a:cubicBezTo>
                    <a:pt x="430" y="313"/>
                    <a:pt x="430" y="314"/>
                    <a:pt x="430" y="315"/>
                  </a:cubicBezTo>
                  <a:close/>
                  <a:moveTo>
                    <a:pt x="421" y="320"/>
                  </a:moveTo>
                  <a:cubicBezTo>
                    <a:pt x="421" y="320"/>
                    <a:pt x="420" y="320"/>
                    <a:pt x="421" y="320"/>
                  </a:cubicBezTo>
                  <a:cubicBezTo>
                    <a:pt x="421" y="320"/>
                    <a:pt x="421" y="320"/>
                    <a:pt x="421" y="320"/>
                  </a:cubicBezTo>
                  <a:close/>
                  <a:moveTo>
                    <a:pt x="420" y="320"/>
                  </a:moveTo>
                  <a:cubicBezTo>
                    <a:pt x="420" y="320"/>
                    <a:pt x="420" y="320"/>
                    <a:pt x="420" y="320"/>
                  </a:cubicBezTo>
                  <a:cubicBezTo>
                    <a:pt x="420" y="320"/>
                    <a:pt x="420" y="320"/>
                    <a:pt x="420" y="320"/>
                  </a:cubicBezTo>
                  <a:close/>
                  <a:moveTo>
                    <a:pt x="427" y="321"/>
                  </a:moveTo>
                  <a:cubicBezTo>
                    <a:pt x="427" y="321"/>
                    <a:pt x="427" y="321"/>
                    <a:pt x="427" y="321"/>
                  </a:cubicBezTo>
                  <a:cubicBezTo>
                    <a:pt x="428" y="321"/>
                    <a:pt x="427" y="321"/>
                    <a:pt x="427" y="321"/>
                  </a:cubicBezTo>
                  <a:close/>
                  <a:moveTo>
                    <a:pt x="429" y="315"/>
                  </a:moveTo>
                  <a:cubicBezTo>
                    <a:pt x="429" y="315"/>
                    <a:pt x="429" y="315"/>
                    <a:pt x="429" y="315"/>
                  </a:cubicBezTo>
                  <a:cubicBezTo>
                    <a:pt x="429" y="315"/>
                    <a:pt x="429" y="314"/>
                    <a:pt x="429" y="315"/>
                  </a:cubicBezTo>
                  <a:close/>
                  <a:moveTo>
                    <a:pt x="430" y="316"/>
                  </a:moveTo>
                  <a:cubicBezTo>
                    <a:pt x="430" y="316"/>
                    <a:pt x="430" y="315"/>
                    <a:pt x="430" y="315"/>
                  </a:cubicBezTo>
                  <a:cubicBezTo>
                    <a:pt x="430" y="317"/>
                    <a:pt x="430" y="318"/>
                    <a:pt x="430" y="316"/>
                  </a:cubicBezTo>
                  <a:cubicBezTo>
                    <a:pt x="431" y="317"/>
                    <a:pt x="431" y="316"/>
                    <a:pt x="430" y="316"/>
                  </a:cubicBezTo>
                  <a:close/>
                  <a:moveTo>
                    <a:pt x="411" y="351"/>
                  </a:moveTo>
                  <a:cubicBezTo>
                    <a:pt x="411" y="351"/>
                    <a:pt x="411" y="351"/>
                    <a:pt x="411" y="351"/>
                  </a:cubicBezTo>
                  <a:cubicBezTo>
                    <a:pt x="411" y="351"/>
                    <a:pt x="411" y="351"/>
                    <a:pt x="411" y="351"/>
                  </a:cubicBezTo>
                  <a:close/>
                  <a:moveTo>
                    <a:pt x="406" y="343"/>
                  </a:moveTo>
                  <a:cubicBezTo>
                    <a:pt x="406" y="343"/>
                    <a:pt x="406" y="343"/>
                    <a:pt x="406" y="343"/>
                  </a:cubicBezTo>
                  <a:cubicBezTo>
                    <a:pt x="406" y="342"/>
                    <a:pt x="405" y="342"/>
                    <a:pt x="406" y="343"/>
                  </a:cubicBezTo>
                  <a:close/>
                  <a:moveTo>
                    <a:pt x="409" y="348"/>
                  </a:moveTo>
                  <a:cubicBezTo>
                    <a:pt x="409" y="348"/>
                    <a:pt x="409" y="347"/>
                    <a:pt x="409" y="347"/>
                  </a:cubicBezTo>
                  <a:cubicBezTo>
                    <a:pt x="409" y="347"/>
                    <a:pt x="409" y="348"/>
                    <a:pt x="409" y="348"/>
                  </a:cubicBezTo>
                  <a:cubicBezTo>
                    <a:pt x="409" y="348"/>
                    <a:pt x="409" y="348"/>
                    <a:pt x="409" y="348"/>
                  </a:cubicBezTo>
                  <a:cubicBezTo>
                    <a:pt x="410" y="349"/>
                    <a:pt x="410" y="349"/>
                    <a:pt x="410" y="349"/>
                  </a:cubicBezTo>
                  <a:cubicBezTo>
                    <a:pt x="410" y="350"/>
                    <a:pt x="410" y="350"/>
                    <a:pt x="410" y="350"/>
                  </a:cubicBezTo>
                  <a:cubicBezTo>
                    <a:pt x="410" y="350"/>
                    <a:pt x="411" y="350"/>
                    <a:pt x="411" y="350"/>
                  </a:cubicBezTo>
                  <a:cubicBezTo>
                    <a:pt x="410" y="350"/>
                    <a:pt x="411" y="349"/>
                    <a:pt x="411" y="349"/>
                  </a:cubicBezTo>
                  <a:cubicBezTo>
                    <a:pt x="411" y="349"/>
                    <a:pt x="411" y="348"/>
                    <a:pt x="410" y="349"/>
                  </a:cubicBezTo>
                  <a:cubicBezTo>
                    <a:pt x="410" y="348"/>
                    <a:pt x="410" y="348"/>
                    <a:pt x="410" y="348"/>
                  </a:cubicBezTo>
                  <a:cubicBezTo>
                    <a:pt x="410" y="348"/>
                    <a:pt x="409" y="348"/>
                    <a:pt x="409" y="348"/>
                  </a:cubicBezTo>
                  <a:close/>
                  <a:moveTo>
                    <a:pt x="408" y="346"/>
                  </a:moveTo>
                  <a:cubicBezTo>
                    <a:pt x="408" y="346"/>
                    <a:pt x="409" y="346"/>
                    <a:pt x="409" y="346"/>
                  </a:cubicBezTo>
                  <a:cubicBezTo>
                    <a:pt x="409" y="345"/>
                    <a:pt x="408" y="345"/>
                    <a:pt x="408" y="346"/>
                  </a:cubicBezTo>
                  <a:close/>
                  <a:moveTo>
                    <a:pt x="406" y="343"/>
                  </a:moveTo>
                  <a:cubicBezTo>
                    <a:pt x="406" y="343"/>
                    <a:pt x="406" y="343"/>
                    <a:pt x="406" y="343"/>
                  </a:cubicBezTo>
                  <a:cubicBezTo>
                    <a:pt x="406" y="343"/>
                    <a:pt x="406" y="343"/>
                    <a:pt x="406" y="343"/>
                  </a:cubicBezTo>
                  <a:close/>
                  <a:moveTo>
                    <a:pt x="404" y="336"/>
                  </a:moveTo>
                  <a:cubicBezTo>
                    <a:pt x="404" y="336"/>
                    <a:pt x="405" y="336"/>
                    <a:pt x="404" y="336"/>
                  </a:cubicBezTo>
                  <a:cubicBezTo>
                    <a:pt x="404" y="336"/>
                    <a:pt x="404" y="336"/>
                    <a:pt x="404" y="336"/>
                  </a:cubicBezTo>
                  <a:close/>
                  <a:moveTo>
                    <a:pt x="406" y="321"/>
                  </a:moveTo>
                  <a:cubicBezTo>
                    <a:pt x="406" y="321"/>
                    <a:pt x="406" y="321"/>
                    <a:pt x="406" y="321"/>
                  </a:cubicBezTo>
                  <a:cubicBezTo>
                    <a:pt x="406" y="321"/>
                    <a:pt x="406" y="321"/>
                    <a:pt x="406" y="321"/>
                  </a:cubicBezTo>
                  <a:close/>
                  <a:moveTo>
                    <a:pt x="406" y="321"/>
                  </a:moveTo>
                  <a:cubicBezTo>
                    <a:pt x="406" y="321"/>
                    <a:pt x="406" y="321"/>
                    <a:pt x="406" y="321"/>
                  </a:cubicBezTo>
                  <a:cubicBezTo>
                    <a:pt x="406" y="321"/>
                    <a:pt x="406" y="321"/>
                    <a:pt x="406" y="321"/>
                  </a:cubicBezTo>
                  <a:close/>
                  <a:moveTo>
                    <a:pt x="411" y="353"/>
                  </a:moveTo>
                  <a:cubicBezTo>
                    <a:pt x="410" y="353"/>
                    <a:pt x="410" y="353"/>
                    <a:pt x="410" y="354"/>
                  </a:cubicBezTo>
                  <a:cubicBezTo>
                    <a:pt x="410" y="353"/>
                    <a:pt x="410" y="353"/>
                    <a:pt x="410" y="353"/>
                  </a:cubicBezTo>
                  <a:cubicBezTo>
                    <a:pt x="410" y="353"/>
                    <a:pt x="410" y="354"/>
                    <a:pt x="410" y="354"/>
                  </a:cubicBezTo>
                  <a:cubicBezTo>
                    <a:pt x="410" y="353"/>
                    <a:pt x="409" y="353"/>
                    <a:pt x="409" y="353"/>
                  </a:cubicBezTo>
                  <a:cubicBezTo>
                    <a:pt x="409" y="354"/>
                    <a:pt x="409" y="354"/>
                    <a:pt x="409" y="354"/>
                  </a:cubicBezTo>
                  <a:cubicBezTo>
                    <a:pt x="409" y="354"/>
                    <a:pt x="409" y="354"/>
                    <a:pt x="409" y="354"/>
                  </a:cubicBezTo>
                  <a:cubicBezTo>
                    <a:pt x="409" y="354"/>
                    <a:pt x="408" y="354"/>
                    <a:pt x="409" y="354"/>
                  </a:cubicBezTo>
                  <a:cubicBezTo>
                    <a:pt x="409" y="354"/>
                    <a:pt x="409" y="353"/>
                    <a:pt x="408" y="353"/>
                  </a:cubicBezTo>
                  <a:cubicBezTo>
                    <a:pt x="408" y="353"/>
                    <a:pt x="407" y="353"/>
                    <a:pt x="407" y="353"/>
                  </a:cubicBezTo>
                  <a:cubicBezTo>
                    <a:pt x="407" y="353"/>
                    <a:pt x="407" y="353"/>
                    <a:pt x="407" y="353"/>
                  </a:cubicBezTo>
                  <a:cubicBezTo>
                    <a:pt x="407" y="353"/>
                    <a:pt x="406" y="353"/>
                    <a:pt x="406" y="353"/>
                  </a:cubicBezTo>
                  <a:cubicBezTo>
                    <a:pt x="406" y="353"/>
                    <a:pt x="406" y="354"/>
                    <a:pt x="406" y="354"/>
                  </a:cubicBezTo>
                  <a:cubicBezTo>
                    <a:pt x="406" y="354"/>
                    <a:pt x="406" y="354"/>
                    <a:pt x="406" y="354"/>
                  </a:cubicBezTo>
                  <a:cubicBezTo>
                    <a:pt x="406" y="354"/>
                    <a:pt x="406" y="354"/>
                    <a:pt x="406" y="354"/>
                  </a:cubicBezTo>
                  <a:cubicBezTo>
                    <a:pt x="406" y="354"/>
                    <a:pt x="406" y="354"/>
                    <a:pt x="406" y="354"/>
                  </a:cubicBezTo>
                  <a:cubicBezTo>
                    <a:pt x="407" y="354"/>
                    <a:pt x="407" y="354"/>
                    <a:pt x="407" y="353"/>
                  </a:cubicBezTo>
                  <a:cubicBezTo>
                    <a:pt x="407" y="353"/>
                    <a:pt x="407" y="353"/>
                    <a:pt x="407" y="353"/>
                  </a:cubicBezTo>
                  <a:cubicBezTo>
                    <a:pt x="407" y="353"/>
                    <a:pt x="407" y="353"/>
                    <a:pt x="407" y="353"/>
                  </a:cubicBezTo>
                  <a:cubicBezTo>
                    <a:pt x="407" y="354"/>
                    <a:pt x="407" y="354"/>
                    <a:pt x="407" y="354"/>
                  </a:cubicBezTo>
                  <a:cubicBezTo>
                    <a:pt x="407" y="354"/>
                    <a:pt x="407" y="354"/>
                    <a:pt x="407" y="354"/>
                  </a:cubicBezTo>
                  <a:cubicBezTo>
                    <a:pt x="408" y="354"/>
                    <a:pt x="408" y="354"/>
                    <a:pt x="408" y="354"/>
                  </a:cubicBezTo>
                  <a:cubicBezTo>
                    <a:pt x="408" y="354"/>
                    <a:pt x="408" y="354"/>
                    <a:pt x="408" y="354"/>
                  </a:cubicBezTo>
                  <a:cubicBezTo>
                    <a:pt x="408" y="354"/>
                    <a:pt x="408" y="354"/>
                    <a:pt x="408" y="354"/>
                  </a:cubicBezTo>
                  <a:cubicBezTo>
                    <a:pt x="408" y="354"/>
                    <a:pt x="409" y="355"/>
                    <a:pt x="409" y="355"/>
                  </a:cubicBezTo>
                  <a:cubicBezTo>
                    <a:pt x="409" y="355"/>
                    <a:pt x="409" y="355"/>
                    <a:pt x="409" y="355"/>
                  </a:cubicBezTo>
                  <a:cubicBezTo>
                    <a:pt x="409" y="356"/>
                    <a:pt x="410" y="358"/>
                    <a:pt x="411" y="358"/>
                  </a:cubicBezTo>
                  <a:cubicBezTo>
                    <a:pt x="411" y="358"/>
                    <a:pt x="411" y="358"/>
                    <a:pt x="411" y="358"/>
                  </a:cubicBezTo>
                  <a:cubicBezTo>
                    <a:pt x="411" y="359"/>
                    <a:pt x="411" y="359"/>
                    <a:pt x="411" y="358"/>
                  </a:cubicBezTo>
                  <a:cubicBezTo>
                    <a:pt x="412" y="358"/>
                    <a:pt x="411" y="358"/>
                    <a:pt x="411" y="357"/>
                  </a:cubicBezTo>
                  <a:cubicBezTo>
                    <a:pt x="411" y="357"/>
                    <a:pt x="411" y="357"/>
                    <a:pt x="411" y="357"/>
                  </a:cubicBezTo>
                  <a:cubicBezTo>
                    <a:pt x="411" y="357"/>
                    <a:pt x="411" y="357"/>
                    <a:pt x="411" y="357"/>
                  </a:cubicBezTo>
                  <a:cubicBezTo>
                    <a:pt x="411" y="356"/>
                    <a:pt x="411" y="356"/>
                    <a:pt x="412" y="356"/>
                  </a:cubicBezTo>
                  <a:cubicBezTo>
                    <a:pt x="412" y="356"/>
                    <a:pt x="412" y="357"/>
                    <a:pt x="412" y="357"/>
                  </a:cubicBezTo>
                  <a:cubicBezTo>
                    <a:pt x="412" y="358"/>
                    <a:pt x="412" y="358"/>
                    <a:pt x="412" y="358"/>
                  </a:cubicBezTo>
                  <a:cubicBezTo>
                    <a:pt x="412" y="358"/>
                    <a:pt x="412" y="357"/>
                    <a:pt x="412" y="357"/>
                  </a:cubicBezTo>
                  <a:cubicBezTo>
                    <a:pt x="412" y="357"/>
                    <a:pt x="413" y="357"/>
                    <a:pt x="413" y="357"/>
                  </a:cubicBezTo>
                  <a:cubicBezTo>
                    <a:pt x="413" y="357"/>
                    <a:pt x="413" y="356"/>
                    <a:pt x="413" y="356"/>
                  </a:cubicBezTo>
                  <a:cubicBezTo>
                    <a:pt x="412" y="356"/>
                    <a:pt x="412" y="356"/>
                    <a:pt x="412" y="355"/>
                  </a:cubicBezTo>
                  <a:cubicBezTo>
                    <a:pt x="412" y="355"/>
                    <a:pt x="412" y="355"/>
                    <a:pt x="412" y="355"/>
                  </a:cubicBezTo>
                  <a:cubicBezTo>
                    <a:pt x="412" y="354"/>
                    <a:pt x="412" y="354"/>
                    <a:pt x="412" y="354"/>
                  </a:cubicBezTo>
                  <a:cubicBezTo>
                    <a:pt x="412" y="354"/>
                    <a:pt x="412" y="354"/>
                    <a:pt x="412" y="354"/>
                  </a:cubicBezTo>
                  <a:cubicBezTo>
                    <a:pt x="412" y="354"/>
                    <a:pt x="412" y="354"/>
                    <a:pt x="412" y="354"/>
                  </a:cubicBezTo>
                  <a:cubicBezTo>
                    <a:pt x="412" y="353"/>
                    <a:pt x="412" y="353"/>
                    <a:pt x="411" y="353"/>
                  </a:cubicBezTo>
                  <a:cubicBezTo>
                    <a:pt x="412" y="353"/>
                    <a:pt x="411" y="353"/>
                    <a:pt x="411" y="353"/>
                  </a:cubicBezTo>
                  <a:cubicBezTo>
                    <a:pt x="411" y="352"/>
                    <a:pt x="411" y="353"/>
                    <a:pt x="411" y="353"/>
                  </a:cubicBezTo>
                  <a:cubicBezTo>
                    <a:pt x="411" y="354"/>
                    <a:pt x="411" y="354"/>
                    <a:pt x="411" y="354"/>
                  </a:cubicBezTo>
                  <a:cubicBezTo>
                    <a:pt x="411" y="354"/>
                    <a:pt x="411" y="353"/>
                    <a:pt x="411" y="353"/>
                  </a:cubicBezTo>
                  <a:close/>
                  <a:moveTo>
                    <a:pt x="413" y="329"/>
                  </a:moveTo>
                  <a:cubicBezTo>
                    <a:pt x="413" y="329"/>
                    <a:pt x="413" y="329"/>
                    <a:pt x="413" y="329"/>
                  </a:cubicBezTo>
                  <a:cubicBezTo>
                    <a:pt x="414" y="329"/>
                    <a:pt x="414" y="329"/>
                    <a:pt x="414" y="329"/>
                  </a:cubicBezTo>
                  <a:cubicBezTo>
                    <a:pt x="414" y="329"/>
                    <a:pt x="414" y="329"/>
                    <a:pt x="414" y="329"/>
                  </a:cubicBezTo>
                  <a:cubicBezTo>
                    <a:pt x="413" y="329"/>
                    <a:pt x="413" y="329"/>
                    <a:pt x="413" y="329"/>
                  </a:cubicBezTo>
                  <a:close/>
                  <a:moveTo>
                    <a:pt x="415" y="366"/>
                  </a:moveTo>
                  <a:cubicBezTo>
                    <a:pt x="415" y="366"/>
                    <a:pt x="415" y="365"/>
                    <a:pt x="415" y="365"/>
                  </a:cubicBezTo>
                  <a:cubicBezTo>
                    <a:pt x="414" y="365"/>
                    <a:pt x="414" y="365"/>
                    <a:pt x="415" y="366"/>
                  </a:cubicBezTo>
                  <a:close/>
                  <a:moveTo>
                    <a:pt x="414" y="367"/>
                  </a:moveTo>
                  <a:cubicBezTo>
                    <a:pt x="414" y="367"/>
                    <a:pt x="414" y="369"/>
                    <a:pt x="415" y="369"/>
                  </a:cubicBezTo>
                  <a:cubicBezTo>
                    <a:pt x="414" y="369"/>
                    <a:pt x="414" y="368"/>
                    <a:pt x="414" y="368"/>
                  </a:cubicBezTo>
                  <a:cubicBezTo>
                    <a:pt x="414" y="367"/>
                    <a:pt x="415" y="368"/>
                    <a:pt x="415" y="368"/>
                  </a:cubicBezTo>
                  <a:cubicBezTo>
                    <a:pt x="415" y="368"/>
                    <a:pt x="414" y="367"/>
                    <a:pt x="415" y="367"/>
                  </a:cubicBezTo>
                  <a:cubicBezTo>
                    <a:pt x="415" y="367"/>
                    <a:pt x="415" y="367"/>
                    <a:pt x="415" y="367"/>
                  </a:cubicBezTo>
                  <a:cubicBezTo>
                    <a:pt x="415" y="367"/>
                    <a:pt x="413" y="366"/>
                    <a:pt x="414" y="366"/>
                  </a:cubicBezTo>
                  <a:cubicBezTo>
                    <a:pt x="414" y="366"/>
                    <a:pt x="414" y="366"/>
                    <a:pt x="414" y="366"/>
                  </a:cubicBezTo>
                  <a:cubicBezTo>
                    <a:pt x="414" y="365"/>
                    <a:pt x="414" y="365"/>
                    <a:pt x="414" y="365"/>
                  </a:cubicBezTo>
                  <a:cubicBezTo>
                    <a:pt x="413" y="365"/>
                    <a:pt x="414" y="367"/>
                    <a:pt x="414" y="367"/>
                  </a:cubicBezTo>
                  <a:close/>
                  <a:moveTo>
                    <a:pt x="410" y="348"/>
                  </a:moveTo>
                  <a:cubicBezTo>
                    <a:pt x="410" y="348"/>
                    <a:pt x="410" y="348"/>
                    <a:pt x="410" y="348"/>
                  </a:cubicBezTo>
                  <a:cubicBezTo>
                    <a:pt x="410" y="348"/>
                    <a:pt x="410" y="348"/>
                    <a:pt x="410" y="348"/>
                  </a:cubicBezTo>
                  <a:close/>
                  <a:moveTo>
                    <a:pt x="414" y="329"/>
                  </a:moveTo>
                  <a:cubicBezTo>
                    <a:pt x="414" y="329"/>
                    <a:pt x="414" y="329"/>
                    <a:pt x="414" y="329"/>
                  </a:cubicBezTo>
                  <a:cubicBezTo>
                    <a:pt x="414" y="329"/>
                    <a:pt x="414" y="328"/>
                    <a:pt x="414" y="329"/>
                  </a:cubicBezTo>
                  <a:close/>
                  <a:moveTo>
                    <a:pt x="436" y="316"/>
                  </a:moveTo>
                  <a:cubicBezTo>
                    <a:pt x="436" y="316"/>
                    <a:pt x="437" y="316"/>
                    <a:pt x="437" y="316"/>
                  </a:cubicBezTo>
                  <a:cubicBezTo>
                    <a:pt x="437" y="316"/>
                    <a:pt x="438" y="316"/>
                    <a:pt x="438" y="316"/>
                  </a:cubicBezTo>
                  <a:cubicBezTo>
                    <a:pt x="438" y="315"/>
                    <a:pt x="437" y="315"/>
                    <a:pt x="437" y="316"/>
                  </a:cubicBezTo>
                  <a:cubicBezTo>
                    <a:pt x="438" y="315"/>
                    <a:pt x="436" y="316"/>
                    <a:pt x="436" y="316"/>
                  </a:cubicBezTo>
                  <a:close/>
                  <a:moveTo>
                    <a:pt x="412" y="353"/>
                  </a:moveTo>
                  <a:cubicBezTo>
                    <a:pt x="412" y="353"/>
                    <a:pt x="412" y="352"/>
                    <a:pt x="412" y="352"/>
                  </a:cubicBezTo>
                  <a:cubicBezTo>
                    <a:pt x="412" y="353"/>
                    <a:pt x="412" y="353"/>
                    <a:pt x="412" y="353"/>
                  </a:cubicBezTo>
                  <a:close/>
                  <a:moveTo>
                    <a:pt x="412" y="320"/>
                  </a:moveTo>
                  <a:cubicBezTo>
                    <a:pt x="412" y="320"/>
                    <a:pt x="412" y="320"/>
                    <a:pt x="412" y="320"/>
                  </a:cubicBezTo>
                  <a:cubicBezTo>
                    <a:pt x="412" y="319"/>
                    <a:pt x="411" y="319"/>
                    <a:pt x="412" y="320"/>
                  </a:cubicBezTo>
                  <a:close/>
                  <a:moveTo>
                    <a:pt x="405" y="343"/>
                  </a:moveTo>
                  <a:cubicBezTo>
                    <a:pt x="405" y="343"/>
                    <a:pt x="405" y="342"/>
                    <a:pt x="406" y="342"/>
                  </a:cubicBezTo>
                  <a:cubicBezTo>
                    <a:pt x="405" y="341"/>
                    <a:pt x="405" y="342"/>
                    <a:pt x="405" y="343"/>
                  </a:cubicBezTo>
                  <a:close/>
                  <a:moveTo>
                    <a:pt x="438" y="385"/>
                  </a:moveTo>
                  <a:cubicBezTo>
                    <a:pt x="438" y="384"/>
                    <a:pt x="439" y="385"/>
                    <a:pt x="439" y="385"/>
                  </a:cubicBezTo>
                  <a:cubicBezTo>
                    <a:pt x="439" y="385"/>
                    <a:pt x="439" y="385"/>
                    <a:pt x="439" y="385"/>
                  </a:cubicBezTo>
                  <a:cubicBezTo>
                    <a:pt x="439" y="385"/>
                    <a:pt x="438" y="384"/>
                    <a:pt x="438" y="384"/>
                  </a:cubicBezTo>
                  <a:cubicBezTo>
                    <a:pt x="438" y="384"/>
                    <a:pt x="438" y="384"/>
                    <a:pt x="438" y="385"/>
                  </a:cubicBezTo>
                  <a:close/>
                  <a:moveTo>
                    <a:pt x="439" y="389"/>
                  </a:moveTo>
                  <a:cubicBezTo>
                    <a:pt x="439" y="389"/>
                    <a:pt x="439" y="389"/>
                    <a:pt x="439" y="389"/>
                  </a:cubicBezTo>
                  <a:cubicBezTo>
                    <a:pt x="439" y="389"/>
                    <a:pt x="439" y="389"/>
                    <a:pt x="439" y="389"/>
                  </a:cubicBezTo>
                  <a:close/>
                  <a:moveTo>
                    <a:pt x="439" y="389"/>
                  </a:moveTo>
                  <a:cubicBezTo>
                    <a:pt x="439" y="389"/>
                    <a:pt x="439" y="389"/>
                    <a:pt x="439" y="389"/>
                  </a:cubicBezTo>
                  <a:cubicBezTo>
                    <a:pt x="438" y="389"/>
                    <a:pt x="439" y="389"/>
                    <a:pt x="439" y="389"/>
                  </a:cubicBezTo>
                  <a:close/>
                  <a:moveTo>
                    <a:pt x="443" y="397"/>
                  </a:moveTo>
                  <a:cubicBezTo>
                    <a:pt x="443" y="396"/>
                    <a:pt x="443" y="397"/>
                    <a:pt x="443" y="397"/>
                  </a:cubicBezTo>
                  <a:close/>
                  <a:moveTo>
                    <a:pt x="444" y="396"/>
                  </a:moveTo>
                  <a:cubicBezTo>
                    <a:pt x="444" y="396"/>
                    <a:pt x="444" y="397"/>
                    <a:pt x="444" y="397"/>
                  </a:cubicBezTo>
                  <a:cubicBezTo>
                    <a:pt x="444" y="397"/>
                    <a:pt x="444" y="396"/>
                    <a:pt x="444" y="396"/>
                  </a:cubicBezTo>
                  <a:close/>
                  <a:moveTo>
                    <a:pt x="440" y="390"/>
                  </a:moveTo>
                  <a:cubicBezTo>
                    <a:pt x="440" y="390"/>
                    <a:pt x="441" y="391"/>
                    <a:pt x="440" y="390"/>
                  </a:cubicBezTo>
                  <a:close/>
                  <a:moveTo>
                    <a:pt x="440" y="315"/>
                  </a:moveTo>
                  <a:cubicBezTo>
                    <a:pt x="440" y="315"/>
                    <a:pt x="440" y="315"/>
                    <a:pt x="440" y="315"/>
                  </a:cubicBezTo>
                  <a:cubicBezTo>
                    <a:pt x="440" y="315"/>
                    <a:pt x="440" y="315"/>
                    <a:pt x="440" y="315"/>
                  </a:cubicBezTo>
                  <a:cubicBezTo>
                    <a:pt x="439" y="315"/>
                    <a:pt x="438" y="316"/>
                    <a:pt x="438" y="316"/>
                  </a:cubicBezTo>
                  <a:cubicBezTo>
                    <a:pt x="438" y="316"/>
                    <a:pt x="441" y="316"/>
                    <a:pt x="441" y="316"/>
                  </a:cubicBezTo>
                  <a:cubicBezTo>
                    <a:pt x="441" y="315"/>
                    <a:pt x="440" y="315"/>
                    <a:pt x="440" y="315"/>
                  </a:cubicBezTo>
                  <a:close/>
                  <a:moveTo>
                    <a:pt x="434" y="391"/>
                  </a:moveTo>
                  <a:cubicBezTo>
                    <a:pt x="434" y="391"/>
                    <a:pt x="434" y="391"/>
                    <a:pt x="434" y="391"/>
                  </a:cubicBezTo>
                  <a:cubicBezTo>
                    <a:pt x="434" y="391"/>
                    <a:pt x="434" y="391"/>
                    <a:pt x="434" y="391"/>
                  </a:cubicBezTo>
                  <a:close/>
                  <a:moveTo>
                    <a:pt x="443" y="397"/>
                  </a:moveTo>
                  <a:cubicBezTo>
                    <a:pt x="443" y="397"/>
                    <a:pt x="444" y="398"/>
                    <a:pt x="444" y="398"/>
                  </a:cubicBezTo>
                  <a:cubicBezTo>
                    <a:pt x="444" y="397"/>
                    <a:pt x="443" y="397"/>
                    <a:pt x="443" y="397"/>
                  </a:cubicBezTo>
                  <a:close/>
                  <a:moveTo>
                    <a:pt x="435" y="385"/>
                  </a:moveTo>
                  <a:cubicBezTo>
                    <a:pt x="435" y="385"/>
                    <a:pt x="435" y="385"/>
                    <a:pt x="435" y="385"/>
                  </a:cubicBezTo>
                  <a:cubicBezTo>
                    <a:pt x="434" y="384"/>
                    <a:pt x="433" y="383"/>
                    <a:pt x="432" y="382"/>
                  </a:cubicBezTo>
                  <a:cubicBezTo>
                    <a:pt x="432" y="382"/>
                    <a:pt x="431" y="381"/>
                    <a:pt x="431" y="381"/>
                  </a:cubicBezTo>
                  <a:cubicBezTo>
                    <a:pt x="431" y="381"/>
                    <a:pt x="431" y="381"/>
                    <a:pt x="431" y="381"/>
                  </a:cubicBezTo>
                  <a:cubicBezTo>
                    <a:pt x="431" y="381"/>
                    <a:pt x="430" y="380"/>
                    <a:pt x="430" y="380"/>
                  </a:cubicBezTo>
                  <a:cubicBezTo>
                    <a:pt x="429" y="380"/>
                    <a:pt x="427" y="378"/>
                    <a:pt x="427" y="377"/>
                  </a:cubicBezTo>
                  <a:cubicBezTo>
                    <a:pt x="426" y="377"/>
                    <a:pt x="426" y="377"/>
                    <a:pt x="426" y="377"/>
                  </a:cubicBezTo>
                  <a:cubicBezTo>
                    <a:pt x="426" y="377"/>
                    <a:pt x="426" y="377"/>
                    <a:pt x="426" y="377"/>
                  </a:cubicBezTo>
                  <a:cubicBezTo>
                    <a:pt x="426" y="377"/>
                    <a:pt x="426" y="377"/>
                    <a:pt x="426" y="377"/>
                  </a:cubicBezTo>
                  <a:cubicBezTo>
                    <a:pt x="426" y="377"/>
                    <a:pt x="426" y="377"/>
                    <a:pt x="426" y="377"/>
                  </a:cubicBezTo>
                  <a:cubicBezTo>
                    <a:pt x="426" y="377"/>
                    <a:pt x="425" y="377"/>
                    <a:pt x="425" y="377"/>
                  </a:cubicBezTo>
                  <a:cubicBezTo>
                    <a:pt x="425" y="377"/>
                    <a:pt x="423" y="377"/>
                    <a:pt x="423" y="377"/>
                  </a:cubicBezTo>
                  <a:cubicBezTo>
                    <a:pt x="423" y="377"/>
                    <a:pt x="422" y="376"/>
                    <a:pt x="423" y="376"/>
                  </a:cubicBezTo>
                  <a:cubicBezTo>
                    <a:pt x="422" y="377"/>
                    <a:pt x="422" y="375"/>
                    <a:pt x="421" y="373"/>
                  </a:cubicBezTo>
                  <a:cubicBezTo>
                    <a:pt x="422" y="373"/>
                    <a:pt x="418" y="370"/>
                    <a:pt x="418" y="371"/>
                  </a:cubicBezTo>
                  <a:cubicBezTo>
                    <a:pt x="418" y="371"/>
                    <a:pt x="418" y="371"/>
                    <a:pt x="418" y="371"/>
                  </a:cubicBezTo>
                  <a:cubicBezTo>
                    <a:pt x="418" y="371"/>
                    <a:pt x="417" y="372"/>
                    <a:pt x="418" y="372"/>
                  </a:cubicBezTo>
                  <a:cubicBezTo>
                    <a:pt x="418" y="372"/>
                    <a:pt x="418" y="372"/>
                    <a:pt x="418" y="372"/>
                  </a:cubicBezTo>
                  <a:cubicBezTo>
                    <a:pt x="419" y="373"/>
                    <a:pt x="419" y="372"/>
                    <a:pt x="419" y="372"/>
                  </a:cubicBezTo>
                  <a:cubicBezTo>
                    <a:pt x="419" y="373"/>
                    <a:pt x="419" y="373"/>
                    <a:pt x="419" y="373"/>
                  </a:cubicBezTo>
                  <a:cubicBezTo>
                    <a:pt x="419" y="373"/>
                    <a:pt x="420" y="374"/>
                    <a:pt x="420" y="374"/>
                  </a:cubicBezTo>
                  <a:cubicBezTo>
                    <a:pt x="420" y="374"/>
                    <a:pt x="421" y="374"/>
                    <a:pt x="421" y="375"/>
                  </a:cubicBezTo>
                  <a:cubicBezTo>
                    <a:pt x="421" y="375"/>
                    <a:pt x="421" y="375"/>
                    <a:pt x="421" y="375"/>
                  </a:cubicBezTo>
                  <a:cubicBezTo>
                    <a:pt x="421" y="375"/>
                    <a:pt x="421" y="375"/>
                    <a:pt x="421" y="375"/>
                  </a:cubicBezTo>
                  <a:cubicBezTo>
                    <a:pt x="421" y="375"/>
                    <a:pt x="419" y="375"/>
                    <a:pt x="419" y="374"/>
                  </a:cubicBezTo>
                  <a:cubicBezTo>
                    <a:pt x="419" y="374"/>
                    <a:pt x="419" y="374"/>
                    <a:pt x="419" y="374"/>
                  </a:cubicBezTo>
                  <a:cubicBezTo>
                    <a:pt x="419" y="375"/>
                    <a:pt x="419" y="375"/>
                    <a:pt x="420" y="375"/>
                  </a:cubicBezTo>
                  <a:cubicBezTo>
                    <a:pt x="420" y="375"/>
                    <a:pt x="420" y="376"/>
                    <a:pt x="420" y="376"/>
                  </a:cubicBezTo>
                  <a:cubicBezTo>
                    <a:pt x="420" y="377"/>
                    <a:pt x="420" y="377"/>
                    <a:pt x="421" y="377"/>
                  </a:cubicBezTo>
                  <a:cubicBezTo>
                    <a:pt x="421" y="377"/>
                    <a:pt x="421" y="376"/>
                    <a:pt x="421" y="376"/>
                  </a:cubicBezTo>
                  <a:cubicBezTo>
                    <a:pt x="421" y="376"/>
                    <a:pt x="421" y="376"/>
                    <a:pt x="421" y="376"/>
                  </a:cubicBezTo>
                  <a:cubicBezTo>
                    <a:pt x="421" y="376"/>
                    <a:pt x="421" y="377"/>
                    <a:pt x="421" y="377"/>
                  </a:cubicBezTo>
                  <a:cubicBezTo>
                    <a:pt x="421" y="377"/>
                    <a:pt x="421" y="377"/>
                    <a:pt x="422" y="377"/>
                  </a:cubicBezTo>
                  <a:cubicBezTo>
                    <a:pt x="422" y="377"/>
                    <a:pt x="422" y="378"/>
                    <a:pt x="422" y="377"/>
                  </a:cubicBezTo>
                  <a:cubicBezTo>
                    <a:pt x="422" y="378"/>
                    <a:pt x="423" y="378"/>
                    <a:pt x="423" y="378"/>
                  </a:cubicBezTo>
                  <a:cubicBezTo>
                    <a:pt x="423" y="378"/>
                    <a:pt x="422" y="378"/>
                    <a:pt x="422" y="378"/>
                  </a:cubicBezTo>
                  <a:cubicBezTo>
                    <a:pt x="422" y="378"/>
                    <a:pt x="424" y="380"/>
                    <a:pt x="424" y="379"/>
                  </a:cubicBezTo>
                  <a:cubicBezTo>
                    <a:pt x="424" y="380"/>
                    <a:pt x="424" y="380"/>
                    <a:pt x="424" y="380"/>
                  </a:cubicBezTo>
                  <a:cubicBezTo>
                    <a:pt x="424" y="380"/>
                    <a:pt x="425" y="381"/>
                    <a:pt x="425" y="381"/>
                  </a:cubicBezTo>
                  <a:cubicBezTo>
                    <a:pt x="425" y="380"/>
                    <a:pt x="425" y="381"/>
                    <a:pt x="425" y="381"/>
                  </a:cubicBezTo>
                  <a:cubicBezTo>
                    <a:pt x="425" y="381"/>
                    <a:pt x="426" y="381"/>
                    <a:pt x="426" y="381"/>
                  </a:cubicBezTo>
                  <a:cubicBezTo>
                    <a:pt x="426" y="381"/>
                    <a:pt x="426" y="381"/>
                    <a:pt x="426" y="381"/>
                  </a:cubicBezTo>
                  <a:cubicBezTo>
                    <a:pt x="426" y="381"/>
                    <a:pt x="426" y="381"/>
                    <a:pt x="426" y="381"/>
                  </a:cubicBezTo>
                  <a:cubicBezTo>
                    <a:pt x="426" y="382"/>
                    <a:pt x="426" y="382"/>
                    <a:pt x="427" y="382"/>
                  </a:cubicBezTo>
                  <a:cubicBezTo>
                    <a:pt x="426" y="382"/>
                    <a:pt x="427" y="382"/>
                    <a:pt x="427" y="382"/>
                  </a:cubicBezTo>
                  <a:cubicBezTo>
                    <a:pt x="427" y="382"/>
                    <a:pt x="426" y="382"/>
                    <a:pt x="427" y="382"/>
                  </a:cubicBezTo>
                  <a:cubicBezTo>
                    <a:pt x="427" y="382"/>
                    <a:pt x="427" y="382"/>
                    <a:pt x="427" y="382"/>
                  </a:cubicBezTo>
                  <a:cubicBezTo>
                    <a:pt x="427" y="383"/>
                    <a:pt x="427" y="383"/>
                    <a:pt x="427" y="383"/>
                  </a:cubicBezTo>
                  <a:cubicBezTo>
                    <a:pt x="427" y="383"/>
                    <a:pt x="427" y="383"/>
                    <a:pt x="428" y="383"/>
                  </a:cubicBezTo>
                  <a:cubicBezTo>
                    <a:pt x="427" y="383"/>
                    <a:pt x="427" y="384"/>
                    <a:pt x="428" y="385"/>
                  </a:cubicBezTo>
                  <a:cubicBezTo>
                    <a:pt x="428" y="385"/>
                    <a:pt x="428" y="385"/>
                    <a:pt x="428" y="386"/>
                  </a:cubicBezTo>
                  <a:cubicBezTo>
                    <a:pt x="428" y="384"/>
                    <a:pt x="428" y="386"/>
                    <a:pt x="428" y="386"/>
                  </a:cubicBezTo>
                  <a:cubicBezTo>
                    <a:pt x="428" y="387"/>
                    <a:pt x="429" y="387"/>
                    <a:pt x="430" y="388"/>
                  </a:cubicBezTo>
                  <a:cubicBezTo>
                    <a:pt x="430" y="388"/>
                    <a:pt x="430" y="389"/>
                    <a:pt x="431" y="389"/>
                  </a:cubicBezTo>
                  <a:cubicBezTo>
                    <a:pt x="431" y="390"/>
                    <a:pt x="432" y="390"/>
                    <a:pt x="432" y="390"/>
                  </a:cubicBezTo>
                  <a:cubicBezTo>
                    <a:pt x="432" y="390"/>
                    <a:pt x="433" y="391"/>
                    <a:pt x="433" y="391"/>
                  </a:cubicBezTo>
                  <a:cubicBezTo>
                    <a:pt x="433" y="391"/>
                    <a:pt x="434" y="391"/>
                    <a:pt x="434" y="391"/>
                  </a:cubicBezTo>
                  <a:cubicBezTo>
                    <a:pt x="434" y="390"/>
                    <a:pt x="432" y="390"/>
                    <a:pt x="432" y="389"/>
                  </a:cubicBezTo>
                  <a:cubicBezTo>
                    <a:pt x="433" y="390"/>
                    <a:pt x="434" y="390"/>
                    <a:pt x="434" y="390"/>
                  </a:cubicBezTo>
                  <a:cubicBezTo>
                    <a:pt x="434" y="390"/>
                    <a:pt x="434" y="390"/>
                    <a:pt x="434" y="390"/>
                  </a:cubicBezTo>
                  <a:cubicBezTo>
                    <a:pt x="434" y="390"/>
                    <a:pt x="434" y="390"/>
                    <a:pt x="434" y="390"/>
                  </a:cubicBezTo>
                  <a:cubicBezTo>
                    <a:pt x="434" y="390"/>
                    <a:pt x="435" y="390"/>
                    <a:pt x="434" y="390"/>
                  </a:cubicBezTo>
                  <a:cubicBezTo>
                    <a:pt x="434" y="390"/>
                    <a:pt x="434" y="390"/>
                    <a:pt x="434" y="390"/>
                  </a:cubicBezTo>
                  <a:cubicBezTo>
                    <a:pt x="434" y="390"/>
                    <a:pt x="435" y="390"/>
                    <a:pt x="435" y="390"/>
                  </a:cubicBezTo>
                  <a:cubicBezTo>
                    <a:pt x="435" y="390"/>
                    <a:pt x="435" y="390"/>
                    <a:pt x="435" y="390"/>
                  </a:cubicBezTo>
                  <a:cubicBezTo>
                    <a:pt x="435" y="390"/>
                    <a:pt x="435" y="390"/>
                    <a:pt x="435" y="390"/>
                  </a:cubicBezTo>
                  <a:cubicBezTo>
                    <a:pt x="435" y="390"/>
                    <a:pt x="435" y="390"/>
                    <a:pt x="435" y="390"/>
                  </a:cubicBezTo>
                  <a:cubicBezTo>
                    <a:pt x="435" y="390"/>
                    <a:pt x="435" y="390"/>
                    <a:pt x="436" y="390"/>
                  </a:cubicBezTo>
                  <a:cubicBezTo>
                    <a:pt x="436" y="391"/>
                    <a:pt x="437" y="392"/>
                    <a:pt x="437" y="392"/>
                  </a:cubicBezTo>
                  <a:cubicBezTo>
                    <a:pt x="437" y="392"/>
                    <a:pt x="437" y="392"/>
                    <a:pt x="437" y="392"/>
                  </a:cubicBezTo>
                  <a:cubicBezTo>
                    <a:pt x="437" y="392"/>
                    <a:pt x="438" y="393"/>
                    <a:pt x="438" y="393"/>
                  </a:cubicBezTo>
                  <a:cubicBezTo>
                    <a:pt x="438" y="393"/>
                    <a:pt x="439" y="394"/>
                    <a:pt x="438" y="394"/>
                  </a:cubicBezTo>
                  <a:cubicBezTo>
                    <a:pt x="439" y="394"/>
                    <a:pt x="439" y="395"/>
                    <a:pt x="439" y="394"/>
                  </a:cubicBezTo>
                  <a:cubicBezTo>
                    <a:pt x="439" y="395"/>
                    <a:pt x="439" y="396"/>
                    <a:pt x="440" y="396"/>
                  </a:cubicBezTo>
                  <a:cubicBezTo>
                    <a:pt x="440" y="396"/>
                    <a:pt x="440" y="396"/>
                    <a:pt x="440" y="396"/>
                  </a:cubicBezTo>
                  <a:cubicBezTo>
                    <a:pt x="440" y="396"/>
                    <a:pt x="440" y="396"/>
                    <a:pt x="440" y="396"/>
                  </a:cubicBezTo>
                  <a:cubicBezTo>
                    <a:pt x="441" y="397"/>
                    <a:pt x="443" y="398"/>
                    <a:pt x="443" y="398"/>
                  </a:cubicBezTo>
                  <a:cubicBezTo>
                    <a:pt x="443" y="398"/>
                    <a:pt x="442" y="398"/>
                    <a:pt x="442" y="398"/>
                  </a:cubicBezTo>
                  <a:cubicBezTo>
                    <a:pt x="442" y="398"/>
                    <a:pt x="443" y="398"/>
                    <a:pt x="443" y="398"/>
                  </a:cubicBezTo>
                  <a:cubicBezTo>
                    <a:pt x="443" y="398"/>
                    <a:pt x="444" y="399"/>
                    <a:pt x="444" y="398"/>
                  </a:cubicBezTo>
                  <a:cubicBezTo>
                    <a:pt x="443" y="398"/>
                    <a:pt x="443" y="398"/>
                    <a:pt x="443" y="398"/>
                  </a:cubicBezTo>
                  <a:cubicBezTo>
                    <a:pt x="443" y="398"/>
                    <a:pt x="442" y="397"/>
                    <a:pt x="442" y="397"/>
                  </a:cubicBezTo>
                  <a:cubicBezTo>
                    <a:pt x="442" y="397"/>
                    <a:pt x="443" y="397"/>
                    <a:pt x="443" y="397"/>
                  </a:cubicBezTo>
                  <a:cubicBezTo>
                    <a:pt x="443" y="397"/>
                    <a:pt x="442" y="397"/>
                    <a:pt x="442" y="397"/>
                  </a:cubicBezTo>
                  <a:cubicBezTo>
                    <a:pt x="442" y="396"/>
                    <a:pt x="441" y="396"/>
                    <a:pt x="442" y="396"/>
                  </a:cubicBezTo>
                  <a:cubicBezTo>
                    <a:pt x="441" y="395"/>
                    <a:pt x="440" y="394"/>
                    <a:pt x="439" y="393"/>
                  </a:cubicBezTo>
                  <a:cubicBezTo>
                    <a:pt x="440" y="390"/>
                    <a:pt x="439" y="391"/>
                    <a:pt x="437" y="388"/>
                  </a:cubicBezTo>
                  <a:cubicBezTo>
                    <a:pt x="437" y="387"/>
                    <a:pt x="436" y="386"/>
                    <a:pt x="435" y="385"/>
                  </a:cubicBezTo>
                  <a:close/>
                  <a:moveTo>
                    <a:pt x="445" y="315"/>
                  </a:moveTo>
                  <a:cubicBezTo>
                    <a:pt x="445" y="315"/>
                    <a:pt x="445" y="315"/>
                    <a:pt x="445" y="315"/>
                  </a:cubicBezTo>
                  <a:cubicBezTo>
                    <a:pt x="445" y="315"/>
                    <a:pt x="445" y="315"/>
                    <a:pt x="445" y="315"/>
                  </a:cubicBezTo>
                  <a:close/>
                  <a:moveTo>
                    <a:pt x="443" y="388"/>
                  </a:moveTo>
                  <a:cubicBezTo>
                    <a:pt x="444" y="389"/>
                    <a:pt x="445" y="390"/>
                    <a:pt x="445" y="390"/>
                  </a:cubicBezTo>
                  <a:cubicBezTo>
                    <a:pt x="445" y="390"/>
                    <a:pt x="444" y="389"/>
                    <a:pt x="444" y="389"/>
                  </a:cubicBezTo>
                  <a:cubicBezTo>
                    <a:pt x="444" y="389"/>
                    <a:pt x="443" y="388"/>
                    <a:pt x="443" y="388"/>
                  </a:cubicBezTo>
                  <a:close/>
                  <a:moveTo>
                    <a:pt x="446" y="390"/>
                  </a:moveTo>
                  <a:cubicBezTo>
                    <a:pt x="446" y="390"/>
                    <a:pt x="446" y="391"/>
                    <a:pt x="446" y="390"/>
                  </a:cubicBezTo>
                  <a:close/>
                  <a:moveTo>
                    <a:pt x="441" y="391"/>
                  </a:moveTo>
                  <a:cubicBezTo>
                    <a:pt x="441" y="391"/>
                    <a:pt x="440" y="390"/>
                    <a:pt x="440" y="391"/>
                  </a:cubicBezTo>
                  <a:cubicBezTo>
                    <a:pt x="440" y="391"/>
                    <a:pt x="441" y="391"/>
                    <a:pt x="441" y="391"/>
                  </a:cubicBezTo>
                  <a:cubicBezTo>
                    <a:pt x="441" y="391"/>
                    <a:pt x="441" y="391"/>
                    <a:pt x="441" y="391"/>
                  </a:cubicBezTo>
                  <a:cubicBezTo>
                    <a:pt x="441" y="391"/>
                    <a:pt x="441" y="391"/>
                    <a:pt x="441" y="391"/>
                  </a:cubicBezTo>
                  <a:cubicBezTo>
                    <a:pt x="441" y="392"/>
                    <a:pt x="442" y="392"/>
                    <a:pt x="442" y="392"/>
                  </a:cubicBezTo>
                  <a:cubicBezTo>
                    <a:pt x="442" y="392"/>
                    <a:pt x="442" y="392"/>
                    <a:pt x="443" y="393"/>
                  </a:cubicBezTo>
                  <a:cubicBezTo>
                    <a:pt x="443" y="393"/>
                    <a:pt x="445" y="393"/>
                    <a:pt x="445" y="393"/>
                  </a:cubicBezTo>
                  <a:cubicBezTo>
                    <a:pt x="446" y="391"/>
                    <a:pt x="445" y="391"/>
                    <a:pt x="445" y="391"/>
                  </a:cubicBezTo>
                  <a:cubicBezTo>
                    <a:pt x="445" y="391"/>
                    <a:pt x="445" y="392"/>
                    <a:pt x="445" y="392"/>
                  </a:cubicBezTo>
                  <a:cubicBezTo>
                    <a:pt x="444" y="392"/>
                    <a:pt x="443" y="392"/>
                    <a:pt x="443" y="391"/>
                  </a:cubicBezTo>
                  <a:cubicBezTo>
                    <a:pt x="443" y="391"/>
                    <a:pt x="443" y="391"/>
                    <a:pt x="443" y="391"/>
                  </a:cubicBezTo>
                  <a:cubicBezTo>
                    <a:pt x="443" y="391"/>
                    <a:pt x="442" y="391"/>
                    <a:pt x="443" y="391"/>
                  </a:cubicBezTo>
                  <a:cubicBezTo>
                    <a:pt x="443" y="391"/>
                    <a:pt x="442" y="391"/>
                    <a:pt x="442" y="391"/>
                  </a:cubicBezTo>
                  <a:cubicBezTo>
                    <a:pt x="442" y="391"/>
                    <a:pt x="442" y="391"/>
                    <a:pt x="442" y="391"/>
                  </a:cubicBezTo>
                  <a:cubicBezTo>
                    <a:pt x="441" y="391"/>
                    <a:pt x="441" y="391"/>
                    <a:pt x="441" y="391"/>
                  </a:cubicBezTo>
                  <a:close/>
                  <a:moveTo>
                    <a:pt x="443" y="388"/>
                  </a:moveTo>
                  <a:cubicBezTo>
                    <a:pt x="444" y="388"/>
                    <a:pt x="442" y="387"/>
                    <a:pt x="443" y="388"/>
                  </a:cubicBezTo>
                  <a:cubicBezTo>
                    <a:pt x="443" y="388"/>
                    <a:pt x="443" y="388"/>
                    <a:pt x="443" y="388"/>
                  </a:cubicBezTo>
                  <a:close/>
                  <a:moveTo>
                    <a:pt x="442" y="316"/>
                  </a:moveTo>
                  <a:cubicBezTo>
                    <a:pt x="442" y="316"/>
                    <a:pt x="442" y="316"/>
                    <a:pt x="442" y="316"/>
                  </a:cubicBezTo>
                  <a:cubicBezTo>
                    <a:pt x="442" y="316"/>
                    <a:pt x="443" y="316"/>
                    <a:pt x="443" y="315"/>
                  </a:cubicBezTo>
                  <a:cubicBezTo>
                    <a:pt x="443" y="315"/>
                    <a:pt x="442" y="316"/>
                    <a:pt x="442" y="316"/>
                  </a:cubicBezTo>
                  <a:close/>
                  <a:moveTo>
                    <a:pt x="447" y="391"/>
                  </a:moveTo>
                  <a:cubicBezTo>
                    <a:pt x="447" y="391"/>
                    <a:pt x="447" y="391"/>
                    <a:pt x="447" y="391"/>
                  </a:cubicBezTo>
                  <a:cubicBezTo>
                    <a:pt x="447" y="391"/>
                    <a:pt x="447" y="391"/>
                    <a:pt x="447" y="391"/>
                  </a:cubicBezTo>
                  <a:close/>
                  <a:moveTo>
                    <a:pt x="446" y="398"/>
                  </a:moveTo>
                  <a:cubicBezTo>
                    <a:pt x="445" y="398"/>
                    <a:pt x="446" y="399"/>
                    <a:pt x="446" y="399"/>
                  </a:cubicBezTo>
                  <a:cubicBezTo>
                    <a:pt x="446" y="398"/>
                    <a:pt x="446" y="399"/>
                    <a:pt x="446" y="399"/>
                  </a:cubicBezTo>
                  <a:cubicBezTo>
                    <a:pt x="447" y="399"/>
                    <a:pt x="446" y="398"/>
                    <a:pt x="446" y="398"/>
                  </a:cubicBezTo>
                  <a:close/>
                  <a:moveTo>
                    <a:pt x="444" y="399"/>
                  </a:moveTo>
                  <a:cubicBezTo>
                    <a:pt x="444" y="398"/>
                    <a:pt x="444" y="398"/>
                    <a:pt x="444" y="398"/>
                  </a:cubicBezTo>
                  <a:cubicBezTo>
                    <a:pt x="444" y="398"/>
                    <a:pt x="444" y="398"/>
                    <a:pt x="444" y="399"/>
                  </a:cubicBezTo>
                  <a:close/>
                  <a:moveTo>
                    <a:pt x="444" y="389"/>
                  </a:moveTo>
                  <a:cubicBezTo>
                    <a:pt x="444" y="389"/>
                    <a:pt x="444" y="389"/>
                    <a:pt x="444" y="389"/>
                  </a:cubicBezTo>
                  <a:cubicBezTo>
                    <a:pt x="444" y="389"/>
                    <a:pt x="444" y="389"/>
                    <a:pt x="444" y="389"/>
                  </a:cubicBezTo>
                  <a:close/>
                  <a:moveTo>
                    <a:pt x="446" y="401"/>
                  </a:moveTo>
                  <a:cubicBezTo>
                    <a:pt x="446" y="401"/>
                    <a:pt x="446" y="401"/>
                    <a:pt x="446" y="401"/>
                  </a:cubicBezTo>
                  <a:cubicBezTo>
                    <a:pt x="446" y="400"/>
                    <a:pt x="446" y="401"/>
                    <a:pt x="446" y="401"/>
                  </a:cubicBezTo>
                  <a:close/>
                  <a:moveTo>
                    <a:pt x="399" y="364"/>
                  </a:moveTo>
                  <a:cubicBezTo>
                    <a:pt x="399" y="363"/>
                    <a:pt x="399" y="364"/>
                    <a:pt x="399" y="364"/>
                  </a:cubicBezTo>
                  <a:close/>
                  <a:moveTo>
                    <a:pt x="394" y="392"/>
                  </a:moveTo>
                  <a:cubicBezTo>
                    <a:pt x="393" y="391"/>
                    <a:pt x="394" y="391"/>
                    <a:pt x="394" y="392"/>
                  </a:cubicBezTo>
                  <a:close/>
                  <a:moveTo>
                    <a:pt x="401" y="355"/>
                  </a:moveTo>
                  <a:cubicBezTo>
                    <a:pt x="401" y="356"/>
                    <a:pt x="401" y="356"/>
                    <a:pt x="401" y="356"/>
                  </a:cubicBezTo>
                  <a:cubicBezTo>
                    <a:pt x="401" y="356"/>
                    <a:pt x="401" y="356"/>
                    <a:pt x="401" y="355"/>
                  </a:cubicBezTo>
                  <a:close/>
                  <a:moveTo>
                    <a:pt x="398" y="370"/>
                  </a:moveTo>
                  <a:cubicBezTo>
                    <a:pt x="398" y="369"/>
                    <a:pt x="398" y="370"/>
                    <a:pt x="398" y="370"/>
                  </a:cubicBezTo>
                  <a:close/>
                  <a:moveTo>
                    <a:pt x="447" y="402"/>
                  </a:moveTo>
                  <a:cubicBezTo>
                    <a:pt x="447" y="402"/>
                    <a:pt x="447" y="402"/>
                    <a:pt x="447" y="402"/>
                  </a:cubicBezTo>
                  <a:cubicBezTo>
                    <a:pt x="447" y="402"/>
                    <a:pt x="447" y="402"/>
                    <a:pt x="447" y="402"/>
                  </a:cubicBezTo>
                  <a:cubicBezTo>
                    <a:pt x="447" y="402"/>
                    <a:pt x="448" y="403"/>
                    <a:pt x="448" y="402"/>
                  </a:cubicBezTo>
                  <a:cubicBezTo>
                    <a:pt x="447" y="402"/>
                    <a:pt x="447" y="402"/>
                    <a:pt x="447" y="402"/>
                  </a:cubicBezTo>
                  <a:close/>
                  <a:moveTo>
                    <a:pt x="399" y="371"/>
                  </a:moveTo>
                  <a:cubicBezTo>
                    <a:pt x="399" y="371"/>
                    <a:pt x="399" y="370"/>
                    <a:pt x="399" y="370"/>
                  </a:cubicBezTo>
                  <a:cubicBezTo>
                    <a:pt x="399" y="369"/>
                    <a:pt x="399" y="370"/>
                    <a:pt x="399" y="370"/>
                  </a:cubicBezTo>
                  <a:cubicBezTo>
                    <a:pt x="398" y="370"/>
                    <a:pt x="399" y="370"/>
                    <a:pt x="399" y="371"/>
                  </a:cubicBezTo>
                  <a:close/>
                  <a:moveTo>
                    <a:pt x="401" y="356"/>
                  </a:moveTo>
                  <a:cubicBezTo>
                    <a:pt x="401" y="355"/>
                    <a:pt x="400" y="355"/>
                    <a:pt x="400" y="355"/>
                  </a:cubicBezTo>
                  <a:cubicBezTo>
                    <a:pt x="400" y="355"/>
                    <a:pt x="401" y="356"/>
                    <a:pt x="401" y="356"/>
                  </a:cubicBezTo>
                  <a:close/>
                  <a:moveTo>
                    <a:pt x="401" y="355"/>
                  </a:moveTo>
                  <a:cubicBezTo>
                    <a:pt x="401" y="355"/>
                    <a:pt x="401" y="355"/>
                    <a:pt x="401" y="355"/>
                  </a:cubicBezTo>
                  <a:cubicBezTo>
                    <a:pt x="401" y="355"/>
                    <a:pt x="401" y="355"/>
                    <a:pt x="401" y="355"/>
                  </a:cubicBezTo>
                  <a:close/>
                  <a:moveTo>
                    <a:pt x="399" y="364"/>
                  </a:moveTo>
                  <a:cubicBezTo>
                    <a:pt x="399" y="364"/>
                    <a:pt x="399" y="363"/>
                    <a:pt x="399" y="363"/>
                  </a:cubicBezTo>
                  <a:cubicBezTo>
                    <a:pt x="399" y="363"/>
                    <a:pt x="399" y="364"/>
                    <a:pt x="399" y="364"/>
                  </a:cubicBezTo>
                  <a:cubicBezTo>
                    <a:pt x="399" y="364"/>
                    <a:pt x="399" y="364"/>
                    <a:pt x="399" y="364"/>
                  </a:cubicBezTo>
                  <a:cubicBezTo>
                    <a:pt x="399" y="364"/>
                    <a:pt x="399" y="364"/>
                    <a:pt x="399" y="364"/>
                  </a:cubicBezTo>
                  <a:close/>
                  <a:moveTo>
                    <a:pt x="397" y="368"/>
                  </a:moveTo>
                  <a:cubicBezTo>
                    <a:pt x="397" y="369"/>
                    <a:pt x="398" y="370"/>
                    <a:pt x="398" y="369"/>
                  </a:cubicBezTo>
                  <a:cubicBezTo>
                    <a:pt x="398" y="369"/>
                    <a:pt x="397" y="368"/>
                    <a:pt x="397" y="368"/>
                  </a:cubicBezTo>
                  <a:close/>
                  <a:moveTo>
                    <a:pt x="466" y="416"/>
                  </a:moveTo>
                  <a:cubicBezTo>
                    <a:pt x="466" y="416"/>
                    <a:pt x="466" y="416"/>
                    <a:pt x="466" y="416"/>
                  </a:cubicBezTo>
                  <a:close/>
                  <a:moveTo>
                    <a:pt x="450" y="397"/>
                  </a:moveTo>
                  <a:cubicBezTo>
                    <a:pt x="450" y="396"/>
                    <a:pt x="449" y="395"/>
                    <a:pt x="449" y="395"/>
                  </a:cubicBezTo>
                  <a:cubicBezTo>
                    <a:pt x="449" y="396"/>
                    <a:pt x="450" y="397"/>
                    <a:pt x="449" y="397"/>
                  </a:cubicBezTo>
                  <a:cubicBezTo>
                    <a:pt x="450" y="397"/>
                    <a:pt x="450" y="398"/>
                    <a:pt x="450" y="398"/>
                  </a:cubicBezTo>
                  <a:cubicBezTo>
                    <a:pt x="451" y="398"/>
                    <a:pt x="450" y="397"/>
                    <a:pt x="450" y="397"/>
                  </a:cubicBezTo>
                  <a:close/>
                  <a:moveTo>
                    <a:pt x="449" y="311"/>
                  </a:moveTo>
                  <a:cubicBezTo>
                    <a:pt x="449" y="312"/>
                    <a:pt x="451" y="312"/>
                    <a:pt x="450" y="311"/>
                  </a:cubicBezTo>
                  <a:cubicBezTo>
                    <a:pt x="450" y="311"/>
                    <a:pt x="449" y="311"/>
                    <a:pt x="449" y="311"/>
                  </a:cubicBezTo>
                  <a:close/>
                  <a:moveTo>
                    <a:pt x="448" y="393"/>
                  </a:moveTo>
                  <a:cubicBezTo>
                    <a:pt x="448" y="393"/>
                    <a:pt x="448" y="393"/>
                    <a:pt x="448" y="393"/>
                  </a:cubicBezTo>
                  <a:cubicBezTo>
                    <a:pt x="448" y="394"/>
                    <a:pt x="448" y="393"/>
                    <a:pt x="448" y="393"/>
                  </a:cubicBezTo>
                  <a:close/>
                  <a:moveTo>
                    <a:pt x="409" y="346"/>
                  </a:moveTo>
                  <a:cubicBezTo>
                    <a:pt x="409" y="346"/>
                    <a:pt x="409" y="346"/>
                    <a:pt x="409" y="346"/>
                  </a:cubicBezTo>
                  <a:cubicBezTo>
                    <a:pt x="409" y="346"/>
                    <a:pt x="409" y="346"/>
                    <a:pt x="409" y="346"/>
                  </a:cubicBezTo>
                  <a:close/>
                  <a:moveTo>
                    <a:pt x="449" y="395"/>
                  </a:moveTo>
                  <a:cubicBezTo>
                    <a:pt x="449" y="395"/>
                    <a:pt x="449" y="395"/>
                    <a:pt x="449" y="394"/>
                  </a:cubicBezTo>
                  <a:cubicBezTo>
                    <a:pt x="449" y="394"/>
                    <a:pt x="449" y="395"/>
                    <a:pt x="449" y="395"/>
                  </a:cubicBezTo>
                  <a:close/>
                  <a:moveTo>
                    <a:pt x="450" y="398"/>
                  </a:moveTo>
                  <a:cubicBezTo>
                    <a:pt x="450" y="398"/>
                    <a:pt x="450" y="398"/>
                    <a:pt x="450" y="398"/>
                  </a:cubicBezTo>
                  <a:close/>
                  <a:moveTo>
                    <a:pt x="449" y="312"/>
                  </a:moveTo>
                  <a:cubicBezTo>
                    <a:pt x="449" y="313"/>
                    <a:pt x="449" y="313"/>
                    <a:pt x="449" y="313"/>
                  </a:cubicBezTo>
                  <a:cubicBezTo>
                    <a:pt x="449" y="313"/>
                    <a:pt x="449" y="312"/>
                    <a:pt x="449" y="312"/>
                  </a:cubicBezTo>
                  <a:cubicBezTo>
                    <a:pt x="449" y="312"/>
                    <a:pt x="449" y="312"/>
                    <a:pt x="449" y="312"/>
                  </a:cubicBezTo>
                  <a:close/>
                  <a:moveTo>
                    <a:pt x="406" y="345"/>
                  </a:moveTo>
                  <a:cubicBezTo>
                    <a:pt x="406" y="345"/>
                    <a:pt x="406" y="345"/>
                    <a:pt x="406" y="345"/>
                  </a:cubicBezTo>
                  <a:cubicBezTo>
                    <a:pt x="406" y="345"/>
                    <a:pt x="406" y="345"/>
                    <a:pt x="406" y="345"/>
                  </a:cubicBezTo>
                  <a:close/>
                  <a:moveTo>
                    <a:pt x="406" y="355"/>
                  </a:moveTo>
                  <a:cubicBezTo>
                    <a:pt x="406" y="354"/>
                    <a:pt x="406" y="354"/>
                    <a:pt x="406" y="354"/>
                  </a:cubicBezTo>
                  <a:cubicBezTo>
                    <a:pt x="405" y="354"/>
                    <a:pt x="407" y="356"/>
                    <a:pt x="406" y="355"/>
                  </a:cubicBezTo>
                  <a:close/>
                  <a:moveTo>
                    <a:pt x="406" y="345"/>
                  </a:moveTo>
                  <a:cubicBezTo>
                    <a:pt x="406" y="345"/>
                    <a:pt x="406" y="345"/>
                    <a:pt x="406" y="345"/>
                  </a:cubicBezTo>
                  <a:cubicBezTo>
                    <a:pt x="406" y="345"/>
                    <a:pt x="406" y="345"/>
                    <a:pt x="406" y="345"/>
                  </a:cubicBezTo>
                  <a:close/>
                  <a:moveTo>
                    <a:pt x="406" y="346"/>
                  </a:moveTo>
                  <a:cubicBezTo>
                    <a:pt x="406" y="346"/>
                    <a:pt x="406" y="346"/>
                    <a:pt x="406" y="346"/>
                  </a:cubicBezTo>
                  <a:cubicBezTo>
                    <a:pt x="406" y="346"/>
                    <a:pt x="406" y="346"/>
                    <a:pt x="406" y="346"/>
                  </a:cubicBezTo>
                  <a:close/>
                  <a:moveTo>
                    <a:pt x="406" y="354"/>
                  </a:moveTo>
                  <a:cubicBezTo>
                    <a:pt x="406" y="354"/>
                    <a:pt x="406" y="354"/>
                    <a:pt x="406" y="354"/>
                  </a:cubicBezTo>
                  <a:cubicBezTo>
                    <a:pt x="406" y="354"/>
                    <a:pt x="406" y="354"/>
                    <a:pt x="406" y="354"/>
                  </a:cubicBezTo>
                  <a:close/>
                  <a:moveTo>
                    <a:pt x="407" y="349"/>
                  </a:moveTo>
                  <a:cubicBezTo>
                    <a:pt x="407" y="349"/>
                    <a:pt x="407" y="349"/>
                    <a:pt x="407" y="349"/>
                  </a:cubicBezTo>
                  <a:cubicBezTo>
                    <a:pt x="407" y="349"/>
                    <a:pt x="407" y="349"/>
                    <a:pt x="407" y="349"/>
                  </a:cubicBezTo>
                  <a:close/>
                  <a:moveTo>
                    <a:pt x="407" y="350"/>
                  </a:moveTo>
                  <a:cubicBezTo>
                    <a:pt x="407" y="351"/>
                    <a:pt x="407" y="352"/>
                    <a:pt x="407" y="352"/>
                  </a:cubicBezTo>
                  <a:cubicBezTo>
                    <a:pt x="407" y="352"/>
                    <a:pt x="408" y="352"/>
                    <a:pt x="408" y="352"/>
                  </a:cubicBezTo>
                  <a:cubicBezTo>
                    <a:pt x="408" y="352"/>
                    <a:pt x="407" y="351"/>
                    <a:pt x="407" y="351"/>
                  </a:cubicBezTo>
                  <a:cubicBezTo>
                    <a:pt x="408" y="351"/>
                    <a:pt x="408" y="350"/>
                    <a:pt x="408" y="351"/>
                  </a:cubicBezTo>
                  <a:cubicBezTo>
                    <a:pt x="408" y="350"/>
                    <a:pt x="408" y="350"/>
                    <a:pt x="408" y="350"/>
                  </a:cubicBezTo>
                  <a:cubicBezTo>
                    <a:pt x="408" y="350"/>
                    <a:pt x="408" y="349"/>
                    <a:pt x="408" y="349"/>
                  </a:cubicBezTo>
                  <a:cubicBezTo>
                    <a:pt x="408" y="349"/>
                    <a:pt x="408" y="349"/>
                    <a:pt x="408" y="349"/>
                  </a:cubicBezTo>
                  <a:cubicBezTo>
                    <a:pt x="407" y="349"/>
                    <a:pt x="407" y="349"/>
                    <a:pt x="407" y="349"/>
                  </a:cubicBezTo>
                  <a:cubicBezTo>
                    <a:pt x="407" y="349"/>
                    <a:pt x="407" y="349"/>
                    <a:pt x="407" y="349"/>
                  </a:cubicBezTo>
                  <a:cubicBezTo>
                    <a:pt x="407" y="350"/>
                    <a:pt x="407" y="350"/>
                    <a:pt x="407" y="350"/>
                  </a:cubicBezTo>
                  <a:cubicBezTo>
                    <a:pt x="407" y="350"/>
                    <a:pt x="407" y="350"/>
                    <a:pt x="407" y="350"/>
                  </a:cubicBezTo>
                  <a:cubicBezTo>
                    <a:pt x="407" y="350"/>
                    <a:pt x="406" y="350"/>
                    <a:pt x="407" y="350"/>
                  </a:cubicBezTo>
                  <a:close/>
                  <a:moveTo>
                    <a:pt x="408" y="352"/>
                  </a:moveTo>
                  <a:cubicBezTo>
                    <a:pt x="408" y="352"/>
                    <a:pt x="408" y="352"/>
                    <a:pt x="408" y="352"/>
                  </a:cubicBezTo>
                  <a:cubicBezTo>
                    <a:pt x="408" y="352"/>
                    <a:pt x="408" y="352"/>
                    <a:pt x="408" y="352"/>
                  </a:cubicBezTo>
                  <a:close/>
                  <a:moveTo>
                    <a:pt x="408" y="349"/>
                  </a:moveTo>
                  <a:cubicBezTo>
                    <a:pt x="408" y="349"/>
                    <a:pt x="408" y="349"/>
                    <a:pt x="408" y="349"/>
                  </a:cubicBezTo>
                  <a:cubicBezTo>
                    <a:pt x="408" y="349"/>
                    <a:pt x="408" y="349"/>
                    <a:pt x="408" y="349"/>
                  </a:cubicBezTo>
                  <a:close/>
                  <a:moveTo>
                    <a:pt x="400" y="350"/>
                  </a:moveTo>
                  <a:cubicBezTo>
                    <a:pt x="400" y="350"/>
                    <a:pt x="399" y="350"/>
                    <a:pt x="399" y="350"/>
                  </a:cubicBezTo>
                  <a:cubicBezTo>
                    <a:pt x="400" y="350"/>
                    <a:pt x="400" y="350"/>
                    <a:pt x="400" y="350"/>
                  </a:cubicBezTo>
                  <a:close/>
                  <a:moveTo>
                    <a:pt x="399" y="349"/>
                  </a:moveTo>
                  <a:cubicBezTo>
                    <a:pt x="399" y="349"/>
                    <a:pt x="399" y="349"/>
                    <a:pt x="399" y="348"/>
                  </a:cubicBezTo>
                  <a:cubicBezTo>
                    <a:pt x="399" y="348"/>
                    <a:pt x="399" y="349"/>
                    <a:pt x="399" y="349"/>
                  </a:cubicBezTo>
                  <a:close/>
                  <a:moveTo>
                    <a:pt x="401" y="356"/>
                  </a:moveTo>
                  <a:cubicBezTo>
                    <a:pt x="401" y="356"/>
                    <a:pt x="401" y="356"/>
                    <a:pt x="401" y="356"/>
                  </a:cubicBezTo>
                  <a:cubicBezTo>
                    <a:pt x="401" y="356"/>
                    <a:pt x="401" y="356"/>
                    <a:pt x="401" y="356"/>
                  </a:cubicBezTo>
                  <a:close/>
                  <a:moveTo>
                    <a:pt x="401" y="372"/>
                  </a:moveTo>
                  <a:cubicBezTo>
                    <a:pt x="401" y="371"/>
                    <a:pt x="401" y="371"/>
                    <a:pt x="401" y="371"/>
                  </a:cubicBezTo>
                  <a:cubicBezTo>
                    <a:pt x="400" y="370"/>
                    <a:pt x="400" y="371"/>
                    <a:pt x="399" y="371"/>
                  </a:cubicBezTo>
                  <a:cubicBezTo>
                    <a:pt x="400" y="371"/>
                    <a:pt x="402" y="372"/>
                    <a:pt x="402" y="372"/>
                  </a:cubicBezTo>
                  <a:cubicBezTo>
                    <a:pt x="402" y="372"/>
                    <a:pt x="402" y="372"/>
                    <a:pt x="402" y="372"/>
                  </a:cubicBezTo>
                  <a:cubicBezTo>
                    <a:pt x="402" y="372"/>
                    <a:pt x="402" y="371"/>
                    <a:pt x="401" y="372"/>
                  </a:cubicBezTo>
                  <a:close/>
                  <a:moveTo>
                    <a:pt x="401" y="355"/>
                  </a:moveTo>
                  <a:cubicBezTo>
                    <a:pt x="401" y="355"/>
                    <a:pt x="401" y="355"/>
                    <a:pt x="401" y="355"/>
                  </a:cubicBezTo>
                  <a:close/>
                  <a:moveTo>
                    <a:pt x="409" y="346"/>
                  </a:moveTo>
                  <a:cubicBezTo>
                    <a:pt x="408" y="346"/>
                    <a:pt x="408" y="346"/>
                    <a:pt x="408" y="346"/>
                  </a:cubicBezTo>
                  <a:cubicBezTo>
                    <a:pt x="408" y="346"/>
                    <a:pt x="408" y="346"/>
                    <a:pt x="409" y="346"/>
                  </a:cubicBezTo>
                  <a:close/>
                  <a:moveTo>
                    <a:pt x="411" y="352"/>
                  </a:moveTo>
                  <a:cubicBezTo>
                    <a:pt x="411" y="352"/>
                    <a:pt x="411" y="352"/>
                    <a:pt x="411" y="352"/>
                  </a:cubicBezTo>
                  <a:cubicBezTo>
                    <a:pt x="411" y="352"/>
                    <a:pt x="411" y="352"/>
                    <a:pt x="411" y="352"/>
                  </a:cubicBezTo>
                  <a:cubicBezTo>
                    <a:pt x="411" y="352"/>
                    <a:pt x="411" y="352"/>
                    <a:pt x="411" y="352"/>
                  </a:cubicBezTo>
                  <a:close/>
                  <a:moveTo>
                    <a:pt x="405" y="344"/>
                  </a:moveTo>
                  <a:cubicBezTo>
                    <a:pt x="405" y="345"/>
                    <a:pt x="406" y="345"/>
                    <a:pt x="406" y="345"/>
                  </a:cubicBezTo>
                  <a:cubicBezTo>
                    <a:pt x="406" y="344"/>
                    <a:pt x="406" y="344"/>
                    <a:pt x="405" y="344"/>
                  </a:cubicBezTo>
                  <a:close/>
                  <a:moveTo>
                    <a:pt x="465" y="417"/>
                  </a:moveTo>
                  <a:cubicBezTo>
                    <a:pt x="463" y="417"/>
                    <a:pt x="466" y="419"/>
                    <a:pt x="465" y="418"/>
                  </a:cubicBezTo>
                  <a:cubicBezTo>
                    <a:pt x="465" y="417"/>
                    <a:pt x="465" y="418"/>
                    <a:pt x="465" y="417"/>
                  </a:cubicBezTo>
                  <a:close/>
                  <a:moveTo>
                    <a:pt x="462" y="424"/>
                  </a:moveTo>
                  <a:cubicBezTo>
                    <a:pt x="462" y="424"/>
                    <a:pt x="462" y="424"/>
                    <a:pt x="462" y="424"/>
                  </a:cubicBezTo>
                  <a:cubicBezTo>
                    <a:pt x="462" y="424"/>
                    <a:pt x="462" y="424"/>
                    <a:pt x="462" y="424"/>
                  </a:cubicBezTo>
                  <a:close/>
                  <a:moveTo>
                    <a:pt x="464" y="427"/>
                  </a:moveTo>
                  <a:cubicBezTo>
                    <a:pt x="465" y="427"/>
                    <a:pt x="465" y="428"/>
                    <a:pt x="465" y="428"/>
                  </a:cubicBezTo>
                  <a:cubicBezTo>
                    <a:pt x="465" y="427"/>
                    <a:pt x="465" y="427"/>
                    <a:pt x="465" y="427"/>
                  </a:cubicBezTo>
                  <a:cubicBezTo>
                    <a:pt x="465" y="427"/>
                    <a:pt x="465" y="427"/>
                    <a:pt x="465" y="427"/>
                  </a:cubicBezTo>
                  <a:cubicBezTo>
                    <a:pt x="465" y="427"/>
                    <a:pt x="464" y="426"/>
                    <a:pt x="464" y="426"/>
                  </a:cubicBezTo>
                  <a:cubicBezTo>
                    <a:pt x="464" y="426"/>
                    <a:pt x="464" y="425"/>
                    <a:pt x="464" y="426"/>
                  </a:cubicBezTo>
                  <a:cubicBezTo>
                    <a:pt x="464" y="426"/>
                    <a:pt x="463" y="425"/>
                    <a:pt x="463" y="425"/>
                  </a:cubicBezTo>
                  <a:cubicBezTo>
                    <a:pt x="463" y="425"/>
                    <a:pt x="462" y="422"/>
                    <a:pt x="462" y="423"/>
                  </a:cubicBezTo>
                  <a:cubicBezTo>
                    <a:pt x="461" y="423"/>
                    <a:pt x="461" y="422"/>
                    <a:pt x="461" y="422"/>
                  </a:cubicBezTo>
                  <a:cubicBezTo>
                    <a:pt x="461" y="423"/>
                    <a:pt x="462" y="423"/>
                    <a:pt x="462" y="423"/>
                  </a:cubicBezTo>
                  <a:cubicBezTo>
                    <a:pt x="462" y="423"/>
                    <a:pt x="462" y="424"/>
                    <a:pt x="462" y="424"/>
                  </a:cubicBezTo>
                  <a:cubicBezTo>
                    <a:pt x="462" y="424"/>
                    <a:pt x="462" y="424"/>
                    <a:pt x="462" y="425"/>
                  </a:cubicBezTo>
                  <a:cubicBezTo>
                    <a:pt x="462" y="424"/>
                    <a:pt x="463" y="425"/>
                    <a:pt x="463" y="425"/>
                  </a:cubicBezTo>
                  <a:cubicBezTo>
                    <a:pt x="463" y="425"/>
                    <a:pt x="463" y="425"/>
                    <a:pt x="463" y="425"/>
                  </a:cubicBezTo>
                  <a:cubicBezTo>
                    <a:pt x="463" y="426"/>
                    <a:pt x="464" y="426"/>
                    <a:pt x="464" y="426"/>
                  </a:cubicBezTo>
                  <a:cubicBezTo>
                    <a:pt x="464" y="426"/>
                    <a:pt x="464" y="426"/>
                    <a:pt x="464" y="426"/>
                  </a:cubicBezTo>
                  <a:cubicBezTo>
                    <a:pt x="464" y="427"/>
                    <a:pt x="464" y="427"/>
                    <a:pt x="464" y="427"/>
                  </a:cubicBezTo>
                  <a:close/>
                  <a:moveTo>
                    <a:pt x="460" y="299"/>
                  </a:moveTo>
                  <a:cubicBezTo>
                    <a:pt x="460" y="299"/>
                    <a:pt x="460" y="299"/>
                    <a:pt x="460" y="299"/>
                  </a:cubicBezTo>
                  <a:cubicBezTo>
                    <a:pt x="460" y="299"/>
                    <a:pt x="460" y="299"/>
                    <a:pt x="460" y="299"/>
                  </a:cubicBezTo>
                  <a:close/>
                  <a:moveTo>
                    <a:pt x="458" y="407"/>
                  </a:moveTo>
                  <a:cubicBezTo>
                    <a:pt x="458" y="407"/>
                    <a:pt x="458" y="407"/>
                    <a:pt x="458" y="407"/>
                  </a:cubicBezTo>
                  <a:cubicBezTo>
                    <a:pt x="458" y="407"/>
                    <a:pt x="458" y="407"/>
                    <a:pt x="458" y="407"/>
                  </a:cubicBezTo>
                  <a:close/>
                  <a:moveTo>
                    <a:pt x="462" y="298"/>
                  </a:moveTo>
                  <a:cubicBezTo>
                    <a:pt x="461" y="297"/>
                    <a:pt x="460" y="298"/>
                    <a:pt x="460" y="299"/>
                  </a:cubicBezTo>
                  <a:cubicBezTo>
                    <a:pt x="461" y="299"/>
                    <a:pt x="462" y="299"/>
                    <a:pt x="462" y="298"/>
                  </a:cubicBezTo>
                  <a:close/>
                  <a:moveTo>
                    <a:pt x="461" y="421"/>
                  </a:moveTo>
                  <a:cubicBezTo>
                    <a:pt x="461" y="422"/>
                    <a:pt x="461" y="421"/>
                    <a:pt x="461" y="421"/>
                  </a:cubicBezTo>
                  <a:cubicBezTo>
                    <a:pt x="461" y="421"/>
                    <a:pt x="461" y="421"/>
                    <a:pt x="461" y="421"/>
                  </a:cubicBezTo>
                  <a:close/>
                  <a:moveTo>
                    <a:pt x="466" y="417"/>
                  </a:moveTo>
                  <a:cubicBezTo>
                    <a:pt x="466" y="417"/>
                    <a:pt x="466" y="417"/>
                    <a:pt x="466" y="417"/>
                  </a:cubicBezTo>
                  <a:cubicBezTo>
                    <a:pt x="466" y="417"/>
                    <a:pt x="466" y="416"/>
                    <a:pt x="466" y="417"/>
                  </a:cubicBezTo>
                  <a:close/>
                  <a:moveTo>
                    <a:pt x="467" y="422"/>
                  </a:moveTo>
                  <a:cubicBezTo>
                    <a:pt x="467" y="423"/>
                    <a:pt x="467" y="422"/>
                    <a:pt x="467" y="422"/>
                  </a:cubicBezTo>
                  <a:cubicBezTo>
                    <a:pt x="467" y="422"/>
                    <a:pt x="467" y="422"/>
                    <a:pt x="467" y="422"/>
                  </a:cubicBezTo>
                  <a:cubicBezTo>
                    <a:pt x="467" y="422"/>
                    <a:pt x="467" y="422"/>
                    <a:pt x="467" y="422"/>
                  </a:cubicBezTo>
                  <a:close/>
                  <a:moveTo>
                    <a:pt x="467" y="420"/>
                  </a:moveTo>
                  <a:cubicBezTo>
                    <a:pt x="466" y="420"/>
                    <a:pt x="466" y="420"/>
                    <a:pt x="466" y="420"/>
                  </a:cubicBezTo>
                  <a:cubicBezTo>
                    <a:pt x="466" y="420"/>
                    <a:pt x="467" y="420"/>
                    <a:pt x="467" y="420"/>
                  </a:cubicBezTo>
                  <a:close/>
                  <a:moveTo>
                    <a:pt x="467" y="419"/>
                  </a:moveTo>
                  <a:cubicBezTo>
                    <a:pt x="467" y="419"/>
                    <a:pt x="467" y="418"/>
                    <a:pt x="466" y="418"/>
                  </a:cubicBezTo>
                  <a:cubicBezTo>
                    <a:pt x="467" y="418"/>
                    <a:pt x="466" y="419"/>
                    <a:pt x="467" y="419"/>
                  </a:cubicBezTo>
                  <a:close/>
                  <a:moveTo>
                    <a:pt x="466" y="418"/>
                  </a:moveTo>
                  <a:cubicBezTo>
                    <a:pt x="466" y="419"/>
                    <a:pt x="466" y="418"/>
                    <a:pt x="466" y="418"/>
                  </a:cubicBezTo>
                  <a:cubicBezTo>
                    <a:pt x="466" y="418"/>
                    <a:pt x="466" y="418"/>
                    <a:pt x="466" y="418"/>
                  </a:cubicBezTo>
                  <a:close/>
                  <a:moveTo>
                    <a:pt x="467" y="420"/>
                  </a:moveTo>
                  <a:cubicBezTo>
                    <a:pt x="467" y="419"/>
                    <a:pt x="467" y="419"/>
                    <a:pt x="467" y="419"/>
                  </a:cubicBezTo>
                  <a:cubicBezTo>
                    <a:pt x="467" y="419"/>
                    <a:pt x="467" y="420"/>
                    <a:pt x="467" y="420"/>
                  </a:cubicBezTo>
                  <a:close/>
                  <a:moveTo>
                    <a:pt x="466" y="427"/>
                  </a:moveTo>
                  <a:cubicBezTo>
                    <a:pt x="466" y="427"/>
                    <a:pt x="467" y="427"/>
                    <a:pt x="467" y="427"/>
                  </a:cubicBezTo>
                  <a:cubicBezTo>
                    <a:pt x="466" y="427"/>
                    <a:pt x="466" y="427"/>
                    <a:pt x="466" y="427"/>
                  </a:cubicBezTo>
                  <a:close/>
                  <a:moveTo>
                    <a:pt x="467" y="420"/>
                  </a:moveTo>
                  <a:cubicBezTo>
                    <a:pt x="467" y="420"/>
                    <a:pt x="467" y="420"/>
                    <a:pt x="467" y="420"/>
                  </a:cubicBezTo>
                  <a:cubicBezTo>
                    <a:pt x="467" y="420"/>
                    <a:pt x="467" y="420"/>
                    <a:pt x="467" y="420"/>
                  </a:cubicBezTo>
                  <a:close/>
                  <a:moveTo>
                    <a:pt x="466" y="416"/>
                  </a:moveTo>
                  <a:cubicBezTo>
                    <a:pt x="466" y="416"/>
                    <a:pt x="466" y="416"/>
                    <a:pt x="466" y="416"/>
                  </a:cubicBezTo>
                  <a:cubicBezTo>
                    <a:pt x="466" y="416"/>
                    <a:pt x="466" y="415"/>
                    <a:pt x="466" y="416"/>
                  </a:cubicBezTo>
                  <a:close/>
                  <a:moveTo>
                    <a:pt x="466" y="420"/>
                  </a:moveTo>
                  <a:cubicBezTo>
                    <a:pt x="466" y="420"/>
                    <a:pt x="466" y="420"/>
                    <a:pt x="466" y="420"/>
                  </a:cubicBezTo>
                  <a:cubicBezTo>
                    <a:pt x="466" y="420"/>
                    <a:pt x="466" y="420"/>
                    <a:pt x="466" y="419"/>
                  </a:cubicBezTo>
                  <a:cubicBezTo>
                    <a:pt x="465" y="418"/>
                    <a:pt x="465" y="419"/>
                    <a:pt x="466" y="420"/>
                  </a:cubicBezTo>
                  <a:close/>
                  <a:moveTo>
                    <a:pt x="467" y="421"/>
                  </a:moveTo>
                  <a:cubicBezTo>
                    <a:pt x="467" y="421"/>
                    <a:pt x="466" y="420"/>
                    <a:pt x="467" y="421"/>
                  </a:cubicBezTo>
                  <a:cubicBezTo>
                    <a:pt x="467" y="421"/>
                    <a:pt x="467" y="421"/>
                    <a:pt x="467" y="421"/>
                  </a:cubicBezTo>
                  <a:close/>
                  <a:moveTo>
                    <a:pt x="458" y="407"/>
                  </a:moveTo>
                  <a:cubicBezTo>
                    <a:pt x="458" y="407"/>
                    <a:pt x="458" y="407"/>
                    <a:pt x="458" y="407"/>
                  </a:cubicBezTo>
                  <a:cubicBezTo>
                    <a:pt x="458" y="407"/>
                    <a:pt x="458" y="407"/>
                    <a:pt x="458" y="407"/>
                  </a:cubicBezTo>
                  <a:close/>
                  <a:moveTo>
                    <a:pt x="467" y="421"/>
                  </a:moveTo>
                  <a:cubicBezTo>
                    <a:pt x="467" y="421"/>
                    <a:pt x="467" y="421"/>
                    <a:pt x="467" y="421"/>
                  </a:cubicBezTo>
                  <a:cubicBezTo>
                    <a:pt x="467" y="421"/>
                    <a:pt x="467" y="421"/>
                    <a:pt x="467" y="421"/>
                  </a:cubicBezTo>
                  <a:close/>
                  <a:moveTo>
                    <a:pt x="456" y="404"/>
                  </a:moveTo>
                  <a:cubicBezTo>
                    <a:pt x="456" y="404"/>
                    <a:pt x="456" y="404"/>
                    <a:pt x="456" y="404"/>
                  </a:cubicBezTo>
                  <a:cubicBezTo>
                    <a:pt x="456" y="404"/>
                    <a:pt x="456" y="404"/>
                    <a:pt x="456" y="404"/>
                  </a:cubicBezTo>
                  <a:close/>
                  <a:moveTo>
                    <a:pt x="456" y="403"/>
                  </a:moveTo>
                  <a:cubicBezTo>
                    <a:pt x="455" y="403"/>
                    <a:pt x="455" y="402"/>
                    <a:pt x="455" y="402"/>
                  </a:cubicBezTo>
                  <a:cubicBezTo>
                    <a:pt x="455" y="402"/>
                    <a:pt x="454" y="402"/>
                    <a:pt x="454" y="401"/>
                  </a:cubicBezTo>
                  <a:cubicBezTo>
                    <a:pt x="454" y="401"/>
                    <a:pt x="454" y="401"/>
                    <a:pt x="454" y="401"/>
                  </a:cubicBezTo>
                  <a:cubicBezTo>
                    <a:pt x="454" y="401"/>
                    <a:pt x="454" y="401"/>
                    <a:pt x="454" y="401"/>
                  </a:cubicBezTo>
                  <a:cubicBezTo>
                    <a:pt x="454" y="400"/>
                    <a:pt x="454" y="401"/>
                    <a:pt x="454" y="401"/>
                  </a:cubicBezTo>
                  <a:cubicBezTo>
                    <a:pt x="454" y="401"/>
                    <a:pt x="454" y="401"/>
                    <a:pt x="454" y="401"/>
                  </a:cubicBezTo>
                  <a:cubicBezTo>
                    <a:pt x="454" y="401"/>
                    <a:pt x="455" y="402"/>
                    <a:pt x="455" y="402"/>
                  </a:cubicBezTo>
                  <a:cubicBezTo>
                    <a:pt x="455" y="402"/>
                    <a:pt x="455" y="403"/>
                    <a:pt x="455" y="403"/>
                  </a:cubicBezTo>
                  <a:cubicBezTo>
                    <a:pt x="455" y="403"/>
                    <a:pt x="456" y="403"/>
                    <a:pt x="456" y="403"/>
                  </a:cubicBezTo>
                  <a:close/>
                  <a:moveTo>
                    <a:pt x="453" y="401"/>
                  </a:moveTo>
                  <a:cubicBezTo>
                    <a:pt x="453" y="401"/>
                    <a:pt x="452" y="400"/>
                    <a:pt x="452" y="401"/>
                  </a:cubicBezTo>
                  <a:cubicBezTo>
                    <a:pt x="453" y="401"/>
                    <a:pt x="453" y="401"/>
                    <a:pt x="453" y="401"/>
                  </a:cubicBezTo>
                  <a:cubicBezTo>
                    <a:pt x="453" y="402"/>
                    <a:pt x="453" y="401"/>
                    <a:pt x="453" y="401"/>
                  </a:cubicBezTo>
                  <a:close/>
                  <a:moveTo>
                    <a:pt x="452" y="399"/>
                  </a:moveTo>
                  <a:cubicBezTo>
                    <a:pt x="452" y="399"/>
                    <a:pt x="452" y="399"/>
                    <a:pt x="452" y="399"/>
                  </a:cubicBezTo>
                  <a:cubicBezTo>
                    <a:pt x="452" y="398"/>
                    <a:pt x="451" y="398"/>
                    <a:pt x="451" y="398"/>
                  </a:cubicBezTo>
                  <a:cubicBezTo>
                    <a:pt x="451" y="398"/>
                    <a:pt x="451" y="399"/>
                    <a:pt x="452" y="399"/>
                  </a:cubicBezTo>
                  <a:cubicBezTo>
                    <a:pt x="452" y="399"/>
                    <a:pt x="452" y="400"/>
                    <a:pt x="453" y="400"/>
                  </a:cubicBezTo>
                  <a:cubicBezTo>
                    <a:pt x="452" y="399"/>
                    <a:pt x="452" y="399"/>
                    <a:pt x="452" y="399"/>
                  </a:cubicBezTo>
                  <a:close/>
                  <a:moveTo>
                    <a:pt x="451" y="400"/>
                  </a:moveTo>
                  <a:cubicBezTo>
                    <a:pt x="451" y="400"/>
                    <a:pt x="452" y="401"/>
                    <a:pt x="451" y="400"/>
                  </a:cubicBezTo>
                  <a:cubicBezTo>
                    <a:pt x="451" y="400"/>
                    <a:pt x="451" y="400"/>
                    <a:pt x="451" y="400"/>
                  </a:cubicBezTo>
                  <a:close/>
                  <a:moveTo>
                    <a:pt x="453" y="402"/>
                  </a:moveTo>
                  <a:cubicBezTo>
                    <a:pt x="453" y="402"/>
                    <a:pt x="453" y="401"/>
                    <a:pt x="452" y="401"/>
                  </a:cubicBezTo>
                  <a:cubicBezTo>
                    <a:pt x="452" y="401"/>
                    <a:pt x="453" y="402"/>
                    <a:pt x="453" y="402"/>
                  </a:cubicBezTo>
                  <a:close/>
                  <a:moveTo>
                    <a:pt x="452" y="401"/>
                  </a:moveTo>
                  <a:cubicBezTo>
                    <a:pt x="452" y="401"/>
                    <a:pt x="452" y="401"/>
                    <a:pt x="452" y="401"/>
                  </a:cubicBezTo>
                  <a:cubicBezTo>
                    <a:pt x="452" y="401"/>
                    <a:pt x="452" y="401"/>
                    <a:pt x="452" y="401"/>
                  </a:cubicBezTo>
                  <a:close/>
                  <a:moveTo>
                    <a:pt x="451" y="399"/>
                  </a:moveTo>
                  <a:cubicBezTo>
                    <a:pt x="451" y="400"/>
                    <a:pt x="452" y="400"/>
                    <a:pt x="452" y="400"/>
                  </a:cubicBezTo>
                  <a:cubicBezTo>
                    <a:pt x="452" y="400"/>
                    <a:pt x="451" y="399"/>
                    <a:pt x="451" y="399"/>
                  </a:cubicBezTo>
                  <a:close/>
                  <a:moveTo>
                    <a:pt x="456" y="404"/>
                  </a:moveTo>
                  <a:cubicBezTo>
                    <a:pt x="456" y="404"/>
                    <a:pt x="456" y="404"/>
                    <a:pt x="456" y="404"/>
                  </a:cubicBezTo>
                  <a:cubicBezTo>
                    <a:pt x="456" y="404"/>
                    <a:pt x="456" y="404"/>
                    <a:pt x="456" y="404"/>
                  </a:cubicBezTo>
                  <a:close/>
                  <a:moveTo>
                    <a:pt x="457" y="403"/>
                  </a:moveTo>
                  <a:cubicBezTo>
                    <a:pt x="457" y="403"/>
                    <a:pt x="457" y="403"/>
                    <a:pt x="457" y="403"/>
                  </a:cubicBezTo>
                  <a:cubicBezTo>
                    <a:pt x="457" y="403"/>
                    <a:pt x="457" y="403"/>
                    <a:pt x="457" y="403"/>
                  </a:cubicBezTo>
                  <a:close/>
                  <a:moveTo>
                    <a:pt x="456" y="405"/>
                  </a:moveTo>
                  <a:cubicBezTo>
                    <a:pt x="456" y="405"/>
                    <a:pt x="457" y="405"/>
                    <a:pt x="457" y="405"/>
                  </a:cubicBezTo>
                  <a:cubicBezTo>
                    <a:pt x="457" y="405"/>
                    <a:pt x="454" y="403"/>
                    <a:pt x="456" y="405"/>
                  </a:cubicBezTo>
                  <a:close/>
                  <a:moveTo>
                    <a:pt x="457" y="405"/>
                  </a:moveTo>
                  <a:cubicBezTo>
                    <a:pt x="457" y="404"/>
                    <a:pt x="457" y="404"/>
                    <a:pt x="457" y="404"/>
                  </a:cubicBezTo>
                  <a:cubicBezTo>
                    <a:pt x="457" y="404"/>
                    <a:pt x="457" y="404"/>
                    <a:pt x="457" y="404"/>
                  </a:cubicBezTo>
                  <a:cubicBezTo>
                    <a:pt x="457" y="403"/>
                    <a:pt x="457" y="404"/>
                    <a:pt x="457" y="404"/>
                  </a:cubicBezTo>
                  <a:cubicBezTo>
                    <a:pt x="457" y="404"/>
                    <a:pt x="457" y="405"/>
                    <a:pt x="458" y="406"/>
                  </a:cubicBezTo>
                  <a:cubicBezTo>
                    <a:pt x="458" y="405"/>
                    <a:pt x="457" y="405"/>
                    <a:pt x="457" y="405"/>
                  </a:cubicBezTo>
                  <a:close/>
                  <a:moveTo>
                    <a:pt x="455" y="403"/>
                  </a:moveTo>
                  <a:cubicBezTo>
                    <a:pt x="455" y="403"/>
                    <a:pt x="455" y="403"/>
                    <a:pt x="455" y="403"/>
                  </a:cubicBezTo>
                  <a:cubicBezTo>
                    <a:pt x="455" y="403"/>
                    <a:pt x="455" y="403"/>
                    <a:pt x="455" y="403"/>
                  </a:cubicBezTo>
                  <a:close/>
                  <a:moveTo>
                    <a:pt x="458" y="407"/>
                  </a:moveTo>
                  <a:cubicBezTo>
                    <a:pt x="458" y="407"/>
                    <a:pt x="458" y="407"/>
                    <a:pt x="458" y="407"/>
                  </a:cubicBezTo>
                  <a:cubicBezTo>
                    <a:pt x="458" y="406"/>
                    <a:pt x="457" y="406"/>
                    <a:pt x="457" y="407"/>
                  </a:cubicBezTo>
                  <a:cubicBezTo>
                    <a:pt x="458" y="407"/>
                    <a:pt x="458" y="407"/>
                    <a:pt x="458" y="407"/>
                  </a:cubicBezTo>
                  <a:cubicBezTo>
                    <a:pt x="458" y="407"/>
                    <a:pt x="458" y="407"/>
                    <a:pt x="458" y="407"/>
                  </a:cubicBezTo>
                  <a:cubicBezTo>
                    <a:pt x="458" y="408"/>
                    <a:pt x="459" y="408"/>
                    <a:pt x="459" y="408"/>
                  </a:cubicBezTo>
                  <a:cubicBezTo>
                    <a:pt x="459" y="408"/>
                    <a:pt x="459" y="407"/>
                    <a:pt x="458" y="407"/>
                  </a:cubicBezTo>
                  <a:close/>
                  <a:moveTo>
                    <a:pt x="457" y="408"/>
                  </a:moveTo>
                  <a:cubicBezTo>
                    <a:pt x="456" y="408"/>
                    <a:pt x="456" y="408"/>
                    <a:pt x="456" y="408"/>
                  </a:cubicBezTo>
                  <a:cubicBezTo>
                    <a:pt x="456" y="408"/>
                    <a:pt x="457" y="408"/>
                    <a:pt x="457" y="408"/>
                  </a:cubicBezTo>
                  <a:close/>
                  <a:moveTo>
                    <a:pt x="403" y="345"/>
                  </a:moveTo>
                  <a:cubicBezTo>
                    <a:pt x="403" y="345"/>
                    <a:pt x="403" y="345"/>
                    <a:pt x="403" y="345"/>
                  </a:cubicBezTo>
                  <a:cubicBezTo>
                    <a:pt x="403" y="345"/>
                    <a:pt x="403" y="345"/>
                    <a:pt x="403" y="345"/>
                  </a:cubicBezTo>
                  <a:close/>
                  <a:moveTo>
                    <a:pt x="403" y="345"/>
                  </a:moveTo>
                  <a:cubicBezTo>
                    <a:pt x="403" y="345"/>
                    <a:pt x="403" y="345"/>
                    <a:pt x="403" y="345"/>
                  </a:cubicBezTo>
                  <a:cubicBezTo>
                    <a:pt x="403" y="345"/>
                    <a:pt x="403" y="345"/>
                    <a:pt x="403" y="345"/>
                  </a:cubicBezTo>
                  <a:close/>
                  <a:moveTo>
                    <a:pt x="403" y="372"/>
                  </a:moveTo>
                  <a:cubicBezTo>
                    <a:pt x="403" y="372"/>
                    <a:pt x="403" y="372"/>
                    <a:pt x="402" y="372"/>
                  </a:cubicBezTo>
                  <a:cubicBezTo>
                    <a:pt x="402" y="372"/>
                    <a:pt x="403" y="372"/>
                    <a:pt x="403" y="372"/>
                  </a:cubicBezTo>
                  <a:close/>
                  <a:moveTo>
                    <a:pt x="403" y="373"/>
                  </a:moveTo>
                  <a:cubicBezTo>
                    <a:pt x="403" y="373"/>
                    <a:pt x="403" y="373"/>
                    <a:pt x="403" y="373"/>
                  </a:cubicBezTo>
                  <a:cubicBezTo>
                    <a:pt x="403" y="372"/>
                    <a:pt x="403" y="372"/>
                    <a:pt x="403" y="373"/>
                  </a:cubicBezTo>
                  <a:close/>
                  <a:moveTo>
                    <a:pt x="403" y="346"/>
                  </a:moveTo>
                  <a:cubicBezTo>
                    <a:pt x="403" y="346"/>
                    <a:pt x="403" y="346"/>
                    <a:pt x="403" y="346"/>
                  </a:cubicBezTo>
                  <a:close/>
                  <a:moveTo>
                    <a:pt x="403" y="346"/>
                  </a:moveTo>
                  <a:cubicBezTo>
                    <a:pt x="403" y="345"/>
                    <a:pt x="403" y="345"/>
                    <a:pt x="403" y="345"/>
                  </a:cubicBezTo>
                  <a:cubicBezTo>
                    <a:pt x="403" y="345"/>
                    <a:pt x="403" y="345"/>
                    <a:pt x="403" y="346"/>
                  </a:cubicBezTo>
                  <a:close/>
                  <a:moveTo>
                    <a:pt x="403" y="347"/>
                  </a:moveTo>
                  <a:cubicBezTo>
                    <a:pt x="403" y="347"/>
                    <a:pt x="403" y="347"/>
                    <a:pt x="403" y="347"/>
                  </a:cubicBezTo>
                  <a:cubicBezTo>
                    <a:pt x="403" y="347"/>
                    <a:pt x="402" y="347"/>
                    <a:pt x="403" y="347"/>
                  </a:cubicBezTo>
                  <a:close/>
                  <a:moveTo>
                    <a:pt x="404" y="355"/>
                  </a:moveTo>
                  <a:cubicBezTo>
                    <a:pt x="403" y="355"/>
                    <a:pt x="403" y="355"/>
                    <a:pt x="403" y="355"/>
                  </a:cubicBezTo>
                  <a:cubicBezTo>
                    <a:pt x="403" y="355"/>
                    <a:pt x="403" y="355"/>
                    <a:pt x="404" y="355"/>
                  </a:cubicBezTo>
                  <a:close/>
                  <a:moveTo>
                    <a:pt x="409" y="351"/>
                  </a:moveTo>
                  <a:cubicBezTo>
                    <a:pt x="409" y="351"/>
                    <a:pt x="409" y="351"/>
                    <a:pt x="409" y="351"/>
                  </a:cubicBezTo>
                  <a:cubicBezTo>
                    <a:pt x="409" y="351"/>
                    <a:pt x="409" y="351"/>
                    <a:pt x="409" y="351"/>
                  </a:cubicBezTo>
                  <a:close/>
                  <a:moveTo>
                    <a:pt x="409" y="351"/>
                  </a:moveTo>
                  <a:cubicBezTo>
                    <a:pt x="409" y="350"/>
                    <a:pt x="409" y="349"/>
                    <a:pt x="409" y="349"/>
                  </a:cubicBezTo>
                  <a:cubicBezTo>
                    <a:pt x="408" y="349"/>
                    <a:pt x="408" y="350"/>
                    <a:pt x="408" y="350"/>
                  </a:cubicBezTo>
                  <a:cubicBezTo>
                    <a:pt x="408" y="350"/>
                    <a:pt x="408" y="350"/>
                    <a:pt x="408" y="350"/>
                  </a:cubicBezTo>
                  <a:cubicBezTo>
                    <a:pt x="408" y="350"/>
                    <a:pt x="408" y="350"/>
                    <a:pt x="408" y="350"/>
                  </a:cubicBezTo>
                  <a:cubicBezTo>
                    <a:pt x="408" y="350"/>
                    <a:pt x="408" y="351"/>
                    <a:pt x="408" y="351"/>
                  </a:cubicBezTo>
                  <a:cubicBezTo>
                    <a:pt x="408" y="351"/>
                    <a:pt x="408" y="351"/>
                    <a:pt x="408" y="351"/>
                  </a:cubicBezTo>
                  <a:cubicBezTo>
                    <a:pt x="408" y="352"/>
                    <a:pt x="408" y="350"/>
                    <a:pt x="408" y="350"/>
                  </a:cubicBezTo>
                  <a:cubicBezTo>
                    <a:pt x="408" y="350"/>
                    <a:pt x="409" y="351"/>
                    <a:pt x="409" y="351"/>
                  </a:cubicBezTo>
                  <a:close/>
                  <a:moveTo>
                    <a:pt x="408" y="347"/>
                  </a:moveTo>
                  <a:cubicBezTo>
                    <a:pt x="408" y="347"/>
                    <a:pt x="408" y="347"/>
                    <a:pt x="408" y="347"/>
                  </a:cubicBezTo>
                  <a:cubicBezTo>
                    <a:pt x="408" y="347"/>
                    <a:pt x="408" y="346"/>
                    <a:pt x="408" y="347"/>
                  </a:cubicBezTo>
                  <a:close/>
                  <a:moveTo>
                    <a:pt x="409" y="349"/>
                  </a:moveTo>
                  <a:cubicBezTo>
                    <a:pt x="409" y="349"/>
                    <a:pt x="409" y="349"/>
                    <a:pt x="409" y="349"/>
                  </a:cubicBezTo>
                  <a:cubicBezTo>
                    <a:pt x="409" y="349"/>
                    <a:pt x="409" y="349"/>
                    <a:pt x="409" y="349"/>
                  </a:cubicBezTo>
                  <a:cubicBezTo>
                    <a:pt x="409" y="349"/>
                    <a:pt x="410" y="349"/>
                    <a:pt x="409" y="349"/>
                  </a:cubicBezTo>
                  <a:close/>
                  <a:moveTo>
                    <a:pt x="410" y="350"/>
                  </a:moveTo>
                  <a:cubicBezTo>
                    <a:pt x="410" y="351"/>
                    <a:pt x="410" y="351"/>
                    <a:pt x="410" y="352"/>
                  </a:cubicBezTo>
                  <a:cubicBezTo>
                    <a:pt x="410" y="352"/>
                    <a:pt x="410" y="351"/>
                    <a:pt x="410" y="351"/>
                  </a:cubicBezTo>
                  <a:cubicBezTo>
                    <a:pt x="410" y="351"/>
                    <a:pt x="410" y="352"/>
                    <a:pt x="410" y="352"/>
                  </a:cubicBezTo>
                  <a:cubicBezTo>
                    <a:pt x="410" y="352"/>
                    <a:pt x="410" y="352"/>
                    <a:pt x="410" y="352"/>
                  </a:cubicBezTo>
                  <a:cubicBezTo>
                    <a:pt x="410" y="351"/>
                    <a:pt x="410" y="351"/>
                    <a:pt x="410" y="351"/>
                  </a:cubicBezTo>
                  <a:cubicBezTo>
                    <a:pt x="410" y="350"/>
                    <a:pt x="410" y="350"/>
                    <a:pt x="410" y="350"/>
                  </a:cubicBezTo>
                  <a:cubicBezTo>
                    <a:pt x="410" y="350"/>
                    <a:pt x="409" y="349"/>
                    <a:pt x="409" y="349"/>
                  </a:cubicBezTo>
                  <a:cubicBezTo>
                    <a:pt x="409" y="349"/>
                    <a:pt x="409" y="349"/>
                    <a:pt x="409" y="349"/>
                  </a:cubicBezTo>
                  <a:cubicBezTo>
                    <a:pt x="409" y="349"/>
                    <a:pt x="409" y="350"/>
                    <a:pt x="409" y="350"/>
                  </a:cubicBezTo>
                  <a:cubicBezTo>
                    <a:pt x="409" y="350"/>
                    <a:pt x="409" y="350"/>
                    <a:pt x="409" y="350"/>
                  </a:cubicBezTo>
                  <a:cubicBezTo>
                    <a:pt x="410" y="350"/>
                    <a:pt x="410" y="350"/>
                    <a:pt x="410" y="350"/>
                  </a:cubicBezTo>
                  <a:close/>
                  <a:moveTo>
                    <a:pt x="406" y="347"/>
                  </a:moveTo>
                  <a:cubicBezTo>
                    <a:pt x="406" y="347"/>
                    <a:pt x="406" y="347"/>
                    <a:pt x="406" y="347"/>
                  </a:cubicBezTo>
                  <a:cubicBezTo>
                    <a:pt x="406" y="348"/>
                    <a:pt x="406" y="348"/>
                    <a:pt x="406" y="348"/>
                  </a:cubicBezTo>
                  <a:cubicBezTo>
                    <a:pt x="406" y="348"/>
                    <a:pt x="406" y="348"/>
                    <a:pt x="406" y="348"/>
                  </a:cubicBezTo>
                  <a:cubicBezTo>
                    <a:pt x="406" y="348"/>
                    <a:pt x="406" y="349"/>
                    <a:pt x="406" y="349"/>
                  </a:cubicBezTo>
                  <a:cubicBezTo>
                    <a:pt x="406" y="349"/>
                    <a:pt x="406" y="349"/>
                    <a:pt x="406" y="349"/>
                  </a:cubicBezTo>
                  <a:cubicBezTo>
                    <a:pt x="406" y="349"/>
                    <a:pt x="406" y="349"/>
                    <a:pt x="407" y="349"/>
                  </a:cubicBezTo>
                  <a:cubicBezTo>
                    <a:pt x="407" y="349"/>
                    <a:pt x="407" y="349"/>
                    <a:pt x="407" y="349"/>
                  </a:cubicBezTo>
                  <a:cubicBezTo>
                    <a:pt x="407" y="349"/>
                    <a:pt x="407" y="349"/>
                    <a:pt x="407" y="349"/>
                  </a:cubicBezTo>
                  <a:cubicBezTo>
                    <a:pt x="407" y="349"/>
                    <a:pt x="407" y="349"/>
                    <a:pt x="407" y="349"/>
                  </a:cubicBezTo>
                  <a:cubicBezTo>
                    <a:pt x="407" y="349"/>
                    <a:pt x="407" y="348"/>
                    <a:pt x="407" y="348"/>
                  </a:cubicBezTo>
                  <a:cubicBezTo>
                    <a:pt x="407" y="348"/>
                    <a:pt x="407" y="348"/>
                    <a:pt x="407" y="348"/>
                  </a:cubicBezTo>
                  <a:cubicBezTo>
                    <a:pt x="407" y="348"/>
                    <a:pt x="407" y="348"/>
                    <a:pt x="407" y="348"/>
                  </a:cubicBezTo>
                  <a:cubicBezTo>
                    <a:pt x="407" y="348"/>
                    <a:pt x="407" y="348"/>
                    <a:pt x="407" y="348"/>
                  </a:cubicBezTo>
                  <a:cubicBezTo>
                    <a:pt x="406" y="347"/>
                    <a:pt x="406" y="347"/>
                    <a:pt x="406" y="347"/>
                  </a:cubicBezTo>
                  <a:cubicBezTo>
                    <a:pt x="405" y="347"/>
                    <a:pt x="406" y="347"/>
                    <a:pt x="406" y="347"/>
                  </a:cubicBezTo>
                  <a:close/>
                  <a:moveTo>
                    <a:pt x="407" y="347"/>
                  </a:moveTo>
                  <a:cubicBezTo>
                    <a:pt x="407" y="347"/>
                    <a:pt x="407" y="347"/>
                    <a:pt x="407" y="347"/>
                  </a:cubicBezTo>
                  <a:cubicBezTo>
                    <a:pt x="407" y="348"/>
                    <a:pt x="408" y="347"/>
                    <a:pt x="408" y="347"/>
                  </a:cubicBezTo>
                  <a:cubicBezTo>
                    <a:pt x="408" y="347"/>
                    <a:pt x="408" y="348"/>
                    <a:pt x="408" y="348"/>
                  </a:cubicBezTo>
                  <a:cubicBezTo>
                    <a:pt x="409" y="348"/>
                    <a:pt x="408" y="347"/>
                    <a:pt x="408" y="347"/>
                  </a:cubicBezTo>
                  <a:cubicBezTo>
                    <a:pt x="408" y="347"/>
                    <a:pt x="407" y="347"/>
                    <a:pt x="407" y="347"/>
                  </a:cubicBezTo>
                  <a:close/>
                  <a:moveTo>
                    <a:pt x="406" y="346"/>
                  </a:moveTo>
                  <a:cubicBezTo>
                    <a:pt x="406" y="346"/>
                    <a:pt x="407" y="347"/>
                    <a:pt x="407" y="347"/>
                  </a:cubicBezTo>
                  <a:cubicBezTo>
                    <a:pt x="406" y="346"/>
                    <a:pt x="406" y="346"/>
                    <a:pt x="406" y="346"/>
                  </a:cubicBezTo>
                  <a:close/>
                  <a:moveTo>
                    <a:pt x="409" y="350"/>
                  </a:moveTo>
                  <a:cubicBezTo>
                    <a:pt x="409" y="350"/>
                    <a:pt x="409" y="350"/>
                    <a:pt x="409" y="350"/>
                  </a:cubicBezTo>
                  <a:cubicBezTo>
                    <a:pt x="409" y="350"/>
                    <a:pt x="409" y="350"/>
                    <a:pt x="409" y="350"/>
                  </a:cubicBezTo>
                  <a:close/>
                  <a:moveTo>
                    <a:pt x="409" y="351"/>
                  </a:moveTo>
                  <a:cubicBezTo>
                    <a:pt x="409" y="351"/>
                    <a:pt x="409" y="351"/>
                    <a:pt x="410" y="351"/>
                  </a:cubicBezTo>
                  <a:cubicBezTo>
                    <a:pt x="410" y="351"/>
                    <a:pt x="409" y="351"/>
                    <a:pt x="409" y="351"/>
                  </a:cubicBezTo>
                  <a:close/>
                  <a:moveTo>
                    <a:pt x="409" y="350"/>
                  </a:moveTo>
                  <a:cubicBezTo>
                    <a:pt x="409" y="350"/>
                    <a:pt x="410" y="351"/>
                    <a:pt x="409" y="350"/>
                  </a:cubicBezTo>
                  <a:cubicBezTo>
                    <a:pt x="409" y="350"/>
                    <a:pt x="409" y="350"/>
                    <a:pt x="409" y="350"/>
                  </a:cubicBezTo>
                  <a:close/>
                  <a:moveTo>
                    <a:pt x="410" y="349"/>
                  </a:moveTo>
                  <a:cubicBezTo>
                    <a:pt x="410" y="349"/>
                    <a:pt x="410" y="349"/>
                    <a:pt x="410" y="349"/>
                  </a:cubicBezTo>
                  <a:cubicBezTo>
                    <a:pt x="410" y="349"/>
                    <a:pt x="410" y="349"/>
                    <a:pt x="410" y="349"/>
                  </a:cubicBezTo>
                  <a:close/>
                  <a:moveTo>
                    <a:pt x="410" y="353"/>
                  </a:moveTo>
                  <a:cubicBezTo>
                    <a:pt x="410" y="353"/>
                    <a:pt x="410" y="353"/>
                    <a:pt x="410" y="353"/>
                  </a:cubicBezTo>
                  <a:cubicBezTo>
                    <a:pt x="410" y="353"/>
                    <a:pt x="410" y="353"/>
                    <a:pt x="410" y="353"/>
                  </a:cubicBezTo>
                  <a:close/>
                  <a:moveTo>
                    <a:pt x="409" y="352"/>
                  </a:moveTo>
                  <a:cubicBezTo>
                    <a:pt x="409" y="352"/>
                    <a:pt x="410" y="352"/>
                    <a:pt x="409" y="351"/>
                  </a:cubicBezTo>
                  <a:cubicBezTo>
                    <a:pt x="409" y="351"/>
                    <a:pt x="409" y="351"/>
                    <a:pt x="409" y="351"/>
                  </a:cubicBezTo>
                  <a:cubicBezTo>
                    <a:pt x="409" y="351"/>
                    <a:pt x="409" y="351"/>
                    <a:pt x="409" y="351"/>
                  </a:cubicBezTo>
                  <a:cubicBezTo>
                    <a:pt x="409" y="351"/>
                    <a:pt x="409" y="351"/>
                    <a:pt x="408" y="351"/>
                  </a:cubicBezTo>
                  <a:cubicBezTo>
                    <a:pt x="409" y="352"/>
                    <a:pt x="409" y="352"/>
                    <a:pt x="409" y="352"/>
                  </a:cubicBezTo>
                  <a:close/>
                  <a:moveTo>
                    <a:pt x="409" y="376"/>
                  </a:moveTo>
                  <a:cubicBezTo>
                    <a:pt x="409" y="376"/>
                    <a:pt x="410" y="377"/>
                    <a:pt x="410" y="376"/>
                  </a:cubicBezTo>
                  <a:cubicBezTo>
                    <a:pt x="410" y="376"/>
                    <a:pt x="409" y="376"/>
                    <a:pt x="409" y="376"/>
                  </a:cubicBezTo>
                  <a:close/>
                  <a:moveTo>
                    <a:pt x="407" y="375"/>
                  </a:moveTo>
                  <a:cubicBezTo>
                    <a:pt x="407" y="375"/>
                    <a:pt x="408" y="375"/>
                    <a:pt x="408" y="375"/>
                  </a:cubicBezTo>
                  <a:cubicBezTo>
                    <a:pt x="408" y="375"/>
                    <a:pt x="407" y="375"/>
                    <a:pt x="407" y="375"/>
                  </a:cubicBezTo>
                  <a:close/>
                  <a:moveTo>
                    <a:pt x="408" y="370"/>
                  </a:moveTo>
                  <a:cubicBezTo>
                    <a:pt x="408" y="369"/>
                    <a:pt x="408" y="369"/>
                    <a:pt x="408" y="369"/>
                  </a:cubicBezTo>
                  <a:cubicBezTo>
                    <a:pt x="408" y="370"/>
                    <a:pt x="408" y="370"/>
                    <a:pt x="408" y="370"/>
                  </a:cubicBezTo>
                  <a:close/>
                  <a:moveTo>
                    <a:pt x="408" y="367"/>
                  </a:moveTo>
                  <a:cubicBezTo>
                    <a:pt x="408" y="367"/>
                    <a:pt x="408" y="367"/>
                    <a:pt x="408" y="367"/>
                  </a:cubicBezTo>
                  <a:cubicBezTo>
                    <a:pt x="408" y="366"/>
                    <a:pt x="408" y="367"/>
                    <a:pt x="408" y="367"/>
                  </a:cubicBezTo>
                  <a:close/>
                  <a:moveTo>
                    <a:pt x="407" y="370"/>
                  </a:moveTo>
                  <a:cubicBezTo>
                    <a:pt x="407" y="370"/>
                    <a:pt x="407" y="371"/>
                    <a:pt x="407" y="371"/>
                  </a:cubicBezTo>
                  <a:cubicBezTo>
                    <a:pt x="407" y="370"/>
                    <a:pt x="407" y="370"/>
                    <a:pt x="407" y="370"/>
                  </a:cubicBezTo>
                  <a:close/>
                  <a:moveTo>
                    <a:pt x="408" y="378"/>
                  </a:moveTo>
                  <a:cubicBezTo>
                    <a:pt x="408" y="378"/>
                    <a:pt x="407" y="378"/>
                    <a:pt x="407" y="378"/>
                  </a:cubicBezTo>
                  <a:cubicBezTo>
                    <a:pt x="408" y="378"/>
                    <a:pt x="408" y="378"/>
                    <a:pt x="408" y="378"/>
                  </a:cubicBezTo>
                  <a:close/>
                  <a:moveTo>
                    <a:pt x="407" y="371"/>
                  </a:moveTo>
                  <a:cubicBezTo>
                    <a:pt x="408" y="371"/>
                    <a:pt x="408" y="371"/>
                    <a:pt x="408" y="371"/>
                  </a:cubicBezTo>
                  <a:cubicBezTo>
                    <a:pt x="408" y="371"/>
                    <a:pt x="408" y="371"/>
                    <a:pt x="408" y="370"/>
                  </a:cubicBezTo>
                  <a:cubicBezTo>
                    <a:pt x="408" y="370"/>
                    <a:pt x="408" y="370"/>
                    <a:pt x="408" y="370"/>
                  </a:cubicBezTo>
                  <a:cubicBezTo>
                    <a:pt x="408" y="370"/>
                    <a:pt x="407" y="370"/>
                    <a:pt x="407" y="370"/>
                  </a:cubicBezTo>
                  <a:cubicBezTo>
                    <a:pt x="407" y="371"/>
                    <a:pt x="407" y="371"/>
                    <a:pt x="407" y="371"/>
                  </a:cubicBezTo>
                  <a:cubicBezTo>
                    <a:pt x="407" y="371"/>
                    <a:pt x="407" y="371"/>
                    <a:pt x="407" y="371"/>
                  </a:cubicBezTo>
                  <a:close/>
                  <a:moveTo>
                    <a:pt x="408" y="366"/>
                  </a:moveTo>
                  <a:cubicBezTo>
                    <a:pt x="408" y="366"/>
                    <a:pt x="407" y="365"/>
                    <a:pt x="408" y="366"/>
                  </a:cubicBezTo>
                  <a:cubicBezTo>
                    <a:pt x="408" y="366"/>
                    <a:pt x="408" y="366"/>
                    <a:pt x="408" y="366"/>
                  </a:cubicBezTo>
                  <a:cubicBezTo>
                    <a:pt x="408" y="366"/>
                    <a:pt x="408" y="366"/>
                    <a:pt x="408" y="366"/>
                  </a:cubicBezTo>
                  <a:close/>
                  <a:moveTo>
                    <a:pt x="408" y="375"/>
                  </a:moveTo>
                  <a:cubicBezTo>
                    <a:pt x="408" y="375"/>
                    <a:pt x="408" y="375"/>
                    <a:pt x="408" y="375"/>
                  </a:cubicBezTo>
                  <a:cubicBezTo>
                    <a:pt x="408" y="375"/>
                    <a:pt x="408" y="375"/>
                    <a:pt x="408" y="375"/>
                  </a:cubicBezTo>
                  <a:close/>
                  <a:moveTo>
                    <a:pt x="408" y="367"/>
                  </a:moveTo>
                  <a:cubicBezTo>
                    <a:pt x="408" y="366"/>
                    <a:pt x="409" y="367"/>
                    <a:pt x="408" y="367"/>
                  </a:cubicBezTo>
                  <a:close/>
                  <a:moveTo>
                    <a:pt x="407" y="365"/>
                  </a:moveTo>
                  <a:cubicBezTo>
                    <a:pt x="407" y="365"/>
                    <a:pt x="407" y="365"/>
                    <a:pt x="407" y="365"/>
                  </a:cubicBezTo>
                  <a:cubicBezTo>
                    <a:pt x="407" y="365"/>
                    <a:pt x="408" y="365"/>
                    <a:pt x="407" y="365"/>
                  </a:cubicBezTo>
                  <a:close/>
                  <a:moveTo>
                    <a:pt x="406" y="364"/>
                  </a:moveTo>
                  <a:cubicBezTo>
                    <a:pt x="406" y="364"/>
                    <a:pt x="407" y="364"/>
                    <a:pt x="407" y="364"/>
                  </a:cubicBezTo>
                  <a:cubicBezTo>
                    <a:pt x="406" y="364"/>
                    <a:pt x="406" y="364"/>
                    <a:pt x="406" y="364"/>
                  </a:cubicBezTo>
                  <a:cubicBezTo>
                    <a:pt x="406" y="364"/>
                    <a:pt x="406" y="364"/>
                    <a:pt x="406" y="364"/>
                  </a:cubicBezTo>
                  <a:close/>
                  <a:moveTo>
                    <a:pt x="411" y="364"/>
                  </a:moveTo>
                  <a:cubicBezTo>
                    <a:pt x="410" y="364"/>
                    <a:pt x="408" y="363"/>
                    <a:pt x="408" y="363"/>
                  </a:cubicBezTo>
                  <a:cubicBezTo>
                    <a:pt x="408" y="363"/>
                    <a:pt x="408" y="363"/>
                    <a:pt x="408" y="363"/>
                  </a:cubicBezTo>
                  <a:cubicBezTo>
                    <a:pt x="408" y="363"/>
                    <a:pt x="407" y="362"/>
                    <a:pt x="407" y="362"/>
                  </a:cubicBezTo>
                  <a:cubicBezTo>
                    <a:pt x="407" y="362"/>
                    <a:pt x="406" y="362"/>
                    <a:pt x="406" y="362"/>
                  </a:cubicBezTo>
                  <a:cubicBezTo>
                    <a:pt x="406" y="362"/>
                    <a:pt x="406" y="362"/>
                    <a:pt x="406" y="361"/>
                  </a:cubicBezTo>
                  <a:cubicBezTo>
                    <a:pt x="406" y="361"/>
                    <a:pt x="405" y="361"/>
                    <a:pt x="405" y="361"/>
                  </a:cubicBezTo>
                  <a:cubicBezTo>
                    <a:pt x="405" y="361"/>
                    <a:pt x="405" y="362"/>
                    <a:pt x="404" y="361"/>
                  </a:cubicBezTo>
                  <a:cubicBezTo>
                    <a:pt x="404" y="361"/>
                    <a:pt x="403" y="362"/>
                    <a:pt x="403" y="362"/>
                  </a:cubicBezTo>
                  <a:cubicBezTo>
                    <a:pt x="404" y="362"/>
                    <a:pt x="404" y="363"/>
                    <a:pt x="403" y="363"/>
                  </a:cubicBezTo>
                  <a:cubicBezTo>
                    <a:pt x="403" y="363"/>
                    <a:pt x="403" y="363"/>
                    <a:pt x="403" y="363"/>
                  </a:cubicBezTo>
                  <a:cubicBezTo>
                    <a:pt x="402" y="365"/>
                    <a:pt x="403" y="365"/>
                    <a:pt x="403" y="367"/>
                  </a:cubicBezTo>
                  <a:cubicBezTo>
                    <a:pt x="403" y="367"/>
                    <a:pt x="403" y="369"/>
                    <a:pt x="403" y="369"/>
                  </a:cubicBezTo>
                  <a:cubicBezTo>
                    <a:pt x="404" y="370"/>
                    <a:pt x="404" y="368"/>
                    <a:pt x="404" y="368"/>
                  </a:cubicBezTo>
                  <a:cubicBezTo>
                    <a:pt x="405" y="368"/>
                    <a:pt x="404" y="367"/>
                    <a:pt x="404" y="366"/>
                  </a:cubicBezTo>
                  <a:cubicBezTo>
                    <a:pt x="404" y="366"/>
                    <a:pt x="404" y="366"/>
                    <a:pt x="404" y="366"/>
                  </a:cubicBezTo>
                  <a:cubicBezTo>
                    <a:pt x="405" y="366"/>
                    <a:pt x="406" y="369"/>
                    <a:pt x="407" y="370"/>
                  </a:cubicBezTo>
                  <a:cubicBezTo>
                    <a:pt x="407" y="370"/>
                    <a:pt x="408" y="370"/>
                    <a:pt x="407" y="369"/>
                  </a:cubicBezTo>
                  <a:cubicBezTo>
                    <a:pt x="407" y="369"/>
                    <a:pt x="407" y="368"/>
                    <a:pt x="407" y="368"/>
                  </a:cubicBezTo>
                  <a:cubicBezTo>
                    <a:pt x="407" y="368"/>
                    <a:pt x="407" y="367"/>
                    <a:pt x="407" y="367"/>
                  </a:cubicBezTo>
                  <a:cubicBezTo>
                    <a:pt x="407" y="366"/>
                    <a:pt x="407" y="365"/>
                    <a:pt x="407" y="365"/>
                  </a:cubicBezTo>
                  <a:cubicBezTo>
                    <a:pt x="407" y="365"/>
                    <a:pt x="407" y="364"/>
                    <a:pt x="407" y="365"/>
                  </a:cubicBezTo>
                  <a:cubicBezTo>
                    <a:pt x="407" y="365"/>
                    <a:pt x="406" y="365"/>
                    <a:pt x="406" y="365"/>
                  </a:cubicBezTo>
                  <a:cubicBezTo>
                    <a:pt x="406" y="365"/>
                    <a:pt x="405" y="364"/>
                    <a:pt x="405" y="364"/>
                  </a:cubicBezTo>
                  <a:cubicBezTo>
                    <a:pt x="403" y="362"/>
                    <a:pt x="404" y="362"/>
                    <a:pt x="406" y="362"/>
                  </a:cubicBezTo>
                  <a:cubicBezTo>
                    <a:pt x="406" y="363"/>
                    <a:pt x="412" y="366"/>
                    <a:pt x="411" y="364"/>
                  </a:cubicBezTo>
                  <a:close/>
                  <a:moveTo>
                    <a:pt x="411" y="368"/>
                  </a:moveTo>
                  <a:cubicBezTo>
                    <a:pt x="410" y="367"/>
                    <a:pt x="410" y="367"/>
                    <a:pt x="410" y="368"/>
                  </a:cubicBezTo>
                  <a:cubicBezTo>
                    <a:pt x="410" y="368"/>
                    <a:pt x="411" y="368"/>
                    <a:pt x="411" y="368"/>
                  </a:cubicBezTo>
                  <a:close/>
                  <a:moveTo>
                    <a:pt x="406" y="370"/>
                  </a:moveTo>
                  <a:cubicBezTo>
                    <a:pt x="406" y="370"/>
                    <a:pt x="406" y="370"/>
                    <a:pt x="406" y="370"/>
                  </a:cubicBezTo>
                  <a:cubicBezTo>
                    <a:pt x="407" y="371"/>
                    <a:pt x="406" y="370"/>
                    <a:pt x="406" y="370"/>
                  </a:cubicBezTo>
                  <a:close/>
                  <a:moveTo>
                    <a:pt x="404" y="371"/>
                  </a:moveTo>
                  <a:cubicBezTo>
                    <a:pt x="404" y="371"/>
                    <a:pt x="404" y="371"/>
                    <a:pt x="404" y="371"/>
                  </a:cubicBezTo>
                  <a:cubicBezTo>
                    <a:pt x="404" y="371"/>
                    <a:pt x="404" y="369"/>
                    <a:pt x="404" y="371"/>
                  </a:cubicBezTo>
                  <a:close/>
                  <a:moveTo>
                    <a:pt x="409" y="376"/>
                  </a:moveTo>
                  <a:cubicBezTo>
                    <a:pt x="409" y="376"/>
                    <a:pt x="409" y="376"/>
                    <a:pt x="409" y="376"/>
                  </a:cubicBezTo>
                  <a:cubicBezTo>
                    <a:pt x="409" y="376"/>
                    <a:pt x="409" y="376"/>
                    <a:pt x="409" y="376"/>
                  </a:cubicBezTo>
                  <a:close/>
                  <a:moveTo>
                    <a:pt x="408" y="375"/>
                  </a:moveTo>
                  <a:cubicBezTo>
                    <a:pt x="408" y="376"/>
                    <a:pt x="408" y="376"/>
                    <a:pt x="408" y="376"/>
                  </a:cubicBezTo>
                  <a:cubicBezTo>
                    <a:pt x="409" y="375"/>
                    <a:pt x="408" y="375"/>
                    <a:pt x="408" y="375"/>
                  </a:cubicBezTo>
                  <a:close/>
                  <a:moveTo>
                    <a:pt x="303" y="318"/>
                  </a:moveTo>
                  <a:cubicBezTo>
                    <a:pt x="303" y="318"/>
                    <a:pt x="302" y="319"/>
                    <a:pt x="303" y="319"/>
                  </a:cubicBezTo>
                  <a:cubicBezTo>
                    <a:pt x="303" y="319"/>
                    <a:pt x="303" y="319"/>
                    <a:pt x="303" y="318"/>
                  </a:cubicBezTo>
                  <a:close/>
                  <a:moveTo>
                    <a:pt x="310" y="325"/>
                  </a:moveTo>
                  <a:cubicBezTo>
                    <a:pt x="308" y="325"/>
                    <a:pt x="309" y="325"/>
                    <a:pt x="309" y="326"/>
                  </a:cubicBezTo>
                  <a:cubicBezTo>
                    <a:pt x="308" y="326"/>
                    <a:pt x="308" y="326"/>
                    <a:pt x="308" y="326"/>
                  </a:cubicBezTo>
                  <a:cubicBezTo>
                    <a:pt x="308" y="326"/>
                    <a:pt x="308" y="326"/>
                    <a:pt x="308" y="326"/>
                  </a:cubicBezTo>
                  <a:cubicBezTo>
                    <a:pt x="308" y="326"/>
                    <a:pt x="307" y="326"/>
                    <a:pt x="307" y="326"/>
                  </a:cubicBezTo>
                  <a:cubicBezTo>
                    <a:pt x="307" y="326"/>
                    <a:pt x="307" y="326"/>
                    <a:pt x="307" y="326"/>
                  </a:cubicBezTo>
                  <a:cubicBezTo>
                    <a:pt x="307" y="326"/>
                    <a:pt x="306" y="326"/>
                    <a:pt x="306" y="327"/>
                  </a:cubicBezTo>
                  <a:cubicBezTo>
                    <a:pt x="307" y="327"/>
                    <a:pt x="300" y="332"/>
                    <a:pt x="304" y="338"/>
                  </a:cubicBezTo>
                  <a:cubicBezTo>
                    <a:pt x="304" y="339"/>
                    <a:pt x="305" y="340"/>
                    <a:pt x="306" y="340"/>
                  </a:cubicBezTo>
                  <a:cubicBezTo>
                    <a:pt x="310" y="339"/>
                    <a:pt x="311" y="330"/>
                    <a:pt x="312" y="328"/>
                  </a:cubicBezTo>
                  <a:cubicBezTo>
                    <a:pt x="311" y="327"/>
                    <a:pt x="311" y="326"/>
                    <a:pt x="311" y="325"/>
                  </a:cubicBezTo>
                  <a:cubicBezTo>
                    <a:pt x="311" y="325"/>
                    <a:pt x="310" y="322"/>
                    <a:pt x="310" y="325"/>
                  </a:cubicBezTo>
                  <a:close/>
                  <a:moveTo>
                    <a:pt x="257" y="272"/>
                  </a:moveTo>
                  <a:cubicBezTo>
                    <a:pt x="257" y="272"/>
                    <a:pt x="257" y="272"/>
                    <a:pt x="257" y="272"/>
                  </a:cubicBezTo>
                  <a:cubicBezTo>
                    <a:pt x="257" y="272"/>
                    <a:pt x="256" y="273"/>
                    <a:pt x="257" y="272"/>
                  </a:cubicBezTo>
                  <a:close/>
                  <a:moveTo>
                    <a:pt x="321" y="341"/>
                  </a:moveTo>
                  <a:cubicBezTo>
                    <a:pt x="322" y="342"/>
                    <a:pt x="321" y="340"/>
                    <a:pt x="321" y="341"/>
                  </a:cubicBezTo>
                  <a:close/>
                  <a:moveTo>
                    <a:pt x="304" y="320"/>
                  </a:moveTo>
                  <a:cubicBezTo>
                    <a:pt x="304" y="320"/>
                    <a:pt x="304" y="320"/>
                    <a:pt x="304" y="320"/>
                  </a:cubicBezTo>
                  <a:cubicBezTo>
                    <a:pt x="304" y="320"/>
                    <a:pt x="304" y="321"/>
                    <a:pt x="304" y="320"/>
                  </a:cubicBezTo>
                  <a:close/>
                  <a:moveTo>
                    <a:pt x="213" y="229"/>
                  </a:moveTo>
                  <a:cubicBezTo>
                    <a:pt x="212" y="229"/>
                    <a:pt x="213" y="229"/>
                    <a:pt x="213" y="229"/>
                  </a:cubicBezTo>
                  <a:close/>
                  <a:moveTo>
                    <a:pt x="213" y="232"/>
                  </a:moveTo>
                  <a:cubicBezTo>
                    <a:pt x="214" y="232"/>
                    <a:pt x="213" y="232"/>
                    <a:pt x="213" y="232"/>
                  </a:cubicBezTo>
                  <a:close/>
                  <a:moveTo>
                    <a:pt x="254" y="275"/>
                  </a:moveTo>
                  <a:cubicBezTo>
                    <a:pt x="254" y="275"/>
                    <a:pt x="254" y="275"/>
                    <a:pt x="254" y="275"/>
                  </a:cubicBezTo>
                  <a:cubicBezTo>
                    <a:pt x="254" y="275"/>
                    <a:pt x="254" y="275"/>
                    <a:pt x="254" y="275"/>
                  </a:cubicBezTo>
                  <a:close/>
                  <a:moveTo>
                    <a:pt x="215" y="232"/>
                  </a:moveTo>
                  <a:cubicBezTo>
                    <a:pt x="215" y="232"/>
                    <a:pt x="215" y="232"/>
                    <a:pt x="214" y="232"/>
                  </a:cubicBezTo>
                  <a:cubicBezTo>
                    <a:pt x="214" y="232"/>
                    <a:pt x="215" y="233"/>
                    <a:pt x="215" y="232"/>
                  </a:cubicBezTo>
                  <a:close/>
                  <a:moveTo>
                    <a:pt x="298" y="311"/>
                  </a:moveTo>
                  <a:cubicBezTo>
                    <a:pt x="298" y="311"/>
                    <a:pt x="298" y="311"/>
                    <a:pt x="298" y="311"/>
                  </a:cubicBezTo>
                  <a:cubicBezTo>
                    <a:pt x="298" y="311"/>
                    <a:pt x="298" y="311"/>
                    <a:pt x="298" y="311"/>
                  </a:cubicBezTo>
                  <a:close/>
                  <a:moveTo>
                    <a:pt x="213" y="228"/>
                  </a:moveTo>
                  <a:cubicBezTo>
                    <a:pt x="212" y="228"/>
                    <a:pt x="213" y="229"/>
                    <a:pt x="213" y="228"/>
                  </a:cubicBezTo>
                  <a:cubicBezTo>
                    <a:pt x="213" y="228"/>
                    <a:pt x="213" y="228"/>
                    <a:pt x="213" y="228"/>
                  </a:cubicBezTo>
                  <a:close/>
                  <a:moveTo>
                    <a:pt x="216" y="232"/>
                  </a:moveTo>
                  <a:cubicBezTo>
                    <a:pt x="216" y="232"/>
                    <a:pt x="216" y="231"/>
                    <a:pt x="216" y="231"/>
                  </a:cubicBezTo>
                  <a:cubicBezTo>
                    <a:pt x="215" y="231"/>
                    <a:pt x="216" y="232"/>
                    <a:pt x="216" y="232"/>
                  </a:cubicBezTo>
                  <a:close/>
                  <a:moveTo>
                    <a:pt x="225" y="243"/>
                  </a:moveTo>
                  <a:cubicBezTo>
                    <a:pt x="224" y="243"/>
                    <a:pt x="225" y="244"/>
                    <a:pt x="225" y="243"/>
                  </a:cubicBezTo>
                  <a:close/>
                  <a:moveTo>
                    <a:pt x="229" y="251"/>
                  </a:moveTo>
                  <a:cubicBezTo>
                    <a:pt x="229" y="251"/>
                    <a:pt x="229" y="250"/>
                    <a:pt x="229" y="251"/>
                  </a:cubicBezTo>
                  <a:cubicBezTo>
                    <a:pt x="229" y="251"/>
                    <a:pt x="229" y="251"/>
                    <a:pt x="229" y="251"/>
                  </a:cubicBezTo>
                  <a:close/>
                  <a:moveTo>
                    <a:pt x="298" y="309"/>
                  </a:moveTo>
                  <a:cubicBezTo>
                    <a:pt x="298" y="309"/>
                    <a:pt x="297" y="308"/>
                    <a:pt x="297" y="308"/>
                  </a:cubicBezTo>
                  <a:cubicBezTo>
                    <a:pt x="297" y="308"/>
                    <a:pt x="297" y="308"/>
                    <a:pt x="298" y="309"/>
                  </a:cubicBezTo>
                  <a:close/>
                  <a:moveTo>
                    <a:pt x="298" y="280"/>
                  </a:moveTo>
                  <a:cubicBezTo>
                    <a:pt x="298" y="280"/>
                    <a:pt x="299" y="280"/>
                    <a:pt x="298" y="280"/>
                  </a:cubicBezTo>
                  <a:cubicBezTo>
                    <a:pt x="298" y="279"/>
                    <a:pt x="298" y="280"/>
                    <a:pt x="298" y="280"/>
                  </a:cubicBezTo>
                  <a:close/>
                </a:path>
              </a:pathLst>
            </a:custGeom>
            <a:solidFill>
              <a:srgbClr val="14A0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57" name="Freeform 1627"/>
            <p:cNvSpPr>
              <a:spLocks/>
            </p:cNvSpPr>
            <p:nvPr/>
          </p:nvSpPr>
          <p:spPr bwMode="auto">
            <a:xfrm>
              <a:off x="1138238" y="3067051"/>
              <a:ext cx="736600" cy="1068388"/>
            </a:xfrm>
            <a:custGeom>
              <a:avLst/>
              <a:gdLst>
                <a:gd name="T0" fmla="*/ 464 w 464"/>
                <a:gd name="T1" fmla="*/ 673 h 673"/>
                <a:gd name="T2" fmla="*/ 0 w 464"/>
                <a:gd name="T3" fmla="*/ 406 h 673"/>
                <a:gd name="T4" fmla="*/ 0 w 464"/>
                <a:gd name="T5" fmla="*/ 0 h 673"/>
                <a:gd name="T6" fmla="*/ 464 w 464"/>
                <a:gd name="T7" fmla="*/ 267 h 673"/>
                <a:gd name="T8" fmla="*/ 464 w 464"/>
                <a:gd name="T9" fmla="*/ 673 h 673"/>
              </a:gdLst>
              <a:ahLst/>
              <a:cxnLst>
                <a:cxn ang="0">
                  <a:pos x="T0" y="T1"/>
                </a:cxn>
                <a:cxn ang="0">
                  <a:pos x="T2" y="T3"/>
                </a:cxn>
                <a:cxn ang="0">
                  <a:pos x="T4" y="T5"/>
                </a:cxn>
                <a:cxn ang="0">
                  <a:pos x="T6" y="T7"/>
                </a:cxn>
                <a:cxn ang="0">
                  <a:pos x="T8" y="T9"/>
                </a:cxn>
              </a:cxnLst>
              <a:rect l="0" t="0" r="r" b="b"/>
              <a:pathLst>
                <a:path w="464" h="673">
                  <a:moveTo>
                    <a:pt x="464" y="673"/>
                  </a:moveTo>
                  <a:lnTo>
                    <a:pt x="0" y="406"/>
                  </a:lnTo>
                  <a:lnTo>
                    <a:pt x="0" y="0"/>
                  </a:lnTo>
                  <a:lnTo>
                    <a:pt x="464" y="267"/>
                  </a:lnTo>
                  <a:lnTo>
                    <a:pt x="464" y="673"/>
                  </a:lnTo>
                  <a:close/>
                </a:path>
              </a:pathLst>
            </a:custGeom>
            <a:solidFill>
              <a:srgbClr val="12C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58" name="Freeform 1628"/>
            <p:cNvSpPr>
              <a:spLocks/>
            </p:cNvSpPr>
            <p:nvPr/>
          </p:nvSpPr>
          <p:spPr bwMode="auto">
            <a:xfrm>
              <a:off x="1874838" y="3490913"/>
              <a:ext cx="735012" cy="1068388"/>
            </a:xfrm>
            <a:custGeom>
              <a:avLst/>
              <a:gdLst>
                <a:gd name="T0" fmla="*/ 463 w 463"/>
                <a:gd name="T1" fmla="*/ 673 h 673"/>
                <a:gd name="T2" fmla="*/ 0 w 463"/>
                <a:gd name="T3" fmla="*/ 406 h 673"/>
                <a:gd name="T4" fmla="*/ 0 w 463"/>
                <a:gd name="T5" fmla="*/ 0 h 673"/>
                <a:gd name="T6" fmla="*/ 463 w 463"/>
                <a:gd name="T7" fmla="*/ 267 h 673"/>
                <a:gd name="T8" fmla="*/ 463 w 463"/>
                <a:gd name="T9" fmla="*/ 673 h 673"/>
              </a:gdLst>
              <a:ahLst/>
              <a:cxnLst>
                <a:cxn ang="0">
                  <a:pos x="T0" y="T1"/>
                </a:cxn>
                <a:cxn ang="0">
                  <a:pos x="T2" y="T3"/>
                </a:cxn>
                <a:cxn ang="0">
                  <a:pos x="T4" y="T5"/>
                </a:cxn>
                <a:cxn ang="0">
                  <a:pos x="T6" y="T7"/>
                </a:cxn>
                <a:cxn ang="0">
                  <a:pos x="T8" y="T9"/>
                </a:cxn>
              </a:cxnLst>
              <a:rect l="0" t="0" r="r" b="b"/>
              <a:pathLst>
                <a:path w="463" h="673">
                  <a:moveTo>
                    <a:pt x="463" y="673"/>
                  </a:moveTo>
                  <a:lnTo>
                    <a:pt x="0" y="406"/>
                  </a:lnTo>
                  <a:lnTo>
                    <a:pt x="0" y="0"/>
                  </a:lnTo>
                  <a:lnTo>
                    <a:pt x="463" y="267"/>
                  </a:lnTo>
                  <a:lnTo>
                    <a:pt x="463" y="673"/>
                  </a:lnTo>
                  <a:close/>
                </a:path>
              </a:pathLst>
            </a:custGeom>
            <a:solidFill>
              <a:srgbClr val="12B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59" name="Freeform 1629"/>
            <p:cNvSpPr>
              <a:spLocks/>
            </p:cNvSpPr>
            <p:nvPr/>
          </p:nvSpPr>
          <p:spPr bwMode="auto">
            <a:xfrm>
              <a:off x="2609850" y="3914776"/>
              <a:ext cx="736600" cy="1068388"/>
            </a:xfrm>
            <a:custGeom>
              <a:avLst/>
              <a:gdLst>
                <a:gd name="T0" fmla="*/ 464 w 464"/>
                <a:gd name="T1" fmla="*/ 673 h 673"/>
                <a:gd name="T2" fmla="*/ 0 w 464"/>
                <a:gd name="T3" fmla="*/ 406 h 673"/>
                <a:gd name="T4" fmla="*/ 0 w 464"/>
                <a:gd name="T5" fmla="*/ 0 h 673"/>
                <a:gd name="T6" fmla="*/ 464 w 464"/>
                <a:gd name="T7" fmla="*/ 267 h 673"/>
                <a:gd name="T8" fmla="*/ 464 w 464"/>
                <a:gd name="T9" fmla="*/ 673 h 673"/>
              </a:gdLst>
              <a:ahLst/>
              <a:cxnLst>
                <a:cxn ang="0">
                  <a:pos x="T0" y="T1"/>
                </a:cxn>
                <a:cxn ang="0">
                  <a:pos x="T2" y="T3"/>
                </a:cxn>
                <a:cxn ang="0">
                  <a:pos x="T4" y="T5"/>
                </a:cxn>
                <a:cxn ang="0">
                  <a:pos x="T6" y="T7"/>
                </a:cxn>
                <a:cxn ang="0">
                  <a:pos x="T8" y="T9"/>
                </a:cxn>
              </a:cxnLst>
              <a:rect l="0" t="0" r="r" b="b"/>
              <a:pathLst>
                <a:path w="464" h="673">
                  <a:moveTo>
                    <a:pt x="464" y="673"/>
                  </a:moveTo>
                  <a:lnTo>
                    <a:pt x="0" y="406"/>
                  </a:lnTo>
                  <a:lnTo>
                    <a:pt x="0" y="0"/>
                  </a:lnTo>
                  <a:lnTo>
                    <a:pt x="464" y="267"/>
                  </a:lnTo>
                  <a:lnTo>
                    <a:pt x="464" y="673"/>
                  </a:lnTo>
                  <a:close/>
                </a:path>
              </a:pathLst>
            </a:custGeom>
            <a:solidFill>
              <a:srgbClr val="14A0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60" name="Freeform 1630"/>
            <p:cNvSpPr>
              <a:spLocks noEditPoints="1"/>
            </p:cNvSpPr>
            <p:nvPr/>
          </p:nvSpPr>
          <p:spPr bwMode="auto">
            <a:xfrm>
              <a:off x="2125663" y="3808413"/>
              <a:ext cx="233362" cy="395288"/>
            </a:xfrm>
            <a:custGeom>
              <a:avLst/>
              <a:gdLst>
                <a:gd name="T0" fmla="*/ 27 w 55"/>
                <a:gd name="T1" fmla="*/ 9 h 93"/>
                <a:gd name="T2" fmla="*/ 0 w 55"/>
                <a:gd name="T3" fmla="*/ 20 h 93"/>
                <a:gd name="T4" fmla="*/ 27 w 55"/>
                <a:gd name="T5" fmla="*/ 93 h 93"/>
                <a:gd name="T6" fmla="*/ 55 w 55"/>
                <a:gd name="T7" fmla="*/ 52 h 93"/>
                <a:gd name="T8" fmla="*/ 27 w 55"/>
                <a:gd name="T9" fmla="*/ 9 h 93"/>
                <a:gd name="T10" fmla="*/ 27 w 55"/>
                <a:gd name="T11" fmla="*/ 48 h 93"/>
                <a:gd name="T12" fmla="*/ 16 w 55"/>
                <a:gd name="T13" fmla="*/ 29 h 93"/>
                <a:gd name="T14" fmla="*/ 27 w 55"/>
                <a:gd name="T15" fmla="*/ 25 h 93"/>
                <a:gd name="T16" fmla="*/ 39 w 55"/>
                <a:gd name="T17" fmla="*/ 43 h 93"/>
                <a:gd name="T18" fmla="*/ 27 w 55"/>
                <a:gd name="T19" fmla="*/ 4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93">
                  <a:moveTo>
                    <a:pt x="27" y="9"/>
                  </a:moveTo>
                  <a:cubicBezTo>
                    <a:pt x="12" y="0"/>
                    <a:pt x="0" y="5"/>
                    <a:pt x="0" y="20"/>
                  </a:cubicBezTo>
                  <a:cubicBezTo>
                    <a:pt x="0" y="35"/>
                    <a:pt x="27" y="93"/>
                    <a:pt x="27" y="93"/>
                  </a:cubicBezTo>
                  <a:cubicBezTo>
                    <a:pt x="27" y="93"/>
                    <a:pt x="55" y="67"/>
                    <a:pt x="55" y="52"/>
                  </a:cubicBezTo>
                  <a:cubicBezTo>
                    <a:pt x="55" y="37"/>
                    <a:pt x="42" y="18"/>
                    <a:pt x="27" y="9"/>
                  </a:cubicBezTo>
                  <a:close/>
                  <a:moveTo>
                    <a:pt x="27" y="48"/>
                  </a:moveTo>
                  <a:cubicBezTo>
                    <a:pt x="21" y="44"/>
                    <a:pt x="16" y="36"/>
                    <a:pt x="16" y="29"/>
                  </a:cubicBezTo>
                  <a:cubicBezTo>
                    <a:pt x="16" y="23"/>
                    <a:pt x="21" y="21"/>
                    <a:pt x="27" y="25"/>
                  </a:cubicBezTo>
                  <a:cubicBezTo>
                    <a:pt x="34" y="28"/>
                    <a:pt x="39" y="36"/>
                    <a:pt x="39" y="43"/>
                  </a:cubicBezTo>
                  <a:cubicBezTo>
                    <a:pt x="39" y="49"/>
                    <a:pt x="34" y="51"/>
                    <a:pt x="27" y="48"/>
                  </a:cubicBezTo>
                  <a:close/>
                </a:path>
              </a:pathLst>
            </a:custGeom>
            <a:solidFill>
              <a:srgbClr val="1485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61" name="Freeform 1631"/>
            <p:cNvSpPr>
              <a:spLocks noEditPoints="1"/>
            </p:cNvSpPr>
            <p:nvPr/>
          </p:nvSpPr>
          <p:spPr bwMode="auto">
            <a:xfrm>
              <a:off x="1343025" y="3379788"/>
              <a:ext cx="382587" cy="438150"/>
            </a:xfrm>
            <a:custGeom>
              <a:avLst/>
              <a:gdLst>
                <a:gd name="T0" fmla="*/ 71 w 90"/>
                <a:gd name="T1" fmla="*/ 36 h 103"/>
                <a:gd name="T2" fmla="*/ 18 w 90"/>
                <a:gd name="T3" fmla="*/ 6 h 103"/>
                <a:gd name="T4" fmla="*/ 0 w 90"/>
                <a:gd name="T5" fmla="*/ 13 h 103"/>
                <a:gd name="T6" fmla="*/ 0 w 90"/>
                <a:gd name="T7" fmla="*/ 38 h 103"/>
                <a:gd name="T8" fmla="*/ 18 w 90"/>
                <a:gd name="T9" fmla="*/ 66 h 103"/>
                <a:gd name="T10" fmla="*/ 24 w 90"/>
                <a:gd name="T11" fmla="*/ 69 h 103"/>
                <a:gd name="T12" fmla="*/ 24 w 90"/>
                <a:gd name="T13" fmla="*/ 92 h 103"/>
                <a:gd name="T14" fmla="*/ 46 w 90"/>
                <a:gd name="T15" fmla="*/ 82 h 103"/>
                <a:gd name="T16" fmla="*/ 71 w 90"/>
                <a:gd name="T17" fmla="*/ 97 h 103"/>
                <a:gd name="T18" fmla="*/ 90 w 90"/>
                <a:gd name="T19" fmla="*/ 89 h 103"/>
                <a:gd name="T20" fmla="*/ 90 w 90"/>
                <a:gd name="T21" fmla="*/ 65 h 103"/>
                <a:gd name="T22" fmla="*/ 71 w 90"/>
                <a:gd name="T23" fmla="*/ 36 h 103"/>
                <a:gd name="T24" fmla="*/ 14 w 90"/>
                <a:gd name="T25" fmla="*/ 34 h 103"/>
                <a:gd name="T26" fmla="*/ 20 w 90"/>
                <a:gd name="T27" fmla="*/ 31 h 103"/>
                <a:gd name="T28" fmla="*/ 26 w 90"/>
                <a:gd name="T29" fmla="*/ 40 h 103"/>
                <a:gd name="T30" fmla="*/ 20 w 90"/>
                <a:gd name="T31" fmla="*/ 43 h 103"/>
                <a:gd name="T32" fmla="*/ 14 w 90"/>
                <a:gd name="T33" fmla="*/ 34 h 103"/>
                <a:gd name="T34" fmla="*/ 45 w 90"/>
                <a:gd name="T35" fmla="*/ 57 h 103"/>
                <a:gd name="T36" fmla="*/ 39 w 90"/>
                <a:gd name="T37" fmla="*/ 48 h 103"/>
                <a:gd name="T38" fmla="*/ 45 w 90"/>
                <a:gd name="T39" fmla="*/ 45 h 103"/>
                <a:gd name="T40" fmla="*/ 51 w 90"/>
                <a:gd name="T41" fmla="*/ 55 h 103"/>
                <a:gd name="T42" fmla="*/ 45 w 90"/>
                <a:gd name="T43" fmla="*/ 57 h 103"/>
                <a:gd name="T44" fmla="*/ 70 w 90"/>
                <a:gd name="T45" fmla="*/ 71 h 103"/>
                <a:gd name="T46" fmla="*/ 64 w 90"/>
                <a:gd name="T47" fmla="*/ 62 h 103"/>
                <a:gd name="T48" fmla="*/ 70 w 90"/>
                <a:gd name="T49" fmla="*/ 60 h 103"/>
                <a:gd name="T50" fmla="*/ 76 w 90"/>
                <a:gd name="T51" fmla="*/ 69 h 103"/>
                <a:gd name="T52" fmla="*/ 70 w 90"/>
                <a:gd name="T53" fmla="*/ 7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0" h="103">
                  <a:moveTo>
                    <a:pt x="71" y="36"/>
                  </a:moveTo>
                  <a:cubicBezTo>
                    <a:pt x="18" y="6"/>
                    <a:pt x="18" y="6"/>
                    <a:pt x="18" y="6"/>
                  </a:cubicBezTo>
                  <a:cubicBezTo>
                    <a:pt x="9" y="0"/>
                    <a:pt x="0" y="3"/>
                    <a:pt x="0" y="13"/>
                  </a:cubicBezTo>
                  <a:cubicBezTo>
                    <a:pt x="0" y="38"/>
                    <a:pt x="0" y="38"/>
                    <a:pt x="0" y="38"/>
                  </a:cubicBezTo>
                  <a:cubicBezTo>
                    <a:pt x="0" y="48"/>
                    <a:pt x="9" y="60"/>
                    <a:pt x="18" y="66"/>
                  </a:cubicBezTo>
                  <a:cubicBezTo>
                    <a:pt x="24" y="69"/>
                    <a:pt x="24" y="69"/>
                    <a:pt x="24" y="69"/>
                  </a:cubicBezTo>
                  <a:cubicBezTo>
                    <a:pt x="24" y="92"/>
                    <a:pt x="24" y="92"/>
                    <a:pt x="24" y="92"/>
                  </a:cubicBezTo>
                  <a:cubicBezTo>
                    <a:pt x="46" y="82"/>
                    <a:pt x="46" y="82"/>
                    <a:pt x="46" y="82"/>
                  </a:cubicBezTo>
                  <a:cubicBezTo>
                    <a:pt x="71" y="97"/>
                    <a:pt x="71" y="97"/>
                    <a:pt x="71" y="97"/>
                  </a:cubicBezTo>
                  <a:cubicBezTo>
                    <a:pt x="81" y="103"/>
                    <a:pt x="90" y="99"/>
                    <a:pt x="90" y="89"/>
                  </a:cubicBezTo>
                  <a:cubicBezTo>
                    <a:pt x="90" y="65"/>
                    <a:pt x="90" y="65"/>
                    <a:pt x="90" y="65"/>
                  </a:cubicBezTo>
                  <a:cubicBezTo>
                    <a:pt x="90" y="55"/>
                    <a:pt x="81" y="42"/>
                    <a:pt x="71" y="36"/>
                  </a:cubicBezTo>
                  <a:close/>
                  <a:moveTo>
                    <a:pt x="14" y="34"/>
                  </a:moveTo>
                  <a:cubicBezTo>
                    <a:pt x="14" y="30"/>
                    <a:pt x="17" y="29"/>
                    <a:pt x="20" y="31"/>
                  </a:cubicBezTo>
                  <a:cubicBezTo>
                    <a:pt x="24" y="33"/>
                    <a:pt x="26" y="37"/>
                    <a:pt x="26" y="40"/>
                  </a:cubicBezTo>
                  <a:cubicBezTo>
                    <a:pt x="26" y="44"/>
                    <a:pt x="24" y="45"/>
                    <a:pt x="20" y="43"/>
                  </a:cubicBezTo>
                  <a:cubicBezTo>
                    <a:pt x="17" y="41"/>
                    <a:pt x="14" y="37"/>
                    <a:pt x="14" y="34"/>
                  </a:cubicBezTo>
                  <a:close/>
                  <a:moveTo>
                    <a:pt x="45" y="57"/>
                  </a:moveTo>
                  <a:cubicBezTo>
                    <a:pt x="42" y="55"/>
                    <a:pt x="39" y="51"/>
                    <a:pt x="39" y="48"/>
                  </a:cubicBezTo>
                  <a:cubicBezTo>
                    <a:pt x="39" y="45"/>
                    <a:pt x="42" y="43"/>
                    <a:pt x="45" y="45"/>
                  </a:cubicBezTo>
                  <a:cubicBezTo>
                    <a:pt x="48" y="47"/>
                    <a:pt x="51" y="51"/>
                    <a:pt x="51" y="55"/>
                  </a:cubicBezTo>
                  <a:cubicBezTo>
                    <a:pt x="51" y="58"/>
                    <a:pt x="48" y="59"/>
                    <a:pt x="45" y="57"/>
                  </a:cubicBezTo>
                  <a:close/>
                  <a:moveTo>
                    <a:pt x="70" y="71"/>
                  </a:moveTo>
                  <a:cubicBezTo>
                    <a:pt x="66" y="70"/>
                    <a:pt x="64" y="65"/>
                    <a:pt x="64" y="62"/>
                  </a:cubicBezTo>
                  <a:cubicBezTo>
                    <a:pt x="64" y="59"/>
                    <a:pt x="66" y="58"/>
                    <a:pt x="70" y="60"/>
                  </a:cubicBezTo>
                  <a:cubicBezTo>
                    <a:pt x="73" y="61"/>
                    <a:pt x="76" y="66"/>
                    <a:pt x="76" y="69"/>
                  </a:cubicBezTo>
                  <a:cubicBezTo>
                    <a:pt x="76" y="72"/>
                    <a:pt x="73" y="73"/>
                    <a:pt x="70" y="71"/>
                  </a:cubicBezTo>
                  <a:close/>
                </a:path>
              </a:pathLst>
            </a:custGeom>
            <a:solidFill>
              <a:srgbClr val="1485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62" name="Freeform 1632"/>
            <p:cNvSpPr>
              <a:spLocks noEditPoints="1"/>
            </p:cNvSpPr>
            <p:nvPr/>
          </p:nvSpPr>
          <p:spPr bwMode="auto">
            <a:xfrm>
              <a:off x="2776538" y="4194176"/>
              <a:ext cx="403225" cy="509588"/>
            </a:xfrm>
            <a:custGeom>
              <a:avLst/>
              <a:gdLst>
                <a:gd name="T0" fmla="*/ 77 w 95"/>
                <a:gd name="T1" fmla="*/ 40 h 120"/>
                <a:gd name="T2" fmla="*/ 18 w 95"/>
                <a:gd name="T3" fmla="*/ 6 h 120"/>
                <a:gd name="T4" fmla="*/ 0 w 95"/>
                <a:gd name="T5" fmla="*/ 13 h 120"/>
                <a:gd name="T6" fmla="*/ 0 w 95"/>
                <a:gd name="T7" fmla="*/ 52 h 120"/>
                <a:gd name="T8" fmla="*/ 18 w 95"/>
                <a:gd name="T9" fmla="*/ 80 h 120"/>
                <a:gd name="T10" fmla="*/ 77 w 95"/>
                <a:gd name="T11" fmla="*/ 114 h 120"/>
                <a:gd name="T12" fmla="*/ 95 w 95"/>
                <a:gd name="T13" fmla="*/ 107 h 120"/>
                <a:gd name="T14" fmla="*/ 95 w 95"/>
                <a:gd name="T15" fmla="*/ 68 h 120"/>
                <a:gd name="T16" fmla="*/ 77 w 95"/>
                <a:gd name="T17" fmla="*/ 40 h 120"/>
                <a:gd name="T18" fmla="*/ 74 w 95"/>
                <a:gd name="T19" fmla="*/ 50 h 120"/>
                <a:gd name="T20" fmla="*/ 81 w 95"/>
                <a:gd name="T21" fmla="*/ 61 h 120"/>
                <a:gd name="T22" fmla="*/ 74 w 95"/>
                <a:gd name="T23" fmla="*/ 64 h 120"/>
                <a:gd name="T24" fmla="*/ 67 w 95"/>
                <a:gd name="T25" fmla="*/ 53 h 120"/>
                <a:gd name="T26" fmla="*/ 74 w 95"/>
                <a:gd name="T27" fmla="*/ 50 h 120"/>
                <a:gd name="T28" fmla="*/ 61 w 95"/>
                <a:gd name="T29" fmla="*/ 94 h 120"/>
                <a:gd name="T30" fmla="*/ 45 w 95"/>
                <a:gd name="T31" fmla="*/ 84 h 120"/>
                <a:gd name="T32" fmla="*/ 12 w 95"/>
                <a:gd name="T33" fmla="*/ 65 h 120"/>
                <a:gd name="T34" fmla="*/ 36 w 95"/>
                <a:gd name="T35" fmla="*/ 37 h 120"/>
                <a:gd name="T36" fmla="*/ 37 w 95"/>
                <a:gd name="T37" fmla="*/ 38 h 120"/>
                <a:gd name="T38" fmla="*/ 53 w 95"/>
                <a:gd name="T39" fmla="*/ 74 h 120"/>
                <a:gd name="T40" fmla="*/ 63 w 95"/>
                <a:gd name="T41" fmla="*/ 63 h 120"/>
                <a:gd name="T42" fmla="*/ 64 w 95"/>
                <a:gd name="T43" fmla="*/ 63 h 120"/>
                <a:gd name="T44" fmla="*/ 83 w 95"/>
                <a:gd name="T45" fmla="*/ 106 h 120"/>
                <a:gd name="T46" fmla="*/ 61 w 95"/>
                <a:gd name="T47" fmla="*/ 9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 h="120">
                  <a:moveTo>
                    <a:pt x="77" y="40"/>
                  </a:moveTo>
                  <a:cubicBezTo>
                    <a:pt x="18" y="6"/>
                    <a:pt x="18" y="6"/>
                    <a:pt x="18" y="6"/>
                  </a:cubicBezTo>
                  <a:cubicBezTo>
                    <a:pt x="8" y="0"/>
                    <a:pt x="0" y="3"/>
                    <a:pt x="0" y="13"/>
                  </a:cubicBezTo>
                  <a:cubicBezTo>
                    <a:pt x="0" y="52"/>
                    <a:pt x="0" y="52"/>
                    <a:pt x="0" y="52"/>
                  </a:cubicBezTo>
                  <a:cubicBezTo>
                    <a:pt x="0" y="62"/>
                    <a:pt x="8" y="74"/>
                    <a:pt x="18" y="80"/>
                  </a:cubicBezTo>
                  <a:cubicBezTo>
                    <a:pt x="77" y="114"/>
                    <a:pt x="77" y="114"/>
                    <a:pt x="77" y="114"/>
                  </a:cubicBezTo>
                  <a:cubicBezTo>
                    <a:pt x="87" y="120"/>
                    <a:pt x="95" y="116"/>
                    <a:pt x="95" y="107"/>
                  </a:cubicBezTo>
                  <a:cubicBezTo>
                    <a:pt x="95" y="68"/>
                    <a:pt x="95" y="68"/>
                    <a:pt x="95" y="68"/>
                  </a:cubicBezTo>
                  <a:cubicBezTo>
                    <a:pt x="95" y="58"/>
                    <a:pt x="87" y="45"/>
                    <a:pt x="77" y="40"/>
                  </a:cubicBezTo>
                  <a:close/>
                  <a:moveTo>
                    <a:pt x="74" y="50"/>
                  </a:moveTo>
                  <a:cubicBezTo>
                    <a:pt x="78" y="52"/>
                    <a:pt x="81" y="57"/>
                    <a:pt x="81" y="61"/>
                  </a:cubicBezTo>
                  <a:cubicBezTo>
                    <a:pt x="81" y="65"/>
                    <a:pt x="78" y="66"/>
                    <a:pt x="74" y="64"/>
                  </a:cubicBezTo>
                  <a:cubicBezTo>
                    <a:pt x="70" y="62"/>
                    <a:pt x="67" y="57"/>
                    <a:pt x="67" y="53"/>
                  </a:cubicBezTo>
                  <a:cubicBezTo>
                    <a:pt x="67" y="49"/>
                    <a:pt x="70" y="48"/>
                    <a:pt x="74" y="50"/>
                  </a:cubicBezTo>
                  <a:close/>
                  <a:moveTo>
                    <a:pt x="61" y="94"/>
                  </a:moveTo>
                  <a:cubicBezTo>
                    <a:pt x="45" y="84"/>
                    <a:pt x="45" y="84"/>
                    <a:pt x="45" y="84"/>
                  </a:cubicBezTo>
                  <a:cubicBezTo>
                    <a:pt x="12" y="65"/>
                    <a:pt x="12" y="65"/>
                    <a:pt x="12" y="65"/>
                  </a:cubicBezTo>
                  <a:cubicBezTo>
                    <a:pt x="36" y="37"/>
                    <a:pt x="36" y="37"/>
                    <a:pt x="36" y="37"/>
                  </a:cubicBezTo>
                  <a:cubicBezTo>
                    <a:pt x="37" y="37"/>
                    <a:pt x="37" y="37"/>
                    <a:pt x="37" y="38"/>
                  </a:cubicBezTo>
                  <a:cubicBezTo>
                    <a:pt x="53" y="74"/>
                    <a:pt x="53" y="74"/>
                    <a:pt x="53" y="74"/>
                  </a:cubicBezTo>
                  <a:cubicBezTo>
                    <a:pt x="63" y="63"/>
                    <a:pt x="63" y="63"/>
                    <a:pt x="63" y="63"/>
                  </a:cubicBezTo>
                  <a:cubicBezTo>
                    <a:pt x="63" y="62"/>
                    <a:pt x="64" y="63"/>
                    <a:pt x="64" y="63"/>
                  </a:cubicBezTo>
                  <a:cubicBezTo>
                    <a:pt x="83" y="106"/>
                    <a:pt x="83" y="106"/>
                    <a:pt x="83" y="106"/>
                  </a:cubicBezTo>
                  <a:lnTo>
                    <a:pt x="61" y="94"/>
                  </a:lnTo>
                  <a:close/>
                </a:path>
              </a:pathLst>
            </a:custGeom>
            <a:solidFill>
              <a:srgbClr val="0FD6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701" name="Group 1700"/>
          <p:cNvGrpSpPr/>
          <p:nvPr/>
        </p:nvGrpSpPr>
        <p:grpSpPr>
          <a:xfrm>
            <a:off x="6445780" y="1563767"/>
            <a:ext cx="928673" cy="2355406"/>
            <a:chOff x="1136651" y="706438"/>
            <a:chExt cx="2273300" cy="5765801"/>
          </a:xfrm>
        </p:grpSpPr>
        <p:sp>
          <p:nvSpPr>
            <p:cNvPr id="1667" name="Freeform 1636"/>
            <p:cNvSpPr>
              <a:spLocks/>
            </p:cNvSpPr>
            <p:nvPr/>
          </p:nvSpPr>
          <p:spPr bwMode="auto">
            <a:xfrm>
              <a:off x="3344863" y="1974851"/>
              <a:ext cx="65088" cy="4497388"/>
            </a:xfrm>
            <a:custGeom>
              <a:avLst/>
              <a:gdLst>
                <a:gd name="T0" fmla="*/ 9 w 41"/>
                <a:gd name="T1" fmla="*/ 19 h 2833"/>
                <a:gd name="T2" fmla="*/ 41 w 41"/>
                <a:gd name="T3" fmla="*/ 0 h 2833"/>
                <a:gd name="T4" fmla="*/ 41 w 41"/>
                <a:gd name="T5" fmla="*/ 2812 h 2833"/>
                <a:gd name="T6" fmla="*/ 0 w 41"/>
                <a:gd name="T7" fmla="*/ 2833 h 2833"/>
                <a:gd name="T8" fmla="*/ 9 w 41"/>
                <a:gd name="T9" fmla="*/ 19 h 2833"/>
              </a:gdLst>
              <a:ahLst/>
              <a:cxnLst>
                <a:cxn ang="0">
                  <a:pos x="T0" y="T1"/>
                </a:cxn>
                <a:cxn ang="0">
                  <a:pos x="T2" y="T3"/>
                </a:cxn>
                <a:cxn ang="0">
                  <a:pos x="T4" y="T5"/>
                </a:cxn>
                <a:cxn ang="0">
                  <a:pos x="T6" y="T7"/>
                </a:cxn>
                <a:cxn ang="0">
                  <a:pos x="T8" y="T9"/>
                </a:cxn>
              </a:cxnLst>
              <a:rect l="0" t="0" r="r" b="b"/>
              <a:pathLst>
                <a:path w="41" h="2833">
                  <a:moveTo>
                    <a:pt x="9" y="19"/>
                  </a:moveTo>
                  <a:lnTo>
                    <a:pt x="41" y="0"/>
                  </a:lnTo>
                  <a:lnTo>
                    <a:pt x="41" y="2812"/>
                  </a:lnTo>
                  <a:lnTo>
                    <a:pt x="0" y="2833"/>
                  </a:lnTo>
                  <a:lnTo>
                    <a:pt x="9" y="19"/>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68" name="Freeform 1637"/>
            <p:cNvSpPr>
              <a:spLocks/>
            </p:cNvSpPr>
            <p:nvPr/>
          </p:nvSpPr>
          <p:spPr bwMode="auto">
            <a:xfrm>
              <a:off x="1149351" y="706438"/>
              <a:ext cx="2260600" cy="1298575"/>
            </a:xfrm>
            <a:custGeom>
              <a:avLst/>
              <a:gdLst>
                <a:gd name="T0" fmla="*/ 0 w 1424"/>
                <a:gd name="T1" fmla="*/ 19 h 818"/>
                <a:gd name="T2" fmla="*/ 32 w 1424"/>
                <a:gd name="T3" fmla="*/ 0 h 818"/>
                <a:gd name="T4" fmla="*/ 1424 w 1424"/>
                <a:gd name="T5" fmla="*/ 799 h 818"/>
                <a:gd name="T6" fmla="*/ 1392 w 1424"/>
                <a:gd name="T7" fmla="*/ 818 h 818"/>
                <a:gd name="T8" fmla="*/ 0 w 1424"/>
                <a:gd name="T9" fmla="*/ 19 h 818"/>
              </a:gdLst>
              <a:ahLst/>
              <a:cxnLst>
                <a:cxn ang="0">
                  <a:pos x="T0" y="T1"/>
                </a:cxn>
                <a:cxn ang="0">
                  <a:pos x="T2" y="T3"/>
                </a:cxn>
                <a:cxn ang="0">
                  <a:pos x="T4" y="T5"/>
                </a:cxn>
                <a:cxn ang="0">
                  <a:pos x="T6" y="T7"/>
                </a:cxn>
                <a:cxn ang="0">
                  <a:pos x="T8" y="T9"/>
                </a:cxn>
              </a:cxnLst>
              <a:rect l="0" t="0" r="r" b="b"/>
              <a:pathLst>
                <a:path w="1424" h="818">
                  <a:moveTo>
                    <a:pt x="0" y="19"/>
                  </a:moveTo>
                  <a:lnTo>
                    <a:pt x="32" y="0"/>
                  </a:lnTo>
                  <a:lnTo>
                    <a:pt x="1424" y="799"/>
                  </a:lnTo>
                  <a:lnTo>
                    <a:pt x="1392" y="818"/>
                  </a:lnTo>
                  <a:lnTo>
                    <a:pt x="0" y="19"/>
                  </a:lnTo>
                  <a:close/>
                </a:path>
              </a:pathLst>
            </a:custGeom>
            <a:solidFill>
              <a:srgbClr val="FFE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69" name="Freeform 1638"/>
            <p:cNvSpPr>
              <a:spLocks/>
            </p:cNvSpPr>
            <p:nvPr/>
          </p:nvSpPr>
          <p:spPr bwMode="auto">
            <a:xfrm>
              <a:off x="1136651" y="736601"/>
              <a:ext cx="2222500" cy="5735638"/>
            </a:xfrm>
            <a:custGeom>
              <a:avLst/>
              <a:gdLst>
                <a:gd name="T0" fmla="*/ 1400 w 1400"/>
                <a:gd name="T1" fmla="*/ 799 h 3613"/>
                <a:gd name="T2" fmla="*/ 1391 w 1400"/>
                <a:gd name="T3" fmla="*/ 3613 h 3613"/>
                <a:gd name="T4" fmla="*/ 0 w 1400"/>
                <a:gd name="T5" fmla="*/ 2814 h 3613"/>
                <a:gd name="T6" fmla="*/ 8 w 1400"/>
                <a:gd name="T7" fmla="*/ 0 h 3613"/>
                <a:gd name="T8" fmla="*/ 1400 w 1400"/>
                <a:gd name="T9" fmla="*/ 799 h 3613"/>
              </a:gdLst>
              <a:ahLst/>
              <a:cxnLst>
                <a:cxn ang="0">
                  <a:pos x="T0" y="T1"/>
                </a:cxn>
                <a:cxn ang="0">
                  <a:pos x="T2" y="T3"/>
                </a:cxn>
                <a:cxn ang="0">
                  <a:pos x="T4" y="T5"/>
                </a:cxn>
                <a:cxn ang="0">
                  <a:pos x="T6" y="T7"/>
                </a:cxn>
                <a:cxn ang="0">
                  <a:pos x="T8" y="T9"/>
                </a:cxn>
              </a:cxnLst>
              <a:rect l="0" t="0" r="r" b="b"/>
              <a:pathLst>
                <a:path w="1400" h="3613">
                  <a:moveTo>
                    <a:pt x="1400" y="799"/>
                  </a:moveTo>
                  <a:lnTo>
                    <a:pt x="1391" y="3613"/>
                  </a:lnTo>
                  <a:lnTo>
                    <a:pt x="0" y="2814"/>
                  </a:lnTo>
                  <a:lnTo>
                    <a:pt x="8" y="0"/>
                  </a:lnTo>
                  <a:lnTo>
                    <a:pt x="1400" y="799"/>
                  </a:lnTo>
                  <a:close/>
                </a:path>
              </a:pathLst>
            </a:custGeom>
            <a:solidFill>
              <a:srgbClr val="FFD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70" name="Freeform 1639"/>
            <p:cNvSpPr>
              <a:spLocks noEditPoints="1"/>
            </p:cNvSpPr>
            <p:nvPr/>
          </p:nvSpPr>
          <p:spPr bwMode="auto">
            <a:xfrm>
              <a:off x="1365251" y="1308101"/>
              <a:ext cx="146050" cy="225425"/>
            </a:xfrm>
            <a:custGeom>
              <a:avLst/>
              <a:gdLst>
                <a:gd name="T0" fmla="*/ 34 w 34"/>
                <a:gd name="T1" fmla="*/ 39 h 53"/>
                <a:gd name="T2" fmla="*/ 28 w 34"/>
                <a:gd name="T3" fmla="*/ 51 h 53"/>
                <a:gd name="T4" fmla="*/ 12 w 34"/>
                <a:gd name="T5" fmla="*/ 47 h 53"/>
                <a:gd name="T6" fmla="*/ 0 w 34"/>
                <a:gd name="T7" fmla="*/ 40 h 53"/>
                <a:gd name="T8" fmla="*/ 0 w 34"/>
                <a:gd name="T9" fmla="*/ 0 h 53"/>
                <a:gd name="T10" fmla="*/ 13 w 34"/>
                <a:gd name="T11" fmla="*/ 7 h 53"/>
                <a:gd name="T12" fmla="*/ 29 w 34"/>
                <a:gd name="T13" fmla="*/ 21 h 53"/>
                <a:gd name="T14" fmla="*/ 34 w 34"/>
                <a:gd name="T15" fmla="*/ 39 h 53"/>
                <a:gd name="T16" fmla="*/ 25 w 34"/>
                <a:gd name="T17" fmla="*/ 34 h 53"/>
                <a:gd name="T18" fmla="*/ 14 w 34"/>
                <a:gd name="T19" fmla="*/ 15 h 53"/>
                <a:gd name="T20" fmla="*/ 9 w 34"/>
                <a:gd name="T21" fmla="*/ 12 h 53"/>
                <a:gd name="T22" fmla="*/ 9 w 34"/>
                <a:gd name="T23" fmla="*/ 38 h 53"/>
                <a:gd name="T24" fmla="*/ 13 w 34"/>
                <a:gd name="T25" fmla="*/ 40 h 53"/>
                <a:gd name="T26" fmla="*/ 25 w 34"/>
                <a:gd name="T27"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53">
                  <a:moveTo>
                    <a:pt x="34" y="39"/>
                  </a:moveTo>
                  <a:cubicBezTo>
                    <a:pt x="34" y="46"/>
                    <a:pt x="32" y="50"/>
                    <a:pt x="28" y="51"/>
                  </a:cubicBezTo>
                  <a:cubicBezTo>
                    <a:pt x="24" y="53"/>
                    <a:pt x="19" y="51"/>
                    <a:pt x="12" y="47"/>
                  </a:cubicBezTo>
                  <a:cubicBezTo>
                    <a:pt x="0" y="40"/>
                    <a:pt x="0" y="40"/>
                    <a:pt x="0" y="40"/>
                  </a:cubicBezTo>
                  <a:cubicBezTo>
                    <a:pt x="0" y="0"/>
                    <a:pt x="0" y="0"/>
                    <a:pt x="0" y="0"/>
                  </a:cubicBezTo>
                  <a:cubicBezTo>
                    <a:pt x="13" y="7"/>
                    <a:pt x="13" y="7"/>
                    <a:pt x="13" y="7"/>
                  </a:cubicBezTo>
                  <a:cubicBezTo>
                    <a:pt x="20" y="11"/>
                    <a:pt x="25" y="16"/>
                    <a:pt x="29" y="21"/>
                  </a:cubicBezTo>
                  <a:cubicBezTo>
                    <a:pt x="32" y="27"/>
                    <a:pt x="34" y="33"/>
                    <a:pt x="34" y="39"/>
                  </a:cubicBezTo>
                  <a:close/>
                  <a:moveTo>
                    <a:pt x="25" y="34"/>
                  </a:moveTo>
                  <a:cubicBezTo>
                    <a:pt x="25" y="26"/>
                    <a:pt x="21" y="19"/>
                    <a:pt x="14" y="15"/>
                  </a:cubicBezTo>
                  <a:cubicBezTo>
                    <a:pt x="9" y="12"/>
                    <a:pt x="9" y="12"/>
                    <a:pt x="9" y="12"/>
                  </a:cubicBezTo>
                  <a:cubicBezTo>
                    <a:pt x="9" y="38"/>
                    <a:pt x="9" y="38"/>
                    <a:pt x="9" y="38"/>
                  </a:cubicBezTo>
                  <a:cubicBezTo>
                    <a:pt x="13" y="40"/>
                    <a:pt x="13" y="40"/>
                    <a:pt x="13" y="40"/>
                  </a:cubicBezTo>
                  <a:cubicBezTo>
                    <a:pt x="21" y="45"/>
                    <a:pt x="25" y="43"/>
                    <a:pt x="25" y="34"/>
                  </a:cubicBez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71" name="Freeform 1640"/>
            <p:cNvSpPr>
              <a:spLocks noEditPoints="1"/>
            </p:cNvSpPr>
            <p:nvPr/>
          </p:nvSpPr>
          <p:spPr bwMode="auto">
            <a:xfrm>
              <a:off x="1524001" y="1431926"/>
              <a:ext cx="169863" cy="233363"/>
            </a:xfrm>
            <a:custGeom>
              <a:avLst/>
              <a:gdLst>
                <a:gd name="T0" fmla="*/ 30 w 40"/>
                <a:gd name="T1" fmla="*/ 50 h 55"/>
                <a:gd name="T2" fmla="*/ 27 w 40"/>
                <a:gd name="T3" fmla="*/ 39 h 55"/>
                <a:gd name="T4" fmla="*/ 13 w 40"/>
                <a:gd name="T5" fmla="*/ 30 h 55"/>
                <a:gd name="T6" fmla="*/ 10 w 40"/>
                <a:gd name="T7" fmla="*/ 38 h 55"/>
                <a:gd name="T8" fmla="*/ 0 w 40"/>
                <a:gd name="T9" fmla="*/ 33 h 55"/>
                <a:gd name="T10" fmla="*/ 15 w 40"/>
                <a:gd name="T11" fmla="*/ 0 h 55"/>
                <a:gd name="T12" fmla="*/ 25 w 40"/>
                <a:gd name="T13" fmla="*/ 6 h 55"/>
                <a:gd name="T14" fmla="*/ 40 w 40"/>
                <a:gd name="T15" fmla="*/ 55 h 55"/>
                <a:gd name="T16" fmla="*/ 30 w 40"/>
                <a:gd name="T17" fmla="*/ 50 h 55"/>
                <a:gd name="T18" fmla="*/ 25 w 40"/>
                <a:gd name="T19" fmla="*/ 30 h 55"/>
                <a:gd name="T20" fmla="*/ 21 w 40"/>
                <a:gd name="T21" fmla="*/ 13 h 55"/>
                <a:gd name="T22" fmla="*/ 20 w 40"/>
                <a:gd name="T23" fmla="*/ 10 h 55"/>
                <a:gd name="T24" fmla="*/ 15 w 40"/>
                <a:gd name="T25" fmla="*/ 24 h 55"/>
                <a:gd name="T26" fmla="*/ 25 w 40"/>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55">
                  <a:moveTo>
                    <a:pt x="30" y="50"/>
                  </a:moveTo>
                  <a:cubicBezTo>
                    <a:pt x="27" y="39"/>
                    <a:pt x="27" y="39"/>
                    <a:pt x="27" y="39"/>
                  </a:cubicBezTo>
                  <a:cubicBezTo>
                    <a:pt x="13" y="30"/>
                    <a:pt x="13" y="30"/>
                    <a:pt x="13" y="30"/>
                  </a:cubicBezTo>
                  <a:cubicBezTo>
                    <a:pt x="10" y="38"/>
                    <a:pt x="10" y="38"/>
                    <a:pt x="10" y="38"/>
                  </a:cubicBezTo>
                  <a:cubicBezTo>
                    <a:pt x="0" y="33"/>
                    <a:pt x="0" y="33"/>
                    <a:pt x="0" y="33"/>
                  </a:cubicBezTo>
                  <a:cubicBezTo>
                    <a:pt x="15" y="0"/>
                    <a:pt x="15" y="0"/>
                    <a:pt x="15" y="0"/>
                  </a:cubicBezTo>
                  <a:cubicBezTo>
                    <a:pt x="25" y="6"/>
                    <a:pt x="25" y="6"/>
                    <a:pt x="25" y="6"/>
                  </a:cubicBezTo>
                  <a:cubicBezTo>
                    <a:pt x="40" y="55"/>
                    <a:pt x="40" y="55"/>
                    <a:pt x="40" y="55"/>
                  </a:cubicBezTo>
                  <a:lnTo>
                    <a:pt x="30" y="50"/>
                  </a:lnTo>
                  <a:close/>
                  <a:moveTo>
                    <a:pt x="25" y="30"/>
                  </a:moveTo>
                  <a:cubicBezTo>
                    <a:pt x="23" y="20"/>
                    <a:pt x="21" y="14"/>
                    <a:pt x="21" y="13"/>
                  </a:cubicBezTo>
                  <a:cubicBezTo>
                    <a:pt x="20" y="11"/>
                    <a:pt x="20" y="10"/>
                    <a:pt x="20" y="10"/>
                  </a:cubicBezTo>
                  <a:cubicBezTo>
                    <a:pt x="19" y="12"/>
                    <a:pt x="18" y="17"/>
                    <a:pt x="15" y="24"/>
                  </a:cubicBezTo>
                  <a:lnTo>
                    <a:pt x="25" y="3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72" name="Freeform 1641"/>
            <p:cNvSpPr>
              <a:spLocks/>
            </p:cNvSpPr>
            <p:nvPr/>
          </p:nvSpPr>
          <p:spPr bwMode="auto">
            <a:xfrm>
              <a:off x="1698626" y="1500188"/>
              <a:ext cx="127000" cy="215900"/>
            </a:xfrm>
            <a:custGeom>
              <a:avLst/>
              <a:gdLst>
                <a:gd name="T0" fmla="*/ 51 w 80"/>
                <a:gd name="T1" fmla="*/ 136 h 136"/>
                <a:gd name="T2" fmla="*/ 29 w 80"/>
                <a:gd name="T3" fmla="*/ 123 h 136"/>
                <a:gd name="T4" fmla="*/ 29 w 80"/>
                <a:gd name="T5" fmla="*/ 34 h 136"/>
                <a:gd name="T6" fmla="*/ 0 w 80"/>
                <a:gd name="T7" fmla="*/ 18 h 136"/>
                <a:gd name="T8" fmla="*/ 0 w 80"/>
                <a:gd name="T9" fmla="*/ 0 h 136"/>
                <a:gd name="T10" fmla="*/ 80 w 80"/>
                <a:gd name="T11" fmla="*/ 45 h 136"/>
                <a:gd name="T12" fmla="*/ 80 w 80"/>
                <a:gd name="T13" fmla="*/ 64 h 136"/>
                <a:gd name="T14" fmla="*/ 51 w 80"/>
                <a:gd name="T15" fmla="*/ 48 h 136"/>
                <a:gd name="T16" fmla="*/ 51 w 80"/>
                <a:gd name="T17"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36">
                  <a:moveTo>
                    <a:pt x="51" y="136"/>
                  </a:moveTo>
                  <a:lnTo>
                    <a:pt x="29" y="123"/>
                  </a:lnTo>
                  <a:lnTo>
                    <a:pt x="29" y="34"/>
                  </a:lnTo>
                  <a:lnTo>
                    <a:pt x="0" y="18"/>
                  </a:lnTo>
                  <a:lnTo>
                    <a:pt x="0" y="0"/>
                  </a:lnTo>
                  <a:lnTo>
                    <a:pt x="80" y="45"/>
                  </a:lnTo>
                  <a:lnTo>
                    <a:pt x="80" y="64"/>
                  </a:lnTo>
                  <a:lnTo>
                    <a:pt x="51" y="48"/>
                  </a:lnTo>
                  <a:lnTo>
                    <a:pt x="51" y="136"/>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73" name="Freeform 1642"/>
            <p:cNvSpPr>
              <a:spLocks noEditPoints="1"/>
            </p:cNvSpPr>
            <p:nvPr/>
          </p:nvSpPr>
          <p:spPr bwMode="auto">
            <a:xfrm>
              <a:off x="1830388" y="1609726"/>
              <a:ext cx="169863" cy="233363"/>
            </a:xfrm>
            <a:custGeom>
              <a:avLst/>
              <a:gdLst>
                <a:gd name="T0" fmla="*/ 30 w 40"/>
                <a:gd name="T1" fmla="*/ 50 h 55"/>
                <a:gd name="T2" fmla="*/ 28 w 40"/>
                <a:gd name="T3" fmla="*/ 38 h 55"/>
                <a:gd name="T4" fmla="*/ 13 w 40"/>
                <a:gd name="T5" fmla="*/ 30 h 55"/>
                <a:gd name="T6" fmla="*/ 10 w 40"/>
                <a:gd name="T7" fmla="*/ 38 h 55"/>
                <a:gd name="T8" fmla="*/ 0 w 40"/>
                <a:gd name="T9" fmla="*/ 32 h 55"/>
                <a:gd name="T10" fmla="*/ 15 w 40"/>
                <a:gd name="T11" fmla="*/ 0 h 55"/>
                <a:gd name="T12" fmla="*/ 25 w 40"/>
                <a:gd name="T13" fmla="*/ 6 h 55"/>
                <a:gd name="T14" fmla="*/ 40 w 40"/>
                <a:gd name="T15" fmla="*/ 55 h 55"/>
                <a:gd name="T16" fmla="*/ 30 w 40"/>
                <a:gd name="T17" fmla="*/ 50 h 55"/>
                <a:gd name="T18" fmla="*/ 25 w 40"/>
                <a:gd name="T19" fmla="*/ 30 h 55"/>
                <a:gd name="T20" fmla="*/ 21 w 40"/>
                <a:gd name="T21" fmla="*/ 12 h 55"/>
                <a:gd name="T22" fmla="*/ 20 w 40"/>
                <a:gd name="T23" fmla="*/ 9 h 55"/>
                <a:gd name="T24" fmla="*/ 15 w 40"/>
                <a:gd name="T25" fmla="*/ 24 h 55"/>
                <a:gd name="T26" fmla="*/ 25 w 40"/>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55">
                  <a:moveTo>
                    <a:pt x="30" y="50"/>
                  </a:moveTo>
                  <a:cubicBezTo>
                    <a:pt x="28" y="38"/>
                    <a:pt x="28" y="38"/>
                    <a:pt x="28" y="38"/>
                  </a:cubicBezTo>
                  <a:cubicBezTo>
                    <a:pt x="13" y="30"/>
                    <a:pt x="13" y="30"/>
                    <a:pt x="13" y="30"/>
                  </a:cubicBezTo>
                  <a:cubicBezTo>
                    <a:pt x="10" y="38"/>
                    <a:pt x="10" y="38"/>
                    <a:pt x="10" y="38"/>
                  </a:cubicBezTo>
                  <a:cubicBezTo>
                    <a:pt x="0" y="32"/>
                    <a:pt x="0" y="32"/>
                    <a:pt x="0" y="32"/>
                  </a:cubicBezTo>
                  <a:cubicBezTo>
                    <a:pt x="15" y="0"/>
                    <a:pt x="15" y="0"/>
                    <a:pt x="15" y="0"/>
                  </a:cubicBezTo>
                  <a:cubicBezTo>
                    <a:pt x="25" y="6"/>
                    <a:pt x="25" y="6"/>
                    <a:pt x="25" y="6"/>
                  </a:cubicBezTo>
                  <a:cubicBezTo>
                    <a:pt x="40" y="55"/>
                    <a:pt x="40" y="55"/>
                    <a:pt x="40" y="55"/>
                  </a:cubicBezTo>
                  <a:lnTo>
                    <a:pt x="30" y="50"/>
                  </a:lnTo>
                  <a:close/>
                  <a:moveTo>
                    <a:pt x="25" y="30"/>
                  </a:moveTo>
                  <a:cubicBezTo>
                    <a:pt x="23" y="20"/>
                    <a:pt x="21" y="14"/>
                    <a:pt x="21" y="12"/>
                  </a:cubicBezTo>
                  <a:cubicBezTo>
                    <a:pt x="21" y="11"/>
                    <a:pt x="20" y="10"/>
                    <a:pt x="20" y="9"/>
                  </a:cubicBezTo>
                  <a:cubicBezTo>
                    <a:pt x="20" y="11"/>
                    <a:pt x="18" y="16"/>
                    <a:pt x="15" y="24"/>
                  </a:cubicBezTo>
                  <a:lnTo>
                    <a:pt x="25" y="3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74" name="Freeform 1643"/>
            <p:cNvSpPr>
              <a:spLocks noEditPoints="1"/>
            </p:cNvSpPr>
            <p:nvPr/>
          </p:nvSpPr>
          <p:spPr bwMode="auto">
            <a:xfrm>
              <a:off x="2063751" y="1741488"/>
              <a:ext cx="166688" cy="233363"/>
            </a:xfrm>
            <a:custGeom>
              <a:avLst/>
              <a:gdLst>
                <a:gd name="T0" fmla="*/ 29 w 39"/>
                <a:gd name="T1" fmla="*/ 50 h 55"/>
                <a:gd name="T2" fmla="*/ 27 w 39"/>
                <a:gd name="T3" fmla="*/ 39 h 55"/>
                <a:gd name="T4" fmla="*/ 12 w 39"/>
                <a:gd name="T5" fmla="*/ 30 h 55"/>
                <a:gd name="T6" fmla="*/ 9 w 39"/>
                <a:gd name="T7" fmla="*/ 38 h 55"/>
                <a:gd name="T8" fmla="*/ 0 w 39"/>
                <a:gd name="T9" fmla="*/ 33 h 55"/>
                <a:gd name="T10" fmla="*/ 14 w 39"/>
                <a:gd name="T11" fmla="*/ 0 h 55"/>
                <a:gd name="T12" fmla="*/ 24 w 39"/>
                <a:gd name="T13" fmla="*/ 6 h 55"/>
                <a:gd name="T14" fmla="*/ 39 w 39"/>
                <a:gd name="T15" fmla="*/ 55 h 55"/>
                <a:gd name="T16" fmla="*/ 29 w 39"/>
                <a:gd name="T17" fmla="*/ 50 h 55"/>
                <a:gd name="T18" fmla="*/ 24 w 39"/>
                <a:gd name="T19" fmla="*/ 30 h 55"/>
                <a:gd name="T20" fmla="*/ 20 w 39"/>
                <a:gd name="T21" fmla="*/ 13 h 55"/>
                <a:gd name="T22" fmla="*/ 19 w 39"/>
                <a:gd name="T23" fmla="*/ 10 h 55"/>
                <a:gd name="T24" fmla="*/ 14 w 39"/>
                <a:gd name="T25" fmla="*/ 24 h 55"/>
                <a:gd name="T26" fmla="*/ 24 w 3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5">
                  <a:moveTo>
                    <a:pt x="29" y="50"/>
                  </a:moveTo>
                  <a:cubicBezTo>
                    <a:pt x="27" y="39"/>
                    <a:pt x="27" y="39"/>
                    <a:pt x="27" y="39"/>
                  </a:cubicBezTo>
                  <a:cubicBezTo>
                    <a:pt x="12" y="30"/>
                    <a:pt x="12" y="30"/>
                    <a:pt x="12" y="30"/>
                  </a:cubicBezTo>
                  <a:cubicBezTo>
                    <a:pt x="9" y="38"/>
                    <a:pt x="9" y="38"/>
                    <a:pt x="9" y="38"/>
                  </a:cubicBezTo>
                  <a:cubicBezTo>
                    <a:pt x="0" y="33"/>
                    <a:pt x="0" y="33"/>
                    <a:pt x="0" y="33"/>
                  </a:cubicBezTo>
                  <a:cubicBezTo>
                    <a:pt x="14" y="0"/>
                    <a:pt x="14" y="0"/>
                    <a:pt x="14" y="0"/>
                  </a:cubicBezTo>
                  <a:cubicBezTo>
                    <a:pt x="24" y="6"/>
                    <a:pt x="24" y="6"/>
                    <a:pt x="24" y="6"/>
                  </a:cubicBezTo>
                  <a:cubicBezTo>
                    <a:pt x="39" y="55"/>
                    <a:pt x="39" y="55"/>
                    <a:pt x="39" y="55"/>
                  </a:cubicBezTo>
                  <a:lnTo>
                    <a:pt x="29" y="50"/>
                  </a:lnTo>
                  <a:close/>
                  <a:moveTo>
                    <a:pt x="24" y="30"/>
                  </a:moveTo>
                  <a:cubicBezTo>
                    <a:pt x="22" y="20"/>
                    <a:pt x="20" y="14"/>
                    <a:pt x="20" y="13"/>
                  </a:cubicBezTo>
                  <a:cubicBezTo>
                    <a:pt x="20" y="11"/>
                    <a:pt x="19" y="10"/>
                    <a:pt x="19" y="10"/>
                  </a:cubicBezTo>
                  <a:cubicBezTo>
                    <a:pt x="19" y="12"/>
                    <a:pt x="17" y="16"/>
                    <a:pt x="14" y="24"/>
                  </a:cubicBezTo>
                  <a:lnTo>
                    <a:pt x="24" y="3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75" name="Freeform 1644"/>
            <p:cNvSpPr>
              <a:spLocks/>
            </p:cNvSpPr>
            <p:nvPr/>
          </p:nvSpPr>
          <p:spPr bwMode="auto">
            <a:xfrm>
              <a:off x="2251076" y="1817688"/>
              <a:ext cx="153988" cy="258763"/>
            </a:xfrm>
            <a:custGeom>
              <a:avLst/>
              <a:gdLst>
                <a:gd name="T0" fmla="*/ 36 w 36"/>
                <a:gd name="T1" fmla="*/ 61 h 61"/>
                <a:gd name="T2" fmla="*/ 25 w 36"/>
                <a:gd name="T3" fmla="*/ 55 h 61"/>
                <a:gd name="T4" fmla="*/ 7 w 36"/>
                <a:gd name="T5" fmla="*/ 14 h 61"/>
                <a:gd name="T6" fmla="*/ 7 w 36"/>
                <a:gd name="T7" fmla="*/ 14 h 61"/>
                <a:gd name="T8" fmla="*/ 8 w 36"/>
                <a:gd name="T9" fmla="*/ 26 h 61"/>
                <a:gd name="T10" fmla="*/ 8 w 36"/>
                <a:gd name="T11" fmla="*/ 45 h 61"/>
                <a:gd name="T12" fmla="*/ 0 w 36"/>
                <a:gd name="T13" fmla="*/ 40 h 61"/>
                <a:gd name="T14" fmla="*/ 0 w 36"/>
                <a:gd name="T15" fmla="*/ 0 h 61"/>
                <a:gd name="T16" fmla="*/ 11 w 36"/>
                <a:gd name="T17" fmla="*/ 6 h 61"/>
                <a:gd name="T18" fmla="*/ 28 w 36"/>
                <a:gd name="T19" fmla="*/ 47 h 61"/>
                <a:gd name="T20" fmla="*/ 29 w 36"/>
                <a:gd name="T21" fmla="*/ 47 h 61"/>
                <a:gd name="T22" fmla="*/ 28 w 36"/>
                <a:gd name="T23" fmla="*/ 35 h 61"/>
                <a:gd name="T24" fmla="*/ 28 w 36"/>
                <a:gd name="T25" fmla="*/ 16 h 61"/>
                <a:gd name="T26" fmla="*/ 36 w 36"/>
                <a:gd name="T27" fmla="*/ 20 h 61"/>
                <a:gd name="T28" fmla="*/ 36 w 36"/>
                <a:gd name="T2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1">
                  <a:moveTo>
                    <a:pt x="36" y="61"/>
                  </a:moveTo>
                  <a:cubicBezTo>
                    <a:pt x="25" y="55"/>
                    <a:pt x="25" y="55"/>
                    <a:pt x="25" y="55"/>
                  </a:cubicBezTo>
                  <a:cubicBezTo>
                    <a:pt x="7" y="14"/>
                    <a:pt x="7" y="14"/>
                    <a:pt x="7" y="14"/>
                  </a:cubicBezTo>
                  <a:cubicBezTo>
                    <a:pt x="7" y="14"/>
                    <a:pt x="7" y="14"/>
                    <a:pt x="7" y="14"/>
                  </a:cubicBezTo>
                  <a:cubicBezTo>
                    <a:pt x="7" y="19"/>
                    <a:pt x="8" y="23"/>
                    <a:pt x="8" y="26"/>
                  </a:cubicBezTo>
                  <a:cubicBezTo>
                    <a:pt x="8" y="45"/>
                    <a:pt x="8" y="45"/>
                    <a:pt x="8" y="45"/>
                  </a:cubicBezTo>
                  <a:cubicBezTo>
                    <a:pt x="0" y="40"/>
                    <a:pt x="0" y="40"/>
                    <a:pt x="0" y="40"/>
                  </a:cubicBezTo>
                  <a:cubicBezTo>
                    <a:pt x="0" y="0"/>
                    <a:pt x="0" y="0"/>
                    <a:pt x="0" y="0"/>
                  </a:cubicBezTo>
                  <a:cubicBezTo>
                    <a:pt x="11" y="6"/>
                    <a:pt x="11" y="6"/>
                    <a:pt x="11" y="6"/>
                  </a:cubicBezTo>
                  <a:cubicBezTo>
                    <a:pt x="28" y="47"/>
                    <a:pt x="28" y="47"/>
                    <a:pt x="28" y="47"/>
                  </a:cubicBezTo>
                  <a:cubicBezTo>
                    <a:pt x="29" y="47"/>
                    <a:pt x="29" y="47"/>
                    <a:pt x="29" y="47"/>
                  </a:cubicBezTo>
                  <a:cubicBezTo>
                    <a:pt x="28" y="41"/>
                    <a:pt x="28" y="37"/>
                    <a:pt x="28" y="35"/>
                  </a:cubicBezTo>
                  <a:cubicBezTo>
                    <a:pt x="28" y="16"/>
                    <a:pt x="28" y="16"/>
                    <a:pt x="28" y="16"/>
                  </a:cubicBezTo>
                  <a:cubicBezTo>
                    <a:pt x="36" y="20"/>
                    <a:pt x="36" y="20"/>
                    <a:pt x="36" y="20"/>
                  </a:cubicBezTo>
                  <a:lnTo>
                    <a:pt x="36" y="6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76" name="Freeform 1645"/>
            <p:cNvSpPr>
              <a:spLocks noEditPoints="1"/>
            </p:cNvSpPr>
            <p:nvPr/>
          </p:nvSpPr>
          <p:spPr bwMode="auto">
            <a:xfrm>
              <a:off x="2425701" y="1954213"/>
              <a:ext cx="166688" cy="233363"/>
            </a:xfrm>
            <a:custGeom>
              <a:avLst/>
              <a:gdLst>
                <a:gd name="T0" fmla="*/ 30 w 39"/>
                <a:gd name="T1" fmla="*/ 49 h 55"/>
                <a:gd name="T2" fmla="*/ 27 w 39"/>
                <a:gd name="T3" fmla="*/ 38 h 55"/>
                <a:gd name="T4" fmla="*/ 12 w 39"/>
                <a:gd name="T5" fmla="*/ 29 h 55"/>
                <a:gd name="T6" fmla="*/ 9 w 39"/>
                <a:gd name="T7" fmla="*/ 37 h 55"/>
                <a:gd name="T8" fmla="*/ 0 w 39"/>
                <a:gd name="T9" fmla="*/ 32 h 55"/>
                <a:gd name="T10" fmla="*/ 14 w 39"/>
                <a:gd name="T11" fmla="*/ 0 h 55"/>
                <a:gd name="T12" fmla="*/ 25 w 39"/>
                <a:gd name="T13" fmla="*/ 6 h 55"/>
                <a:gd name="T14" fmla="*/ 39 w 39"/>
                <a:gd name="T15" fmla="*/ 55 h 55"/>
                <a:gd name="T16" fmla="*/ 30 w 39"/>
                <a:gd name="T17" fmla="*/ 49 h 55"/>
                <a:gd name="T18" fmla="*/ 25 w 39"/>
                <a:gd name="T19" fmla="*/ 30 h 55"/>
                <a:gd name="T20" fmla="*/ 20 w 39"/>
                <a:gd name="T21" fmla="*/ 12 h 55"/>
                <a:gd name="T22" fmla="*/ 20 w 39"/>
                <a:gd name="T23" fmla="*/ 9 h 55"/>
                <a:gd name="T24" fmla="*/ 14 w 39"/>
                <a:gd name="T25" fmla="*/ 23 h 55"/>
                <a:gd name="T26" fmla="*/ 25 w 3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5">
                  <a:moveTo>
                    <a:pt x="30" y="49"/>
                  </a:moveTo>
                  <a:cubicBezTo>
                    <a:pt x="27" y="38"/>
                    <a:pt x="27" y="38"/>
                    <a:pt x="27" y="38"/>
                  </a:cubicBezTo>
                  <a:cubicBezTo>
                    <a:pt x="12" y="29"/>
                    <a:pt x="12" y="29"/>
                    <a:pt x="12" y="29"/>
                  </a:cubicBezTo>
                  <a:cubicBezTo>
                    <a:pt x="9" y="37"/>
                    <a:pt x="9" y="37"/>
                    <a:pt x="9" y="37"/>
                  </a:cubicBezTo>
                  <a:cubicBezTo>
                    <a:pt x="0" y="32"/>
                    <a:pt x="0" y="32"/>
                    <a:pt x="0" y="32"/>
                  </a:cubicBezTo>
                  <a:cubicBezTo>
                    <a:pt x="14" y="0"/>
                    <a:pt x="14" y="0"/>
                    <a:pt x="14" y="0"/>
                  </a:cubicBezTo>
                  <a:cubicBezTo>
                    <a:pt x="25" y="6"/>
                    <a:pt x="25" y="6"/>
                    <a:pt x="25" y="6"/>
                  </a:cubicBezTo>
                  <a:cubicBezTo>
                    <a:pt x="39" y="55"/>
                    <a:pt x="39" y="55"/>
                    <a:pt x="39" y="55"/>
                  </a:cubicBezTo>
                  <a:lnTo>
                    <a:pt x="30" y="49"/>
                  </a:lnTo>
                  <a:close/>
                  <a:moveTo>
                    <a:pt x="25" y="30"/>
                  </a:moveTo>
                  <a:cubicBezTo>
                    <a:pt x="22" y="19"/>
                    <a:pt x="21" y="13"/>
                    <a:pt x="20" y="12"/>
                  </a:cubicBezTo>
                  <a:cubicBezTo>
                    <a:pt x="20" y="11"/>
                    <a:pt x="20" y="10"/>
                    <a:pt x="20" y="9"/>
                  </a:cubicBezTo>
                  <a:cubicBezTo>
                    <a:pt x="19" y="11"/>
                    <a:pt x="17" y="16"/>
                    <a:pt x="14" y="23"/>
                  </a:cubicBezTo>
                  <a:lnTo>
                    <a:pt x="25" y="3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77" name="Freeform 1646"/>
            <p:cNvSpPr>
              <a:spLocks/>
            </p:cNvSpPr>
            <p:nvPr/>
          </p:nvSpPr>
          <p:spPr bwMode="auto">
            <a:xfrm>
              <a:off x="2613026" y="2025651"/>
              <a:ext cx="106363" cy="233363"/>
            </a:xfrm>
            <a:custGeom>
              <a:avLst/>
              <a:gdLst>
                <a:gd name="T0" fmla="*/ 0 w 67"/>
                <a:gd name="T1" fmla="*/ 110 h 147"/>
                <a:gd name="T2" fmla="*/ 0 w 67"/>
                <a:gd name="T3" fmla="*/ 0 h 147"/>
                <a:gd name="T4" fmla="*/ 24 w 67"/>
                <a:gd name="T5" fmla="*/ 13 h 147"/>
                <a:gd name="T6" fmla="*/ 24 w 67"/>
                <a:gd name="T7" fmla="*/ 102 h 147"/>
                <a:gd name="T8" fmla="*/ 67 w 67"/>
                <a:gd name="T9" fmla="*/ 128 h 147"/>
                <a:gd name="T10" fmla="*/ 67 w 67"/>
                <a:gd name="T11" fmla="*/ 147 h 147"/>
                <a:gd name="T12" fmla="*/ 0 w 67"/>
                <a:gd name="T13" fmla="*/ 110 h 147"/>
              </a:gdLst>
              <a:ahLst/>
              <a:cxnLst>
                <a:cxn ang="0">
                  <a:pos x="T0" y="T1"/>
                </a:cxn>
                <a:cxn ang="0">
                  <a:pos x="T2" y="T3"/>
                </a:cxn>
                <a:cxn ang="0">
                  <a:pos x="T4" y="T5"/>
                </a:cxn>
                <a:cxn ang="0">
                  <a:pos x="T6" y="T7"/>
                </a:cxn>
                <a:cxn ang="0">
                  <a:pos x="T8" y="T9"/>
                </a:cxn>
                <a:cxn ang="0">
                  <a:pos x="T10" y="T11"/>
                </a:cxn>
                <a:cxn ang="0">
                  <a:pos x="T12" y="T13"/>
                </a:cxn>
              </a:cxnLst>
              <a:rect l="0" t="0" r="r" b="b"/>
              <a:pathLst>
                <a:path w="67" h="147">
                  <a:moveTo>
                    <a:pt x="0" y="110"/>
                  </a:moveTo>
                  <a:lnTo>
                    <a:pt x="0" y="0"/>
                  </a:lnTo>
                  <a:lnTo>
                    <a:pt x="24" y="13"/>
                  </a:lnTo>
                  <a:lnTo>
                    <a:pt x="24" y="102"/>
                  </a:lnTo>
                  <a:lnTo>
                    <a:pt x="67" y="128"/>
                  </a:lnTo>
                  <a:lnTo>
                    <a:pt x="67" y="147"/>
                  </a:lnTo>
                  <a:lnTo>
                    <a:pt x="0" y="11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78" name="Freeform 1647"/>
            <p:cNvSpPr>
              <a:spLocks/>
            </p:cNvSpPr>
            <p:nvPr/>
          </p:nvSpPr>
          <p:spPr bwMode="auto">
            <a:xfrm>
              <a:off x="2728913" y="2093913"/>
              <a:ext cx="152400" cy="223838"/>
            </a:xfrm>
            <a:custGeom>
              <a:avLst/>
              <a:gdLst>
                <a:gd name="T0" fmla="*/ 48 w 96"/>
                <a:gd name="T1" fmla="*/ 72 h 141"/>
                <a:gd name="T2" fmla="*/ 72 w 96"/>
                <a:gd name="T3" fmla="*/ 40 h 141"/>
                <a:gd name="T4" fmla="*/ 96 w 96"/>
                <a:gd name="T5" fmla="*/ 53 h 141"/>
                <a:gd name="T6" fmla="*/ 59 w 96"/>
                <a:gd name="T7" fmla="*/ 99 h 141"/>
                <a:gd name="T8" fmla="*/ 59 w 96"/>
                <a:gd name="T9" fmla="*/ 141 h 141"/>
                <a:gd name="T10" fmla="*/ 37 w 96"/>
                <a:gd name="T11" fmla="*/ 128 h 141"/>
                <a:gd name="T12" fmla="*/ 37 w 96"/>
                <a:gd name="T13" fmla="*/ 85 h 141"/>
                <a:gd name="T14" fmla="*/ 0 w 96"/>
                <a:gd name="T15" fmla="*/ 0 h 141"/>
                <a:gd name="T16" fmla="*/ 26 w 96"/>
                <a:gd name="T17" fmla="*/ 13 h 141"/>
                <a:gd name="T18" fmla="*/ 48 w 96"/>
                <a:gd name="T1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41">
                  <a:moveTo>
                    <a:pt x="48" y="72"/>
                  </a:moveTo>
                  <a:lnTo>
                    <a:pt x="72" y="40"/>
                  </a:lnTo>
                  <a:lnTo>
                    <a:pt x="96" y="53"/>
                  </a:lnTo>
                  <a:lnTo>
                    <a:pt x="59" y="99"/>
                  </a:lnTo>
                  <a:lnTo>
                    <a:pt x="59" y="141"/>
                  </a:lnTo>
                  <a:lnTo>
                    <a:pt x="37" y="128"/>
                  </a:lnTo>
                  <a:lnTo>
                    <a:pt x="37" y="85"/>
                  </a:lnTo>
                  <a:lnTo>
                    <a:pt x="0" y="0"/>
                  </a:lnTo>
                  <a:lnTo>
                    <a:pt x="26" y="13"/>
                  </a:lnTo>
                  <a:lnTo>
                    <a:pt x="48" y="72"/>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79" name="Freeform 1648"/>
            <p:cNvSpPr>
              <a:spLocks/>
            </p:cNvSpPr>
            <p:nvPr/>
          </p:nvSpPr>
          <p:spPr bwMode="auto">
            <a:xfrm>
              <a:off x="2890838" y="2203451"/>
              <a:ext cx="114300" cy="200025"/>
            </a:xfrm>
            <a:custGeom>
              <a:avLst/>
              <a:gdLst>
                <a:gd name="T0" fmla="*/ 27 w 27"/>
                <a:gd name="T1" fmla="*/ 40 h 47"/>
                <a:gd name="T2" fmla="*/ 23 w 27"/>
                <a:gd name="T3" fmla="*/ 47 h 47"/>
                <a:gd name="T4" fmla="*/ 12 w 27"/>
                <a:gd name="T5" fmla="*/ 43 h 47"/>
                <a:gd name="T6" fmla="*/ 0 w 27"/>
                <a:gd name="T7" fmla="*/ 34 h 47"/>
                <a:gd name="T8" fmla="*/ 0 w 27"/>
                <a:gd name="T9" fmla="*/ 26 h 47"/>
                <a:gd name="T10" fmla="*/ 7 w 27"/>
                <a:gd name="T11" fmla="*/ 33 h 47"/>
                <a:gd name="T12" fmla="*/ 13 w 27"/>
                <a:gd name="T13" fmla="*/ 37 h 47"/>
                <a:gd name="T14" fmla="*/ 17 w 27"/>
                <a:gd name="T15" fmla="*/ 38 h 47"/>
                <a:gd name="T16" fmla="*/ 18 w 27"/>
                <a:gd name="T17" fmla="*/ 36 h 47"/>
                <a:gd name="T18" fmla="*/ 18 w 27"/>
                <a:gd name="T19" fmla="*/ 33 h 47"/>
                <a:gd name="T20" fmla="*/ 16 w 27"/>
                <a:gd name="T21" fmla="*/ 30 h 47"/>
                <a:gd name="T22" fmla="*/ 11 w 27"/>
                <a:gd name="T23" fmla="*/ 25 h 47"/>
                <a:gd name="T24" fmla="*/ 5 w 27"/>
                <a:gd name="T25" fmla="*/ 18 h 47"/>
                <a:gd name="T26" fmla="*/ 2 w 27"/>
                <a:gd name="T27" fmla="*/ 13 h 47"/>
                <a:gd name="T28" fmla="*/ 1 w 27"/>
                <a:gd name="T29" fmla="*/ 7 h 47"/>
                <a:gd name="T30" fmla="*/ 5 w 27"/>
                <a:gd name="T31" fmla="*/ 1 h 47"/>
                <a:gd name="T32" fmla="*/ 15 w 27"/>
                <a:gd name="T33" fmla="*/ 3 h 47"/>
                <a:gd name="T34" fmla="*/ 21 w 27"/>
                <a:gd name="T35" fmla="*/ 7 h 47"/>
                <a:gd name="T36" fmla="*/ 27 w 27"/>
                <a:gd name="T37" fmla="*/ 13 h 47"/>
                <a:gd name="T38" fmla="*/ 24 w 27"/>
                <a:gd name="T39" fmla="*/ 18 h 47"/>
                <a:gd name="T40" fmla="*/ 19 w 27"/>
                <a:gd name="T41" fmla="*/ 13 h 47"/>
                <a:gd name="T42" fmla="*/ 14 w 27"/>
                <a:gd name="T43" fmla="*/ 10 h 47"/>
                <a:gd name="T44" fmla="*/ 11 w 27"/>
                <a:gd name="T45" fmla="*/ 9 h 47"/>
                <a:gd name="T46" fmla="*/ 9 w 27"/>
                <a:gd name="T47" fmla="*/ 11 h 47"/>
                <a:gd name="T48" fmla="*/ 10 w 27"/>
                <a:gd name="T49" fmla="*/ 14 h 47"/>
                <a:gd name="T50" fmla="*/ 12 w 27"/>
                <a:gd name="T51" fmla="*/ 16 h 47"/>
                <a:gd name="T52" fmla="*/ 17 w 27"/>
                <a:gd name="T53" fmla="*/ 22 h 47"/>
                <a:gd name="T54" fmla="*/ 25 w 27"/>
                <a:gd name="T55" fmla="*/ 32 h 47"/>
                <a:gd name="T56" fmla="*/ 27 w 27"/>
                <a:gd name="T5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 h="47">
                  <a:moveTo>
                    <a:pt x="27" y="40"/>
                  </a:moveTo>
                  <a:cubicBezTo>
                    <a:pt x="27" y="44"/>
                    <a:pt x="26" y="46"/>
                    <a:pt x="23" y="47"/>
                  </a:cubicBezTo>
                  <a:cubicBezTo>
                    <a:pt x="20" y="47"/>
                    <a:pt x="17" y="46"/>
                    <a:pt x="12" y="43"/>
                  </a:cubicBezTo>
                  <a:cubicBezTo>
                    <a:pt x="8" y="41"/>
                    <a:pt x="4" y="38"/>
                    <a:pt x="0" y="34"/>
                  </a:cubicBezTo>
                  <a:cubicBezTo>
                    <a:pt x="0" y="26"/>
                    <a:pt x="0" y="26"/>
                    <a:pt x="0" y="26"/>
                  </a:cubicBezTo>
                  <a:cubicBezTo>
                    <a:pt x="3" y="29"/>
                    <a:pt x="6" y="31"/>
                    <a:pt x="7" y="33"/>
                  </a:cubicBezTo>
                  <a:cubicBezTo>
                    <a:pt x="9" y="35"/>
                    <a:pt x="11" y="36"/>
                    <a:pt x="13" y="37"/>
                  </a:cubicBezTo>
                  <a:cubicBezTo>
                    <a:pt x="15" y="38"/>
                    <a:pt x="16" y="38"/>
                    <a:pt x="17" y="38"/>
                  </a:cubicBezTo>
                  <a:cubicBezTo>
                    <a:pt x="18" y="38"/>
                    <a:pt x="18" y="37"/>
                    <a:pt x="18" y="36"/>
                  </a:cubicBezTo>
                  <a:cubicBezTo>
                    <a:pt x="18" y="35"/>
                    <a:pt x="18" y="34"/>
                    <a:pt x="18" y="33"/>
                  </a:cubicBezTo>
                  <a:cubicBezTo>
                    <a:pt x="17" y="32"/>
                    <a:pt x="17" y="31"/>
                    <a:pt x="16" y="30"/>
                  </a:cubicBezTo>
                  <a:cubicBezTo>
                    <a:pt x="15" y="29"/>
                    <a:pt x="13" y="27"/>
                    <a:pt x="11" y="25"/>
                  </a:cubicBezTo>
                  <a:cubicBezTo>
                    <a:pt x="8" y="22"/>
                    <a:pt x="6" y="20"/>
                    <a:pt x="5" y="18"/>
                  </a:cubicBezTo>
                  <a:cubicBezTo>
                    <a:pt x="4" y="16"/>
                    <a:pt x="3" y="14"/>
                    <a:pt x="2" y="13"/>
                  </a:cubicBezTo>
                  <a:cubicBezTo>
                    <a:pt x="1" y="11"/>
                    <a:pt x="1" y="9"/>
                    <a:pt x="1" y="7"/>
                  </a:cubicBezTo>
                  <a:cubicBezTo>
                    <a:pt x="1" y="3"/>
                    <a:pt x="2" y="1"/>
                    <a:pt x="5" y="1"/>
                  </a:cubicBezTo>
                  <a:cubicBezTo>
                    <a:pt x="7" y="0"/>
                    <a:pt x="10" y="1"/>
                    <a:pt x="15" y="3"/>
                  </a:cubicBezTo>
                  <a:cubicBezTo>
                    <a:pt x="17" y="4"/>
                    <a:pt x="19" y="6"/>
                    <a:pt x="21" y="7"/>
                  </a:cubicBezTo>
                  <a:cubicBezTo>
                    <a:pt x="23" y="9"/>
                    <a:pt x="25" y="11"/>
                    <a:pt x="27" y="13"/>
                  </a:cubicBezTo>
                  <a:cubicBezTo>
                    <a:pt x="24" y="18"/>
                    <a:pt x="24" y="18"/>
                    <a:pt x="24" y="18"/>
                  </a:cubicBezTo>
                  <a:cubicBezTo>
                    <a:pt x="22" y="16"/>
                    <a:pt x="20" y="14"/>
                    <a:pt x="19" y="13"/>
                  </a:cubicBezTo>
                  <a:cubicBezTo>
                    <a:pt x="17" y="12"/>
                    <a:pt x="16" y="11"/>
                    <a:pt x="14" y="10"/>
                  </a:cubicBezTo>
                  <a:cubicBezTo>
                    <a:pt x="13" y="9"/>
                    <a:pt x="12" y="9"/>
                    <a:pt x="11" y="9"/>
                  </a:cubicBezTo>
                  <a:cubicBezTo>
                    <a:pt x="10" y="9"/>
                    <a:pt x="9" y="10"/>
                    <a:pt x="9" y="11"/>
                  </a:cubicBezTo>
                  <a:cubicBezTo>
                    <a:pt x="9" y="12"/>
                    <a:pt x="10" y="13"/>
                    <a:pt x="10" y="14"/>
                  </a:cubicBezTo>
                  <a:cubicBezTo>
                    <a:pt x="10" y="15"/>
                    <a:pt x="11" y="15"/>
                    <a:pt x="12" y="16"/>
                  </a:cubicBezTo>
                  <a:cubicBezTo>
                    <a:pt x="12" y="17"/>
                    <a:pt x="14" y="19"/>
                    <a:pt x="17" y="22"/>
                  </a:cubicBezTo>
                  <a:cubicBezTo>
                    <a:pt x="21" y="26"/>
                    <a:pt x="23" y="30"/>
                    <a:pt x="25" y="32"/>
                  </a:cubicBezTo>
                  <a:cubicBezTo>
                    <a:pt x="26" y="35"/>
                    <a:pt x="27" y="38"/>
                    <a:pt x="27" y="40"/>
                  </a:cubicBez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80" name="Freeform 1649"/>
            <p:cNvSpPr>
              <a:spLocks/>
            </p:cNvSpPr>
            <p:nvPr/>
          </p:nvSpPr>
          <p:spPr bwMode="auto">
            <a:xfrm>
              <a:off x="3035301" y="2266951"/>
              <a:ext cx="38100" cy="195263"/>
            </a:xfrm>
            <a:custGeom>
              <a:avLst/>
              <a:gdLst>
                <a:gd name="T0" fmla="*/ 0 w 24"/>
                <a:gd name="T1" fmla="*/ 110 h 123"/>
                <a:gd name="T2" fmla="*/ 0 w 24"/>
                <a:gd name="T3" fmla="*/ 0 h 123"/>
                <a:gd name="T4" fmla="*/ 24 w 24"/>
                <a:gd name="T5" fmla="*/ 14 h 123"/>
                <a:gd name="T6" fmla="*/ 24 w 24"/>
                <a:gd name="T7" fmla="*/ 123 h 123"/>
                <a:gd name="T8" fmla="*/ 0 w 24"/>
                <a:gd name="T9" fmla="*/ 110 h 123"/>
              </a:gdLst>
              <a:ahLst/>
              <a:cxnLst>
                <a:cxn ang="0">
                  <a:pos x="T0" y="T1"/>
                </a:cxn>
                <a:cxn ang="0">
                  <a:pos x="T2" y="T3"/>
                </a:cxn>
                <a:cxn ang="0">
                  <a:pos x="T4" y="T5"/>
                </a:cxn>
                <a:cxn ang="0">
                  <a:pos x="T6" y="T7"/>
                </a:cxn>
                <a:cxn ang="0">
                  <a:pos x="T8" y="T9"/>
                </a:cxn>
              </a:cxnLst>
              <a:rect l="0" t="0" r="r" b="b"/>
              <a:pathLst>
                <a:path w="24" h="123">
                  <a:moveTo>
                    <a:pt x="0" y="110"/>
                  </a:moveTo>
                  <a:lnTo>
                    <a:pt x="0" y="0"/>
                  </a:lnTo>
                  <a:lnTo>
                    <a:pt x="24" y="14"/>
                  </a:lnTo>
                  <a:lnTo>
                    <a:pt x="24" y="123"/>
                  </a:lnTo>
                  <a:lnTo>
                    <a:pt x="0" y="11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81" name="Freeform 1650"/>
            <p:cNvSpPr>
              <a:spLocks/>
            </p:cNvSpPr>
            <p:nvPr/>
          </p:nvSpPr>
          <p:spPr bwMode="auto">
            <a:xfrm>
              <a:off x="3106738" y="2327276"/>
              <a:ext cx="111125" cy="198438"/>
            </a:xfrm>
            <a:custGeom>
              <a:avLst/>
              <a:gdLst>
                <a:gd name="T0" fmla="*/ 26 w 26"/>
                <a:gd name="T1" fmla="*/ 40 h 47"/>
                <a:gd name="T2" fmla="*/ 22 w 26"/>
                <a:gd name="T3" fmla="*/ 47 h 47"/>
                <a:gd name="T4" fmla="*/ 11 w 26"/>
                <a:gd name="T5" fmla="*/ 43 h 47"/>
                <a:gd name="T6" fmla="*/ 0 w 26"/>
                <a:gd name="T7" fmla="*/ 34 h 47"/>
                <a:gd name="T8" fmla="*/ 0 w 26"/>
                <a:gd name="T9" fmla="*/ 26 h 47"/>
                <a:gd name="T10" fmla="*/ 7 w 26"/>
                <a:gd name="T11" fmla="*/ 33 h 47"/>
                <a:gd name="T12" fmla="*/ 12 w 26"/>
                <a:gd name="T13" fmla="*/ 37 h 47"/>
                <a:gd name="T14" fmla="*/ 16 w 26"/>
                <a:gd name="T15" fmla="*/ 38 h 47"/>
                <a:gd name="T16" fmla="*/ 18 w 26"/>
                <a:gd name="T17" fmla="*/ 36 h 47"/>
                <a:gd name="T18" fmla="*/ 17 w 26"/>
                <a:gd name="T19" fmla="*/ 33 h 47"/>
                <a:gd name="T20" fmla="*/ 15 w 26"/>
                <a:gd name="T21" fmla="*/ 30 h 47"/>
                <a:gd name="T22" fmla="*/ 10 w 26"/>
                <a:gd name="T23" fmla="*/ 25 h 47"/>
                <a:gd name="T24" fmla="*/ 4 w 26"/>
                <a:gd name="T25" fmla="*/ 18 h 47"/>
                <a:gd name="T26" fmla="*/ 1 w 26"/>
                <a:gd name="T27" fmla="*/ 12 h 47"/>
                <a:gd name="T28" fmla="*/ 0 w 26"/>
                <a:gd name="T29" fmla="*/ 7 h 47"/>
                <a:gd name="T30" fmla="*/ 4 w 26"/>
                <a:gd name="T31" fmla="*/ 0 h 47"/>
                <a:gd name="T32" fmla="*/ 14 w 26"/>
                <a:gd name="T33" fmla="*/ 3 h 47"/>
                <a:gd name="T34" fmla="*/ 20 w 26"/>
                <a:gd name="T35" fmla="*/ 7 h 47"/>
                <a:gd name="T36" fmla="*/ 26 w 26"/>
                <a:gd name="T37" fmla="*/ 13 h 47"/>
                <a:gd name="T38" fmla="*/ 23 w 26"/>
                <a:gd name="T39" fmla="*/ 18 h 47"/>
                <a:gd name="T40" fmla="*/ 18 w 26"/>
                <a:gd name="T41" fmla="*/ 13 h 47"/>
                <a:gd name="T42" fmla="*/ 14 w 26"/>
                <a:gd name="T43" fmla="*/ 10 h 47"/>
                <a:gd name="T44" fmla="*/ 10 w 26"/>
                <a:gd name="T45" fmla="*/ 9 h 47"/>
                <a:gd name="T46" fmla="*/ 9 w 26"/>
                <a:gd name="T47" fmla="*/ 11 h 47"/>
                <a:gd name="T48" fmla="*/ 9 w 26"/>
                <a:gd name="T49" fmla="*/ 14 h 47"/>
                <a:gd name="T50" fmla="*/ 11 w 26"/>
                <a:gd name="T51" fmla="*/ 16 h 47"/>
                <a:gd name="T52" fmla="*/ 16 w 26"/>
                <a:gd name="T53" fmla="*/ 22 h 47"/>
                <a:gd name="T54" fmla="*/ 24 w 26"/>
                <a:gd name="T55" fmla="*/ 32 h 47"/>
                <a:gd name="T56" fmla="*/ 26 w 26"/>
                <a:gd name="T5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47">
                  <a:moveTo>
                    <a:pt x="26" y="40"/>
                  </a:moveTo>
                  <a:cubicBezTo>
                    <a:pt x="26" y="44"/>
                    <a:pt x="25" y="46"/>
                    <a:pt x="22" y="47"/>
                  </a:cubicBezTo>
                  <a:cubicBezTo>
                    <a:pt x="19" y="47"/>
                    <a:pt x="16" y="46"/>
                    <a:pt x="11" y="43"/>
                  </a:cubicBezTo>
                  <a:cubicBezTo>
                    <a:pt x="7" y="41"/>
                    <a:pt x="3" y="38"/>
                    <a:pt x="0" y="34"/>
                  </a:cubicBezTo>
                  <a:cubicBezTo>
                    <a:pt x="0" y="26"/>
                    <a:pt x="0" y="26"/>
                    <a:pt x="0" y="26"/>
                  </a:cubicBezTo>
                  <a:cubicBezTo>
                    <a:pt x="2" y="29"/>
                    <a:pt x="5" y="31"/>
                    <a:pt x="7" y="33"/>
                  </a:cubicBezTo>
                  <a:cubicBezTo>
                    <a:pt x="8" y="34"/>
                    <a:pt x="10" y="36"/>
                    <a:pt x="12" y="37"/>
                  </a:cubicBezTo>
                  <a:cubicBezTo>
                    <a:pt x="14" y="38"/>
                    <a:pt x="15" y="38"/>
                    <a:pt x="16" y="38"/>
                  </a:cubicBezTo>
                  <a:cubicBezTo>
                    <a:pt x="17" y="38"/>
                    <a:pt x="18" y="37"/>
                    <a:pt x="18" y="36"/>
                  </a:cubicBezTo>
                  <a:cubicBezTo>
                    <a:pt x="18" y="35"/>
                    <a:pt x="17" y="34"/>
                    <a:pt x="17" y="33"/>
                  </a:cubicBezTo>
                  <a:cubicBezTo>
                    <a:pt x="17" y="32"/>
                    <a:pt x="16" y="31"/>
                    <a:pt x="15" y="30"/>
                  </a:cubicBezTo>
                  <a:cubicBezTo>
                    <a:pt x="14" y="29"/>
                    <a:pt x="12" y="27"/>
                    <a:pt x="10" y="25"/>
                  </a:cubicBezTo>
                  <a:cubicBezTo>
                    <a:pt x="7" y="22"/>
                    <a:pt x="5" y="20"/>
                    <a:pt x="4" y="18"/>
                  </a:cubicBezTo>
                  <a:cubicBezTo>
                    <a:pt x="3" y="16"/>
                    <a:pt x="2" y="14"/>
                    <a:pt x="1" y="12"/>
                  </a:cubicBezTo>
                  <a:cubicBezTo>
                    <a:pt x="0" y="11"/>
                    <a:pt x="0" y="9"/>
                    <a:pt x="0" y="7"/>
                  </a:cubicBezTo>
                  <a:cubicBezTo>
                    <a:pt x="0" y="3"/>
                    <a:pt x="1" y="1"/>
                    <a:pt x="4" y="0"/>
                  </a:cubicBezTo>
                  <a:cubicBezTo>
                    <a:pt x="6" y="0"/>
                    <a:pt x="10" y="1"/>
                    <a:pt x="14" y="3"/>
                  </a:cubicBezTo>
                  <a:cubicBezTo>
                    <a:pt x="16" y="4"/>
                    <a:pt x="18" y="6"/>
                    <a:pt x="20" y="7"/>
                  </a:cubicBezTo>
                  <a:cubicBezTo>
                    <a:pt x="22" y="9"/>
                    <a:pt x="24" y="11"/>
                    <a:pt x="26" y="13"/>
                  </a:cubicBezTo>
                  <a:cubicBezTo>
                    <a:pt x="23" y="18"/>
                    <a:pt x="23" y="18"/>
                    <a:pt x="23" y="18"/>
                  </a:cubicBezTo>
                  <a:cubicBezTo>
                    <a:pt x="21" y="16"/>
                    <a:pt x="19" y="14"/>
                    <a:pt x="18" y="13"/>
                  </a:cubicBezTo>
                  <a:cubicBezTo>
                    <a:pt x="16" y="12"/>
                    <a:pt x="15" y="11"/>
                    <a:pt x="14" y="10"/>
                  </a:cubicBezTo>
                  <a:cubicBezTo>
                    <a:pt x="12" y="9"/>
                    <a:pt x="11" y="9"/>
                    <a:pt x="10" y="9"/>
                  </a:cubicBezTo>
                  <a:cubicBezTo>
                    <a:pt x="9" y="9"/>
                    <a:pt x="9" y="10"/>
                    <a:pt x="9" y="11"/>
                  </a:cubicBezTo>
                  <a:cubicBezTo>
                    <a:pt x="9" y="12"/>
                    <a:pt x="9" y="13"/>
                    <a:pt x="9" y="14"/>
                  </a:cubicBezTo>
                  <a:cubicBezTo>
                    <a:pt x="9" y="14"/>
                    <a:pt x="10" y="15"/>
                    <a:pt x="11" y="16"/>
                  </a:cubicBezTo>
                  <a:cubicBezTo>
                    <a:pt x="11" y="17"/>
                    <a:pt x="13" y="19"/>
                    <a:pt x="16" y="22"/>
                  </a:cubicBezTo>
                  <a:cubicBezTo>
                    <a:pt x="20" y="26"/>
                    <a:pt x="23" y="30"/>
                    <a:pt x="24" y="32"/>
                  </a:cubicBezTo>
                  <a:cubicBezTo>
                    <a:pt x="25" y="35"/>
                    <a:pt x="26" y="38"/>
                    <a:pt x="26" y="40"/>
                  </a:cubicBez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82" name="Freeform 1651"/>
            <p:cNvSpPr>
              <a:spLocks noEditPoints="1"/>
            </p:cNvSpPr>
            <p:nvPr/>
          </p:nvSpPr>
          <p:spPr bwMode="auto">
            <a:xfrm>
              <a:off x="1919288" y="2755901"/>
              <a:ext cx="182563" cy="327025"/>
            </a:xfrm>
            <a:custGeom>
              <a:avLst/>
              <a:gdLst>
                <a:gd name="T0" fmla="*/ 21 w 43"/>
                <a:gd name="T1" fmla="*/ 5 h 77"/>
                <a:gd name="T2" fmla="*/ 36 w 43"/>
                <a:gd name="T3" fmla="*/ 18 h 77"/>
                <a:gd name="T4" fmla="*/ 41 w 43"/>
                <a:gd name="T5" fmla="*/ 32 h 77"/>
                <a:gd name="T6" fmla="*/ 29 w 43"/>
                <a:gd name="T7" fmla="*/ 41 h 77"/>
                <a:gd name="T8" fmla="*/ 40 w 43"/>
                <a:gd name="T9" fmla="*/ 55 h 77"/>
                <a:gd name="T10" fmla="*/ 43 w 43"/>
                <a:gd name="T11" fmla="*/ 67 h 77"/>
                <a:gd name="T12" fmla="*/ 38 w 43"/>
                <a:gd name="T13" fmla="*/ 76 h 77"/>
                <a:gd name="T14" fmla="*/ 22 w 43"/>
                <a:gd name="T15" fmla="*/ 72 h 77"/>
                <a:gd name="T16" fmla="*/ 5 w 43"/>
                <a:gd name="T17" fmla="*/ 58 h 77"/>
                <a:gd name="T18" fmla="*/ 0 w 43"/>
                <a:gd name="T19" fmla="*/ 42 h 77"/>
                <a:gd name="T20" fmla="*/ 3 w 43"/>
                <a:gd name="T21" fmla="*/ 34 h 77"/>
                <a:gd name="T22" fmla="*/ 12 w 43"/>
                <a:gd name="T23" fmla="*/ 32 h 77"/>
                <a:gd name="T24" fmla="*/ 4 w 43"/>
                <a:gd name="T25" fmla="*/ 19 h 77"/>
                <a:gd name="T26" fmla="*/ 2 w 43"/>
                <a:gd name="T27" fmla="*/ 9 h 77"/>
                <a:gd name="T28" fmla="*/ 7 w 43"/>
                <a:gd name="T29" fmla="*/ 1 h 77"/>
                <a:gd name="T30" fmla="*/ 21 w 43"/>
                <a:gd name="T31" fmla="*/ 5 h 77"/>
                <a:gd name="T32" fmla="*/ 9 w 43"/>
                <a:gd name="T33" fmla="*/ 47 h 77"/>
                <a:gd name="T34" fmla="*/ 13 w 43"/>
                <a:gd name="T35" fmla="*/ 56 h 77"/>
                <a:gd name="T36" fmla="*/ 21 w 43"/>
                <a:gd name="T37" fmla="*/ 64 h 77"/>
                <a:gd name="T38" fmla="*/ 30 w 43"/>
                <a:gd name="T39" fmla="*/ 66 h 77"/>
                <a:gd name="T40" fmla="*/ 34 w 43"/>
                <a:gd name="T41" fmla="*/ 61 h 77"/>
                <a:gd name="T42" fmla="*/ 31 w 43"/>
                <a:gd name="T43" fmla="*/ 53 h 77"/>
                <a:gd name="T44" fmla="*/ 22 w 43"/>
                <a:gd name="T45" fmla="*/ 42 h 77"/>
                <a:gd name="T46" fmla="*/ 20 w 43"/>
                <a:gd name="T47" fmla="*/ 41 h 77"/>
                <a:gd name="T48" fmla="*/ 12 w 43"/>
                <a:gd name="T49" fmla="*/ 41 h 77"/>
                <a:gd name="T50" fmla="*/ 9 w 43"/>
                <a:gd name="T51" fmla="*/ 47 h 77"/>
                <a:gd name="T52" fmla="*/ 21 w 43"/>
                <a:gd name="T53" fmla="*/ 13 h 77"/>
                <a:gd name="T54" fmla="*/ 14 w 43"/>
                <a:gd name="T55" fmla="*/ 11 h 77"/>
                <a:gd name="T56" fmla="*/ 12 w 43"/>
                <a:gd name="T57" fmla="*/ 16 h 77"/>
                <a:gd name="T58" fmla="*/ 13 w 43"/>
                <a:gd name="T59" fmla="*/ 20 h 77"/>
                <a:gd name="T60" fmla="*/ 15 w 43"/>
                <a:gd name="T61" fmla="*/ 25 h 77"/>
                <a:gd name="T62" fmla="*/ 22 w 43"/>
                <a:gd name="T63" fmla="*/ 32 h 77"/>
                <a:gd name="T64" fmla="*/ 29 w 43"/>
                <a:gd name="T65" fmla="*/ 32 h 77"/>
                <a:gd name="T66" fmla="*/ 31 w 43"/>
                <a:gd name="T67" fmla="*/ 27 h 77"/>
                <a:gd name="T68" fmla="*/ 29 w 43"/>
                <a:gd name="T69" fmla="*/ 19 h 77"/>
                <a:gd name="T70" fmla="*/ 21 w 43"/>
                <a:gd name="T71" fmla="*/ 1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77">
                  <a:moveTo>
                    <a:pt x="21" y="5"/>
                  </a:moveTo>
                  <a:cubicBezTo>
                    <a:pt x="28" y="9"/>
                    <a:pt x="32" y="13"/>
                    <a:pt x="36" y="18"/>
                  </a:cubicBezTo>
                  <a:cubicBezTo>
                    <a:pt x="40" y="23"/>
                    <a:pt x="41" y="27"/>
                    <a:pt x="41" y="32"/>
                  </a:cubicBezTo>
                  <a:cubicBezTo>
                    <a:pt x="41" y="39"/>
                    <a:pt x="37" y="42"/>
                    <a:pt x="29" y="41"/>
                  </a:cubicBezTo>
                  <a:cubicBezTo>
                    <a:pt x="35" y="47"/>
                    <a:pt x="38" y="51"/>
                    <a:pt x="40" y="55"/>
                  </a:cubicBezTo>
                  <a:cubicBezTo>
                    <a:pt x="42" y="59"/>
                    <a:pt x="43" y="63"/>
                    <a:pt x="43" y="67"/>
                  </a:cubicBezTo>
                  <a:cubicBezTo>
                    <a:pt x="43" y="72"/>
                    <a:pt x="42" y="75"/>
                    <a:pt x="38" y="76"/>
                  </a:cubicBezTo>
                  <a:cubicBezTo>
                    <a:pt x="34" y="77"/>
                    <a:pt x="28" y="76"/>
                    <a:pt x="22" y="72"/>
                  </a:cubicBezTo>
                  <a:cubicBezTo>
                    <a:pt x="15" y="68"/>
                    <a:pt x="9" y="63"/>
                    <a:pt x="5" y="58"/>
                  </a:cubicBezTo>
                  <a:cubicBezTo>
                    <a:pt x="1" y="52"/>
                    <a:pt x="0" y="47"/>
                    <a:pt x="0" y="42"/>
                  </a:cubicBezTo>
                  <a:cubicBezTo>
                    <a:pt x="0" y="38"/>
                    <a:pt x="1" y="35"/>
                    <a:pt x="3" y="34"/>
                  </a:cubicBezTo>
                  <a:cubicBezTo>
                    <a:pt x="5" y="32"/>
                    <a:pt x="8" y="31"/>
                    <a:pt x="12" y="32"/>
                  </a:cubicBezTo>
                  <a:cubicBezTo>
                    <a:pt x="9" y="27"/>
                    <a:pt x="6" y="23"/>
                    <a:pt x="4" y="19"/>
                  </a:cubicBezTo>
                  <a:cubicBezTo>
                    <a:pt x="2" y="16"/>
                    <a:pt x="2" y="12"/>
                    <a:pt x="2" y="9"/>
                  </a:cubicBezTo>
                  <a:cubicBezTo>
                    <a:pt x="2" y="4"/>
                    <a:pt x="3" y="2"/>
                    <a:pt x="7" y="1"/>
                  </a:cubicBezTo>
                  <a:cubicBezTo>
                    <a:pt x="11" y="0"/>
                    <a:pt x="16" y="2"/>
                    <a:pt x="21" y="5"/>
                  </a:cubicBezTo>
                  <a:close/>
                  <a:moveTo>
                    <a:pt x="9" y="47"/>
                  </a:moveTo>
                  <a:cubicBezTo>
                    <a:pt x="9" y="50"/>
                    <a:pt x="11" y="53"/>
                    <a:pt x="13" y="56"/>
                  </a:cubicBezTo>
                  <a:cubicBezTo>
                    <a:pt x="15" y="59"/>
                    <a:pt x="18" y="61"/>
                    <a:pt x="21" y="64"/>
                  </a:cubicBezTo>
                  <a:cubicBezTo>
                    <a:pt x="25" y="66"/>
                    <a:pt x="28" y="67"/>
                    <a:pt x="30" y="66"/>
                  </a:cubicBezTo>
                  <a:cubicBezTo>
                    <a:pt x="32" y="66"/>
                    <a:pt x="34" y="64"/>
                    <a:pt x="34" y="61"/>
                  </a:cubicBezTo>
                  <a:cubicBezTo>
                    <a:pt x="34" y="58"/>
                    <a:pt x="33" y="56"/>
                    <a:pt x="31" y="53"/>
                  </a:cubicBezTo>
                  <a:cubicBezTo>
                    <a:pt x="29" y="49"/>
                    <a:pt x="26" y="46"/>
                    <a:pt x="22" y="42"/>
                  </a:cubicBezTo>
                  <a:cubicBezTo>
                    <a:pt x="20" y="41"/>
                    <a:pt x="20" y="41"/>
                    <a:pt x="20" y="41"/>
                  </a:cubicBezTo>
                  <a:cubicBezTo>
                    <a:pt x="17" y="40"/>
                    <a:pt x="14" y="40"/>
                    <a:pt x="12" y="41"/>
                  </a:cubicBezTo>
                  <a:cubicBezTo>
                    <a:pt x="10" y="42"/>
                    <a:pt x="9" y="44"/>
                    <a:pt x="9" y="47"/>
                  </a:cubicBezTo>
                  <a:close/>
                  <a:moveTo>
                    <a:pt x="21" y="13"/>
                  </a:moveTo>
                  <a:cubicBezTo>
                    <a:pt x="18" y="11"/>
                    <a:pt x="16" y="11"/>
                    <a:pt x="14" y="11"/>
                  </a:cubicBezTo>
                  <a:cubicBezTo>
                    <a:pt x="12" y="12"/>
                    <a:pt x="12" y="13"/>
                    <a:pt x="12" y="16"/>
                  </a:cubicBezTo>
                  <a:cubicBezTo>
                    <a:pt x="12" y="17"/>
                    <a:pt x="12" y="19"/>
                    <a:pt x="13" y="20"/>
                  </a:cubicBezTo>
                  <a:cubicBezTo>
                    <a:pt x="13" y="22"/>
                    <a:pt x="14" y="23"/>
                    <a:pt x="15" y="25"/>
                  </a:cubicBezTo>
                  <a:cubicBezTo>
                    <a:pt x="17" y="27"/>
                    <a:pt x="19" y="29"/>
                    <a:pt x="22" y="32"/>
                  </a:cubicBezTo>
                  <a:cubicBezTo>
                    <a:pt x="25" y="33"/>
                    <a:pt x="28" y="33"/>
                    <a:pt x="29" y="32"/>
                  </a:cubicBezTo>
                  <a:cubicBezTo>
                    <a:pt x="31" y="31"/>
                    <a:pt x="31" y="29"/>
                    <a:pt x="31" y="27"/>
                  </a:cubicBezTo>
                  <a:cubicBezTo>
                    <a:pt x="31" y="24"/>
                    <a:pt x="30" y="22"/>
                    <a:pt x="29" y="19"/>
                  </a:cubicBezTo>
                  <a:cubicBezTo>
                    <a:pt x="27" y="17"/>
                    <a:pt x="24" y="15"/>
                    <a:pt x="21" y="13"/>
                  </a:cubicBez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83" name="Freeform 1652"/>
            <p:cNvSpPr>
              <a:spLocks noEditPoints="1"/>
            </p:cNvSpPr>
            <p:nvPr/>
          </p:nvSpPr>
          <p:spPr bwMode="auto">
            <a:xfrm>
              <a:off x="2141538" y="2874963"/>
              <a:ext cx="187325" cy="334963"/>
            </a:xfrm>
            <a:custGeom>
              <a:avLst/>
              <a:gdLst>
                <a:gd name="T0" fmla="*/ 0 w 44"/>
                <a:gd name="T1" fmla="*/ 32 h 79"/>
                <a:gd name="T2" fmla="*/ 30 w 44"/>
                <a:gd name="T3" fmla="*/ 12 h 79"/>
                <a:gd name="T4" fmla="*/ 39 w 44"/>
                <a:gd name="T5" fmla="*/ 18 h 79"/>
                <a:gd name="T6" fmla="*/ 39 w 44"/>
                <a:gd name="T7" fmla="*/ 27 h 79"/>
                <a:gd name="T8" fmla="*/ 31 w 44"/>
                <a:gd name="T9" fmla="*/ 21 h 79"/>
                <a:gd name="T10" fmla="*/ 15 w 44"/>
                <a:gd name="T11" fmla="*/ 18 h 79"/>
                <a:gd name="T12" fmla="*/ 10 w 44"/>
                <a:gd name="T13" fmla="*/ 32 h 79"/>
                <a:gd name="T14" fmla="*/ 10 w 44"/>
                <a:gd name="T15" fmla="*/ 33 h 79"/>
                <a:gd name="T16" fmla="*/ 16 w 44"/>
                <a:gd name="T17" fmla="*/ 30 h 79"/>
                <a:gd name="T18" fmla="*/ 25 w 44"/>
                <a:gd name="T19" fmla="*/ 33 h 79"/>
                <a:gd name="T20" fmla="*/ 39 w 44"/>
                <a:gd name="T21" fmla="*/ 47 h 79"/>
                <a:gd name="T22" fmla="*/ 44 w 44"/>
                <a:gd name="T23" fmla="*/ 64 h 79"/>
                <a:gd name="T24" fmla="*/ 38 w 44"/>
                <a:gd name="T25" fmla="*/ 77 h 79"/>
                <a:gd name="T26" fmla="*/ 22 w 44"/>
                <a:gd name="T27" fmla="*/ 74 h 79"/>
                <a:gd name="T28" fmla="*/ 10 w 44"/>
                <a:gd name="T29" fmla="*/ 64 h 79"/>
                <a:gd name="T30" fmla="*/ 2 w 44"/>
                <a:gd name="T31" fmla="*/ 49 h 79"/>
                <a:gd name="T32" fmla="*/ 0 w 44"/>
                <a:gd name="T33" fmla="*/ 32 h 79"/>
                <a:gd name="T34" fmla="*/ 22 w 44"/>
                <a:gd name="T35" fmla="*/ 65 h 79"/>
                <a:gd name="T36" fmla="*/ 30 w 44"/>
                <a:gd name="T37" fmla="*/ 67 h 79"/>
                <a:gd name="T38" fmla="*/ 33 w 44"/>
                <a:gd name="T39" fmla="*/ 58 h 79"/>
                <a:gd name="T40" fmla="*/ 31 w 44"/>
                <a:gd name="T41" fmla="*/ 48 h 79"/>
                <a:gd name="T42" fmla="*/ 22 w 44"/>
                <a:gd name="T43" fmla="*/ 40 h 79"/>
                <a:gd name="T44" fmla="*/ 16 w 44"/>
                <a:gd name="T45" fmla="*/ 38 h 79"/>
                <a:gd name="T46" fmla="*/ 12 w 44"/>
                <a:gd name="T47" fmla="*/ 39 h 79"/>
                <a:gd name="T48" fmla="*/ 10 w 44"/>
                <a:gd name="T49" fmla="*/ 44 h 79"/>
                <a:gd name="T50" fmla="*/ 13 w 44"/>
                <a:gd name="T51" fmla="*/ 56 h 79"/>
                <a:gd name="T52" fmla="*/ 22 w 44"/>
                <a:gd name="T53" fmla="*/ 6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79">
                  <a:moveTo>
                    <a:pt x="0" y="32"/>
                  </a:moveTo>
                  <a:cubicBezTo>
                    <a:pt x="0" y="7"/>
                    <a:pt x="10" y="0"/>
                    <a:pt x="30" y="12"/>
                  </a:cubicBezTo>
                  <a:cubicBezTo>
                    <a:pt x="34" y="14"/>
                    <a:pt x="36" y="16"/>
                    <a:pt x="39" y="18"/>
                  </a:cubicBezTo>
                  <a:cubicBezTo>
                    <a:pt x="39" y="27"/>
                    <a:pt x="39" y="27"/>
                    <a:pt x="39" y="27"/>
                  </a:cubicBezTo>
                  <a:cubicBezTo>
                    <a:pt x="36" y="25"/>
                    <a:pt x="34" y="23"/>
                    <a:pt x="31" y="21"/>
                  </a:cubicBezTo>
                  <a:cubicBezTo>
                    <a:pt x="24" y="17"/>
                    <a:pt x="19" y="16"/>
                    <a:pt x="15" y="18"/>
                  </a:cubicBezTo>
                  <a:cubicBezTo>
                    <a:pt x="12" y="19"/>
                    <a:pt x="10" y="24"/>
                    <a:pt x="10" y="32"/>
                  </a:cubicBezTo>
                  <a:cubicBezTo>
                    <a:pt x="10" y="33"/>
                    <a:pt x="10" y="33"/>
                    <a:pt x="10" y="33"/>
                  </a:cubicBezTo>
                  <a:cubicBezTo>
                    <a:pt x="12" y="31"/>
                    <a:pt x="14" y="30"/>
                    <a:pt x="16" y="30"/>
                  </a:cubicBezTo>
                  <a:cubicBezTo>
                    <a:pt x="19" y="30"/>
                    <a:pt x="21" y="32"/>
                    <a:pt x="25" y="33"/>
                  </a:cubicBezTo>
                  <a:cubicBezTo>
                    <a:pt x="31" y="37"/>
                    <a:pt x="35" y="41"/>
                    <a:pt x="39" y="47"/>
                  </a:cubicBezTo>
                  <a:cubicBezTo>
                    <a:pt x="42" y="52"/>
                    <a:pt x="44" y="58"/>
                    <a:pt x="44" y="64"/>
                  </a:cubicBezTo>
                  <a:cubicBezTo>
                    <a:pt x="44" y="71"/>
                    <a:pt x="42" y="75"/>
                    <a:pt x="38" y="77"/>
                  </a:cubicBezTo>
                  <a:cubicBezTo>
                    <a:pt x="34" y="79"/>
                    <a:pt x="29" y="78"/>
                    <a:pt x="22" y="74"/>
                  </a:cubicBezTo>
                  <a:cubicBezTo>
                    <a:pt x="18" y="71"/>
                    <a:pt x="14" y="68"/>
                    <a:pt x="10" y="64"/>
                  </a:cubicBezTo>
                  <a:cubicBezTo>
                    <a:pt x="7" y="60"/>
                    <a:pt x="4" y="55"/>
                    <a:pt x="2" y="49"/>
                  </a:cubicBezTo>
                  <a:cubicBezTo>
                    <a:pt x="0" y="44"/>
                    <a:pt x="0" y="38"/>
                    <a:pt x="0" y="32"/>
                  </a:cubicBezTo>
                  <a:close/>
                  <a:moveTo>
                    <a:pt x="22" y="65"/>
                  </a:moveTo>
                  <a:cubicBezTo>
                    <a:pt x="26" y="67"/>
                    <a:pt x="28" y="68"/>
                    <a:pt x="30" y="67"/>
                  </a:cubicBezTo>
                  <a:cubicBezTo>
                    <a:pt x="32" y="66"/>
                    <a:pt x="33" y="63"/>
                    <a:pt x="33" y="58"/>
                  </a:cubicBezTo>
                  <a:cubicBezTo>
                    <a:pt x="33" y="55"/>
                    <a:pt x="32" y="51"/>
                    <a:pt x="31" y="48"/>
                  </a:cubicBezTo>
                  <a:cubicBezTo>
                    <a:pt x="29" y="45"/>
                    <a:pt x="26" y="42"/>
                    <a:pt x="22" y="40"/>
                  </a:cubicBezTo>
                  <a:cubicBezTo>
                    <a:pt x="20" y="39"/>
                    <a:pt x="18" y="38"/>
                    <a:pt x="16" y="38"/>
                  </a:cubicBezTo>
                  <a:cubicBezTo>
                    <a:pt x="14" y="38"/>
                    <a:pt x="13" y="38"/>
                    <a:pt x="12" y="39"/>
                  </a:cubicBezTo>
                  <a:cubicBezTo>
                    <a:pt x="11" y="40"/>
                    <a:pt x="10" y="42"/>
                    <a:pt x="10" y="44"/>
                  </a:cubicBezTo>
                  <a:cubicBezTo>
                    <a:pt x="10" y="48"/>
                    <a:pt x="11" y="52"/>
                    <a:pt x="13" y="56"/>
                  </a:cubicBezTo>
                  <a:cubicBezTo>
                    <a:pt x="16" y="60"/>
                    <a:pt x="19" y="63"/>
                    <a:pt x="22" y="65"/>
                  </a:cubicBez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84" name="Freeform 1653"/>
            <p:cNvSpPr>
              <a:spLocks noEditPoints="1"/>
            </p:cNvSpPr>
            <p:nvPr/>
          </p:nvSpPr>
          <p:spPr bwMode="auto">
            <a:xfrm>
              <a:off x="2357438" y="2989263"/>
              <a:ext cx="303213" cy="419100"/>
            </a:xfrm>
            <a:custGeom>
              <a:avLst/>
              <a:gdLst>
                <a:gd name="T0" fmla="*/ 28 w 71"/>
                <a:gd name="T1" fmla="*/ 34 h 99"/>
                <a:gd name="T2" fmla="*/ 25 w 71"/>
                <a:gd name="T3" fmla="*/ 47 h 99"/>
                <a:gd name="T4" fmla="*/ 14 w 71"/>
                <a:gd name="T5" fmla="*/ 46 h 99"/>
                <a:gd name="T6" fmla="*/ 4 w 71"/>
                <a:gd name="T7" fmla="*/ 34 h 99"/>
                <a:gd name="T8" fmla="*/ 0 w 71"/>
                <a:gd name="T9" fmla="*/ 17 h 99"/>
                <a:gd name="T10" fmla="*/ 14 w 71"/>
                <a:gd name="T11" fmla="*/ 5 h 99"/>
                <a:gd name="T12" fmla="*/ 25 w 71"/>
                <a:gd name="T13" fmla="*/ 17 h 99"/>
                <a:gd name="T14" fmla="*/ 28 w 71"/>
                <a:gd name="T15" fmla="*/ 34 h 99"/>
                <a:gd name="T16" fmla="*/ 8 w 71"/>
                <a:gd name="T17" fmla="*/ 22 h 99"/>
                <a:gd name="T18" fmla="*/ 10 w 71"/>
                <a:gd name="T19" fmla="*/ 33 h 99"/>
                <a:gd name="T20" fmla="*/ 14 w 71"/>
                <a:gd name="T21" fmla="*/ 39 h 99"/>
                <a:gd name="T22" fmla="*/ 20 w 71"/>
                <a:gd name="T23" fmla="*/ 29 h 99"/>
                <a:gd name="T24" fmla="*/ 14 w 71"/>
                <a:gd name="T25" fmla="*/ 12 h 99"/>
                <a:gd name="T26" fmla="*/ 10 w 71"/>
                <a:gd name="T27" fmla="*/ 13 h 99"/>
                <a:gd name="T28" fmla="*/ 8 w 71"/>
                <a:gd name="T29" fmla="*/ 22 h 99"/>
                <a:gd name="T30" fmla="*/ 57 w 71"/>
                <a:gd name="T31" fmla="*/ 31 h 99"/>
                <a:gd name="T32" fmla="*/ 22 w 71"/>
                <a:gd name="T33" fmla="*/ 75 h 99"/>
                <a:gd name="T34" fmla="*/ 13 w 71"/>
                <a:gd name="T35" fmla="*/ 70 h 99"/>
                <a:gd name="T36" fmla="*/ 49 w 71"/>
                <a:gd name="T37" fmla="*/ 26 h 99"/>
                <a:gd name="T38" fmla="*/ 57 w 71"/>
                <a:gd name="T39" fmla="*/ 31 h 99"/>
                <a:gd name="T40" fmla="*/ 71 w 71"/>
                <a:gd name="T41" fmla="*/ 84 h 99"/>
                <a:gd name="T42" fmla="*/ 67 w 71"/>
                <a:gd name="T43" fmla="*/ 97 h 99"/>
                <a:gd name="T44" fmla="*/ 56 w 71"/>
                <a:gd name="T45" fmla="*/ 96 h 99"/>
                <a:gd name="T46" fmla="*/ 46 w 71"/>
                <a:gd name="T47" fmla="*/ 85 h 99"/>
                <a:gd name="T48" fmla="*/ 42 w 71"/>
                <a:gd name="T49" fmla="*/ 68 h 99"/>
                <a:gd name="T50" fmla="*/ 56 w 71"/>
                <a:gd name="T51" fmla="*/ 55 h 99"/>
                <a:gd name="T52" fmla="*/ 67 w 71"/>
                <a:gd name="T53" fmla="*/ 67 h 99"/>
                <a:gd name="T54" fmla="*/ 71 w 71"/>
                <a:gd name="T55" fmla="*/ 84 h 99"/>
                <a:gd name="T56" fmla="*/ 51 w 71"/>
                <a:gd name="T57" fmla="*/ 73 h 99"/>
                <a:gd name="T58" fmla="*/ 52 w 71"/>
                <a:gd name="T59" fmla="*/ 83 h 99"/>
                <a:gd name="T60" fmla="*/ 56 w 71"/>
                <a:gd name="T61" fmla="*/ 89 h 99"/>
                <a:gd name="T62" fmla="*/ 62 w 71"/>
                <a:gd name="T63" fmla="*/ 79 h 99"/>
                <a:gd name="T64" fmla="*/ 56 w 71"/>
                <a:gd name="T65" fmla="*/ 63 h 99"/>
                <a:gd name="T66" fmla="*/ 52 w 71"/>
                <a:gd name="T67" fmla="*/ 63 h 99"/>
                <a:gd name="T68" fmla="*/ 51 w 71"/>
                <a:gd name="T69" fmla="*/ 7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99">
                  <a:moveTo>
                    <a:pt x="28" y="34"/>
                  </a:moveTo>
                  <a:cubicBezTo>
                    <a:pt x="28" y="41"/>
                    <a:pt x="27" y="45"/>
                    <a:pt x="25" y="47"/>
                  </a:cubicBezTo>
                  <a:cubicBezTo>
                    <a:pt x="22" y="49"/>
                    <a:pt x="19" y="49"/>
                    <a:pt x="14" y="46"/>
                  </a:cubicBezTo>
                  <a:cubicBezTo>
                    <a:pt x="10" y="43"/>
                    <a:pt x="6" y="39"/>
                    <a:pt x="4" y="34"/>
                  </a:cubicBezTo>
                  <a:cubicBezTo>
                    <a:pt x="1" y="30"/>
                    <a:pt x="0" y="24"/>
                    <a:pt x="0" y="17"/>
                  </a:cubicBezTo>
                  <a:cubicBezTo>
                    <a:pt x="0" y="4"/>
                    <a:pt x="5" y="0"/>
                    <a:pt x="14" y="5"/>
                  </a:cubicBezTo>
                  <a:cubicBezTo>
                    <a:pt x="19" y="8"/>
                    <a:pt x="22" y="12"/>
                    <a:pt x="25" y="17"/>
                  </a:cubicBezTo>
                  <a:cubicBezTo>
                    <a:pt x="27" y="22"/>
                    <a:pt x="28" y="27"/>
                    <a:pt x="28" y="34"/>
                  </a:cubicBezTo>
                  <a:close/>
                  <a:moveTo>
                    <a:pt x="8" y="22"/>
                  </a:moveTo>
                  <a:cubicBezTo>
                    <a:pt x="8" y="27"/>
                    <a:pt x="9" y="30"/>
                    <a:pt x="10" y="33"/>
                  </a:cubicBezTo>
                  <a:cubicBezTo>
                    <a:pt x="11" y="36"/>
                    <a:pt x="12" y="37"/>
                    <a:pt x="14" y="39"/>
                  </a:cubicBezTo>
                  <a:cubicBezTo>
                    <a:pt x="18" y="41"/>
                    <a:pt x="20" y="38"/>
                    <a:pt x="20" y="29"/>
                  </a:cubicBezTo>
                  <a:cubicBezTo>
                    <a:pt x="20" y="20"/>
                    <a:pt x="18" y="15"/>
                    <a:pt x="14" y="12"/>
                  </a:cubicBezTo>
                  <a:cubicBezTo>
                    <a:pt x="12" y="11"/>
                    <a:pt x="11" y="12"/>
                    <a:pt x="10" y="13"/>
                  </a:cubicBezTo>
                  <a:cubicBezTo>
                    <a:pt x="9" y="15"/>
                    <a:pt x="8" y="18"/>
                    <a:pt x="8" y="22"/>
                  </a:cubicBezTo>
                  <a:close/>
                  <a:moveTo>
                    <a:pt x="57" y="31"/>
                  </a:moveTo>
                  <a:cubicBezTo>
                    <a:pt x="22" y="75"/>
                    <a:pt x="22" y="75"/>
                    <a:pt x="22" y="75"/>
                  </a:cubicBezTo>
                  <a:cubicBezTo>
                    <a:pt x="13" y="70"/>
                    <a:pt x="13" y="70"/>
                    <a:pt x="13" y="70"/>
                  </a:cubicBezTo>
                  <a:cubicBezTo>
                    <a:pt x="49" y="26"/>
                    <a:pt x="49" y="26"/>
                    <a:pt x="49" y="26"/>
                  </a:cubicBezTo>
                  <a:lnTo>
                    <a:pt x="57" y="31"/>
                  </a:lnTo>
                  <a:close/>
                  <a:moveTo>
                    <a:pt x="71" y="84"/>
                  </a:moveTo>
                  <a:cubicBezTo>
                    <a:pt x="71" y="91"/>
                    <a:pt x="69" y="95"/>
                    <a:pt x="67" y="97"/>
                  </a:cubicBezTo>
                  <a:cubicBezTo>
                    <a:pt x="64" y="99"/>
                    <a:pt x="61" y="99"/>
                    <a:pt x="56" y="96"/>
                  </a:cubicBezTo>
                  <a:cubicBezTo>
                    <a:pt x="52" y="93"/>
                    <a:pt x="48" y="90"/>
                    <a:pt x="46" y="85"/>
                  </a:cubicBezTo>
                  <a:cubicBezTo>
                    <a:pt x="43" y="80"/>
                    <a:pt x="42" y="74"/>
                    <a:pt x="42" y="68"/>
                  </a:cubicBezTo>
                  <a:cubicBezTo>
                    <a:pt x="42" y="54"/>
                    <a:pt x="47" y="50"/>
                    <a:pt x="56" y="55"/>
                  </a:cubicBezTo>
                  <a:cubicBezTo>
                    <a:pt x="61" y="58"/>
                    <a:pt x="64" y="62"/>
                    <a:pt x="67" y="67"/>
                  </a:cubicBezTo>
                  <a:cubicBezTo>
                    <a:pt x="69" y="72"/>
                    <a:pt x="71" y="77"/>
                    <a:pt x="71" y="84"/>
                  </a:cubicBezTo>
                  <a:close/>
                  <a:moveTo>
                    <a:pt x="51" y="73"/>
                  </a:moveTo>
                  <a:cubicBezTo>
                    <a:pt x="51" y="77"/>
                    <a:pt x="51" y="80"/>
                    <a:pt x="52" y="83"/>
                  </a:cubicBezTo>
                  <a:cubicBezTo>
                    <a:pt x="53" y="86"/>
                    <a:pt x="54" y="88"/>
                    <a:pt x="56" y="89"/>
                  </a:cubicBezTo>
                  <a:cubicBezTo>
                    <a:pt x="60" y="91"/>
                    <a:pt x="62" y="88"/>
                    <a:pt x="62" y="79"/>
                  </a:cubicBezTo>
                  <a:cubicBezTo>
                    <a:pt x="62" y="70"/>
                    <a:pt x="60" y="65"/>
                    <a:pt x="56" y="63"/>
                  </a:cubicBezTo>
                  <a:cubicBezTo>
                    <a:pt x="54" y="62"/>
                    <a:pt x="53" y="62"/>
                    <a:pt x="52" y="63"/>
                  </a:cubicBezTo>
                  <a:cubicBezTo>
                    <a:pt x="51" y="65"/>
                    <a:pt x="51" y="68"/>
                    <a:pt x="51" y="73"/>
                  </a:cubicBez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85" name="Freeform 1654"/>
            <p:cNvSpPr>
              <a:spLocks/>
            </p:cNvSpPr>
            <p:nvPr/>
          </p:nvSpPr>
          <p:spPr bwMode="auto">
            <a:xfrm>
              <a:off x="1536701" y="2289176"/>
              <a:ext cx="1498600" cy="1598613"/>
            </a:xfrm>
            <a:custGeom>
              <a:avLst/>
              <a:gdLst>
                <a:gd name="T0" fmla="*/ 262 w 352"/>
                <a:gd name="T1" fmla="*/ 377 h 377"/>
                <a:gd name="T2" fmla="*/ 174 w 352"/>
                <a:gd name="T3" fmla="*/ 350 h 377"/>
                <a:gd name="T4" fmla="*/ 0 w 352"/>
                <a:gd name="T5" fmla="*/ 76 h 377"/>
                <a:gd name="T6" fmla="*/ 1 w 352"/>
                <a:gd name="T7" fmla="*/ 65 h 377"/>
                <a:gd name="T8" fmla="*/ 8 w 352"/>
                <a:gd name="T9" fmla="*/ 65 h 377"/>
                <a:gd name="T10" fmla="*/ 8 w 352"/>
                <a:gd name="T11" fmla="*/ 76 h 377"/>
                <a:gd name="T12" fmla="*/ 178 w 352"/>
                <a:gd name="T13" fmla="*/ 344 h 377"/>
                <a:gd name="T14" fmla="*/ 304 w 352"/>
                <a:gd name="T15" fmla="*/ 359 h 377"/>
                <a:gd name="T16" fmla="*/ 344 w 352"/>
                <a:gd name="T17" fmla="*/ 274 h 377"/>
                <a:gd name="T18" fmla="*/ 174 w 352"/>
                <a:gd name="T19" fmla="*/ 7 h 377"/>
                <a:gd name="T20" fmla="*/ 178 w 352"/>
                <a:gd name="T21" fmla="*/ 0 h 377"/>
                <a:gd name="T22" fmla="*/ 352 w 352"/>
                <a:gd name="T23" fmla="*/ 274 h 377"/>
                <a:gd name="T24" fmla="*/ 308 w 352"/>
                <a:gd name="T25" fmla="*/ 366 h 377"/>
                <a:gd name="T26" fmla="*/ 262 w 352"/>
                <a:gd name="T27" fmla="*/ 37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377">
                  <a:moveTo>
                    <a:pt x="262" y="377"/>
                  </a:moveTo>
                  <a:cubicBezTo>
                    <a:pt x="235" y="377"/>
                    <a:pt x="205" y="368"/>
                    <a:pt x="174" y="350"/>
                  </a:cubicBezTo>
                  <a:cubicBezTo>
                    <a:pt x="78" y="295"/>
                    <a:pt x="0" y="172"/>
                    <a:pt x="0" y="76"/>
                  </a:cubicBezTo>
                  <a:cubicBezTo>
                    <a:pt x="0" y="72"/>
                    <a:pt x="0" y="68"/>
                    <a:pt x="1" y="65"/>
                  </a:cubicBezTo>
                  <a:cubicBezTo>
                    <a:pt x="8" y="65"/>
                    <a:pt x="8" y="65"/>
                    <a:pt x="8" y="65"/>
                  </a:cubicBezTo>
                  <a:cubicBezTo>
                    <a:pt x="8" y="69"/>
                    <a:pt x="8" y="72"/>
                    <a:pt x="8" y="76"/>
                  </a:cubicBezTo>
                  <a:cubicBezTo>
                    <a:pt x="8" y="169"/>
                    <a:pt x="84" y="289"/>
                    <a:pt x="178" y="344"/>
                  </a:cubicBezTo>
                  <a:cubicBezTo>
                    <a:pt x="227" y="372"/>
                    <a:pt x="273" y="377"/>
                    <a:pt x="304" y="359"/>
                  </a:cubicBezTo>
                  <a:cubicBezTo>
                    <a:pt x="330" y="344"/>
                    <a:pt x="344" y="314"/>
                    <a:pt x="344" y="274"/>
                  </a:cubicBezTo>
                  <a:cubicBezTo>
                    <a:pt x="344" y="181"/>
                    <a:pt x="268" y="61"/>
                    <a:pt x="174" y="7"/>
                  </a:cubicBezTo>
                  <a:cubicBezTo>
                    <a:pt x="178" y="0"/>
                    <a:pt x="178" y="0"/>
                    <a:pt x="178" y="0"/>
                  </a:cubicBezTo>
                  <a:cubicBezTo>
                    <a:pt x="274" y="55"/>
                    <a:pt x="352" y="178"/>
                    <a:pt x="352" y="274"/>
                  </a:cubicBezTo>
                  <a:cubicBezTo>
                    <a:pt x="352" y="317"/>
                    <a:pt x="336" y="350"/>
                    <a:pt x="308" y="366"/>
                  </a:cubicBezTo>
                  <a:cubicBezTo>
                    <a:pt x="295" y="374"/>
                    <a:pt x="279" y="377"/>
                    <a:pt x="262" y="377"/>
                  </a:cubicBez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86" name="Freeform 1655"/>
            <p:cNvSpPr>
              <a:spLocks/>
            </p:cNvSpPr>
            <p:nvPr/>
          </p:nvSpPr>
          <p:spPr bwMode="auto">
            <a:xfrm>
              <a:off x="1536701" y="2139951"/>
              <a:ext cx="757238" cy="423863"/>
            </a:xfrm>
            <a:custGeom>
              <a:avLst/>
              <a:gdLst>
                <a:gd name="T0" fmla="*/ 9 w 178"/>
                <a:gd name="T1" fmla="*/ 100 h 100"/>
                <a:gd name="T2" fmla="*/ 0 w 178"/>
                <a:gd name="T3" fmla="*/ 100 h 100"/>
                <a:gd name="T4" fmla="*/ 46 w 178"/>
                <a:gd name="T5" fmla="*/ 18 h 100"/>
                <a:gd name="T6" fmla="*/ 178 w 178"/>
                <a:gd name="T7" fmla="*/ 35 h 100"/>
                <a:gd name="T8" fmla="*/ 174 w 178"/>
                <a:gd name="T9" fmla="*/ 42 h 100"/>
                <a:gd name="T10" fmla="*/ 50 w 178"/>
                <a:gd name="T11" fmla="*/ 25 h 100"/>
                <a:gd name="T12" fmla="*/ 9 w 178"/>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178" h="100">
                  <a:moveTo>
                    <a:pt x="9" y="100"/>
                  </a:moveTo>
                  <a:cubicBezTo>
                    <a:pt x="0" y="100"/>
                    <a:pt x="0" y="100"/>
                    <a:pt x="0" y="100"/>
                  </a:cubicBezTo>
                  <a:cubicBezTo>
                    <a:pt x="3" y="61"/>
                    <a:pt x="19" y="32"/>
                    <a:pt x="46" y="18"/>
                  </a:cubicBezTo>
                  <a:cubicBezTo>
                    <a:pt x="80" y="0"/>
                    <a:pt x="128" y="6"/>
                    <a:pt x="178" y="35"/>
                  </a:cubicBezTo>
                  <a:cubicBezTo>
                    <a:pt x="174" y="42"/>
                    <a:pt x="174" y="42"/>
                    <a:pt x="174" y="42"/>
                  </a:cubicBezTo>
                  <a:cubicBezTo>
                    <a:pt x="127" y="14"/>
                    <a:pt x="81" y="8"/>
                    <a:pt x="50" y="25"/>
                  </a:cubicBezTo>
                  <a:cubicBezTo>
                    <a:pt x="25" y="38"/>
                    <a:pt x="11" y="64"/>
                    <a:pt x="9" y="100"/>
                  </a:cubicBezTo>
                  <a:close/>
                </a:path>
              </a:pathLst>
            </a:custGeom>
            <a:solidFill>
              <a:srgbClr val="EA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87" name="Freeform 1656"/>
            <p:cNvSpPr>
              <a:spLocks/>
            </p:cNvSpPr>
            <p:nvPr/>
          </p:nvSpPr>
          <p:spPr bwMode="auto">
            <a:xfrm>
              <a:off x="1352551" y="3481388"/>
              <a:ext cx="149225" cy="1362075"/>
            </a:xfrm>
            <a:custGeom>
              <a:avLst/>
              <a:gdLst>
                <a:gd name="T0" fmla="*/ 94 w 94"/>
                <a:gd name="T1" fmla="*/ 858 h 858"/>
                <a:gd name="T2" fmla="*/ 0 w 94"/>
                <a:gd name="T3" fmla="*/ 804 h 858"/>
                <a:gd name="T4" fmla="*/ 0 w 94"/>
                <a:gd name="T5" fmla="*/ 0 h 858"/>
                <a:gd name="T6" fmla="*/ 94 w 94"/>
                <a:gd name="T7" fmla="*/ 53 h 858"/>
                <a:gd name="T8" fmla="*/ 94 w 94"/>
                <a:gd name="T9" fmla="*/ 858 h 858"/>
              </a:gdLst>
              <a:ahLst/>
              <a:cxnLst>
                <a:cxn ang="0">
                  <a:pos x="T0" y="T1"/>
                </a:cxn>
                <a:cxn ang="0">
                  <a:pos x="T2" y="T3"/>
                </a:cxn>
                <a:cxn ang="0">
                  <a:pos x="T4" y="T5"/>
                </a:cxn>
                <a:cxn ang="0">
                  <a:pos x="T6" y="T7"/>
                </a:cxn>
                <a:cxn ang="0">
                  <a:pos x="T8" y="T9"/>
                </a:cxn>
              </a:cxnLst>
              <a:rect l="0" t="0" r="r" b="b"/>
              <a:pathLst>
                <a:path w="94" h="858">
                  <a:moveTo>
                    <a:pt x="94" y="858"/>
                  </a:moveTo>
                  <a:lnTo>
                    <a:pt x="0" y="804"/>
                  </a:lnTo>
                  <a:lnTo>
                    <a:pt x="0" y="0"/>
                  </a:lnTo>
                  <a:lnTo>
                    <a:pt x="94" y="53"/>
                  </a:lnTo>
                  <a:lnTo>
                    <a:pt x="94" y="858"/>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88" name="Freeform 1657"/>
            <p:cNvSpPr>
              <a:spLocks/>
            </p:cNvSpPr>
            <p:nvPr/>
          </p:nvSpPr>
          <p:spPr bwMode="auto">
            <a:xfrm>
              <a:off x="1625601" y="4341813"/>
              <a:ext cx="149225" cy="658813"/>
            </a:xfrm>
            <a:custGeom>
              <a:avLst/>
              <a:gdLst>
                <a:gd name="T0" fmla="*/ 94 w 94"/>
                <a:gd name="T1" fmla="*/ 415 h 415"/>
                <a:gd name="T2" fmla="*/ 0 w 94"/>
                <a:gd name="T3" fmla="*/ 361 h 415"/>
                <a:gd name="T4" fmla="*/ 0 w 94"/>
                <a:gd name="T5" fmla="*/ 0 h 415"/>
                <a:gd name="T6" fmla="*/ 94 w 94"/>
                <a:gd name="T7" fmla="*/ 54 h 415"/>
                <a:gd name="T8" fmla="*/ 94 w 94"/>
                <a:gd name="T9" fmla="*/ 415 h 415"/>
              </a:gdLst>
              <a:ahLst/>
              <a:cxnLst>
                <a:cxn ang="0">
                  <a:pos x="T0" y="T1"/>
                </a:cxn>
                <a:cxn ang="0">
                  <a:pos x="T2" y="T3"/>
                </a:cxn>
                <a:cxn ang="0">
                  <a:pos x="T4" y="T5"/>
                </a:cxn>
                <a:cxn ang="0">
                  <a:pos x="T6" y="T7"/>
                </a:cxn>
                <a:cxn ang="0">
                  <a:pos x="T8" y="T9"/>
                </a:cxn>
              </a:cxnLst>
              <a:rect l="0" t="0" r="r" b="b"/>
              <a:pathLst>
                <a:path w="94" h="415">
                  <a:moveTo>
                    <a:pt x="94" y="415"/>
                  </a:moveTo>
                  <a:lnTo>
                    <a:pt x="0" y="361"/>
                  </a:lnTo>
                  <a:lnTo>
                    <a:pt x="0" y="0"/>
                  </a:lnTo>
                  <a:lnTo>
                    <a:pt x="94" y="54"/>
                  </a:lnTo>
                  <a:lnTo>
                    <a:pt x="94" y="415"/>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89" name="Freeform 1658"/>
            <p:cNvSpPr>
              <a:spLocks/>
            </p:cNvSpPr>
            <p:nvPr/>
          </p:nvSpPr>
          <p:spPr bwMode="auto">
            <a:xfrm>
              <a:off x="1898651" y="4257676"/>
              <a:ext cx="149225" cy="903288"/>
            </a:xfrm>
            <a:custGeom>
              <a:avLst/>
              <a:gdLst>
                <a:gd name="T0" fmla="*/ 94 w 94"/>
                <a:gd name="T1" fmla="*/ 569 h 569"/>
                <a:gd name="T2" fmla="*/ 0 w 94"/>
                <a:gd name="T3" fmla="*/ 513 h 569"/>
                <a:gd name="T4" fmla="*/ 0 w 94"/>
                <a:gd name="T5" fmla="*/ 0 h 569"/>
                <a:gd name="T6" fmla="*/ 94 w 94"/>
                <a:gd name="T7" fmla="*/ 53 h 569"/>
                <a:gd name="T8" fmla="*/ 94 w 94"/>
                <a:gd name="T9" fmla="*/ 569 h 569"/>
              </a:gdLst>
              <a:ahLst/>
              <a:cxnLst>
                <a:cxn ang="0">
                  <a:pos x="T0" y="T1"/>
                </a:cxn>
                <a:cxn ang="0">
                  <a:pos x="T2" y="T3"/>
                </a:cxn>
                <a:cxn ang="0">
                  <a:pos x="T4" y="T5"/>
                </a:cxn>
                <a:cxn ang="0">
                  <a:pos x="T6" y="T7"/>
                </a:cxn>
                <a:cxn ang="0">
                  <a:pos x="T8" y="T9"/>
                </a:cxn>
              </a:cxnLst>
              <a:rect l="0" t="0" r="r" b="b"/>
              <a:pathLst>
                <a:path w="94" h="569">
                  <a:moveTo>
                    <a:pt x="94" y="569"/>
                  </a:moveTo>
                  <a:lnTo>
                    <a:pt x="0" y="513"/>
                  </a:lnTo>
                  <a:lnTo>
                    <a:pt x="0" y="0"/>
                  </a:lnTo>
                  <a:lnTo>
                    <a:pt x="94" y="53"/>
                  </a:lnTo>
                  <a:lnTo>
                    <a:pt x="94" y="569"/>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90" name="Freeform 1659"/>
            <p:cNvSpPr>
              <a:spLocks/>
            </p:cNvSpPr>
            <p:nvPr/>
          </p:nvSpPr>
          <p:spPr bwMode="auto">
            <a:xfrm>
              <a:off x="2170113" y="4087813"/>
              <a:ext cx="149225" cy="1230313"/>
            </a:xfrm>
            <a:custGeom>
              <a:avLst/>
              <a:gdLst>
                <a:gd name="T0" fmla="*/ 94 w 94"/>
                <a:gd name="T1" fmla="*/ 775 h 775"/>
                <a:gd name="T2" fmla="*/ 0 w 94"/>
                <a:gd name="T3" fmla="*/ 722 h 775"/>
                <a:gd name="T4" fmla="*/ 0 w 94"/>
                <a:gd name="T5" fmla="*/ 0 h 775"/>
                <a:gd name="T6" fmla="*/ 94 w 94"/>
                <a:gd name="T7" fmla="*/ 53 h 775"/>
                <a:gd name="T8" fmla="*/ 94 w 94"/>
                <a:gd name="T9" fmla="*/ 775 h 775"/>
              </a:gdLst>
              <a:ahLst/>
              <a:cxnLst>
                <a:cxn ang="0">
                  <a:pos x="T0" y="T1"/>
                </a:cxn>
                <a:cxn ang="0">
                  <a:pos x="T2" y="T3"/>
                </a:cxn>
                <a:cxn ang="0">
                  <a:pos x="T4" y="T5"/>
                </a:cxn>
                <a:cxn ang="0">
                  <a:pos x="T6" y="T7"/>
                </a:cxn>
                <a:cxn ang="0">
                  <a:pos x="T8" y="T9"/>
                </a:cxn>
              </a:cxnLst>
              <a:rect l="0" t="0" r="r" b="b"/>
              <a:pathLst>
                <a:path w="94" h="775">
                  <a:moveTo>
                    <a:pt x="94" y="775"/>
                  </a:moveTo>
                  <a:lnTo>
                    <a:pt x="0" y="722"/>
                  </a:lnTo>
                  <a:lnTo>
                    <a:pt x="0" y="0"/>
                  </a:lnTo>
                  <a:lnTo>
                    <a:pt x="94" y="53"/>
                  </a:lnTo>
                  <a:lnTo>
                    <a:pt x="94" y="775"/>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91" name="Freeform 1660"/>
            <p:cNvSpPr>
              <a:spLocks/>
            </p:cNvSpPr>
            <p:nvPr/>
          </p:nvSpPr>
          <p:spPr bwMode="auto">
            <a:xfrm>
              <a:off x="2447926" y="4440238"/>
              <a:ext cx="144463" cy="1035050"/>
            </a:xfrm>
            <a:custGeom>
              <a:avLst/>
              <a:gdLst>
                <a:gd name="T0" fmla="*/ 91 w 91"/>
                <a:gd name="T1" fmla="*/ 652 h 652"/>
                <a:gd name="T2" fmla="*/ 0 w 91"/>
                <a:gd name="T3" fmla="*/ 598 h 652"/>
                <a:gd name="T4" fmla="*/ 0 w 91"/>
                <a:gd name="T5" fmla="*/ 0 h 652"/>
                <a:gd name="T6" fmla="*/ 91 w 91"/>
                <a:gd name="T7" fmla="*/ 53 h 652"/>
                <a:gd name="T8" fmla="*/ 91 w 91"/>
                <a:gd name="T9" fmla="*/ 652 h 652"/>
              </a:gdLst>
              <a:ahLst/>
              <a:cxnLst>
                <a:cxn ang="0">
                  <a:pos x="T0" y="T1"/>
                </a:cxn>
                <a:cxn ang="0">
                  <a:pos x="T2" y="T3"/>
                </a:cxn>
                <a:cxn ang="0">
                  <a:pos x="T4" y="T5"/>
                </a:cxn>
                <a:cxn ang="0">
                  <a:pos x="T6" y="T7"/>
                </a:cxn>
                <a:cxn ang="0">
                  <a:pos x="T8" y="T9"/>
                </a:cxn>
              </a:cxnLst>
              <a:rect l="0" t="0" r="r" b="b"/>
              <a:pathLst>
                <a:path w="91" h="652">
                  <a:moveTo>
                    <a:pt x="91" y="652"/>
                  </a:moveTo>
                  <a:lnTo>
                    <a:pt x="0" y="598"/>
                  </a:lnTo>
                  <a:lnTo>
                    <a:pt x="0" y="0"/>
                  </a:lnTo>
                  <a:lnTo>
                    <a:pt x="91" y="53"/>
                  </a:lnTo>
                  <a:lnTo>
                    <a:pt x="91" y="652"/>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92" name="Freeform 1661"/>
            <p:cNvSpPr>
              <a:spLocks/>
            </p:cNvSpPr>
            <p:nvPr/>
          </p:nvSpPr>
          <p:spPr bwMode="auto">
            <a:xfrm>
              <a:off x="2719388" y="4729163"/>
              <a:ext cx="144463" cy="903288"/>
            </a:xfrm>
            <a:custGeom>
              <a:avLst/>
              <a:gdLst>
                <a:gd name="T0" fmla="*/ 91 w 91"/>
                <a:gd name="T1" fmla="*/ 569 h 569"/>
                <a:gd name="T2" fmla="*/ 0 w 91"/>
                <a:gd name="T3" fmla="*/ 515 h 569"/>
                <a:gd name="T4" fmla="*/ 0 w 91"/>
                <a:gd name="T5" fmla="*/ 0 h 569"/>
                <a:gd name="T6" fmla="*/ 91 w 91"/>
                <a:gd name="T7" fmla="*/ 53 h 569"/>
                <a:gd name="T8" fmla="*/ 91 w 91"/>
                <a:gd name="T9" fmla="*/ 569 h 569"/>
              </a:gdLst>
              <a:ahLst/>
              <a:cxnLst>
                <a:cxn ang="0">
                  <a:pos x="T0" y="T1"/>
                </a:cxn>
                <a:cxn ang="0">
                  <a:pos x="T2" y="T3"/>
                </a:cxn>
                <a:cxn ang="0">
                  <a:pos x="T4" y="T5"/>
                </a:cxn>
                <a:cxn ang="0">
                  <a:pos x="T6" y="T7"/>
                </a:cxn>
                <a:cxn ang="0">
                  <a:pos x="T8" y="T9"/>
                </a:cxn>
              </a:cxnLst>
              <a:rect l="0" t="0" r="r" b="b"/>
              <a:pathLst>
                <a:path w="91" h="569">
                  <a:moveTo>
                    <a:pt x="91" y="569"/>
                  </a:moveTo>
                  <a:lnTo>
                    <a:pt x="0" y="515"/>
                  </a:lnTo>
                  <a:lnTo>
                    <a:pt x="0" y="0"/>
                  </a:lnTo>
                  <a:lnTo>
                    <a:pt x="91" y="53"/>
                  </a:lnTo>
                  <a:lnTo>
                    <a:pt x="91" y="569"/>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93" name="Freeform 1662"/>
            <p:cNvSpPr>
              <a:spLocks/>
            </p:cNvSpPr>
            <p:nvPr/>
          </p:nvSpPr>
          <p:spPr bwMode="auto">
            <a:xfrm>
              <a:off x="2992438" y="4592638"/>
              <a:ext cx="149225" cy="1196975"/>
            </a:xfrm>
            <a:custGeom>
              <a:avLst/>
              <a:gdLst>
                <a:gd name="T0" fmla="*/ 94 w 94"/>
                <a:gd name="T1" fmla="*/ 754 h 754"/>
                <a:gd name="T2" fmla="*/ 0 w 94"/>
                <a:gd name="T3" fmla="*/ 700 h 754"/>
                <a:gd name="T4" fmla="*/ 0 w 94"/>
                <a:gd name="T5" fmla="*/ 0 h 754"/>
                <a:gd name="T6" fmla="*/ 94 w 94"/>
                <a:gd name="T7" fmla="*/ 53 h 754"/>
                <a:gd name="T8" fmla="*/ 94 w 94"/>
                <a:gd name="T9" fmla="*/ 754 h 754"/>
              </a:gdLst>
              <a:ahLst/>
              <a:cxnLst>
                <a:cxn ang="0">
                  <a:pos x="T0" y="T1"/>
                </a:cxn>
                <a:cxn ang="0">
                  <a:pos x="T2" y="T3"/>
                </a:cxn>
                <a:cxn ang="0">
                  <a:pos x="T4" y="T5"/>
                </a:cxn>
                <a:cxn ang="0">
                  <a:pos x="T6" y="T7"/>
                </a:cxn>
                <a:cxn ang="0">
                  <a:pos x="T8" y="T9"/>
                </a:cxn>
              </a:cxnLst>
              <a:rect l="0" t="0" r="r" b="b"/>
              <a:pathLst>
                <a:path w="94" h="754">
                  <a:moveTo>
                    <a:pt x="94" y="754"/>
                  </a:moveTo>
                  <a:lnTo>
                    <a:pt x="0" y="700"/>
                  </a:lnTo>
                  <a:lnTo>
                    <a:pt x="0" y="0"/>
                  </a:lnTo>
                  <a:lnTo>
                    <a:pt x="94" y="53"/>
                  </a:lnTo>
                  <a:lnTo>
                    <a:pt x="94" y="754"/>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94" name="Freeform 1663"/>
            <p:cNvSpPr>
              <a:spLocks/>
            </p:cNvSpPr>
            <p:nvPr/>
          </p:nvSpPr>
          <p:spPr bwMode="auto">
            <a:xfrm>
              <a:off x="1387476" y="4872038"/>
              <a:ext cx="80963" cy="106363"/>
            </a:xfrm>
            <a:custGeom>
              <a:avLst/>
              <a:gdLst>
                <a:gd name="T0" fmla="*/ 19 w 19"/>
                <a:gd name="T1" fmla="*/ 18 h 25"/>
                <a:gd name="T2" fmla="*/ 9 w 19"/>
                <a:gd name="T3" fmla="*/ 22 h 25"/>
                <a:gd name="T4" fmla="*/ 0 w 19"/>
                <a:gd name="T5" fmla="*/ 7 h 25"/>
                <a:gd name="T6" fmla="*/ 9 w 19"/>
                <a:gd name="T7" fmla="*/ 3 h 25"/>
                <a:gd name="T8" fmla="*/ 19 w 19"/>
                <a:gd name="T9" fmla="*/ 18 h 25"/>
              </a:gdLst>
              <a:ahLst/>
              <a:cxnLst>
                <a:cxn ang="0">
                  <a:pos x="T0" y="T1"/>
                </a:cxn>
                <a:cxn ang="0">
                  <a:pos x="T2" y="T3"/>
                </a:cxn>
                <a:cxn ang="0">
                  <a:pos x="T4" y="T5"/>
                </a:cxn>
                <a:cxn ang="0">
                  <a:pos x="T6" y="T7"/>
                </a:cxn>
                <a:cxn ang="0">
                  <a:pos x="T8" y="T9"/>
                </a:cxn>
              </a:cxnLst>
              <a:rect l="0" t="0" r="r" b="b"/>
              <a:pathLst>
                <a:path w="19" h="25">
                  <a:moveTo>
                    <a:pt x="19" y="18"/>
                  </a:moveTo>
                  <a:cubicBezTo>
                    <a:pt x="19" y="23"/>
                    <a:pt x="14" y="25"/>
                    <a:pt x="9" y="22"/>
                  </a:cubicBezTo>
                  <a:cubicBezTo>
                    <a:pt x="4" y="19"/>
                    <a:pt x="0" y="12"/>
                    <a:pt x="0" y="7"/>
                  </a:cubicBezTo>
                  <a:cubicBezTo>
                    <a:pt x="0" y="2"/>
                    <a:pt x="4" y="0"/>
                    <a:pt x="9" y="3"/>
                  </a:cubicBezTo>
                  <a:cubicBezTo>
                    <a:pt x="14" y="6"/>
                    <a:pt x="19" y="13"/>
                    <a:pt x="19" y="18"/>
                  </a:cubicBez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95" name="Freeform 1664"/>
            <p:cNvSpPr>
              <a:spLocks/>
            </p:cNvSpPr>
            <p:nvPr/>
          </p:nvSpPr>
          <p:spPr bwMode="auto">
            <a:xfrm>
              <a:off x="1658938" y="5029201"/>
              <a:ext cx="80963" cy="106363"/>
            </a:xfrm>
            <a:custGeom>
              <a:avLst/>
              <a:gdLst>
                <a:gd name="T0" fmla="*/ 19 w 19"/>
                <a:gd name="T1" fmla="*/ 18 h 25"/>
                <a:gd name="T2" fmla="*/ 9 w 19"/>
                <a:gd name="T3" fmla="*/ 22 h 25"/>
                <a:gd name="T4" fmla="*/ 0 w 19"/>
                <a:gd name="T5" fmla="*/ 7 h 25"/>
                <a:gd name="T6" fmla="*/ 9 w 19"/>
                <a:gd name="T7" fmla="*/ 3 h 25"/>
                <a:gd name="T8" fmla="*/ 19 w 19"/>
                <a:gd name="T9" fmla="*/ 18 h 25"/>
              </a:gdLst>
              <a:ahLst/>
              <a:cxnLst>
                <a:cxn ang="0">
                  <a:pos x="T0" y="T1"/>
                </a:cxn>
                <a:cxn ang="0">
                  <a:pos x="T2" y="T3"/>
                </a:cxn>
                <a:cxn ang="0">
                  <a:pos x="T4" y="T5"/>
                </a:cxn>
                <a:cxn ang="0">
                  <a:pos x="T6" y="T7"/>
                </a:cxn>
                <a:cxn ang="0">
                  <a:pos x="T8" y="T9"/>
                </a:cxn>
              </a:cxnLst>
              <a:rect l="0" t="0" r="r" b="b"/>
              <a:pathLst>
                <a:path w="19" h="25">
                  <a:moveTo>
                    <a:pt x="19" y="18"/>
                  </a:moveTo>
                  <a:cubicBezTo>
                    <a:pt x="19" y="23"/>
                    <a:pt x="15" y="25"/>
                    <a:pt x="9" y="22"/>
                  </a:cubicBezTo>
                  <a:cubicBezTo>
                    <a:pt x="4" y="19"/>
                    <a:pt x="0" y="12"/>
                    <a:pt x="0" y="7"/>
                  </a:cubicBezTo>
                  <a:cubicBezTo>
                    <a:pt x="0" y="2"/>
                    <a:pt x="4" y="0"/>
                    <a:pt x="9" y="3"/>
                  </a:cubicBezTo>
                  <a:cubicBezTo>
                    <a:pt x="15" y="6"/>
                    <a:pt x="19" y="13"/>
                    <a:pt x="19" y="18"/>
                  </a:cubicBez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96" name="Freeform 1665"/>
            <p:cNvSpPr>
              <a:spLocks/>
            </p:cNvSpPr>
            <p:nvPr/>
          </p:nvSpPr>
          <p:spPr bwMode="auto">
            <a:xfrm>
              <a:off x="1931988" y="5186363"/>
              <a:ext cx="80963" cy="106363"/>
            </a:xfrm>
            <a:custGeom>
              <a:avLst/>
              <a:gdLst>
                <a:gd name="T0" fmla="*/ 19 w 19"/>
                <a:gd name="T1" fmla="*/ 18 h 25"/>
                <a:gd name="T2" fmla="*/ 10 w 19"/>
                <a:gd name="T3" fmla="*/ 22 h 25"/>
                <a:gd name="T4" fmla="*/ 0 w 19"/>
                <a:gd name="T5" fmla="*/ 7 h 25"/>
                <a:gd name="T6" fmla="*/ 10 w 19"/>
                <a:gd name="T7" fmla="*/ 3 h 25"/>
                <a:gd name="T8" fmla="*/ 19 w 19"/>
                <a:gd name="T9" fmla="*/ 18 h 25"/>
              </a:gdLst>
              <a:ahLst/>
              <a:cxnLst>
                <a:cxn ang="0">
                  <a:pos x="T0" y="T1"/>
                </a:cxn>
                <a:cxn ang="0">
                  <a:pos x="T2" y="T3"/>
                </a:cxn>
                <a:cxn ang="0">
                  <a:pos x="T4" y="T5"/>
                </a:cxn>
                <a:cxn ang="0">
                  <a:pos x="T6" y="T7"/>
                </a:cxn>
                <a:cxn ang="0">
                  <a:pos x="T8" y="T9"/>
                </a:cxn>
              </a:cxnLst>
              <a:rect l="0" t="0" r="r" b="b"/>
              <a:pathLst>
                <a:path w="19" h="25">
                  <a:moveTo>
                    <a:pt x="19" y="18"/>
                  </a:moveTo>
                  <a:cubicBezTo>
                    <a:pt x="19" y="23"/>
                    <a:pt x="15" y="25"/>
                    <a:pt x="10" y="22"/>
                  </a:cubicBezTo>
                  <a:cubicBezTo>
                    <a:pt x="5" y="19"/>
                    <a:pt x="0" y="12"/>
                    <a:pt x="0" y="7"/>
                  </a:cubicBezTo>
                  <a:cubicBezTo>
                    <a:pt x="0" y="2"/>
                    <a:pt x="5" y="0"/>
                    <a:pt x="10" y="3"/>
                  </a:cubicBezTo>
                  <a:cubicBezTo>
                    <a:pt x="15" y="6"/>
                    <a:pt x="19" y="13"/>
                    <a:pt x="19" y="18"/>
                  </a:cubicBez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97" name="Freeform 1666"/>
            <p:cNvSpPr>
              <a:spLocks/>
            </p:cNvSpPr>
            <p:nvPr/>
          </p:nvSpPr>
          <p:spPr bwMode="auto">
            <a:xfrm>
              <a:off x="2208213" y="5343526"/>
              <a:ext cx="77788" cy="106363"/>
            </a:xfrm>
            <a:custGeom>
              <a:avLst/>
              <a:gdLst>
                <a:gd name="T0" fmla="*/ 18 w 18"/>
                <a:gd name="T1" fmla="*/ 18 h 25"/>
                <a:gd name="T2" fmla="*/ 9 w 18"/>
                <a:gd name="T3" fmla="*/ 22 h 25"/>
                <a:gd name="T4" fmla="*/ 0 w 18"/>
                <a:gd name="T5" fmla="*/ 7 h 25"/>
                <a:gd name="T6" fmla="*/ 9 w 18"/>
                <a:gd name="T7" fmla="*/ 3 h 25"/>
                <a:gd name="T8" fmla="*/ 18 w 18"/>
                <a:gd name="T9" fmla="*/ 18 h 25"/>
              </a:gdLst>
              <a:ahLst/>
              <a:cxnLst>
                <a:cxn ang="0">
                  <a:pos x="T0" y="T1"/>
                </a:cxn>
                <a:cxn ang="0">
                  <a:pos x="T2" y="T3"/>
                </a:cxn>
                <a:cxn ang="0">
                  <a:pos x="T4" y="T5"/>
                </a:cxn>
                <a:cxn ang="0">
                  <a:pos x="T6" y="T7"/>
                </a:cxn>
                <a:cxn ang="0">
                  <a:pos x="T8" y="T9"/>
                </a:cxn>
              </a:cxnLst>
              <a:rect l="0" t="0" r="r" b="b"/>
              <a:pathLst>
                <a:path w="18" h="25">
                  <a:moveTo>
                    <a:pt x="18" y="18"/>
                  </a:moveTo>
                  <a:cubicBezTo>
                    <a:pt x="18" y="23"/>
                    <a:pt x="14" y="25"/>
                    <a:pt x="9" y="22"/>
                  </a:cubicBezTo>
                  <a:cubicBezTo>
                    <a:pt x="4" y="19"/>
                    <a:pt x="0" y="12"/>
                    <a:pt x="0" y="7"/>
                  </a:cubicBezTo>
                  <a:cubicBezTo>
                    <a:pt x="0" y="2"/>
                    <a:pt x="4" y="0"/>
                    <a:pt x="9" y="3"/>
                  </a:cubicBezTo>
                  <a:cubicBezTo>
                    <a:pt x="14" y="6"/>
                    <a:pt x="18" y="13"/>
                    <a:pt x="18" y="18"/>
                  </a:cubicBez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98" name="Freeform 1667"/>
            <p:cNvSpPr>
              <a:spLocks/>
            </p:cNvSpPr>
            <p:nvPr/>
          </p:nvSpPr>
          <p:spPr bwMode="auto">
            <a:xfrm>
              <a:off x="2481263" y="5500688"/>
              <a:ext cx="76200" cy="106363"/>
            </a:xfrm>
            <a:custGeom>
              <a:avLst/>
              <a:gdLst>
                <a:gd name="T0" fmla="*/ 18 w 18"/>
                <a:gd name="T1" fmla="*/ 18 h 25"/>
                <a:gd name="T2" fmla="*/ 9 w 18"/>
                <a:gd name="T3" fmla="*/ 22 h 25"/>
                <a:gd name="T4" fmla="*/ 0 w 18"/>
                <a:gd name="T5" fmla="*/ 7 h 25"/>
                <a:gd name="T6" fmla="*/ 9 w 18"/>
                <a:gd name="T7" fmla="*/ 3 h 25"/>
                <a:gd name="T8" fmla="*/ 18 w 18"/>
                <a:gd name="T9" fmla="*/ 18 h 25"/>
              </a:gdLst>
              <a:ahLst/>
              <a:cxnLst>
                <a:cxn ang="0">
                  <a:pos x="T0" y="T1"/>
                </a:cxn>
                <a:cxn ang="0">
                  <a:pos x="T2" y="T3"/>
                </a:cxn>
                <a:cxn ang="0">
                  <a:pos x="T4" y="T5"/>
                </a:cxn>
                <a:cxn ang="0">
                  <a:pos x="T6" y="T7"/>
                </a:cxn>
                <a:cxn ang="0">
                  <a:pos x="T8" y="T9"/>
                </a:cxn>
              </a:cxnLst>
              <a:rect l="0" t="0" r="r" b="b"/>
              <a:pathLst>
                <a:path w="18" h="25">
                  <a:moveTo>
                    <a:pt x="18" y="18"/>
                  </a:moveTo>
                  <a:cubicBezTo>
                    <a:pt x="18" y="23"/>
                    <a:pt x="14" y="25"/>
                    <a:pt x="9" y="22"/>
                  </a:cubicBezTo>
                  <a:cubicBezTo>
                    <a:pt x="4" y="19"/>
                    <a:pt x="0" y="12"/>
                    <a:pt x="0" y="7"/>
                  </a:cubicBezTo>
                  <a:cubicBezTo>
                    <a:pt x="0" y="2"/>
                    <a:pt x="4" y="0"/>
                    <a:pt x="9" y="3"/>
                  </a:cubicBezTo>
                  <a:cubicBezTo>
                    <a:pt x="14" y="6"/>
                    <a:pt x="18" y="13"/>
                    <a:pt x="18" y="18"/>
                  </a:cubicBez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699" name="Freeform 1668"/>
            <p:cNvSpPr>
              <a:spLocks/>
            </p:cNvSpPr>
            <p:nvPr/>
          </p:nvSpPr>
          <p:spPr bwMode="auto">
            <a:xfrm>
              <a:off x="2754313" y="5657851"/>
              <a:ext cx="76200" cy="106363"/>
            </a:xfrm>
            <a:custGeom>
              <a:avLst/>
              <a:gdLst>
                <a:gd name="T0" fmla="*/ 18 w 18"/>
                <a:gd name="T1" fmla="*/ 18 h 25"/>
                <a:gd name="T2" fmla="*/ 9 w 18"/>
                <a:gd name="T3" fmla="*/ 22 h 25"/>
                <a:gd name="T4" fmla="*/ 0 w 18"/>
                <a:gd name="T5" fmla="*/ 7 h 25"/>
                <a:gd name="T6" fmla="*/ 9 w 18"/>
                <a:gd name="T7" fmla="*/ 3 h 25"/>
                <a:gd name="T8" fmla="*/ 18 w 18"/>
                <a:gd name="T9" fmla="*/ 18 h 25"/>
              </a:gdLst>
              <a:ahLst/>
              <a:cxnLst>
                <a:cxn ang="0">
                  <a:pos x="T0" y="T1"/>
                </a:cxn>
                <a:cxn ang="0">
                  <a:pos x="T2" y="T3"/>
                </a:cxn>
                <a:cxn ang="0">
                  <a:pos x="T4" y="T5"/>
                </a:cxn>
                <a:cxn ang="0">
                  <a:pos x="T6" y="T7"/>
                </a:cxn>
                <a:cxn ang="0">
                  <a:pos x="T8" y="T9"/>
                </a:cxn>
              </a:cxnLst>
              <a:rect l="0" t="0" r="r" b="b"/>
              <a:pathLst>
                <a:path w="18" h="25">
                  <a:moveTo>
                    <a:pt x="18" y="18"/>
                  </a:moveTo>
                  <a:cubicBezTo>
                    <a:pt x="18" y="23"/>
                    <a:pt x="14" y="25"/>
                    <a:pt x="9" y="22"/>
                  </a:cubicBezTo>
                  <a:cubicBezTo>
                    <a:pt x="4" y="19"/>
                    <a:pt x="0" y="12"/>
                    <a:pt x="0" y="7"/>
                  </a:cubicBezTo>
                  <a:cubicBezTo>
                    <a:pt x="0" y="2"/>
                    <a:pt x="4" y="0"/>
                    <a:pt x="9" y="3"/>
                  </a:cubicBezTo>
                  <a:cubicBezTo>
                    <a:pt x="14" y="6"/>
                    <a:pt x="18" y="13"/>
                    <a:pt x="18" y="18"/>
                  </a:cubicBez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00" name="Freeform 1669"/>
            <p:cNvSpPr>
              <a:spLocks/>
            </p:cNvSpPr>
            <p:nvPr/>
          </p:nvSpPr>
          <p:spPr bwMode="auto">
            <a:xfrm>
              <a:off x="3025776" y="5815013"/>
              <a:ext cx="77788" cy="106363"/>
            </a:xfrm>
            <a:custGeom>
              <a:avLst/>
              <a:gdLst>
                <a:gd name="T0" fmla="*/ 18 w 18"/>
                <a:gd name="T1" fmla="*/ 18 h 25"/>
                <a:gd name="T2" fmla="*/ 9 w 18"/>
                <a:gd name="T3" fmla="*/ 22 h 25"/>
                <a:gd name="T4" fmla="*/ 0 w 18"/>
                <a:gd name="T5" fmla="*/ 7 h 25"/>
                <a:gd name="T6" fmla="*/ 9 w 18"/>
                <a:gd name="T7" fmla="*/ 3 h 25"/>
                <a:gd name="T8" fmla="*/ 18 w 18"/>
                <a:gd name="T9" fmla="*/ 18 h 25"/>
              </a:gdLst>
              <a:ahLst/>
              <a:cxnLst>
                <a:cxn ang="0">
                  <a:pos x="T0" y="T1"/>
                </a:cxn>
                <a:cxn ang="0">
                  <a:pos x="T2" y="T3"/>
                </a:cxn>
                <a:cxn ang="0">
                  <a:pos x="T4" y="T5"/>
                </a:cxn>
                <a:cxn ang="0">
                  <a:pos x="T6" y="T7"/>
                </a:cxn>
                <a:cxn ang="0">
                  <a:pos x="T8" y="T9"/>
                </a:cxn>
              </a:cxnLst>
              <a:rect l="0" t="0" r="r" b="b"/>
              <a:pathLst>
                <a:path w="18" h="25">
                  <a:moveTo>
                    <a:pt x="18" y="18"/>
                  </a:moveTo>
                  <a:cubicBezTo>
                    <a:pt x="18" y="23"/>
                    <a:pt x="14" y="25"/>
                    <a:pt x="9" y="22"/>
                  </a:cubicBezTo>
                  <a:cubicBezTo>
                    <a:pt x="4" y="19"/>
                    <a:pt x="0" y="12"/>
                    <a:pt x="0" y="7"/>
                  </a:cubicBezTo>
                  <a:cubicBezTo>
                    <a:pt x="0" y="2"/>
                    <a:pt x="4" y="0"/>
                    <a:pt x="9" y="3"/>
                  </a:cubicBezTo>
                  <a:cubicBezTo>
                    <a:pt x="14" y="6"/>
                    <a:pt x="18" y="13"/>
                    <a:pt x="18" y="18"/>
                  </a:cubicBez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783" name="Group 1782"/>
          <p:cNvGrpSpPr/>
          <p:nvPr/>
        </p:nvGrpSpPr>
        <p:grpSpPr>
          <a:xfrm>
            <a:off x="3886144" y="830868"/>
            <a:ext cx="1992320" cy="2767064"/>
            <a:chOff x="609600" y="1092200"/>
            <a:chExt cx="3706813" cy="5148263"/>
          </a:xfrm>
        </p:grpSpPr>
        <p:sp>
          <p:nvSpPr>
            <p:cNvPr id="1726" name="Rectangle 1693"/>
            <p:cNvSpPr>
              <a:spLocks noChangeArrowheads="1"/>
            </p:cNvSpPr>
            <p:nvPr/>
          </p:nvSpPr>
          <p:spPr bwMode="auto">
            <a:xfrm>
              <a:off x="3729038" y="3119438"/>
              <a:ext cx="23813" cy="1082675"/>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27" name="Freeform 1694"/>
            <p:cNvSpPr>
              <a:spLocks/>
            </p:cNvSpPr>
            <p:nvPr/>
          </p:nvSpPr>
          <p:spPr bwMode="auto">
            <a:xfrm>
              <a:off x="3530600" y="3027363"/>
              <a:ext cx="420688" cy="239713"/>
            </a:xfrm>
            <a:custGeom>
              <a:avLst/>
              <a:gdLst>
                <a:gd name="T0" fmla="*/ 265 w 265"/>
                <a:gd name="T1" fmla="*/ 69 h 151"/>
                <a:gd name="T2" fmla="*/ 121 w 265"/>
                <a:gd name="T3" fmla="*/ 151 h 151"/>
                <a:gd name="T4" fmla="*/ 0 w 265"/>
                <a:gd name="T5" fmla="*/ 82 h 151"/>
                <a:gd name="T6" fmla="*/ 144 w 265"/>
                <a:gd name="T7" fmla="*/ 0 h 151"/>
                <a:gd name="T8" fmla="*/ 265 w 265"/>
                <a:gd name="T9" fmla="*/ 69 h 151"/>
              </a:gdLst>
              <a:ahLst/>
              <a:cxnLst>
                <a:cxn ang="0">
                  <a:pos x="T0" y="T1"/>
                </a:cxn>
                <a:cxn ang="0">
                  <a:pos x="T2" y="T3"/>
                </a:cxn>
                <a:cxn ang="0">
                  <a:pos x="T4" y="T5"/>
                </a:cxn>
                <a:cxn ang="0">
                  <a:pos x="T6" y="T7"/>
                </a:cxn>
                <a:cxn ang="0">
                  <a:pos x="T8" y="T9"/>
                </a:cxn>
              </a:cxnLst>
              <a:rect l="0" t="0" r="r" b="b"/>
              <a:pathLst>
                <a:path w="265" h="151">
                  <a:moveTo>
                    <a:pt x="265" y="69"/>
                  </a:moveTo>
                  <a:lnTo>
                    <a:pt x="121" y="151"/>
                  </a:lnTo>
                  <a:lnTo>
                    <a:pt x="0" y="82"/>
                  </a:lnTo>
                  <a:lnTo>
                    <a:pt x="144" y="0"/>
                  </a:lnTo>
                  <a:lnTo>
                    <a:pt x="265" y="69"/>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28" name="Freeform 1695"/>
            <p:cNvSpPr>
              <a:spLocks/>
            </p:cNvSpPr>
            <p:nvPr/>
          </p:nvSpPr>
          <p:spPr bwMode="auto">
            <a:xfrm>
              <a:off x="3530600" y="2967038"/>
              <a:ext cx="420688" cy="239713"/>
            </a:xfrm>
            <a:custGeom>
              <a:avLst/>
              <a:gdLst>
                <a:gd name="T0" fmla="*/ 265 w 265"/>
                <a:gd name="T1" fmla="*/ 69 h 151"/>
                <a:gd name="T2" fmla="*/ 121 w 265"/>
                <a:gd name="T3" fmla="*/ 151 h 151"/>
                <a:gd name="T4" fmla="*/ 0 w 265"/>
                <a:gd name="T5" fmla="*/ 82 h 151"/>
                <a:gd name="T6" fmla="*/ 144 w 265"/>
                <a:gd name="T7" fmla="*/ 0 h 151"/>
                <a:gd name="T8" fmla="*/ 265 w 265"/>
                <a:gd name="T9" fmla="*/ 69 h 151"/>
              </a:gdLst>
              <a:ahLst/>
              <a:cxnLst>
                <a:cxn ang="0">
                  <a:pos x="T0" y="T1"/>
                </a:cxn>
                <a:cxn ang="0">
                  <a:pos x="T2" y="T3"/>
                </a:cxn>
                <a:cxn ang="0">
                  <a:pos x="T4" y="T5"/>
                </a:cxn>
                <a:cxn ang="0">
                  <a:pos x="T6" y="T7"/>
                </a:cxn>
                <a:cxn ang="0">
                  <a:pos x="T8" y="T9"/>
                </a:cxn>
              </a:cxnLst>
              <a:rect l="0" t="0" r="r" b="b"/>
              <a:pathLst>
                <a:path w="265" h="151">
                  <a:moveTo>
                    <a:pt x="265" y="69"/>
                  </a:moveTo>
                  <a:lnTo>
                    <a:pt x="121" y="151"/>
                  </a:lnTo>
                  <a:lnTo>
                    <a:pt x="0" y="82"/>
                  </a:lnTo>
                  <a:lnTo>
                    <a:pt x="144" y="0"/>
                  </a:lnTo>
                  <a:lnTo>
                    <a:pt x="265" y="6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29" name="Freeform 1696"/>
            <p:cNvSpPr>
              <a:spLocks/>
            </p:cNvSpPr>
            <p:nvPr/>
          </p:nvSpPr>
          <p:spPr bwMode="auto">
            <a:xfrm>
              <a:off x="3530600" y="3097213"/>
              <a:ext cx="192088" cy="169863"/>
            </a:xfrm>
            <a:custGeom>
              <a:avLst/>
              <a:gdLst>
                <a:gd name="T0" fmla="*/ 121 w 121"/>
                <a:gd name="T1" fmla="*/ 107 h 107"/>
                <a:gd name="T2" fmla="*/ 121 w 121"/>
                <a:gd name="T3" fmla="*/ 69 h 107"/>
                <a:gd name="T4" fmla="*/ 0 w 121"/>
                <a:gd name="T5" fmla="*/ 0 h 107"/>
                <a:gd name="T6" fmla="*/ 0 w 121"/>
                <a:gd name="T7" fmla="*/ 38 h 107"/>
                <a:gd name="T8" fmla="*/ 121 w 121"/>
                <a:gd name="T9" fmla="*/ 107 h 107"/>
              </a:gdLst>
              <a:ahLst/>
              <a:cxnLst>
                <a:cxn ang="0">
                  <a:pos x="T0" y="T1"/>
                </a:cxn>
                <a:cxn ang="0">
                  <a:pos x="T2" y="T3"/>
                </a:cxn>
                <a:cxn ang="0">
                  <a:pos x="T4" y="T5"/>
                </a:cxn>
                <a:cxn ang="0">
                  <a:pos x="T6" y="T7"/>
                </a:cxn>
                <a:cxn ang="0">
                  <a:pos x="T8" y="T9"/>
                </a:cxn>
              </a:cxnLst>
              <a:rect l="0" t="0" r="r" b="b"/>
              <a:pathLst>
                <a:path w="121" h="107">
                  <a:moveTo>
                    <a:pt x="121" y="107"/>
                  </a:moveTo>
                  <a:lnTo>
                    <a:pt x="121" y="69"/>
                  </a:lnTo>
                  <a:lnTo>
                    <a:pt x="0" y="0"/>
                  </a:lnTo>
                  <a:lnTo>
                    <a:pt x="0" y="38"/>
                  </a:lnTo>
                  <a:lnTo>
                    <a:pt x="121" y="107"/>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30" name="Freeform 1697"/>
            <p:cNvSpPr>
              <a:spLocks/>
            </p:cNvSpPr>
            <p:nvPr/>
          </p:nvSpPr>
          <p:spPr bwMode="auto">
            <a:xfrm>
              <a:off x="3722688" y="3076575"/>
              <a:ext cx="228600" cy="190500"/>
            </a:xfrm>
            <a:custGeom>
              <a:avLst/>
              <a:gdLst>
                <a:gd name="T0" fmla="*/ 0 w 144"/>
                <a:gd name="T1" fmla="*/ 120 h 120"/>
                <a:gd name="T2" fmla="*/ 0 w 144"/>
                <a:gd name="T3" fmla="*/ 82 h 120"/>
                <a:gd name="T4" fmla="*/ 144 w 144"/>
                <a:gd name="T5" fmla="*/ 0 h 120"/>
                <a:gd name="T6" fmla="*/ 144 w 144"/>
                <a:gd name="T7" fmla="*/ 38 h 120"/>
                <a:gd name="T8" fmla="*/ 0 w 144"/>
                <a:gd name="T9" fmla="*/ 120 h 120"/>
              </a:gdLst>
              <a:ahLst/>
              <a:cxnLst>
                <a:cxn ang="0">
                  <a:pos x="T0" y="T1"/>
                </a:cxn>
                <a:cxn ang="0">
                  <a:pos x="T2" y="T3"/>
                </a:cxn>
                <a:cxn ang="0">
                  <a:pos x="T4" y="T5"/>
                </a:cxn>
                <a:cxn ang="0">
                  <a:pos x="T6" y="T7"/>
                </a:cxn>
                <a:cxn ang="0">
                  <a:pos x="T8" y="T9"/>
                </a:cxn>
              </a:cxnLst>
              <a:rect l="0" t="0" r="r" b="b"/>
              <a:pathLst>
                <a:path w="144" h="120">
                  <a:moveTo>
                    <a:pt x="0" y="120"/>
                  </a:moveTo>
                  <a:lnTo>
                    <a:pt x="0" y="82"/>
                  </a:lnTo>
                  <a:lnTo>
                    <a:pt x="144" y="0"/>
                  </a:lnTo>
                  <a:lnTo>
                    <a:pt x="144" y="38"/>
                  </a:lnTo>
                  <a:lnTo>
                    <a:pt x="0" y="12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31" name="Freeform 1698"/>
            <p:cNvSpPr>
              <a:spLocks/>
            </p:cNvSpPr>
            <p:nvPr/>
          </p:nvSpPr>
          <p:spPr bwMode="auto">
            <a:xfrm>
              <a:off x="715963" y="1463675"/>
              <a:ext cx="690563" cy="398463"/>
            </a:xfrm>
            <a:custGeom>
              <a:avLst/>
              <a:gdLst>
                <a:gd name="T0" fmla="*/ 435 w 435"/>
                <a:gd name="T1" fmla="*/ 144 h 251"/>
                <a:gd name="T2" fmla="*/ 247 w 435"/>
                <a:gd name="T3" fmla="*/ 251 h 251"/>
                <a:gd name="T4" fmla="*/ 0 w 435"/>
                <a:gd name="T5" fmla="*/ 109 h 251"/>
                <a:gd name="T6" fmla="*/ 188 w 435"/>
                <a:gd name="T7" fmla="*/ 0 h 251"/>
                <a:gd name="T8" fmla="*/ 435 w 435"/>
                <a:gd name="T9" fmla="*/ 144 h 251"/>
              </a:gdLst>
              <a:ahLst/>
              <a:cxnLst>
                <a:cxn ang="0">
                  <a:pos x="T0" y="T1"/>
                </a:cxn>
                <a:cxn ang="0">
                  <a:pos x="T2" y="T3"/>
                </a:cxn>
                <a:cxn ang="0">
                  <a:pos x="T4" y="T5"/>
                </a:cxn>
                <a:cxn ang="0">
                  <a:pos x="T6" y="T7"/>
                </a:cxn>
                <a:cxn ang="0">
                  <a:pos x="T8" y="T9"/>
                </a:cxn>
              </a:cxnLst>
              <a:rect l="0" t="0" r="r" b="b"/>
              <a:pathLst>
                <a:path w="435" h="251">
                  <a:moveTo>
                    <a:pt x="435" y="144"/>
                  </a:moveTo>
                  <a:lnTo>
                    <a:pt x="247" y="251"/>
                  </a:lnTo>
                  <a:lnTo>
                    <a:pt x="0" y="109"/>
                  </a:lnTo>
                  <a:lnTo>
                    <a:pt x="188" y="0"/>
                  </a:lnTo>
                  <a:lnTo>
                    <a:pt x="435" y="144"/>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32" name="Freeform 1699"/>
            <p:cNvSpPr>
              <a:spLocks/>
            </p:cNvSpPr>
            <p:nvPr/>
          </p:nvSpPr>
          <p:spPr bwMode="auto">
            <a:xfrm>
              <a:off x="715963" y="1357313"/>
              <a:ext cx="690563" cy="398463"/>
            </a:xfrm>
            <a:custGeom>
              <a:avLst/>
              <a:gdLst>
                <a:gd name="T0" fmla="*/ 435 w 435"/>
                <a:gd name="T1" fmla="*/ 142 h 251"/>
                <a:gd name="T2" fmla="*/ 247 w 435"/>
                <a:gd name="T3" fmla="*/ 251 h 251"/>
                <a:gd name="T4" fmla="*/ 0 w 435"/>
                <a:gd name="T5" fmla="*/ 109 h 251"/>
                <a:gd name="T6" fmla="*/ 188 w 435"/>
                <a:gd name="T7" fmla="*/ 0 h 251"/>
                <a:gd name="T8" fmla="*/ 435 w 435"/>
                <a:gd name="T9" fmla="*/ 142 h 251"/>
              </a:gdLst>
              <a:ahLst/>
              <a:cxnLst>
                <a:cxn ang="0">
                  <a:pos x="T0" y="T1"/>
                </a:cxn>
                <a:cxn ang="0">
                  <a:pos x="T2" y="T3"/>
                </a:cxn>
                <a:cxn ang="0">
                  <a:pos x="T4" y="T5"/>
                </a:cxn>
                <a:cxn ang="0">
                  <a:pos x="T6" y="T7"/>
                </a:cxn>
                <a:cxn ang="0">
                  <a:pos x="T8" y="T9"/>
                </a:cxn>
              </a:cxnLst>
              <a:rect l="0" t="0" r="r" b="b"/>
              <a:pathLst>
                <a:path w="435" h="251">
                  <a:moveTo>
                    <a:pt x="435" y="142"/>
                  </a:moveTo>
                  <a:lnTo>
                    <a:pt x="247" y="251"/>
                  </a:lnTo>
                  <a:lnTo>
                    <a:pt x="0" y="109"/>
                  </a:lnTo>
                  <a:lnTo>
                    <a:pt x="188" y="0"/>
                  </a:lnTo>
                  <a:lnTo>
                    <a:pt x="435" y="142"/>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33" name="Freeform 1700"/>
            <p:cNvSpPr>
              <a:spLocks/>
            </p:cNvSpPr>
            <p:nvPr/>
          </p:nvSpPr>
          <p:spPr bwMode="auto">
            <a:xfrm>
              <a:off x="715963" y="1530350"/>
              <a:ext cx="392113" cy="331788"/>
            </a:xfrm>
            <a:custGeom>
              <a:avLst/>
              <a:gdLst>
                <a:gd name="T0" fmla="*/ 247 w 247"/>
                <a:gd name="T1" fmla="*/ 209 h 209"/>
                <a:gd name="T2" fmla="*/ 247 w 247"/>
                <a:gd name="T3" fmla="*/ 142 h 209"/>
                <a:gd name="T4" fmla="*/ 0 w 247"/>
                <a:gd name="T5" fmla="*/ 0 h 209"/>
                <a:gd name="T6" fmla="*/ 0 w 247"/>
                <a:gd name="T7" fmla="*/ 67 h 209"/>
                <a:gd name="T8" fmla="*/ 247 w 247"/>
                <a:gd name="T9" fmla="*/ 209 h 209"/>
              </a:gdLst>
              <a:ahLst/>
              <a:cxnLst>
                <a:cxn ang="0">
                  <a:pos x="T0" y="T1"/>
                </a:cxn>
                <a:cxn ang="0">
                  <a:pos x="T2" y="T3"/>
                </a:cxn>
                <a:cxn ang="0">
                  <a:pos x="T4" y="T5"/>
                </a:cxn>
                <a:cxn ang="0">
                  <a:pos x="T6" y="T7"/>
                </a:cxn>
                <a:cxn ang="0">
                  <a:pos x="T8" y="T9"/>
                </a:cxn>
              </a:cxnLst>
              <a:rect l="0" t="0" r="r" b="b"/>
              <a:pathLst>
                <a:path w="247" h="209">
                  <a:moveTo>
                    <a:pt x="247" y="209"/>
                  </a:moveTo>
                  <a:lnTo>
                    <a:pt x="247" y="142"/>
                  </a:lnTo>
                  <a:lnTo>
                    <a:pt x="0" y="0"/>
                  </a:lnTo>
                  <a:lnTo>
                    <a:pt x="0" y="67"/>
                  </a:lnTo>
                  <a:lnTo>
                    <a:pt x="247" y="209"/>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34" name="Freeform 1701"/>
            <p:cNvSpPr>
              <a:spLocks/>
            </p:cNvSpPr>
            <p:nvPr/>
          </p:nvSpPr>
          <p:spPr bwMode="auto">
            <a:xfrm>
              <a:off x="1108075" y="1582738"/>
              <a:ext cx="298450" cy="279400"/>
            </a:xfrm>
            <a:custGeom>
              <a:avLst/>
              <a:gdLst>
                <a:gd name="T0" fmla="*/ 0 w 188"/>
                <a:gd name="T1" fmla="*/ 176 h 176"/>
                <a:gd name="T2" fmla="*/ 0 w 188"/>
                <a:gd name="T3" fmla="*/ 109 h 176"/>
                <a:gd name="T4" fmla="*/ 188 w 188"/>
                <a:gd name="T5" fmla="*/ 0 h 176"/>
                <a:gd name="T6" fmla="*/ 188 w 188"/>
                <a:gd name="T7" fmla="*/ 69 h 176"/>
                <a:gd name="T8" fmla="*/ 0 w 188"/>
                <a:gd name="T9" fmla="*/ 176 h 176"/>
              </a:gdLst>
              <a:ahLst/>
              <a:cxnLst>
                <a:cxn ang="0">
                  <a:pos x="T0" y="T1"/>
                </a:cxn>
                <a:cxn ang="0">
                  <a:pos x="T2" y="T3"/>
                </a:cxn>
                <a:cxn ang="0">
                  <a:pos x="T4" y="T5"/>
                </a:cxn>
                <a:cxn ang="0">
                  <a:pos x="T6" y="T7"/>
                </a:cxn>
                <a:cxn ang="0">
                  <a:pos x="T8" y="T9"/>
                </a:cxn>
              </a:cxnLst>
              <a:rect l="0" t="0" r="r" b="b"/>
              <a:pathLst>
                <a:path w="188" h="176">
                  <a:moveTo>
                    <a:pt x="0" y="176"/>
                  </a:moveTo>
                  <a:lnTo>
                    <a:pt x="0" y="109"/>
                  </a:lnTo>
                  <a:lnTo>
                    <a:pt x="188" y="0"/>
                  </a:lnTo>
                  <a:lnTo>
                    <a:pt x="188" y="69"/>
                  </a:lnTo>
                  <a:lnTo>
                    <a:pt x="0" y="176"/>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35" name="Freeform 1702"/>
            <p:cNvSpPr>
              <a:spLocks noEditPoints="1"/>
            </p:cNvSpPr>
            <p:nvPr/>
          </p:nvSpPr>
          <p:spPr bwMode="auto">
            <a:xfrm>
              <a:off x="609600" y="1293813"/>
              <a:ext cx="1430338" cy="833438"/>
            </a:xfrm>
            <a:custGeom>
              <a:avLst/>
              <a:gdLst>
                <a:gd name="T0" fmla="*/ 470 w 470"/>
                <a:gd name="T1" fmla="*/ 222 h 274"/>
                <a:gd name="T2" fmla="*/ 470 w 470"/>
                <a:gd name="T3" fmla="*/ 222 h 274"/>
                <a:gd name="T4" fmla="*/ 469 w 470"/>
                <a:gd name="T5" fmla="*/ 220 h 274"/>
                <a:gd name="T6" fmla="*/ 468 w 470"/>
                <a:gd name="T7" fmla="*/ 219 h 274"/>
                <a:gd name="T8" fmla="*/ 279 w 470"/>
                <a:gd name="T9" fmla="*/ 110 h 274"/>
                <a:gd name="T10" fmla="*/ 90 w 470"/>
                <a:gd name="T11" fmla="*/ 1 h 274"/>
                <a:gd name="T12" fmla="*/ 89 w 470"/>
                <a:gd name="T13" fmla="*/ 0 h 274"/>
                <a:gd name="T14" fmla="*/ 88 w 470"/>
                <a:gd name="T15" fmla="*/ 0 h 274"/>
                <a:gd name="T16" fmla="*/ 87 w 470"/>
                <a:gd name="T17" fmla="*/ 1 h 274"/>
                <a:gd name="T18" fmla="*/ 1 w 470"/>
                <a:gd name="T19" fmla="*/ 50 h 274"/>
                <a:gd name="T20" fmla="*/ 0 w 470"/>
                <a:gd name="T21" fmla="*/ 51 h 274"/>
                <a:gd name="T22" fmla="*/ 0 w 470"/>
                <a:gd name="T23" fmla="*/ 53 h 274"/>
                <a:gd name="T24" fmla="*/ 0 w 470"/>
                <a:gd name="T25" fmla="*/ 53 h 274"/>
                <a:gd name="T26" fmla="*/ 0 w 470"/>
                <a:gd name="T27" fmla="*/ 54 h 274"/>
                <a:gd name="T28" fmla="*/ 1 w 470"/>
                <a:gd name="T29" fmla="*/ 55 h 274"/>
                <a:gd name="T30" fmla="*/ 191 w 470"/>
                <a:gd name="T31" fmla="*/ 165 h 274"/>
                <a:gd name="T32" fmla="*/ 380 w 470"/>
                <a:gd name="T33" fmla="*/ 274 h 274"/>
                <a:gd name="T34" fmla="*/ 382 w 470"/>
                <a:gd name="T35" fmla="*/ 274 h 274"/>
                <a:gd name="T36" fmla="*/ 382 w 470"/>
                <a:gd name="T37" fmla="*/ 274 h 274"/>
                <a:gd name="T38" fmla="*/ 382 w 470"/>
                <a:gd name="T39" fmla="*/ 274 h 274"/>
                <a:gd name="T40" fmla="*/ 383 w 470"/>
                <a:gd name="T41" fmla="*/ 274 h 274"/>
                <a:gd name="T42" fmla="*/ 469 w 470"/>
                <a:gd name="T43" fmla="*/ 225 h 274"/>
                <a:gd name="T44" fmla="*/ 470 w 470"/>
                <a:gd name="T45" fmla="*/ 223 h 274"/>
                <a:gd name="T46" fmla="*/ 290 w 470"/>
                <a:gd name="T47" fmla="*/ 212 h 274"/>
                <a:gd name="T48" fmla="*/ 361 w 470"/>
                <a:gd name="T49" fmla="*/ 170 h 274"/>
                <a:gd name="T50" fmla="*/ 370 w 470"/>
                <a:gd name="T51" fmla="*/ 173 h 274"/>
                <a:gd name="T52" fmla="*/ 298 w 470"/>
                <a:gd name="T53" fmla="*/ 214 h 274"/>
                <a:gd name="T54" fmla="*/ 285 w 470"/>
                <a:gd name="T55" fmla="*/ 162 h 274"/>
                <a:gd name="T56" fmla="*/ 360 w 470"/>
                <a:gd name="T57" fmla="*/ 164 h 274"/>
                <a:gd name="T58" fmla="*/ 195 w 470"/>
                <a:gd name="T59" fmla="*/ 157 h 274"/>
                <a:gd name="T60" fmla="*/ 267 w 470"/>
                <a:gd name="T61" fmla="*/ 116 h 274"/>
                <a:gd name="T62" fmla="*/ 275 w 470"/>
                <a:gd name="T63" fmla="*/ 118 h 274"/>
                <a:gd name="T64" fmla="*/ 203 w 470"/>
                <a:gd name="T65" fmla="*/ 159 h 274"/>
                <a:gd name="T66" fmla="*/ 190 w 470"/>
                <a:gd name="T67" fmla="*/ 107 h 274"/>
                <a:gd name="T68" fmla="*/ 265 w 470"/>
                <a:gd name="T69" fmla="*/ 109 h 274"/>
                <a:gd name="T70" fmla="*/ 100 w 470"/>
                <a:gd name="T71" fmla="*/ 102 h 274"/>
                <a:gd name="T72" fmla="*/ 172 w 470"/>
                <a:gd name="T73" fmla="*/ 61 h 274"/>
                <a:gd name="T74" fmla="*/ 180 w 470"/>
                <a:gd name="T75" fmla="*/ 63 h 274"/>
                <a:gd name="T76" fmla="*/ 109 w 470"/>
                <a:gd name="T77" fmla="*/ 105 h 274"/>
                <a:gd name="T78" fmla="*/ 96 w 470"/>
                <a:gd name="T79" fmla="*/ 52 h 274"/>
                <a:gd name="T80" fmla="*/ 171 w 470"/>
                <a:gd name="T81" fmla="*/ 55 h 274"/>
                <a:gd name="T82" fmla="*/ 90 w 470"/>
                <a:gd name="T83" fmla="*/ 52 h 274"/>
                <a:gd name="T84" fmla="*/ 86 w 470"/>
                <a:gd name="T85" fmla="*/ 9 h 274"/>
                <a:gd name="T86" fmla="*/ 90 w 470"/>
                <a:gd name="T87" fmla="*/ 58 h 274"/>
                <a:gd name="T88" fmla="*/ 15 w 470"/>
                <a:gd name="T89" fmla="*/ 56 h 274"/>
                <a:gd name="T90" fmla="*/ 185 w 470"/>
                <a:gd name="T91" fmla="*/ 113 h 274"/>
                <a:gd name="T92" fmla="*/ 110 w 470"/>
                <a:gd name="T93" fmla="*/ 111 h 274"/>
                <a:gd name="T94" fmla="*/ 279 w 470"/>
                <a:gd name="T95" fmla="*/ 168 h 274"/>
                <a:gd name="T96" fmla="*/ 204 w 470"/>
                <a:gd name="T97" fmla="*/ 165 h 274"/>
                <a:gd name="T98" fmla="*/ 374 w 470"/>
                <a:gd name="T99" fmla="*/ 222 h 274"/>
                <a:gd name="T100" fmla="*/ 299 w 470"/>
                <a:gd name="T101" fmla="*/ 220 h 274"/>
                <a:gd name="T102" fmla="*/ 380 w 470"/>
                <a:gd name="T103" fmla="*/ 223 h 274"/>
                <a:gd name="T104" fmla="*/ 384 w 470"/>
                <a:gd name="T105" fmla="*/ 266 h 274"/>
                <a:gd name="T106" fmla="*/ 380 w 470"/>
                <a:gd name="T107" fmla="*/ 216 h 274"/>
                <a:gd name="T108" fmla="*/ 455 w 470"/>
                <a:gd name="T109" fmla="*/ 219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70" h="274">
                  <a:moveTo>
                    <a:pt x="470" y="222"/>
                  </a:moveTo>
                  <a:cubicBezTo>
                    <a:pt x="470" y="222"/>
                    <a:pt x="470" y="222"/>
                    <a:pt x="470" y="222"/>
                  </a:cubicBezTo>
                  <a:cubicBezTo>
                    <a:pt x="470" y="222"/>
                    <a:pt x="470" y="222"/>
                    <a:pt x="470" y="222"/>
                  </a:cubicBezTo>
                  <a:cubicBezTo>
                    <a:pt x="470" y="222"/>
                    <a:pt x="470" y="222"/>
                    <a:pt x="470" y="222"/>
                  </a:cubicBezTo>
                  <a:cubicBezTo>
                    <a:pt x="470" y="221"/>
                    <a:pt x="470" y="221"/>
                    <a:pt x="470" y="221"/>
                  </a:cubicBezTo>
                  <a:cubicBezTo>
                    <a:pt x="470" y="221"/>
                    <a:pt x="469" y="220"/>
                    <a:pt x="469" y="220"/>
                  </a:cubicBezTo>
                  <a:cubicBezTo>
                    <a:pt x="469" y="220"/>
                    <a:pt x="469" y="220"/>
                    <a:pt x="469" y="220"/>
                  </a:cubicBezTo>
                  <a:cubicBezTo>
                    <a:pt x="469" y="219"/>
                    <a:pt x="469" y="219"/>
                    <a:pt x="468" y="219"/>
                  </a:cubicBezTo>
                  <a:cubicBezTo>
                    <a:pt x="374" y="165"/>
                    <a:pt x="374" y="165"/>
                    <a:pt x="374" y="165"/>
                  </a:cubicBezTo>
                  <a:cubicBezTo>
                    <a:pt x="279" y="110"/>
                    <a:pt x="279" y="110"/>
                    <a:pt x="279" y="110"/>
                  </a:cubicBezTo>
                  <a:cubicBezTo>
                    <a:pt x="184" y="55"/>
                    <a:pt x="184" y="55"/>
                    <a:pt x="184" y="55"/>
                  </a:cubicBezTo>
                  <a:cubicBezTo>
                    <a:pt x="90" y="1"/>
                    <a:pt x="90" y="1"/>
                    <a:pt x="90" y="1"/>
                  </a:cubicBezTo>
                  <a:cubicBezTo>
                    <a:pt x="90" y="1"/>
                    <a:pt x="90" y="1"/>
                    <a:pt x="90" y="1"/>
                  </a:cubicBezTo>
                  <a:cubicBezTo>
                    <a:pt x="89" y="1"/>
                    <a:pt x="89" y="0"/>
                    <a:pt x="89" y="0"/>
                  </a:cubicBezTo>
                  <a:cubicBezTo>
                    <a:pt x="88" y="0"/>
                    <a:pt x="88" y="0"/>
                    <a:pt x="88" y="0"/>
                  </a:cubicBezTo>
                  <a:cubicBezTo>
                    <a:pt x="88" y="0"/>
                    <a:pt x="88" y="0"/>
                    <a:pt x="88" y="0"/>
                  </a:cubicBezTo>
                  <a:cubicBezTo>
                    <a:pt x="88" y="0"/>
                    <a:pt x="87" y="1"/>
                    <a:pt x="87" y="1"/>
                  </a:cubicBezTo>
                  <a:cubicBezTo>
                    <a:pt x="87" y="1"/>
                    <a:pt x="87" y="1"/>
                    <a:pt x="87" y="1"/>
                  </a:cubicBezTo>
                  <a:cubicBezTo>
                    <a:pt x="1" y="50"/>
                    <a:pt x="1" y="50"/>
                    <a:pt x="1" y="50"/>
                  </a:cubicBezTo>
                  <a:cubicBezTo>
                    <a:pt x="1" y="50"/>
                    <a:pt x="1" y="50"/>
                    <a:pt x="1" y="50"/>
                  </a:cubicBezTo>
                  <a:cubicBezTo>
                    <a:pt x="1" y="50"/>
                    <a:pt x="1" y="51"/>
                    <a:pt x="0" y="51"/>
                  </a:cubicBezTo>
                  <a:cubicBezTo>
                    <a:pt x="0" y="51"/>
                    <a:pt x="0" y="51"/>
                    <a:pt x="0" y="51"/>
                  </a:cubicBezTo>
                  <a:cubicBezTo>
                    <a:pt x="0" y="52"/>
                    <a:pt x="0" y="52"/>
                    <a:pt x="0" y="53"/>
                  </a:cubicBezTo>
                  <a:cubicBezTo>
                    <a:pt x="0" y="53"/>
                    <a:pt x="0" y="53"/>
                    <a:pt x="0" y="53"/>
                  </a:cubicBezTo>
                  <a:cubicBezTo>
                    <a:pt x="0" y="53"/>
                    <a:pt x="0" y="53"/>
                    <a:pt x="0" y="53"/>
                  </a:cubicBezTo>
                  <a:cubicBezTo>
                    <a:pt x="0" y="53"/>
                    <a:pt x="0" y="53"/>
                    <a:pt x="0" y="53"/>
                  </a:cubicBezTo>
                  <a:cubicBezTo>
                    <a:pt x="0" y="53"/>
                    <a:pt x="0" y="54"/>
                    <a:pt x="0" y="54"/>
                  </a:cubicBezTo>
                  <a:cubicBezTo>
                    <a:pt x="0" y="54"/>
                    <a:pt x="0" y="54"/>
                    <a:pt x="0" y="54"/>
                  </a:cubicBezTo>
                  <a:cubicBezTo>
                    <a:pt x="1" y="55"/>
                    <a:pt x="1" y="55"/>
                    <a:pt x="1" y="55"/>
                  </a:cubicBezTo>
                  <a:cubicBezTo>
                    <a:pt x="1" y="55"/>
                    <a:pt x="1" y="55"/>
                    <a:pt x="1" y="55"/>
                  </a:cubicBezTo>
                  <a:cubicBezTo>
                    <a:pt x="96" y="110"/>
                    <a:pt x="96" y="110"/>
                    <a:pt x="96" y="110"/>
                  </a:cubicBezTo>
                  <a:cubicBezTo>
                    <a:pt x="191" y="165"/>
                    <a:pt x="191" y="165"/>
                    <a:pt x="191" y="165"/>
                  </a:cubicBezTo>
                  <a:cubicBezTo>
                    <a:pt x="285" y="219"/>
                    <a:pt x="285" y="219"/>
                    <a:pt x="285" y="219"/>
                  </a:cubicBezTo>
                  <a:cubicBezTo>
                    <a:pt x="380" y="274"/>
                    <a:pt x="380" y="274"/>
                    <a:pt x="380" y="274"/>
                  </a:cubicBezTo>
                  <a:cubicBezTo>
                    <a:pt x="380" y="274"/>
                    <a:pt x="380" y="274"/>
                    <a:pt x="380" y="274"/>
                  </a:cubicBezTo>
                  <a:cubicBezTo>
                    <a:pt x="381" y="274"/>
                    <a:pt x="381" y="274"/>
                    <a:pt x="382" y="274"/>
                  </a:cubicBezTo>
                  <a:cubicBezTo>
                    <a:pt x="382" y="274"/>
                    <a:pt x="382" y="274"/>
                    <a:pt x="382" y="274"/>
                  </a:cubicBezTo>
                  <a:cubicBezTo>
                    <a:pt x="382" y="274"/>
                    <a:pt x="382" y="274"/>
                    <a:pt x="382" y="274"/>
                  </a:cubicBezTo>
                  <a:cubicBezTo>
                    <a:pt x="382" y="274"/>
                    <a:pt x="382" y="274"/>
                    <a:pt x="382" y="274"/>
                  </a:cubicBezTo>
                  <a:cubicBezTo>
                    <a:pt x="382" y="274"/>
                    <a:pt x="382" y="274"/>
                    <a:pt x="382" y="274"/>
                  </a:cubicBezTo>
                  <a:cubicBezTo>
                    <a:pt x="382" y="274"/>
                    <a:pt x="383" y="274"/>
                    <a:pt x="383" y="274"/>
                  </a:cubicBezTo>
                  <a:cubicBezTo>
                    <a:pt x="383" y="274"/>
                    <a:pt x="383" y="274"/>
                    <a:pt x="383" y="274"/>
                  </a:cubicBezTo>
                  <a:cubicBezTo>
                    <a:pt x="468" y="225"/>
                    <a:pt x="468" y="225"/>
                    <a:pt x="468" y="225"/>
                  </a:cubicBezTo>
                  <a:cubicBezTo>
                    <a:pt x="469" y="225"/>
                    <a:pt x="469" y="225"/>
                    <a:pt x="469" y="225"/>
                  </a:cubicBezTo>
                  <a:cubicBezTo>
                    <a:pt x="469" y="224"/>
                    <a:pt x="469" y="224"/>
                    <a:pt x="469" y="224"/>
                  </a:cubicBezTo>
                  <a:cubicBezTo>
                    <a:pt x="469" y="224"/>
                    <a:pt x="470" y="224"/>
                    <a:pt x="470" y="223"/>
                  </a:cubicBezTo>
                  <a:cubicBezTo>
                    <a:pt x="470" y="223"/>
                    <a:pt x="470" y="223"/>
                    <a:pt x="470" y="222"/>
                  </a:cubicBezTo>
                  <a:close/>
                  <a:moveTo>
                    <a:pt x="290" y="212"/>
                  </a:moveTo>
                  <a:cubicBezTo>
                    <a:pt x="286" y="168"/>
                    <a:pt x="286" y="168"/>
                    <a:pt x="286" y="168"/>
                  </a:cubicBezTo>
                  <a:cubicBezTo>
                    <a:pt x="361" y="170"/>
                    <a:pt x="361" y="170"/>
                    <a:pt x="361" y="170"/>
                  </a:cubicBezTo>
                  <a:lnTo>
                    <a:pt x="290" y="212"/>
                  </a:lnTo>
                  <a:close/>
                  <a:moveTo>
                    <a:pt x="370" y="173"/>
                  </a:moveTo>
                  <a:cubicBezTo>
                    <a:pt x="373" y="216"/>
                    <a:pt x="373" y="216"/>
                    <a:pt x="373" y="216"/>
                  </a:cubicBezTo>
                  <a:cubicBezTo>
                    <a:pt x="298" y="214"/>
                    <a:pt x="298" y="214"/>
                    <a:pt x="298" y="214"/>
                  </a:cubicBezTo>
                  <a:lnTo>
                    <a:pt x="370" y="173"/>
                  </a:lnTo>
                  <a:close/>
                  <a:moveTo>
                    <a:pt x="285" y="162"/>
                  </a:moveTo>
                  <a:cubicBezTo>
                    <a:pt x="281" y="118"/>
                    <a:pt x="281" y="118"/>
                    <a:pt x="281" y="118"/>
                  </a:cubicBezTo>
                  <a:cubicBezTo>
                    <a:pt x="360" y="164"/>
                    <a:pt x="360" y="164"/>
                    <a:pt x="360" y="164"/>
                  </a:cubicBezTo>
                  <a:lnTo>
                    <a:pt x="285" y="162"/>
                  </a:lnTo>
                  <a:close/>
                  <a:moveTo>
                    <a:pt x="195" y="157"/>
                  </a:moveTo>
                  <a:cubicBezTo>
                    <a:pt x="191" y="113"/>
                    <a:pt x="191" y="113"/>
                    <a:pt x="191" y="113"/>
                  </a:cubicBezTo>
                  <a:cubicBezTo>
                    <a:pt x="267" y="116"/>
                    <a:pt x="267" y="116"/>
                    <a:pt x="267" y="116"/>
                  </a:cubicBezTo>
                  <a:lnTo>
                    <a:pt x="195" y="157"/>
                  </a:lnTo>
                  <a:close/>
                  <a:moveTo>
                    <a:pt x="275" y="118"/>
                  </a:moveTo>
                  <a:cubicBezTo>
                    <a:pt x="279" y="161"/>
                    <a:pt x="279" y="161"/>
                    <a:pt x="279" y="161"/>
                  </a:cubicBezTo>
                  <a:cubicBezTo>
                    <a:pt x="203" y="159"/>
                    <a:pt x="203" y="159"/>
                    <a:pt x="203" y="159"/>
                  </a:cubicBezTo>
                  <a:lnTo>
                    <a:pt x="275" y="118"/>
                  </a:lnTo>
                  <a:close/>
                  <a:moveTo>
                    <a:pt x="190" y="107"/>
                  </a:moveTo>
                  <a:cubicBezTo>
                    <a:pt x="187" y="64"/>
                    <a:pt x="187" y="64"/>
                    <a:pt x="187" y="64"/>
                  </a:cubicBezTo>
                  <a:cubicBezTo>
                    <a:pt x="265" y="109"/>
                    <a:pt x="265" y="109"/>
                    <a:pt x="265" y="109"/>
                  </a:cubicBezTo>
                  <a:lnTo>
                    <a:pt x="190" y="107"/>
                  </a:lnTo>
                  <a:close/>
                  <a:moveTo>
                    <a:pt x="100" y="102"/>
                  </a:moveTo>
                  <a:cubicBezTo>
                    <a:pt x="96" y="59"/>
                    <a:pt x="96" y="59"/>
                    <a:pt x="96" y="59"/>
                  </a:cubicBezTo>
                  <a:cubicBezTo>
                    <a:pt x="172" y="61"/>
                    <a:pt x="172" y="61"/>
                    <a:pt x="172" y="61"/>
                  </a:cubicBezTo>
                  <a:lnTo>
                    <a:pt x="100" y="102"/>
                  </a:lnTo>
                  <a:close/>
                  <a:moveTo>
                    <a:pt x="180" y="63"/>
                  </a:moveTo>
                  <a:cubicBezTo>
                    <a:pt x="184" y="107"/>
                    <a:pt x="184" y="107"/>
                    <a:pt x="184" y="107"/>
                  </a:cubicBezTo>
                  <a:cubicBezTo>
                    <a:pt x="109" y="105"/>
                    <a:pt x="109" y="105"/>
                    <a:pt x="109" y="105"/>
                  </a:cubicBezTo>
                  <a:lnTo>
                    <a:pt x="180" y="63"/>
                  </a:lnTo>
                  <a:close/>
                  <a:moveTo>
                    <a:pt x="96" y="52"/>
                  </a:moveTo>
                  <a:cubicBezTo>
                    <a:pt x="92" y="9"/>
                    <a:pt x="92" y="9"/>
                    <a:pt x="92" y="9"/>
                  </a:cubicBezTo>
                  <a:cubicBezTo>
                    <a:pt x="171" y="55"/>
                    <a:pt x="171" y="55"/>
                    <a:pt x="171" y="55"/>
                  </a:cubicBezTo>
                  <a:lnTo>
                    <a:pt x="96" y="52"/>
                  </a:lnTo>
                  <a:close/>
                  <a:moveTo>
                    <a:pt x="90" y="52"/>
                  </a:moveTo>
                  <a:cubicBezTo>
                    <a:pt x="14" y="50"/>
                    <a:pt x="14" y="50"/>
                    <a:pt x="14" y="50"/>
                  </a:cubicBezTo>
                  <a:cubicBezTo>
                    <a:pt x="86" y="9"/>
                    <a:pt x="86" y="9"/>
                    <a:pt x="86" y="9"/>
                  </a:cubicBezTo>
                  <a:lnTo>
                    <a:pt x="90" y="52"/>
                  </a:lnTo>
                  <a:close/>
                  <a:moveTo>
                    <a:pt x="90" y="58"/>
                  </a:moveTo>
                  <a:cubicBezTo>
                    <a:pt x="94" y="102"/>
                    <a:pt x="94" y="102"/>
                    <a:pt x="94" y="102"/>
                  </a:cubicBezTo>
                  <a:cubicBezTo>
                    <a:pt x="15" y="56"/>
                    <a:pt x="15" y="56"/>
                    <a:pt x="15" y="56"/>
                  </a:cubicBezTo>
                  <a:lnTo>
                    <a:pt x="90" y="58"/>
                  </a:lnTo>
                  <a:close/>
                  <a:moveTo>
                    <a:pt x="185" y="113"/>
                  </a:moveTo>
                  <a:cubicBezTo>
                    <a:pt x="189" y="156"/>
                    <a:pt x="189" y="156"/>
                    <a:pt x="189" y="156"/>
                  </a:cubicBezTo>
                  <a:cubicBezTo>
                    <a:pt x="110" y="111"/>
                    <a:pt x="110" y="111"/>
                    <a:pt x="110" y="111"/>
                  </a:cubicBezTo>
                  <a:lnTo>
                    <a:pt x="185" y="113"/>
                  </a:lnTo>
                  <a:close/>
                  <a:moveTo>
                    <a:pt x="279" y="168"/>
                  </a:moveTo>
                  <a:cubicBezTo>
                    <a:pt x="283" y="211"/>
                    <a:pt x="283" y="211"/>
                    <a:pt x="283" y="211"/>
                  </a:cubicBezTo>
                  <a:cubicBezTo>
                    <a:pt x="204" y="165"/>
                    <a:pt x="204" y="165"/>
                    <a:pt x="204" y="165"/>
                  </a:cubicBezTo>
                  <a:lnTo>
                    <a:pt x="279" y="168"/>
                  </a:lnTo>
                  <a:close/>
                  <a:moveTo>
                    <a:pt x="374" y="222"/>
                  </a:moveTo>
                  <a:cubicBezTo>
                    <a:pt x="378" y="266"/>
                    <a:pt x="378" y="266"/>
                    <a:pt x="378" y="266"/>
                  </a:cubicBezTo>
                  <a:cubicBezTo>
                    <a:pt x="299" y="220"/>
                    <a:pt x="299" y="220"/>
                    <a:pt x="299" y="220"/>
                  </a:cubicBezTo>
                  <a:lnTo>
                    <a:pt x="374" y="222"/>
                  </a:lnTo>
                  <a:close/>
                  <a:moveTo>
                    <a:pt x="380" y="223"/>
                  </a:moveTo>
                  <a:cubicBezTo>
                    <a:pt x="456" y="225"/>
                    <a:pt x="456" y="225"/>
                    <a:pt x="456" y="225"/>
                  </a:cubicBezTo>
                  <a:cubicBezTo>
                    <a:pt x="384" y="266"/>
                    <a:pt x="384" y="266"/>
                    <a:pt x="384" y="266"/>
                  </a:cubicBezTo>
                  <a:lnTo>
                    <a:pt x="380" y="223"/>
                  </a:lnTo>
                  <a:close/>
                  <a:moveTo>
                    <a:pt x="380" y="216"/>
                  </a:moveTo>
                  <a:cubicBezTo>
                    <a:pt x="376" y="173"/>
                    <a:pt x="376" y="173"/>
                    <a:pt x="376" y="173"/>
                  </a:cubicBezTo>
                  <a:cubicBezTo>
                    <a:pt x="455" y="219"/>
                    <a:pt x="455" y="219"/>
                    <a:pt x="455" y="219"/>
                  </a:cubicBezTo>
                  <a:lnTo>
                    <a:pt x="380" y="216"/>
                  </a:lnTo>
                  <a:close/>
                </a:path>
              </a:pathLst>
            </a:custGeom>
            <a:solidFill>
              <a:srgbClr val="B59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36" name="Freeform 1703"/>
            <p:cNvSpPr>
              <a:spLocks noEditPoints="1"/>
            </p:cNvSpPr>
            <p:nvPr/>
          </p:nvSpPr>
          <p:spPr bwMode="auto">
            <a:xfrm>
              <a:off x="868363" y="1092200"/>
              <a:ext cx="1171575" cy="885825"/>
            </a:xfrm>
            <a:custGeom>
              <a:avLst/>
              <a:gdLst>
                <a:gd name="T0" fmla="*/ 383 w 385"/>
                <a:gd name="T1" fmla="*/ 219 h 291"/>
                <a:gd name="T2" fmla="*/ 289 w 385"/>
                <a:gd name="T3" fmla="*/ 165 h 291"/>
                <a:gd name="T4" fmla="*/ 194 w 385"/>
                <a:gd name="T5" fmla="*/ 110 h 291"/>
                <a:gd name="T6" fmla="*/ 99 w 385"/>
                <a:gd name="T7" fmla="*/ 55 h 291"/>
                <a:gd name="T8" fmla="*/ 5 w 385"/>
                <a:gd name="T9" fmla="*/ 1 h 291"/>
                <a:gd name="T10" fmla="*/ 2 w 385"/>
                <a:gd name="T11" fmla="*/ 1 h 291"/>
                <a:gd name="T12" fmla="*/ 0 w 385"/>
                <a:gd name="T13" fmla="*/ 3 h 291"/>
                <a:gd name="T14" fmla="*/ 0 w 385"/>
                <a:gd name="T15" fmla="*/ 69 h 291"/>
                <a:gd name="T16" fmla="*/ 2 w 385"/>
                <a:gd name="T17" fmla="*/ 72 h 291"/>
                <a:gd name="T18" fmla="*/ 96 w 385"/>
                <a:gd name="T19" fmla="*/ 127 h 291"/>
                <a:gd name="T20" fmla="*/ 191 w 385"/>
                <a:gd name="T21" fmla="*/ 181 h 291"/>
                <a:gd name="T22" fmla="*/ 286 w 385"/>
                <a:gd name="T23" fmla="*/ 236 h 291"/>
                <a:gd name="T24" fmla="*/ 380 w 385"/>
                <a:gd name="T25" fmla="*/ 291 h 291"/>
                <a:gd name="T26" fmla="*/ 382 w 385"/>
                <a:gd name="T27" fmla="*/ 291 h 291"/>
                <a:gd name="T28" fmla="*/ 383 w 385"/>
                <a:gd name="T29" fmla="*/ 291 h 291"/>
                <a:gd name="T30" fmla="*/ 385 w 385"/>
                <a:gd name="T31" fmla="*/ 288 h 291"/>
                <a:gd name="T32" fmla="*/ 385 w 385"/>
                <a:gd name="T33" fmla="*/ 222 h 291"/>
                <a:gd name="T34" fmla="*/ 383 w 385"/>
                <a:gd name="T35" fmla="*/ 219 h 291"/>
                <a:gd name="T36" fmla="*/ 6 w 385"/>
                <a:gd name="T37" fmla="*/ 9 h 291"/>
                <a:gd name="T38" fmla="*/ 95 w 385"/>
                <a:gd name="T39" fmla="*/ 60 h 291"/>
                <a:gd name="T40" fmla="*/ 95 w 385"/>
                <a:gd name="T41" fmla="*/ 119 h 291"/>
                <a:gd name="T42" fmla="*/ 6 w 385"/>
                <a:gd name="T43" fmla="*/ 68 h 291"/>
                <a:gd name="T44" fmla="*/ 6 w 385"/>
                <a:gd name="T45" fmla="*/ 9 h 291"/>
                <a:gd name="T46" fmla="*/ 101 w 385"/>
                <a:gd name="T47" fmla="*/ 63 h 291"/>
                <a:gd name="T48" fmla="*/ 189 w 385"/>
                <a:gd name="T49" fmla="*/ 114 h 291"/>
                <a:gd name="T50" fmla="*/ 189 w 385"/>
                <a:gd name="T51" fmla="*/ 173 h 291"/>
                <a:gd name="T52" fmla="*/ 101 w 385"/>
                <a:gd name="T53" fmla="*/ 122 h 291"/>
                <a:gd name="T54" fmla="*/ 101 w 385"/>
                <a:gd name="T55" fmla="*/ 63 h 291"/>
                <a:gd name="T56" fmla="*/ 196 w 385"/>
                <a:gd name="T57" fmla="*/ 118 h 291"/>
                <a:gd name="T58" fmla="*/ 284 w 385"/>
                <a:gd name="T59" fmla="*/ 169 h 291"/>
                <a:gd name="T60" fmla="*/ 284 w 385"/>
                <a:gd name="T61" fmla="*/ 228 h 291"/>
                <a:gd name="T62" fmla="*/ 196 w 385"/>
                <a:gd name="T63" fmla="*/ 177 h 291"/>
                <a:gd name="T64" fmla="*/ 196 w 385"/>
                <a:gd name="T65" fmla="*/ 118 h 291"/>
                <a:gd name="T66" fmla="*/ 379 w 385"/>
                <a:gd name="T67" fmla="*/ 283 h 291"/>
                <a:gd name="T68" fmla="*/ 290 w 385"/>
                <a:gd name="T69" fmla="*/ 232 h 291"/>
                <a:gd name="T70" fmla="*/ 290 w 385"/>
                <a:gd name="T71" fmla="*/ 173 h 291"/>
                <a:gd name="T72" fmla="*/ 379 w 385"/>
                <a:gd name="T73" fmla="*/ 224 h 291"/>
                <a:gd name="T74" fmla="*/ 379 w 385"/>
                <a:gd name="T75" fmla="*/ 283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5" h="291">
                  <a:moveTo>
                    <a:pt x="383" y="219"/>
                  </a:moveTo>
                  <a:cubicBezTo>
                    <a:pt x="289" y="165"/>
                    <a:pt x="289" y="165"/>
                    <a:pt x="289" y="165"/>
                  </a:cubicBezTo>
                  <a:cubicBezTo>
                    <a:pt x="194" y="110"/>
                    <a:pt x="194" y="110"/>
                    <a:pt x="194" y="110"/>
                  </a:cubicBezTo>
                  <a:cubicBezTo>
                    <a:pt x="99" y="55"/>
                    <a:pt x="99" y="55"/>
                    <a:pt x="99" y="55"/>
                  </a:cubicBezTo>
                  <a:cubicBezTo>
                    <a:pt x="5" y="1"/>
                    <a:pt x="5" y="1"/>
                    <a:pt x="5" y="1"/>
                  </a:cubicBezTo>
                  <a:cubicBezTo>
                    <a:pt x="4" y="0"/>
                    <a:pt x="3" y="0"/>
                    <a:pt x="2" y="1"/>
                  </a:cubicBezTo>
                  <a:cubicBezTo>
                    <a:pt x="1" y="1"/>
                    <a:pt x="0" y="2"/>
                    <a:pt x="0" y="3"/>
                  </a:cubicBezTo>
                  <a:cubicBezTo>
                    <a:pt x="0" y="69"/>
                    <a:pt x="0" y="69"/>
                    <a:pt x="0" y="69"/>
                  </a:cubicBezTo>
                  <a:cubicBezTo>
                    <a:pt x="0" y="71"/>
                    <a:pt x="1" y="72"/>
                    <a:pt x="2" y="72"/>
                  </a:cubicBezTo>
                  <a:cubicBezTo>
                    <a:pt x="96" y="127"/>
                    <a:pt x="96" y="127"/>
                    <a:pt x="96" y="127"/>
                  </a:cubicBezTo>
                  <a:cubicBezTo>
                    <a:pt x="191" y="181"/>
                    <a:pt x="191" y="181"/>
                    <a:pt x="191" y="181"/>
                  </a:cubicBezTo>
                  <a:cubicBezTo>
                    <a:pt x="286" y="236"/>
                    <a:pt x="286" y="236"/>
                    <a:pt x="286" y="236"/>
                  </a:cubicBezTo>
                  <a:cubicBezTo>
                    <a:pt x="380" y="291"/>
                    <a:pt x="380" y="291"/>
                    <a:pt x="380" y="291"/>
                  </a:cubicBezTo>
                  <a:cubicBezTo>
                    <a:pt x="381" y="291"/>
                    <a:pt x="381" y="291"/>
                    <a:pt x="382" y="291"/>
                  </a:cubicBezTo>
                  <a:cubicBezTo>
                    <a:pt x="382" y="291"/>
                    <a:pt x="383" y="291"/>
                    <a:pt x="383" y="291"/>
                  </a:cubicBezTo>
                  <a:cubicBezTo>
                    <a:pt x="384" y="290"/>
                    <a:pt x="385" y="289"/>
                    <a:pt x="385" y="288"/>
                  </a:cubicBezTo>
                  <a:cubicBezTo>
                    <a:pt x="385" y="222"/>
                    <a:pt x="385" y="222"/>
                    <a:pt x="385" y="222"/>
                  </a:cubicBezTo>
                  <a:cubicBezTo>
                    <a:pt x="385" y="221"/>
                    <a:pt x="384" y="220"/>
                    <a:pt x="383" y="219"/>
                  </a:cubicBezTo>
                  <a:close/>
                  <a:moveTo>
                    <a:pt x="6" y="9"/>
                  </a:moveTo>
                  <a:cubicBezTo>
                    <a:pt x="95" y="60"/>
                    <a:pt x="95" y="60"/>
                    <a:pt x="95" y="60"/>
                  </a:cubicBezTo>
                  <a:cubicBezTo>
                    <a:pt x="95" y="119"/>
                    <a:pt x="95" y="119"/>
                    <a:pt x="95" y="119"/>
                  </a:cubicBezTo>
                  <a:cubicBezTo>
                    <a:pt x="6" y="68"/>
                    <a:pt x="6" y="68"/>
                    <a:pt x="6" y="68"/>
                  </a:cubicBezTo>
                  <a:lnTo>
                    <a:pt x="6" y="9"/>
                  </a:lnTo>
                  <a:close/>
                  <a:moveTo>
                    <a:pt x="101" y="63"/>
                  </a:moveTo>
                  <a:cubicBezTo>
                    <a:pt x="189" y="114"/>
                    <a:pt x="189" y="114"/>
                    <a:pt x="189" y="114"/>
                  </a:cubicBezTo>
                  <a:cubicBezTo>
                    <a:pt x="189" y="173"/>
                    <a:pt x="189" y="173"/>
                    <a:pt x="189" y="173"/>
                  </a:cubicBezTo>
                  <a:cubicBezTo>
                    <a:pt x="101" y="122"/>
                    <a:pt x="101" y="122"/>
                    <a:pt x="101" y="122"/>
                  </a:cubicBezTo>
                  <a:lnTo>
                    <a:pt x="101" y="63"/>
                  </a:lnTo>
                  <a:close/>
                  <a:moveTo>
                    <a:pt x="196" y="118"/>
                  </a:moveTo>
                  <a:cubicBezTo>
                    <a:pt x="284" y="169"/>
                    <a:pt x="284" y="169"/>
                    <a:pt x="284" y="169"/>
                  </a:cubicBezTo>
                  <a:cubicBezTo>
                    <a:pt x="284" y="228"/>
                    <a:pt x="284" y="228"/>
                    <a:pt x="284" y="228"/>
                  </a:cubicBezTo>
                  <a:cubicBezTo>
                    <a:pt x="196" y="177"/>
                    <a:pt x="196" y="177"/>
                    <a:pt x="196" y="177"/>
                  </a:cubicBezTo>
                  <a:lnTo>
                    <a:pt x="196" y="118"/>
                  </a:lnTo>
                  <a:close/>
                  <a:moveTo>
                    <a:pt x="379" y="283"/>
                  </a:moveTo>
                  <a:cubicBezTo>
                    <a:pt x="290" y="232"/>
                    <a:pt x="290" y="232"/>
                    <a:pt x="290" y="232"/>
                  </a:cubicBezTo>
                  <a:cubicBezTo>
                    <a:pt x="290" y="173"/>
                    <a:pt x="290" y="173"/>
                    <a:pt x="290" y="173"/>
                  </a:cubicBezTo>
                  <a:cubicBezTo>
                    <a:pt x="379" y="224"/>
                    <a:pt x="379" y="224"/>
                    <a:pt x="379" y="224"/>
                  </a:cubicBezTo>
                  <a:lnTo>
                    <a:pt x="379" y="283"/>
                  </a:lnTo>
                  <a:close/>
                </a:path>
              </a:pathLst>
            </a:custGeom>
            <a:solidFill>
              <a:srgbClr val="E0C2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37" name="Freeform 1704"/>
            <p:cNvSpPr>
              <a:spLocks noEditPoints="1"/>
            </p:cNvSpPr>
            <p:nvPr/>
          </p:nvSpPr>
          <p:spPr bwMode="auto">
            <a:xfrm>
              <a:off x="609600" y="1092200"/>
              <a:ext cx="1430338" cy="1035050"/>
            </a:xfrm>
            <a:custGeom>
              <a:avLst/>
              <a:gdLst>
                <a:gd name="T0" fmla="*/ 470 w 470"/>
                <a:gd name="T1" fmla="*/ 222 h 340"/>
                <a:gd name="T2" fmla="*/ 470 w 470"/>
                <a:gd name="T3" fmla="*/ 222 h 340"/>
                <a:gd name="T4" fmla="*/ 469 w 470"/>
                <a:gd name="T5" fmla="*/ 220 h 340"/>
                <a:gd name="T6" fmla="*/ 468 w 470"/>
                <a:gd name="T7" fmla="*/ 219 h 340"/>
                <a:gd name="T8" fmla="*/ 279 w 470"/>
                <a:gd name="T9" fmla="*/ 110 h 340"/>
                <a:gd name="T10" fmla="*/ 90 w 470"/>
                <a:gd name="T11" fmla="*/ 1 h 340"/>
                <a:gd name="T12" fmla="*/ 89 w 470"/>
                <a:gd name="T13" fmla="*/ 0 h 340"/>
                <a:gd name="T14" fmla="*/ 88 w 470"/>
                <a:gd name="T15" fmla="*/ 0 h 340"/>
                <a:gd name="T16" fmla="*/ 87 w 470"/>
                <a:gd name="T17" fmla="*/ 1 h 340"/>
                <a:gd name="T18" fmla="*/ 1 w 470"/>
                <a:gd name="T19" fmla="*/ 50 h 340"/>
                <a:gd name="T20" fmla="*/ 0 w 470"/>
                <a:gd name="T21" fmla="*/ 51 h 340"/>
                <a:gd name="T22" fmla="*/ 0 w 470"/>
                <a:gd name="T23" fmla="*/ 53 h 340"/>
                <a:gd name="T24" fmla="*/ 0 w 470"/>
                <a:gd name="T25" fmla="*/ 119 h 340"/>
                <a:gd name="T26" fmla="*/ 96 w 470"/>
                <a:gd name="T27" fmla="*/ 176 h 340"/>
                <a:gd name="T28" fmla="*/ 285 w 470"/>
                <a:gd name="T29" fmla="*/ 285 h 340"/>
                <a:gd name="T30" fmla="*/ 382 w 470"/>
                <a:gd name="T31" fmla="*/ 340 h 340"/>
                <a:gd name="T32" fmla="*/ 385 w 470"/>
                <a:gd name="T33" fmla="*/ 337 h 340"/>
                <a:gd name="T34" fmla="*/ 468 w 470"/>
                <a:gd name="T35" fmla="*/ 225 h 340"/>
                <a:gd name="T36" fmla="*/ 469 w 470"/>
                <a:gd name="T37" fmla="*/ 224 h 340"/>
                <a:gd name="T38" fmla="*/ 470 w 470"/>
                <a:gd name="T39" fmla="*/ 222 h 340"/>
                <a:gd name="T40" fmla="*/ 286 w 470"/>
                <a:gd name="T41" fmla="*/ 168 h 340"/>
                <a:gd name="T42" fmla="*/ 290 w 470"/>
                <a:gd name="T43" fmla="*/ 211 h 340"/>
                <a:gd name="T44" fmla="*/ 204 w 470"/>
                <a:gd name="T45" fmla="*/ 165 h 340"/>
                <a:gd name="T46" fmla="*/ 283 w 470"/>
                <a:gd name="T47" fmla="*/ 211 h 340"/>
                <a:gd name="T48" fmla="*/ 275 w 470"/>
                <a:gd name="T49" fmla="*/ 118 h 340"/>
                <a:gd name="T50" fmla="*/ 203 w 470"/>
                <a:gd name="T51" fmla="*/ 159 h 340"/>
                <a:gd name="T52" fmla="*/ 191 w 470"/>
                <a:gd name="T53" fmla="*/ 113 h 340"/>
                <a:gd name="T54" fmla="*/ 195 w 470"/>
                <a:gd name="T55" fmla="*/ 157 h 340"/>
                <a:gd name="T56" fmla="*/ 110 w 470"/>
                <a:gd name="T57" fmla="*/ 111 h 340"/>
                <a:gd name="T58" fmla="*/ 189 w 470"/>
                <a:gd name="T59" fmla="*/ 156 h 340"/>
                <a:gd name="T60" fmla="*/ 180 w 470"/>
                <a:gd name="T61" fmla="*/ 63 h 340"/>
                <a:gd name="T62" fmla="*/ 109 w 470"/>
                <a:gd name="T63" fmla="*/ 104 h 340"/>
                <a:gd name="T64" fmla="*/ 96 w 470"/>
                <a:gd name="T65" fmla="*/ 58 h 340"/>
                <a:gd name="T66" fmla="*/ 100 w 470"/>
                <a:gd name="T67" fmla="*/ 102 h 340"/>
                <a:gd name="T68" fmla="*/ 15 w 470"/>
                <a:gd name="T69" fmla="*/ 56 h 340"/>
                <a:gd name="T70" fmla="*/ 94 w 470"/>
                <a:gd name="T71" fmla="*/ 102 h 340"/>
                <a:gd name="T72" fmla="*/ 374 w 470"/>
                <a:gd name="T73" fmla="*/ 222 h 340"/>
                <a:gd name="T74" fmla="*/ 299 w 470"/>
                <a:gd name="T75" fmla="*/ 220 h 340"/>
                <a:gd name="T76" fmla="*/ 370 w 470"/>
                <a:gd name="T77" fmla="*/ 172 h 340"/>
                <a:gd name="T78" fmla="*/ 298 w 470"/>
                <a:gd name="T79" fmla="*/ 214 h 340"/>
                <a:gd name="T80" fmla="*/ 281 w 470"/>
                <a:gd name="T81" fmla="*/ 118 h 340"/>
                <a:gd name="T82" fmla="*/ 285 w 470"/>
                <a:gd name="T83" fmla="*/ 162 h 340"/>
                <a:gd name="T84" fmla="*/ 187 w 470"/>
                <a:gd name="T85" fmla="*/ 64 h 340"/>
                <a:gd name="T86" fmla="*/ 190 w 470"/>
                <a:gd name="T87" fmla="*/ 107 h 340"/>
                <a:gd name="T88" fmla="*/ 92 w 470"/>
                <a:gd name="T89" fmla="*/ 9 h 340"/>
                <a:gd name="T90" fmla="*/ 96 w 470"/>
                <a:gd name="T91" fmla="*/ 52 h 340"/>
                <a:gd name="T92" fmla="*/ 14 w 470"/>
                <a:gd name="T93" fmla="*/ 50 h 340"/>
                <a:gd name="T94" fmla="*/ 90 w 470"/>
                <a:gd name="T95" fmla="*/ 52 h 340"/>
                <a:gd name="T96" fmla="*/ 380 w 470"/>
                <a:gd name="T97" fmla="*/ 222 h 340"/>
                <a:gd name="T98" fmla="*/ 384 w 470"/>
                <a:gd name="T99" fmla="*/ 266 h 340"/>
                <a:gd name="T100" fmla="*/ 376 w 470"/>
                <a:gd name="T101" fmla="*/ 173 h 340"/>
                <a:gd name="T102" fmla="*/ 380 w 470"/>
                <a:gd name="T103" fmla="*/ 216 h 340"/>
                <a:gd name="T104" fmla="*/ 94 w 470"/>
                <a:gd name="T105" fmla="*/ 109 h 340"/>
                <a:gd name="T106" fmla="*/ 6 w 470"/>
                <a:gd name="T107" fmla="*/ 117 h 340"/>
                <a:gd name="T108" fmla="*/ 101 w 470"/>
                <a:gd name="T109" fmla="*/ 113 h 340"/>
                <a:gd name="T110" fmla="*/ 189 w 470"/>
                <a:gd name="T111" fmla="*/ 223 h 340"/>
                <a:gd name="T112" fmla="*/ 101 w 470"/>
                <a:gd name="T113" fmla="*/ 113 h 340"/>
                <a:gd name="T114" fmla="*/ 284 w 470"/>
                <a:gd name="T115" fmla="*/ 218 h 340"/>
                <a:gd name="T116" fmla="*/ 195 w 470"/>
                <a:gd name="T117" fmla="*/ 226 h 340"/>
                <a:gd name="T118" fmla="*/ 290 w 470"/>
                <a:gd name="T119" fmla="*/ 281 h 340"/>
                <a:gd name="T120" fmla="*/ 378 w 470"/>
                <a:gd name="T121" fmla="*/ 273 h 340"/>
                <a:gd name="T122" fmla="*/ 290 w 470"/>
                <a:gd name="T123" fmla="*/ 28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0" h="340">
                  <a:moveTo>
                    <a:pt x="470" y="222"/>
                  </a:moveTo>
                  <a:cubicBezTo>
                    <a:pt x="470" y="222"/>
                    <a:pt x="470" y="222"/>
                    <a:pt x="470" y="222"/>
                  </a:cubicBezTo>
                  <a:cubicBezTo>
                    <a:pt x="470" y="222"/>
                    <a:pt x="470" y="222"/>
                    <a:pt x="470" y="222"/>
                  </a:cubicBezTo>
                  <a:cubicBezTo>
                    <a:pt x="470" y="222"/>
                    <a:pt x="470" y="222"/>
                    <a:pt x="470" y="222"/>
                  </a:cubicBezTo>
                  <a:cubicBezTo>
                    <a:pt x="470" y="221"/>
                    <a:pt x="470" y="221"/>
                    <a:pt x="470" y="221"/>
                  </a:cubicBezTo>
                  <a:cubicBezTo>
                    <a:pt x="470" y="220"/>
                    <a:pt x="469" y="220"/>
                    <a:pt x="469" y="220"/>
                  </a:cubicBezTo>
                  <a:cubicBezTo>
                    <a:pt x="469" y="220"/>
                    <a:pt x="469" y="220"/>
                    <a:pt x="469" y="219"/>
                  </a:cubicBezTo>
                  <a:cubicBezTo>
                    <a:pt x="469" y="219"/>
                    <a:pt x="469" y="219"/>
                    <a:pt x="468" y="219"/>
                  </a:cubicBezTo>
                  <a:cubicBezTo>
                    <a:pt x="374" y="165"/>
                    <a:pt x="374" y="165"/>
                    <a:pt x="374" y="165"/>
                  </a:cubicBezTo>
                  <a:cubicBezTo>
                    <a:pt x="279" y="110"/>
                    <a:pt x="279" y="110"/>
                    <a:pt x="279" y="110"/>
                  </a:cubicBezTo>
                  <a:cubicBezTo>
                    <a:pt x="184" y="55"/>
                    <a:pt x="184" y="55"/>
                    <a:pt x="184" y="55"/>
                  </a:cubicBezTo>
                  <a:cubicBezTo>
                    <a:pt x="90" y="1"/>
                    <a:pt x="90" y="1"/>
                    <a:pt x="90" y="1"/>
                  </a:cubicBezTo>
                  <a:cubicBezTo>
                    <a:pt x="90" y="1"/>
                    <a:pt x="90" y="1"/>
                    <a:pt x="90" y="1"/>
                  </a:cubicBezTo>
                  <a:cubicBezTo>
                    <a:pt x="89" y="0"/>
                    <a:pt x="89" y="0"/>
                    <a:pt x="89" y="0"/>
                  </a:cubicBezTo>
                  <a:cubicBezTo>
                    <a:pt x="88" y="0"/>
                    <a:pt x="88" y="0"/>
                    <a:pt x="88" y="0"/>
                  </a:cubicBezTo>
                  <a:cubicBezTo>
                    <a:pt x="88" y="0"/>
                    <a:pt x="88" y="0"/>
                    <a:pt x="88" y="0"/>
                  </a:cubicBezTo>
                  <a:cubicBezTo>
                    <a:pt x="88" y="0"/>
                    <a:pt x="87" y="0"/>
                    <a:pt x="87" y="1"/>
                  </a:cubicBezTo>
                  <a:cubicBezTo>
                    <a:pt x="87" y="1"/>
                    <a:pt x="87" y="1"/>
                    <a:pt x="87" y="1"/>
                  </a:cubicBezTo>
                  <a:cubicBezTo>
                    <a:pt x="1" y="50"/>
                    <a:pt x="1" y="50"/>
                    <a:pt x="1" y="50"/>
                  </a:cubicBezTo>
                  <a:cubicBezTo>
                    <a:pt x="1" y="50"/>
                    <a:pt x="1" y="50"/>
                    <a:pt x="1" y="50"/>
                  </a:cubicBezTo>
                  <a:cubicBezTo>
                    <a:pt x="1" y="50"/>
                    <a:pt x="1" y="51"/>
                    <a:pt x="0" y="51"/>
                  </a:cubicBezTo>
                  <a:cubicBezTo>
                    <a:pt x="0" y="51"/>
                    <a:pt x="0" y="51"/>
                    <a:pt x="0" y="51"/>
                  </a:cubicBezTo>
                  <a:cubicBezTo>
                    <a:pt x="0" y="52"/>
                    <a:pt x="0" y="52"/>
                    <a:pt x="0" y="52"/>
                  </a:cubicBezTo>
                  <a:cubicBezTo>
                    <a:pt x="0" y="53"/>
                    <a:pt x="0" y="53"/>
                    <a:pt x="0" y="53"/>
                  </a:cubicBezTo>
                  <a:cubicBezTo>
                    <a:pt x="0" y="53"/>
                    <a:pt x="0" y="53"/>
                    <a:pt x="0" y="53"/>
                  </a:cubicBezTo>
                  <a:cubicBezTo>
                    <a:pt x="0" y="119"/>
                    <a:pt x="0" y="119"/>
                    <a:pt x="0" y="119"/>
                  </a:cubicBezTo>
                  <a:cubicBezTo>
                    <a:pt x="0" y="120"/>
                    <a:pt x="0" y="121"/>
                    <a:pt x="1" y="121"/>
                  </a:cubicBezTo>
                  <a:cubicBezTo>
                    <a:pt x="96" y="176"/>
                    <a:pt x="96" y="176"/>
                    <a:pt x="96" y="176"/>
                  </a:cubicBezTo>
                  <a:cubicBezTo>
                    <a:pt x="191" y="231"/>
                    <a:pt x="191" y="231"/>
                    <a:pt x="191" y="231"/>
                  </a:cubicBezTo>
                  <a:cubicBezTo>
                    <a:pt x="285" y="285"/>
                    <a:pt x="285" y="285"/>
                    <a:pt x="285" y="285"/>
                  </a:cubicBezTo>
                  <a:cubicBezTo>
                    <a:pt x="380" y="340"/>
                    <a:pt x="380" y="340"/>
                    <a:pt x="380" y="340"/>
                  </a:cubicBezTo>
                  <a:cubicBezTo>
                    <a:pt x="380" y="340"/>
                    <a:pt x="381" y="340"/>
                    <a:pt x="382" y="340"/>
                  </a:cubicBezTo>
                  <a:cubicBezTo>
                    <a:pt x="382" y="340"/>
                    <a:pt x="383" y="340"/>
                    <a:pt x="383" y="340"/>
                  </a:cubicBezTo>
                  <a:cubicBezTo>
                    <a:pt x="384" y="339"/>
                    <a:pt x="385" y="338"/>
                    <a:pt x="385" y="337"/>
                  </a:cubicBezTo>
                  <a:cubicBezTo>
                    <a:pt x="385" y="273"/>
                    <a:pt x="385" y="273"/>
                    <a:pt x="385" y="273"/>
                  </a:cubicBezTo>
                  <a:cubicBezTo>
                    <a:pt x="468" y="225"/>
                    <a:pt x="468" y="225"/>
                    <a:pt x="468" y="225"/>
                  </a:cubicBezTo>
                  <a:cubicBezTo>
                    <a:pt x="469" y="225"/>
                    <a:pt x="469" y="224"/>
                    <a:pt x="469" y="224"/>
                  </a:cubicBezTo>
                  <a:cubicBezTo>
                    <a:pt x="469" y="224"/>
                    <a:pt x="469" y="224"/>
                    <a:pt x="469" y="224"/>
                  </a:cubicBezTo>
                  <a:cubicBezTo>
                    <a:pt x="469" y="224"/>
                    <a:pt x="470" y="223"/>
                    <a:pt x="470" y="223"/>
                  </a:cubicBezTo>
                  <a:cubicBezTo>
                    <a:pt x="470" y="223"/>
                    <a:pt x="470" y="222"/>
                    <a:pt x="470" y="222"/>
                  </a:cubicBezTo>
                  <a:close/>
                  <a:moveTo>
                    <a:pt x="290" y="211"/>
                  </a:moveTo>
                  <a:cubicBezTo>
                    <a:pt x="286" y="168"/>
                    <a:pt x="286" y="168"/>
                    <a:pt x="286" y="168"/>
                  </a:cubicBezTo>
                  <a:cubicBezTo>
                    <a:pt x="361" y="170"/>
                    <a:pt x="361" y="170"/>
                    <a:pt x="361" y="170"/>
                  </a:cubicBezTo>
                  <a:lnTo>
                    <a:pt x="290" y="211"/>
                  </a:lnTo>
                  <a:close/>
                  <a:moveTo>
                    <a:pt x="283" y="211"/>
                  </a:moveTo>
                  <a:cubicBezTo>
                    <a:pt x="204" y="165"/>
                    <a:pt x="204" y="165"/>
                    <a:pt x="204" y="165"/>
                  </a:cubicBezTo>
                  <a:cubicBezTo>
                    <a:pt x="279" y="168"/>
                    <a:pt x="279" y="168"/>
                    <a:pt x="279" y="168"/>
                  </a:cubicBezTo>
                  <a:lnTo>
                    <a:pt x="283" y="211"/>
                  </a:lnTo>
                  <a:close/>
                  <a:moveTo>
                    <a:pt x="203" y="159"/>
                  </a:moveTo>
                  <a:cubicBezTo>
                    <a:pt x="275" y="118"/>
                    <a:pt x="275" y="118"/>
                    <a:pt x="275" y="118"/>
                  </a:cubicBezTo>
                  <a:cubicBezTo>
                    <a:pt x="279" y="161"/>
                    <a:pt x="279" y="161"/>
                    <a:pt x="279" y="161"/>
                  </a:cubicBezTo>
                  <a:lnTo>
                    <a:pt x="203" y="159"/>
                  </a:lnTo>
                  <a:close/>
                  <a:moveTo>
                    <a:pt x="195" y="157"/>
                  </a:moveTo>
                  <a:cubicBezTo>
                    <a:pt x="191" y="113"/>
                    <a:pt x="191" y="113"/>
                    <a:pt x="191" y="113"/>
                  </a:cubicBezTo>
                  <a:cubicBezTo>
                    <a:pt x="267" y="115"/>
                    <a:pt x="267" y="115"/>
                    <a:pt x="267" y="115"/>
                  </a:cubicBezTo>
                  <a:lnTo>
                    <a:pt x="195" y="157"/>
                  </a:lnTo>
                  <a:close/>
                  <a:moveTo>
                    <a:pt x="189" y="156"/>
                  </a:moveTo>
                  <a:cubicBezTo>
                    <a:pt x="110" y="111"/>
                    <a:pt x="110" y="111"/>
                    <a:pt x="110" y="111"/>
                  </a:cubicBezTo>
                  <a:cubicBezTo>
                    <a:pt x="185" y="113"/>
                    <a:pt x="185" y="113"/>
                    <a:pt x="185" y="113"/>
                  </a:cubicBezTo>
                  <a:lnTo>
                    <a:pt x="189" y="156"/>
                  </a:lnTo>
                  <a:close/>
                  <a:moveTo>
                    <a:pt x="109" y="104"/>
                  </a:moveTo>
                  <a:cubicBezTo>
                    <a:pt x="180" y="63"/>
                    <a:pt x="180" y="63"/>
                    <a:pt x="180" y="63"/>
                  </a:cubicBezTo>
                  <a:cubicBezTo>
                    <a:pt x="184" y="107"/>
                    <a:pt x="184" y="107"/>
                    <a:pt x="184" y="107"/>
                  </a:cubicBezTo>
                  <a:lnTo>
                    <a:pt x="109" y="104"/>
                  </a:lnTo>
                  <a:close/>
                  <a:moveTo>
                    <a:pt x="100" y="102"/>
                  </a:moveTo>
                  <a:cubicBezTo>
                    <a:pt x="96" y="58"/>
                    <a:pt x="96" y="58"/>
                    <a:pt x="96" y="58"/>
                  </a:cubicBezTo>
                  <a:cubicBezTo>
                    <a:pt x="172" y="61"/>
                    <a:pt x="172" y="61"/>
                    <a:pt x="172" y="61"/>
                  </a:cubicBezTo>
                  <a:lnTo>
                    <a:pt x="100" y="102"/>
                  </a:lnTo>
                  <a:close/>
                  <a:moveTo>
                    <a:pt x="94" y="102"/>
                  </a:moveTo>
                  <a:cubicBezTo>
                    <a:pt x="15" y="56"/>
                    <a:pt x="15" y="56"/>
                    <a:pt x="15" y="56"/>
                  </a:cubicBezTo>
                  <a:cubicBezTo>
                    <a:pt x="90" y="58"/>
                    <a:pt x="90" y="58"/>
                    <a:pt x="90" y="58"/>
                  </a:cubicBezTo>
                  <a:lnTo>
                    <a:pt x="94" y="102"/>
                  </a:lnTo>
                  <a:close/>
                  <a:moveTo>
                    <a:pt x="299" y="220"/>
                  </a:moveTo>
                  <a:cubicBezTo>
                    <a:pt x="374" y="222"/>
                    <a:pt x="374" y="222"/>
                    <a:pt x="374" y="222"/>
                  </a:cubicBezTo>
                  <a:cubicBezTo>
                    <a:pt x="378" y="266"/>
                    <a:pt x="378" y="266"/>
                    <a:pt x="378" y="266"/>
                  </a:cubicBezTo>
                  <a:lnTo>
                    <a:pt x="299" y="220"/>
                  </a:lnTo>
                  <a:close/>
                  <a:moveTo>
                    <a:pt x="298" y="214"/>
                  </a:moveTo>
                  <a:cubicBezTo>
                    <a:pt x="370" y="172"/>
                    <a:pt x="370" y="172"/>
                    <a:pt x="370" y="172"/>
                  </a:cubicBezTo>
                  <a:cubicBezTo>
                    <a:pt x="373" y="216"/>
                    <a:pt x="373" y="216"/>
                    <a:pt x="373" y="216"/>
                  </a:cubicBezTo>
                  <a:lnTo>
                    <a:pt x="298" y="214"/>
                  </a:lnTo>
                  <a:close/>
                  <a:moveTo>
                    <a:pt x="285" y="162"/>
                  </a:moveTo>
                  <a:cubicBezTo>
                    <a:pt x="281" y="118"/>
                    <a:pt x="281" y="118"/>
                    <a:pt x="281" y="118"/>
                  </a:cubicBezTo>
                  <a:cubicBezTo>
                    <a:pt x="360" y="164"/>
                    <a:pt x="360" y="164"/>
                    <a:pt x="360" y="164"/>
                  </a:cubicBezTo>
                  <a:lnTo>
                    <a:pt x="285" y="162"/>
                  </a:lnTo>
                  <a:close/>
                  <a:moveTo>
                    <a:pt x="190" y="107"/>
                  </a:moveTo>
                  <a:cubicBezTo>
                    <a:pt x="187" y="64"/>
                    <a:pt x="187" y="64"/>
                    <a:pt x="187" y="64"/>
                  </a:cubicBezTo>
                  <a:cubicBezTo>
                    <a:pt x="265" y="109"/>
                    <a:pt x="265" y="109"/>
                    <a:pt x="265" y="109"/>
                  </a:cubicBezTo>
                  <a:lnTo>
                    <a:pt x="190" y="107"/>
                  </a:lnTo>
                  <a:close/>
                  <a:moveTo>
                    <a:pt x="96" y="52"/>
                  </a:moveTo>
                  <a:cubicBezTo>
                    <a:pt x="92" y="9"/>
                    <a:pt x="92" y="9"/>
                    <a:pt x="92" y="9"/>
                  </a:cubicBezTo>
                  <a:cubicBezTo>
                    <a:pt x="171" y="54"/>
                    <a:pt x="171" y="54"/>
                    <a:pt x="171" y="54"/>
                  </a:cubicBezTo>
                  <a:lnTo>
                    <a:pt x="96" y="52"/>
                  </a:lnTo>
                  <a:close/>
                  <a:moveTo>
                    <a:pt x="90" y="52"/>
                  </a:moveTo>
                  <a:cubicBezTo>
                    <a:pt x="14" y="50"/>
                    <a:pt x="14" y="50"/>
                    <a:pt x="14" y="50"/>
                  </a:cubicBezTo>
                  <a:cubicBezTo>
                    <a:pt x="86" y="8"/>
                    <a:pt x="86" y="8"/>
                    <a:pt x="86" y="8"/>
                  </a:cubicBezTo>
                  <a:lnTo>
                    <a:pt x="90" y="52"/>
                  </a:lnTo>
                  <a:close/>
                  <a:moveTo>
                    <a:pt x="384" y="266"/>
                  </a:moveTo>
                  <a:cubicBezTo>
                    <a:pt x="380" y="222"/>
                    <a:pt x="380" y="222"/>
                    <a:pt x="380" y="222"/>
                  </a:cubicBezTo>
                  <a:cubicBezTo>
                    <a:pt x="456" y="225"/>
                    <a:pt x="456" y="225"/>
                    <a:pt x="456" y="225"/>
                  </a:cubicBezTo>
                  <a:lnTo>
                    <a:pt x="384" y="266"/>
                  </a:lnTo>
                  <a:close/>
                  <a:moveTo>
                    <a:pt x="380" y="216"/>
                  </a:moveTo>
                  <a:cubicBezTo>
                    <a:pt x="376" y="173"/>
                    <a:pt x="376" y="173"/>
                    <a:pt x="376" y="173"/>
                  </a:cubicBezTo>
                  <a:cubicBezTo>
                    <a:pt x="455" y="218"/>
                    <a:pt x="455" y="218"/>
                    <a:pt x="455" y="218"/>
                  </a:cubicBezTo>
                  <a:lnTo>
                    <a:pt x="380" y="216"/>
                  </a:lnTo>
                  <a:close/>
                  <a:moveTo>
                    <a:pt x="6" y="58"/>
                  </a:moveTo>
                  <a:cubicBezTo>
                    <a:pt x="94" y="109"/>
                    <a:pt x="94" y="109"/>
                    <a:pt x="94" y="109"/>
                  </a:cubicBezTo>
                  <a:cubicBezTo>
                    <a:pt x="94" y="168"/>
                    <a:pt x="94" y="168"/>
                    <a:pt x="94" y="168"/>
                  </a:cubicBezTo>
                  <a:cubicBezTo>
                    <a:pt x="6" y="117"/>
                    <a:pt x="6" y="117"/>
                    <a:pt x="6" y="117"/>
                  </a:cubicBezTo>
                  <a:lnTo>
                    <a:pt x="6" y="58"/>
                  </a:lnTo>
                  <a:close/>
                  <a:moveTo>
                    <a:pt x="101" y="113"/>
                  </a:moveTo>
                  <a:cubicBezTo>
                    <a:pt x="189" y="164"/>
                    <a:pt x="189" y="164"/>
                    <a:pt x="189" y="164"/>
                  </a:cubicBezTo>
                  <a:cubicBezTo>
                    <a:pt x="189" y="223"/>
                    <a:pt x="189" y="223"/>
                    <a:pt x="189" y="223"/>
                  </a:cubicBezTo>
                  <a:cubicBezTo>
                    <a:pt x="101" y="172"/>
                    <a:pt x="101" y="172"/>
                    <a:pt x="101" y="172"/>
                  </a:cubicBezTo>
                  <a:lnTo>
                    <a:pt x="101" y="113"/>
                  </a:lnTo>
                  <a:close/>
                  <a:moveTo>
                    <a:pt x="195" y="167"/>
                  </a:moveTo>
                  <a:cubicBezTo>
                    <a:pt x="284" y="218"/>
                    <a:pt x="284" y="218"/>
                    <a:pt x="284" y="218"/>
                  </a:cubicBezTo>
                  <a:cubicBezTo>
                    <a:pt x="284" y="277"/>
                    <a:pt x="284" y="277"/>
                    <a:pt x="284" y="277"/>
                  </a:cubicBezTo>
                  <a:cubicBezTo>
                    <a:pt x="195" y="226"/>
                    <a:pt x="195" y="226"/>
                    <a:pt x="195" y="226"/>
                  </a:cubicBezTo>
                  <a:lnTo>
                    <a:pt x="195" y="167"/>
                  </a:lnTo>
                  <a:close/>
                  <a:moveTo>
                    <a:pt x="290" y="281"/>
                  </a:moveTo>
                  <a:cubicBezTo>
                    <a:pt x="290" y="222"/>
                    <a:pt x="290" y="222"/>
                    <a:pt x="290" y="222"/>
                  </a:cubicBezTo>
                  <a:cubicBezTo>
                    <a:pt x="378" y="273"/>
                    <a:pt x="378" y="273"/>
                    <a:pt x="378" y="273"/>
                  </a:cubicBezTo>
                  <a:cubicBezTo>
                    <a:pt x="378" y="332"/>
                    <a:pt x="378" y="332"/>
                    <a:pt x="378" y="332"/>
                  </a:cubicBezTo>
                  <a:lnTo>
                    <a:pt x="290" y="281"/>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38" name="Freeform 1705"/>
            <p:cNvSpPr>
              <a:spLocks/>
            </p:cNvSpPr>
            <p:nvPr/>
          </p:nvSpPr>
          <p:spPr bwMode="auto">
            <a:xfrm>
              <a:off x="1166813" y="5241925"/>
              <a:ext cx="1728788" cy="998538"/>
            </a:xfrm>
            <a:custGeom>
              <a:avLst/>
              <a:gdLst>
                <a:gd name="T0" fmla="*/ 1089 w 1089"/>
                <a:gd name="T1" fmla="*/ 315 h 629"/>
                <a:gd name="T2" fmla="*/ 544 w 1089"/>
                <a:gd name="T3" fmla="*/ 629 h 629"/>
                <a:gd name="T4" fmla="*/ 0 w 1089"/>
                <a:gd name="T5" fmla="*/ 315 h 629"/>
                <a:gd name="T6" fmla="*/ 544 w 1089"/>
                <a:gd name="T7" fmla="*/ 0 h 629"/>
                <a:gd name="T8" fmla="*/ 1089 w 1089"/>
                <a:gd name="T9" fmla="*/ 315 h 629"/>
              </a:gdLst>
              <a:ahLst/>
              <a:cxnLst>
                <a:cxn ang="0">
                  <a:pos x="T0" y="T1"/>
                </a:cxn>
                <a:cxn ang="0">
                  <a:pos x="T2" y="T3"/>
                </a:cxn>
                <a:cxn ang="0">
                  <a:pos x="T4" y="T5"/>
                </a:cxn>
                <a:cxn ang="0">
                  <a:pos x="T6" y="T7"/>
                </a:cxn>
                <a:cxn ang="0">
                  <a:pos x="T8" y="T9"/>
                </a:cxn>
              </a:cxnLst>
              <a:rect l="0" t="0" r="r" b="b"/>
              <a:pathLst>
                <a:path w="1089" h="629">
                  <a:moveTo>
                    <a:pt x="1089" y="315"/>
                  </a:moveTo>
                  <a:lnTo>
                    <a:pt x="544" y="629"/>
                  </a:lnTo>
                  <a:lnTo>
                    <a:pt x="0" y="315"/>
                  </a:lnTo>
                  <a:lnTo>
                    <a:pt x="544" y="0"/>
                  </a:lnTo>
                  <a:lnTo>
                    <a:pt x="1089" y="315"/>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39" name="Freeform 1706"/>
            <p:cNvSpPr>
              <a:spLocks/>
            </p:cNvSpPr>
            <p:nvPr/>
          </p:nvSpPr>
          <p:spPr bwMode="auto">
            <a:xfrm>
              <a:off x="1166813" y="4938713"/>
              <a:ext cx="1728788" cy="993775"/>
            </a:xfrm>
            <a:custGeom>
              <a:avLst/>
              <a:gdLst>
                <a:gd name="T0" fmla="*/ 1089 w 1089"/>
                <a:gd name="T1" fmla="*/ 314 h 626"/>
                <a:gd name="T2" fmla="*/ 544 w 1089"/>
                <a:gd name="T3" fmla="*/ 626 h 626"/>
                <a:gd name="T4" fmla="*/ 0 w 1089"/>
                <a:gd name="T5" fmla="*/ 314 h 626"/>
                <a:gd name="T6" fmla="*/ 544 w 1089"/>
                <a:gd name="T7" fmla="*/ 0 h 626"/>
                <a:gd name="T8" fmla="*/ 1089 w 1089"/>
                <a:gd name="T9" fmla="*/ 314 h 626"/>
              </a:gdLst>
              <a:ahLst/>
              <a:cxnLst>
                <a:cxn ang="0">
                  <a:pos x="T0" y="T1"/>
                </a:cxn>
                <a:cxn ang="0">
                  <a:pos x="T2" y="T3"/>
                </a:cxn>
                <a:cxn ang="0">
                  <a:pos x="T4" y="T5"/>
                </a:cxn>
                <a:cxn ang="0">
                  <a:pos x="T6" y="T7"/>
                </a:cxn>
                <a:cxn ang="0">
                  <a:pos x="T8" y="T9"/>
                </a:cxn>
              </a:cxnLst>
              <a:rect l="0" t="0" r="r" b="b"/>
              <a:pathLst>
                <a:path w="1089" h="626">
                  <a:moveTo>
                    <a:pt x="1089" y="314"/>
                  </a:moveTo>
                  <a:lnTo>
                    <a:pt x="544" y="626"/>
                  </a:lnTo>
                  <a:lnTo>
                    <a:pt x="0" y="314"/>
                  </a:lnTo>
                  <a:lnTo>
                    <a:pt x="544" y="0"/>
                  </a:lnTo>
                  <a:lnTo>
                    <a:pt x="1089" y="314"/>
                  </a:ln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40" name="Freeform 1707"/>
            <p:cNvSpPr>
              <a:spLocks/>
            </p:cNvSpPr>
            <p:nvPr/>
          </p:nvSpPr>
          <p:spPr bwMode="auto">
            <a:xfrm>
              <a:off x="1166813" y="5437188"/>
              <a:ext cx="863600" cy="803275"/>
            </a:xfrm>
            <a:custGeom>
              <a:avLst/>
              <a:gdLst>
                <a:gd name="T0" fmla="*/ 544 w 544"/>
                <a:gd name="T1" fmla="*/ 506 h 506"/>
                <a:gd name="T2" fmla="*/ 544 w 544"/>
                <a:gd name="T3" fmla="*/ 312 h 506"/>
                <a:gd name="T4" fmla="*/ 0 w 544"/>
                <a:gd name="T5" fmla="*/ 0 h 506"/>
                <a:gd name="T6" fmla="*/ 0 w 544"/>
                <a:gd name="T7" fmla="*/ 192 h 506"/>
                <a:gd name="T8" fmla="*/ 544 w 544"/>
                <a:gd name="T9" fmla="*/ 506 h 506"/>
              </a:gdLst>
              <a:ahLst/>
              <a:cxnLst>
                <a:cxn ang="0">
                  <a:pos x="T0" y="T1"/>
                </a:cxn>
                <a:cxn ang="0">
                  <a:pos x="T2" y="T3"/>
                </a:cxn>
                <a:cxn ang="0">
                  <a:pos x="T4" y="T5"/>
                </a:cxn>
                <a:cxn ang="0">
                  <a:pos x="T6" y="T7"/>
                </a:cxn>
                <a:cxn ang="0">
                  <a:pos x="T8" y="T9"/>
                </a:cxn>
              </a:cxnLst>
              <a:rect l="0" t="0" r="r" b="b"/>
              <a:pathLst>
                <a:path w="544" h="506">
                  <a:moveTo>
                    <a:pt x="544" y="506"/>
                  </a:moveTo>
                  <a:lnTo>
                    <a:pt x="544" y="312"/>
                  </a:lnTo>
                  <a:lnTo>
                    <a:pt x="0" y="0"/>
                  </a:lnTo>
                  <a:lnTo>
                    <a:pt x="0" y="192"/>
                  </a:lnTo>
                  <a:lnTo>
                    <a:pt x="544" y="506"/>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41" name="Freeform 1708"/>
            <p:cNvSpPr>
              <a:spLocks/>
            </p:cNvSpPr>
            <p:nvPr/>
          </p:nvSpPr>
          <p:spPr bwMode="auto">
            <a:xfrm>
              <a:off x="2030413" y="5437188"/>
              <a:ext cx="865188" cy="803275"/>
            </a:xfrm>
            <a:custGeom>
              <a:avLst/>
              <a:gdLst>
                <a:gd name="T0" fmla="*/ 0 w 545"/>
                <a:gd name="T1" fmla="*/ 506 h 506"/>
                <a:gd name="T2" fmla="*/ 0 w 545"/>
                <a:gd name="T3" fmla="*/ 312 h 506"/>
                <a:gd name="T4" fmla="*/ 545 w 545"/>
                <a:gd name="T5" fmla="*/ 0 h 506"/>
                <a:gd name="T6" fmla="*/ 545 w 545"/>
                <a:gd name="T7" fmla="*/ 192 h 506"/>
                <a:gd name="T8" fmla="*/ 0 w 545"/>
                <a:gd name="T9" fmla="*/ 506 h 506"/>
              </a:gdLst>
              <a:ahLst/>
              <a:cxnLst>
                <a:cxn ang="0">
                  <a:pos x="T0" y="T1"/>
                </a:cxn>
                <a:cxn ang="0">
                  <a:pos x="T2" y="T3"/>
                </a:cxn>
                <a:cxn ang="0">
                  <a:pos x="T4" y="T5"/>
                </a:cxn>
                <a:cxn ang="0">
                  <a:pos x="T6" y="T7"/>
                </a:cxn>
                <a:cxn ang="0">
                  <a:pos x="T8" y="T9"/>
                </a:cxn>
              </a:cxnLst>
              <a:rect l="0" t="0" r="r" b="b"/>
              <a:pathLst>
                <a:path w="545" h="506">
                  <a:moveTo>
                    <a:pt x="0" y="506"/>
                  </a:moveTo>
                  <a:lnTo>
                    <a:pt x="0" y="312"/>
                  </a:lnTo>
                  <a:lnTo>
                    <a:pt x="545" y="0"/>
                  </a:lnTo>
                  <a:lnTo>
                    <a:pt x="545" y="192"/>
                  </a:lnTo>
                  <a:lnTo>
                    <a:pt x="0" y="506"/>
                  </a:ln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42" name="Freeform 1709"/>
            <p:cNvSpPr>
              <a:spLocks/>
            </p:cNvSpPr>
            <p:nvPr/>
          </p:nvSpPr>
          <p:spPr bwMode="auto">
            <a:xfrm>
              <a:off x="1622425" y="5275263"/>
              <a:ext cx="812800" cy="469900"/>
            </a:xfrm>
            <a:custGeom>
              <a:avLst/>
              <a:gdLst>
                <a:gd name="T0" fmla="*/ 512 w 512"/>
                <a:gd name="T1" fmla="*/ 148 h 296"/>
                <a:gd name="T2" fmla="*/ 257 w 512"/>
                <a:gd name="T3" fmla="*/ 296 h 296"/>
                <a:gd name="T4" fmla="*/ 0 w 512"/>
                <a:gd name="T5" fmla="*/ 148 h 296"/>
                <a:gd name="T6" fmla="*/ 257 w 512"/>
                <a:gd name="T7" fmla="*/ 0 h 296"/>
                <a:gd name="T8" fmla="*/ 512 w 512"/>
                <a:gd name="T9" fmla="*/ 148 h 296"/>
              </a:gdLst>
              <a:ahLst/>
              <a:cxnLst>
                <a:cxn ang="0">
                  <a:pos x="T0" y="T1"/>
                </a:cxn>
                <a:cxn ang="0">
                  <a:pos x="T2" y="T3"/>
                </a:cxn>
                <a:cxn ang="0">
                  <a:pos x="T4" y="T5"/>
                </a:cxn>
                <a:cxn ang="0">
                  <a:pos x="T6" y="T7"/>
                </a:cxn>
                <a:cxn ang="0">
                  <a:pos x="T8" y="T9"/>
                </a:cxn>
              </a:cxnLst>
              <a:rect l="0" t="0" r="r" b="b"/>
              <a:pathLst>
                <a:path w="512" h="296">
                  <a:moveTo>
                    <a:pt x="512" y="148"/>
                  </a:moveTo>
                  <a:lnTo>
                    <a:pt x="257" y="296"/>
                  </a:lnTo>
                  <a:lnTo>
                    <a:pt x="0" y="148"/>
                  </a:lnTo>
                  <a:lnTo>
                    <a:pt x="257" y="0"/>
                  </a:lnTo>
                  <a:lnTo>
                    <a:pt x="512" y="148"/>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43" name="Freeform 1710"/>
            <p:cNvSpPr>
              <a:spLocks/>
            </p:cNvSpPr>
            <p:nvPr/>
          </p:nvSpPr>
          <p:spPr bwMode="auto">
            <a:xfrm>
              <a:off x="1622425" y="5051425"/>
              <a:ext cx="812800" cy="468313"/>
            </a:xfrm>
            <a:custGeom>
              <a:avLst/>
              <a:gdLst>
                <a:gd name="T0" fmla="*/ 512 w 512"/>
                <a:gd name="T1" fmla="*/ 147 h 295"/>
                <a:gd name="T2" fmla="*/ 257 w 512"/>
                <a:gd name="T3" fmla="*/ 295 h 295"/>
                <a:gd name="T4" fmla="*/ 0 w 512"/>
                <a:gd name="T5" fmla="*/ 147 h 295"/>
                <a:gd name="T6" fmla="*/ 257 w 512"/>
                <a:gd name="T7" fmla="*/ 0 h 295"/>
                <a:gd name="T8" fmla="*/ 512 w 512"/>
                <a:gd name="T9" fmla="*/ 147 h 295"/>
              </a:gdLst>
              <a:ahLst/>
              <a:cxnLst>
                <a:cxn ang="0">
                  <a:pos x="T0" y="T1"/>
                </a:cxn>
                <a:cxn ang="0">
                  <a:pos x="T2" y="T3"/>
                </a:cxn>
                <a:cxn ang="0">
                  <a:pos x="T4" y="T5"/>
                </a:cxn>
                <a:cxn ang="0">
                  <a:pos x="T6" y="T7"/>
                </a:cxn>
                <a:cxn ang="0">
                  <a:pos x="T8" y="T9"/>
                </a:cxn>
              </a:cxnLst>
              <a:rect l="0" t="0" r="r" b="b"/>
              <a:pathLst>
                <a:path w="512" h="295">
                  <a:moveTo>
                    <a:pt x="512" y="147"/>
                  </a:moveTo>
                  <a:lnTo>
                    <a:pt x="257" y="295"/>
                  </a:lnTo>
                  <a:lnTo>
                    <a:pt x="0" y="147"/>
                  </a:lnTo>
                  <a:lnTo>
                    <a:pt x="257" y="0"/>
                  </a:lnTo>
                  <a:lnTo>
                    <a:pt x="512" y="147"/>
                  </a:lnTo>
                  <a:close/>
                </a:path>
              </a:pathLst>
            </a:custGeom>
            <a:solidFill>
              <a:schemeClr val="bg2">
                <a:lumMod val="25000"/>
                <a:lumOff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44" name="Freeform 1711"/>
            <p:cNvSpPr>
              <a:spLocks/>
            </p:cNvSpPr>
            <p:nvPr/>
          </p:nvSpPr>
          <p:spPr bwMode="auto">
            <a:xfrm>
              <a:off x="1622425" y="5284788"/>
              <a:ext cx="407988" cy="460375"/>
            </a:xfrm>
            <a:custGeom>
              <a:avLst/>
              <a:gdLst>
                <a:gd name="T0" fmla="*/ 257 w 257"/>
                <a:gd name="T1" fmla="*/ 290 h 290"/>
                <a:gd name="T2" fmla="*/ 257 w 257"/>
                <a:gd name="T3" fmla="*/ 148 h 290"/>
                <a:gd name="T4" fmla="*/ 0 w 257"/>
                <a:gd name="T5" fmla="*/ 0 h 290"/>
                <a:gd name="T6" fmla="*/ 0 w 257"/>
                <a:gd name="T7" fmla="*/ 142 h 290"/>
                <a:gd name="T8" fmla="*/ 257 w 257"/>
                <a:gd name="T9" fmla="*/ 290 h 290"/>
              </a:gdLst>
              <a:ahLst/>
              <a:cxnLst>
                <a:cxn ang="0">
                  <a:pos x="T0" y="T1"/>
                </a:cxn>
                <a:cxn ang="0">
                  <a:pos x="T2" y="T3"/>
                </a:cxn>
                <a:cxn ang="0">
                  <a:pos x="T4" y="T5"/>
                </a:cxn>
                <a:cxn ang="0">
                  <a:pos x="T6" y="T7"/>
                </a:cxn>
                <a:cxn ang="0">
                  <a:pos x="T8" y="T9"/>
                </a:cxn>
              </a:cxnLst>
              <a:rect l="0" t="0" r="r" b="b"/>
              <a:pathLst>
                <a:path w="257" h="290">
                  <a:moveTo>
                    <a:pt x="257" y="290"/>
                  </a:moveTo>
                  <a:lnTo>
                    <a:pt x="257" y="148"/>
                  </a:lnTo>
                  <a:lnTo>
                    <a:pt x="0" y="0"/>
                  </a:lnTo>
                  <a:lnTo>
                    <a:pt x="0" y="142"/>
                  </a:lnTo>
                  <a:lnTo>
                    <a:pt x="257" y="290"/>
                  </a:ln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45" name="Freeform 1712"/>
            <p:cNvSpPr>
              <a:spLocks/>
            </p:cNvSpPr>
            <p:nvPr/>
          </p:nvSpPr>
          <p:spPr bwMode="auto">
            <a:xfrm>
              <a:off x="2030413" y="5284788"/>
              <a:ext cx="404813" cy="460375"/>
            </a:xfrm>
            <a:custGeom>
              <a:avLst/>
              <a:gdLst>
                <a:gd name="T0" fmla="*/ 0 w 255"/>
                <a:gd name="T1" fmla="*/ 290 h 290"/>
                <a:gd name="T2" fmla="*/ 0 w 255"/>
                <a:gd name="T3" fmla="*/ 148 h 290"/>
                <a:gd name="T4" fmla="*/ 255 w 255"/>
                <a:gd name="T5" fmla="*/ 0 h 290"/>
                <a:gd name="T6" fmla="*/ 255 w 255"/>
                <a:gd name="T7" fmla="*/ 142 h 290"/>
                <a:gd name="T8" fmla="*/ 0 w 255"/>
                <a:gd name="T9" fmla="*/ 290 h 290"/>
              </a:gdLst>
              <a:ahLst/>
              <a:cxnLst>
                <a:cxn ang="0">
                  <a:pos x="T0" y="T1"/>
                </a:cxn>
                <a:cxn ang="0">
                  <a:pos x="T2" y="T3"/>
                </a:cxn>
                <a:cxn ang="0">
                  <a:pos x="T4" y="T5"/>
                </a:cxn>
                <a:cxn ang="0">
                  <a:pos x="T6" y="T7"/>
                </a:cxn>
                <a:cxn ang="0">
                  <a:pos x="T8" y="T9"/>
                </a:cxn>
              </a:cxnLst>
              <a:rect l="0" t="0" r="r" b="b"/>
              <a:pathLst>
                <a:path w="255" h="290">
                  <a:moveTo>
                    <a:pt x="0" y="290"/>
                  </a:moveTo>
                  <a:lnTo>
                    <a:pt x="0" y="148"/>
                  </a:lnTo>
                  <a:lnTo>
                    <a:pt x="255" y="0"/>
                  </a:lnTo>
                  <a:lnTo>
                    <a:pt x="255" y="142"/>
                  </a:lnTo>
                  <a:lnTo>
                    <a:pt x="0" y="290"/>
                  </a:ln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46" name="Freeform 1713"/>
            <p:cNvSpPr>
              <a:spLocks noEditPoints="1"/>
            </p:cNvSpPr>
            <p:nvPr/>
          </p:nvSpPr>
          <p:spPr bwMode="auto">
            <a:xfrm>
              <a:off x="1760538" y="1387475"/>
              <a:ext cx="279400" cy="3900488"/>
            </a:xfrm>
            <a:custGeom>
              <a:avLst/>
              <a:gdLst>
                <a:gd name="T0" fmla="*/ 90 w 92"/>
                <a:gd name="T1" fmla="*/ 1 h 1282"/>
                <a:gd name="T2" fmla="*/ 88 w 92"/>
                <a:gd name="T3" fmla="*/ 0 h 1282"/>
                <a:gd name="T4" fmla="*/ 1 w 92"/>
                <a:gd name="T5" fmla="*/ 47 h 1282"/>
                <a:gd name="T6" fmla="*/ 0 w 92"/>
                <a:gd name="T7" fmla="*/ 238 h 1282"/>
                <a:gd name="T8" fmla="*/ 0 w 92"/>
                <a:gd name="T9" fmla="*/ 711 h 1282"/>
                <a:gd name="T10" fmla="*/ 0 w 92"/>
                <a:gd name="T11" fmla="*/ 1185 h 1282"/>
                <a:gd name="T12" fmla="*/ 2 w 92"/>
                <a:gd name="T13" fmla="*/ 1282 h 1282"/>
                <a:gd name="T14" fmla="*/ 4 w 92"/>
                <a:gd name="T15" fmla="*/ 1282 h 1282"/>
                <a:gd name="T16" fmla="*/ 91 w 92"/>
                <a:gd name="T17" fmla="*/ 1236 h 1282"/>
                <a:gd name="T18" fmla="*/ 92 w 92"/>
                <a:gd name="T19" fmla="*/ 1139 h 1282"/>
                <a:gd name="T20" fmla="*/ 92 w 92"/>
                <a:gd name="T21" fmla="*/ 666 h 1282"/>
                <a:gd name="T22" fmla="*/ 92 w 92"/>
                <a:gd name="T23" fmla="*/ 193 h 1282"/>
                <a:gd name="T24" fmla="*/ 51 w 92"/>
                <a:gd name="T25" fmla="*/ 1208 h 1282"/>
                <a:gd name="T26" fmla="*/ 7 w 92"/>
                <a:gd name="T27" fmla="*/ 132 h 1282"/>
                <a:gd name="T28" fmla="*/ 80 w 92"/>
                <a:gd name="T29" fmla="*/ 106 h 1282"/>
                <a:gd name="T30" fmla="*/ 7 w 92"/>
                <a:gd name="T31" fmla="*/ 149 h 1282"/>
                <a:gd name="T32" fmla="*/ 45 w 92"/>
                <a:gd name="T33" fmla="*/ 258 h 1282"/>
                <a:gd name="T34" fmla="*/ 82 w 92"/>
                <a:gd name="T35" fmla="*/ 192 h 1282"/>
                <a:gd name="T36" fmla="*/ 7 w 92"/>
                <a:gd name="T37" fmla="*/ 243 h 1282"/>
                <a:gd name="T38" fmla="*/ 12 w 92"/>
                <a:gd name="T39" fmla="*/ 325 h 1282"/>
                <a:gd name="T40" fmla="*/ 42 w 92"/>
                <a:gd name="T41" fmla="*/ 358 h 1282"/>
                <a:gd name="T42" fmla="*/ 10 w 92"/>
                <a:gd name="T43" fmla="*/ 427 h 1282"/>
                <a:gd name="T44" fmla="*/ 12 w 92"/>
                <a:gd name="T45" fmla="*/ 419 h 1282"/>
                <a:gd name="T46" fmla="*/ 80 w 92"/>
                <a:gd name="T47" fmla="*/ 485 h 1282"/>
                <a:gd name="T48" fmla="*/ 47 w 92"/>
                <a:gd name="T49" fmla="*/ 456 h 1282"/>
                <a:gd name="T50" fmla="*/ 7 w 92"/>
                <a:gd name="T51" fmla="*/ 606 h 1282"/>
                <a:gd name="T52" fmla="*/ 80 w 92"/>
                <a:gd name="T53" fmla="*/ 579 h 1282"/>
                <a:gd name="T54" fmla="*/ 7 w 92"/>
                <a:gd name="T55" fmla="*/ 622 h 1282"/>
                <a:gd name="T56" fmla="*/ 45 w 92"/>
                <a:gd name="T57" fmla="*/ 732 h 1282"/>
                <a:gd name="T58" fmla="*/ 82 w 92"/>
                <a:gd name="T59" fmla="*/ 666 h 1282"/>
                <a:gd name="T60" fmla="*/ 7 w 92"/>
                <a:gd name="T61" fmla="*/ 717 h 1282"/>
                <a:gd name="T62" fmla="*/ 12 w 92"/>
                <a:gd name="T63" fmla="*/ 798 h 1282"/>
                <a:gd name="T64" fmla="*/ 42 w 92"/>
                <a:gd name="T65" fmla="*/ 832 h 1282"/>
                <a:gd name="T66" fmla="*/ 10 w 92"/>
                <a:gd name="T67" fmla="*/ 901 h 1282"/>
                <a:gd name="T68" fmla="*/ 12 w 92"/>
                <a:gd name="T69" fmla="*/ 893 h 1282"/>
                <a:gd name="T70" fmla="*/ 80 w 92"/>
                <a:gd name="T71" fmla="*/ 958 h 1282"/>
                <a:gd name="T72" fmla="*/ 47 w 92"/>
                <a:gd name="T73" fmla="*/ 929 h 1282"/>
                <a:gd name="T74" fmla="*/ 7 w 92"/>
                <a:gd name="T75" fmla="*/ 1079 h 1282"/>
                <a:gd name="T76" fmla="*/ 80 w 92"/>
                <a:gd name="T77" fmla="*/ 1053 h 1282"/>
                <a:gd name="T78" fmla="*/ 7 w 92"/>
                <a:gd name="T79" fmla="*/ 1095 h 1282"/>
                <a:gd name="T80" fmla="*/ 47 w 92"/>
                <a:gd name="T81" fmla="*/ 1119 h 1282"/>
                <a:gd name="T82" fmla="*/ 10 w 92"/>
                <a:gd name="T83" fmla="*/ 1185 h 1282"/>
                <a:gd name="T84" fmla="*/ 86 w 92"/>
                <a:gd name="T85" fmla="*/ 1134 h 1282"/>
                <a:gd name="T86" fmla="*/ 86 w 92"/>
                <a:gd name="T87" fmla="*/ 944 h 1282"/>
                <a:gd name="T88" fmla="*/ 51 w 92"/>
                <a:gd name="T89" fmla="*/ 829 h 1282"/>
                <a:gd name="T90" fmla="*/ 86 w 92"/>
                <a:gd name="T91" fmla="*/ 677 h 1282"/>
                <a:gd name="T92" fmla="*/ 86 w 92"/>
                <a:gd name="T93" fmla="*/ 661 h 1282"/>
                <a:gd name="T94" fmla="*/ 86 w 92"/>
                <a:gd name="T95" fmla="*/ 471 h 1282"/>
                <a:gd name="T96" fmla="*/ 51 w 92"/>
                <a:gd name="T97" fmla="*/ 356 h 1282"/>
                <a:gd name="T98" fmla="*/ 86 w 92"/>
                <a:gd name="T99" fmla="*/ 204 h 1282"/>
                <a:gd name="T100" fmla="*/ 86 w 92"/>
                <a:gd name="T101" fmla="*/ 187 h 1282"/>
                <a:gd name="T102" fmla="*/ 45 w 92"/>
                <a:gd name="T103" fmla="*/ 69 h 1282"/>
                <a:gd name="T104" fmla="*/ 42 w 92"/>
                <a:gd name="T105" fmla="*/ 1210 h 1282"/>
                <a:gd name="T106" fmla="*/ 12 w 92"/>
                <a:gd name="T107" fmla="*/ 1271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2" h="1282">
                  <a:moveTo>
                    <a:pt x="92" y="3"/>
                  </a:moveTo>
                  <a:cubicBezTo>
                    <a:pt x="92" y="3"/>
                    <a:pt x="92" y="2"/>
                    <a:pt x="92" y="2"/>
                  </a:cubicBezTo>
                  <a:cubicBezTo>
                    <a:pt x="92" y="2"/>
                    <a:pt x="92" y="2"/>
                    <a:pt x="91" y="2"/>
                  </a:cubicBezTo>
                  <a:cubicBezTo>
                    <a:pt x="91" y="1"/>
                    <a:pt x="91" y="1"/>
                    <a:pt x="90" y="1"/>
                  </a:cubicBezTo>
                  <a:cubicBezTo>
                    <a:pt x="90" y="1"/>
                    <a:pt x="90" y="1"/>
                    <a:pt x="90" y="1"/>
                  </a:cubicBezTo>
                  <a:cubicBezTo>
                    <a:pt x="90" y="1"/>
                    <a:pt x="90" y="1"/>
                    <a:pt x="90" y="1"/>
                  </a:cubicBezTo>
                  <a:cubicBezTo>
                    <a:pt x="90" y="1"/>
                    <a:pt x="90" y="1"/>
                    <a:pt x="90" y="1"/>
                  </a:cubicBezTo>
                  <a:cubicBezTo>
                    <a:pt x="90" y="0"/>
                    <a:pt x="90" y="0"/>
                    <a:pt x="89" y="0"/>
                  </a:cubicBezTo>
                  <a:cubicBezTo>
                    <a:pt x="89" y="0"/>
                    <a:pt x="89" y="0"/>
                    <a:pt x="89" y="0"/>
                  </a:cubicBezTo>
                  <a:cubicBezTo>
                    <a:pt x="88" y="0"/>
                    <a:pt x="88" y="0"/>
                    <a:pt x="88" y="0"/>
                  </a:cubicBezTo>
                  <a:cubicBezTo>
                    <a:pt x="88" y="1"/>
                    <a:pt x="87" y="1"/>
                    <a:pt x="87" y="1"/>
                  </a:cubicBezTo>
                  <a:cubicBezTo>
                    <a:pt x="2" y="46"/>
                    <a:pt x="2" y="46"/>
                    <a:pt x="2" y="46"/>
                  </a:cubicBezTo>
                  <a:cubicBezTo>
                    <a:pt x="2" y="46"/>
                    <a:pt x="2" y="46"/>
                    <a:pt x="2" y="46"/>
                  </a:cubicBezTo>
                  <a:cubicBezTo>
                    <a:pt x="2" y="46"/>
                    <a:pt x="1" y="47"/>
                    <a:pt x="1" y="47"/>
                  </a:cubicBezTo>
                  <a:cubicBezTo>
                    <a:pt x="1" y="47"/>
                    <a:pt x="1" y="47"/>
                    <a:pt x="1" y="47"/>
                  </a:cubicBezTo>
                  <a:cubicBezTo>
                    <a:pt x="1" y="47"/>
                    <a:pt x="1" y="47"/>
                    <a:pt x="1" y="47"/>
                  </a:cubicBezTo>
                  <a:cubicBezTo>
                    <a:pt x="1" y="48"/>
                    <a:pt x="0" y="48"/>
                    <a:pt x="0" y="49"/>
                  </a:cubicBezTo>
                  <a:cubicBezTo>
                    <a:pt x="0" y="49"/>
                    <a:pt x="0" y="49"/>
                    <a:pt x="0" y="49"/>
                  </a:cubicBezTo>
                  <a:cubicBezTo>
                    <a:pt x="0" y="143"/>
                    <a:pt x="0" y="143"/>
                    <a:pt x="0" y="143"/>
                  </a:cubicBezTo>
                  <a:cubicBezTo>
                    <a:pt x="0" y="238"/>
                    <a:pt x="0" y="238"/>
                    <a:pt x="0" y="238"/>
                  </a:cubicBezTo>
                  <a:cubicBezTo>
                    <a:pt x="0" y="333"/>
                    <a:pt x="0" y="333"/>
                    <a:pt x="0" y="333"/>
                  </a:cubicBezTo>
                  <a:cubicBezTo>
                    <a:pt x="0" y="427"/>
                    <a:pt x="0" y="427"/>
                    <a:pt x="0" y="427"/>
                  </a:cubicBezTo>
                  <a:cubicBezTo>
                    <a:pt x="0" y="522"/>
                    <a:pt x="0" y="522"/>
                    <a:pt x="0" y="522"/>
                  </a:cubicBezTo>
                  <a:cubicBezTo>
                    <a:pt x="0" y="617"/>
                    <a:pt x="0" y="617"/>
                    <a:pt x="0" y="617"/>
                  </a:cubicBezTo>
                  <a:cubicBezTo>
                    <a:pt x="0" y="711"/>
                    <a:pt x="0" y="711"/>
                    <a:pt x="0" y="711"/>
                  </a:cubicBezTo>
                  <a:cubicBezTo>
                    <a:pt x="0" y="806"/>
                    <a:pt x="0" y="806"/>
                    <a:pt x="0" y="806"/>
                  </a:cubicBezTo>
                  <a:cubicBezTo>
                    <a:pt x="0" y="901"/>
                    <a:pt x="0" y="901"/>
                    <a:pt x="0" y="901"/>
                  </a:cubicBezTo>
                  <a:cubicBezTo>
                    <a:pt x="0" y="995"/>
                    <a:pt x="0" y="995"/>
                    <a:pt x="0" y="995"/>
                  </a:cubicBezTo>
                  <a:cubicBezTo>
                    <a:pt x="0" y="1090"/>
                    <a:pt x="0" y="1090"/>
                    <a:pt x="0" y="1090"/>
                  </a:cubicBezTo>
                  <a:cubicBezTo>
                    <a:pt x="0" y="1185"/>
                    <a:pt x="0" y="1185"/>
                    <a:pt x="0" y="1185"/>
                  </a:cubicBezTo>
                  <a:cubicBezTo>
                    <a:pt x="0" y="1279"/>
                    <a:pt x="0" y="1279"/>
                    <a:pt x="0" y="1279"/>
                  </a:cubicBezTo>
                  <a:cubicBezTo>
                    <a:pt x="0" y="1279"/>
                    <a:pt x="0" y="1279"/>
                    <a:pt x="0" y="1279"/>
                  </a:cubicBezTo>
                  <a:cubicBezTo>
                    <a:pt x="1" y="1280"/>
                    <a:pt x="1" y="1280"/>
                    <a:pt x="1" y="1280"/>
                  </a:cubicBezTo>
                  <a:cubicBezTo>
                    <a:pt x="1" y="1281"/>
                    <a:pt x="1" y="1281"/>
                    <a:pt x="1" y="1281"/>
                  </a:cubicBezTo>
                  <a:cubicBezTo>
                    <a:pt x="1" y="1281"/>
                    <a:pt x="1" y="1282"/>
                    <a:pt x="2" y="1282"/>
                  </a:cubicBezTo>
                  <a:cubicBezTo>
                    <a:pt x="2" y="1282"/>
                    <a:pt x="2" y="1282"/>
                    <a:pt x="2" y="1282"/>
                  </a:cubicBezTo>
                  <a:cubicBezTo>
                    <a:pt x="2" y="1282"/>
                    <a:pt x="2" y="1282"/>
                    <a:pt x="2" y="1282"/>
                  </a:cubicBezTo>
                  <a:cubicBezTo>
                    <a:pt x="2" y="1282"/>
                    <a:pt x="3" y="1282"/>
                    <a:pt x="3" y="1282"/>
                  </a:cubicBezTo>
                  <a:cubicBezTo>
                    <a:pt x="3" y="1282"/>
                    <a:pt x="3" y="1282"/>
                    <a:pt x="4" y="1282"/>
                  </a:cubicBezTo>
                  <a:cubicBezTo>
                    <a:pt x="4" y="1282"/>
                    <a:pt x="4" y="1282"/>
                    <a:pt x="4" y="1282"/>
                  </a:cubicBezTo>
                  <a:cubicBezTo>
                    <a:pt x="4" y="1282"/>
                    <a:pt x="4" y="1282"/>
                    <a:pt x="4" y="1282"/>
                  </a:cubicBezTo>
                  <a:cubicBezTo>
                    <a:pt x="4" y="1282"/>
                    <a:pt x="5" y="1282"/>
                    <a:pt x="5" y="1282"/>
                  </a:cubicBezTo>
                  <a:cubicBezTo>
                    <a:pt x="90" y="1237"/>
                    <a:pt x="90" y="1237"/>
                    <a:pt x="90" y="1237"/>
                  </a:cubicBezTo>
                  <a:cubicBezTo>
                    <a:pt x="90" y="1237"/>
                    <a:pt x="90" y="1237"/>
                    <a:pt x="90" y="1237"/>
                  </a:cubicBezTo>
                  <a:cubicBezTo>
                    <a:pt x="91" y="1236"/>
                    <a:pt x="91" y="1236"/>
                    <a:pt x="91" y="1236"/>
                  </a:cubicBezTo>
                  <a:cubicBezTo>
                    <a:pt x="91" y="1236"/>
                    <a:pt x="91" y="1236"/>
                    <a:pt x="92" y="1235"/>
                  </a:cubicBezTo>
                  <a:cubicBezTo>
                    <a:pt x="92" y="1235"/>
                    <a:pt x="92" y="1235"/>
                    <a:pt x="92" y="1235"/>
                  </a:cubicBezTo>
                  <a:cubicBezTo>
                    <a:pt x="92" y="1235"/>
                    <a:pt x="92" y="1234"/>
                    <a:pt x="92" y="1234"/>
                  </a:cubicBezTo>
                  <a:cubicBezTo>
                    <a:pt x="92" y="1234"/>
                    <a:pt x="92" y="1234"/>
                    <a:pt x="92" y="1234"/>
                  </a:cubicBezTo>
                  <a:cubicBezTo>
                    <a:pt x="92" y="1139"/>
                    <a:pt x="92" y="1139"/>
                    <a:pt x="92" y="1139"/>
                  </a:cubicBezTo>
                  <a:cubicBezTo>
                    <a:pt x="92" y="1045"/>
                    <a:pt x="92" y="1045"/>
                    <a:pt x="92" y="1045"/>
                  </a:cubicBezTo>
                  <a:cubicBezTo>
                    <a:pt x="92" y="950"/>
                    <a:pt x="92" y="950"/>
                    <a:pt x="92" y="950"/>
                  </a:cubicBezTo>
                  <a:cubicBezTo>
                    <a:pt x="92" y="855"/>
                    <a:pt x="92" y="855"/>
                    <a:pt x="92" y="855"/>
                  </a:cubicBezTo>
                  <a:cubicBezTo>
                    <a:pt x="92" y="761"/>
                    <a:pt x="92" y="761"/>
                    <a:pt x="92" y="761"/>
                  </a:cubicBezTo>
                  <a:cubicBezTo>
                    <a:pt x="92" y="666"/>
                    <a:pt x="92" y="666"/>
                    <a:pt x="92" y="666"/>
                  </a:cubicBezTo>
                  <a:cubicBezTo>
                    <a:pt x="92" y="571"/>
                    <a:pt x="92" y="571"/>
                    <a:pt x="92" y="571"/>
                  </a:cubicBezTo>
                  <a:cubicBezTo>
                    <a:pt x="92" y="477"/>
                    <a:pt x="92" y="477"/>
                    <a:pt x="92" y="477"/>
                  </a:cubicBezTo>
                  <a:cubicBezTo>
                    <a:pt x="92" y="382"/>
                    <a:pt x="92" y="382"/>
                    <a:pt x="92" y="382"/>
                  </a:cubicBezTo>
                  <a:cubicBezTo>
                    <a:pt x="92" y="287"/>
                    <a:pt x="92" y="287"/>
                    <a:pt x="92" y="287"/>
                  </a:cubicBezTo>
                  <a:cubicBezTo>
                    <a:pt x="92" y="193"/>
                    <a:pt x="92" y="193"/>
                    <a:pt x="92" y="193"/>
                  </a:cubicBezTo>
                  <a:cubicBezTo>
                    <a:pt x="92" y="98"/>
                    <a:pt x="92" y="98"/>
                    <a:pt x="92" y="98"/>
                  </a:cubicBezTo>
                  <a:cubicBezTo>
                    <a:pt x="92" y="3"/>
                    <a:pt x="92" y="3"/>
                    <a:pt x="92" y="3"/>
                  </a:cubicBezTo>
                  <a:cubicBezTo>
                    <a:pt x="92" y="3"/>
                    <a:pt x="92" y="3"/>
                    <a:pt x="92" y="3"/>
                  </a:cubicBezTo>
                  <a:close/>
                  <a:moveTo>
                    <a:pt x="86" y="1228"/>
                  </a:moveTo>
                  <a:cubicBezTo>
                    <a:pt x="51" y="1208"/>
                    <a:pt x="51" y="1208"/>
                    <a:pt x="51" y="1208"/>
                  </a:cubicBezTo>
                  <a:cubicBezTo>
                    <a:pt x="86" y="1150"/>
                    <a:pt x="86" y="1150"/>
                    <a:pt x="86" y="1150"/>
                  </a:cubicBezTo>
                  <a:lnTo>
                    <a:pt x="86" y="1228"/>
                  </a:lnTo>
                  <a:close/>
                  <a:moveTo>
                    <a:pt x="7" y="54"/>
                  </a:moveTo>
                  <a:cubicBezTo>
                    <a:pt x="42" y="74"/>
                    <a:pt x="42" y="74"/>
                    <a:pt x="42" y="74"/>
                  </a:cubicBezTo>
                  <a:cubicBezTo>
                    <a:pt x="7" y="132"/>
                    <a:pt x="7" y="132"/>
                    <a:pt x="7" y="132"/>
                  </a:cubicBezTo>
                  <a:lnTo>
                    <a:pt x="7" y="54"/>
                  </a:lnTo>
                  <a:close/>
                  <a:moveTo>
                    <a:pt x="80" y="106"/>
                  </a:moveTo>
                  <a:cubicBezTo>
                    <a:pt x="45" y="164"/>
                    <a:pt x="45" y="164"/>
                    <a:pt x="45" y="164"/>
                  </a:cubicBezTo>
                  <a:cubicBezTo>
                    <a:pt x="10" y="143"/>
                    <a:pt x="10" y="143"/>
                    <a:pt x="10" y="143"/>
                  </a:cubicBezTo>
                  <a:lnTo>
                    <a:pt x="80" y="106"/>
                  </a:lnTo>
                  <a:close/>
                  <a:moveTo>
                    <a:pt x="12" y="135"/>
                  </a:moveTo>
                  <a:cubicBezTo>
                    <a:pt x="47" y="78"/>
                    <a:pt x="47" y="78"/>
                    <a:pt x="47" y="78"/>
                  </a:cubicBezTo>
                  <a:cubicBezTo>
                    <a:pt x="82" y="98"/>
                    <a:pt x="82" y="98"/>
                    <a:pt x="82" y="98"/>
                  </a:cubicBezTo>
                  <a:lnTo>
                    <a:pt x="12" y="135"/>
                  </a:lnTo>
                  <a:close/>
                  <a:moveTo>
                    <a:pt x="7" y="149"/>
                  </a:moveTo>
                  <a:cubicBezTo>
                    <a:pt x="42" y="169"/>
                    <a:pt x="42" y="169"/>
                    <a:pt x="42" y="169"/>
                  </a:cubicBezTo>
                  <a:cubicBezTo>
                    <a:pt x="7" y="227"/>
                    <a:pt x="7" y="227"/>
                    <a:pt x="7" y="227"/>
                  </a:cubicBezTo>
                  <a:lnTo>
                    <a:pt x="7" y="149"/>
                  </a:lnTo>
                  <a:close/>
                  <a:moveTo>
                    <a:pt x="80" y="201"/>
                  </a:moveTo>
                  <a:cubicBezTo>
                    <a:pt x="45" y="258"/>
                    <a:pt x="45" y="258"/>
                    <a:pt x="45" y="258"/>
                  </a:cubicBezTo>
                  <a:cubicBezTo>
                    <a:pt x="10" y="238"/>
                    <a:pt x="10" y="238"/>
                    <a:pt x="10" y="238"/>
                  </a:cubicBezTo>
                  <a:lnTo>
                    <a:pt x="80" y="201"/>
                  </a:lnTo>
                  <a:close/>
                  <a:moveTo>
                    <a:pt x="12" y="230"/>
                  </a:moveTo>
                  <a:cubicBezTo>
                    <a:pt x="47" y="172"/>
                    <a:pt x="47" y="172"/>
                    <a:pt x="47" y="172"/>
                  </a:cubicBezTo>
                  <a:cubicBezTo>
                    <a:pt x="82" y="192"/>
                    <a:pt x="82" y="192"/>
                    <a:pt x="82" y="192"/>
                  </a:cubicBezTo>
                  <a:lnTo>
                    <a:pt x="12" y="230"/>
                  </a:lnTo>
                  <a:close/>
                  <a:moveTo>
                    <a:pt x="7" y="243"/>
                  </a:moveTo>
                  <a:cubicBezTo>
                    <a:pt x="42" y="264"/>
                    <a:pt x="42" y="264"/>
                    <a:pt x="42" y="264"/>
                  </a:cubicBezTo>
                  <a:cubicBezTo>
                    <a:pt x="7" y="322"/>
                    <a:pt x="7" y="322"/>
                    <a:pt x="7" y="322"/>
                  </a:cubicBezTo>
                  <a:lnTo>
                    <a:pt x="7" y="243"/>
                  </a:lnTo>
                  <a:close/>
                  <a:moveTo>
                    <a:pt x="80" y="295"/>
                  </a:moveTo>
                  <a:cubicBezTo>
                    <a:pt x="45" y="353"/>
                    <a:pt x="45" y="353"/>
                    <a:pt x="45" y="353"/>
                  </a:cubicBezTo>
                  <a:cubicBezTo>
                    <a:pt x="10" y="333"/>
                    <a:pt x="10" y="333"/>
                    <a:pt x="10" y="333"/>
                  </a:cubicBezTo>
                  <a:lnTo>
                    <a:pt x="80" y="295"/>
                  </a:lnTo>
                  <a:close/>
                  <a:moveTo>
                    <a:pt x="12" y="325"/>
                  </a:moveTo>
                  <a:cubicBezTo>
                    <a:pt x="47" y="267"/>
                    <a:pt x="47" y="267"/>
                    <a:pt x="47" y="267"/>
                  </a:cubicBezTo>
                  <a:cubicBezTo>
                    <a:pt x="82" y="287"/>
                    <a:pt x="82" y="287"/>
                    <a:pt x="82" y="287"/>
                  </a:cubicBezTo>
                  <a:lnTo>
                    <a:pt x="12" y="325"/>
                  </a:lnTo>
                  <a:close/>
                  <a:moveTo>
                    <a:pt x="7" y="338"/>
                  </a:moveTo>
                  <a:cubicBezTo>
                    <a:pt x="42" y="358"/>
                    <a:pt x="42" y="358"/>
                    <a:pt x="42" y="358"/>
                  </a:cubicBezTo>
                  <a:cubicBezTo>
                    <a:pt x="7" y="416"/>
                    <a:pt x="7" y="416"/>
                    <a:pt x="7" y="416"/>
                  </a:cubicBezTo>
                  <a:lnTo>
                    <a:pt x="7" y="338"/>
                  </a:lnTo>
                  <a:close/>
                  <a:moveTo>
                    <a:pt x="80" y="390"/>
                  </a:moveTo>
                  <a:cubicBezTo>
                    <a:pt x="45" y="448"/>
                    <a:pt x="45" y="448"/>
                    <a:pt x="45" y="448"/>
                  </a:cubicBezTo>
                  <a:cubicBezTo>
                    <a:pt x="10" y="427"/>
                    <a:pt x="10" y="427"/>
                    <a:pt x="10" y="427"/>
                  </a:cubicBezTo>
                  <a:lnTo>
                    <a:pt x="80" y="390"/>
                  </a:lnTo>
                  <a:close/>
                  <a:moveTo>
                    <a:pt x="12" y="419"/>
                  </a:moveTo>
                  <a:cubicBezTo>
                    <a:pt x="47" y="361"/>
                    <a:pt x="47" y="361"/>
                    <a:pt x="47" y="361"/>
                  </a:cubicBezTo>
                  <a:cubicBezTo>
                    <a:pt x="82" y="382"/>
                    <a:pt x="82" y="382"/>
                    <a:pt x="82" y="382"/>
                  </a:cubicBezTo>
                  <a:lnTo>
                    <a:pt x="12" y="419"/>
                  </a:lnTo>
                  <a:close/>
                  <a:moveTo>
                    <a:pt x="7" y="433"/>
                  </a:moveTo>
                  <a:cubicBezTo>
                    <a:pt x="42" y="453"/>
                    <a:pt x="42" y="453"/>
                    <a:pt x="42" y="453"/>
                  </a:cubicBezTo>
                  <a:cubicBezTo>
                    <a:pt x="7" y="511"/>
                    <a:pt x="7" y="511"/>
                    <a:pt x="7" y="511"/>
                  </a:cubicBezTo>
                  <a:lnTo>
                    <a:pt x="7" y="433"/>
                  </a:lnTo>
                  <a:close/>
                  <a:moveTo>
                    <a:pt x="80" y="485"/>
                  </a:moveTo>
                  <a:cubicBezTo>
                    <a:pt x="45" y="542"/>
                    <a:pt x="45" y="542"/>
                    <a:pt x="45" y="542"/>
                  </a:cubicBezTo>
                  <a:cubicBezTo>
                    <a:pt x="10" y="522"/>
                    <a:pt x="10" y="522"/>
                    <a:pt x="10" y="522"/>
                  </a:cubicBezTo>
                  <a:lnTo>
                    <a:pt x="80" y="485"/>
                  </a:lnTo>
                  <a:close/>
                  <a:moveTo>
                    <a:pt x="12" y="514"/>
                  </a:moveTo>
                  <a:cubicBezTo>
                    <a:pt x="47" y="456"/>
                    <a:pt x="47" y="456"/>
                    <a:pt x="47" y="456"/>
                  </a:cubicBezTo>
                  <a:cubicBezTo>
                    <a:pt x="82" y="476"/>
                    <a:pt x="82" y="476"/>
                    <a:pt x="82" y="476"/>
                  </a:cubicBezTo>
                  <a:lnTo>
                    <a:pt x="12" y="514"/>
                  </a:lnTo>
                  <a:close/>
                  <a:moveTo>
                    <a:pt x="7" y="527"/>
                  </a:moveTo>
                  <a:cubicBezTo>
                    <a:pt x="42" y="548"/>
                    <a:pt x="42" y="548"/>
                    <a:pt x="42" y="548"/>
                  </a:cubicBezTo>
                  <a:cubicBezTo>
                    <a:pt x="7" y="606"/>
                    <a:pt x="7" y="606"/>
                    <a:pt x="7" y="606"/>
                  </a:cubicBezTo>
                  <a:lnTo>
                    <a:pt x="7" y="527"/>
                  </a:lnTo>
                  <a:close/>
                  <a:moveTo>
                    <a:pt x="80" y="579"/>
                  </a:moveTo>
                  <a:cubicBezTo>
                    <a:pt x="45" y="637"/>
                    <a:pt x="45" y="637"/>
                    <a:pt x="45" y="637"/>
                  </a:cubicBezTo>
                  <a:cubicBezTo>
                    <a:pt x="10" y="617"/>
                    <a:pt x="10" y="617"/>
                    <a:pt x="10" y="617"/>
                  </a:cubicBezTo>
                  <a:lnTo>
                    <a:pt x="80" y="579"/>
                  </a:lnTo>
                  <a:close/>
                  <a:moveTo>
                    <a:pt x="12" y="609"/>
                  </a:moveTo>
                  <a:cubicBezTo>
                    <a:pt x="47" y="551"/>
                    <a:pt x="47" y="551"/>
                    <a:pt x="47" y="551"/>
                  </a:cubicBezTo>
                  <a:cubicBezTo>
                    <a:pt x="82" y="571"/>
                    <a:pt x="82" y="571"/>
                    <a:pt x="82" y="571"/>
                  </a:cubicBezTo>
                  <a:lnTo>
                    <a:pt x="12" y="609"/>
                  </a:lnTo>
                  <a:close/>
                  <a:moveTo>
                    <a:pt x="7" y="622"/>
                  </a:moveTo>
                  <a:cubicBezTo>
                    <a:pt x="42" y="642"/>
                    <a:pt x="42" y="642"/>
                    <a:pt x="42" y="642"/>
                  </a:cubicBezTo>
                  <a:cubicBezTo>
                    <a:pt x="7" y="700"/>
                    <a:pt x="7" y="700"/>
                    <a:pt x="7" y="700"/>
                  </a:cubicBezTo>
                  <a:lnTo>
                    <a:pt x="7" y="622"/>
                  </a:lnTo>
                  <a:close/>
                  <a:moveTo>
                    <a:pt x="80" y="674"/>
                  </a:moveTo>
                  <a:cubicBezTo>
                    <a:pt x="45" y="732"/>
                    <a:pt x="45" y="732"/>
                    <a:pt x="45" y="732"/>
                  </a:cubicBezTo>
                  <a:cubicBezTo>
                    <a:pt x="10" y="711"/>
                    <a:pt x="10" y="711"/>
                    <a:pt x="10" y="711"/>
                  </a:cubicBezTo>
                  <a:lnTo>
                    <a:pt x="80" y="674"/>
                  </a:lnTo>
                  <a:close/>
                  <a:moveTo>
                    <a:pt x="12" y="703"/>
                  </a:moveTo>
                  <a:cubicBezTo>
                    <a:pt x="47" y="645"/>
                    <a:pt x="47" y="645"/>
                    <a:pt x="47" y="645"/>
                  </a:cubicBezTo>
                  <a:cubicBezTo>
                    <a:pt x="82" y="666"/>
                    <a:pt x="82" y="666"/>
                    <a:pt x="82" y="666"/>
                  </a:cubicBezTo>
                  <a:lnTo>
                    <a:pt x="12" y="703"/>
                  </a:lnTo>
                  <a:close/>
                  <a:moveTo>
                    <a:pt x="7" y="717"/>
                  </a:moveTo>
                  <a:cubicBezTo>
                    <a:pt x="42" y="737"/>
                    <a:pt x="42" y="737"/>
                    <a:pt x="42" y="737"/>
                  </a:cubicBezTo>
                  <a:cubicBezTo>
                    <a:pt x="7" y="795"/>
                    <a:pt x="7" y="795"/>
                    <a:pt x="7" y="795"/>
                  </a:cubicBezTo>
                  <a:lnTo>
                    <a:pt x="7" y="717"/>
                  </a:lnTo>
                  <a:close/>
                  <a:moveTo>
                    <a:pt x="80" y="769"/>
                  </a:moveTo>
                  <a:cubicBezTo>
                    <a:pt x="45" y="826"/>
                    <a:pt x="45" y="826"/>
                    <a:pt x="45" y="826"/>
                  </a:cubicBezTo>
                  <a:cubicBezTo>
                    <a:pt x="10" y="806"/>
                    <a:pt x="10" y="806"/>
                    <a:pt x="10" y="806"/>
                  </a:cubicBezTo>
                  <a:lnTo>
                    <a:pt x="80" y="769"/>
                  </a:lnTo>
                  <a:close/>
                  <a:moveTo>
                    <a:pt x="12" y="798"/>
                  </a:moveTo>
                  <a:cubicBezTo>
                    <a:pt x="47" y="740"/>
                    <a:pt x="47" y="740"/>
                    <a:pt x="47" y="740"/>
                  </a:cubicBezTo>
                  <a:cubicBezTo>
                    <a:pt x="82" y="760"/>
                    <a:pt x="82" y="760"/>
                    <a:pt x="82" y="760"/>
                  </a:cubicBezTo>
                  <a:lnTo>
                    <a:pt x="12" y="798"/>
                  </a:lnTo>
                  <a:close/>
                  <a:moveTo>
                    <a:pt x="7" y="811"/>
                  </a:moveTo>
                  <a:cubicBezTo>
                    <a:pt x="42" y="832"/>
                    <a:pt x="42" y="832"/>
                    <a:pt x="42" y="832"/>
                  </a:cubicBezTo>
                  <a:cubicBezTo>
                    <a:pt x="7" y="890"/>
                    <a:pt x="7" y="890"/>
                    <a:pt x="7" y="890"/>
                  </a:cubicBezTo>
                  <a:lnTo>
                    <a:pt x="7" y="811"/>
                  </a:lnTo>
                  <a:close/>
                  <a:moveTo>
                    <a:pt x="80" y="863"/>
                  </a:moveTo>
                  <a:cubicBezTo>
                    <a:pt x="45" y="921"/>
                    <a:pt x="45" y="921"/>
                    <a:pt x="45" y="921"/>
                  </a:cubicBezTo>
                  <a:cubicBezTo>
                    <a:pt x="10" y="901"/>
                    <a:pt x="10" y="901"/>
                    <a:pt x="10" y="901"/>
                  </a:cubicBezTo>
                  <a:lnTo>
                    <a:pt x="80" y="863"/>
                  </a:lnTo>
                  <a:close/>
                  <a:moveTo>
                    <a:pt x="12" y="893"/>
                  </a:moveTo>
                  <a:cubicBezTo>
                    <a:pt x="47" y="835"/>
                    <a:pt x="47" y="835"/>
                    <a:pt x="47" y="835"/>
                  </a:cubicBezTo>
                  <a:cubicBezTo>
                    <a:pt x="82" y="855"/>
                    <a:pt x="82" y="855"/>
                    <a:pt x="82" y="855"/>
                  </a:cubicBezTo>
                  <a:lnTo>
                    <a:pt x="12" y="893"/>
                  </a:lnTo>
                  <a:close/>
                  <a:moveTo>
                    <a:pt x="7" y="906"/>
                  </a:moveTo>
                  <a:cubicBezTo>
                    <a:pt x="42" y="926"/>
                    <a:pt x="42" y="926"/>
                    <a:pt x="42" y="926"/>
                  </a:cubicBezTo>
                  <a:cubicBezTo>
                    <a:pt x="7" y="984"/>
                    <a:pt x="7" y="984"/>
                    <a:pt x="7" y="984"/>
                  </a:cubicBezTo>
                  <a:lnTo>
                    <a:pt x="7" y="906"/>
                  </a:lnTo>
                  <a:close/>
                  <a:moveTo>
                    <a:pt x="80" y="958"/>
                  </a:moveTo>
                  <a:cubicBezTo>
                    <a:pt x="45" y="1016"/>
                    <a:pt x="45" y="1016"/>
                    <a:pt x="45" y="1016"/>
                  </a:cubicBezTo>
                  <a:cubicBezTo>
                    <a:pt x="10" y="995"/>
                    <a:pt x="10" y="995"/>
                    <a:pt x="10" y="995"/>
                  </a:cubicBezTo>
                  <a:lnTo>
                    <a:pt x="80" y="958"/>
                  </a:lnTo>
                  <a:close/>
                  <a:moveTo>
                    <a:pt x="12" y="987"/>
                  </a:moveTo>
                  <a:cubicBezTo>
                    <a:pt x="47" y="929"/>
                    <a:pt x="47" y="929"/>
                    <a:pt x="47" y="929"/>
                  </a:cubicBezTo>
                  <a:cubicBezTo>
                    <a:pt x="82" y="950"/>
                    <a:pt x="82" y="950"/>
                    <a:pt x="82" y="950"/>
                  </a:cubicBezTo>
                  <a:lnTo>
                    <a:pt x="12" y="987"/>
                  </a:lnTo>
                  <a:close/>
                  <a:moveTo>
                    <a:pt x="7" y="1001"/>
                  </a:moveTo>
                  <a:cubicBezTo>
                    <a:pt x="42" y="1021"/>
                    <a:pt x="42" y="1021"/>
                    <a:pt x="42" y="1021"/>
                  </a:cubicBezTo>
                  <a:cubicBezTo>
                    <a:pt x="7" y="1079"/>
                    <a:pt x="7" y="1079"/>
                    <a:pt x="7" y="1079"/>
                  </a:cubicBezTo>
                  <a:lnTo>
                    <a:pt x="7" y="1001"/>
                  </a:lnTo>
                  <a:close/>
                  <a:moveTo>
                    <a:pt x="80" y="1053"/>
                  </a:moveTo>
                  <a:cubicBezTo>
                    <a:pt x="45" y="1110"/>
                    <a:pt x="45" y="1110"/>
                    <a:pt x="45" y="1110"/>
                  </a:cubicBezTo>
                  <a:cubicBezTo>
                    <a:pt x="10" y="1090"/>
                    <a:pt x="10" y="1090"/>
                    <a:pt x="10" y="1090"/>
                  </a:cubicBezTo>
                  <a:lnTo>
                    <a:pt x="80" y="1053"/>
                  </a:lnTo>
                  <a:close/>
                  <a:moveTo>
                    <a:pt x="12" y="1082"/>
                  </a:moveTo>
                  <a:cubicBezTo>
                    <a:pt x="47" y="1024"/>
                    <a:pt x="47" y="1024"/>
                    <a:pt x="47" y="1024"/>
                  </a:cubicBezTo>
                  <a:cubicBezTo>
                    <a:pt x="82" y="1044"/>
                    <a:pt x="82" y="1044"/>
                    <a:pt x="82" y="1044"/>
                  </a:cubicBezTo>
                  <a:lnTo>
                    <a:pt x="12" y="1082"/>
                  </a:lnTo>
                  <a:close/>
                  <a:moveTo>
                    <a:pt x="7" y="1095"/>
                  </a:moveTo>
                  <a:cubicBezTo>
                    <a:pt x="42" y="1116"/>
                    <a:pt x="42" y="1116"/>
                    <a:pt x="42" y="1116"/>
                  </a:cubicBezTo>
                  <a:cubicBezTo>
                    <a:pt x="7" y="1173"/>
                    <a:pt x="7" y="1173"/>
                    <a:pt x="7" y="1173"/>
                  </a:cubicBezTo>
                  <a:lnTo>
                    <a:pt x="7" y="1095"/>
                  </a:lnTo>
                  <a:close/>
                  <a:moveTo>
                    <a:pt x="12" y="1176"/>
                  </a:moveTo>
                  <a:cubicBezTo>
                    <a:pt x="47" y="1119"/>
                    <a:pt x="47" y="1119"/>
                    <a:pt x="47" y="1119"/>
                  </a:cubicBezTo>
                  <a:cubicBezTo>
                    <a:pt x="82" y="1139"/>
                    <a:pt x="82" y="1139"/>
                    <a:pt x="82" y="1139"/>
                  </a:cubicBezTo>
                  <a:lnTo>
                    <a:pt x="12" y="1176"/>
                  </a:lnTo>
                  <a:close/>
                  <a:moveTo>
                    <a:pt x="80" y="1147"/>
                  </a:moveTo>
                  <a:cubicBezTo>
                    <a:pt x="45" y="1205"/>
                    <a:pt x="45" y="1205"/>
                    <a:pt x="45" y="1205"/>
                  </a:cubicBezTo>
                  <a:cubicBezTo>
                    <a:pt x="10" y="1185"/>
                    <a:pt x="10" y="1185"/>
                    <a:pt x="10" y="1185"/>
                  </a:cubicBezTo>
                  <a:lnTo>
                    <a:pt x="80" y="1147"/>
                  </a:lnTo>
                  <a:close/>
                  <a:moveTo>
                    <a:pt x="86" y="1134"/>
                  </a:moveTo>
                  <a:cubicBezTo>
                    <a:pt x="51" y="1113"/>
                    <a:pt x="51" y="1113"/>
                    <a:pt x="51" y="1113"/>
                  </a:cubicBezTo>
                  <a:cubicBezTo>
                    <a:pt x="86" y="1056"/>
                    <a:pt x="86" y="1056"/>
                    <a:pt x="86" y="1056"/>
                  </a:cubicBezTo>
                  <a:lnTo>
                    <a:pt x="86" y="1134"/>
                  </a:lnTo>
                  <a:close/>
                  <a:moveTo>
                    <a:pt x="86" y="1039"/>
                  </a:moveTo>
                  <a:cubicBezTo>
                    <a:pt x="51" y="1019"/>
                    <a:pt x="51" y="1019"/>
                    <a:pt x="51" y="1019"/>
                  </a:cubicBezTo>
                  <a:cubicBezTo>
                    <a:pt x="86" y="961"/>
                    <a:pt x="86" y="961"/>
                    <a:pt x="86" y="961"/>
                  </a:cubicBezTo>
                  <a:lnTo>
                    <a:pt x="86" y="1039"/>
                  </a:lnTo>
                  <a:close/>
                  <a:moveTo>
                    <a:pt x="86" y="944"/>
                  </a:moveTo>
                  <a:cubicBezTo>
                    <a:pt x="51" y="924"/>
                    <a:pt x="51" y="924"/>
                    <a:pt x="51" y="924"/>
                  </a:cubicBezTo>
                  <a:cubicBezTo>
                    <a:pt x="86" y="866"/>
                    <a:pt x="86" y="866"/>
                    <a:pt x="86" y="866"/>
                  </a:cubicBezTo>
                  <a:lnTo>
                    <a:pt x="86" y="944"/>
                  </a:lnTo>
                  <a:close/>
                  <a:moveTo>
                    <a:pt x="86" y="850"/>
                  </a:moveTo>
                  <a:cubicBezTo>
                    <a:pt x="51" y="829"/>
                    <a:pt x="51" y="829"/>
                    <a:pt x="51" y="829"/>
                  </a:cubicBezTo>
                  <a:cubicBezTo>
                    <a:pt x="86" y="772"/>
                    <a:pt x="86" y="772"/>
                    <a:pt x="86" y="772"/>
                  </a:cubicBezTo>
                  <a:lnTo>
                    <a:pt x="86" y="850"/>
                  </a:lnTo>
                  <a:close/>
                  <a:moveTo>
                    <a:pt x="86" y="755"/>
                  </a:moveTo>
                  <a:cubicBezTo>
                    <a:pt x="51" y="735"/>
                    <a:pt x="51" y="735"/>
                    <a:pt x="51" y="735"/>
                  </a:cubicBezTo>
                  <a:cubicBezTo>
                    <a:pt x="86" y="677"/>
                    <a:pt x="86" y="677"/>
                    <a:pt x="86" y="677"/>
                  </a:cubicBezTo>
                  <a:lnTo>
                    <a:pt x="86" y="755"/>
                  </a:lnTo>
                  <a:close/>
                  <a:moveTo>
                    <a:pt x="86" y="661"/>
                  </a:moveTo>
                  <a:cubicBezTo>
                    <a:pt x="51" y="640"/>
                    <a:pt x="51" y="640"/>
                    <a:pt x="51" y="640"/>
                  </a:cubicBezTo>
                  <a:cubicBezTo>
                    <a:pt x="86" y="582"/>
                    <a:pt x="86" y="582"/>
                    <a:pt x="86" y="582"/>
                  </a:cubicBezTo>
                  <a:lnTo>
                    <a:pt x="86" y="661"/>
                  </a:lnTo>
                  <a:close/>
                  <a:moveTo>
                    <a:pt x="86" y="566"/>
                  </a:moveTo>
                  <a:cubicBezTo>
                    <a:pt x="51" y="545"/>
                    <a:pt x="51" y="545"/>
                    <a:pt x="51" y="545"/>
                  </a:cubicBezTo>
                  <a:cubicBezTo>
                    <a:pt x="86" y="488"/>
                    <a:pt x="86" y="488"/>
                    <a:pt x="86" y="488"/>
                  </a:cubicBezTo>
                  <a:lnTo>
                    <a:pt x="86" y="566"/>
                  </a:lnTo>
                  <a:close/>
                  <a:moveTo>
                    <a:pt x="86" y="471"/>
                  </a:moveTo>
                  <a:cubicBezTo>
                    <a:pt x="51" y="451"/>
                    <a:pt x="51" y="451"/>
                    <a:pt x="51" y="451"/>
                  </a:cubicBezTo>
                  <a:cubicBezTo>
                    <a:pt x="86" y="393"/>
                    <a:pt x="86" y="393"/>
                    <a:pt x="86" y="393"/>
                  </a:cubicBezTo>
                  <a:lnTo>
                    <a:pt x="86" y="471"/>
                  </a:lnTo>
                  <a:close/>
                  <a:moveTo>
                    <a:pt x="86" y="377"/>
                  </a:moveTo>
                  <a:cubicBezTo>
                    <a:pt x="51" y="356"/>
                    <a:pt x="51" y="356"/>
                    <a:pt x="51" y="356"/>
                  </a:cubicBezTo>
                  <a:cubicBezTo>
                    <a:pt x="86" y="298"/>
                    <a:pt x="86" y="298"/>
                    <a:pt x="86" y="298"/>
                  </a:cubicBezTo>
                  <a:lnTo>
                    <a:pt x="86" y="377"/>
                  </a:lnTo>
                  <a:close/>
                  <a:moveTo>
                    <a:pt x="86" y="282"/>
                  </a:moveTo>
                  <a:cubicBezTo>
                    <a:pt x="51" y="262"/>
                    <a:pt x="51" y="262"/>
                    <a:pt x="51" y="262"/>
                  </a:cubicBezTo>
                  <a:cubicBezTo>
                    <a:pt x="86" y="204"/>
                    <a:pt x="86" y="204"/>
                    <a:pt x="86" y="204"/>
                  </a:cubicBezTo>
                  <a:lnTo>
                    <a:pt x="86" y="282"/>
                  </a:lnTo>
                  <a:close/>
                  <a:moveTo>
                    <a:pt x="86" y="187"/>
                  </a:moveTo>
                  <a:cubicBezTo>
                    <a:pt x="51" y="167"/>
                    <a:pt x="51" y="167"/>
                    <a:pt x="51" y="167"/>
                  </a:cubicBezTo>
                  <a:cubicBezTo>
                    <a:pt x="86" y="109"/>
                    <a:pt x="86" y="109"/>
                    <a:pt x="86" y="109"/>
                  </a:cubicBezTo>
                  <a:lnTo>
                    <a:pt x="86" y="187"/>
                  </a:lnTo>
                  <a:close/>
                  <a:moveTo>
                    <a:pt x="86" y="93"/>
                  </a:moveTo>
                  <a:cubicBezTo>
                    <a:pt x="51" y="72"/>
                    <a:pt x="51" y="72"/>
                    <a:pt x="51" y="72"/>
                  </a:cubicBezTo>
                  <a:cubicBezTo>
                    <a:pt x="86" y="14"/>
                    <a:pt x="86" y="14"/>
                    <a:pt x="86" y="14"/>
                  </a:cubicBezTo>
                  <a:lnTo>
                    <a:pt x="86" y="93"/>
                  </a:lnTo>
                  <a:close/>
                  <a:moveTo>
                    <a:pt x="45" y="69"/>
                  </a:moveTo>
                  <a:cubicBezTo>
                    <a:pt x="10" y="49"/>
                    <a:pt x="10" y="49"/>
                    <a:pt x="10" y="49"/>
                  </a:cubicBezTo>
                  <a:cubicBezTo>
                    <a:pt x="80" y="11"/>
                    <a:pt x="80" y="11"/>
                    <a:pt x="80" y="11"/>
                  </a:cubicBezTo>
                  <a:lnTo>
                    <a:pt x="45" y="69"/>
                  </a:lnTo>
                  <a:close/>
                  <a:moveTo>
                    <a:pt x="7" y="1190"/>
                  </a:moveTo>
                  <a:cubicBezTo>
                    <a:pt x="42" y="1210"/>
                    <a:pt x="42" y="1210"/>
                    <a:pt x="42" y="1210"/>
                  </a:cubicBezTo>
                  <a:cubicBezTo>
                    <a:pt x="7" y="1268"/>
                    <a:pt x="7" y="1268"/>
                    <a:pt x="7" y="1268"/>
                  </a:cubicBezTo>
                  <a:lnTo>
                    <a:pt x="7" y="1190"/>
                  </a:lnTo>
                  <a:close/>
                  <a:moveTo>
                    <a:pt x="47" y="1213"/>
                  </a:moveTo>
                  <a:cubicBezTo>
                    <a:pt x="82" y="1234"/>
                    <a:pt x="82" y="1234"/>
                    <a:pt x="82" y="1234"/>
                  </a:cubicBezTo>
                  <a:cubicBezTo>
                    <a:pt x="12" y="1271"/>
                    <a:pt x="12" y="1271"/>
                    <a:pt x="12" y="1271"/>
                  </a:cubicBezTo>
                  <a:lnTo>
                    <a:pt x="47" y="1213"/>
                  </a:lnTo>
                  <a:close/>
                </a:path>
              </a:pathLst>
            </a:custGeom>
            <a:solidFill>
              <a:srgbClr val="E0C2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47" name="Freeform 1714"/>
            <p:cNvSpPr>
              <a:spLocks noEditPoints="1"/>
            </p:cNvSpPr>
            <p:nvPr/>
          </p:nvSpPr>
          <p:spPr bwMode="auto">
            <a:xfrm>
              <a:off x="2020888" y="1387475"/>
              <a:ext cx="277813" cy="3900488"/>
            </a:xfrm>
            <a:custGeom>
              <a:avLst/>
              <a:gdLst>
                <a:gd name="T0" fmla="*/ 90 w 91"/>
                <a:gd name="T1" fmla="*/ 46 h 1282"/>
                <a:gd name="T2" fmla="*/ 3 w 91"/>
                <a:gd name="T3" fmla="*/ 0 h 1282"/>
                <a:gd name="T4" fmla="*/ 0 w 91"/>
                <a:gd name="T5" fmla="*/ 2 h 1282"/>
                <a:gd name="T6" fmla="*/ 0 w 91"/>
                <a:gd name="T7" fmla="*/ 193 h 1282"/>
                <a:gd name="T8" fmla="*/ 0 w 91"/>
                <a:gd name="T9" fmla="*/ 666 h 1282"/>
                <a:gd name="T10" fmla="*/ 0 w 91"/>
                <a:gd name="T11" fmla="*/ 1139 h 1282"/>
                <a:gd name="T12" fmla="*/ 1 w 91"/>
                <a:gd name="T13" fmla="*/ 1236 h 1282"/>
                <a:gd name="T14" fmla="*/ 88 w 91"/>
                <a:gd name="T15" fmla="*/ 1282 h 1282"/>
                <a:gd name="T16" fmla="*/ 90 w 91"/>
                <a:gd name="T17" fmla="*/ 1282 h 1282"/>
                <a:gd name="T18" fmla="*/ 91 w 91"/>
                <a:gd name="T19" fmla="*/ 1185 h 1282"/>
                <a:gd name="T20" fmla="*/ 91 w 91"/>
                <a:gd name="T21" fmla="*/ 711 h 1282"/>
                <a:gd name="T22" fmla="*/ 91 w 91"/>
                <a:gd name="T23" fmla="*/ 238 h 1282"/>
                <a:gd name="T24" fmla="*/ 47 w 91"/>
                <a:gd name="T25" fmla="*/ 164 h 1282"/>
                <a:gd name="T26" fmla="*/ 80 w 91"/>
                <a:gd name="T27" fmla="*/ 135 h 1282"/>
                <a:gd name="T28" fmla="*/ 41 w 91"/>
                <a:gd name="T29" fmla="*/ 167 h 1282"/>
                <a:gd name="T30" fmla="*/ 9 w 91"/>
                <a:gd name="T31" fmla="*/ 192 h 1282"/>
                <a:gd name="T32" fmla="*/ 6 w 91"/>
                <a:gd name="T33" fmla="*/ 282 h 1282"/>
                <a:gd name="T34" fmla="*/ 11 w 91"/>
                <a:gd name="T35" fmla="*/ 295 h 1282"/>
                <a:gd name="T36" fmla="*/ 9 w 91"/>
                <a:gd name="T37" fmla="*/ 287 h 1282"/>
                <a:gd name="T38" fmla="*/ 82 w 91"/>
                <a:gd name="T39" fmla="*/ 427 h 1282"/>
                <a:gd name="T40" fmla="*/ 44 w 91"/>
                <a:gd name="T41" fmla="*/ 361 h 1282"/>
                <a:gd name="T42" fmla="*/ 6 w 91"/>
                <a:gd name="T43" fmla="*/ 393 h 1282"/>
                <a:gd name="T44" fmla="*/ 82 w 91"/>
                <a:gd name="T45" fmla="*/ 522 h 1282"/>
                <a:gd name="T46" fmla="*/ 41 w 91"/>
                <a:gd name="T47" fmla="*/ 545 h 1282"/>
                <a:gd name="T48" fmla="*/ 47 w 91"/>
                <a:gd name="T49" fmla="*/ 637 h 1282"/>
                <a:gd name="T50" fmla="*/ 80 w 91"/>
                <a:gd name="T51" fmla="*/ 609 h 1282"/>
                <a:gd name="T52" fmla="*/ 41 w 91"/>
                <a:gd name="T53" fmla="*/ 640 h 1282"/>
                <a:gd name="T54" fmla="*/ 9 w 91"/>
                <a:gd name="T55" fmla="*/ 666 h 1282"/>
                <a:gd name="T56" fmla="*/ 6 w 91"/>
                <a:gd name="T57" fmla="*/ 755 h 1282"/>
                <a:gd name="T58" fmla="*/ 11 w 91"/>
                <a:gd name="T59" fmla="*/ 769 h 1282"/>
                <a:gd name="T60" fmla="*/ 9 w 91"/>
                <a:gd name="T61" fmla="*/ 760 h 1282"/>
                <a:gd name="T62" fmla="*/ 82 w 91"/>
                <a:gd name="T63" fmla="*/ 901 h 1282"/>
                <a:gd name="T64" fmla="*/ 44 w 91"/>
                <a:gd name="T65" fmla="*/ 835 h 1282"/>
                <a:gd name="T66" fmla="*/ 6 w 91"/>
                <a:gd name="T67" fmla="*/ 866 h 1282"/>
                <a:gd name="T68" fmla="*/ 82 w 91"/>
                <a:gd name="T69" fmla="*/ 995 h 1282"/>
                <a:gd name="T70" fmla="*/ 41 w 91"/>
                <a:gd name="T71" fmla="*/ 1019 h 1282"/>
                <a:gd name="T72" fmla="*/ 47 w 91"/>
                <a:gd name="T73" fmla="*/ 1110 h 1282"/>
                <a:gd name="T74" fmla="*/ 80 w 91"/>
                <a:gd name="T75" fmla="*/ 1082 h 1282"/>
                <a:gd name="T76" fmla="*/ 41 w 91"/>
                <a:gd name="T77" fmla="*/ 1113 h 1282"/>
                <a:gd name="T78" fmla="*/ 82 w 91"/>
                <a:gd name="T79" fmla="*/ 1185 h 1282"/>
                <a:gd name="T80" fmla="*/ 85 w 91"/>
                <a:gd name="T81" fmla="*/ 1095 h 1282"/>
                <a:gd name="T82" fmla="*/ 85 w 91"/>
                <a:gd name="T83" fmla="*/ 1079 h 1282"/>
                <a:gd name="T84" fmla="*/ 50 w 91"/>
                <a:gd name="T85" fmla="*/ 926 h 1282"/>
                <a:gd name="T86" fmla="*/ 50 w 91"/>
                <a:gd name="T87" fmla="*/ 737 h 1282"/>
                <a:gd name="T88" fmla="*/ 85 w 91"/>
                <a:gd name="T89" fmla="*/ 622 h 1282"/>
                <a:gd name="T90" fmla="*/ 85 w 91"/>
                <a:gd name="T91" fmla="*/ 606 h 1282"/>
                <a:gd name="T92" fmla="*/ 50 w 91"/>
                <a:gd name="T93" fmla="*/ 453 h 1282"/>
                <a:gd name="T94" fmla="*/ 50 w 91"/>
                <a:gd name="T95" fmla="*/ 264 h 1282"/>
                <a:gd name="T96" fmla="*/ 85 w 91"/>
                <a:gd name="T97" fmla="*/ 149 h 1282"/>
                <a:gd name="T98" fmla="*/ 85 w 91"/>
                <a:gd name="T99" fmla="*/ 54 h 1282"/>
                <a:gd name="T100" fmla="*/ 47 w 91"/>
                <a:gd name="T101" fmla="*/ 69 h 1282"/>
                <a:gd name="T102" fmla="*/ 6 w 91"/>
                <a:gd name="T103" fmla="*/ 1150 h 1282"/>
                <a:gd name="T104" fmla="*/ 80 w 91"/>
                <a:gd name="T105" fmla="*/ 1271 h 1282"/>
                <a:gd name="T106" fmla="*/ 85 w 91"/>
                <a:gd name="T107" fmla="*/ 1268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 h="1282">
                  <a:moveTo>
                    <a:pt x="91" y="49"/>
                  </a:moveTo>
                  <a:cubicBezTo>
                    <a:pt x="91" y="48"/>
                    <a:pt x="91" y="48"/>
                    <a:pt x="91" y="47"/>
                  </a:cubicBezTo>
                  <a:cubicBezTo>
                    <a:pt x="91" y="47"/>
                    <a:pt x="91" y="47"/>
                    <a:pt x="91" y="47"/>
                  </a:cubicBezTo>
                  <a:cubicBezTo>
                    <a:pt x="91" y="47"/>
                    <a:pt x="91" y="47"/>
                    <a:pt x="91" y="47"/>
                  </a:cubicBezTo>
                  <a:cubicBezTo>
                    <a:pt x="91" y="47"/>
                    <a:pt x="90" y="46"/>
                    <a:pt x="90" y="46"/>
                  </a:cubicBezTo>
                  <a:cubicBezTo>
                    <a:pt x="90" y="46"/>
                    <a:pt x="90" y="46"/>
                    <a:pt x="90" y="46"/>
                  </a:cubicBezTo>
                  <a:cubicBezTo>
                    <a:pt x="4" y="1"/>
                    <a:pt x="4" y="1"/>
                    <a:pt x="4" y="1"/>
                  </a:cubicBezTo>
                  <a:cubicBezTo>
                    <a:pt x="4" y="1"/>
                    <a:pt x="4" y="1"/>
                    <a:pt x="4" y="0"/>
                  </a:cubicBezTo>
                  <a:cubicBezTo>
                    <a:pt x="4" y="0"/>
                    <a:pt x="3" y="0"/>
                    <a:pt x="3" y="0"/>
                  </a:cubicBezTo>
                  <a:cubicBezTo>
                    <a:pt x="3" y="0"/>
                    <a:pt x="3" y="0"/>
                    <a:pt x="3" y="0"/>
                  </a:cubicBezTo>
                  <a:cubicBezTo>
                    <a:pt x="2" y="0"/>
                    <a:pt x="2" y="0"/>
                    <a:pt x="1" y="1"/>
                  </a:cubicBezTo>
                  <a:cubicBezTo>
                    <a:pt x="1" y="1"/>
                    <a:pt x="1" y="1"/>
                    <a:pt x="1" y="1"/>
                  </a:cubicBezTo>
                  <a:cubicBezTo>
                    <a:pt x="1" y="1"/>
                    <a:pt x="1" y="1"/>
                    <a:pt x="1" y="1"/>
                  </a:cubicBezTo>
                  <a:cubicBezTo>
                    <a:pt x="1" y="1"/>
                    <a:pt x="1" y="1"/>
                    <a:pt x="1" y="1"/>
                  </a:cubicBezTo>
                  <a:cubicBezTo>
                    <a:pt x="1" y="1"/>
                    <a:pt x="1" y="1"/>
                    <a:pt x="0" y="2"/>
                  </a:cubicBezTo>
                  <a:cubicBezTo>
                    <a:pt x="0" y="2"/>
                    <a:pt x="0" y="2"/>
                    <a:pt x="0" y="2"/>
                  </a:cubicBezTo>
                  <a:cubicBezTo>
                    <a:pt x="0" y="2"/>
                    <a:pt x="0" y="3"/>
                    <a:pt x="0" y="3"/>
                  </a:cubicBezTo>
                  <a:cubicBezTo>
                    <a:pt x="0" y="3"/>
                    <a:pt x="0" y="3"/>
                    <a:pt x="0" y="3"/>
                  </a:cubicBezTo>
                  <a:cubicBezTo>
                    <a:pt x="0" y="98"/>
                    <a:pt x="0" y="98"/>
                    <a:pt x="0" y="98"/>
                  </a:cubicBezTo>
                  <a:cubicBezTo>
                    <a:pt x="0" y="193"/>
                    <a:pt x="0" y="193"/>
                    <a:pt x="0" y="193"/>
                  </a:cubicBezTo>
                  <a:cubicBezTo>
                    <a:pt x="0" y="287"/>
                    <a:pt x="0" y="287"/>
                    <a:pt x="0" y="287"/>
                  </a:cubicBezTo>
                  <a:cubicBezTo>
                    <a:pt x="0" y="382"/>
                    <a:pt x="0" y="382"/>
                    <a:pt x="0" y="382"/>
                  </a:cubicBezTo>
                  <a:cubicBezTo>
                    <a:pt x="0" y="477"/>
                    <a:pt x="0" y="477"/>
                    <a:pt x="0" y="477"/>
                  </a:cubicBezTo>
                  <a:cubicBezTo>
                    <a:pt x="0" y="571"/>
                    <a:pt x="0" y="571"/>
                    <a:pt x="0" y="571"/>
                  </a:cubicBezTo>
                  <a:cubicBezTo>
                    <a:pt x="0" y="666"/>
                    <a:pt x="0" y="666"/>
                    <a:pt x="0" y="666"/>
                  </a:cubicBezTo>
                  <a:cubicBezTo>
                    <a:pt x="0" y="761"/>
                    <a:pt x="0" y="761"/>
                    <a:pt x="0" y="761"/>
                  </a:cubicBezTo>
                  <a:cubicBezTo>
                    <a:pt x="0" y="855"/>
                    <a:pt x="0" y="855"/>
                    <a:pt x="0" y="855"/>
                  </a:cubicBezTo>
                  <a:cubicBezTo>
                    <a:pt x="0" y="950"/>
                    <a:pt x="0" y="950"/>
                    <a:pt x="0" y="950"/>
                  </a:cubicBezTo>
                  <a:cubicBezTo>
                    <a:pt x="0" y="1045"/>
                    <a:pt x="0" y="1045"/>
                    <a:pt x="0" y="1045"/>
                  </a:cubicBezTo>
                  <a:cubicBezTo>
                    <a:pt x="0" y="1139"/>
                    <a:pt x="0" y="1139"/>
                    <a:pt x="0" y="1139"/>
                  </a:cubicBezTo>
                  <a:cubicBezTo>
                    <a:pt x="0" y="1234"/>
                    <a:pt x="0" y="1234"/>
                    <a:pt x="0" y="1234"/>
                  </a:cubicBezTo>
                  <a:cubicBezTo>
                    <a:pt x="0" y="1234"/>
                    <a:pt x="0" y="1234"/>
                    <a:pt x="0" y="1234"/>
                  </a:cubicBezTo>
                  <a:cubicBezTo>
                    <a:pt x="0" y="1234"/>
                    <a:pt x="0" y="1235"/>
                    <a:pt x="0" y="1235"/>
                  </a:cubicBezTo>
                  <a:cubicBezTo>
                    <a:pt x="0" y="1235"/>
                    <a:pt x="0" y="1235"/>
                    <a:pt x="0" y="1235"/>
                  </a:cubicBezTo>
                  <a:cubicBezTo>
                    <a:pt x="0" y="1236"/>
                    <a:pt x="1" y="1236"/>
                    <a:pt x="1" y="1236"/>
                  </a:cubicBezTo>
                  <a:cubicBezTo>
                    <a:pt x="1" y="1236"/>
                    <a:pt x="1" y="1236"/>
                    <a:pt x="1" y="1237"/>
                  </a:cubicBezTo>
                  <a:cubicBezTo>
                    <a:pt x="1" y="1237"/>
                    <a:pt x="1" y="1237"/>
                    <a:pt x="1" y="1237"/>
                  </a:cubicBezTo>
                  <a:cubicBezTo>
                    <a:pt x="87" y="1282"/>
                    <a:pt x="87" y="1282"/>
                    <a:pt x="87" y="1282"/>
                  </a:cubicBezTo>
                  <a:cubicBezTo>
                    <a:pt x="87" y="1282"/>
                    <a:pt x="88" y="1282"/>
                    <a:pt x="88" y="1282"/>
                  </a:cubicBezTo>
                  <a:cubicBezTo>
                    <a:pt x="88" y="1282"/>
                    <a:pt x="88" y="1282"/>
                    <a:pt x="88" y="1282"/>
                  </a:cubicBezTo>
                  <a:cubicBezTo>
                    <a:pt x="88" y="1282"/>
                    <a:pt x="88" y="1282"/>
                    <a:pt x="88" y="1282"/>
                  </a:cubicBezTo>
                  <a:cubicBezTo>
                    <a:pt x="88" y="1282"/>
                    <a:pt x="88" y="1282"/>
                    <a:pt x="88" y="1282"/>
                  </a:cubicBezTo>
                  <a:cubicBezTo>
                    <a:pt x="89" y="1282"/>
                    <a:pt x="89" y="1282"/>
                    <a:pt x="90" y="1282"/>
                  </a:cubicBezTo>
                  <a:cubicBezTo>
                    <a:pt x="90" y="1282"/>
                    <a:pt x="90" y="1282"/>
                    <a:pt x="90" y="1282"/>
                  </a:cubicBezTo>
                  <a:cubicBezTo>
                    <a:pt x="90" y="1282"/>
                    <a:pt x="90" y="1282"/>
                    <a:pt x="90" y="1282"/>
                  </a:cubicBezTo>
                  <a:cubicBezTo>
                    <a:pt x="90" y="1282"/>
                    <a:pt x="91" y="1281"/>
                    <a:pt x="91" y="1281"/>
                  </a:cubicBezTo>
                  <a:cubicBezTo>
                    <a:pt x="91" y="1281"/>
                    <a:pt x="91" y="1281"/>
                    <a:pt x="91" y="1280"/>
                  </a:cubicBezTo>
                  <a:cubicBezTo>
                    <a:pt x="91" y="1280"/>
                    <a:pt x="91" y="1280"/>
                    <a:pt x="91" y="1279"/>
                  </a:cubicBezTo>
                  <a:cubicBezTo>
                    <a:pt x="91" y="1279"/>
                    <a:pt x="91" y="1279"/>
                    <a:pt x="91" y="1279"/>
                  </a:cubicBezTo>
                  <a:cubicBezTo>
                    <a:pt x="91" y="1185"/>
                    <a:pt x="91" y="1185"/>
                    <a:pt x="91" y="1185"/>
                  </a:cubicBezTo>
                  <a:cubicBezTo>
                    <a:pt x="91" y="1090"/>
                    <a:pt x="91" y="1090"/>
                    <a:pt x="91" y="1090"/>
                  </a:cubicBezTo>
                  <a:cubicBezTo>
                    <a:pt x="91" y="995"/>
                    <a:pt x="91" y="995"/>
                    <a:pt x="91" y="995"/>
                  </a:cubicBezTo>
                  <a:cubicBezTo>
                    <a:pt x="91" y="901"/>
                    <a:pt x="91" y="901"/>
                    <a:pt x="91" y="901"/>
                  </a:cubicBezTo>
                  <a:cubicBezTo>
                    <a:pt x="91" y="806"/>
                    <a:pt x="91" y="806"/>
                    <a:pt x="91" y="806"/>
                  </a:cubicBezTo>
                  <a:cubicBezTo>
                    <a:pt x="91" y="711"/>
                    <a:pt x="91" y="711"/>
                    <a:pt x="91" y="711"/>
                  </a:cubicBezTo>
                  <a:cubicBezTo>
                    <a:pt x="91" y="617"/>
                    <a:pt x="91" y="617"/>
                    <a:pt x="91" y="617"/>
                  </a:cubicBezTo>
                  <a:cubicBezTo>
                    <a:pt x="91" y="522"/>
                    <a:pt x="91" y="522"/>
                    <a:pt x="91" y="522"/>
                  </a:cubicBezTo>
                  <a:cubicBezTo>
                    <a:pt x="91" y="427"/>
                    <a:pt x="91" y="427"/>
                    <a:pt x="91" y="427"/>
                  </a:cubicBezTo>
                  <a:cubicBezTo>
                    <a:pt x="91" y="333"/>
                    <a:pt x="91" y="333"/>
                    <a:pt x="91" y="333"/>
                  </a:cubicBezTo>
                  <a:cubicBezTo>
                    <a:pt x="91" y="238"/>
                    <a:pt x="91" y="238"/>
                    <a:pt x="91" y="238"/>
                  </a:cubicBezTo>
                  <a:cubicBezTo>
                    <a:pt x="91" y="143"/>
                    <a:pt x="91" y="143"/>
                    <a:pt x="91" y="143"/>
                  </a:cubicBezTo>
                  <a:cubicBezTo>
                    <a:pt x="91" y="49"/>
                    <a:pt x="91" y="49"/>
                    <a:pt x="91" y="49"/>
                  </a:cubicBezTo>
                  <a:cubicBezTo>
                    <a:pt x="91" y="49"/>
                    <a:pt x="91" y="49"/>
                    <a:pt x="91" y="49"/>
                  </a:cubicBezTo>
                  <a:close/>
                  <a:moveTo>
                    <a:pt x="82" y="143"/>
                  </a:moveTo>
                  <a:cubicBezTo>
                    <a:pt x="47" y="164"/>
                    <a:pt x="47" y="164"/>
                    <a:pt x="47" y="164"/>
                  </a:cubicBezTo>
                  <a:cubicBezTo>
                    <a:pt x="11" y="106"/>
                    <a:pt x="11" y="106"/>
                    <a:pt x="11" y="106"/>
                  </a:cubicBezTo>
                  <a:lnTo>
                    <a:pt x="82" y="143"/>
                  </a:lnTo>
                  <a:close/>
                  <a:moveTo>
                    <a:pt x="9" y="98"/>
                  </a:moveTo>
                  <a:cubicBezTo>
                    <a:pt x="44" y="78"/>
                    <a:pt x="44" y="78"/>
                    <a:pt x="44" y="78"/>
                  </a:cubicBezTo>
                  <a:cubicBezTo>
                    <a:pt x="80" y="135"/>
                    <a:pt x="80" y="135"/>
                    <a:pt x="80" y="135"/>
                  </a:cubicBezTo>
                  <a:lnTo>
                    <a:pt x="9" y="98"/>
                  </a:lnTo>
                  <a:close/>
                  <a:moveTo>
                    <a:pt x="41" y="167"/>
                  </a:moveTo>
                  <a:cubicBezTo>
                    <a:pt x="6" y="187"/>
                    <a:pt x="6" y="187"/>
                    <a:pt x="6" y="187"/>
                  </a:cubicBezTo>
                  <a:cubicBezTo>
                    <a:pt x="6" y="109"/>
                    <a:pt x="6" y="109"/>
                    <a:pt x="6" y="109"/>
                  </a:cubicBezTo>
                  <a:lnTo>
                    <a:pt x="41" y="167"/>
                  </a:lnTo>
                  <a:close/>
                  <a:moveTo>
                    <a:pt x="82" y="238"/>
                  </a:moveTo>
                  <a:cubicBezTo>
                    <a:pt x="47" y="258"/>
                    <a:pt x="47" y="258"/>
                    <a:pt x="47" y="258"/>
                  </a:cubicBezTo>
                  <a:cubicBezTo>
                    <a:pt x="11" y="201"/>
                    <a:pt x="11" y="201"/>
                    <a:pt x="11" y="201"/>
                  </a:cubicBezTo>
                  <a:lnTo>
                    <a:pt x="82" y="238"/>
                  </a:lnTo>
                  <a:close/>
                  <a:moveTo>
                    <a:pt x="9" y="192"/>
                  </a:moveTo>
                  <a:cubicBezTo>
                    <a:pt x="44" y="172"/>
                    <a:pt x="44" y="172"/>
                    <a:pt x="44" y="172"/>
                  </a:cubicBezTo>
                  <a:cubicBezTo>
                    <a:pt x="80" y="230"/>
                    <a:pt x="80" y="230"/>
                    <a:pt x="80" y="230"/>
                  </a:cubicBezTo>
                  <a:lnTo>
                    <a:pt x="9" y="192"/>
                  </a:lnTo>
                  <a:close/>
                  <a:moveTo>
                    <a:pt x="41" y="262"/>
                  </a:moveTo>
                  <a:cubicBezTo>
                    <a:pt x="6" y="282"/>
                    <a:pt x="6" y="282"/>
                    <a:pt x="6" y="282"/>
                  </a:cubicBezTo>
                  <a:cubicBezTo>
                    <a:pt x="6" y="204"/>
                    <a:pt x="6" y="204"/>
                    <a:pt x="6" y="204"/>
                  </a:cubicBezTo>
                  <a:lnTo>
                    <a:pt x="41" y="262"/>
                  </a:lnTo>
                  <a:close/>
                  <a:moveTo>
                    <a:pt x="82" y="333"/>
                  </a:moveTo>
                  <a:cubicBezTo>
                    <a:pt x="47" y="353"/>
                    <a:pt x="47" y="353"/>
                    <a:pt x="47" y="353"/>
                  </a:cubicBezTo>
                  <a:cubicBezTo>
                    <a:pt x="11" y="295"/>
                    <a:pt x="11" y="295"/>
                    <a:pt x="11" y="295"/>
                  </a:cubicBezTo>
                  <a:lnTo>
                    <a:pt x="82" y="333"/>
                  </a:lnTo>
                  <a:close/>
                  <a:moveTo>
                    <a:pt x="9" y="287"/>
                  </a:moveTo>
                  <a:cubicBezTo>
                    <a:pt x="44" y="267"/>
                    <a:pt x="44" y="267"/>
                    <a:pt x="44" y="267"/>
                  </a:cubicBezTo>
                  <a:cubicBezTo>
                    <a:pt x="80" y="325"/>
                    <a:pt x="80" y="325"/>
                    <a:pt x="80" y="325"/>
                  </a:cubicBezTo>
                  <a:lnTo>
                    <a:pt x="9" y="287"/>
                  </a:lnTo>
                  <a:close/>
                  <a:moveTo>
                    <a:pt x="41" y="356"/>
                  </a:moveTo>
                  <a:cubicBezTo>
                    <a:pt x="6" y="377"/>
                    <a:pt x="6" y="377"/>
                    <a:pt x="6" y="377"/>
                  </a:cubicBezTo>
                  <a:cubicBezTo>
                    <a:pt x="6" y="298"/>
                    <a:pt x="6" y="298"/>
                    <a:pt x="6" y="298"/>
                  </a:cubicBezTo>
                  <a:lnTo>
                    <a:pt x="41" y="356"/>
                  </a:lnTo>
                  <a:close/>
                  <a:moveTo>
                    <a:pt x="82" y="427"/>
                  </a:moveTo>
                  <a:cubicBezTo>
                    <a:pt x="47" y="448"/>
                    <a:pt x="47" y="448"/>
                    <a:pt x="47" y="448"/>
                  </a:cubicBezTo>
                  <a:cubicBezTo>
                    <a:pt x="11" y="390"/>
                    <a:pt x="11" y="390"/>
                    <a:pt x="11" y="390"/>
                  </a:cubicBezTo>
                  <a:lnTo>
                    <a:pt x="82" y="427"/>
                  </a:lnTo>
                  <a:close/>
                  <a:moveTo>
                    <a:pt x="9" y="382"/>
                  </a:moveTo>
                  <a:cubicBezTo>
                    <a:pt x="44" y="361"/>
                    <a:pt x="44" y="361"/>
                    <a:pt x="44" y="361"/>
                  </a:cubicBezTo>
                  <a:cubicBezTo>
                    <a:pt x="80" y="419"/>
                    <a:pt x="80" y="419"/>
                    <a:pt x="80" y="419"/>
                  </a:cubicBezTo>
                  <a:lnTo>
                    <a:pt x="9" y="382"/>
                  </a:lnTo>
                  <a:close/>
                  <a:moveTo>
                    <a:pt x="41" y="451"/>
                  </a:moveTo>
                  <a:cubicBezTo>
                    <a:pt x="6" y="471"/>
                    <a:pt x="6" y="471"/>
                    <a:pt x="6" y="471"/>
                  </a:cubicBezTo>
                  <a:cubicBezTo>
                    <a:pt x="6" y="393"/>
                    <a:pt x="6" y="393"/>
                    <a:pt x="6" y="393"/>
                  </a:cubicBezTo>
                  <a:lnTo>
                    <a:pt x="41" y="451"/>
                  </a:lnTo>
                  <a:close/>
                  <a:moveTo>
                    <a:pt x="82" y="522"/>
                  </a:moveTo>
                  <a:cubicBezTo>
                    <a:pt x="47" y="542"/>
                    <a:pt x="47" y="542"/>
                    <a:pt x="47" y="542"/>
                  </a:cubicBezTo>
                  <a:cubicBezTo>
                    <a:pt x="11" y="485"/>
                    <a:pt x="11" y="485"/>
                    <a:pt x="11" y="485"/>
                  </a:cubicBezTo>
                  <a:lnTo>
                    <a:pt x="82" y="522"/>
                  </a:lnTo>
                  <a:close/>
                  <a:moveTo>
                    <a:pt x="9" y="476"/>
                  </a:moveTo>
                  <a:cubicBezTo>
                    <a:pt x="44" y="456"/>
                    <a:pt x="44" y="456"/>
                    <a:pt x="44" y="456"/>
                  </a:cubicBezTo>
                  <a:cubicBezTo>
                    <a:pt x="80" y="514"/>
                    <a:pt x="80" y="514"/>
                    <a:pt x="80" y="514"/>
                  </a:cubicBezTo>
                  <a:lnTo>
                    <a:pt x="9" y="476"/>
                  </a:lnTo>
                  <a:close/>
                  <a:moveTo>
                    <a:pt x="41" y="545"/>
                  </a:moveTo>
                  <a:cubicBezTo>
                    <a:pt x="6" y="566"/>
                    <a:pt x="6" y="566"/>
                    <a:pt x="6" y="566"/>
                  </a:cubicBezTo>
                  <a:cubicBezTo>
                    <a:pt x="6" y="488"/>
                    <a:pt x="6" y="488"/>
                    <a:pt x="6" y="488"/>
                  </a:cubicBezTo>
                  <a:lnTo>
                    <a:pt x="41" y="545"/>
                  </a:lnTo>
                  <a:close/>
                  <a:moveTo>
                    <a:pt x="82" y="617"/>
                  </a:moveTo>
                  <a:cubicBezTo>
                    <a:pt x="47" y="637"/>
                    <a:pt x="47" y="637"/>
                    <a:pt x="47" y="637"/>
                  </a:cubicBezTo>
                  <a:cubicBezTo>
                    <a:pt x="11" y="579"/>
                    <a:pt x="11" y="579"/>
                    <a:pt x="11" y="579"/>
                  </a:cubicBezTo>
                  <a:lnTo>
                    <a:pt x="82" y="617"/>
                  </a:lnTo>
                  <a:close/>
                  <a:moveTo>
                    <a:pt x="9" y="571"/>
                  </a:moveTo>
                  <a:cubicBezTo>
                    <a:pt x="44" y="551"/>
                    <a:pt x="44" y="551"/>
                    <a:pt x="44" y="551"/>
                  </a:cubicBezTo>
                  <a:cubicBezTo>
                    <a:pt x="80" y="609"/>
                    <a:pt x="80" y="609"/>
                    <a:pt x="80" y="609"/>
                  </a:cubicBezTo>
                  <a:lnTo>
                    <a:pt x="9" y="571"/>
                  </a:lnTo>
                  <a:close/>
                  <a:moveTo>
                    <a:pt x="41" y="640"/>
                  </a:moveTo>
                  <a:cubicBezTo>
                    <a:pt x="6" y="661"/>
                    <a:pt x="6" y="661"/>
                    <a:pt x="6" y="661"/>
                  </a:cubicBezTo>
                  <a:cubicBezTo>
                    <a:pt x="6" y="582"/>
                    <a:pt x="6" y="582"/>
                    <a:pt x="6" y="582"/>
                  </a:cubicBezTo>
                  <a:lnTo>
                    <a:pt x="41" y="640"/>
                  </a:lnTo>
                  <a:close/>
                  <a:moveTo>
                    <a:pt x="82" y="711"/>
                  </a:moveTo>
                  <a:cubicBezTo>
                    <a:pt x="47" y="732"/>
                    <a:pt x="47" y="732"/>
                    <a:pt x="47" y="732"/>
                  </a:cubicBezTo>
                  <a:cubicBezTo>
                    <a:pt x="11" y="674"/>
                    <a:pt x="11" y="674"/>
                    <a:pt x="11" y="674"/>
                  </a:cubicBezTo>
                  <a:lnTo>
                    <a:pt x="82" y="711"/>
                  </a:lnTo>
                  <a:close/>
                  <a:moveTo>
                    <a:pt x="9" y="666"/>
                  </a:moveTo>
                  <a:cubicBezTo>
                    <a:pt x="44" y="645"/>
                    <a:pt x="44" y="645"/>
                    <a:pt x="44" y="645"/>
                  </a:cubicBezTo>
                  <a:cubicBezTo>
                    <a:pt x="80" y="703"/>
                    <a:pt x="80" y="703"/>
                    <a:pt x="80" y="703"/>
                  </a:cubicBezTo>
                  <a:lnTo>
                    <a:pt x="9" y="666"/>
                  </a:lnTo>
                  <a:close/>
                  <a:moveTo>
                    <a:pt x="41" y="735"/>
                  </a:moveTo>
                  <a:cubicBezTo>
                    <a:pt x="6" y="755"/>
                    <a:pt x="6" y="755"/>
                    <a:pt x="6" y="755"/>
                  </a:cubicBezTo>
                  <a:cubicBezTo>
                    <a:pt x="6" y="677"/>
                    <a:pt x="6" y="677"/>
                    <a:pt x="6" y="677"/>
                  </a:cubicBezTo>
                  <a:lnTo>
                    <a:pt x="41" y="735"/>
                  </a:lnTo>
                  <a:close/>
                  <a:moveTo>
                    <a:pt x="82" y="806"/>
                  </a:moveTo>
                  <a:cubicBezTo>
                    <a:pt x="47" y="826"/>
                    <a:pt x="47" y="826"/>
                    <a:pt x="47" y="826"/>
                  </a:cubicBezTo>
                  <a:cubicBezTo>
                    <a:pt x="11" y="769"/>
                    <a:pt x="11" y="769"/>
                    <a:pt x="11" y="769"/>
                  </a:cubicBezTo>
                  <a:lnTo>
                    <a:pt x="82" y="806"/>
                  </a:lnTo>
                  <a:close/>
                  <a:moveTo>
                    <a:pt x="9" y="760"/>
                  </a:moveTo>
                  <a:cubicBezTo>
                    <a:pt x="44" y="740"/>
                    <a:pt x="44" y="740"/>
                    <a:pt x="44" y="740"/>
                  </a:cubicBezTo>
                  <a:cubicBezTo>
                    <a:pt x="80" y="798"/>
                    <a:pt x="80" y="798"/>
                    <a:pt x="80" y="798"/>
                  </a:cubicBezTo>
                  <a:lnTo>
                    <a:pt x="9" y="760"/>
                  </a:lnTo>
                  <a:close/>
                  <a:moveTo>
                    <a:pt x="41" y="829"/>
                  </a:moveTo>
                  <a:cubicBezTo>
                    <a:pt x="6" y="850"/>
                    <a:pt x="6" y="850"/>
                    <a:pt x="6" y="850"/>
                  </a:cubicBezTo>
                  <a:cubicBezTo>
                    <a:pt x="6" y="772"/>
                    <a:pt x="6" y="772"/>
                    <a:pt x="6" y="772"/>
                  </a:cubicBezTo>
                  <a:lnTo>
                    <a:pt x="41" y="829"/>
                  </a:lnTo>
                  <a:close/>
                  <a:moveTo>
                    <a:pt x="82" y="901"/>
                  </a:moveTo>
                  <a:cubicBezTo>
                    <a:pt x="47" y="921"/>
                    <a:pt x="47" y="921"/>
                    <a:pt x="47" y="921"/>
                  </a:cubicBezTo>
                  <a:cubicBezTo>
                    <a:pt x="11" y="863"/>
                    <a:pt x="11" y="863"/>
                    <a:pt x="11" y="863"/>
                  </a:cubicBezTo>
                  <a:lnTo>
                    <a:pt x="82" y="901"/>
                  </a:lnTo>
                  <a:close/>
                  <a:moveTo>
                    <a:pt x="9" y="855"/>
                  </a:moveTo>
                  <a:cubicBezTo>
                    <a:pt x="44" y="835"/>
                    <a:pt x="44" y="835"/>
                    <a:pt x="44" y="835"/>
                  </a:cubicBezTo>
                  <a:cubicBezTo>
                    <a:pt x="80" y="893"/>
                    <a:pt x="80" y="893"/>
                    <a:pt x="80" y="893"/>
                  </a:cubicBezTo>
                  <a:lnTo>
                    <a:pt x="9" y="855"/>
                  </a:lnTo>
                  <a:close/>
                  <a:moveTo>
                    <a:pt x="41" y="924"/>
                  </a:moveTo>
                  <a:cubicBezTo>
                    <a:pt x="6" y="944"/>
                    <a:pt x="6" y="944"/>
                    <a:pt x="6" y="944"/>
                  </a:cubicBezTo>
                  <a:cubicBezTo>
                    <a:pt x="6" y="866"/>
                    <a:pt x="6" y="866"/>
                    <a:pt x="6" y="866"/>
                  </a:cubicBezTo>
                  <a:lnTo>
                    <a:pt x="41" y="924"/>
                  </a:lnTo>
                  <a:close/>
                  <a:moveTo>
                    <a:pt x="82" y="995"/>
                  </a:moveTo>
                  <a:cubicBezTo>
                    <a:pt x="47" y="1016"/>
                    <a:pt x="47" y="1016"/>
                    <a:pt x="47" y="1016"/>
                  </a:cubicBezTo>
                  <a:cubicBezTo>
                    <a:pt x="11" y="958"/>
                    <a:pt x="11" y="958"/>
                    <a:pt x="11" y="958"/>
                  </a:cubicBezTo>
                  <a:lnTo>
                    <a:pt x="82" y="995"/>
                  </a:lnTo>
                  <a:close/>
                  <a:moveTo>
                    <a:pt x="9" y="950"/>
                  </a:moveTo>
                  <a:cubicBezTo>
                    <a:pt x="44" y="929"/>
                    <a:pt x="44" y="929"/>
                    <a:pt x="44" y="929"/>
                  </a:cubicBezTo>
                  <a:cubicBezTo>
                    <a:pt x="80" y="987"/>
                    <a:pt x="80" y="987"/>
                    <a:pt x="80" y="987"/>
                  </a:cubicBezTo>
                  <a:lnTo>
                    <a:pt x="9" y="950"/>
                  </a:lnTo>
                  <a:close/>
                  <a:moveTo>
                    <a:pt x="41" y="1019"/>
                  </a:moveTo>
                  <a:cubicBezTo>
                    <a:pt x="6" y="1039"/>
                    <a:pt x="6" y="1039"/>
                    <a:pt x="6" y="1039"/>
                  </a:cubicBezTo>
                  <a:cubicBezTo>
                    <a:pt x="6" y="961"/>
                    <a:pt x="6" y="961"/>
                    <a:pt x="6" y="961"/>
                  </a:cubicBezTo>
                  <a:lnTo>
                    <a:pt x="41" y="1019"/>
                  </a:lnTo>
                  <a:close/>
                  <a:moveTo>
                    <a:pt x="82" y="1090"/>
                  </a:moveTo>
                  <a:cubicBezTo>
                    <a:pt x="47" y="1110"/>
                    <a:pt x="47" y="1110"/>
                    <a:pt x="47" y="1110"/>
                  </a:cubicBezTo>
                  <a:cubicBezTo>
                    <a:pt x="11" y="1053"/>
                    <a:pt x="11" y="1053"/>
                    <a:pt x="11" y="1053"/>
                  </a:cubicBezTo>
                  <a:lnTo>
                    <a:pt x="82" y="1090"/>
                  </a:lnTo>
                  <a:close/>
                  <a:moveTo>
                    <a:pt x="9" y="1044"/>
                  </a:moveTo>
                  <a:cubicBezTo>
                    <a:pt x="44" y="1024"/>
                    <a:pt x="44" y="1024"/>
                    <a:pt x="44" y="1024"/>
                  </a:cubicBezTo>
                  <a:cubicBezTo>
                    <a:pt x="80" y="1082"/>
                    <a:pt x="80" y="1082"/>
                    <a:pt x="80" y="1082"/>
                  </a:cubicBezTo>
                  <a:lnTo>
                    <a:pt x="9" y="1044"/>
                  </a:lnTo>
                  <a:close/>
                  <a:moveTo>
                    <a:pt x="41" y="1113"/>
                  </a:moveTo>
                  <a:cubicBezTo>
                    <a:pt x="6" y="1134"/>
                    <a:pt x="6" y="1134"/>
                    <a:pt x="6" y="1134"/>
                  </a:cubicBezTo>
                  <a:cubicBezTo>
                    <a:pt x="6" y="1056"/>
                    <a:pt x="6" y="1056"/>
                    <a:pt x="6" y="1056"/>
                  </a:cubicBezTo>
                  <a:lnTo>
                    <a:pt x="41" y="1113"/>
                  </a:lnTo>
                  <a:close/>
                  <a:moveTo>
                    <a:pt x="9" y="1139"/>
                  </a:moveTo>
                  <a:cubicBezTo>
                    <a:pt x="44" y="1119"/>
                    <a:pt x="44" y="1119"/>
                    <a:pt x="44" y="1119"/>
                  </a:cubicBezTo>
                  <a:cubicBezTo>
                    <a:pt x="80" y="1176"/>
                    <a:pt x="80" y="1176"/>
                    <a:pt x="80" y="1176"/>
                  </a:cubicBezTo>
                  <a:lnTo>
                    <a:pt x="9" y="1139"/>
                  </a:lnTo>
                  <a:close/>
                  <a:moveTo>
                    <a:pt x="82" y="1185"/>
                  </a:moveTo>
                  <a:cubicBezTo>
                    <a:pt x="47" y="1205"/>
                    <a:pt x="47" y="1205"/>
                    <a:pt x="47" y="1205"/>
                  </a:cubicBezTo>
                  <a:cubicBezTo>
                    <a:pt x="11" y="1147"/>
                    <a:pt x="11" y="1147"/>
                    <a:pt x="11" y="1147"/>
                  </a:cubicBezTo>
                  <a:lnTo>
                    <a:pt x="82" y="1185"/>
                  </a:lnTo>
                  <a:close/>
                  <a:moveTo>
                    <a:pt x="50" y="1116"/>
                  </a:moveTo>
                  <a:cubicBezTo>
                    <a:pt x="85" y="1095"/>
                    <a:pt x="85" y="1095"/>
                    <a:pt x="85" y="1095"/>
                  </a:cubicBezTo>
                  <a:cubicBezTo>
                    <a:pt x="85" y="1173"/>
                    <a:pt x="85" y="1173"/>
                    <a:pt x="85" y="1173"/>
                  </a:cubicBezTo>
                  <a:lnTo>
                    <a:pt x="50" y="1116"/>
                  </a:lnTo>
                  <a:close/>
                  <a:moveTo>
                    <a:pt x="50" y="1021"/>
                  </a:moveTo>
                  <a:cubicBezTo>
                    <a:pt x="85" y="1001"/>
                    <a:pt x="85" y="1001"/>
                    <a:pt x="85" y="1001"/>
                  </a:cubicBezTo>
                  <a:cubicBezTo>
                    <a:pt x="85" y="1079"/>
                    <a:pt x="85" y="1079"/>
                    <a:pt x="85" y="1079"/>
                  </a:cubicBezTo>
                  <a:lnTo>
                    <a:pt x="50" y="1021"/>
                  </a:lnTo>
                  <a:close/>
                  <a:moveTo>
                    <a:pt x="50" y="926"/>
                  </a:moveTo>
                  <a:cubicBezTo>
                    <a:pt x="85" y="906"/>
                    <a:pt x="85" y="906"/>
                    <a:pt x="85" y="906"/>
                  </a:cubicBezTo>
                  <a:cubicBezTo>
                    <a:pt x="85" y="984"/>
                    <a:pt x="85" y="984"/>
                    <a:pt x="85" y="984"/>
                  </a:cubicBezTo>
                  <a:lnTo>
                    <a:pt x="50" y="926"/>
                  </a:lnTo>
                  <a:close/>
                  <a:moveTo>
                    <a:pt x="50" y="832"/>
                  </a:moveTo>
                  <a:cubicBezTo>
                    <a:pt x="85" y="811"/>
                    <a:pt x="85" y="811"/>
                    <a:pt x="85" y="811"/>
                  </a:cubicBezTo>
                  <a:cubicBezTo>
                    <a:pt x="85" y="890"/>
                    <a:pt x="85" y="890"/>
                    <a:pt x="85" y="890"/>
                  </a:cubicBezTo>
                  <a:lnTo>
                    <a:pt x="50" y="832"/>
                  </a:lnTo>
                  <a:close/>
                  <a:moveTo>
                    <a:pt x="50" y="737"/>
                  </a:moveTo>
                  <a:cubicBezTo>
                    <a:pt x="85" y="717"/>
                    <a:pt x="85" y="717"/>
                    <a:pt x="85" y="717"/>
                  </a:cubicBezTo>
                  <a:cubicBezTo>
                    <a:pt x="85" y="795"/>
                    <a:pt x="85" y="795"/>
                    <a:pt x="85" y="795"/>
                  </a:cubicBezTo>
                  <a:lnTo>
                    <a:pt x="50" y="737"/>
                  </a:lnTo>
                  <a:close/>
                  <a:moveTo>
                    <a:pt x="50" y="642"/>
                  </a:moveTo>
                  <a:cubicBezTo>
                    <a:pt x="85" y="622"/>
                    <a:pt x="85" y="622"/>
                    <a:pt x="85" y="622"/>
                  </a:cubicBezTo>
                  <a:cubicBezTo>
                    <a:pt x="85" y="700"/>
                    <a:pt x="85" y="700"/>
                    <a:pt x="85" y="700"/>
                  </a:cubicBezTo>
                  <a:lnTo>
                    <a:pt x="50" y="642"/>
                  </a:lnTo>
                  <a:close/>
                  <a:moveTo>
                    <a:pt x="50" y="548"/>
                  </a:moveTo>
                  <a:cubicBezTo>
                    <a:pt x="85" y="527"/>
                    <a:pt x="85" y="527"/>
                    <a:pt x="85" y="527"/>
                  </a:cubicBezTo>
                  <a:cubicBezTo>
                    <a:pt x="85" y="606"/>
                    <a:pt x="85" y="606"/>
                    <a:pt x="85" y="606"/>
                  </a:cubicBezTo>
                  <a:lnTo>
                    <a:pt x="50" y="548"/>
                  </a:lnTo>
                  <a:close/>
                  <a:moveTo>
                    <a:pt x="50" y="453"/>
                  </a:moveTo>
                  <a:cubicBezTo>
                    <a:pt x="85" y="433"/>
                    <a:pt x="85" y="433"/>
                    <a:pt x="85" y="433"/>
                  </a:cubicBezTo>
                  <a:cubicBezTo>
                    <a:pt x="85" y="511"/>
                    <a:pt x="85" y="511"/>
                    <a:pt x="85" y="511"/>
                  </a:cubicBezTo>
                  <a:lnTo>
                    <a:pt x="50" y="453"/>
                  </a:lnTo>
                  <a:close/>
                  <a:moveTo>
                    <a:pt x="50" y="358"/>
                  </a:moveTo>
                  <a:cubicBezTo>
                    <a:pt x="85" y="338"/>
                    <a:pt x="85" y="338"/>
                    <a:pt x="85" y="338"/>
                  </a:cubicBezTo>
                  <a:cubicBezTo>
                    <a:pt x="85" y="416"/>
                    <a:pt x="85" y="416"/>
                    <a:pt x="85" y="416"/>
                  </a:cubicBezTo>
                  <a:lnTo>
                    <a:pt x="50" y="358"/>
                  </a:lnTo>
                  <a:close/>
                  <a:moveTo>
                    <a:pt x="50" y="264"/>
                  </a:moveTo>
                  <a:cubicBezTo>
                    <a:pt x="85" y="243"/>
                    <a:pt x="85" y="243"/>
                    <a:pt x="85" y="243"/>
                  </a:cubicBezTo>
                  <a:cubicBezTo>
                    <a:pt x="85" y="322"/>
                    <a:pt x="85" y="322"/>
                    <a:pt x="85" y="322"/>
                  </a:cubicBezTo>
                  <a:lnTo>
                    <a:pt x="50" y="264"/>
                  </a:lnTo>
                  <a:close/>
                  <a:moveTo>
                    <a:pt x="50" y="169"/>
                  </a:moveTo>
                  <a:cubicBezTo>
                    <a:pt x="85" y="149"/>
                    <a:pt x="85" y="149"/>
                    <a:pt x="85" y="149"/>
                  </a:cubicBezTo>
                  <a:cubicBezTo>
                    <a:pt x="85" y="227"/>
                    <a:pt x="85" y="227"/>
                    <a:pt x="85" y="227"/>
                  </a:cubicBezTo>
                  <a:lnTo>
                    <a:pt x="50" y="169"/>
                  </a:lnTo>
                  <a:close/>
                  <a:moveTo>
                    <a:pt x="85" y="132"/>
                  </a:moveTo>
                  <a:cubicBezTo>
                    <a:pt x="50" y="74"/>
                    <a:pt x="50" y="74"/>
                    <a:pt x="50" y="74"/>
                  </a:cubicBezTo>
                  <a:cubicBezTo>
                    <a:pt x="85" y="54"/>
                    <a:pt x="85" y="54"/>
                    <a:pt x="85" y="54"/>
                  </a:cubicBezTo>
                  <a:lnTo>
                    <a:pt x="85" y="132"/>
                  </a:lnTo>
                  <a:close/>
                  <a:moveTo>
                    <a:pt x="47" y="69"/>
                  </a:moveTo>
                  <a:cubicBezTo>
                    <a:pt x="11" y="11"/>
                    <a:pt x="11" y="11"/>
                    <a:pt x="11" y="11"/>
                  </a:cubicBezTo>
                  <a:cubicBezTo>
                    <a:pt x="82" y="49"/>
                    <a:pt x="82" y="49"/>
                    <a:pt x="82" y="49"/>
                  </a:cubicBezTo>
                  <a:lnTo>
                    <a:pt x="47" y="69"/>
                  </a:lnTo>
                  <a:close/>
                  <a:moveTo>
                    <a:pt x="41" y="72"/>
                  </a:moveTo>
                  <a:cubicBezTo>
                    <a:pt x="6" y="93"/>
                    <a:pt x="6" y="93"/>
                    <a:pt x="6" y="93"/>
                  </a:cubicBezTo>
                  <a:cubicBezTo>
                    <a:pt x="6" y="14"/>
                    <a:pt x="6" y="14"/>
                    <a:pt x="6" y="14"/>
                  </a:cubicBezTo>
                  <a:lnTo>
                    <a:pt x="41" y="72"/>
                  </a:lnTo>
                  <a:close/>
                  <a:moveTo>
                    <a:pt x="6" y="1150"/>
                  </a:moveTo>
                  <a:cubicBezTo>
                    <a:pt x="41" y="1208"/>
                    <a:pt x="41" y="1208"/>
                    <a:pt x="41" y="1208"/>
                  </a:cubicBezTo>
                  <a:cubicBezTo>
                    <a:pt x="6" y="1228"/>
                    <a:pt x="6" y="1228"/>
                    <a:pt x="6" y="1228"/>
                  </a:cubicBezTo>
                  <a:lnTo>
                    <a:pt x="6" y="1150"/>
                  </a:lnTo>
                  <a:close/>
                  <a:moveTo>
                    <a:pt x="44" y="1213"/>
                  </a:moveTo>
                  <a:cubicBezTo>
                    <a:pt x="80" y="1271"/>
                    <a:pt x="80" y="1271"/>
                    <a:pt x="80" y="1271"/>
                  </a:cubicBezTo>
                  <a:cubicBezTo>
                    <a:pt x="9" y="1234"/>
                    <a:pt x="9" y="1234"/>
                    <a:pt x="9" y="1234"/>
                  </a:cubicBezTo>
                  <a:lnTo>
                    <a:pt x="44" y="1213"/>
                  </a:lnTo>
                  <a:close/>
                  <a:moveTo>
                    <a:pt x="50" y="1210"/>
                  </a:moveTo>
                  <a:cubicBezTo>
                    <a:pt x="85" y="1190"/>
                    <a:pt x="85" y="1190"/>
                    <a:pt x="85" y="1190"/>
                  </a:cubicBezTo>
                  <a:cubicBezTo>
                    <a:pt x="85" y="1268"/>
                    <a:pt x="85" y="1268"/>
                    <a:pt x="85" y="1268"/>
                  </a:cubicBezTo>
                  <a:lnTo>
                    <a:pt x="50" y="1210"/>
                  </a:lnTo>
                  <a:close/>
                </a:path>
              </a:pathLst>
            </a:custGeom>
            <a:solidFill>
              <a:srgbClr val="B59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48" name="Freeform 1715"/>
            <p:cNvSpPr>
              <a:spLocks noEditPoints="1"/>
            </p:cNvSpPr>
            <p:nvPr/>
          </p:nvSpPr>
          <p:spPr bwMode="auto">
            <a:xfrm>
              <a:off x="2020888" y="1527175"/>
              <a:ext cx="277813" cy="3913188"/>
            </a:xfrm>
            <a:custGeom>
              <a:avLst/>
              <a:gdLst>
                <a:gd name="T0" fmla="*/ 90 w 91"/>
                <a:gd name="T1" fmla="*/ 0 h 1286"/>
                <a:gd name="T2" fmla="*/ 87 w 91"/>
                <a:gd name="T3" fmla="*/ 0 h 1286"/>
                <a:gd name="T4" fmla="*/ 0 w 91"/>
                <a:gd name="T5" fmla="*/ 50 h 1286"/>
                <a:gd name="T6" fmla="*/ 0 w 91"/>
                <a:gd name="T7" fmla="*/ 241 h 1286"/>
                <a:gd name="T8" fmla="*/ 0 w 91"/>
                <a:gd name="T9" fmla="*/ 715 h 1286"/>
                <a:gd name="T10" fmla="*/ 0 w 91"/>
                <a:gd name="T11" fmla="*/ 1188 h 1286"/>
                <a:gd name="T12" fmla="*/ 1 w 91"/>
                <a:gd name="T13" fmla="*/ 1285 h 1286"/>
                <a:gd name="T14" fmla="*/ 3 w 91"/>
                <a:gd name="T15" fmla="*/ 1286 h 1286"/>
                <a:gd name="T16" fmla="*/ 90 w 91"/>
                <a:gd name="T17" fmla="*/ 1236 h 1286"/>
                <a:gd name="T18" fmla="*/ 91 w 91"/>
                <a:gd name="T19" fmla="*/ 1233 h 1286"/>
                <a:gd name="T20" fmla="*/ 91 w 91"/>
                <a:gd name="T21" fmla="*/ 855 h 1286"/>
                <a:gd name="T22" fmla="*/ 91 w 91"/>
                <a:gd name="T23" fmla="*/ 381 h 1286"/>
                <a:gd name="T24" fmla="*/ 91 w 91"/>
                <a:gd name="T25" fmla="*/ 2 h 1286"/>
                <a:gd name="T26" fmla="*/ 6 w 91"/>
                <a:gd name="T27" fmla="*/ 57 h 1286"/>
                <a:gd name="T28" fmla="*/ 44 w 91"/>
                <a:gd name="T29" fmla="*/ 165 h 1286"/>
                <a:gd name="T30" fmla="*/ 82 w 91"/>
                <a:gd name="T31" fmla="*/ 97 h 1286"/>
                <a:gd name="T32" fmla="*/ 6 w 91"/>
                <a:gd name="T33" fmla="*/ 152 h 1286"/>
                <a:gd name="T34" fmla="*/ 12 w 91"/>
                <a:gd name="T35" fmla="*/ 233 h 1286"/>
                <a:gd name="T36" fmla="*/ 41 w 91"/>
                <a:gd name="T37" fmla="*/ 265 h 1286"/>
                <a:gd name="T38" fmla="*/ 9 w 91"/>
                <a:gd name="T39" fmla="*/ 336 h 1286"/>
                <a:gd name="T40" fmla="*/ 12 w 91"/>
                <a:gd name="T41" fmla="*/ 327 h 1286"/>
                <a:gd name="T42" fmla="*/ 12 w 91"/>
                <a:gd name="T43" fmla="*/ 517 h 1286"/>
                <a:gd name="T44" fmla="*/ 41 w 91"/>
                <a:gd name="T45" fmla="*/ 549 h 1286"/>
                <a:gd name="T46" fmla="*/ 44 w 91"/>
                <a:gd name="T47" fmla="*/ 544 h 1286"/>
                <a:gd name="T48" fmla="*/ 47 w 91"/>
                <a:gd name="T49" fmla="*/ 552 h 1286"/>
                <a:gd name="T50" fmla="*/ 9 w 91"/>
                <a:gd name="T51" fmla="*/ 620 h 1286"/>
                <a:gd name="T52" fmla="*/ 82 w 91"/>
                <a:gd name="T53" fmla="*/ 665 h 1286"/>
                <a:gd name="T54" fmla="*/ 6 w 91"/>
                <a:gd name="T55" fmla="*/ 798 h 1286"/>
                <a:gd name="T56" fmla="*/ 9 w 91"/>
                <a:gd name="T57" fmla="*/ 714 h 1286"/>
                <a:gd name="T58" fmla="*/ 6 w 91"/>
                <a:gd name="T59" fmla="*/ 814 h 1286"/>
                <a:gd name="T60" fmla="*/ 79 w 91"/>
                <a:gd name="T61" fmla="*/ 769 h 1286"/>
                <a:gd name="T62" fmla="*/ 12 w 91"/>
                <a:gd name="T63" fmla="*/ 895 h 1286"/>
                <a:gd name="T64" fmla="*/ 6 w 91"/>
                <a:gd name="T65" fmla="*/ 909 h 1286"/>
                <a:gd name="T66" fmla="*/ 47 w 91"/>
                <a:gd name="T67" fmla="*/ 931 h 1286"/>
                <a:gd name="T68" fmla="*/ 41 w 91"/>
                <a:gd name="T69" fmla="*/ 1022 h 1286"/>
                <a:gd name="T70" fmla="*/ 44 w 91"/>
                <a:gd name="T71" fmla="*/ 1017 h 1286"/>
                <a:gd name="T72" fmla="*/ 47 w 91"/>
                <a:gd name="T73" fmla="*/ 1025 h 1286"/>
                <a:gd name="T74" fmla="*/ 9 w 91"/>
                <a:gd name="T75" fmla="*/ 1093 h 1286"/>
                <a:gd name="T76" fmla="*/ 82 w 91"/>
                <a:gd name="T77" fmla="*/ 1139 h 1286"/>
                <a:gd name="T78" fmla="*/ 85 w 91"/>
                <a:gd name="T79" fmla="*/ 1055 h 1286"/>
                <a:gd name="T80" fmla="*/ 85 w 91"/>
                <a:gd name="T81" fmla="*/ 1039 h 1286"/>
                <a:gd name="T82" fmla="*/ 85 w 91"/>
                <a:gd name="T83" fmla="*/ 849 h 1286"/>
                <a:gd name="T84" fmla="*/ 50 w 91"/>
                <a:gd name="T85" fmla="*/ 736 h 1286"/>
                <a:gd name="T86" fmla="*/ 85 w 91"/>
                <a:gd name="T87" fmla="*/ 582 h 1286"/>
                <a:gd name="T88" fmla="*/ 85 w 91"/>
                <a:gd name="T89" fmla="*/ 565 h 1286"/>
                <a:gd name="T90" fmla="*/ 80 w 91"/>
                <a:gd name="T91" fmla="*/ 390 h 1286"/>
                <a:gd name="T92" fmla="*/ 47 w 91"/>
                <a:gd name="T93" fmla="*/ 363 h 1286"/>
                <a:gd name="T94" fmla="*/ 6 w 91"/>
                <a:gd name="T95" fmla="*/ 514 h 1286"/>
                <a:gd name="T96" fmla="*/ 79 w 91"/>
                <a:gd name="T97" fmla="*/ 1147 h 1286"/>
                <a:gd name="T98" fmla="*/ 85 w 91"/>
                <a:gd name="T99" fmla="*/ 281 h 1286"/>
                <a:gd name="T100" fmla="*/ 50 w 91"/>
                <a:gd name="T101" fmla="*/ 168 h 1286"/>
                <a:gd name="T102" fmla="*/ 85 w 91"/>
                <a:gd name="T103" fmla="*/ 14 h 1286"/>
                <a:gd name="T104" fmla="*/ 44 w 91"/>
                <a:gd name="T105" fmla="*/ 71 h 1286"/>
                <a:gd name="T106" fmla="*/ 47 w 91"/>
                <a:gd name="T107" fmla="*/ 1215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 h="1286">
                  <a:moveTo>
                    <a:pt x="91" y="2"/>
                  </a:moveTo>
                  <a:cubicBezTo>
                    <a:pt x="91" y="2"/>
                    <a:pt x="91" y="2"/>
                    <a:pt x="91" y="1"/>
                  </a:cubicBezTo>
                  <a:cubicBezTo>
                    <a:pt x="91" y="1"/>
                    <a:pt x="91" y="1"/>
                    <a:pt x="91" y="1"/>
                  </a:cubicBezTo>
                  <a:cubicBezTo>
                    <a:pt x="91" y="1"/>
                    <a:pt x="90" y="0"/>
                    <a:pt x="90" y="0"/>
                  </a:cubicBezTo>
                  <a:cubicBezTo>
                    <a:pt x="90" y="0"/>
                    <a:pt x="90" y="0"/>
                    <a:pt x="90" y="0"/>
                  </a:cubicBezTo>
                  <a:cubicBezTo>
                    <a:pt x="90" y="0"/>
                    <a:pt x="90" y="0"/>
                    <a:pt x="90" y="0"/>
                  </a:cubicBezTo>
                  <a:cubicBezTo>
                    <a:pt x="90" y="0"/>
                    <a:pt x="90" y="0"/>
                    <a:pt x="90" y="0"/>
                  </a:cubicBezTo>
                  <a:cubicBezTo>
                    <a:pt x="89" y="0"/>
                    <a:pt x="89" y="0"/>
                    <a:pt x="88" y="0"/>
                  </a:cubicBezTo>
                  <a:cubicBezTo>
                    <a:pt x="88" y="0"/>
                    <a:pt x="88" y="0"/>
                    <a:pt x="88" y="0"/>
                  </a:cubicBezTo>
                  <a:cubicBezTo>
                    <a:pt x="88" y="0"/>
                    <a:pt x="87" y="0"/>
                    <a:pt x="87" y="0"/>
                  </a:cubicBezTo>
                  <a:cubicBezTo>
                    <a:pt x="87" y="0"/>
                    <a:pt x="87" y="0"/>
                    <a:pt x="87" y="0"/>
                  </a:cubicBezTo>
                  <a:cubicBezTo>
                    <a:pt x="1" y="49"/>
                    <a:pt x="1" y="49"/>
                    <a:pt x="1" y="49"/>
                  </a:cubicBezTo>
                  <a:cubicBezTo>
                    <a:pt x="1" y="49"/>
                    <a:pt x="1" y="49"/>
                    <a:pt x="1" y="49"/>
                  </a:cubicBezTo>
                  <a:cubicBezTo>
                    <a:pt x="1" y="50"/>
                    <a:pt x="1" y="50"/>
                    <a:pt x="0" y="50"/>
                  </a:cubicBezTo>
                  <a:cubicBezTo>
                    <a:pt x="0" y="50"/>
                    <a:pt x="0" y="50"/>
                    <a:pt x="0" y="50"/>
                  </a:cubicBezTo>
                  <a:cubicBezTo>
                    <a:pt x="0" y="50"/>
                    <a:pt x="0" y="50"/>
                    <a:pt x="0" y="50"/>
                  </a:cubicBezTo>
                  <a:cubicBezTo>
                    <a:pt x="0" y="51"/>
                    <a:pt x="0" y="51"/>
                    <a:pt x="0" y="52"/>
                  </a:cubicBezTo>
                  <a:cubicBezTo>
                    <a:pt x="0" y="52"/>
                    <a:pt x="0" y="52"/>
                    <a:pt x="0" y="52"/>
                  </a:cubicBezTo>
                  <a:cubicBezTo>
                    <a:pt x="0" y="147"/>
                    <a:pt x="0" y="147"/>
                    <a:pt x="0" y="147"/>
                  </a:cubicBezTo>
                  <a:cubicBezTo>
                    <a:pt x="0" y="241"/>
                    <a:pt x="0" y="241"/>
                    <a:pt x="0" y="241"/>
                  </a:cubicBezTo>
                  <a:cubicBezTo>
                    <a:pt x="0" y="336"/>
                    <a:pt x="0" y="336"/>
                    <a:pt x="0" y="336"/>
                  </a:cubicBezTo>
                  <a:cubicBezTo>
                    <a:pt x="0" y="431"/>
                    <a:pt x="0" y="431"/>
                    <a:pt x="0" y="431"/>
                  </a:cubicBezTo>
                  <a:cubicBezTo>
                    <a:pt x="0" y="525"/>
                    <a:pt x="0" y="525"/>
                    <a:pt x="0" y="525"/>
                  </a:cubicBezTo>
                  <a:cubicBezTo>
                    <a:pt x="0" y="620"/>
                    <a:pt x="0" y="620"/>
                    <a:pt x="0" y="620"/>
                  </a:cubicBezTo>
                  <a:cubicBezTo>
                    <a:pt x="0" y="715"/>
                    <a:pt x="0" y="715"/>
                    <a:pt x="0" y="715"/>
                  </a:cubicBezTo>
                  <a:cubicBezTo>
                    <a:pt x="0" y="809"/>
                    <a:pt x="0" y="809"/>
                    <a:pt x="0" y="809"/>
                  </a:cubicBezTo>
                  <a:cubicBezTo>
                    <a:pt x="0" y="904"/>
                    <a:pt x="0" y="904"/>
                    <a:pt x="0" y="904"/>
                  </a:cubicBezTo>
                  <a:cubicBezTo>
                    <a:pt x="0" y="999"/>
                    <a:pt x="0" y="999"/>
                    <a:pt x="0" y="999"/>
                  </a:cubicBezTo>
                  <a:cubicBezTo>
                    <a:pt x="0" y="1093"/>
                    <a:pt x="0" y="1093"/>
                    <a:pt x="0" y="1093"/>
                  </a:cubicBezTo>
                  <a:cubicBezTo>
                    <a:pt x="0" y="1188"/>
                    <a:pt x="0" y="1188"/>
                    <a:pt x="0" y="1188"/>
                  </a:cubicBezTo>
                  <a:cubicBezTo>
                    <a:pt x="0" y="1282"/>
                    <a:pt x="0" y="1282"/>
                    <a:pt x="0" y="1282"/>
                  </a:cubicBezTo>
                  <a:cubicBezTo>
                    <a:pt x="0" y="1283"/>
                    <a:pt x="0" y="1283"/>
                    <a:pt x="0" y="1283"/>
                  </a:cubicBezTo>
                  <a:cubicBezTo>
                    <a:pt x="0" y="1283"/>
                    <a:pt x="0" y="1283"/>
                    <a:pt x="0" y="1284"/>
                  </a:cubicBezTo>
                  <a:cubicBezTo>
                    <a:pt x="0" y="1284"/>
                    <a:pt x="0" y="1284"/>
                    <a:pt x="0" y="1284"/>
                  </a:cubicBezTo>
                  <a:cubicBezTo>
                    <a:pt x="1" y="1285"/>
                    <a:pt x="1" y="1285"/>
                    <a:pt x="1" y="1285"/>
                  </a:cubicBezTo>
                  <a:cubicBezTo>
                    <a:pt x="1" y="1285"/>
                    <a:pt x="1" y="1285"/>
                    <a:pt x="1" y="1285"/>
                  </a:cubicBezTo>
                  <a:cubicBezTo>
                    <a:pt x="1" y="1285"/>
                    <a:pt x="1" y="1285"/>
                    <a:pt x="1" y="1285"/>
                  </a:cubicBezTo>
                  <a:cubicBezTo>
                    <a:pt x="2" y="1285"/>
                    <a:pt x="2" y="1285"/>
                    <a:pt x="3" y="1286"/>
                  </a:cubicBezTo>
                  <a:cubicBezTo>
                    <a:pt x="3" y="1286"/>
                    <a:pt x="3" y="1286"/>
                    <a:pt x="3" y="1286"/>
                  </a:cubicBezTo>
                  <a:cubicBezTo>
                    <a:pt x="3" y="1286"/>
                    <a:pt x="3" y="1286"/>
                    <a:pt x="3" y="1286"/>
                  </a:cubicBezTo>
                  <a:cubicBezTo>
                    <a:pt x="3" y="1286"/>
                    <a:pt x="3" y="1286"/>
                    <a:pt x="3" y="1286"/>
                  </a:cubicBezTo>
                  <a:cubicBezTo>
                    <a:pt x="3" y="1286"/>
                    <a:pt x="3" y="1286"/>
                    <a:pt x="3" y="1286"/>
                  </a:cubicBezTo>
                  <a:cubicBezTo>
                    <a:pt x="3" y="1286"/>
                    <a:pt x="4" y="1285"/>
                    <a:pt x="4" y="1285"/>
                  </a:cubicBezTo>
                  <a:cubicBezTo>
                    <a:pt x="4" y="1285"/>
                    <a:pt x="4" y="1285"/>
                    <a:pt x="4" y="1285"/>
                  </a:cubicBezTo>
                  <a:cubicBezTo>
                    <a:pt x="90" y="1236"/>
                    <a:pt x="90" y="1236"/>
                    <a:pt x="90" y="1236"/>
                  </a:cubicBezTo>
                  <a:cubicBezTo>
                    <a:pt x="90" y="1236"/>
                    <a:pt x="90" y="1236"/>
                    <a:pt x="90" y="1236"/>
                  </a:cubicBezTo>
                  <a:cubicBezTo>
                    <a:pt x="90" y="1236"/>
                    <a:pt x="90" y="1236"/>
                    <a:pt x="90" y="1236"/>
                  </a:cubicBezTo>
                  <a:cubicBezTo>
                    <a:pt x="90" y="1235"/>
                    <a:pt x="91" y="1235"/>
                    <a:pt x="91" y="1235"/>
                  </a:cubicBezTo>
                  <a:cubicBezTo>
                    <a:pt x="91" y="1235"/>
                    <a:pt x="91" y="1235"/>
                    <a:pt x="91" y="1235"/>
                  </a:cubicBezTo>
                  <a:cubicBezTo>
                    <a:pt x="91" y="1234"/>
                    <a:pt x="91" y="1234"/>
                    <a:pt x="91" y="1233"/>
                  </a:cubicBezTo>
                  <a:cubicBezTo>
                    <a:pt x="91" y="1233"/>
                    <a:pt x="91" y="1233"/>
                    <a:pt x="91" y="1233"/>
                  </a:cubicBezTo>
                  <a:cubicBezTo>
                    <a:pt x="91" y="1139"/>
                    <a:pt x="91" y="1139"/>
                    <a:pt x="91" y="1139"/>
                  </a:cubicBezTo>
                  <a:cubicBezTo>
                    <a:pt x="91" y="1044"/>
                    <a:pt x="91" y="1044"/>
                    <a:pt x="91" y="1044"/>
                  </a:cubicBezTo>
                  <a:cubicBezTo>
                    <a:pt x="91" y="949"/>
                    <a:pt x="91" y="949"/>
                    <a:pt x="91" y="949"/>
                  </a:cubicBezTo>
                  <a:cubicBezTo>
                    <a:pt x="91" y="855"/>
                    <a:pt x="91" y="855"/>
                    <a:pt x="91" y="855"/>
                  </a:cubicBezTo>
                  <a:cubicBezTo>
                    <a:pt x="91" y="760"/>
                    <a:pt x="91" y="760"/>
                    <a:pt x="91" y="760"/>
                  </a:cubicBezTo>
                  <a:cubicBezTo>
                    <a:pt x="91" y="665"/>
                    <a:pt x="91" y="665"/>
                    <a:pt x="91" y="665"/>
                  </a:cubicBezTo>
                  <a:cubicBezTo>
                    <a:pt x="91" y="571"/>
                    <a:pt x="91" y="571"/>
                    <a:pt x="91" y="571"/>
                  </a:cubicBezTo>
                  <a:cubicBezTo>
                    <a:pt x="91" y="476"/>
                    <a:pt x="91" y="476"/>
                    <a:pt x="91" y="476"/>
                  </a:cubicBezTo>
                  <a:cubicBezTo>
                    <a:pt x="91" y="381"/>
                    <a:pt x="91" y="381"/>
                    <a:pt x="91" y="381"/>
                  </a:cubicBezTo>
                  <a:cubicBezTo>
                    <a:pt x="91" y="287"/>
                    <a:pt x="91" y="287"/>
                    <a:pt x="91" y="287"/>
                  </a:cubicBezTo>
                  <a:cubicBezTo>
                    <a:pt x="91" y="192"/>
                    <a:pt x="91" y="192"/>
                    <a:pt x="91" y="192"/>
                  </a:cubicBezTo>
                  <a:cubicBezTo>
                    <a:pt x="91" y="97"/>
                    <a:pt x="91" y="97"/>
                    <a:pt x="91" y="97"/>
                  </a:cubicBezTo>
                  <a:cubicBezTo>
                    <a:pt x="91" y="3"/>
                    <a:pt x="91" y="3"/>
                    <a:pt x="91" y="3"/>
                  </a:cubicBezTo>
                  <a:cubicBezTo>
                    <a:pt x="91" y="3"/>
                    <a:pt x="91" y="3"/>
                    <a:pt x="91" y="2"/>
                  </a:cubicBezTo>
                  <a:close/>
                  <a:moveTo>
                    <a:pt x="85" y="1228"/>
                  </a:moveTo>
                  <a:cubicBezTo>
                    <a:pt x="50" y="1209"/>
                    <a:pt x="50" y="1209"/>
                    <a:pt x="50" y="1209"/>
                  </a:cubicBezTo>
                  <a:cubicBezTo>
                    <a:pt x="85" y="1150"/>
                    <a:pt x="85" y="1150"/>
                    <a:pt x="85" y="1150"/>
                  </a:cubicBezTo>
                  <a:lnTo>
                    <a:pt x="85" y="1228"/>
                  </a:lnTo>
                  <a:close/>
                  <a:moveTo>
                    <a:pt x="6" y="57"/>
                  </a:moveTo>
                  <a:cubicBezTo>
                    <a:pt x="41" y="76"/>
                    <a:pt x="41" y="76"/>
                    <a:pt x="41" y="76"/>
                  </a:cubicBezTo>
                  <a:cubicBezTo>
                    <a:pt x="6" y="135"/>
                    <a:pt x="6" y="135"/>
                    <a:pt x="6" y="135"/>
                  </a:cubicBezTo>
                  <a:lnTo>
                    <a:pt x="6" y="57"/>
                  </a:lnTo>
                  <a:close/>
                  <a:moveTo>
                    <a:pt x="80" y="106"/>
                  </a:moveTo>
                  <a:cubicBezTo>
                    <a:pt x="44" y="165"/>
                    <a:pt x="44" y="165"/>
                    <a:pt x="44" y="165"/>
                  </a:cubicBezTo>
                  <a:cubicBezTo>
                    <a:pt x="9" y="146"/>
                    <a:pt x="9" y="146"/>
                    <a:pt x="9" y="146"/>
                  </a:cubicBezTo>
                  <a:lnTo>
                    <a:pt x="80" y="106"/>
                  </a:lnTo>
                  <a:close/>
                  <a:moveTo>
                    <a:pt x="12" y="138"/>
                  </a:moveTo>
                  <a:cubicBezTo>
                    <a:pt x="47" y="79"/>
                    <a:pt x="47" y="79"/>
                    <a:pt x="47" y="79"/>
                  </a:cubicBezTo>
                  <a:cubicBezTo>
                    <a:pt x="82" y="97"/>
                    <a:pt x="82" y="97"/>
                    <a:pt x="82" y="97"/>
                  </a:cubicBezTo>
                  <a:lnTo>
                    <a:pt x="12" y="138"/>
                  </a:lnTo>
                  <a:close/>
                  <a:moveTo>
                    <a:pt x="6" y="152"/>
                  </a:moveTo>
                  <a:cubicBezTo>
                    <a:pt x="41" y="171"/>
                    <a:pt x="41" y="171"/>
                    <a:pt x="41" y="171"/>
                  </a:cubicBezTo>
                  <a:cubicBezTo>
                    <a:pt x="6" y="230"/>
                    <a:pt x="6" y="230"/>
                    <a:pt x="6" y="230"/>
                  </a:cubicBezTo>
                  <a:lnTo>
                    <a:pt x="6" y="152"/>
                  </a:lnTo>
                  <a:close/>
                  <a:moveTo>
                    <a:pt x="80" y="201"/>
                  </a:moveTo>
                  <a:cubicBezTo>
                    <a:pt x="44" y="260"/>
                    <a:pt x="44" y="260"/>
                    <a:pt x="44" y="260"/>
                  </a:cubicBezTo>
                  <a:cubicBezTo>
                    <a:pt x="9" y="241"/>
                    <a:pt x="9" y="241"/>
                    <a:pt x="9" y="241"/>
                  </a:cubicBezTo>
                  <a:lnTo>
                    <a:pt x="80" y="201"/>
                  </a:lnTo>
                  <a:close/>
                  <a:moveTo>
                    <a:pt x="12" y="233"/>
                  </a:moveTo>
                  <a:cubicBezTo>
                    <a:pt x="47" y="173"/>
                    <a:pt x="47" y="173"/>
                    <a:pt x="47" y="173"/>
                  </a:cubicBezTo>
                  <a:cubicBezTo>
                    <a:pt x="82" y="192"/>
                    <a:pt x="82" y="192"/>
                    <a:pt x="82" y="192"/>
                  </a:cubicBezTo>
                  <a:lnTo>
                    <a:pt x="12" y="233"/>
                  </a:lnTo>
                  <a:close/>
                  <a:moveTo>
                    <a:pt x="6" y="246"/>
                  </a:moveTo>
                  <a:cubicBezTo>
                    <a:pt x="41" y="265"/>
                    <a:pt x="41" y="265"/>
                    <a:pt x="41" y="265"/>
                  </a:cubicBezTo>
                  <a:cubicBezTo>
                    <a:pt x="6" y="325"/>
                    <a:pt x="6" y="325"/>
                    <a:pt x="6" y="325"/>
                  </a:cubicBezTo>
                  <a:lnTo>
                    <a:pt x="6" y="246"/>
                  </a:lnTo>
                  <a:close/>
                  <a:moveTo>
                    <a:pt x="80" y="295"/>
                  </a:moveTo>
                  <a:cubicBezTo>
                    <a:pt x="44" y="354"/>
                    <a:pt x="44" y="354"/>
                    <a:pt x="44" y="354"/>
                  </a:cubicBezTo>
                  <a:cubicBezTo>
                    <a:pt x="9" y="336"/>
                    <a:pt x="9" y="336"/>
                    <a:pt x="9" y="336"/>
                  </a:cubicBezTo>
                  <a:lnTo>
                    <a:pt x="80" y="295"/>
                  </a:lnTo>
                  <a:close/>
                  <a:moveTo>
                    <a:pt x="12" y="327"/>
                  </a:moveTo>
                  <a:cubicBezTo>
                    <a:pt x="47" y="268"/>
                    <a:pt x="47" y="268"/>
                    <a:pt x="47" y="268"/>
                  </a:cubicBezTo>
                  <a:cubicBezTo>
                    <a:pt x="82" y="287"/>
                    <a:pt x="82" y="287"/>
                    <a:pt x="82" y="287"/>
                  </a:cubicBezTo>
                  <a:lnTo>
                    <a:pt x="12" y="327"/>
                  </a:lnTo>
                  <a:close/>
                  <a:moveTo>
                    <a:pt x="6" y="341"/>
                  </a:moveTo>
                  <a:cubicBezTo>
                    <a:pt x="41" y="360"/>
                    <a:pt x="41" y="360"/>
                    <a:pt x="41" y="360"/>
                  </a:cubicBezTo>
                  <a:cubicBezTo>
                    <a:pt x="6" y="419"/>
                    <a:pt x="6" y="419"/>
                    <a:pt x="6" y="419"/>
                  </a:cubicBezTo>
                  <a:lnTo>
                    <a:pt x="6" y="341"/>
                  </a:lnTo>
                  <a:close/>
                  <a:moveTo>
                    <a:pt x="12" y="517"/>
                  </a:moveTo>
                  <a:cubicBezTo>
                    <a:pt x="47" y="457"/>
                    <a:pt x="47" y="457"/>
                    <a:pt x="47" y="457"/>
                  </a:cubicBezTo>
                  <a:cubicBezTo>
                    <a:pt x="82" y="476"/>
                    <a:pt x="82" y="476"/>
                    <a:pt x="82" y="476"/>
                  </a:cubicBezTo>
                  <a:lnTo>
                    <a:pt x="12" y="517"/>
                  </a:lnTo>
                  <a:close/>
                  <a:moveTo>
                    <a:pt x="6" y="530"/>
                  </a:moveTo>
                  <a:cubicBezTo>
                    <a:pt x="41" y="549"/>
                    <a:pt x="41" y="549"/>
                    <a:pt x="41" y="549"/>
                  </a:cubicBezTo>
                  <a:cubicBezTo>
                    <a:pt x="6" y="609"/>
                    <a:pt x="6" y="609"/>
                    <a:pt x="6" y="609"/>
                  </a:cubicBezTo>
                  <a:lnTo>
                    <a:pt x="6" y="530"/>
                  </a:lnTo>
                  <a:close/>
                  <a:moveTo>
                    <a:pt x="9" y="525"/>
                  </a:moveTo>
                  <a:cubicBezTo>
                    <a:pt x="79" y="485"/>
                    <a:pt x="79" y="485"/>
                    <a:pt x="79" y="485"/>
                  </a:cubicBezTo>
                  <a:cubicBezTo>
                    <a:pt x="44" y="544"/>
                    <a:pt x="44" y="544"/>
                    <a:pt x="44" y="544"/>
                  </a:cubicBezTo>
                  <a:lnTo>
                    <a:pt x="9" y="525"/>
                  </a:lnTo>
                  <a:close/>
                  <a:moveTo>
                    <a:pt x="47" y="552"/>
                  </a:moveTo>
                  <a:cubicBezTo>
                    <a:pt x="82" y="571"/>
                    <a:pt x="82" y="571"/>
                    <a:pt x="82" y="571"/>
                  </a:cubicBezTo>
                  <a:cubicBezTo>
                    <a:pt x="12" y="611"/>
                    <a:pt x="12" y="611"/>
                    <a:pt x="12" y="611"/>
                  </a:cubicBezTo>
                  <a:lnTo>
                    <a:pt x="47" y="552"/>
                  </a:lnTo>
                  <a:close/>
                  <a:moveTo>
                    <a:pt x="6" y="625"/>
                  </a:moveTo>
                  <a:cubicBezTo>
                    <a:pt x="41" y="644"/>
                    <a:pt x="41" y="644"/>
                    <a:pt x="41" y="644"/>
                  </a:cubicBezTo>
                  <a:cubicBezTo>
                    <a:pt x="6" y="703"/>
                    <a:pt x="6" y="703"/>
                    <a:pt x="6" y="703"/>
                  </a:cubicBezTo>
                  <a:lnTo>
                    <a:pt x="6" y="625"/>
                  </a:lnTo>
                  <a:close/>
                  <a:moveTo>
                    <a:pt x="9" y="620"/>
                  </a:moveTo>
                  <a:cubicBezTo>
                    <a:pt x="79" y="579"/>
                    <a:pt x="79" y="579"/>
                    <a:pt x="79" y="579"/>
                  </a:cubicBezTo>
                  <a:cubicBezTo>
                    <a:pt x="44" y="638"/>
                    <a:pt x="44" y="638"/>
                    <a:pt x="44" y="638"/>
                  </a:cubicBezTo>
                  <a:lnTo>
                    <a:pt x="9" y="620"/>
                  </a:lnTo>
                  <a:close/>
                  <a:moveTo>
                    <a:pt x="47" y="647"/>
                  </a:moveTo>
                  <a:cubicBezTo>
                    <a:pt x="82" y="665"/>
                    <a:pt x="82" y="665"/>
                    <a:pt x="82" y="665"/>
                  </a:cubicBezTo>
                  <a:cubicBezTo>
                    <a:pt x="12" y="706"/>
                    <a:pt x="12" y="706"/>
                    <a:pt x="12" y="706"/>
                  </a:cubicBezTo>
                  <a:lnTo>
                    <a:pt x="47" y="647"/>
                  </a:lnTo>
                  <a:close/>
                  <a:moveTo>
                    <a:pt x="6" y="720"/>
                  </a:moveTo>
                  <a:cubicBezTo>
                    <a:pt x="41" y="738"/>
                    <a:pt x="41" y="738"/>
                    <a:pt x="41" y="738"/>
                  </a:cubicBezTo>
                  <a:cubicBezTo>
                    <a:pt x="6" y="798"/>
                    <a:pt x="6" y="798"/>
                    <a:pt x="6" y="798"/>
                  </a:cubicBezTo>
                  <a:lnTo>
                    <a:pt x="6" y="720"/>
                  </a:lnTo>
                  <a:close/>
                  <a:moveTo>
                    <a:pt x="9" y="714"/>
                  </a:moveTo>
                  <a:cubicBezTo>
                    <a:pt x="79" y="674"/>
                    <a:pt x="79" y="674"/>
                    <a:pt x="79" y="674"/>
                  </a:cubicBezTo>
                  <a:cubicBezTo>
                    <a:pt x="44" y="733"/>
                    <a:pt x="44" y="733"/>
                    <a:pt x="44" y="733"/>
                  </a:cubicBezTo>
                  <a:lnTo>
                    <a:pt x="9" y="714"/>
                  </a:lnTo>
                  <a:close/>
                  <a:moveTo>
                    <a:pt x="47" y="741"/>
                  </a:moveTo>
                  <a:cubicBezTo>
                    <a:pt x="82" y="760"/>
                    <a:pt x="82" y="760"/>
                    <a:pt x="82" y="760"/>
                  </a:cubicBezTo>
                  <a:cubicBezTo>
                    <a:pt x="12" y="801"/>
                    <a:pt x="12" y="801"/>
                    <a:pt x="12" y="801"/>
                  </a:cubicBezTo>
                  <a:lnTo>
                    <a:pt x="47" y="741"/>
                  </a:lnTo>
                  <a:close/>
                  <a:moveTo>
                    <a:pt x="6" y="814"/>
                  </a:moveTo>
                  <a:cubicBezTo>
                    <a:pt x="41" y="833"/>
                    <a:pt x="41" y="833"/>
                    <a:pt x="41" y="833"/>
                  </a:cubicBezTo>
                  <a:cubicBezTo>
                    <a:pt x="6" y="893"/>
                    <a:pt x="6" y="893"/>
                    <a:pt x="6" y="893"/>
                  </a:cubicBezTo>
                  <a:lnTo>
                    <a:pt x="6" y="814"/>
                  </a:lnTo>
                  <a:close/>
                  <a:moveTo>
                    <a:pt x="9" y="809"/>
                  </a:moveTo>
                  <a:cubicBezTo>
                    <a:pt x="79" y="769"/>
                    <a:pt x="79" y="769"/>
                    <a:pt x="79" y="769"/>
                  </a:cubicBezTo>
                  <a:cubicBezTo>
                    <a:pt x="44" y="828"/>
                    <a:pt x="44" y="828"/>
                    <a:pt x="44" y="828"/>
                  </a:cubicBezTo>
                  <a:lnTo>
                    <a:pt x="9" y="809"/>
                  </a:lnTo>
                  <a:close/>
                  <a:moveTo>
                    <a:pt x="47" y="836"/>
                  </a:moveTo>
                  <a:cubicBezTo>
                    <a:pt x="82" y="855"/>
                    <a:pt x="82" y="855"/>
                    <a:pt x="82" y="855"/>
                  </a:cubicBezTo>
                  <a:cubicBezTo>
                    <a:pt x="12" y="895"/>
                    <a:pt x="12" y="895"/>
                    <a:pt x="12" y="895"/>
                  </a:cubicBezTo>
                  <a:lnTo>
                    <a:pt x="47" y="836"/>
                  </a:lnTo>
                  <a:close/>
                  <a:moveTo>
                    <a:pt x="6" y="909"/>
                  </a:moveTo>
                  <a:cubicBezTo>
                    <a:pt x="41" y="928"/>
                    <a:pt x="41" y="928"/>
                    <a:pt x="41" y="928"/>
                  </a:cubicBezTo>
                  <a:cubicBezTo>
                    <a:pt x="6" y="987"/>
                    <a:pt x="6" y="987"/>
                    <a:pt x="6" y="987"/>
                  </a:cubicBezTo>
                  <a:lnTo>
                    <a:pt x="6" y="909"/>
                  </a:lnTo>
                  <a:close/>
                  <a:moveTo>
                    <a:pt x="9" y="904"/>
                  </a:moveTo>
                  <a:cubicBezTo>
                    <a:pt x="79" y="863"/>
                    <a:pt x="79" y="863"/>
                    <a:pt x="79" y="863"/>
                  </a:cubicBezTo>
                  <a:cubicBezTo>
                    <a:pt x="44" y="922"/>
                    <a:pt x="44" y="922"/>
                    <a:pt x="44" y="922"/>
                  </a:cubicBezTo>
                  <a:lnTo>
                    <a:pt x="9" y="904"/>
                  </a:lnTo>
                  <a:close/>
                  <a:moveTo>
                    <a:pt x="47" y="931"/>
                  </a:moveTo>
                  <a:cubicBezTo>
                    <a:pt x="82" y="949"/>
                    <a:pt x="82" y="949"/>
                    <a:pt x="82" y="949"/>
                  </a:cubicBezTo>
                  <a:cubicBezTo>
                    <a:pt x="12" y="990"/>
                    <a:pt x="12" y="990"/>
                    <a:pt x="12" y="990"/>
                  </a:cubicBezTo>
                  <a:lnTo>
                    <a:pt x="47" y="931"/>
                  </a:lnTo>
                  <a:close/>
                  <a:moveTo>
                    <a:pt x="6" y="1004"/>
                  </a:moveTo>
                  <a:cubicBezTo>
                    <a:pt x="41" y="1022"/>
                    <a:pt x="41" y="1022"/>
                    <a:pt x="41" y="1022"/>
                  </a:cubicBezTo>
                  <a:cubicBezTo>
                    <a:pt x="6" y="1082"/>
                    <a:pt x="6" y="1082"/>
                    <a:pt x="6" y="1082"/>
                  </a:cubicBezTo>
                  <a:lnTo>
                    <a:pt x="6" y="1004"/>
                  </a:lnTo>
                  <a:close/>
                  <a:moveTo>
                    <a:pt x="9" y="998"/>
                  </a:moveTo>
                  <a:cubicBezTo>
                    <a:pt x="79" y="958"/>
                    <a:pt x="79" y="958"/>
                    <a:pt x="79" y="958"/>
                  </a:cubicBezTo>
                  <a:cubicBezTo>
                    <a:pt x="44" y="1017"/>
                    <a:pt x="44" y="1017"/>
                    <a:pt x="44" y="1017"/>
                  </a:cubicBezTo>
                  <a:lnTo>
                    <a:pt x="9" y="998"/>
                  </a:lnTo>
                  <a:close/>
                  <a:moveTo>
                    <a:pt x="47" y="1025"/>
                  </a:moveTo>
                  <a:cubicBezTo>
                    <a:pt x="82" y="1044"/>
                    <a:pt x="82" y="1044"/>
                    <a:pt x="82" y="1044"/>
                  </a:cubicBezTo>
                  <a:cubicBezTo>
                    <a:pt x="12" y="1085"/>
                    <a:pt x="12" y="1085"/>
                    <a:pt x="12" y="1085"/>
                  </a:cubicBezTo>
                  <a:lnTo>
                    <a:pt x="47" y="1025"/>
                  </a:lnTo>
                  <a:close/>
                  <a:moveTo>
                    <a:pt x="6" y="1098"/>
                  </a:moveTo>
                  <a:cubicBezTo>
                    <a:pt x="41" y="1117"/>
                    <a:pt x="41" y="1117"/>
                    <a:pt x="41" y="1117"/>
                  </a:cubicBezTo>
                  <a:cubicBezTo>
                    <a:pt x="6" y="1176"/>
                    <a:pt x="6" y="1176"/>
                    <a:pt x="6" y="1176"/>
                  </a:cubicBezTo>
                  <a:lnTo>
                    <a:pt x="6" y="1098"/>
                  </a:lnTo>
                  <a:close/>
                  <a:moveTo>
                    <a:pt x="9" y="1093"/>
                  </a:moveTo>
                  <a:cubicBezTo>
                    <a:pt x="79" y="1053"/>
                    <a:pt x="79" y="1053"/>
                    <a:pt x="79" y="1053"/>
                  </a:cubicBezTo>
                  <a:cubicBezTo>
                    <a:pt x="44" y="1112"/>
                    <a:pt x="44" y="1112"/>
                    <a:pt x="44" y="1112"/>
                  </a:cubicBezTo>
                  <a:lnTo>
                    <a:pt x="9" y="1093"/>
                  </a:lnTo>
                  <a:close/>
                  <a:moveTo>
                    <a:pt x="47" y="1120"/>
                  </a:moveTo>
                  <a:cubicBezTo>
                    <a:pt x="82" y="1139"/>
                    <a:pt x="82" y="1139"/>
                    <a:pt x="82" y="1139"/>
                  </a:cubicBezTo>
                  <a:cubicBezTo>
                    <a:pt x="12" y="1179"/>
                    <a:pt x="12" y="1179"/>
                    <a:pt x="12" y="1179"/>
                  </a:cubicBezTo>
                  <a:lnTo>
                    <a:pt x="47" y="1120"/>
                  </a:lnTo>
                  <a:close/>
                  <a:moveTo>
                    <a:pt x="85" y="1133"/>
                  </a:moveTo>
                  <a:cubicBezTo>
                    <a:pt x="50" y="1115"/>
                    <a:pt x="50" y="1115"/>
                    <a:pt x="50" y="1115"/>
                  </a:cubicBezTo>
                  <a:cubicBezTo>
                    <a:pt x="85" y="1055"/>
                    <a:pt x="85" y="1055"/>
                    <a:pt x="85" y="1055"/>
                  </a:cubicBezTo>
                  <a:lnTo>
                    <a:pt x="85" y="1133"/>
                  </a:lnTo>
                  <a:close/>
                  <a:moveTo>
                    <a:pt x="85" y="1039"/>
                  </a:moveTo>
                  <a:cubicBezTo>
                    <a:pt x="50" y="1020"/>
                    <a:pt x="50" y="1020"/>
                    <a:pt x="50" y="1020"/>
                  </a:cubicBezTo>
                  <a:cubicBezTo>
                    <a:pt x="85" y="961"/>
                    <a:pt x="85" y="961"/>
                    <a:pt x="85" y="961"/>
                  </a:cubicBezTo>
                  <a:lnTo>
                    <a:pt x="85" y="1039"/>
                  </a:lnTo>
                  <a:close/>
                  <a:moveTo>
                    <a:pt x="85" y="944"/>
                  </a:moveTo>
                  <a:cubicBezTo>
                    <a:pt x="50" y="925"/>
                    <a:pt x="50" y="925"/>
                    <a:pt x="50" y="925"/>
                  </a:cubicBezTo>
                  <a:cubicBezTo>
                    <a:pt x="85" y="866"/>
                    <a:pt x="85" y="866"/>
                    <a:pt x="85" y="866"/>
                  </a:cubicBezTo>
                  <a:lnTo>
                    <a:pt x="85" y="944"/>
                  </a:lnTo>
                  <a:close/>
                  <a:moveTo>
                    <a:pt x="85" y="849"/>
                  </a:moveTo>
                  <a:cubicBezTo>
                    <a:pt x="50" y="831"/>
                    <a:pt x="50" y="831"/>
                    <a:pt x="50" y="831"/>
                  </a:cubicBezTo>
                  <a:cubicBezTo>
                    <a:pt x="85" y="771"/>
                    <a:pt x="85" y="771"/>
                    <a:pt x="85" y="771"/>
                  </a:cubicBezTo>
                  <a:lnTo>
                    <a:pt x="85" y="849"/>
                  </a:lnTo>
                  <a:close/>
                  <a:moveTo>
                    <a:pt x="85" y="755"/>
                  </a:moveTo>
                  <a:cubicBezTo>
                    <a:pt x="50" y="736"/>
                    <a:pt x="50" y="736"/>
                    <a:pt x="50" y="736"/>
                  </a:cubicBezTo>
                  <a:cubicBezTo>
                    <a:pt x="85" y="677"/>
                    <a:pt x="85" y="677"/>
                    <a:pt x="85" y="677"/>
                  </a:cubicBezTo>
                  <a:lnTo>
                    <a:pt x="85" y="755"/>
                  </a:lnTo>
                  <a:close/>
                  <a:moveTo>
                    <a:pt x="85" y="660"/>
                  </a:moveTo>
                  <a:cubicBezTo>
                    <a:pt x="50" y="641"/>
                    <a:pt x="50" y="641"/>
                    <a:pt x="50" y="641"/>
                  </a:cubicBezTo>
                  <a:cubicBezTo>
                    <a:pt x="85" y="582"/>
                    <a:pt x="85" y="582"/>
                    <a:pt x="85" y="582"/>
                  </a:cubicBezTo>
                  <a:lnTo>
                    <a:pt x="85" y="660"/>
                  </a:lnTo>
                  <a:close/>
                  <a:moveTo>
                    <a:pt x="85" y="565"/>
                  </a:moveTo>
                  <a:cubicBezTo>
                    <a:pt x="50" y="547"/>
                    <a:pt x="50" y="547"/>
                    <a:pt x="50" y="547"/>
                  </a:cubicBezTo>
                  <a:cubicBezTo>
                    <a:pt x="85" y="487"/>
                    <a:pt x="85" y="487"/>
                    <a:pt x="85" y="487"/>
                  </a:cubicBezTo>
                  <a:lnTo>
                    <a:pt x="85" y="565"/>
                  </a:lnTo>
                  <a:close/>
                  <a:moveTo>
                    <a:pt x="85" y="471"/>
                  </a:moveTo>
                  <a:cubicBezTo>
                    <a:pt x="50" y="452"/>
                    <a:pt x="50" y="452"/>
                    <a:pt x="50" y="452"/>
                  </a:cubicBezTo>
                  <a:cubicBezTo>
                    <a:pt x="85" y="393"/>
                    <a:pt x="85" y="393"/>
                    <a:pt x="85" y="393"/>
                  </a:cubicBezTo>
                  <a:lnTo>
                    <a:pt x="85" y="471"/>
                  </a:lnTo>
                  <a:close/>
                  <a:moveTo>
                    <a:pt x="80" y="390"/>
                  </a:moveTo>
                  <a:cubicBezTo>
                    <a:pt x="44" y="449"/>
                    <a:pt x="44" y="449"/>
                    <a:pt x="44" y="449"/>
                  </a:cubicBezTo>
                  <a:cubicBezTo>
                    <a:pt x="9" y="430"/>
                    <a:pt x="9" y="430"/>
                    <a:pt x="9" y="430"/>
                  </a:cubicBezTo>
                  <a:lnTo>
                    <a:pt x="80" y="390"/>
                  </a:lnTo>
                  <a:close/>
                  <a:moveTo>
                    <a:pt x="12" y="422"/>
                  </a:moveTo>
                  <a:cubicBezTo>
                    <a:pt x="47" y="363"/>
                    <a:pt x="47" y="363"/>
                    <a:pt x="47" y="363"/>
                  </a:cubicBezTo>
                  <a:cubicBezTo>
                    <a:pt x="82" y="381"/>
                    <a:pt x="82" y="381"/>
                    <a:pt x="82" y="381"/>
                  </a:cubicBezTo>
                  <a:lnTo>
                    <a:pt x="12" y="422"/>
                  </a:lnTo>
                  <a:close/>
                  <a:moveTo>
                    <a:pt x="6" y="436"/>
                  </a:moveTo>
                  <a:cubicBezTo>
                    <a:pt x="41" y="454"/>
                    <a:pt x="41" y="454"/>
                    <a:pt x="41" y="454"/>
                  </a:cubicBezTo>
                  <a:cubicBezTo>
                    <a:pt x="6" y="514"/>
                    <a:pt x="6" y="514"/>
                    <a:pt x="6" y="514"/>
                  </a:cubicBezTo>
                  <a:lnTo>
                    <a:pt x="6" y="436"/>
                  </a:lnTo>
                  <a:close/>
                  <a:moveTo>
                    <a:pt x="79" y="1147"/>
                  </a:moveTo>
                  <a:cubicBezTo>
                    <a:pt x="44" y="1206"/>
                    <a:pt x="44" y="1206"/>
                    <a:pt x="44" y="1206"/>
                  </a:cubicBezTo>
                  <a:cubicBezTo>
                    <a:pt x="9" y="1188"/>
                    <a:pt x="9" y="1188"/>
                    <a:pt x="9" y="1188"/>
                  </a:cubicBezTo>
                  <a:lnTo>
                    <a:pt x="79" y="1147"/>
                  </a:lnTo>
                  <a:close/>
                  <a:moveTo>
                    <a:pt x="85" y="376"/>
                  </a:moveTo>
                  <a:cubicBezTo>
                    <a:pt x="50" y="357"/>
                    <a:pt x="50" y="357"/>
                    <a:pt x="50" y="357"/>
                  </a:cubicBezTo>
                  <a:cubicBezTo>
                    <a:pt x="85" y="298"/>
                    <a:pt x="85" y="298"/>
                    <a:pt x="85" y="298"/>
                  </a:cubicBezTo>
                  <a:lnTo>
                    <a:pt x="85" y="376"/>
                  </a:lnTo>
                  <a:close/>
                  <a:moveTo>
                    <a:pt x="85" y="281"/>
                  </a:moveTo>
                  <a:cubicBezTo>
                    <a:pt x="50" y="263"/>
                    <a:pt x="50" y="263"/>
                    <a:pt x="50" y="263"/>
                  </a:cubicBezTo>
                  <a:cubicBezTo>
                    <a:pt x="85" y="203"/>
                    <a:pt x="85" y="203"/>
                    <a:pt x="85" y="203"/>
                  </a:cubicBezTo>
                  <a:lnTo>
                    <a:pt x="85" y="281"/>
                  </a:lnTo>
                  <a:close/>
                  <a:moveTo>
                    <a:pt x="85" y="187"/>
                  </a:moveTo>
                  <a:cubicBezTo>
                    <a:pt x="50" y="168"/>
                    <a:pt x="50" y="168"/>
                    <a:pt x="50" y="168"/>
                  </a:cubicBezTo>
                  <a:cubicBezTo>
                    <a:pt x="85" y="109"/>
                    <a:pt x="85" y="109"/>
                    <a:pt x="85" y="109"/>
                  </a:cubicBezTo>
                  <a:lnTo>
                    <a:pt x="85" y="187"/>
                  </a:lnTo>
                  <a:close/>
                  <a:moveTo>
                    <a:pt x="85" y="92"/>
                  </a:moveTo>
                  <a:cubicBezTo>
                    <a:pt x="50" y="73"/>
                    <a:pt x="50" y="73"/>
                    <a:pt x="50" y="73"/>
                  </a:cubicBezTo>
                  <a:cubicBezTo>
                    <a:pt x="85" y="14"/>
                    <a:pt x="85" y="14"/>
                    <a:pt x="85" y="14"/>
                  </a:cubicBezTo>
                  <a:lnTo>
                    <a:pt x="85" y="92"/>
                  </a:lnTo>
                  <a:close/>
                  <a:moveTo>
                    <a:pt x="44" y="71"/>
                  </a:moveTo>
                  <a:cubicBezTo>
                    <a:pt x="9" y="52"/>
                    <a:pt x="9" y="52"/>
                    <a:pt x="9" y="52"/>
                  </a:cubicBezTo>
                  <a:cubicBezTo>
                    <a:pt x="80" y="11"/>
                    <a:pt x="80" y="11"/>
                    <a:pt x="80" y="11"/>
                  </a:cubicBezTo>
                  <a:lnTo>
                    <a:pt x="44" y="71"/>
                  </a:lnTo>
                  <a:close/>
                  <a:moveTo>
                    <a:pt x="6" y="1193"/>
                  </a:moveTo>
                  <a:cubicBezTo>
                    <a:pt x="41" y="1212"/>
                    <a:pt x="41" y="1212"/>
                    <a:pt x="41" y="1212"/>
                  </a:cubicBezTo>
                  <a:cubicBezTo>
                    <a:pt x="6" y="1271"/>
                    <a:pt x="6" y="1271"/>
                    <a:pt x="6" y="1271"/>
                  </a:cubicBezTo>
                  <a:lnTo>
                    <a:pt x="6" y="1193"/>
                  </a:lnTo>
                  <a:close/>
                  <a:moveTo>
                    <a:pt x="47" y="1215"/>
                  </a:moveTo>
                  <a:cubicBezTo>
                    <a:pt x="82" y="1233"/>
                    <a:pt x="82" y="1233"/>
                    <a:pt x="82" y="1233"/>
                  </a:cubicBezTo>
                  <a:cubicBezTo>
                    <a:pt x="12" y="1274"/>
                    <a:pt x="12" y="1274"/>
                    <a:pt x="12" y="1274"/>
                  </a:cubicBezTo>
                  <a:lnTo>
                    <a:pt x="47" y="1215"/>
                  </a:lnTo>
                  <a:close/>
                </a:path>
              </a:pathLst>
            </a:custGeom>
            <a:solidFill>
              <a:srgbClr val="FFB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49" name="Freeform 1716"/>
            <p:cNvSpPr>
              <a:spLocks noEditPoints="1"/>
            </p:cNvSpPr>
            <p:nvPr/>
          </p:nvSpPr>
          <p:spPr bwMode="auto">
            <a:xfrm>
              <a:off x="2020888" y="2098675"/>
              <a:ext cx="2295525" cy="1333500"/>
            </a:xfrm>
            <a:custGeom>
              <a:avLst/>
              <a:gdLst>
                <a:gd name="T0" fmla="*/ 754 w 754"/>
                <a:gd name="T1" fmla="*/ 386 h 438"/>
                <a:gd name="T2" fmla="*/ 753 w 754"/>
                <a:gd name="T3" fmla="*/ 383 h 438"/>
                <a:gd name="T4" fmla="*/ 563 w 754"/>
                <a:gd name="T5" fmla="*/ 274 h 438"/>
                <a:gd name="T6" fmla="*/ 279 w 754"/>
                <a:gd name="T7" fmla="*/ 110 h 438"/>
                <a:gd name="T8" fmla="*/ 89 w 754"/>
                <a:gd name="T9" fmla="*/ 1 h 438"/>
                <a:gd name="T10" fmla="*/ 88 w 754"/>
                <a:gd name="T11" fmla="*/ 0 h 438"/>
                <a:gd name="T12" fmla="*/ 2 w 754"/>
                <a:gd name="T13" fmla="*/ 50 h 438"/>
                <a:gd name="T14" fmla="*/ 1 w 754"/>
                <a:gd name="T15" fmla="*/ 50 h 438"/>
                <a:gd name="T16" fmla="*/ 0 w 754"/>
                <a:gd name="T17" fmla="*/ 53 h 438"/>
                <a:gd name="T18" fmla="*/ 0 w 754"/>
                <a:gd name="T19" fmla="*/ 53 h 438"/>
                <a:gd name="T20" fmla="*/ 1 w 754"/>
                <a:gd name="T21" fmla="*/ 55 h 438"/>
                <a:gd name="T22" fmla="*/ 191 w 754"/>
                <a:gd name="T23" fmla="*/ 165 h 438"/>
                <a:gd name="T24" fmla="*/ 475 w 754"/>
                <a:gd name="T25" fmla="*/ 329 h 438"/>
                <a:gd name="T26" fmla="*/ 664 w 754"/>
                <a:gd name="T27" fmla="*/ 438 h 438"/>
                <a:gd name="T28" fmla="*/ 667 w 754"/>
                <a:gd name="T29" fmla="*/ 438 h 438"/>
                <a:gd name="T30" fmla="*/ 753 w 754"/>
                <a:gd name="T31" fmla="*/ 389 h 438"/>
                <a:gd name="T32" fmla="*/ 754 w 754"/>
                <a:gd name="T33" fmla="*/ 386 h 438"/>
                <a:gd name="T34" fmla="*/ 570 w 754"/>
                <a:gd name="T35" fmla="*/ 332 h 438"/>
                <a:gd name="T36" fmla="*/ 653 w 754"/>
                <a:gd name="T37" fmla="*/ 336 h 438"/>
                <a:gd name="T38" fmla="*/ 653 w 754"/>
                <a:gd name="T39" fmla="*/ 336 h 438"/>
                <a:gd name="T40" fmla="*/ 644 w 754"/>
                <a:gd name="T41" fmla="*/ 328 h 438"/>
                <a:gd name="T42" fmla="*/ 475 w 754"/>
                <a:gd name="T43" fmla="*/ 277 h 438"/>
                <a:gd name="T44" fmla="*/ 559 w 754"/>
                <a:gd name="T45" fmla="*/ 282 h 438"/>
                <a:gd name="T46" fmla="*/ 559 w 754"/>
                <a:gd name="T47" fmla="*/ 282 h 438"/>
                <a:gd name="T48" fmla="*/ 549 w 754"/>
                <a:gd name="T49" fmla="*/ 273 h 438"/>
                <a:gd name="T50" fmla="*/ 384 w 754"/>
                <a:gd name="T51" fmla="*/ 266 h 438"/>
                <a:gd name="T52" fmla="*/ 411 w 754"/>
                <a:gd name="T53" fmla="*/ 250 h 438"/>
                <a:gd name="T54" fmla="*/ 468 w 754"/>
                <a:gd name="T55" fmla="*/ 271 h 438"/>
                <a:gd name="T56" fmla="*/ 380 w 754"/>
                <a:gd name="T57" fmla="*/ 216 h 438"/>
                <a:gd name="T58" fmla="*/ 380 w 754"/>
                <a:gd name="T59" fmla="*/ 216 h 438"/>
                <a:gd name="T60" fmla="*/ 361 w 754"/>
                <a:gd name="T61" fmla="*/ 170 h 438"/>
                <a:gd name="T62" fmla="*/ 373 w 754"/>
                <a:gd name="T63" fmla="*/ 216 h 438"/>
                <a:gd name="T64" fmla="*/ 285 w 754"/>
                <a:gd name="T65" fmla="*/ 162 h 438"/>
                <a:gd name="T66" fmla="*/ 285 w 754"/>
                <a:gd name="T67" fmla="*/ 162 h 438"/>
                <a:gd name="T68" fmla="*/ 267 w 754"/>
                <a:gd name="T69" fmla="*/ 116 h 438"/>
                <a:gd name="T70" fmla="*/ 279 w 754"/>
                <a:gd name="T71" fmla="*/ 162 h 438"/>
                <a:gd name="T72" fmla="*/ 190 w 754"/>
                <a:gd name="T73" fmla="*/ 107 h 438"/>
                <a:gd name="T74" fmla="*/ 190 w 754"/>
                <a:gd name="T75" fmla="*/ 107 h 438"/>
                <a:gd name="T76" fmla="*/ 172 w 754"/>
                <a:gd name="T77" fmla="*/ 61 h 438"/>
                <a:gd name="T78" fmla="*/ 184 w 754"/>
                <a:gd name="T79" fmla="*/ 107 h 438"/>
                <a:gd name="T80" fmla="*/ 96 w 754"/>
                <a:gd name="T81" fmla="*/ 52 h 438"/>
                <a:gd name="T82" fmla="*/ 96 w 754"/>
                <a:gd name="T83" fmla="*/ 52 h 438"/>
                <a:gd name="T84" fmla="*/ 86 w 754"/>
                <a:gd name="T85" fmla="*/ 9 h 438"/>
                <a:gd name="T86" fmla="*/ 94 w 754"/>
                <a:gd name="T87" fmla="*/ 102 h 438"/>
                <a:gd name="T88" fmla="*/ 185 w 754"/>
                <a:gd name="T89" fmla="*/ 113 h 438"/>
                <a:gd name="T90" fmla="*/ 185 w 754"/>
                <a:gd name="T91" fmla="*/ 113 h 438"/>
                <a:gd name="T92" fmla="*/ 204 w 754"/>
                <a:gd name="T93" fmla="*/ 166 h 438"/>
                <a:gd name="T94" fmla="*/ 378 w 754"/>
                <a:gd name="T95" fmla="*/ 266 h 438"/>
                <a:gd name="T96" fmla="*/ 469 w 754"/>
                <a:gd name="T97" fmla="*/ 277 h 438"/>
                <a:gd name="T98" fmla="*/ 469 w 754"/>
                <a:gd name="T99" fmla="*/ 277 h 438"/>
                <a:gd name="T100" fmla="*/ 488 w 754"/>
                <a:gd name="T101" fmla="*/ 329 h 438"/>
                <a:gd name="T102" fmla="*/ 662 w 754"/>
                <a:gd name="T103" fmla="*/ 430 h 438"/>
                <a:gd name="T104" fmla="*/ 664 w 754"/>
                <a:gd name="T105" fmla="*/ 387 h 438"/>
                <a:gd name="T106" fmla="*/ 664 w 754"/>
                <a:gd name="T107" fmla="*/ 387 h 438"/>
                <a:gd name="T108" fmla="*/ 739 w 754"/>
                <a:gd name="T109" fmla="*/ 383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4" h="438">
                  <a:moveTo>
                    <a:pt x="754" y="386"/>
                  </a:moveTo>
                  <a:cubicBezTo>
                    <a:pt x="754" y="386"/>
                    <a:pt x="754" y="386"/>
                    <a:pt x="754" y="386"/>
                  </a:cubicBezTo>
                  <a:cubicBezTo>
                    <a:pt x="754" y="386"/>
                    <a:pt x="754" y="386"/>
                    <a:pt x="754" y="386"/>
                  </a:cubicBezTo>
                  <a:cubicBezTo>
                    <a:pt x="754" y="385"/>
                    <a:pt x="754" y="385"/>
                    <a:pt x="754" y="385"/>
                  </a:cubicBezTo>
                  <a:cubicBezTo>
                    <a:pt x="753" y="385"/>
                    <a:pt x="753" y="384"/>
                    <a:pt x="753" y="384"/>
                  </a:cubicBezTo>
                  <a:cubicBezTo>
                    <a:pt x="753" y="384"/>
                    <a:pt x="753" y="384"/>
                    <a:pt x="753" y="383"/>
                  </a:cubicBezTo>
                  <a:cubicBezTo>
                    <a:pt x="752" y="383"/>
                    <a:pt x="752" y="383"/>
                    <a:pt x="752" y="383"/>
                  </a:cubicBezTo>
                  <a:cubicBezTo>
                    <a:pt x="658" y="329"/>
                    <a:pt x="658" y="329"/>
                    <a:pt x="658" y="329"/>
                  </a:cubicBezTo>
                  <a:cubicBezTo>
                    <a:pt x="563" y="274"/>
                    <a:pt x="563" y="274"/>
                    <a:pt x="563" y="274"/>
                  </a:cubicBezTo>
                  <a:cubicBezTo>
                    <a:pt x="468" y="219"/>
                    <a:pt x="468" y="219"/>
                    <a:pt x="468" y="219"/>
                  </a:cubicBezTo>
                  <a:cubicBezTo>
                    <a:pt x="374" y="165"/>
                    <a:pt x="374" y="165"/>
                    <a:pt x="374" y="165"/>
                  </a:cubicBezTo>
                  <a:cubicBezTo>
                    <a:pt x="279" y="110"/>
                    <a:pt x="279" y="110"/>
                    <a:pt x="279" y="110"/>
                  </a:cubicBezTo>
                  <a:cubicBezTo>
                    <a:pt x="184" y="55"/>
                    <a:pt x="184" y="55"/>
                    <a:pt x="184" y="55"/>
                  </a:cubicBezTo>
                  <a:cubicBezTo>
                    <a:pt x="90" y="1"/>
                    <a:pt x="90" y="1"/>
                    <a:pt x="90" y="1"/>
                  </a:cubicBezTo>
                  <a:cubicBezTo>
                    <a:pt x="90" y="1"/>
                    <a:pt x="90" y="1"/>
                    <a:pt x="89" y="1"/>
                  </a:cubicBezTo>
                  <a:cubicBezTo>
                    <a:pt x="89" y="1"/>
                    <a:pt x="89" y="0"/>
                    <a:pt x="89" y="0"/>
                  </a:cubicBezTo>
                  <a:cubicBezTo>
                    <a:pt x="88" y="0"/>
                    <a:pt x="88" y="0"/>
                    <a:pt x="88" y="0"/>
                  </a:cubicBezTo>
                  <a:cubicBezTo>
                    <a:pt x="88" y="0"/>
                    <a:pt x="88" y="0"/>
                    <a:pt x="88" y="0"/>
                  </a:cubicBezTo>
                  <a:cubicBezTo>
                    <a:pt x="87" y="0"/>
                    <a:pt x="87" y="1"/>
                    <a:pt x="87" y="1"/>
                  </a:cubicBezTo>
                  <a:cubicBezTo>
                    <a:pt x="87" y="1"/>
                    <a:pt x="87" y="1"/>
                    <a:pt x="87" y="1"/>
                  </a:cubicBezTo>
                  <a:cubicBezTo>
                    <a:pt x="2" y="50"/>
                    <a:pt x="2" y="50"/>
                    <a:pt x="2" y="50"/>
                  </a:cubicBezTo>
                  <a:cubicBezTo>
                    <a:pt x="2" y="50"/>
                    <a:pt x="2" y="50"/>
                    <a:pt x="2" y="50"/>
                  </a:cubicBezTo>
                  <a:cubicBezTo>
                    <a:pt x="1" y="50"/>
                    <a:pt x="1" y="50"/>
                    <a:pt x="1" y="50"/>
                  </a:cubicBezTo>
                  <a:cubicBezTo>
                    <a:pt x="1" y="50"/>
                    <a:pt x="1" y="50"/>
                    <a:pt x="1" y="50"/>
                  </a:cubicBezTo>
                  <a:cubicBezTo>
                    <a:pt x="1" y="50"/>
                    <a:pt x="0" y="51"/>
                    <a:pt x="0" y="51"/>
                  </a:cubicBezTo>
                  <a:cubicBezTo>
                    <a:pt x="0" y="51"/>
                    <a:pt x="0" y="51"/>
                    <a:pt x="0" y="51"/>
                  </a:cubicBezTo>
                  <a:cubicBezTo>
                    <a:pt x="0" y="52"/>
                    <a:pt x="0" y="52"/>
                    <a:pt x="0" y="53"/>
                  </a:cubicBezTo>
                  <a:cubicBezTo>
                    <a:pt x="0" y="53"/>
                    <a:pt x="0" y="53"/>
                    <a:pt x="0" y="53"/>
                  </a:cubicBezTo>
                  <a:cubicBezTo>
                    <a:pt x="0" y="53"/>
                    <a:pt x="0" y="53"/>
                    <a:pt x="0" y="53"/>
                  </a:cubicBezTo>
                  <a:cubicBezTo>
                    <a:pt x="0" y="53"/>
                    <a:pt x="0" y="53"/>
                    <a:pt x="0" y="53"/>
                  </a:cubicBezTo>
                  <a:cubicBezTo>
                    <a:pt x="0" y="53"/>
                    <a:pt x="0" y="54"/>
                    <a:pt x="0" y="54"/>
                  </a:cubicBezTo>
                  <a:cubicBezTo>
                    <a:pt x="0" y="54"/>
                    <a:pt x="0" y="54"/>
                    <a:pt x="0" y="54"/>
                  </a:cubicBezTo>
                  <a:cubicBezTo>
                    <a:pt x="1" y="55"/>
                    <a:pt x="1" y="55"/>
                    <a:pt x="1" y="55"/>
                  </a:cubicBezTo>
                  <a:cubicBezTo>
                    <a:pt x="1" y="55"/>
                    <a:pt x="1" y="55"/>
                    <a:pt x="1" y="55"/>
                  </a:cubicBezTo>
                  <a:cubicBezTo>
                    <a:pt x="96" y="110"/>
                    <a:pt x="96" y="110"/>
                    <a:pt x="96" y="110"/>
                  </a:cubicBezTo>
                  <a:cubicBezTo>
                    <a:pt x="191" y="165"/>
                    <a:pt x="191" y="165"/>
                    <a:pt x="191" y="165"/>
                  </a:cubicBezTo>
                  <a:cubicBezTo>
                    <a:pt x="285" y="219"/>
                    <a:pt x="285" y="219"/>
                    <a:pt x="285" y="219"/>
                  </a:cubicBezTo>
                  <a:cubicBezTo>
                    <a:pt x="380" y="274"/>
                    <a:pt x="380" y="274"/>
                    <a:pt x="380" y="274"/>
                  </a:cubicBezTo>
                  <a:cubicBezTo>
                    <a:pt x="475" y="329"/>
                    <a:pt x="475" y="329"/>
                    <a:pt x="475" y="329"/>
                  </a:cubicBezTo>
                  <a:cubicBezTo>
                    <a:pt x="569" y="383"/>
                    <a:pt x="569" y="383"/>
                    <a:pt x="569" y="383"/>
                  </a:cubicBezTo>
                  <a:cubicBezTo>
                    <a:pt x="664" y="438"/>
                    <a:pt x="664" y="438"/>
                    <a:pt x="664" y="438"/>
                  </a:cubicBezTo>
                  <a:cubicBezTo>
                    <a:pt x="664" y="438"/>
                    <a:pt x="664" y="438"/>
                    <a:pt x="664" y="438"/>
                  </a:cubicBezTo>
                  <a:cubicBezTo>
                    <a:pt x="664" y="438"/>
                    <a:pt x="665" y="438"/>
                    <a:pt x="665" y="438"/>
                  </a:cubicBezTo>
                  <a:cubicBezTo>
                    <a:pt x="666" y="438"/>
                    <a:pt x="666" y="438"/>
                    <a:pt x="666" y="438"/>
                  </a:cubicBezTo>
                  <a:cubicBezTo>
                    <a:pt x="666" y="438"/>
                    <a:pt x="667" y="438"/>
                    <a:pt x="667" y="438"/>
                  </a:cubicBezTo>
                  <a:cubicBezTo>
                    <a:pt x="667" y="438"/>
                    <a:pt x="667" y="438"/>
                    <a:pt x="667" y="438"/>
                  </a:cubicBezTo>
                  <a:cubicBezTo>
                    <a:pt x="752" y="389"/>
                    <a:pt x="752" y="389"/>
                    <a:pt x="752" y="389"/>
                  </a:cubicBezTo>
                  <a:cubicBezTo>
                    <a:pt x="752" y="389"/>
                    <a:pt x="752" y="389"/>
                    <a:pt x="753" y="389"/>
                  </a:cubicBezTo>
                  <a:cubicBezTo>
                    <a:pt x="753" y="388"/>
                    <a:pt x="753" y="388"/>
                    <a:pt x="753" y="388"/>
                  </a:cubicBezTo>
                  <a:cubicBezTo>
                    <a:pt x="753" y="388"/>
                    <a:pt x="753" y="388"/>
                    <a:pt x="754" y="387"/>
                  </a:cubicBezTo>
                  <a:cubicBezTo>
                    <a:pt x="754" y="387"/>
                    <a:pt x="754" y="387"/>
                    <a:pt x="754" y="386"/>
                  </a:cubicBezTo>
                  <a:cubicBezTo>
                    <a:pt x="754" y="386"/>
                    <a:pt x="754" y="386"/>
                    <a:pt x="754" y="386"/>
                  </a:cubicBezTo>
                  <a:close/>
                  <a:moveTo>
                    <a:pt x="573" y="376"/>
                  </a:moveTo>
                  <a:cubicBezTo>
                    <a:pt x="570" y="332"/>
                    <a:pt x="570" y="332"/>
                    <a:pt x="570" y="332"/>
                  </a:cubicBezTo>
                  <a:cubicBezTo>
                    <a:pt x="645" y="334"/>
                    <a:pt x="645" y="334"/>
                    <a:pt x="645" y="334"/>
                  </a:cubicBezTo>
                  <a:lnTo>
                    <a:pt x="573" y="376"/>
                  </a:lnTo>
                  <a:close/>
                  <a:moveTo>
                    <a:pt x="653" y="336"/>
                  </a:moveTo>
                  <a:cubicBezTo>
                    <a:pt x="657" y="380"/>
                    <a:pt x="657" y="380"/>
                    <a:pt x="657" y="380"/>
                  </a:cubicBezTo>
                  <a:cubicBezTo>
                    <a:pt x="582" y="378"/>
                    <a:pt x="582" y="378"/>
                    <a:pt x="582" y="378"/>
                  </a:cubicBezTo>
                  <a:lnTo>
                    <a:pt x="653" y="336"/>
                  </a:lnTo>
                  <a:close/>
                  <a:moveTo>
                    <a:pt x="569" y="326"/>
                  </a:moveTo>
                  <a:cubicBezTo>
                    <a:pt x="565" y="282"/>
                    <a:pt x="565" y="282"/>
                    <a:pt x="565" y="282"/>
                  </a:cubicBezTo>
                  <a:cubicBezTo>
                    <a:pt x="644" y="328"/>
                    <a:pt x="644" y="328"/>
                    <a:pt x="644" y="328"/>
                  </a:cubicBezTo>
                  <a:lnTo>
                    <a:pt x="569" y="326"/>
                  </a:lnTo>
                  <a:close/>
                  <a:moveTo>
                    <a:pt x="479" y="321"/>
                  </a:moveTo>
                  <a:cubicBezTo>
                    <a:pt x="475" y="277"/>
                    <a:pt x="475" y="277"/>
                    <a:pt x="475" y="277"/>
                  </a:cubicBezTo>
                  <a:cubicBezTo>
                    <a:pt x="550" y="279"/>
                    <a:pt x="550" y="279"/>
                    <a:pt x="550" y="279"/>
                  </a:cubicBezTo>
                  <a:lnTo>
                    <a:pt x="479" y="321"/>
                  </a:lnTo>
                  <a:close/>
                  <a:moveTo>
                    <a:pt x="559" y="282"/>
                  </a:moveTo>
                  <a:cubicBezTo>
                    <a:pt x="563" y="325"/>
                    <a:pt x="563" y="325"/>
                    <a:pt x="563" y="325"/>
                  </a:cubicBezTo>
                  <a:cubicBezTo>
                    <a:pt x="487" y="323"/>
                    <a:pt x="487" y="323"/>
                    <a:pt x="487" y="323"/>
                  </a:cubicBezTo>
                  <a:lnTo>
                    <a:pt x="559" y="282"/>
                  </a:lnTo>
                  <a:close/>
                  <a:moveTo>
                    <a:pt x="474" y="271"/>
                  </a:moveTo>
                  <a:cubicBezTo>
                    <a:pt x="470" y="228"/>
                    <a:pt x="470" y="228"/>
                    <a:pt x="470" y="228"/>
                  </a:cubicBezTo>
                  <a:cubicBezTo>
                    <a:pt x="549" y="273"/>
                    <a:pt x="549" y="273"/>
                    <a:pt x="549" y="273"/>
                  </a:cubicBezTo>
                  <a:lnTo>
                    <a:pt x="474" y="271"/>
                  </a:lnTo>
                  <a:close/>
                  <a:moveTo>
                    <a:pt x="411" y="250"/>
                  </a:moveTo>
                  <a:cubicBezTo>
                    <a:pt x="384" y="266"/>
                    <a:pt x="384" y="266"/>
                    <a:pt x="384" y="266"/>
                  </a:cubicBezTo>
                  <a:cubicBezTo>
                    <a:pt x="380" y="223"/>
                    <a:pt x="380" y="223"/>
                    <a:pt x="380" y="223"/>
                  </a:cubicBezTo>
                  <a:cubicBezTo>
                    <a:pt x="456" y="225"/>
                    <a:pt x="456" y="225"/>
                    <a:pt x="456" y="225"/>
                  </a:cubicBezTo>
                  <a:lnTo>
                    <a:pt x="411" y="250"/>
                  </a:lnTo>
                  <a:close/>
                  <a:moveTo>
                    <a:pt x="417" y="254"/>
                  </a:moveTo>
                  <a:cubicBezTo>
                    <a:pt x="464" y="227"/>
                    <a:pt x="464" y="227"/>
                    <a:pt x="464" y="227"/>
                  </a:cubicBezTo>
                  <a:cubicBezTo>
                    <a:pt x="468" y="271"/>
                    <a:pt x="468" y="271"/>
                    <a:pt x="468" y="271"/>
                  </a:cubicBezTo>
                  <a:cubicBezTo>
                    <a:pt x="393" y="269"/>
                    <a:pt x="393" y="269"/>
                    <a:pt x="393" y="269"/>
                  </a:cubicBezTo>
                  <a:lnTo>
                    <a:pt x="417" y="254"/>
                  </a:lnTo>
                  <a:close/>
                  <a:moveTo>
                    <a:pt x="380" y="216"/>
                  </a:moveTo>
                  <a:cubicBezTo>
                    <a:pt x="376" y="173"/>
                    <a:pt x="376" y="173"/>
                    <a:pt x="376" y="173"/>
                  </a:cubicBezTo>
                  <a:cubicBezTo>
                    <a:pt x="455" y="219"/>
                    <a:pt x="455" y="219"/>
                    <a:pt x="455" y="219"/>
                  </a:cubicBezTo>
                  <a:lnTo>
                    <a:pt x="380" y="216"/>
                  </a:lnTo>
                  <a:close/>
                  <a:moveTo>
                    <a:pt x="290" y="212"/>
                  </a:moveTo>
                  <a:cubicBezTo>
                    <a:pt x="286" y="168"/>
                    <a:pt x="286" y="168"/>
                    <a:pt x="286" y="168"/>
                  </a:cubicBezTo>
                  <a:cubicBezTo>
                    <a:pt x="361" y="170"/>
                    <a:pt x="361" y="170"/>
                    <a:pt x="361" y="170"/>
                  </a:cubicBezTo>
                  <a:lnTo>
                    <a:pt x="290" y="212"/>
                  </a:lnTo>
                  <a:close/>
                  <a:moveTo>
                    <a:pt x="370" y="173"/>
                  </a:moveTo>
                  <a:cubicBezTo>
                    <a:pt x="373" y="216"/>
                    <a:pt x="373" y="216"/>
                    <a:pt x="373" y="216"/>
                  </a:cubicBezTo>
                  <a:cubicBezTo>
                    <a:pt x="298" y="214"/>
                    <a:pt x="298" y="214"/>
                    <a:pt x="298" y="214"/>
                  </a:cubicBezTo>
                  <a:lnTo>
                    <a:pt x="370" y="173"/>
                  </a:lnTo>
                  <a:close/>
                  <a:moveTo>
                    <a:pt x="285" y="162"/>
                  </a:moveTo>
                  <a:cubicBezTo>
                    <a:pt x="281" y="118"/>
                    <a:pt x="281" y="118"/>
                    <a:pt x="281" y="118"/>
                  </a:cubicBezTo>
                  <a:cubicBezTo>
                    <a:pt x="360" y="164"/>
                    <a:pt x="360" y="164"/>
                    <a:pt x="360" y="164"/>
                  </a:cubicBezTo>
                  <a:lnTo>
                    <a:pt x="285" y="162"/>
                  </a:lnTo>
                  <a:close/>
                  <a:moveTo>
                    <a:pt x="195" y="157"/>
                  </a:moveTo>
                  <a:cubicBezTo>
                    <a:pt x="191" y="113"/>
                    <a:pt x="191" y="113"/>
                    <a:pt x="191" y="113"/>
                  </a:cubicBezTo>
                  <a:cubicBezTo>
                    <a:pt x="267" y="116"/>
                    <a:pt x="267" y="116"/>
                    <a:pt x="267" y="116"/>
                  </a:cubicBezTo>
                  <a:lnTo>
                    <a:pt x="195" y="157"/>
                  </a:lnTo>
                  <a:close/>
                  <a:moveTo>
                    <a:pt x="275" y="118"/>
                  </a:moveTo>
                  <a:cubicBezTo>
                    <a:pt x="279" y="162"/>
                    <a:pt x="279" y="162"/>
                    <a:pt x="279" y="162"/>
                  </a:cubicBezTo>
                  <a:cubicBezTo>
                    <a:pt x="203" y="159"/>
                    <a:pt x="203" y="159"/>
                    <a:pt x="203" y="159"/>
                  </a:cubicBezTo>
                  <a:lnTo>
                    <a:pt x="275" y="118"/>
                  </a:lnTo>
                  <a:close/>
                  <a:moveTo>
                    <a:pt x="190" y="107"/>
                  </a:moveTo>
                  <a:cubicBezTo>
                    <a:pt x="187" y="64"/>
                    <a:pt x="187" y="64"/>
                    <a:pt x="187" y="64"/>
                  </a:cubicBezTo>
                  <a:cubicBezTo>
                    <a:pt x="265" y="109"/>
                    <a:pt x="265" y="109"/>
                    <a:pt x="265" y="109"/>
                  </a:cubicBezTo>
                  <a:lnTo>
                    <a:pt x="190" y="107"/>
                  </a:lnTo>
                  <a:close/>
                  <a:moveTo>
                    <a:pt x="100" y="102"/>
                  </a:moveTo>
                  <a:cubicBezTo>
                    <a:pt x="96" y="59"/>
                    <a:pt x="96" y="59"/>
                    <a:pt x="96" y="59"/>
                  </a:cubicBezTo>
                  <a:cubicBezTo>
                    <a:pt x="172" y="61"/>
                    <a:pt x="172" y="61"/>
                    <a:pt x="172" y="61"/>
                  </a:cubicBezTo>
                  <a:lnTo>
                    <a:pt x="100" y="102"/>
                  </a:lnTo>
                  <a:close/>
                  <a:moveTo>
                    <a:pt x="180" y="63"/>
                  </a:moveTo>
                  <a:cubicBezTo>
                    <a:pt x="184" y="107"/>
                    <a:pt x="184" y="107"/>
                    <a:pt x="184" y="107"/>
                  </a:cubicBezTo>
                  <a:cubicBezTo>
                    <a:pt x="109" y="105"/>
                    <a:pt x="109" y="105"/>
                    <a:pt x="109" y="105"/>
                  </a:cubicBezTo>
                  <a:lnTo>
                    <a:pt x="180" y="63"/>
                  </a:lnTo>
                  <a:close/>
                  <a:moveTo>
                    <a:pt x="96" y="52"/>
                  </a:moveTo>
                  <a:cubicBezTo>
                    <a:pt x="92" y="9"/>
                    <a:pt x="92" y="9"/>
                    <a:pt x="92" y="9"/>
                  </a:cubicBezTo>
                  <a:cubicBezTo>
                    <a:pt x="171" y="55"/>
                    <a:pt x="171" y="55"/>
                    <a:pt x="171" y="55"/>
                  </a:cubicBezTo>
                  <a:lnTo>
                    <a:pt x="96" y="52"/>
                  </a:lnTo>
                  <a:close/>
                  <a:moveTo>
                    <a:pt x="89" y="52"/>
                  </a:moveTo>
                  <a:cubicBezTo>
                    <a:pt x="14" y="50"/>
                    <a:pt x="14" y="50"/>
                    <a:pt x="14" y="50"/>
                  </a:cubicBezTo>
                  <a:cubicBezTo>
                    <a:pt x="86" y="9"/>
                    <a:pt x="86" y="9"/>
                    <a:pt x="86" y="9"/>
                  </a:cubicBezTo>
                  <a:lnTo>
                    <a:pt x="89" y="52"/>
                  </a:lnTo>
                  <a:close/>
                  <a:moveTo>
                    <a:pt x="90" y="58"/>
                  </a:moveTo>
                  <a:cubicBezTo>
                    <a:pt x="94" y="102"/>
                    <a:pt x="94" y="102"/>
                    <a:pt x="94" y="102"/>
                  </a:cubicBezTo>
                  <a:cubicBezTo>
                    <a:pt x="15" y="56"/>
                    <a:pt x="15" y="56"/>
                    <a:pt x="15" y="56"/>
                  </a:cubicBezTo>
                  <a:lnTo>
                    <a:pt x="90" y="58"/>
                  </a:lnTo>
                  <a:close/>
                  <a:moveTo>
                    <a:pt x="185" y="113"/>
                  </a:moveTo>
                  <a:cubicBezTo>
                    <a:pt x="189" y="156"/>
                    <a:pt x="189" y="156"/>
                    <a:pt x="189" y="156"/>
                  </a:cubicBezTo>
                  <a:cubicBezTo>
                    <a:pt x="110" y="111"/>
                    <a:pt x="110" y="111"/>
                    <a:pt x="110" y="111"/>
                  </a:cubicBezTo>
                  <a:lnTo>
                    <a:pt x="185" y="113"/>
                  </a:lnTo>
                  <a:close/>
                  <a:moveTo>
                    <a:pt x="279" y="168"/>
                  </a:moveTo>
                  <a:cubicBezTo>
                    <a:pt x="283" y="211"/>
                    <a:pt x="283" y="211"/>
                    <a:pt x="283" y="211"/>
                  </a:cubicBezTo>
                  <a:cubicBezTo>
                    <a:pt x="204" y="166"/>
                    <a:pt x="204" y="166"/>
                    <a:pt x="204" y="166"/>
                  </a:cubicBezTo>
                  <a:lnTo>
                    <a:pt x="279" y="168"/>
                  </a:lnTo>
                  <a:close/>
                  <a:moveTo>
                    <a:pt x="374" y="222"/>
                  </a:moveTo>
                  <a:cubicBezTo>
                    <a:pt x="378" y="266"/>
                    <a:pt x="378" y="266"/>
                    <a:pt x="378" y="266"/>
                  </a:cubicBezTo>
                  <a:cubicBezTo>
                    <a:pt x="299" y="220"/>
                    <a:pt x="299" y="220"/>
                    <a:pt x="299" y="220"/>
                  </a:cubicBezTo>
                  <a:lnTo>
                    <a:pt x="374" y="222"/>
                  </a:lnTo>
                  <a:close/>
                  <a:moveTo>
                    <a:pt x="469" y="277"/>
                  </a:moveTo>
                  <a:cubicBezTo>
                    <a:pt x="473" y="320"/>
                    <a:pt x="473" y="320"/>
                    <a:pt x="473" y="320"/>
                  </a:cubicBezTo>
                  <a:cubicBezTo>
                    <a:pt x="394" y="275"/>
                    <a:pt x="394" y="275"/>
                    <a:pt x="394" y="275"/>
                  </a:cubicBezTo>
                  <a:lnTo>
                    <a:pt x="469" y="277"/>
                  </a:lnTo>
                  <a:close/>
                  <a:moveTo>
                    <a:pt x="563" y="332"/>
                  </a:moveTo>
                  <a:cubicBezTo>
                    <a:pt x="567" y="375"/>
                    <a:pt x="567" y="375"/>
                    <a:pt x="567" y="375"/>
                  </a:cubicBezTo>
                  <a:cubicBezTo>
                    <a:pt x="488" y="329"/>
                    <a:pt x="488" y="329"/>
                    <a:pt x="488" y="329"/>
                  </a:cubicBezTo>
                  <a:lnTo>
                    <a:pt x="563" y="332"/>
                  </a:lnTo>
                  <a:close/>
                  <a:moveTo>
                    <a:pt x="658" y="386"/>
                  </a:moveTo>
                  <a:cubicBezTo>
                    <a:pt x="662" y="430"/>
                    <a:pt x="662" y="430"/>
                    <a:pt x="662" y="430"/>
                  </a:cubicBezTo>
                  <a:cubicBezTo>
                    <a:pt x="583" y="384"/>
                    <a:pt x="583" y="384"/>
                    <a:pt x="583" y="384"/>
                  </a:cubicBezTo>
                  <a:lnTo>
                    <a:pt x="658" y="386"/>
                  </a:lnTo>
                  <a:close/>
                  <a:moveTo>
                    <a:pt x="664" y="387"/>
                  </a:moveTo>
                  <a:cubicBezTo>
                    <a:pt x="740" y="389"/>
                    <a:pt x="740" y="389"/>
                    <a:pt x="740" y="389"/>
                  </a:cubicBezTo>
                  <a:cubicBezTo>
                    <a:pt x="668" y="430"/>
                    <a:pt x="668" y="430"/>
                    <a:pt x="668" y="430"/>
                  </a:cubicBezTo>
                  <a:lnTo>
                    <a:pt x="664" y="387"/>
                  </a:lnTo>
                  <a:close/>
                  <a:moveTo>
                    <a:pt x="664" y="380"/>
                  </a:moveTo>
                  <a:cubicBezTo>
                    <a:pt x="660" y="337"/>
                    <a:pt x="660" y="337"/>
                    <a:pt x="660" y="337"/>
                  </a:cubicBezTo>
                  <a:cubicBezTo>
                    <a:pt x="739" y="383"/>
                    <a:pt x="739" y="383"/>
                    <a:pt x="739" y="383"/>
                  </a:cubicBezTo>
                  <a:lnTo>
                    <a:pt x="664" y="380"/>
                  </a:lnTo>
                  <a:close/>
                </a:path>
              </a:pathLst>
            </a:custGeom>
            <a:solidFill>
              <a:srgbClr val="B59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50" name="Freeform 1717"/>
            <p:cNvSpPr>
              <a:spLocks noEditPoints="1"/>
            </p:cNvSpPr>
            <p:nvPr/>
          </p:nvSpPr>
          <p:spPr bwMode="auto">
            <a:xfrm>
              <a:off x="2279650" y="1898650"/>
              <a:ext cx="2036763" cy="1384300"/>
            </a:xfrm>
            <a:custGeom>
              <a:avLst/>
              <a:gdLst>
                <a:gd name="T0" fmla="*/ 668 w 669"/>
                <a:gd name="T1" fmla="*/ 450 h 455"/>
                <a:gd name="T2" fmla="*/ 629 w 669"/>
                <a:gd name="T3" fmla="*/ 360 h 455"/>
                <a:gd name="T4" fmla="*/ 628 w 669"/>
                <a:gd name="T5" fmla="*/ 359 h 455"/>
                <a:gd name="T6" fmla="*/ 573 w 669"/>
                <a:gd name="T7" fmla="*/ 329 h 455"/>
                <a:gd name="T8" fmla="*/ 573 w 669"/>
                <a:gd name="T9" fmla="*/ 329 h 455"/>
                <a:gd name="T10" fmla="*/ 478 w 669"/>
                <a:gd name="T11" fmla="*/ 274 h 455"/>
                <a:gd name="T12" fmla="*/ 383 w 669"/>
                <a:gd name="T13" fmla="*/ 219 h 455"/>
                <a:gd name="T14" fmla="*/ 289 w 669"/>
                <a:gd name="T15" fmla="*/ 165 h 455"/>
                <a:gd name="T16" fmla="*/ 194 w 669"/>
                <a:gd name="T17" fmla="*/ 110 h 455"/>
                <a:gd name="T18" fmla="*/ 99 w 669"/>
                <a:gd name="T19" fmla="*/ 55 h 455"/>
                <a:gd name="T20" fmla="*/ 5 w 669"/>
                <a:gd name="T21" fmla="*/ 1 h 455"/>
                <a:gd name="T22" fmla="*/ 2 w 669"/>
                <a:gd name="T23" fmla="*/ 1 h 455"/>
                <a:gd name="T24" fmla="*/ 0 w 669"/>
                <a:gd name="T25" fmla="*/ 3 h 455"/>
                <a:gd name="T26" fmla="*/ 0 w 669"/>
                <a:gd name="T27" fmla="*/ 69 h 455"/>
                <a:gd name="T28" fmla="*/ 2 w 669"/>
                <a:gd name="T29" fmla="*/ 72 h 455"/>
                <a:gd name="T30" fmla="*/ 96 w 669"/>
                <a:gd name="T31" fmla="*/ 127 h 455"/>
                <a:gd name="T32" fmla="*/ 191 w 669"/>
                <a:gd name="T33" fmla="*/ 181 h 455"/>
                <a:gd name="T34" fmla="*/ 286 w 669"/>
                <a:gd name="T35" fmla="*/ 236 h 455"/>
                <a:gd name="T36" fmla="*/ 380 w 669"/>
                <a:gd name="T37" fmla="*/ 291 h 455"/>
                <a:gd name="T38" fmla="*/ 475 w 669"/>
                <a:gd name="T39" fmla="*/ 345 h 455"/>
                <a:gd name="T40" fmla="*/ 570 w 669"/>
                <a:gd name="T41" fmla="*/ 400 h 455"/>
                <a:gd name="T42" fmla="*/ 664 w 669"/>
                <a:gd name="T43" fmla="*/ 455 h 455"/>
                <a:gd name="T44" fmla="*/ 666 w 669"/>
                <a:gd name="T45" fmla="*/ 455 h 455"/>
                <a:gd name="T46" fmla="*/ 666 w 669"/>
                <a:gd name="T47" fmla="*/ 455 h 455"/>
                <a:gd name="T48" fmla="*/ 669 w 669"/>
                <a:gd name="T49" fmla="*/ 452 h 455"/>
                <a:gd name="T50" fmla="*/ 668 w 669"/>
                <a:gd name="T51" fmla="*/ 450 h 455"/>
                <a:gd name="T52" fmla="*/ 6 w 669"/>
                <a:gd name="T53" fmla="*/ 9 h 455"/>
                <a:gd name="T54" fmla="*/ 95 w 669"/>
                <a:gd name="T55" fmla="*/ 60 h 455"/>
                <a:gd name="T56" fmla="*/ 95 w 669"/>
                <a:gd name="T57" fmla="*/ 119 h 455"/>
                <a:gd name="T58" fmla="*/ 6 w 669"/>
                <a:gd name="T59" fmla="*/ 68 h 455"/>
                <a:gd name="T60" fmla="*/ 6 w 669"/>
                <a:gd name="T61" fmla="*/ 9 h 455"/>
                <a:gd name="T62" fmla="*/ 101 w 669"/>
                <a:gd name="T63" fmla="*/ 63 h 455"/>
                <a:gd name="T64" fmla="*/ 189 w 669"/>
                <a:gd name="T65" fmla="*/ 114 h 455"/>
                <a:gd name="T66" fmla="*/ 189 w 669"/>
                <a:gd name="T67" fmla="*/ 173 h 455"/>
                <a:gd name="T68" fmla="*/ 101 w 669"/>
                <a:gd name="T69" fmla="*/ 122 h 455"/>
                <a:gd name="T70" fmla="*/ 101 w 669"/>
                <a:gd name="T71" fmla="*/ 63 h 455"/>
                <a:gd name="T72" fmla="*/ 196 w 669"/>
                <a:gd name="T73" fmla="*/ 118 h 455"/>
                <a:gd name="T74" fmla="*/ 284 w 669"/>
                <a:gd name="T75" fmla="*/ 169 h 455"/>
                <a:gd name="T76" fmla="*/ 284 w 669"/>
                <a:gd name="T77" fmla="*/ 228 h 455"/>
                <a:gd name="T78" fmla="*/ 196 w 669"/>
                <a:gd name="T79" fmla="*/ 177 h 455"/>
                <a:gd name="T80" fmla="*/ 196 w 669"/>
                <a:gd name="T81" fmla="*/ 118 h 455"/>
                <a:gd name="T82" fmla="*/ 290 w 669"/>
                <a:gd name="T83" fmla="*/ 173 h 455"/>
                <a:gd name="T84" fmla="*/ 379 w 669"/>
                <a:gd name="T85" fmla="*/ 224 h 455"/>
                <a:gd name="T86" fmla="*/ 379 w 669"/>
                <a:gd name="T87" fmla="*/ 283 h 455"/>
                <a:gd name="T88" fmla="*/ 290 w 669"/>
                <a:gd name="T89" fmla="*/ 232 h 455"/>
                <a:gd name="T90" fmla="*/ 290 w 669"/>
                <a:gd name="T91" fmla="*/ 173 h 455"/>
                <a:gd name="T92" fmla="*/ 385 w 669"/>
                <a:gd name="T93" fmla="*/ 227 h 455"/>
                <a:gd name="T94" fmla="*/ 473 w 669"/>
                <a:gd name="T95" fmla="*/ 278 h 455"/>
                <a:gd name="T96" fmla="*/ 473 w 669"/>
                <a:gd name="T97" fmla="*/ 337 h 455"/>
                <a:gd name="T98" fmla="*/ 385 w 669"/>
                <a:gd name="T99" fmla="*/ 286 h 455"/>
                <a:gd name="T100" fmla="*/ 385 w 669"/>
                <a:gd name="T101" fmla="*/ 227 h 455"/>
                <a:gd name="T102" fmla="*/ 480 w 669"/>
                <a:gd name="T103" fmla="*/ 282 h 455"/>
                <a:gd name="T104" fmla="*/ 568 w 669"/>
                <a:gd name="T105" fmla="*/ 333 h 455"/>
                <a:gd name="T106" fmla="*/ 568 w 669"/>
                <a:gd name="T107" fmla="*/ 392 h 455"/>
                <a:gd name="T108" fmla="*/ 480 w 669"/>
                <a:gd name="T109" fmla="*/ 341 h 455"/>
                <a:gd name="T110" fmla="*/ 480 w 669"/>
                <a:gd name="T111" fmla="*/ 282 h 455"/>
                <a:gd name="T112" fmla="*/ 574 w 669"/>
                <a:gd name="T113" fmla="*/ 396 h 455"/>
                <a:gd name="T114" fmla="*/ 574 w 669"/>
                <a:gd name="T115" fmla="*/ 336 h 455"/>
                <a:gd name="T116" fmla="*/ 624 w 669"/>
                <a:gd name="T117" fmla="*/ 364 h 455"/>
                <a:gd name="T118" fmla="*/ 659 w 669"/>
                <a:gd name="T119" fmla="*/ 445 h 455"/>
                <a:gd name="T120" fmla="*/ 574 w 669"/>
                <a:gd name="T121" fmla="*/ 396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9" h="455">
                  <a:moveTo>
                    <a:pt x="668" y="450"/>
                  </a:moveTo>
                  <a:cubicBezTo>
                    <a:pt x="629" y="360"/>
                    <a:pt x="629" y="360"/>
                    <a:pt x="629" y="360"/>
                  </a:cubicBezTo>
                  <a:cubicBezTo>
                    <a:pt x="629" y="360"/>
                    <a:pt x="629" y="359"/>
                    <a:pt x="628" y="359"/>
                  </a:cubicBezTo>
                  <a:cubicBezTo>
                    <a:pt x="573" y="329"/>
                    <a:pt x="573" y="329"/>
                    <a:pt x="573" y="329"/>
                  </a:cubicBezTo>
                  <a:cubicBezTo>
                    <a:pt x="573" y="329"/>
                    <a:pt x="573" y="329"/>
                    <a:pt x="573" y="329"/>
                  </a:cubicBezTo>
                  <a:cubicBezTo>
                    <a:pt x="478" y="274"/>
                    <a:pt x="478" y="274"/>
                    <a:pt x="478" y="274"/>
                  </a:cubicBezTo>
                  <a:cubicBezTo>
                    <a:pt x="383" y="219"/>
                    <a:pt x="383" y="219"/>
                    <a:pt x="383" y="219"/>
                  </a:cubicBezTo>
                  <a:cubicBezTo>
                    <a:pt x="289" y="165"/>
                    <a:pt x="289" y="165"/>
                    <a:pt x="289" y="165"/>
                  </a:cubicBezTo>
                  <a:cubicBezTo>
                    <a:pt x="194" y="110"/>
                    <a:pt x="194" y="110"/>
                    <a:pt x="194" y="110"/>
                  </a:cubicBezTo>
                  <a:cubicBezTo>
                    <a:pt x="99" y="55"/>
                    <a:pt x="99" y="55"/>
                    <a:pt x="99" y="55"/>
                  </a:cubicBezTo>
                  <a:cubicBezTo>
                    <a:pt x="5" y="1"/>
                    <a:pt x="5" y="1"/>
                    <a:pt x="5" y="1"/>
                  </a:cubicBezTo>
                  <a:cubicBezTo>
                    <a:pt x="4" y="0"/>
                    <a:pt x="3" y="0"/>
                    <a:pt x="2" y="1"/>
                  </a:cubicBezTo>
                  <a:cubicBezTo>
                    <a:pt x="1" y="1"/>
                    <a:pt x="0" y="2"/>
                    <a:pt x="0" y="3"/>
                  </a:cubicBezTo>
                  <a:cubicBezTo>
                    <a:pt x="0" y="69"/>
                    <a:pt x="0" y="69"/>
                    <a:pt x="0" y="69"/>
                  </a:cubicBezTo>
                  <a:cubicBezTo>
                    <a:pt x="0" y="71"/>
                    <a:pt x="1" y="72"/>
                    <a:pt x="2" y="72"/>
                  </a:cubicBezTo>
                  <a:cubicBezTo>
                    <a:pt x="96" y="127"/>
                    <a:pt x="96" y="127"/>
                    <a:pt x="96" y="127"/>
                  </a:cubicBezTo>
                  <a:cubicBezTo>
                    <a:pt x="191" y="181"/>
                    <a:pt x="191" y="181"/>
                    <a:pt x="191" y="181"/>
                  </a:cubicBezTo>
                  <a:cubicBezTo>
                    <a:pt x="286" y="236"/>
                    <a:pt x="286" y="236"/>
                    <a:pt x="286" y="236"/>
                  </a:cubicBezTo>
                  <a:cubicBezTo>
                    <a:pt x="380" y="291"/>
                    <a:pt x="380" y="291"/>
                    <a:pt x="380" y="291"/>
                  </a:cubicBezTo>
                  <a:cubicBezTo>
                    <a:pt x="475" y="345"/>
                    <a:pt x="475" y="345"/>
                    <a:pt x="475" y="345"/>
                  </a:cubicBezTo>
                  <a:cubicBezTo>
                    <a:pt x="570" y="400"/>
                    <a:pt x="570" y="400"/>
                    <a:pt x="570" y="400"/>
                  </a:cubicBezTo>
                  <a:cubicBezTo>
                    <a:pt x="664" y="455"/>
                    <a:pt x="664" y="455"/>
                    <a:pt x="664" y="455"/>
                  </a:cubicBezTo>
                  <a:cubicBezTo>
                    <a:pt x="665" y="455"/>
                    <a:pt x="665" y="455"/>
                    <a:pt x="666" y="455"/>
                  </a:cubicBezTo>
                  <a:cubicBezTo>
                    <a:pt x="666" y="455"/>
                    <a:pt x="666" y="455"/>
                    <a:pt x="666" y="455"/>
                  </a:cubicBezTo>
                  <a:cubicBezTo>
                    <a:pt x="668" y="455"/>
                    <a:pt x="669" y="454"/>
                    <a:pt x="669" y="452"/>
                  </a:cubicBezTo>
                  <a:cubicBezTo>
                    <a:pt x="669" y="451"/>
                    <a:pt x="669" y="451"/>
                    <a:pt x="668" y="450"/>
                  </a:cubicBezTo>
                  <a:close/>
                  <a:moveTo>
                    <a:pt x="6" y="9"/>
                  </a:moveTo>
                  <a:cubicBezTo>
                    <a:pt x="95" y="60"/>
                    <a:pt x="95" y="60"/>
                    <a:pt x="95" y="60"/>
                  </a:cubicBezTo>
                  <a:cubicBezTo>
                    <a:pt x="95" y="119"/>
                    <a:pt x="95" y="119"/>
                    <a:pt x="95" y="119"/>
                  </a:cubicBezTo>
                  <a:cubicBezTo>
                    <a:pt x="6" y="68"/>
                    <a:pt x="6" y="68"/>
                    <a:pt x="6" y="68"/>
                  </a:cubicBezTo>
                  <a:lnTo>
                    <a:pt x="6" y="9"/>
                  </a:lnTo>
                  <a:close/>
                  <a:moveTo>
                    <a:pt x="101" y="63"/>
                  </a:moveTo>
                  <a:cubicBezTo>
                    <a:pt x="189" y="114"/>
                    <a:pt x="189" y="114"/>
                    <a:pt x="189" y="114"/>
                  </a:cubicBezTo>
                  <a:cubicBezTo>
                    <a:pt x="189" y="173"/>
                    <a:pt x="189" y="173"/>
                    <a:pt x="189" y="173"/>
                  </a:cubicBezTo>
                  <a:cubicBezTo>
                    <a:pt x="101" y="122"/>
                    <a:pt x="101" y="122"/>
                    <a:pt x="101" y="122"/>
                  </a:cubicBezTo>
                  <a:lnTo>
                    <a:pt x="101" y="63"/>
                  </a:lnTo>
                  <a:close/>
                  <a:moveTo>
                    <a:pt x="196" y="118"/>
                  </a:moveTo>
                  <a:cubicBezTo>
                    <a:pt x="284" y="169"/>
                    <a:pt x="284" y="169"/>
                    <a:pt x="284" y="169"/>
                  </a:cubicBezTo>
                  <a:cubicBezTo>
                    <a:pt x="284" y="228"/>
                    <a:pt x="284" y="228"/>
                    <a:pt x="284" y="228"/>
                  </a:cubicBezTo>
                  <a:cubicBezTo>
                    <a:pt x="196" y="177"/>
                    <a:pt x="196" y="177"/>
                    <a:pt x="196" y="177"/>
                  </a:cubicBezTo>
                  <a:lnTo>
                    <a:pt x="196" y="118"/>
                  </a:lnTo>
                  <a:close/>
                  <a:moveTo>
                    <a:pt x="290" y="173"/>
                  </a:moveTo>
                  <a:cubicBezTo>
                    <a:pt x="379" y="224"/>
                    <a:pt x="379" y="224"/>
                    <a:pt x="379" y="224"/>
                  </a:cubicBezTo>
                  <a:cubicBezTo>
                    <a:pt x="379" y="283"/>
                    <a:pt x="379" y="283"/>
                    <a:pt x="379" y="283"/>
                  </a:cubicBezTo>
                  <a:cubicBezTo>
                    <a:pt x="290" y="232"/>
                    <a:pt x="290" y="232"/>
                    <a:pt x="290" y="232"/>
                  </a:cubicBezTo>
                  <a:lnTo>
                    <a:pt x="290" y="173"/>
                  </a:lnTo>
                  <a:close/>
                  <a:moveTo>
                    <a:pt x="385" y="227"/>
                  </a:moveTo>
                  <a:cubicBezTo>
                    <a:pt x="473" y="278"/>
                    <a:pt x="473" y="278"/>
                    <a:pt x="473" y="278"/>
                  </a:cubicBezTo>
                  <a:cubicBezTo>
                    <a:pt x="473" y="337"/>
                    <a:pt x="473" y="337"/>
                    <a:pt x="473" y="337"/>
                  </a:cubicBezTo>
                  <a:cubicBezTo>
                    <a:pt x="385" y="286"/>
                    <a:pt x="385" y="286"/>
                    <a:pt x="385" y="286"/>
                  </a:cubicBezTo>
                  <a:lnTo>
                    <a:pt x="385" y="227"/>
                  </a:lnTo>
                  <a:close/>
                  <a:moveTo>
                    <a:pt x="480" y="282"/>
                  </a:moveTo>
                  <a:cubicBezTo>
                    <a:pt x="568" y="333"/>
                    <a:pt x="568" y="333"/>
                    <a:pt x="568" y="333"/>
                  </a:cubicBezTo>
                  <a:cubicBezTo>
                    <a:pt x="568" y="392"/>
                    <a:pt x="568" y="392"/>
                    <a:pt x="568" y="392"/>
                  </a:cubicBezTo>
                  <a:cubicBezTo>
                    <a:pt x="480" y="341"/>
                    <a:pt x="480" y="341"/>
                    <a:pt x="480" y="341"/>
                  </a:cubicBezTo>
                  <a:lnTo>
                    <a:pt x="480" y="282"/>
                  </a:lnTo>
                  <a:close/>
                  <a:moveTo>
                    <a:pt x="574" y="396"/>
                  </a:moveTo>
                  <a:cubicBezTo>
                    <a:pt x="574" y="336"/>
                    <a:pt x="574" y="336"/>
                    <a:pt x="574" y="336"/>
                  </a:cubicBezTo>
                  <a:cubicBezTo>
                    <a:pt x="624" y="364"/>
                    <a:pt x="624" y="364"/>
                    <a:pt x="624" y="364"/>
                  </a:cubicBezTo>
                  <a:cubicBezTo>
                    <a:pt x="659" y="445"/>
                    <a:pt x="659" y="445"/>
                    <a:pt x="659" y="445"/>
                  </a:cubicBezTo>
                  <a:lnTo>
                    <a:pt x="574" y="396"/>
                  </a:lnTo>
                  <a:close/>
                </a:path>
              </a:pathLst>
            </a:custGeom>
            <a:solidFill>
              <a:srgbClr val="E0C2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51" name="Freeform 1718"/>
            <p:cNvSpPr>
              <a:spLocks noEditPoints="1"/>
            </p:cNvSpPr>
            <p:nvPr/>
          </p:nvSpPr>
          <p:spPr bwMode="auto">
            <a:xfrm>
              <a:off x="2020888" y="1898650"/>
              <a:ext cx="2176463" cy="1533525"/>
            </a:xfrm>
            <a:custGeom>
              <a:avLst/>
              <a:gdLst>
                <a:gd name="T0" fmla="*/ 626 w 715"/>
                <a:gd name="T1" fmla="*/ 407 h 504"/>
                <a:gd name="T2" fmla="*/ 658 w 715"/>
                <a:gd name="T3" fmla="*/ 334 h 504"/>
                <a:gd name="T4" fmla="*/ 659 w 715"/>
                <a:gd name="T5" fmla="*/ 331 h 504"/>
                <a:gd name="T6" fmla="*/ 659 w 715"/>
                <a:gd name="T7" fmla="*/ 331 h 504"/>
                <a:gd name="T8" fmla="*/ 658 w 715"/>
                <a:gd name="T9" fmla="*/ 329 h 504"/>
                <a:gd name="T10" fmla="*/ 468 w 715"/>
                <a:gd name="T11" fmla="*/ 219 h 504"/>
                <a:gd name="T12" fmla="*/ 184 w 715"/>
                <a:gd name="T13" fmla="*/ 55 h 504"/>
                <a:gd name="T14" fmla="*/ 89 w 715"/>
                <a:gd name="T15" fmla="*/ 0 h 504"/>
                <a:gd name="T16" fmla="*/ 87 w 715"/>
                <a:gd name="T17" fmla="*/ 1 h 504"/>
                <a:gd name="T18" fmla="*/ 2 w 715"/>
                <a:gd name="T19" fmla="*/ 50 h 504"/>
                <a:gd name="T20" fmla="*/ 0 w 715"/>
                <a:gd name="T21" fmla="*/ 51 h 504"/>
                <a:gd name="T22" fmla="*/ 0 w 715"/>
                <a:gd name="T23" fmla="*/ 53 h 504"/>
                <a:gd name="T24" fmla="*/ 1 w 715"/>
                <a:gd name="T25" fmla="*/ 121 h 504"/>
                <a:gd name="T26" fmla="*/ 285 w 715"/>
                <a:gd name="T27" fmla="*/ 285 h 504"/>
                <a:gd name="T28" fmla="*/ 569 w 715"/>
                <a:gd name="T29" fmla="*/ 449 h 504"/>
                <a:gd name="T30" fmla="*/ 666 w 715"/>
                <a:gd name="T31" fmla="*/ 504 h 504"/>
                <a:gd name="T32" fmla="*/ 630 w 715"/>
                <a:gd name="T33" fmla="*/ 412 h 504"/>
                <a:gd name="T34" fmla="*/ 570 w 715"/>
                <a:gd name="T35" fmla="*/ 332 h 504"/>
                <a:gd name="T36" fmla="*/ 570 w 715"/>
                <a:gd name="T37" fmla="*/ 332 h 504"/>
                <a:gd name="T38" fmla="*/ 644 w 715"/>
                <a:gd name="T39" fmla="*/ 328 h 504"/>
                <a:gd name="T40" fmla="*/ 479 w 715"/>
                <a:gd name="T41" fmla="*/ 321 h 504"/>
                <a:gd name="T42" fmla="*/ 517 w 715"/>
                <a:gd name="T43" fmla="*/ 299 h 504"/>
                <a:gd name="T44" fmla="*/ 469 w 715"/>
                <a:gd name="T45" fmla="*/ 277 h 504"/>
                <a:gd name="T46" fmla="*/ 464 w 715"/>
                <a:gd name="T47" fmla="*/ 227 h 504"/>
                <a:gd name="T48" fmla="*/ 384 w 715"/>
                <a:gd name="T49" fmla="*/ 266 h 504"/>
                <a:gd name="T50" fmla="*/ 384 w 715"/>
                <a:gd name="T51" fmla="*/ 266 h 504"/>
                <a:gd name="T52" fmla="*/ 374 w 715"/>
                <a:gd name="T53" fmla="*/ 222 h 504"/>
                <a:gd name="T54" fmla="*/ 370 w 715"/>
                <a:gd name="T55" fmla="*/ 172 h 504"/>
                <a:gd name="T56" fmla="*/ 290 w 715"/>
                <a:gd name="T57" fmla="*/ 211 h 504"/>
                <a:gd name="T58" fmla="*/ 290 w 715"/>
                <a:gd name="T59" fmla="*/ 211 h 504"/>
                <a:gd name="T60" fmla="*/ 279 w 715"/>
                <a:gd name="T61" fmla="*/ 168 h 504"/>
                <a:gd name="T62" fmla="*/ 275 w 715"/>
                <a:gd name="T63" fmla="*/ 118 h 504"/>
                <a:gd name="T64" fmla="*/ 195 w 715"/>
                <a:gd name="T65" fmla="*/ 157 h 504"/>
                <a:gd name="T66" fmla="*/ 195 w 715"/>
                <a:gd name="T67" fmla="*/ 157 h 504"/>
                <a:gd name="T68" fmla="*/ 185 w 715"/>
                <a:gd name="T69" fmla="*/ 113 h 504"/>
                <a:gd name="T70" fmla="*/ 180 w 715"/>
                <a:gd name="T71" fmla="*/ 63 h 504"/>
                <a:gd name="T72" fmla="*/ 100 w 715"/>
                <a:gd name="T73" fmla="*/ 102 h 504"/>
                <a:gd name="T74" fmla="*/ 100 w 715"/>
                <a:gd name="T75" fmla="*/ 102 h 504"/>
                <a:gd name="T76" fmla="*/ 90 w 715"/>
                <a:gd name="T77" fmla="*/ 58 h 504"/>
                <a:gd name="T78" fmla="*/ 563 w 715"/>
                <a:gd name="T79" fmla="*/ 325 h 504"/>
                <a:gd name="T80" fmla="*/ 474 w 715"/>
                <a:gd name="T81" fmla="*/ 271 h 504"/>
                <a:gd name="T82" fmla="*/ 474 w 715"/>
                <a:gd name="T83" fmla="*/ 271 h 504"/>
                <a:gd name="T84" fmla="*/ 455 w 715"/>
                <a:gd name="T85" fmla="*/ 218 h 504"/>
                <a:gd name="T86" fmla="*/ 281 w 715"/>
                <a:gd name="T87" fmla="*/ 118 h 504"/>
                <a:gd name="T88" fmla="*/ 190 w 715"/>
                <a:gd name="T89" fmla="*/ 107 h 504"/>
                <a:gd name="T90" fmla="*/ 190 w 715"/>
                <a:gd name="T91" fmla="*/ 107 h 504"/>
                <a:gd name="T92" fmla="*/ 171 w 715"/>
                <a:gd name="T93" fmla="*/ 55 h 504"/>
                <a:gd name="T94" fmla="*/ 14 w 715"/>
                <a:gd name="T95" fmla="*/ 50 h 504"/>
                <a:gd name="T96" fmla="*/ 488 w 715"/>
                <a:gd name="T97" fmla="*/ 329 h 504"/>
                <a:gd name="T98" fmla="*/ 513 w 715"/>
                <a:gd name="T99" fmla="*/ 343 h 504"/>
                <a:gd name="T100" fmla="*/ 94 w 715"/>
                <a:gd name="T101" fmla="*/ 109 h 504"/>
                <a:gd name="T102" fmla="*/ 6 w 715"/>
                <a:gd name="T103" fmla="*/ 58 h 504"/>
                <a:gd name="T104" fmla="*/ 189 w 715"/>
                <a:gd name="T105" fmla="*/ 223 h 504"/>
                <a:gd name="T106" fmla="*/ 195 w 715"/>
                <a:gd name="T107" fmla="*/ 167 h 504"/>
                <a:gd name="T108" fmla="*/ 195 w 715"/>
                <a:gd name="T109" fmla="*/ 226 h 504"/>
                <a:gd name="T110" fmla="*/ 378 w 715"/>
                <a:gd name="T111" fmla="*/ 273 h 504"/>
                <a:gd name="T112" fmla="*/ 290 w 715"/>
                <a:gd name="T113" fmla="*/ 222 h 504"/>
                <a:gd name="T114" fmla="*/ 473 w 715"/>
                <a:gd name="T115" fmla="*/ 387 h 504"/>
                <a:gd name="T116" fmla="*/ 479 w 715"/>
                <a:gd name="T117" fmla="*/ 331 h 504"/>
                <a:gd name="T118" fmla="*/ 568 w 715"/>
                <a:gd name="T119" fmla="*/ 441 h 504"/>
                <a:gd name="T120" fmla="*/ 574 w 715"/>
                <a:gd name="T121" fmla="*/ 445 h 504"/>
                <a:gd name="T122" fmla="*/ 659 w 715"/>
                <a:gd name="T123" fmla="*/ 49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5" h="504">
                  <a:moveTo>
                    <a:pt x="714" y="360"/>
                  </a:moveTo>
                  <a:cubicBezTo>
                    <a:pt x="713" y="359"/>
                    <a:pt x="711" y="358"/>
                    <a:pt x="710" y="359"/>
                  </a:cubicBezTo>
                  <a:cubicBezTo>
                    <a:pt x="626" y="407"/>
                    <a:pt x="626" y="407"/>
                    <a:pt x="626" y="407"/>
                  </a:cubicBezTo>
                  <a:cubicBezTo>
                    <a:pt x="577" y="380"/>
                    <a:pt x="577" y="380"/>
                    <a:pt x="577" y="380"/>
                  </a:cubicBezTo>
                  <a:cubicBezTo>
                    <a:pt x="658" y="334"/>
                    <a:pt x="658" y="334"/>
                    <a:pt x="658" y="334"/>
                  </a:cubicBezTo>
                  <a:cubicBezTo>
                    <a:pt x="658" y="334"/>
                    <a:pt x="658" y="334"/>
                    <a:pt x="658" y="334"/>
                  </a:cubicBezTo>
                  <a:cubicBezTo>
                    <a:pt x="658" y="334"/>
                    <a:pt x="658" y="333"/>
                    <a:pt x="659" y="333"/>
                  </a:cubicBezTo>
                  <a:cubicBezTo>
                    <a:pt x="659" y="333"/>
                    <a:pt x="659" y="333"/>
                    <a:pt x="659" y="333"/>
                  </a:cubicBezTo>
                  <a:cubicBezTo>
                    <a:pt x="659" y="332"/>
                    <a:pt x="659" y="332"/>
                    <a:pt x="659" y="331"/>
                  </a:cubicBezTo>
                  <a:cubicBezTo>
                    <a:pt x="659" y="331"/>
                    <a:pt x="659" y="331"/>
                    <a:pt x="659" y="331"/>
                  </a:cubicBezTo>
                  <a:cubicBezTo>
                    <a:pt x="659" y="331"/>
                    <a:pt x="659" y="331"/>
                    <a:pt x="659" y="331"/>
                  </a:cubicBezTo>
                  <a:cubicBezTo>
                    <a:pt x="659" y="331"/>
                    <a:pt x="659" y="331"/>
                    <a:pt x="659" y="331"/>
                  </a:cubicBezTo>
                  <a:cubicBezTo>
                    <a:pt x="659" y="331"/>
                    <a:pt x="659" y="330"/>
                    <a:pt x="659" y="330"/>
                  </a:cubicBezTo>
                  <a:cubicBezTo>
                    <a:pt x="659" y="330"/>
                    <a:pt x="659" y="330"/>
                    <a:pt x="659" y="330"/>
                  </a:cubicBezTo>
                  <a:cubicBezTo>
                    <a:pt x="658" y="329"/>
                    <a:pt x="658" y="329"/>
                    <a:pt x="658" y="329"/>
                  </a:cubicBezTo>
                  <a:cubicBezTo>
                    <a:pt x="658" y="329"/>
                    <a:pt x="658" y="329"/>
                    <a:pt x="658" y="329"/>
                  </a:cubicBezTo>
                  <a:cubicBezTo>
                    <a:pt x="563" y="274"/>
                    <a:pt x="563" y="274"/>
                    <a:pt x="563" y="274"/>
                  </a:cubicBezTo>
                  <a:cubicBezTo>
                    <a:pt x="468" y="219"/>
                    <a:pt x="468" y="219"/>
                    <a:pt x="468" y="219"/>
                  </a:cubicBezTo>
                  <a:cubicBezTo>
                    <a:pt x="374" y="165"/>
                    <a:pt x="374" y="165"/>
                    <a:pt x="374" y="165"/>
                  </a:cubicBezTo>
                  <a:cubicBezTo>
                    <a:pt x="279" y="110"/>
                    <a:pt x="279" y="110"/>
                    <a:pt x="279" y="110"/>
                  </a:cubicBezTo>
                  <a:cubicBezTo>
                    <a:pt x="184" y="55"/>
                    <a:pt x="184" y="55"/>
                    <a:pt x="184" y="55"/>
                  </a:cubicBezTo>
                  <a:cubicBezTo>
                    <a:pt x="90" y="1"/>
                    <a:pt x="90" y="1"/>
                    <a:pt x="90" y="1"/>
                  </a:cubicBezTo>
                  <a:cubicBezTo>
                    <a:pt x="90" y="1"/>
                    <a:pt x="90" y="1"/>
                    <a:pt x="89" y="1"/>
                  </a:cubicBezTo>
                  <a:cubicBezTo>
                    <a:pt x="89" y="0"/>
                    <a:pt x="89" y="0"/>
                    <a:pt x="89" y="0"/>
                  </a:cubicBezTo>
                  <a:cubicBezTo>
                    <a:pt x="88" y="0"/>
                    <a:pt x="88" y="0"/>
                    <a:pt x="88" y="0"/>
                  </a:cubicBezTo>
                  <a:cubicBezTo>
                    <a:pt x="88" y="0"/>
                    <a:pt x="88" y="0"/>
                    <a:pt x="88" y="0"/>
                  </a:cubicBezTo>
                  <a:cubicBezTo>
                    <a:pt x="87" y="0"/>
                    <a:pt x="87" y="0"/>
                    <a:pt x="87" y="1"/>
                  </a:cubicBezTo>
                  <a:cubicBezTo>
                    <a:pt x="87" y="1"/>
                    <a:pt x="87" y="1"/>
                    <a:pt x="87" y="1"/>
                  </a:cubicBezTo>
                  <a:cubicBezTo>
                    <a:pt x="2" y="50"/>
                    <a:pt x="2" y="50"/>
                    <a:pt x="2" y="50"/>
                  </a:cubicBezTo>
                  <a:cubicBezTo>
                    <a:pt x="2" y="50"/>
                    <a:pt x="2" y="50"/>
                    <a:pt x="2" y="50"/>
                  </a:cubicBezTo>
                  <a:cubicBezTo>
                    <a:pt x="1" y="50"/>
                    <a:pt x="1" y="50"/>
                    <a:pt x="1" y="50"/>
                  </a:cubicBezTo>
                  <a:cubicBezTo>
                    <a:pt x="1" y="50"/>
                    <a:pt x="1" y="50"/>
                    <a:pt x="1" y="50"/>
                  </a:cubicBezTo>
                  <a:cubicBezTo>
                    <a:pt x="1" y="50"/>
                    <a:pt x="0" y="51"/>
                    <a:pt x="0" y="51"/>
                  </a:cubicBezTo>
                  <a:cubicBezTo>
                    <a:pt x="0" y="51"/>
                    <a:pt x="0" y="51"/>
                    <a:pt x="0" y="51"/>
                  </a:cubicBezTo>
                  <a:cubicBezTo>
                    <a:pt x="0" y="52"/>
                    <a:pt x="0" y="52"/>
                    <a:pt x="0" y="53"/>
                  </a:cubicBezTo>
                  <a:cubicBezTo>
                    <a:pt x="0" y="53"/>
                    <a:pt x="0" y="53"/>
                    <a:pt x="0" y="53"/>
                  </a:cubicBezTo>
                  <a:cubicBezTo>
                    <a:pt x="0" y="53"/>
                    <a:pt x="0" y="53"/>
                    <a:pt x="0" y="53"/>
                  </a:cubicBezTo>
                  <a:cubicBezTo>
                    <a:pt x="0" y="119"/>
                    <a:pt x="0" y="119"/>
                    <a:pt x="0" y="119"/>
                  </a:cubicBezTo>
                  <a:cubicBezTo>
                    <a:pt x="0" y="120"/>
                    <a:pt x="0" y="121"/>
                    <a:pt x="1" y="121"/>
                  </a:cubicBezTo>
                  <a:cubicBezTo>
                    <a:pt x="96" y="176"/>
                    <a:pt x="96" y="176"/>
                    <a:pt x="96" y="176"/>
                  </a:cubicBezTo>
                  <a:cubicBezTo>
                    <a:pt x="191" y="231"/>
                    <a:pt x="191" y="231"/>
                    <a:pt x="191" y="231"/>
                  </a:cubicBezTo>
                  <a:cubicBezTo>
                    <a:pt x="285" y="285"/>
                    <a:pt x="285" y="285"/>
                    <a:pt x="285" y="285"/>
                  </a:cubicBezTo>
                  <a:cubicBezTo>
                    <a:pt x="380" y="340"/>
                    <a:pt x="380" y="340"/>
                    <a:pt x="380" y="340"/>
                  </a:cubicBezTo>
                  <a:cubicBezTo>
                    <a:pt x="475" y="395"/>
                    <a:pt x="475" y="395"/>
                    <a:pt x="475" y="395"/>
                  </a:cubicBezTo>
                  <a:cubicBezTo>
                    <a:pt x="569" y="449"/>
                    <a:pt x="569" y="449"/>
                    <a:pt x="569" y="449"/>
                  </a:cubicBezTo>
                  <a:cubicBezTo>
                    <a:pt x="664" y="504"/>
                    <a:pt x="664" y="504"/>
                    <a:pt x="664" y="504"/>
                  </a:cubicBezTo>
                  <a:cubicBezTo>
                    <a:pt x="664" y="504"/>
                    <a:pt x="665" y="504"/>
                    <a:pt x="665" y="504"/>
                  </a:cubicBezTo>
                  <a:cubicBezTo>
                    <a:pt x="666" y="504"/>
                    <a:pt x="666" y="504"/>
                    <a:pt x="666" y="504"/>
                  </a:cubicBezTo>
                  <a:cubicBezTo>
                    <a:pt x="667" y="504"/>
                    <a:pt x="669" y="503"/>
                    <a:pt x="669" y="501"/>
                  </a:cubicBezTo>
                  <a:cubicBezTo>
                    <a:pt x="669" y="501"/>
                    <a:pt x="668" y="500"/>
                    <a:pt x="668" y="499"/>
                  </a:cubicBezTo>
                  <a:cubicBezTo>
                    <a:pt x="630" y="412"/>
                    <a:pt x="630" y="412"/>
                    <a:pt x="630" y="412"/>
                  </a:cubicBezTo>
                  <a:cubicBezTo>
                    <a:pt x="713" y="364"/>
                    <a:pt x="713" y="364"/>
                    <a:pt x="713" y="364"/>
                  </a:cubicBezTo>
                  <a:cubicBezTo>
                    <a:pt x="714" y="363"/>
                    <a:pt x="715" y="362"/>
                    <a:pt x="714" y="360"/>
                  </a:cubicBezTo>
                  <a:close/>
                  <a:moveTo>
                    <a:pt x="570" y="332"/>
                  </a:moveTo>
                  <a:cubicBezTo>
                    <a:pt x="645" y="334"/>
                    <a:pt x="645" y="334"/>
                    <a:pt x="645" y="334"/>
                  </a:cubicBezTo>
                  <a:cubicBezTo>
                    <a:pt x="573" y="375"/>
                    <a:pt x="573" y="375"/>
                    <a:pt x="573" y="375"/>
                  </a:cubicBezTo>
                  <a:lnTo>
                    <a:pt x="570" y="332"/>
                  </a:lnTo>
                  <a:close/>
                  <a:moveTo>
                    <a:pt x="569" y="326"/>
                  </a:moveTo>
                  <a:cubicBezTo>
                    <a:pt x="565" y="282"/>
                    <a:pt x="565" y="282"/>
                    <a:pt x="565" y="282"/>
                  </a:cubicBezTo>
                  <a:cubicBezTo>
                    <a:pt x="644" y="328"/>
                    <a:pt x="644" y="328"/>
                    <a:pt x="644" y="328"/>
                  </a:cubicBezTo>
                  <a:lnTo>
                    <a:pt x="569" y="326"/>
                  </a:lnTo>
                  <a:close/>
                  <a:moveTo>
                    <a:pt x="517" y="299"/>
                  </a:moveTo>
                  <a:cubicBezTo>
                    <a:pt x="479" y="321"/>
                    <a:pt x="479" y="321"/>
                    <a:pt x="479" y="321"/>
                  </a:cubicBezTo>
                  <a:cubicBezTo>
                    <a:pt x="475" y="277"/>
                    <a:pt x="475" y="277"/>
                    <a:pt x="475" y="277"/>
                  </a:cubicBezTo>
                  <a:cubicBezTo>
                    <a:pt x="550" y="279"/>
                    <a:pt x="550" y="279"/>
                    <a:pt x="550" y="279"/>
                  </a:cubicBezTo>
                  <a:lnTo>
                    <a:pt x="517" y="299"/>
                  </a:lnTo>
                  <a:close/>
                  <a:moveTo>
                    <a:pt x="473" y="320"/>
                  </a:moveTo>
                  <a:cubicBezTo>
                    <a:pt x="394" y="275"/>
                    <a:pt x="394" y="275"/>
                    <a:pt x="394" y="275"/>
                  </a:cubicBezTo>
                  <a:cubicBezTo>
                    <a:pt x="469" y="277"/>
                    <a:pt x="469" y="277"/>
                    <a:pt x="469" y="277"/>
                  </a:cubicBezTo>
                  <a:lnTo>
                    <a:pt x="473" y="320"/>
                  </a:lnTo>
                  <a:close/>
                  <a:moveTo>
                    <a:pt x="393" y="268"/>
                  </a:moveTo>
                  <a:cubicBezTo>
                    <a:pt x="464" y="227"/>
                    <a:pt x="464" y="227"/>
                    <a:pt x="464" y="227"/>
                  </a:cubicBezTo>
                  <a:cubicBezTo>
                    <a:pt x="468" y="271"/>
                    <a:pt x="468" y="271"/>
                    <a:pt x="468" y="271"/>
                  </a:cubicBezTo>
                  <a:lnTo>
                    <a:pt x="393" y="268"/>
                  </a:lnTo>
                  <a:close/>
                  <a:moveTo>
                    <a:pt x="384" y="266"/>
                  </a:moveTo>
                  <a:cubicBezTo>
                    <a:pt x="380" y="222"/>
                    <a:pt x="380" y="222"/>
                    <a:pt x="380" y="222"/>
                  </a:cubicBezTo>
                  <a:cubicBezTo>
                    <a:pt x="456" y="225"/>
                    <a:pt x="456" y="225"/>
                    <a:pt x="456" y="225"/>
                  </a:cubicBezTo>
                  <a:lnTo>
                    <a:pt x="384" y="266"/>
                  </a:lnTo>
                  <a:close/>
                  <a:moveTo>
                    <a:pt x="378" y="266"/>
                  </a:moveTo>
                  <a:cubicBezTo>
                    <a:pt x="299" y="220"/>
                    <a:pt x="299" y="220"/>
                    <a:pt x="299" y="220"/>
                  </a:cubicBezTo>
                  <a:cubicBezTo>
                    <a:pt x="374" y="222"/>
                    <a:pt x="374" y="222"/>
                    <a:pt x="374" y="222"/>
                  </a:cubicBezTo>
                  <a:lnTo>
                    <a:pt x="378" y="266"/>
                  </a:lnTo>
                  <a:close/>
                  <a:moveTo>
                    <a:pt x="298" y="214"/>
                  </a:moveTo>
                  <a:cubicBezTo>
                    <a:pt x="370" y="172"/>
                    <a:pt x="370" y="172"/>
                    <a:pt x="370" y="172"/>
                  </a:cubicBezTo>
                  <a:cubicBezTo>
                    <a:pt x="373" y="216"/>
                    <a:pt x="373" y="216"/>
                    <a:pt x="373" y="216"/>
                  </a:cubicBezTo>
                  <a:lnTo>
                    <a:pt x="298" y="214"/>
                  </a:lnTo>
                  <a:close/>
                  <a:moveTo>
                    <a:pt x="290" y="211"/>
                  </a:moveTo>
                  <a:cubicBezTo>
                    <a:pt x="286" y="168"/>
                    <a:pt x="286" y="168"/>
                    <a:pt x="286" y="168"/>
                  </a:cubicBezTo>
                  <a:cubicBezTo>
                    <a:pt x="361" y="170"/>
                    <a:pt x="361" y="170"/>
                    <a:pt x="361" y="170"/>
                  </a:cubicBezTo>
                  <a:lnTo>
                    <a:pt x="290" y="211"/>
                  </a:lnTo>
                  <a:close/>
                  <a:moveTo>
                    <a:pt x="283" y="211"/>
                  </a:moveTo>
                  <a:cubicBezTo>
                    <a:pt x="204" y="165"/>
                    <a:pt x="204" y="165"/>
                    <a:pt x="204" y="165"/>
                  </a:cubicBezTo>
                  <a:cubicBezTo>
                    <a:pt x="279" y="168"/>
                    <a:pt x="279" y="168"/>
                    <a:pt x="279" y="168"/>
                  </a:cubicBezTo>
                  <a:lnTo>
                    <a:pt x="283" y="211"/>
                  </a:lnTo>
                  <a:close/>
                  <a:moveTo>
                    <a:pt x="203" y="159"/>
                  </a:moveTo>
                  <a:cubicBezTo>
                    <a:pt x="275" y="118"/>
                    <a:pt x="275" y="118"/>
                    <a:pt x="275" y="118"/>
                  </a:cubicBezTo>
                  <a:cubicBezTo>
                    <a:pt x="279" y="161"/>
                    <a:pt x="279" y="161"/>
                    <a:pt x="279" y="161"/>
                  </a:cubicBezTo>
                  <a:lnTo>
                    <a:pt x="203" y="159"/>
                  </a:lnTo>
                  <a:close/>
                  <a:moveTo>
                    <a:pt x="195" y="157"/>
                  </a:moveTo>
                  <a:cubicBezTo>
                    <a:pt x="191" y="113"/>
                    <a:pt x="191" y="113"/>
                    <a:pt x="191" y="113"/>
                  </a:cubicBezTo>
                  <a:cubicBezTo>
                    <a:pt x="267" y="115"/>
                    <a:pt x="267" y="115"/>
                    <a:pt x="267" y="115"/>
                  </a:cubicBezTo>
                  <a:lnTo>
                    <a:pt x="195" y="157"/>
                  </a:lnTo>
                  <a:close/>
                  <a:moveTo>
                    <a:pt x="189" y="156"/>
                  </a:moveTo>
                  <a:cubicBezTo>
                    <a:pt x="110" y="111"/>
                    <a:pt x="110" y="111"/>
                    <a:pt x="110" y="111"/>
                  </a:cubicBezTo>
                  <a:cubicBezTo>
                    <a:pt x="185" y="113"/>
                    <a:pt x="185" y="113"/>
                    <a:pt x="185" y="113"/>
                  </a:cubicBezTo>
                  <a:lnTo>
                    <a:pt x="189" y="156"/>
                  </a:lnTo>
                  <a:close/>
                  <a:moveTo>
                    <a:pt x="109" y="104"/>
                  </a:moveTo>
                  <a:cubicBezTo>
                    <a:pt x="180" y="63"/>
                    <a:pt x="180" y="63"/>
                    <a:pt x="180" y="63"/>
                  </a:cubicBezTo>
                  <a:cubicBezTo>
                    <a:pt x="184" y="107"/>
                    <a:pt x="184" y="107"/>
                    <a:pt x="184" y="107"/>
                  </a:cubicBezTo>
                  <a:lnTo>
                    <a:pt x="109" y="104"/>
                  </a:lnTo>
                  <a:close/>
                  <a:moveTo>
                    <a:pt x="100" y="102"/>
                  </a:moveTo>
                  <a:cubicBezTo>
                    <a:pt x="96" y="59"/>
                    <a:pt x="96" y="59"/>
                    <a:pt x="96" y="59"/>
                  </a:cubicBezTo>
                  <a:cubicBezTo>
                    <a:pt x="172" y="61"/>
                    <a:pt x="172" y="61"/>
                    <a:pt x="172" y="61"/>
                  </a:cubicBezTo>
                  <a:lnTo>
                    <a:pt x="100" y="102"/>
                  </a:lnTo>
                  <a:close/>
                  <a:moveTo>
                    <a:pt x="94" y="102"/>
                  </a:moveTo>
                  <a:cubicBezTo>
                    <a:pt x="15" y="56"/>
                    <a:pt x="15" y="56"/>
                    <a:pt x="15" y="56"/>
                  </a:cubicBezTo>
                  <a:cubicBezTo>
                    <a:pt x="90" y="58"/>
                    <a:pt x="90" y="58"/>
                    <a:pt x="90" y="58"/>
                  </a:cubicBezTo>
                  <a:lnTo>
                    <a:pt x="94" y="102"/>
                  </a:lnTo>
                  <a:close/>
                  <a:moveTo>
                    <a:pt x="559" y="282"/>
                  </a:moveTo>
                  <a:cubicBezTo>
                    <a:pt x="563" y="325"/>
                    <a:pt x="563" y="325"/>
                    <a:pt x="563" y="325"/>
                  </a:cubicBezTo>
                  <a:cubicBezTo>
                    <a:pt x="487" y="323"/>
                    <a:pt x="487" y="323"/>
                    <a:pt x="487" y="323"/>
                  </a:cubicBezTo>
                  <a:lnTo>
                    <a:pt x="559" y="282"/>
                  </a:lnTo>
                  <a:close/>
                  <a:moveTo>
                    <a:pt x="474" y="271"/>
                  </a:moveTo>
                  <a:cubicBezTo>
                    <a:pt x="470" y="228"/>
                    <a:pt x="470" y="228"/>
                    <a:pt x="470" y="228"/>
                  </a:cubicBezTo>
                  <a:cubicBezTo>
                    <a:pt x="549" y="273"/>
                    <a:pt x="549" y="273"/>
                    <a:pt x="549" y="273"/>
                  </a:cubicBezTo>
                  <a:lnTo>
                    <a:pt x="474" y="271"/>
                  </a:lnTo>
                  <a:close/>
                  <a:moveTo>
                    <a:pt x="380" y="216"/>
                  </a:moveTo>
                  <a:cubicBezTo>
                    <a:pt x="376" y="173"/>
                    <a:pt x="376" y="173"/>
                    <a:pt x="376" y="173"/>
                  </a:cubicBezTo>
                  <a:cubicBezTo>
                    <a:pt x="455" y="218"/>
                    <a:pt x="455" y="218"/>
                    <a:pt x="455" y="218"/>
                  </a:cubicBezTo>
                  <a:lnTo>
                    <a:pt x="380" y="216"/>
                  </a:lnTo>
                  <a:close/>
                  <a:moveTo>
                    <a:pt x="285" y="162"/>
                  </a:moveTo>
                  <a:cubicBezTo>
                    <a:pt x="281" y="118"/>
                    <a:pt x="281" y="118"/>
                    <a:pt x="281" y="118"/>
                  </a:cubicBezTo>
                  <a:cubicBezTo>
                    <a:pt x="360" y="164"/>
                    <a:pt x="360" y="164"/>
                    <a:pt x="360" y="164"/>
                  </a:cubicBezTo>
                  <a:lnTo>
                    <a:pt x="285" y="162"/>
                  </a:lnTo>
                  <a:close/>
                  <a:moveTo>
                    <a:pt x="190" y="107"/>
                  </a:moveTo>
                  <a:cubicBezTo>
                    <a:pt x="187" y="64"/>
                    <a:pt x="187" y="64"/>
                    <a:pt x="187" y="64"/>
                  </a:cubicBezTo>
                  <a:cubicBezTo>
                    <a:pt x="265" y="109"/>
                    <a:pt x="265" y="109"/>
                    <a:pt x="265" y="109"/>
                  </a:cubicBezTo>
                  <a:lnTo>
                    <a:pt x="190" y="107"/>
                  </a:lnTo>
                  <a:close/>
                  <a:moveTo>
                    <a:pt x="96" y="52"/>
                  </a:moveTo>
                  <a:cubicBezTo>
                    <a:pt x="92" y="9"/>
                    <a:pt x="92" y="9"/>
                    <a:pt x="92" y="9"/>
                  </a:cubicBezTo>
                  <a:cubicBezTo>
                    <a:pt x="171" y="55"/>
                    <a:pt x="171" y="55"/>
                    <a:pt x="171" y="55"/>
                  </a:cubicBezTo>
                  <a:lnTo>
                    <a:pt x="96" y="52"/>
                  </a:lnTo>
                  <a:close/>
                  <a:moveTo>
                    <a:pt x="89" y="52"/>
                  </a:moveTo>
                  <a:cubicBezTo>
                    <a:pt x="14" y="50"/>
                    <a:pt x="14" y="50"/>
                    <a:pt x="14" y="50"/>
                  </a:cubicBezTo>
                  <a:cubicBezTo>
                    <a:pt x="86" y="8"/>
                    <a:pt x="86" y="8"/>
                    <a:pt x="86" y="8"/>
                  </a:cubicBezTo>
                  <a:lnTo>
                    <a:pt x="89" y="52"/>
                  </a:lnTo>
                  <a:close/>
                  <a:moveTo>
                    <a:pt x="488" y="329"/>
                  </a:moveTo>
                  <a:cubicBezTo>
                    <a:pt x="563" y="332"/>
                    <a:pt x="563" y="332"/>
                    <a:pt x="563" y="332"/>
                  </a:cubicBezTo>
                  <a:cubicBezTo>
                    <a:pt x="567" y="375"/>
                    <a:pt x="567" y="375"/>
                    <a:pt x="567" y="375"/>
                  </a:cubicBezTo>
                  <a:cubicBezTo>
                    <a:pt x="513" y="343"/>
                    <a:pt x="513" y="343"/>
                    <a:pt x="513" y="343"/>
                  </a:cubicBezTo>
                  <a:lnTo>
                    <a:pt x="488" y="329"/>
                  </a:lnTo>
                  <a:close/>
                  <a:moveTo>
                    <a:pt x="6" y="58"/>
                  </a:moveTo>
                  <a:cubicBezTo>
                    <a:pt x="94" y="109"/>
                    <a:pt x="94" y="109"/>
                    <a:pt x="94" y="109"/>
                  </a:cubicBezTo>
                  <a:cubicBezTo>
                    <a:pt x="94" y="168"/>
                    <a:pt x="94" y="168"/>
                    <a:pt x="94" y="168"/>
                  </a:cubicBezTo>
                  <a:cubicBezTo>
                    <a:pt x="6" y="117"/>
                    <a:pt x="6" y="117"/>
                    <a:pt x="6" y="117"/>
                  </a:cubicBezTo>
                  <a:lnTo>
                    <a:pt x="6" y="58"/>
                  </a:lnTo>
                  <a:close/>
                  <a:moveTo>
                    <a:pt x="101" y="113"/>
                  </a:moveTo>
                  <a:cubicBezTo>
                    <a:pt x="189" y="164"/>
                    <a:pt x="189" y="164"/>
                    <a:pt x="189" y="164"/>
                  </a:cubicBezTo>
                  <a:cubicBezTo>
                    <a:pt x="189" y="223"/>
                    <a:pt x="189" y="223"/>
                    <a:pt x="189" y="223"/>
                  </a:cubicBezTo>
                  <a:cubicBezTo>
                    <a:pt x="101" y="172"/>
                    <a:pt x="101" y="172"/>
                    <a:pt x="101" y="172"/>
                  </a:cubicBezTo>
                  <a:lnTo>
                    <a:pt x="101" y="113"/>
                  </a:lnTo>
                  <a:close/>
                  <a:moveTo>
                    <a:pt x="195" y="167"/>
                  </a:moveTo>
                  <a:cubicBezTo>
                    <a:pt x="284" y="218"/>
                    <a:pt x="284" y="218"/>
                    <a:pt x="284" y="218"/>
                  </a:cubicBezTo>
                  <a:cubicBezTo>
                    <a:pt x="284" y="277"/>
                    <a:pt x="284" y="277"/>
                    <a:pt x="284" y="277"/>
                  </a:cubicBezTo>
                  <a:cubicBezTo>
                    <a:pt x="195" y="226"/>
                    <a:pt x="195" y="226"/>
                    <a:pt x="195" y="226"/>
                  </a:cubicBezTo>
                  <a:lnTo>
                    <a:pt x="195" y="167"/>
                  </a:lnTo>
                  <a:close/>
                  <a:moveTo>
                    <a:pt x="290" y="222"/>
                  </a:moveTo>
                  <a:cubicBezTo>
                    <a:pt x="378" y="273"/>
                    <a:pt x="378" y="273"/>
                    <a:pt x="378" y="273"/>
                  </a:cubicBezTo>
                  <a:cubicBezTo>
                    <a:pt x="378" y="332"/>
                    <a:pt x="378" y="332"/>
                    <a:pt x="378" y="332"/>
                  </a:cubicBezTo>
                  <a:cubicBezTo>
                    <a:pt x="290" y="281"/>
                    <a:pt x="290" y="281"/>
                    <a:pt x="290" y="281"/>
                  </a:cubicBezTo>
                  <a:lnTo>
                    <a:pt x="290" y="222"/>
                  </a:lnTo>
                  <a:close/>
                  <a:moveTo>
                    <a:pt x="385" y="277"/>
                  </a:moveTo>
                  <a:cubicBezTo>
                    <a:pt x="473" y="328"/>
                    <a:pt x="473" y="328"/>
                    <a:pt x="473" y="328"/>
                  </a:cubicBezTo>
                  <a:cubicBezTo>
                    <a:pt x="473" y="387"/>
                    <a:pt x="473" y="387"/>
                    <a:pt x="473" y="387"/>
                  </a:cubicBezTo>
                  <a:cubicBezTo>
                    <a:pt x="385" y="336"/>
                    <a:pt x="385" y="336"/>
                    <a:pt x="385" y="336"/>
                  </a:cubicBezTo>
                  <a:lnTo>
                    <a:pt x="385" y="277"/>
                  </a:lnTo>
                  <a:close/>
                  <a:moveTo>
                    <a:pt x="479" y="331"/>
                  </a:moveTo>
                  <a:cubicBezTo>
                    <a:pt x="506" y="347"/>
                    <a:pt x="506" y="347"/>
                    <a:pt x="506" y="347"/>
                  </a:cubicBezTo>
                  <a:cubicBezTo>
                    <a:pt x="568" y="382"/>
                    <a:pt x="568" y="382"/>
                    <a:pt x="568" y="382"/>
                  </a:cubicBezTo>
                  <a:cubicBezTo>
                    <a:pt x="568" y="441"/>
                    <a:pt x="568" y="441"/>
                    <a:pt x="568" y="441"/>
                  </a:cubicBezTo>
                  <a:cubicBezTo>
                    <a:pt x="479" y="390"/>
                    <a:pt x="479" y="390"/>
                    <a:pt x="479" y="390"/>
                  </a:cubicBezTo>
                  <a:lnTo>
                    <a:pt x="479" y="331"/>
                  </a:lnTo>
                  <a:close/>
                  <a:moveTo>
                    <a:pt x="574" y="445"/>
                  </a:moveTo>
                  <a:cubicBezTo>
                    <a:pt x="574" y="386"/>
                    <a:pt x="574" y="386"/>
                    <a:pt x="574" y="386"/>
                  </a:cubicBezTo>
                  <a:cubicBezTo>
                    <a:pt x="624" y="413"/>
                    <a:pt x="624" y="413"/>
                    <a:pt x="624" y="413"/>
                  </a:cubicBezTo>
                  <a:cubicBezTo>
                    <a:pt x="659" y="494"/>
                    <a:pt x="659" y="494"/>
                    <a:pt x="659" y="494"/>
                  </a:cubicBezTo>
                  <a:lnTo>
                    <a:pt x="574" y="445"/>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52" name="Freeform 1719"/>
            <p:cNvSpPr>
              <a:spLocks/>
            </p:cNvSpPr>
            <p:nvPr/>
          </p:nvSpPr>
          <p:spPr bwMode="auto">
            <a:xfrm>
              <a:off x="1760538" y="1198563"/>
              <a:ext cx="279400" cy="347663"/>
            </a:xfrm>
            <a:custGeom>
              <a:avLst/>
              <a:gdLst>
                <a:gd name="T0" fmla="*/ 4 w 92"/>
                <a:gd name="T1" fmla="*/ 114 h 114"/>
                <a:gd name="T2" fmla="*/ 2 w 92"/>
                <a:gd name="T3" fmla="*/ 113 h 114"/>
                <a:gd name="T4" fmla="*/ 1 w 92"/>
                <a:gd name="T5" fmla="*/ 109 h 114"/>
                <a:gd name="T6" fmla="*/ 86 w 92"/>
                <a:gd name="T7" fmla="*/ 1 h 114"/>
                <a:gd name="T8" fmla="*/ 91 w 92"/>
                <a:gd name="T9" fmla="*/ 1 h 114"/>
                <a:gd name="T10" fmla="*/ 91 w 92"/>
                <a:gd name="T11" fmla="*/ 5 h 114"/>
                <a:gd name="T12" fmla="*/ 6 w 92"/>
                <a:gd name="T13" fmla="*/ 113 h 114"/>
                <a:gd name="T14" fmla="*/ 4 w 92"/>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14">
                  <a:moveTo>
                    <a:pt x="4" y="114"/>
                  </a:moveTo>
                  <a:cubicBezTo>
                    <a:pt x="3" y="114"/>
                    <a:pt x="2" y="114"/>
                    <a:pt x="2" y="113"/>
                  </a:cubicBezTo>
                  <a:cubicBezTo>
                    <a:pt x="0" y="112"/>
                    <a:pt x="0" y="110"/>
                    <a:pt x="1" y="109"/>
                  </a:cubicBezTo>
                  <a:cubicBezTo>
                    <a:pt x="86" y="1"/>
                    <a:pt x="86" y="1"/>
                    <a:pt x="86" y="1"/>
                  </a:cubicBezTo>
                  <a:cubicBezTo>
                    <a:pt x="88" y="0"/>
                    <a:pt x="89" y="0"/>
                    <a:pt x="91" y="1"/>
                  </a:cubicBezTo>
                  <a:cubicBezTo>
                    <a:pt x="92" y="2"/>
                    <a:pt x="92" y="4"/>
                    <a:pt x="91" y="5"/>
                  </a:cubicBezTo>
                  <a:cubicBezTo>
                    <a:pt x="6" y="113"/>
                    <a:pt x="6" y="113"/>
                    <a:pt x="6" y="113"/>
                  </a:cubicBezTo>
                  <a:cubicBezTo>
                    <a:pt x="5" y="113"/>
                    <a:pt x="4" y="114"/>
                    <a:pt x="4" y="114"/>
                  </a:cubicBez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53" name="Freeform 1720"/>
            <p:cNvSpPr>
              <a:spLocks/>
            </p:cNvSpPr>
            <p:nvPr/>
          </p:nvSpPr>
          <p:spPr bwMode="auto">
            <a:xfrm>
              <a:off x="2020888" y="1198563"/>
              <a:ext cx="19050" cy="490538"/>
            </a:xfrm>
            <a:custGeom>
              <a:avLst/>
              <a:gdLst>
                <a:gd name="T0" fmla="*/ 3 w 6"/>
                <a:gd name="T1" fmla="*/ 161 h 161"/>
                <a:gd name="T2" fmla="*/ 0 w 6"/>
                <a:gd name="T3" fmla="*/ 158 h 161"/>
                <a:gd name="T4" fmla="*/ 0 w 6"/>
                <a:gd name="T5" fmla="*/ 3 h 161"/>
                <a:gd name="T6" fmla="*/ 3 w 6"/>
                <a:gd name="T7" fmla="*/ 0 h 161"/>
                <a:gd name="T8" fmla="*/ 6 w 6"/>
                <a:gd name="T9" fmla="*/ 3 h 161"/>
                <a:gd name="T10" fmla="*/ 6 w 6"/>
                <a:gd name="T11" fmla="*/ 158 h 161"/>
                <a:gd name="T12" fmla="*/ 3 w 6"/>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6" h="161">
                  <a:moveTo>
                    <a:pt x="3" y="161"/>
                  </a:moveTo>
                  <a:cubicBezTo>
                    <a:pt x="1" y="161"/>
                    <a:pt x="0" y="159"/>
                    <a:pt x="0" y="158"/>
                  </a:cubicBezTo>
                  <a:cubicBezTo>
                    <a:pt x="0" y="3"/>
                    <a:pt x="0" y="3"/>
                    <a:pt x="0" y="3"/>
                  </a:cubicBezTo>
                  <a:cubicBezTo>
                    <a:pt x="0" y="2"/>
                    <a:pt x="1" y="0"/>
                    <a:pt x="3" y="0"/>
                  </a:cubicBezTo>
                  <a:cubicBezTo>
                    <a:pt x="5" y="0"/>
                    <a:pt x="6" y="2"/>
                    <a:pt x="6" y="3"/>
                  </a:cubicBezTo>
                  <a:cubicBezTo>
                    <a:pt x="6" y="158"/>
                    <a:pt x="6" y="158"/>
                    <a:pt x="6" y="158"/>
                  </a:cubicBezTo>
                  <a:cubicBezTo>
                    <a:pt x="6" y="159"/>
                    <a:pt x="5" y="161"/>
                    <a:pt x="3" y="161"/>
                  </a:cubicBezTo>
                  <a:close/>
                </a:path>
              </a:pathLst>
            </a:custGeom>
            <a:solidFill>
              <a:srgbClr val="FFB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54" name="Freeform 1721"/>
            <p:cNvSpPr>
              <a:spLocks/>
            </p:cNvSpPr>
            <p:nvPr/>
          </p:nvSpPr>
          <p:spPr bwMode="auto">
            <a:xfrm>
              <a:off x="2017713" y="1198563"/>
              <a:ext cx="284163" cy="341313"/>
            </a:xfrm>
            <a:custGeom>
              <a:avLst/>
              <a:gdLst>
                <a:gd name="T0" fmla="*/ 89 w 93"/>
                <a:gd name="T1" fmla="*/ 112 h 112"/>
                <a:gd name="T2" fmla="*/ 87 w 93"/>
                <a:gd name="T3" fmla="*/ 111 h 112"/>
                <a:gd name="T4" fmla="*/ 1 w 93"/>
                <a:gd name="T5" fmla="*/ 5 h 112"/>
                <a:gd name="T6" fmla="*/ 2 w 93"/>
                <a:gd name="T7" fmla="*/ 1 h 112"/>
                <a:gd name="T8" fmla="*/ 6 w 93"/>
                <a:gd name="T9" fmla="*/ 1 h 112"/>
                <a:gd name="T10" fmla="*/ 92 w 93"/>
                <a:gd name="T11" fmla="*/ 107 h 112"/>
                <a:gd name="T12" fmla="*/ 91 w 93"/>
                <a:gd name="T13" fmla="*/ 111 h 112"/>
                <a:gd name="T14" fmla="*/ 89 w 93"/>
                <a:gd name="T15" fmla="*/ 112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12">
                  <a:moveTo>
                    <a:pt x="89" y="112"/>
                  </a:moveTo>
                  <a:cubicBezTo>
                    <a:pt x="88" y="112"/>
                    <a:pt x="87" y="111"/>
                    <a:pt x="87" y="111"/>
                  </a:cubicBezTo>
                  <a:cubicBezTo>
                    <a:pt x="1" y="5"/>
                    <a:pt x="1" y="5"/>
                    <a:pt x="1" y="5"/>
                  </a:cubicBezTo>
                  <a:cubicBezTo>
                    <a:pt x="0" y="4"/>
                    <a:pt x="1" y="2"/>
                    <a:pt x="2" y="1"/>
                  </a:cubicBezTo>
                  <a:cubicBezTo>
                    <a:pt x="3" y="0"/>
                    <a:pt x="5" y="0"/>
                    <a:pt x="6" y="1"/>
                  </a:cubicBezTo>
                  <a:cubicBezTo>
                    <a:pt x="92" y="107"/>
                    <a:pt x="92" y="107"/>
                    <a:pt x="92" y="107"/>
                  </a:cubicBezTo>
                  <a:cubicBezTo>
                    <a:pt x="93" y="108"/>
                    <a:pt x="93" y="110"/>
                    <a:pt x="91" y="111"/>
                  </a:cubicBezTo>
                  <a:cubicBezTo>
                    <a:pt x="91" y="112"/>
                    <a:pt x="90" y="112"/>
                    <a:pt x="89" y="112"/>
                  </a:cubicBezTo>
                  <a:close/>
                </a:path>
              </a:pathLst>
            </a:custGeom>
            <a:solidFill>
              <a:srgbClr val="FFB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55" name="Freeform 1722"/>
            <p:cNvSpPr>
              <a:spLocks/>
            </p:cNvSpPr>
            <p:nvPr/>
          </p:nvSpPr>
          <p:spPr bwMode="auto">
            <a:xfrm>
              <a:off x="841375" y="1144588"/>
              <a:ext cx="136525" cy="149225"/>
            </a:xfrm>
            <a:custGeom>
              <a:avLst/>
              <a:gdLst>
                <a:gd name="T0" fmla="*/ 30 w 45"/>
                <a:gd name="T1" fmla="*/ 2 h 49"/>
                <a:gd name="T2" fmla="*/ 20 w 45"/>
                <a:gd name="T3" fmla="*/ 1 h 49"/>
                <a:gd name="T4" fmla="*/ 0 w 45"/>
                <a:gd name="T5" fmla="*/ 13 h 49"/>
                <a:gd name="T6" fmla="*/ 10 w 45"/>
                <a:gd name="T7" fmla="*/ 14 h 49"/>
                <a:gd name="T8" fmla="*/ 25 w 45"/>
                <a:gd name="T9" fmla="*/ 39 h 49"/>
                <a:gd name="T10" fmla="*/ 21 w 45"/>
                <a:gd name="T11" fmla="*/ 49 h 49"/>
                <a:gd name="T12" fmla="*/ 41 w 45"/>
                <a:gd name="T13" fmla="*/ 37 h 49"/>
                <a:gd name="T14" fmla="*/ 45 w 45"/>
                <a:gd name="T15" fmla="*/ 28 h 49"/>
                <a:gd name="T16" fmla="*/ 30 w 45"/>
                <a:gd name="T17"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9">
                  <a:moveTo>
                    <a:pt x="30" y="2"/>
                  </a:moveTo>
                  <a:cubicBezTo>
                    <a:pt x="26" y="0"/>
                    <a:pt x="22" y="0"/>
                    <a:pt x="20" y="1"/>
                  </a:cubicBezTo>
                  <a:cubicBezTo>
                    <a:pt x="0" y="13"/>
                    <a:pt x="0" y="13"/>
                    <a:pt x="0" y="13"/>
                  </a:cubicBezTo>
                  <a:cubicBezTo>
                    <a:pt x="2" y="11"/>
                    <a:pt x="6" y="11"/>
                    <a:pt x="10" y="14"/>
                  </a:cubicBezTo>
                  <a:cubicBezTo>
                    <a:pt x="18" y="18"/>
                    <a:pt x="25" y="30"/>
                    <a:pt x="25" y="39"/>
                  </a:cubicBezTo>
                  <a:cubicBezTo>
                    <a:pt x="25" y="44"/>
                    <a:pt x="23" y="47"/>
                    <a:pt x="21" y="49"/>
                  </a:cubicBezTo>
                  <a:cubicBezTo>
                    <a:pt x="41" y="37"/>
                    <a:pt x="41" y="37"/>
                    <a:pt x="41" y="37"/>
                  </a:cubicBezTo>
                  <a:cubicBezTo>
                    <a:pt x="43" y="35"/>
                    <a:pt x="45" y="32"/>
                    <a:pt x="45" y="28"/>
                  </a:cubicBezTo>
                  <a:cubicBezTo>
                    <a:pt x="45" y="18"/>
                    <a:pt x="38" y="7"/>
                    <a:pt x="30" y="2"/>
                  </a:cubicBezTo>
                  <a:close/>
                </a:path>
              </a:pathLst>
            </a:custGeom>
            <a:solidFill>
              <a:srgbClr val="FFB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56" name="Freeform 1723"/>
            <p:cNvSpPr>
              <a:spLocks/>
            </p:cNvSpPr>
            <p:nvPr/>
          </p:nvSpPr>
          <p:spPr bwMode="auto">
            <a:xfrm>
              <a:off x="825500" y="1171575"/>
              <a:ext cx="92075" cy="130175"/>
            </a:xfrm>
            <a:custGeom>
              <a:avLst/>
              <a:gdLst>
                <a:gd name="T0" fmla="*/ 15 w 30"/>
                <a:gd name="T1" fmla="*/ 5 h 43"/>
                <a:gd name="T2" fmla="*/ 0 w 30"/>
                <a:gd name="T3" fmla="*/ 13 h 43"/>
                <a:gd name="T4" fmla="*/ 15 w 30"/>
                <a:gd name="T5" fmla="*/ 39 h 43"/>
                <a:gd name="T6" fmla="*/ 30 w 30"/>
                <a:gd name="T7" fmla="*/ 30 h 43"/>
                <a:gd name="T8" fmla="*/ 15 w 30"/>
                <a:gd name="T9" fmla="*/ 5 h 43"/>
              </a:gdLst>
              <a:ahLst/>
              <a:cxnLst>
                <a:cxn ang="0">
                  <a:pos x="T0" y="T1"/>
                </a:cxn>
                <a:cxn ang="0">
                  <a:pos x="T2" y="T3"/>
                </a:cxn>
                <a:cxn ang="0">
                  <a:pos x="T4" y="T5"/>
                </a:cxn>
                <a:cxn ang="0">
                  <a:pos x="T6" y="T7"/>
                </a:cxn>
                <a:cxn ang="0">
                  <a:pos x="T8" y="T9"/>
                </a:cxn>
              </a:cxnLst>
              <a:rect l="0" t="0" r="r" b="b"/>
              <a:pathLst>
                <a:path w="30" h="43">
                  <a:moveTo>
                    <a:pt x="15" y="5"/>
                  </a:moveTo>
                  <a:cubicBezTo>
                    <a:pt x="7" y="0"/>
                    <a:pt x="0" y="4"/>
                    <a:pt x="0" y="13"/>
                  </a:cubicBezTo>
                  <a:cubicBezTo>
                    <a:pt x="0" y="22"/>
                    <a:pt x="7" y="34"/>
                    <a:pt x="15" y="39"/>
                  </a:cubicBezTo>
                  <a:cubicBezTo>
                    <a:pt x="23" y="43"/>
                    <a:pt x="30" y="39"/>
                    <a:pt x="30" y="30"/>
                  </a:cubicBezTo>
                  <a:cubicBezTo>
                    <a:pt x="30" y="21"/>
                    <a:pt x="23" y="9"/>
                    <a:pt x="15" y="5"/>
                  </a:cubicBez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57" name="Freeform 1724"/>
            <p:cNvSpPr>
              <a:spLocks/>
            </p:cNvSpPr>
            <p:nvPr/>
          </p:nvSpPr>
          <p:spPr bwMode="auto">
            <a:xfrm>
              <a:off x="922338" y="1185863"/>
              <a:ext cx="1101725" cy="39688"/>
            </a:xfrm>
            <a:custGeom>
              <a:avLst/>
              <a:gdLst>
                <a:gd name="T0" fmla="*/ 4 w 362"/>
                <a:gd name="T1" fmla="*/ 13 h 13"/>
                <a:gd name="T2" fmla="*/ 0 w 362"/>
                <a:gd name="T3" fmla="*/ 9 h 13"/>
                <a:gd name="T4" fmla="*/ 4 w 362"/>
                <a:gd name="T5" fmla="*/ 5 h 13"/>
                <a:gd name="T6" fmla="*/ 358 w 362"/>
                <a:gd name="T7" fmla="*/ 0 h 13"/>
                <a:gd name="T8" fmla="*/ 362 w 362"/>
                <a:gd name="T9" fmla="*/ 5 h 13"/>
                <a:gd name="T10" fmla="*/ 358 w 362"/>
                <a:gd name="T11" fmla="*/ 9 h 13"/>
                <a:gd name="T12" fmla="*/ 4 w 362"/>
                <a:gd name="T13" fmla="*/ 13 h 13"/>
                <a:gd name="T14" fmla="*/ 4 w 362"/>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 h="13">
                  <a:moveTo>
                    <a:pt x="4" y="13"/>
                  </a:moveTo>
                  <a:cubicBezTo>
                    <a:pt x="2" y="13"/>
                    <a:pt x="0" y="11"/>
                    <a:pt x="0" y="9"/>
                  </a:cubicBezTo>
                  <a:cubicBezTo>
                    <a:pt x="0" y="7"/>
                    <a:pt x="2" y="5"/>
                    <a:pt x="4" y="5"/>
                  </a:cubicBezTo>
                  <a:cubicBezTo>
                    <a:pt x="358" y="0"/>
                    <a:pt x="358" y="0"/>
                    <a:pt x="358" y="0"/>
                  </a:cubicBezTo>
                  <a:cubicBezTo>
                    <a:pt x="360" y="0"/>
                    <a:pt x="362" y="2"/>
                    <a:pt x="362" y="5"/>
                  </a:cubicBezTo>
                  <a:cubicBezTo>
                    <a:pt x="362" y="7"/>
                    <a:pt x="360" y="9"/>
                    <a:pt x="358" y="9"/>
                  </a:cubicBezTo>
                  <a:cubicBezTo>
                    <a:pt x="4" y="13"/>
                    <a:pt x="4" y="13"/>
                    <a:pt x="4" y="13"/>
                  </a:cubicBezTo>
                  <a:cubicBezTo>
                    <a:pt x="4" y="13"/>
                    <a:pt x="4" y="13"/>
                    <a:pt x="4" y="13"/>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58" name="Freeform 1725"/>
            <p:cNvSpPr>
              <a:spLocks/>
            </p:cNvSpPr>
            <p:nvPr/>
          </p:nvSpPr>
          <p:spPr bwMode="auto">
            <a:xfrm>
              <a:off x="1976438" y="1119188"/>
              <a:ext cx="136525" cy="149225"/>
            </a:xfrm>
            <a:custGeom>
              <a:avLst/>
              <a:gdLst>
                <a:gd name="T0" fmla="*/ 30 w 45"/>
                <a:gd name="T1" fmla="*/ 3 h 49"/>
                <a:gd name="T2" fmla="*/ 20 w 45"/>
                <a:gd name="T3" fmla="*/ 1 h 49"/>
                <a:gd name="T4" fmla="*/ 0 w 45"/>
                <a:gd name="T5" fmla="*/ 13 h 49"/>
                <a:gd name="T6" fmla="*/ 10 w 45"/>
                <a:gd name="T7" fmla="*/ 14 h 49"/>
                <a:gd name="T8" fmla="*/ 25 w 45"/>
                <a:gd name="T9" fmla="*/ 40 h 49"/>
                <a:gd name="T10" fmla="*/ 21 w 45"/>
                <a:gd name="T11" fmla="*/ 49 h 49"/>
                <a:gd name="T12" fmla="*/ 41 w 45"/>
                <a:gd name="T13" fmla="*/ 37 h 49"/>
                <a:gd name="T14" fmla="*/ 45 w 45"/>
                <a:gd name="T15" fmla="*/ 28 h 49"/>
                <a:gd name="T16" fmla="*/ 30 w 45"/>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9">
                  <a:moveTo>
                    <a:pt x="30" y="3"/>
                  </a:moveTo>
                  <a:cubicBezTo>
                    <a:pt x="26" y="0"/>
                    <a:pt x="22" y="0"/>
                    <a:pt x="20" y="1"/>
                  </a:cubicBezTo>
                  <a:cubicBezTo>
                    <a:pt x="0" y="13"/>
                    <a:pt x="0" y="13"/>
                    <a:pt x="0" y="13"/>
                  </a:cubicBezTo>
                  <a:cubicBezTo>
                    <a:pt x="2" y="12"/>
                    <a:pt x="6" y="12"/>
                    <a:pt x="10" y="14"/>
                  </a:cubicBezTo>
                  <a:cubicBezTo>
                    <a:pt x="18" y="19"/>
                    <a:pt x="25" y="30"/>
                    <a:pt x="25" y="40"/>
                  </a:cubicBezTo>
                  <a:cubicBezTo>
                    <a:pt x="25" y="44"/>
                    <a:pt x="23" y="47"/>
                    <a:pt x="21" y="49"/>
                  </a:cubicBezTo>
                  <a:cubicBezTo>
                    <a:pt x="41" y="37"/>
                    <a:pt x="41" y="37"/>
                    <a:pt x="41" y="37"/>
                  </a:cubicBezTo>
                  <a:cubicBezTo>
                    <a:pt x="43" y="36"/>
                    <a:pt x="45" y="33"/>
                    <a:pt x="45" y="28"/>
                  </a:cubicBezTo>
                  <a:cubicBezTo>
                    <a:pt x="45" y="19"/>
                    <a:pt x="38" y="7"/>
                    <a:pt x="30" y="3"/>
                  </a:cubicBezTo>
                  <a:close/>
                </a:path>
              </a:pathLst>
            </a:custGeom>
            <a:solidFill>
              <a:srgbClr val="FFB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59" name="Freeform 1726"/>
            <p:cNvSpPr>
              <a:spLocks/>
            </p:cNvSpPr>
            <p:nvPr/>
          </p:nvSpPr>
          <p:spPr bwMode="auto">
            <a:xfrm>
              <a:off x="1960563" y="1147763"/>
              <a:ext cx="92075" cy="133350"/>
            </a:xfrm>
            <a:custGeom>
              <a:avLst/>
              <a:gdLst>
                <a:gd name="T0" fmla="*/ 15 w 30"/>
                <a:gd name="T1" fmla="*/ 5 h 44"/>
                <a:gd name="T2" fmla="*/ 0 w 30"/>
                <a:gd name="T3" fmla="*/ 14 h 44"/>
                <a:gd name="T4" fmla="*/ 15 w 30"/>
                <a:gd name="T5" fmla="*/ 39 h 44"/>
                <a:gd name="T6" fmla="*/ 30 w 30"/>
                <a:gd name="T7" fmla="*/ 31 h 44"/>
                <a:gd name="T8" fmla="*/ 15 w 30"/>
                <a:gd name="T9" fmla="*/ 5 h 44"/>
              </a:gdLst>
              <a:ahLst/>
              <a:cxnLst>
                <a:cxn ang="0">
                  <a:pos x="T0" y="T1"/>
                </a:cxn>
                <a:cxn ang="0">
                  <a:pos x="T2" y="T3"/>
                </a:cxn>
                <a:cxn ang="0">
                  <a:pos x="T4" y="T5"/>
                </a:cxn>
                <a:cxn ang="0">
                  <a:pos x="T6" y="T7"/>
                </a:cxn>
                <a:cxn ang="0">
                  <a:pos x="T8" y="T9"/>
                </a:cxn>
              </a:cxnLst>
              <a:rect l="0" t="0" r="r" b="b"/>
              <a:pathLst>
                <a:path w="30" h="44">
                  <a:moveTo>
                    <a:pt x="15" y="5"/>
                  </a:moveTo>
                  <a:cubicBezTo>
                    <a:pt x="7" y="0"/>
                    <a:pt x="0" y="4"/>
                    <a:pt x="0" y="14"/>
                  </a:cubicBezTo>
                  <a:cubicBezTo>
                    <a:pt x="0" y="23"/>
                    <a:pt x="7" y="34"/>
                    <a:pt x="15" y="39"/>
                  </a:cubicBezTo>
                  <a:cubicBezTo>
                    <a:pt x="23" y="44"/>
                    <a:pt x="30" y="40"/>
                    <a:pt x="30" y="31"/>
                  </a:cubicBezTo>
                  <a:cubicBezTo>
                    <a:pt x="30" y="21"/>
                    <a:pt x="23" y="10"/>
                    <a:pt x="15" y="5"/>
                  </a:cubicBez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60" name="Freeform 1727"/>
            <p:cNvSpPr>
              <a:spLocks/>
            </p:cNvSpPr>
            <p:nvPr/>
          </p:nvSpPr>
          <p:spPr bwMode="auto">
            <a:xfrm>
              <a:off x="2063750" y="1181100"/>
              <a:ext cx="1685925" cy="1720850"/>
            </a:xfrm>
            <a:custGeom>
              <a:avLst/>
              <a:gdLst>
                <a:gd name="T0" fmla="*/ 549 w 554"/>
                <a:gd name="T1" fmla="*/ 566 h 566"/>
                <a:gd name="T2" fmla="*/ 546 w 554"/>
                <a:gd name="T3" fmla="*/ 565 h 566"/>
                <a:gd name="T4" fmla="*/ 2 w 554"/>
                <a:gd name="T5" fmla="*/ 8 h 566"/>
                <a:gd name="T6" fmla="*/ 2 w 554"/>
                <a:gd name="T7" fmla="*/ 2 h 566"/>
                <a:gd name="T8" fmla="*/ 8 w 554"/>
                <a:gd name="T9" fmla="*/ 2 h 566"/>
                <a:gd name="T10" fmla="*/ 552 w 554"/>
                <a:gd name="T11" fmla="*/ 559 h 566"/>
                <a:gd name="T12" fmla="*/ 552 w 554"/>
                <a:gd name="T13" fmla="*/ 565 h 566"/>
                <a:gd name="T14" fmla="*/ 549 w 554"/>
                <a:gd name="T15" fmla="*/ 566 h 5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566">
                  <a:moveTo>
                    <a:pt x="549" y="566"/>
                  </a:moveTo>
                  <a:cubicBezTo>
                    <a:pt x="548" y="566"/>
                    <a:pt x="547" y="566"/>
                    <a:pt x="546" y="565"/>
                  </a:cubicBezTo>
                  <a:cubicBezTo>
                    <a:pt x="2" y="8"/>
                    <a:pt x="2" y="8"/>
                    <a:pt x="2" y="8"/>
                  </a:cubicBezTo>
                  <a:cubicBezTo>
                    <a:pt x="0" y="6"/>
                    <a:pt x="0" y="3"/>
                    <a:pt x="2" y="2"/>
                  </a:cubicBezTo>
                  <a:cubicBezTo>
                    <a:pt x="3" y="0"/>
                    <a:pt x="6" y="0"/>
                    <a:pt x="8" y="2"/>
                  </a:cubicBezTo>
                  <a:cubicBezTo>
                    <a:pt x="552" y="559"/>
                    <a:pt x="552" y="559"/>
                    <a:pt x="552" y="559"/>
                  </a:cubicBezTo>
                  <a:cubicBezTo>
                    <a:pt x="554" y="561"/>
                    <a:pt x="554" y="563"/>
                    <a:pt x="552" y="565"/>
                  </a:cubicBezTo>
                  <a:cubicBezTo>
                    <a:pt x="551" y="566"/>
                    <a:pt x="550" y="566"/>
                    <a:pt x="549" y="566"/>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61" name="Freeform 1728"/>
            <p:cNvSpPr>
              <a:spLocks/>
            </p:cNvSpPr>
            <p:nvPr/>
          </p:nvSpPr>
          <p:spPr bwMode="auto">
            <a:xfrm>
              <a:off x="3689350" y="2828925"/>
              <a:ext cx="136525" cy="149225"/>
            </a:xfrm>
            <a:custGeom>
              <a:avLst/>
              <a:gdLst>
                <a:gd name="T0" fmla="*/ 30 w 45"/>
                <a:gd name="T1" fmla="*/ 3 h 49"/>
                <a:gd name="T2" fmla="*/ 20 w 45"/>
                <a:gd name="T3" fmla="*/ 1 h 49"/>
                <a:gd name="T4" fmla="*/ 0 w 45"/>
                <a:gd name="T5" fmla="*/ 13 h 49"/>
                <a:gd name="T6" fmla="*/ 10 w 45"/>
                <a:gd name="T7" fmla="*/ 14 h 49"/>
                <a:gd name="T8" fmla="*/ 25 w 45"/>
                <a:gd name="T9" fmla="*/ 40 h 49"/>
                <a:gd name="T10" fmla="*/ 21 w 45"/>
                <a:gd name="T11" fmla="*/ 49 h 49"/>
                <a:gd name="T12" fmla="*/ 41 w 45"/>
                <a:gd name="T13" fmla="*/ 37 h 49"/>
                <a:gd name="T14" fmla="*/ 45 w 45"/>
                <a:gd name="T15" fmla="*/ 28 h 49"/>
                <a:gd name="T16" fmla="*/ 30 w 45"/>
                <a:gd name="T17"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9">
                  <a:moveTo>
                    <a:pt x="30" y="3"/>
                  </a:moveTo>
                  <a:cubicBezTo>
                    <a:pt x="26" y="0"/>
                    <a:pt x="23" y="0"/>
                    <a:pt x="20" y="1"/>
                  </a:cubicBezTo>
                  <a:cubicBezTo>
                    <a:pt x="0" y="13"/>
                    <a:pt x="0" y="13"/>
                    <a:pt x="0" y="13"/>
                  </a:cubicBezTo>
                  <a:cubicBezTo>
                    <a:pt x="3" y="11"/>
                    <a:pt x="6" y="12"/>
                    <a:pt x="10" y="14"/>
                  </a:cubicBezTo>
                  <a:cubicBezTo>
                    <a:pt x="19" y="19"/>
                    <a:pt x="25" y="30"/>
                    <a:pt x="25" y="40"/>
                  </a:cubicBezTo>
                  <a:cubicBezTo>
                    <a:pt x="25" y="44"/>
                    <a:pt x="23" y="47"/>
                    <a:pt x="21" y="49"/>
                  </a:cubicBezTo>
                  <a:cubicBezTo>
                    <a:pt x="41" y="37"/>
                    <a:pt x="41" y="37"/>
                    <a:pt x="41" y="37"/>
                  </a:cubicBezTo>
                  <a:cubicBezTo>
                    <a:pt x="43" y="36"/>
                    <a:pt x="45" y="33"/>
                    <a:pt x="45" y="28"/>
                  </a:cubicBezTo>
                  <a:cubicBezTo>
                    <a:pt x="45" y="19"/>
                    <a:pt x="38" y="7"/>
                    <a:pt x="30" y="3"/>
                  </a:cubicBezTo>
                  <a:close/>
                </a:path>
              </a:pathLst>
            </a:custGeom>
            <a:solidFill>
              <a:srgbClr val="FFB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62" name="Freeform 1729"/>
            <p:cNvSpPr>
              <a:spLocks/>
            </p:cNvSpPr>
            <p:nvPr/>
          </p:nvSpPr>
          <p:spPr bwMode="auto">
            <a:xfrm>
              <a:off x="3676650" y="2857500"/>
              <a:ext cx="88900" cy="133350"/>
            </a:xfrm>
            <a:custGeom>
              <a:avLst/>
              <a:gdLst>
                <a:gd name="T0" fmla="*/ 14 w 29"/>
                <a:gd name="T1" fmla="*/ 5 h 44"/>
                <a:gd name="T2" fmla="*/ 0 w 29"/>
                <a:gd name="T3" fmla="*/ 13 h 44"/>
                <a:gd name="T4" fmla="*/ 14 w 29"/>
                <a:gd name="T5" fmla="*/ 39 h 44"/>
                <a:gd name="T6" fmla="*/ 29 w 29"/>
                <a:gd name="T7" fmla="*/ 31 h 44"/>
                <a:gd name="T8" fmla="*/ 14 w 29"/>
                <a:gd name="T9" fmla="*/ 5 h 44"/>
              </a:gdLst>
              <a:ahLst/>
              <a:cxnLst>
                <a:cxn ang="0">
                  <a:pos x="T0" y="T1"/>
                </a:cxn>
                <a:cxn ang="0">
                  <a:pos x="T2" y="T3"/>
                </a:cxn>
                <a:cxn ang="0">
                  <a:pos x="T4" y="T5"/>
                </a:cxn>
                <a:cxn ang="0">
                  <a:pos x="T6" y="T7"/>
                </a:cxn>
                <a:cxn ang="0">
                  <a:pos x="T8" y="T9"/>
                </a:cxn>
              </a:cxnLst>
              <a:rect l="0" t="0" r="r" b="b"/>
              <a:pathLst>
                <a:path w="29" h="44">
                  <a:moveTo>
                    <a:pt x="14" y="5"/>
                  </a:moveTo>
                  <a:cubicBezTo>
                    <a:pt x="6" y="0"/>
                    <a:pt x="0" y="4"/>
                    <a:pt x="0" y="13"/>
                  </a:cubicBezTo>
                  <a:cubicBezTo>
                    <a:pt x="0" y="23"/>
                    <a:pt x="6" y="34"/>
                    <a:pt x="14" y="39"/>
                  </a:cubicBezTo>
                  <a:cubicBezTo>
                    <a:pt x="22" y="44"/>
                    <a:pt x="29" y="40"/>
                    <a:pt x="29" y="31"/>
                  </a:cubicBezTo>
                  <a:cubicBezTo>
                    <a:pt x="29" y="21"/>
                    <a:pt x="23" y="10"/>
                    <a:pt x="14" y="5"/>
                  </a:cubicBez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63" name="Freeform 1730"/>
            <p:cNvSpPr>
              <a:spLocks noEditPoints="1"/>
            </p:cNvSpPr>
            <p:nvPr/>
          </p:nvSpPr>
          <p:spPr bwMode="auto">
            <a:xfrm>
              <a:off x="1760538" y="1527175"/>
              <a:ext cx="279400" cy="3913188"/>
            </a:xfrm>
            <a:custGeom>
              <a:avLst/>
              <a:gdLst>
                <a:gd name="T0" fmla="*/ 91 w 92"/>
                <a:gd name="T1" fmla="*/ 49 h 1286"/>
                <a:gd name="T2" fmla="*/ 3 w 92"/>
                <a:gd name="T3" fmla="*/ 0 h 1286"/>
                <a:gd name="T4" fmla="*/ 1 w 92"/>
                <a:gd name="T5" fmla="*/ 1 h 1286"/>
                <a:gd name="T6" fmla="*/ 0 w 92"/>
                <a:gd name="T7" fmla="*/ 192 h 1286"/>
                <a:gd name="T8" fmla="*/ 0 w 92"/>
                <a:gd name="T9" fmla="*/ 665 h 1286"/>
                <a:gd name="T10" fmla="*/ 0 w 92"/>
                <a:gd name="T11" fmla="*/ 1139 h 1286"/>
                <a:gd name="T12" fmla="*/ 2 w 92"/>
                <a:gd name="T13" fmla="*/ 1236 h 1286"/>
                <a:gd name="T14" fmla="*/ 89 w 92"/>
                <a:gd name="T15" fmla="*/ 1286 h 1286"/>
                <a:gd name="T16" fmla="*/ 90 w 92"/>
                <a:gd name="T17" fmla="*/ 1285 h 1286"/>
                <a:gd name="T18" fmla="*/ 92 w 92"/>
                <a:gd name="T19" fmla="*/ 1283 h 1286"/>
                <a:gd name="T20" fmla="*/ 92 w 92"/>
                <a:gd name="T21" fmla="*/ 904 h 1286"/>
                <a:gd name="T22" fmla="*/ 92 w 92"/>
                <a:gd name="T23" fmla="*/ 431 h 1286"/>
                <a:gd name="T24" fmla="*/ 92 w 92"/>
                <a:gd name="T25" fmla="*/ 52 h 1286"/>
                <a:gd name="T26" fmla="*/ 10 w 92"/>
                <a:gd name="T27" fmla="*/ 97 h 1286"/>
                <a:gd name="T28" fmla="*/ 7 w 92"/>
                <a:gd name="T29" fmla="*/ 187 h 1286"/>
                <a:gd name="T30" fmla="*/ 12 w 92"/>
                <a:gd name="T31" fmla="*/ 201 h 1286"/>
                <a:gd name="T32" fmla="*/ 10 w 92"/>
                <a:gd name="T33" fmla="*/ 192 h 1286"/>
                <a:gd name="T34" fmla="*/ 82 w 92"/>
                <a:gd name="T35" fmla="*/ 336 h 1286"/>
                <a:gd name="T36" fmla="*/ 45 w 92"/>
                <a:gd name="T37" fmla="*/ 268 h 1286"/>
                <a:gd name="T38" fmla="*/ 7 w 92"/>
                <a:gd name="T39" fmla="*/ 298 h 1286"/>
                <a:gd name="T40" fmla="*/ 82 w 92"/>
                <a:gd name="T41" fmla="*/ 525 h 1286"/>
                <a:gd name="T42" fmla="*/ 45 w 92"/>
                <a:gd name="T43" fmla="*/ 552 h 1286"/>
                <a:gd name="T44" fmla="*/ 47 w 92"/>
                <a:gd name="T45" fmla="*/ 638 h 1286"/>
                <a:gd name="T46" fmla="*/ 7 w 92"/>
                <a:gd name="T47" fmla="*/ 660 h 1286"/>
                <a:gd name="T48" fmla="*/ 45 w 92"/>
                <a:gd name="T49" fmla="*/ 647 h 1286"/>
                <a:gd name="T50" fmla="*/ 7 w 92"/>
                <a:gd name="T51" fmla="*/ 677 h 1286"/>
                <a:gd name="T52" fmla="*/ 80 w 92"/>
                <a:gd name="T53" fmla="*/ 801 h 1286"/>
                <a:gd name="T54" fmla="*/ 12 w 92"/>
                <a:gd name="T55" fmla="*/ 769 h 1286"/>
                <a:gd name="T56" fmla="*/ 7 w 92"/>
                <a:gd name="T57" fmla="*/ 771 h 1286"/>
                <a:gd name="T58" fmla="*/ 82 w 92"/>
                <a:gd name="T59" fmla="*/ 904 h 1286"/>
                <a:gd name="T60" fmla="*/ 42 w 92"/>
                <a:gd name="T61" fmla="*/ 925 h 1286"/>
                <a:gd name="T62" fmla="*/ 10 w 92"/>
                <a:gd name="T63" fmla="*/ 949 h 1286"/>
                <a:gd name="T64" fmla="*/ 82 w 92"/>
                <a:gd name="T65" fmla="*/ 998 h 1286"/>
                <a:gd name="T66" fmla="*/ 45 w 92"/>
                <a:gd name="T67" fmla="*/ 1025 h 1286"/>
                <a:gd name="T68" fmla="*/ 47 w 92"/>
                <a:gd name="T69" fmla="*/ 1112 h 1286"/>
                <a:gd name="T70" fmla="*/ 7 w 92"/>
                <a:gd name="T71" fmla="*/ 1133 h 1286"/>
                <a:gd name="T72" fmla="*/ 45 w 92"/>
                <a:gd name="T73" fmla="*/ 1120 h 1286"/>
                <a:gd name="T74" fmla="*/ 86 w 92"/>
                <a:gd name="T75" fmla="*/ 1082 h 1286"/>
                <a:gd name="T76" fmla="*/ 51 w 92"/>
                <a:gd name="T77" fmla="*/ 928 h 1286"/>
                <a:gd name="T78" fmla="*/ 86 w 92"/>
                <a:gd name="T79" fmla="*/ 814 h 1286"/>
                <a:gd name="T80" fmla="*/ 86 w 92"/>
                <a:gd name="T81" fmla="*/ 798 h 1286"/>
                <a:gd name="T82" fmla="*/ 86 w 92"/>
                <a:gd name="T83" fmla="*/ 609 h 1286"/>
                <a:gd name="T84" fmla="*/ 45 w 92"/>
                <a:gd name="T85" fmla="*/ 457 h 1286"/>
                <a:gd name="T86" fmla="*/ 42 w 92"/>
                <a:gd name="T87" fmla="*/ 452 h 1286"/>
                <a:gd name="T88" fmla="*/ 12 w 92"/>
                <a:gd name="T89" fmla="*/ 390 h 1286"/>
                <a:gd name="T90" fmla="*/ 82 w 92"/>
                <a:gd name="T91" fmla="*/ 1188 h 1286"/>
                <a:gd name="T92" fmla="*/ 86 w 92"/>
                <a:gd name="T93" fmla="*/ 436 h 1286"/>
                <a:gd name="T94" fmla="*/ 86 w 92"/>
                <a:gd name="T95" fmla="*/ 419 h 1286"/>
                <a:gd name="T96" fmla="*/ 51 w 92"/>
                <a:gd name="T97" fmla="*/ 265 h 1286"/>
                <a:gd name="T98" fmla="*/ 86 w 92"/>
                <a:gd name="T99" fmla="*/ 135 h 1286"/>
                <a:gd name="T100" fmla="*/ 12 w 92"/>
                <a:gd name="T101" fmla="*/ 11 h 1286"/>
                <a:gd name="T102" fmla="*/ 7 w 92"/>
                <a:gd name="T103" fmla="*/ 14 h 1286"/>
                <a:gd name="T104" fmla="*/ 7 w 92"/>
                <a:gd name="T105" fmla="*/ 1150 h 1286"/>
                <a:gd name="T106" fmla="*/ 51 w 92"/>
                <a:gd name="T107" fmla="*/ 1212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2" h="1286">
                  <a:moveTo>
                    <a:pt x="92" y="52"/>
                  </a:moveTo>
                  <a:cubicBezTo>
                    <a:pt x="92" y="51"/>
                    <a:pt x="92" y="51"/>
                    <a:pt x="92" y="50"/>
                  </a:cubicBezTo>
                  <a:cubicBezTo>
                    <a:pt x="92" y="50"/>
                    <a:pt x="92" y="50"/>
                    <a:pt x="92" y="50"/>
                  </a:cubicBezTo>
                  <a:cubicBezTo>
                    <a:pt x="92" y="50"/>
                    <a:pt x="91" y="50"/>
                    <a:pt x="91" y="50"/>
                  </a:cubicBezTo>
                  <a:cubicBezTo>
                    <a:pt x="91" y="50"/>
                    <a:pt x="91" y="50"/>
                    <a:pt x="91" y="49"/>
                  </a:cubicBezTo>
                  <a:cubicBezTo>
                    <a:pt x="91" y="49"/>
                    <a:pt x="90" y="49"/>
                    <a:pt x="90" y="49"/>
                  </a:cubicBezTo>
                  <a:cubicBezTo>
                    <a:pt x="5" y="0"/>
                    <a:pt x="5" y="0"/>
                    <a:pt x="5" y="0"/>
                  </a:cubicBezTo>
                  <a:cubicBezTo>
                    <a:pt x="5" y="0"/>
                    <a:pt x="5" y="0"/>
                    <a:pt x="5" y="0"/>
                  </a:cubicBezTo>
                  <a:cubicBezTo>
                    <a:pt x="4" y="0"/>
                    <a:pt x="4" y="0"/>
                    <a:pt x="4" y="0"/>
                  </a:cubicBezTo>
                  <a:cubicBezTo>
                    <a:pt x="4" y="0"/>
                    <a:pt x="4" y="0"/>
                    <a:pt x="3" y="0"/>
                  </a:cubicBezTo>
                  <a:cubicBezTo>
                    <a:pt x="3" y="0"/>
                    <a:pt x="2" y="0"/>
                    <a:pt x="2" y="0"/>
                  </a:cubicBezTo>
                  <a:cubicBezTo>
                    <a:pt x="2" y="0"/>
                    <a:pt x="2" y="0"/>
                    <a:pt x="2" y="0"/>
                  </a:cubicBezTo>
                  <a:cubicBezTo>
                    <a:pt x="2" y="0"/>
                    <a:pt x="2" y="0"/>
                    <a:pt x="2" y="0"/>
                  </a:cubicBezTo>
                  <a:cubicBezTo>
                    <a:pt x="2" y="0"/>
                    <a:pt x="2" y="0"/>
                    <a:pt x="2" y="0"/>
                  </a:cubicBezTo>
                  <a:cubicBezTo>
                    <a:pt x="2" y="0"/>
                    <a:pt x="1" y="1"/>
                    <a:pt x="1" y="1"/>
                  </a:cubicBezTo>
                  <a:cubicBezTo>
                    <a:pt x="1" y="1"/>
                    <a:pt x="1" y="1"/>
                    <a:pt x="1" y="1"/>
                  </a:cubicBezTo>
                  <a:cubicBezTo>
                    <a:pt x="1" y="2"/>
                    <a:pt x="1" y="2"/>
                    <a:pt x="0" y="2"/>
                  </a:cubicBezTo>
                  <a:cubicBezTo>
                    <a:pt x="0" y="3"/>
                    <a:pt x="0" y="3"/>
                    <a:pt x="0" y="3"/>
                  </a:cubicBezTo>
                  <a:cubicBezTo>
                    <a:pt x="0" y="97"/>
                    <a:pt x="0" y="97"/>
                    <a:pt x="0" y="97"/>
                  </a:cubicBezTo>
                  <a:cubicBezTo>
                    <a:pt x="0" y="192"/>
                    <a:pt x="0" y="192"/>
                    <a:pt x="0" y="192"/>
                  </a:cubicBezTo>
                  <a:cubicBezTo>
                    <a:pt x="0" y="287"/>
                    <a:pt x="0" y="287"/>
                    <a:pt x="0" y="287"/>
                  </a:cubicBezTo>
                  <a:cubicBezTo>
                    <a:pt x="0" y="381"/>
                    <a:pt x="0" y="381"/>
                    <a:pt x="0" y="381"/>
                  </a:cubicBezTo>
                  <a:cubicBezTo>
                    <a:pt x="0" y="476"/>
                    <a:pt x="0" y="476"/>
                    <a:pt x="0" y="476"/>
                  </a:cubicBezTo>
                  <a:cubicBezTo>
                    <a:pt x="0" y="571"/>
                    <a:pt x="0" y="571"/>
                    <a:pt x="0" y="571"/>
                  </a:cubicBezTo>
                  <a:cubicBezTo>
                    <a:pt x="0" y="665"/>
                    <a:pt x="0" y="665"/>
                    <a:pt x="0" y="665"/>
                  </a:cubicBezTo>
                  <a:cubicBezTo>
                    <a:pt x="0" y="760"/>
                    <a:pt x="0" y="760"/>
                    <a:pt x="0" y="760"/>
                  </a:cubicBezTo>
                  <a:cubicBezTo>
                    <a:pt x="0" y="855"/>
                    <a:pt x="0" y="855"/>
                    <a:pt x="0" y="855"/>
                  </a:cubicBezTo>
                  <a:cubicBezTo>
                    <a:pt x="0" y="949"/>
                    <a:pt x="0" y="949"/>
                    <a:pt x="0" y="949"/>
                  </a:cubicBezTo>
                  <a:cubicBezTo>
                    <a:pt x="0" y="1044"/>
                    <a:pt x="0" y="1044"/>
                    <a:pt x="0" y="1044"/>
                  </a:cubicBezTo>
                  <a:cubicBezTo>
                    <a:pt x="0" y="1139"/>
                    <a:pt x="0" y="1139"/>
                    <a:pt x="0" y="1139"/>
                  </a:cubicBezTo>
                  <a:cubicBezTo>
                    <a:pt x="0" y="1233"/>
                    <a:pt x="0" y="1233"/>
                    <a:pt x="0" y="1233"/>
                  </a:cubicBezTo>
                  <a:cubicBezTo>
                    <a:pt x="0" y="1233"/>
                    <a:pt x="0" y="1233"/>
                    <a:pt x="0" y="1233"/>
                  </a:cubicBezTo>
                  <a:cubicBezTo>
                    <a:pt x="0" y="1234"/>
                    <a:pt x="1" y="1234"/>
                    <a:pt x="1" y="1235"/>
                  </a:cubicBezTo>
                  <a:cubicBezTo>
                    <a:pt x="1" y="1235"/>
                    <a:pt x="1" y="1235"/>
                    <a:pt x="1" y="1235"/>
                  </a:cubicBezTo>
                  <a:cubicBezTo>
                    <a:pt x="1" y="1235"/>
                    <a:pt x="1" y="1235"/>
                    <a:pt x="2" y="1236"/>
                  </a:cubicBezTo>
                  <a:cubicBezTo>
                    <a:pt x="2" y="1236"/>
                    <a:pt x="2" y="1236"/>
                    <a:pt x="2" y="1236"/>
                  </a:cubicBezTo>
                  <a:cubicBezTo>
                    <a:pt x="2" y="1236"/>
                    <a:pt x="2" y="1236"/>
                    <a:pt x="2" y="1236"/>
                  </a:cubicBezTo>
                  <a:cubicBezTo>
                    <a:pt x="87" y="1285"/>
                    <a:pt x="87" y="1285"/>
                    <a:pt x="87" y="1285"/>
                  </a:cubicBezTo>
                  <a:cubicBezTo>
                    <a:pt x="87" y="1285"/>
                    <a:pt x="87" y="1285"/>
                    <a:pt x="87" y="1285"/>
                  </a:cubicBezTo>
                  <a:cubicBezTo>
                    <a:pt x="88" y="1285"/>
                    <a:pt x="88" y="1286"/>
                    <a:pt x="89" y="1286"/>
                  </a:cubicBezTo>
                  <a:cubicBezTo>
                    <a:pt x="89" y="1286"/>
                    <a:pt x="89" y="1286"/>
                    <a:pt x="89" y="1286"/>
                  </a:cubicBezTo>
                  <a:cubicBezTo>
                    <a:pt x="89" y="1286"/>
                    <a:pt x="89" y="1286"/>
                    <a:pt x="89" y="1286"/>
                  </a:cubicBezTo>
                  <a:cubicBezTo>
                    <a:pt x="89" y="1286"/>
                    <a:pt x="89" y="1286"/>
                    <a:pt x="89" y="1286"/>
                  </a:cubicBezTo>
                  <a:cubicBezTo>
                    <a:pt x="89" y="1286"/>
                    <a:pt x="89" y="1286"/>
                    <a:pt x="89" y="1286"/>
                  </a:cubicBezTo>
                  <a:cubicBezTo>
                    <a:pt x="90" y="1285"/>
                    <a:pt x="90" y="1285"/>
                    <a:pt x="90" y="1285"/>
                  </a:cubicBezTo>
                  <a:cubicBezTo>
                    <a:pt x="90" y="1285"/>
                    <a:pt x="90" y="1285"/>
                    <a:pt x="90" y="1285"/>
                  </a:cubicBezTo>
                  <a:cubicBezTo>
                    <a:pt x="90" y="1285"/>
                    <a:pt x="90" y="1285"/>
                    <a:pt x="90" y="1285"/>
                  </a:cubicBezTo>
                  <a:cubicBezTo>
                    <a:pt x="91" y="1285"/>
                    <a:pt x="91" y="1285"/>
                    <a:pt x="91" y="1284"/>
                  </a:cubicBezTo>
                  <a:cubicBezTo>
                    <a:pt x="92" y="1284"/>
                    <a:pt x="92" y="1284"/>
                    <a:pt x="92" y="1284"/>
                  </a:cubicBezTo>
                  <a:cubicBezTo>
                    <a:pt x="92" y="1283"/>
                    <a:pt x="92" y="1283"/>
                    <a:pt x="92" y="1283"/>
                  </a:cubicBezTo>
                  <a:cubicBezTo>
                    <a:pt x="92" y="1283"/>
                    <a:pt x="92" y="1283"/>
                    <a:pt x="92" y="1282"/>
                  </a:cubicBezTo>
                  <a:cubicBezTo>
                    <a:pt x="92" y="1188"/>
                    <a:pt x="92" y="1188"/>
                    <a:pt x="92" y="1188"/>
                  </a:cubicBezTo>
                  <a:cubicBezTo>
                    <a:pt x="92" y="1093"/>
                    <a:pt x="92" y="1093"/>
                    <a:pt x="92" y="1093"/>
                  </a:cubicBezTo>
                  <a:cubicBezTo>
                    <a:pt x="92" y="999"/>
                    <a:pt x="92" y="999"/>
                    <a:pt x="92" y="999"/>
                  </a:cubicBezTo>
                  <a:cubicBezTo>
                    <a:pt x="92" y="904"/>
                    <a:pt x="92" y="904"/>
                    <a:pt x="92" y="904"/>
                  </a:cubicBezTo>
                  <a:cubicBezTo>
                    <a:pt x="92" y="809"/>
                    <a:pt x="92" y="809"/>
                    <a:pt x="92" y="809"/>
                  </a:cubicBezTo>
                  <a:cubicBezTo>
                    <a:pt x="92" y="715"/>
                    <a:pt x="92" y="715"/>
                    <a:pt x="92" y="715"/>
                  </a:cubicBezTo>
                  <a:cubicBezTo>
                    <a:pt x="92" y="620"/>
                    <a:pt x="92" y="620"/>
                    <a:pt x="92" y="620"/>
                  </a:cubicBezTo>
                  <a:cubicBezTo>
                    <a:pt x="92" y="525"/>
                    <a:pt x="92" y="525"/>
                    <a:pt x="92" y="525"/>
                  </a:cubicBezTo>
                  <a:cubicBezTo>
                    <a:pt x="92" y="431"/>
                    <a:pt x="92" y="431"/>
                    <a:pt x="92" y="431"/>
                  </a:cubicBezTo>
                  <a:cubicBezTo>
                    <a:pt x="92" y="336"/>
                    <a:pt x="92" y="336"/>
                    <a:pt x="92" y="336"/>
                  </a:cubicBezTo>
                  <a:cubicBezTo>
                    <a:pt x="92" y="241"/>
                    <a:pt x="92" y="241"/>
                    <a:pt x="92" y="241"/>
                  </a:cubicBezTo>
                  <a:cubicBezTo>
                    <a:pt x="92" y="147"/>
                    <a:pt x="92" y="147"/>
                    <a:pt x="92" y="147"/>
                  </a:cubicBezTo>
                  <a:cubicBezTo>
                    <a:pt x="92" y="52"/>
                    <a:pt x="92" y="52"/>
                    <a:pt x="92" y="52"/>
                  </a:cubicBezTo>
                  <a:cubicBezTo>
                    <a:pt x="92" y="52"/>
                    <a:pt x="92" y="52"/>
                    <a:pt x="92" y="52"/>
                  </a:cubicBezTo>
                  <a:close/>
                  <a:moveTo>
                    <a:pt x="82" y="146"/>
                  </a:moveTo>
                  <a:cubicBezTo>
                    <a:pt x="47" y="165"/>
                    <a:pt x="47" y="165"/>
                    <a:pt x="47" y="165"/>
                  </a:cubicBezTo>
                  <a:cubicBezTo>
                    <a:pt x="12" y="106"/>
                    <a:pt x="12" y="106"/>
                    <a:pt x="12" y="106"/>
                  </a:cubicBezTo>
                  <a:lnTo>
                    <a:pt x="82" y="146"/>
                  </a:lnTo>
                  <a:close/>
                  <a:moveTo>
                    <a:pt x="10" y="97"/>
                  </a:moveTo>
                  <a:cubicBezTo>
                    <a:pt x="45" y="79"/>
                    <a:pt x="45" y="79"/>
                    <a:pt x="45" y="79"/>
                  </a:cubicBezTo>
                  <a:cubicBezTo>
                    <a:pt x="80" y="138"/>
                    <a:pt x="80" y="138"/>
                    <a:pt x="80" y="138"/>
                  </a:cubicBezTo>
                  <a:lnTo>
                    <a:pt x="10" y="97"/>
                  </a:lnTo>
                  <a:close/>
                  <a:moveTo>
                    <a:pt x="42" y="168"/>
                  </a:moveTo>
                  <a:cubicBezTo>
                    <a:pt x="7" y="187"/>
                    <a:pt x="7" y="187"/>
                    <a:pt x="7" y="187"/>
                  </a:cubicBezTo>
                  <a:cubicBezTo>
                    <a:pt x="7" y="109"/>
                    <a:pt x="7" y="109"/>
                    <a:pt x="7" y="109"/>
                  </a:cubicBezTo>
                  <a:lnTo>
                    <a:pt x="42" y="168"/>
                  </a:lnTo>
                  <a:close/>
                  <a:moveTo>
                    <a:pt x="82" y="241"/>
                  </a:moveTo>
                  <a:cubicBezTo>
                    <a:pt x="47" y="260"/>
                    <a:pt x="47" y="260"/>
                    <a:pt x="47" y="260"/>
                  </a:cubicBezTo>
                  <a:cubicBezTo>
                    <a:pt x="12" y="201"/>
                    <a:pt x="12" y="201"/>
                    <a:pt x="12" y="201"/>
                  </a:cubicBezTo>
                  <a:lnTo>
                    <a:pt x="82" y="241"/>
                  </a:lnTo>
                  <a:close/>
                  <a:moveTo>
                    <a:pt x="10" y="192"/>
                  </a:moveTo>
                  <a:cubicBezTo>
                    <a:pt x="45" y="173"/>
                    <a:pt x="45" y="173"/>
                    <a:pt x="45" y="173"/>
                  </a:cubicBezTo>
                  <a:cubicBezTo>
                    <a:pt x="80" y="233"/>
                    <a:pt x="80" y="233"/>
                    <a:pt x="80" y="233"/>
                  </a:cubicBezTo>
                  <a:lnTo>
                    <a:pt x="10" y="192"/>
                  </a:lnTo>
                  <a:close/>
                  <a:moveTo>
                    <a:pt x="42" y="263"/>
                  </a:moveTo>
                  <a:cubicBezTo>
                    <a:pt x="7" y="281"/>
                    <a:pt x="7" y="281"/>
                    <a:pt x="7" y="281"/>
                  </a:cubicBezTo>
                  <a:cubicBezTo>
                    <a:pt x="7" y="203"/>
                    <a:pt x="7" y="203"/>
                    <a:pt x="7" y="203"/>
                  </a:cubicBezTo>
                  <a:lnTo>
                    <a:pt x="42" y="263"/>
                  </a:lnTo>
                  <a:close/>
                  <a:moveTo>
                    <a:pt x="82" y="336"/>
                  </a:moveTo>
                  <a:cubicBezTo>
                    <a:pt x="47" y="354"/>
                    <a:pt x="47" y="354"/>
                    <a:pt x="47" y="354"/>
                  </a:cubicBezTo>
                  <a:cubicBezTo>
                    <a:pt x="12" y="295"/>
                    <a:pt x="12" y="295"/>
                    <a:pt x="12" y="295"/>
                  </a:cubicBezTo>
                  <a:lnTo>
                    <a:pt x="82" y="336"/>
                  </a:lnTo>
                  <a:close/>
                  <a:moveTo>
                    <a:pt x="10" y="287"/>
                  </a:moveTo>
                  <a:cubicBezTo>
                    <a:pt x="45" y="268"/>
                    <a:pt x="45" y="268"/>
                    <a:pt x="45" y="268"/>
                  </a:cubicBezTo>
                  <a:cubicBezTo>
                    <a:pt x="80" y="327"/>
                    <a:pt x="80" y="327"/>
                    <a:pt x="80" y="327"/>
                  </a:cubicBezTo>
                  <a:lnTo>
                    <a:pt x="10" y="287"/>
                  </a:lnTo>
                  <a:close/>
                  <a:moveTo>
                    <a:pt x="42" y="357"/>
                  </a:moveTo>
                  <a:cubicBezTo>
                    <a:pt x="7" y="376"/>
                    <a:pt x="7" y="376"/>
                    <a:pt x="7" y="376"/>
                  </a:cubicBezTo>
                  <a:cubicBezTo>
                    <a:pt x="7" y="298"/>
                    <a:pt x="7" y="298"/>
                    <a:pt x="7" y="298"/>
                  </a:cubicBezTo>
                  <a:lnTo>
                    <a:pt x="42" y="357"/>
                  </a:lnTo>
                  <a:close/>
                  <a:moveTo>
                    <a:pt x="82" y="525"/>
                  </a:moveTo>
                  <a:cubicBezTo>
                    <a:pt x="47" y="544"/>
                    <a:pt x="47" y="544"/>
                    <a:pt x="47" y="544"/>
                  </a:cubicBezTo>
                  <a:cubicBezTo>
                    <a:pt x="12" y="485"/>
                    <a:pt x="12" y="485"/>
                    <a:pt x="12" y="485"/>
                  </a:cubicBezTo>
                  <a:lnTo>
                    <a:pt x="82" y="525"/>
                  </a:lnTo>
                  <a:close/>
                  <a:moveTo>
                    <a:pt x="7" y="487"/>
                  </a:moveTo>
                  <a:cubicBezTo>
                    <a:pt x="42" y="547"/>
                    <a:pt x="42" y="547"/>
                    <a:pt x="42" y="547"/>
                  </a:cubicBezTo>
                  <a:cubicBezTo>
                    <a:pt x="7" y="565"/>
                    <a:pt x="7" y="565"/>
                    <a:pt x="7" y="565"/>
                  </a:cubicBezTo>
                  <a:lnTo>
                    <a:pt x="7" y="487"/>
                  </a:lnTo>
                  <a:close/>
                  <a:moveTo>
                    <a:pt x="45" y="552"/>
                  </a:moveTo>
                  <a:cubicBezTo>
                    <a:pt x="80" y="611"/>
                    <a:pt x="80" y="611"/>
                    <a:pt x="80" y="611"/>
                  </a:cubicBezTo>
                  <a:cubicBezTo>
                    <a:pt x="10" y="571"/>
                    <a:pt x="10" y="571"/>
                    <a:pt x="10" y="571"/>
                  </a:cubicBezTo>
                  <a:lnTo>
                    <a:pt x="45" y="552"/>
                  </a:lnTo>
                  <a:close/>
                  <a:moveTo>
                    <a:pt x="82" y="620"/>
                  </a:moveTo>
                  <a:cubicBezTo>
                    <a:pt x="47" y="638"/>
                    <a:pt x="47" y="638"/>
                    <a:pt x="47" y="638"/>
                  </a:cubicBezTo>
                  <a:cubicBezTo>
                    <a:pt x="12" y="579"/>
                    <a:pt x="12" y="579"/>
                    <a:pt x="12" y="579"/>
                  </a:cubicBezTo>
                  <a:lnTo>
                    <a:pt x="82" y="620"/>
                  </a:lnTo>
                  <a:close/>
                  <a:moveTo>
                    <a:pt x="7" y="582"/>
                  </a:moveTo>
                  <a:cubicBezTo>
                    <a:pt x="42" y="641"/>
                    <a:pt x="42" y="641"/>
                    <a:pt x="42" y="641"/>
                  </a:cubicBezTo>
                  <a:cubicBezTo>
                    <a:pt x="7" y="660"/>
                    <a:pt x="7" y="660"/>
                    <a:pt x="7" y="660"/>
                  </a:cubicBezTo>
                  <a:lnTo>
                    <a:pt x="7" y="582"/>
                  </a:lnTo>
                  <a:close/>
                  <a:moveTo>
                    <a:pt x="45" y="647"/>
                  </a:moveTo>
                  <a:cubicBezTo>
                    <a:pt x="80" y="706"/>
                    <a:pt x="80" y="706"/>
                    <a:pt x="80" y="706"/>
                  </a:cubicBezTo>
                  <a:cubicBezTo>
                    <a:pt x="10" y="665"/>
                    <a:pt x="10" y="665"/>
                    <a:pt x="10" y="665"/>
                  </a:cubicBezTo>
                  <a:lnTo>
                    <a:pt x="45" y="647"/>
                  </a:lnTo>
                  <a:close/>
                  <a:moveTo>
                    <a:pt x="82" y="714"/>
                  </a:moveTo>
                  <a:cubicBezTo>
                    <a:pt x="47" y="733"/>
                    <a:pt x="47" y="733"/>
                    <a:pt x="47" y="733"/>
                  </a:cubicBezTo>
                  <a:cubicBezTo>
                    <a:pt x="12" y="674"/>
                    <a:pt x="12" y="674"/>
                    <a:pt x="12" y="674"/>
                  </a:cubicBezTo>
                  <a:lnTo>
                    <a:pt x="82" y="714"/>
                  </a:lnTo>
                  <a:close/>
                  <a:moveTo>
                    <a:pt x="7" y="677"/>
                  </a:moveTo>
                  <a:cubicBezTo>
                    <a:pt x="42" y="736"/>
                    <a:pt x="42" y="736"/>
                    <a:pt x="42" y="736"/>
                  </a:cubicBezTo>
                  <a:cubicBezTo>
                    <a:pt x="7" y="755"/>
                    <a:pt x="7" y="755"/>
                    <a:pt x="7" y="755"/>
                  </a:cubicBezTo>
                  <a:lnTo>
                    <a:pt x="7" y="677"/>
                  </a:lnTo>
                  <a:close/>
                  <a:moveTo>
                    <a:pt x="45" y="741"/>
                  </a:moveTo>
                  <a:cubicBezTo>
                    <a:pt x="80" y="801"/>
                    <a:pt x="80" y="801"/>
                    <a:pt x="80" y="801"/>
                  </a:cubicBezTo>
                  <a:cubicBezTo>
                    <a:pt x="10" y="760"/>
                    <a:pt x="10" y="760"/>
                    <a:pt x="10" y="760"/>
                  </a:cubicBezTo>
                  <a:lnTo>
                    <a:pt x="45" y="741"/>
                  </a:lnTo>
                  <a:close/>
                  <a:moveTo>
                    <a:pt x="82" y="809"/>
                  </a:moveTo>
                  <a:cubicBezTo>
                    <a:pt x="47" y="828"/>
                    <a:pt x="47" y="828"/>
                    <a:pt x="47" y="828"/>
                  </a:cubicBezTo>
                  <a:cubicBezTo>
                    <a:pt x="12" y="769"/>
                    <a:pt x="12" y="769"/>
                    <a:pt x="12" y="769"/>
                  </a:cubicBezTo>
                  <a:lnTo>
                    <a:pt x="82" y="809"/>
                  </a:lnTo>
                  <a:close/>
                  <a:moveTo>
                    <a:pt x="7" y="771"/>
                  </a:moveTo>
                  <a:cubicBezTo>
                    <a:pt x="42" y="831"/>
                    <a:pt x="42" y="831"/>
                    <a:pt x="42" y="831"/>
                  </a:cubicBezTo>
                  <a:cubicBezTo>
                    <a:pt x="7" y="849"/>
                    <a:pt x="7" y="849"/>
                    <a:pt x="7" y="849"/>
                  </a:cubicBezTo>
                  <a:lnTo>
                    <a:pt x="7" y="771"/>
                  </a:lnTo>
                  <a:close/>
                  <a:moveTo>
                    <a:pt x="45" y="836"/>
                  </a:moveTo>
                  <a:cubicBezTo>
                    <a:pt x="80" y="895"/>
                    <a:pt x="80" y="895"/>
                    <a:pt x="80" y="895"/>
                  </a:cubicBezTo>
                  <a:cubicBezTo>
                    <a:pt x="10" y="855"/>
                    <a:pt x="10" y="855"/>
                    <a:pt x="10" y="855"/>
                  </a:cubicBezTo>
                  <a:lnTo>
                    <a:pt x="45" y="836"/>
                  </a:lnTo>
                  <a:close/>
                  <a:moveTo>
                    <a:pt x="82" y="904"/>
                  </a:moveTo>
                  <a:cubicBezTo>
                    <a:pt x="47" y="922"/>
                    <a:pt x="47" y="922"/>
                    <a:pt x="47" y="922"/>
                  </a:cubicBezTo>
                  <a:cubicBezTo>
                    <a:pt x="12" y="863"/>
                    <a:pt x="12" y="863"/>
                    <a:pt x="12" y="863"/>
                  </a:cubicBezTo>
                  <a:lnTo>
                    <a:pt x="82" y="904"/>
                  </a:lnTo>
                  <a:close/>
                  <a:moveTo>
                    <a:pt x="7" y="866"/>
                  </a:moveTo>
                  <a:cubicBezTo>
                    <a:pt x="42" y="925"/>
                    <a:pt x="42" y="925"/>
                    <a:pt x="42" y="925"/>
                  </a:cubicBezTo>
                  <a:cubicBezTo>
                    <a:pt x="7" y="944"/>
                    <a:pt x="7" y="944"/>
                    <a:pt x="7" y="944"/>
                  </a:cubicBezTo>
                  <a:lnTo>
                    <a:pt x="7" y="866"/>
                  </a:lnTo>
                  <a:close/>
                  <a:moveTo>
                    <a:pt x="45" y="931"/>
                  </a:moveTo>
                  <a:cubicBezTo>
                    <a:pt x="80" y="990"/>
                    <a:pt x="80" y="990"/>
                    <a:pt x="80" y="990"/>
                  </a:cubicBezTo>
                  <a:cubicBezTo>
                    <a:pt x="10" y="949"/>
                    <a:pt x="10" y="949"/>
                    <a:pt x="10" y="949"/>
                  </a:cubicBezTo>
                  <a:lnTo>
                    <a:pt x="45" y="931"/>
                  </a:lnTo>
                  <a:close/>
                  <a:moveTo>
                    <a:pt x="82" y="998"/>
                  </a:moveTo>
                  <a:cubicBezTo>
                    <a:pt x="47" y="1017"/>
                    <a:pt x="47" y="1017"/>
                    <a:pt x="47" y="1017"/>
                  </a:cubicBezTo>
                  <a:cubicBezTo>
                    <a:pt x="12" y="958"/>
                    <a:pt x="12" y="958"/>
                    <a:pt x="12" y="958"/>
                  </a:cubicBezTo>
                  <a:lnTo>
                    <a:pt x="82" y="998"/>
                  </a:lnTo>
                  <a:close/>
                  <a:moveTo>
                    <a:pt x="7" y="961"/>
                  </a:moveTo>
                  <a:cubicBezTo>
                    <a:pt x="42" y="1020"/>
                    <a:pt x="42" y="1020"/>
                    <a:pt x="42" y="1020"/>
                  </a:cubicBezTo>
                  <a:cubicBezTo>
                    <a:pt x="7" y="1039"/>
                    <a:pt x="7" y="1039"/>
                    <a:pt x="7" y="1039"/>
                  </a:cubicBezTo>
                  <a:lnTo>
                    <a:pt x="7" y="961"/>
                  </a:lnTo>
                  <a:close/>
                  <a:moveTo>
                    <a:pt x="45" y="1025"/>
                  </a:moveTo>
                  <a:cubicBezTo>
                    <a:pt x="80" y="1085"/>
                    <a:pt x="80" y="1085"/>
                    <a:pt x="80" y="1085"/>
                  </a:cubicBezTo>
                  <a:cubicBezTo>
                    <a:pt x="10" y="1044"/>
                    <a:pt x="10" y="1044"/>
                    <a:pt x="10" y="1044"/>
                  </a:cubicBezTo>
                  <a:lnTo>
                    <a:pt x="45" y="1025"/>
                  </a:lnTo>
                  <a:close/>
                  <a:moveTo>
                    <a:pt x="82" y="1093"/>
                  </a:moveTo>
                  <a:cubicBezTo>
                    <a:pt x="47" y="1112"/>
                    <a:pt x="47" y="1112"/>
                    <a:pt x="47" y="1112"/>
                  </a:cubicBezTo>
                  <a:cubicBezTo>
                    <a:pt x="12" y="1053"/>
                    <a:pt x="12" y="1053"/>
                    <a:pt x="12" y="1053"/>
                  </a:cubicBezTo>
                  <a:lnTo>
                    <a:pt x="82" y="1093"/>
                  </a:lnTo>
                  <a:close/>
                  <a:moveTo>
                    <a:pt x="7" y="1055"/>
                  </a:moveTo>
                  <a:cubicBezTo>
                    <a:pt x="42" y="1115"/>
                    <a:pt x="42" y="1115"/>
                    <a:pt x="42" y="1115"/>
                  </a:cubicBezTo>
                  <a:cubicBezTo>
                    <a:pt x="7" y="1133"/>
                    <a:pt x="7" y="1133"/>
                    <a:pt x="7" y="1133"/>
                  </a:cubicBezTo>
                  <a:lnTo>
                    <a:pt x="7" y="1055"/>
                  </a:lnTo>
                  <a:close/>
                  <a:moveTo>
                    <a:pt x="45" y="1120"/>
                  </a:moveTo>
                  <a:cubicBezTo>
                    <a:pt x="80" y="1179"/>
                    <a:pt x="80" y="1179"/>
                    <a:pt x="80" y="1179"/>
                  </a:cubicBezTo>
                  <a:cubicBezTo>
                    <a:pt x="10" y="1139"/>
                    <a:pt x="10" y="1139"/>
                    <a:pt x="10" y="1139"/>
                  </a:cubicBezTo>
                  <a:lnTo>
                    <a:pt x="45" y="1120"/>
                  </a:lnTo>
                  <a:close/>
                  <a:moveTo>
                    <a:pt x="86" y="1176"/>
                  </a:moveTo>
                  <a:cubicBezTo>
                    <a:pt x="51" y="1117"/>
                    <a:pt x="51" y="1117"/>
                    <a:pt x="51" y="1117"/>
                  </a:cubicBezTo>
                  <a:cubicBezTo>
                    <a:pt x="86" y="1098"/>
                    <a:pt x="86" y="1098"/>
                    <a:pt x="86" y="1098"/>
                  </a:cubicBezTo>
                  <a:lnTo>
                    <a:pt x="86" y="1176"/>
                  </a:lnTo>
                  <a:close/>
                  <a:moveTo>
                    <a:pt x="86" y="1082"/>
                  </a:moveTo>
                  <a:cubicBezTo>
                    <a:pt x="51" y="1022"/>
                    <a:pt x="51" y="1022"/>
                    <a:pt x="51" y="1022"/>
                  </a:cubicBezTo>
                  <a:cubicBezTo>
                    <a:pt x="86" y="1004"/>
                    <a:pt x="86" y="1004"/>
                    <a:pt x="86" y="1004"/>
                  </a:cubicBezTo>
                  <a:lnTo>
                    <a:pt x="86" y="1082"/>
                  </a:lnTo>
                  <a:close/>
                  <a:moveTo>
                    <a:pt x="86" y="987"/>
                  </a:moveTo>
                  <a:cubicBezTo>
                    <a:pt x="51" y="928"/>
                    <a:pt x="51" y="928"/>
                    <a:pt x="51" y="928"/>
                  </a:cubicBezTo>
                  <a:cubicBezTo>
                    <a:pt x="86" y="909"/>
                    <a:pt x="86" y="909"/>
                    <a:pt x="86" y="909"/>
                  </a:cubicBezTo>
                  <a:lnTo>
                    <a:pt x="86" y="987"/>
                  </a:lnTo>
                  <a:close/>
                  <a:moveTo>
                    <a:pt x="86" y="893"/>
                  </a:moveTo>
                  <a:cubicBezTo>
                    <a:pt x="51" y="833"/>
                    <a:pt x="51" y="833"/>
                    <a:pt x="51" y="833"/>
                  </a:cubicBezTo>
                  <a:cubicBezTo>
                    <a:pt x="86" y="814"/>
                    <a:pt x="86" y="814"/>
                    <a:pt x="86" y="814"/>
                  </a:cubicBezTo>
                  <a:lnTo>
                    <a:pt x="86" y="893"/>
                  </a:lnTo>
                  <a:close/>
                  <a:moveTo>
                    <a:pt x="86" y="798"/>
                  </a:moveTo>
                  <a:cubicBezTo>
                    <a:pt x="51" y="738"/>
                    <a:pt x="51" y="738"/>
                    <a:pt x="51" y="738"/>
                  </a:cubicBezTo>
                  <a:cubicBezTo>
                    <a:pt x="86" y="720"/>
                    <a:pt x="86" y="720"/>
                    <a:pt x="86" y="720"/>
                  </a:cubicBezTo>
                  <a:lnTo>
                    <a:pt x="86" y="798"/>
                  </a:lnTo>
                  <a:close/>
                  <a:moveTo>
                    <a:pt x="86" y="703"/>
                  </a:moveTo>
                  <a:cubicBezTo>
                    <a:pt x="51" y="644"/>
                    <a:pt x="51" y="644"/>
                    <a:pt x="51" y="644"/>
                  </a:cubicBezTo>
                  <a:cubicBezTo>
                    <a:pt x="86" y="625"/>
                    <a:pt x="86" y="625"/>
                    <a:pt x="86" y="625"/>
                  </a:cubicBezTo>
                  <a:lnTo>
                    <a:pt x="86" y="703"/>
                  </a:lnTo>
                  <a:close/>
                  <a:moveTo>
                    <a:pt x="86" y="609"/>
                  </a:moveTo>
                  <a:cubicBezTo>
                    <a:pt x="51" y="549"/>
                    <a:pt x="51" y="549"/>
                    <a:pt x="51" y="549"/>
                  </a:cubicBezTo>
                  <a:cubicBezTo>
                    <a:pt x="86" y="530"/>
                    <a:pt x="86" y="530"/>
                    <a:pt x="86" y="530"/>
                  </a:cubicBezTo>
                  <a:lnTo>
                    <a:pt x="86" y="609"/>
                  </a:lnTo>
                  <a:close/>
                  <a:moveTo>
                    <a:pt x="10" y="476"/>
                  </a:moveTo>
                  <a:cubicBezTo>
                    <a:pt x="45" y="457"/>
                    <a:pt x="45" y="457"/>
                    <a:pt x="45" y="457"/>
                  </a:cubicBezTo>
                  <a:cubicBezTo>
                    <a:pt x="80" y="517"/>
                    <a:pt x="80" y="517"/>
                    <a:pt x="80" y="517"/>
                  </a:cubicBezTo>
                  <a:lnTo>
                    <a:pt x="10" y="476"/>
                  </a:lnTo>
                  <a:close/>
                  <a:moveTo>
                    <a:pt x="7" y="471"/>
                  </a:moveTo>
                  <a:cubicBezTo>
                    <a:pt x="7" y="393"/>
                    <a:pt x="7" y="393"/>
                    <a:pt x="7" y="393"/>
                  </a:cubicBezTo>
                  <a:cubicBezTo>
                    <a:pt x="42" y="452"/>
                    <a:pt x="42" y="452"/>
                    <a:pt x="42" y="452"/>
                  </a:cubicBezTo>
                  <a:lnTo>
                    <a:pt x="7" y="471"/>
                  </a:lnTo>
                  <a:close/>
                  <a:moveTo>
                    <a:pt x="12" y="390"/>
                  </a:moveTo>
                  <a:cubicBezTo>
                    <a:pt x="82" y="430"/>
                    <a:pt x="82" y="430"/>
                    <a:pt x="82" y="430"/>
                  </a:cubicBezTo>
                  <a:cubicBezTo>
                    <a:pt x="47" y="449"/>
                    <a:pt x="47" y="449"/>
                    <a:pt x="47" y="449"/>
                  </a:cubicBezTo>
                  <a:lnTo>
                    <a:pt x="12" y="390"/>
                  </a:lnTo>
                  <a:close/>
                  <a:moveTo>
                    <a:pt x="10" y="381"/>
                  </a:moveTo>
                  <a:cubicBezTo>
                    <a:pt x="45" y="363"/>
                    <a:pt x="45" y="363"/>
                    <a:pt x="45" y="363"/>
                  </a:cubicBezTo>
                  <a:cubicBezTo>
                    <a:pt x="80" y="422"/>
                    <a:pt x="80" y="422"/>
                    <a:pt x="80" y="422"/>
                  </a:cubicBezTo>
                  <a:lnTo>
                    <a:pt x="10" y="381"/>
                  </a:lnTo>
                  <a:close/>
                  <a:moveTo>
                    <a:pt x="82" y="1188"/>
                  </a:moveTo>
                  <a:cubicBezTo>
                    <a:pt x="47" y="1206"/>
                    <a:pt x="47" y="1206"/>
                    <a:pt x="47" y="1206"/>
                  </a:cubicBezTo>
                  <a:cubicBezTo>
                    <a:pt x="12" y="1147"/>
                    <a:pt x="12" y="1147"/>
                    <a:pt x="12" y="1147"/>
                  </a:cubicBezTo>
                  <a:lnTo>
                    <a:pt x="82" y="1188"/>
                  </a:lnTo>
                  <a:close/>
                  <a:moveTo>
                    <a:pt x="51" y="454"/>
                  </a:moveTo>
                  <a:cubicBezTo>
                    <a:pt x="86" y="436"/>
                    <a:pt x="86" y="436"/>
                    <a:pt x="86" y="436"/>
                  </a:cubicBezTo>
                  <a:cubicBezTo>
                    <a:pt x="86" y="514"/>
                    <a:pt x="86" y="514"/>
                    <a:pt x="86" y="514"/>
                  </a:cubicBezTo>
                  <a:lnTo>
                    <a:pt x="51" y="454"/>
                  </a:lnTo>
                  <a:close/>
                  <a:moveTo>
                    <a:pt x="51" y="360"/>
                  </a:moveTo>
                  <a:cubicBezTo>
                    <a:pt x="86" y="341"/>
                    <a:pt x="86" y="341"/>
                    <a:pt x="86" y="341"/>
                  </a:cubicBezTo>
                  <a:cubicBezTo>
                    <a:pt x="86" y="419"/>
                    <a:pt x="86" y="419"/>
                    <a:pt x="86" y="419"/>
                  </a:cubicBezTo>
                  <a:lnTo>
                    <a:pt x="51" y="360"/>
                  </a:lnTo>
                  <a:close/>
                  <a:moveTo>
                    <a:pt x="51" y="265"/>
                  </a:moveTo>
                  <a:cubicBezTo>
                    <a:pt x="86" y="246"/>
                    <a:pt x="86" y="246"/>
                    <a:pt x="86" y="246"/>
                  </a:cubicBezTo>
                  <a:cubicBezTo>
                    <a:pt x="86" y="325"/>
                    <a:pt x="86" y="325"/>
                    <a:pt x="86" y="325"/>
                  </a:cubicBezTo>
                  <a:lnTo>
                    <a:pt x="51" y="265"/>
                  </a:lnTo>
                  <a:close/>
                  <a:moveTo>
                    <a:pt x="51" y="171"/>
                  </a:moveTo>
                  <a:cubicBezTo>
                    <a:pt x="86" y="152"/>
                    <a:pt x="86" y="152"/>
                    <a:pt x="86" y="152"/>
                  </a:cubicBezTo>
                  <a:cubicBezTo>
                    <a:pt x="86" y="230"/>
                    <a:pt x="86" y="230"/>
                    <a:pt x="86" y="230"/>
                  </a:cubicBezTo>
                  <a:lnTo>
                    <a:pt x="51" y="171"/>
                  </a:lnTo>
                  <a:close/>
                  <a:moveTo>
                    <a:pt x="86" y="135"/>
                  </a:moveTo>
                  <a:cubicBezTo>
                    <a:pt x="51" y="76"/>
                    <a:pt x="51" y="76"/>
                    <a:pt x="51" y="76"/>
                  </a:cubicBezTo>
                  <a:cubicBezTo>
                    <a:pt x="86" y="57"/>
                    <a:pt x="86" y="57"/>
                    <a:pt x="86" y="57"/>
                  </a:cubicBezTo>
                  <a:lnTo>
                    <a:pt x="86" y="135"/>
                  </a:lnTo>
                  <a:close/>
                  <a:moveTo>
                    <a:pt x="47" y="71"/>
                  </a:moveTo>
                  <a:cubicBezTo>
                    <a:pt x="12" y="11"/>
                    <a:pt x="12" y="11"/>
                    <a:pt x="12" y="11"/>
                  </a:cubicBezTo>
                  <a:cubicBezTo>
                    <a:pt x="82" y="52"/>
                    <a:pt x="82" y="52"/>
                    <a:pt x="82" y="52"/>
                  </a:cubicBezTo>
                  <a:lnTo>
                    <a:pt x="47" y="71"/>
                  </a:lnTo>
                  <a:close/>
                  <a:moveTo>
                    <a:pt x="42" y="73"/>
                  </a:moveTo>
                  <a:cubicBezTo>
                    <a:pt x="7" y="92"/>
                    <a:pt x="7" y="92"/>
                    <a:pt x="7" y="92"/>
                  </a:cubicBezTo>
                  <a:cubicBezTo>
                    <a:pt x="7" y="14"/>
                    <a:pt x="7" y="14"/>
                    <a:pt x="7" y="14"/>
                  </a:cubicBezTo>
                  <a:lnTo>
                    <a:pt x="42" y="73"/>
                  </a:lnTo>
                  <a:close/>
                  <a:moveTo>
                    <a:pt x="7" y="1150"/>
                  </a:moveTo>
                  <a:cubicBezTo>
                    <a:pt x="42" y="1209"/>
                    <a:pt x="42" y="1209"/>
                    <a:pt x="42" y="1209"/>
                  </a:cubicBezTo>
                  <a:cubicBezTo>
                    <a:pt x="7" y="1228"/>
                    <a:pt x="7" y="1228"/>
                    <a:pt x="7" y="1228"/>
                  </a:cubicBezTo>
                  <a:lnTo>
                    <a:pt x="7" y="1150"/>
                  </a:lnTo>
                  <a:close/>
                  <a:moveTo>
                    <a:pt x="45" y="1215"/>
                  </a:moveTo>
                  <a:cubicBezTo>
                    <a:pt x="80" y="1274"/>
                    <a:pt x="80" y="1274"/>
                    <a:pt x="80" y="1274"/>
                  </a:cubicBezTo>
                  <a:cubicBezTo>
                    <a:pt x="10" y="1233"/>
                    <a:pt x="10" y="1233"/>
                    <a:pt x="10" y="1233"/>
                  </a:cubicBezTo>
                  <a:lnTo>
                    <a:pt x="45" y="1215"/>
                  </a:lnTo>
                  <a:close/>
                  <a:moveTo>
                    <a:pt x="51" y="1212"/>
                  </a:moveTo>
                  <a:cubicBezTo>
                    <a:pt x="86" y="1193"/>
                    <a:pt x="86" y="1193"/>
                    <a:pt x="86" y="1193"/>
                  </a:cubicBezTo>
                  <a:cubicBezTo>
                    <a:pt x="86" y="1271"/>
                    <a:pt x="86" y="1271"/>
                    <a:pt x="86" y="1271"/>
                  </a:cubicBezTo>
                  <a:lnTo>
                    <a:pt x="51" y="1212"/>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64" name="Freeform 1731"/>
            <p:cNvSpPr>
              <a:spLocks/>
            </p:cNvSpPr>
            <p:nvPr/>
          </p:nvSpPr>
          <p:spPr bwMode="auto">
            <a:xfrm>
              <a:off x="1768475" y="1719263"/>
              <a:ext cx="338138" cy="747713"/>
            </a:xfrm>
            <a:custGeom>
              <a:avLst/>
              <a:gdLst>
                <a:gd name="T0" fmla="*/ 213 w 213"/>
                <a:gd name="T1" fmla="*/ 471 h 471"/>
                <a:gd name="T2" fmla="*/ 0 w 213"/>
                <a:gd name="T3" fmla="*/ 349 h 471"/>
                <a:gd name="T4" fmla="*/ 0 w 213"/>
                <a:gd name="T5" fmla="*/ 0 h 471"/>
                <a:gd name="T6" fmla="*/ 213 w 213"/>
                <a:gd name="T7" fmla="*/ 124 h 471"/>
                <a:gd name="T8" fmla="*/ 213 w 213"/>
                <a:gd name="T9" fmla="*/ 471 h 471"/>
              </a:gdLst>
              <a:ahLst/>
              <a:cxnLst>
                <a:cxn ang="0">
                  <a:pos x="T0" y="T1"/>
                </a:cxn>
                <a:cxn ang="0">
                  <a:pos x="T2" y="T3"/>
                </a:cxn>
                <a:cxn ang="0">
                  <a:pos x="T4" y="T5"/>
                </a:cxn>
                <a:cxn ang="0">
                  <a:pos x="T6" y="T7"/>
                </a:cxn>
                <a:cxn ang="0">
                  <a:pos x="T8" y="T9"/>
                </a:cxn>
              </a:cxnLst>
              <a:rect l="0" t="0" r="r" b="b"/>
              <a:pathLst>
                <a:path w="213" h="471">
                  <a:moveTo>
                    <a:pt x="213" y="471"/>
                  </a:moveTo>
                  <a:lnTo>
                    <a:pt x="0" y="349"/>
                  </a:lnTo>
                  <a:lnTo>
                    <a:pt x="0" y="0"/>
                  </a:lnTo>
                  <a:lnTo>
                    <a:pt x="213" y="124"/>
                  </a:lnTo>
                  <a:lnTo>
                    <a:pt x="213" y="471"/>
                  </a:lnTo>
                  <a:close/>
                </a:path>
              </a:pathLst>
            </a:custGeom>
            <a:solidFill>
              <a:srgbClr val="4B6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65" name="Freeform 1732"/>
            <p:cNvSpPr>
              <a:spLocks/>
            </p:cNvSpPr>
            <p:nvPr/>
          </p:nvSpPr>
          <p:spPr bwMode="auto">
            <a:xfrm>
              <a:off x="1541463" y="1852613"/>
              <a:ext cx="339725" cy="749300"/>
            </a:xfrm>
            <a:custGeom>
              <a:avLst/>
              <a:gdLst>
                <a:gd name="T0" fmla="*/ 214 w 214"/>
                <a:gd name="T1" fmla="*/ 472 h 472"/>
                <a:gd name="T2" fmla="*/ 0 w 214"/>
                <a:gd name="T3" fmla="*/ 349 h 472"/>
                <a:gd name="T4" fmla="*/ 0 w 214"/>
                <a:gd name="T5" fmla="*/ 0 h 472"/>
                <a:gd name="T6" fmla="*/ 214 w 214"/>
                <a:gd name="T7" fmla="*/ 123 h 472"/>
                <a:gd name="T8" fmla="*/ 214 w 214"/>
                <a:gd name="T9" fmla="*/ 472 h 472"/>
              </a:gdLst>
              <a:ahLst/>
              <a:cxnLst>
                <a:cxn ang="0">
                  <a:pos x="T0" y="T1"/>
                </a:cxn>
                <a:cxn ang="0">
                  <a:pos x="T2" y="T3"/>
                </a:cxn>
                <a:cxn ang="0">
                  <a:pos x="T4" y="T5"/>
                </a:cxn>
                <a:cxn ang="0">
                  <a:pos x="T6" y="T7"/>
                </a:cxn>
                <a:cxn ang="0">
                  <a:pos x="T8" y="T9"/>
                </a:cxn>
              </a:cxnLst>
              <a:rect l="0" t="0" r="r" b="b"/>
              <a:pathLst>
                <a:path w="214" h="472">
                  <a:moveTo>
                    <a:pt x="214" y="472"/>
                  </a:moveTo>
                  <a:lnTo>
                    <a:pt x="0" y="349"/>
                  </a:lnTo>
                  <a:lnTo>
                    <a:pt x="0" y="0"/>
                  </a:lnTo>
                  <a:lnTo>
                    <a:pt x="214" y="123"/>
                  </a:lnTo>
                  <a:lnTo>
                    <a:pt x="214" y="472"/>
                  </a:lnTo>
                  <a:close/>
                </a:path>
              </a:pathLst>
            </a:custGeom>
            <a:solidFill>
              <a:srgbClr val="597B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66" name="Freeform 1733"/>
            <p:cNvSpPr>
              <a:spLocks/>
            </p:cNvSpPr>
            <p:nvPr/>
          </p:nvSpPr>
          <p:spPr bwMode="auto">
            <a:xfrm>
              <a:off x="1574800" y="2014538"/>
              <a:ext cx="127000" cy="484188"/>
            </a:xfrm>
            <a:custGeom>
              <a:avLst/>
              <a:gdLst>
                <a:gd name="T0" fmla="*/ 80 w 80"/>
                <a:gd name="T1" fmla="*/ 305 h 305"/>
                <a:gd name="T2" fmla="*/ 0 w 80"/>
                <a:gd name="T3" fmla="*/ 259 h 305"/>
                <a:gd name="T4" fmla="*/ 0 w 80"/>
                <a:gd name="T5" fmla="*/ 0 h 305"/>
                <a:gd name="T6" fmla="*/ 80 w 80"/>
                <a:gd name="T7" fmla="*/ 46 h 305"/>
                <a:gd name="T8" fmla="*/ 80 w 80"/>
                <a:gd name="T9" fmla="*/ 305 h 305"/>
              </a:gdLst>
              <a:ahLst/>
              <a:cxnLst>
                <a:cxn ang="0">
                  <a:pos x="T0" y="T1"/>
                </a:cxn>
                <a:cxn ang="0">
                  <a:pos x="T2" y="T3"/>
                </a:cxn>
                <a:cxn ang="0">
                  <a:pos x="T4" y="T5"/>
                </a:cxn>
                <a:cxn ang="0">
                  <a:pos x="T6" y="T7"/>
                </a:cxn>
                <a:cxn ang="0">
                  <a:pos x="T8" y="T9"/>
                </a:cxn>
              </a:cxnLst>
              <a:rect l="0" t="0" r="r" b="b"/>
              <a:pathLst>
                <a:path w="80" h="305">
                  <a:moveTo>
                    <a:pt x="80" y="305"/>
                  </a:moveTo>
                  <a:lnTo>
                    <a:pt x="0" y="259"/>
                  </a:lnTo>
                  <a:lnTo>
                    <a:pt x="0" y="0"/>
                  </a:lnTo>
                  <a:lnTo>
                    <a:pt x="80" y="46"/>
                  </a:lnTo>
                  <a:lnTo>
                    <a:pt x="80" y="305"/>
                  </a:lnTo>
                  <a:close/>
                </a:path>
              </a:pathLst>
            </a:custGeom>
            <a:solidFill>
              <a:srgbClr val="3D54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67" name="Freeform 1734"/>
            <p:cNvSpPr>
              <a:spLocks/>
            </p:cNvSpPr>
            <p:nvPr/>
          </p:nvSpPr>
          <p:spPr bwMode="auto">
            <a:xfrm>
              <a:off x="1881188" y="1916113"/>
              <a:ext cx="225425" cy="685800"/>
            </a:xfrm>
            <a:custGeom>
              <a:avLst/>
              <a:gdLst>
                <a:gd name="T0" fmla="*/ 0 w 142"/>
                <a:gd name="T1" fmla="*/ 432 h 432"/>
                <a:gd name="T2" fmla="*/ 142 w 142"/>
                <a:gd name="T3" fmla="*/ 347 h 432"/>
                <a:gd name="T4" fmla="*/ 142 w 142"/>
                <a:gd name="T5" fmla="*/ 0 h 432"/>
                <a:gd name="T6" fmla="*/ 0 w 142"/>
                <a:gd name="T7" fmla="*/ 83 h 432"/>
                <a:gd name="T8" fmla="*/ 0 w 142"/>
                <a:gd name="T9" fmla="*/ 432 h 432"/>
              </a:gdLst>
              <a:ahLst/>
              <a:cxnLst>
                <a:cxn ang="0">
                  <a:pos x="T0" y="T1"/>
                </a:cxn>
                <a:cxn ang="0">
                  <a:pos x="T2" y="T3"/>
                </a:cxn>
                <a:cxn ang="0">
                  <a:pos x="T4" y="T5"/>
                </a:cxn>
                <a:cxn ang="0">
                  <a:pos x="T6" y="T7"/>
                </a:cxn>
                <a:cxn ang="0">
                  <a:pos x="T8" y="T9"/>
                </a:cxn>
              </a:cxnLst>
              <a:rect l="0" t="0" r="r" b="b"/>
              <a:pathLst>
                <a:path w="142" h="432">
                  <a:moveTo>
                    <a:pt x="0" y="432"/>
                  </a:moveTo>
                  <a:lnTo>
                    <a:pt x="142" y="347"/>
                  </a:lnTo>
                  <a:lnTo>
                    <a:pt x="142" y="0"/>
                  </a:lnTo>
                  <a:lnTo>
                    <a:pt x="0" y="83"/>
                  </a:lnTo>
                  <a:lnTo>
                    <a:pt x="0" y="432"/>
                  </a:lnTo>
                  <a:close/>
                </a:path>
              </a:pathLst>
            </a:custGeom>
            <a:solidFill>
              <a:srgbClr val="699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68" name="Freeform 1735"/>
            <p:cNvSpPr>
              <a:spLocks/>
            </p:cNvSpPr>
            <p:nvPr/>
          </p:nvSpPr>
          <p:spPr bwMode="auto">
            <a:xfrm>
              <a:off x="1754188" y="1968500"/>
              <a:ext cx="352425" cy="504825"/>
            </a:xfrm>
            <a:custGeom>
              <a:avLst/>
              <a:gdLst>
                <a:gd name="T0" fmla="*/ 42 w 116"/>
                <a:gd name="T1" fmla="*/ 45 h 166"/>
                <a:gd name="T2" fmla="*/ 9 w 116"/>
                <a:gd name="T3" fmla="*/ 27 h 166"/>
                <a:gd name="T4" fmla="*/ 0 w 116"/>
                <a:gd name="T5" fmla="*/ 32 h 166"/>
                <a:gd name="T6" fmla="*/ 0 w 116"/>
                <a:gd name="T7" fmla="*/ 138 h 166"/>
                <a:gd name="T8" fmla="*/ 3 w 116"/>
                <a:gd name="T9" fmla="*/ 144 h 166"/>
                <a:gd name="T10" fmla="*/ 42 w 116"/>
                <a:gd name="T11" fmla="*/ 166 h 166"/>
                <a:gd name="T12" fmla="*/ 116 w 116"/>
                <a:gd name="T13" fmla="*/ 121 h 166"/>
                <a:gd name="T14" fmla="*/ 116 w 116"/>
                <a:gd name="T15" fmla="*/ 0 h 166"/>
                <a:gd name="T16" fmla="*/ 42 w 116"/>
                <a:gd name="T17" fmla="*/ 4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66">
                  <a:moveTo>
                    <a:pt x="42" y="45"/>
                  </a:moveTo>
                  <a:cubicBezTo>
                    <a:pt x="9" y="27"/>
                    <a:pt x="9" y="27"/>
                    <a:pt x="9" y="27"/>
                  </a:cubicBezTo>
                  <a:cubicBezTo>
                    <a:pt x="5" y="24"/>
                    <a:pt x="0" y="27"/>
                    <a:pt x="0" y="32"/>
                  </a:cubicBezTo>
                  <a:cubicBezTo>
                    <a:pt x="0" y="138"/>
                    <a:pt x="0" y="138"/>
                    <a:pt x="0" y="138"/>
                  </a:cubicBezTo>
                  <a:cubicBezTo>
                    <a:pt x="0" y="140"/>
                    <a:pt x="1" y="142"/>
                    <a:pt x="3" y="144"/>
                  </a:cubicBezTo>
                  <a:cubicBezTo>
                    <a:pt x="42" y="166"/>
                    <a:pt x="42" y="166"/>
                    <a:pt x="42" y="166"/>
                  </a:cubicBezTo>
                  <a:cubicBezTo>
                    <a:pt x="116" y="121"/>
                    <a:pt x="116" y="121"/>
                    <a:pt x="116" y="121"/>
                  </a:cubicBezTo>
                  <a:cubicBezTo>
                    <a:pt x="116" y="0"/>
                    <a:pt x="116" y="0"/>
                    <a:pt x="116" y="0"/>
                  </a:cubicBezTo>
                  <a:lnTo>
                    <a:pt x="42" y="45"/>
                  </a:lnTo>
                  <a:close/>
                </a:path>
              </a:pathLst>
            </a:custGeom>
            <a:solidFill>
              <a:srgbClr val="61E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69" name="Freeform 1736"/>
            <p:cNvSpPr>
              <a:spLocks/>
            </p:cNvSpPr>
            <p:nvPr/>
          </p:nvSpPr>
          <p:spPr bwMode="auto">
            <a:xfrm>
              <a:off x="1541463" y="1719263"/>
              <a:ext cx="565150" cy="328613"/>
            </a:xfrm>
            <a:custGeom>
              <a:avLst/>
              <a:gdLst>
                <a:gd name="T0" fmla="*/ 0 w 356"/>
                <a:gd name="T1" fmla="*/ 84 h 207"/>
                <a:gd name="T2" fmla="*/ 143 w 356"/>
                <a:gd name="T3" fmla="*/ 0 h 207"/>
                <a:gd name="T4" fmla="*/ 356 w 356"/>
                <a:gd name="T5" fmla="*/ 124 h 207"/>
                <a:gd name="T6" fmla="*/ 214 w 356"/>
                <a:gd name="T7" fmla="*/ 207 h 207"/>
                <a:gd name="T8" fmla="*/ 0 w 356"/>
                <a:gd name="T9" fmla="*/ 84 h 207"/>
              </a:gdLst>
              <a:ahLst/>
              <a:cxnLst>
                <a:cxn ang="0">
                  <a:pos x="T0" y="T1"/>
                </a:cxn>
                <a:cxn ang="0">
                  <a:pos x="T2" y="T3"/>
                </a:cxn>
                <a:cxn ang="0">
                  <a:pos x="T4" y="T5"/>
                </a:cxn>
                <a:cxn ang="0">
                  <a:pos x="T6" y="T7"/>
                </a:cxn>
                <a:cxn ang="0">
                  <a:pos x="T8" y="T9"/>
                </a:cxn>
              </a:cxnLst>
              <a:rect l="0" t="0" r="r" b="b"/>
              <a:pathLst>
                <a:path w="356" h="207">
                  <a:moveTo>
                    <a:pt x="0" y="84"/>
                  </a:moveTo>
                  <a:lnTo>
                    <a:pt x="143" y="0"/>
                  </a:lnTo>
                  <a:lnTo>
                    <a:pt x="356" y="124"/>
                  </a:lnTo>
                  <a:lnTo>
                    <a:pt x="214" y="207"/>
                  </a:lnTo>
                  <a:lnTo>
                    <a:pt x="0" y="84"/>
                  </a:lnTo>
                  <a:close/>
                </a:path>
              </a:pathLst>
            </a:custGeom>
            <a:solidFill>
              <a:srgbClr val="76A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70" name="Freeform 1737"/>
            <p:cNvSpPr>
              <a:spLocks/>
            </p:cNvSpPr>
            <p:nvPr/>
          </p:nvSpPr>
          <p:spPr bwMode="auto">
            <a:xfrm>
              <a:off x="3659188" y="4186238"/>
              <a:ext cx="163513" cy="288925"/>
            </a:xfrm>
            <a:custGeom>
              <a:avLst/>
              <a:gdLst>
                <a:gd name="T0" fmla="*/ 54 w 54"/>
                <a:gd name="T1" fmla="*/ 51 h 95"/>
                <a:gd name="T2" fmla="*/ 53 w 54"/>
                <a:gd name="T3" fmla="*/ 60 h 95"/>
                <a:gd name="T4" fmla="*/ 50 w 54"/>
                <a:gd name="T5" fmla="*/ 67 h 95"/>
                <a:gd name="T6" fmla="*/ 41 w 54"/>
                <a:gd name="T7" fmla="*/ 81 h 95"/>
                <a:gd name="T8" fmla="*/ 28 w 54"/>
                <a:gd name="T9" fmla="*/ 91 h 95"/>
                <a:gd name="T10" fmla="*/ 24 w 54"/>
                <a:gd name="T11" fmla="*/ 93 h 95"/>
                <a:gd name="T12" fmla="*/ 20 w 54"/>
                <a:gd name="T13" fmla="*/ 94 h 95"/>
                <a:gd name="T14" fmla="*/ 10 w 54"/>
                <a:gd name="T15" fmla="*/ 94 h 95"/>
                <a:gd name="T16" fmla="*/ 2 w 54"/>
                <a:gd name="T17" fmla="*/ 88 h 95"/>
                <a:gd name="T18" fmla="*/ 0 w 54"/>
                <a:gd name="T19" fmla="*/ 79 h 95"/>
                <a:gd name="T20" fmla="*/ 0 w 54"/>
                <a:gd name="T21" fmla="*/ 75 h 95"/>
                <a:gd name="T22" fmla="*/ 1 w 54"/>
                <a:gd name="T23" fmla="*/ 70 h 95"/>
                <a:gd name="T24" fmla="*/ 4 w 54"/>
                <a:gd name="T25" fmla="*/ 62 h 95"/>
                <a:gd name="T26" fmla="*/ 25 w 54"/>
                <a:gd name="T27" fmla="*/ 38 h 95"/>
                <a:gd name="T28" fmla="*/ 25 w 54"/>
                <a:gd name="T29" fmla="*/ 38 h 95"/>
                <a:gd name="T30" fmla="*/ 23 w 54"/>
                <a:gd name="T31" fmla="*/ 41 h 95"/>
                <a:gd name="T32" fmla="*/ 22 w 54"/>
                <a:gd name="T33" fmla="*/ 5 h 95"/>
                <a:gd name="T34" fmla="*/ 27 w 54"/>
                <a:gd name="T35" fmla="*/ 0 h 95"/>
                <a:gd name="T36" fmla="*/ 32 w 54"/>
                <a:gd name="T37" fmla="*/ 5 h 95"/>
                <a:gd name="T38" fmla="*/ 32 w 54"/>
                <a:gd name="T39" fmla="*/ 5 h 95"/>
                <a:gd name="T40" fmla="*/ 31 w 54"/>
                <a:gd name="T41" fmla="*/ 41 h 95"/>
                <a:gd name="T42" fmla="*/ 31 w 54"/>
                <a:gd name="T43" fmla="*/ 41 h 95"/>
                <a:gd name="T44" fmla="*/ 29 w 54"/>
                <a:gd name="T45" fmla="*/ 45 h 95"/>
                <a:gd name="T46" fmla="*/ 29 w 54"/>
                <a:gd name="T47" fmla="*/ 45 h 95"/>
                <a:gd name="T48" fmla="*/ 11 w 54"/>
                <a:gd name="T49" fmla="*/ 66 h 95"/>
                <a:gd name="T50" fmla="*/ 8 w 54"/>
                <a:gd name="T51" fmla="*/ 72 h 95"/>
                <a:gd name="T52" fmla="*/ 8 w 54"/>
                <a:gd name="T53" fmla="*/ 75 h 95"/>
                <a:gd name="T54" fmla="*/ 8 w 54"/>
                <a:gd name="T55" fmla="*/ 79 h 95"/>
                <a:gd name="T56" fmla="*/ 13 w 54"/>
                <a:gd name="T57" fmla="*/ 87 h 95"/>
                <a:gd name="T58" fmla="*/ 18 w 54"/>
                <a:gd name="T59" fmla="*/ 87 h 95"/>
                <a:gd name="T60" fmla="*/ 21 w 54"/>
                <a:gd name="T61" fmla="*/ 86 h 95"/>
                <a:gd name="T62" fmla="*/ 24 w 54"/>
                <a:gd name="T63" fmla="*/ 85 h 95"/>
                <a:gd name="T64" fmla="*/ 35 w 54"/>
                <a:gd name="T65" fmla="*/ 76 h 95"/>
                <a:gd name="T66" fmla="*/ 43 w 54"/>
                <a:gd name="T67" fmla="*/ 64 h 95"/>
                <a:gd name="T68" fmla="*/ 46 w 54"/>
                <a:gd name="T69" fmla="*/ 58 h 95"/>
                <a:gd name="T70" fmla="*/ 47 w 54"/>
                <a:gd name="T71" fmla="*/ 51 h 95"/>
                <a:gd name="T72" fmla="*/ 50 w 54"/>
                <a:gd name="T73" fmla="*/ 47 h 95"/>
                <a:gd name="T74" fmla="*/ 54 w 54"/>
                <a:gd name="T75"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95">
                  <a:moveTo>
                    <a:pt x="54" y="51"/>
                  </a:moveTo>
                  <a:cubicBezTo>
                    <a:pt x="54" y="54"/>
                    <a:pt x="53" y="57"/>
                    <a:pt x="53" y="60"/>
                  </a:cubicBezTo>
                  <a:cubicBezTo>
                    <a:pt x="52" y="62"/>
                    <a:pt x="51" y="65"/>
                    <a:pt x="50" y="67"/>
                  </a:cubicBezTo>
                  <a:cubicBezTo>
                    <a:pt x="47" y="72"/>
                    <a:pt x="44" y="77"/>
                    <a:pt x="41" y="81"/>
                  </a:cubicBezTo>
                  <a:cubicBezTo>
                    <a:pt x="37" y="85"/>
                    <a:pt x="33" y="89"/>
                    <a:pt x="28" y="91"/>
                  </a:cubicBezTo>
                  <a:cubicBezTo>
                    <a:pt x="27" y="92"/>
                    <a:pt x="26" y="93"/>
                    <a:pt x="24" y="93"/>
                  </a:cubicBezTo>
                  <a:cubicBezTo>
                    <a:pt x="23" y="94"/>
                    <a:pt x="21" y="94"/>
                    <a:pt x="20" y="94"/>
                  </a:cubicBezTo>
                  <a:cubicBezTo>
                    <a:pt x="17" y="95"/>
                    <a:pt x="14" y="95"/>
                    <a:pt x="10" y="94"/>
                  </a:cubicBezTo>
                  <a:cubicBezTo>
                    <a:pt x="7" y="93"/>
                    <a:pt x="4" y="91"/>
                    <a:pt x="2" y="88"/>
                  </a:cubicBezTo>
                  <a:cubicBezTo>
                    <a:pt x="1" y="85"/>
                    <a:pt x="0" y="82"/>
                    <a:pt x="0" y="79"/>
                  </a:cubicBezTo>
                  <a:cubicBezTo>
                    <a:pt x="0" y="77"/>
                    <a:pt x="0" y="76"/>
                    <a:pt x="0" y="75"/>
                  </a:cubicBezTo>
                  <a:cubicBezTo>
                    <a:pt x="0" y="73"/>
                    <a:pt x="1" y="72"/>
                    <a:pt x="1" y="70"/>
                  </a:cubicBezTo>
                  <a:cubicBezTo>
                    <a:pt x="2" y="68"/>
                    <a:pt x="2" y="65"/>
                    <a:pt x="4" y="62"/>
                  </a:cubicBezTo>
                  <a:cubicBezTo>
                    <a:pt x="8" y="52"/>
                    <a:pt x="15" y="44"/>
                    <a:pt x="25" y="38"/>
                  </a:cubicBezTo>
                  <a:cubicBezTo>
                    <a:pt x="25" y="38"/>
                    <a:pt x="25" y="38"/>
                    <a:pt x="25" y="38"/>
                  </a:cubicBezTo>
                  <a:cubicBezTo>
                    <a:pt x="23" y="41"/>
                    <a:pt x="23" y="41"/>
                    <a:pt x="23" y="41"/>
                  </a:cubicBezTo>
                  <a:cubicBezTo>
                    <a:pt x="22" y="5"/>
                    <a:pt x="22" y="5"/>
                    <a:pt x="22" y="5"/>
                  </a:cubicBezTo>
                  <a:cubicBezTo>
                    <a:pt x="22" y="2"/>
                    <a:pt x="24" y="0"/>
                    <a:pt x="27" y="0"/>
                  </a:cubicBezTo>
                  <a:cubicBezTo>
                    <a:pt x="30" y="0"/>
                    <a:pt x="32" y="2"/>
                    <a:pt x="32" y="5"/>
                  </a:cubicBezTo>
                  <a:cubicBezTo>
                    <a:pt x="32" y="5"/>
                    <a:pt x="32" y="5"/>
                    <a:pt x="32" y="5"/>
                  </a:cubicBezTo>
                  <a:cubicBezTo>
                    <a:pt x="31" y="41"/>
                    <a:pt x="31" y="41"/>
                    <a:pt x="31" y="41"/>
                  </a:cubicBezTo>
                  <a:cubicBezTo>
                    <a:pt x="31" y="41"/>
                    <a:pt x="31" y="41"/>
                    <a:pt x="31" y="41"/>
                  </a:cubicBezTo>
                  <a:cubicBezTo>
                    <a:pt x="31" y="43"/>
                    <a:pt x="30" y="44"/>
                    <a:pt x="29" y="45"/>
                  </a:cubicBezTo>
                  <a:cubicBezTo>
                    <a:pt x="29" y="45"/>
                    <a:pt x="29" y="45"/>
                    <a:pt x="29" y="45"/>
                  </a:cubicBezTo>
                  <a:cubicBezTo>
                    <a:pt x="21" y="49"/>
                    <a:pt x="15" y="57"/>
                    <a:pt x="11" y="66"/>
                  </a:cubicBezTo>
                  <a:cubicBezTo>
                    <a:pt x="10" y="68"/>
                    <a:pt x="9" y="70"/>
                    <a:pt x="8" y="72"/>
                  </a:cubicBezTo>
                  <a:cubicBezTo>
                    <a:pt x="8" y="73"/>
                    <a:pt x="8" y="74"/>
                    <a:pt x="8" y="75"/>
                  </a:cubicBezTo>
                  <a:cubicBezTo>
                    <a:pt x="8" y="76"/>
                    <a:pt x="8" y="78"/>
                    <a:pt x="8" y="79"/>
                  </a:cubicBezTo>
                  <a:cubicBezTo>
                    <a:pt x="8" y="83"/>
                    <a:pt x="9" y="86"/>
                    <a:pt x="13" y="87"/>
                  </a:cubicBezTo>
                  <a:cubicBezTo>
                    <a:pt x="14" y="88"/>
                    <a:pt x="16" y="88"/>
                    <a:pt x="18" y="87"/>
                  </a:cubicBezTo>
                  <a:cubicBezTo>
                    <a:pt x="19" y="87"/>
                    <a:pt x="20" y="87"/>
                    <a:pt x="21" y="86"/>
                  </a:cubicBezTo>
                  <a:cubicBezTo>
                    <a:pt x="22" y="86"/>
                    <a:pt x="23" y="85"/>
                    <a:pt x="24" y="85"/>
                  </a:cubicBezTo>
                  <a:cubicBezTo>
                    <a:pt x="28" y="83"/>
                    <a:pt x="32" y="80"/>
                    <a:pt x="35" y="76"/>
                  </a:cubicBezTo>
                  <a:cubicBezTo>
                    <a:pt x="38" y="72"/>
                    <a:pt x="41" y="69"/>
                    <a:pt x="43" y="64"/>
                  </a:cubicBezTo>
                  <a:cubicBezTo>
                    <a:pt x="44" y="62"/>
                    <a:pt x="45" y="60"/>
                    <a:pt x="46" y="58"/>
                  </a:cubicBezTo>
                  <a:cubicBezTo>
                    <a:pt x="46" y="55"/>
                    <a:pt x="47" y="54"/>
                    <a:pt x="47" y="51"/>
                  </a:cubicBezTo>
                  <a:cubicBezTo>
                    <a:pt x="47" y="49"/>
                    <a:pt x="48" y="47"/>
                    <a:pt x="50" y="47"/>
                  </a:cubicBezTo>
                  <a:cubicBezTo>
                    <a:pt x="52" y="48"/>
                    <a:pt x="54" y="49"/>
                    <a:pt x="54" y="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71" name="Freeform 1738"/>
            <p:cNvSpPr>
              <a:spLocks/>
            </p:cNvSpPr>
            <p:nvPr/>
          </p:nvSpPr>
          <p:spPr bwMode="auto">
            <a:xfrm>
              <a:off x="3703638" y="4132263"/>
              <a:ext cx="79375" cy="120650"/>
            </a:xfrm>
            <a:custGeom>
              <a:avLst/>
              <a:gdLst>
                <a:gd name="T0" fmla="*/ 13 w 26"/>
                <a:gd name="T1" fmla="*/ 5 h 40"/>
                <a:gd name="T2" fmla="*/ 26 w 26"/>
                <a:gd name="T3" fmla="*/ 12 h 40"/>
                <a:gd name="T4" fmla="*/ 13 w 26"/>
                <a:gd name="T5" fmla="*/ 35 h 40"/>
                <a:gd name="T6" fmla="*/ 0 w 26"/>
                <a:gd name="T7" fmla="*/ 28 h 40"/>
                <a:gd name="T8" fmla="*/ 13 w 26"/>
                <a:gd name="T9" fmla="*/ 5 h 40"/>
              </a:gdLst>
              <a:ahLst/>
              <a:cxnLst>
                <a:cxn ang="0">
                  <a:pos x="T0" y="T1"/>
                </a:cxn>
                <a:cxn ang="0">
                  <a:pos x="T2" y="T3"/>
                </a:cxn>
                <a:cxn ang="0">
                  <a:pos x="T4" y="T5"/>
                </a:cxn>
                <a:cxn ang="0">
                  <a:pos x="T6" y="T7"/>
                </a:cxn>
                <a:cxn ang="0">
                  <a:pos x="T8" y="T9"/>
                </a:cxn>
              </a:cxnLst>
              <a:rect l="0" t="0" r="r" b="b"/>
              <a:pathLst>
                <a:path w="26" h="40">
                  <a:moveTo>
                    <a:pt x="13" y="5"/>
                  </a:moveTo>
                  <a:cubicBezTo>
                    <a:pt x="20" y="0"/>
                    <a:pt x="26" y="4"/>
                    <a:pt x="26" y="12"/>
                  </a:cubicBezTo>
                  <a:cubicBezTo>
                    <a:pt x="26" y="21"/>
                    <a:pt x="20" y="31"/>
                    <a:pt x="13" y="35"/>
                  </a:cubicBezTo>
                  <a:cubicBezTo>
                    <a:pt x="6" y="40"/>
                    <a:pt x="0" y="36"/>
                    <a:pt x="0" y="28"/>
                  </a:cubicBezTo>
                  <a:cubicBezTo>
                    <a:pt x="0" y="19"/>
                    <a:pt x="6" y="9"/>
                    <a:pt x="13" y="5"/>
                  </a:cubicBez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72" name="Freeform 1739"/>
            <p:cNvSpPr>
              <a:spLocks/>
            </p:cNvSpPr>
            <p:nvPr/>
          </p:nvSpPr>
          <p:spPr bwMode="auto">
            <a:xfrm>
              <a:off x="3695700" y="4135438"/>
              <a:ext cx="79375" cy="106363"/>
            </a:xfrm>
            <a:custGeom>
              <a:avLst/>
              <a:gdLst>
                <a:gd name="T0" fmla="*/ 23 w 26"/>
                <a:gd name="T1" fmla="*/ 1 h 35"/>
                <a:gd name="T2" fmla="*/ 14 w 26"/>
                <a:gd name="T3" fmla="*/ 2 h 35"/>
                <a:gd name="T4" fmla="*/ 1 w 26"/>
                <a:gd name="T5" fmla="*/ 26 h 35"/>
                <a:gd name="T6" fmla="*/ 4 w 26"/>
                <a:gd name="T7" fmla="*/ 34 h 35"/>
                <a:gd name="T8" fmla="*/ 7 w 26"/>
                <a:gd name="T9" fmla="*/ 35 h 35"/>
                <a:gd name="T10" fmla="*/ 3 w 26"/>
                <a:gd name="T11" fmla="*/ 27 h 35"/>
                <a:gd name="T12" fmla="*/ 16 w 26"/>
                <a:gd name="T13" fmla="*/ 4 h 35"/>
                <a:gd name="T14" fmla="*/ 26 w 26"/>
                <a:gd name="T15" fmla="*/ 3 h 35"/>
                <a:gd name="T16" fmla="*/ 23 w 26"/>
                <a:gd name="T17"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5">
                  <a:moveTo>
                    <a:pt x="23" y="1"/>
                  </a:moveTo>
                  <a:cubicBezTo>
                    <a:pt x="21" y="0"/>
                    <a:pt x="18" y="0"/>
                    <a:pt x="14" y="2"/>
                  </a:cubicBezTo>
                  <a:cubicBezTo>
                    <a:pt x="6" y="7"/>
                    <a:pt x="0" y="17"/>
                    <a:pt x="1" y="26"/>
                  </a:cubicBezTo>
                  <a:cubicBezTo>
                    <a:pt x="1" y="30"/>
                    <a:pt x="2" y="33"/>
                    <a:pt x="4" y="34"/>
                  </a:cubicBezTo>
                  <a:cubicBezTo>
                    <a:pt x="7" y="35"/>
                    <a:pt x="7" y="35"/>
                    <a:pt x="7" y="35"/>
                  </a:cubicBezTo>
                  <a:cubicBezTo>
                    <a:pt x="4" y="34"/>
                    <a:pt x="3" y="31"/>
                    <a:pt x="3" y="27"/>
                  </a:cubicBezTo>
                  <a:cubicBezTo>
                    <a:pt x="3" y="18"/>
                    <a:pt x="9" y="8"/>
                    <a:pt x="16" y="4"/>
                  </a:cubicBezTo>
                  <a:cubicBezTo>
                    <a:pt x="20" y="2"/>
                    <a:pt x="23" y="1"/>
                    <a:pt x="26" y="3"/>
                  </a:cubicBezTo>
                  <a:lnTo>
                    <a:pt x="23" y="1"/>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73" name="Freeform 1740"/>
            <p:cNvSpPr>
              <a:spLocks/>
            </p:cNvSpPr>
            <p:nvPr/>
          </p:nvSpPr>
          <p:spPr bwMode="auto">
            <a:xfrm>
              <a:off x="3394075" y="4908550"/>
              <a:ext cx="349250" cy="595313"/>
            </a:xfrm>
            <a:custGeom>
              <a:avLst/>
              <a:gdLst>
                <a:gd name="T0" fmla="*/ 220 w 220"/>
                <a:gd name="T1" fmla="*/ 375 h 375"/>
                <a:gd name="T2" fmla="*/ 2 w 220"/>
                <a:gd name="T3" fmla="*/ 249 h 375"/>
                <a:gd name="T4" fmla="*/ 0 w 220"/>
                <a:gd name="T5" fmla="*/ 0 h 375"/>
                <a:gd name="T6" fmla="*/ 218 w 220"/>
                <a:gd name="T7" fmla="*/ 126 h 375"/>
                <a:gd name="T8" fmla="*/ 220 w 220"/>
                <a:gd name="T9" fmla="*/ 375 h 375"/>
              </a:gdLst>
              <a:ahLst/>
              <a:cxnLst>
                <a:cxn ang="0">
                  <a:pos x="T0" y="T1"/>
                </a:cxn>
                <a:cxn ang="0">
                  <a:pos x="T2" y="T3"/>
                </a:cxn>
                <a:cxn ang="0">
                  <a:pos x="T4" y="T5"/>
                </a:cxn>
                <a:cxn ang="0">
                  <a:pos x="T6" y="T7"/>
                </a:cxn>
                <a:cxn ang="0">
                  <a:pos x="T8" y="T9"/>
                </a:cxn>
              </a:cxnLst>
              <a:rect l="0" t="0" r="r" b="b"/>
              <a:pathLst>
                <a:path w="220" h="375">
                  <a:moveTo>
                    <a:pt x="220" y="375"/>
                  </a:moveTo>
                  <a:lnTo>
                    <a:pt x="2" y="249"/>
                  </a:lnTo>
                  <a:lnTo>
                    <a:pt x="0" y="0"/>
                  </a:lnTo>
                  <a:lnTo>
                    <a:pt x="218" y="126"/>
                  </a:lnTo>
                  <a:lnTo>
                    <a:pt x="220" y="375"/>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74" name="Freeform 1741"/>
            <p:cNvSpPr>
              <a:spLocks/>
            </p:cNvSpPr>
            <p:nvPr/>
          </p:nvSpPr>
          <p:spPr bwMode="auto">
            <a:xfrm>
              <a:off x="3394075" y="4710113"/>
              <a:ext cx="690563" cy="398463"/>
            </a:xfrm>
            <a:custGeom>
              <a:avLst/>
              <a:gdLst>
                <a:gd name="T0" fmla="*/ 218 w 435"/>
                <a:gd name="T1" fmla="*/ 251 h 251"/>
                <a:gd name="T2" fmla="*/ 0 w 435"/>
                <a:gd name="T3" fmla="*/ 125 h 251"/>
                <a:gd name="T4" fmla="*/ 217 w 435"/>
                <a:gd name="T5" fmla="*/ 0 h 251"/>
                <a:gd name="T6" fmla="*/ 435 w 435"/>
                <a:gd name="T7" fmla="*/ 126 h 251"/>
                <a:gd name="T8" fmla="*/ 218 w 435"/>
                <a:gd name="T9" fmla="*/ 251 h 251"/>
              </a:gdLst>
              <a:ahLst/>
              <a:cxnLst>
                <a:cxn ang="0">
                  <a:pos x="T0" y="T1"/>
                </a:cxn>
                <a:cxn ang="0">
                  <a:pos x="T2" y="T3"/>
                </a:cxn>
                <a:cxn ang="0">
                  <a:pos x="T4" y="T5"/>
                </a:cxn>
                <a:cxn ang="0">
                  <a:pos x="T6" y="T7"/>
                </a:cxn>
                <a:cxn ang="0">
                  <a:pos x="T8" y="T9"/>
                </a:cxn>
              </a:cxnLst>
              <a:rect l="0" t="0" r="r" b="b"/>
              <a:pathLst>
                <a:path w="435" h="251">
                  <a:moveTo>
                    <a:pt x="218" y="251"/>
                  </a:moveTo>
                  <a:lnTo>
                    <a:pt x="0" y="125"/>
                  </a:lnTo>
                  <a:lnTo>
                    <a:pt x="217" y="0"/>
                  </a:lnTo>
                  <a:lnTo>
                    <a:pt x="435" y="126"/>
                  </a:lnTo>
                  <a:lnTo>
                    <a:pt x="218" y="251"/>
                  </a:lnTo>
                  <a:close/>
                </a:path>
              </a:pathLst>
            </a:custGeom>
            <a:solidFill>
              <a:srgbClr val="085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75" name="Freeform 1742"/>
            <p:cNvSpPr>
              <a:spLocks/>
            </p:cNvSpPr>
            <p:nvPr/>
          </p:nvSpPr>
          <p:spPr bwMode="auto">
            <a:xfrm>
              <a:off x="3740150" y="4910138"/>
              <a:ext cx="347663" cy="593725"/>
            </a:xfrm>
            <a:custGeom>
              <a:avLst/>
              <a:gdLst>
                <a:gd name="T0" fmla="*/ 217 w 219"/>
                <a:gd name="T1" fmla="*/ 0 h 374"/>
                <a:gd name="T2" fmla="*/ 219 w 219"/>
                <a:gd name="T3" fmla="*/ 250 h 374"/>
                <a:gd name="T4" fmla="*/ 2 w 219"/>
                <a:gd name="T5" fmla="*/ 374 h 374"/>
                <a:gd name="T6" fmla="*/ 0 w 219"/>
                <a:gd name="T7" fmla="*/ 125 h 374"/>
                <a:gd name="T8" fmla="*/ 217 w 219"/>
                <a:gd name="T9" fmla="*/ 0 h 374"/>
              </a:gdLst>
              <a:ahLst/>
              <a:cxnLst>
                <a:cxn ang="0">
                  <a:pos x="T0" y="T1"/>
                </a:cxn>
                <a:cxn ang="0">
                  <a:pos x="T2" y="T3"/>
                </a:cxn>
                <a:cxn ang="0">
                  <a:pos x="T4" y="T5"/>
                </a:cxn>
                <a:cxn ang="0">
                  <a:pos x="T6" y="T7"/>
                </a:cxn>
                <a:cxn ang="0">
                  <a:pos x="T8" y="T9"/>
                </a:cxn>
              </a:cxnLst>
              <a:rect l="0" t="0" r="r" b="b"/>
              <a:pathLst>
                <a:path w="219" h="374">
                  <a:moveTo>
                    <a:pt x="217" y="0"/>
                  </a:moveTo>
                  <a:lnTo>
                    <a:pt x="219" y="250"/>
                  </a:lnTo>
                  <a:lnTo>
                    <a:pt x="2" y="374"/>
                  </a:lnTo>
                  <a:lnTo>
                    <a:pt x="0" y="125"/>
                  </a:lnTo>
                  <a:lnTo>
                    <a:pt x="217" y="0"/>
                  </a:ln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76" name="Freeform 1743"/>
            <p:cNvSpPr>
              <a:spLocks/>
            </p:cNvSpPr>
            <p:nvPr/>
          </p:nvSpPr>
          <p:spPr bwMode="auto">
            <a:xfrm>
              <a:off x="3527425" y="5227638"/>
              <a:ext cx="73025" cy="93663"/>
            </a:xfrm>
            <a:custGeom>
              <a:avLst/>
              <a:gdLst>
                <a:gd name="T0" fmla="*/ 24 w 24"/>
                <a:gd name="T1" fmla="*/ 23 h 31"/>
                <a:gd name="T2" fmla="*/ 12 w 24"/>
                <a:gd name="T3" fmla="*/ 28 h 31"/>
                <a:gd name="T4" fmla="*/ 0 w 24"/>
                <a:gd name="T5" fmla="*/ 9 h 31"/>
                <a:gd name="T6" fmla="*/ 12 w 24"/>
                <a:gd name="T7" fmla="*/ 4 h 31"/>
                <a:gd name="T8" fmla="*/ 24 w 24"/>
                <a:gd name="T9" fmla="*/ 23 h 31"/>
              </a:gdLst>
              <a:ahLst/>
              <a:cxnLst>
                <a:cxn ang="0">
                  <a:pos x="T0" y="T1"/>
                </a:cxn>
                <a:cxn ang="0">
                  <a:pos x="T2" y="T3"/>
                </a:cxn>
                <a:cxn ang="0">
                  <a:pos x="T4" y="T5"/>
                </a:cxn>
                <a:cxn ang="0">
                  <a:pos x="T6" y="T7"/>
                </a:cxn>
                <a:cxn ang="0">
                  <a:pos x="T8" y="T9"/>
                </a:cxn>
              </a:cxnLst>
              <a:rect l="0" t="0" r="r" b="b"/>
              <a:pathLst>
                <a:path w="24" h="31">
                  <a:moveTo>
                    <a:pt x="24" y="23"/>
                  </a:moveTo>
                  <a:cubicBezTo>
                    <a:pt x="24" y="29"/>
                    <a:pt x="18" y="31"/>
                    <a:pt x="12" y="28"/>
                  </a:cubicBezTo>
                  <a:cubicBezTo>
                    <a:pt x="5" y="24"/>
                    <a:pt x="0" y="16"/>
                    <a:pt x="0" y="9"/>
                  </a:cubicBezTo>
                  <a:cubicBezTo>
                    <a:pt x="0" y="2"/>
                    <a:pt x="5" y="0"/>
                    <a:pt x="12" y="4"/>
                  </a:cubicBezTo>
                  <a:cubicBezTo>
                    <a:pt x="18" y="8"/>
                    <a:pt x="24" y="16"/>
                    <a:pt x="24" y="23"/>
                  </a:cubicBezTo>
                  <a:close/>
                </a:path>
              </a:pathLst>
            </a:custGeom>
            <a:solidFill>
              <a:srgbClr val="08C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77" name="Freeform 1744"/>
            <p:cNvSpPr>
              <a:spLocks/>
            </p:cNvSpPr>
            <p:nvPr/>
          </p:nvSpPr>
          <p:spPr bwMode="auto">
            <a:xfrm>
              <a:off x="3490913" y="5178425"/>
              <a:ext cx="146050" cy="103188"/>
            </a:xfrm>
            <a:custGeom>
              <a:avLst/>
              <a:gdLst>
                <a:gd name="T0" fmla="*/ 44 w 48"/>
                <a:gd name="T1" fmla="*/ 33 h 34"/>
                <a:gd name="T2" fmla="*/ 41 w 48"/>
                <a:gd name="T3" fmla="*/ 30 h 34"/>
                <a:gd name="T4" fmla="*/ 6 w 48"/>
                <a:gd name="T5" fmla="*/ 10 h 34"/>
                <a:gd name="T6" fmla="*/ 1 w 48"/>
                <a:gd name="T7" fmla="*/ 7 h 34"/>
                <a:gd name="T8" fmla="*/ 1 w 48"/>
                <a:gd name="T9" fmla="*/ 2 h 34"/>
                <a:gd name="T10" fmla="*/ 24 w 48"/>
                <a:gd name="T11" fmla="*/ 6 h 34"/>
                <a:gd name="T12" fmla="*/ 46 w 48"/>
                <a:gd name="T13" fmla="*/ 28 h 34"/>
                <a:gd name="T14" fmla="*/ 47 w 48"/>
                <a:gd name="T15" fmla="*/ 33 h 34"/>
                <a:gd name="T16" fmla="*/ 44 w 48"/>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4">
                  <a:moveTo>
                    <a:pt x="44" y="33"/>
                  </a:moveTo>
                  <a:cubicBezTo>
                    <a:pt x="43" y="32"/>
                    <a:pt x="42" y="32"/>
                    <a:pt x="41" y="30"/>
                  </a:cubicBezTo>
                  <a:cubicBezTo>
                    <a:pt x="32" y="16"/>
                    <a:pt x="16" y="7"/>
                    <a:pt x="6" y="10"/>
                  </a:cubicBezTo>
                  <a:cubicBezTo>
                    <a:pt x="5" y="11"/>
                    <a:pt x="2" y="9"/>
                    <a:pt x="1" y="7"/>
                  </a:cubicBezTo>
                  <a:cubicBezTo>
                    <a:pt x="0" y="5"/>
                    <a:pt x="0" y="2"/>
                    <a:pt x="1" y="2"/>
                  </a:cubicBezTo>
                  <a:cubicBezTo>
                    <a:pt x="7" y="0"/>
                    <a:pt x="15" y="1"/>
                    <a:pt x="24" y="6"/>
                  </a:cubicBezTo>
                  <a:cubicBezTo>
                    <a:pt x="32" y="11"/>
                    <a:pt x="40" y="19"/>
                    <a:pt x="46" y="28"/>
                  </a:cubicBezTo>
                  <a:cubicBezTo>
                    <a:pt x="48" y="30"/>
                    <a:pt x="48" y="33"/>
                    <a:pt x="47" y="33"/>
                  </a:cubicBezTo>
                  <a:cubicBezTo>
                    <a:pt x="46" y="34"/>
                    <a:pt x="45" y="33"/>
                    <a:pt x="44" y="33"/>
                  </a:cubicBezTo>
                  <a:close/>
                </a:path>
              </a:pathLst>
            </a:custGeom>
            <a:solidFill>
              <a:srgbClr val="08C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78" name="Freeform 1745"/>
            <p:cNvSpPr>
              <a:spLocks/>
            </p:cNvSpPr>
            <p:nvPr/>
          </p:nvSpPr>
          <p:spPr bwMode="auto">
            <a:xfrm>
              <a:off x="3467100" y="5132388"/>
              <a:ext cx="195263" cy="134938"/>
            </a:xfrm>
            <a:custGeom>
              <a:avLst/>
              <a:gdLst>
                <a:gd name="T0" fmla="*/ 60 w 64"/>
                <a:gd name="T1" fmla="*/ 43 h 44"/>
                <a:gd name="T2" fmla="*/ 57 w 64"/>
                <a:gd name="T3" fmla="*/ 41 h 44"/>
                <a:gd name="T4" fmla="*/ 32 w 64"/>
                <a:gd name="T5" fmla="*/ 16 h 44"/>
                <a:gd name="T6" fmla="*/ 7 w 64"/>
                <a:gd name="T7" fmla="*/ 11 h 44"/>
                <a:gd name="T8" fmla="*/ 2 w 64"/>
                <a:gd name="T9" fmla="*/ 8 h 44"/>
                <a:gd name="T10" fmla="*/ 2 w 64"/>
                <a:gd name="T11" fmla="*/ 3 h 44"/>
                <a:gd name="T12" fmla="*/ 32 w 64"/>
                <a:gd name="T13" fmla="*/ 9 h 44"/>
                <a:gd name="T14" fmla="*/ 62 w 64"/>
                <a:gd name="T15" fmla="*/ 38 h 44"/>
                <a:gd name="T16" fmla="*/ 62 w 64"/>
                <a:gd name="T17" fmla="*/ 43 h 44"/>
                <a:gd name="T18" fmla="*/ 60 w 64"/>
                <a:gd name="T19"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44">
                  <a:moveTo>
                    <a:pt x="60" y="43"/>
                  </a:moveTo>
                  <a:cubicBezTo>
                    <a:pt x="59" y="42"/>
                    <a:pt x="58" y="42"/>
                    <a:pt x="57" y="41"/>
                  </a:cubicBezTo>
                  <a:cubicBezTo>
                    <a:pt x="50" y="30"/>
                    <a:pt x="41" y="21"/>
                    <a:pt x="32" y="16"/>
                  </a:cubicBezTo>
                  <a:cubicBezTo>
                    <a:pt x="23" y="11"/>
                    <a:pt x="14" y="9"/>
                    <a:pt x="7" y="11"/>
                  </a:cubicBezTo>
                  <a:cubicBezTo>
                    <a:pt x="5" y="12"/>
                    <a:pt x="3" y="10"/>
                    <a:pt x="2" y="8"/>
                  </a:cubicBezTo>
                  <a:cubicBezTo>
                    <a:pt x="0" y="6"/>
                    <a:pt x="0" y="3"/>
                    <a:pt x="2" y="3"/>
                  </a:cubicBezTo>
                  <a:cubicBezTo>
                    <a:pt x="10" y="0"/>
                    <a:pt x="21" y="2"/>
                    <a:pt x="32" y="9"/>
                  </a:cubicBezTo>
                  <a:cubicBezTo>
                    <a:pt x="43" y="15"/>
                    <a:pt x="54" y="26"/>
                    <a:pt x="62" y="38"/>
                  </a:cubicBezTo>
                  <a:cubicBezTo>
                    <a:pt x="64" y="40"/>
                    <a:pt x="64" y="43"/>
                    <a:pt x="62" y="43"/>
                  </a:cubicBezTo>
                  <a:cubicBezTo>
                    <a:pt x="62" y="44"/>
                    <a:pt x="61" y="44"/>
                    <a:pt x="60" y="43"/>
                  </a:cubicBezTo>
                  <a:close/>
                </a:path>
              </a:pathLst>
            </a:custGeom>
            <a:solidFill>
              <a:srgbClr val="08C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79" name="Freeform 1746"/>
            <p:cNvSpPr>
              <a:spLocks/>
            </p:cNvSpPr>
            <p:nvPr/>
          </p:nvSpPr>
          <p:spPr bwMode="auto">
            <a:xfrm>
              <a:off x="3446463" y="5091113"/>
              <a:ext cx="236538" cy="157163"/>
            </a:xfrm>
            <a:custGeom>
              <a:avLst/>
              <a:gdLst>
                <a:gd name="T0" fmla="*/ 74 w 78"/>
                <a:gd name="T1" fmla="*/ 52 h 52"/>
                <a:gd name="T2" fmla="*/ 71 w 78"/>
                <a:gd name="T3" fmla="*/ 49 h 52"/>
                <a:gd name="T4" fmla="*/ 39 w 78"/>
                <a:gd name="T5" fmla="*/ 18 h 52"/>
                <a:gd name="T6" fmla="*/ 6 w 78"/>
                <a:gd name="T7" fmla="*/ 12 h 52"/>
                <a:gd name="T8" fmla="*/ 1 w 78"/>
                <a:gd name="T9" fmla="*/ 8 h 52"/>
                <a:gd name="T10" fmla="*/ 1 w 78"/>
                <a:gd name="T11" fmla="*/ 3 h 52"/>
                <a:gd name="T12" fmla="*/ 39 w 78"/>
                <a:gd name="T13" fmla="*/ 10 h 52"/>
                <a:gd name="T14" fmla="*/ 76 w 78"/>
                <a:gd name="T15" fmla="*/ 47 h 52"/>
                <a:gd name="T16" fmla="*/ 77 w 78"/>
                <a:gd name="T17" fmla="*/ 52 h 52"/>
                <a:gd name="T18" fmla="*/ 74 w 78"/>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52">
                  <a:moveTo>
                    <a:pt x="74" y="52"/>
                  </a:moveTo>
                  <a:cubicBezTo>
                    <a:pt x="73" y="51"/>
                    <a:pt x="72" y="50"/>
                    <a:pt x="71" y="49"/>
                  </a:cubicBezTo>
                  <a:cubicBezTo>
                    <a:pt x="62" y="36"/>
                    <a:pt x="51" y="25"/>
                    <a:pt x="39" y="18"/>
                  </a:cubicBezTo>
                  <a:cubicBezTo>
                    <a:pt x="27" y="11"/>
                    <a:pt x="15" y="9"/>
                    <a:pt x="6" y="12"/>
                  </a:cubicBezTo>
                  <a:cubicBezTo>
                    <a:pt x="5" y="12"/>
                    <a:pt x="2" y="11"/>
                    <a:pt x="1" y="8"/>
                  </a:cubicBezTo>
                  <a:cubicBezTo>
                    <a:pt x="0" y="6"/>
                    <a:pt x="0" y="4"/>
                    <a:pt x="1" y="3"/>
                  </a:cubicBezTo>
                  <a:cubicBezTo>
                    <a:pt x="12" y="0"/>
                    <a:pt x="25" y="2"/>
                    <a:pt x="39" y="10"/>
                  </a:cubicBezTo>
                  <a:cubicBezTo>
                    <a:pt x="53" y="18"/>
                    <a:pt x="66" y="31"/>
                    <a:pt x="76" y="47"/>
                  </a:cubicBezTo>
                  <a:cubicBezTo>
                    <a:pt x="78" y="49"/>
                    <a:pt x="78" y="51"/>
                    <a:pt x="77" y="52"/>
                  </a:cubicBezTo>
                  <a:cubicBezTo>
                    <a:pt x="76" y="52"/>
                    <a:pt x="75" y="52"/>
                    <a:pt x="74" y="52"/>
                  </a:cubicBezTo>
                  <a:close/>
                </a:path>
              </a:pathLst>
            </a:custGeom>
            <a:solidFill>
              <a:srgbClr val="08C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80" name="Freeform 1747"/>
            <p:cNvSpPr>
              <a:spLocks/>
            </p:cNvSpPr>
            <p:nvPr/>
          </p:nvSpPr>
          <p:spPr bwMode="auto">
            <a:xfrm>
              <a:off x="3381375" y="4438650"/>
              <a:ext cx="371475" cy="481013"/>
            </a:xfrm>
            <a:custGeom>
              <a:avLst/>
              <a:gdLst>
                <a:gd name="T0" fmla="*/ 4 w 122"/>
                <a:gd name="T1" fmla="*/ 158 h 158"/>
                <a:gd name="T2" fmla="*/ 2 w 122"/>
                <a:gd name="T3" fmla="*/ 157 h 158"/>
                <a:gd name="T4" fmla="*/ 1 w 122"/>
                <a:gd name="T5" fmla="*/ 152 h 158"/>
                <a:gd name="T6" fmla="*/ 115 w 122"/>
                <a:gd name="T7" fmla="*/ 2 h 158"/>
                <a:gd name="T8" fmla="*/ 120 w 122"/>
                <a:gd name="T9" fmla="*/ 2 h 158"/>
                <a:gd name="T10" fmla="*/ 121 w 122"/>
                <a:gd name="T11" fmla="*/ 7 h 158"/>
                <a:gd name="T12" fmla="*/ 7 w 122"/>
                <a:gd name="T13" fmla="*/ 157 h 158"/>
                <a:gd name="T14" fmla="*/ 4 w 122"/>
                <a:gd name="T15" fmla="*/ 158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58">
                  <a:moveTo>
                    <a:pt x="4" y="158"/>
                  </a:moveTo>
                  <a:cubicBezTo>
                    <a:pt x="4" y="158"/>
                    <a:pt x="3" y="158"/>
                    <a:pt x="2" y="157"/>
                  </a:cubicBezTo>
                  <a:cubicBezTo>
                    <a:pt x="0" y="156"/>
                    <a:pt x="0" y="154"/>
                    <a:pt x="1" y="152"/>
                  </a:cubicBezTo>
                  <a:cubicBezTo>
                    <a:pt x="115" y="2"/>
                    <a:pt x="115" y="2"/>
                    <a:pt x="115" y="2"/>
                  </a:cubicBezTo>
                  <a:cubicBezTo>
                    <a:pt x="116" y="1"/>
                    <a:pt x="119" y="0"/>
                    <a:pt x="120" y="2"/>
                  </a:cubicBezTo>
                  <a:cubicBezTo>
                    <a:pt x="122" y="3"/>
                    <a:pt x="122" y="5"/>
                    <a:pt x="121" y="7"/>
                  </a:cubicBezTo>
                  <a:cubicBezTo>
                    <a:pt x="7" y="157"/>
                    <a:pt x="7" y="157"/>
                    <a:pt x="7" y="157"/>
                  </a:cubicBezTo>
                  <a:cubicBezTo>
                    <a:pt x="7" y="158"/>
                    <a:pt x="6" y="158"/>
                    <a:pt x="4" y="158"/>
                  </a:cubicBezTo>
                  <a:close/>
                </a:path>
              </a:pathLst>
            </a:custGeom>
            <a:solidFill>
              <a:srgbClr val="C49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81" name="Freeform 1748"/>
            <p:cNvSpPr>
              <a:spLocks/>
            </p:cNvSpPr>
            <p:nvPr/>
          </p:nvSpPr>
          <p:spPr bwMode="auto">
            <a:xfrm>
              <a:off x="3729038" y="4438650"/>
              <a:ext cx="371475" cy="484188"/>
            </a:xfrm>
            <a:custGeom>
              <a:avLst/>
              <a:gdLst>
                <a:gd name="T0" fmla="*/ 117 w 122"/>
                <a:gd name="T1" fmla="*/ 159 h 159"/>
                <a:gd name="T2" fmla="*/ 114 w 122"/>
                <a:gd name="T3" fmla="*/ 158 h 159"/>
                <a:gd name="T4" fmla="*/ 1 w 122"/>
                <a:gd name="T5" fmla="*/ 7 h 159"/>
                <a:gd name="T6" fmla="*/ 2 w 122"/>
                <a:gd name="T7" fmla="*/ 2 h 159"/>
                <a:gd name="T8" fmla="*/ 7 w 122"/>
                <a:gd name="T9" fmla="*/ 2 h 159"/>
                <a:gd name="T10" fmla="*/ 120 w 122"/>
                <a:gd name="T11" fmla="*/ 153 h 159"/>
                <a:gd name="T12" fmla="*/ 120 w 122"/>
                <a:gd name="T13" fmla="*/ 158 h 159"/>
                <a:gd name="T14" fmla="*/ 117 w 122"/>
                <a:gd name="T15" fmla="*/ 159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59">
                  <a:moveTo>
                    <a:pt x="117" y="159"/>
                  </a:moveTo>
                  <a:cubicBezTo>
                    <a:pt x="116" y="159"/>
                    <a:pt x="115" y="159"/>
                    <a:pt x="114" y="158"/>
                  </a:cubicBezTo>
                  <a:cubicBezTo>
                    <a:pt x="1" y="7"/>
                    <a:pt x="1" y="7"/>
                    <a:pt x="1" y="7"/>
                  </a:cubicBezTo>
                  <a:cubicBezTo>
                    <a:pt x="0" y="5"/>
                    <a:pt x="0" y="3"/>
                    <a:pt x="2" y="2"/>
                  </a:cubicBezTo>
                  <a:cubicBezTo>
                    <a:pt x="3" y="0"/>
                    <a:pt x="6" y="1"/>
                    <a:pt x="7" y="2"/>
                  </a:cubicBezTo>
                  <a:cubicBezTo>
                    <a:pt x="120" y="153"/>
                    <a:pt x="120" y="153"/>
                    <a:pt x="120" y="153"/>
                  </a:cubicBezTo>
                  <a:cubicBezTo>
                    <a:pt x="122" y="155"/>
                    <a:pt x="121" y="157"/>
                    <a:pt x="120" y="158"/>
                  </a:cubicBezTo>
                  <a:cubicBezTo>
                    <a:pt x="119" y="159"/>
                    <a:pt x="118" y="159"/>
                    <a:pt x="117" y="159"/>
                  </a:cubicBezTo>
                  <a:close/>
                </a:path>
              </a:pathLst>
            </a:custGeom>
            <a:solidFill>
              <a:srgbClr val="A97C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82" name="Freeform 1749"/>
            <p:cNvSpPr>
              <a:spLocks/>
            </p:cNvSpPr>
            <p:nvPr/>
          </p:nvSpPr>
          <p:spPr bwMode="auto">
            <a:xfrm>
              <a:off x="3729038" y="4441825"/>
              <a:ext cx="23813" cy="679450"/>
            </a:xfrm>
            <a:custGeom>
              <a:avLst/>
              <a:gdLst>
                <a:gd name="T0" fmla="*/ 4 w 8"/>
                <a:gd name="T1" fmla="*/ 223 h 223"/>
                <a:gd name="T2" fmla="*/ 0 w 8"/>
                <a:gd name="T3" fmla="*/ 219 h 223"/>
                <a:gd name="T4" fmla="*/ 0 w 8"/>
                <a:gd name="T5" fmla="*/ 4 h 223"/>
                <a:gd name="T6" fmla="*/ 4 w 8"/>
                <a:gd name="T7" fmla="*/ 0 h 223"/>
                <a:gd name="T8" fmla="*/ 4 w 8"/>
                <a:gd name="T9" fmla="*/ 0 h 223"/>
                <a:gd name="T10" fmla="*/ 8 w 8"/>
                <a:gd name="T11" fmla="*/ 4 h 223"/>
                <a:gd name="T12" fmla="*/ 8 w 8"/>
                <a:gd name="T13" fmla="*/ 219 h 223"/>
                <a:gd name="T14" fmla="*/ 4 w 8"/>
                <a:gd name="T15" fmla="*/ 223 h 223"/>
                <a:gd name="T16" fmla="*/ 4 w 8"/>
                <a:gd name="T1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23">
                  <a:moveTo>
                    <a:pt x="4" y="223"/>
                  </a:moveTo>
                  <a:cubicBezTo>
                    <a:pt x="2" y="223"/>
                    <a:pt x="0" y="222"/>
                    <a:pt x="0" y="219"/>
                  </a:cubicBezTo>
                  <a:cubicBezTo>
                    <a:pt x="0" y="4"/>
                    <a:pt x="0" y="4"/>
                    <a:pt x="0" y="4"/>
                  </a:cubicBezTo>
                  <a:cubicBezTo>
                    <a:pt x="0" y="2"/>
                    <a:pt x="2" y="0"/>
                    <a:pt x="4" y="0"/>
                  </a:cubicBezTo>
                  <a:cubicBezTo>
                    <a:pt x="4" y="0"/>
                    <a:pt x="4" y="0"/>
                    <a:pt x="4" y="0"/>
                  </a:cubicBezTo>
                  <a:cubicBezTo>
                    <a:pt x="6" y="0"/>
                    <a:pt x="8" y="2"/>
                    <a:pt x="8" y="4"/>
                  </a:cubicBezTo>
                  <a:cubicBezTo>
                    <a:pt x="8" y="219"/>
                    <a:pt x="8" y="219"/>
                    <a:pt x="8" y="219"/>
                  </a:cubicBezTo>
                  <a:cubicBezTo>
                    <a:pt x="8" y="222"/>
                    <a:pt x="6" y="223"/>
                    <a:pt x="4" y="223"/>
                  </a:cubicBezTo>
                  <a:cubicBezTo>
                    <a:pt x="4" y="223"/>
                    <a:pt x="4" y="223"/>
                    <a:pt x="4" y="223"/>
                  </a:cubicBezTo>
                  <a:close/>
                </a:path>
              </a:pathLst>
            </a:custGeom>
            <a:solidFill>
              <a:srgbClr val="A97C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922" name="Group 1921"/>
          <p:cNvGrpSpPr/>
          <p:nvPr/>
        </p:nvGrpSpPr>
        <p:grpSpPr>
          <a:xfrm>
            <a:off x="6090712" y="2791064"/>
            <a:ext cx="1197732" cy="1906916"/>
            <a:chOff x="8120949" y="3721419"/>
            <a:chExt cx="1596976" cy="2542554"/>
          </a:xfrm>
        </p:grpSpPr>
        <p:sp>
          <p:nvSpPr>
            <p:cNvPr id="1785" name="Freeform 73"/>
            <p:cNvSpPr>
              <a:spLocks noEditPoints="1"/>
            </p:cNvSpPr>
            <p:nvPr/>
          </p:nvSpPr>
          <p:spPr bwMode="auto">
            <a:xfrm>
              <a:off x="8120949" y="3758670"/>
              <a:ext cx="739270" cy="1893066"/>
            </a:xfrm>
            <a:custGeom>
              <a:avLst/>
              <a:gdLst>
                <a:gd name="T0" fmla="*/ 2641 w 2709"/>
                <a:gd name="T1" fmla="*/ 5 h 6938"/>
                <a:gd name="T2" fmla="*/ 2561 w 2709"/>
                <a:gd name="T3" fmla="*/ 68 h 6938"/>
                <a:gd name="T4" fmla="*/ 2484 w 2709"/>
                <a:gd name="T5" fmla="*/ 708 h 6938"/>
                <a:gd name="T6" fmla="*/ 770 w 2709"/>
                <a:gd name="T7" fmla="*/ 1697 h 6938"/>
                <a:gd name="T8" fmla="*/ 834 w 2709"/>
                <a:gd name="T9" fmla="*/ 1165 h 6938"/>
                <a:gd name="T10" fmla="*/ 771 w 2709"/>
                <a:gd name="T11" fmla="*/ 1085 h 6938"/>
                <a:gd name="T12" fmla="*/ 691 w 2709"/>
                <a:gd name="T13" fmla="*/ 1148 h 6938"/>
                <a:gd name="T14" fmla="*/ 611 w 2709"/>
                <a:gd name="T15" fmla="*/ 1811 h 6938"/>
                <a:gd name="T16" fmla="*/ 608 w 2709"/>
                <a:gd name="T17" fmla="*/ 1838 h 6938"/>
                <a:gd name="T18" fmla="*/ 478 w 2709"/>
                <a:gd name="T19" fmla="*/ 2922 h 6938"/>
                <a:gd name="T20" fmla="*/ 475 w 2709"/>
                <a:gd name="T21" fmla="*/ 2946 h 6938"/>
                <a:gd name="T22" fmla="*/ 344 w 2709"/>
                <a:gd name="T23" fmla="*/ 4033 h 6938"/>
                <a:gd name="T24" fmla="*/ 341 w 2709"/>
                <a:gd name="T25" fmla="*/ 4055 h 6938"/>
                <a:gd name="T26" fmla="*/ 210 w 2709"/>
                <a:gd name="T27" fmla="*/ 5144 h 6938"/>
                <a:gd name="T28" fmla="*/ 208 w 2709"/>
                <a:gd name="T29" fmla="*/ 5163 h 6938"/>
                <a:gd name="T30" fmla="*/ 77 w 2709"/>
                <a:gd name="T31" fmla="*/ 6257 h 6938"/>
                <a:gd name="T32" fmla="*/ 75 w 2709"/>
                <a:gd name="T33" fmla="*/ 6270 h 6938"/>
                <a:gd name="T34" fmla="*/ 5 w 2709"/>
                <a:gd name="T35" fmla="*/ 6857 h 6938"/>
                <a:gd name="T36" fmla="*/ 68 w 2709"/>
                <a:gd name="T37" fmla="*/ 6937 h 6938"/>
                <a:gd name="T38" fmla="*/ 76 w 2709"/>
                <a:gd name="T39" fmla="*/ 6938 h 6938"/>
                <a:gd name="T40" fmla="*/ 148 w 2709"/>
                <a:gd name="T41" fmla="*/ 6874 h 6938"/>
                <a:gd name="T42" fmla="*/ 215 w 2709"/>
                <a:gd name="T43" fmla="*/ 6316 h 6938"/>
                <a:gd name="T44" fmla="*/ 1929 w 2709"/>
                <a:gd name="T45" fmla="*/ 5327 h 6938"/>
                <a:gd name="T46" fmla="*/ 1874 w 2709"/>
                <a:gd name="T47" fmla="*/ 5777 h 6938"/>
                <a:gd name="T48" fmla="*/ 1938 w 2709"/>
                <a:gd name="T49" fmla="*/ 5858 h 6938"/>
                <a:gd name="T50" fmla="*/ 1946 w 2709"/>
                <a:gd name="T51" fmla="*/ 5858 h 6938"/>
                <a:gd name="T52" fmla="*/ 2018 w 2709"/>
                <a:gd name="T53" fmla="*/ 5795 h 6938"/>
                <a:gd name="T54" fmla="*/ 2704 w 2709"/>
                <a:gd name="T55" fmla="*/ 86 h 6938"/>
                <a:gd name="T56" fmla="*/ 2641 w 2709"/>
                <a:gd name="T57" fmla="*/ 5 h 6938"/>
                <a:gd name="T58" fmla="*/ 2084 w 2709"/>
                <a:gd name="T59" fmla="*/ 4038 h 6938"/>
                <a:gd name="T60" fmla="*/ 370 w 2709"/>
                <a:gd name="T61" fmla="*/ 5027 h 6938"/>
                <a:gd name="T62" fmla="*/ 482 w 2709"/>
                <a:gd name="T63" fmla="*/ 4096 h 6938"/>
                <a:gd name="T64" fmla="*/ 2196 w 2709"/>
                <a:gd name="T65" fmla="*/ 3107 h 6938"/>
                <a:gd name="T66" fmla="*/ 2084 w 2709"/>
                <a:gd name="T67" fmla="*/ 4038 h 6938"/>
                <a:gd name="T68" fmla="*/ 2217 w 2709"/>
                <a:gd name="T69" fmla="*/ 2928 h 6938"/>
                <a:gd name="T70" fmla="*/ 503 w 2709"/>
                <a:gd name="T71" fmla="*/ 3917 h 6938"/>
                <a:gd name="T72" fmla="*/ 615 w 2709"/>
                <a:gd name="T73" fmla="*/ 2986 h 6938"/>
                <a:gd name="T74" fmla="*/ 2329 w 2709"/>
                <a:gd name="T75" fmla="*/ 1997 h 6938"/>
                <a:gd name="T76" fmla="*/ 2217 w 2709"/>
                <a:gd name="T77" fmla="*/ 2928 h 6938"/>
                <a:gd name="T78" fmla="*/ 2462 w 2709"/>
                <a:gd name="T79" fmla="*/ 887 h 6938"/>
                <a:gd name="T80" fmla="*/ 2351 w 2709"/>
                <a:gd name="T81" fmla="*/ 1818 h 6938"/>
                <a:gd name="T82" fmla="*/ 637 w 2709"/>
                <a:gd name="T83" fmla="*/ 2807 h 6938"/>
                <a:gd name="T84" fmla="*/ 749 w 2709"/>
                <a:gd name="T85" fmla="*/ 1876 h 6938"/>
                <a:gd name="T86" fmla="*/ 2462 w 2709"/>
                <a:gd name="T87" fmla="*/ 887 h 6938"/>
                <a:gd name="T88" fmla="*/ 237 w 2709"/>
                <a:gd name="T89" fmla="*/ 6137 h 6938"/>
                <a:gd name="T90" fmla="*/ 348 w 2709"/>
                <a:gd name="T91" fmla="*/ 5206 h 6938"/>
                <a:gd name="T92" fmla="*/ 2062 w 2709"/>
                <a:gd name="T93" fmla="*/ 4217 h 6938"/>
                <a:gd name="T94" fmla="*/ 1950 w 2709"/>
                <a:gd name="T95" fmla="*/ 5148 h 6938"/>
                <a:gd name="T96" fmla="*/ 237 w 2709"/>
                <a:gd name="T97" fmla="*/ 6137 h 6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9" h="6938">
                  <a:moveTo>
                    <a:pt x="2641" y="5"/>
                  </a:moveTo>
                  <a:cubicBezTo>
                    <a:pt x="2602" y="0"/>
                    <a:pt x="2566" y="29"/>
                    <a:pt x="2561" y="68"/>
                  </a:cubicBezTo>
                  <a:cubicBezTo>
                    <a:pt x="2484" y="708"/>
                    <a:pt x="2484" y="708"/>
                    <a:pt x="2484" y="708"/>
                  </a:cubicBezTo>
                  <a:cubicBezTo>
                    <a:pt x="770" y="1697"/>
                    <a:pt x="770" y="1697"/>
                    <a:pt x="770" y="1697"/>
                  </a:cubicBezTo>
                  <a:cubicBezTo>
                    <a:pt x="834" y="1165"/>
                    <a:pt x="834" y="1165"/>
                    <a:pt x="834" y="1165"/>
                  </a:cubicBezTo>
                  <a:cubicBezTo>
                    <a:pt x="839" y="1126"/>
                    <a:pt x="811" y="1090"/>
                    <a:pt x="771" y="1085"/>
                  </a:cubicBezTo>
                  <a:cubicBezTo>
                    <a:pt x="732" y="1080"/>
                    <a:pt x="696" y="1108"/>
                    <a:pt x="691" y="1148"/>
                  </a:cubicBezTo>
                  <a:cubicBezTo>
                    <a:pt x="611" y="1811"/>
                    <a:pt x="611" y="1811"/>
                    <a:pt x="611" y="1811"/>
                  </a:cubicBezTo>
                  <a:cubicBezTo>
                    <a:pt x="609" y="1819"/>
                    <a:pt x="607" y="1829"/>
                    <a:pt x="608" y="1838"/>
                  </a:cubicBezTo>
                  <a:cubicBezTo>
                    <a:pt x="478" y="2922"/>
                    <a:pt x="478" y="2922"/>
                    <a:pt x="478" y="2922"/>
                  </a:cubicBezTo>
                  <a:cubicBezTo>
                    <a:pt x="475" y="2930"/>
                    <a:pt x="474" y="2938"/>
                    <a:pt x="475" y="2946"/>
                  </a:cubicBezTo>
                  <a:cubicBezTo>
                    <a:pt x="344" y="4033"/>
                    <a:pt x="344" y="4033"/>
                    <a:pt x="344" y="4033"/>
                  </a:cubicBezTo>
                  <a:cubicBezTo>
                    <a:pt x="342" y="4040"/>
                    <a:pt x="341" y="4047"/>
                    <a:pt x="341" y="4055"/>
                  </a:cubicBezTo>
                  <a:cubicBezTo>
                    <a:pt x="210" y="5144"/>
                    <a:pt x="210" y="5144"/>
                    <a:pt x="210" y="5144"/>
                  </a:cubicBezTo>
                  <a:cubicBezTo>
                    <a:pt x="209" y="5150"/>
                    <a:pt x="208" y="5157"/>
                    <a:pt x="208" y="5163"/>
                  </a:cubicBezTo>
                  <a:cubicBezTo>
                    <a:pt x="77" y="6257"/>
                    <a:pt x="77" y="6257"/>
                    <a:pt x="77" y="6257"/>
                  </a:cubicBezTo>
                  <a:cubicBezTo>
                    <a:pt x="76" y="6261"/>
                    <a:pt x="75" y="6266"/>
                    <a:pt x="75" y="6270"/>
                  </a:cubicBezTo>
                  <a:cubicBezTo>
                    <a:pt x="5" y="6857"/>
                    <a:pt x="5" y="6857"/>
                    <a:pt x="5" y="6857"/>
                  </a:cubicBezTo>
                  <a:cubicBezTo>
                    <a:pt x="0" y="6897"/>
                    <a:pt x="28" y="6933"/>
                    <a:pt x="68" y="6937"/>
                  </a:cubicBezTo>
                  <a:cubicBezTo>
                    <a:pt x="71" y="6938"/>
                    <a:pt x="73" y="6938"/>
                    <a:pt x="76" y="6938"/>
                  </a:cubicBezTo>
                  <a:cubicBezTo>
                    <a:pt x="112" y="6938"/>
                    <a:pt x="144" y="6911"/>
                    <a:pt x="148" y="6874"/>
                  </a:cubicBezTo>
                  <a:cubicBezTo>
                    <a:pt x="215" y="6316"/>
                    <a:pt x="215" y="6316"/>
                    <a:pt x="215" y="6316"/>
                  </a:cubicBezTo>
                  <a:cubicBezTo>
                    <a:pt x="1929" y="5327"/>
                    <a:pt x="1929" y="5327"/>
                    <a:pt x="1929" y="5327"/>
                  </a:cubicBezTo>
                  <a:cubicBezTo>
                    <a:pt x="1874" y="5777"/>
                    <a:pt x="1874" y="5777"/>
                    <a:pt x="1874" y="5777"/>
                  </a:cubicBezTo>
                  <a:cubicBezTo>
                    <a:pt x="1870" y="5817"/>
                    <a:pt x="1898" y="5853"/>
                    <a:pt x="1938" y="5858"/>
                  </a:cubicBezTo>
                  <a:cubicBezTo>
                    <a:pt x="1940" y="5858"/>
                    <a:pt x="1943" y="5858"/>
                    <a:pt x="1946" y="5858"/>
                  </a:cubicBezTo>
                  <a:cubicBezTo>
                    <a:pt x="1982" y="5858"/>
                    <a:pt x="2013" y="5831"/>
                    <a:pt x="2018" y="5795"/>
                  </a:cubicBezTo>
                  <a:cubicBezTo>
                    <a:pt x="2704" y="86"/>
                    <a:pt x="2704" y="86"/>
                    <a:pt x="2704" y="86"/>
                  </a:cubicBezTo>
                  <a:cubicBezTo>
                    <a:pt x="2709" y="46"/>
                    <a:pt x="2681" y="10"/>
                    <a:pt x="2641" y="5"/>
                  </a:cubicBezTo>
                  <a:close/>
                  <a:moveTo>
                    <a:pt x="2084" y="4038"/>
                  </a:moveTo>
                  <a:cubicBezTo>
                    <a:pt x="370" y="5027"/>
                    <a:pt x="370" y="5027"/>
                    <a:pt x="370" y="5027"/>
                  </a:cubicBezTo>
                  <a:cubicBezTo>
                    <a:pt x="482" y="4096"/>
                    <a:pt x="482" y="4096"/>
                    <a:pt x="482" y="4096"/>
                  </a:cubicBezTo>
                  <a:cubicBezTo>
                    <a:pt x="2196" y="3107"/>
                    <a:pt x="2196" y="3107"/>
                    <a:pt x="2196" y="3107"/>
                  </a:cubicBezTo>
                  <a:lnTo>
                    <a:pt x="2084" y="4038"/>
                  </a:lnTo>
                  <a:close/>
                  <a:moveTo>
                    <a:pt x="2217" y="2928"/>
                  </a:moveTo>
                  <a:cubicBezTo>
                    <a:pt x="503" y="3917"/>
                    <a:pt x="503" y="3917"/>
                    <a:pt x="503" y="3917"/>
                  </a:cubicBezTo>
                  <a:cubicBezTo>
                    <a:pt x="615" y="2986"/>
                    <a:pt x="615" y="2986"/>
                    <a:pt x="615" y="2986"/>
                  </a:cubicBezTo>
                  <a:cubicBezTo>
                    <a:pt x="2329" y="1997"/>
                    <a:pt x="2329" y="1997"/>
                    <a:pt x="2329" y="1997"/>
                  </a:cubicBezTo>
                  <a:lnTo>
                    <a:pt x="2217" y="2928"/>
                  </a:lnTo>
                  <a:close/>
                  <a:moveTo>
                    <a:pt x="2462" y="887"/>
                  </a:moveTo>
                  <a:cubicBezTo>
                    <a:pt x="2351" y="1818"/>
                    <a:pt x="2351" y="1818"/>
                    <a:pt x="2351" y="1818"/>
                  </a:cubicBezTo>
                  <a:cubicBezTo>
                    <a:pt x="637" y="2807"/>
                    <a:pt x="637" y="2807"/>
                    <a:pt x="637" y="2807"/>
                  </a:cubicBezTo>
                  <a:cubicBezTo>
                    <a:pt x="749" y="1876"/>
                    <a:pt x="749" y="1876"/>
                    <a:pt x="749" y="1876"/>
                  </a:cubicBezTo>
                  <a:lnTo>
                    <a:pt x="2462" y="887"/>
                  </a:lnTo>
                  <a:close/>
                  <a:moveTo>
                    <a:pt x="237" y="6137"/>
                  </a:moveTo>
                  <a:cubicBezTo>
                    <a:pt x="348" y="5206"/>
                    <a:pt x="348" y="5206"/>
                    <a:pt x="348" y="5206"/>
                  </a:cubicBezTo>
                  <a:cubicBezTo>
                    <a:pt x="2062" y="4217"/>
                    <a:pt x="2062" y="4217"/>
                    <a:pt x="2062" y="4217"/>
                  </a:cubicBezTo>
                  <a:cubicBezTo>
                    <a:pt x="1950" y="5148"/>
                    <a:pt x="1950" y="5148"/>
                    <a:pt x="1950" y="5148"/>
                  </a:cubicBezTo>
                  <a:lnTo>
                    <a:pt x="237" y="6137"/>
                  </a:lnTo>
                  <a:close/>
                </a:path>
              </a:pathLst>
            </a:custGeom>
            <a:solidFill>
              <a:srgbClr val="064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86" name="Freeform 74"/>
            <p:cNvSpPr>
              <a:spLocks noEditPoints="1"/>
            </p:cNvSpPr>
            <p:nvPr/>
          </p:nvSpPr>
          <p:spPr bwMode="auto">
            <a:xfrm>
              <a:off x="8765661" y="4026106"/>
              <a:ext cx="952264" cy="2237867"/>
            </a:xfrm>
            <a:custGeom>
              <a:avLst/>
              <a:gdLst>
                <a:gd name="T0" fmla="*/ 3482 w 3490"/>
                <a:gd name="T1" fmla="*/ 7032 h 8199"/>
                <a:gd name="T2" fmla="*/ 2019 w 3490"/>
                <a:gd name="T3" fmla="*/ 64 h 8199"/>
                <a:gd name="T4" fmla="*/ 1934 w 3490"/>
                <a:gd name="T5" fmla="*/ 9 h 8199"/>
                <a:gd name="T6" fmla="*/ 1878 w 3490"/>
                <a:gd name="T7" fmla="*/ 94 h 8199"/>
                <a:gd name="T8" fmla="*/ 2035 w 3490"/>
                <a:gd name="T9" fmla="*/ 844 h 8199"/>
                <a:gd name="T10" fmla="*/ 297 w 3490"/>
                <a:gd name="T11" fmla="*/ 1848 h 8199"/>
                <a:gd name="T12" fmla="*/ 149 w 3490"/>
                <a:gd name="T13" fmla="*/ 1144 h 8199"/>
                <a:gd name="T14" fmla="*/ 64 w 3490"/>
                <a:gd name="T15" fmla="*/ 1088 h 8199"/>
                <a:gd name="T16" fmla="*/ 8 w 3490"/>
                <a:gd name="T17" fmla="*/ 1174 h 8199"/>
                <a:gd name="T18" fmla="*/ 173 w 3490"/>
                <a:gd name="T19" fmla="*/ 1961 h 8199"/>
                <a:gd name="T20" fmla="*/ 179 w 3490"/>
                <a:gd name="T21" fmla="*/ 1989 h 8199"/>
                <a:gd name="T22" fmla="*/ 460 w 3490"/>
                <a:gd name="T23" fmla="*/ 3325 h 8199"/>
                <a:gd name="T24" fmla="*/ 465 w 3490"/>
                <a:gd name="T25" fmla="*/ 3352 h 8199"/>
                <a:gd name="T26" fmla="*/ 746 w 3490"/>
                <a:gd name="T27" fmla="*/ 4689 h 8199"/>
                <a:gd name="T28" fmla="*/ 751 w 3490"/>
                <a:gd name="T29" fmla="*/ 4715 h 8199"/>
                <a:gd name="T30" fmla="*/ 1032 w 3490"/>
                <a:gd name="T31" fmla="*/ 6052 h 8199"/>
                <a:gd name="T32" fmla="*/ 1038 w 3490"/>
                <a:gd name="T33" fmla="*/ 6077 h 8199"/>
                <a:gd name="T34" fmla="*/ 1319 w 3490"/>
                <a:gd name="T35" fmla="*/ 7417 h 8199"/>
                <a:gd name="T36" fmla="*/ 1324 w 3490"/>
                <a:gd name="T37" fmla="*/ 7440 h 8199"/>
                <a:gd name="T38" fmla="*/ 1471 w 3490"/>
                <a:gd name="T39" fmla="*/ 8142 h 8199"/>
                <a:gd name="T40" fmla="*/ 1542 w 3490"/>
                <a:gd name="T41" fmla="*/ 8199 h 8199"/>
                <a:gd name="T42" fmla="*/ 1556 w 3490"/>
                <a:gd name="T43" fmla="*/ 8197 h 8199"/>
                <a:gd name="T44" fmla="*/ 1612 w 3490"/>
                <a:gd name="T45" fmla="*/ 8112 h 8199"/>
                <a:gd name="T46" fmla="*/ 1473 w 3490"/>
                <a:gd name="T47" fmla="*/ 7450 h 8199"/>
                <a:gd name="T48" fmla="*/ 3212 w 3490"/>
                <a:gd name="T49" fmla="*/ 6446 h 8199"/>
                <a:gd name="T50" fmla="*/ 3341 w 3490"/>
                <a:gd name="T51" fmla="*/ 7062 h 8199"/>
                <a:gd name="T52" fmla="*/ 3411 w 3490"/>
                <a:gd name="T53" fmla="*/ 7119 h 8199"/>
                <a:gd name="T54" fmla="*/ 3426 w 3490"/>
                <a:gd name="T55" fmla="*/ 7118 h 8199"/>
                <a:gd name="T56" fmla="*/ 3482 w 3490"/>
                <a:gd name="T57" fmla="*/ 7032 h 8199"/>
                <a:gd name="T58" fmla="*/ 901 w 3490"/>
                <a:gd name="T59" fmla="*/ 4723 h 8199"/>
                <a:gd name="T60" fmla="*/ 2639 w 3490"/>
                <a:gd name="T61" fmla="*/ 3719 h 8199"/>
                <a:gd name="T62" fmla="*/ 2894 w 3490"/>
                <a:gd name="T63" fmla="*/ 4934 h 8199"/>
                <a:gd name="T64" fmla="*/ 1156 w 3490"/>
                <a:gd name="T65" fmla="*/ 5938 h 8199"/>
                <a:gd name="T66" fmla="*/ 901 w 3490"/>
                <a:gd name="T67" fmla="*/ 4723 h 8199"/>
                <a:gd name="T68" fmla="*/ 614 w 3490"/>
                <a:gd name="T69" fmla="*/ 3360 h 8199"/>
                <a:gd name="T70" fmla="*/ 2353 w 3490"/>
                <a:gd name="T71" fmla="*/ 2356 h 8199"/>
                <a:gd name="T72" fmla="*/ 2608 w 3490"/>
                <a:gd name="T73" fmla="*/ 3571 h 8199"/>
                <a:gd name="T74" fmla="*/ 869 w 3490"/>
                <a:gd name="T75" fmla="*/ 4574 h 8199"/>
                <a:gd name="T76" fmla="*/ 614 w 3490"/>
                <a:gd name="T77" fmla="*/ 3360 h 8199"/>
                <a:gd name="T78" fmla="*/ 2067 w 3490"/>
                <a:gd name="T79" fmla="*/ 993 h 8199"/>
                <a:gd name="T80" fmla="*/ 2322 w 3490"/>
                <a:gd name="T81" fmla="*/ 2207 h 8199"/>
                <a:gd name="T82" fmla="*/ 583 w 3490"/>
                <a:gd name="T83" fmla="*/ 3211 h 8199"/>
                <a:gd name="T84" fmla="*/ 328 w 3490"/>
                <a:gd name="T85" fmla="*/ 1996 h 8199"/>
                <a:gd name="T86" fmla="*/ 2067 w 3490"/>
                <a:gd name="T87" fmla="*/ 993 h 8199"/>
                <a:gd name="T88" fmla="*/ 1442 w 3490"/>
                <a:gd name="T89" fmla="*/ 7301 h 8199"/>
                <a:gd name="T90" fmla="*/ 1187 w 3490"/>
                <a:gd name="T91" fmla="*/ 6086 h 8199"/>
                <a:gd name="T92" fmla="*/ 2925 w 3490"/>
                <a:gd name="T93" fmla="*/ 5083 h 8199"/>
                <a:gd name="T94" fmla="*/ 3180 w 3490"/>
                <a:gd name="T95" fmla="*/ 6297 h 8199"/>
                <a:gd name="T96" fmla="*/ 1442 w 3490"/>
                <a:gd name="T97" fmla="*/ 7301 h 8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90" h="8199">
                  <a:moveTo>
                    <a:pt x="3482" y="7032"/>
                  </a:moveTo>
                  <a:cubicBezTo>
                    <a:pt x="2019" y="64"/>
                    <a:pt x="2019" y="64"/>
                    <a:pt x="2019" y="64"/>
                  </a:cubicBezTo>
                  <a:cubicBezTo>
                    <a:pt x="2011" y="25"/>
                    <a:pt x="1973" y="0"/>
                    <a:pt x="1934" y="9"/>
                  </a:cubicBezTo>
                  <a:cubicBezTo>
                    <a:pt x="1895" y="17"/>
                    <a:pt x="1870" y="55"/>
                    <a:pt x="1878" y="94"/>
                  </a:cubicBezTo>
                  <a:cubicBezTo>
                    <a:pt x="2035" y="844"/>
                    <a:pt x="2035" y="844"/>
                    <a:pt x="2035" y="844"/>
                  </a:cubicBezTo>
                  <a:cubicBezTo>
                    <a:pt x="297" y="1848"/>
                    <a:pt x="297" y="1848"/>
                    <a:pt x="297" y="1848"/>
                  </a:cubicBezTo>
                  <a:cubicBezTo>
                    <a:pt x="149" y="1144"/>
                    <a:pt x="149" y="1144"/>
                    <a:pt x="149" y="1144"/>
                  </a:cubicBezTo>
                  <a:cubicBezTo>
                    <a:pt x="141" y="1105"/>
                    <a:pt x="103" y="1080"/>
                    <a:pt x="64" y="1088"/>
                  </a:cubicBezTo>
                  <a:cubicBezTo>
                    <a:pt x="25" y="1096"/>
                    <a:pt x="0" y="1135"/>
                    <a:pt x="8" y="1174"/>
                  </a:cubicBezTo>
                  <a:cubicBezTo>
                    <a:pt x="173" y="1961"/>
                    <a:pt x="173" y="1961"/>
                    <a:pt x="173" y="1961"/>
                  </a:cubicBezTo>
                  <a:cubicBezTo>
                    <a:pt x="173" y="1971"/>
                    <a:pt x="175" y="1980"/>
                    <a:pt x="179" y="1989"/>
                  </a:cubicBezTo>
                  <a:cubicBezTo>
                    <a:pt x="460" y="3325"/>
                    <a:pt x="460" y="3325"/>
                    <a:pt x="460" y="3325"/>
                  </a:cubicBezTo>
                  <a:cubicBezTo>
                    <a:pt x="460" y="3334"/>
                    <a:pt x="462" y="3343"/>
                    <a:pt x="465" y="3352"/>
                  </a:cubicBezTo>
                  <a:cubicBezTo>
                    <a:pt x="746" y="4689"/>
                    <a:pt x="746" y="4689"/>
                    <a:pt x="746" y="4689"/>
                  </a:cubicBezTo>
                  <a:cubicBezTo>
                    <a:pt x="746" y="4697"/>
                    <a:pt x="748" y="4706"/>
                    <a:pt x="751" y="4715"/>
                  </a:cubicBezTo>
                  <a:cubicBezTo>
                    <a:pt x="1032" y="6052"/>
                    <a:pt x="1032" y="6052"/>
                    <a:pt x="1032" y="6052"/>
                  </a:cubicBezTo>
                  <a:cubicBezTo>
                    <a:pt x="1033" y="6061"/>
                    <a:pt x="1034" y="6069"/>
                    <a:pt x="1038" y="6077"/>
                  </a:cubicBezTo>
                  <a:cubicBezTo>
                    <a:pt x="1319" y="7417"/>
                    <a:pt x="1319" y="7417"/>
                    <a:pt x="1319" y="7417"/>
                  </a:cubicBezTo>
                  <a:cubicBezTo>
                    <a:pt x="1319" y="7424"/>
                    <a:pt x="1321" y="7432"/>
                    <a:pt x="1324" y="7440"/>
                  </a:cubicBezTo>
                  <a:cubicBezTo>
                    <a:pt x="1471" y="8142"/>
                    <a:pt x="1471" y="8142"/>
                    <a:pt x="1471" y="8142"/>
                  </a:cubicBezTo>
                  <a:cubicBezTo>
                    <a:pt x="1478" y="8176"/>
                    <a:pt x="1508" y="8199"/>
                    <a:pt x="1542" y="8199"/>
                  </a:cubicBezTo>
                  <a:cubicBezTo>
                    <a:pt x="1546" y="8199"/>
                    <a:pt x="1551" y="8199"/>
                    <a:pt x="1556" y="8197"/>
                  </a:cubicBezTo>
                  <a:cubicBezTo>
                    <a:pt x="1595" y="8189"/>
                    <a:pt x="1620" y="8151"/>
                    <a:pt x="1612" y="8112"/>
                  </a:cubicBezTo>
                  <a:cubicBezTo>
                    <a:pt x="1473" y="7450"/>
                    <a:pt x="1473" y="7450"/>
                    <a:pt x="1473" y="7450"/>
                  </a:cubicBezTo>
                  <a:cubicBezTo>
                    <a:pt x="3212" y="6446"/>
                    <a:pt x="3212" y="6446"/>
                    <a:pt x="3212" y="6446"/>
                  </a:cubicBezTo>
                  <a:cubicBezTo>
                    <a:pt x="3341" y="7062"/>
                    <a:pt x="3341" y="7062"/>
                    <a:pt x="3341" y="7062"/>
                  </a:cubicBezTo>
                  <a:cubicBezTo>
                    <a:pt x="3348" y="7096"/>
                    <a:pt x="3378" y="7119"/>
                    <a:pt x="3411" y="7119"/>
                  </a:cubicBezTo>
                  <a:cubicBezTo>
                    <a:pt x="3416" y="7119"/>
                    <a:pt x="3421" y="7119"/>
                    <a:pt x="3426" y="7118"/>
                  </a:cubicBezTo>
                  <a:cubicBezTo>
                    <a:pt x="3465" y="7110"/>
                    <a:pt x="3490" y="7071"/>
                    <a:pt x="3482" y="7032"/>
                  </a:cubicBezTo>
                  <a:close/>
                  <a:moveTo>
                    <a:pt x="901" y="4723"/>
                  </a:moveTo>
                  <a:cubicBezTo>
                    <a:pt x="2639" y="3719"/>
                    <a:pt x="2639" y="3719"/>
                    <a:pt x="2639" y="3719"/>
                  </a:cubicBezTo>
                  <a:cubicBezTo>
                    <a:pt x="2894" y="4934"/>
                    <a:pt x="2894" y="4934"/>
                    <a:pt x="2894" y="4934"/>
                  </a:cubicBezTo>
                  <a:cubicBezTo>
                    <a:pt x="1156" y="5938"/>
                    <a:pt x="1156" y="5938"/>
                    <a:pt x="1156" y="5938"/>
                  </a:cubicBezTo>
                  <a:lnTo>
                    <a:pt x="901" y="4723"/>
                  </a:lnTo>
                  <a:close/>
                  <a:moveTo>
                    <a:pt x="614" y="3360"/>
                  </a:moveTo>
                  <a:cubicBezTo>
                    <a:pt x="2353" y="2356"/>
                    <a:pt x="2353" y="2356"/>
                    <a:pt x="2353" y="2356"/>
                  </a:cubicBezTo>
                  <a:cubicBezTo>
                    <a:pt x="2608" y="3571"/>
                    <a:pt x="2608" y="3571"/>
                    <a:pt x="2608" y="3571"/>
                  </a:cubicBezTo>
                  <a:cubicBezTo>
                    <a:pt x="869" y="4574"/>
                    <a:pt x="869" y="4574"/>
                    <a:pt x="869" y="4574"/>
                  </a:cubicBezTo>
                  <a:lnTo>
                    <a:pt x="614" y="3360"/>
                  </a:lnTo>
                  <a:close/>
                  <a:moveTo>
                    <a:pt x="2067" y="993"/>
                  </a:moveTo>
                  <a:cubicBezTo>
                    <a:pt x="2322" y="2207"/>
                    <a:pt x="2322" y="2207"/>
                    <a:pt x="2322" y="2207"/>
                  </a:cubicBezTo>
                  <a:cubicBezTo>
                    <a:pt x="583" y="3211"/>
                    <a:pt x="583" y="3211"/>
                    <a:pt x="583" y="3211"/>
                  </a:cubicBezTo>
                  <a:cubicBezTo>
                    <a:pt x="328" y="1996"/>
                    <a:pt x="328" y="1996"/>
                    <a:pt x="328" y="1996"/>
                  </a:cubicBezTo>
                  <a:lnTo>
                    <a:pt x="2067" y="993"/>
                  </a:lnTo>
                  <a:close/>
                  <a:moveTo>
                    <a:pt x="1442" y="7301"/>
                  </a:moveTo>
                  <a:cubicBezTo>
                    <a:pt x="1187" y="6086"/>
                    <a:pt x="1187" y="6086"/>
                    <a:pt x="1187" y="6086"/>
                  </a:cubicBezTo>
                  <a:cubicBezTo>
                    <a:pt x="2925" y="5083"/>
                    <a:pt x="2925" y="5083"/>
                    <a:pt x="2925" y="5083"/>
                  </a:cubicBezTo>
                  <a:cubicBezTo>
                    <a:pt x="3180" y="6297"/>
                    <a:pt x="3180" y="6297"/>
                    <a:pt x="3180" y="6297"/>
                  </a:cubicBezTo>
                  <a:lnTo>
                    <a:pt x="1442" y="7301"/>
                  </a:lnTo>
                  <a:close/>
                </a:path>
              </a:pathLst>
            </a:custGeom>
            <a:solidFill>
              <a:srgbClr val="096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nvGrpSpPr>
            <p:cNvPr id="1787" name="Group 1786"/>
            <p:cNvGrpSpPr/>
            <p:nvPr/>
          </p:nvGrpSpPr>
          <p:grpSpPr>
            <a:xfrm>
              <a:off x="8285231" y="3721419"/>
              <a:ext cx="1044911" cy="630386"/>
              <a:chOff x="4843463" y="2022475"/>
              <a:chExt cx="1736725" cy="1047751"/>
            </a:xfrm>
          </p:grpSpPr>
          <p:sp>
            <p:nvSpPr>
              <p:cNvPr id="1804" name="Freeform 75"/>
              <p:cNvSpPr>
                <a:spLocks/>
              </p:cNvSpPr>
              <p:nvPr/>
            </p:nvSpPr>
            <p:spPr bwMode="auto">
              <a:xfrm>
                <a:off x="4848225" y="2525713"/>
                <a:ext cx="1727200" cy="544513"/>
              </a:xfrm>
              <a:custGeom>
                <a:avLst/>
                <a:gdLst>
                  <a:gd name="T0" fmla="*/ 3807 w 3808"/>
                  <a:gd name="T1" fmla="*/ 0 h 1203"/>
                  <a:gd name="T2" fmla="*/ 3776 w 3808"/>
                  <a:gd name="T3" fmla="*/ 44 h 1203"/>
                  <a:gd name="T4" fmla="*/ 1974 w 3808"/>
                  <a:gd name="T5" fmla="*/ 1084 h 1203"/>
                  <a:gd name="T6" fmla="*/ 1821 w 3808"/>
                  <a:gd name="T7" fmla="*/ 1084 h 1203"/>
                  <a:gd name="T8" fmla="*/ 32 w 3808"/>
                  <a:gd name="T9" fmla="*/ 44 h 1203"/>
                  <a:gd name="T10" fmla="*/ 0 w 3808"/>
                  <a:gd name="T11" fmla="*/ 0 h 1203"/>
                  <a:gd name="T12" fmla="*/ 1 w 3808"/>
                  <a:gd name="T13" fmla="*/ 94 h 1203"/>
                  <a:gd name="T14" fmla="*/ 32 w 3808"/>
                  <a:gd name="T15" fmla="*/ 138 h 1203"/>
                  <a:gd name="T16" fmla="*/ 1822 w 3808"/>
                  <a:gd name="T17" fmla="*/ 1178 h 1203"/>
                  <a:gd name="T18" fmla="*/ 1975 w 3808"/>
                  <a:gd name="T19" fmla="*/ 1178 h 1203"/>
                  <a:gd name="T20" fmla="*/ 3776 w 3808"/>
                  <a:gd name="T21" fmla="*/ 138 h 1203"/>
                  <a:gd name="T22" fmla="*/ 3808 w 3808"/>
                  <a:gd name="T23" fmla="*/ 94 h 1203"/>
                  <a:gd name="T24" fmla="*/ 3807 w 3808"/>
                  <a:gd name="T25" fmla="*/ 0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08" h="1203">
                    <a:moveTo>
                      <a:pt x="3807" y="0"/>
                    </a:moveTo>
                    <a:cubicBezTo>
                      <a:pt x="3807" y="16"/>
                      <a:pt x="3797" y="32"/>
                      <a:pt x="3776" y="44"/>
                    </a:cubicBezTo>
                    <a:cubicBezTo>
                      <a:pt x="1974" y="1084"/>
                      <a:pt x="1974" y="1084"/>
                      <a:pt x="1974" y="1084"/>
                    </a:cubicBezTo>
                    <a:cubicBezTo>
                      <a:pt x="1932" y="1109"/>
                      <a:pt x="1863" y="1109"/>
                      <a:pt x="1821" y="1084"/>
                    </a:cubicBezTo>
                    <a:cubicBezTo>
                      <a:pt x="32" y="44"/>
                      <a:pt x="32" y="44"/>
                      <a:pt x="32" y="44"/>
                    </a:cubicBezTo>
                    <a:cubicBezTo>
                      <a:pt x="11" y="32"/>
                      <a:pt x="1" y="16"/>
                      <a:pt x="0" y="0"/>
                    </a:cubicBezTo>
                    <a:cubicBezTo>
                      <a:pt x="1" y="94"/>
                      <a:pt x="1" y="94"/>
                      <a:pt x="1" y="94"/>
                    </a:cubicBezTo>
                    <a:cubicBezTo>
                      <a:pt x="1" y="110"/>
                      <a:pt x="11" y="126"/>
                      <a:pt x="32" y="138"/>
                    </a:cubicBezTo>
                    <a:cubicBezTo>
                      <a:pt x="1822" y="1178"/>
                      <a:pt x="1822" y="1178"/>
                      <a:pt x="1822" y="1178"/>
                    </a:cubicBezTo>
                    <a:cubicBezTo>
                      <a:pt x="1864" y="1203"/>
                      <a:pt x="1932" y="1203"/>
                      <a:pt x="1975" y="1178"/>
                    </a:cubicBezTo>
                    <a:cubicBezTo>
                      <a:pt x="3776" y="138"/>
                      <a:pt x="3776" y="138"/>
                      <a:pt x="3776" y="138"/>
                    </a:cubicBezTo>
                    <a:cubicBezTo>
                      <a:pt x="3797" y="126"/>
                      <a:pt x="3808" y="110"/>
                      <a:pt x="3808" y="94"/>
                    </a:cubicBezTo>
                    <a:lnTo>
                      <a:pt x="3807" y="0"/>
                    </a:ln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05" name="Freeform 76"/>
              <p:cNvSpPr>
                <a:spLocks/>
              </p:cNvSpPr>
              <p:nvPr/>
            </p:nvSpPr>
            <p:spPr bwMode="auto">
              <a:xfrm>
                <a:off x="4843463" y="2022475"/>
                <a:ext cx="1736725" cy="1006475"/>
              </a:xfrm>
              <a:custGeom>
                <a:avLst/>
                <a:gdLst>
                  <a:gd name="T0" fmla="*/ 1843 w 3828"/>
                  <a:gd name="T1" fmla="*/ 25 h 2218"/>
                  <a:gd name="T2" fmla="*/ 1997 w 3828"/>
                  <a:gd name="T3" fmla="*/ 25 h 2218"/>
                  <a:gd name="T4" fmla="*/ 3786 w 3828"/>
                  <a:gd name="T5" fmla="*/ 1065 h 2218"/>
                  <a:gd name="T6" fmla="*/ 3786 w 3828"/>
                  <a:gd name="T7" fmla="*/ 1153 h 2218"/>
                  <a:gd name="T8" fmla="*/ 1984 w 3828"/>
                  <a:gd name="T9" fmla="*/ 2193 h 2218"/>
                  <a:gd name="T10" fmla="*/ 1831 w 3828"/>
                  <a:gd name="T11" fmla="*/ 2193 h 2218"/>
                  <a:gd name="T12" fmla="*/ 42 w 3828"/>
                  <a:gd name="T13" fmla="*/ 1153 h 2218"/>
                  <a:gd name="T14" fmla="*/ 42 w 3828"/>
                  <a:gd name="T15" fmla="*/ 1065 h 2218"/>
                  <a:gd name="T16" fmla="*/ 1843 w 3828"/>
                  <a:gd name="T17" fmla="*/ 25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8" h="2218">
                    <a:moveTo>
                      <a:pt x="1843" y="25"/>
                    </a:moveTo>
                    <a:cubicBezTo>
                      <a:pt x="1886" y="0"/>
                      <a:pt x="1954" y="0"/>
                      <a:pt x="1997" y="25"/>
                    </a:cubicBezTo>
                    <a:cubicBezTo>
                      <a:pt x="3786" y="1065"/>
                      <a:pt x="3786" y="1065"/>
                      <a:pt x="3786" y="1065"/>
                    </a:cubicBezTo>
                    <a:cubicBezTo>
                      <a:pt x="3828" y="1089"/>
                      <a:pt x="3828" y="1129"/>
                      <a:pt x="3786" y="1153"/>
                    </a:cubicBezTo>
                    <a:cubicBezTo>
                      <a:pt x="1984" y="2193"/>
                      <a:pt x="1984" y="2193"/>
                      <a:pt x="1984" y="2193"/>
                    </a:cubicBezTo>
                    <a:cubicBezTo>
                      <a:pt x="1942" y="2218"/>
                      <a:pt x="1873" y="2218"/>
                      <a:pt x="1831" y="2193"/>
                    </a:cubicBezTo>
                    <a:cubicBezTo>
                      <a:pt x="42" y="1153"/>
                      <a:pt x="42" y="1153"/>
                      <a:pt x="42" y="1153"/>
                    </a:cubicBezTo>
                    <a:cubicBezTo>
                      <a:pt x="0" y="1129"/>
                      <a:pt x="0" y="1089"/>
                      <a:pt x="42" y="1065"/>
                    </a:cubicBezTo>
                    <a:lnTo>
                      <a:pt x="1843" y="25"/>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grpSp>
        <p:nvGrpSpPr>
          <p:cNvPr id="1788" name="Group 1787"/>
          <p:cNvGrpSpPr/>
          <p:nvPr/>
        </p:nvGrpSpPr>
        <p:grpSpPr>
          <a:xfrm>
            <a:off x="6501895" y="2200795"/>
            <a:ext cx="356024" cy="853169"/>
            <a:chOff x="5481638" y="714375"/>
            <a:chExt cx="788987" cy="1890713"/>
          </a:xfrm>
        </p:grpSpPr>
        <p:sp>
          <p:nvSpPr>
            <p:cNvPr id="1789" name="Freeform 77"/>
            <p:cNvSpPr>
              <a:spLocks/>
            </p:cNvSpPr>
            <p:nvPr/>
          </p:nvSpPr>
          <p:spPr bwMode="auto">
            <a:xfrm>
              <a:off x="5811838" y="2471738"/>
              <a:ext cx="303213" cy="111125"/>
            </a:xfrm>
            <a:custGeom>
              <a:avLst/>
              <a:gdLst>
                <a:gd name="T0" fmla="*/ 481 w 670"/>
                <a:gd name="T1" fmla="*/ 198 h 246"/>
                <a:gd name="T2" fmla="*/ 613 w 670"/>
                <a:gd name="T3" fmla="*/ 134 h 246"/>
                <a:gd name="T4" fmla="*/ 670 w 670"/>
                <a:gd name="T5" fmla="*/ 64 h 246"/>
                <a:gd name="T6" fmla="*/ 661 w 670"/>
                <a:gd name="T7" fmla="*/ 41 h 246"/>
                <a:gd name="T8" fmla="*/ 654 w 670"/>
                <a:gd name="T9" fmla="*/ 34 h 246"/>
                <a:gd name="T10" fmla="*/ 619 w 670"/>
                <a:gd name="T11" fmla="*/ 20 h 246"/>
                <a:gd name="T12" fmla="*/ 478 w 670"/>
                <a:gd name="T13" fmla="*/ 5 h 246"/>
                <a:gd name="T14" fmla="*/ 409 w 670"/>
                <a:gd name="T15" fmla="*/ 0 h 246"/>
                <a:gd name="T16" fmla="*/ 340 w 670"/>
                <a:gd name="T17" fmla="*/ 3 h 246"/>
                <a:gd name="T18" fmla="*/ 41 w 670"/>
                <a:gd name="T19" fmla="*/ 82 h 246"/>
                <a:gd name="T20" fmla="*/ 12 w 670"/>
                <a:gd name="T21" fmla="*/ 130 h 246"/>
                <a:gd name="T22" fmla="*/ 0 w 670"/>
                <a:gd name="T23" fmla="*/ 189 h 246"/>
                <a:gd name="T24" fmla="*/ 481 w 670"/>
                <a:gd name="T25" fmla="*/ 19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0" h="246">
                  <a:moveTo>
                    <a:pt x="481" y="198"/>
                  </a:moveTo>
                  <a:cubicBezTo>
                    <a:pt x="528" y="184"/>
                    <a:pt x="574" y="164"/>
                    <a:pt x="613" y="134"/>
                  </a:cubicBezTo>
                  <a:cubicBezTo>
                    <a:pt x="637" y="115"/>
                    <a:pt x="656" y="91"/>
                    <a:pt x="670" y="64"/>
                  </a:cubicBezTo>
                  <a:cubicBezTo>
                    <a:pt x="669" y="56"/>
                    <a:pt x="666" y="48"/>
                    <a:pt x="661" y="41"/>
                  </a:cubicBezTo>
                  <a:cubicBezTo>
                    <a:pt x="658" y="39"/>
                    <a:pt x="656" y="36"/>
                    <a:pt x="654" y="34"/>
                  </a:cubicBezTo>
                  <a:cubicBezTo>
                    <a:pt x="644" y="26"/>
                    <a:pt x="631" y="23"/>
                    <a:pt x="619" y="20"/>
                  </a:cubicBezTo>
                  <a:cubicBezTo>
                    <a:pt x="572" y="9"/>
                    <a:pt x="526" y="7"/>
                    <a:pt x="478" y="5"/>
                  </a:cubicBezTo>
                  <a:cubicBezTo>
                    <a:pt x="455" y="4"/>
                    <a:pt x="432" y="0"/>
                    <a:pt x="409" y="0"/>
                  </a:cubicBezTo>
                  <a:cubicBezTo>
                    <a:pt x="386" y="0"/>
                    <a:pt x="363" y="3"/>
                    <a:pt x="340" y="3"/>
                  </a:cubicBezTo>
                  <a:cubicBezTo>
                    <a:pt x="237" y="14"/>
                    <a:pt x="133" y="35"/>
                    <a:pt x="41" y="82"/>
                  </a:cubicBezTo>
                  <a:cubicBezTo>
                    <a:pt x="24" y="91"/>
                    <a:pt x="17" y="111"/>
                    <a:pt x="12" y="130"/>
                  </a:cubicBezTo>
                  <a:cubicBezTo>
                    <a:pt x="7" y="149"/>
                    <a:pt x="3" y="169"/>
                    <a:pt x="0" y="189"/>
                  </a:cubicBezTo>
                  <a:cubicBezTo>
                    <a:pt x="154" y="242"/>
                    <a:pt x="325" y="246"/>
                    <a:pt x="481" y="198"/>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90" name="Freeform 78"/>
            <p:cNvSpPr>
              <a:spLocks/>
            </p:cNvSpPr>
            <p:nvPr/>
          </p:nvSpPr>
          <p:spPr bwMode="auto">
            <a:xfrm>
              <a:off x="5808663" y="2500313"/>
              <a:ext cx="309563" cy="104775"/>
            </a:xfrm>
            <a:custGeom>
              <a:avLst/>
              <a:gdLst>
                <a:gd name="T0" fmla="*/ 619 w 680"/>
                <a:gd name="T1" fmla="*/ 70 h 233"/>
                <a:gd name="T2" fmla="*/ 487 w 680"/>
                <a:gd name="T3" fmla="*/ 134 h 233"/>
                <a:gd name="T4" fmla="*/ 6 w 680"/>
                <a:gd name="T5" fmla="*/ 125 h 233"/>
                <a:gd name="T6" fmla="*/ 6 w 680"/>
                <a:gd name="T7" fmla="*/ 127 h 233"/>
                <a:gd name="T8" fmla="*/ 0 w 680"/>
                <a:gd name="T9" fmla="*/ 182 h 233"/>
                <a:gd name="T10" fmla="*/ 1 w 680"/>
                <a:gd name="T11" fmla="*/ 187 h 233"/>
                <a:gd name="T12" fmla="*/ 4 w 680"/>
                <a:gd name="T13" fmla="*/ 190 h 233"/>
                <a:gd name="T14" fmla="*/ 100 w 680"/>
                <a:gd name="T15" fmla="*/ 227 h 233"/>
                <a:gd name="T16" fmla="*/ 205 w 680"/>
                <a:gd name="T17" fmla="*/ 233 h 233"/>
                <a:gd name="T18" fmla="*/ 205 w 680"/>
                <a:gd name="T19" fmla="*/ 214 h 233"/>
                <a:gd name="T20" fmla="*/ 206 w 680"/>
                <a:gd name="T21" fmla="*/ 185 h 233"/>
                <a:gd name="T22" fmla="*/ 250 w 680"/>
                <a:gd name="T23" fmla="*/ 184 h 233"/>
                <a:gd name="T24" fmla="*/ 305 w 680"/>
                <a:gd name="T25" fmla="*/ 185 h 233"/>
                <a:gd name="T26" fmla="*/ 522 w 680"/>
                <a:gd name="T27" fmla="*/ 154 h 233"/>
                <a:gd name="T28" fmla="*/ 660 w 680"/>
                <a:gd name="T29" fmla="*/ 64 h 233"/>
                <a:gd name="T30" fmla="*/ 678 w 680"/>
                <a:gd name="T31" fmla="*/ 8 h 233"/>
                <a:gd name="T32" fmla="*/ 676 w 680"/>
                <a:gd name="T33" fmla="*/ 0 h 233"/>
                <a:gd name="T34" fmla="*/ 619 w 680"/>
                <a:gd name="T35" fmla="*/ 7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0" h="233">
                  <a:moveTo>
                    <a:pt x="619" y="70"/>
                  </a:moveTo>
                  <a:cubicBezTo>
                    <a:pt x="580" y="100"/>
                    <a:pt x="534" y="120"/>
                    <a:pt x="487" y="134"/>
                  </a:cubicBezTo>
                  <a:cubicBezTo>
                    <a:pt x="331" y="182"/>
                    <a:pt x="160" y="178"/>
                    <a:pt x="6" y="125"/>
                  </a:cubicBezTo>
                  <a:cubicBezTo>
                    <a:pt x="6" y="126"/>
                    <a:pt x="6" y="127"/>
                    <a:pt x="6" y="127"/>
                  </a:cubicBezTo>
                  <a:cubicBezTo>
                    <a:pt x="3" y="145"/>
                    <a:pt x="1" y="163"/>
                    <a:pt x="0" y="182"/>
                  </a:cubicBezTo>
                  <a:cubicBezTo>
                    <a:pt x="0" y="184"/>
                    <a:pt x="0" y="186"/>
                    <a:pt x="1" y="187"/>
                  </a:cubicBezTo>
                  <a:cubicBezTo>
                    <a:pt x="1" y="188"/>
                    <a:pt x="3" y="189"/>
                    <a:pt x="4" y="190"/>
                  </a:cubicBezTo>
                  <a:cubicBezTo>
                    <a:pt x="32" y="211"/>
                    <a:pt x="66" y="222"/>
                    <a:pt x="100" y="227"/>
                  </a:cubicBezTo>
                  <a:cubicBezTo>
                    <a:pt x="135" y="233"/>
                    <a:pt x="170" y="233"/>
                    <a:pt x="205" y="233"/>
                  </a:cubicBezTo>
                  <a:cubicBezTo>
                    <a:pt x="205" y="226"/>
                    <a:pt x="205" y="220"/>
                    <a:pt x="205" y="214"/>
                  </a:cubicBezTo>
                  <a:cubicBezTo>
                    <a:pt x="205" y="207"/>
                    <a:pt x="202" y="191"/>
                    <a:pt x="206" y="185"/>
                  </a:cubicBezTo>
                  <a:cubicBezTo>
                    <a:pt x="210" y="176"/>
                    <a:pt x="240" y="184"/>
                    <a:pt x="250" y="184"/>
                  </a:cubicBezTo>
                  <a:cubicBezTo>
                    <a:pt x="269" y="185"/>
                    <a:pt x="287" y="186"/>
                    <a:pt x="305" y="185"/>
                  </a:cubicBezTo>
                  <a:cubicBezTo>
                    <a:pt x="379" y="185"/>
                    <a:pt x="452" y="174"/>
                    <a:pt x="522" y="154"/>
                  </a:cubicBezTo>
                  <a:cubicBezTo>
                    <a:pt x="578" y="138"/>
                    <a:pt x="624" y="111"/>
                    <a:pt x="660" y="64"/>
                  </a:cubicBezTo>
                  <a:cubicBezTo>
                    <a:pt x="672" y="48"/>
                    <a:pt x="680" y="28"/>
                    <a:pt x="678" y="8"/>
                  </a:cubicBezTo>
                  <a:cubicBezTo>
                    <a:pt x="678" y="5"/>
                    <a:pt x="677" y="3"/>
                    <a:pt x="676" y="0"/>
                  </a:cubicBezTo>
                  <a:cubicBezTo>
                    <a:pt x="662" y="27"/>
                    <a:pt x="643" y="51"/>
                    <a:pt x="619" y="7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91" name="Freeform 79"/>
            <p:cNvSpPr>
              <a:spLocks/>
            </p:cNvSpPr>
            <p:nvPr/>
          </p:nvSpPr>
          <p:spPr bwMode="auto">
            <a:xfrm>
              <a:off x="5589588" y="2319338"/>
              <a:ext cx="150813" cy="111125"/>
            </a:xfrm>
            <a:custGeom>
              <a:avLst/>
              <a:gdLst>
                <a:gd name="T0" fmla="*/ 231 w 332"/>
                <a:gd name="T1" fmla="*/ 104 h 246"/>
                <a:gd name="T2" fmla="*/ 212 w 332"/>
                <a:gd name="T3" fmla="*/ 130 h 246"/>
                <a:gd name="T4" fmla="*/ 129 w 332"/>
                <a:gd name="T5" fmla="*/ 175 h 246"/>
                <a:gd name="T6" fmla="*/ 103 w 332"/>
                <a:gd name="T7" fmla="*/ 180 h 246"/>
                <a:gd name="T8" fmla="*/ 5 w 332"/>
                <a:gd name="T9" fmla="*/ 137 h 246"/>
                <a:gd name="T10" fmla="*/ 3 w 332"/>
                <a:gd name="T11" fmla="*/ 136 h 246"/>
                <a:gd name="T12" fmla="*/ 1 w 332"/>
                <a:gd name="T13" fmla="*/ 165 h 246"/>
                <a:gd name="T14" fmla="*/ 2 w 332"/>
                <a:gd name="T15" fmla="*/ 191 h 246"/>
                <a:gd name="T16" fmla="*/ 40 w 332"/>
                <a:gd name="T17" fmla="*/ 236 h 246"/>
                <a:gd name="T18" fmla="*/ 100 w 332"/>
                <a:gd name="T19" fmla="*/ 244 h 246"/>
                <a:gd name="T20" fmla="*/ 171 w 332"/>
                <a:gd name="T21" fmla="*/ 223 h 246"/>
                <a:gd name="T22" fmla="*/ 195 w 332"/>
                <a:gd name="T23" fmla="*/ 203 h 246"/>
                <a:gd name="T24" fmla="*/ 205 w 332"/>
                <a:gd name="T25" fmla="*/ 172 h 246"/>
                <a:gd name="T26" fmla="*/ 247 w 332"/>
                <a:gd name="T27" fmla="*/ 117 h 246"/>
                <a:gd name="T28" fmla="*/ 299 w 332"/>
                <a:gd name="T29" fmla="*/ 71 h 246"/>
                <a:gd name="T30" fmla="*/ 332 w 332"/>
                <a:gd name="T31" fmla="*/ 0 h 246"/>
                <a:gd name="T32" fmla="*/ 302 w 332"/>
                <a:gd name="T33" fmla="*/ 25 h 246"/>
                <a:gd name="T34" fmla="*/ 231 w 332"/>
                <a:gd name="T35" fmla="*/ 10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2" h="246">
                  <a:moveTo>
                    <a:pt x="231" y="104"/>
                  </a:moveTo>
                  <a:cubicBezTo>
                    <a:pt x="225" y="113"/>
                    <a:pt x="219" y="122"/>
                    <a:pt x="212" y="130"/>
                  </a:cubicBezTo>
                  <a:cubicBezTo>
                    <a:pt x="191" y="155"/>
                    <a:pt x="160" y="168"/>
                    <a:pt x="129" y="175"/>
                  </a:cubicBezTo>
                  <a:cubicBezTo>
                    <a:pt x="120" y="177"/>
                    <a:pt x="112" y="179"/>
                    <a:pt x="103" y="180"/>
                  </a:cubicBezTo>
                  <a:cubicBezTo>
                    <a:pt x="66" y="183"/>
                    <a:pt x="28" y="166"/>
                    <a:pt x="5" y="137"/>
                  </a:cubicBezTo>
                  <a:cubicBezTo>
                    <a:pt x="4" y="137"/>
                    <a:pt x="4" y="136"/>
                    <a:pt x="3" y="136"/>
                  </a:cubicBezTo>
                  <a:cubicBezTo>
                    <a:pt x="2" y="146"/>
                    <a:pt x="1" y="155"/>
                    <a:pt x="1" y="165"/>
                  </a:cubicBezTo>
                  <a:cubicBezTo>
                    <a:pt x="0" y="174"/>
                    <a:pt x="0" y="182"/>
                    <a:pt x="2" y="191"/>
                  </a:cubicBezTo>
                  <a:cubicBezTo>
                    <a:pt x="6" y="211"/>
                    <a:pt x="22" y="227"/>
                    <a:pt x="40" y="236"/>
                  </a:cubicBezTo>
                  <a:cubicBezTo>
                    <a:pt x="59" y="244"/>
                    <a:pt x="80" y="246"/>
                    <a:pt x="100" y="244"/>
                  </a:cubicBezTo>
                  <a:cubicBezTo>
                    <a:pt x="125" y="242"/>
                    <a:pt x="149" y="235"/>
                    <a:pt x="171" y="223"/>
                  </a:cubicBezTo>
                  <a:cubicBezTo>
                    <a:pt x="181" y="218"/>
                    <a:pt x="190" y="212"/>
                    <a:pt x="195" y="203"/>
                  </a:cubicBezTo>
                  <a:cubicBezTo>
                    <a:pt x="201" y="194"/>
                    <a:pt x="202" y="182"/>
                    <a:pt x="205" y="172"/>
                  </a:cubicBezTo>
                  <a:cubicBezTo>
                    <a:pt x="213" y="150"/>
                    <a:pt x="230" y="132"/>
                    <a:pt x="247" y="117"/>
                  </a:cubicBezTo>
                  <a:cubicBezTo>
                    <a:pt x="265" y="102"/>
                    <a:pt x="284" y="89"/>
                    <a:pt x="299" y="71"/>
                  </a:cubicBezTo>
                  <a:cubicBezTo>
                    <a:pt x="315" y="50"/>
                    <a:pt x="325" y="26"/>
                    <a:pt x="332" y="0"/>
                  </a:cubicBezTo>
                  <a:cubicBezTo>
                    <a:pt x="322" y="9"/>
                    <a:pt x="311" y="17"/>
                    <a:pt x="302" y="25"/>
                  </a:cubicBezTo>
                  <a:cubicBezTo>
                    <a:pt x="275" y="48"/>
                    <a:pt x="251" y="75"/>
                    <a:pt x="231" y="104"/>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92" name="Freeform 80"/>
            <p:cNvSpPr>
              <a:spLocks/>
            </p:cNvSpPr>
            <p:nvPr/>
          </p:nvSpPr>
          <p:spPr bwMode="auto">
            <a:xfrm>
              <a:off x="5591175" y="2236788"/>
              <a:ext cx="155575" cy="165100"/>
            </a:xfrm>
            <a:custGeom>
              <a:avLst/>
              <a:gdLst>
                <a:gd name="T0" fmla="*/ 338 w 345"/>
                <a:gd name="T1" fmla="*/ 91 h 363"/>
                <a:gd name="T2" fmla="*/ 319 w 345"/>
                <a:gd name="T3" fmla="*/ 55 h 363"/>
                <a:gd name="T4" fmla="*/ 286 w 345"/>
                <a:gd name="T5" fmla="*/ 15 h 363"/>
                <a:gd name="T6" fmla="*/ 236 w 345"/>
                <a:gd name="T7" fmla="*/ 8 h 363"/>
                <a:gd name="T8" fmla="*/ 219 w 345"/>
                <a:gd name="T9" fmla="*/ 20 h 363"/>
                <a:gd name="T10" fmla="*/ 131 w 345"/>
                <a:gd name="T11" fmla="*/ 101 h 363"/>
                <a:gd name="T12" fmla="*/ 84 w 345"/>
                <a:gd name="T13" fmla="*/ 149 h 363"/>
                <a:gd name="T14" fmla="*/ 65 w 345"/>
                <a:gd name="T15" fmla="*/ 174 h 363"/>
                <a:gd name="T16" fmla="*/ 38 w 345"/>
                <a:gd name="T17" fmla="*/ 213 h 363"/>
                <a:gd name="T18" fmla="*/ 14 w 345"/>
                <a:gd name="T19" fmla="*/ 253 h 363"/>
                <a:gd name="T20" fmla="*/ 6 w 345"/>
                <a:gd name="T21" fmla="*/ 282 h 363"/>
                <a:gd name="T22" fmla="*/ 0 w 345"/>
                <a:gd name="T23" fmla="*/ 316 h 363"/>
                <a:gd name="T24" fmla="*/ 2 w 345"/>
                <a:gd name="T25" fmla="*/ 317 h 363"/>
                <a:gd name="T26" fmla="*/ 100 w 345"/>
                <a:gd name="T27" fmla="*/ 360 h 363"/>
                <a:gd name="T28" fmla="*/ 126 w 345"/>
                <a:gd name="T29" fmla="*/ 355 h 363"/>
                <a:gd name="T30" fmla="*/ 209 w 345"/>
                <a:gd name="T31" fmla="*/ 310 h 363"/>
                <a:gd name="T32" fmla="*/ 228 w 345"/>
                <a:gd name="T33" fmla="*/ 284 h 363"/>
                <a:gd name="T34" fmla="*/ 299 w 345"/>
                <a:gd name="T35" fmla="*/ 205 h 363"/>
                <a:gd name="T36" fmla="*/ 329 w 345"/>
                <a:gd name="T37" fmla="*/ 180 h 363"/>
                <a:gd name="T38" fmla="*/ 334 w 345"/>
                <a:gd name="T39" fmla="*/ 161 h 363"/>
                <a:gd name="T40" fmla="*/ 338 w 345"/>
                <a:gd name="T41" fmla="*/ 9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5" h="363">
                  <a:moveTo>
                    <a:pt x="338" y="91"/>
                  </a:moveTo>
                  <a:cubicBezTo>
                    <a:pt x="335" y="78"/>
                    <a:pt x="327" y="66"/>
                    <a:pt x="319" y="55"/>
                  </a:cubicBezTo>
                  <a:cubicBezTo>
                    <a:pt x="310" y="40"/>
                    <a:pt x="300" y="25"/>
                    <a:pt x="286" y="15"/>
                  </a:cubicBezTo>
                  <a:cubicBezTo>
                    <a:pt x="271" y="5"/>
                    <a:pt x="252" y="0"/>
                    <a:pt x="236" y="8"/>
                  </a:cubicBezTo>
                  <a:cubicBezTo>
                    <a:pt x="230" y="11"/>
                    <a:pt x="224" y="16"/>
                    <a:pt x="219" y="20"/>
                  </a:cubicBezTo>
                  <a:cubicBezTo>
                    <a:pt x="190" y="47"/>
                    <a:pt x="161" y="74"/>
                    <a:pt x="131" y="101"/>
                  </a:cubicBezTo>
                  <a:cubicBezTo>
                    <a:pt x="115" y="116"/>
                    <a:pt x="98" y="131"/>
                    <a:pt x="84" y="149"/>
                  </a:cubicBezTo>
                  <a:cubicBezTo>
                    <a:pt x="77" y="157"/>
                    <a:pt x="71" y="165"/>
                    <a:pt x="65" y="174"/>
                  </a:cubicBezTo>
                  <a:cubicBezTo>
                    <a:pt x="56" y="187"/>
                    <a:pt x="47" y="200"/>
                    <a:pt x="38" y="213"/>
                  </a:cubicBezTo>
                  <a:cubicBezTo>
                    <a:pt x="29" y="226"/>
                    <a:pt x="20" y="239"/>
                    <a:pt x="14" y="253"/>
                  </a:cubicBezTo>
                  <a:cubicBezTo>
                    <a:pt x="10" y="262"/>
                    <a:pt x="8" y="272"/>
                    <a:pt x="6" y="282"/>
                  </a:cubicBezTo>
                  <a:cubicBezTo>
                    <a:pt x="3" y="293"/>
                    <a:pt x="2" y="305"/>
                    <a:pt x="0" y="316"/>
                  </a:cubicBezTo>
                  <a:cubicBezTo>
                    <a:pt x="1" y="316"/>
                    <a:pt x="1" y="317"/>
                    <a:pt x="2" y="317"/>
                  </a:cubicBezTo>
                  <a:cubicBezTo>
                    <a:pt x="25" y="346"/>
                    <a:pt x="63" y="363"/>
                    <a:pt x="100" y="360"/>
                  </a:cubicBezTo>
                  <a:cubicBezTo>
                    <a:pt x="109" y="359"/>
                    <a:pt x="117" y="357"/>
                    <a:pt x="126" y="355"/>
                  </a:cubicBezTo>
                  <a:cubicBezTo>
                    <a:pt x="157" y="348"/>
                    <a:pt x="188" y="335"/>
                    <a:pt x="209" y="310"/>
                  </a:cubicBezTo>
                  <a:cubicBezTo>
                    <a:pt x="216" y="302"/>
                    <a:pt x="222" y="293"/>
                    <a:pt x="228" y="284"/>
                  </a:cubicBezTo>
                  <a:cubicBezTo>
                    <a:pt x="248" y="255"/>
                    <a:pt x="272" y="228"/>
                    <a:pt x="299" y="205"/>
                  </a:cubicBezTo>
                  <a:cubicBezTo>
                    <a:pt x="308" y="197"/>
                    <a:pt x="319" y="189"/>
                    <a:pt x="329" y="180"/>
                  </a:cubicBezTo>
                  <a:cubicBezTo>
                    <a:pt x="331" y="174"/>
                    <a:pt x="332" y="167"/>
                    <a:pt x="334" y="161"/>
                  </a:cubicBezTo>
                  <a:cubicBezTo>
                    <a:pt x="340" y="138"/>
                    <a:pt x="345" y="114"/>
                    <a:pt x="338" y="91"/>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93" name="Freeform 81"/>
            <p:cNvSpPr>
              <a:spLocks/>
            </p:cNvSpPr>
            <p:nvPr/>
          </p:nvSpPr>
          <p:spPr bwMode="auto">
            <a:xfrm>
              <a:off x="5591175" y="1752600"/>
              <a:ext cx="219075" cy="622300"/>
            </a:xfrm>
            <a:custGeom>
              <a:avLst/>
              <a:gdLst>
                <a:gd name="T0" fmla="*/ 115 w 484"/>
                <a:gd name="T1" fmla="*/ 0 h 1372"/>
                <a:gd name="T2" fmla="*/ 120 w 484"/>
                <a:gd name="T3" fmla="*/ 122 h 1372"/>
                <a:gd name="T4" fmla="*/ 123 w 484"/>
                <a:gd name="T5" fmla="*/ 358 h 1372"/>
                <a:gd name="T6" fmla="*/ 129 w 484"/>
                <a:gd name="T7" fmla="*/ 405 h 1372"/>
                <a:gd name="T8" fmla="*/ 112 w 484"/>
                <a:gd name="T9" fmla="*/ 436 h 1372"/>
                <a:gd name="T10" fmla="*/ 35 w 484"/>
                <a:gd name="T11" fmla="*/ 615 h 1372"/>
                <a:gd name="T12" fmla="*/ 20 w 484"/>
                <a:gd name="T13" fmla="*/ 751 h 1372"/>
                <a:gd name="T14" fmla="*/ 1 w 484"/>
                <a:gd name="T15" fmla="*/ 1276 h 1372"/>
                <a:gd name="T16" fmla="*/ 4 w 484"/>
                <a:gd name="T17" fmla="*/ 1315 h 1372"/>
                <a:gd name="T18" fmla="*/ 100 w 484"/>
                <a:gd name="T19" fmla="*/ 1364 h 1372"/>
                <a:gd name="T20" fmla="*/ 192 w 484"/>
                <a:gd name="T21" fmla="*/ 1293 h 1372"/>
                <a:gd name="T22" fmla="*/ 241 w 484"/>
                <a:gd name="T23" fmla="*/ 1120 h 1372"/>
                <a:gd name="T24" fmla="*/ 288 w 484"/>
                <a:gd name="T25" fmla="*/ 878 h 1372"/>
                <a:gd name="T26" fmla="*/ 321 w 484"/>
                <a:gd name="T27" fmla="*/ 777 h 1372"/>
                <a:gd name="T28" fmla="*/ 338 w 484"/>
                <a:gd name="T29" fmla="*/ 669 h 1372"/>
                <a:gd name="T30" fmla="*/ 478 w 484"/>
                <a:gd name="T31" fmla="*/ 147 h 1372"/>
                <a:gd name="T32" fmla="*/ 471 w 484"/>
                <a:gd name="T33" fmla="*/ 80 h 1372"/>
                <a:gd name="T34" fmla="*/ 416 w 484"/>
                <a:gd name="T35" fmla="*/ 50 h 1372"/>
                <a:gd name="T36" fmla="*/ 115 w 484"/>
                <a:gd name="T37" fmla="*/ 0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4" h="1372">
                  <a:moveTo>
                    <a:pt x="115" y="0"/>
                  </a:moveTo>
                  <a:cubicBezTo>
                    <a:pt x="134" y="37"/>
                    <a:pt x="126" y="81"/>
                    <a:pt x="120" y="122"/>
                  </a:cubicBezTo>
                  <a:cubicBezTo>
                    <a:pt x="108" y="201"/>
                    <a:pt x="103" y="282"/>
                    <a:pt x="123" y="358"/>
                  </a:cubicBezTo>
                  <a:cubicBezTo>
                    <a:pt x="127" y="374"/>
                    <a:pt x="132" y="390"/>
                    <a:pt x="129" y="405"/>
                  </a:cubicBezTo>
                  <a:cubicBezTo>
                    <a:pt x="126" y="417"/>
                    <a:pt x="119" y="426"/>
                    <a:pt x="112" y="436"/>
                  </a:cubicBezTo>
                  <a:cubicBezTo>
                    <a:pt x="75" y="490"/>
                    <a:pt x="49" y="551"/>
                    <a:pt x="35" y="615"/>
                  </a:cubicBezTo>
                  <a:cubicBezTo>
                    <a:pt x="26" y="660"/>
                    <a:pt x="23" y="705"/>
                    <a:pt x="20" y="751"/>
                  </a:cubicBezTo>
                  <a:cubicBezTo>
                    <a:pt x="8" y="926"/>
                    <a:pt x="2" y="1101"/>
                    <a:pt x="1" y="1276"/>
                  </a:cubicBezTo>
                  <a:cubicBezTo>
                    <a:pt x="0" y="1289"/>
                    <a:pt x="0" y="1303"/>
                    <a:pt x="4" y="1315"/>
                  </a:cubicBezTo>
                  <a:cubicBezTo>
                    <a:pt x="16" y="1353"/>
                    <a:pt x="62" y="1372"/>
                    <a:pt x="100" y="1364"/>
                  </a:cubicBezTo>
                  <a:cubicBezTo>
                    <a:pt x="139" y="1355"/>
                    <a:pt x="170" y="1326"/>
                    <a:pt x="192" y="1293"/>
                  </a:cubicBezTo>
                  <a:cubicBezTo>
                    <a:pt x="226" y="1242"/>
                    <a:pt x="243" y="1181"/>
                    <a:pt x="241" y="1120"/>
                  </a:cubicBezTo>
                  <a:cubicBezTo>
                    <a:pt x="238" y="1038"/>
                    <a:pt x="263" y="955"/>
                    <a:pt x="288" y="878"/>
                  </a:cubicBezTo>
                  <a:cubicBezTo>
                    <a:pt x="299" y="844"/>
                    <a:pt x="312" y="811"/>
                    <a:pt x="321" y="777"/>
                  </a:cubicBezTo>
                  <a:cubicBezTo>
                    <a:pt x="329" y="741"/>
                    <a:pt x="332" y="705"/>
                    <a:pt x="338" y="669"/>
                  </a:cubicBezTo>
                  <a:cubicBezTo>
                    <a:pt x="365" y="491"/>
                    <a:pt x="450" y="325"/>
                    <a:pt x="478" y="147"/>
                  </a:cubicBezTo>
                  <a:cubicBezTo>
                    <a:pt x="482" y="124"/>
                    <a:pt x="484" y="99"/>
                    <a:pt x="471" y="80"/>
                  </a:cubicBezTo>
                  <a:cubicBezTo>
                    <a:pt x="458" y="63"/>
                    <a:pt x="437" y="56"/>
                    <a:pt x="416" y="50"/>
                  </a:cubicBezTo>
                  <a:cubicBezTo>
                    <a:pt x="319" y="22"/>
                    <a:pt x="216" y="10"/>
                    <a:pt x="115" y="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94" name="Freeform 82"/>
            <p:cNvSpPr>
              <a:spLocks/>
            </p:cNvSpPr>
            <p:nvPr/>
          </p:nvSpPr>
          <p:spPr bwMode="auto">
            <a:xfrm>
              <a:off x="5783263" y="1692275"/>
              <a:ext cx="244475" cy="828675"/>
            </a:xfrm>
            <a:custGeom>
              <a:avLst/>
              <a:gdLst>
                <a:gd name="T0" fmla="*/ 5 w 538"/>
                <a:gd name="T1" fmla="*/ 179 h 1825"/>
                <a:gd name="T2" fmla="*/ 1 w 538"/>
                <a:gd name="T3" fmla="*/ 275 h 1825"/>
                <a:gd name="T4" fmla="*/ 9 w 538"/>
                <a:gd name="T5" fmla="*/ 358 h 1825"/>
                <a:gd name="T6" fmla="*/ 109 w 538"/>
                <a:gd name="T7" fmla="*/ 765 h 1825"/>
                <a:gd name="T8" fmla="*/ 88 w 538"/>
                <a:gd name="T9" fmla="*/ 1816 h 1825"/>
                <a:gd name="T10" fmla="*/ 270 w 538"/>
                <a:gd name="T11" fmla="*/ 1814 h 1825"/>
                <a:gd name="T12" fmla="*/ 393 w 538"/>
                <a:gd name="T13" fmla="*/ 1776 h 1825"/>
                <a:gd name="T14" fmla="*/ 411 w 538"/>
                <a:gd name="T15" fmla="*/ 1730 h 1825"/>
                <a:gd name="T16" fmla="*/ 371 w 538"/>
                <a:gd name="T17" fmla="*/ 1556 h 1825"/>
                <a:gd name="T18" fmla="*/ 459 w 538"/>
                <a:gd name="T19" fmla="*/ 783 h 1825"/>
                <a:gd name="T20" fmla="*/ 440 w 538"/>
                <a:gd name="T21" fmla="*/ 13 h 1825"/>
                <a:gd name="T22" fmla="*/ 401 w 538"/>
                <a:gd name="T23" fmla="*/ 0 h 1825"/>
                <a:gd name="T24" fmla="*/ 114 w 538"/>
                <a:gd name="T25" fmla="*/ 81 h 1825"/>
                <a:gd name="T26" fmla="*/ 5 w 538"/>
                <a:gd name="T27" fmla="*/ 179 h 1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8" h="1825">
                  <a:moveTo>
                    <a:pt x="5" y="179"/>
                  </a:moveTo>
                  <a:cubicBezTo>
                    <a:pt x="10" y="211"/>
                    <a:pt x="2" y="243"/>
                    <a:pt x="1" y="275"/>
                  </a:cubicBezTo>
                  <a:cubicBezTo>
                    <a:pt x="0" y="303"/>
                    <a:pt x="4" y="331"/>
                    <a:pt x="9" y="358"/>
                  </a:cubicBezTo>
                  <a:cubicBezTo>
                    <a:pt x="32" y="496"/>
                    <a:pt x="65" y="632"/>
                    <a:pt x="109" y="765"/>
                  </a:cubicBezTo>
                  <a:cubicBezTo>
                    <a:pt x="22" y="1104"/>
                    <a:pt x="76" y="1467"/>
                    <a:pt x="88" y="1816"/>
                  </a:cubicBezTo>
                  <a:cubicBezTo>
                    <a:pt x="149" y="1824"/>
                    <a:pt x="209" y="1825"/>
                    <a:pt x="270" y="1814"/>
                  </a:cubicBezTo>
                  <a:cubicBezTo>
                    <a:pt x="312" y="1807"/>
                    <a:pt x="353" y="1792"/>
                    <a:pt x="393" y="1776"/>
                  </a:cubicBezTo>
                  <a:cubicBezTo>
                    <a:pt x="411" y="1769"/>
                    <a:pt x="420" y="1748"/>
                    <a:pt x="411" y="1730"/>
                  </a:cubicBezTo>
                  <a:cubicBezTo>
                    <a:pt x="386" y="1677"/>
                    <a:pt x="377" y="1613"/>
                    <a:pt x="371" y="1556"/>
                  </a:cubicBezTo>
                  <a:cubicBezTo>
                    <a:pt x="343" y="1297"/>
                    <a:pt x="410" y="1039"/>
                    <a:pt x="459" y="783"/>
                  </a:cubicBezTo>
                  <a:cubicBezTo>
                    <a:pt x="508" y="527"/>
                    <a:pt x="538" y="254"/>
                    <a:pt x="440" y="13"/>
                  </a:cubicBezTo>
                  <a:cubicBezTo>
                    <a:pt x="424" y="8"/>
                    <a:pt x="417" y="5"/>
                    <a:pt x="401" y="0"/>
                  </a:cubicBezTo>
                  <a:cubicBezTo>
                    <a:pt x="318" y="51"/>
                    <a:pt x="206" y="40"/>
                    <a:pt x="114" y="81"/>
                  </a:cubicBezTo>
                  <a:cubicBezTo>
                    <a:pt x="72" y="100"/>
                    <a:pt x="24" y="137"/>
                    <a:pt x="5" y="179"/>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95" name="Freeform 83"/>
            <p:cNvSpPr>
              <a:spLocks/>
            </p:cNvSpPr>
            <p:nvPr/>
          </p:nvSpPr>
          <p:spPr bwMode="auto">
            <a:xfrm>
              <a:off x="5514975" y="1022350"/>
              <a:ext cx="517525" cy="790575"/>
            </a:xfrm>
            <a:custGeom>
              <a:avLst/>
              <a:gdLst>
                <a:gd name="T0" fmla="*/ 342 w 1140"/>
                <a:gd name="T1" fmla="*/ 7 h 1745"/>
                <a:gd name="T2" fmla="*/ 142 w 1140"/>
                <a:gd name="T3" fmla="*/ 26 h 1745"/>
                <a:gd name="T4" fmla="*/ 90 w 1140"/>
                <a:gd name="T5" fmla="*/ 54 h 1745"/>
                <a:gd name="T6" fmla="*/ 47 w 1140"/>
                <a:gd name="T7" fmla="*/ 89 h 1745"/>
                <a:gd name="T8" fmla="*/ 0 w 1140"/>
                <a:gd name="T9" fmla="*/ 223 h 1745"/>
                <a:gd name="T10" fmla="*/ 23 w 1140"/>
                <a:gd name="T11" fmla="*/ 366 h 1745"/>
                <a:gd name="T12" fmla="*/ 84 w 1140"/>
                <a:gd name="T13" fmla="*/ 621 h 1745"/>
                <a:gd name="T14" fmla="*/ 126 w 1140"/>
                <a:gd name="T15" fmla="*/ 774 h 1745"/>
                <a:gd name="T16" fmla="*/ 145 w 1140"/>
                <a:gd name="T17" fmla="*/ 838 h 1745"/>
                <a:gd name="T18" fmla="*/ 171 w 1140"/>
                <a:gd name="T19" fmla="*/ 938 h 1745"/>
                <a:gd name="T20" fmla="*/ 206 w 1140"/>
                <a:gd name="T21" fmla="*/ 1161 h 1745"/>
                <a:gd name="T22" fmla="*/ 217 w 1140"/>
                <a:gd name="T23" fmla="*/ 1310 h 1745"/>
                <a:gd name="T24" fmla="*/ 185 w 1140"/>
                <a:gd name="T25" fmla="*/ 1531 h 1745"/>
                <a:gd name="T26" fmla="*/ 226 w 1140"/>
                <a:gd name="T27" fmla="*/ 1597 h 1745"/>
                <a:gd name="T28" fmla="*/ 622 w 1140"/>
                <a:gd name="T29" fmla="*/ 1694 h 1745"/>
                <a:gd name="T30" fmla="*/ 807 w 1140"/>
                <a:gd name="T31" fmla="*/ 1597 h 1745"/>
                <a:gd name="T32" fmla="*/ 1063 w 1140"/>
                <a:gd name="T33" fmla="*/ 1540 h 1745"/>
                <a:gd name="T34" fmla="*/ 1104 w 1140"/>
                <a:gd name="T35" fmla="*/ 1538 h 1745"/>
                <a:gd name="T36" fmla="*/ 1134 w 1140"/>
                <a:gd name="T37" fmla="*/ 1513 h 1745"/>
                <a:gd name="T38" fmla="*/ 1118 w 1140"/>
                <a:gd name="T39" fmla="*/ 1464 h 1745"/>
                <a:gd name="T40" fmla="*/ 1081 w 1140"/>
                <a:gd name="T41" fmla="*/ 1425 h 1745"/>
                <a:gd name="T42" fmla="*/ 998 w 1140"/>
                <a:gd name="T43" fmla="*/ 1105 h 1745"/>
                <a:gd name="T44" fmla="*/ 991 w 1140"/>
                <a:gd name="T45" fmla="*/ 982 h 1745"/>
                <a:gd name="T46" fmla="*/ 969 w 1140"/>
                <a:gd name="T47" fmla="*/ 870 h 1745"/>
                <a:gd name="T48" fmla="*/ 997 w 1140"/>
                <a:gd name="T49" fmla="*/ 353 h 1745"/>
                <a:gd name="T50" fmla="*/ 968 w 1140"/>
                <a:gd name="T51" fmla="*/ 175 h 1745"/>
                <a:gd name="T52" fmla="*/ 924 w 1140"/>
                <a:gd name="T53" fmla="*/ 103 h 1745"/>
                <a:gd name="T54" fmla="*/ 844 w 1140"/>
                <a:gd name="T55" fmla="*/ 74 h 1745"/>
                <a:gd name="T56" fmla="*/ 743 w 1140"/>
                <a:gd name="T57" fmla="*/ 57 h 1745"/>
                <a:gd name="T58" fmla="*/ 689 w 1140"/>
                <a:gd name="T59" fmla="*/ 46 h 1745"/>
                <a:gd name="T60" fmla="*/ 538 w 1140"/>
                <a:gd name="T61" fmla="*/ 14 h 1745"/>
                <a:gd name="T62" fmla="*/ 342 w 1140"/>
                <a:gd name="T63" fmla="*/ 7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0" h="1745">
                  <a:moveTo>
                    <a:pt x="342" y="7"/>
                  </a:moveTo>
                  <a:cubicBezTo>
                    <a:pt x="275" y="1"/>
                    <a:pt x="205" y="0"/>
                    <a:pt x="142" y="26"/>
                  </a:cubicBezTo>
                  <a:cubicBezTo>
                    <a:pt x="124" y="34"/>
                    <a:pt x="107" y="44"/>
                    <a:pt x="90" y="54"/>
                  </a:cubicBezTo>
                  <a:cubicBezTo>
                    <a:pt x="75" y="65"/>
                    <a:pt x="60" y="76"/>
                    <a:pt x="47" y="89"/>
                  </a:cubicBezTo>
                  <a:cubicBezTo>
                    <a:pt x="14" y="125"/>
                    <a:pt x="1" y="175"/>
                    <a:pt x="0" y="223"/>
                  </a:cubicBezTo>
                  <a:cubicBezTo>
                    <a:pt x="0" y="271"/>
                    <a:pt x="11" y="319"/>
                    <a:pt x="23" y="366"/>
                  </a:cubicBezTo>
                  <a:cubicBezTo>
                    <a:pt x="44" y="451"/>
                    <a:pt x="62" y="537"/>
                    <a:pt x="84" y="621"/>
                  </a:cubicBezTo>
                  <a:cubicBezTo>
                    <a:pt x="98" y="673"/>
                    <a:pt x="112" y="723"/>
                    <a:pt x="126" y="774"/>
                  </a:cubicBezTo>
                  <a:cubicBezTo>
                    <a:pt x="132" y="796"/>
                    <a:pt x="138" y="817"/>
                    <a:pt x="145" y="838"/>
                  </a:cubicBezTo>
                  <a:cubicBezTo>
                    <a:pt x="154" y="872"/>
                    <a:pt x="163" y="905"/>
                    <a:pt x="171" y="938"/>
                  </a:cubicBezTo>
                  <a:cubicBezTo>
                    <a:pt x="188" y="1012"/>
                    <a:pt x="197" y="1086"/>
                    <a:pt x="206" y="1161"/>
                  </a:cubicBezTo>
                  <a:cubicBezTo>
                    <a:pt x="212" y="1210"/>
                    <a:pt x="218" y="1260"/>
                    <a:pt x="217" y="1310"/>
                  </a:cubicBezTo>
                  <a:cubicBezTo>
                    <a:pt x="216" y="1384"/>
                    <a:pt x="200" y="1458"/>
                    <a:pt x="185" y="1531"/>
                  </a:cubicBezTo>
                  <a:cubicBezTo>
                    <a:pt x="195" y="1553"/>
                    <a:pt x="210" y="1579"/>
                    <a:pt x="226" y="1597"/>
                  </a:cubicBezTo>
                  <a:cubicBezTo>
                    <a:pt x="323" y="1705"/>
                    <a:pt x="487" y="1745"/>
                    <a:pt x="622" y="1694"/>
                  </a:cubicBezTo>
                  <a:cubicBezTo>
                    <a:pt x="688" y="1670"/>
                    <a:pt x="744" y="1627"/>
                    <a:pt x="807" y="1597"/>
                  </a:cubicBezTo>
                  <a:cubicBezTo>
                    <a:pt x="886" y="1558"/>
                    <a:pt x="975" y="1538"/>
                    <a:pt x="1063" y="1540"/>
                  </a:cubicBezTo>
                  <a:cubicBezTo>
                    <a:pt x="1077" y="1540"/>
                    <a:pt x="1091" y="1541"/>
                    <a:pt x="1104" y="1538"/>
                  </a:cubicBezTo>
                  <a:cubicBezTo>
                    <a:pt x="1117" y="1534"/>
                    <a:pt x="1129" y="1526"/>
                    <a:pt x="1134" y="1513"/>
                  </a:cubicBezTo>
                  <a:cubicBezTo>
                    <a:pt x="1140" y="1496"/>
                    <a:pt x="1131" y="1477"/>
                    <a:pt x="1118" y="1464"/>
                  </a:cubicBezTo>
                  <a:cubicBezTo>
                    <a:pt x="1106" y="1451"/>
                    <a:pt x="1090" y="1440"/>
                    <a:pt x="1081" y="1425"/>
                  </a:cubicBezTo>
                  <a:cubicBezTo>
                    <a:pt x="1021" y="1327"/>
                    <a:pt x="1003" y="1219"/>
                    <a:pt x="998" y="1105"/>
                  </a:cubicBezTo>
                  <a:cubicBezTo>
                    <a:pt x="996" y="1064"/>
                    <a:pt x="996" y="1023"/>
                    <a:pt x="991" y="982"/>
                  </a:cubicBezTo>
                  <a:cubicBezTo>
                    <a:pt x="986" y="944"/>
                    <a:pt x="976" y="908"/>
                    <a:pt x="969" y="870"/>
                  </a:cubicBezTo>
                  <a:cubicBezTo>
                    <a:pt x="941" y="700"/>
                    <a:pt x="993" y="526"/>
                    <a:pt x="997" y="353"/>
                  </a:cubicBezTo>
                  <a:cubicBezTo>
                    <a:pt x="999" y="293"/>
                    <a:pt x="993" y="230"/>
                    <a:pt x="968" y="175"/>
                  </a:cubicBezTo>
                  <a:cubicBezTo>
                    <a:pt x="958" y="151"/>
                    <a:pt x="943" y="121"/>
                    <a:pt x="924" y="103"/>
                  </a:cubicBezTo>
                  <a:cubicBezTo>
                    <a:pt x="904" y="84"/>
                    <a:pt x="871" y="78"/>
                    <a:pt x="844" y="74"/>
                  </a:cubicBezTo>
                  <a:cubicBezTo>
                    <a:pt x="810" y="68"/>
                    <a:pt x="776" y="63"/>
                    <a:pt x="743" y="57"/>
                  </a:cubicBezTo>
                  <a:cubicBezTo>
                    <a:pt x="725" y="54"/>
                    <a:pt x="707" y="51"/>
                    <a:pt x="689" y="46"/>
                  </a:cubicBezTo>
                  <a:cubicBezTo>
                    <a:pt x="636" y="30"/>
                    <a:pt x="595" y="7"/>
                    <a:pt x="538" y="14"/>
                  </a:cubicBezTo>
                  <a:cubicBezTo>
                    <a:pt x="472" y="21"/>
                    <a:pt x="408" y="13"/>
                    <a:pt x="342" y="7"/>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96" name="Freeform 84"/>
            <p:cNvSpPr>
              <a:spLocks/>
            </p:cNvSpPr>
            <p:nvPr/>
          </p:nvSpPr>
          <p:spPr bwMode="auto">
            <a:xfrm>
              <a:off x="5668963" y="968375"/>
              <a:ext cx="134938" cy="36513"/>
            </a:xfrm>
            <a:custGeom>
              <a:avLst/>
              <a:gdLst>
                <a:gd name="T0" fmla="*/ 0 w 298"/>
                <a:gd name="T1" fmla="*/ 54 h 80"/>
                <a:gd name="T2" fmla="*/ 298 w 298"/>
                <a:gd name="T3" fmla="*/ 80 h 80"/>
                <a:gd name="T4" fmla="*/ 291 w 298"/>
                <a:gd name="T5" fmla="*/ 68 h 80"/>
                <a:gd name="T6" fmla="*/ 280 w 298"/>
                <a:gd name="T7" fmla="*/ 48 h 80"/>
                <a:gd name="T8" fmla="*/ 275 w 298"/>
                <a:gd name="T9" fmla="*/ 29 h 80"/>
                <a:gd name="T10" fmla="*/ 0 w 298"/>
                <a:gd name="T11" fmla="*/ 2 h 80"/>
                <a:gd name="T12" fmla="*/ 0 w 298"/>
                <a:gd name="T13" fmla="*/ 54 h 80"/>
              </a:gdLst>
              <a:ahLst/>
              <a:cxnLst>
                <a:cxn ang="0">
                  <a:pos x="T0" y="T1"/>
                </a:cxn>
                <a:cxn ang="0">
                  <a:pos x="T2" y="T3"/>
                </a:cxn>
                <a:cxn ang="0">
                  <a:pos x="T4" y="T5"/>
                </a:cxn>
                <a:cxn ang="0">
                  <a:pos x="T6" y="T7"/>
                </a:cxn>
                <a:cxn ang="0">
                  <a:pos x="T8" y="T9"/>
                </a:cxn>
                <a:cxn ang="0">
                  <a:pos x="T10" y="T11"/>
                </a:cxn>
                <a:cxn ang="0">
                  <a:pos x="T12" y="T13"/>
                </a:cxn>
              </a:cxnLst>
              <a:rect l="0" t="0" r="r" b="b"/>
              <a:pathLst>
                <a:path w="298" h="80">
                  <a:moveTo>
                    <a:pt x="0" y="54"/>
                  </a:moveTo>
                  <a:cubicBezTo>
                    <a:pt x="99" y="54"/>
                    <a:pt x="203" y="56"/>
                    <a:pt x="298" y="80"/>
                  </a:cubicBezTo>
                  <a:cubicBezTo>
                    <a:pt x="296" y="76"/>
                    <a:pt x="293" y="72"/>
                    <a:pt x="291" y="68"/>
                  </a:cubicBezTo>
                  <a:cubicBezTo>
                    <a:pt x="287" y="61"/>
                    <a:pt x="283" y="55"/>
                    <a:pt x="280" y="48"/>
                  </a:cubicBezTo>
                  <a:cubicBezTo>
                    <a:pt x="277" y="42"/>
                    <a:pt x="276" y="35"/>
                    <a:pt x="275" y="29"/>
                  </a:cubicBezTo>
                  <a:cubicBezTo>
                    <a:pt x="185" y="9"/>
                    <a:pt x="92" y="0"/>
                    <a:pt x="0" y="2"/>
                  </a:cubicBezTo>
                  <a:cubicBezTo>
                    <a:pt x="0" y="19"/>
                    <a:pt x="0" y="36"/>
                    <a:pt x="0"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97" name="Freeform 85"/>
            <p:cNvSpPr>
              <a:spLocks/>
            </p:cNvSpPr>
            <p:nvPr/>
          </p:nvSpPr>
          <p:spPr bwMode="auto">
            <a:xfrm>
              <a:off x="5668963" y="811213"/>
              <a:ext cx="182563" cy="169863"/>
            </a:xfrm>
            <a:custGeom>
              <a:avLst/>
              <a:gdLst>
                <a:gd name="T0" fmla="*/ 401 w 402"/>
                <a:gd name="T1" fmla="*/ 38 h 373"/>
                <a:gd name="T2" fmla="*/ 380 w 402"/>
                <a:gd name="T3" fmla="*/ 0 h 373"/>
                <a:gd name="T4" fmla="*/ 380 w 402"/>
                <a:gd name="T5" fmla="*/ 4 h 373"/>
                <a:gd name="T6" fmla="*/ 354 w 402"/>
                <a:gd name="T7" fmla="*/ 64 h 373"/>
                <a:gd name="T8" fmla="*/ 341 w 402"/>
                <a:gd name="T9" fmla="*/ 132 h 373"/>
                <a:gd name="T10" fmla="*/ 329 w 402"/>
                <a:gd name="T11" fmla="*/ 152 h 373"/>
                <a:gd name="T12" fmla="*/ 321 w 402"/>
                <a:gd name="T13" fmla="*/ 141 h 373"/>
                <a:gd name="T14" fmla="*/ 318 w 402"/>
                <a:gd name="T15" fmla="*/ 103 h 373"/>
                <a:gd name="T16" fmla="*/ 295 w 402"/>
                <a:gd name="T17" fmla="*/ 76 h 373"/>
                <a:gd name="T18" fmla="*/ 272 w 402"/>
                <a:gd name="T19" fmla="*/ 84 h 373"/>
                <a:gd name="T20" fmla="*/ 219 w 402"/>
                <a:gd name="T21" fmla="*/ 153 h 373"/>
                <a:gd name="T22" fmla="*/ 200 w 402"/>
                <a:gd name="T23" fmla="*/ 224 h 373"/>
                <a:gd name="T24" fmla="*/ 132 w 402"/>
                <a:gd name="T25" fmla="*/ 296 h 373"/>
                <a:gd name="T26" fmla="*/ 34 w 402"/>
                <a:gd name="T27" fmla="*/ 308 h 373"/>
                <a:gd name="T28" fmla="*/ 3 w 402"/>
                <a:gd name="T29" fmla="*/ 297 h 373"/>
                <a:gd name="T30" fmla="*/ 0 w 402"/>
                <a:gd name="T31" fmla="*/ 295 h 373"/>
                <a:gd name="T32" fmla="*/ 1 w 402"/>
                <a:gd name="T33" fmla="*/ 346 h 373"/>
                <a:gd name="T34" fmla="*/ 276 w 402"/>
                <a:gd name="T35" fmla="*/ 373 h 373"/>
                <a:gd name="T36" fmla="*/ 276 w 402"/>
                <a:gd name="T37" fmla="*/ 356 h 373"/>
                <a:gd name="T38" fmla="*/ 320 w 402"/>
                <a:gd name="T39" fmla="*/ 354 h 373"/>
                <a:gd name="T40" fmla="*/ 354 w 402"/>
                <a:gd name="T41" fmla="*/ 328 h 373"/>
                <a:gd name="T42" fmla="*/ 357 w 402"/>
                <a:gd name="T43" fmla="*/ 293 h 373"/>
                <a:gd name="T44" fmla="*/ 390 w 402"/>
                <a:gd name="T45" fmla="*/ 162 h 373"/>
                <a:gd name="T46" fmla="*/ 393 w 402"/>
                <a:gd name="T47" fmla="*/ 76 h 373"/>
                <a:gd name="T48" fmla="*/ 401 w 402"/>
                <a:gd name="T49" fmla="*/ 38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2" h="373">
                  <a:moveTo>
                    <a:pt x="401" y="38"/>
                  </a:moveTo>
                  <a:cubicBezTo>
                    <a:pt x="401" y="23"/>
                    <a:pt x="392" y="9"/>
                    <a:pt x="380" y="0"/>
                  </a:cubicBezTo>
                  <a:cubicBezTo>
                    <a:pt x="380" y="2"/>
                    <a:pt x="380" y="3"/>
                    <a:pt x="380" y="4"/>
                  </a:cubicBezTo>
                  <a:cubicBezTo>
                    <a:pt x="375" y="25"/>
                    <a:pt x="362" y="44"/>
                    <a:pt x="354" y="64"/>
                  </a:cubicBezTo>
                  <a:cubicBezTo>
                    <a:pt x="345" y="85"/>
                    <a:pt x="340" y="109"/>
                    <a:pt x="341" y="132"/>
                  </a:cubicBezTo>
                  <a:cubicBezTo>
                    <a:pt x="341" y="141"/>
                    <a:pt x="338" y="154"/>
                    <a:pt x="329" y="152"/>
                  </a:cubicBezTo>
                  <a:cubicBezTo>
                    <a:pt x="324" y="151"/>
                    <a:pt x="322" y="146"/>
                    <a:pt x="321" y="141"/>
                  </a:cubicBezTo>
                  <a:cubicBezTo>
                    <a:pt x="318" y="128"/>
                    <a:pt x="320" y="115"/>
                    <a:pt x="318" y="103"/>
                  </a:cubicBezTo>
                  <a:cubicBezTo>
                    <a:pt x="316" y="90"/>
                    <a:pt x="307" y="77"/>
                    <a:pt x="295" y="76"/>
                  </a:cubicBezTo>
                  <a:cubicBezTo>
                    <a:pt x="286" y="75"/>
                    <a:pt x="279" y="79"/>
                    <a:pt x="272" y="84"/>
                  </a:cubicBezTo>
                  <a:cubicBezTo>
                    <a:pt x="248" y="100"/>
                    <a:pt x="229" y="125"/>
                    <a:pt x="219" y="153"/>
                  </a:cubicBezTo>
                  <a:cubicBezTo>
                    <a:pt x="211" y="176"/>
                    <a:pt x="209" y="201"/>
                    <a:pt x="200" y="224"/>
                  </a:cubicBezTo>
                  <a:cubicBezTo>
                    <a:pt x="188" y="255"/>
                    <a:pt x="163" y="281"/>
                    <a:pt x="132" y="296"/>
                  </a:cubicBezTo>
                  <a:cubicBezTo>
                    <a:pt x="102" y="310"/>
                    <a:pt x="67" y="314"/>
                    <a:pt x="34" y="308"/>
                  </a:cubicBezTo>
                  <a:cubicBezTo>
                    <a:pt x="23" y="307"/>
                    <a:pt x="12" y="304"/>
                    <a:pt x="3" y="297"/>
                  </a:cubicBezTo>
                  <a:cubicBezTo>
                    <a:pt x="2" y="297"/>
                    <a:pt x="1" y="296"/>
                    <a:pt x="0" y="295"/>
                  </a:cubicBezTo>
                  <a:cubicBezTo>
                    <a:pt x="1" y="312"/>
                    <a:pt x="0" y="329"/>
                    <a:pt x="1" y="346"/>
                  </a:cubicBezTo>
                  <a:cubicBezTo>
                    <a:pt x="93" y="344"/>
                    <a:pt x="186" y="353"/>
                    <a:pt x="276" y="373"/>
                  </a:cubicBezTo>
                  <a:cubicBezTo>
                    <a:pt x="275" y="367"/>
                    <a:pt x="275" y="362"/>
                    <a:pt x="276" y="356"/>
                  </a:cubicBezTo>
                  <a:cubicBezTo>
                    <a:pt x="290" y="358"/>
                    <a:pt x="306" y="357"/>
                    <a:pt x="320" y="354"/>
                  </a:cubicBezTo>
                  <a:cubicBezTo>
                    <a:pt x="335" y="350"/>
                    <a:pt x="349" y="341"/>
                    <a:pt x="354" y="328"/>
                  </a:cubicBezTo>
                  <a:cubicBezTo>
                    <a:pt x="359" y="317"/>
                    <a:pt x="357" y="305"/>
                    <a:pt x="357" y="293"/>
                  </a:cubicBezTo>
                  <a:cubicBezTo>
                    <a:pt x="358" y="248"/>
                    <a:pt x="385" y="207"/>
                    <a:pt x="390" y="162"/>
                  </a:cubicBezTo>
                  <a:cubicBezTo>
                    <a:pt x="392" y="133"/>
                    <a:pt x="386" y="104"/>
                    <a:pt x="393" y="76"/>
                  </a:cubicBezTo>
                  <a:cubicBezTo>
                    <a:pt x="396" y="63"/>
                    <a:pt x="402" y="51"/>
                    <a:pt x="401" y="38"/>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98" name="Freeform 86"/>
            <p:cNvSpPr>
              <a:spLocks/>
            </p:cNvSpPr>
            <p:nvPr/>
          </p:nvSpPr>
          <p:spPr bwMode="auto">
            <a:xfrm>
              <a:off x="5629275" y="714375"/>
              <a:ext cx="225425" cy="239713"/>
            </a:xfrm>
            <a:custGeom>
              <a:avLst/>
              <a:gdLst>
                <a:gd name="T0" fmla="*/ 4 w 495"/>
                <a:gd name="T1" fmla="*/ 244 h 529"/>
                <a:gd name="T2" fmla="*/ 11 w 495"/>
                <a:gd name="T3" fmla="*/ 326 h 529"/>
                <a:gd name="T4" fmla="*/ 20 w 495"/>
                <a:gd name="T5" fmla="*/ 363 h 529"/>
                <a:gd name="T6" fmla="*/ 47 w 495"/>
                <a:gd name="T7" fmla="*/ 416 h 529"/>
                <a:gd name="T8" fmla="*/ 61 w 495"/>
                <a:gd name="T9" fmla="*/ 468 h 529"/>
                <a:gd name="T10" fmla="*/ 89 w 495"/>
                <a:gd name="T11" fmla="*/ 512 h 529"/>
                <a:gd name="T12" fmla="*/ 120 w 495"/>
                <a:gd name="T13" fmla="*/ 523 h 529"/>
                <a:gd name="T14" fmla="*/ 218 w 495"/>
                <a:gd name="T15" fmla="*/ 511 h 529"/>
                <a:gd name="T16" fmla="*/ 286 w 495"/>
                <a:gd name="T17" fmla="*/ 439 h 529"/>
                <a:gd name="T18" fmla="*/ 305 w 495"/>
                <a:gd name="T19" fmla="*/ 368 h 529"/>
                <a:gd name="T20" fmla="*/ 358 w 495"/>
                <a:gd name="T21" fmla="*/ 299 h 529"/>
                <a:gd name="T22" fmla="*/ 381 w 495"/>
                <a:gd name="T23" fmla="*/ 291 h 529"/>
                <a:gd name="T24" fmla="*/ 404 w 495"/>
                <a:gd name="T25" fmla="*/ 318 h 529"/>
                <a:gd name="T26" fmla="*/ 407 w 495"/>
                <a:gd name="T27" fmla="*/ 356 h 529"/>
                <a:gd name="T28" fmla="*/ 415 w 495"/>
                <a:gd name="T29" fmla="*/ 367 h 529"/>
                <a:gd name="T30" fmla="*/ 427 w 495"/>
                <a:gd name="T31" fmla="*/ 347 h 529"/>
                <a:gd name="T32" fmla="*/ 440 w 495"/>
                <a:gd name="T33" fmla="*/ 279 h 529"/>
                <a:gd name="T34" fmla="*/ 466 w 495"/>
                <a:gd name="T35" fmla="*/ 219 h 529"/>
                <a:gd name="T36" fmla="*/ 472 w 495"/>
                <a:gd name="T37" fmla="*/ 134 h 529"/>
                <a:gd name="T38" fmla="*/ 489 w 495"/>
                <a:gd name="T39" fmla="*/ 88 h 529"/>
                <a:gd name="T40" fmla="*/ 487 w 495"/>
                <a:gd name="T41" fmla="*/ 41 h 529"/>
                <a:gd name="T42" fmla="*/ 440 w 495"/>
                <a:gd name="T43" fmla="*/ 15 h 529"/>
                <a:gd name="T44" fmla="*/ 252 w 495"/>
                <a:gd name="T45" fmla="*/ 1 h 529"/>
                <a:gd name="T46" fmla="*/ 168 w 495"/>
                <a:gd name="T47" fmla="*/ 11 h 529"/>
                <a:gd name="T48" fmla="*/ 110 w 495"/>
                <a:gd name="T49" fmla="*/ 37 h 529"/>
                <a:gd name="T50" fmla="*/ 82 w 495"/>
                <a:gd name="T51" fmla="*/ 63 h 529"/>
                <a:gd name="T52" fmla="*/ 71 w 495"/>
                <a:gd name="T53" fmla="*/ 94 h 529"/>
                <a:gd name="T54" fmla="*/ 4 w 495"/>
                <a:gd name="T55" fmla="*/ 24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5" h="529">
                  <a:moveTo>
                    <a:pt x="4" y="244"/>
                  </a:moveTo>
                  <a:cubicBezTo>
                    <a:pt x="0" y="271"/>
                    <a:pt x="5" y="299"/>
                    <a:pt x="11" y="326"/>
                  </a:cubicBezTo>
                  <a:cubicBezTo>
                    <a:pt x="13" y="338"/>
                    <a:pt x="16" y="351"/>
                    <a:pt x="20" y="363"/>
                  </a:cubicBezTo>
                  <a:cubicBezTo>
                    <a:pt x="28" y="381"/>
                    <a:pt x="40" y="397"/>
                    <a:pt x="47" y="416"/>
                  </a:cubicBezTo>
                  <a:cubicBezTo>
                    <a:pt x="54" y="433"/>
                    <a:pt x="56" y="451"/>
                    <a:pt x="61" y="468"/>
                  </a:cubicBezTo>
                  <a:cubicBezTo>
                    <a:pt x="66" y="485"/>
                    <a:pt x="74" y="502"/>
                    <a:pt x="89" y="512"/>
                  </a:cubicBezTo>
                  <a:cubicBezTo>
                    <a:pt x="98" y="519"/>
                    <a:pt x="109" y="522"/>
                    <a:pt x="120" y="523"/>
                  </a:cubicBezTo>
                  <a:cubicBezTo>
                    <a:pt x="153" y="529"/>
                    <a:pt x="188" y="525"/>
                    <a:pt x="218" y="511"/>
                  </a:cubicBezTo>
                  <a:cubicBezTo>
                    <a:pt x="249" y="496"/>
                    <a:pt x="274" y="470"/>
                    <a:pt x="286" y="439"/>
                  </a:cubicBezTo>
                  <a:cubicBezTo>
                    <a:pt x="295" y="416"/>
                    <a:pt x="297" y="391"/>
                    <a:pt x="305" y="368"/>
                  </a:cubicBezTo>
                  <a:cubicBezTo>
                    <a:pt x="315" y="340"/>
                    <a:pt x="334" y="315"/>
                    <a:pt x="358" y="299"/>
                  </a:cubicBezTo>
                  <a:cubicBezTo>
                    <a:pt x="365" y="294"/>
                    <a:pt x="372" y="290"/>
                    <a:pt x="381" y="291"/>
                  </a:cubicBezTo>
                  <a:cubicBezTo>
                    <a:pt x="393" y="292"/>
                    <a:pt x="402" y="305"/>
                    <a:pt x="404" y="318"/>
                  </a:cubicBezTo>
                  <a:cubicBezTo>
                    <a:pt x="406" y="330"/>
                    <a:pt x="404" y="343"/>
                    <a:pt x="407" y="356"/>
                  </a:cubicBezTo>
                  <a:cubicBezTo>
                    <a:pt x="408" y="361"/>
                    <a:pt x="410" y="366"/>
                    <a:pt x="415" y="367"/>
                  </a:cubicBezTo>
                  <a:cubicBezTo>
                    <a:pt x="424" y="369"/>
                    <a:pt x="427" y="356"/>
                    <a:pt x="427" y="347"/>
                  </a:cubicBezTo>
                  <a:cubicBezTo>
                    <a:pt x="426" y="324"/>
                    <a:pt x="431" y="300"/>
                    <a:pt x="440" y="279"/>
                  </a:cubicBezTo>
                  <a:cubicBezTo>
                    <a:pt x="448" y="259"/>
                    <a:pt x="461" y="240"/>
                    <a:pt x="466" y="219"/>
                  </a:cubicBezTo>
                  <a:cubicBezTo>
                    <a:pt x="472" y="192"/>
                    <a:pt x="466" y="162"/>
                    <a:pt x="472" y="134"/>
                  </a:cubicBezTo>
                  <a:cubicBezTo>
                    <a:pt x="476" y="118"/>
                    <a:pt x="484" y="104"/>
                    <a:pt x="489" y="88"/>
                  </a:cubicBezTo>
                  <a:cubicBezTo>
                    <a:pt x="494" y="73"/>
                    <a:pt x="495" y="55"/>
                    <a:pt x="487" y="41"/>
                  </a:cubicBezTo>
                  <a:cubicBezTo>
                    <a:pt x="477" y="25"/>
                    <a:pt x="458" y="19"/>
                    <a:pt x="440" y="15"/>
                  </a:cubicBezTo>
                  <a:cubicBezTo>
                    <a:pt x="378" y="2"/>
                    <a:pt x="315" y="0"/>
                    <a:pt x="252" y="1"/>
                  </a:cubicBezTo>
                  <a:cubicBezTo>
                    <a:pt x="223" y="2"/>
                    <a:pt x="195" y="4"/>
                    <a:pt x="168" y="11"/>
                  </a:cubicBezTo>
                  <a:cubicBezTo>
                    <a:pt x="147" y="17"/>
                    <a:pt x="128" y="25"/>
                    <a:pt x="110" y="37"/>
                  </a:cubicBezTo>
                  <a:cubicBezTo>
                    <a:pt x="99" y="44"/>
                    <a:pt x="89" y="52"/>
                    <a:pt x="82" y="63"/>
                  </a:cubicBezTo>
                  <a:cubicBezTo>
                    <a:pt x="77" y="72"/>
                    <a:pt x="74" y="83"/>
                    <a:pt x="71" y="94"/>
                  </a:cubicBezTo>
                  <a:cubicBezTo>
                    <a:pt x="54" y="146"/>
                    <a:pt x="11" y="189"/>
                    <a:pt x="4" y="244"/>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799" name="Freeform 87"/>
            <p:cNvSpPr>
              <a:spLocks/>
            </p:cNvSpPr>
            <p:nvPr/>
          </p:nvSpPr>
          <p:spPr bwMode="auto">
            <a:xfrm>
              <a:off x="5634038" y="977900"/>
              <a:ext cx="219075" cy="69850"/>
            </a:xfrm>
            <a:custGeom>
              <a:avLst/>
              <a:gdLst>
                <a:gd name="T0" fmla="*/ 80 w 484"/>
                <a:gd name="T1" fmla="*/ 105 h 156"/>
                <a:gd name="T2" fmla="*/ 276 w 484"/>
                <a:gd name="T3" fmla="*/ 112 h 156"/>
                <a:gd name="T4" fmla="*/ 427 w 484"/>
                <a:gd name="T5" fmla="*/ 144 h 156"/>
                <a:gd name="T6" fmla="*/ 481 w 484"/>
                <a:gd name="T7" fmla="*/ 155 h 156"/>
                <a:gd name="T8" fmla="*/ 484 w 484"/>
                <a:gd name="T9" fmla="*/ 156 h 156"/>
                <a:gd name="T10" fmla="*/ 467 w 484"/>
                <a:gd name="T11" fmla="*/ 116 h 156"/>
                <a:gd name="T12" fmla="*/ 411 w 484"/>
                <a:gd name="T13" fmla="*/ 63 h 156"/>
                <a:gd name="T14" fmla="*/ 376 w 484"/>
                <a:gd name="T15" fmla="*/ 41 h 156"/>
                <a:gd name="T16" fmla="*/ 263 w 484"/>
                <a:gd name="T17" fmla="*/ 10 h 156"/>
                <a:gd name="T18" fmla="*/ 55 w 484"/>
                <a:gd name="T19" fmla="*/ 3 h 156"/>
                <a:gd name="T20" fmla="*/ 34 w 484"/>
                <a:gd name="T21" fmla="*/ 55 h 156"/>
                <a:gd name="T22" fmla="*/ 10 w 484"/>
                <a:gd name="T23" fmla="*/ 92 h 156"/>
                <a:gd name="T24" fmla="*/ 0 w 484"/>
                <a:gd name="T25" fmla="*/ 102 h 156"/>
                <a:gd name="T26" fmla="*/ 80 w 484"/>
                <a:gd name="T27" fmla="*/ 10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4" h="156">
                  <a:moveTo>
                    <a:pt x="80" y="105"/>
                  </a:moveTo>
                  <a:cubicBezTo>
                    <a:pt x="146" y="111"/>
                    <a:pt x="210" y="119"/>
                    <a:pt x="276" y="112"/>
                  </a:cubicBezTo>
                  <a:cubicBezTo>
                    <a:pt x="333" y="105"/>
                    <a:pt x="374" y="128"/>
                    <a:pt x="427" y="144"/>
                  </a:cubicBezTo>
                  <a:cubicBezTo>
                    <a:pt x="445" y="149"/>
                    <a:pt x="463" y="152"/>
                    <a:pt x="481" y="155"/>
                  </a:cubicBezTo>
                  <a:cubicBezTo>
                    <a:pt x="482" y="155"/>
                    <a:pt x="483" y="155"/>
                    <a:pt x="484" y="156"/>
                  </a:cubicBezTo>
                  <a:cubicBezTo>
                    <a:pt x="481" y="142"/>
                    <a:pt x="475" y="128"/>
                    <a:pt x="467" y="116"/>
                  </a:cubicBezTo>
                  <a:cubicBezTo>
                    <a:pt x="453" y="95"/>
                    <a:pt x="432" y="78"/>
                    <a:pt x="411" y="63"/>
                  </a:cubicBezTo>
                  <a:cubicBezTo>
                    <a:pt x="400" y="55"/>
                    <a:pt x="388" y="47"/>
                    <a:pt x="376" y="41"/>
                  </a:cubicBezTo>
                  <a:cubicBezTo>
                    <a:pt x="341" y="22"/>
                    <a:pt x="302" y="15"/>
                    <a:pt x="263" y="10"/>
                  </a:cubicBezTo>
                  <a:cubicBezTo>
                    <a:pt x="194" y="1"/>
                    <a:pt x="125" y="0"/>
                    <a:pt x="55" y="3"/>
                  </a:cubicBezTo>
                  <a:cubicBezTo>
                    <a:pt x="53" y="22"/>
                    <a:pt x="44" y="39"/>
                    <a:pt x="34" y="55"/>
                  </a:cubicBezTo>
                  <a:cubicBezTo>
                    <a:pt x="27" y="68"/>
                    <a:pt x="20" y="81"/>
                    <a:pt x="10" y="92"/>
                  </a:cubicBezTo>
                  <a:cubicBezTo>
                    <a:pt x="7" y="96"/>
                    <a:pt x="3" y="99"/>
                    <a:pt x="0" y="102"/>
                  </a:cubicBezTo>
                  <a:cubicBezTo>
                    <a:pt x="27" y="101"/>
                    <a:pt x="54" y="103"/>
                    <a:pt x="80" y="105"/>
                  </a:cubicBezTo>
                  <a:close/>
                </a:path>
              </a:pathLst>
            </a:custGeom>
            <a:solidFill>
              <a:srgbClr val="5152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00" name="Freeform 88"/>
            <p:cNvSpPr>
              <a:spLocks/>
            </p:cNvSpPr>
            <p:nvPr/>
          </p:nvSpPr>
          <p:spPr bwMode="auto">
            <a:xfrm>
              <a:off x="5937250" y="1016000"/>
              <a:ext cx="271463" cy="242888"/>
            </a:xfrm>
            <a:custGeom>
              <a:avLst/>
              <a:gdLst>
                <a:gd name="T0" fmla="*/ 585 w 598"/>
                <a:gd name="T1" fmla="*/ 126 h 535"/>
                <a:gd name="T2" fmla="*/ 590 w 598"/>
                <a:gd name="T3" fmla="*/ 48 h 535"/>
                <a:gd name="T4" fmla="*/ 557 w 598"/>
                <a:gd name="T5" fmla="*/ 25 h 535"/>
                <a:gd name="T6" fmla="*/ 423 w 598"/>
                <a:gd name="T7" fmla="*/ 3 h 535"/>
                <a:gd name="T8" fmla="*/ 366 w 598"/>
                <a:gd name="T9" fmla="*/ 138 h 535"/>
                <a:gd name="T10" fmla="*/ 339 w 598"/>
                <a:gd name="T11" fmla="*/ 165 h 535"/>
                <a:gd name="T12" fmla="*/ 331 w 598"/>
                <a:gd name="T13" fmla="*/ 200 h 535"/>
                <a:gd name="T14" fmla="*/ 38 w 598"/>
                <a:gd name="T15" fmla="*/ 140 h 535"/>
                <a:gd name="T16" fmla="*/ 0 w 598"/>
                <a:gd name="T17" fmla="*/ 126 h 535"/>
                <a:gd name="T18" fmla="*/ 36 w 598"/>
                <a:gd name="T19" fmla="*/ 189 h 535"/>
                <a:gd name="T20" fmla="*/ 65 w 598"/>
                <a:gd name="T21" fmla="*/ 367 h 535"/>
                <a:gd name="T22" fmla="*/ 51 w 598"/>
                <a:gd name="T23" fmla="*/ 527 h 535"/>
                <a:gd name="T24" fmla="*/ 330 w 598"/>
                <a:gd name="T25" fmla="*/ 527 h 535"/>
                <a:gd name="T26" fmla="*/ 377 w 598"/>
                <a:gd name="T27" fmla="*/ 524 h 535"/>
                <a:gd name="T28" fmla="*/ 515 w 598"/>
                <a:gd name="T29" fmla="*/ 476 h 535"/>
                <a:gd name="T30" fmla="*/ 541 w 598"/>
                <a:gd name="T31" fmla="*/ 455 h 535"/>
                <a:gd name="T32" fmla="*/ 550 w 598"/>
                <a:gd name="T33" fmla="*/ 433 h 535"/>
                <a:gd name="T34" fmla="*/ 587 w 598"/>
                <a:gd name="T35" fmla="*/ 249 h 535"/>
                <a:gd name="T36" fmla="*/ 585 w 598"/>
                <a:gd name="T37" fmla="*/ 126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8" h="535">
                  <a:moveTo>
                    <a:pt x="585" y="126"/>
                  </a:moveTo>
                  <a:cubicBezTo>
                    <a:pt x="584" y="111"/>
                    <a:pt x="598" y="60"/>
                    <a:pt x="590" y="48"/>
                  </a:cubicBezTo>
                  <a:cubicBezTo>
                    <a:pt x="583" y="37"/>
                    <a:pt x="570" y="30"/>
                    <a:pt x="557" y="25"/>
                  </a:cubicBezTo>
                  <a:cubicBezTo>
                    <a:pt x="515" y="7"/>
                    <a:pt x="469" y="0"/>
                    <a:pt x="423" y="3"/>
                  </a:cubicBezTo>
                  <a:cubicBezTo>
                    <a:pt x="423" y="40"/>
                    <a:pt x="393" y="113"/>
                    <a:pt x="366" y="138"/>
                  </a:cubicBezTo>
                  <a:cubicBezTo>
                    <a:pt x="357" y="147"/>
                    <a:pt x="347" y="155"/>
                    <a:pt x="339" y="165"/>
                  </a:cubicBezTo>
                  <a:cubicBezTo>
                    <a:pt x="331" y="175"/>
                    <a:pt x="327" y="188"/>
                    <a:pt x="331" y="200"/>
                  </a:cubicBezTo>
                  <a:cubicBezTo>
                    <a:pt x="231" y="198"/>
                    <a:pt x="131" y="178"/>
                    <a:pt x="38" y="140"/>
                  </a:cubicBezTo>
                  <a:cubicBezTo>
                    <a:pt x="26" y="135"/>
                    <a:pt x="13" y="130"/>
                    <a:pt x="0" y="126"/>
                  </a:cubicBezTo>
                  <a:cubicBezTo>
                    <a:pt x="15" y="144"/>
                    <a:pt x="27" y="169"/>
                    <a:pt x="36" y="189"/>
                  </a:cubicBezTo>
                  <a:cubicBezTo>
                    <a:pt x="61" y="244"/>
                    <a:pt x="67" y="307"/>
                    <a:pt x="65" y="367"/>
                  </a:cubicBezTo>
                  <a:cubicBezTo>
                    <a:pt x="64" y="421"/>
                    <a:pt x="58" y="474"/>
                    <a:pt x="51" y="527"/>
                  </a:cubicBezTo>
                  <a:cubicBezTo>
                    <a:pt x="144" y="535"/>
                    <a:pt x="237" y="531"/>
                    <a:pt x="330" y="527"/>
                  </a:cubicBezTo>
                  <a:cubicBezTo>
                    <a:pt x="346" y="526"/>
                    <a:pt x="362" y="525"/>
                    <a:pt x="377" y="524"/>
                  </a:cubicBezTo>
                  <a:cubicBezTo>
                    <a:pt x="426" y="518"/>
                    <a:pt x="473" y="502"/>
                    <a:pt x="515" y="476"/>
                  </a:cubicBezTo>
                  <a:cubicBezTo>
                    <a:pt x="524" y="470"/>
                    <a:pt x="534" y="464"/>
                    <a:pt x="541" y="455"/>
                  </a:cubicBezTo>
                  <a:cubicBezTo>
                    <a:pt x="545" y="448"/>
                    <a:pt x="548" y="441"/>
                    <a:pt x="550" y="433"/>
                  </a:cubicBezTo>
                  <a:cubicBezTo>
                    <a:pt x="571" y="374"/>
                    <a:pt x="583" y="312"/>
                    <a:pt x="587" y="249"/>
                  </a:cubicBezTo>
                  <a:cubicBezTo>
                    <a:pt x="589" y="208"/>
                    <a:pt x="587" y="167"/>
                    <a:pt x="585" y="126"/>
                  </a:cubicBezTo>
                  <a:close/>
                </a:path>
              </a:pathLst>
            </a:custGeom>
            <a:solidFill>
              <a:srgbClr val="5152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01" name="Freeform 89"/>
            <p:cNvSpPr>
              <a:spLocks/>
            </p:cNvSpPr>
            <p:nvPr/>
          </p:nvSpPr>
          <p:spPr bwMode="auto">
            <a:xfrm>
              <a:off x="6130925" y="982663"/>
              <a:ext cx="92075" cy="58738"/>
            </a:xfrm>
            <a:custGeom>
              <a:avLst/>
              <a:gdLst>
                <a:gd name="T0" fmla="*/ 205 w 205"/>
                <a:gd name="T1" fmla="*/ 106 h 131"/>
                <a:gd name="T2" fmla="*/ 84 w 205"/>
                <a:gd name="T3" fmla="*/ 0 h 131"/>
                <a:gd name="T4" fmla="*/ 64 w 205"/>
                <a:gd name="T5" fmla="*/ 19 h 131"/>
                <a:gd name="T6" fmla="*/ 43 w 205"/>
                <a:gd name="T7" fmla="*/ 40 h 131"/>
                <a:gd name="T8" fmla="*/ 4 w 205"/>
                <a:gd name="T9" fmla="*/ 72 h 131"/>
                <a:gd name="T10" fmla="*/ 0 w 205"/>
                <a:gd name="T11" fmla="*/ 77 h 131"/>
                <a:gd name="T12" fmla="*/ 131 w 205"/>
                <a:gd name="T13" fmla="*/ 99 h 131"/>
                <a:gd name="T14" fmla="*/ 164 w 205"/>
                <a:gd name="T15" fmla="*/ 122 h 131"/>
                <a:gd name="T16" fmla="*/ 205 w 205"/>
                <a:gd name="T17" fmla="*/ 10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131">
                  <a:moveTo>
                    <a:pt x="205" y="106"/>
                  </a:moveTo>
                  <a:cubicBezTo>
                    <a:pt x="187" y="62"/>
                    <a:pt x="126" y="1"/>
                    <a:pt x="84" y="0"/>
                  </a:cubicBezTo>
                  <a:cubicBezTo>
                    <a:pt x="71" y="0"/>
                    <a:pt x="71" y="10"/>
                    <a:pt x="64" y="19"/>
                  </a:cubicBezTo>
                  <a:cubicBezTo>
                    <a:pt x="58" y="27"/>
                    <a:pt x="51" y="34"/>
                    <a:pt x="43" y="40"/>
                  </a:cubicBezTo>
                  <a:cubicBezTo>
                    <a:pt x="30" y="50"/>
                    <a:pt x="15" y="60"/>
                    <a:pt x="4" y="72"/>
                  </a:cubicBezTo>
                  <a:cubicBezTo>
                    <a:pt x="3" y="73"/>
                    <a:pt x="2" y="75"/>
                    <a:pt x="0" y="77"/>
                  </a:cubicBezTo>
                  <a:cubicBezTo>
                    <a:pt x="45" y="74"/>
                    <a:pt x="90" y="82"/>
                    <a:pt x="131" y="99"/>
                  </a:cubicBezTo>
                  <a:cubicBezTo>
                    <a:pt x="144" y="104"/>
                    <a:pt x="157" y="111"/>
                    <a:pt x="164" y="122"/>
                  </a:cubicBezTo>
                  <a:cubicBezTo>
                    <a:pt x="170" y="131"/>
                    <a:pt x="205" y="106"/>
                    <a:pt x="205" y="1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02" name="Freeform 90"/>
            <p:cNvSpPr>
              <a:spLocks/>
            </p:cNvSpPr>
            <p:nvPr/>
          </p:nvSpPr>
          <p:spPr bwMode="auto">
            <a:xfrm>
              <a:off x="5481638" y="1052513"/>
              <a:ext cx="106363" cy="376238"/>
            </a:xfrm>
            <a:custGeom>
              <a:avLst/>
              <a:gdLst>
                <a:gd name="T0" fmla="*/ 216 w 232"/>
                <a:gd name="T1" fmla="*/ 770 h 830"/>
                <a:gd name="T2" fmla="*/ 197 w 232"/>
                <a:gd name="T3" fmla="*/ 706 h 830"/>
                <a:gd name="T4" fmla="*/ 155 w 232"/>
                <a:gd name="T5" fmla="*/ 553 h 830"/>
                <a:gd name="T6" fmla="*/ 94 w 232"/>
                <a:gd name="T7" fmla="*/ 298 h 830"/>
                <a:gd name="T8" fmla="*/ 71 w 232"/>
                <a:gd name="T9" fmla="*/ 155 h 830"/>
                <a:gd name="T10" fmla="*/ 118 w 232"/>
                <a:gd name="T11" fmla="*/ 21 h 830"/>
                <a:gd name="T12" fmla="*/ 142 w 232"/>
                <a:gd name="T13" fmla="*/ 0 h 830"/>
                <a:gd name="T14" fmla="*/ 69 w 232"/>
                <a:gd name="T15" fmla="*/ 61 h 830"/>
                <a:gd name="T16" fmla="*/ 22 w 232"/>
                <a:gd name="T17" fmla="*/ 163 h 830"/>
                <a:gd name="T18" fmla="*/ 2 w 232"/>
                <a:gd name="T19" fmla="*/ 261 h 830"/>
                <a:gd name="T20" fmla="*/ 1 w 232"/>
                <a:gd name="T21" fmla="*/ 304 h 830"/>
                <a:gd name="T22" fmla="*/ 8 w 232"/>
                <a:gd name="T23" fmla="*/ 340 h 830"/>
                <a:gd name="T24" fmla="*/ 40 w 232"/>
                <a:gd name="T25" fmla="*/ 472 h 830"/>
                <a:gd name="T26" fmla="*/ 86 w 232"/>
                <a:gd name="T27" fmla="*/ 636 h 830"/>
                <a:gd name="T28" fmla="*/ 99 w 232"/>
                <a:gd name="T29" fmla="*/ 680 h 830"/>
                <a:gd name="T30" fmla="*/ 153 w 232"/>
                <a:gd name="T31" fmla="*/ 753 h 830"/>
                <a:gd name="T32" fmla="*/ 232 w 232"/>
                <a:gd name="T33" fmla="*/ 830 h 830"/>
                <a:gd name="T34" fmla="*/ 216 w 232"/>
                <a:gd name="T35" fmla="*/ 77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2" h="830">
                  <a:moveTo>
                    <a:pt x="216" y="770"/>
                  </a:moveTo>
                  <a:cubicBezTo>
                    <a:pt x="209" y="749"/>
                    <a:pt x="203" y="728"/>
                    <a:pt x="197" y="706"/>
                  </a:cubicBezTo>
                  <a:cubicBezTo>
                    <a:pt x="183" y="655"/>
                    <a:pt x="169" y="605"/>
                    <a:pt x="155" y="553"/>
                  </a:cubicBezTo>
                  <a:cubicBezTo>
                    <a:pt x="133" y="469"/>
                    <a:pt x="115" y="383"/>
                    <a:pt x="94" y="298"/>
                  </a:cubicBezTo>
                  <a:cubicBezTo>
                    <a:pt x="82" y="251"/>
                    <a:pt x="71" y="203"/>
                    <a:pt x="71" y="155"/>
                  </a:cubicBezTo>
                  <a:cubicBezTo>
                    <a:pt x="72" y="107"/>
                    <a:pt x="85" y="57"/>
                    <a:pt x="118" y="21"/>
                  </a:cubicBezTo>
                  <a:cubicBezTo>
                    <a:pt x="125" y="13"/>
                    <a:pt x="134" y="6"/>
                    <a:pt x="142" y="0"/>
                  </a:cubicBezTo>
                  <a:cubicBezTo>
                    <a:pt x="113" y="14"/>
                    <a:pt x="88" y="35"/>
                    <a:pt x="69" y="61"/>
                  </a:cubicBezTo>
                  <a:cubicBezTo>
                    <a:pt x="47" y="91"/>
                    <a:pt x="33" y="127"/>
                    <a:pt x="22" y="163"/>
                  </a:cubicBezTo>
                  <a:cubicBezTo>
                    <a:pt x="13" y="195"/>
                    <a:pt x="6" y="228"/>
                    <a:pt x="2" y="261"/>
                  </a:cubicBezTo>
                  <a:cubicBezTo>
                    <a:pt x="1" y="276"/>
                    <a:pt x="0" y="290"/>
                    <a:pt x="1" y="304"/>
                  </a:cubicBezTo>
                  <a:cubicBezTo>
                    <a:pt x="2" y="316"/>
                    <a:pt x="5" y="328"/>
                    <a:pt x="8" y="340"/>
                  </a:cubicBezTo>
                  <a:cubicBezTo>
                    <a:pt x="19" y="384"/>
                    <a:pt x="29" y="428"/>
                    <a:pt x="40" y="472"/>
                  </a:cubicBezTo>
                  <a:cubicBezTo>
                    <a:pt x="54" y="529"/>
                    <a:pt x="73" y="579"/>
                    <a:pt x="86" y="636"/>
                  </a:cubicBezTo>
                  <a:cubicBezTo>
                    <a:pt x="90" y="651"/>
                    <a:pt x="93" y="666"/>
                    <a:pt x="99" y="680"/>
                  </a:cubicBezTo>
                  <a:cubicBezTo>
                    <a:pt x="111" y="708"/>
                    <a:pt x="132" y="731"/>
                    <a:pt x="153" y="753"/>
                  </a:cubicBezTo>
                  <a:cubicBezTo>
                    <a:pt x="178" y="779"/>
                    <a:pt x="205" y="805"/>
                    <a:pt x="232" y="830"/>
                  </a:cubicBezTo>
                  <a:cubicBezTo>
                    <a:pt x="227" y="810"/>
                    <a:pt x="221" y="790"/>
                    <a:pt x="216" y="770"/>
                  </a:cubicBezTo>
                  <a:close/>
                </a:path>
              </a:pathLst>
            </a:custGeom>
            <a:solidFill>
              <a:srgbClr val="5152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03" name="Freeform 91"/>
            <p:cNvSpPr>
              <a:spLocks/>
            </p:cNvSpPr>
            <p:nvPr/>
          </p:nvSpPr>
          <p:spPr bwMode="auto">
            <a:xfrm>
              <a:off x="6162675" y="931863"/>
              <a:ext cx="107950" cy="98425"/>
            </a:xfrm>
            <a:custGeom>
              <a:avLst/>
              <a:gdLst>
                <a:gd name="T0" fmla="*/ 233 w 237"/>
                <a:gd name="T1" fmla="*/ 23 h 217"/>
                <a:gd name="T2" fmla="*/ 236 w 237"/>
                <a:gd name="T3" fmla="*/ 13 h 217"/>
                <a:gd name="T4" fmla="*/ 233 w 237"/>
                <a:gd name="T5" fmla="*/ 3 h 217"/>
                <a:gd name="T6" fmla="*/ 218 w 237"/>
                <a:gd name="T7" fmla="*/ 1 h 217"/>
                <a:gd name="T8" fmla="*/ 155 w 237"/>
                <a:gd name="T9" fmla="*/ 30 h 217"/>
                <a:gd name="T10" fmla="*/ 118 w 237"/>
                <a:gd name="T11" fmla="*/ 53 h 217"/>
                <a:gd name="T12" fmla="*/ 110 w 237"/>
                <a:gd name="T13" fmla="*/ 54 h 217"/>
                <a:gd name="T14" fmla="*/ 69 w 237"/>
                <a:gd name="T15" fmla="*/ 73 h 217"/>
                <a:gd name="T16" fmla="*/ 0 w 237"/>
                <a:gd name="T17" fmla="*/ 112 h 217"/>
                <a:gd name="T18" fmla="*/ 12 w 237"/>
                <a:gd name="T19" fmla="*/ 111 h 217"/>
                <a:gd name="T20" fmla="*/ 133 w 237"/>
                <a:gd name="T21" fmla="*/ 217 h 217"/>
                <a:gd name="T22" fmla="*/ 180 w 237"/>
                <a:gd name="T23" fmla="*/ 194 h 217"/>
                <a:gd name="T24" fmla="*/ 208 w 237"/>
                <a:gd name="T25" fmla="*/ 137 h 217"/>
                <a:gd name="T26" fmla="*/ 204 w 237"/>
                <a:gd name="T27" fmla="*/ 121 h 217"/>
                <a:gd name="T28" fmla="*/ 195 w 237"/>
                <a:gd name="T29" fmla="*/ 98 h 217"/>
                <a:gd name="T30" fmla="*/ 178 w 237"/>
                <a:gd name="T31" fmla="*/ 85 h 217"/>
                <a:gd name="T32" fmla="*/ 172 w 237"/>
                <a:gd name="T33" fmla="*/ 80 h 217"/>
                <a:gd name="T34" fmla="*/ 202 w 237"/>
                <a:gd name="T35" fmla="*/ 59 h 217"/>
                <a:gd name="T36" fmla="*/ 233 w 237"/>
                <a:gd name="T37" fmla="*/ 23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7" h="217">
                  <a:moveTo>
                    <a:pt x="233" y="23"/>
                  </a:moveTo>
                  <a:cubicBezTo>
                    <a:pt x="235" y="20"/>
                    <a:pt x="236" y="17"/>
                    <a:pt x="236" y="13"/>
                  </a:cubicBezTo>
                  <a:cubicBezTo>
                    <a:pt x="237" y="9"/>
                    <a:pt x="235" y="6"/>
                    <a:pt x="233" y="3"/>
                  </a:cubicBezTo>
                  <a:cubicBezTo>
                    <a:pt x="229" y="0"/>
                    <a:pt x="223" y="1"/>
                    <a:pt x="218" y="1"/>
                  </a:cubicBezTo>
                  <a:cubicBezTo>
                    <a:pt x="196" y="6"/>
                    <a:pt x="175" y="17"/>
                    <a:pt x="155" y="30"/>
                  </a:cubicBezTo>
                  <a:cubicBezTo>
                    <a:pt x="143" y="38"/>
                    <a:pt x="131" y="46"/>
                    <a:pt x="118" y="53"/>
                  </a:cubicBezTo>
                  <a:cubicBezTo>
                    <a:pt x="115" y="53"/>
                    <a:pt x="113" y="54"/>
                    <a:pt x="110" y="54"/>
                  </a:cubicBezTo>
                  <a:cubicBezTo>
                    <a:pt x="95" y="58"/>
                    <a:pt x="82" y="65"/>
                    <a:pt x="69" y="73"/>
                  </a:cubicBezTo>
                  <a:cubicBezTo>
                    <a:pt x="46" y="86"/>
                    <a:pt x="23" y="99"/>
                    <a:pt x="0" y="112"/>
                  </a:cubicBezTo>
                  <a:cubicBezTo>
                    <a:pt x="4" y="111"/>
                    <a:pt x="8" y="111"/>
                    <a:pt x="12" y="111"/>
                  </a:cubicBezTo>
                  <a:cubicBezTo>
                    <a:pt x="54" y="112"/>
                    <a:pt x="115" y="173"/>
                    <a:pt x="133" y="217"/>
                  </a:cubicBezTo>
                  <a:cubicBezTo>
                    <a:pt x="180" y="194"/>
                    <a:pt x="180" y="194"/>
                    <a:pt x="180" y="194"/>
                  </a:cubicBezTo>
                  <a:cubicBezTo>
                    <a:pt x="201" y="184"/>
                    <a:pt x="212" y="160"/>
                    <a:pt x="208" y="137"/>
                  </a:cubicBezTo>
                  <a:cubicBezTo>
                    <a:pt x="206" y="130"/>
                    <a:pt x="205" y="125"/>
                    <a:pt x="204" y="121"/>
                  </a:cubicBezTo>
                  <a:cubicBezTo>
                    <a:pt x="202" y="113"/>
                    <a:pt x="200" y="105"/>
                    <a:pt x="195" y="98"/>
                  </a:cubicBezTo>
                  <a:cubicBezTo>
                    <a:pt x="190" y="93"/>
                    <a:pt x="183" y="90"/>
                    <a:pt x="178" y="85"/>
                  </a:cubicBezTo>
                  <a:cubicBezTo>
                    <a:pt x="176" y="83"/>
                    <a:pt x="174" y="82"/>
                    <a:pt x="172" y="80"/>
                  </a:cubicBezTo>
                  <a:cubicBezTo>
                    <a:pt x="182" y="73"/>
                    <a:pt x="193" y="66"/>
                    <a:pt x="202" y="59"/>
                  </a:cubicBezTo>
                  <a:cubicBezTo>
                    <a:pt x="215" y="49"/>
                    <a:pt x="226" y="38"/>
                    <a:pt x="233" y="23"/>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806" name="Group 1805"/>
          <p:cNvGrpSpPr/>
          <p:nvPr/>
        </p:nvGrpSpPr>
        <p:grpSpPr>
          <a:xfrm>
            <a:off x="7374223" y="4242534"/>
            <a:ext cx="977489" cy="620753"/>
            <a:chOff x="2670176" y="5146676"/>
            <a:chExt cx="1974849" cy="1254125"/>
          </a:xfrm>
        </p:grpSpPr>
        <p:sp>
          <p:nvSpPr>
            <p:cNvPr id="1807" name="Freeform 127"/>
            <p:cNvSpPr>
              <a:spLocks/>
            </p:cNvSpPr>
            <p:nvPr/>
          </p:nvSpPr>
          <p:spPr bwMode="auto">
            <a:xfrm>
              <a:off x="3581400" y="5468938"/>
              <a:ext cx="1014412" cy="441325"/>
            </a:xfrm>
            <a:custGeom>
              <a:avLst/>
              <a:gdLst>
                <a:gd name="T0" fmla="*/ 1 w 1102"/>
                <a:gd name="T1" fmla="*/ 0 h 480"/>
                <a:gd name="T2" fmla="*/ 1 w 1102"/>
                <a:gd name="T3" fmla="*/ 128 h 480"/>
                <a:gd name="T4" fmla="*/ 163 w 1102"/>
                <a:gd name="T5" fmla="*/ 355 h 480"/>
                <a:gd name="T6" fmla="*/ 942 w 1102"/>
                <a:gd name="T7" fmla="*/ 355 h 480"/>
                <a:gd name="T8" fmla="*/ 1102 w 1102"/>
                <a:gd name="T9" fmla="*/ 131 h 480"/>
                <a:gd name="T10" fmla="*/ 1102 w 1102"/>
                <a:gd name="T11" fmla="*/ 3 h 480"/>
                <a:gd name="T12" fmla="*/ 942 w 1102"/>
                <a:gd name="T13" fmla="*/ 227 h 480"/>
                <a:gd name="T14" fmla="*/ 163 w 1102"/>
                <a:gd name="T15" fmla="*/ 227 h 480"/>
                <a:gd name="T16" fmla="*/ 1 w 1102"/>
                <a:gd name="T17"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2" h="480">
                  <a:moveTo>
                    <a:pt x="1" y="0"/>
                  </a:moveTo>
                  <a:cubicBezTo>
                    <a:pt x="1" y="128"/>
                    <a:pt x="1" y="128"/>
                    <a:pt x="1" y="128"/>
                  </a:cubicBezTo>
                  <a:cubicBezTo>
                    <a:pt x="0" y="210"/>
                    <a:pt x="55" y="293"/>
                    <a:pt x="163" y="355"/>
                  </a:cubicBezTo>
                  <a:cubicBezTo>
                    <a:pt x="379" y="480"/>
                    <a:pt x="727" y="480"/>
                    <a:pt x="942" y="355"/>
                  </a:cubicBezTo>
                  <a:cubicBezTo>
                    <a:pt x="1048" y="293"/>
                    <a:pt x="1101" y="213"/>
                    <a:pt x="1102" y="131"/>
                  </a:cubicBezTo>
                  <a:cubicBezTo>
                    <a:pt x="1102" y="3"/>
                    <a:pt x="1102" y="3"/>
                    <a:pt x="1102" y="3"/>
                  </a:cubicBezTo>
                  <a:cubicBezTo>
                    <a:pt x="1102" y="84"/>
                    <a:pt x="1049" y="165"/>
                    <a:pt x="942" y="227"/>
                  </a:cubicBezTo>
                  <a:cubicBezTo>
                    <a:pt x="728" y="351"/>
                    <a:pt x="379" y="351"/>
                    <a:pt x="163" y="227"/>
                  </a:cubicBezTo>
                  <a:cubicBezTo>
                    <a:pt x="55" y="164"/>
                    <a:pt x="1" y="82"/>
                    <a:pt x="1" y="0"/>
                  </a:cubicBez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08" name="Freeform 128"/>
            <p:cNvSpPr>
              <a:spLocks/>
            </p:cNvSpPr>
            <p:nvPr/>
          </p:nvSpPr>
          <p:spPr bwMode="auto">
            <a:xfrm>
              <a:off x="3533775" y="5146676"/>
              <a:ext cx="1111250" cy="644525"/>
            </a:xfrm>
            <a:custGeom>
              <a:avLst/>
              <a:gdLst>
                <a:gd name="T0" fmla="*/ 993 w 1209"/>
                <a:gd name="T1" fmla="*/ 125 h 700"/>
                <a:gd name="T2" fmla="*/ 214 w 1209"/>
                <a:gd name="T3" fmla="*/ 125 h 700"/>
                <a:gd name="T4" fmla="*/ 216 w 1209"/>
                <a:gd name="T5" fmla="*/ 576 h 700"/>
                <a:gd name="T6" fmla="*/ 995 w 1209"/>
                <a:gd name="T7" fmla="*/ 576 h 700"/>
                <a:gd name="T8" fmla="*/ 993 w 1209"/>
                <a:gd name="T9" fmla="*/ 125 h 700"/>
              </a:gdLst>
              <a:ahLst/>
              <a:cxnLst>
                <a:cxn ang="0">
                  <a:pos x="T0" y="T1"/>
                </a:cxn>
                <a:cxn ang="0">
                  <a:pos x="T2" y="T3"/>
                </a:cxn>
                <a:cxn ang="0">
                  <a:pos x="T4" y="T5"/>
                </a:cxn>
                <a:cxn ang="0">
                  <a:pos x="T6" y="T7"/>
                </a:cxn>
                <a:cxn ang="0">
                  <a:pos x="T8" y="T9"/>
                </a:cxn>
              </a:cxnLst>
              <a:rect l="0" t="0" r="r" b="b"/>
              <a:pathLst>
                <a:path w="1209" h="700">
                  <a:moveTo>
                    <a:pt x="993" y="125"/>
                  </a:moveTo>
                  <a:cubicBezTo>
                    <a:pt x="777" y="0"/>
                    <a:pt x="428" y="0"/>
                    <a:pt x="214" y="125"/>
                  </a:cubicBezTo>
                  <a:cubicBezTo>
                    <a:pt x="0" y="249"/>
                    <a:pt x="1" y="451"/>
                    <a:pt x="216" y="576"/>
                  </a:cubicBezTo>
                  <a:cubicBezTo>
                    <a:pt x="432" y="700"/>
                    <a:pt x="781" y="700"/>
                    <a:pt x="995" y="576"/>
                  </a:cubicBezTo>
                  <a:cubicBezTo>
                    <a:pt x="1209" y="451"/>
                    <a:pt x="1208" y="249"/>
                    <a:pt x="993" y="125"/>
                  </a:cubicBezTo>
                  <a:close/>
                </a:path>
              </a:pathLst>
            </a:custGeom>
            <a:solidFill>
              <a:schemeClr val="bg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09" name="Freeform 129"/>
            <p:cNvSpPr>
              <a:spLocks/>
            </p:cNvSpPr>
            <p:nvPr/>
          </p:nvSpPr>
          <p:spPr bwMode="auto">
            <a:xfrm>
              <a:off x="3632200" y="5224463"/>
              <a:ext cx="914400" cy="490538"/>
            </a:xfrm>
            <a:custGeom>
              <a:avLst/>
              <a:gdLst>
                <a:gd name="T0" fmla="*/ 499 w 995"/>
                <a:gd name="T1" fmla="*/ 532 h 532"/>
                <a:gd name="T2" fmla="*/ 136 w 995"/>
                <a:gd name="T3" fmla="*/ 446 h 532"/>
                <a:gd name="T4" fmla="*/ 0 w 995"/>
                <a:gd name="T5" fmla="*/ 265 h 532"/>
                <a:gd name="T6" fmla="*/ 134 w 995"/>
                <a:gd name="T7" fmla="*/ 86 h 532"/>
                <a:gd name="T8" fmla="*/ 496 w 995"/>
                <a:gd name="T9" fmla="*/ 0 h 532"/>
                <a:gd name="T10" fmla="*/ 859 w 995"/>
                <a:gd name="T11" fmla="*/ 87 h 532"/>
                <a:gd name="T12" fmla="*/ 995 w 995"/>
                <a:gd name="T13" fmla="*/ 267 h 532"/>
                <a:gd name="T14" fmla="*/ 861 w 995"/>
                <a:gd name="T15" fmla="*/ 446 h 532"/>
                <a:gd name="T16" fmla="*/ 499 w 995"/>
                <a:gd name="T17" fmla="*/ 53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5" h="532">
                  <a:moveTo>
                    <a:pt x="499" y="532"/>
                  </a:moveTo>
                  <a:cubicBezTo>
                    <a:pt x="361" y="532"/>
                    <a:pt x="232" y="501"/>
                    <a:pt x="136" y="446"/>
                  </a:cubicBezTo>
                  <a:cubicBezTo>
                    <a:pt x="48" y="395"/>
                    <a:pt x="0" y="331"/>
                    <a:pt x="0" y="265"/>
                  </a:cubicBezTo>
                  <a:cubicBezTo>
                    <a:pt x="0" y="200"/>
                    <a:pt x="47" y="137"/>
                    <a:pt x="134" y="86"/>
                  </a:cubicBezTo>
                  <a:cubicBezTo>
                    <a:pt x="229" y="31"/>
                    <a:pt x="358" y="0"/>
                    <a:pt x="496" y="0"/>
                  </a:cubicBezTo>
                  <a:cubicBezTo>
                    <a:pt x="634" y="0"/>
                    <a:pt x="763" y="31"/>
                    <a:pt x="859" y="87"/>
                  </a:cubicBezTo>
                  <a:cubicBezTo>
                    <a:pt x="947" y="137"/>
                    <a:pt x="995" y="201"/>
                    <a:pt x="995" y="267"/>
                  </a:cubicBezTo>
                  <a:cubicBezTo>
                    <a:pt x="995" y="332"/>
                    <a:pt x="948" y="396"/>
                    <a:pt x="861" y="446"/>
                  </a:cubicBezTo>
                  <a:cubicBezTo>
                    <a:pt x="766" y="502"/>
                    <a:pt x="637" y="532"/>
                    <a:pt x="499" y="532"/>
                  </a:cubicBezTo>
                  <a:close/>
                </a:path>
              </a:pathLst>
            </a:custGeom>
            <a:solidFill>
              <a:srgbClr val="00C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10" name="Freeform 130"/>
            <p:cNvSpPr>
              <a:spLocks/>
            </p:cNvSpPr>
            <p:nvPr/>
          </p:nvSpPr>
          <p:spPr bwMode="auto">
            <a:xfrm>
              <a:off x="3632200" y="5224463"/>
              <a:ext cx="819150" cy="412750"/>
            </a:xfrm>
            <a:custGeom>
              <a:avLst/>
              <a:gdLst>
                <a:gd name="T0" fmla="*/ 37 w 891"/>
                <a:gd name="T1" fmla="*/ 288 h 449"/>
                <a:gd name="T2" fmla="*/ 171 w 891"/>
                <a:gd name="T3" fmla="*/ 110 h 449"/>
                <a:gd name="T4" fmla="*/ 533 w 891"/>
                <a:gd name="T5" fmla="*/ 23 h 449"/>
                <a:gd name="T6" fmla="*/ 891 w 891"/>
                <a:gd name="T7" fmla="*/ 107 h 449"/>
                <a:gd name="T8" fmla="*/ 859 w 891"/>
                <a:gd name="T9" fmla="*/ 87 h 449"/>
                <a:gd name="T10" fmla="*/ 496 w 891"/>
                <a:gd name="T11" fmla="*/ 0 h 449"/>
                <a:gd name="T12" fmla="*/ 134 w 891"/>
                <a:gd name="T13" fmla="*/ 86 h 449"/>
                <a:gd name="T14" fmla="*/ 0 w 891"/>
                <a:gd name="T15" fmla="*/ 265 h 449"/>
                <a:gd name="T16" fmla="*/ 136 w 891"/>
                <a:gd name="T17" fmla="*/ 446 h 449"/>
                <a:gd name="T18" fmla="*/ 142 w 891"/>
                <a:gd name="T19" fmla="*/ 449 h 449"/>
                <a:gd name="T20" fmla="*/ 37 w 891"/>
                <a:gd name="T21" fmla="*/ 288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1" h="449">
                  <a:moveTo>
                    <a:pt x="37" y="288"/>
                  </a:moveTo>
                  <a:cubicBezTo>
                    <a:pt x="37" y="223"/>
                    <a:pt x="85" y="160"/>
                    <a:pt x="171" y="110"/>
                  </a:cubicBezTo>
                  <a:cubicBezTo>
                    <a:pt x="267" y="54"/>
                    <a:pt x="395" y="23"/>
                    <a:pt x="533" y="23"/>
                  </a:cubicBezTo>
                  <a:cubicBezTo>
                    <a:pt x="668" y="23"/>
                    <a:pt x="795" y="53"/>
                    <a:pt x="891" y="107"/>
                  </a:cubicBezTo>
                  <a:cubicBezTo>
                    <a:pt x="881" y="100"/>
                    <a:pt x="870" y="93"/>
                    <a:pt x="859" y="87"/>
                  </a:cubicBezTo>
                  <a:cubicBezTo>
                    <a:pt x="763" y="31"/>
                    <a:pt x="634" y="0"/>
                    <a:pt x="496" y="0"/>
                  </a:cubicBezTo>
                  <a:cubicBezTo>
                    <a:pt x="358" y="0"/>
                    <a:pt x="229" y="31"/>
                    <a:pt x="134" y="86"/>
                  </a:cubicBezTo>
                  <a:cubicBezTo>
                    <a:pt x="47" y="137"/>
                    <a:pt x="0" y="200"/>
                    <a:pt x="0" y="265"/>
                  </a:cubicBezTo>
                  <a:cubicBezTo>
                    <a:pt x="0" y="331"/>
                    <a:pt x="48" y="395"/>
                    <a:pt x="136" y="446"/>
                  </a:cubicBezTo>
                  <a:cubicBezTo>
                    <a:pt x="138" y="447"/>
                    <a:pt x="140" y="448"/>
                    <a:pt x="142" y="449"/>
                  </a:cubicBezTo>
                  <a:cubicBezTo>
                    <a:pt x="74" y="402"/>
                    <a:pt x="37" y="346"/>
                    <a:pt x="37" y="288"/>
                  </a:cubicBezTo>
                  <a:close/>
                </a:path>
              </a:pathLst>
            </a:custGeom>
            <a:solidFill>
              <a:srgbClr val="00B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11" name="Freeform 131"/>
            <p:cNvSpPr>
              <a:spLocks/>
            </p:cNvSpPr>
            <p:nvPr/>
          </p:nvSpPr>
          <p:spPr bwMode="auto">
            <a:xfrm>
              <a:off x="3367088" y="5654676"/>
              <a:ext cx="369887" cy="285750"/>
            </a:xfrm>
            <a:custGeom>
              <a:avLst/>
              <a:gdLst>
                <a:gd name="T0" fmla="*/ 352 w 402"/>
                <a:gd name="T1" fmla="*/ 8 h 310"/>
                <a:gd name="T2" fmla="*/ 317 w 402"/>
                <a:gd name="T3" fmla="*/ 5 h 310"/>
                <a:gd name="T4" fmla="*/ 0 w 402"/>
                <a:gd name="T5" fmla="*/ 189 h 310"/>
                <a:gd name="T6" fmla="*/ 35 w 402"/>
                <a:gd name="T7" fmla="*/ 193 h 310"/>
                <a:gd name="T8" fmla="*/ 84 w 402"/>
                <a:gd name="T9" fmla="*/ 278 h 310"/>
                <a:gd name="T10" fmla="*/ 70 w 402"/>
                <a:gd name="T11" fmla="*/ 310 h 310"/>
                <a:gd name="T12" fmla="*/ 387 w 402"/>
                <a:gd name="T13" fmla="*/ 126 h 310"/>
                <a:gd name="T14" fmla="*/ 402 w 402"/>
                <a:gd name="T15" fmla="*/ 94 h 310"/>
                <a:gd name="T16" fmla="*/ 352 w 402"/>
                <a:gd name="T17" fmla="*/ 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310">
                  <a:moveTo>
                    <a:pt x="352" y="8"/>
                  </a:moveTo>
                  <a:cubicBezTo>
                    <a:pt x="339" y="0"/>
                    <a:pt x="326" y="0"/>
                    <a:pt x="317" y="5"/>
                  </a:cubicBezTo>
                  <a:cubicBezTo>
                    <a:pt x="0" y="189"/>
                    <a:pt x="0" y="189"/>
                    <a:pt x="0" y="189"/>
                  </a:cubicBezTo>
                  <a:cubicBezTo>
                    <a:pt x="9" y="184"/>
                    <a:pt x="21" y="185"/>
                    <a:pt x="35" y="193"/>
                  </a:cubicBezTo>
                  <a:cubicBezTo>
                    <a:pt x="62" y="209"/>
                    <a:pt x="84" y="247"/>
                    <a:pt x="84" y="278"/>
                  </a:cubicBezTo>
                  <a:cubicBezTo>
                    <a:pt x="84" y="294"/>
                    <a:pt x="79" y="305"/>
                    <a:pt x="70" y="310"/>
                  </a:cubicBezTo>
                  <a:cubicBezTo>
                    <a:pt x="387" y="126"/>
                    <a:pt x="387" y="126"/>
                    <a:pt x="387" y="126"/>
                  </a:cubicBezTo>
                  <a:cubicBezTo>
                    <a:pt x="396" y="120"/>
                    <a:pt x="402" y="110"/>
                    <a:pt x="402" y="94"/>
                  </a:cubicBezTo>
                  <a:cubicBezTo>
                    <a:pt x="402" y="62"/>
                    <a:pt x="380" y="24"/>
                    <a:pt x="352" y="8"/>
                  </a:cubicBezTo>
                  <a:close/>
                </a:path>
              </a:pathLst>
            </a:custGeom>
            <a:solidFill>
              <a:schemeClr val="bg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12" name="Freeform 132"/>
            <p:cNvSpPr>
              <a:spLocks/>
            </p:cNvSpPr>
            <p:nvPr/>
          </p:nvSpPr>
          <p:spPr bwMode="auto">
            <a:xfrm>
              <a:off x="3352800" y="5818188"/>
              <a:ext cx="90487" cy="133350"/>
            </a:xfrm>
            <a:custGeom>
              <a:avLst/>
              <a:gdLst>
                <a:gd name="T0" fmla="*/ 50 w 99"/>
                <a:gd name="T1" fmla="*/ 16 h 145"/>
                <a:gd name="T2" fmla="*/ 0 w 99"/>
                <a:gd name="T3" fmla="*/ 44 h 145"/>
                <a:gd name="T4" fmla="*/ 50 w 99"/>
                <a:gd name="T5" fmla="*/ 130 h 145"/>
                <a:gd name="T6" fmla="*/ 99 w 99"/>
                <a:gd name="T7" fmla="*/ 101 h 145"/>
                <a:gd name="T8" fmla="*/ 50 w 99"/>
                <a:gd name="T9" fmla="*/ 16 h 145"/>
              </a:gdLst>
              <a:ahLst/>
              <a:cxnLst>
                <a:cxn ang="0">
                  <a:pos x="T0" y="T1"/>
                </a:cxn>
                <a:cxn ang="0">
                  <a:pos x="T2" y="T3"/>
                </a:cxn>
                <a:cxn ang="0">
                  <a:pos x="T4" y="T5"/>
                </a:cxn>
                <a:cxn ang="0">
                  <a:pos x="T6" y="T7"/>
                </a:cxn>
                <a:cxn ang="0">
                  <a:pos x="T8" y="T9"/>
                </a:cxn>
              </a:cxnLst>
              <a:rect l="0" t="0" r="r" b="b"/>
              <a:pathLst>
                <a:path w="99" h="145">
                  <a:moveTo>
                    <a:pt x="50" y="16"/>
                  </a:moveTo>
                  <a:cubicBezTo>
                    <a:pt x="23" y="0"/>
                    <a:pt x="1" y="13"/>
                    <a:pt x="0" y="44"/>
                  </a:cubicBezTo>
                  <a:cubicBezTo>
                    <a:pt x="0" y="76"/>
                    <a:pt x="22" y="114"/>
                    <a:pt x="50" y="130"/>
                  </a:cubicBezTo>
                  <a:cubicBezTo>
                    <a:pt x="77" y="145"/>
                    <a:pt x="99" y="133"/>
                    <a:pt x="99" y="101"/>
                  </a:cubicBezTo>
                  <a:cubicBezTo>
                    <a:pt x="99" y="70"/>
                    <a:pt x="77" y="32"/>
                    <a:pt x="50" y="16"/>
                  </a:cubicBezTo>
                  <a:close/>
                </a:path>
              </a:pathLst>
            </a:custGeom>
            <a:solidFill>
              <a:srgbClr val="D7D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13" name="Freeform 133"/>
            <p:cNvSpPr>
              <a:spLocks/>
            </p:cNvSpPr>
            <p:nvPr/>
          </p:nvSpPr>
          <p:spPr bwMode="auto">
            <a:xfrm>
              <a:off x="2698750" y="5780088"/>
              <a:ext cx="773112" cy="596900"/>
            </a:xfrm>
            <a:custGeom>
              <a:avLst/>
              <a:gdLst>
                <a:gd name="T0" fmla="*/ 737 w 840"/>
                <a:gd name="T1" fmla="*/ 18 h 649"/>
                <a:gd name="T2" fmla="*/ 663 w 840"/>
                <a:gd name="T3" fmla="*/ 11 h 649"/>
                <a:gd name="T4" fmla="*/ 0 w 840"/>
                <a:gd name="T5" fmla="*/ 397 h 649"/>
                <a:gd name="T6" fmla="*/ 73 w 840"/>
                <a:gd name="T7" fmla="*/ 404 h 649"/>
                <a:gd name="T8" fmla="*/ 176 w 840"/>
                <a:gd name="T9" fmla="*/ 582 h 649"/>
                <a:gd name="T10" fmla="*/ 146 w 840"/>
                <a:gd name="T11" fmla="*/ 649 h 649"/>
                <a:gd name="T12" fmla="*/ 810 w 840"/>
                <a:gd name="T13" fmla="*/ 263 h 649"/>
                <a:gd name="T14" fmla="*/ 840 w 840"/>
                <a:gd name="T15" fmla="*/ 197 h 649"/>
                <a:gd name="T16" fmla="*/ 737 w 840"/>
                <a:gd name="T17" fmla="*/ 18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0" h="649">
                  <a:moveTo>
                    <a:pt x="737" y="18"/>
                  </a:moveTo>
                  <a:cubicBezTo>
                    <a:pt x="708" y="1"/>
                    <a:pt x="682" y="0"/>
                    <a:pt x="663" y="11"/>
                  </a:cubicBezTo>
                  <a:cubicBezTo>
                    <a:pt x="0" y="397"/>
                    <a:pt x="0" y="397"/>
                    <a:pt x="0" y="397"/>
                  </a:cubicBezTo>
                  <a:cubicBezTo>
                    <a:pt x="18" y="386"/>
                    <a:pt x="44" y="387"/>
                    <a:pt x="73" y="404"/>
                  </a:cubicBezTo>
                  <a:cubicBezTo>
                    <a:pt x="130" y="437"/>
                    <a:pt x="177" y="517"/>
                    <a:pt x="176" y="582"/>
                  </a:cubicBezTo>
                  <a:cubicBezTo>
                    <a:pt x="176" y="615"/>
                    <a:pt x="165" y="638"/>
                    <a:pt x="146" y="649"/>
                  </a:cubicBezTo>
                  <a:cubicBezTo>
                    <a:pt x="810" y="263"/>
                    <a:pt x="810" y="263"/>
                    <a:pt x="810" y="263"/>
                  </a:cubicBezTo>
                  <a:cubicBezTo>
                    <a:pt x="829" y="252"/>
                    <a:pt x="840" y="229"/>
                    <a:pt x="840" y="197"/>
                  </a:cubicBezTo>
                  <a:cubicBezTo>
                    <a:pt x="840" y="131"/>
                    <a:pt x="794" y="51"/>
                    <a:pt x="737" y="18"/>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14" name="Freeform 134"/>
            <p:cNvSpPr>
              <a:spLocks/>
            </p:cNvSpPr>
            <p:nvPr/>
          </p:nvSpPr>
          <p:spPr bwMode="auto">
            <a:xfrm>
              <a:off x="2670176" y="6121401"/>
              <a:ext cx="192087" cy="279400"/>
            </a:xfrm>
            <a:custGeom>
              <a:avLst/>
              <a:gdLst>
                <a:gd name="T0" fmla="*/ 104 w 208"/>
                <a:gd name="T1" fmla="*/ 33 h 304"/>
                <a:gd name="T2" fmla="*/ 0 w 208"/>
                <a:gd name="T3" fmla="*/ 92 h 304"/>
                <a:gd name="T4" fmla="*/ 104 w 208"/>
                <a:gd name="T5" fmla="*/ 271 h 304"/>
                <a:gd name="T6" fmla="*/ 207 w 208"/>
                <a:gd name="T7" fmla="*/ 211 h 304"/>
                <a:gd name="T8" fmla="*/ 104 w 208"/>
                <a:gd name="T9" fmla="*/ 33 h 304"/>
              </a:gdLst>
              <a:ahLst/>
              <a:cxnLst>
                <a:cxn ang="0">
                  <a:pos x="T0" y="T1"/>
                </a:cxn>
                <a:cxn ang="0">
                  <a:pos x="T2" y="T3"/>
                </a:cxn>
                <a:cxn ang="0">
                  <a:pos x="T4" y="T5"/>
                </a:cxn>
                <a:cxn ang="0">
                  <a:pos x="T6" y="T7"/>
                </a:cxn>
                <a:cxn ang="0">
                  <a:pos x="T8" y="T9"/>
                </a:cxn>
              </a:cxnLst>
              <a:rect l="0" t="0" r="r" b="b"/>
              <a:pathLst>
                <a:path w="208" h="304">
                  <a:moveTo>
                    <a:pt x="104" y="33"/>
                  </a:moveTo>
                  <a:cubicBezTo>
                    <a:pt x="47" y="0"/>
                    <a:pt x="1" y="26"/>
                    <a:pt x="0" y="92"/>
                  </a:cubicBezTo>
                  <a:cubicBezTo>
                    <a:pt x="0" y="158"/>
                    <a:pt x="46" y="238"/>
                    <a:pt x="104" y="271"/>
                  </a:cubicBezTo>
                  <a:cubicBezTo>
                    <a:pt x="161" y="304"/>
                    <a:pt x="207" y="277"/>
                    <a:pt x="207" y="211"/>
                  </a:cubicBezTo>
                  <a:cubicBezTo>
                    <a:pt x="208" y="146"/>
                    <a:pt x="161" y="66"/>
                    <a:pt x="104" y="33"/>
                  </a:cubicBez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817" name="Group 1816"/>
          <p:cNvGrpSpPr/>
          <p:nvPr/>
        </p:nvGrpSpPr>
        <p:grpSpPr>
          <a:xfrm>
            <a:off x="4696300" y="3265470"/>
            <a:ext cx="873758" cy="526751"/>
            <a:chOff x="1398588" y="792163"/>
            <a:chExt cx="8002587" cy="4824413"/>
          </a:xfrm>
        </p:grpSpPr>
        <p:sp>
          <p:nvSpPr>
            <p:cNvPr id="1828" name="Freeform 5"/>
            <p:cNvSpPr>
              <a:spLocks/>
            </p:cNvSpPr>
            <p:nvPr/>
          </p:nvSpPr>
          <p:spPr bwMode="auto">
            <a:xfrm>
              <a:off x="2611438" y="1492251"/>
              <a:ext cx="6789737" cy="4124325"/>
            </a:xfrm>
            <a:custGeom>
              <a:avLst/>
              <a:gdLst>
                <a:gd name="T0" fmla="*/ 4277 w 4277"/>
                <a:gd name="T1" fmla="*/ 0 h 2598"/>
                <a:gd name="T2" fmla="*/ 4277 w 4277"/>
                <a:gd name="T3" fmla="*/ 110 h 2598"/>
                <a:gd name="T4" fmla="*/ 0 w 4277"/>
                <a:gd name="T5" fmla="*/ 2598 h 2598"/>
                <a:gd name="T6" fmla="*/ 0 w 4277"/>
                <a:gd name="T7" fmla="*/ 2488 h 2598"/>
                <a:gd name="T8" fmla="*/ 4277 w 4277"/>
                <a:gd name="T9" fmla="*/ 0 h 2598"/>
              </a:gdLst>
              <a:ahLst/>
              <a:cxnLst>
                <a:cxn ang="0">
                  <a:pos x="T0" y="T1"/>
                </a:cxn>
                <a:cxn ang="0">
                  <a:pos x="T2" y="T3"/>
                </a:cxn>
                <a:cxn ang="0">
                  <a:pos x="T4" y="T5"/>
                </a:cxn>
                <a:cxn ang="0">
                  <a:pos x="T6" y="T7"/>
                </a:cxn>
                <a:cxn ang="0">
                  <a:pos x="T8" y="T9"/>
                </a:cxn>
              </a:cxnLst>
              <a:rect l="0" t="0" r="r" b="b"/>
              <a:pathLst>
                <a:path w="4277" h="2598">
                  <a:moveTo>
                    <a:pt x="4277" y="0"/>
                  </a:moveTo>
                  <a:lnTo>
                    <a:pt x="4277" y="110"/>
                  </a:lnTo>
                  <a:lnTo>
                    <a:pt x="0" y="2598"/>
                  </a:lnTo>
                  <a:lnTo>
                    <a:pt x="0" y="2488"/>
                  </a:lnTo>
                  <a:lnTo>
                    <a:pt x="4277" y="0"/>
                  </a:lnTo>
                  <a:close/>
                </a:path>
              </a:pathLst>
            </a:custGeom>
            <a:solidFill>
              <a:srgbClr val="FF9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29" name="Freeform 6"/>
            <p:cNvSpPr>
              <a:spLocks/>
            </p:cNvSpPr>
            <p:nvPr/>
          </p:nvSpPr>
          <p:spPr bwMode="auto">
            <a:xfrm>
              <a:off x="1398588" y="4737101"/>
              <a:ext cx="1212850" cy="879475"/>
            </a:xfrm>
            <a:custGeom>
              <a:avLst/>
              <a:gdLst>
                <a:gd name="T0" fmla="*/ 764 w 764"/>
                <a:gd name="T1" fmla="*/ 444 h 554"/>
                <a:gd name="T2" fmla="*/ 764 w 764"/>
                <a:gd name="T3" fmla="*/ 554 h 554"/>
                <a:gd name="T4" fmla="*/ 0 w 764"/>
                <a:gd name="T5" fmla="*/ 110 h 554"/>
                <a:gd name="T6" fmla="*/ 0 w 764"/>
                <a:gd name="T7" fmla="*/ 0 h 554"/>
                <a:gd name="T8" fmla="*/ 764 w 764"/>
                <a:gd name="T9" fmla="*/ 444 h 554"/>
              </a:gdLst>
              <a:ahLst/>
              <a:cxnLst>
                <a:cxn ang="0">
                  <a:pos x="T0" y="T1"/>
                </a:cxn>
                <a:cxn ang="0">
                  <a:pos x="T2" y="T3"/>
                </a:cxn>
                <a:cxn ang="0">
                  <a:pos x="T4" y="T5"/>
                </a:cxn>
                <a:cxn ang="0">
                  <a:pos x="T6" y="T7"/>
                </a:cxn>
                <a:cxn ang="0">
                  <a:pos x="T8" y="T9"/>
                </a:cxn>
              </a:cxnLst>
              <a:rect l="0" t="0" r="r" b="b"/>
              <a:pathLst>
                <a:path w="764" h="554">
                  <a:moveTo>
                    <a:pt x="764" y="444"/>
                  </a:moveTo>
                  <a:lnTo>
                    <a:pt x="764" y="554"/>
                  </a:lnTo>
                  <a:lnTo>
                    <a:pt x="0" y="110"/>
                  </a:lnTo>
                  <a:lnTo>
                    <a:pt x="0" y="0"/>
                  </a:lnTo>
                  <a:lnTo>
                    <a:pt x="764" y="444"/>
                  </a:lnTo>
                  <a:close/>
                </a:path>
              </a:pathLst>
            </a:custGeom>
            <a:solidFill>
              <a:srgbClr val="FF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30" name="Freeform 7"/>
            <p:cNvSpPr>
              <a:spLocks/>
            </p:cNvSpPr>
            <p:nvPr/>
          </p:nvSpPr>
          <p:spPr bwMode="auto">
            <a:xfrm>
              <a:off x="1398588" y="792163"/>
              <a:ext cx="8002587" cy="4649788"/>
            </a:xfrm>
            <a:custGeom>
              <a:avLst/>
              <a:gdLst>
                <a:gd name="T0" fmla="*/ 0 w 5041"/>
                <a:gd name="T1" fmla="*/ 2485 h 2929"/>
                <a:gd name="T2" fmla="*/ 4278 w 5041"/>
                <a:gd name="T3" fmla="*/ 0 h 2929"/>
                <a:gd name="T4" fmla="*/ 5041 w 5041"/>
                <a:gd name="T5" fmla="*/ 441 h 2929"/>
                <a:gd name="T6" fmla="*/ 764 w 5041"/>
                <a:gd name="T7" fmla="*/ 2929 h 2929"/>
                <a:gd name="T8" fmla="*/ 0 w 5041"/>
                <a:gd name="T9" fmla="*/ 2485 h 2929"/>
              </a:gdLst>
              <a:ahLst/>
              <a:cxnLst>
                <a:cxn ang="0">
                  <a:pos x="T0" y="T1"/>
                </a:cxn>
                <a:cxn ang="0">
                  <a:pos x="T2" y="T3"/>
                </a:cxn>
                <a:cxn ang="0">
                  <a:pos x="T4" y="T5"/>
                </a:cxn>
                <a:cxn ang="0">
                  <a:pos x="T6" y="T7"/>
                </a:cxn>
                <a:cxn ang="0">
                  <a:pos x="T8" y="T9"/>
                </a:cxn>
              </a:cxnLst>
              <a:rect l="0" t="0" r="r" b="b"/>
              <a:pathLst>
                <a:path w="5041" h="2929">
                  <a:moveTo>
                    <a:pt x="0" y="2485"/>
                  </a:moveTo>
                  <a:lnTo>
                    <a:pt x="4278" y="0"/>
                  </a:lnTo>
                  <a:lnTo>
                    <a:pt x="5041" y="441"/>
                  </a:lnTo>
                  <a:lnTo>
                    <a:pt x="764" y="2929"/>
                  </a:lnTo>
                  <a:lnTo>
                    <a:pt x="0" y="2485"/>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31" name="Freeform 8"/>
            <p:cNvSpPr>
              <a:spLocks/>
            </p:cNvSpPr>
            <p:nvPr/>
          </p:nvSpPr>
          <p:spPr bwMode="auto">
            <a:xfrm>
              <a:off x="7604125" y="1071563"/>
              <a:ext cx="690562" cy="403225"/>
            </a:xfrm>
            <a:custGeom>
              <a:avLst/>
              <a:gdLst>
                <a:gd name="T0" fmla="*/ 435 w 435"/>
                <a:gd name="T1" fmla="*/ 217 h 254"/>
                <a:gd name="T2" fmla="*/ 374 w 435"/>
                <a:gd name="T3" fmla="*/ 254 h 254"/>
                <a:gd name="T4" fmla="*/ 0 w 435"/>
                <a:gd name="T5" fmla="*/ 38 h 254"/>
                <a:gd name="T6" fmla="*/ 62 w 435"/>
                <a:gd name="T7" fmla="*/ 0 h 254"/>
                <a:gd name="T8" fmla="*/ 435 w 435"/>
                <a:gd name="T9" fmla="*/ 217 h 254"/>
              </a:gdLst>
              <a:ahLst/>
              <a:cxnLst>
                <a:cxn ang="0">
                  <a:pos x="T0" y="T1"/>
                </a:cxn>
                <a:cxn ang="0">
                  <a:pos x="T2" y="T3"/>
                </a:cxn>
                <a:cxn ang="0">
                  <a:pos x="T4" y="T5"/>
                </a:cxn>
                <a:cxn ang="0">
                  <a:pos x="T6" y="T7"/>
                </a:cxn>
                <a:cxn ang="0">
                  <a:pos x="T8" y="T9"/>
                </a:cxn>
              </a:cxnLst>
              <a:rect l="0" t="0" r="r" b="b"/>
              <a:pathLst>
                <a:path w="435" h="254">
                  <a:moveTo>
                    <a:pt x="435" y="217"/>
                  </a:moveTo>
                  <a:lnTo>
                    <a:pt x="374" y="254"/>
                  </a:lnTo>
                  <a:lnTo>
                    <a:pt x="0" y="38"/>
                  </a:lnTo>
                  <a:lnTo>
                    <a:pt x="62" y="0"/>
                  </a:lnTo>
                  <a:lnTo>
                    <a:pt x="435" y="217"/>
                  </a:lnTo>
                  <a:close/>
                </a:path>
              </a:pathLst>
            </a:custGeom>
            <a:solidFill>
              <a:srgbClr val="FF9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32" name="Freeform 9"/>
            <p:cNvSpPr>
              <a:spLocks/>
            </p:cNvSpPr>
            <p:nvPr/>
          </p:nvSpPr>
          <p:spPr bwMode="auto">
            <a:xfrm>
              <a:off x="6934200" y="1462088"/>
              <a:ext cx="449262" cy="258763"/>
            </a:xfrm>
            <a:custGeom>
              <a:avLst/>
              <a:gdLst>
                <a:gd name="T0" fmla="*/ 283 w 283"/>
                <a:gd name="T1" fmla="*/ 129 h 163"/>
                <a:gd name="T2" fmla="*/ 219 w 283"/>
                <a:gd name="T3" fmla="*/ 163 h 163"/>
                <a:gd name="T4" fmla="*/ 0 w 283"/>
                <a:gd name="T5" fmla="*/ 38 h 163"/>
                <a:gd name="T6" fmla="*/ 62 w 283"/>
                <a:gd name="T7" fmla="*/ 0 h 163"/>
                <a:gd name="T8" fmla="*/ 283 w 283"/>
                <a:gd name="T9" fmla="*/ 129 h 163"/>
              </a:gdLst>
              <a:ahLst/>
              <a:cxnLst>
                <a:cxn ang="0">
                  <a:pos x="T0" y="T1"/>
                </a:cxn>
                <a:cxn ang="0">
                  <a:pos x="T2" y="T3"/>
                </a:cxn>
                <a:cxn ang="0">
                  <a:pos x="T4" y="T5"/>
                </a:cxn>
                <a:cxn ang="0">
                  <a:pos x="T6" y="T7"/>
                </a:cxn>
                <a:cxn ang="0">
                  <a:pos x="T8" y="T9"/>
                </a:cxn>
              </a:cxnLst>
              <a:rect l="0" t="0" r="r" b="b"/>
              <a:pathLst>
                <a:path w="283" h="163">
                  <a:moveTo>
                    <a:pt x="283" y="129"/>
                  </a:moveTo>
                  <a:lnTo>
                    <a:pt x="219" y="163"/>
                  </a:lnTo>
                  <a:lnTo>
                    <a:pt x="0" y="38"/>
                  </a:lnTo>
                  <a:lnTo>
                    <a:pt x="62" y="0"/>
                  </a:lnTo>
                  <a:lnTo>
                    <a:pt x="283" y="129"/>
                  </a:lnTo>
                  <a:close/>
                </a:path>
              </a:pathLst>
            </a:custGeom>
            <a:solidFill>
              <a:srgbClr val="FF9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33" name="Freeform 10"/>
            <p:cNvSpPr>
              <a:spLocks/>
            </p:cNvSpPr>
            <p:nvPr/>
          </p:nvSpPr>
          <p:spPr bwMode="auto">
            <a:xfrm>
              <a:off x="6261100" y="1852613"/>
              <a:ext cx="695325" cy="398463"/>
            </a:xfrm>
            <a:custGeom>
              <a:avLst/>
              <a:gdLst>
                <a:gd name="T0" fmla="*/ 438 w 438"/>
                <a:gd name="T1" fmla="*/ 217 h 251"/>
                <a:gd name="T2" fmla="*/ 374 w 438"/>
                <a:gd name="T3" fmla="*/ 251 h 251"/>
                <a:gd name="T4" fmla="*/ 0 w 438"/>
                <a:gd name="T5" fmla="*/ 38 h 251"/>
                <a:gd name="T6" fmla="*/ 64 w 438"/>
                <a:gd name="T7" fmla="*/ 0 h 251"/>
                <a:gd name="T8" fmla="*/ 438 w 438"/>
                <a:gd name="T9" fmla="*/ 217 h 251"/>
              </a:gdLst>
              <a:ahLst/>
              <a:cxnLst>
                <a:cxn ang="0">
                  <a:pos x="T0" y="T1"/>
                </a:cxn>
                <a:cxn ang="0">
                  <a:pos x="T2" y="T3"/>
                </a:cxn>
                <a:cxn ang="0">
                  <a:pos x="T4" y="T5"/>
                </a:cxn>
                <a:cxn ang="0">
                  <a:pos x="T6" y="T7"/>
                </a:cxn>
                <a:cxn ang="0">
                  <a:pos x="T8" y="T9"/>
                </a:cxn>
              </a:cxnLst>
              <a:rect l="0" t="0" r="r" b="b"/>
              <a:pathLst>
                <a:path w="438" h="251">
                  <a:moveTo>
                    <a:pt x="438" y="217"/>
                  </a:moveTo>
                  <a:lnTo>
                    <a:pt x="374" y="251"/>
                  </a:lnTo>
                  <a:lnTo>
                    <a:pt x="0" y="38"/>
                  </a:lnTo>
                  <a:lnTo>
                    <a:pt x="64" y="0"/>
                  </a:lnTo>
                  <a:lnTo>
                    <a:pt x="438" y="217"/>
                  </a:lnTo>
                  <a:close/>
                </a:path>
              </a:pathLst>
            </a:custGeom>
            <a:solidFill>
              <a:srgbClr val="FF9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34" name="Freeform 11"/>
            <p:cNvSpPr>
              <a:spLocks/>
            </p:cNvSpPr>
            <p:nvPr/>
          </p:nvSpPr>
          <p:spPr bwMode="auto">
            <a:xfrm>
              <a:off x="5591175" y="2243138"/>
              <a:ext cx="454025" cy="258763"/>
            </a:xfrm>
            <a:custGeom>
              <a:avLst/>
              <a:gdLst>
                <a:gd name="T0" fmla="*/ 286 w 286"/>
                <a:gd name="T1" fmla="*/ 126 h 163"/>
                <a:gd name="T2" fmla="*/ 221 w 286"/>
                <a:gd name="T3" fmla="*/ 163 h 163"/>
                <a:gd name="T4" fmla="*/ 0 w 286"/>
                <a:gd name="T5" fmla="*/ 37 h 163"/>
                <a:gd name="T6" fmla="*/ 64 w 286"/>
                <a:gd name="T7" fmla="*/ 0 h 163"/>
                <a:gd name="T8" fmla="*/ 286 w 286"/>
                <a:gd name="T9" fmla="*/ 126 h 163"/>
              </a:gdLst>
              <a:ahLst/>
              <a:cxnLst>
                <a:cxn ang="0">
                  <a:pos x="T0" y="T1"/>
                </a:cxn>
                <a:cxn ang="0">
                  <a:pos x="T2" y="T3"/>
                </a:cxn>
                <a:cxn ang="0">
                  <a:pos x="T4" y="T5"/>
                </a:cxn>
                <a:cxn ang="0">
                  <a:pos x="T6" y="T7"/>
                </a:cxn>
                <a:cxn ang="0">
                  <a:pos x="T8" y="T9"/>
                </a:cxn>
              </a:cxnLst>
              <a:rect l="0" t="0" r="r" b="b"/>
              <a:pathLst>
                <a:path w="286" h="163">
                  <a:moveTo>
                    <a:pt x="286" y="126"/>
                  </a:moveTo>
                  <a:lnTo>
                    <a:pt x="221" y="163"/>
                  </a:lnTo>
                  <a:lnTo>
                    <a:pt x="0" y="37"/>
                  </a:lnTo>
                  <a:lnTo>
                    <a:pt x="64" y="0"/>
                  </a:lnTo>
                  <a:lnTo>
                    <a:pt x="286" y="126"/>
                  </a:lnTo>
                  <a:close/>
                </a:path>
              </a:pathLst>
            </a:custGeom>
            <a:solidFill>
              <a:srgbClr val="FF9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35" name="Freeform 12"/>
            <p:cNvSpPr>
              <a:spLocks/>
            </p:cNvSpPr>
            <p:nvPr/>
          </p:nvSpPr>
          <p:spPr bwMode="auto">
            <a:xfrm>
              <a:off x="4921250" y="2633663"/>
              <a:ext cx="695325" cy="398463"/>
            </a:xfrm>
            <a:custGeom>
              <a:avLst/>
              <a:gdLst>
                <a:gd name="T0" fmla="*/ 438 w 438"/>
                <a:gd name="T1" fmla="*/ 214 h 251"/>
                <a:gd name="T2" fmla="*/ 374 w 438"/>
                <a:gd name="T3" fmla="*/ 251 h 251"/>
                <a:gd name="T4" fmla="*/ 0 w 438"/>
                <a:gd name="T5" fmla="*/ 35 h 251"/>
                <a:gd name="T6" fmla="*/ 64 w 438"/>
                <a:gd name="T7" fmla="*/ 0 h 251"/>
                <a:gd name="T8" fmla="*/ 438 w 438"/>
                <a:gd name="T9" fmla="*/ 214 h 251"/>
              </a:gdLst>
              <a:ahLst/>
              <a:cxnLst>
                <a:cxn ang="0">
                  <a:pos x="T0" y="T1"/>
                </a:cxn>
                <a:cxn ang="0">
                  <a:pos x="T2" y="T3"/>
                </a:cxn>
                <a:cxn ang="0">
                  <a:pos x="T4" y="T5"/>
                </a:cxn>
                <a:cxn ang="0">
                  <a:pos x="T6" y="T7"/>
                </a:cxn>
                <a:cxn ang="0">
                  <a:pos x="T8" y="T9"/>
                </a:cxn>
              </a:cxnLst>
              <a:rect l="0" t="0" r="r" b="b"/>
              <a:pathLst>
                <a:path w="438" h="251">
                  <a:moveTo>
                    <a:pt x="438" y="214"/>
                  </a:moveTo>
                  <a:lnTo>
                    <a:pt x="374" y="251"/>
                  </a:lnTo>
                  <a:lnTo>
                    <a:pt x="0" y="35"/>
                  </a:lnTo>
                  <a:lnTo>
                    <a:pt x="64" y="0"/>
                  </a:lnTo>
                  <a:lnTo>
                    <a:pt x="438" y="214"/>
                  </a:lnTo>
                  <a:close/>
                </a:path>
              </a:pathLst>
            </a:custGeom>
            <a:solidFill>
              <a:srgbClr val="FF9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36" name="Freeform 13"/>
            <p:cNvSpPr>
              <a:spLocks/>
            </p:cNvSpPr>
            <p:nvPr/>
          </p:nvSpPr>
          <p:spPr bwMode="auto">
            <a:xfrm>
              <a:off x="4251325" y="3019426"/>
              <a:ext cx="454025" cy="263525"/>
            </a:xfrm>
            <a:custGeom>
              <a:avLst/>
              <a:gdLst>
                <a:gd name="T0" fmla="*/ 286 w 286"/>
                <a:gd name="T1" fmla="*/ 128 h 166"/>
                <a:gd name="T2" fmla="*/ 222 w 286"/>
                <a:gd name="T3" fmla="*/ 166 h 166"/>
                <a:gd name="T4" fmla="*/ 0 w 286"/>
                <a:gd name="T5" fmla="*/ 37 h 166"/>
                <a:gd name="T6" fmla="*/ 64 w 286"/>
                <a:gd name="T7" fmla="*/ 0 h 166"/>
                <a:gd name="T8" fmla="*/ 286 w 286"/>
                <a:gd name="T9" fmla="*/ 128 h 166"/>
              </a:gdLst>
              <a:ahLst/>
              <a:cxnLst>
                <a:cxn ang="0">
                  <a:pos x="T0" y="T1"/>
                </a:cxn>
                <a:cxn ang="0">
                  <a:pos x="T2" y="T3"/>
                </a:cxn>
                <a:cxn ang="0">
                  <a:pos x="T4" y="T5"/>
                </a:cxn>
                <a:cxn ang="0">
                  <a:pos x="T6" y="T7"/>
                </a:cxn>
                <a:cxn ang="0">
                  <a:pos x="T8" y="T9"/>
                </a:cxn>
              </a:cxnLst>
              <a:rect l="0" t="0" r="r" b="b"/>
              <a:pathLst>
                <a:path w="286" h="166">
                  <a:moveTo>
                    <a:pt x="286" y="128"/>
                  </a:moveTo>
                  <a:lnTo>
                    <a:pt x="222" y="166"/>
                  </a:lnTo>
                  <a:lnTo>
                    <a:pt x="0" y="37"/>
                  </a:lnTo>
                  <a:lnTo>
                    <a:pt x="64" y="0"/>
                  </a:lnTo>
                  <a:lnTo>
                    <a:pt x="286" y="128"/>
                  </a:lnTo>
                  <a:close/>
                </a:path>
              </a:pathLst>
            </a:custGeom>
            <a:solidFill>
              <a:srgbClr val="FF9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37" name="Freeform 14"/>
            <p:cNvSpPr>
              <a:spLocks/>
            </p:cNvSpPr>
            <p:nvPr/>
          </p:nvSpPr>
          <p:spPr bwMode="auto">
            <a:xfrm>
              <a:off x="3581400" y="3409951"/>
              <a:ext cx="695325" cy="403225"/>
            </a:xfrm>
            <a:custGeom>
              <a:avLst/>
              <a:gdLst>
                <a:gd name="T0" fmla="*/ 438 w 438"/>
                <a:gd name="T1" fmla="*/ 216 h 254"/>
                <a:gd name="T2" fmla="*/ 374 w 438"/>
                <a:gd name="T3" fmla="*/ 254 h 254"/>
                <a:gd name="T4" fmla="*/ 0 w 438"/>
                <a:gd name="T5" fmla="*/ 37 h 254"/>
                <a:gd name="T6" fmla="*/ 64 w 438"/>
                <a:gd name="T7" fmla="*/ 0 h 254"/>
                <a:gd name="T8" fmla="*/ 438 w 438"/>
                <a:gd name="T9" fmla="*/ 216 h 254"/>
              </a:gdLst>
              <a:ahLst/>
              <a:cxnLst>
                <a:cxn ang="0">
                  <a:pos x="T0" y="T1"/>
                </a:cxn>
                <a:cxn ang="0">
                  <a:pos x="T2" y="T3"/>
                </a:cxn>
                <a:cxn ang="0">
                  <a:pos x="T4" y="T5"/>
                </a:cxn>
                <a:cxn ang="0">
                  <a:pos x="T6" y="T7"/>
                </a:cxn>
                <a:cxn ang="0">
                  <a:pos x="T8" y="T9"/>
                </a:cxn>
              </a:cxnLst>
              <a:rect l="0" t="0" r="r" b="b"/>
              <a:pathLst>
                <a:path w="438" h="254">
                  <a:moveTo>
                    <a:pt x="438" y="216"/>
                  </a:moveTo>
                  <a:lnTo>
                    <a:pt x="374" y="254"/>
                  </a:lnTo>
                  <a:lnTo>
                    <a:pt x="0" y="37"/>
                  </a:lnTo>
                  <a:lnTo>
                    <a:pt x="64" y="0"/>
                  </a:lnTo>
                  <a:lnTo>
                    <a:pt x="438" y="216"/>
                  </a:lnTo>
                  <a:close/>
                </a:path>
              </a:pathLst>
            </a:custGeom>
            <a:solidFill>
              <a:srgbClr val="FF9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38" name="Freeform 15"/>
            <p:cNvSpPr>
              <a:spLocks/>
            </p:cNvSpPr>
            <p:nvPr/>
          </p:nvSpPr>
          <p:spPr bwMode="auto">
            <a:xfrm>
              <a:off x="2911475" y="3800476"/>
              <a:ext cx="449262" cy="261938"/>
            </a:xfrm>
            <a:custGeom>
              <a:avLst/>
              <a:gdLst>
                <a:gd name="T0" fmla="*/ 283 w 283"/>
                <a:gd name="T1" fmla="*/ 128 h 165"/>
                <a:gd name="T2" fmla="*/ 222 w 283"/>
                <a:gd name="T3" fmla="*/ 165 h 165"/>
                <a:gd name="T4" fmla="*/ 0 w 283"/>
                <a:gd name="T5" fmla="*/ 37 h 165"/>
                <a:gd name="T6" fmla="*/ 64 w 283"/>
                <a:gd name="T7" fmla="*/ 0 h 165"/>
                <a:gd name="T8" fmla="*/ 283 w 283"/>
                <a:gd name="T9" fmla="*/ 128 h 165"/>
              </a:gdLst>
              <a:ahLst/>
              <a:cxnLst>
                <a:cxn ang="0">
                  <a:pos x="T0" y="T1"/>
                </a:cxn>
                <a:cxn ang="0">
                  <a:pos x="T2" y="T3"/>
                </a:cxn>
                <a:cxn ang="0">
                  <a:pos x="T4" y="T5"/>
                </a:cxn>
                <a:cxn ang="0">
                  <a:pos x="T6" y="T7"/>
                </a:cxn>
                <a:cxn ang="0">
                  <a:pos x="T8" y="T9"/>
                </a:cxn>
              </a:cxnLst>
              <a:rect l="0" t="0" r="r" b="b"/>
              <a:pathLst>
                <a:path w="283" h="165">
                  <a:moveTo>
                    <a:pt x="283" y="128"/>
                  </a:moveTo>
                  <a:lnTo>
                    <a:pt x="222" y="165"/>
                  </a:lnTo>
                  <a:lnTo>
                    <a:pt x="0" y="37"/>
                  </a:lnTo>
                  <a:lnTo>
                    <a:pt x="64" y="0"/>
                  </a:lnTo>
                  <a:lnTo>
                    <a:pt x="283" y="128"/>
                  </a:lnTo>
                  <a:close/>
                </a:path>
              </a:pathLst>
            </a:custGeom>
            <a:solidFill>
              <a:srgbClr val="FF9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39" name="Freeform 16"/>
            <p:cNvSpPr>
              <a:spLocks/>
            </p:cNvSpPr>
            <p:nvPr/>
          </p:nvSpPr>
          <p:spPr bwMode="auto">
            <a:xfrm>
              <a:off x="2241550" y="4191001"/>
              <a:ext cx="695325" cy="401638"/>
            </a:xfrm>
            <a:custGeom>
              <a:avLst/>
              <a:gdLst>
                <a:gd name="T0" fmla="*/ 438 w 438"/>
                <a:gd name="T1" fmla="*/ 216 h 253"/>
                <a:gd name="T2" fmla="*/ 374 w 438"/>
                <a:gd name="T3" fmla="*/ 253 h 253"/>
                <a:gd name="T4" fmla="*/ 0 w 438"/>
                <a:gd name="T5" fmla="*/ 37 h 253"/>
                <a:gd name="T6" fmla="*/ 64 w 438"/>
                <a:gd name="T7" fmla="*/ 0 h 253"/>
                <a:gd name="T8" fmla="*/ 438 w 438"/>
                <a:gd name="T9" fmla="*/ 216 h 253"/>
              </a:gdLst>
              <a:ahLst/>
              <a:cxnLst>
                <a:cxn ang="0">
                  <a:pos x="T0" y="T1"/>
                </a:cxn>
                <a:cxn ang="0">
                  <a:pos x="T2" y="T3"/>
                </a:cxn>
                <a:cxn ang="0">
                  <a:pos x="T4" y="T5"/>
                </a:cxn>
                <a:cxn ang="0">
                  <a:pos x="T6" y="T7"/>
                </a:cxn>
                <a:cxn ang="0">
                  <a:pos x="T8" y="T9"/>
                </a:cxn>
              </a:cxnLst>
              <a:rect l="0" t="0" r="r" b="b"/>
              <a:pathLst>
                <a:path w="438" h="253">
                  <a:moveTo>
                    <a:pt x="438" y="216"/>
                  </a:moveTo>
                  <a:lnTo>
                    <a:pt x="374" y="253"/>
                  </a:lnTo>
                  <a:lnTo>
                    <a:pt x="0" y="37"/>
                  </a:lnTo>
                  <a:lnTo>
                    <a:pt x="64" y="0"/>
                  </a:lnTo>
                  <a:lnTo>
                    <a:pt x="438" y="216"/>
                  </a:lnTo>
                  <a:close/>
                </a:path>
              </a:pathLst>
            </a:custGeom>
            <a:solidFill>
              <a:srgbClr val="FF9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40" name="Freeform 17"/>
            <p:cNvSpPr>
              <a:spLocks/>
            </p:cNvSpPr>
            <p:nvPr/>
          </p:nvSpPr>
          <p:spPr bwMode="auto">
            <a:xfrm>
              <a:off x="2203450" y="4716463"/>
              <a:ext cx="471487" cy="271463"/>
            </a:xfrm>
            <a:custGeom>
              <a:avLst/>
              <a:gdLst>
                <a:gd name="T0" fmla="*/ 20 w 111"/>
                <a:gd name="T1" fmla="*/ 11 h 64"/>
                <a:gd name="T2" fmla="*/ 92 w 111"/>
                <a:gd name="T3" fmla="*/ 11 h 64"/>
                <a:gd name="T4" fmla="*/ 91 w 111"/>
                <a:gd name="T5" fmla="*/ 52 h 64"/>
                <a:gd name="T6" fmla="*/ 20 w 111"/>
                <a:gd name="T7" fmla="*/ 52 h 64"/>
                <a:gd name="T8" fmla="*/ 20 w 111"/>
                <a:gd name="T9" fmla="*/ 11 h 64"/>
              </a:gdLst>
              <a:ahLst/>
              <a:cxnLst>
                <a:cxn ang="0">
                  <a:pos x="T0" y="T1"/>
                </a:cxn>
                <a:cxn ang="0">
                  <a:pos x="T2" y="T3"/>
                </a:cxn>
                <a:cxn ang="0">
                  <a:pos x="T4" y="T5"/>
                </a:cxn>
                <a:cxn ang="0">
                  <a:pos x="T6" y="T7"/>
                </a:cxn>
                <a:cxn ang="0">
                  <a:pos x="T8" y="T9"/>
                </a:cxn>
              </a:cxnLst>
              <a:rect l="0" t="0" r="r" b="b"/>
              <a:pathLst>
                <a:path w="111" h="64">
                  <a:moveTo>
                    <a:pt x="20" y="11"/>
                  </a:moveTo>
                  <a:cubicBezTo>
                    <a:pt x="40" y="0"/>
                    <a:pt x="72" y="0"/>
                    <a:pt x="92" y="11"/>
                  </a:cubicBezTo>
                  <a:cubicBezTo>
                    <a:pt x="111" y="22"/>
                    <a:pt x="111" y="41"/>
                    <a:pt x="91" y="52"/>
                  </a:cubicBezTo>
                  <a:cubicBezTo>
                    <a:pt x="72" y="64"/>
                    <a:pt x="40" y="64"/>
                    <a:pt x="20" y="52"/>
                  </a:cubicBezTo>
                  <a:cubicBezTo>
                    <a:pt x="0" y="41"/>
                    <a:pt x="1" y="22"/>
                    <a:pt x="20" y="11"/>
                  </a:cubicBezTo>
                  <a:close/>
                </a:path>
              </a:pathLst>
            </a:custGeom>
            <a:solidFill>
              <a:srgbClr val="FF9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818" name="Group 1817"/>
          <p:cNvGrpSpPr/>
          <p:nvPr/>
        </p:nvGrpSpPr>
        <p:grpSpPr>
          <a:xfrm>
            <a:off x="4942602" y="3486812"/>
            <a:ext cx="681188" cy="414260"/>
            <a:chOff x="3654425" y="2819401"/>
            <a:chExt cx="6238875" cy="3794125"/>
          </a:xfrm>
        </p:grpSpPr>
        <p:sp>
          <p:nvSpPr>
            <p:cNvPr id="1819" name="Freeform 18"/>
            <p:cNvSpPr>
              <a:spLocks/>
            </p:cNvSpPr>
            <p:nvPr/>
          </p:nvSpPr>
          <p:spPr bwMode="auto">
            <a:xfrm>
              <a:off x="8994775" y="2819401"/>
              <a:ext cx="898525" cy="917575"/>
            </a:xfrm>
            <a:custGeom>
              <a:avLst/>
              <a:gdLst>
                <a:gd name="T0" fmla="*/ 566 w 566"/>
                <a:gd name="T1" fmla="*/ 0 h 578"/>
                <a:gd name="T2" fmla="*/ 0 w 566"/>
                <a:gd name="T3" fmla="*/ 578 h 578"/>
                <a:gd name="T4" fmla="*/ 83 w 566"/>
                <a:gd name="T5" fmla="*/ 463 h 578"/>
                <a:gd name="T6" fmla="*/ 566 w 566"/>
                <a:gd name="T7" fmla="*/ 0 h 578"/>
              </a:gdLst>
              <a:ahLst/>
              <a:cxnLst>
                <a:cxn ang="0">
                  <a:pos x="T0" y="T1"/>
                </a:cxn>
                <a:cxn ang="0">
                  <a:pos x="T2" y="T3"/>
                </a:cxn>
                <a:cxn ang="0">
                  <a:pos x="T4" y="T5"/>
                </a:cxn>
                <a:cxn ang="0">
                  <a:pos x="T6" y="T7"/>
                </a:cxn>
              </a:cxnLst>
              <a:rect l="0" t="0" r="r" b="b"/>
              <a:pathLst>
                <a:path w="566" h="578">
                  <a:moveTo>
                    <a:pt x="566" y="0"/>
                  </a:moveTo>
                  <a:lnTo>
                    <a:pt x="0" y="578"/>
                  </a:lnTo>
                  <a:lnTo>
                    <a:pt x="83" y="463"/>
                  </a:lnTo>
                  <a:lnTo>
                    <a:pt x="566"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20" name="Freeform 19"/>
            <p:cNvSpPr>
              <a:spLocks/>
            </p:cNvSpPr>
            <p:nvPr/>
          </p:nvSpPr>
          <p:spPr bwMode="auto">
            <a:xfrm>
              <a:off x="8994775" y="2819401"/>
              <a:ext cx="898525" cy="735013"/>
            </a:xfrm>
            <a:custGeom>
              <a:avLst/>
              <a:gdLst>
                <a:gd name="T0" fmla="*/ 83 w 566"/>
                <a:gd name="T1" fmla="*/ 463 h 463"/>
                <a:gd name="T2" fmla="*/ 566 w 566"/>
                <a:gd name="T3" fmla="*/ 0 h 463"/>
                <a:gd name="T4" fmla="*/ 0 w 566"/>
                <a:gd name="T5" fmla="*/ 254 h 463"/>
                <a:gd name="T6" fmla="*/ 83 w 566"/>
                <a:gd name="T7" fmla="*/ 463 h 463"/>
              </a:gdLst>
              <a:ahLst/>
              <a:cxnLst>
                <a:cxn ang="0">
                  <a:pos x="T0" y="T1"/>
                </a:cxn>
                <a:cxn ang="0">
                  <a:pos x="T2" y="T3"/>
                </a:cxn>
                <a:cxn ang="0">
                  <a:pos x="T4" y="T5"/>
                </a:cxn>
                <a:cxn ang="0">
                  <a:pos x="T6" y="T7"/>
                </a:cxn>
              </a:cxnLst>
              <a:rect l="0" t="0" r="r" b="b"/>
              <a:pathLst>
                <a:path w="566" h="463">
                  <a:moveTo>
                    <a:pt x="83" y="463"/>
                  </a:moveTo>
                  <a:lnTo>
                    <a:pt x="566" y="0"/>
                  </a:lnTo>
                  <a:lnTo>
                    <a:pt x="0" y="254"/>
                  </a:lnTo>
                  <a:lnTo>
                    <a:pt x="83" y="463"/>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21" name="Freeform 20"/>
            <p:cNvSpPr>
              <a:spLocks/>
            </p:cNvSpPr>
            <p:nvPr/>
          </p:nvSpPr>
          <p:spPr bwMode="auto">
            <a:xfrm>
              <a:off x="8736013" y="2819401"/>
              <a:ext cx="1157287" cy="403225"/>
            </a:xfrm>
            <a:custGeom>
              <a:avLst/>
              <a:gdLst>
                <a:gd name="T0" fmla="*/ 729 w 729"/>
                <a:gd name="T1" fmla="*/ 0 h 254"/>
                <a:gd name="T2" fmla="*/ 163 w 729"/>
                <a:gd name="T3" fmla="*/ 254 h 254"/>
                <a:gd name="T4" fmla="*/ 0 w 729"/>
                <a:gd name="T5" fmla="*/ 161 h 254"/>
                <a:gd name="T6" fmla="*/ 729 w 729"/>
                <a:gd name="T7" fmla="*/ 0 h 254"/>
              </a:gdLst>
              <a:ahLst/>
              <a:cxnLst>
                <a:cxn ang="0">
                  <a:pos x="T0" y="T1"/>
                </a:cxn>
                <a:cxn ang="0">
                  <a:pos x="T2" y="T3"/>
                </a:cxn>
                <a:cxn ang="0">
                  <a:pos x="T4" y="T5"/>
                </a:cxn>
                <a:cxn ang="0">
                  <a:pos x="T6" y="T7"/>
                </a:cxn>
              </a:cxnLst>
              <a:rect l="0" t="0" r="r" b="b"/>
              <a:pathLst>
                <a:path w="729" h="254">
                  <a:moveTo>
                    <a:pt x="729" y="0"/>
                  </a:moveTo>
                  <a:lnTo>
                    <a:pt x="163" y="254"/>
                  </a:lnTo>
                  <a:lnTo>
                    <a:pt x="0" y="161"/>
                  </a:lnTo>
                  <a:lnTo>
                    <a:pt x="729"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22" name="Freeform 21"/>
            <p:cNvSpPr>
              <a:spLocks/>
            </p:cNvSpPr>
            <p:nvPr/>
          </p:nvSpPr>
          <p:spPr bwMode="auto">
            <a:xfrm>
              <a:off x="3806825" y="6121401"/>
              <a:ext cx="215900" cy="322263"/>
            </a:xfrm>
            <a:custGeom>
              <a:avLst/>
              <a:gdLst>
                <a:gd name="T0" fmla="*/ 26 w 51"/>
                <a:gd name="T1" fmla="*/ 9 h 76"/>
                <a:gd name="T2" fmla="*/ 0 w 51"/>
                <a:gd name="T3" fmla="*/ 23 h 76"/>
                <a:gd name="T4" fmla="*/ 25 w 51"/>
                <a:gd name="T5" fmla="*/ 68 h 76"/>
                <a:gd name="T6" fmla="*/ 51 w 51"/>
                <a:gd name="T7" fmla="*/ 53 h 76"/>
                <a:gd name="T8" fmla="*/ 26 w 51"/>
                <a:gd name="T9" fmla="*/ 9 h 76"/>
              </a:gdLst>
              <a:ahLst/>
              <a:cxnLst>
                <a:cxn ang="0">
                  <a:pos x="T0" y="T1"/>
                </a:cxn>
                <a:cxn ang="0">
                  <a:pos x="T2" y="T3"/>
                </a:cxn>
                <a:cxn ang="0">
                  <a:pos x="T4" y="T5"/>
                </a:cxn>
                <a:cxn ang="0">
                  <a:pos x="T6" y="T7"/>
                </a:cxn>
                <a:cxn ang="0">
                  <a:pos x="T8" y="T9"/>
                </a:cxn>
              </a:cxnLst>
              <a:rect l="0" t="0" r="r" b="b"/>
              <a:pathLst>
                <a:path w="51" h="76">
                  <a:moveTo>
                    <a:pt x="26" y="9"/>
                  </a:moveTo>
                  <a:cubicBezTo>
                    <a:pt x="11" y="0"/>
                    <a:pt x="0" y="7"/>
                    <a:pt x="0" y="23"/>
                  </a:cubicBezTo>
                  <a:cubicBezTo>
                    <a:pt x="0" y="40"/>
                    <a:pt x="11" y="59"/>
                    <a:pt x="25" y="68"/>
                  </a:cubicBezTo>
                  <a:cubicBezTo>
                    <a:pt x="40" y="76"/>
                    <a:pt x="51" y="69"/>
                    <a:pt x="51" y="53"/>
                  </a:cubicBezTo>
                  <a:cubicBezTo>
                    <a:pt x="51" y="37"/>
                    <a:pt x="40" y="17"/>
                    <a:pt x="26" y="9"/>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23" name="Freeform 22"/>
            <p:cNvSpPr>
              <a:spLocks/>
            </p:cNvSpPr>
            <p:nvPr/>
          </p:nvSpPr>
          <p:spPr bwMode="auto">
            <a:xfrm>
              <a:off x="4043363" y="3554413"/>
              <a:ext cx="5083175" cy="3059113"/>
            </a:xfrm>
            <a:custGeom>
              <a:avLst/>
              <a:gdLst>
                <a:gd name="T0" fmla="*/ 0 w 3202"/>
                <a:gd name="T1" fmla="*/ 1927 h 1927"/>
                <a:gd name="T2" fmla="*/ 3119 w 3202"/>
                <a:gd name="T3" fmla="*/ 115 h 1927"/>
                <a:gd name="T4" fmla="*/ 3202 w 3202"/>
                <a:gd name="T5" fmla="*/ 0 h 1927"/>
                <a:gd name="T6" fmla="*/ 83 w 3202"/>
                <a:gd name="T7" fmla="*/ 1812 h 1927"/>
                <a:gd name="T8" fmla="*/ 0 w 3202"/>
                <a:gd name="T9" fmla="*/ 1927 h 1927"/>
              </a:gdLst>
              <a:ahLst/>
              <a:cxnLst>
                <a:cxn ang="0">
                  <a:pos x="T0" y="T1"/>
                </a:cxn>
                <a:cxn ang="0">
                  <a:pos x="T2" y="T3"/>
                </a:cxn>
                <a:cxn ang="0">
                  <a:pos x="T4" y="T5"/>
                </a:cxn>
                <a:cxn ang="0">
                  <a:pos x="T6" y="T7"/>
                </a:cxn>
                <a:cxn ang="0">
                  <a:pos x="T8" y="T9"/>
                </a:cxn>
              </a:cxnLst>
              <a:rect l="0" t="0" r="r" b="b"/>
              <a:pathLst>
                <a:path w="3202" h="1927">
                  <a:moveTo>
                    <a:pt x="0" y="1927"/>
                  </a:moveTo>
                  <a:lnTo>
                    <a:pt x="3119" y="115"/>
                  </a:lnTo>
                  <a:lnTo>
                    <a:pt x="3202" y="0"/>
                  </a:lnTo>
                  <a:lnTo>
                    <a:pt x="83" y="1812"/>
                  </a:lnTo>
                  <a:lnTo>
                    <a:pt x="0" y="1927"/>
                  </a:ln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24" name="Freeform 23"/>
            <p:cNvSpPr>
              <a:spLocks/>
            </p:cNvSpPr>
            <p:nvPr/>
          </p:nvSpPr>
          <p:spPr bwMode="auto">
            <a:xfrm>
              <a:off x="4043363" y="3222626"/>
              <a:ext cx="5083175" cy="3208338"/>
            </a:xfrm>
            <a:custGeom>
              <a:avLst/>
              <a:gdLst>
                <a:gd name="T0" fmla="*/ 83 w 3202"/>
                <a:gd name="T1" fmla="*/ 2021 h 2021"/>
                <a:gd name="T2" fmla="*/ 3202 w 3202"/>
                <a:gd name="T3" fmla="*/ 209 h 2021"/>
                <a:gd name="T4" fmla="*/ 3119 w 3202"/>
                <a:gd name="T5" fmla="*/ 0 h 2021"/>
                <a:gd name="T6" fmla="*/ 0 w 3202"/>
                <a:gd name="T7" fmla="*/ 1812 h 2021"/>
                <a:gd name="T8" fmla="*/ 83 w 3202"/>
                <a:gd name="T9" fmla="*/ 2021 h 2021"/>
              </a:gdLst>
              <a:ahLst/>
              <a:cxnLst>
                <a:cxn ang="0">
                  <a:pos x="T0" y="T1"/>
                </a:cxn>
                <a:cxn ang="0">
                  <a:pos x="T2" y="T3"/>
                </a:cxn>
                <a:cxn ang="0">
                  <a:pos x="T4" y="T5"/>
                </a:cxn>
                <a:cxn ang="0">
                  <a:pos x="T6" y="T7"/>
                </a:cxn>
                <a:cxn ang="0">
                  <a:pos x="T8" y="T9"/>
                </a:cxn>
              </a:cxnLst>
              <a:rect l="0" t="0" r="r" b="b"/>
              <a:pathLst>
                <a:path w="3202" h="2021">
                  <a:moveTo>
                    <a:pt x="83" y="2021"/>
                  </a:moveTo>
                  <a:lnTo>
                    <a:pt x="3202" y="209"/>
                  </a:lnTo>
                  <a:lnTo>
                    <a:pt x="3119" y="0"/>
                  </a:lnTo>
                  <a:lnTo>
                    <a:pt x="0" y="1812"/>
                  </a:lnTo>
                  <a:lnTo>
                    <a:pt x="83" y="2021"/>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25" name="Freeform 24"/>
            <p:cNvSpPr>
              <a:spLocks noEditPoints="1"/>
            </p:cNvSpPr>
            <p:nvPr/>
          </p:nvSpPr>
          <p:spPr bwMode="auto">
            <a:xfrm>
              <a:off x="3654425" y="5951538"/>
              <a:ext cx="520700" cy="661988"/>
            </a:xfrm>
            <a:custGeom>
              <a:avLst/>
              <a:gdLst>
                <a:gd name="T0" fmla="*/ 92 w 123"/>
                <a:gd name="T1" fmla="*/ 35 h 156"/>
                <a:gd name="T2" fmla="*/ 123 w 123"/>
                <a:gd name="T3" fmla="*/ 113 h 156"/>
                <a:gd name="T4" fmla="*/ 92 w 123"/>
                <a:gd name="T5" fmla="*/ 156 h 156"/>
                <a:gd name="T6" fmla="*/ 31 w 123"/>
                <a:gd name="T7" fmla="*/ 121 h 156"/>
                <a:gd name="T8" fmla="*/ 0 w 123"/>
                <a:gd name="T9" fmla="*/ 43 h 156"/>
                <a:gd name="T10" fmla="*/ 31 w 123"/>
                <a:gd name="T11" fmla="*/ 0 h 156"/>
                <a:gd name="T12" fmla="*/ 92 w 123"/>
                <a:gd name="T13" fmla="*/ 35 h 156"/>
                <a:gd name="T14" fmla="*/ 61 w 123"/>
                <a:gd name="T15" fmla="*/ 108 h 156"/>
                <a:gd name="T16" fmla="*/ 87 w 123"/>
                <a:gd name="T17" fmla="*/ 93 h 156"/>
                <a:gd name="T18" fmla="*/ 62 w 123"/>
                <a:gd name="T19" fmla="*/ 49 h 156"/>
                <a:gd name="T20" fmla="*/ 36 w 123"/>
                <a:gd name="T21" fmla="*/ 63 h 156"/>
                <a:gd name="T22" fmla="*/ 61 w 123"/>
                <a:gd name="T23" fmla="*/ 10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156">
                  <a:moveTo>
                    <a:pt x="92" y="35"/>
                  </a:moveTo>
                  <a:cubicBezTo>
                    <a:pt x="123" y="113"/>
                    <a:pt x="123" y="113"/>
                    <a:pt x="123" y="113"/>
                  </a:cubicBezTo>
                  <a:cubicBezTo>
                    <a:pt x="92" y="156"/>
                    <a:pt x="92" y="156"/>
                    <a:pt x="92" y="156"/>
                  </a:cubicBezTo>
                  <a:cubicBezTo>
                    <a:pt x="31" y="121"/>
                    <a:pt x="31" y="121"/>
                    <a:pt x="31" y="121"/>
                  </a:cubicBezTo>
                  <a:cubicBezTo>
                    <a:pt x="0" y="43"/>
                    <a:pt x="0" y="43"/>
                    <a:pt x="0" y="43"/>
                  </a:cubicBezTo>
                  <a:cubicBezTo>
                    <a:pt x="31" y="0"/>
                    <a:pt x="31" y="0"/>
                    <a:pt x="31" y="0"/>
                  </a:cubicBezTo>
                  <a:lnTo>
                    <a:pt x="92" y="35"/>
                  </a:lnTo>
                  <a:close/>
                  <a:moveTo>
                    <a:pt x="61" y="108"/>
                  </a:moveTo>
                  <a:cubicBezTo>
                    <a:pt x="76" y="116"/>
                    <a:pt x="87" y="109"/>
                    <a:pt x="87" y="93"/>
                  </a:cubicBezTo>
                  <a:cubicBezTo>
                    <a:pt x="87" y="77"/>
                    <a:pt x="76" y="57"/>
                    <a:pt x="62" y="49"/>
                  </a:cubicBezTo>
                  <a:cubicBezTo>
                    <a:pt x="47" y="40"/>
                    <a:pt x="36" y="47"/>
                    <a:pt x="36" y="63"/>
                  </a:cubicBezTo>
                  <a:cubicBezTo>
                    <a:pt x="36" y="80"/>
                    <a:pt x="47" y="99"/>
                    <a:pt x="61" y="108"/>
                  </a:cubicBezTo>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26" name="Freeform 25"/>
            <p:cNvSpPr>
              <a:spLocks/>
            </p:cNvSpPr>
            <p:nvPr/>
          </p:nvSpPr>
          <p:spPr bwMode="auto">
            <a:xfrm>
              <a:off x="3784600" y="3074988"/>
              <a:ext cx="5210175" cy="3024188"/>
            </a:xfrm>
            <a:custGeom>
              <a:avLst/>
              <a:gdLst>
                <a:gd name="T0" fmla="*/ 163 w 3282"/>
                <a:gd name="T1" fmla="*/ 1905 h 1905"/>
                <a:gd name="T2" fmla="*/ 3282 w 3282"/>
                <a:gd name="T3" fmla="*/ 93 h 1905"/>
                <a:gd name="T4" fmla="*/ 3119 w 3282"/>
                <a:gd name="T5" fmla="*/ 0 h 1905"/>
                <a:gd name="T6" fmla="*/ 0 w 3282"/>
                <a:gd name="T7" fmla="*/ 1812 h 1905"/>
                <a:gd name="T8" fmla="*/ 163 w 3282"/>
                <a:gd name="T9" fmla="*/ 1905 h 1905"/>
              </a:gdLst>
              <a:ahLst/>
              <a:cxnLst>
                <a:cxn ang="0">
                  <a:pos x="T0" y="T1"/>
                </a:cxn>
                <a:cxn ang="0">
                  <a:pos x="T2" y="T3"/>
                </a:cxn>
                <a:cxn ang="0">
                  <a:pos x="T4" y="T5"/>
                </a:cxn>
                <a:cxn ang="0">
                  <a:pos x="T6" y="T7"/>
                </a:cxn>
                <a:cxn ang="0">
                  <a:pos x="T8" y="T9"/>
                </a:cxn>
              </a:cxnLst>
              <a:rect l="0" t="0" r="r" b="b"/>
              <a:pathLst>
                <a:path w="3282" h="1905">
                  <a:moveTo>
                    <a:pt x="163" y="1905"/>
                  </a:moveTo>
                  <a:lnTo>
                    <a:pt x="3282" y="93"/>
                  </a:lnTo>
                  <a:lnTo>
                    <a:pt x="3119" y="0"/>
                  </a:lnTo>
                  <a:lnTo>
                    <a:pt x="0" y="1812"/>
                  </a:lnTo>
                  <a:lnTo>
                    <a:pt x="163" y="1905"/>
                  </a:lnTo>
                  <a:close/>
                </a:path>
              </a:pathLst>
            </a:custGeom>
            <a:solidFill>
              <a:srgbClr val="096A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27" name="Freeform 26"/>
            <p:cNvSpPr>
              <a:spLocks/>
            </p:cNvSpPr>
            <p:nvPr/>
          </p:nvSpPr>
          <p:spPr bwMode="auto">
            <a:xfrm>
              <a:off x="9380538" y="2819401"/>
              <a:ext cx="512762" cy="357188"/>
            </a:xfrm>
            <a:custGeom>
              <a:avLst/>
              <a:gdLst>
                <a:gd name="T0" fmla="*/ 14 w 121"/>
                <a:gd name="T1" fmla="*/ 30 h 84"/>
                <a:gd name="T2" fmla="*/ 0 w 121"/>
                <a:gd name="T3" fmla="*/ 26 h 84"/>
                <a:gd name="T4" fmla="*/ 121 w 121"/>
                <a:gd name="T5" fmla="*/ 0 h 84"/>
                <a:gd name="T6" fmla="*/ 38 w 121"/>
                <a:gd name="T7" fmla="*/ 84 h 84"/>
                <a:gd name="T8" fmla="*/ 40 w 121"/>
                <a:gd name="T9" fmla="*/ 74 h 84"/>
                <a:gd name="T10" fmla="*/ 14 w 121"/>
                <a:gd name="T11" fmla="*/ 30 h 84"/>
              </a:gdLst>
              <a:ahLst/>
              <a:cxnLst>
                <a:cxn ang="0">
                  <a:pos x="T0" y="T1"/>
                </a:cxn>
                <a:cxn ang="0">
                  <a:pos x="T2" y="T3"/>
                </a:cxn>
                <a:cxn ang="0">
                  <a:pos x="T4" y="T5"/>
                </a:cxn>
                <a:cxn ang="0">
                  <a:pos x="T6" y="T7"/>
                </a:cxn>
                <a:cxn ang="0">
                  <a:pos x="T8" y="T9"/>
                </a:cxn>
                <a:cxn ang="0">
                  <a:pos x="T10" y="T11"/>
                </a:cxn>
              </a:cxnLst>
              <a:rect l="0" t="0" r="r" b="b"/>
              <a:pathLst>
                <a:path w="121" h="84">
                  <a:moveTo>
                    <a:pt x="14" y="30"/>
                  </a:moveTo>
                  <a:cubicBezTo>
                    <a:pt x="9" y="27"/>
                    <a:pt x="4" y="26"/>
                    <a:pt x="0" y="26"/>
                  </a:cubicBezTo>
                  <a:cubicBezTo>
                    <a:pt x="121" y="0"/>
                    <a:pt x="121" y="0"/>
                    <a:pt x="121" y="0"/>
                  </a:cubicBezTo>
                  <a:cubicBezTo>
                    <a:pt x="38" y="84"/>
                    <a:pt x="38" y="84"/>
                    <a:pt x="38" y="84"/>
                  </a:cubicBezTo>
                  <a:cubicBezTo>
                    <a:pt x="39" y="82"/>
                    <a:pt x="40" y="78"/>
                    <a:pt x="40" y="74"/>
                  </a:cubicBezTo>
                  <a:cubicBezTo>
                    <a:pt x="40" y="58"/>
                    <a:pt x="29" y="38"/>
                    <a:pt x="14" y="30"/>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841" name="Group 1840"/>
          <p:cNvGrpSpPr/>
          <p:nvPr/>
        </p:nvGrpSpPr>
        <p:grpSpPr>
          <a:xfrm>
            <a:off x="4125975" y="3804462"/>
            <a:ext cx="288559" cy="883913"/>
            <a:chOff x="5789613" y="590550"/>
            <a:chExt cx="1984375" cy="6078538"/>
          </a:xfrm>
        </p:grpSpPr>
        <p:sp>
          <p:nvSpPr>
            <p:cNvPr id="1842" name="Freeform 96"/>
            <p:cNvSpPr>
              <a:spLocks/>
            </p:cNvSpPr>
            <p:nvPr/>
          </p:nvSpPr>
          <p:spPr bwMode="auto">
            <a:xfrm>
              <a:off x="6621463" y="2374900"/>
              <a:ext cx="1057275" cy="611188"/>
            </a:xfrm>
            <a:custGeom>
              <a:avLst/>
              <a:gdLst>
                <a:gd name="T0" fmla="*/ 315 w 666"/>
                <a:gd name="T1" fmla="*/ 0 h 385"/>
                <a:gd name="T2" fmla="*/ 666 w 666"/>
                <a:gd name="T3" fmla="*/ 204 h 385"/>
                <a:gd name="T4" fmla="*/ 354 w 666"/>
                <a:gd name="T5" fmla="*/ 385 h 385"/>
                <a:gd name="T6" fmla="*/ 0 w 666"/>
                <a:gd name="T7" fmla="*/ 181 h 385"/>
                <a:gd name="T8" fmla="*/ 315 w 666"/>
                <a:gd name="T9" fmla="*/ 0 h 385"/>
              </a:gdLst>
              <a:ahLst/>
              <a:cxnLst>
                <a:cxn ang="0">
                  <a:pos x="T0" y="T1"/>
                </a:cxn>
                <a:cxn ang="0">
                  <a:pos x="T2" y="T3"/>
                </a:cxn>
                <a:cxn ang="0">
                  <a:pos x="T4" y="T5"/>
                </a:cxn>
                <a:cxn ang="0">
                  <a:pos x="T6" y="T7"/>
                </a:cxn>
                <a:cxn ang="0">
                  <a:pos x="T8" y="T9"/>
                </a:cxn>
              </a:cxnLst>
              <a:rect l="0" t="0" r="r" b="b"/>
              <a:pathLst>
                <a:path w="666" h="385">
                  <a:moveTo>
                    <a:pt x="315" y="0"/>
                  </a:moveTo>
                  <a:lnTo>
                    <a:pt x="666" y="204"/>
                  </a:lnTo>
                  <a:lnTo>
                    <a:pt x="354" y="385"/>
                  </a:lnTo>
                  <a:lnTo>
                    <a:pt x="0" y="181"/>
                  </a:lnTo>
                  <a:lnTo>
                    <a:pt x="315" y="0"/>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43" name="Freeform 97"/>
            <p:cNvSpPr>
              <a:spLocks noEditPoints="1"/>
            </p:cNvSpPr>
            <p:nvPr/>
          </p:nvSpPr>
          <p:spPr bwMode="auto">
            <a:xfrm>
              <a:off x="6573838" y="2346325"/>
              <a:ext cx="1200150" cy="693738"/>
            </a:xfrm>
            <a:custGeom>
              <a:avLst/>
              <a:gdLst>
                <a:gd name="T0" fmla="*/ 143 w 329"/>
                <a:gd name="T1" fmla="*/ 2 h 191"/>
                <a:gd name="T2" fmla="*/ 157 w 329"/>
                <a:gd name="T3" fmla="*/ 2 h 191"/>
                <a:gd name="T4" fmla="*/ 325 w 329"/>
                <a:gd name="T5" fmla="*/ 100 h 191"/>
                <a:gd name="T6" fmla="*/ 325 w 329"/>
                <a:gd name="T7" fmla="*/ 108 h 191"/>
                <a:gd name="T8" fmla="*/ 186 w 329"/>
                <a:gd name="T9" fmla="*/ 189 h 191"/>
                <a:gd name="T10" fmla="*/ 171 w 329"/>
                <a:gd name="T11" fmla="*/ 189 h 191"/>
                <a:gd name="T12" fmla="*/ 4 w 329"/>
                <a:gd name="T13" fmla="*/ 91 h 191"/>
                <a:gd name="T14" fmla="*/ 4 w 329"/>
                <a:gd name="T15" fmla="*/ 83 h 191"/>
                <a:gd name="T16" fmla="*/ 143 w 329"/>
                <a:gd name="T17" fmla="*/ 2 h 191"/>
                <a:gd name="T18" fmla="*/ 303 w 329"/>
                <a:gd name="T19" fmla="*/ 97 h 191"/>
                <a:gd name="T20" fmla="*/ 150 w 329"/>
                <a:gd name="T21" fmla="*/ 8 h 191"/>
                <a:gd name="T22" fmla="*/ 13 w 329"/>
                <a:gd name="T23" fmla="*/ 87 h 191"/>
                <a:gd name="T24" fmla="*/ 167 w 329"/>
                <a:gd name="T25" fmla="*/ 176 h 191"/>
                <a:gd name="T26" fmla="*/ 303 w 329"/>
                <a:gd name="T27" fmla="*/ 97 h 191"/>
                <a:gd name="T28" fmla="*/ 253 w 329"/>
                <a:gd name="T29" fmla="*/ 146 h 191"/>
                <a:gd name="T30" fmla="*/ 253 w 329"/>
                <a:gd name="T31" fmla="*/ 139 h 191"/>
                <a:gd name="T32" fmla="*/ 242 w 329"/>
                <a:gd name="T33" fmla="*/ 139 h 191"/>
                <a:gd name="T34" fmla="*/ 242 w 329"/>
                <a:gd name="T35" fmla="*/ 146 h 191"/>
                <a:gd name="T36" fmla="*/ 253 w 329"/>
                <a:gd name="T37" fmla="*/ 14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9" h="191">
                  <a:moveTo>
                    <a:pt x="143" y="2"/>
                  </a:moveTo>
                  <a:cubicBezTo>
                    <a:pt x="147" y="0"/>
                    <a:pt x="153" y="0"/>
                    <a:pt x="157" y="2"/>
                  </a:cubicBezTo>
                  <a:cubicBezTo>
                    <a:pt x="325" y="100"/>
                    <a:pt x="325" y="100"/>
                    <a:pt x="325" y="100"/>
                  </a:cubicBezTo>
                  <a:cubicBezTo>
                    <a:pt x="329" y="102"/>
                    <a:pt x="329" y="106"/>
                    <a:pt x="325" y="108"/>
                  </a:cubicBezTo>
                  <a:cubicBezTo>
                    <a:pt x="186" y="189"/>
                    <a:pt x="186" y="189"/>
                    <a:pt x="186" y="189"/>
                  </a:cubicBezTo>
                  <a:cubicBezTo>
                    <a:pt x="182" y="191"/>
                    <a:pt x="175" y="191"/>
                    <a:pt x="171" y="189"/>
                  </a:cubicBezTo>
                  <a:cubicBezTo>
                    <a:pt x="4" y="91"/>
                    <a:pt x="4" y="91"/>
                    <a:pt x="4" y="91"/>
                  </a:cubicBezTo>
                  <a:cubicBezTo>
                    <a:pt x="0" y="89"/>
                    <a:pt x="0" y="85"/>
                    <a:pt x="4" y="83"/>
                  </a:cubicBezTo>
                  <a:lnTo>
                    <a:pt x="143" y="2"/>
                  </a:lnTo>
                  <a:close/>
                  <a:moveTo>
                    <a:pt x="303" y="97"/>
                  </a:moveTo>
                  <a:cubicBezTo>
                    <a:pt x="150" y="8"/>
                    <a:pt x="150" y="8"/>
                    <a:pt x="150" y="8"/>
                  </a:cubicBezTo>
                  <a:cubicBezTo>
                    <a:pt x="13" y="87"/>
                    <a:pt x="13" y="87"/>
                    <a:pt x="13" y="87"/>
                  </a:cubicBezTo>
                  <a:cubicBezTo>
                    <a:pt x="167" y="176"/>
                    <a:pt x="167" y="176"/>
                    <a:pt x="167" y="176"/>
                  </a:cubicBezTo>
                  <a:cubicBezTo>
                    <a:pt x="303" y="97"/>
                    <a:pt x="303" y="97"/>
                    <a:pt x="303" y="97"/>
                  </a:cubicBezTo>
                  <a:moveTo>
                    <a:pt x="253" y="146"/>
                  </a:moveTo>
                  <a:cubicBezTo>
                    <a:pt x="256" y="144"/>
                    <a:pt x="256" y="141"/>
                    <a:pt x="253" y="139"/>
                  </a:cubicBezTo>
                  <a:cubicBezTo>
                    <a:pt x="250" y="137"/>
                    <a:pt x="245" y="137"/>
                    <a:pt x="242" y="139"/>
                  </a:cubicBezTo>
                  <a:cubicBezTo>
                    <a:pt x="239" y="141"/>
                    <a:pt x="239" y="144"/>
                    <a:pt x="242" y="146"/>
                  </a:cubicBezTo>
                  <a:cubicBezTo>
                    <a:pt x="245" y="147"/>
                    <a:pt x="250" y="147"/>
                    <a:pt x="253" y="146"/>
                  </a:cubicBezTo>
                </a:path>
              </a:pathLst>
            </a:custGeom>
            <a:solidFill>
              <a:srgbClr val="F2F4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44" name="Freeform 98"/>
            <p:cNvSpPr>
              <a:spLocks/>
            </p:cNvSpPr>
            <p:nvPr/>
          </p:nvSpPr>
          <p:spPr bwMode="auto">
            <a:xfrm>
              <a:off x="7445376" y="2844800"/>
              <a:ext cx="61913" cy="36513"/>
            </a:xfrm>
            <a:custGeom>
              <a:avLst/>
              <a:gdLst>
                <a:gd name="T0" fmla="*/ 3 w 17"/>
                <a:gd name="T1" fmla="*/ 2 h 10"/>
                <a:gd name="T2" fmla="*/ 14 w 17"/>
                <a:gd name="T3" fmla="*/ 2 h 10"/>
                <a:gd name="T4" fmla="*/ 14 w 17"/>
                <a:gd name="T5" fmla="*/ 9 h 10"/>
                <a:gd name="T6" fmla="*/ 3 w 17"/>
                <a:gd name="T7" fmla="*/ 9 h 10"/>
                <a:gd name="T8" fmla="*/ 3 w 17"/>
                <a:gd name="T9" fmla="*/ 2 h 10"/>
              </a:gdLst>
              <a:ahLst/>
              <a:cxnLst>
                <a:cxn ang="0">
                  <a:pos x="T0" y="T1"/>
                </a:cxn>
                <a:cxn ang="0">
                  <a:pos x="T2" y="T3"/>
                </a:cxn>
                <a:cxn ang="0">
                  <a:pos x="T4" y="T5"/>
                </a:cxn>
                <a:cxn ang="0">
                  <a:pos x="T6" y="T7"/>
                </a:cxn>
                <a:cxn ang="0">
                  <a:pos x="T8" y="T9"/>
                </a:cxn>
              </a:cxnLst>
              <a:rect l="0" t="0" r="r" b="b"/>
              <a:pathLst>
                <a:path w="17" h="10">
                  <a:moveTo>
                    <a:pt x="3" y="2"/>
                  </a:moveTo>
                  <a:cubicBezTo>
                    <a:pt x="6" y="0"/>
                    <a:pt x="11" y="0"/>
                    <a:pt x="14" y="2"/>
                  </a:cubicBezTo>
                  <a:cubicBezTo>
                    <a:pt x="17" y="4"/>
                    <a:pt x="17" y="7"/>
                    <a:pt x="14" y="9"/>
                  </a:cubicBezTo>
                  <a:cubicBezTo>
                    <a:pt x="11" y="10"/>
                    <a:pt x="6" y="10"/>
                    <a:pt x="3" y="9"/>
                  </a:cubicBezTo>
                  <a:cubicBezTo>
                    <a:pt x="0" y="7"/>
                    <a:pt x="0" y="4"/>
                    <a:pt x="3" y="2"/>
                  </a:cubicBezTo>
                  <a:close/>
                </a:path>
              </a:pathLst>
            </a:custGeom>
            <a:solidFill>
              <a:srgbClr val="C3C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45" name="Freeform 99"/>
            <p:cNvSpPr>
              <a:spLocks/>
            </p:cNvSpPr>
            <p:nvPr/>
          </p:nvSpPr>
          <p:spPr bwMode="auto">
            <a:xfrm>
              <a:off x="6577013" y="2662238"/>
              <a:ext cx="1193800" cy="396875"/>
            </a:xfrm>
            <a:custGeom>
              <a:avLst/>
              <a:gdLst>
                <a:gd name="T0" fmla="*/ 327 w 327"/>
                <a:gd name="T1" fmla="*/ 17 h 109"/>
                <a:gd name="T2" fmla="*/ 324 w 327"/>
                <a:gd name="T3" fmla="*/ 21 h 109"/>
                <a:gd name="T4" fmla="*/ 185 w 327"/>
                <a:gd name="T5" fmla="*/ 102 h 109"/>
                <a:gd name="T6" fmla="*/ 170 w 327"/>
                <a:gd name="T7" fmla="*/ 102 h 109"/>
                <a:gd name="T8" fmla="*/ 3 w 327"/>
                <a:gd name="T9" fmla="*/ 4 h 109"/>
                <a:gd name="T10" fmla="*/ 0 w 327"/>
                <a:gd name="T11" fmla="*/ 0 h 109"/>
                <a:gd name="T12" fmla="*/ 0 w 327"/>
                <a:gd name="T13" fmla="*/ 5 h 109"/>
                <a:gd name="T14" fmla="*/ 3 w 327"/>
                <a:gd name="T15" fmla="*/ 9 h 109"/>
                <a:gd name="T16" fmla="*/ 170 w 327"/>
                <a:gd name="T17" fmla="*/ 107 h 109"/>
                <a:gd name="T18" fmla="*/ 185 w 327"/>
                <a:gd name="T19" fmla="*/ 107 h 109"/>
                <a:gd name="T20" fmla="*/ 324 w 327"/>
                <a:gd name="T21" fmla="*/ 27 h 109"/>
                <a:gd name="T22" fmla="*/ 327 w 327"/>
                <a:gd name="T23" fmla="*/ 22 h 109"/>
                <a:gd name="T24" fmla="*/ 327 w 327"/>
                <a:gd name="T25" fmla="*/ 1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7" h="109">
                  <a:moveTo>
                    <a:pt x="327" y="17"/>
                  </a:moveTo>
                  <a:cubicBezTo>
                    <a:pt x="327" y="19"/>
                    <a:pt x="326" y="20"/>
                    <a:pt x="324" y="21"/>
                  </a:cubicBezTo>
                  <a:cubicBezTo>
                    <a:pt x="185" y="102"/>
                    <a:pt x="185" y="102"/>
                    <a:pt x="185" y="102"/>
                  </a:cubicBezTo>
                  <a:cubicBezTo>
                    <a:pt x="181" y="104"/>
                    <a:pt x="174" y="104"/>
                    <a:pt x="170" y="102"/>
                  </a:cubicBezTo>
                  <a:cubicBezTo>
                    <a:pt x="3" y="4"/>
                    <a:pt x="3" y="4"/>
                    <a:pt x="3" y="4"/>
                  </a:cubicBezTo>
                  <a:cubicBezTo>
                    <a:pt x="1" y="3"/>
                    <a:pt x="0" y="1"/>
                    <a:pt x="0" y="0"/>
                  </a:cubicBezTo>
                  <a:cubicBezTo>
                    <a:pt x="0" y="5"/>
                    <a:pt x="0" y="5"/>
                    <a:pt x="0" y="5"/>
                  </a:cubicBezTo>
                  <a:cubicBezTo>
                    <a:pt x="0" y="7"/>
                    <a:pt x="1" y="8"/>
                    <a:pt x="3" y="9"/>
                  </a:cubicBezTo>
                  <a:cubicBezTo>
                    <a:pt x="170" y="107"/>
                    <a:pt x="170" y="107"/>
                    <a:pt x="170" y="107"/>
                  </a:cubicBezTo>
                  <a:cubicBezTo>
                    <a:pt x="174" y="109"/>
                    <a:pt x="181" y="109"/>
                    <a:pt x="185" y="107"/>
                  </a:cubicBezTo>
                  <a:cubicBezTo>
                    <a:pt x="324" y="27"/>
                    <a:pt x="324" y="27"/>
                    <a:pt x="324" y="27"/>
                  </a:cubicBezTo>
                  <a:cubicBezTo>
                    <a:pt x="326" y="26"/>
                    <a:pt x="327" y="24"/>
                    <a:pt x="327" y="22"/>
                  </a:cubicBezTo>
                  <a:lnTo>
                    <a:pt x="327" y="17"/>
                  </a:lnTo>
                  <a:close/>
                </a:path>
              </a:pathLst>
            </a:custGeom>
            <a:solidFill>
              <a:srgbClr val="CDD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46" name="Freeform 100"/>
            <p:cNvSpPr>
              <a:spLocks/>
            </p:cNvSpPr>
            <p:nvPr/>
          </p:nvSpPr>
          <p:spPr bwMode="auto">
            <a:xfrm>
              <a:off x="6116638" y="1106488"/>
              <a:ext cx="868363" cy="704850"/>
            </a:xfrm>
            <a:custGeom>
              <a:avLst/>
              <a:gdLst>
                <a:gd name="T0" fmla="*/ 7 w 238"/>
                <a:gd name="T1" fmla="*/ 178 h 194"/>
                <a:gd name="T2" fmla="*/ 82 w 238"/>
                <a:gd name="T3" fmla="*/ 173 h 194"/>
                <a:gd name="T4" fmla="*/ 140 w 238"/>
                <a:gd name="T5" fmla="*/ 164 h 194"/>
                <a:gd name="T6" fmla="*/ 139 w 238"/>
                <a:gd name="T7" fmla="*/ 160 h 194"/>
                <a:gd name="T8" fmla="*/ 139 w 238"/>
                <a:gd name="T9" fmla="*/ 151 h 194"/>
                <a:gd name="T10" fmla="*/ 145 w 238"/>
                <a:gd name="T11" fmla="*/ 145 h 194"/>
                <a:gd name="T12" fmla="*/ 153 w 238"/>
                <a:gd name="T13" fmla="*/ 148 h 194"/>
                <a:gd name="T14" fmla="*/ 167 w 238"/>
                <a:gd name="T15" fmla="*/ 154 h 194"/>
                <a:gd name="T16" fmla="*/ 182 w 238"/>
                <a:gd name="T17" fmla="*/ 151 h 194"/>
                <a:gd name="T18" fmla="*/ 194 w 238"/>
                <a:gd name="T19" fmla="*/ 135 h 194"/>
                <a:gd name="T20" fmla="*/ 215 w 238"/>
                <a:gd name="T21" fmla="*/ 94 h 194"/>
                <a:gd name="T22" fmla="*/ 229 w 238"/>
                <a:gd name="T23" fmla="*/ 58 h 194"/>
                <a:gd name="T24" fmla="*/ 238 w 238"/>
                <a:gd name="T25" fmla="*/ 15 h 194"/>
                <a:gd name="T26" fmla="*/ 224 w 238"/>
                <a:gd name="T27" fmla="*/ 5 h 194"/>
                <a:gd name="T28" fmla="*/ 169 w 238"/>
                <a:gd name="T29" fmla="*/ 7 h 194"/>
                <a:gd name="T30" fmla="*/ 123 w 238"/>
                <a:gd name="T31" fmla="*/ 20 h 194"/>
                <a:gd name="T32" fmla="*/ 76 w 238"/>
                <a:gd name="T33" fmla="*/ 55 h 194"/>
                <a:gd name="T34" fmla="*/ 57 w 238"/>
                <a:gd name="T35" fmla="*/ 83 h 194"/>
                <a:gd name="T36" fmla="*/ 8 w 238"/>
                <a:gd name="T37" fmla="*/ 149 h 194"/>
                <a:gd name="T38" fmla="*/ 7 w 238"/>
                <a:gd name="T39" fmla="*/ 17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8" h="194">
                  <a:moveTo>
                    <a:pt x="7" y="178"/>
                  </a:moveTo>
                  <a:cubicBezTo>
                    <a:pt x="17" y="184"/>
                    <a:pt x="46" y="194"/>
                    <a:pt x="82" y="173"/>
                  </a:cubicBezTo>
                  <a:cubicBezTo>
                    <a:pt x="107" y="161"/>
                    <a:pt x="121" y="155"/>
                    <a:pt x="140" y="164"/>
                  </a:cubicBezTo>
                  <a:cubicBezTo>
                    <a:pt x="140" y="163"/>
                    <a:pt x="139" y="162"/>
                    <a:pt x="139" y="160"/>
                  </a:cubicBezTo>
                  <a:cubicBezTo>
                    <a:pt x="137" y="158"/>
                    <a:pt x="138" y="154"/>
                    <a:pt x="139" y="151"/>
                  </a:cubicBezTo>
                  <a:cubicBezTo>
                    <a:pt x="140" y="148"/>
                    <a:pt x="142" y="146"/>
                    <a:pt x="145" y="145"/>
                  </a:cubicBezTo>
                  <a:cubicBezTo>
                    <a:pt x="148" y="145"/>
                    <a:pt x="151" y="147"/>
                    <a:pt x="153" y="148"/>
                  </a:cubicBezTo>
                  <a:cubicBezTo>
                    <a:pt x="158" y="151"/>
                    <a:pt x="162" y="153"/>
                    <a:pt x="167" y="154"/>
                  </a:cubicBezTo>
                  <a:cubicBezTo>
                    <a:pt x="172" y="154"/>
                    <a:pt x="178" y="154"/>
                    <a:pt x="182" y="151"/>
                  </a:cubicBezTo>
                  <a:cubicBezTo>
                    <a:pt x="188" y="147"/>
                    <a:pt x="191" y="141"/>
                    <a:pt x="194" y="135"/>
                  </a:cubicBezTo>
                  <a:cubicBezTo>
                    <a:pt x="201" y="121"/>
                    <a:pt x="208" y="107"/>
                    <a:pt x="215" y="94"/>
                  </a:cubicBezTo>
                  <a:cubicBezTo>
                    <a:pt x="221" y="82"/>
                    <a:pt x="226" y="71"/>
                    <a:pt x="229" y="58"/>
                  </a:cubicBezTo>
                  <a:cubicBezTo>
                    <a:pt x="232" y="43"/>
                    <a:pt x="234" y="30"/>
                    <a:pt x="238" y="15"/>
                  </a:cubicBezTo>
                  <a:cubicBezTo>
                    <a:pt x="235" y="10"/>
                    <a:pt x="230" y="7"/>
                    <a:pt x="224" y="5"/>
                  </a:cubicBezTo>
                  <a:cubicBezTo>
                    <a:pt x="207" y="0"/>
                    <a:pt x="188" y="3"/>
                    <a:pt x="169" y="7"/>
                  </a:cubicBezTo>
                  <a:cubicBezTo>
                    <a:pt x="154" y="10"/>
                    <a:pt x="138" y="13"/>
                    <a:pt x="123" y="20"/>
                  </a:cubicBezTo>
                  <a:cubicBezTo>
                    <a:pt x="105" y="28"/>
                    <a:pt x="91" y="42"/>
                    <a:pt x="76" y="55"/>
                  </a:cubicBezTo>
                  <a:cubicBezTo>
                    <a:pt x="68" y="62"/>
                    <a:pt x="59" y="72"/>
                    <a:pt x="57" y="83"/>
                  </a:cubicBezTo>
                  <a:cubicBezTo>
                    <a:pt x="51" y="110"/>
                    <a:pt x="33" y="135"/>
                    <a:pt x="8" y="149"/>
                  </a:cubicBezTo>
                  <a:cubicBezTo>
                    <a:pt x="2" y="160"/>
                    <a:pt x="0" y="173"/>
                    <a:pt x="7" y="178"/>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47" name="Freeform 101"/>
            <p:cNvSpPr>
              <a:spLocks/>
            </p:cNvSpPr>
            <p:nvPr/>
          </p:nvSpPr>
          <p:spPr bwMode="auto">
            <a:xfrm>
              <a:off x="6088063" y="4643438"/>
              <a:ext cx="466725" cy="1633538"/>
            </a:xfrm>
            <a:custGeom>
              <a:avLst/>
              <a:gdLst>
                <a:gd name="T0" fmla="*/ 123 w 128"/>
                <a:gd name="T1" fmla="*/ 10 h 449"/>
                <a:gd name="T2" fmla="*/ 125 w 128"/>
                <a:gd name="T3" fmla="*/ 49 h 449"/>
                <a:gd name="T4" fmla="*/ 115 w 128"/>
                <a:gd name="T5" fmla="*/ 88 h 449"/>
                <a:gd name="T6" fmla="*/ 110 w 128"/>
                <a:gd name="T7" fmla="*/ 147 h 449"/>
                <a:gd name="T8" fmla="*/ 74 w 128"/>
                <a:gd name="T9" fmla="*/ 390 h 449"/>
                <a:gd name="T10" fmla="*/ 83 w 128"/>
                <a:gd name="T11" fmla="*/ 389 h 449"/>
                <a:gd name="T12" fmla="*/ 90 w 128"/>
                <a:gd name="T13" fmla="*/ 392 h 449"/>
                <a:gd name="T14" fmla="*/ 94 w 128"/>
                <a:gd name="T15" fmla="*/ 401 h 449"/>
                <a:gd name="T16" fmla="*/ 90 w 128"/>
                <a:gd name="T17" fmla="*/ 427 h 449"/>
                <a:gd name="T18" fmla="*/ 70 w 128"/>
                <a:gd name="T19" fmla="*/ 444 h 449"/>
                <a:gd name="T20" fmla="*/ 33 w 128"/>
                <a:gd name="T21" fmla="*/ 448 h 449"/>
                <a:gd name="T22" fmla="*/ 2 w 128"/>
                <a:gd name="T23" fmla="*/ 445 h 449"/>
                <a:gd name="T24" fmla="*/ 24 w 128"/>
                <a:gd name="T25" fmla="*/ 299 h 449"/>
                <a:gd name="T26" fmla="*/ 17 w 128"/>
                <a:gd name="T27" fmla="*/ 110 h 449"/>
                <a:gd name="T28" fmla="*/ 37 w 128"/>
                <a:gd name="T29" fmla="*/ 56 h 449"/>
                <a:gd name="T30" fmla="*/ 35 w 128"/>
                <a:gd name="T31" fmla="*/ 0 h 449"/>
                <a:gd name="T32" fmla="*/ 123 w 128"/>
                <a:gd name="T33" fmla="*/ 1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449">
                  <a:moveTo>
                    <a:pt x="123" y="10"/>
                  </a:moveTo>
                  <a:cubicBezTo>
                    <a:pt x="128" y="22"/>
                    <a:pt x="128" y="36"/>
                    <a:pt x="125" y="49"/>
                  </a:cubicBezTo>
                  <a:cubicBezTo>
                    <a:pt x="123" y="62"/>
                    <a:pt x="118" y="75"/>
                    <a:pt x="115" y="88"/>
                  </a:cubicBezTo>
                  <a:cubicBezTo>
                    <a:pt x="111" y="107"/>
                    <a:pt x="111" y="127"/>
                    <a:pt x="110" y="147"/>
                  </a:cubicBezTo>
                  <a:cubicBezTo>
                    <a:pt x="104" y="229"/>
                    <a:pt x="73" y="308"/>
                    <a:pt x="74" y="390"/>
                  </a:cubicBezTo>
                  <a:cubicBezTo>
                    <a:pt x="77" y="390"/>
                    <a:pt x="80" y="389"/>
                    <a:pt x="83" y="389"/>
                  </a:cubicBezTo>
                  <a:cubicBezTo>
                    <a:pt x="85" y="389"/>
                    <a:pt x="88" y="390"/>
                    <a:pt x="90" y="392"/>
                  </a:cubicBezTo>
                  <a:cubicBezTo>
                    <a:pt x="93" y="395"/>
                    <a:pt x="94" y="398"/>
                    <a:pt x="94" y="401"/>
                  </a:cubicBezTo>
                  <a:cubicBezTo>
                    <a:pt x="95" y="410"/>
                    <a:pt x="94" y="419"/>
                    <a:pt x="90" y="427"/>
                  </a:cubicBezTo>
                  <a:cubicBezTo>
                    <a:pt x="85" y="435"/>
                    <a:pt x="78" y="441"/>
                    <a:pt x="70" y="444"/>
                  </a:cubicBezTo>
                  <a:cubicBezTo>
                    <a:pt x="59" y="449"/>
                    <a:pt x="45" y="449"/>
                    <a:pt x="33" y="448"/>
                  </a:cubicBezTo>
                  <a:cubicBezTo>
                    <a:pt x="23" y="447"/>
                    <a:pt x="12" y="446"/>
                    <a:pt x="2" y="445"/>
                  </a:cubicBezTo>
                  <a:cubicBezTo>
                    <a:pt x="15" y="397"/>
                    <a:pt x="25" y="348"/>
                    <a:pt x="24" y="299"/>
                  </a:cubicBezTo>
                  <a:cubicBezTo>
                    <a:pt x="22" y="236"/>
                    <a:pt x="0" y="171"/>
                    <a:pt x="17" y="110"/>
                  </a:cubicBezTo>
                  <a:cubicBezTo>
                    <a:pt x="23" y="92"/>
                    <a:pt x="32" y="75"/>
                    <a:pt x="37" y="56"/>
                  </a:cubicBezTo>
                  <a:cubicBezTo>
                    <a:pt x="43" y="38"/>
                    <a:pt x="44" y="17"/>
                    <a:pt x="35" y="0"/>
                  </a:cubicBezTo>
                  <a:lnTo>
                    <a:pt x="123" y="10"/>
                  </a:ln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48" name="Freeform 102"/>
            <p:cNvSpPr>
              <a:spLocks/>
            </p:cNvSpPr>
            <p:nvPr/>
          </p:nvSpPr>
          <p:spPr bwMode="auto">
            <a:xfrm>
              <a:off x="6062663" y="5949950"/>
              <a:ext cx="412750" cy="541338"/>
            </a:xfrm>
            <a:custGeom>
              <a:avLst/>
              <a:gdLst>
                <a:gd name="T0" fmla="*/ 103 w 113"/>
                <a:gd name="T1" fmla="*/ 4 h 149"/>
                <a:gd name="T2" fmla="*/ 82 w 113"/>
                <a:gd name="T3" fmla="*/ 1 h 149"/>
                <a:gd name="T4" fmla="*/ 81 w 113"/>
                <a:gd name="T5" fmla="*/ 31 h 149"/>
                <a:gd name="T6" fmla="*/ 90 w 113"/>
                <a:gd name="T7" fmla="*/ 30 h 149"/>
                <a:gd name="T8" fmla="*/ 97 w 113"/>
                <a:gd name="T9" fmla="*/ 33 h 149"/>
                <a:gd name="T10" fmla="*/ 101 w 113"/>
                <a:gd name="T11" fmla="*/ 42 h 149"/>
                <a:gd name="T12" fmla="*/ 97 w 113"/>
                <a:gd name="T13" fmla="*/ 68 h 149"/>
                <a:gd name="T14" fmla="*/ 77 w 113"/>
                <a:gd name="T15" fmla="*/ 85 h 149"/>
                <a:gd name="T16" fmla="*/ 40 w 113"/>
                <a:gd name="T17" fmla="*/ 89 h 149"/>
                <a:gd name="T18" fmla="*/ 9 w 113"/>
                <a:gd name="T19" fmla="*/ 86 h 149"/>
                <a:gd name="T20" fmla="*/ 36 w 113"/>
                <a:gd name="T21" fmla="*/ 146 h 149"/>
                <a:gd name="T22" fmla="*/ 85 w 113"/>
                <a:gd name="T23" fmla="*/ 110 h 149"/>
                <a:gd name="T24" fmla="*/ 89 w 113"/>
                <a:gd name="T25" fmla="*/ 95 h 149"/>
                <a:gd name="T26" fmla="*/ 99 w 113"/>
                <a:gd name="T27" fmla="*/ 83 h 149"/>
                <a:gd name="T28" fmla="*/ 111 w 113"/>
                <a:gd name="T29" fmla="*/ 57 h 149"/>
                <a:gd name="T30" fmla="*/ 112 w 113"/>
                <a:gd name="T31" fmla="*/ 28 h 149"/>
                <a:gd name="T32" fmla="*/ 103 w 113"/>
                <a:gd name="T33"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149">
                  <a:moveTo>
                    <a:pt x="103" y="4"/>
                  </a:moveTo>
                  <a:cubicBezTo>
                    <a:pt x="97" y="0"/>
                    <a:pt x="89" y="0"/>
                    <a:pt x="82" y="1"/>
                  </a:cubicBezTo>
                  <a:cubicBezTo>
                    <a:pt x="82" y="11"/>
                    <a:pt x="81" y="21"/>
                    <a:pt x="81" y="31"/>
                  </a:cubicBezTo>
                  <a:cubicBezTo>
                    <a:pt x="84" y="31"/>
                    <a:pt x="87" y="30"/>
                    <a:pt x="90" y="30"/>
                  </a:cubicBezTo>
                  <a:cubicBezTo>
                    <a:pt x="92" y="30"/>
                    <a:pt x="95" y="31"/>
                    <a:pt x="97" y="33"/>
                  </a:cubicBezTo>
                  <a:cubicBezTo>
                    <a:pt x="100" y="36"/>
                    <a:pt x="101" y="39"/>
                    <a:pt x="101" y="42"/>
                  </a:cubicBezTo>
                  <a:cubicBezTo>
                    <a:pt x="102" y="51"/>
                    <a:pt x="101" y="60"/>
                    <a:pt x="97" y="68"/>
                  </a:cubicBezTo>
                  <a:cubicBezTo>
                    <a:pt x="92" y="76"/>
                    <a:pt x="85" y="82"/>
                    <a:pt x="77" y="85"/>
                  </a:cubicBezTo>
                  <a:cubicBezTo>
                    <a:pt x="66" y="90"/>
                    <a:pt x="52" y="90"/>
                    <a:pt x="40" y="89"/>
                  </a:cubicBezTo>
                  <a:cubicBezTo>
                    <a:pt x="30" y="88"/>
                    <a:pt x="19" y="87"/>
                    <a:pt x="9" y="86"/>
                  </a:cubicBezTo>
                  <a:cubicBezTo>
                    <a:pt x="9" y="92"/>
                    <a:pt x="0" y="146"/>
                    <a:pt x="36" y="146"/>
                  </a:cubicBezTo>
                  <a:cubicBezTo>
                    <a:pt x="36" y="146"/>
                    <a:pt x="75" y="149"/>
                    <a:pt x="85" y="110"/>
                  </a:cubicBezTo>
                  <a:cubicBezTo>
                    <a:pt x="86" y="104"/>
                    <a:pt x="86" y="99"/>
                    <a:pt x="89" y="95"/>
                  </a:cubicBezTo>
                  <a:cubicBezTo>
                    <a:pt x="92" y="90"/>
                    <a:pt x="96" y="87"/>
                    <a:pt x="99" y="83"/>
                  </a:cubicBezTo>
                  <a:cubicBezTo>
                    <a:pt x="105" y="75"/>
                    <a:pt x="109" y="66"/>
                    <a:pt x="111" y="57"/>
                  </a:cubicBezTo>
                  <a:cubicBezTo>
                    <a:pt x="113" y="47"/>
                    <a:pt x="113" y="38"/>
                    <a:pt x="112" y="28"/>
                  </a:cubicBezTo>
                  <a:cubicBezTo>
                    <a:pt x="112" y="19"/>
                    <a:pt x="110" y="9"/>
                    <a:pt x="103" y="4"/>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49" name="Freeform 103"/>
            <p:cNvSpPr>
              <a:spLocks/>
            </p:cNvSpPr>
            <p:nvPr/>
          </p:nvSpPr>
          <p:spPr bwMode="auto">
            <a:xfrm>
              <a:off x="6340476" y="6246813"/>
              <a:ext cx="776288" cy="422275"/>
            </a:xfrm>
            <a:custGeom>
              <a:avLst/>
              <a:gdLst>
                <a:gd name="T0" fmla="*/ 209 w 213"/>
                <a:gd name="T1" fmla="*/ 2 h 116"/>
                <a:gd name="T2" fmla="*/ 195 w 213"/>
                <a:gd name="T3" fmla="*/ 1 h 116"/>
                <a:gd name="T4" fmla="*/ 168 w 213"/>
                <a:gd name="T5" fmla="*/ 0 h 116"/>
                <a:gd name="T6" fmla="*/ 140 w 213"/>
                <a:gd name="T7" fmla="*/ 4 h 116"/>
                <a:gd name="T8" fmla="*/ 172 w 213"/>
                <a:gd name="T9" fmla="*/ 37 h 116"/>
                <a:gd name="T10" fmla="*/ 116 w 213"/>
                <a:gd name="T11" fmla="*/ 67 h 116"/>
                <a:gd name="T12" fmla="*/ 52 w 213"/>
                <a:gd name="T13" fmla="*/ 63 h 116"/>
                <a:gd name="T14" fmla="*/ 23 w 213"/>
                <a:gd name="T15" fmla="*/ 51 h 116"/>
                <a:gd name="T16" fmla="*/ 13 w 213"/>
                <a:gd name="T17" fmla="*/ 40 h 116"/>
                <a:gd name="T18" fmla="*/ 10 w 213"/>
                <a:gd name="T19" fmla="*/ 51 h 116"/>
                <a:gd name="T20" fmla="*/ 4 w 213"/>
                <a:gd name="T21" fmla="*/ 61 h 116"/>
                <a:gd name="T22" fmla="*/ 1 w 213"/>
                <a:gd name="T23" fmla="*/ 71 h 116"/>
                <a:gd name="T24" fmla="*/ 4 w 213"/>
                <a:gd name="T25" fmla="*/ 95 h 116"/>
                <a:gd name="T26" fmla="*/ 15 w 213"/>
                <a:gd name="T27" fmla="*/ 112 h 116"/>
                <a:gd name="T28" fmla="*/ 37 w 213"/>
                <a:gd name="T29" fmla="*/ 114 h 116"/>
                <a:gd name="T30" fmla="*/ 84 w 213"/>
                <a:gd name="T31" fmla="*/ 99 h 116"/>
                <a:gd name="T32" fmla="*/ 148 w 213"/>
                <a:gd name="T33" fmla="*/ 90 h 116"/>
                <a:gd name="T34" fmla="*/ 195 w 213"/>
                <a:gd name="T35" fmla="*/ 57 h 116"/>
                <a:gd name="T36" fmla="*/ 211 w 213"/>
                <a:gd name="T37" fmla="*/ 11 h 116"/>
                <a:gd name="T38" fmla="*/ 209 w 213"/>
                <a:gd name="T39"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16">
                  <a:moveTo>
                    <a:pt x="209" y="2"/>
                  </a:moveTo>
                  <a:cubicBezTo>
                    <a:pt x="205" y="1"/>
                    <a:pt x="200" y="1"/>
                    <a:pt x="195" y="1"/>
                  </a:cubicBezTo>
                  <a:cubicBezTo>
                    <a:pt x="186" y="0"/>
                    <a:pt x="177" y="0"/>
                    <a:pt x="168" y="0"/>
                  </a:cubicBezTo>
                  <a:cubicBezTo>
                    <a:pt x="159" y="1"/>
                    <a:pt x="149" y="3"/>
                    <a:pt x="140" y="4"/>
                  </a:cubicBezTo>
                  <a:cubicBezTo>
                    <a:pt x="153" y="13"/>
                    <a:pt x="164" y="24"/>
                    <a:pt x="172" y="37"/>
                  </a:cubicBezTo>
                  <a:cubicBezTo>
                    <a:pt x="158" y="53"/>
                    <a:pt x="138" y="63"/>
                    <a:pt x="116" y="67"/>
                  </a:cubicBezTo>
                  <a:cubicBezTo>
                    <a:pt x="95" y="71"/>
                    <a:pt x="73" y="69"/>
                    <a:pt x="52" y="63"/>
                  </a:cubicBezTo>
                  <a:cubicBezTo>
                    <a:pt x="42" y="61"/>
                    <a:pt x="32" y="57"/>
                    <a:pt x="23" y="51"/>
                  </a:cubicBezTo>
                  <a:cubicBezTo>
                    <a:pt x="20" y="48"/>
                    <a:pt x="16" y="44"/>
                    <a:pt x="13" y="40"/>
                  </a:cubicBezTo>
                  <a:cubicBezTo>
                    <a:pt x="12" y="44"/>
                    <a:pt x="11" y="48"/>
                    <a:pt x="10" y="51"/>
                  </a:cubicBezTo>
                  <a:cubicBezTo>
                    <a:pt x="8" y="54"/>
                    <a:pt x="5" y="58"/>
                    <a:pt x="4" y="61"/>
                  </a:cubicBezTo>
                  <a:cubicBezTo>
                    <a:pt x="2" y="64"/>
                    <a:pt x="1" y="68"/>
                    <a:pt x="1" y="71"/>
                  </a:cubicBezTo>
                  <a:cubicBezTo>
                    <a:pt x="0" y="79"/>
                    <a:pt x="1" y="87"/>
                    <a:pt x="4" y="95"/>
                  </a:cubicBezTo>
                  <a:cubicBezTo>
                    <a:pt x="6" y="101"/>
                    <a:pt x="9" y="108"/>
                    <a:pt x="15" y="112"/>
                  </a:cubicBezTo>
                  <a:cubicBezTo>
                    <a:pt x="22" y="116"/>
                    <a:pt x="30" y="115"/>
                    <a:pt x="37" y="114"/>
                  </a:cubicBezTo>
                  <a:cubicBezTo>
                    <a:pt x="53" y="111"/>
                    <a:pt x="68" y="103"/>
                    <a:pt x="84" y="99"/>
                  </a:cubicBezTo>
                  <a:cubicBezTo>
                    <a:pt x="105" y="94"/>
                    <a:pt x="127" y="96"/>
                    <a:pt x="148" y="90"/>
                  </a:cubicBezTo>
                  <a:cubicBezTo>
                    <a:pt x="167" y="84"/>
                    <a:pt x="184" y="72"/>
                    <a:pt x="195" y="57"/>
                  </a:cubicBezTo>
                  <a:cubicBezTo>
                    <a:pt x="205" y="43"/>
                    <a:pt x="210" y="27"/>
                    <a:pt x="211" y="11"/>
                  </a:cubicBezTo>
                  <a:cubicBezTo>
                    <a:pt x="212" y="7"/>
                    <a:pt x="213" y="3"/>
                    <a:pt x="209" y="2"/>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50" name="Freeform 104"/>
            <p:cNvSpPr>
              <a:spLocks/>
            </p:cNvSpPr>
            <p:nvPr/>
          </p:nvSpPr>
          <p:spPr bwMode="auto">
            <a:xfrm>
              <a:off x="6388101" y="4673600"/>
              <a:ext cx="623888" cy="1831975"/>
            </a:xfrm>
            <a:custGeom>
              <a:avLst/>
              <a:gdLst>
                <a:gd name="T0" fmla="*/ 10 w 171"/>
                <a:gd name="T1" fmla="*/ 484 h 504"/>
                <a:gd name="T2" fmla="*/ 39 w 171"/>
                <a:gd name="T3" fmla="*/ 496 h 504"/>
                <a:gd name="T4" fmla="*/ 103 w 171"/>
                <a:gd name="T5" fmla="*/ 500 h 504"/>
                <a:gd name="T6" fmla="*/ 159 w 171"/>
                <a:gd name="T7" fmla="*/ 470 h 504"/>
                <a:gd name="T8" fmla="*/ 127 w 171"/>
                <a:gd name="T9" fmla="*/ 437 h 504"/>
                <a:gd name="T10" fmla="*/ 124 w 171"/>
                <a:gd name="T11" fmla="*/ 438 h 504"/>
                <a:gd name="T12" fmla="*/ 107 w 171"/>
                <a:gd name="T13" fmla="*/ 439 h 504"/>
                <a:gd name="T14" fmla="*/ 92 w 171"/>
                <a:gd name="T15" fmla="*/ 438 h 504"/>
                <a:gd name="T16" fmla="*/ 74 w 171"/>
                <a:gd name="T17" fmla="*/ 422 h 504"/>
                <a:gd name="T18" fmla="*/ 73 w 171"/>
                <a:gd name="T19" fmla="*/ 395 h 504"/>
                <a:gd name="T20" fmla="*/ 171 w 171"/>
                <a:gd name="T21" fmla="*/ 1 h 504"/>
                <a:gd name="T22" fmla="*/ 45 w 171"/>
                <a:gd name="T23" fmla="*/ 0 h 504"/>
                <a:gd name="T24" fmla="*/ 42 w 171"/>
                <a:gd name="T25" fmla="*/ 94 h 504"/>
                <a:gd name="T26" fmla="*/ 10 w 171"/>
                <a:gd name="T27" fmla="*/ 184 h 504"/>
                <a:gd name="T28" fmla="*/ 1 w 171"/>
                <a:gd name="T29" fmla="*/ 227 h 504"/>
                <a:gd name="T30" fmla="*/ 1 w 171"/>
                <a:gd name="T31" fmla="*/ 268 h 504"/>
                <a:gd name="T32" fmla="*/ 8 w 171"/>
                <a:gd name="T33" fmla="*/ 359 h 504"/>
                <a:gd name="T34" fmla="*/ 0 w 171"/>
                <a:gd name="T35" fmla="*/ 473 h 504"/>
                <a:gd name="T36" fmla="*/ 10 w 171"/>
                <a:gd name="T37" fmla="*/ 48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 h="504">
                  <a:moveTo>
                    <a:pt x="10" y="484"/>
                  </a:moveTo>
                  <a:cubicBezTo>
                    <a:pt x="19" y="490"/>
                    <a:pt x="29" y="494"/>
                    <a:pt x="39" y="496"/>
                  </a:cubicBezTo>
                  <a:cubicBezTo>
                    <a:pt x="60" y="502"/>
                    <a:pt x="82" y="504"/>
                    <a:pt x="103" y="500"/>
                  </a:cubicBezTo>
                  <a:cubicBezTo>
                    <a:pt x="125" y="496"/>
                    <a:pt x="145" y="486"/>
                    <a:pt x="159" y="470"/>
                  </a:cubicBezTo>
                  <a:cubicBezTo>
                    <a:pt x="151" y="457"/>
                    <a:pt x="140" y="446"/>
                    <a:pt x="127" y="437"/>
                  </a:cubicBezTo>
                  <a:cubicBezTo>
                    <a:pt x="126" y="438"/>
                    <a:pt x="125" y="438"/>
                    <a:pt x="124" y="438"/>
                  </a:cubicBezTo>
                  <a:cubicBezTo>
                    <a:pt x="118" y="439"/>
                    <a:pt x="113" y="439"/>
                    <a:pt x="107" y="439"/>
                  </a:cubicBezTo>
                  <a:cubicBezTo>
                    <a:pt x="102" y="439"/>
                    <a:pt x="97" y="438"/>
                    <a:pt x="92" y="438"/>
                  </a:cubicBezTo>
                  <a:cubicBezTo>
                    <a:pt x="84" y="437"/>
                    <a:pt x="77" y="430"/>
                    <a:pt x="74" y="422"/>
                  </a:cubicBezTo>
                  <a:cubicBezTo>
                    <a:pt x="71" y="414"/>
                    <a:pt x="72" y="404"/>
                    <a:pt x="73" y="395"/>
                  </a:cubicBezTo>
                  <a:cubicBezTo>
                    <a:pt x="87" y="260"/>
                    <a:pt x="122" y="127"/>
                    <a:pt x="171" y="1"/>
                  </a:cubicBezTo>
                  <a:cubicBezTo>
                    <a:pt x="45" y="0"/>
                    <a:pt x="45" y="0"/>
                    <a:pt x="45" y="0"/>
                  </a:cubicBezTo>
                  <a:cubicBezTo>
                    <a:pt x="56" y="30"/>
                    <a:pt x="52" y="63"/>
                    <a:pt x="42" y="94"/>
                  </a:cubicBezTo>
                  <a:cubicBezTo>
                    <a:pt x="33" y="124"/>
                    <a:pt x="18" y="153"/>
                    <a:pt x="10" y="184"/>
                  </a:cubicBezTo>
                  <a:cubicBezTo>
                    <a:pt x="6" y="198"/>
                    <a:pt x="3" y="212"/>
                    <a:pt x="1" y="227"/>
                  </a:cubicBezTo>
                  <a:cubicBezTo>
                    <a:pt x="0" y="241"/>
                    <a:pt x="0" y="254"/>
                    <a:pt x="1" y="268"/>
                  </a:cubicBezTo>
                  <a:cubicBezTo>
                    <a:pt x="3" y="298"/>
                    <a:pt x="7" y="329"/>
                    <a:pt x="8" y="359"/>
                  </a:cubicBezTo>
                  <a:cubicBezTo>
                    <a:pt x="11" y="398"/>
                    <a:pt x="10" y="437"/>
                    <a:pt x="0" y="473"/>
                  </a:cubicBezTo>
                  <a:cubicBezTo>
                    <a:pt x="3" y="477"/>
                    <a:pt x="7" y="481"/>
                    <a:pt x="10" y="484"/>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51" name="Freeform 105"/>
            <p:cNvSpPr>
              <a:spLocks/>
            </p:cNvSpPr>
            <p:nvPr/>
          </p:nvSpPr>
          <p:spPr bwMode="auto">
            <a:xfrm>
              <a:off x="5789613" y="1647825"/>
              <a:ext cx="1641475" cy="3144838"/>
            </a:xfrm>
            <a:custGeom>
              <a:avLst/>
              <a:gdLst>
                <a:gd name="T0" fmla="*/ 448 w 450"/>
                <a:gd name="T1" fmla="*/ 791 h 865"/>
                <a:gd name="T2" fmla="*/ 444 w 450"/>
                <a:gd name="T3" fmla="*/ 794 h 865"/>
                <a:gd name="T4" fmla="*/ 417 w 450"/>
                <a:gd name="T5" fmla="*/ 800 h 865"/>
                <a:gd name="T6" fmla="*/ 391 w 450"/>
                <a:gd name="T7" fmla="*/ 809 h 865"/>
                <a:gd name="T8" fmla="*/ 379 w 450"/>
                <a:gd name="T9" fmla="*/ 824 h 865"/>
                <a:gd name="T10" fmla="*/ 353 w 450"/>
                <a:gd name="T11" fmla="*/ 838 h 865"/>
                <a:gd name="T12" fmla="*/ 335 w 450"/>
                <a:gd name="T13" fmla="*/ 839 h 865"/>
                <a:gd name="T14" fmla="*/ 326 w 450"/>
                <a:gd name="T15" fmla="*/ 838 h 865"/>
                <a:gd name="T16" fmla="*/ 320 w 450"/>
                <a:gd name="T17" fmla="*/ 836 h 865"/>
                <a:gd name="T18" fmla="*/ 291 w 450"/>
                <a:gd name="T19" fmla="*/ 842 h 865"/>
                <a:gd name="T20" fmla="*/ 262 w 450"/>
                <a:gd name="T21" fmla="*/ 861 h 865"/>
                <a:gd name="T22" fmla="*/ 231 w 450"/>
                <a:gd name="T23" fmla="*/ 854 h 865"/>
                <a:gd name="T24" fmla="*/ 225 w 450"/>
                <a:gd name="T25" fmla="*/ 844 h 865"/>
                <a:gd name="T26" fmla="*/ 205 w 450"/>
                <a:gd name="T27" fmla="*/ 843 h 865"/>
                <a:gd name="T28" fmla="*/ 188 w 450"/>
                <a:gd name="T29" fmla="*/ 857 h 865"/>
                <a:gd name="T30" fmla="*/ 167 w 450"/>
                <a:gd name="T31" fmla="*/ 859 h 865"/>
                <a:gd name="T32" fmla="*/ 152 w 450"/>
                <a:gd name="T33" fmla="*/ 843 h 865"/>
                <a:gd name="T34" fmla="*/ 138 w 450"/>
                <a:gd name="T35" fmla="*/ 847 h 865"/>
                <a:gd name="T36" fmla="*/ 122 w 450"/>
                <a:gd name="T37" fmla="*/ 833 h 865"/>
                <a:gd name="T38" fmla="*/ 115 w 450"/>
                <a:gd name="T39" fmla="*/ 835 h 865"/>
                <a:gd name="T40" fmla="*/ 88 w 450"/>
                <a:gd name="T41" fmla="*/ 839 h 865"/>
                <a:gd name="T42" fmla="*/ 59 w 450"/>
                <a:gd name="T43" fmla="*/ 835 h 865"/>
                <a:gd name="T44" fmla="*/ 46 w 450"/>
                <a:gd name="T45" fmla="*/ 812 h 865"/>
                <a:gd name="T46" fmla="*/ 40 w 450"/>
                <a:gd name="T47" fmla="*/ 795 h 865"/>
                <a:gd name="T48" fmla="*/ 38 w 450"/>
                <a:gd name="T49" fmla="*/ 780 h 865"/>
                <a:gd name="T50" fmla="*/ 21 w 450"/>
                <a:gd name="T51" fmla="*/ 788 h 865"/>
                <a:gd name="T52" fmla="*/ 4 w 450"/>
                <a:gd name="T53" fmla="*/ 782 h 865"/>
                <a:gd name="T54" fmla="*/ 3 w 450"/>
                <a:gd name="T55" fmla="*/ 762 h 865"/>
                <a:gd name="T56" fmla="*/ 53 w 450"/>
                <a:gd name="T57" fmla="*/ 479 h 865"/>
                <a:gd name="T58" fmla="*/ 79 w 450"/>
                <a:gd name="T59" fmla="*/ 430 h 865"/>
                <a:gd name="T60" fmla="*/ 92 w 450"/>
                <a:gd name="T61" fmla="*/ 377 h 865"/>
                <a:gd name="T62" fmla="*/ 80 w 450"/>
                <a:gd name="T63" fmla="*/ 344 h 865"/>
                <a:gd name="T64" fmla="*/ 78 w 450"/>
                <a:gd name="T65" fmla="*/ 312 h 865"/>
                <a:gd name="T66" fmla="*/ 74 w 450"/>
                <a:gd name="T67" fmla="*/ 302 h 865"/>
                <a:gd name="T68" fmla="*/ 62 w 450"/>
                <a:gd name="T69" fmla="*/ 281 h 865"/>
                <a:gd name="T70" fmla="*/ 52 w 450"/>
                <a:gd name="T71" fmla="*/ 262 h 865"/>
                <a:gd name="T72" fmla="*/ 32 w 450"/>
                <a:gd name="T73" fmla="*/ 217 h 865"/>
                <a:gd name="T74" fmla="*/ 12 w 450"/>
                <a:gd name="T75" fmla="*/ 122 h 865"/>
                <a:gd name="T76" fmla="*/ 15 w 450"/>
                <a:gd name="T77" fmla="*/ 68 h 865"/>
                <a:gd name="T78" fmla="*/ 44 w 450"/>
                <a:gd name="T79" fmla="*/ 23 h 865"/>
                <a:gd name="T80" fmla="*/ 94 w 450"/>
                <a:gd name="T81" fmla="*/ 2 h 865"/>
                <a:gd name="T82" fmla="*/ 98 w 450"/>
                <a:gd name="T83" fmla="*/ 0 h 865"/>
                <a:gd name="T84" fmla="*/ 97 w 450"/>
                <a:gd name="T85" fmla="*/ 29 h 865"/>
                <a:gd name="T86" fmla="*/ 172 w 450"/>
                <a:gd name="T87" fmla="*/ 24 h 865"/>
                <a:gd name="T88" fmla="*/ 230 w 450"/>
                <a:gd name="T89" fmla="*/ 15 h 865"/>
                <a:gd name="T90" fmla="*/ 300 w 450"/>
                <a:gd name="T91" fmla="*/ 88 h 865"/>
                <a:gd name="T92" fmla="*/ 300 w 450"/>
                <a:gd name="T93" fmla="*/ 89 h 865"/>
                <a:gd name="T94" fmla="*/ 314 w 450"/>
                <a:gd name="T95" fmla="*/ 126 h 865"/>
                <a:gd name="T96" fmla="*/ 319 w 450"/>
                <a:gd name="T97" fmla="*/ 133 h 865"/>
                <a:gd name="T98" fmla="*/ 344 w 450"/>
                <a:gd name="T99" fmla="*/ 167 h 865"/>
                <a:gd name="T100" fmla="*/ 346 w 450"/>
                <a:gd name="T101" fmla="*/ 217 h 865"/>
                <a:gd name="T102" fmla="*/ 346 w 450"/>
                <a:gd name="T103" fmla="*/ 221 h 865"/>
                <a:gd name="T104" fmla="*/ 345 w 450"/>
                <a:gd name="T105" fmla="*/ 327 h 865"/>
                <a:gd name="T106" fmla="*/ 345 w 450"/>
                <a:gd name="T107" fmla="*/ 336 h 865"/>
                <a:gd name="T108" fmla="*/ 361 w 450"/>
                <a:gd name="T109" fmla="*/ 430 h 865"/>
                <a:gd name="T110" fmla="*/ 367 w 450"/>
                <a:gd name="T111" fmla="*/ 448 h 865"/>
                <a:gd name="T112" fmla="*/ 384 w 450"/>
                <a:gd name="T113" fmla="*/ 495 h 865"/>
                <a:gd name="T114" fmla="*/ 410 w 450"/>
                <a:gd name="T115" fmla="*/ 594 h 865"/>
                <a:gd name="T116" fmla="*/ 430 w 450"/>
                <a:gd name="T117" fmla="*/ 698 h 865"/>
                <a:gd name="T118" fmla="*/ 438 w 450"/>
                <a:gd name="T119" fmla="*/ 750 h 865"/>
                <a:gd name="T120" fmla="*/ 442 w 450"/>
                <a:gd name="T121" fmla="*/ 772 h 865"/>
                <a:gd name="T122" fmla="*/ 448 w 450"/>
                <a:gd name="T123" fmla="*/ 791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0" h="865">
                  <a:moveTo>
                    <a:pt x="448" y="791"/>
                  </a:moveTo>
                  <a:cubicBezTo>
                    <a:pt x="447" y="792"/>
                    <a:pt x="446" y="793"/>
                    <a:pt x="444" y="794"/>
                  </a:cubicBezTo>
                  <a:cubicBezTo>
                    <a:pt x="436" y="798"/>
                    <a:pt x="426" y="799"/>
                    <a:pt x="417" y="800"/>
                  </a:cubicBezTo>
                  <a:cubicBezTo>
                    <a:pt x="408" y="801"/>
                    <a:pt x="398" y="803"/>
                    <a:pt x="391" y="809"/>
                  </a:cubicBezTo>
                  <a:cubicBezTo>
                    <a:pt x="387" y="814"/>
                    <a:pt x="384" y="819"/>
                    <a:pt x="379" y="824"/>
                  </a:cubicBezTo>
                  <a:cubicBezTo>
                    <a:pt x="373" y="832"/>
                    <a:pt x="363" y="836"/>
                    <a:pt x="353" y="838"/>
                  </a:cubicBezTo>
                  <a:cubicBezTo>
                    <a:pt x="347" y="839"/>
                    <a:pt x="341" y="840"/>
                    <a:pt x="335" y="839"/>
                  </a:cubicBezTo>
                  <a:cubicBezTo>
                    <a:pt x="332" y="839"/>
                    <a:pt x="329" y="839"/>
                    <a:pt x="326" y="838"/>
                  </a:cubicBezTo>
                  <a:cubicBezTo>
                    <a:pt x="324" y="838"/>
                    <a:pt x="322" y="837"/>
                    <a:pt x="320" y="836"/>
                  </a:cubicBezTo>
                  <a:cubicBezTo>
                    <a:pt x="310" y="833"/>
                    <a:pt x="299" y="837"/>
                    <a:pt x="291" y="842"/>
                  </a:cubicBezTo>
                  <a:cubicBezTo>
                    <a:pt x="281" y="848"/>
                    <a:pt x="273" y="856"/>
                    <a:pt x="262" y="861"/>
                  </a:cubicBezTo>
                  <a:cubicBezTo>
                    <a:pt x="251" y="865"/>
                    <a:pt x="236" y="864"/>
                    <a:pt x="231" y="854"/>
                  </a:cubicBezTo>
                  <a:cubicBezTo>
                    <a:pt x="229" y="850"/>
                    <a:pt x="228" y="846"/>
                    <a:pt x="225" y="844"/>
                  </a:cubicBezTo>
                  <a:cubicBezTo>
                    <a:pt x="220" y="838"/>
                    <a:pt x="211" y="839"/>
                    <a:pt x="205" y="843"/>
                  </a:cubicBezTo>
                  <a:cubicBezTo>
                    <a:pt x="198" y="847"/>
                    <a:pt x="194" y="853"/>
                    <a:pt x="188" y="857"/>
                  </a:cubicBezTo>
                  <a:cubicBezTo>
                    <a:pt x="181" y="861"/>
                    <a:pt x="173" y="863"/>
                    <a:pt x="167" y="859"/>
                  </a:cubicBezTo>
                  <a:cubicBezTo>
                    <a:pt x="161" y="854"/>
                    <a:pt x="159" y="844"/>
                    <a:pt x="152" y="843"/>
                  </a:cubicBezTo>
                  <a:cubicBezTo>
                    <a:pt x="147" y="843"/>
                    <a:pt x="143" y="847"/>
                    <a:pt x="138" y="847"/>
                  </a:cubicBezTo>
                  <a:cubicBezTo>
                    <a:pt x="131" y="846"/>
                    <a:pt x="129" y="834"/>
                    <a:pt x="122" y="833"/>
                  </a:cubicBezTo>
                  <a:cubicBezTo>
                    <a:pt x="120" y="833"/>
                    <a:pt x="117" y="834"/>
                    <a:pt x="115" y="835"/>
                  </a:cubicBezTo>
                  <a:cubicBezTo>
                    <a:pt x="106" y="838"/>
                    <a:pt x="97" y="838"/>
                    <a:pt x="88" y="839"/>
                  </a:cubicBezTo>
                  <a:cubicBezTo>
                    <a:pt x="78" y="839"/>
                    <a:pt x="68" y="839"/>
                    <a:pt x="59" y="835"/>
                  </a:cubicBezTo>
                  <a:cubicBezTo>
                    <a:pt x="51" y="831"/>
                    <a:pt x="43" y="821"/>
                    <a:pt x="46" y="812"/>
                  </a:cubicBezTo>
                  <a:cubicBezTo>
                    <a:pt x="49" y="806"/>
                    <a:pt x="46" y="798"/>
                    <a:pt x="40" y="795"/>
                  </a:cubicBezTo>
                  <a:cubicBezTo>
                    <a:pt x="39" y="790"/>
                    <a:pt x="39" y="785"/>
                    <a:pt x="38" y="780"/>
                  </a:cubicBezTo>
                  <a:cubicBezTo>
                    <a:pt x="33" y="783"/>
                    <a:pt x="27" y="786"/>
                    <a:pt x="21" y="788"/>
                  </a:cubicBezTo>
                  <a:cubicBezTo>
                    <a:pt x="15" y="789"/>
                    <a:pt x="8" y="787"/>
                    <a:pt x="4" y="782"/>
                  </a:cubicBezTo>
                  <a:cubicBezTo>
                    <a:pt x="0" y="776"/>
                    <a:pt x="1" y="768"/>
                    <a:pt x="3" y="762"/>
                  </a:cubicBezTo>
                  <a:cubicBezTo>
                    <a:pt x="23" y="667"/>
                    <a:pt x="26" y="571"/>
                    <a:pt x="53" y="479"/>
                  </a:cubicBezTo>
                  <a:cubicBezTo>
                    <a:pt x="58" y="461"/>
                    <a:pt x="70" y="446"/>
                    <a:pt x="79" y="430"/>
                  </a:cubicBezTo>
                  <a:cubicBezTo>
                    <a:pt x="88" y="414"/>
                    <a:pt x="96" y="395"/>
                    <a:pt x="92" y="377"/>
                  </a:cubicBezTo>
                  <a:cubicBezTo>
                    <a:pt x="89" y="366"/>
                    <a:pt x="82" y="355"/>
                    <a:pt x="80" y="344"/>
                  </a:cubicBezTo>
                  <a:cubicBezTo>
                    <a:pt x="78" y="334"/>
                    <a:pt x="79" y="323"/>
                    <a:pt x="78" y="312"/>
                  </a:cubicBezTo>
                  <a:cubicBezTo>
                    <a:pt x="77" y="309"/>
                    <a:pt x="76" y="305"/>
                    <a:pt x="74" y="302"/>
                  </a:cubicBezTo>
                  <a:cubicBezTo>
                    <a:pt x="71" y="294"/>
                    <a:pt x="66" y="288"/>
                    <a:pt x="62" y="281"/>
                  </a:cubicBezTo>
                  <a:cubicBezTo>
                    <a:pt x="58" y="275"/>
                    <a:pt x="55" y="268"/>
                    <a:pt x="52" y="262"/>
                  </a:cubicBezTo>
                  <a:cubicBezTo>
                    <a:pt x="44" y="247"/>
                    <a:pt x="38" y="232"/>
                    <a:pt x="32" y="217"/>
                  </a:cubicBezTo>
                  <a:cubicBezTo>
                    <a:pt x="21" y="187"/>
                    <a:pt x="14" y="155"/>
                    <a:pt x="12" y="122"/>
                  </a:cubicBezTo>
                  <a:cubicBezTo>
                    <a:pt x="10" y="104"/>
                    <a:pt x="10" y="85"/>
                    <a:pt x="15" y="68"/>
                  </a:cubicBezTo>
                  <a:cubicBezTo>
                    <a:pt x="19" y="50"/>
                    <a:pt x="29" y="33"/>
                    <a:pt x="44" y="23"/>
                  </a:cubicBezTo>
                  <a:cubicBezTo>
                    <a:pt x="59" y="12"/>
                    <a:pt x="78" y="9"/>
                    <a:pt x="94" y="2"/>
                  </a:cubicBezTo>
                  <a:cubicBezTo>
                    <a:pt x="95" y="1"/>
                    <a:pt x="97" y="0"/>
                    <a:pt x="98" y="0"/>
                  </a:cubicBezTo>
                  <a:cubicBezTo>
                    <a:pt x="92" y="11"/>
                    <a:pt x="90" y="24"/>
                    <a:pt x="97" y="29"/>
                  </a:cubicBezTo>
                  <a:cubicBezTo>
                    <a:pt x="107" y="35"/>
                    <a:pt x="136" y="45"/>
                    <a:pt x="172" y="24"/>
                  </a:cubicBezTo>
                  <a:cubicBezTo>
                    <a:pt x="197" y="12"/>
                    <a:pt x="211" y="6"/>
                    <a:pt x="230" y="15"/>
                  </a:cubicBezTo>
                  <a:cubicBezTo>
                    <a:pt x="248" y="44"/>
                    <a:pt x="285" y="58"/>
                    <a:pt x="300" y="88"/>
                  </a:cubicBezTo>
                  <a:cubicBezTo>
                    <a:pt x="300" y="89"/>
                    <a:pt x="300" y="89"/>
                    <a:pt x="300" y="89"/>
                  </a:cubicBezTo>
                  <a:cubicBezTo>
                    <a:pt x="306" y="101"/>
                    <a:pt x="308" y="114"/>
                    <a:pt x="314" y="126"/>
                  </a:cubicBezTo>
                  <a:cubicBezTo>
                    <a:pt x="316" y="128"/>
                    <a:pt x="318" y="131"/>
                    <a:pt x="319" y="133"/>
                  </a:cubicBezTo>
                  <a:cubicBezTo>
                    <a:pt x="328" y="144"/>
                    <a:pt x="339" y="154"/>
                    <a:pt x="344" y="167"/>
                  </a:cubicBezTo>
                  <a:cubicBezTo>
                    <a:pt x="351" y="182"/>
                    <a:pt x="348" y="200"/>
                    <a:pt x="346" y="217"/>
                  </a:cubicBezTo>
                  <a:cubicBezTo>
                    <a:pt x="346" y="218"/>
                    <a:pt x="346" y="219"/>
                    <a:pt x="346" y="221"/>
                  </a:cubicBezTo>
                  <a:cubicBezTo>
                    <a:pt x="342" y="256"/>
                    <a:pt x="341" y="292"/>
                    <a:pt x="345" y="327"/>
                  </a:cubicBezTo>
                  <a:cubicBezTo>
                    <a:pt x="345" y="330"/>
                    <a:pt x="345" y="333"/>
                    <a:pt x="345" y="336"/>
                  </a:cubicBezTo>
                  <a:cubicBezTo>
                    <a:pt x="349" y="368"/>
                    <a:pt x="352" y="399"/>
                    <a:pt x="361" y="430"/>
                  </a:cubicBezTo>
                  <a:cubicBezTo>
                    <a:pt x="363" y="436"/>
                    <a:pt x="365" y="442"/>
                    <a:pt x="367" y="448"/>
                  </a:cubicBezTo>
                  <a:cubicBezTo>
                    <a:pt x="372" y="463"/>
                    <a:pt x="379" y="479"/>
                    <a:pt x="384" y="495"/>
                  </a:cubicBezTo>
                  <a:cubicBezTo>
                    <a:pt x="394" y="528"/>
                    <a:pt x="402" y="561"/>
                    <a:pt x="410" y="594"/>
                  </a:cubicBezTo>
                  <a:cubicBezTo>
                    <a:pt x="418" y="629"/>
                    <a:pt x="425" y="663"/>
                    <a:pt x="430" y="698"/>
                  </a:cubicBezTo>
                  <a:cubicBezTo>
                    <a:pt x="433" y="715"/>
                    <a:pt x="436" y="733"/>
                    <a:pt x="438" y="750"/>
                  </a:cubicBezTo>
                  <a:cubicBezTo>
                    <a:pt x="439" y="758"/>
                    <a:pt x="439" y="766"/>
                    <a:pt x="442" y="772"/>
                  </a:cubicBezTo>
                  <a:cubicBezTo>
                    <a:pt x="444" y="777"/>
                    <a:pt x="450" y="785"/>
                    <a:pt x="448" y="791"/>
                  </a:cubicBez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52" name="Freeform 106"/>
            <p:cNvSpPr>
              <a:spLocks/>
            </p:cNvSpPr>
            <p:nvPr/>
          </p:nvSpPr>
          <p:spPr bwMode="auto">
            <a:xfrm>
              <a:off x="6242051" y="590550"/>
              <a:ext cx="801688" cy="839788"/>
            </a:xfrm>
            <a:custGeom>
              <a:avLst/>
              <a:gdLst>
                <a:gd name="T0" fmla="*/ 172 w 220"/>
                <a:gd name="T1" fmla="*/ 41 h 231"/>
                <a:gd name="T2" fmla="*/ 135 w 220"/>
                <a:gd name="T3" fmla="*/ 12 h 231"/>
                <a:gd name="T4" fmla="*/ 90 w 220"/>
                <a:gd name="T5" fmla="*/ 1 h 231"/>
                <a:gd name="T6" fmla="*/ 38 w 220"/>
                <a:gd name="T7" fmla="*/ 35 h 231"/>
                <a:gd name="T8" fmla="*/ 13 w 220"/>
                <a:gd name="T9" fmla="*/ 94 h 231"/>
                <a:gd name="T10" fmla="*/ 4 w 220"/>
                <a:gd name="T11" fmla="*/ 170 h 231"/>
                <a:gd name="T12" fmla="*/ 16 w 220"/>
                <a:gd name="T13" fmla="*/ 209 h 231"/>
                <a:gd name="T14" fmla="*/ 24 w 220"/>
                <a:gd name="T15" fmla="*/ 221 h 231"/>
                <a:gd name="T16" fmla="*/ 34 w 220"/>
                <a:gd name="T17" fmla="*/ 214 h 231"/>
                <a:gd name="T18" fmla="*/ 66 w 220"/>
                <a:gd name="T19" fmla="*/ 229 h 231"/>
                <a:gd name="T20" fmla="*/ 99 w 220"/>
                <a:gd name="T21" fmla="*/ 213 h 231"/>
                <a:gd name="T22" fmla="*/ 122 w 220"/>
                <a:gd name="T23" fmla="*/ 196 h 231"/>
                <a:gd name="T24" fmla="*/ 144 w 220"/>
                <a:gd name="T25" fmla="*/ 191 h 231"/>
                <a:gd name="T26" fmla="*/ 190 w 220"/>
                <a:gd name="T27" fmla="*/ 173 h 231"/>
                <a:gd name="T28" fmla="*/ 217 w 220"/>
                <a:gd name="T29" fmla="*/ 132 h 231"/>
                <a:gd name="T30" fmla="*/ 207 w 220"/>
                <a:gd name="T31" fmla="*/ 81 h 231"/>
                <a:gd name="T32" fmla="*/ 172 w 220"/>
                <a:gd name="T33" fmla="*/ 4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0" h="231">
                  <a:moveTo>
                    <a:pt x="172" y="41"/>
                  </a:moveTo>
                  <a:cubicBezTo>
                    <a:pt x="161" y="30"/>
                    <a:pt x="149" y="19"/>
                    <a:pt x="135" y="12"/>
                  </a:cubicBezTo>
                  <a:cubicBezTo>
                    <a:pt x="121" y="4"/>
                    <a:pt x="105" y="0"/>
                    <a:pt x="90" y="1"/>
                  </a:cubicBezTo>
                  <a:cubicBezTo>
                    <a:pt x="69" y="4"/>
                    <a:pt x="50" y="18"/>
                    <a:pt x="38" y="35"/>
                  </a:cubicBezTo>
                  <a:cubicBezTo>
                    <a:pt x="26" y="53"/>
                    <a:pt x="19" y="73"/>
                    <a:pt x="13" y="94"/>
                  </a:cubicBezTo>
                  <a:cubicBezTo>
                    <a:pt x="6" y="119"/>
                    <a:pt x="0" y="145"/>
                    <a:pt x="4" y="170"/>
                  </a:cubicBezTo>
                  <a:cubicBezTo>
                    <a:pt x="6" y="184"/>
                    <a:pt x="11" y="196"/>
                    <a:pt x="16" y="209"/>
                  </a:cubicBezTo>
                  <a:cubicBezTo>
                    <a:pt x="18" y="214"/>
                    <a:pt x="20" y="219"/>
                    <a:pt x="24" y="221"/>
                  </a:cubicBezTo>
                  <a:cubicBezTo>
                    <a:pt x="29" y="223"/>
                    <a:pt x="35" y="219"/>
                    <a:pt x="34" y="214"/>
                  </a:cubicBezTo>
                  <a:cubicBezTo>
                    <a:pt x="40" y="225"/>
                    <a:pt x="54" y="231"/>
                    <a:pt x="66" y="229"/>
                  </a:cubicBezTo>
                  <a:cubicBezTo>
                    <a:pt x="78" y="228"/>
                    <a:pt x="89" y="221"/>
                    <a:pt x="99" y="213"/>
                  </a:cubicBezTo>
                  <a:cubicBezTo>
                    <a:pt x="106" y="207"/>
                    <a:pt x="113" y="200"/>
                    <a:pt x="122" y="196"/>
                  </a:cubicBezTo>
                  <a:cubicBezTo>
                    <a:pt x="129" y="193"/>
                    <a:pt x="136" y="192"/>
                    <a:pt x="144" y="191"/>
                  </a:cubicBezTo>
                  <a:cubicBezTo>
                    <a:pt x="160" y="188"/>
                    <a:pt x="177" y="183"/>
                    <a:pt x="190" y="173"/>
                  </a:cubicBezTo>
                  <a:cubicBezTo>
                    <a:pt x="203" y="163"/>
                    <a:pt x="214" y="149"/>
                    <a:pt x="217" y="132"/>
                  </a:cubicBezTo>
                  <a:cubicBezTo>
                    <a:pt x="220" y="115"/>
                    <a:pt x="215" y="97"/>
                    <a:pt x="207" y="81"/>
                  </a:cubicBezTo>
                  <a:cubicBezTo>
                    <a:pt x="198" y="66"/>
                    <a:pt x="185" y="53"/>
                    <a:pt x="172" y="4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53" name="Freeform 107"/>
            <p:cNvSpPr>
              <a:spLocks/>
            </p:cNvSpPr>
            <p:nvPr/>
          </p:nvSpPr>
          <p:spPr bwMode="auto">
            <a:xfrm>
              <a:off x="5967413" y="1135063"/>
              <a:ext cx="398463" cy="549275"/>
            </a:xfrm>
            <a:custGeom>
              <a:avLst/>
              <a:gdLst>
                <a:gd name="T0" fmla="*/ 16 w 109"/>
                <a:gd name="T1" fmla="*/ 135 h 151"/>
                <a:gd name="T2" fmla="*/ 24 w 109"/>
                <a:gd name="T3" fmla="*/ 151 h 151"/>
                <a:gd name="T4" fmla="*/ 45 w 109"/>
                <a:gd name="T5" fmla="*/ 143 h 151"/>
                <a:gd name="T6" fmla="*/ 49 w 109"/>
                <a:gd name="T7" fmla="*/ 141 h 151"/>
                <a:gd name="T8" fmla="*/ 85 w 109"/>
                <a:gd name="T9" fmla="*/ 106 h 151"/>
                <a:gd name="T10" fmla="*/ 80 w 109"/>
                <a:gd name="T11" fmla="*/ 102 h 151"/>
                <a:gd name="T12" fmla="*/ 70 w 109"/>
                <a:gd name="T13" fmla="*/ 92 h 151"/>
                <a:gd name="T14" fmla="*/ 74 w 109"/>
                <a:gd name="T15" fmla="*/ 73 h 151"/>
                <a:gd name="T16" fmla="*/ 90 w 109"/>
                <a:gd name="T17" fmla="*/ 48 h 151"/>
                <a:gd name="T18" fmla="*/ 103 w 109"/>
                <a:gd name="T19" fmla="*/ 34 h 151"/>
                <a:gd name="T20" fmla="*/ 109 w 109"/>
                <a:gd name="T21" fmla="*/ 16 h 151"/>
                <a:gd name="T22" fmla="*/ 99 w 109"/>
                <a:gd name="T23" fmla="*/ 1 h 151"/>
                <a:gd name="T24" fmla="*/ 82 w 109"/>
                <a:gd name="T25" fmla="*/ 4 h 151"/>
                <a:gd name="T26" fmla="*/ 6 w 109"/>
                <a:gd name="T27" fmla="*/ 91 h 151"/>
                <a:gd name="T28" fmla="*/ 4 w 109"/>
                <a:gd name="T29" fmla="*/ 119 h 151"/>
                <a:gd name="T30" fmla="*/ 16 w 109"/>
                <a:gd name="T31" fmla="*/ 13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51">
                  <a:moveTo>
                    <a:pt x="16" y="135"/>
                  </a:moveTo>
                  <a:cubicBezTo>
                    <a:pt x="20" y="139"/>
                    <a:pt x="24" y="145"/>
                    <a:pt x="24" y="151"/>
                  </a:cubicBezTo>
                  <a:cubicBezTo>
                    <a:pt x="31" y="148"/>
                    <a:pt x="38" y="146"/>
                    <a:pt x="45" y="143"/>
                  </a:cubicBezTo>
                  <a:cubicBezTo>
                    <a:pt x="46" y="142"/>
                    <a:pt x="48" y="141"/>
                    <a:pt x="49" y="141"/>
                  </a:cubicBezTo>
                  <a:cubicBezTo>
                    <a:pt x="64" y="133"/>
                    <a:pt x="76" y="121"/>
                    <a:pt x="85" y="106"/>
                  </a:cubicBezTo>
                  <a:cubicBezTo>
                    <a:pt x="84" y="105"/>
                    <a:pt x="82" y="103"/>
                    <a:pt x="80" y="102"/>
                  </a:cubicBezTo>
                  <a:cubicBezTo>
                    <a:pt x="76" y="99"/>
                    <a:pt x="72" y="97"/>
                    <a:pt x="70" y="92"/>
                  </a:cubicBezTo>
                  <a:cubicBezTo>
                    <a:pt x="68" y="86"/>
                    <a:pt x="71" y="79"/>
                    <a:pt x="74" y="73"/>
                  </a:cubicBezTo>
                  <a:cubicBezTo>
                    <a:pt x="79" y="65"/>
                    <a:pt x="84" y="56"/>
                    <a:pt x="90" y="48"/>
                  </a:cubicBezTo>
                  <a:cubicBezTo>
                    <a:pt x="94" y="43"/>
                    <a:pt x="99" y="39"/>
                    <a:pt x="103" y="34"/>
                  </a:cubicBezTo>
                  <a:cubicBezTo>
                    <a:pt x="107" y="29"/>
                    <a:pt x="109" y="22"/>
                    <a:pt x="109" y="16"/>
                  </a:cubicBezTo>
                  <a:cubicBezTo>
                    <a:pt x="109" y="9"/>
                    <a:pt x="105" y="3"/>
                    <a:pt x="99" y="1"/>
                  </a:cubicBezTo>
                  <a:cubicBezTo>
                    <a:pt x="93" y="0"/>
                    <a:pt x="88" y="2"/>
                    <a:pt x="82" y="4"/>
                  </a:cubicBezTo>
                  <a:cubicBezTo>
                    <a:pt x="47" y="22"/>
                    <a:pt x="20" y="54"/>
                    <a:pt x="6" y="91"/>
                  </a:cubicBezTo>
                  <a:cubicBezTo>
                    <a:pt x="3" y="100"/>
                    <a:pt x="0" y="110"/>
                    <a:pt x="4" y="119"/>
                  </a:cubicBezTo>
                  <a:cubicBezTo>
                    <a:pt x="6" y="125"/>
                    <a:pt x="12" y="130"/>
                    <a:pt x="16" y="135"/>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54" name="Freeform 108"/>
            <p:cNvSpPr>
              <a:spLocks/>
            </p:cNvSpPr>
            <p:nvPr/>
          </p:nvSpPr>
          <p:spPr bwMode="auto">
            <a:xfrm>
              <a:off x="6278563" y="1092200"/>
              <a:ext cx="149225" cy="163513"/>
            </a:xfrm>
            <a:custGeom>
              <a:avLst/>
              <a:gdLst>
                <a:gd name="T0" fmla="*/ 38 w 41"/>
                <a:gd name="T1" fmla="*/ 13 h 45"/>
                <a:gd name="T2" fmla="*/ 26 w 41"/>
                <a:gd name="T3" fmla="*/ 2 h 45"/>
                <a:gd name="T4" fmla="*/ 12 w 41"/>
                <a:gd name="T5" fmla="*/ 1 h 45"/>
                <a:gd name="T6" fmla="*/ 2 w 41"/>
                <a:gd name="T7" fmla="*/ 10 h 45"/>
                <a:gd name="T8" fmla="*/ 0 w 41"/>
                <a:gd name="T9" fmla="*/ 15 h 45"/>
                <a:gd name="T10" fmla="*/ 14 w 41"/>
                <a:gd name="T11" fmla="*/ 13 h 45"/>
                <a:gd name="T12" fmla="*/ 24 w 41"/>
                <a:gd name="T13" fmla="*/ 28 h 45"/>
                <a:gd name="T14" fmla="*/ 18 w 41"/>
                <a:gd name="T15" fmla="*/ 45 h 45"/>
                <a:gd name="T16" fmla="*/ 23 w 41"/>
                <a:gd name="T17" fmla="*/ 45 h 45"/>
                <a:gd name="T18" fmla="*/ 32 w 41"/>
                <a:gd name="T19" fmla="*/ 43 h 45"/>
                <a:gd name="T20" fmla="*/ 39 w 41"/>
                <a:gd name="T21" fmla="*/ 32 h 45"/>
                <a:gd name="T22" fmla="*/ 38 w 41"/>
                <a:gd name="T23"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5">
                  <a:moveTo>
                    <a:pt x="38" y="13"/>
                  </a:moveTo>
                  <a:cubicBezTo>
                    <a:pt x="35" y="8"/>
                    <a:pt x="31" y="4"/>
                    <a:pt x="26" y="2"/>
                  </a:cubicBezTo>
                  <a:cubicBezTo>
                    <a:pt x="21" y="0"/>
                    <a:pt x="16" y="0"/>
                    <a:pt x="12" y="1"/>
                  </a:cubicBezTo>
                  <a:cubicBezTo>
                    <a:pt x="8" y="3"/>
                    <a:pt x="4" y="6"/>
                    <a:pt x="2" y="10"/>
                  </a:cubicBezTo>
                  <a:cubicBezTo>
                    <a:pt x="1" y="12"/>
                    <a:pt x="0" y="13"/>
                    <a:pt x="0" y="15"/>
                  </a:cubicBezTo>
                  <a:cubicBezTo>
                    <a:pt x="4" y="13"/>
                    <a:pt x="9" y="12"/>
                    <a:pt x="14" y="13"/>
                  </a:cubicBezTo>
                  <a:cubicBezTo>
                    <a:pt x="20" y="15"/>
                    <a:pt x="24" y="21"/>
                    <a:pt x="24" y="28"/>
                  </a:cubicBezTo>
                  <a:cubicBezTo>
                    <a:pt x="24" y="34"/>
                    <a:pt x="22" y="40"/>
                    <a:pt x="18" y="45"/>
                  </a:cubicBezTo>
                  <a:cubicBezTo>
                    <a:pt x="20" y="45"/>
                    <a:pt x="22" y="45"/>
                    <a:pt x="23" y="45"/>
                  </a:cubicBezTo>
                  <a:cubicBezTo>
                    <a:pt x="26" y="45"/>
                    <a:pt x="30" y="45"/>
                    <a:pt x="32" y="43"/>
                  </a:cubicBezTo>
                  <a:cubicBezTo>
                    <a:pt x="36" y="41"/>
                    <a:pt x="38" y="37"/>
                    <a:pt x="39" y="32"/>
                  </a:cubicBezTo>
                  <a:cubicBezTo>
                    <a:pt x="40" y="26"/>
                    <a:pt x="41" y="19"/>
                    <a:pt x="38" y="13"/>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55" name="Freeform 109"/>
            <p:cNvSpPr>
              <a:spLocks/>
            </p:cNvSpPr>
            <p:nvPr/>
          </p:nvSpPr>
          <p:spPr bwMode="auto">
            <a:xfrm>
              <a:off x="6091238" y="2994025"/>
              <a:ext cx="1011238" cy="398463"/>
            </a:xfrm>
            <a:custGeom>
              <a:avLst/>
              <a:gdLst>
                <a:gd name="T0" fmla="*/ 277 w 277"/>
                <a:gd name="T1" fmla="*/ 55 h 110"/>
                <a:gd name="T2" fmla="*/ 267 w 277"/>
                <a:gd name="T3" fmla="*/ 8 h 110"/>
                <a:gd name="T4" fmla="*/ 7 w 277"/>
                <a:gd name="T5" fmla="*/ 0 h 110"/>
                <a:gd name="T6" fmla="*/ 9 w 277"/>
                <a:gd name="T7" fmla="*/ 7 h 110"/>
                <a:gd name="T8" fmla="*/ 0 w 277"/>
                <a:gd name="T9" fmla="*/ 52 h 110"/>
                <a:gd name="T10" fmla="*/ 277 w 277"/>
                <a:gd name="T11" fmla="*/ 55 h 110"/>
              </a:gdLst>
              <a:ahLst/>
              <a:cxnLst>
                <a:cxn ang="0">
                  <a:pos x="T0" y="T1"/>
                </a:cxn>
                <a:cxn ang="0">
                  <a:pos x="T2" y="T3"/>
                </a:cxn>
                <a:cxn ang="0">
                  <a:pos x="T4" y="T5"/>
                </a:cxn>
                <a:cxn ang="0">
                  <a:pos x="T6" y="T7"/>
                </a:cxn>
                <a:cxn ang="0">
                  <a:pos x="T8" y="T9"/>
                </a:cxn>
                <a:cxn ang="0">
                  <a:pos x="T10" y="T11"/>
                </a:cxn>
              </a:cxnLst>
              <a:rect l="0" t="0" r="r" b="b"/>
              <a:pathLst>
                <a:path w="277" h="110">
                  <a:moveTo>
                    <a:pt x="277" y="55"/>
                  </a:moveTo>
                  <a:cubicBezTo>
                    <a:pt x="273" y="40"/>
                    <a:pt x="270" y="24"/>
                    <a:pt x="267" y="8"/>
                  </a:cubicBezTo>
                  <a:cubicBezTo>
                    <a:pt x="130" y="56"/>
                    <a:pt x="75" y="41"/>
                    <a:pt x="7" y="0"/>
                  </a:cubicBezTo>
                  <a:cubicBezTo>
                    <a:pt x="7" y="3"/>
                    <a:pt x="8" y="5"/>
                    <a:pt x="9" y="7"/>
                  </a:cubicBezTo>
                  <a:cubicBezTo>
                    <a:pt x="12" y="22"/>
                    <a:pt x="7" y="38"/>
                    <a:pt x="0" y="52"/>
                  </a:cubicBezTo>
                  <a:cubicBezTo>
                    <a:pt x="72" y="95"/>
                    <a:pt x="128" y="110"/>
                    <a:pt x="277" y="55"/>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56" name="Freeform 110"/>
            <p:cNvSpPr>
              <a:spLocks noEditPoints="1"/>
            </p:cNvSpPr>
            <p:nvPr/>
          </p:nvSpPr>
          <p:spPr bwMode="auto">
            <a:xfrm>
              <a:off x="6532563" y="1971675"/>
              <a:ext cx="1055688" cy="1330325"/>
            </a:xfrm>
            <a:custGeom>
              <a:avLst/>
              <a:gdLst>
                <a:gd name="T0" fmla="*/ 288 w 289"/>
                <a:gd name="T1" fmla="*/ 273 h 366"/>
                <a:gd name="T2" fmla="*/ 287 w 289"/>
                <a:gd name="T3" fmla="*/ 251 h 366"/>
                <a:gd name="T4" fmla="*/ 281 w 289"/>
                <a:gd name="T5" fmla="*/ 236 h 366"/>
                <a:gd name="T6" fmla="*/ 269 w 289"/>
                <a:gd name="T7" fmla="*/ 231 h 366"/>
                <a:gd name="T8" fmla="*/ 273 w 289"/>
                <a:gd name="T9" fmla="*/ 218 h 366"/>
                <a:gd name="T10" fmla="*/ 268 w 289"/>
                <a:gd name="T11" fmla="*/ 212 h 366"/>
                <a:gd name="T12" fmla="*/ 263 w 289"/>
                <a:gd name="T13" fmla="*/ 217 h 366"/>
                <a:gd name="T14" fmla="*/ 254 w 289"/>
                <a:gd name="T15" fmla="*/ 227 h 366"/>
                <a:gd name="T16" fmla="*/ 247 w 289"/>
                <a:gd name="T17" fmla="*/ 225 h 366"/>
                <a:gd name="T18" fmla="*/ 240 w 289"/>
                <a:gd name="T19" fmla="*/ 223 h 366"/>
                <a:gd name="T20" fmla="*/ 234 w 289"/>
                <a:gd name="T21" fmla="*/ 226 h 366"/>
                <a:gd name="T22" fmla="*/ 237 w 289"/>
                <a:gd name="T23" fmla="*/ 233 h 366"/>
                <a:gd name="T24" fmla="*/ 244 w 289"/>
                <a:gd name="T25" fmla="*/ 235 h 366"/>
                <a:gd name="T26" fmla="*/ 245 w 289"/>
                <a:gd name="T27" fmla="*/ 235 h 366"/>
                <a:gd name="T28" fmla="*/ 227 w 289"/>
                <a:gd name="T29" fmla="*/ 253 h 366"/>
                <a:gd name="T30" fmla="*/ 217 w 289"/>
                <a:gd name="T31" fmla="*/ 293 h 366"/>
                <a:gd name="T32" fmla="*/ 217 w 289"/>
                <a:gd name="T33" fmla="*/ 293 h 366"/>
                <a:gd name="T34" fmla="*/ 203 w 289"/>
                <a:gd name="T35" fmla="*/ 293 h 366"/>
                <a:gd name="T36" fmla="*/ 168 w 289"/>
                <a:gd name="T37" fmla="*/ 288 h 366"/>
                <a:gd name="T38" fmla="*/ 156 w 289"/>
                <a:gd name="T39" fmla="*/ 282 h 366"/>
                <a:gd name="T40" fmla="*/ 151 w 289"/>
                <a:gd name="T41" fmla="*/ 273 h 366"/>
                <a:gd name="T42" fmla="*/ 141 w 289"/>
                <a:gd name="T43" fmla="*/ 247 h 366"/>
                <a:gd name="T44" fmla="*/ 140 w 289"/>
                <a:gd name="T45" fmla="*/ 243 h 366"/>
                <a:gd name="T46" fmla="*/ 115 w 289"/>
                <a:gd name="T47" fmla="*/ 44 h 366"/>
                <a:gd name="T48" fmla="*/ 110 w 289"/>
                <a:gd name="T49" fmla="*/ 37 h 366"/>
                <a:gd name="T50" fmla="*/ 96 w 289"/>
                <a:gd name="T51" fmla="*/ 0 h 366"/>
                <a:gd name="T52" fmla="*/ 6 w 289"/>
                <a:gd name="T53" fmla="*/ 123 h 366"/>
                <a:gd name="T54" fmla="*/ 18 w 289"/>
                <a:gd name="T55" fmla="*/ 139 h 366"/>
                <a:gd name="T56" fmla="*/ 35 w 289"/>
                <a:gd name="T57" fmla="*/ 176 h 366"/>
                <a:gd name="T58" fmla="*/ 48 w 289"/>
                <a:gd name="T59" fmla="*/ 207 h 366"/>
                <a:gd name="T60" fmla="*/ 78 w 289"/>
                <a:gd name="T61" fmla="*/ 284 h 366"/>
                <a:gd name="T62" fmla="*/ 82 w 289"/>
                <a:gd name="T63" fmla="*/ 300 h 366"/>
                <a:gd name="T64" fmla="*/ 86 w 289"/>
                <a:gd name="T65" fmla="*/ 317 h 366"/>
                <a:gd name="T66" fmla="*/ 102 w 289"/>
                <a:gd name="T67" fmla="*/ 348 h 366"/>
                <a:gd name="T68" fmla="*/ 122 w 289"/>
                <a:gd name="T69" fmla="*/ 364 h 366"/>
                <a:gd name="T70" fmla="*/ 147 w 289"/>
                <a:gd name="T71" fmla="*/ 362 h 366"/>
                <a:gd name="T72" fmla="*/ 163 w 289"/>
                <a:gd name="T73" fmla="*/ 359 h 366"/>
                <a:gd name="T74" fmla="*/ 198 w 289"/>
                <a:gd name="T75" fmla="*/ 350 h 366"/>
                <a:gd name="T76" fmla="*/ 243 w 289"/>
                <a:gd name="T77" fmla="*/ 334 h 366"/>
                <a:gd name="T78" fmla="*/ 278 w 289"/>
                <a:gd name="T79" fmla="*/ 306 h 366"/>
                <a:gd name="T80" fmla="*/ 285 w 289"/>
                <a:gd name="T81" fmla="*/ 292 h 366"/>
                <a:gd name="T82" fmla="*/ 288 w 289"/>
                <a:gd name="T83" fmla="*/ 273 h 366"/>
                <a:gd name="T84" fmla="*/ 267 w 289"/>
                <a:gd name="T85" fmla="*/ 254 h 366"/>
                <a:gd name="T86" fmla="*/ 262 w 289"/>
                <a:gd name="T87" fmla="*/ 257 h 366"/>
                <a:gd name="T88" fmla="*/ 254 w 289"/>
                <a:gd name="T89" fmla="*/ 255 h 366"/>
                <a:gd name="T90" fmla="*/ 253 w 289"/>
                <a:gd name="T91" fmla="*/ 251 h 366"/>
                <a:gd name="T92" fmla="*/ 255 w 289"/>
                <a:gd name="T93" fmla="*/ 247 h 366"/>
                <a:gd name="T94" fmla="*/ 260 w 289"/>
                <a:gd name="T95" fmla="*/ 242 h 366"/>
                <a:gd name="T96" fmla="*/ 260 w 289"/>
                <a:gd name="T97" fmla="*/ 242 h 366"/>
                <a:gd name="T98" fmla="*/ 266 w 289"/>
                <a:gd name="T99" fmla="*/ 244 h 366"/>
                <a:gd name="T100" fmla="*/ 270 w 289"/>
                <a:gd name="T101" fmla="*/ 249 h 366"/>
                <a:gd name="T102" fmla="*/ 267 w 289"/>
                <a:gd name="T103" fmla="*/ 25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9" h="366">
                  <a:moveTo>
                    <a:pt x="288" y="273"/>
                  </a:moveTo>
                  <a:cubicBezTo>
                    <a:pt x="286" y="262"/>
                    <a:pt x="288" y="257"/>
                    <a:pt x="287" y="251"/>
                  </a:cubicBezTo>
                  <a:cubicBezTo>
                    <a:pt x="286" y="245"/>
                    <a:pt x="285" y="240"/>
                    <a:pt x="281" y="236"/>
                  </a:cubicBezTo>
                  <a:cubicBezTo>
                    <a:pt x="278" y="233"/>
                    <a:pt x="274" y="232"/>
                    <a:pt x="269" y="231"/>
                  </a:cubicBezTo>
                  <a:cubicBezTo>
                    <a:pt x="272" y="227"/>
                    <a:pt x="274" y="223"/>
                    <a:pt x="273" y="218"/>
                  </a:cubicBezTo>
                  <a:cubicBezTo>
                    <a:pt x="273" y="215"/>
                    <a:pt x="271" y="212"/>
                    <a:pt x="268" y="212"/>
                  </a:cubicBezTo>
                  <a:cubicBezTo>
                    <a:pt x="266" y="213"/>
                    <a:pt x="264" y="215"/>
                    <a:pt x="263" y="217"/>
                  </a:cubicBezTo>
                  <a:cubicBezTo>
                    <a:pt x="261" y="221"/>
                    <a:pt x="257" y="224"/>
                    <a:pt x="254" y="227"/>
                  </a:cubicBezTo>
                  <a:cubicBezTo>
                    <a:pt x="252" y="227"/>
                    <a:pt x="249" y="226"/>
                    <a:pt x="247" y="225"/>
                  </a:cubicBezTo>
                  <a:cubicBezTo>
                    <a:pt x="245" y="224"/>
                    <a:pt x="242" y="223"/>
                    <a:pt x="240" y="223"/>
                  </a:cubicBezTo>
                  <a:cubicBezTo>
                    <a:pt x="237" y="223"/>
                    <a:pt x="235" y="224"/>
                    <a:pt x="234" y="226"/>
                  </a:cubicBezTo>
                  <a:cubicBezTo>
                    <a:pt x="233" y="228"/>
                    <a:pt x="234" y="231"/>
                    <a:pt x="237" y="233"/>
                  </a:cubicBezTo>
                  <a:cubicBezTo>
                    <a:pt x="239" y="234"/>
                    <a:pt x="242" y="235"/>
                    <a:pt x="244" y="235"/>
                  </a:cubicBezTo>
                  <a:cubicBezTo>
                    <a:pt x="245" y="235"/>
                    <a:pt x="245" y="235"/>
                    <a:pt x="245" y="235"/>
                  </a:cubicBezTo>
                  <a:cubicBezTo>
                    <a:pt x="238" y="241"/>
                    <a:pt x="232" y="246"/>
                    <a:pt x="227" y="253"/>
                  </a:cubicBezTo>
                  <a:cubicBezTo>
                    <a:pt x="218" y="264"/>
                    <a:pt x="215" y="279"/>
                    <a:pt x="217" y="293"/>
                  </a:cubicBezTo>
                  <a:cubicBezTo>
                    <a:pt x="217" y="293"/>
                    <a:pt x="217" y="293"/>
                    <a:pt x="217" y="293"/>
                  </a:cubicBezTo>
                  <a:cubicBezTo>
                    <a:pt x="213" y="294"/>
                    <a:pt x="207" y="293"/>
                    <a:pt x="203" y="293"/>
                  </a:cubicBezTo>
                  <a:cubicBezTo>
                    <a:pt x="191" y="292"/>
                    <a:pt x="179" y="291"/>
                    <a:pt x="168" y="288"/>
                  </a:cubicBezTo>
                  <a:cubicBezTo>
                    <a:pt x="164" y="287"/>
                    <a:pt x="159" y="285"/>
                    <a:pt x="156" y="282"/>
                  </a:cubicBezTo>
                  <a:cubicBezTo>
                    <a:pt x="154" y="280"/>
                    <a:pt x="152" y="277"/>
                    <a:pt x="151" y="273"/>
                  </a:cubicBezTo>
                  <a:cubicBezTo>
                    <a:pt x="148" y="265"/>
                    <a:pt x="144" y="256"/>
                    <a:pt x="141" y="247"/>
                  </a:cubicBezTo>
                  <a:cubicBezTo>
                    <a:pt x="141" y="246"/>
                    <a:pt x="141" y="245"/>
                    <a:pt x="140" y="243"/>
                  </a:cubicBezTo>
                  <a:cubicBezTo>
                    <a:pt x="120" y="179"/>
                    <a:pt x="117" y="111"/>
                    <a:pt x="115" y="44"/>
                  </a:cubicBezTo>
                  <a:cubicBezTo>
                    <a:pt x="114" y="42"/>
                    <a:pt x="112" y="39"/>
                    <a:pt x="110" y="37"/>
                  </a:cubicBezTo>
                  <a:cubicBezTo>
                    <a:pt x="104" y="25"/>
                    <a:pt x="102" y="12"/>
                    <a:pt x="96" y="0"/>
                  </a:cubicBezTo>
                  <a:cubicBezTo>
                    <a:pt x="63" y="12"/>
                    <a:pt x="0" y="58"/>
                    <a:pt x="6" y="123"/>
                  </a:cubicBezTo>
                  <a:cubicBezTo>
                    <a:pt x="10" y="128"/>
                    <a:pt x="14" y="133"/>
                    <a:pt x="18" y="139"/>
                  </a:cubicBezTo>
                  <a:cubicBezTo>
                    <a:pt x="25" y="150"/>
                    <a:pt x="30" y="163"/>
                    <a:pt x="35" y="176"/>
                  </a:cubicBezTo>
                  <a:cubicBezTo>
                    <a:pt x="39" y="186"/>
                    <a:pt x="43" y="197"/>
                    <a:pt x="48" y="207"/>
                  </a:cubicBezTo>
                  <a:cubicBezTo>
                    <a:pt x="58" y="233"/>
                    <a:pt x="68" y="258"/>
                    <a:pt x="78" y="284"/>
                  </a:cubicBezTo>
                  <a:cubicBezTo>
                    <a:pt x="80" y="289"/>
                    <a:pt x="81" y="294"/>
                    <a:pt x="82" y="300"/>
                  </a:cubicBezTo>
                  <a:cubicBezTo>
                    <a:pt x="83" y="306"/>
                    <a:pt x="84" y="312"/>
                    <a:pt x="86" y="317"/>
                  </a:cubicBezTo>
                  <a:cubicBezTo>
                    <a:pt x="90" y="328"/>
                    <a:pt x="95" y="338"/>
                    <a:pt x="102" y="348"/>
                  </a:cubicBezTo>
                  <a:cubicBezTo>
                    <a:pt x="108" y="355"/>
                    <a:pt x="114" y="361"/>
                    <a:pt x="122" y="364"/>
                  </a:cubicBezTo>
                  <a:cubicBezTo>
                    <a:pt x="131" y="366"/>
                    <a:pt x="139" y="364"/>
                    <a:pt x="147" y="362"/>
                  </a:cubicBezTo>
                  <a:cubicBezTo>
                    <a:pt x="152" y="361"/>
                    <a:pt x="158" y="360"/>
                    <a:pt x="163" y="359"/>
                  </a:cubicBezTo>
                  <a:cubicBezTo>
                    <a:pt x="175" y="356"/>
                    <a:pt x="186" y="353"/>
                    <a:pt x="198" y="350"/>
                  </a:cubicBezTo>
                  <a:cubicBezTo>
                    <a:pt x="214" y="347"/>
                    <a:pt x="230" y="343"/>
                    <a:pt x="243" y="334"/>
                  </a:cubicBezTo>
                  <a:cubicBezTo>
                    <a:pt x="257" y="328"/>
                    <a:pt x="271" y="317"/>
                    <a:pt x="278" y="306"/>
                  </a:cubicBezTo>
                  <a:cubicBezTo>
                    <a:pt x="285" y="296"/>
                    <a:pt x="283" y="296"/>
                    <a:pt x="285" y="292"/>
                  </a:cubicBezTo>
                  <a:cubicBezTo>
                    <a:pt x="287" y="288"/>
                    <a:pt x="289" y="285"/>
                    <a:pt x="288" y="273"/>
                  </a:cubicBezTo>
                  <a:close/>
                  <a:moveTo>
                    <a:pt x="267" y="254"/>
                  </a:moveTo>
                  <a:cubicBezTo>
                    <a:pt x="265" y="256"/>
                    <a:pt x="263" y="256"/>
                    <a:pt x="262" y="257"/>
                  </a:cubicBezTo>
                  <a:cubicBezTo>
                    <a:pt x="259" y="257"/>
                    <a:pt x="255" y="258"/>
                    <a:pt x="254" y="255"/>
                  </a:cubicBezTo>
                  <a:cubicBezTo>
                    <a:pt x="253" y="254"/>
                    <a:pt x="252" y="252"/>
                    <a:pt x="253" y="251"/>
                  </a:cubicBezTo>
                  <a:cubicBezTo>
                    <a:pt x="253" y="249"/>
                    <a:pt x="254" y="248"/>
                    <a:pt x="255" y="247"/>
                  </a:cubicBezTo>
                  <a:cubicBezTo>
                    <a:pt x="257" y="245"/>
                    <a:pt x="258" y="243"/>
                    <a:pt x="260" y="242"/>
                  </a:cubicBezTo>
                  <a:cubicBezTo>
                    <a:pt x="260" y="242"/>
                    <a:pt x="260" y="242"/>
                    <a:pt x="260" y="242"/>
                  </a:cubicBezTo>
                  <a:cubicBezTo>
                    <a:pt x="262" y="242"/>
                    <a:pt x="265" y="243"/>
                    <a:pt x="266" y="244"/>
                  </a:cubicBezTo>
                  <a:cubicBezTo>
                    <a:pt x="268" y="245"/>
                    <a:pt x="270" y="247"/>
                    <a:pt x="270" y="249"/>
                  </a:cubicBezTo>
                  <a:cubicBezTo>
                    <a:pt x="270" y="251"/>
                    <a:pt x="269" y="253"/>
                    <a:pt x="267" y="254"/>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57" name="Freeform 111"/>
            <p:cNvSpPr>
              <a:spLocks/>
            </p:cNvSpPr>
            <p:nvPr/>
          </p:nvSpPr>
          <p:spPr bwMode="auto">
            <a:xfrm>
              <a:off x="5846763" y="2281238"/>
              <a:ext cx="277813" cy="741363"/>
            </a:xfrm>
            <a:custGeom>
              <a:avLst/>
              <a:gdLst>
                <a:gd name="T0" fmla="*/ 4 w 76"/>
                <a:gd name="T1" fmla="*/ 134 h 204"/>
                <a:gd name="T2" fmla="*/ 26 w 76"/>
                <a:gd name="T3" fmla="*/ 190 h 204"/>
                <a:gd name="T4" fmla="*/ 57 w 76"/>
                <a:gd name="T5" fmla="*/ 203 h 204"/>
                <a:gd name="T6" fmla="*/ 76 w 76"/>
                <a:gd name="T7" fmla="*/ 203 h 204"/>
                <a:gd name="T8" fmla="*/ 76 w 76"/>
                <a:gd name="T9" fmla="*/ 203 h 204"/>
                <a:gd name="T10" fmla="*/ 64 w 76"/>
                <a:gd name="T11" fmla="*/ 170 h 204"/>
                <a:gd name="T12" fmla="*/ 62 w 76"/>
                <a:gd name="T13" fmla="*/ 138 h 204"/>
                <a:gd name="T14" fmla="*/ 58 w 76"/>
                <a:gd name="T15" fmla="*/ 128 h 204"/>
                <a:gd name="T16" fmla="*/ 46 w 76"/>
                <a:gd name="T17" fmla="*/ 107 h 204"/>
                <a:gd name="T18" fmla="*/ 36 w 76"/>
                <a:gd name="T19" fmla="*/ 88 h 204"/>
                <a:gd name="T20" fmla="*/ 16 w 76"/>
                <a:gd name="T21" fmla="*/ 43 h 204"/>
                <a:gd name="T22" fmla="*/ 4 w 76"/>
                <a:gd name="T23" fmla="*/ 0 h 204"/>
                <a:gd name="T24" fmla="*/ 4 w 76"/>
                <a:gd name="T25" fmla="*/ 13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204">
                  <a:moveTo>
                    <a:pt x="4" y="134"/>
                  </a:moveTo>
                  <a:cubicBezTo>
                    <a:pt x="6" y="155"/>
                    <a:pt x="11" y="177"/>
                    <a:pt x="26" y="190"/>
                  </a:cubicBezTo>
                  <a:cubicBezTo>
                    <a:pt x="35" y="198"/>
                    <a:pt x="46" y="201"/>
                    <a:pt x="57" y="203"/>
                  </a:cubicBezTo>
                  <a:cubicBezTo>
                    <a:pt x="63" y="203"/>
                    <a:pt x="69" y="204"/>
                    <a:pt x="76" y="203"/>
                  </a:cubicBezTo>
                  <a:cubicBezTo>
                    <a:pt x="76" y="203"/>
                    <a:pt x="76" y="203"/>
                    <a:pt x="76" y="203"/>
                  </a:cubicBezTo>
                  <a:cubicBezTo>
                    <a:pt x="73" y="192"/>
                    <a:pt x="66" y="181"/>
                    <a:pt x="64" y="170"/>
                  </a:cubicBezTo>
                  <a:cubicBezTo>
                    <a:pt x="62" y="160"/>
                    <a:pt x="63" y="149"/>
                    <a:pt x="62" y="138"/>
                  </a:cubicBezTo>
                  <a:cubicBezTo>
                    <a:pt x="61" y="135"/>
                    <a:pt x="60" y="131"/>
                    <a:pt x="58" y="128"/>
                  </a:cubicBezTo>
                  <a:cubicBezTo>
                    <a:pt x="55" y="120"/>
                    <a:pt x="50" y="114"/>
                    <a:pt x="46" y="107"/>
                  </a:cubicBezTo>
                  <a:cubicBezTo>
                    <a:pt x="42" y="101"/>
                    <a:pt x="39" y="94"/>
                    <a:pt x="36" y="88"/>
                  </a:cubicBezTo>
                  <a:cubicBezTo>
                    <a:pt x="28" y="73"/>
                    <a:pt x="22" y="58"/>
                    <a:pt x="16" y="43"/>
                  </a:cubicBezTo>
                  <a:cubicBezTo>
                    <a:pt x="11" y="29"/>
                    <a:pt x="7" y="15"/>
                    <a:pt x="4" y="0"/>
                  </a:cubicBezTo>
                  <a:cubicBezTo>
                    <a:pt x="1" y="45"/>
                    <a:pt x="0" y="90"/>
                    <a:pt x="4" y="134"/>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58" name="Freeform 112"/>
            <p:cNvSpPr>
              <a:spLocks/>
            </p:cNvSpPr>
            <p:nvPr/>
          </p:nvSpPr>
          <p:spPr bwMode="auto">
            <a:xfrm>
              <a:off x="6054726" y="1647825"/>
              <a:ext cx="603250" cy="211138"/>
            </a:xfrm>
            <a:custGeom>
              <a:avLst/>
              <a:gdLst>
                <a:gd name="T0" fmla="*/ 6 w 165"/>
                <a:gd name="T1" fmla="*/ 35 h 58"/>
                <a:gd name="T2" fmla="*/ 36 w 165"/>
                <a:gd name="T3" fmla="*/ 56 h 58"/>
                <a:gd name="T4" fmla="*/ 73 w 165"/>
                <a:gd name="T5" fmla="*/ 54 h 58"/>
                <a:gd name="T6" fmla="*/ 108 w 165"/>
                <a:gd name="T7" fmla="*/ 41 h 58"/>
                <a:gd name="T8" fmla="*/ 165 w 165"/>
                <a:gd name="T9" fmla="*/ 25 h 58"/>
                <a:gd name="T10" fmla="*/ 157 w 165"/>
                <a:gd name="T11" fmla="*/ 15 h 58"/>
                <a:gd name="T12" fmla="*/ 99 w 165"/>
                <a:gd name="T13" fmla="*/ 24 h 58"/>
                <a:gd name="T14" fmla="*/ 24 w 165"/>
                <a:gd name="T15" fmla="*/ 29 h 58"/>
                <a:gd name="T16" fmla="*/ 25 w 165"/>
                <a:gd name="T17" fmla="*/ 0 h 58"/>
                <a:gd name="T18" fmla="*/ 21 w 165"/>
                <a:gd name="T19" fmla="*/ 2 h 58"/>
                <a:gd name="T20" fmla="*/ 3 w 165"/>
                <a:gd name="T21" fmla="*/ 9 h 58"/>
                <a:gd name="T22" fmla="*/ 6 w 165"/>
                <a:gd name="T23"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5" h="58">
                  <a:moveTo>
                    <a:pt x="6" y="35"/>
                  </a:moveTo>
                  <a:cubicBezTo>
                    <a:pt x="12" y="46"/>
                    <a:pt x="23" y="53"/>
                    <a:pt x="36" y="56"/>
                  </a:cubicBezTo>
                  <a:cubicBezTo>
                    <a:pt x="48" y="58"/>
                    <a:pt x="61" y="57"/>
                    <a:pt x="73" y="54"/>
                  </a:cubicBezTo>
                  <a:cubicBezTo>
                    <a:pt x="85" y="50"/>
                    <a:pt x="96" y="45"/>
                    <a:pt x="108" y="41"/>
                  </a:cubicBezTo>
                  <a:cubicBezTo>
                    <a:pt x="126" y="33"/>
                    <a:pt x="145" y="26"/>
                    <a:pt x="165" y="25"/>
                  </a:cubicBezTo>
                  <a:cubicBezTo>
                    <a:pt x="162" y="21"/>
                    <a:pt x="160" y="18"/>
                    <a:pt x="157" y="15"/>
                  </a:cubicBezTo>
                  <a:cubicBezTo>
                    <a:pt x="138" y="6"/>
                    <a:pt x="124" y="12"/>
                    <a:pt x="99" y="24"/>
                  </a:cubicBezTo>
                  <a:cubicBezTo>
                    <a:pt x="63" y="45"/>
                    <a:pt x="34" y="35"/>
                    <a:pt x="24" y="29"/>
                  </a:cubicBezTo>
                  <a:cubicBezTo>
                    <a:pt x="17" y="24"/>
                    <a:pt x="19" y="11"/>
                    <a:pt x="25" y="0"/>
                  </a:cubicBezTo>
                  <a:cubicBezTo>
                    <a:pt x="24" y="0"/>
                    <a:pt x="22" y="1"/>
                    <a:pt x="21" y="2"/>
                  </a:cubicBezTo>
                  <a:cubicBezTo>
                    <a:pt x="15" y="4"/>
                    <a:pt x="9" y="7"/>
                    <a:pt x="3" y="9"/>
                  </a:cubicBezTo>
                  <a:cubicBezTo>
                    <a:pt x="0" y="17"/>
                    <a:pt x="1" y="27"/>
                    <a:pt x="6" y="35"/>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59" name="Freeform 113"/>
            <p:cNvSpPr>
              <a:spLocks/>
            </p:cNvSpPr>
            <p:nvPr/>
          </p:nvSpPr>
          <p:spPr bwMode="auto">
            <a:xfrm>
              <a:off x="6515101" y="1927225"/>
              <a:ext cx="368300" cy="492125"/>
            </a:xfrm>
            <a:custGeom>
              <a:avLst/>
              <a:gdLst>
                <a:gd name="T0" fmla="*/ 101 w 101"/>
                <a:gd name="T1" fmla="*/ 12 h 135"/>
                <a:gd name="T2" fmla="*/ 101 w 101"/>
                <a:gd name="T3" fmla="*/ 11 h 135"/>
                <a:gd name="T4" fmla="*/ 94 w 101"/>
                <a:gd name="T5" fmla="*/ 0 h 135"/>
                <a:gd name="T6" fmla="*/ 29 w 101"/>
                <a:gd name="T7" fmla="*/ 49 h 135"/>
                <a:gd name="T8" fmla="*/ 11 w 101"/>
                <a:gd name="T9" fmla="*/ 135 h 135"/>
                <a:gd name="T10" fmla="*/ 101 w 101"/>
                <a:gd name="T11" fmla="*/ 12 h 135"/>
              </a:gdLst>
              <a:ahLst/>
              <a:cxnLst>
                <a:cxn ang="0">
                  <a:pos x="T0" y="T1"/>
                </a:cxn>
                <a:cxn ang="0">
                  <a:pos x="T2" y="T3"/>
                </a:cxn>
                <a:cxn ang="0">
                  <a:pos x="T4" y="T5"/>
                </a:cxn>
                <a:cxn ang="0">
                  <a:pos x="T6" y="T7"/>
                </a:cxn>
                <a:cxn ang="0">
                  <a:pos x="T8" y="T9"/>
                </a:cxn>
                <a:cxn ang="0">
                  <a:pos x="T10" y="T11"/>
                </a:cxn>
              </a:cxnLst>
              <a:rect l="0" t="0" r="r" b="b"/>
              <a:pathLst>
                <a:path w="101" h="135">
                  <a:moveTo>
                    <a:pt x="101" y="12"/>
                  </a:moveTo>
                  <a:cubicBezTo>
                    <a:pt x="101" y="12"/>
                    <a:pt x="101" y="12"/>
                    <a:pt x="101" y="11"/>
                  </a:cubicBezTo>
                  <a:cubicBezTo>
                    <a:pt x="99" y="7"/>
                    <a:pt x="97" y="3"/>
                    <a:pt x="94" y="0"/>
                  </a:cubicBezTo>
                  <a:cubicBezTo>
                    <a:pt x="79" y="8"/>
                    <a:pt x="50" y="26"/>
                    <a:pt x="29" y="49"/>
                  </a:cubicBezTo>
                  <a:cubicBezTo>
                    <a:pt x="0" y="83"/>
                    <a:pt x="0" y="115"/>
                    <a:pt x="11" y="135"/>
                  </a:cubicBezTo>
                  <a:cubicBezTo>
                    <a:pt x="5" y="70"/>
                    <a:pt x="68" y="24"/>
                    <a:pt x="101" y="12"/>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882" name="Group 1881"/>
          <p:cNvGrpSpPr/>
          <p:nvPr/>
        </p:nvGrpSpPr>
        <p:grpSpPr>
          <a:xfrm>
            <a:off x="5429250" y="3691273"/>
            <a:ext cx="362875" cy="1131245"/>
            <a:chOff x="1552576" y="414338"/>
            <a:chExt cx="1919286" cy="5983288"/>
          </a:xfrm>
        </p:grpSpPr>
        <p:sp>
          <p:nvSpPr>
            <p:cNvPr id="1863" name="Freeform 1753"/>
            <p:cNvSpPr>
              <a:spLocks/>
            </p:cNvSpPr>
            <p:nvPr/>
          </p:nvSpPr>
          <p:spPr bwMode="auto">
            <a:xfrm>
              <a:off x="1552576" y="4086225"/>
              <a:ext cx="819150" cy="1812925"/>
            </a:xfrm>
            <a:custGeom>
              <a:avLst/>
              <a:gdLst>
                <a:gd name="T0" fmla="*/ 76 w 221"/>
                <a:gd name="T1" fmla="*/ 0 h 491"/>
                <a:gd name="T2" fmla="*/ 9 w 221"/>
                <a:gd name="T3" fmla="*/ 436 h 491"/>
                <a:gd name="T4" fmla="*/ 20 w 221"/>
                <a:gd name="T5" fmla="*/ 475 h 491"/>
                <a:gd name="T6" fmla="*/ 66 w 221"/>
                <a:gd name="T7" fmla="*/ 487 h 491"/>
                <a:gd name="T8" fmla="*/ 106 w 221"/>
                <a:gd name="T9" fmla="*/ 459 h 491"/>
                <a:gd name="T10" fmla="*/ 167 w 221"/>
                <a:gd name="T11" fmla="*/ 183 h 491"/>
                <a:gd name="T12" fmla="*/ 221 w 221"/>
                <a:gd name="T13" fmla="*/ 69 h 491"/>
                <a:gd name="T14" fmla="*/ 76 w 221"/>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1" h="491">
                  <a:moveTo>
                    <a:pt x="76" y="0"/>
                  </a:moveTo>
                  <a:cubicBezTo>
                    <a:pt x="63" y="147"/>
                    <a:pt x="0" y="289"/>
                    <a:pt x="9" y="436"/>
                  </a:cubicBezTo>
                  <a:cubicBezTo>
                    <a:pt x="10" y="450"/>
                    <a:pt x="11" y="464"/>
                    <a:pt x="20" y="475"/>
                  </a:cubicBezTo>
                  <a:cubicBezTo>
                    <a:pt x="31" y="487"/>
                    <a:pt x="49" y="491"/>
                    <a:pt x="66" y="487"/>
                  </a:cubicBezTo>
                  <a:cubicBezTo>
                    <a:pt x="82" y="483"/>
                    <a:pt x="95" y="472"/>
                    <a:pt x="106" y="459"/>
                  </a:cubicBezTo>
                  <a:cubicBezTo>
                    <a:pt x="104" y="364"/>
                    <a:pt x="124" y="268"/>
                    <a:pt x="167" y="183"/>
                  </a:cubicBezTo>
                  <a:cubicBezTo>
                    <a:pt x="186" y="145"/>
                    <a:pt x="209" y="109"/>
                    <a:pt x="221" y="69"/>
                  </a:cubicBezTo>
                  <a:cubicBezTo>
                    <a:pt x="169" y="57"/>
                    <a:pt x="120" y="31"/>
                    <a:pt x="76" y="0"/>
                  </a:cubicBezTo>
                  <a:close/>
                </a:path>
              </a:pathLst>
            </a:custGeom>
            <a:solidFill>
              <a:srgbClr val="3A3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64" name="Freeform 1754"/>
            <p:cNvSpPr>
              <a:spLocks/>
            </p:cNvSpPr>
            <p:nvPr/>
          </p:nvSpPr>
          <p:spPr bwMode="auto">
            <a:xfrm>
              <a:off x="1616075" y="5703888"/>
              <a:ext cx="555625" cy="361950"/>
            </a:xfrm>
            <a:custGeom>
              <a:avLst/>
              <a:gdLst>
                <a:gd name="T0" fmla="*/ 57 w 150"/>
                <a:gd name="T1" fmla="*/ 91 h 98"/>
                <a:gd name="T2" fmla="*/ 81 w 150"/>
                <a:gd name="T3" fmla="*/ 75 h 98"/>
                <a:gd name="T4" fmla="*/ 120 w 150"/>
                <a:gd name="T5" fmla="*/ 61 h 98"/>
                <a:gd name="T6" fmla="*/ 145 w 150"/>
                <a:gd name="T7" fmla="*/ 43 h 98"/>
                <a:gd name="T8" fmla="*/ 150 w 150"/>
                <a:gd name="T9" fmla="*/ 25 h 98"/>
                <a:gd name="T10" fmla="*/ 140 w 150"/>
                <a:gd name="T11" fmla="*/ 5 h 98"/>
                <a:gd name="T12" fmla="*/ 114 w 150"/>
                <a:gd name="T13" fmla="*/ 1 h 98"/>
                <a:gd name="T14" fmla="*/ 89 w 150"/>
                <a:gd name="T15" fmla="*/ 6 h 98"/>
                <a:gd name="T16" fmla="*/ 89 w 150"/>
                <a:gd name="T17" fmla="*/ 21 h 98"/>
                <a:gd name="T18" fmla="*/ 49 w 150"/>
                <a:gd name="T19" fmla="*/ 49 h 98"/>
                <a:gd name="T20" fmla="*/ 3 w 150"/>
                <a:gd name="T21" fmla="*/ 37 h 98"/>
                <a:gd name="T22" fmla="*/ 0 w 150"/>
                <a:gd name="T23" fmla="*/ 32 h 98"/>
                <a:gd name="T24" fmla="*/ 0 w 150"/>
                <a:gd name="T25" fmla="*/ 86 h 98"/>
                <a:gd name="T26" fmla="*/ 23 w 150"/>
                <a:gd name="T27" fmla="*/ 96 h 98"/>
                <a:gd name="T28" fmla="*/ 57 w 150"/>
                <a:gd name="T29" fmla="*/ 9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98">
                  <a:moveTo>
                    <a:pt x="57" y="91"/>
                  </a:moveTo>
                  <a:cubicBezTo>
                    <a:pt x="66" y="86"/>
                    <a:pt x="73" y="80"/>
                    <a:pt x="81" y="75"/>
                  </a:cubicBezTo>
                  <a:cubicBezTo>
                    <a:pt x="93" y="69"/>
                    <a:pt x="107" y="67"/>
                    <a:pt x="120" y="61"/>
                  </a:cubicBezTo>
                  <a:cubicBezTo>
                    <a:pt x="130" y="57"/>
                    <a:pt x="138" y="51"/>
                    <a:pt x="145" y="43"/>
                  </a:cubicBezTo>
                  <a:cubicBezTo>
                    <a:pt x="148" y="38"/>
                    <a:pt x="150" y="32"/>
                    <a:pt x="150" y="25"/>
                  </a:cubicBezTo>
                  <a:cubicBezTo>
                    <a:pt x="150" y="18"/>
                    <a:pt x="147" y="10"/>
                    <a:pt x="140" y="5"/>
                  </a:cubicBezTo>
                  <a:cubicBezTo>
                    <a:pt x="133" y="0"/>
                    <a:pt x="123" y="0"/>
                    <a:pt x="114" y="1"/>
                  </a:cubicBezTo>
                  <a:cubicBezTo>
                    <a:pt x="106" y="3"/>
                    <a:pt x="97" y="4"/>
                    <a:pt x="89" y="6"/>
                  </a:cubicBezTo>
                  <a:cubicBezTo>
                    <a:pt x="89" y="11"/>
                    <a:pt x="89" y="16"/>
                    <a:pt x="89" y="21"/>
                  </a:cubicBezTo>
                  <a:cubicBezTo>
                    <a:pt x="78" y="34"/>
                    <a:pt x="65" y="45"/>
                    <a:pt x="49" y="49"/>
                  </a:cubicBezTo>
                  <a:cubicBezTo>
                    <a:pt x="32" y="53"/>
                    <a:pt x="14" y="49"/>
                    <a:pt x="3" y="37"/>
                  </a:cubicBezTo>
                  <a:cubicBezTo>
                    <a:pt x="2" y="35"/>
                    <a:pt x="1" y="34"/>
                    <a:pt x="0" y="32"/>
                  </a:cubicBezTo>
                  <a:cubicBezTo>
                    <a:pt x="0" y="86"/>
                    <a:pt x="0" y="86"/>
                    <a:pt x="0" y="86"/>
                  </a:cubicBezTo>
                  <a:cubicBezTo>
                    <a:pt x="7" y="91"/>
                    <a:pt x="15" y="94"/>
                    <a:pt x="23" y="96"/>
                  </a:cubicBezTo>
                  <a:cubicBezTo>
                    <a:pt x="34" y="98"/>
                    <a:pt x="47" y="96"/>
                    <a:pt x="57" y="91"/>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65" name="Freeform 1755"/>
            <p:cNvSpPr>
              <a:spLocks/>
            </p:cNvSpPr>
            <p:nvPr/>
          </p:nvSpPr>
          <p:spPr bwMode="auto">
            <a:xfrm>
              <a:off x="1616075" y="5862638"/>
              <a:ext cx="536575" cy="254000"/>
            </a:xfrm>
            <a:custGeom>
              <a:avLst/>
              <a:gdLst>
                <a:gd name="T0" fmla="*/ 120 w 145"/>
                <a:gd name="T1" fmla="*/ 18 h 69"/>
                <a:gd name="T2" fmla="*/ 81 w 145"/>
                <a:gd name="T3" fmla="*/ 32 h 69"/>
                <a:gd name="T4" fmla="*/ 57 w 145"/>
                <a:gd name="T5" fmla="*/ 48 h 69"/>
                <a:gd name="T6" fmla="*/ 23 w 145"/>
                <a:gd name="T7" fmla="*/ 53 h 69"/>
                <a:gd name="T8" fmla="*/ 0 w 145"/>
                <a:gd name="T9" fmla="*/ 43 h 69"/>
                <a:gd name="T10" fmla="*/ 0 w 145"/>
                <a:gd name="T11" fmla="*/ 53 h 69"/>
                <a:gd name="T12" fmla="*/ 0 w 145"/>
                <a:gd name="T13" fmla="*/ 56 h 69"/>
                <a:gd name="T14" fmla="*/ 33 w 145"/>
                <a:gd name="T15" fmla="*/ 69 h 69"/>
                <a:gd name="T16" fmla="*/ 67 w 145"/>
                <a:gd name="T17" fmla="*/ 60 h 69"/>
                <a:gd name="T18" fmla="*/ 67 w 145"/>
                <a:gd name="T19" fmla="*/ 46 h 69"/>
                <a:gd name="T20" fmla="*/ 98 w 145"/>
                <a:gd name="T21" fmla="*/ 33 h 69"/>
                <a:gd name="T22" fmla="*/ 130 w 145"/>
                <a:gd name="T23" fmla="*/ 23 h 69"/>
                <a:gd name="T24" fmla="*/ 143 w 145"/>
                <a:gd name="T25" fmla="*/ 4 h 69"/>
                <a:gd name="T26" fmla="*/ 145 w 145"/>
                <a:gd name="T27" fmla="*/ 0 h 69"/>
                <a:gd name="T28" fmla="*/ 120 w 145"/>
                <a:gd name="T29" fmla="*/ 1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69">
                  <a:moveTo>
                    <a:pt x="120" y="18"/>
                  </a:moveTo>
                  <a:cubicBezTo>
                    <a:pt x="107" y="24"/>
                    <a:pt x="93" y="26"/>
                    <a:pt x="81" y="32"/>
                  </a:cubicBezTo>
                  <a:cubicBezTo>
                    <a:pt x="73" y="37"/>
                    <a:pt x="66" y="43"/>
                    <a:pt x="57" y="48"/>
                  </a:cubicBezTo>
                  <a:cubicBezTo>
                    <a:pt x="47" y="53"/>
                    <a:pt x="34" y="55"/>
                    <a:pt x="23" y="53"/>
                  </a:cubicBezTo>
                  <a:cubicBezTo>
                    <a:pt x="15" y="51"/>
                    <a:pt x="7" y="48"/>
                    <a:pt x="0" y="43"/>
                  </a:cubicBezTo>
                  <a:cubicBezTo>
                    <a:pt x="0" y="53"/>
                    <a:pt x="0" y="53"/>
                    <a:pt x="0" y="53"/>
                  </a:cubicBezTo>
                  <a:cubicBezTo>
                    <a:pt x="0" y="54"/>
                    <a:pt x="0" y="55"/>
                    <a:pt x="0" y="56"/>
                  </a:cubicBezTo>
                  <a:cubicBezTo>
                    <a:pt x="9" y="65"/>
                    <a:pt x="21" y="69"/>
                    <a:pt x="33" y="69"/>
                  </a:cubicBezTo>
                  <a:cubicBezTo>
                    <a:pt x="45" y="69"/>
                    <a:pt x="57" y="65"/>
                    <a:pt x="67" y="60"/>
                  </a:cubicBezTo>
                  <a:cubicBezTo>
                    <a:pt x="67" y="46"/>
                    <a:pt x="67" y="46"/>
                    <a:pt x="67" y="46"/>
                  </a:cubicBezTo>
                  <a:cubicBezTo>
                    <a:pt x="75" y="38"/>
                    <a:pt x="87" y="36"/>
                    <a:pt x="98" y="33"/>
                  </a:cubicBezTo>
                  <a:cubicBezTo>
                    <a:pt x="109" y="31"/>
                    <a:pt x="121" y="29"/>
                    <a:pt x="130" y="23"/>
                  </a:cubicBezTo>
                  <a:cubicBezTo>
                    <a:pt x="136" y="18"/>
                    <a:pt x="140" y="11"/>
                    <a:pt x="143" y="4"/>
                  </a:cubicBezTo>
                  <a:cubicBezTo>
                    <a:pt x="144" y="3"/>
                    <a:pt x="145" y="2"/>
                    <a:pt x="145" y="0"/>
                  </a:cubicBezTo>
                  <a:cubicBezTo>
                    <a:pt x="138" y="8"/>
                    <a:pt x="130" y="14"/>
                    <a:pt x="120" y="18"/>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66" name="Freeform 1756"/>
            <p:cNvSpPr>
              <a:spLocks/>
            </p:cNvSpPr>
            <p:nvPr/>
          </p:nvSpPr>
          <p:spPr bwMode="auto">
            <a:xfrm>
              <a:off x="2119313" y="3781425"/>
              <a:ext cx="744537" cy="2393950"/>
            </a:xfrm>
            <a:custGeom>
              <a:avLst/>
              <a:gdLst>
                <a:gd name="T0" fmla="*/ 10 w 201"/>
                <a:gd name="T1" fmla="*/ 623 h 649"/>
                <a:gd name="T2" fmla="*/ 21 w 201"/>
                <a:gd name="T3" fmla="*/ 421 h 649"/>
                <a:gd name="T4" fmla="*/ 52 w 201"/>
                <a:gd name="T5" fmla="*/ 311 h 649"/>
                <a:gd name="T6" fmla="*/ 36 w 201"/>
                <a:gd name="T7" fmla="*/ 150 h 649"/>
                <a:gd name="T8" fmla="*/ 41 w 201"/>
                <a:gd name="T9" fmla="*/ 105 h 649"/>
                <a:gd name="T10" fmla="*/ 66 w 201"/>
                <a:gd name="T11" fmla="*/ 41 h 649"/>
                <a:gd name="T12" fmla="*/ 108 w 201"/>
                <a:gd name="T13" fmla="*/ 8 h 649"/>
                <a:gd name="T14" fmla="*/ 129 w 201"/>
                <a:gd name="T15" fmla="*/ 1 h 649"/>
                <a:gd name="T16" fmla="*/ 149 w 201"/>
                <a:gd name="T17" fmla="*/ 9 h 649"/>
                <a:gd name="T18" fmla="*/ 172 w 201"/>
                <a:gd name="T19" fmla="*/ 30 h 649"/>
                <a:gd name="T20" fmla="*/ 179 w 201"/>
                <a:gd name="T21" fmla="*/ 62 h 649"/>
                <a:gd name="T22" fmla="*/ 181 w 201"/>
                <a:gd name="T23" fmla="*/ 95 h 649"/>
                <a:gd name="T24" fmla="*/ 197 w 201"/>
                <a:gd name="T25" fmla="*/ 126 h 649"/>
                <a:gd name="T26" fmla="*/ 174 w 201"/>
                <a:gd name="T27" fmla="*/ 352 h 649"/>
                <a:gd name="T28" fmla="*/ 136 w 201"/>
                <a:gd name="T29" fmla="*/ 483 h 649"/>
                <a:gd name="T30" fmla="*/ 123 w 201"/>
                <a:gd name="T31" fmla="*/ 618 h 649"/>
                <a:gd name="T32" fmla="*/ 80 w 201"/>
                <a:gd name="T33" fmla="*/ 646 h 649"/>
                <a:gd name="T34" fmla="*/ 28 w 201"/>
                <a:gd name="T35" fmla="*/ 638 h 649"/>
                <a:gd name="T36" fmla="*/ 10 w 201"/>
                <a:gd name="T37" fmla="*/ 623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1" h="649">
                  <a:moveTo>
                    <a:pt x="10" y="623"/>
                  </a:moveTo>
                  <a:cubicBezTo>
                    <a:pt x="4" y="557"/>
                    <a:pt x="0" y="485"/>
                    <a:pt x="21" y="421"/>
                  </a:cubicBezTo>
                  <a:cubicBezTo>
                    <a:pt x="33" y="385"/>
                    <a:pt x="54" y="349"/>
                    <a:pt x="52" y="311"/>
                  </a:cubicBezTo>
                  <a:cubicBezTo>
                    <a:pt x="49" y="257"/>
                    <a:pt x="44" y="203"/>
                    <a:pt x="36" y="150"/>
                  </a:cubicBezTo>
                  <a:cubicBezTo>
                    <a:pt x="34" y="135"/>
                    <a:pt x="37" y="120"/>
                    <a:pt x="41" y="105"/>
                  </a:cubicBezTo>
                  <a:cubicBezTo>
                    <a:pt x="46" y="83"/>
                    <a:pt x="52" y="60"/>
                    <a:pt x="66" y="41"/>
                  </a:cubicBezTo>
                  <a:cubicBezTo>
                    <a:pt x="77" y="27"/>
                    <a:pt x="92" y="16"/>
                    <a:pt x="108" y="8"/>
                  </a:cubicBezTo>
                  <a:cubicBezTo>
                    <a:pt x="114" y="4"/>
                    <a:pt x="122" y="0"/>
                    <a:pt x="129" y="1"/>
                  </a:cubicBezTo>
                  <a:cubicBezTo>
                    <a:pt x="136" y="1"/>
                    <a:pt x="143" y="5"/>
                    <a:pt x="149" y="9"/>
                  </a:cubicBezTo>
                  <a:cubicBezTo>
                    <a:pt x="157" y="15"/>
                    <a:pt x="166" y="21"/>
                    <a:pt x="172" y="30"/>
                  </a:cubicBezTo>
                  <a:cubicBezTo>
                    <a:pt x="177" y="40"/>
                    <a:pt x="179" y="51"/>
                    <a:pt x="179" y="62"/>
                  </a:cubicBezTo>
                  <a:cubicBezTo>
                    <a:pt x="179" y="73"/>
                    <a:pt x="179" y="84"/>
                    <a:pt x="181" y="95"/>
                  </a:cubicBezTo>
                  <a:cubicBezTo>
                    <a:pt x="184" y="106"/>
                    <a:pt x="191" y="116"/>
                    <a:pt x="197" y="126"/>
                  </a:cubicBezTo>
                  <a:cubicBezTo>
                    <a:pt x="201" y="202"/>
                    <a:pt x="193" y="278"/>
                    <a:pt x="174" y="352"/>
                  </a:cubicBezTo>
                  <a:cubicBezTo>
                    <a:pt x="163" y="396"/>
                    <a:pt x="147" y="439"/>
                    <a:pt x="136" y="483"/>
                  </a:cubicBezTo>
                  <a:cubicBezTo>
                    <a:pt x="125" y="527"/>
                    <a:pt x="118" y="572"/>
                    <a:pt x="123" y="618"/>
                  </a:cubicBezTo>
                  <a:cubicBezTo>
                    <a:pt x="114" y="633"/>
                    <a:pt x="98" y="643"/>
                    <a:pt x="80" y="646"/>
                  </a:cubicBezTo>
                  <a:cubicBezTo>
                    <a:pt x="62" y="649"/>
                    <a:pt x="44" y="645"/>
                    <a:pt x="28" y="638"/>
                  </a:cubicBezTo>
                  <a:cubicBezTo>
                    <a:pt x="21" y="635"/>
                    <a:pt x="13" y="631"/>
                    <a:pt x="10" y="623"/>
                  </a:cubicBezTo>
                  <a:close/>
                </a:path>
              </a:pathLst>
            </a:custGeom>
            <a:solidFill>
              <a:srgbClr val="3A3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67" name="Freeform 1757"/>
            <p:cNvSpPr>
              <a:spLocks/>
            </p:cNvSpPr>
            <p:nvPr/>
          </p:nvSpPr>
          <p:spPr bwMode="auto">
            <a:xfrm>
              <a:off x="3082925" y="522288"/>
              <a:ext cx="388937" cy="663575"/>
            </a:xfrm>
            <a:custGeom>
              <a:avLst/>
              <a:gdLst>
                <a:gd name="T0" fmla="*/ 33 w 105"/>
                <a:gd name="T1" fmla="*/ 65 h 180"/>
                <a:gd name="T2" fmla="*/ 39 w 105"/>
                <a:gd name="T3" fmla="*/ 15 h 180"/>
                <a:gd name="T4" fmla="*/ 42 w 105"/>
                <a:gd name="T5" fmla="*/ 5 h 180"/>
                <a:gd name="T6" fmla="*/ 51 w 105"/>
                <a:gd name="T7" fmla="*/ 1 h 180"/>
                <a:gd name="T8" fmla="*/ 55 w 105"/>
                <a:gd name="T9" fmla="*/ 8 h 180"/>
                <a:gd name="T10" fmla="*/ 55 w 105"/>
                <a:gd name="T11" fmla="*/ 15 h 180"/>
                <a:gd name="T12" fmla="*/ 48 w 105"/>
                <a:gd name="T13" fmla="*/ 68 h 180"/>
                <a:gd name="T14" fmla="*/ 58 w 105"/>
                <a:gd name="T15" fmla="*/ 15 h 180"/>
                <a:gd name="T16" fmla="*/ 60 w 105"/>
                <a:gd name="T17" fmla="*/ 5 h 180"/>
                <a:gd name="T18" fmla="*/ 69 w 105"/>
                <a:gd name="T19" fmla="*/ 1 h 180"/>
                <a:gd name="T20" fmla="*/ 73 w 105"/>
                <a:gd name="T21" fmla="*/ 13 h 180"/>
                <a:gd name="T22" fmla="*/ 69 w 105"/>
                <a:gd name="T23" fmla="*/ 68 h 180"/>
                <a:gd name="T24" fmla="*/ 76 w 105"/>
                <a:gd name="T25" fmla="*/ 16 h 180"/>
                <a:gd name="T26" fmla="*/ 79 w 105"/>
                <a:gd name="T27" fmla="*/ 13 h 180"/>
                <a:gd name="T28" fmla="*/ 86 w 105"/>
                <a:gd name="T29" fmla="*/ 20 h 180"/>
                <a:gd name="T30" fmla="*/ 88 w 105"/>
                <a:gd name="T31" fmla="*/ 29 h 180"/>
                <a:gd name="T32" fmla="*/ 87 w 105"/>
                <a:gd name="T33" fmla="*/ 73 h 180"/>
                <a:gd name="T34" fmla="*/ 92 w 105"/>
                <a:gd name="T35" fmla="*/ 40 h 180"/>
                <a:gd name="T36" fmla="*/ 93 w 105"/>
                <a:gd name="T37" fmla="*/ 33 h 180"/>
                <a:gd name="T38" fmla="*/ 99 w 105"/>
                <a:gd name="T39" fmla="*/ 30 h 180"/>
                <a:gd name="T40" fmla="*/ 102 w 105"/>
                <a:gd name="T41" fmla="*/ 37 h 180"/>
                <a:gd name="T42" fmla="*/ 95 w 105"/>
                <a:gd name="T43" fmla="*/ 110 h 180"/>
                <a:gd name="T44" fmla="*/ 61 w 105"/>
                <a:gd name="T45" fmla="*/ 180 h 180"/>
                <a:gd name="T46" fmla="*/ 26 w 105"/>
                <a:gd name="T47" fmla="*/ 166 h 180"/>
                <a:gd name="T48" fmla="*/ 19 w 105"/>
                <a:gd name="T49" fmla="*/ 134 h 180"/>
                <a:gd name="T50" fmla="*/ 5 w 105"/>
                <a:gd name="T51" fmla="*/ 103 h 180"/>
                <a:gd name="T52" fmla="*/ 0 w 105"/>
                <a:gd name="T53" fmla="*/ 50 h 180"/>
                <a:gd name="T54" fmla="*/ 5 w 105"/>
                <a:gd name="T55" fmla="*/ 46 h 180"/>
                <a:gd name="T56" fmla="*/ 16 w 105"/>
                <a:gd name="T57" fmla="*/ 55 h 180"/>
                <a:gd name="T58" fmla="*/ 20 w 105"/>
                <a:gd name="T59" fmla="*/ 75 h 180"/>
                <a:gd name="T60" fmla="*/ 22 w 105"/>
                <a:gd name="T61" fmla="*/ 88 h 180"/>
                <a:gd name="T62" fmla="*/ 28 w 105"/>
                <a:gd name="T63" fmla="*/ 88 h 180"/>
                <a:gd name="T64" fmla="*/ 33 w 105"/>
                <a:gd name="T65" fmla="*/ 6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80">
                  <a:moveTo>
                    <a:pt x="33" y="65"/>
                  </a:moveTo>
                  <a:cubicBezTo>
                    <a:pt x="35" y="48"/>
                    <a:pt x="37" y="32"/>
                    <a:pt x="39" y="15"/>
                  </a:cubicBezTo>
                  <a:cubicBezTo>
                    <a:pt x="40" y="12"/>
                    <a:pt x="40" y="8"/>
                    <a:pt x="42" y="5"/>
                  </a:cubicBezTo>
                  <a:cubicBezTo>
                    <a:pt x="44" y="2"/>
                    <a:pt x="47" y="0"/>
                    <a:pt x="51" y="1"/>
                  </a:cubicBezTo>
                  <a:cubicBezTo>
                    <a:pt x="53" y="2"/>
                    <a:pt x="55" y="5"/>
                    <a:pt x="55" y="8"/>
                  </a:cubicBezTo>
                  <a:cubicBezTo>
                    <a:pt x="56" y="10"/>
                    <a:pt x="56" y="13"/>
                    <a:pt x="55" y="15"/>
                  </a:cubicBezTo>
                  <a:cubicBezTo>
                    <a:pt x="53" y="33"/>
                    <a:pt x="50" y="50"/>
                    <a:pt x="48" y="68"/>
                  </a:cubicBezTo>
                  <a:cubicBezTo>
                    <a:pt x="51" y="69"/>
                    <a:pt x="57" y="28"/>
                    <a:pt x="58" y="15"/>
                  </a:cubicBezTo>
                  <a:cubicBezTo>
                    <a:pt x="58" y="11"/>
                    <a:pt x="58" y="8"/>
                    <a:pt x="60" y="5"/>
                  </a:cubicBezTo>
                  <a:cubicBezTo>
                    <a:pt x="62" y="2"/>
                    <a:pt x="65" y="0"/>
                    <a:pt x="69" y="1"/>
                  </a:cubicBezTo>
                  <a:cubicBezTo>
                    <a:pt x="73" y="3"/>
                    <a:pt x="73" y="9"/>
                    <a:pt x="73" y="13"/>
                  </a:cubicBezTo>
                  <a:cubicBezTo>
                    <a:pt x="72" y="31"/>
                    <a:pt x="72" y="50"/>
                    <a:pt x="69" y="68"/>
                  </a:cubicBezTo>
                  <a:cubicBezTo>
                    <a:pt x="71" y="69"/>
                    <a:pt x="75" y="33"/>
                    <a:pt x="76" y="16"/>
                  </a:cubicBezTo>
                  <a:cubicBezTo>
                    <a:pt x="76" y="14"/>
                    <a:pt x="78" y="13"/>
                    <a:pt x="79" y="13"/>
                  </a:cubicBezTo>
                  <a:cubicBezTo>
                    <a:pt x="83" y="14"/>
                    <a:pt x="85" y="17"/>
                    <a:pt x="86" y="20"/>
                  </a:cubicBezTo>
                  <a:cubicBezTo>
                    <a:pt x="87" y="23"/>
                    <a:pt x="88" y="26"/>
                    <a:pt x="88" y="29"/>
                  </a:cubicBezTo>
                  <a:cubicBezTo>
                    <a:pt x="87" y="73"/>
                    <a:pt x="87" y="73"/>
                    <a:pt x="87" y="73"/>
                  </a:cubicBezTo>
                  <a:cubicBezTo>
                    <a:pt x="92" y="61"/>
                    <a:pt x="93" y="53"/>
                    <a:pt x="92" y="40"/>
                  </a:cubicBezTo>
                  <a:cubicBezTo>
                    <a:pt x="92" y="38"/>
                    <a:pt x="92" y="35"/>
                    <a:pt x="93" y="33"/>
                  </a:cubicBezTo>
                  <a:cubicBezTo>
                    <a:pt x="94" y="31"/>
                    <a:pt x="96" y="29"/>
                    <a:pt x="99" y="30"/>
                  </a:cubicBezTo>
                  <a:cubicBezTo>
                    <a:pt x="101" y="31"/>
                    <a:pt x="102" y="34"/>
                    <a:pt x="102" y="37"/>
                  </a:cubicBezTo>
                  <a:cubicBezTo>
                    <a:pt x="104" y="61"/>
                    <a:pt x="105" y="87"/>
                    <a:pt x="95" y="110"/>
                  </a:cubicBezTo>
                  <a:cubicBezTo>
                    <a:pt x="85" y="134"/>
                    <a:pt x="65" y="154"/>
                    <a:pt x="61" y="180"/>
                  </a:cubicBezTo>
                  <a:cubicBezTo>
                    <a:pt x="26" y="166"/>
                    <a:pt x="26" y="166"/>
                    <a:pt x="26" y="166"/>
                  </a:cubicBezTo>
                  <a:cubicBezTo>
                    <a:pt x="27" y="155"/>
                    <a:pt x="23" y="144"/>
                    <a:pt x="19" y="134"/>
                  </a:cubicBezTo>
                  <a:cubicBezTo>
                    <a:pt x="14" y="124"/>
                    <a:pt x="8" y="114"/>
                    <a:pt x="5" y="103"/>
                  </a:cubicBezTo>
                  <a:cubicBezTo>
                    <a:pt x="1" y="86"/>
                    <a:pt x="3" y="68"/>
                    <a:pt x="0" y="50"/>
                  </a:cubicBezTo>
                  <a:cubicBezTo>
                    <a:pt x="0" y="48"/>
                    <a:pt x="2" y="45"/>
                    <a:pt x="5" y="46"/>
                  </a:cubicBezTo>
                  <a:cubicBezTo>
                    <a:pt x="9" y="47"/>
                    <a:pt x="14" y="51"/>
                    <a:pt x="16" y="55"/>
                  </a:cubicBezTo>
                  <a:cubicBezTo>
                    <a:pt x="19" y="61"/>
                    <a:pt x="19" y="68"/>
                    <a:pt x="20" y="75"/>
                  </a:cubicBezTo>
                  <a:cubicBezTo>
                    <a:pt x="20" y="80"/>
                    <a:pt x="21" y="84"/>
                    <a:pt x="22" y="88"/>
                  </a:cubicBezTo>
                  <a:cubicBezTo>
                    <a:pt x="23" y="90"/>
                    <a:pt x="27" y="90"/>
                    <a:pt x="28" y="88"/>
                  </a:cubicBezTo>
                  <a:cubicBezTo>
                    <a:pt x="31" y="81"/>
                    <a:pt x="32" y="74"/>
                    <a:pt x="33" y="65"/>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68" name="Freeform 1758"/>
            <p:cNvSpPr>
              <a:spLocks/>
            </p:cNvSpPr>
            <p:nvPr/>
          </p:nvSpPr>
          <p:spPr bwMode="auto">
            <a:xfrm>
              <a:off x="1566863" y="1049338"/>
              <a:ext cx="1838325" cy="3325813"/>
            </a:xfrm>
            <a:custGeom>
              <a:avLst/>
              <a:gdLst>
                <a:gd name="T0" fmla="*/ 376 w 496"/>
                <a:gd name="T1" fmla="*/ 871 h 901"/>
                <a:gd name="T2" fmla="*/ 351 w 496"/>
                <a:gd name="T3" fmla="*/ 788 h 901"/>
                <a:gd name="T4" fmla="*/ 331 w 496"/>
                <a:gd name="T5" fmla="*/ 637 h 901"/>
                <a:gd name="T6" fmla="*/ 360 w 496"/>
                <a:gd name="T7" fmla="*/ 502 h 901"/>
                <a:gd name="T8" fmla="*/ 357 w 496"/>
                <a:gd name="T9" fmla="*/ 470 h 901"/>
                <a:gd name="T10" fmla="*/ 357 w 496"/>
                <a:gd name="T11" fmla="*/ 453 h 901"/>
                <a:gd name="T12" fmla="*/ 363 w 496"/>
                <a:gd name="T13" fmla="*/ 439 h 901"/>
                <a:gd name="T14" fmla="*/ 380 w 496"/>
                <a:gd name="T15" fmla="*/ 391 h 901"/>
                <a:gd name="T16" fmla="*/ 398 w 496"/>
                <a:gd name="T17" fmla="*/ 340 h 901"/>
                <a:gd name="T18" fmla="*/ 432 w 496"/>
                <a:gd name="T19" fmla="*/ 239 h 901"/>
                <a:gd name="T20" fmla="*/ 462 w 496"/>
                <a:gd name="T21" fmla="*/ 144 h 901"/>
                <a:gd name="T22" fmla="*/ 478 w 496"/>
                <a:gd name="T23" fmla="*/ 95 h 901"/>
                <a:gd name="T24" fmla="*/ 493 w 496"/>
                <a:gd name="T25" fmla="*/ 50 h 901"/>
                <a:gd name="T26" fmla="*/ 455 w 496"/>
                <a:gd name="T27" fmla="*/ 28 h 901"/>
                <a:gd name="T28" fmla="*/ 415 w 496"/>
                <a:gd name="T29" fmla="*/ 14 h 901"/>
                <a:gd name="T30" fmla="*/ 400 w 496"/>
                <a:gd name="T31" fmla="*/ 40 h 901"/>
                <a:gd name="T32" fmla="*/ 378 w 496"/>
                <a:gd name="T33" fmla="*/ 82 h 901"/>
                <a:gd name="T34" fmla="*/ 359 w 496"/>
                <a:gd name="T35" fmla="*/ 125 h 901"/>
                <a:gd name="T36" fmla="*/ 341 w 496"/>
                <a:gd name="T37" fmla="*/ 168 h 901"/>
                <a:gd name="T38" fmla="*/ 323 w 496"/>
                <a:gd name="T39" fmla="*/ 212 h 901"/>
                <a:gd name="T40" fmla="*/ 305 w 496"/>
                <a:gd name="T41" fmla="*/ 256 h 901"/>
                <a:gd name="T42" fmla="*/ 286 w 496"/>
                <a:gd name="T43" fmla="*/ 299 h 901"/>
                <a:gd name="T44" fmla="*/ 266 w 496"/>
                <a:gd name="T45" fmla="*/ 341 h 901"/>
                <a:gd name="T46" fmla="*/ 254 w 496"/>
                <a:gd name="T47" fmla="*/ 361 h 901"/>
                <a:gd name="T48" fmla="*/ 248 w 496"/>
                <a:gd name="T49" fmla="*/ 371 h 901"/>
                <a:gd name="T50" fmla="*/ 245 w 496"/>
                <a:gd name="T51" fmla="*/ 376 h 901"/>
                <a:gd name="T52" fmla="*/ 242 w 496"/>
                <a:gd name="T53" fmla="*/ 381 h 901"/>
                <a:gd name="T54" fmla="*/ 184 w 496"/>
                <a:gd name="T55" fmla="*/ 373 h 901"/>
                <a:gd name="T56" fmla="*/ 127 w 496"/>
                <a:gd name="T57" fmla="*/ 361 h 901"/>
                <a:gd name="T58" fmla="*/ 123 w 496"/>
                <a:gd name="T59" fmla="*/ 136 h 901"/>
                <a:gd name="T60" fmla="*/ 137 w 496"/>
                <a:gd name="T61" fmla="*/ 16 h 901"/>
                <a:gd name="T62" fmla="*/ 61 w 496"/>
                <a:gd name="T63" fmla="*/ 8 h 901"/>
                <a:gd name="T64" fmla="*/ 13 w 496"/>
                <a:gd name="T65" fmla="*/ 275 h 901"/>
                <a:gd name="T66" fmla="*/ 45 w 496"/>
                <a:gd name="T67" fmla="*/ 541 h 901"/>
                <a:gd name="T68" fmla="*/ 89 w 496"/>
                <a:gd name="T69" fmla="*/ 655 h 901"/>
                <a:gd name="T70" fmla="*/ 81 w 496"/>
                <a:gd name="T71" fmla="*/ 741 h 901"/>
                <a:gd name="T72" fmla="*/ 52 w 496"/>
                <a:gd name="T73" fmla="*/ 823 h 901"/>
                <a:gd name="T74" fmla="*/ 151 w 496"/>
                <a:gd name="T75" fmla="*/ 888 h 901"/>
                <a:gd name="T76" fmla="*/ 272 w 496"/>
                <a:gd name="T77" fmla="*/ 900 h 901"/>
                <a:gd name="T78" fmla="*/ 279 w 496"/>
                <a:gd name="T79" fmla="*/ 766 h 901"/>
                <a:gd name="T80" fmla="*/ 287 w 496"/>
                <a:gd name="T81" fmla="*/ 900 h 901"/>
                <a:gd name="T82" fmla="*/ 376 w 496"/>
                <a:gd name="T83" fmla="*/ 87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6" h="901">
                  <a:moveTo>
                    <a:pt x="376" y="871"/>
                  </a:moveTo>
                  <a:cubicBezTo>
                    <a:pt x="364" y="843"/>
                    <a:pt x="358" y="816"/>
                    <a:pt x="351" y="788"/>
                  </a:cubicBezTo>
                  <a:cubicBezTo>
                    <a:pt x="338" y="739"/>
                    <a:pt x="332" y="688"/>
                    <a:pt x="331" y="637"/>
                  </a:cubicBezTo>
                  <a:cubicBezTo>
                    <a:pt x="331" y="591"/>
                    <a:pt x="362" y="550"/>
                    <a:pt x="360" y="502"/>
                  </a:cubicBezTo>
                  <a:cubicBezTo>
                    <a:pt x="360" y="491"/>
                    <a:pt x="357" y="481"/>
                    <a:pt x="357" y="470"/>
                  </a:cubicBezTo>
                  <a:cubicBezTo>
                    <a:pt x="356" y="464"/>
                    <a:pt x="357" y="459"/>
                    <a:pt x="357" y="453"/>
                  </a:cubicBezTo>
                  <a:cubicBezTo>
                    <a:pt x="357" y="448"/>
                    <a:pt x="361" y="444"/>
                    <a:pt x="363" y="439"/>
                  </a:cubicBezTo>
                  <a:cubicBezTo>
                    <a:pt x="369" y="423"/>
                    <a:pt x="375" y="407"/>
                    <a:pt x="380" y="391"/>
                  </a:cubicBezTo>
                  <a:cubicBezTo>
                    <a:pt x="386" y="374"/>
                    <a:pt x="392" y="357"/>
                    <a:pt x="398" y="340"/>
                  </a:cubicBezTo>
                  <a:cubicBezTo>
                    <a:pt x="410" y="307"/>
                    <a:pt x="421" y="273"/>
                    <a:pt x="432" y="239"/>
                  </a:cubicBezTo>
                  <a:cubicBezTo>
                    <a:pt x="442" y="207"/>
                    <a:pt x="452" y="175"/>
                    <a:pt x="462" y="144"/>
                  </a:cubicBezTo>
                  <a:cubicBezTo>
                    <a:pt x="467" y="127"/>
                    <a:pt x="473" y="111"/>
                    <a:pt x="478" y="95"/>
                  </a:cubicBezTo>
                  <a:cubicBezTo>
                    <a:pt x="480" y="89"/>
                    <a:pt x="496" y="53"/>
                    <a:pt x="493" y="50"/>
                  </a:cubicBezTo>
                  <a:cubicBezTo>
                    <a:pt x="484" y="39"/>
                    <a:pt x="469" y="33"/>
                    <a:pt x="455" y="28"/>
                  </a:cubicBezTo>
                  <a:cubicBezTo>
                    <a:pt x="442" y="23"/>
                    <a:pt x="428" y="19"/>
                    <a:pt x="415" y="14"/>
                  </a:cubicBezTo>
                  <a:cubicBezTo>
                    <a:pt x="410" y="23"/>
                    <a:pt x="405" y="31"/>
                    <a:pt x="400" y="40"/>
                  </a:cubicBezTo>
                  <a:cubicBezTo>
                    <a:pt x="392" y="54"/>
                    <a:pt x="385" y="68"/>
                    <a:pt x="378" y="82"/>
                  </a:cubicBezTo>
                  <a:cubicBezTo>
                    <a:pt x="371" y="96"/>
                    <a:pt x="365" y="110"/>
                    <a:pt x="359" y="125"/>
                  </a:cubicBezTo>
                  <a:cubicBezTo>
                    <a:pt x="353" y="139"/>
                    <a:pt x="347" y="154"/>
                    <a:pt x="341" y="168"/>
                  </a:cubicBezTo>
                  <a:cubicBezTo>
                    <a:pt x="335" y="183"/>
                    <a:pt x="329" y="197"/>
                    <a:pt x="323" y="212"/>
                  </a:cubicBezTo>
                  <a:cubicBezTo>
                    <a:pt x="317" y="227"/>
                    <a:pt x="312" y="241"/>
                    <a:pt x="305" y="256"/>
                  </a:cubicBezTo>
                  <a:cubicBezTo>
                    <a:pt x="299" y="270"/>
                    <a:pt x="293" y="285"/>
                    <a:pt x="286" y="299"/>
                  </a:cubicBezTo>
                  <a:cubicBezTo>
                    <a:pt x="280" y="313"/>
                    <a:pt x="273" y="327"/>
                    <a:pt x="266" y="341"/>
                  </a:cubicBezTo>
                  <a:cubicBezTo>
                    <a:pt x="262" y="348"/>
                    <a:pt x="258" y="354"/>
                    <a:pt x="254" y="361"/>
                  </a:cubicBezTo>
                  <a:cubicBezTo>
                    <a:pt x="252" y="364"/>
                    <a:pt x="250" y="368"/>
                    <a:pt x="248" y="371"/>
                  </a:cubicBezTo>
                  <a:cubicBezTo>
                    <a:pt x="247" y="373"/>
                    <a:pt x="246" y="374"/>
                    <a:pt x="245" y="376"/>
                  </a:cubicBezTo>
                  <a:cubicBezTo>
                    <a:pt x="245" y="377"/>
                    <a:pt x="243" y="381"/>
                    <a:pt x="242" y="381"/>
                  </a:cubicBezTo>
                  <a:cubicBezTo>
                    <a:pt x="223" y="385"/>
                    <a:pt x="203" y="379"/>
                    <a:pt x="184" y="373"/>
                  </a:cubicBezTo>
                  <a:cubicBezTo>
                    <a:pt x="165" y="367"/>
                    <a:pt x="147" y="358"/>
                    <a:pt x="127" y="361"/>
                  </a:cubicBezTo>
                  <a:cubicBezTo>
                    <a:pt x="137" y="286"/>
                    <a:pt x="115" y="210"/>
                    <a:pt x="123" y="136"/>
                  </a:cubicBezTo>
                  <a:cubicBezTo>
                    <a:pt x="128" y="96"/>
                    <a:pt x="141" y="56"/>
                    <a:pt x="137" y="16"/>
                  </a:cubicBezTo>
                  <a:cubicBezTo>
                    <a:pt x="115" y="2"/>
                    <a:pt x="86" y="0"/>
                    <a:pt x="61" y="8"/>
                  </a:cubicBezTo>
                  <a:cubicBezTo>
                    <a:pt x="38" y="96"/>
                    <a:pt x="19" y="185"/>
                    <a:pt x="13" y="275"/>
                  </a:cubicBezTo>
                  <a:cubicBezTo>
                    <a:pt x="7" y="365"/>
                    <a:pt x="0" y="463"/>
                    <a:pt x="45" y="541"/>
                  </a:cubicBezTo>
                  <a:cubicBezTo>
                    <a:pt x="66" y="577"/>
                    <a:pt x="85" y="615"/>
                    <a:pt x="89" y="655"/>
                  </a:cubicBezTo>
                  <a:cubicBezTo>
                    <a:pt x="92" y="684"/>
                    <a:pt x="88" y="713"/>
                    <a:pt x="81" y="741"/>
                  </a:cubicBezTo>
                  <a:cubicBezTo>
                    <a:pt x="74" y="769"/>
                    <a:pt x="63" y="796"/>
                    <a:pt x="52" y="823"/>
                  </a:cubicBezTo>
                  <a:cubicBezTo>
                    <a:pt x="74" y="857"/>
                    <a:pt x="112" y="876"/>
                    <a:pt x="151" y="888"/>
                  </a:cubicBezTo>
                  <a:cubicBezTo>
                    <a:pt x="190" y="899"/>
                    <a:pt x="232" y="900"/>
                    <a:pt x="272" y="900"/>
                  </a:cubicBezTo>
                  <a:cubicBezTo>
                    <a:pt x="277" y="855"/>
                    <a:pt x="280" y="811"/>
                    <a:pt x="279" y="766"/>
                  </a:cubicBezTo>
                  <a:cubicBezTo>
                    <a:pt x="282" y="811"/>
                    <a:pt x="285" y="856"/>
                    <a:pt x="287" y="900"/>
                  </a:cubicBezTo>
                  <a:cubicBezTo>
                    <a:pt x="319" y="901"/>
                    <a:pt x="351" y="890"/>
                    <a:pt x="376" y="87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69" name="Freeform 1759"/>
            <p:cNvSpPr>
              <a:spLocks/>
            </p:cNvSpPr>
            <p:nvPr/>
          </p:nvSpPr>
          <p:spPr bwMode="auto">
            <a:xfrm>
              <a:off x="1963738" y="2371725"/>
              <a:ext cx="500062" cy="157163"/>
            </a:xfrm>
            <a:custGeom>
              <a:avLst/>
              <a:gdLst>
                <a:gd name="T0" fmla="*/ 42 w 135"/>
                <a:gd name="T1" fmla="*/ 32 h 43"/>
                <a:gd name="T2" fmla="*/ 86 w 135"/>
                <a:gd name="T3" fmla="*/ 40 h 43"/>
                <a:gd name="T4" fmla="*/ 135 w 135"/>
                <a:gd name="T5" fmla="*/ 23 h 43"/>
                <a:gd name="T6" fmla="*/ 77 w 135"/>
                <a:gd name="T7" fmla="*/ 15 h 43"/>
                <a:gd name="T8" fmla="*/ 20 w 135"/>
                <a:gd name="T9" fmla="*/ 3 h 43"/>
                <a:gd name="T10" fmla="*/ 0 w 135"/>
                <a:gd name="T11" fmla="*/ 30 h 43"/>
                <a:gd name="T12" fmla="*/ 42 w 135"/>
                <a:gd name="T13" fmla="*/ 32 h 43"/>
              </a:gdLst>
              <a:ahLst/>
              <a:cxnLst>
                <a:cxn ang="0">
                  <a:pos x="T0" y="T1"/>
                </a:cxn>
                <a:cxn ang="0">
                  <a:pos x="T2" y="T3"/>
                </a:cxn>
                <a:cxn ang="0">
                  <a:pos x="T4" y="T5"/>
                </a:cxn>
                <a:cxn ang="0">
                  <a:pos x="T6" y="T7"/>
                </a:cxn>
                <a:cxn ang="0">
                  <a:pos x="T8" y="T9"/>
                </a:cxn>
                <a:cxn ang="0">
                  <a:pos x="T10" y="T11"/>
                </a:cxn>
                <a:cxn ang="0">
                  <a:pos x="T12" y="T13"/>
                </a:cxn>
              </a:cxnLst>
              <a:rect l="0" t="0" r="r" b="b"/>
              <a:pathLst>
                <a:path w="135" h="43">
                  <a:moveTo>
                    <a:pt x="42" y="32"/>
                  </a:moveTo>
                  <a:cubicBezTo>
                    <a:pt x="52" y="34"/>
                    <a:pt x="70" y="43"/>
                    <a:pt x="86" y="40"/>
                  </a:cubicBezTo>
                  <a:cubicBezTo>
                    <a:pt x="103" y="37"/>
                    <a:pt x="135" y="23"/>
                    <a:pt x="135" y="23"/>
                  </a:cubicBezTo>
                  <a:cubicBezTo>
                    <a:pt x="116" y="27"/>
                    <a:pt x="96" y="21"/>
                    <a:pt x="77" y="15"/>
                  </a:cubicBezTo>
                  <a:cubicBezTo>
                    <a:pt x="58" y="9"/>
                    <a:pt x="40" y="0"/>
                    <a:pt x="20" y="3"/>
                  </a:cubicBezTo>
                  <a:cubicBezTo>
                    <a:pt x="0" y="30"/>
                    <a:pt x="0" y="30"/>
                    <a:pt x="0" y="30"/>
                  </a:cubicBezTo>
                  <a:cubicBezTo>
                    <a:pt x="0" y="30"/>
                    <a:pt x="32" y="30"/>
                    <a:pt x="42" y="32"/>
                  </a:cubicBezTo>
                  <a:close/>
                </a:path>
              </a:pathLst>
            </a:custGeom>
            <a:solidFill>
              <a:srgbClr val="3231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70" name="Freeform 1760"/>
            <p:cNvSpPr>
              <a:spLocks/>
            </p:cNvSpPr>
            <p:nvPr/>
          </p:nvSpPr>
          <p:spPr bwMode="auto">
            <a:xfrm>
              <a:off x="2178050" y="6021388"/>
              <a:ext cx="755650" cy="309563"/>
            </a:xfrm>
            <a:custGeom>
              <a:avLst/>
              <a:gdLst>
                <a:gd name="T0" fmla="*/ 57 w 204"/>
                <a:gd name="T1" fmla="*/ 82 h 84"/>
                <a:gd name="T2" fmla="*/ 153 w 204"/>
                <a:gd name="T3" fmla="*/ 71 h 84"/>
                <a:gd name="T4" fmla="*/ 202 w 204"/>
                <a:gd name="T5" fmla="*/ 39 h 84"/>
                <a:gd name="T6" fmla="*/ 198 w 204"/>
                <a:gd name="T7" fmla="*/ 19 h 84"/>
                <a:gd name="T8" fmla="*/ 183 w 204"/>
                <a:gd name="T9" fmla="*/ 11 h 84"/>
                <a:gd name="T10" fmla="*/ 165 w 204"/>
                <a:gd name="T11" fmla="*/ 9 h 84"/>
                <a:gd name="T12" fmla="*/ 106 w 204"/>
                <a:gd name="T13" fmla="*/ 0 h 84"/>
                <a:gd name="T14" fmla="*/ 107 w 204"/>
                <a:gd name="T15" fmla="*/ 11 h 84"/>
                <a:gd name="T16" fmla="*/ 64 w 204"/>
                <a:gd name="T17" fmla="*/ 39 h 84"/>
                <a:gd name="T18" fmla="*/ 12 w 204"/>
                <a:gd name="T19" fmla="*/ 31 h 84"/>
                <a:gd name="T20" fmla="*/ 4 w 204"/>
                <a:gd name="T21" fmla="*/ 27 h 84"/>
                <a:gd name="T22" fmla="*/ 0 w 204"/>
                <a:gd name="T23" fmla="*/ 63 h 84"/>
                <a:gd name="T24" fmla="*/ 23 w 204"/>
                <a:gd name="T25" fmla="*/ 76 h 84"/>
                <a:gd name="T26" fmla="*/ 57 w 204"/>
                <a:gd name="T27" fmla="*/ 8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84">
                  <a:moveTo>
                    <a:pt x="57" y="82"/>
                  </a:moveTo>
                  <a:cubicBezTo>
                    <a:pt x="89" y="84"/>
                    <a:pt x="123" y="84"/>
                    <a:pt x="153" y="71"/>
                  </a:cubicBezTo>
                  <a:cubicBezTo>
                    <a:pt x="171" y="64"/>
                    <a:pt x="187" y="52"/>
                    <a:pt x="202" y="39"/>
                  </a:cubicBezTo>
                  <a:cubicBezTo>
                    <a:pt x="204" y="32"/>
                    <a:pt x="203" y="25"/>
                    <a:pt x="198" y="19"/>
                  </a:cubicBezTo>
                  <a:cubicBezTo>
                    <a:pt x="194" y="15"/>
                    <a:pt x="189" y="12"/>
                    <a:pt x="183" y="11"/>
                  </a:cubicBezTo>
                  <a:cubicBezTo>
                    <a:pt x="177" y="10"/>
                    <a:pt x="171" y="10"/>
                    <a:pt x="165" y="9"/>
                  </a:cubicBezTo>
                  <a:cubicBezTo>
                    <a:pt x="145" y="9"/>
                    <a:pt x="125" y="5"/>
                    <a:pt x="106" y="0"/>
                  </a:cubicBezTo>
                  <a:cubicBezTo>
                    <a:pt x="106" y="3"/>
                    <a:pt x="106" y="7"/>
                    <a:pt x="107" y="11"/>
                  </a:cubicBezTo>
                  <a:cubicBezTo>
                    <a:pt x="98" y="26"/>
                    <a:pt x="82" y="36"/>
                    <a:pt x="64" y="39"/>
                  </a:cubicBezTo>
                  <a:cubicBezTo>
                    <a:pt x="46" y="42"/>
                    <a:pt x="28" y="38"/>
                    <a:pt x="12" y="31"/>
                  </a:cubicBezTo>
                  <a:cubicBezTo>
                    <a:pt x="9" y="30"/>
                    <a:pt x="7" y="29"/>
                    <a:pt x="4" y="27"/>
                  </a:cubicBezTo>
                  <a:cubicBezTo>
                    <a:pt x="2" y="39"/>
                    <a:pt x="1" y="51"/>
                    <a:pt x="0" y="63"/>
                  </a:cubicBezTo>
                  <a:cubicBezTo>
                    <a:pt x="7" y="69"/>
                    <a:pt x="14" y="73"/>
                    <a:pt x="23" y="76"/>
                  </a:cubicBezTo>
                  <a:cubicBezTo>
                    <a:pt x="34" y="80"/>
                    <a:pt x="45" y="81"/>
                    <a:pt x="57" y="82"/>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71" name="Freeform 1761"/>
            <p:cNvSpPr>
              <a:spLocks/>
            </p:cNvSpPr>
            <p:nvPr/>
          </p:nvSpPr>
          <p:spPr bwMode="auto">
            <a:xfrm>
              <a:off x="2178050" y="6164263"/>
              <a:ext cx="749300" cy="233363"/>
            </a:xfrm>
            <a:custGeom>
              <a:avLst/>
              <a:gdLst>
                <a:gd name="T0" fmla="*/ 153 w 202"/>
                <a:gd name="T1" fmla="*/ 32 h 63"/>
                <a:gd name="T2" fmla="*/ 57 w 202"/>
                <a:gd name="T3" fmla="*/ 43 h 63"/>
                <a:gd name="T4" fmla="*/ 23 w 202"/>
                <a:gd name="T5" fmla="*/ 37 h 63"/>
                <a:gd name="T6" fmla="*/ 0 w 202"/>
                <a:gd name="T7" fmla="*/ 24 h 63"/>
                <a:gd name="T8" fmla="*/ 0 w 202"/>
                <a:gd name="T9" fmla="*/ 37 h 63"/>
                <a:gd name="T10" fmla="*/ 3 w 202"/>
                <a:gd name="T11" fmla="*/ 50 h 63"/>
                <a:gd name="T12" fmla="*/ 12 w 202"/>
                <a:gd name="T13" fmla="*/ 58 h 63"/>
                <a:gd name="T14" fmla="*/ 39 w 202"/>
                <a:gd name="T15" fmla="*/ 63 h 63"/>
                <a:gd name="T16" fmla="*/ 67 w 202"/>
                <a:gd name="T17" fmla="*/ 60 h 63"/>
                <a:gd name="T18" fmla="*/ 67 w 202"/>
                <a:gd name="T19" fmla="*/ 50 h 63"/>
                <a:gd name="T20" fmla="*/ 129 w 202"/>
                <a:gd name="T21" fmla="*/ 46 h 63"/>
                <a:gd name="T22" fmla="*/ 177 w 202"/>
                <a:gd name="T23" fmla="*/ 29 h 63"/>
                <a:gd name="T24" fmla="*/ 199 w 202"/>
                <a:gd name="T25" fmla="*/ 9 h 63"/>
                <a:gd name="T26" fmla="*/ 202 w 202"/>
                <a:gd name="T27" fmla="*/ 0 h 63"/>
                <a:gd name="T28" fmla="*/ 153 w 202"/>
                <a:gd name="T29" fmla="*/ 3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63">
                  <a:moveTo>
                    <a:pt x="153" y="32"/>
                  </a:moveTo>
                  <a:cubicBezTo>
                    <a:pt x="123" y="45"/>
                    <a:pt x="89" y="45"/>
                    <a:pt x="57" y="43"/>
                  </a:cubicBezTo>
                  <a:cubicBezTo>
                    <a:pt x="45" y="42"/>
                    <a:pt x="34" y="41"/>
                    <a:pt x="23" y="37"/>
                  </a:cubicBezTo>
                  <a:cubicBezTo>
                    <a:pt x="14" y="34"/>
                    <a:pt x="7" y="30"/>
                    <a:pt x="0" y="24"/>
                  </a:cubicBezTo>
                  <a:cubicBezTo>
                    <a:pt x="0" y="28"/>
                    <a:pt x="0" y="33"/>
                    <a:pt x="0" y="37"/>
                  </a:cubicBezTo>
                  <a:cubicBezTo>
                    <a:pt x="0" y="41"/>
                    <a:pt x="1" y="46"/>
                    <a:pt x="3" y="50"/>
                  </a:cubicBezTo>
                  <a:cubicBezTo>
                    <a:pt x="5" y="53"/>
                    <a:pt x="9" y="56"/>
                    <a:pt x="12" y="58"/>
                  </a:cubicBezTo>
                  <a:cubicBezTo>
                    <a:pt x="20" y="62"/>
                    <a:pt x="30" y="63"/>
                    <a:pt x="39" y="63"/>
                  </a:cubicBezTo>
                  <a:cubicBezTo>
                    <a:pt x="48" y="63"/>
                    <a:pt x="58" y="62"/>
                    <a:pt x="67" y="60"/>
                  </a:cubicBezTo>
                  <a:cubicBezTo>
                    <a:pt x="67" y="50"/>
                    <a:pt x="67" y="50"/>
                    <a:pt x="67" y="50"/>
                  </a:cubicBezTo>
                  <a:cubicBezTo>
                    <a:pt x="88" y="47"/>
                    <a:pt x="108" y="50"/>
                    <a:pt x="129" y="46"/>
                  </a:cubicBezTo>
                  <a:cubicBezTo>
                    <a:pt x="146" y="44"/>
                    <a:pt x="162" y="37"/>
                    <a:pt x="177" y="29"/>
                  </a:cubicBezTo>
                  <a:cubicBezTo>
                    <a:pt x="185" y="23"/>
                    <a:pt x="194" y="17"/>
                    <a:pt x="199" y="9"/>
                  </a:cubicBezTo>
                  <a:cubicBezTo>
                    <a:pt x="200" y="6"/>
                    <a:pt x="202" y="3"/>
                    <a:pt x="202" y="0"/>
                  </a:cubicBezTo>
                  <a:cubicBezTo>
                    <a:pt x="187" y="13"/>
                    <a:pt x="171" y="25"/>
                    <a:pt x="153" y="32"/>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72" name="Freeform 1762"/>
            <p:cNvSpPr>
              <a:spLocks/>
            </p:cNvSpPr>
            <p:nvPr/>
          </p:nvSpPr>
          <p:spPr bwMode="auto">
            <a:xfrm>
              <a:off x="2100263" y="1817688"/>
              <a:ext cx="500062" cy="627063"/>
            </a:xfrm>
            <a:custGeom>
              <a:avLst/>
              <a:gdLst>
                <a:gd name="T0" fmla="*/ 135 w 135"/>
                <a:gd name="T1" fmla="*/ 42 h 170"/>
                <a:gd name="T2" fmla="*/ 126 w 135"/>
                <a:gd name="T3" fmla="*/ 4 h 170"/>
                <a:gd name="T4" fmla="*/ 124 w 135"/>
                <a:gd name="T5" fmla="*/ 0 h 170"/>
                <a:gd name="T6" fmla="*/ 117 w 135"/>
                <a:gd name="T7" fmla="*/ 62 h 170"/>
                <a:gd name="T8" fmla="*/ 117 w 135"/>
                <a:gd name="T9" fmla="*/ 72 h 170"/>
                <a:gd name="T10" fmla="*/ 109 w 135"/>
                <a:gd name="T11" fmla="*/ 77 h 170"/>
                <a:gd name="T12" fmla="*/ 101 w 135"/>
                <a:gd name="T13" fmla="*/ 64 h 170"/>
                <a:gd name="T14" fmla="*/ 84 w 135"/>
                <a:gd name="T15" fmla="*/ 61 h 170"/>
                <a:gd name="T16" fmla="*/ 74 w 135"/>
                <a:gd name="T17" fmla="*/ 77 h 170"/>
                <a:gd name="T18" fmla="*/ 72 w 135"/>
                <a:gd name="T19" fmla="*/ 95 h 170"/>
                <a:gd name="T20" fmla="*/ 66 w 135"/>
                <a:gd name="T21" fmla="*/ 113 h 170"/>
                <a:gd name="T22" fmla="*/ 35 w 135"/>
                <a:gd name="T23" fmla="*/ 122 h 170"/>
                <a:gd name="T24" fmla="*/ 10 w 135"/>
                <a:gd name="T25" fmla="*/ 117 h 170"/>
                <a:gd name="T26" fmla="*/ 2 w 135"/>
                <a:gd name="T27" fmla="*/ 112 h 170"/>
                <a:gd name="T28" fmla="*/ 1 w 135"/>
                <a:gd name="T29" fmla="*/ 140 h 170"/>
                <a:gd name="T30" fmla="*/ 1 w 135"/>
                <a:gd name="T31" fmla="*/ 140 h 170"/>
                <a:gd name="T32" fmla="*/ 94 w 135"/>
                <a:gd name="T33" fmla="*/ 170 h 170"/>
                <a:gd name="T34" fmla="*/ 94 w 135"/>
                <a:gd name="T35" fmla="*/ 147 h 170"/>
                <a:gd name="T36" fmla="*/ 96 w 135"/>
                <a:gd name="T37" fmla="*/ 138 h 170"/>
                <a:gd name="T38" fmla="*/ 106 w 135"/>
                <a:gd name="T39" fmla="*/ 136 h 170"/>
                <a:gd name="T40" fmla="*/ 125 w 135"/>
                <a:gd name="T41" fmla="*/ 121 h 170"/>
                <a:gd name="T42" fmla="*/ 131 w 135"/>
                <a:gd name="T43" fmla="*/ 96 h 170"/>
                <a:gd name="T44" fmla="*/ 135 w 135"/>
                <a:gd name="T45" fmla="*/ 4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5" h="170">
                  <a:moveTo>
                    <a:pt x="135" y="42"/>
                  </a:moveTo>
                  <a:cubicBezTo>
                    <a:pt x="134" y="29"/>
                    <a:pt x="132" y="16"/>
                    <a:pt x="126" y="4"/>
                  </a:cubicBezTo>
                  <a:cubicBezTo>
                    <a:pt x="126" y="3"/>
                    <a:pt x="125" y="2"/>
                    <a:pt x="124" y="0"/>
                  </a:cubicBezTo>
                  <a:cubicBezTo>
                    <a:pt x="123" y="21"/>
                    <a:pt x="117" y="41"/>
                    <a:pt x="117" y="62"/>
                  </a:cubicBezTo>
                  <a:cubicBezTo>
                    <a:pt x="118" y="66"/>
                    <a:pt x="118" y="69"/>
                    <a:pt x="117" y="72"/>
                  </a:cubicBezTo>
                  <a:cubicBezTo>
                    <a:pt x="115" y="75"/>
                    <a:pt x="112" y="78"/>
                    <a:pt x="109" y="77"/>
                  </a:cubicBezTo>
                  <a:cubicBezTo>
                    <a:pt x="103" y="76"/>
                    <a:pt x="103" y="69"/>
                    <a:pt x="101" y="64"/>
                  </a:cubicBezTo>
                  <a:cubicBezTo>
                    <a:pt x="97" y="59"/>
                    <a:pt x="89" y="58"/>
                    <a:pt x="84" y="61"/>
                  </a:cubicBezTo>
                  <a:cubicBezTo>
                    <a:pt x="78" y="65"/>
                    <a:pt x="75" y="71"/>
                    <a:pt x="74" y="77"/>
                  </a:cubicBezTo>
                  <a:cubicBezTo>
                    <a:pt x="73" y="83"/>
                    <a:pt x="73" y="89"/>
                    <a:pt x="72" y="95"/>
                  </a:cubicBezTo>
                  <a:cubicBezTo>
                    <a:pt x="71" y="102"/>
                    <a:pt x="70" y="108"/>
                    <a:pt x="66" y="113"/>
                  </a:cubicBezTo>
                  <a:cubicBezTo>
                    <a:pt x="59" y="121"/>
                    <a:pt x="46" y="122"/>
                    <a:pt x="35" y="122"/>
                  </a:cubicBezTo>
                  <a:cubicBezTo>
                    <a:pt x="26" y="122"/>
                    <a:pt x="17" y="121"/>
                    <a:pt x="10" y="117"/>
                  </a:cubicBezTo>
                  <a:cubicBezTo>
                    <a:pt x="7" y="116"/>
                    <a:pt x="4" y="114"/>
                    <a:pt x="2" y="112"/>
                  </a:cubicBezTo>
                  <a:cubicBezTo>
                    <a:pt x="0" y="121"/>
                    <a:pt x="1" y="130"/>
                    <a:pt x="1" y="140"/>
                  </a:cubicBezTo>
                  <a:cubicBezTo>
                    <a:pt x="1" y="140"/>
                    <a:pt x="1" y="140"/>
                    <a:pt x="1" y="140"/>
                  </a:cubicBezTo>
                  <a:cubicBezTo>
                    <a:pt x="12" y="139"/>
                    <a:pt x="45" y="139"/>
                    <a:pt x="94" y="170"/>
                  </a:cubicBezTo>
                  <a:cubicBezTo>
                    <a:pt x="94" y="163"/>
                    <a:pt x="94" y="155"/>
                    <a:pt x="94" y="147"/>
                  </a:cubicBezTo>
                  <a:cubicBezTo>
                    <a:pt x="93" y="144"/>
                    <a:pt x="93" y="140"/>
                    <a:pt x="96" y="138"/>
                  </a:cubicBezTo>
                  <a:cubicBezTo>
                    <a:pt x="98" y="136"/>
                    <a:pt x="102" y="136"/>
                    <a:pt x="106" y="136"/>
                  </a:cubicBezTo>
                  <a:cubicBezTo>
                    <a:pt x="114" y="135"/>
                    <a:pt x="121" y="128"/>
                    <a:pt x="125" y="121"/>
                  </a:cubicBezTo>
                  <a:cubicBezTo>
                    <a:pt x="128" y="113"/>
                    <a:pt x="130" y="104"/>
                    <a:pt x="131" y="96"/>
                  </a:cubicBezTo>
                  <a:cubicBezTo>
                    <a:pt x="133" y="78"/>
                    <a:pt x="135" y="60"/>
                    <a:pt x="135" y="42"/>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73" name="Freeform 1763"/>
            <p:cNvSpPr>
              <a:spLocks/>
            </p:cNvSpPr>
            <p:nvPr/>
          </p:nvSpPr>
          <p:spPr bwMode="auto">
            <a:xfrm>
              <a:off x="2038350" y="2305050"/>
              <a:ext cx="425450" cy="165100"/>
            </a:xfrm>
            <a:custGeom>
              <a:avLst/>
              <a:gdLst>
                <a:gd name="T0" fmla="*/ 14 w 115"/>
                <a:gd name="T1" fmla="*/ 9 h 45"/>
                <a:gd name="T2" fmla="*/ 0 w 115"/>
                <a:gd name="T3" fmla="*/ 21 h 45"/>
                <a:gd name="T4" fmla="*/ 57 w 115"/>
                <a:gd name="T5" fmla="*/ 33 h 45"/>
                <a:gd name="T6" fmla="*/ 115 w 115"/>
                <a:gd name="T7" fmla="*/ 41 h 45"/>
                <a:gd name="T8" fmla="*/ 14 w 115"/>
                <a:gd name="T9" fmla="*/ 9 h 45"/>
              </a:gdLst>
              <a:ahLst/>
              <a:cxnLst>
                <a:cxn ang="0">
                  <a:pos x="T0" y="T1"/>
                </a:cxn>
                <a:cxn ang="0">
                  <a:pos x="T2" y="T3"/>
                </a:cxn>
                <a:cxn ang="0">
                  <a:pos x="T4" y="T5"/>
                </a:cxn>
                <a:cxn ang="0">
                  <a:pos x="T6" y="T7"/>
                </a:cxn>
                <a:cxn ang="0">
                  <a:pos x="T8" y="T9"/>
                </a:cxn>
              </a:cxnLst>
              <a:rect l="0" t="0" r="r" b="b"/>
              <a:pathLst>
                <a:path w="115" h="45">
                  <a:moveTo>
                    <a:pt x="14" y="9"/>
                  </a:moveTo>
                  <a:cubicBezTo>
                    <a:pt x="0" y="21"/>
                    <a:pt x="0" y="21"/>
                    <a:pt x="0" y="21"/>
                  </a:cubicBezTo>
                  <a:cubicBezTo>
                    <a:pt x="20" y="18"/>
                    <a:pt x="38" y="27"/>
                    <a:pt x="57" y="33"/>
                  </a:cubicBezTo>
                  <a:cubicBezTo>
                    <a:pt x="76" y="39"/>
                    <a:pt x="96" y="45"/>
                    <a:pt x="115" y="41"/>
                  </a:cubicBezTo>
                  <a:cubicBezTo>
                    <a:pt x="52" y="0"/>
                    <a:pt x="14" y="9"/>
                    <a:pt x="14" y="9"/>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74" name="Freeform 1764"/>
            <p:cNvSpPr>
              <a:spLocks/>
            </p:cNvSpPr>
            <p:nvPr/>
          </p:nvSpPr>
          <p:spPr bwMode="auto">
            <a:xfrm>
              <a:off x="1993900" y="1655763"/>
              <a:ext cx="569912" cy="611188"/>
            </a:xfrm>
            <a:custGeom>
              <a:avLst/>
              <a:gdLst>
                <a:gd name="T0" fmla="*/ 64 w 154"/>
                <a:gd name="T1" fmla="*/ 166 h 166"/>
                <a:gd name="T2" fmla="*/ 39 w 154"/>
                <a:gd name="T3" fmla="*/ 161 h 166"/>
                <a:gd name="T4" fmla="*/ 19 w 154"/>
                <a:gd name="T5" fmla="*/ 142 h 166"/>
                <a:gd name="T6" fmla="*/ 12 w 154"/>
                <a:gd name="T7" fmla="*/ 55 h 166"/>
                <a:gd name="T8" fmla="*/ 81 w 154"/>
                <a:gd name="T9" fmla="*/ 3 h 166"/>
                <a:gd name="T10" fmla="*/ 131 w 154"/>
                <a:gd name="T11" fmla="*/ 7 h 166"/>
                <a:gd name="T12" fmla="*/ 147 w 154"/>
                <a:gd name="T13" fmla="*/ 15 h 166"/>
                <a:gd name="T14" fmla="*/ 153 w 154"/>
                <a:gd name="T15" fmla="*/ 36 h 166"/>
                <a:gd name="T16" fmla="*/ 146 w 154"/>
                <a:gd name="T17" fmla="*/ 106 h 166"/>
                <a:gd name="T18" fmla="*/ 146 w 154"/>
                <a:gd name="T19" fmla="*/ 116 h 166"/>
                <a:gd name="T20" fmla="*/ 138 w 154"/>
                <a:gd name="T21" fmla="*/ 121 h 166"/>
                <a:gd name="T22" fmla="*/ 130 w 154"/>
                <a:gd name="T23" fmla="*/ 108 h 166"/>
                <a:gd name="T24" fmla="*/ 113 w 154"/>
                <a:gd name="T25" fmla="*/ 105 h 166"/>
                <a:gd name="T26" fmla="*/ 103 w 154"/>
                <a:gd name="T27" fmla="*/ 121 h 166"/>
                <a:gd name="T28" fmla="*/ 101 w 154"/>
                <a:gd name="T29" fmla="*/ 139 h 166"/>
                <a:gd name="T30" fmla="*/ 95 w 154"/>
                <a:gd name="T31" fmla="*/ 157 h 166"/>
                <a:gd name="T32" fmla="*/ 64 w 154"/>
                <a:gd name="T33"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66">
                  <a:moveTo>
                    <a:pt x="64" y="166"/>
                  </a:moveTo>
                  <a:cubicBezTo>
                    <a:pt x="55" y="166"/>
                    <a:pt x="46" y="165"/>
                    <a:pt x="39" y="161"/>
                  </a:cubicBezTo>
                  <a:cubicBezTo>
                    <a:pt x="30" y="157"/>
                    <a:pt x="24" y="150"/>
                    <a:pt x="19" y="142"/>
                  </a:cubicBezTo>
                  <a:cubicBezTo>
                    <a:pt x="2" y="117"/>
                    <a:pt x="0" y="83"/>
                    <a:pt x="12" y="55"/>
                  </a:cubicBezTo>
                  <a:cubicBezTo>
                    <a:pt x="24" y="28"/>
                    <a:pt x="51" y="7"/>
                    <a:pt x="81" y="3"/>
                  </a:cubicBezTo>
                  <a:cubicBezTo>
                    <a:pt x="97" y="0"/>
                    <a:pt x="115" y="2"/>
                    <a:pt x="131" y="7"/>
                  </a:cubicBezTo>
                  <a:cubicBezTo>
                    <a:pt x="137" y="8"/>
                    <a:pt x="143" y="10"/>
                    <a:pt x="147" y="15"/>
                  </a:cubicBezTo>
                  <a:cubicBezTo>
                    <a:pt x="152" y="21"/>
                    <a:pt x="153" y="29"/>
                    <a:pt x="153" y="36"/>
                  </a:cubicBezTo>
                  <a:cubicBezTo>
                    <a:pt x="154" y="60"/>
                    <a:pt x="146" y="83"/>
                    <a:pt x="146" y="106"/>
                  </a:cubicBezTo>
                  <a:cubicBezTo>
                    <a:pt x="147" y="110"/>
                    <a:pt x="147" y="113"/>
                    <a:pt x="146" y="116"/>
                  </a:cubicBezTo>
                  <a:cubicBezTo>
                    <a:pt x="144" y="119"/>
                    <a:pt x="141" y="122"/>
                    <a:pt x="138" y="121"/>
                  </a:cubicBezTo>
                  <a:cubicBezTo>
                    <a:pt x="132" y="120"/>
                    <a:pt x="132" y="113"/>
                    <a:pt x="130" y="108"/>
                  </a:cubicBezTo>
                  <a:cubicBezTo>
                    <a:pt x="126" y="103"/>
                    <a:pt x="118" y="102"/>
                    <a:pt x="113" y="105"/>
                  </a:cubicBezTo>
                  <a:cubicBezTo>
                    <a:pt x="107" y="109"/>
                    <a:pt x="104" y="115"/>
                    <a:pt x="103" y="121"/>
                  </a:cubicBezTo>
                  <a:cubicBezTo>
                    <a:pt x="102" y="127"/>
                    <a:pt x="102" y="133"/>
                    <a:pt x="101" y="139"/>
                  </a:cubicBezTo>
                  <a:cubicBezTo>
                    <a:pt x="100" y="146"/>
                    <a:pt x="99" y="152"/>
                    <a:pt x="95" y="157"/>
                  </a:cubicBezTo>
                  <a:cubicBezTo>
                    <a:pt x="88" y="165"/>
                    <a:pt x="75" y="166"/>
                    <a:pt x="64" y="166"/>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75" name="Freeform 1765"/>
            <p:cNvSpPr>
              <a:spLocks/>
            </p:cNvSpPr>
            <p:nvPr/>
          </p:nvSpPr>
          <p:spPr bwMode="auto">
            <a:xfrm>
              <a:off x="1738313" y="414338"/>
              <a:ext cx="333375" cy="650875"/>
            </a:xfrm>
            <a:custGeom>
              <a:avLst/>
              <a:gdLst>
                <a:gd name="T0" fmla="*/ 37 w 90"/>
                <a:gd name="T1" fmla="*/ 172 h 176"/>
                <a:gd name="T2" fmla="*/ 28 w 90"/>
                <a:gd name="T3" fmla="*/ 151 h 176"/>
                <a:gd name="T4" fmla="*/ 5 w 90"/>
                <a:gd name="T5" fmla="*/ 86 h 176"/>
                <a:gd name="T6" fmla="*/ 3 w 90"/>
                <a:gd name="T7" fmla="*/ 57 h 176"/>
                <a:gd name="T8" fmla="*/ 26 w 90"/>
                <a:gd name="T9" fmla="*/ 23 h 176"/>
                <a:gd name="T10" fmla="*/ 29 w 90"/>
                <a:gd name="T11" fmla="*/ 13 h 176"/>
                <a:gd name="T12" fmla="*/ 33 w 90"/>
                <a:gd name="T13" fmla="*/ 4 h 176"/>
                <a:gd name="T14" fmla="*/ 43 w 90"/>
                <a:gd name="T15" fmla="*/ 1 h 176"/>
                <a:gd name="T16" fmla="*/ 46 w 90"/>
                <a:gd name="T17" fmla="*/ 9 h 176"/>
                <a:gd name="T18" fmla="*/ 57 w 90"/>
                <a:gd name="T19" fmla="*/ 18 h 176"/>
                <a:gd name="T20" fmla="*/ 55 w 90"/>
                <a:gd name="T21" fmla="*/ 32 h 176"/>
                <a:gd name="T22" fmla="*/ 48 w 90"/>
                <a:gd name="T23" fmla="*/ 46 h 176"/>
                <a:gd name="T24" fmla="*/ 55 w 90"/>
                <a:gd name="T25" fmla="*/ 82 h 176"/>
                <a:gd name="T26" fmla="*/ 67 w 90"/>
                <a:gd name="T27" fmla="*/ 85 h 176"/>
                <a:gd name="T28" fmla="*/ 70 w 90"/>
                <a:gd name="T29" fmla="*/ 77 h 176"/>
                <a:gd name="T30" fmla="*/ 68 w 90"/>
                <a:gd name="T31" fmla="*/ 69 h 176"/>
                <a:gd name="T32" fmla="*/ 68 w 90"/>
                <a:gd name="T33" fmla="*/ 51 h 176"/>
                <a:gd name="T34" fmla="*/ 74 w 90"/>
                <a:gd name="T35" fmla="*/ 43 h 176"/>
                <a:gd name="T36" fmla="*/ 83 w 90"/>
                <a:gd name="T37" fmla="*/ 42 h 176"/>
                <a:gd name="T38" fmla="*/ 87 w 90"/>
                <a:gd name="T39" fmla="*/ 50 h 176"/>
                <a:gd name="T40" fmla="*/ 86 w 90"/>
                <a:gd name="T41" fmla="*/ 59 h 176"/>
                <a:gd name="T42" fmla="*/ 89 w 90"/>
                <a:gd name="T43" fmla="*/ 112 h 176"/>
                <a:gd name="T44" fmla="*/ 76 w 90"/>
                <a:gd name="T45" fmla="*/ 176 h 176"/>
                <a:gd name="T46" fmla="*/ 37 w 90"/>
                <a:gd name="T47" fmla="*/ 17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0" h="176">
                  <a:moveTo>
                    <a:pt x="37" y="172"/>
                  </a:moveTo>
                  <a:cubicBezTo>
                    <a:pt x="36" y="164"/>
                    <a:pt x="31" y="157"/>
                    <a:pt x="28" y="151"/>
                  </a:cubicBezTo>
                  <a:cubicBezTo>
                    <a:pt x="17" y="130"/>
                    <a:pt x="10" y="108"/>
                    <a:pt x="5" y="86"/>
                  </a:cubicBezTo>
                  <a:cubicBezTo>
                    <a:pt x="2" y="76"/>
                    <a:pt x="0" y="66"/>
                    <a:pt x="3" y="57"/>
                  </a:cubicBezTo>
                  <a:cubicBezTo>
                    <a:pt x="7" y="44"/>
                    <a:pt x="22" y="36"/>
                    <a:pt x="26" y="23"/>
                  </a:cubicBezTo>
                  <a:cubicBezTo>
                    <a:pt x="27" y="19"/>
                    <a:pt x="28" y="16"/>
                    <a:pt x="29" y="13"/>
                  </a:cubicBezTo>
                  <a:cubicBezTo>
                    <a:pt x="30" y="9"/>
                    <a:pt x="31" y="6"/>
                    <a:pt x="33" y="4"/>
                  </a:cubicBezTo>
                  <a:cubicBezTo>
                    <a:pt x="36" y="1"/>
                    <a:pt x="39" y="0"/>
                    <a:pt x="43" y="1"/>
                  </a:cubicBezTo>
                  <a:cubicBezTo>
                    <a:pt x="46" y="2"/>
                    <a:pt x="48" y="6"/>
                    <a:pt x="46" y="9"/>
                  </a:cubicBezTo>
                  <a:cubicBezTo>
                    <a:pt x="51" y="8"/>
                    <a:pt x="56" y="13"/>
                    <a:pt x="57" y="18"/>
                  </a:cubicBezTo>
                  <a:cubicBezTo>
                    <a:pt x="59" y="22"/>
                    <a:pt x="57" y="28"/>
                    <a:pt x="55" y="32"/>
                  </a:cubicBezTo>
                  <a:cubicBezTo>
                    <a:pt x="53" y="37"/>
                    <a:pt x="50" y="41"/>
                    <a:pt x="48" y="46"/>
                  </a:cubicBezTo>
                  <a:cubicBezTo>
                    <a:pt x="43" y="58"/>
                    <a:pt x="46" y="73"/>
                    <a:pt x="55" y="82"/>
                  </a:cubicBezTo>
                  <a:cubicBezTo>
                    <a:pt x="58" y="85"/>
                    <a:pt x="63" y="87"/>
                    <a:pt x="67" y="85"/>
                  </a:cubicBezTo>
                  <a:cubicBezTo>
                    <a:pt x="69" y="83"/>
                    <a:pt x="70" y="80"/>
                    <a:pt x="70" y="77"/>
                  </a:cubicBezTo>
                  <a:cubicBezTo>
                    <a:pt x="70" y="74"/>
                    <a:pt x="68" y="72"/>
                    <a:pt x="68" y="69"/>
                  </a:cubicBezTo>
                  <a:cubicBezTo>
                    <a:pt x="66" y="63"/>
                    <a:pt x="66" y="56"/>
                    <a:pt x="68" y="51"/>
                  </a:cubicBezTo>
                  <a:cubicBezTo>
                    <a:pt x="70" y="48"/>
                    <a:pt x="71" y="45"/>
                    <a:pt x="74" y="43"/>
                  </a:cubicBezTo>
                  <a:cubicBezTo>
                    <a:pt x="77" y="41"/>
                    <a:pt x="81" y="40"/>
                    <a:pt x="83" y="42"/>
                  </a:cubicBezTo>
                  <a:cubicBezTo>
                    <a:pt x="86" y="44"/>
                    <a:pt x="87" y="47"/>
                    <a:pt x="87" y="50"/>
                  </a:cubicBezTo>
                  <a:cubicBezTo>
                    <a:pt x="87" y="53"/>
                    <a:pt x="87" y="56"/>
                    <a:pt x="86" y="59"/>
                  </a:cubicBezTo>
                  <a:cubicBezTo>
                    <a:pt x="83" y="76"/>
                    <a:pt x="90" y="94"/>
                    <a:pt x="89" y="112"/>
                  </a:cubicBezTo>
                  <a:cubicBezTo>
                    <a:pt x="87" y="133"/>
                    <a:pt x="74" y="154"/>
                    <a:pt x="76" y="176"/>
                  </a:cubicBezTo>
                  <a:cubicBezTo>
                    <a:pt x="63" y="175"/>
                    <a:pt x="50" y="173"/>
                    <a:pt x="37" y="172"/>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76" name="Freeform 1766"/>
            <p:cNvSpPr>
              <a:spLocks/>
            </p:cNvSpPr>
            <p:nvPr/>
          </p:nvSpPr>
          <p:spPr bwMode="auto">
            <a:xfrm>
              <a:off x="1822450" y="1031875"/>
              <a:ext cx="227012" cy="61913"/>
            </a:xfrm>
            <a:custGeom>
              <a:avLst/>
              <a:gdLst>
                <a:gd name="T0" fmla="*/ 61 w 61"/>
                <a:gd name="T1" fmla="*/ 17 h 17"/>
                <a:gd name="T2" fmla="*/ 61 w 61"/>
                <a:gd name="T3" fmla="*/ 11 h 17"/>
                <a:gd name="T4" fmla="*/ 61 w 61"/>
                <a:gd name="T5" fmla="*/ 8 h 17"/>
                <a:gd name="T6" fmla="*/ 59 w 61"/>
                <a:gd name="T7" fmla="*/ 7 h 17"/>
                <a:gd name="T8" fmla="*/ 11 w 61"/>
                <a:gd name="T9" fmla="*/ 0 h 17"/>
                <a:gd name="T10" fmla="*/ 6 w 61"/>
                <a:gd name="T11" fmla="*/ 1 h 17"/>
                <a:gd name="T12" fmla="*/ 2 w 61"/>
                <a:gd name="T13" fmla="*/ 7 h 17"/>
                <a:gd name="T14" fmla="*/ 0 w 61"/>
                <a:gd name="T15" fmla="*/ 11 h 17"/>
                <a:gd name="T16" fmla="*/ 61 w 61"/>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7">
                  <a:moveTo>
                    <a:pt x="61" y="17"/>
                  </a:moveTo>
                  <a:cubicBezTo>
                    <a:pt x="61" y="15"/>
                    <a:pt x="61" y="13"/>
                    <a:pt x="61" y="11"/>
                  </a:cubicBezTo>
                  <a:cubicBezTo>
                    <a:pt x="61" y="10"/>
                    <a:pt x="61" y="9"/>
                    <a:pt x="61" y="8"/>
                  </a:cubicBezTo>
                  <a:cubicBezTo>
                    <a:pt x="60" y="7"/>
                    <a:pt x="60" y="7"/>
                    <a:pt x="59" y="7"/>
                  </a:cubicBezTo>
                  <a:cubicBezTo>
                    <a:pt x="44" y="2"/>
                    <a:pt x="27" y="0"/>
                    <a:pt x="11" y="0"/>
                  </a:cubicBezTo>
                  <a:cubicBezTo>
                    <a:pt x="9" y="0"/>
                    <a:pt x="7" y="0"/>
                    <a:pt x="6" y="1"/>
                  </a:cubicBezTo>
                  <a:cubicBezTo>
                    <a:pt x="4" y="2"/>
                    <a:pt x="2" y="5"/>
                    <a:pt x="2" y="7"/>
                  </a:cubicBezTo>
                  <a:cubicBezTo>
                    <a:pt x="1" y="9"/>
                    <a:pt x="1" y="10"/>
                    <a:pt x="0" y="11"/>
                  </a:cubicBezTo>
                  <a:cubicBezTo>
                    <a:pt x="20" y="7"/>
                    <a:pt x="42" y="8"/>
                    <a:pt x="61" y="17"/>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77" name="Freeform 1767"/>
            <p:cNvSpPr>
              <a:spLocks/>
            </p:cNvSpPr>
            <p:nvPr/>
          </p:nvSpPr>
          <p:spPr bwMode="auto">
            <a:xfrm>
              <a:off x="3127375" y="1065213"/>
              <a:ext cx="250825" cy="139700"/>
            </a:xfrm>
            <a:custGeom>
              <a:avLst/>
              <a:gdLst>
                <a:gd name="T0" fmla="*/ 34 w 68"/>
                <a:gd name="T1" fmla="*/ 24 h 38"/>
                <a:gd name="T2" fmla="*/ 64 w 68"/>
                <a:gd name="T3" fmla="*/ 38 h 38"/>
                <a:gd name="T4" fmla="*/ 66 w 68"/>
                <a:gd name="T5" fmla="*/ 35 h 38"/>
                <a:gd name="T6" fmla="*/ 66 w 68"/>
                <a:gd name="T7" fmla="*/ 23 h 38"/>
                <a:gd name="T8" fmla="*/ 59 w 68"/>
                <a:gd name="T9" fmla="*/ 18 h 38"/>
                <a:gd name="T10" fmla="*/ 7 w 68"/>
                <a:gd name="T11" fmla="*/ 1 h 38"/>
                <a:gd name="T12" fmla="*/ 3 w 68"/>
                <a:gd name="T13" fmla="*/ 1 h 38"/>
                <a:gd name="T14" fmla="*/ 2 w 68"/>
                <a:gd name="T15" fmla="*/ 3 h 38"/>
                <a:gd name="T16" fmla="*/ 0 w 68"/>
                <a:gd name="T17" fmla="*/ 9 h 38"/>
                <a:gd name="T18" fmla="*/ 0 w 68"/>
                <a:gd name="T19" fmla="*/ 12 h 38"/>
                <a:gd name="T20" fmla="*/ 34 w 68"/>
                <a:gd name="T21"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38">
                  <a:moveTo>
                    <a:pt x="34" y="24"/>
                  </a:moveTo>
                  <a:cubicBezTo>
                    <a:pt x="45" y="28"/>
                    <a:pt x="56" y="32"/>
                    <a:pt x="64" y="38"/>
                  </a:cubicBezTo>
                  <a:cubicBezTo>
                    <a:pt x="65" y="37"/>
                    <a:pt x="65" y="36"/>
                    <a:pt x="66" y="35"/>
                  </a:cubicBezTo>
                  <a:cubicBezTo>
                    <a:pt x="67" y="31"/>
                    <a:pt x="68" y="26"/>
                    <a:pt x="66" y="23"/>
                  </a:cubicBezTo>
                  <a:cubicBezTo>
                    <a:pt x="64" y="21"/>
                    <a:pt x="61" y="19"/>
                    <a:pt x="59" y="18"/>
                  </a:cubicBezTo>
                  <a:cubicBezTo>
                    <a:pt x="42" y="11"/>
                    <a:pt x="25" y="5"/>
                    <a:pt x="7" y="1"/>
                  </a:cubicBezTo>
                  <a:cubicBezTo>
                    <a:pt x="6" y="0"/>
                    <a:pt x="4" y="0"/>
                    <a:pt x="3" y="1"/>
                  </a:cubicBezTo>
                  <a:cubicBezTo>
                    <a:pt x="2" y="1"/>
                    <a:pt x="2" y="2"/>
                    <a:pt x="2" y="3"/>
                  </a:cubicBezTo>
                  <a:cubicBezTo>
                    <a:pt x="1" y="5"/>
                    <a:pt x="1" y="7"/>
                    <a:pt x="0" y="9"/>
                  </a:cubicBezTo>
                  <a:cubicBezTo>
                    <a:pt x="0" y="10"/>
                    <a:pt x="0" y="11"/>
                    <a:pt x="0" y="12"/>
                  </a:cubicBezTo>
                  <a:cubicBezTo>
                    <a:pt x="11" y="16"/>
                    <a:pt x="23" y="20"/>
                    <a:pt x="34" y="24"/>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78" name="Freeform 1768"/>
            <p:cNvSpPr>
              <a:spLocks/>
            </p:cNvSpPr>
            <p:nvPr/>
          </p:nvSpPr>
          <p:spPr bwMode="auto">
            <a:xfrm>
              <a:off x="2000250" y="1765300"/>
              <a:ext cx="727075" cy="339725"/>
            </a:xfrm>
            <a:custGeom>
              <a:avLst/>
              <a:gdLst>
                <a:gd name="T0" fmla="*/ 156 w 196"/>
                <a:gd name="T1" fmla="*/ 5 h 92"/>
                <a:gd name="T2" fmla="*/ 154 w 196"/>
                <a:gd name="T3" fmla="*/ 21 h 92"/>
                <a:gd name="T4" fmla="*/ 130 w 196"/>
                <a:gd name="T5" fmla="*/ 42 h 92"/>
                <a:gd name="T6" fmla="*/ 6 w 196"/>
                <a:gd name="T7" fmla="*/ 71 h 92"/>
                <a:gd name="T8" fmla="*/ 5 w 196"/>
                <a:gd name="T9" fmla="*/ 68 h 92"/>
                <a:gd name="T10" fmla="*/ 1 w 196"/>
                <a:gd name="T11" fmla="*/ 81 h 92"/>
                <a:gd name="T12" fmla="*/ 11 w 196"/>
                <a:gd name="T13" fmla="*/ 90 h 92"/>
                <a:gd name="T14" fmla="*/ 24 w 196"/>
                <a:gd name="T15" fmla="*/ 91 h 92"/>
                <a:gd name="T16" fmla="*/ 115 w 196"/>
                <a:gd name="T17" fmla="*/ 66 h 92"/>
                <a:gd name="T18" fmla="*/ 193 w 196"/>
                <a:gd name="T19" fmla="*/ 12 h 92"/>
                <a:gd name="T20" fmla="*/ 156 w 196"/>
                <a:gd name="T21" fmla="*/ 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92">
                  <a:moveTo>
                    <a:pt x="156" y="5"/>
                  </a:moveTo>
                  <a:cubicBezTo>
                    <a:pt x="157" y="10"/>
                    <a:pt x="156" y="16"/>
                    <a:pt x="154" y="21"/>
                  </a:cubicBezTo>
                  <a:cubicBezTo>
                    <a:pt x="150" y="31"/>
                    <a:pt x="139" y="37"/>
                    <a:pt x="130" y="42"/>
                  </a:cubicBezTo>
                  <a:cubicBezTo>
                    <a:pt x="91" y="61"/>
                    <a:pt x="49" y="77"/>
                    <a:pt x="6" y="71"/>
                  </a:cubicBezTo>
                  <a:cubicBezTo>
                    <a:pt x="6" y="70"/>
                    <a:pt x="5" y="69"/>
                    <a:pt x="5" y="68"/>
                  </a:cubicBezTo>
                  <a:cubicBezTo>
                    <a:pt x="2" y="72"/>
                    <a:pt x="0" y="77"/>
                    <a:pt x="1" y="81"/>
                  </a:cubicBezTo>
                  <a:cubicBezTo>
                    <a:pt x="3" y="85"/>
                    <a:pt x="7" y="89"/>
                    <a:pt x="11" y="90"/>
                  </a:cubicBezTo>
                  <a:cubicBezTo>
                    <a:pt x="15" y="92"/>
                    <a:pt x="20" y="92"/>
                    <a:pt x="24" y="91"/>
                  </a:cubicBezTo>
                  <a:cubicBezTo>
                    <a:pt x="56" y="90"/>
                    <a:pt x="87" y="81"/>
                    <a:pt x="115" y="66"/>
                  </a:cubicBezTo>
                  <a:cubicBezTo>
                    <a:pt x="144" y="52"/>
                    <a:pt x="196" y="44"/>
                    <a:pt x="193" y="12"/>
                  </a:cubicBezTo>
                  <a:cubicBezTo>
                    <a:pt x="192" y="0"/>
                    <a:pt x="169" y="4"/>
                    <a:pt x="156" y="5"/>
                  </a:cubicBezTo>
                  <a:close/>
                </a:path>
              </a:pathLst>
            </a:custGeom>
            <a:solidFill>
              <a:srgbClr val="FBB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79" name="Freeform 1769"/>
            <p:cNvSpPr>
              <a:spLocks/>
            </p:cNvSpPr>
            <p:nvPr/>
          </p:nvSpPr>
          <p:spPr bwMode="auto">
            <a:xfrm>
              <a:off x="1971675" y="1528763"/>
              <a:ext cx="622300" cy="520700"/>
            </a:xfrm>
            <a:custGeom>
              <a:avLst/>
              <a:gdLst>
                <a:gd name="T0" fmla="*/ 162 w 168"/>
                <a:gd name="T1" fmla="*/ 85 h 141"/>
                <a:gd name="T2" fmla="*/ 153 w 168"/>
                <a:gd name="T3" fmla="*/ 42 h 141"/>
                <a:gd name="T4" fmla="*/ 112 w 168"/>
                <a:gd name="T5" fmla="*/ 6 h 141"/>
                <a:gd name="T6" fmla="*/ 67 w 168"/>
                <a:gd name="T7" fmla="*/ 3 h 141"/>
                <a:gd name="T8" fmla="*/ 30 w 168"/>
                <a:gd name="T9" fmla="*/ 19 h 141"/>
                <a:gd name="T10" fmla="*/ 13 w 168"/>
                <a:gd name="T11" fmla="*/ 45 h 141"/>
                <a:gd name="T12" fmla="*/ 14 w 168"/>
                <a:gd name="T13" fmla="*/ 135 h 141"/>
                <a:gd name="T14" fmla="*/ 138 w 168"/>
                <a:gd name="T15" fmla="*/ 106 h 141"/>
                <a:gd name="T16" fmla="*/ 162 w 168"/>
                <a:gd name="T17" fmla="*/ 8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141">
                  <a:moveTo>
                    <a:pt x="162" y="85"/>
                  </a:moveTo>
                  <a:cubicBezTo>
                    <a:pt x="168" y="71"/>
                    <a:pt x="161" y="55"/>
                    <a:pt x="153" y="42"/>
                  </a:cubicBezTo>
                  <a:cubicBezTo>
                    <a:pt x="142" y="27"/>
                    <a:pt x="129" y="12"/>
                    <a:pt x="112" y="6"/>
                  </a:cubicBezTo>
                  <a:cubicBezTo>
                    <a:pt x="98" y="0"/>
                    <a:pt x="82" y="0"/>
                    <a:pt x="67" y="3"/>
                  </a:cubicBezTo>
                  <a:cubicBezTo>
                    <a:pt x="54" y="5"/>
                    <a:pt x="40" y="9"/>
                    <a:pt x="30" y="19"/>
                  </a:cubicBezTo>
                  <a:cubicBezTo>
                    <a:pt x="22" y="26"/>
                    <a:pt x="17" y="36"/>
                    <a:pt x="13" y="45"/>
                  </a:cubicBezTo>
                  <a:cubicBezTo>
                    <a:pt x="2" y="74"/>
                    <a:pt x="0" y="108"/>
                    <a:pt x="14" y="135"/>
                  </a:cubicBezTo>
                  <a:cubicBezTo>
                    <a:pt x="57" y="141"/>
                    <a:pt x="99" y="125"/>
                    <a:pt x="138" y="106"/>
                  </a:cubicBezTo>
                  <a:cubicBezTo>
                    <a:pt x="147" y="101"/>
                    <a:pt x="158" y="95"/>
                    <a:pt x="162" y="85"/>
                  </a:cubicBez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80" name="Freeform 1770"/>
            <p:cNvSpPr>
              <a:spLocks/>
            </p:cNvSpPr>
            <p:nvPr/>
          </p:nvSpPr>
          <p:spPr bwMode="auto">
            <a:xfrm>
              <a:off x="2174875" y="1533525"/>
              <a:ext cx="188912" cy="180975"/>
            </a:xfrm>
            <a:custGeom>
              <a:avLst/>
              <a:gdLst>
                <a:gd name="T0" fmla="*/ 1 w 51"/>
                <a:gd name="T1" fmla="*/ 39 h 49"/>
                <a:gd name="T2" fmla="*/ 1 w 51"/>
                <a:gd name="T3" fmla="*/ 46 h 49"/>
                <a:gd name="T4" fmla="*/ 11 w 51"/>
                <a:gd name="T5" fmla="*/ 47 h 49"/>
                <a:gd name="T6" fmla="*/ 18 w 51"/>
                <a:gd name="T7" fmla="*/ 39 h 49"/>
                <a:gd name="T8" fmla="*/ 51 w 51"/>
                <a:gd name="T9" fmla="*/ 3 h 49"/>
                <a:gd name="T10" fmla="*/ 32 w 51"/>
                <a:gd name="T11" fmla="*/ 0 h 49"/>
                <a:gd name="T12" fmla="*/ 9 w 51"/>
                <a:gd name="T13" fmla="*/ 24 h 49"/>
                <a:gd name="T14" fmla="*/ 1 w 51"/>
                <a:gd name="T15" fmla="*/ 3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49">
                  <a:moveTo>
                    <a:pt x="1" y="39"/>
                  </a:moveTo>
                  <a:cubicBezTo>
                    <a:pt x="0" y="41"/>
                    <a:pt x="0" y="44"/>
                    <a:pt x="1" y="46"/>
                  </a:cubicBezTo>
                  <a:cubicBezTo>
                    <a:pt x="3" y="49"/>
                    <a:pt x="8" y="49"/>
                    <a:pt x="11" y="47"/>
                  </a:cubicBezTo>
                  <a:cubicBezTo>
                    <a:pt x="14" y="45"/>
                    <a:pt x="16" y="42"/>
                    <a:pt x="18" y="39"/>
                  </a:cubicBezTo>
                  <a:cubicBezTo>
                    <a:pt x="27" y="25"/>
                    <a:pt x="38" y="13"/>
                    <a:pt x="51" y="3"/>
                  </a:cubicBezTo>
                  <a:cubicBezTo>
                    <a:pt x="45" y="1"/>
                    <a:pt x="39" y="0"/>
                    <a:pt x="32" y="0"/>
                  </a:cubicBezTo>
                  <a:cubicBezTo>
                    <a:pt x="24" y="7"/>
                    <a:pt x="16" y="15"/>
                    <a:pt x="9" y="24"/>
                  </a:cubicBezTo>
                  <a:cubicBezTo>
                    <a:pt x="6" y="28"/>
                    <a:pt x="2" y="33"/>
                    <a:pt x="1" y="39"/>
                  </a:cubicBezTo>
                  <a:close/>
                </a:path>
              </a:pathLst>
            </a:custGeom>
            <a:solidFill>
              <a:srgbClr val="FBB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81" name="Freeform 1771"/>
            <p:cNvSpPr>
              <a:spLocks/>
            </p:cNvSpPr>
            <p:nvPr/>
          </p:nvSpPr>
          <p:spPr bwMode="auto">
            <a:xfrm>
              <a:off x="2055813" y="1539875"/>
              <a:ext cx="171450" cy="196850"/>
            </a:xfrm>
            <a:custGeom>
              <a:avLst/>
              <a:gdLst>
                <a:gd name="T0" fmla="*/ 2 w 46"/>
                <a:gd name="T1" fmla="*/ 40 h 53"/>
                <a:gd name="T2" fmla="*/ 0 w 46"/>
                <a:gd name="T3" fmla="*/ 48 h 53"/>
                <a:gd name="T4" fmla="*/ 2 w 46"/>
                <a:gd name="T5" fmla="*/ 51 h 53"/>
                <a:gd name="T6" fmla="*/ 7 w 46"/>
                <a:gd name="T7" fmla="*/ 52 h 53"/>
                <a:gd name="T8" fmla="*/ 12 w 46"/>
                <a:gd name="T9" fmla="*/ 49 h 53"/>
                <a:gd name="T10" fmla="*/ 28 w 46"/>
                <a:gd name="T11" fmla="*/ 24 h 53"/>
                <a:gd name="T12" fmla="*/ 46 w 46"/>
                <a:gd name="T13" fmla="*/ 0 h 53"/>
                <a:gd name="T14" fmla="*/ 44 w 46"/>
                <a:gd name="T15" fmla="*/ 0 h 53"/>
                <a:gd name="T16" fmla="*/ 27 w 46"/>
                <a:gd name="T17" fmla="*/ 4 h 53"/>
                <a:gd name="T18" fmla="*/ 17 w 46"/>
                <a:gd name="T19" fmla="*/ 16 h 53"/>
                <a:gd name="T20" fmla="*/ 2 w 46"/>
                <a:gd name="T21"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53">
                  <a:moveTo>
                    <a:pt x="2" y="40"/>
                  </a:moveTo>
                  <a:cubicBezTo>
                    <a:pt x="1" y="43"/>
                    <a:pt x="0" y="45"/>
                    <a:pt x="0" y="48"/>
                  </a:cubicBezTo>
                  <a:cubicBezTo>
                    <a:pt x="0" y="49"/>
                    <a:pt x="1" y="50"/>
                    <a:pt x="2" y="51"/>
                  </a:cubicBezTo>
                  <a:cubicBezTo>
                    <a:pt x="3" y="53"/>
                    <a:pt x="5" y="53"/>
                    <a:pt x="7" y="52"/>
                  </a:cubicBezTo>
                  <a:cubicBezTo>
                    <a:pt x="9" y="52"/>
                    <a:pt x="10" y="50"/>
                    <a:pt x="12" y="49"/>
                  </a:cubicBezTo>
                  <a:cubicBezTo>
                    <a:pt x="19" y="42"/>
                    <a:pt x="23" y="32"/>
                    <a:pt x="28" y="24"/>
                  </a:cubicBezTo>
                  <a:cubicBezTo>
                    <a:pt x="33" y="15"/>
                    <a:pt x="39" y="7"/>
                    <a:pt x="46" y="0"/>
                  </a:cubicBezTo>
                  <a:cubicBezTo>
                    <a:pt x="45" y="0"/>
                    <a:pt x="45" y="0"/>
                    <a:pt x="44" y="0"/>
                  </a:cubicBezTo>
                  <a:cubicBezTo>
                    <a:pt x="38" y="1"/>
                    <a:pt x="33" y="2"/>
                    <a:pt x="27" y="4"/>
                  </a:cubicBezTo>
                  <a:cubicBezTo>
                    <a:pt x="23" y="7"/>
                    <a:pt x="20" y="11"/>
                    <a:pt x="17" y="16"/>
                  </a:cubicBezTo>
                  <a:cubicBezTo>
                    <a:pt x="11" y="23"/>
                    <a:pt x="7" y="32"/>
                    <a:pt x="2" y="40"/>
                  </a:cubicBezTo>
                  <a:close/>
                </a:path>
              </a:pathLst>
            </a:custGeom>
            <a:solidFill>
              <a:srgbClr val="FBB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912" name="Group 1911"/>
          <p:cNvGrpSpPr/>
          <p:nvPr/>
        </p:nvGrpSpPr>
        <p:grpSpPr>
          <a:xfrm>
            <a:off x="7171077" y="676637"/>
            <a:ext cx="411196" cy="830855"/>
            <a:chOff x="739775" y="911226"/>
            <a:chExt cx="2776538" cy="5610224"/>
          </a:xfrm>
        </p:grpSpPr>
        <p:sp>
          <p:nvSpPr>
            <p:cNvPr id="1886" name="Freeform 1775"/>
            <p:cNvSpPr>
              <a:spLocks/>
            </p:cNvSpPr>
            <p:nvPr/>
          </p:nvSpPr>
          <p:spPr bwMode="auto">
            <a:xfrm>
              <a:off x="2109788" y="1684338"/>
              <a:ext cx="1333500" cy="2155825"/>
            </a:xfrm>
            <a:custGeom>
              <a:avLst/>
              <a:gdLst>
                <a:gd name="T0" fmla="*/ 209 w 384"/>
                <a:gd name="T1" fmla="*/ 27 h 622"/>
                <a:gd name="T2" fmla="*/ 199 w 384"/>
                <a:gd name="T3" fmla="*/ 38 h 622"/>
                <a:gd name="T4" fmla="*/ 177 w 384"/>
                <a:gd name="T5" fmla="*/ 69 h 622"/>
                <a:gd name="T6" fmla="*/ 140 w 384"/>
                <a:gd name="T7" fmla="*/ 93 h 622"/>
                <a:gd name="T8" fmla="*/ 105 w 384"/>
                <a:gd name="T9" fmla="*/ 89 h 622"/>
                <a:gd name="T10" fmla="*/ 88 w 384"/>
                <a:gd name="T11" fmla="*/ 67 h 622"/>
                <a:gd name="T12" fmla="*/ 84 w 384"/>
                <a:gd name="T13" fmla="*/ 38 h 622"/>
                <a:gd name="T14" fmla="*/ 86 w 384"/>
                <a:gd name="T15" fmla="*/ 10 h 622"/>
                <a:gd name="T16" fmla="*/ 33 w 384"/>
                <a:gd name="T17" fmla="*/ 22 h 622"/>
                <a:gd name="T18" fmla="*/ 1 w 384"/>
                <a:gd name="T19" fmla="*/ 76 h 622"/>
                <a:gd name="T20" fmla="*/ 10 w 384"/>
                <a:gd name="T21" fmla="*/ 90 h 622"/>
                <a:gd name="T22" fmla="*/ 20 w 384"/>
                <a:gd name="T23" fmla="*/ 106 h 622"/>
                <a:gd name="T24" fmla="*/ 35 w 384"/>
                <a:gd name="T25" fmla="*/ 138 h 622"/>
                <a:gd name="T26" fmla="*/ 45 w 384"/>
                <a:gd name="T27" fmla="*/ 172 h 622"/>
                <a:gd name="T28" fmla="*/ 52 w 384"/>
                <a:gd name="T29" fmla="*/ 212 h 622"/>
                <a:gd name="T30" fmla="*/ 65 w 384"/>
                <a:gd name="T31" fmla="*/ 297 h 622"/>
                <a:gd name="T32" fmla="*/ 68 w 384"/>
                <a:gd name="T33" fmla="*/ 349 h 622"/>
                <a:gd name="T34" fmla="*/ 55 w 384"/>
                <a:gd name="T35" fmla="*/ 401 h 622"/>
                <a:gd name="T36" fmla="*/ 79 w 384"/>
                <a:gd name="T37" fmla="*/ 512 h 622"/>
                <a:gd name="T38" fmla="*/ 259 w 384"/>
                <a:gd name="T39" fmla="*/ 510 h 622"/>
                <a:gd name="T40" fmla="*/ 295 w 384"/>
                <a:gd name="T41" fmla="*/ 521 h 622"/>
                <a:gd name="T42" fmla="*/ 321 w 384"/>
                <a:gd name="T43" fmla="*/ 546 h 622"/>
                <a:gd name="T44" fmla="*/ 321 w 384"/>
                <a:gd name="T45" fmla="*/ 600 h 622"/>
                <a:gd name="T46" fmla="*/ 339 w 384"/>
                <a:gd name="T47" fmla="*/ 622 h 622"/>
                <a:gd name="T48" fmla="*/ 364 w 384"/>
                <a:gd name="T49" fmla="*/ 485 h 622"/>
                <a:gd name="T50" fmla="*/ 350 w 384"/>
                <a:gd name="T51" fmla="*/ 343 h 622"/>
                <a:gd name="T52" fmla="*/ 384 w 384"/>
                <a:gd name="T53" fmla="*/ 109 h 622"/>
                <a:gd name="T54" fmla="*/ 376 w 384"/>
                <a:gd name="T55" fmla="*/ 96 h 622"/>
                <a:gd name="T56" fmla="*/ 333 w 384"/>
                <a:gd name="T57" fmla="*/ 53 h 622"/>
                <a:gd name="T58" fmla="*/ 216 w 384"/>
                <a:gd name="T59" fmla="*/ 1 h 622"/>
                <a:gd name="T60" fmla="*/ 211 w 384"/>
                <a:gd name="T61" fmla="*/ 0 h 622"/>
                <a:gd name="T62" fmla="*/ 217 w 384"/>
                <a:gd name="T63" fmla="*/ 13 h 622"/>
                <a:gd name="T64" fmla="*/ 209 w 384"/>
                <a:gd name="T65" fmla="*/ 27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4" h="622">
                  <a:moveTo>
                    <a:pt x="209" y="27"/>
                  </a:moveTo>
                  <a:cubicBezTo>
                    <a:pt x="206" y="30"/>
                    <a:pt x="202" y="34"/>
                    <a:pt x="199" y="38"/>
                  </a:cubicBezTo>
                  <a:cubicBezTo>
                    <a:pt x="191" y="48"/>
                    <a:pt x="186" y="59"/>
                    <a:pt x="177" y="69"/>
                  </a:cubicBezTo>
                  <a:cubicBezTo>
                    <a:pt x="168" y="81"/>
                    <a:pt x="155" y="89"/>
                    <a:pt x="140" y="93"/>
                  </a:cubicBezTo>
                  <a:cubicBezTo>
                    <a:pt x="128" y="96"/>
                    <a:pt x="115" y="96"/>
                    <a:pt x="105" y="89"/>
                  </a:cubicBezTo>
                  <a:cubicBezTo>
                    <a:pt x="97" y="84"/>
                    <a:pt x="91" y="76"/>
                    <a:pt x="88" y="67"/>
                  </a:cubicBezTo>
                  <a:cubicBezTo>
                    <a:pt x="85" y="57"/>
                    <a:pt x="84" y="48"/>
                    <a:pt x="84" y="38"/>
                  </a:cubicBezTo>
                  <a:cubicBezTo>
                    <a:pt x="84" y="29"/>
                    <a:pt x="84" y="19"/>
                    <a:pt x="86" y="10"/>
                  </a:cubicBezTo>
                  <a:cubicBezTo>
                    <a:pt x="68" y="11"/>
                    <a:pt x="50" y="15"/>
                    <a:pt x="33" y="22"/>
                  </a:cubicBezTo>
                  <a:cubicBezTo>
                    <a:pt x="20" y="38"/>
                    <a:pt x="9" y="57"/>
                    <a:pt x="1" y="76"/>
                  </a:cubicBezTo>
                  <a:cubicBezTo>
                    <a:pt x="0" y="77"/>
                    <a:pt x="9" y="89"/>
                    <a:pt x="10" y="90"/>
                  </a:cubicBezTo>
                  <a:cubicBezTo>
                    <a:pt x="14" y="95"/>
                    <a:pt x="17" y="101"/>
                    <a:pt x="20" y="106"/>
                  </a:cubicBezTo>
                  <a:cubicBezTo>
                    <a:pt x="25" y="116"/>
                    <a:pt x="31" y="127"/>
                    <a:pt x="35" y="138"/>
                  </a:cubicBezTo>
                  <a:cubicBezTo>
                    <a:pt x="40" y="149"/>
                    <a:pt x="43" y="160"/>
                    <a:pt x="45" y="172"/>
                  </a:cubicBezTo>
                  <a:cubicBezTo>
                    <a:pt x="47" y="185"/>
                    <a:pt x="50" y="198"/>
                    <a:pt x="52" y="212"/>
                  </a:cubicBezTo>
                  <a:cubicBezTo>
                    <a:pt x="56" y="240"/>
                    <a:pt x="61" y="269"/>
                    <a:pt x="65" y="297"/>
                  </a:cubicBezTo>
                  <a:cubicBezTo>
                    <a:pt x="68" y="314"/>
                    <a:pt x="71" y="332"/>
                    <a:pt x="68" y="349"/>
                  </a:cubicBezTo>
                  <a:cubicBezTo>
                    <a:pt x="65" y="367"/>
                    <a:pt x="56" y="383"/>
                    <a:pt x="55" y="401"/>
                  </a:cubicBezTo>
                  <a:cubicBezTo>
                    <a:pt x="52" y="439"/>
                    <a:pt x="62" y="477"/>
                    <a:pt x="79" y="512"/>
                  </a:cubicBezTo>
                  <a:cubicBezTo>
                    <a:pt x="139" y="506"/>
                    <a:pt x="200" y="500"/>
                    <a:pt x="259" y="510"/>
                  </a:cubicBezTo>
                  <a:cubicBezTo>
                    <a:pt x="271" y="512"/>
                    <a:pt x="284" y="515"/>
                    <a:pt x="295" y="521"/>
                  </a:cubicBezTo>
                  <a:cubicBezTo>
                    <a:pt x="306" y="526"/>
                    <a:pt x="316" y="535"/>
                    <a:pt x="321" y="546"/>
                  </a:cubicBezTo>
                  <a:cubicBezTo>
                    <a:pt x="329" y="563"/>
                    <a:pt x="325" y="582"/>
                    <a:pt x="321" y="600"/>
                  </a:cubicBezTo>
                  <a:cubicBezTo>
                    <a:pt x="327" y="607"/>
                    <a:pt x="332" y="614"/>
                    <a:pt x="339" y="622"/>
                  </a:cubicBezTo>
                  <a:cubicBezTo>
                    <a:pt x="358" y="579"/>
                    <a:pt x="365" y="532"/>
                    <a:pt x="364" y="485"/>
                  </a:cubicBezTo>
                  <a:cubicBezTo>
                    <a:pt x="362" y="437"/>
                    <a:pt x="354" y="390"/>
                    <a:pt x="350" y="343"/>
                  </a:cubicBezTo>
                  <a:cubicBezTo>
                    <a:pt x="384" y="109"/>
                    <a:pt x="384" y="109"/>
                    <a:pt x="384" y="109"/>
                  </a:cubicBezTo>
                  <a:cubicBezTo>
                    <a:pt x="381" y="105"/>
                    <a:pt x="379" y="101"/>
                    <a:pt x="376" y="96"/>
                  </a:cubicBezTo>
                  <a:cubicBezTo>
                    <a:pt x="365" y="79"/>
                    <a:pt x="351" y="64"/>
                    <a:pt x="333" y="53"/>
                  </a:cubicBezTo>
                  <a:cubicBezTo>
                    <a:pt x="296" y="31"/>
                    <a:pt x="257" y="13"/>
                    <a:pt x="216" y="1"/>
                  </a:cubicBezTo>
                  <a:cubicBezTo>
                    <a:pt x="214" y="0"/>
                    <a:pt x="212" y="0"/>
                    <a:pt x="211" y="0"/>
                  </a:cubicBezTo>
                  <a:cubicBezTo>
                    <a:pt x="215" y="3"/>
                    <a:pt x="217" y="8"/>
                    <a:pt x="217" y="13"/>
                  </a:cubicBezTo>
                  <a:cubicBezTo>
                    <a:pt x="217" y="18"/>
                    <a:pt x="212" y="23"/>
                    <a:pt x="209" y="27"/>
                  </a:cubicBezTo>
                  <a:close/>
                </a:path>
              </a:pathLst>
            </a:custGeom>
            <a:solidFill>
              <a:srgbClr val="00C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87" name="Freeform 1776"/>
            <p:cNvSpPr>
              <a:spLocks/>
            </p:cNvSpPr>
            <p:nvPr/>
          </p:nvSpPr>
          <p:spPr bwMode="auto">
            <a:xfrm>
              <a:off x="2360613" y="1684338"/>
              <a:ext cx="547688" cy="371475"/>
            </a:xfrm>
            <a:custGeom>
              <a:avLst/>
              <a:gdLst>
                <a:gd name="T0" fmla="*/ 0 w 158"/>
                <a:gd name="T1" fmla="*/ 24 h 107"/>
                <a:gd name="T2" fmla="*/ 0 w 158"/>
                <a:gd name="T3" fmla="*/ 39 h 107"/>
                <a:gd name="T4" fmla="*/ 5 w 158"/>
                <a:gd name="T5" fmla="*/ 70 h 107"/>
                <a:gd name="T6" fmla="*/ 26 w 158"/>
                <a:gd name="T7" fmla="*/ 100 h 107"/>
                <a:gd name="T8" fmla="*/ 54 w 158"/>
                <a:gd name="T9" fmla="*/ 107 h 107"/>
                <a:gd name="T10" fmla="*/ 71 w 158"/>
                <a:gd name="T11" fmla="*/ 105 h 107"/>
                <a:gd name="T12" fmla="*/ 115 w 158"/>
                <a:gd name="T13" fmla="*/ 77 h 107"/>
                <a:gd name="T14" fmla="*/ 127 w 158"/>
                <a:gd name="T15" fmla="*/ 60 h 107"/>
                <a:gd name="T16" fmla="*/ 137 w 158"/>
                <a:gd name="T17" fmla="*/ 46 h 107"/>
                <a:gd name="T18" fmla="*/ 141 w 158"/>
                <a:gd name="T19" fmla="*/ 40 h 107"/>
                <a:gd name="T20" fmla="*/ 146 w 158"/>
                <a:gd name="T21" fmla="*/ 35 h 107"/>
                <a:gd name="T22" fmla="*/ 148 w 158"/>
                <a:gd name="T23" fmla="*/ 33 h 107"/>
                <a:gd name="T24" fmla="*/ 157 w 158"/>
                <a:gd name="T25" fmla="*/ 18 h 107"/>
                <a:gd name="T26" fmla="*/ 154 w 158"/>
                <a:gd name="T27" fmla="*/ 4 h 107"/>
                <a:gd name="T28" fmla="*/ 144 w 158"/>
                <a:gd name="T29" fmla="*/ 1 h 107"/>
                <a:gd name="T30" fmla="*/ 139 w 158"/>
                <a:gd name="T31" fmla="*/ 0 h 107"/>
                <a:gd name="T32" fmla="*/ 145 w 158"/>
                <a:gd name="T33" fmla="*/ 13 h 107"/>
                <a:gd name="T34" fmla="*/ 137 w 158"/>
                <a:gd name="T35" fmla="*/ 27 h 107"/>
                <a:gd name="T36" fmla="*/ 127 w 158"/>
                <a:gd name="T37" fmla="*/ 38 h 107"/>
                <a:gd name="T38" fmla="*/ 105 w 158"/>
                <a:gd name="T39" fmla="*/ 69 h 107"/>
                <a:gd name="T40" fmla="*/ 68 w 158"/>
                <a:gd name="T41" fmla="*/ 93 h 107"/>
                <a:gd name="T42" fmla="*/ 33 w 158"/>
                <a:gd name="T43" fmla="*/ 89 h 107"/>
                <a:gd name="T44" fmla="*/ 16 w 158"/>
                <a:gd name="T45" fmla="*/ 67 h 107"/>
                <a:gd name="T46" fmla="*/ 12 w 158"/>
                <a:gd name="T47" fmla="*/ 38 h 107"/>
                <a:gd name="T48" fmla="*/ 14 w 158"/>
                <a:gd name="T49" fmla="*/ 10 h 107"/>
                <a:gd name="T50" fmla="*/ 0 w 158"/>
                <a:gd name="T51" fmla="*/ 11 h 107"/>
                <a:gd name="T52" fmla="*/ 0 w 158"/>
                <a:gd name="T5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 h="107">
                  <a:moveTo>
                    <a:pt x="0" y="24"/>
                  </a:moveTo>
                  <a:cubicBezTo>
                    <a:pt x="0" y="28"/>
                    <a:pt x="0" y="33"/>
                    <a:pt x="0" y="39"/>
                  </a:cubicBezTo>
                  <a:cubicBezTo>
                    <a:pt x="0" y="48"/>
                    <a:pt x="1" y="59"/>
                    <a:pt x="5" y="70"/>
                  </a:cubicBezTo>
                  <a:cubicBezTo>
                    <a:pt x="9" y="83"/>
                    <a:pt x="17" y="93"/>
                    <a:pt x="26" y="100"/>
                  </a:cubicBezTo>
                  <a:cubicBezTo>
                    <a:pt x="34" y="104"/>
                    <a:pt x="43" y="107"/>
                    <a:pt x="54" y="107"/>
                  </a:cubicBezTo>
                  <a:cubicBezTo>
                    <a:pt x="59" y="107"/>
                    <a:pt x="65" y="106"/>
                    <a:pt x="71" y="105"/>
                  </a:cubicBezTo>
                  <a:cubicBezTo>
                    <a:pt x="88" y="100"/>
                    <a:pt x="104" y="90"/>
                    <a:pt x="115" y="77"/>
                  </a:cubicBezTo>
                  <a:cubicBezTo>
                    <a:pt x="120" y="71"/>
                    <a:pt x="123" y="65"/>
                    <a:pt x="127" y="60"/>
                  </a:cubicBezTo>
                  <a:cubicBezTo>
                    <a:pt x="130" y="55"/>
                    <a:pt x="133" y="50"/>
                    <a:pt x="137" y="46"/>
                  </a:cubicBezTo>
                  <a:cubicBezTo>
                    <a:pt x="138" y="44"/>
                    <a:pt x="140" y="42"/>
                    <a:pt x="141" y="40"/>
                  </a:cubicBezTo>
                  <a:cubicBezTo>
                    <a:pt x="143" y="38"/>
                    <a:pt x="145" y="36"/>
                    <a:pt x="146" y="35"/>
                  </a:cubicBezTo>
                  <a:cubicBezTo>
                    <a:pt x="148" y="33"/>
                    <a:pt x="148" y="33"/>
                    <a:pt x="148" y="33"/>
                  </a:cubicBezTo>
                  <a:cubicBezTo>
                    <a:pt x="151" y="30"/>
                    <a:pt x="155" y="25"/>
                    <a:pt x="157" y="18"/>
                  </a:cubicBezTo>
                  <a:cubicBezTo>
                    <a:pt x="158" y="13"/>
                    <a:pt x="156" y="9"/>
                    <a:pt x="154" y="4"/>
                  </a:cubicBezTo>
                  <a:cubicBezTo>
                    <a:pt x="151" y="3"/>
                    <a:pt x="147" y="2"/>
                    <a:pt x="144" y="1"/>
                  </a:cubicBezTo>
                  <a:cubicBezTo>
                    <a:pt x="142" y="0"/>
                    <a:pt x="140" y="0"/>
                    <a:pt x="139" y="0"/>
                  </a:cubicBezTo>
                  <a:cubicBezTo>
                    <a:pt x="143" y="3"/>
                    <a:pt x="145" y="8"/>
                    <a:pt x="145" y="13"/>
                  </a:cubicBezTo>
                  <a:cubicBezTo>
                    <a:pt x="145" y="18"/>
                    <a:pt x="140" y="23"/>
                    <a:pt x="137" y="27"/>
                  </a:cubicBezTo>
                  <a:cubicBezTo>
                    <a:pt x="134" y="30"/>
                    <a:pt x="130" y="34"/>
                    <a:pt x="127" y="38"/>
                  </a:cubicBezTo>
                  <a:cubicBezTo>
                    <a:pt x="119" y="48"/>
                    <a:pt x="114" y="59"/>
                    <a:pt x="105" y="69"/>
                  </a:cubicBezTo>
                  <a:cubicBezTo>
                    <a:pt x="96" y="81"/>
                    <a:pt x="83" y="89"/>
                    <a:pt x="68" y="93"/>
                  </a:cubicBezTo>
                  <a:cubicBezTo>
                    <a:pt x="56" y="96"/>
                    <a:pt x="43" y="96"/>
                    <a:pt x="33" y="89"/>
                  </a:cubicBezTo>
                  <a:cubicBezTo>
                    <a:pt x="25" y="84"/>
                    <a:pt x="19" y="76"/>
                    <a:pt x="16" y="67"/>
                  </a:cubicBezTo>
                  <a:cubicBezTo>
                    <a:pt x="13" y="57"/>
                    <a:pt x="12" y="48"/>
                    <a:pt x="12" y="38"/>
                  </a:cubicBezTo>
                  <a:cubicBezTo>
                    <a:pt x="12" y="29"/>
                    <a:pt x="12" y="19"/>
                    <a:pt x="14" y="10"/>
                  </a:cubicBezTo>
                  <a:cubicBezTo>
                    <a:pt x="9" y="10"/>
                    <a:pt x="5" y="11"/>
                    <a:pt x="0" y="11"/>
                  </a:cubicBezTo>
                  <a:cubicBezTo>
                    <a:pt x="0" y="15"/>
                    <a:pt x="0" y="20"/>
                    <a:pt x="0" y="24"/>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88" name="Freeform 1777"/>
            <p:cNvSpPr>
              <a:spLocks/>
            </p:cNvSpPr>
            <p:nvPr/>
          </p:nvSpPr>
          <p:spPr bwMode="auto">
            <a:xfrm>
              <a:off x="3117850" y="2062163"/>
              <a:ext cx="398463" cy="647700"/>
            </a:xfrm>
            <a:custGeom>
              <a:avLst/>
              <a:gdLst>
                <a:gd name="T0" fmla="*/ 94 w 115"/>
                <a:gd name="T1" fmla="*/ 0 h 187"/>
                <a:gd name="T2" fmla="*/ 100 w 115"/>
                <a:gd name="T3" fmla="*/ 15 h 187"/>
                <a:gd name="T4" fmla="*/ 107 w 115"/>
                <a:gd name="T5" fmla="*/ 52 h 187"/>
                <a:gd name="T6" fmla="*/ 109 w 115"/>
                <a:gd name="T7" fmla="*/ 176 h 187"/>
                <a:gd name="T8" fmla="*/ 92 w 115"/>
                <a:gd name="T9" fmla="*/ 182 h 187"/>
                <a:gd name="T10" fmla="*/ 12 w 115"/>
                <a:gd name="T11" fmla="*/ 186 h 187"/>
                <a:gd name="T12" fmla="*/ 4 w 115"/>
                <a:gd name="T13" fmla="*/ 126 h 187"/>
                <a:gd name="T14" fmla="*/ 13 w 115"/>
                <a:gd name="T15" fmla="*/ 92 h 187"/>
                <a:gd name="T16" fmla="*/ 7 w 115"/>
                <a:gd name="T17" fmla="*/ 58 h 187"/>
                <a:gd name="T18" fmla="*/ 94 w 115"/>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87">
                  <a:moveTo>
                    <a:pt x="94" y="0"/>
                  </a:moveTo>
                  <a:cubicBezTo>
                    <a:pt x="96" y="5"/>
                    <a:pt x="98" y="10"/>
                    <a:pt x="100" y="15"/>
                  </a:cubicBezTo>
                  <a:cubicBezTo>
                    <a:pt x="103" y="27"/>
                    <a:pt x="105" y="40"/>
                    <a:pt x="107" y="52"/>
                  </a:cubicBezTo>
                  <a:cubicBezTo>
                    <a:pt x="114" y="93"/>
                    <a:pt x="115" y="135"/>
                    <a:pt x="109" y="176"/>
                  </a:cubicBezTo>
                  <a:cubicBezTo>
                    <a:pt x="104" y="180"/>
                    <a:pt x="98" y="181"/>
                    <a:pt x="92" y="182"/>
                  </a:cubicBezTo>
                  <a:cubicBezTo>
                    <a:pt x="65" y="186"/>
                    <a:pt x="38" y="187"/>
                    <a:pt x="12" y="186"/>
                  </a:cubicBezTo>
                  <a:cubicBezTo>
                    <a:pt x="2" y="168"/>
                    <a:pt x="0" y="146"/>
                    <a:pt x="4" y="126"/>
                  </a:cubicBezTo>
                  <a:cubicBezTo>
                    <a:pt x="6" y="114"/>
                    <a:pt x="11" y="103"/>
                    <a:pt x="13" y="92"/>
                  </a:cubicBezTo>
                  <a:cubicBezTo>
                    <a:pt x="15" y="80"/>
                    <a:pt x="14" y="67"/>
                    <a:pt x="7" y="58"/>
                  </a:cubicBezTo>
                  <a:cubicBezTo>
                    <a:pt x="21" y="38"/>
                    <a:pt x="74" y="5"/>
                    <a:pt x="94" y="0"/>
                  </a:cubicBezTo>
                  <a:close/>
                </a:path>
              </a:pathLst>
            </a:custGeom>
            <a:solidFill>
              <a:srgbClr val="064A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89" name="Freeform 1778"/>
            <p:cNvSpPr>
              <a:spLocks/>
            </p:cNvSpPr>
            <p:nvPr/>
          </p:nvSpPr>
          <p:spPr bwMode="auto">
            <a:xfrm>
              <a:off x="2114550" y="1951038"/>
              <a:ext cx="187325" cy="547687"/>
            </a:xfrm>
            <a:custGeom>
              <a:avLst/>
              <a:gdLst>
                <a:gd name="T0" fmla="*/ 54 w 54"/>
                <a:gd name="T1" fmla="*/ 158 h 158"/>
                <a:gd name="T2" fmla="*/ 51 w 54"/>
                <a:gd name="T3" fmla="*/ 135 h 158"/>
                <a:gd name="T4" fmla="*/ 44 w 54"/>
                <a:gd name="T5" fmla="*/ 95 h 158"/>
                <a:gd name="T6" fmla="*/ 34 w 54"/>
                <a:gd name="T7" fmla="*/ 61 h 158"/>
                <a:gd name="T8" fmla="*/ 19 w 54"/>
                <a:gd name="T9" fmla="*/ 29 h 158"/>
                <a:gd name="T10" fmla="*/ 9 w 54"/>
                <a:gd name="T11" fmla="*/ 13 h 158"/>
                <a:gd name="T12" fmla="*/ 0 w 54"/>
                <a:gd name="T13" fmla="*/ 0 h 158"/>
                <a:gd name="T14" fmla="*/ 4 w 54"/>
                <a:gd name="T15" fmla="*/ 32 h 158"/>
                <a:gd name="T16" fmla="*/ 5 w 54"/>
                <a:gd name="T17" fmla="*/ 46 h 158"/>
                <a:gd name="T18" fmla="*/ 8 w 54"/>
                <a:gd name="T19" fmla="*/ 64 h 158"/>
                <a:gd name="T20" fmla="*/ 5 w 54"/>
                <a:gd name="T21" fmla="*/ 137 h 158"/>
                <a:gd name="T22" fmla="*/ 54 w 54"/>
                <a:gd name="T23"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58">
                  <a:moveTo>
                    <a:pt x="54" y="158"/>
                  </a:moveTo>
                  <a:cubicBezTo>
                    <a:pt x="53" y="150"/>
                    <a:pt x="52" y="142"/>
                    <a:pt x="51" y="135"/>
                  </a:cubicBezTo>
                  <a:cubicBezTo>
                    <a:pt x="49" y="121"/>
                    <a:pt x="46" y="108"/>
                    <a:pt x="44" y="95"/>
                  </a:cubicBezTo>
                  <a:cubicBezTo>
                    <a:pt x="42" y="83"/>
                    <a:pt x="39" y="72"/>
                    <a:pt x="34" y="61"/>
                  </a:cubicBezTo>
                  <a:cubicBezTo>
                    <a:pt x="30" y="50"/>
                    <a:pt x="24" y="39"/>
                    <a:pt x="19" y="29"/>
                  </a:cubicBezTo>
                  <a:cubicBezTo>
                    <a:pt x="16" y="24"/>
                    <a:pt x="13" y="18"/>
                    <a:pt x="9" y="13"/>
                  </a:cubicBezTo>
                  <a:cubicBezTo>
                    <a:pt x="8" y="12"/>
                    <a:pt x="1" y="2"/>
                    <a:pt x="0" y="0"/>
                  </a:cubicBezTo>
                  <a:cubicBezTo>
                    <a:pt x="1" y="10"/>
                    <a:pt x="3" y="21"/>
                    <a:pt x="4" y="32"/>
                  </a:cubicBezTo>
                  <a:cubicBezTo>
                    <a:pt x="4" y="37"/>
                    <a:pt x="4" y="41"/>
                    <a:pt x="5" y="46"/>
                  </a:cubicBezTo>
                  <a:cubicBezTo>
                    <a:pt x="7" y="52"/>
                    <a:pt x="8" y="58"/>
                    <a:pt x="8" y="64"/>
                  </a:cubicBezTo>
                  <a:cubicBezTo>
                    <a:pt x="10" y="89"/>
                    <a:pt x="8" y="113"/>
                    <a:pt x="5" y="137"/>
                  </a:cubicBezTo>
                  <a:cubicBezTo>
                    <a:pt x="19" y="148"/>
                    <a:pt x="36" y="155"/>
                    <a:pt x="54" y="158"/>
                  </a:cubicBezTo>
                  <a:close/>
                </a:path>
              </a:pathLst>
            </a:custGeom>
            <a:solidFill>
              <a:srgbClr val="064A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90" name="Freeform 1779"/>
            <p:cNvSpPr>
              <a:spLocks/>
            </p:cNvSpPr>
            <p:nvPr/>
          </p:nvSpPr>
          <p:spPr bwMode="auto">
            <a:xfrm>
              <a:off x="2030413" y="911226"/>
              <a:ext cx="722313" cy="647700"/>
            </a:xfrm>
            <a:custGeom>
              <a:avLst/>
              <a:gdLst>
                <a:gd name="T0" fmla="*/ 22 w 208"/>
                <a:gd name="T1" fmla="*/ 137 h 187"/>
                <a:gd name="T2" fmla="*/ 48 w 208"/>
                <a:gd name="T3" fmla="*/ 131 h 187"/>
                <a:gd name="T4" fmla="*/ 79 w 208"/>
                <a:gd name="T5" fmla="*/ 119 h 187"/>
                <a:gd name="T6" fmla="*/ 97 w 208"/>
                <a:gd name="T7" fmla="*/ 118 h 187"/>
                <a:gd name="T8" fmla="*/ 104 w 208"/>
                <a:gd name="T9" fmla="*/ 133 h 187"/>
                <a:gd name="T10" fmla="*/ 125 w 208"/>
                <a:gd name="T11" fmla="*/ 146 h 187"/>
                <a:gd name="T12" fmla="*/ 144 w 208"/>
                <a:gd name="T13" fmla="*/ 162 h 187"/>
                <a:gd name="T14" fmla="*/ 145 w 208"/>
                <a:gd name="T15" fmla="*/ 177 h 187"/>
                <a:gd name="T16" fmla="*/ 155 w 208"/>
                <a:gd name="T17" fmla="*/ 186 h 187"/>
                <a:gd name="T18" fmla="*/ 161 w 208"/>
                <a:gd name="T19" fmla="*/ 175 h 187"/>
                <a:gd name="T20" fmla="*/ 178 w 208"/>
                <a:gd name="T21" fmla="*/ 144 h 187"/>
                <a:gd name="T22" fmla="*/ 199 w 208"/>
                <a:gd name="T23" fmla="*/ 135 h 187"/>
                <a:gd name="T24" fmla="*/ 204 w 208"/>
                <a:gd name="T25" fmla="*/ 120 h 187"/>
                <a:gd name="T26" fmla="*/ 205 w 208"/>
                <a:gd name="T27" fmla="*/ 84 h 187"/>
                <a:gd name="T28" fmla="*/ 193 w 208"/>
                <a:gd name="T29" fmla="*/ 51 h 187"/>
                <a:gd name="T30" fmla="*/ 88 w 208"/>
                <a:gd name="T31" fmla="*/ 7 h 187"/>
                <a:gd name="T32" fmla="*/ 41 w 208"/>
                <a:gd name="T33" fmla="*/ 28 h 187"/>
                <a:gd name="T34" fmla="*/ 10 w 208"/>
                <a:gd name="T35" fmla="*/ 63 h 187"/>
                <a:gd name="T36" fmla="*/ 3 w 208"/>
                <a:gd name="T37" fmla="*/ 123 h 187"/>
                <a:gd name="T38" fmla="*/ 22 w 208"/>
                <a:gd name="T39" fmla="*/ 13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187">
                  <a:moveTo>
                    <a:pt x="22" y="137"/>
                  </a:moveTo>
                  <a:cubicBezTo>
                    <a:pt x="31" y="138"/>
                    <a:pt x="40" y="135"/>
                    <a:pt x="48" y="131"/>
                  </a:cubicBezTo>
                  <a:cubicBezTo>
                    <a:pt x="58" y="127"/>
                    <a:pt x="69" y="123"/>
                    <a:pt x="79" y="119"/>
                  </a:cubicBezTo>
                  <a:cubicBezTo>
                    <a:pt x="85" y="116"/>
                    <a:pt x="92" y="114"/>
                    <a:pt x="97" y="118"/>
                  </a:cubicBezTo>
                  <a:cubicBezTo>
                    <a:pt x="101" y="121"/>
                    <a:pt x="101" y="128"/>
                    <a:pt x="104" y="133"/>
                  </a:cubicBezTo>
                  <a:cubicBezTo>
                    <a:pt x="108" y="140"/>
                    <a:pt x="117" y="144"/>
                    <a:pt x="125" y="146"/>
                  </a:cubicBezTo>
                  <a:cubicBezTo>
                    <a:pt x="133" y="149"/>
                    <a:pt x="141" y="154"/>
                    <a:pt x="144" y="162"/>
                  </a:cubicBezTo>
                  <a:cubicBezTo>
                    <a:pt x="145" y="167"/>
                    <a:pt x="144" y="172"/>
                    <a:pt x="145" y="177"/>
                  </a:cubicBezTo>
                  <a:cubicBezTo>
                    <a:pt x="145" y="182"/>
                    <a:pt x="150" y="187"/>
                    <a:pt x="155" y="186"/>
                  </a:cubicBezTo>
                  <a:cubicBezTo>
                    <a:pt x="159" y="185"/>
                    <a:pt x="160" y="180"/>
                    <a:pt x="161" y="175"/>
                  </a:cubicBezTo>
                  <a:cubicBezTo>
                    <a:pt x="164" y="164"/>
                    <a:pt x="169" y="152"/>
                    <a:pt x="178" y="144"/>
                  </a:cubicBezTo>
                  <a:cubicBezTo>
                    <a:pt x="184" y="139"/>
                    <a:pt x="192" y="135"/>
                    <a:pt x="199" y="135"/>
                  </a:cubicBezTo>
                  <a:cubicBezTo>
                    <a:pt x="200" y="130"/>
                    <a:pt x="202" y="125"/>
                    <a:pt x="204" y="120"/>
                  </a:cubicBezTo>
                  <a:cubicBezTo>
                    <a:pt x="208" y="108"/>
                    <a:pt x="207" y="96"/>
                    <a:pt x="205" y="84"/>
                  </a:cubicBezTo>
                  <a:cubicBezTo>
                    <a:pt x="202" y="73"/>
                    <a:pt x="197" y="62"/>
                    <a:pt x="193" y="51"/>
                  </a:cubicBezTo>
                  <a:cubicBezTo>
                    <a:pt x="177" y="14"/>
                    <a:pt x="128" y="0"/>
                    <a:pt x="88" y="7"/>
                  </a:cubicBezTo>
                  <a:cubicBezTo>
                    <a:pt x="71" y="10"/>
                    <a:pt x="55" y="17"/>
                    <a:pt x="41" y="28"/>
                  </a:cubicBezTo>
                  <a:cubicBezTo>
                    <a:pt x="29" y="37"/>
                    <a:pt x="17" y="49"/>
                    <a:pt x="10" y="63"/>
                  </a:cubicBezTo>
                  <a:cubicBezTo>
                    <a:pt x="1" y="81"/>
                    <a:pt x="0" y="103"/>
                    <a:pt x="3" y="123"/>
                  </a:cubicBezTo>
                  <a:cubicBezTo>
                    <a:pt x="8" y="130"/>
                    <a:pt x="15" y="135"/>
                    <a:pt x="22" y="137"/>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91" name="Freeform 1780"/>
            <p:cNvSpPr>
              <a:spLocks/>
            </p:cNvSpPr>
            <p:nvPr/>
          </p:nvSpPr>
          <p:spPr bwMode="auto">
            <a:xfrm>
              <a:off x="2041525" y="1306513"/>
              <a:ext cx="693738" cy="582612"/>
            </a:xfrm>
            <a:custGeom>
              <a:avLst/>
              <a:gdLst>
                <a:gd name="T0" fmla="*/ 200 w 200"/>
                <a:gd name="T1" fmla="*/ 40 h 168"/>
                <a:gd name="T2" fmla="*/ 196 w 200"/>
                <a:gd name="T3" fmla="*/ 22 h 168"/>
                <a:gd name="T4" fmla="*/ 196 w 200"/>
                <a:gd name="T5" fmla="*/ 21 h 168"/>
                <a:gd name="T6" fmla="*/ 175 w 200"/>
                <a:gd name="T7" fmla="*/ 30 h 168"/>
                <a:gd name="T8" fmla="*/ 158 w 200"/>
                <a:gd name="T9" fmla="*/ 61 h 168"/>
                <a:gd name="T10" fmla="*/ 152 w 200"/>
                <a:gd name="T11" fmla="*/ 72 h 168"/>
                <a:gd name="T12" fmla="*/ 142 w 200"/>
                <a:gd name="T13" fmla="*/ 63 h 168"/>
                <a:gd name="T14" fmla="*/ 141 w 200"/>
                <a:gd name="T15" fmla="*/ 48 h 168"/>
                <a:gd name="T16" fmla="*/ 122 w 200"/>
                <a:gd name="T17" fmla="*/ 32 h 168"/>
                <a:gd name="T18" fmla="*/ 101 w 200"/>
                <a:gd name="T19" fmla="*/ 19 h 168"/>
                <a:gd name="T20" fmla="*/ 94 w 200"/>
                <a:gd name="T21" fmla="*/ 4 h 168"/>
                <a:gd name="T22" fmla="*/ 76 w 200"/>
                <a:gd name="T23" fmla="*/ 5 h 168"/>
                <a:gd name="T24" fmla="*/ 45 w 200"/>
                <a:gd name="T25" fmla="*/ 17 h 168"/>
                <a:gd name="T26" fmla="*/ 19 w 200"/>
                <a:gd name="T27" fmla="*/ 23 h 168"/>
                <a:gd name="T28" fmla="*/ 0 w 200"/>
                <a:gd name="T29" fmla="*/ 10 h 168"/>
                <a:gd name="T30" fmla="*/ 19 w 200"/>
                <a:gd name="T31" fmla="*/ 68 h 168"/>
                <a:gd name="T32" fmla="*/ 29 w 200"/>
                <a:gd name="T33" fmla="*/ 107 h 168"/>
                <a:gd name="T34" fmla="*/ 27 w 200"/>
                <a:gd name="T35" fmla="*/ 118 h 168"/>
                <a:gd name="T36" fmla="*/ 33 w 200"/>
                <a:gd name="T37" fmla="*/ 127 h 168"/>
                <a:gd name="T38" fmla="*/ 43 w 200"/>
                <a:gd name="T39" fmla="*/ 126 h 168"/>
                <a:gd name="T40" fmla="*/ 53 w 200"/>
                <a:gd name="T41" fmla="*/ 135 h 168"/>
                <a:gd name="T42" fmla="*/ 57 w 200"/>
                <a:gd name="T43" fmla="*/ 149 h 168"/>
                <a:gd name="T44" fmla="*/ 78 w 200"/>
                <a:gd name="T45" fmla="*/ 166 h 168"/>
                <a:gd name="T46" fmla="*/ 108 w 200"/>
                <a:gd name="T47" fmla="*/ 157 h 168"/>
                <a:gd name="T48" fmla="*/ 164 w 200"/>
                <a:gd name="T49" fmla="*/ 110 h 168"/>
                <a:gd name="T50" fmla="*/ 191 w 200"/>
                <a:gd name="T51" fmla="*/ 76 h 168"/>
                <a:gd name="T52" fmla="*/ 191 w 200"/>
                <a:gd name="T53" fmla="*/ 72 h 168"/>
                <a:gd name="T54" fmla="*/ 200 w 200"/>
                <a:gd name="T55" fmla="*/ 4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 h="168">
                  <a:moveTo>
                    <a:pt x="200" y="40"/>
                  </a:moveTo>
                  <a:cubicBezTo>
                    <a:pt x="199" y="34"/>
                    <a:pt x="196" y="28"/>
                    <a:pt x="196" y="22"/>
                  </a:cubicBezTo>
                  <a:cubicBezTo>
                    <a:pt x="196" y="22"/>
                    <a:pt x="196" y="22"/>
                    <a:pt x="196" y="21"/>
                  </a:cubicBezTo>
                  <a:cubicBezTo>
                    <a:pt x="189" y="21"/>
                    <a:pt x="181" y="25"/>
                    <a:pt x="175" y="30"/>
                  </a:cubicBezTo>
                  <a:cubicBezTo>
                    <a:pt x="166" y="38"/>
                    <a:pt x="161" y="50"/>
                    <a:pt x="158" y="61"/>
                  </a:cubicBezTo>
                  <a:cubicBezTo>
                    <a:pt x="157" y="66"/>
                    <a:pt x="156" y="71"/>
                    <a:pt x="152" y="72"/>
                  </a:cubicBezTo>
                  <a:cubicBezTo>
                    <a:pt x="147" y="73"/>
                    <a:pt x="142" y="68"/>
                    <a:pt x="142" y="63"/>
                  </a:cubicBezTo>
                  <a:cubicBezTo>
                    <a:pt x="141" y="58"/>
                    <a:pt x="142" y="53"/>
                    <a:pt x="141" y="48"/>
                  </a:cubicBezTo>
                  <a:cubicBezTo>
                    <a:pt x="138" y="40"/>
                    <a:pt x="130" y="35"/>
                    <a:pt x="122" y="32"/>
                  </a:cubicBezTo>
                  <a:cubicBezTo>
                    <a:pt x="114" y="30"/>
                    <a:pt x="105" y="26"/>
                    <a:pt x="101" y="19"/>
                  </a:cubicBezTo>
                  <a:cubicBezTo>
                    <a:pt x="98" y="14"/>
                    <a:pt x="98" y="7"/>
                    <a:pt x="94" y="4"/>
                  </a:cubicBezTo>
                  <a:cubicBezTo>
                    <a:pt x="89" y="0"/>
                    <a:pt x="82" y="2"/>
                    <a:pt x="76" y="5"/>
                  </a:cubicBezTo>
                  <a:cubicBezTo>
                    <a:pt x="66" y="9"/>
                    <a:pt x="55" y="13"/>
                    <a:pt x="45" y="17"/>
                  </a:cubicBezTo>
                  <a:cubicBezTo>
                    <a:pt x="37" y="21"/>
                    <a:pt x="28" y="24"/>
                    <a:pt x="19" y="23"/>
                  </a:cubicBezTo>
                  <a:cubicBezTo>
                    <a:pt x="12" y="21"/>
                    <a:pt x="5" y="16"/>
                    <a:pt x="0" y="10"/>
                  </a:cubicBezTo>
                  <a:cubicBezTo>
                    <a:pt x="4" y="30"/>
                    <a:pt x="11" y="49"/>
                    <a:pt x="19" y="68"/>
                  </a:cubicBezTo>
                  <a:cubicBezTo>
                    <a:pt x="25" y="81"/>
                    <a:pt x="30" y="94"/>
                    <a:pt x="29" y="107"/>
                  </a:cubicBezTo>
                  <a:cubicBezTo>
                    <a:pt x="28" y="111"/>
                    <a:pt x="27" y="114"/>
                    <a:pt x="27" y="118"/>
                  </a:cubicBezTo>
                  <a:cubicBezTo>
                    <a:pt x="27" y="122"/>
                    <a:pt x="30" y="126"/>
                    <a:pt x="33" y="127"/>
                  </a:cubicBezTo>
                  <a:cubicBezTo>
                    <a:pt x="36" y="127"/>
                    <a:pt x="40" y="125"/>
                    <a:pt x="43" y="126"/>
                  </a:cubicBezTo>
                  <a:cubicBezTo>
                    <a:pt x="48" y="126"/>
                    <a:pt x="51" y="130"/>
                    <a:pt x="53" y="135"/>
                  </a:cubicBezTo>
                  <a:cubicBezTo>
                    <a:pt x="55" y="139"/>
                    <a:pt x="55" y="144"/>
                    <a:pt x="57" y="149"/>
                  </a:cubicBezTo>
                  <a:cubicBezTo>
                    <a:pt x="60" y="158"/>
                    <a:pt x="68" y="164"/>
                    <a:pt x="78" y="166"/>
                  </a:cubicBezTo>
                  <a:cubicBezTo>
                    <a:pt x="88" y="168"/>
                    <a:pt x="99" y="162"/>
                    <a:pt x="108" y="157"/>
                  </a:cubicBezTo>
                  <a:cubicBezTo>
                    <a:pt x="129" y="145"/>
                    <a:pt x="148" y="128"/>
                    <a:pt x="164" y="110"/>
                  </a:cubicBezTo>
                  <a:cubicBezTo>
                    <a:pt x="173" y="99"/>
                    <a:pt x="183" y="88"/>
                    <a:pt x="191" y="76"/>
                  </a:cubicBezTo>
                  <a:cubicBezTo>
                    <a:pt x="191" y="75"/>
                    <a:pt x="191" y="73"/>
                    <a:pt x="191" y="72"/>
                  </a:cubicBezTo>
                  <a:cubicBezTo>
                    <a:pt x="191" y="61"/>
                    <a:pt x="200" y="51"/>
                    <a:pt x="200" y="40"/>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92" name="Freeform 1781"/>
            <p:cNvSpPr>
              <a:spLocks/>
            </p:cNvSpPr>
            <p:nvPr/>
          </p:nvSpPr>
          <p:spPr bwMode="auto">
            <a:xfrm>
              <a:off x="2405063" y="1570038"/>
              <a:ext cx="458788" cy="447675"/>
            </a:xfrm>
            <a:custGeom>
              <a:avLst/>
              <a:gdLst>
                <a:gd name="T0" fmla="*/ 126 w 132"/>
                <a:gd name="T1" fmla="*/ 33 h 129"/>
                <a:gd name="T2" fmla="*/ 101 w 132"/>
                <a:gd name="T3" fmla="*/ 22 h 129"/>
                <a:gd name="T4" fmla="*/ 86 w 132"/>
                <a:gd name="T5" fmla="*/ 0 h 129"/>
                <a:gd name="T6" fmla="*/ 59 w 132"/>
                <a:gd name="T7" fmla="*/ 34 h 129"/>
                <a:gd name="T8" fmla="*/ 3 w 132"/>
                <a:gd name="T9" fmla="*/ 81 h 129"/>
                <a:gd name="T10" fmla="*/ 0 w 132"/>
                <a:gd name="T11" fmla="*/ 83 h 129"/>
                <a:gd name="T12" fmla="*/ 3 w 132"/>
                <a:gd name="T13" fmla="*/ 100 h 129"/>
                <a:gd name="T14" fmla="*/ 20 w 132"/>
                <a:gd name="T15" fmla="*/ 122 h 129"/>
                <a:gd name="T16" fmla="*/ 55 w 132"/>
                <a:gd name="T17" fmla="*/ 126 h 129"/>
                <a:gd name="T18" fmla="*/ 92 w 132"/>
                <a:gd name="T19" fmla="*/ 102 h 129"/>
                <a:gd name="T20" fmla="*/ 114 w 132"/>
                <a:gd name="T21" fmla="*/ 71 h 129"/>
                <a:gd name="T22" fmla="*/ 124 w 132"/>
                <a:gd name="T23" fmla="*/ 60 h 129"/>
                <a:gd name="T24" fmla="*/ 132 w 132"/>
                <a:gd name="T25" fmla="*/ 46 h 129"/>
                <a:gd name="T26" fmla="*/ 126 w 132"/>
                <a:gd name="T27" fmla="*/ 3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29">
                  <a:moveTo>
                    <a:pt x="126" y="33"/>
                  </a:moveTo>
                  <a:cubicBezTo>
                    <a:pt x="117" y="30"/>
                    <a:pt x="108" y="27"/>
                    <a:pt x="101" y="22"/>
                  </a:cubicBezTo>
                  <a:cubicBezTo>
                    <a:pt x="93" y="17"/>
                    <a:pt x="87" y="9"/>
                    <a:pt x="86" y="0"/>
                  </a:cubicBezTo>
                  <a:cubicBezTo>
                    <a:pt x="78" y="12"/>
                    <a:pt x="68" y="23"/>
                    <a:pt x="59" y="34"/>
                  </a:cubicBezTo>
                  <a:cubicBezTo>
                    <a:pt x="43" y="52"/>
                    <a:pt x="24" y="69"/>
                    <a:pt x="3" y="81"/>
                  </a:cubicBezTo>
                  <a:cubicBezTo>
                    <a:pt x="2" y="81"/>
                    <a:pt x="1" y="82"/>
                    <a:pt x="0" y="83"/>
                  </a:cubicBezTo>
                  <a:cubicBezTo>
                    <a:pt x="0" y="88"/>
                    <a:pt x="1" y="94"/>
                    <a:pt x="3" y="100"/>
                  </a:cubicBezTo>
                  <a:cubicBezTo>
                    <a:pt x="6" y="109"/>
                    <a:pt x="12" y="117"/>
                    <a:pt x="20" y="122"/>
                  </a:cubicBezTo>
                  <a:cubicBezTo>
                    <a:pt x="30" y="129"/>
                    <a:pt x="43" y="129"/>
                    <a:pt x="55" y="126"/>
                  </a:cubicBezTo>
                  <a:cubicBezTo>
                    <a:pt x="70" y="122"/>
                    <a:pt x="83" y="114"/>
                    <a:pt x="92" y="102"/>
                  </a:cubicBezTo>
                  <a:cubicBezTo>
                    <a:pt x="101" y="92"/>
                    <a:pt x="106" y="81"/>
                    <a:pt x="114" y="71"/>
                  </a:cubicBezTo>
                  <a:cubicBezTo>
                    <a:pt x="117" y="67"/>
                    <a:pt x="121" y="63"/>
                    <a:pt x="124" y="60"/>
                  </a:cubicBezTo>
                  <a:cubicBezTo>
                    <a:pt x="127" y="56"/>
                    <a:pt x="132" y="51"/>
                    <a:pt x="132" y="46"/>
                  </a:cubicBezTo>
                  <a:cubicBezTo>
                    <a:pt x="132" y="41"/>
                    <a:pt x="130" y="36"/>
                    <a:pt x="126" y="33"/>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93" name="Freeform 1782"/>
            <p:cNvSpPr>
              <a:spLocks/>
            </p:cNvSpPr>
            <p:nvPr/>
          </p:nvSpPr>
          <p:spPr bwMode="auto">
            <a:xfrm>
              <a:off x="1978025" y="3424238"/>
              <a:ext cx="1274763" cy="2557462"/>
            </a:xfrm>
            <a:custGeom>
              <a:avLst/>
              <a:gdLst>
                <a:gd name="T0" fmla="*/ 359 w 367"/>
                <a:gd name="T1" fmla="*/ 44 h 738"/>
                <a:gd name="T2" fmla="*/ 333 w 367"/>
                <a:gd name="T3" fmla="*/ 19 h 738"/>
                <a:gd name="T4" fmla="*/ 297 w 367"/>
                <a:gd name="T5" fmla="*/ 8 h 738"/>
                <a:gd name="T6" fmla="*/ 146 w 367"/>
                <a:gd name="T7" fmla="*/ 7 h 738"/>
                <a:gd name="T8" fmla="*/ 129 w 367"/>
                <a:gd name="T9" fmla="*/ 34 h 738"/>
                <a:gd name="T10" fmla="*/ 87 w 367"/>
                <a:gd name="T11" fmla="*/ 105 h 738"/>
                <a:gd name="T12" fmla="*/ 18 w 367"/>
                <a:gd name="T13" fmla="*/ 239 h 738"/>
                <a:gd name="T14" fmla="*/ 11 w 367"/>
                <a:gd name="T15" fmla="*/ 373 h 738"/>
                <a:gd name="T16" fmla="*/ 39 w 367"/>
                <a:gd name="T17" fmla="*/ 495 h 738"/>
                <a:gd name="T18" fmla="*/ 40 w 367"/>
                <a:gd name="T19" fmla="*/ 591 h 738"/>
                <a:gd name="T20" fmla="*/ 59 w 367"/>
                <a:gd name="T21" fmla="*/ 685 h 738"/>
                <a:gd name="T22" fmla="*/ 134 w 367"/>
                <a:gd name="T23" fmla="*/ 737 h 738"/>
                <a:gd name="T24" fmla="*/ 170 w 367"/>
                <a:gd name="T25" fmla="*/ 727 h 738"/>
                <a:gd name="T26" fmla="*/ 191 w 367"/>
                <a:gd name="T27" fmla="*/ 695 h 738"/>
                <a:gd name="T28" fmla="*/ 180 w 367"/>
                <a:gd name="T29" fmla="*/ 493 h 738"/>
                <a:gd name="T30" fmla="*/ 186 w 367"/>
                <a:gd name="T31" fmla="*/ 427 h 738"/>
                <a:gd name="T32" fmla="*/ 153 w 367"/>
                <a:gd name="T33" fmla="*/ 308 h 738"/>
                <a:gd name="T34" fmla="*/ 149 w 367"/>
                <a:gd name="T35" fmla="*/ 300 h 738"/>
                <a:gd name="T36" fmla="*/ 160 w 367"/>
                <a:gd name="T37" fmla="*/ 291 h 738"/>
                <a:gd name="T38" fmla="*/ 254 w 367"/>
                <a:gd name="T39" fmla="*/ 210 h 738"/>
                <a:gd name="T40" fmla="*/ 315 w 367"/>
                <a:gd name="T41" fmla="*/ 162 h 738"/>
                <a:gd name="T42" fmla="*/ 344 w 367"/>
                <a:gd name="T43" fmla="*/ 126 h 738"/>
                <a:gd name="T44" fmla="*/ 359 w 367"/>
                <a:gd name="T45" fmla="*/ 97 h 738"/>
                <a:gd name="T46" fmla="*/ 359 w 367"/>
                <a:gd name="T47" fmla="*/ 44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 h="738">
                  <a:moveTo>
                    <a:pt x="359" y="44"/>
                  </a:moveTo>
                  <a:cubicBezTo>
                    <a:pt x="354" y="33"/>
                    <a:pt x="344" y="24"/>
                    <a:pt x="333" y="19"/>
                  </a:cubicBezTo>
                  <a:cubicBezTo>
                    <a:pt x="322" y="13"/>
                    <a:pt x="309" y="10"/>
                    <a:pt x="297" y="8"/>
                  </a:cubicBezTo>
                  <a:cubicBezTo>
                    <a:pt x="247" y="0"/>
                    <a:pt x="197" y="3"/>
                    <a:pt x="146" y="7"/>
                  </a:cubicBezTo>
                  <a:cubicBezTo>
                    <a:pt x="140" y="16"/>
                    <a:pt x="135" y="25"/>
                    <a:pt x="129" y="34"/>
                  </a:cubicBezTo>
                  <a:cubicBezTo>
                    <a:pt x="115" y="58"/>
                    <a:pt x="101" y="82"/>
                    <a:pt x="87" y="105"/>
                  </a:cubicBezTo>
                  <a:cubicBezTo>
                    <a:pt x="62" y="149"/>
                    <a:pt x="38" y="193"/>
                    <a:pt x="18" y="239"/>
                  </a:cubicBezTo>
                  <a:cubicBezTo>
                    <a:pt x="0" y="282"/>
                    <a:pt x="1" y="329"/>
                    <a:pt x="11" y="373"/>
                  </a:cubicBezTo>
                  <a:cubicBezTo>
                    <a:pt x="20" y="414"/>
                    <a:pt x="35" y="454"/>
                    <a:pt x="39" y="495"/>
                  </a:cubicBezTo>
                  <a:cubicBezTo>
                    <a:pt x="43" y="527"/>
                    <a:pt x="40" y="559"/>
                    <a:pt x="40" y="591"/>
                  </a:cubicBezTo>
                  <a:cubicBezTo>
                    <a:pt x="41" y="623"/>
                    <a:pt x="44" y="656"/>
                    <a:pt x="59" y="685"/>
                  </a:cubicBezTo>
                  <a:cubicBezTo>
                    <a:pt x="74" y="713"/>
                    <a:pt x="102" y="736"/>
                    <a:pt x="134" y="737"/>
                  </a:cubicBezTo>
                  <a:cubicBezTo>
                    <a:pt x="147" y="738"/>
                    <a:pt x="160" y="735"/>
                    <a:pt x="170" y="727"/>
                  </a:cubicBezTo>
                  <a:cubicBezTo>
                    <a:pt x="181" y="719"/>
                    <a:pt x="187" y="708"/>
                    <a:pt x="191" y="695"/>
                  </a:cubicBezTo>
                  <a:cubicBezTo>
                    <a:pt x="212" y="630"/>
                    <a:pt x="180" y="561"/>
                    <a:pt x="180" y="493"/>
                  </a:cubicBezTo>
                  <a:cubicBezTo>
                    <a:pt x="180" y="471"/>
                    <a:pt x="184" y="449"/>
                    <a:pt x="186" y="427"/>
                  </a:cubicBezTo>
                  <a:cubicBezTo>
                    <a:pt x="190" y="385"/>
                    <a:pt x="178" y="342"/>
                    <a:pt x="153" y="308"/>
                  </a:cubicBezTo>
                  <a:cubicBezTo>
                    <a:pt x="151" y="306"/>
                    <a:pt x="149" y="303"/>
                    <a:pt x="149" y="300"/>
                  </a:cubicBezTo>
                  <a:cubicBezTo>
                    <a:pt x="150" y="295"/>
                    <a:pt x="155" y="293"/>
                    <a:pt x="160" y="291"/>
                  </a:cubicBezTo>
                  <a:cubicBezTo>
                    <a:pt x="199" y="276"/>
                    <a:pt x="222" y="238"/>
                    <a:pt x="254" y="210"/>
                  </a:cubicBezTo>
                  <a:cubicBezTo>
                    <a:pt x="273" y="193"/>
                    <a:pt x="295" y="180"/>
                    <a:pt x="315" y="162"/>
                  </a:cubicBezTo>
                  <a:cubicBezTo>
                    <a:pt x="326" y="152"/>
                    <a:pt x="336" y="140"/>
                    <a:pt x="344" y="126"/>
                  </a:cubicBezTo>
                  <a:cubicBezTo>
                    <a:pt x="350" y="117"/>
                    <a:pt x="354" y="106"/>
                    <a:pt x="359" y="97"/>
                  </a:cubicBezTo>
                  <a:cubicBezTo>
                    <a:pt x="363" y="80"/>
                    <a:pt x="367" y="61"/>
                    <a:pt x="359" y="44"/>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94" name="Freeform 1783"/>
            <p:cNvSpPr>
              <a:spLocks/>
            </p:cNvSpPr>
            <p:nvPr/>
          </p:nvSpPr>
          <p:spPr bwMode="auto">
            <a:xfrm>
              <a:off x="1158875" y="3157538"/>
              <a:ext cx="1327150" cy="2154237"/>
            </a:xfrm>
            <a:custGeom>
              <a:avLst/>
              <a:gdLst>
                <a:gd name="T0" fmla="*/ 280 w 382"/>
                <a:gd name="T1" fmla="*/ 221 h 622"/>
                <a:gd name="T2" fmla="*/ 306 w 382"/>
                <a:gd name="T3" fmla="*/ 212 h 622"/>
                <a:gd name="T4" fmla="*/ 323 w 382"/>
                <a:gd name="T5" fmla="*/ 182 h 622"/>
                <a:gd name="T6" fmla="*/ 365 w 382"/>
                <a:gd name="T7" fmla="*/ 111 h 622"/>
                <a:gd name="T8" fmla="*/ 382 w 382"/>
                <a:gd name="T9" fmla="*/ 84 h 622"/>
                <a:gd name="T10" fmla="*/ 353 w 382"/>
                <a:gd name="T11" fmla="*/ 87 h 622"/>
                <a:gd name="T12" fmla="*/ 330 w 382"/>
                <a:gd name="T13" fmla="*/ 10 h 622"/>
                <a:gd name="T14" fmla="*/ 285 w 382"/>
                <a:gd name="T15" fmla="*/ 3 h 622"/>
                <a:gd name="T16" fmla="*/ 233 w 382"/>
                <a:gd name="T17" fmla="*/ 26 h 622"/>
                <a:gd name="T18" fmla="*/ 80 w 382"/>
                <a:gd name="T19" fmla="*/ 126 h 622"/>
                <a:gd name="T20" fmla="*/ 10 w 382"/>
                <a:gd name="T21" fmla="*/ 218 h 622"/>
                <a:gd name="T22" fmla="*/ 1 w 382"/>
                <a:gd name="T23" fmla="*/ 287 h 622"/>
                <a:gd name="T24" fmla="*/ 4 w 382"/>
                <a:gd name="T25" fmla="*/ 323 h 622"/>
                <a:gd name="T26" fmla="*/ 13 w 382"/>
                <a:gd name="T27" fmla="*/ 355 h 622"/>
                <a:gd name="T28" fmla="*/ 24 w 382"/>
                <a:gd name="T29" fmla="*/ 449 h 622"/>
                <a:gd name="T30" fmla="*/ 19 w 382"/>
                <a:gd name="T31" fmla="*/ 494 h 622"/>
                <a:gd name="T32" fmla="*/ 25 w 382"/>
                <a:gd name="T33" fmla="*/ 542 h 622"/>
                <a:gd name="T34" fmla="*/ 46 w 382"/>
                <a:gd name="T35" fmla="*/ 604 h 622"/>
                <a:gd name="T36" fmla="*/ 109 w 382"/>
                <a:gd name="T37" fmla="*/ 621 h 622"/>
                <a:gd name="T38" fmla="*/ 162 w 382"/>
                <a:gd name="T39" fmla="*/ 604 h 622"/>
                <a:gd name="T40" fmla="*/ 165 w 382"/>
                <a:gd name="T41" fmla="*/ 521 h 622"/>
                <a:gd name="T42" fmla="*/ 170 w 382"/>
                <a:gd name="T43" fmla="*/ 426 h 622"/>
                <a:gd name="T44" fmla="*/ 179 w 382"/>
                <a:gd name="T45" fmla="*/ 342 h 622"/>
                <a:gd name="T46" fmla="*/ 153 w 382"/>
                <a:gd name="T47" fmla="*/ 262 h 622"/>
                <a:gd name="T48" fmla="*/ 280 w 382"/>
                <a:gd name="T49" fmla="*/ 221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2" h="622">
                  <a:moveTo>
                    <a:pt x="280" y="221"/>
                  </a:moveTo>
                  <a:cubicBezTo>
                    <a:pt x="289" y="218"/>
                    <a:pt x="298" y="215"/>
                    <a:pt x="306" y="212"/>
                  </a:cubicBezTo>
                  <a:cubicBezTo>
                    <a:pt x="312" y="202"/>
                    <a:pt x="317" y="192"/>
                    <a:pt x="323" y="182"/>
                  </a:cubicBezTo>
                  <a:cubicBezTo>
                    <a:pt x="337" y="159"/>
                    <a:pt x="351" y="135"/>
                    <a:pt x="365" y="111"/>
                  </a:cubicBezTo>
                  <a:cubicBezTo>
                    <a:pt x="371" y="102"/>
                    <a:pt x="376" y="93"/>
                    <a:pt x="382" y="84"/>
                  </a:cubicBezTo>
                  <a:cubicBezTo>
                    <a:pt x="373" y="85"/>
                    <a:pt x="363" y="86"/>
                    <a:pt x="353" y="87"/>
                  </a:cubicBezTo>
                  <a:cubicBezTo>
                    <a:pt x="341" y="63"/>
                    <a:pt x="333" y="37"/>
                    <a:pt x="330" y="10"/>
                  </a:cubicBezTo>
                  <a:cubicBezTo>
                    <a:pt x="317" y="2"/>
                    <a:pt x="300" y="0"/>
                    <a:pt x="285" y="3"/>
                  </a:cubicBezTo>
                  <a:cubicBezTo>
                    <a:pt x="266" y="6"/>
                    <a:pt x="249" y="16"/>
                    <a:pt x="233" y="26"/>
                  </a:cubicBezTo>
                  <a:cubicBezTo>
                    <a:pt x="180" y="56"/>
                    <a:pt x="127" y="87"/>
                    <a:pt x="80" y="126"/>
                  </a:cubicBezTo>
                  <a:cubicBezTo>
                    <a:pt x="50" y="151"/>
                    <a:pt x="22" y="181"/>
                    <a:pt x="10" y="218"/>
                  </a:cubicBezTo>
                  <a:cubicBezTo>
                    <a:pt x="2" y="240"/>
                    <a:pt x="0" y="264"/>
                    <a:pt x="1" y="287"/>
                  </a:cubicBezTo>
                  <a:cubicBezTo>
                    <a:pt x="2" y="299"/>
                    <a:pt x="2" y="311"/>
                    <a:pt x="4" y="323"/>
                  </a:cubicBezTo>
                  <a:cubicBezTo>
                    <a:pt x="5" y="334"/>
                    <a:pt x="10" y="344"/>
                    <a:pt x="13" y="355"/>
                  </a:cubicBezTo>
                  <a:cubicBezTo>
                    <a:pt x="22" y="385"/>
                    <a:pt x="26" y="417"/>
                    <a:pt x="24" y="449"/>
                  </a:cubicBezTo>
                  <a:cubicBezTo>
                    <a:pt x="23" y="463"/>
                    <a:pt x="18" y="480"/>
                    <a:pt x="19" y="494"/>
                  </a:cubicBezTo>
                  <a:cubicBezTo>
                    <a:pt x="21" y="510"/>
                    <a:pt x="23" y="526"/>
                    <a:pt x="25" y="542"/>
                  </a:cubicBezTo>
                  <a:cubicBezTo>
                    <a:pt x="27" y="564"/>
                    <a:pt x="30" y="589"/>
                    <a:pt x="46" y="604"/>
                  </a:cubicBezTo>
                  <a:cubicBezTo>
                    <a:pt x="63" y="619"/>
                    <a:pt x="87" y="621"/>
                    <a:pt x="109" y="621"/>
                  </a:cubicBezTo>
                  <a:cubicBezTo>
                    <a:pt x="128" y="622"/>
                    <a:pt x="151" y="620"/>
                    <a:pt x="162" y="604"/>
                  </a:cubicBezTo>
                  <a:cubicBezTo>
                    <a:pt x="176" y="582"/>
                    <a:pt x="166" y="545"/>
                    <a:pt x="165" y="521"/>
                  </a:cubicBezTo>
                  <a:cubicBezTo>
                    <a:pt x="164" y="489"/>
                    <a:pt x="166" y="458"/>
                    <a:pt x="170" y="426"/>
                  </a:cubicBezTo>
                  <a:cubicBezTo>
                    <a:pt x="174" y="398"/>
                    <a:pt x="179" y="370"/>
                    <a:pt x="179" y="342"/>
                  </a:cubicBezTo>
                  <a:cubicBezTo>
                    <a:pt x="178" y="313"/>
                    <a:pt x="171" y="284"/>
                    <a:pt x="153" y="262"/>
                  </a:cubicBezTo>
                  <a:cubicBezTo>
                    <a:pt x="196" y="249"/>
                    <a:pt x="237" y="234"/>
                    <a:pt x="280" y="221"/>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95" name="Freeform 1784"/>
            <p:cNvSpPr>
              <a:spLocks/>
            </p:cNvSpPr>
            <p:nvPr/>
          </p:nvSpPr>
          <p:spPr bwMode="auto">
            <a:xfrm>
              <a:off x="1128713" y="3184525"/>
              <a:ext cx="1878013" cy="1081087"/>
            </a:xfrm>
            <a:custGeom>
              <a:avLst/>
              <a:gdLst>
                <a:gd name="T0" fmla="*/ 314 w 541"/>
                <a:gd name="T1" fmla="*/ 311 h 312"/>
                <a:gd name="T2" fmla="*/ 2 w 541"/>
                <a:gd name="T3" fmla="*/ 131 h 312"/>
                <a:gd name="T4" fmla="*/ 2 w 541"/>
                <a:gd name="T5" fmla="*/ 126 h 312"/>
                <a:gd name="T6" fmla="*/ 218 w 541"/>
                <a:gd name="T7" fmla="*/ 1 h 312"/>
                <a:gd name="T8" fmla="*/ 227 w 541"/>
                <a:gd name="T9" fmla="*/ 1 h 312"/>
                <a:gd name="T10" fmla="*/ 539 w 541"/>
                <a:gd name="T11" fmla="*/ 181 h 312"/>
                <a:gd name="T12" fmla="*/ 539 w 541"/>
                <a:gd name="T13" fmla="*/ 186 h 312"/>
                <a:gd name="T14" fmla="*/ 323 w 541"/>
                <a:gd name="T15" fmla="*/ 311 h 312"/>
                <a:gd name="T16" fmla="*/ 314 w 541"/>
                <a:gd name="T17" fmla="*/ 3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1" h="312">
                  <a:moveTo>
                    <a:pt x="314" y="311"/>
                  </a:moveTo>
                  <a:cubicBezTo>
                    <a:pt x="2" y="131"/>
                    <a:pt x="2" y="131"/>
                    <a:pt x="2" y="131"/>
                  </a:cubicBezTo>
                  <a:cubicBezTo>
                    <a:pt x="0" y="129"/>
                    <a:pt x="0" y="127"/>
                    <a:pt x="2" y="126"/>
                  </a:cubicBezTo>
                  <a:cubicBezTo>
                    <a:pt x="218" y="1"/>
                    <a:pt x="218" y="1"/>
                    <a:pt x="218" y="1"/>
                  </a:cubicBezTo>
                  <a:cubicBezTo>
                    <a:pt x="220" y="0"/>
                    <a:pt x="225" y="0"/>
                    <a:pt x="227" y="1"/>
                  </a:cubicBezTo>
                  <a:cubicBezTo>
                    <a:pt x="539" y="181"/>
                    <a:pt x="539" y="181"/>
                    <a:pt x="539" y="181"/>
                  </a:cubicBezTo>
                  <a:cubicBezTo>
                    <a:pt x="541" y="183"/>
                    <a:pt x="541" y="185"/>
                    <a:pt x="539" y="186"/>
                  </a:cubicBezTo>
                  <a:cubicBezTo>
                    <a:pt x="323" y="311"/>
                    <a:pt x="323" y="311"/>
                    <a:pt x="323" y="311"/>
                  </a:cubicBezTo>
                  <a:cubicBezTo>
                    <a:pt x="321" y="312"/>
                    <a:pt x="317" y="312"/>
                    <a:pt x="314" y="311"/>
                  </a:cubicBezTo>
                  <a:close/>
                </a:path>
              </a:pathLst>
            </a:custGeom>
            <a:solidFill>
              <a:srgbClr val="EEF1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96" name="Freeform 1785"/>
            <p:cNvSpPr>
              <a:spLocks noEditPoints="1"/>
            </p:cNvSpPr>
            <p:nvPr/>
          </p:nvSpPr>
          <p:spPr bwMode="auto">
            <a:xfrm>
              <a:off x="1208088" y="3357563"/>
              <a:ext cx="1492250" cy="866775"/>
            </a:xfrm>
            <a:custGeom>
              <a:avLst/>
              <a:gdLst>
                <a:gd name="T0" fmla="*/ 41 w 430"/>
                <a:gd name="T1" fmla="*/ 81 h 250"/>
                <a:gd name="T2" fmla="*/ 55 w 430"/>
                <a:gd name="T3" fmla="*/ 98 h 250"/>
                <a:gd name="T4" fmla="*/ 94 w 430"/>
                <a:gd name="T5" fmla="*/ 122 h 250"/>
                <a:gd name="T6" fmla="*/ 125 w 430"/>
                <a:gd name="T7" fmla="*/ 131 h 250"/>
                <a:gd name="T8" fmla="*/ 169 w 430"/>
                <a:gd name="T9" fmla="*/ 155 h 250"/>
                <a:gd name="T10" fmla="*/ 171 w 430"/>
                <a:gd name="T11" fmla="*/ 158 h 250"/>
                <a:gd name="T12" fmla="*/ 187 w 430"/>
                <a:gd name="T13" fmla="*/ 175 h 250"/>
                <a:gd name="T14" fmla="*/ 229 w 430"/>
                <a:gd name="T15" fmla="*/ 198 h 250"/>
                <a:gd name="T16" fmla="*/ 257 w 430"/>
                <a:gd name="T17" fmla="*/ 206 h 250"/>
                <a:gd name="T18" fmla="*/ 283 w 430"/>
                <a:gd name="T19" fmla="*/ 221 h 250"/>
                <a:gd name="T20" fmla="*/ 297 w 430"/>
                <a:gd name="T21" fmla="*/ 238 h 250"/>
                <a:gd name="T22" fmla="*/ 28 w 430"/>
                <a:gd name="T23" fmla="*/ 71 h 250"/>
                <a:gd name="T24" fmla="*/ 80 w 430"/>
                <a:gd name="T25" fmla="*/ 55 h 250"/>
                <a:gd name="T26" fmla="*/ 139 w 430"/>
                <a:gd name="T27" fmla="*/ 39 h 250"/>
                <a:gd name="T28" fmla="*/ 50 w 430"/>
                <a:gd name="T29" fmla="*/ 63 h 250"/>
                <a:gd name="T30" fmla="*/ 55 w 430"/>
                <a:gd name="T31" fmla="*/ 87 h 250"/>
                <a:gd name="T32" fmla="*/ 97 w 430"/>
                <a:gd name="T33" fmla="*/ 109 h 250"/>
                <a:gd name="T34" fmla="*/ 136 w 430"/>
                <a:gd name="T35" fmla="*/ 111 h 250"/>
                <a:gd name="T36" fmla="*/ 163 w 430"/>
                <a:gd name="T37" fmla="*/ 126 h 250"/>
                <a:gd name="T38" fmla="*/ 165 w 430"/>
                <a:gd name="T39" fmla="*/ 149 h 250"/>
                <a:gd name="T40" fmla="*/ 204 w 430"/>
                <a:gd name="T41" fmla="*/ 173 h 250"/>
                <a:gd name="T42" fmla="*/ 246 w 430"/>
                <a:gd name="T43" fmla="*/ 176 h 250"/>
                <a:gd name="T44" fmla="*/ 290 w 430"/>
                <a:gd name="T45" fmla="*/ 200 h 250"/>
                <a:gd name="T46" fmla="*/ 292 w 430"/>
                <a:gd name="T47" fmla="*/ 202 h 250"/>
                <a:gd name="T48" fmla="*/ 65 w 430"/>
                <a:gd name="T49" fmla="*/ 68 h 250"/>
                <a:gd name="T50" fmla="*/ 107 w 430"/>
                <a:gd name="T51" fmla="*/ 91 h 250"/>
                <a:gd name="T52" fmla="*/ 146 w 430"/>
                <a:gd name="T53" fmla="*/ 92 h 250"/>
                <a:gd name="T54" fmla="*/ 173 w 430"/>
                <a:gd name="T55" fmla="*/ 108 h 250"/>
                <a:gd name="T56" fmla="*/ 175 w 430"/>
                <a:gd name="T57" fmla="*/ 130 h 250"/>
                <a:gd name="T58" fmla="*/ 215 w 430"/>
                <a:gd name="T59" fmla="*/ 154 h 250"/>
                <a:gd name="T60" fmla="*/ 256 w 430"/>
                <a:gd name="T61" fmla="*/ 157 h 250"/>
                <a:gd name="T62" fmla="*/ 300 w 430"/>
                <a:gd name="T63" fmla="*/ 181 h 250"/>
                <a:gd name="T64" fmla="*/ 303 w 430"/>
                <a:gd name="T65" fmla="*/ 184 h 250"/>
                <a:gd name="T66" fmla="*/ 307 w 430"/>
                <a:gd name="T67" fmla="*/ 208 h 250"/>
                <a:gd name="T68" fmla="*/ 111 w 430"/>
                <a:gd name="T69" fmla="*/ 69 h 250"/>
                <a:gd name="T70" fmla="*/ 151 w 430"/>
                <a:gd name="T71" fmla="*/ 70 h 250"/>
                <a:gd name="T72" fmla="*/ 177 w 430"/>
                <a:gd name="T73" fmla="*/ 86 h 250"/>
                <a:gd name="T74" fmla="*/ 180 w 430"/>
                <a:gd name="T75" fmla="*/ 108 h 250"/>
                <a:gd name="T76" fmla="*/ 219 w 430"/>
                <a:gd name="T77" fmla="*/ 132 h 250"/>
                <a:gd name="T78" fmla="*/ 261 w 430"/>
                <a:gd name="T79" fmla="*/ 135 h 250"/>
                <a:gd name="T80" fmla="*/ 305 w 430"/>
                <a:gd name="T81" fmla="*/ 159 h 250"/>
                <a:gd name="T82" fmla="*/ 307 w 430"/>
                <a:gd name="T83" fmla="*/ 162 h 250"/>
                <a:gd name="T84" fmla="*/ 312 w 430"/>
                <a:gd name="T85" fmla="*/ 186 h 250"/>
                <a:gd name="T86" fmla="*/ 143 w 430"/>
                <a:gd name="T87" fmla="*/ 63 h 250"/>
                <a:gd name="T88" fmla="*/ 133 w 430"/>
                <a:gd name="T89" fmla="*/ 11 h 250"/>
                <a:gd name="T90" fmla="*/ 160 w 430"/>
                <a:gd name="T91" fmla="*/ 26 h 250"/>
                <a:gd name="T92" fmla="*/ 162 w 430"/>
                <a:gd name="T93" fmla="*/ 49 h 250"/>
                <a:gd name="T94" fmla="*/ 295 w 430"/>
                <a:gd name="T95" fmla="*/ 127 h 250"/>
                <a:gd name="T96" fmla="*/ 183 w 430"/>
                <a:gd name="T97" fmla="*/ 66 h 250"/>
                <a:gd name="T98" fmla="*/ 227 w 430"/>
                <a:gd name="T99" fmla="*/ 90 h 250"/>
                <a:gd name="T100" fmla="*/ 229 w 430"/>
                <a:gd name="T101" fmla="*/ 92 h 250"/>
                <a:gd name="T102" fmla="*/ 234 w 430"/>
                <a:gd name="T103" fmla="*/ 116 h 250"/>
                <a:gd name="T104" fmla="*/ 275 w 430"/>
                <a:gd name="T105" fmla="*/ 139 h 250"/>
                <a:gd name="T106" fmla="*/ 315 w 430"/>
                <a:gd name="T107" fmla="*/ 141 h 250"/>
                <a:gd name="T108" fmla="*/ 319 w 430"/>
                <a:gd name="T109" fmla="*/ 143 h 250"/>
                <a:gd name="T110" fmla="*/ 327 w 430"/>
                <a:gd name="T111" fmla="*/ 144 h 250"/>
                <a:gd name="T112" fmla="*/ 366 w 430"/>
                <a:gd name="T113" fmla="*/ 168 h 250"/>
                <a:gd name="T114" fmla="*/ 408 w 430"/>
                <a:gd name="T115" fmla="*/ 171 h 250"/>
                <a:gd name="T116" fmla="*/ 359 w 430"/>
                <a:gd name="T117" fmla="*/ 166 h 250"/>
                <a:gd name="T118" fmla="*/ 351 w 430"/>
                <a:gd name="T119" fmla="*/ 187 h 250"/>
                <a:gd name="T120" fmla="*/ 344 w 430"/>
                <a:gd name="T121" fmla="*/ 180 h 250"/>
                <a:gd name="T122" fmla="*/ 349 w 430"/>
                <a:gd name="T123" fmla="*/ 230 h 250"/>
                <a:gd name="T124" fmla="*/ 345 w 430"/>
                <a:gd name="T125" fmla="*/ 23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0" h="250">
                  <a:moveTo>
                    <a:pt x="36" y="80"/>
                  </a:moveTo>
                  <a:cubicBezTo>
                    <a:pt x="30" y="83"/>
                    <a:pt x="30" y="83"/>
                    <a:pt x="30" y="83"/>
                  </a:cubicBezTo>
                  <a:cubicBezTo>
                    <a:pt x="29" y="84"/>
                    <a:pt x="28" y="84"/>
                    <a:pt x="28" y="83"/>
                  </a:cubicBezTo>
                  <a:cubicBezTo>
                    <a:pt x="0" y="67"/>
                    <a:pt x="0" y="67"/>
                    <a:pt x="0" y="67"/>
                  </a:cubicBezTo>
                  <a:cubicBezTo>
                    <a:pt x="0" y="67"/>
                    <a:pt x="0" y="67"/>
                    <a:pt x="0" y="66"/>
                  </a:cubicBezTo>
                  <a:cubicBezTo>
                    <a:pt x="6" y="63"/>
                    <a:pt x="6" y="63"/>
                    <a:pt x="6" y="63"/>
                  </a:cubicBezTo>
                  <a:cubicBezTo>
                    <a:pt x="7" y="62"/>
                    <a:pt x="8" y="62"/>
                    <a:pt x="9" y="63"/>
                  </a:cubicBezTo>
                  <a:cubicBezTo>
                    <a:pt x="36" y="79"/>
                    <a:pt x="36" y="79"/>
                    <a:pt x="36" y="79"/>
                  </a:cubicBezTo>
                  <a:cubicBezTo>
                    <a:pt x="37" y="79"/>
                    <a:pt x="37" y="79"/>
                    <a:pt x="36" y="80"/>
                  </a:cubicBezTo>
                  <a:close/>
                  <a:moveTo>
                    <a:pt x="59" y="92"/>
                  </a:moveTo>
                  <a:cubicBezTo>
                    <a:pt x="41" y="81"/>
                    <a:pt x="41" y="81"/>
                    <a:pt x="41" y="81"/>
                  </a:cubicBezTo>
                  <a:cubicBezTo>
                    <a:pt x="40" y="81"/>
                    <a:pt x="39" y="81"/>
                    <a:pt x="39" y="81"/>
                  </a:cubicBezTo>
                  <a:cubicBezTo>
                    <a:pt x="32" y="85"/>
                    <a:pt x="32" y="85"/>
                    <a:pt x="32" y="85"/>
                  </a:cubicBezTo>
                  <a:cubicBezTo>
                    <a:pt x="32" y="85"/>
                    <a:pt x="32" y="86"/>
                    <a:pt x="32" y="86"/>
                  </a:cubicBezTo>
                  <a:cubicBezTo>
                    <a:pt x="50" y="96"/>
                    <a:pt x="50" y="96"/>
                    <a:pt x="50" y="96"/>
                  </a:cubicBezTo>
                  <a:cubicBezTo>
                    <a:pt x="51" y="97"/>
                    <a:pt x="52" y="97"/>
                    <a:pt x="53" y="96"/>
                  </a:cubicBezTo>
                  <a:cubicBezTo>
                    <a:pt x="59" y="93"/>
                    <a:pt x="59" y="93"/>
                    <a:pt x="59" y="93"/>
                  </a:cubicBezTo>
                  <a:cubicBezTo>
                    <a:pt x="59" y="92"/>
                    <a:pt x="59" y="92"/>
                    <a:pt x="59" y="92"/>
                  </a:cubicBezTo>
                  <a:close/>
                  <a:moveTo>
                    <a:pt x="81" y="104"/>
                  </a:moveTo>
                  <a:cubicBezTo>
                    <a:pt x="63" y="94"/>
                    <a:pt x="63" y="94"/>
                    <a:pt x="63" y="94"/>
                  </a:cubicBezTo>
                  <a:cubicBezTo>
                    <a:pt x="62" y="94"/>
                    <a:pt x="61" y="94"/>
                    <a:pt x="61" y="94"/>
                  </a:cubicBezTo>
                  <a:cubicBezTo>
                    <a:pt x="55" y="98"/>
                    <a:pt x="55" y="98"/>
                    <a:pt x="55" y="98"/>
                  </a:cubicBezTo>
                  <a:cubicBezTo>
                    <a:pt x="54" y="98"/>
                    <a:pt x="54" y="98"/>
                    <a:pt x="55" y="99"/>
                  </a:cubicBezTo>
                  <a:cubicBezTo>
                    <a:pt x="72" y="109"/>
                    <a:pt x="72" y="109"/>
                    <a:pt x="72" y="109"/>
                  </a:cubicBezTo>
                  <a:cubicBezTo>
                    <a:pt x="73" y="109"/>
                    <a:pt x="74" y="109"/>
                    <a:pt x="75" y="109"/>
                  </a:cubicBezTo>
                  <a:cubicBezTo>
                    <a:pt x="81" y="106"/>
                    <a:pt x="81" y="106"/>
                    <a:pt x="81" y="106"/>
                  </a:cubicBezTo>
                  <a:cubicBezTo>
                    <a:pt x="81" y="105"/>
                    <a:pt x="81" y="105"/>
                    <a:pt x="81" y="104"/>
                  </a:cubicBezTo>
                  <a:close/>
                  <a:moveTo>
                    <a:pt x="103" y="117"/>
                  </a:moveTo>
                  <a:cubicBezTo>
                    <a:pt x="85" y="107"/>
                    <a:pt x="85" y="107"/>
                    <a:pt x="85" y="107"/>
                  </a:cubicBezTo>
                  <a:cubicBezTo>
                    <a:pt x="84" y="106"/>
                    <a:pt x="83" y="106"/>
                    <a:pt x="83" y="107"/>
                  </a:cubicBezTo>
                  <a:cubicBezTo>
                    <a:pt x="77" y="110"/>
                    <a:pt x="77" y="110"/>
                    <a:pt x="77" y="110"/>
                  </a:cubicBezTo>
                  <a:cubicBezTo>
                    <a:pt x="76" y="111"/>
                    <a:pt x="76" y="111"/>
                    <a:pt x="77" y="112"/>
                  </a:cubicBezTo>
                  <a:cubicBezTo>
                    <a:pt x="94" y="122"/>
                    <a:pt x="94" y="122"/>
                    <a:pt x="94" y="122"/>
                  </a:cubicBezTo>
                  <a:cubicBezTo>
                    <a:pt x="95" y="122"/>
                    <a:pt x="96" y="122"/>
                    <a:pt x="97" y="122"/>
                  </a:cubicBezTo>
                  <a:cubicBezTo>
                    <a:pt x="103" y="118"/>
                    <a:pt x="103" y="118"/>
                    <a:pt x="103" y="118"/>
                  </a:cubicBezTo>
                  <a:cubicBezTo>
                    <a:pt x="103" y="118"/>
                    <a:pt x="103" y="117"/>
                    <a:pt x="103" y="117"/>
                  </a:cubicBezTo>
                  <a:close/>
                  <a:moveTo>
                    <a:pt x="125" y="130"/>
                  </a:moveTo>
                  <a:cubicBezTo>
                    <a:pt x="107" y="119"/>
                    <a:pt x="107" y="119"/>
                    <a:pt x="107" y="119"/>
                  </a:cubicBezTo>
                  <a:cubicBezTo>
                    <a:pt x="106" y="119"/>
                    <a:pt x="105" y="119"/>
                    <a:pt x="105" y="119"/>
                  </a:cubicBezTo>
                  <a:cubicBezTo>
                    <a:pt x="99" y="123"/>
                    <a:pt x="99" y="123"/>
                    <a:pt x="99" y="123"/>
                  </a:cubicBezTo>
                  <a:cubicBezTo>
                    <a:pt x="98" y="123"/>
                    <a:pt x="98" y="124"/>
                    <a:pt x="99" y="124"/>
                  </a:cubicBezTo>
                  <a:cubicBezTo>
                    <a:pt x="117" y="135"/>
                    <a:pt x="117" y="135"/>
                    <a:pt x="117" y="135"/>
                  </a:cubicBezTo>
                  <a:cubicBezTo>
                    <a:pt x="117" y="135"/>
                    <a:pt x="118" y="135"/>
                    <a:pt x="119" y="135"/>
                  </a:cubicBezTo>
                  <a:cubicBezTo>
                    <a:pt x="125" y="131"/>
                    <a:pt x="125" y="131"/>
                    <a:pt x="125" y="131"/>
                  </a:cubicBezTo>
                  <a:cubicBezTo>
                    <a:pt x="125" y="131"/>
                    <a:pt x="125" y="130"/>
                    <a:pt x="125" y="130"/>
                  </a:cubicBezTo>
                  <a:close/>
                  <a:moveTo>
                    <a:pt x="147" y="143"/>
                  </a:moveTo>
                  <a:cubicBezTo>
                    <a:pt x="129" y="132"/>
                    <a:pt x="129" y="132"/>
                    <a:pt x="129" y="132"/>
                  </a:cubicBezTo>
                  <a:cubicBezTo>
                    <a:pt x="128" y="132"/>
                    <a:pt x="128" y="132"/>
                    <a:pt x="127" y="132"/>
                  </a:cubicBezTo>
                  <a:cubicBezTo>
                    <a:pt x="121" y="136"/>
                    <a:pt x="121" y="136"/>
                    <a:pt x="121" y="136"/>
                  </a:cubicBezTo>
                  <a:cubicBezTo>
                    <a:pt x="120" y="136"/>
                    <a:pt x="120" y="137"/>
                    <a:pt x="121" y="137"/>
                  </a:cubicBezTo>
                  <a:cubicBezTo>
                    <a:pt x="139" y="147"/>
                    <a:pt x="139" y="147"/>
                    <a:pt x="139" y="147"/>
                  </a:cubicBezTo>
                  <a:cubicBezTo>
                    <a:pt x="139" y="148"/>
                    <a:pt x="140" y="148"/>
                    <a:pt x="141" y="147"/>
                  </a:cubicBezTo>
                  <a:cubicBezTo>
                    <a:pt x="147" y="144"/>
                    <a:pt x="147" y="144"/>
                    <a:pt x="147" y="144"/>
                  </a:cubicBezTo>
                  <a:cubicBezTo>
                    <a:pt x="148" y="143"/>
                    <a:pt x="148" y="143"/>
                    <a:pt x="147" y="143"/>
                  </a:cubicBezTo>
                  <a:close/>
                  <a:moveTo>
                    <a:pt x="169" y="155"/>
                  </a:moveTo>
                  <a:cubicBezTo>
                    <a:pt x="151" y="145"/>
                    <a:pt x="151" y="145"/>
                    <a:pt x="151" y="145"/>
                  </a:cubicBezTo>
                  <a:cubicBezTo>
                    <a:pt x="151" y="145"/>
                    <a:pt x="150" y="145"/>
                    <a:pt x="149" y="145"/>
                  </a:cubicBezTo>
                  <a:cubicBezTo>
                    <a:pt x="143" y="149"/>
                    <a:pt x="143" y="149"/>
                    <a:pt x="143" y="149"/>
                  </a:cubicBezTo>
                  <a:cubicBezTo>
                    <a:pt x="142" y="149"/>
                    <a:pt x="142" y="149"/>
                    <a:pt x="143" y="150"/>
                  </a:cubicBezTo>
                  <a:cubicBezTo>
                    <a:pt x="161" y="160"/>
                    <a:pt x="161" y="160"/>
                    <a:pt x="161" y="160"/>
                  </a:cubicBezTo>
                  <a:cubicBezTo>
                    <a:pt x="161" y="160"/>
                    <a:pt x="162" y="160"/>
                    <a:pt x="163" y="160"/>
                  </a:cubicBezTo>
                  <a:cubicBezTo>
                    <a:pt x="169" y="156"/>
                    <a:pt x="169" y="156"/>
                    <a:pt x="169" y="156"/>
                  </a:cubicBezTo>
                  <a:cubicBezTo>
                    <a:pt x="170" y="156"/>
                    <a:pt x="170" y="156"/>
                    <a:pt x="169" y="155"/>
                  </a:cubicBezTo>
                  <a:close/>
                  <a:moveTo>
                    <a:pt x="191" y="168"/>
                  </a:moveTo>
                  <a:cubicBezTo>
                    <a:pt x="173" y="158"/>
                    <a:pt x="173" y="158"/>
                    <a:pt x="173" y="158"/>
                  </a:cubicBezTo>
                  <a:cubicBezTo>
                    <a:pt x="173" y="157"/>
                    <a:pt x="172" y="157"/>
                    <a:pt x="171" y="158"/>
                  </a:cubicBezTo>
                  <a:cubicBezTo>
                    <a:pt x="165" y="161"/>
                    <a:pt x="165" y="161"/>
                    <a:pt x="165" y="161"/>
                  </a:cubicBezTo>
                  <a:cubicBezTo>
                    <a:pt x="164" y="162"/>
                    <a:pt x="164" y="162"/>
                    <a:pt x="165" y="162"/>
                  </a:cubicBezTo>
                  <a:cubicBezTo>
                    <a:pt x="183" y="173"/>
                    <a:pt x="183" y="173"/>
                    <a:pt x="183" y="173"/>
                  </a:cubicBezTo>
                  <a:cubicBezTo>
                    <a:pt x="183" y="173"/>
                    <a:pt x="184" y="173"/>
                    <a:pt x="185" y="173"/>
                  </a:cubicBezTo>
                  <a:cubicBezTo>
                    <a:pt x="191" y="169"/>
                    <a:pt x="191" y="169"/>
                    <a:pt x="191" y="169"/>
                  </a:cubicBezTo>
                  <a:cubicBezTo>
                    <a:pt x="192" y="169"/>
                    <a:pt x="192" y="168"/>
                    <a:pt x="191" y="168"/>
                  </a:cubicBezTo>
                  <a:close/>
                  <a:moveTo>
                    <a:pt x="213" y="181"/>
                  </a:moveTo>
                  <a:cubicBezTo>
                    <a:pt x="195" y="170"/>
                    <a:pt x="195" y="170"/>
                    <a:pt x="195" y="170"/>
                  </a:cubicBezTo>
                  <a:cubicBezTo>
                    <a:pt x="195" y="170"/>
                    <a:pt x="194" y="170"/>
                    <a:pt x="193" y="170"/>
                  </a:cubicBezTo>
                  <a:cubicBezTo>
                    <a:pt x="187" y="174"/>
                    <a:pt x="187" y="174"/>
                    <a:pt x="187" y="174"/>
                  </a:cubicBezTo>
                  <a:cubicBezTo>
                    <a:pt x="186" y="174"/>
                    <a:pt x="186" y="175"/>
                    <a:pt x="187" y="175"/>
                  </a:cubicBezTo>
                  <a:cubicBezTo>
                    <a:pt x="205" y="186"/>
                    <a:pt x="205" y="186"/>
                    <a:pt x="205" y="186"/>
                  </a:cubicBezTo>
                  <a:cubicBezTo>
                    <a:pt x="205" y="186"/>
                    <a:pt x="206" y="186"/>
                    <a:pt x="207" y="186"/>
                  </a:cubicBezTo>
                  <a:cubicBezTo>
                    <a:pt x="213" y="182"/>
                    <a:pt x="213" y="182"/>
                    <a:pt x="213" y="182"/>
                  </a:cubicBezTo>
                  <a:cubicBezTo>
                    <a:pt x="214" y="182"/>
                    <a:pt x="214" y="181"/>
                    <a:pt x="213" y="181"/>
                  </a:cubicBezTo>
                  <a:close/>
                  <a:moveTo>
                    <a:pt x="235" y="193"/>
                  </a:moveTo>
                  <a:cubicBezTo>
                    <a:pt x="217" y="183"/>
                    <a:pt x="217" y="183"/>
                    <a:pt x="217" y="183"/>
                  </a:cubicBezTo>
                  <a:cubicBezTo>
                    <a:pt x="217" y="183"/>
                    <a:pt x="216" y="183"/>
                    <a:pt x="215" y="183"/>
                  </a:cubicBezTo>
                  <a:cubicBezTo>
                    <a:pt x="209" y="187"/>
                    <a:pt x="209" y="187"/>
                    <a:pt x="209" y="187"/>
                  </a:cubicBezTo>
                  <a:cubicBezTo>
                    <a:pt x="208" y="187"/>
                    <a:pt x="208" y="188"/>
                    <a:pt x="209" y="188"/>
                  </a:cubicBezTo>
                  <a:cubicBezTo>
                    <a:pt x="227" y="198"/>
                    <a:pt x="227" y="198"/>
                    <a:pt x="227" y="198"/>
                  </a:cubicBezTo>
                  <a:cubicBezTo>
                    <a:pt x="227" y="199"/>
                    <a:pt x="228" y="199"/>
                    <a:pt x="229" y="198"/>
                  </a:cubicBezTo>
                  <a:cubicBezTo>
                    <a:pt x="235" y="195"/>
                    <a:pt x="235" y="195"/>
                    <a:pt x="235" y="195"/>
                  </a:cubicBezTo>
                  <a:cubicBezTo>
                    <a:pt x="236" y="194"/>
                    <a:pt x="236" y="194"/>
                    <a:pt x="235" y="193"/>
                  </a:cubicBezTo>
                  <a:close/>
                  <a:moveTo>
                    <a:pt x="257" y="206"/>
                  </a:moveTo>
                  <a:cubicBezTo>
                    <a:pt x="239" y="196"/>
                    <a:pt x="239" y="196"/>
                    <a:pt x="239" y="196"/>
                  </a:cubicBezTo>
                  <a:cubicBezTo>
                    <a:pt x="239" y="196"/>
                    <a:pt x="238" y="196"/>
                    <a:pt x="237" y="196"/>
                  </a:cubicBezTo>
                  <a:cubicBezTo>
                    <a:pt x="231" y="199"/>
                    <a:pt x="231" y="199"/>
                    <a:pt x="231" y="199"/>
                  </a:cubicBezTo>
                  <a:cubicBezTo>
                    <a:pt x="230" y="200"/>
                    <a:pt x="230" y="200"/>
                    <a:pt x="231" y="201"/>
                  </a:cubicBezTo>
                  <a:cubicBezTo>
                    <a:pt x="249" y="211"/>
                    <a:pt x="249" y="211"/>
                    <a:pt x="249" y="211"/>
                  </a:cubicBezTo>
                  <a:cubicBezTo>
                    <a:pt x="249" y="211"/>
                    <a:pt x="250" y="211"/>
                    <a:pt x="251" y="211"/>
                  </a:cubicBezTo>
                  <a:cubicBezTo>
                    <a:pt x="257" y="207"/>
                    <a:pt x="257" y="207"/>
                    <a:pt x="257" y="207"/>
                  </a:cubicBezTo>
                  <a:cubicBezTo>
                    <a:pt x="258" y="207"/>
                    <a:pt x="258" y="207"/>
                    <a:pt x="257" y="206"/>
                  </a:cubicBezTo>
                  <a:close/>
                  <a:moveTo>
                    <a:pt x="279" y="219"/>
                  </a:moveTo>
                  <a:cubicBezTo>
                    <a:pt x="261" y="209"/>
                    <a:pt x="261" y="209"/>
                    <a:pt x="261" y="209"/>
                  </a:cubicBezTo>
                  <a:cubicBezTo>
                    <a:pt x="261" y="208"/>
                    <a:pt x="260" y="208"/>
                    <a:pt x="259" y="209"/>
                  </a:cubicBezTo>
                  <a:cubicBezTo>
                    <a:pt x="253" y="212"/>
                    <a:pt x="253" y="212"/>
                    <a:pt x="253" y="212"/>
                  </a:cubicBezTo>
                  <a:cubicBezTo>
                    <a:pt x="252" y="213"/>
                    <a:pt x="252" y="213"/>
                    <a:pt x="253" y="213"/>
                  </a:cubicBezTo>
                  <a:cubicBezTo>
                    <a:pt x="271" y="224"/>
                    <a:pt x="271" y="224"/>
                    <a:pt x="271" y="224"/>
                  </a:cubicBezTo>
                  <a:cubicBezTo>
                    <a:pt x="272" y="224"/>
                    <a:pt x="272" y="224"/>
                    <a:pt x="273" y="224"/>
                  </a:cubicBezTo>
                  <a:cubicBezTo>
                    <a:pt x="279" y="220"/>
                    <a:pt x="279" y="220"/>
                    <a:pt x="279" y="220"/>
                  </a:cubicBezTo>
                  <a:cubicBezTo>
                    <a:pt x="280" y="220"/>
                    <a:pt x="280" y="219"/>
                    <a:pt x="279" y="219"/>
                  </a:cubicBezTo>
                  <a:close/>
                  <a:moveTo>
                    <a:pt x="301" y="232"/>
                  </a:moveTo>
                  <a:cubicBezTo>
                    <a:pt x="283" y="221"/>
                    <a:pt x="283" y="221"/>
                    <a:pt x="283" y="221"/>
                  </a:cubicBezTo>
                  <a:cubicBezTo>
                    <a:pt x="283" y="221"/>
                    <a:pt x="282" y="221"/>
                    <a:pt x="281" y="221"/>
                  </a:cubicBezTo>
                  <a:cubicBezTo>
                    <a:pt x="275" y="225"/>
                    <a:pt x="275" y="225"/>
                    <a:pt x="275" y="225"/>
                  </a:cubicBezTo>
                  <a:cubicBezTo>
                    <a:pt x="274" y="225"/>
                    <a:pt x="274" y="226"/>
                    <a:pt x="275" y="226"/>
                  </a:cubicBezTo>
                  <a:cubicBezTo>
                    <a:pt x="293" y="236"/>
                    <a:pt x="293" y="236"/>
                    <a:pt x="293" y="236"/>
                  </a:cubicBezTo>
                  <a:cubicBezTo>
                    <a:pt x="294" y="237"/>
                    <a:pt x="295" y="237"/>
                    <a:pt x="295" y="236"/>
                  </a:cubicBezTo>
                  <a:cubicBezTo>
                    <a:pt x="301" y="233"/>
                    <a:pt x="301" y="233"/>
                    <a:pt x="301" y="233"/>
                  </a:cubicBezTo>
                  <a:cubicBezTo>
                    <a:pt x="302" y="233"/>
                    <a:pt x="302" y="232"/>
                    <a:pt x="301" y="232"/>
                  </a:cubicBezTo>
                  <a:close/>
                  <a:moveTo>
                    <a:pt x="323" y="244"/>
                  </a:moveTo>
                  <a:cubicBezTo>
                    <a:pt x="305" y="234"/>
                    <a:pt x="305" y="234"/>
                    <a:pt x="305" y="234"/>
                  </a:cubicBezTo>
                  <a:cubicBezTo>
                    <a:pt x="305" y="234"/>
                    <a:pt x="304" y="234"/>
                    <a:pt x="303" y="234"/>
                  </a:cubicBezTo>
                  <a:cubicBezTo>
                    <a:pt x="297" y="238"/>
                    <a:pt x="297" y="238"/>
                    <a:pt x="297" y="238"/>
                  </a:cubicBezTo>
                  <a:cubicBezTo>
                    <a:pt x="297" y="238"/>
                    <a:pt x="297" y="239"/>
                    <a:pt x="297" y="239"/>
                  </a:cubicBezTo>
                  <a:cubicBezTo>
                    <a:pt x="315" y="249"/>
                    <a:pt x="315" y="249"/>
                    <a:pt x="315" y="249"/>
                  </a:cubicBezTo>
                  <a:cubicBezTo>
                    <a:pt x="316" y="250"/>
                    <a:pt x="317" y="250"/>
                    <a:pt x="317" y="249"/>
                  </a:cubicBezTo>
                  <a:cubicBezTo>
                    <a:pt x="323" y="246"/>
                    <a:pt x="323" y="246"/>
                    <a:pt x="323" y="246"/>
                  </a:cubicBezTo>
                  <a:cubicBezTo>
                    <a:pt x="324" y="245"/>
                    <a:pt x="324" y="245"/>
                    <a:pt x="323" y="244"/>
                  </a:cubicBezTo>
                  <a:close/>
                  <a:moveTo>
                    <a:pt x="48" y="60"/>
                  </a:moveTo>
                  <a:cubicBezTo>
                    <a:pt x="31" y="50"/>
                    <a:pt x="31" y="50"/>
                    <a:pt x="31" y="50"/>
                  </a:cubicBezTo>
                  <a:cubicBezTo>
                    <a:pt x="30" y="50"/>
                    <a:pt x="29" y="50"/>
                    <a:pt x="28" y="50"/>
                  </a:cubicBezTo>
                  <a:cubicBezTo>
                    <a:pt x="11" y="60"/>
                    <a:pt x="11" y="60"/>
                    <a:pt x="11" y="60"/>
                  </a:cubicBezTo>
                  <a:cubicBezTo>
                    <a:pt x="10" y="60"/>
                    <a:pt x="10" y="61"/>
                    <a:pt x="11" y="61"/>
                  </a:cubicBezTo>
                  <a:cubicBezTo>
                    <a:pt x="28" y="71"/>
                    <a:pt x="28" y="71"/>
                    <a:pt x="28" y="71"/>
                  </a:cubicBezTo>
                  <a:cubicBezTo>
                    <a:pt x="29" y="72"/>
                    <a:pt x="30" y="72"/>
                    <a:pt x="31" y="71"/>
                  </a:cubicBezTo>
                  <a:cubicBezTo>
                    <a:pt x="48" y="61"/>
                    <a:pt x="48" y="61"/>
                    <a:pt x="48" y="61"/>
                  </a:cubicBezTo>
                  <a:cubicBezTo>
                    <a:pt x="48" y="61"/>
                    <a:pt x="48" y="60"/>
                    <a:pt x="48" y="60"/>
                  </a:cubicBezTo>
                  <a:close/>
                  <a:moveTo>
                    <a:pt x="80" y="54"/>
                  </a:moveTo>
                  <a:cubicBezTo>
                    <a:pt x="52" y="38"/>
                    <a:pt x="52" y="38"/>
                    <a:pt x="52" y="38"/>
                  </a:cubicBezTo>
                  <a:cubicBezTo>
                    <a:pt x="51" y="37"/>
                    <a:pt x="50" y="37"/>
                    <a:pt x="50" y="38"/>
                  </a:cubicBezTo>
                  <a:cubicBezTo>
                    <a:pt x="32" y="48"/>
                    <a:pt x="32" y="48"/>
                    <a:pt x="32" y="48"/>
                  </a:cubicBezTo>
                  <a:cubicBezTo>
                    <a:pt x="32" y="48"/>
                    <a:pt x="32" y="49"/>
                    <a:pt x="32" y="49"/>
                  </a:cubicBezTo>
                  <a:cubicBezTo>
                    <a:pt x="61" y="65"/>
                    <a:pt x="61" y="65"/>
                    <a:pt x="61" y="65"/>
                  </a:cubicBezTo>
                  <a:cubicBezTo>
                    <a:pt x="61" y="66"/>
                    <a:pt x="62" y="66"/>
                    <a:pt x="63" y="65"/>
                  </a:cubicBezTo>
                  <a:cubicBezTo>
                    <a:pt x="80" y="55"/>
                    <a:pt x="80" y="55"/>
                    <a:pt x="80" y="55"/>
                  </a:cubicBezTo>
                  <a:cubicBezTo>
                    <a:pt x="81" y="55"/>
                    <a:pt x="81" y="54"/>
                    <a:pt x="80" y="54"/>
                  </a:cubicBezTo>
                  <a:close/>
                  <a:moveTo>
                    <a:pt x="107" y="45"/>
                  </a:moveTo>
                  <a:cubicBezTo>
                    <a:pt x="73" y="25"/>
                    <a:pt x="73" y="25"/>
                    <a:pt x="73" y="25"/>
                  </a:cubicBezTo>
                  <a:cubicBezTo>
                    <a:pt x="72" y="25"/>
                    <a:pt x="71" y="25"/>
                    <a:pt x="71" y="25"/>
                  </a:cubicBezTo>
                  <a:cubicBezTo>
                    <a:pt x="54" y="35"/>
                    <a:pt x="54" y="35"/>
                    <a:pt x="54" y="35"/>
                  </a:cubicBezTo>
                  <a:cubicBezTo>
                    <a:pt x="53" y="36"/>
                    <a:pt x="53" y="36"/>
                    <a:pt x="54" y="37"/>
                  </a:cubicBezTo>
                  <a:cubicBezTo>
                    <a:pt x="87" y="56"/>
                    <a:pt x="87" y="56"/>
                    <a:pt x="87" y="56"/>
                  </a:cubicBezTo>
                  <a:cubicBezTo>
                    <a:pt x="88" y="57"/>
                    <a:pt x="89" y="57"/>
                    <a:pt x="90" y="56"/>
                  </a:cubicBezTo>
                  <a:cubicBezTo>
                    <a:pt x="107" y="46"/>
                    <a:pt x="107" y="46"/>
                    <a:pt x="107" y="46"/>
                  </a:cubicBezTo>
                  <a:cubicBezTo>
                    <a:pt x="107" y="46"/>
                    <a:pt x="107" y="45"/>
                    <a:pt x="107" y="45"/>
                  </a:cubicBezTo>
                  <a:close/>
                  <a:moveTo>
                    <a:pt x="139" y="39"/>
                  </a:moveTo>
                  <a:cubicBezTo>
                    <a:pt x="94" y="13"/>
                    <a:pt x="94" y="13"/>
                    <a:pt x="94" y="13"/>
                  </a:cubicBezTo>
                  <a:cubicBezTo>
                    <a:pt x="94" y="13"/>
                    <a:pt x="93" y="13"/>
                    <a:pt x="92" y="13"/>
                  </a:cubicBezTo>
                  <a:cubicBezTo>
                    <a:pt x="75" y="23"/>
                    <a:pt x="75" y="23"/>
                    <a:pt x="75" y="23"/>
                  </a:cubicBezTo>
                  <a:cubicBezTo>
                    <a:pt x="74" y="24"/>
                    <a:pt x="74" y="24"/>
                    <a:pt x="75" y="24"/>
                  </a:cubicBezTo>
                  <a:cubicBezTo>
                    <a:pt x="120" y="50"/>
                    <a:pt x="120" y="50"/>
                    <a:pt x="120" y="50"/>
                  </a:cubicBezTo>
                  <a:cubicBezTo>
                    <a:pt x="120" y="51"/>
                    <a:pt x="121" y="51"/>
                    <a:pt x="122" y="50"/>
                  </a:cubicBezTo>
                  <a:cubicBezTo>
                    <a:pt x="139" y="40"/>
                    <a:pt x="139" y="40"/>
                    <a:pt x="139" y="40"/>
                  </a:cubicBezTo>
                  <a:cubicBezTo>
                    <a:pt x="140" y="40"/>
                    <a:pt x="140" y="40"/>
                    <a:pt x="139" y="39"/>
                  </a:cubicBezTo>
                  <a:close/>
                  <a:moveTo>
                    <a:pt x="70" y="73"/>
                  </a:moveTo>
                  <a:cubicBezTo>
                    <a:pt x="53" y="63"/>
                    <a:pt x="53" y="63"/>
                    <a:pt x="53" y="63"/>
                  </a:cubicBezTo>
                  <a:cubicBezTo>
                    <a:pt x="52" y="62"/>
                    <a:pt x="51" y="62"/>
                    <a:pt x="50" y="63"/>
                  </a:cubicBezTo>
                  <a:cubicBezTo>
                    <a:pt x="33" y="73"/>
                    <a:pt x="33" y="73"/>
                    <a:pt x="33" y="73"/>
                  </a:cubicBezTo>
                  <a:cubicBezTo>
                    <a:pt x="32" y="73"/>
                    <a:pt x="32" y="74"/>
                    <a:pt x="33" y="74"/>
                  </a:cubicBezTo>
                  <a:cubicBezTo>
                    <a:pt x="50" y="84"/>
                    <a:pt x="50" y="84"/>
                    <a:pt x="50" y="84"/>
                  </a:cubicBezTo>
                  <a:cubicBezTo>
                    <a:pt x="51" y="84"/>
                    <a:pt x="52" y="84"/>
                    <a:pt x="53" y="84"/>
                  </a:cubicBezTo>
                  <a:cubicBezTo>
                    <a:pt x="70" y="74"/>
                    <a:pt x="70" y="74"/>
                    <a:pt x="70" y="74"/>
                  </a:cubicBezTo>
                  <a:cubicBezTo>
                    <a:pt x="70" y="74"/>
                    <a:pt x="70" y="73"/>
                    <a:pt x="70" y="73"/>
                  </a:cubicBezTo>
                  <a:close/>
                  <a:moveTo>
                    <a:pt x="92" y="85"/>
                  </a:moveTo>
                  <a:cubicBezTo>
                    <a:pt x="75" y="75"/>
                    <a:pt x="75" y="75"/>
                    <a:pt x="75" y="75"/>
                  </a:cubicBezTo>
                  <a:cubicBezTo>
                    <a:pt x="74" y="75"/>
                    <a:pt x="73" y="75"/>
                    <a:pt x="72" y="75"/>
                  </a:cubicBezTo>
                  <a:cubicBezTo>
                    <a:pt x="55" y="85"/>
                    <a:pt x="55" y="85"/>
                    <a:pt x="55" y="85"/>
                  </a:cubicBezTo>
                  <a:cubicBezTo>
                    <a:pt x="55" y="86"/>
                    <a:pt x="55" y="86"/>
                    <a:pt x="55" y="87"/>
                  </a:cubicBezTo>
                  <a:cubicBezTo>
                    <a:pt x="72" y="97"/>
                    <a:pt x="72" y="97"/>
                    <a:pt x="72" y="97"/>
                  </a:cubicBezTo>
                  <a:cubicBezTo>
                    <a:pt x="73" y="97"/>
                    <a:pt x="74" y="97"/>
                    <a:pt x="75" y="97"/>
                  </a:cubicBezTo>
                  <a:cubicBezTo>
                    <a:pt x="92" y="87"/>
                    <a:pt x="92" y="87"/>
                    <a:pt x="92" y="87"/>
                  </a:cubicBezTo>
                  <a:cubicBezTo>
                    <a:pt x="92" y="86"/>
                    <a:pt x="92" y="86"/>
                    <a:pt x="92" y="85"/>
                  </a:cubicBezTo>
                  <a:close/>
                  <a:moveTo>
                    <a:pt x="114" y="98"/>
                  </a:moveTo>
                  <a:cubicBezTo>
                    <a:pt x="97" y="88"/>
                    <a:pt x="97" y="88"/>
                    <a:pt x="97" y="88"/>
                  </a:cubicBezTo>
                  <a:cubicBezTo>
                    <a:pt x="96" y="88"/>
                    <a:pt x="95" y="88"/>
                    <a:pt x="94" y="88"/>
                  </a:cubicBezTo>
                  <a:cubicBezTo>
                    <a:pt x="77" y="98"/>
                    <a:pt x="77" y="98"/>
                    <a:pt x="77" y="98"/>
                  </a:cubicBezTo>
                  <a:cubicBezTo>
                    <a:pt x="77" y="98"/>
                    <a:pt x="77" y="99"/>
                    <a:pt x="77" y="99"/>
                  </a:cubicBezTo>
                  <a:cubicBezTo>
                    <a:pt x="94" y="109"/>
                    <a:pt x="94" y="109"/>
                    <a:pt x="94" y="109"/>
                  </a:cubicBezTo>
                  <a:cubicBezTo>
                    <a:pt x="95" y="110"/>
                    <a:pt x="96" y="110"/>
                    <a:pt x="97" y="109"/>
                  </a:cubicBezTo>
                  <a:cubicBezTo>
                    <a:pt x="114" y="99"/>
                    <a:pt x="114" y="99"/>
                    <a:pt x="114" y="99"/>
                  </a:cubicBezTo>
                  <a:cubicBezTo>
                    <a:pt x="114" y="99"/>
                    <a:pt x="114" y="98"/>
                    <a:pt x="114" y="98"/>
                  </a:cubicBezTo>
                  <a:close/>
                  <a:moveTo>
                    <a:pt x="136" y="111"/>
                  </a:moveTo>
                  <a:cubicBezTo>
                    <a:pt x="119" y="101"/>
                    <a:pt x="119" y="101"/>
                    <a:pt x="119" y="101"/>
                  </a:cubicBezTo>
                  <a:cubicBezTo>
                    <a:pt x="118" y="100"/>
                    <a:pt x="117" y="100"/>
                    <a:pt x="116" y="101"/>
                  </a:cubicBezTo>
                  <a:cubicBezTo>
                    <a:pt x="99" y="111"/>
                    <a:pt x="99" y="111"/>
                    <a:pt x="99" y="111"/>
                  </a:cubicBezTo>
                  <a:cubicBezTo>
                    <a:pt x="99" y="111"/>
                    <a:pt x="99" y="112"/>
                    <a:pt x="99" y="112"/>
                  </a:cubicBezTo>
                  <a:cubicBezTo>
                    <a:pt x="116" y="122"/>
                    <a:pt x="116" y="122"/>
                    <a:pt x="116" y="122"/>
                  </a:cubicBezTo>
                  <a:cubicBezTo>
                    <a:pt x="117" y="122"/>
                    <a:pt x="118" y="122"/>
                    <a:pt x="119" y="122"/>
                  </a:cubicBezTo>
                  <a:cubicBezTo>
                    <a:pt x="136" y="112"/>
                    <a:pt x="136" y="112"/>
                    <a:pt x="136" y="112"/>
                  </a:cubicBezTo>
                  <a:cubicBezTo>
                    <a:pt x="136" y="112"/>
                    <a:pt x="136" y="111"/>
                    <a:pt x="136" y="111"/>
                  </a:cubicBezTo>
                  <a:close/>
                  <a:moveTo>
                    <a:pt x="158" y="123"/>
                  </a:moveTo>
                  <a:cubicBezTo>
                    <a:pt x="141" y="113"/>
                    <a:pt x="141" y="113"/>
                    <a:pt x="141" y="113"/>
                  </a:cubicBezTo>
                  <a:cubicBezTo>
                    <a:pt x="140" y="113"/>
                    <a:pt x="139" y="113"/>
                    <a:pt x="138" y="113"/>
                  </a:cubicBezTo>
                  <a:cubicBezTo>
                    <a:pt x="121" y="123"/>
                    <a:pt x="121" y="123"/>
                    <a:pt x="121" y="123"/>
                  </a:cubicBezTo>
                  <a:cubicBezTo>
                    <a:pt x="121" y="124"/>
                    <a:pt x="121" y="124"/>
                    <a:pt x="121" y="125"/>
                  </a:cubicBezTo>
                  <a:cubicBezTo>
                    <a:pt x="138" y="135"/>
                    <a:pt x="138" y="135"/>
                    <a:pt x="138" y="135"/>
                  </a:cubicBezTo>
                  <a:cubicBezTo>
                    <a:pt x="139" y="135"/>
                    <a:pt x="140" y="135"/>
                    <a:pt x="141" y="135"/>
                  </a:cubicBezTo>
                  <a:cubicBezTo>
                    <a:pt x="158" y="125"/>
                    <a:pt x="158" y="125"/>
                    <a:pt x="158" y="125"/>
                  </a:cubicBezTo>
                  <a:cubicBezTo>
                    <a:pt x="158" y="124"/>
                    <a:pt x="158" y="124"/>
                    <a:pt x="158" y="123"/>
                  </a:cubicBezTo>
                  <a:close/>
                  <a:moveTo>
                    <a:pt x="180" y="136"/>
                  </a:moveTo>
                  <a:cubicBezTo>
                    <a:pt x="163" y="126"/>
                    <a:pt x="163" y="126"/>
                    <a:pt x="163" y="126"/>
                  </a:cubicBezTo>
                  <a:cubicBezTo>
                    <a:pt x="162" y="126"/>
                    <a:pt x="161" y="126"/>
                    <a:pt x="160" y="126"/>
                  </a:cubicBezTo>
                  <a:cubicBezTo>
                    <a:pt x="143" y="136"/>
                    <a:pt x="143" y="136"/>
                    <a:pt x="143" y="136"/>
                  </a:cubicBezTo>
                  <a:cubicBezTo>
                    <a:pt x="143" y="137"/>
                    <a:pt x="143" y="137"/>
                    <a:pt x="143" y="137"/>
                  </a:cubicBezTo>
                  <a:cubicBezTo>
                    <a:pt x="160" y="147"/>
                    <a:pt x="160" y="147"/>
                    <a:pt x="160" y="147"/>
                  </a:cubicBezTo>
                  <a:cubicBezTo>
                    <a:pt x="161" y="148"/>
                    <a:pt x="162" y="148"/>
                    <a:pt x="163" y="147"/>
                  </a:cubicBezTo>
                  <a:cubicBezTo>
                    <a:pt x="180" y="137"/>
                    <a:pt x="180" y="137"/>
                    <a:pt x="180" y="137"/>
                  </a:cubicBezTo>
                  <a:cubicBezTo>
                    <a:pt x="180" y="137"/>
                    <a:pt x="180" y="137"/>
                    <a:pt x="180" y="136"/>
                  </a:cubicBezTo>
                  <a:close/>
                  <a:moveTo>
                    <a:pt x="202" y="149"/>
                  </a:moveTo>
                  <a:cubicBezTo>
                    <a:pt x="185" y="139"/>
                    <a:pt x="185" y="139"/>
                    <a:pt x="185" y="139"/>
                  </a:cubicBezTo>
                  <a:cubicBezTo>
                    <a:pt x="184" y="139"/>
                    <a:pt x="183" y="139"/>
                    <a:pt x="182" y="139"/>
                  </a:cubicBezTo>
                  <a:cubicBezTo>
                    <a:pt x="165" y="149"/>
                    <a:pt x="165" y="149"/>
                    <a:pt x="165" y="149"/>
                  </a:cubicBezTo>
                  <a:cubicBezTo>
                    <a:pt x="165" y="149"/>
                    <a:pt x="165" y="150"/>
                    <a:pt x="165" y="150"/>
                  </a:cubicBezTo>
                  <a:cubicBezTo>
                    <a:pt x="182" y="160"/>
                    <a:pt x="182" y="160"/>
                    <a:pt x="182" y="160"/>
                  </a:cubicBezTo>
                  <a:cubicBezTo>
                    <a:pt x="183" y="160"/>
                    <a:pt x="184" y="160"/>
                    <a:pt x="185" y="160"/>
                  </a:cubicBezTo>
                  <a:cubicBezTo>
                    <a:pt x="202" y="150"/>
                    <a:pt x="202" y="150"/>
                    <a:pt x="202" y="150"/>
                  </a:cubicBezTo>
                  <a:cubicBezTo>
                    <a:pt x="202" y="150"/>
                    <a:pt x="202" y="149"/>
                    <a:pt x="202" y="149"/>
                  </a:cubicBezTo>
                  <a:close/>
                  <a:moveTo>
                    <a:pt x="224" y="162"/>
                  </a:moveTo>
                  <a:cubicBezTo>
                    <a:pt x="207" y="152"/>
                    <a:pt x="207" y="152"/>
                    <a:pt x="207" y="152"/>
                  </a:cubicBezTo>
                  <a:cubicBezTo>
                    <a:pt x="206" y="151"/>
                    <a:pt x="205" y="151"/>
                    <a:pt x="204" y="152"/>
                  </a:cubicBezTo>
                  <a:cubicBezTo>
                    <a:pt x="187" y="162"/>
                    <a:pt x="187" y="162"/>
                    <a:pt x="187" y="162"/>
                  </a:cubicBezTo>
                  <a:cubicBezTo>
                    <a:pt x="187" y="162"/>
                    <a:pt x="187" y="162"/>
                    <a:pt x="187" y="163"/>
                  </a:cubicBezTo>
                  <a:cubicBezTo>
                    <a:pt x="204" y="173"/>
                    <a:pt x="204" y="173"/>
                    <a:pt x="204" y="173"/>
                  </a:cubicBezTo>
                  <a:cubicBezTo>
                    <a:pt x="205" y="173"/>
                    <a:pt x="206" y="173"/>
                    <a:pt x="207" y="173"/>
                  </a:cubicBezTo>
                  <a:cubicBezTo>
                    <a:pt x="224" y="163"/>
                    <a:pt x="224" y="163"/>
                    <a:pt x="224" y="163"/>
                  </a:cubicBezTo>
                  <a:cubicBezTo>
                    <a:pt x="224" y="162"/>
                    <a:pt x="224" y="162"/>
                    <a:pt x="224" y="162"/>
                  </a:cubicBezTo>
                  <a:close/>
                  <a:moveTo>
                    <a:pt x="246" y="174"/>
                  </a:moveTo>
                  <a:cubicBezTo>
                    <a:pt x="229" y="164"/>
                    <a:pt x="229" y="164"/>
                    <a:pt x="229" y="164"/>
                  </a:cubicBezTo>
                  <a:cubicBezTo>
                    <a:pt x="228" y="164"/>
                    <a:pt x="227" y="164"/>
                    <a:pt x="226" y="164"/>
                  </a:cubicBezTo>
                  <a:cubicBezTo>
                    <a:pt x="209" y="174"/>
                    <a:pt x="209" y="174"/>
                    <a:pt x="209" y="174"/>
                  </a:cubicBezTo>
                  <a:cubicBezTo>
                    <a:pt x="209" y="175"/>
                    <a:pt x="209" y="175"/>
                    <a:pt x="209" y="176"/>
                  </a:cubicBezTo>
                  <a:cubicBezTo>
                    <a:pt x="226" y="186"/>
                    <a:pt x="226" y="186"/>
                    <a:pt x="226" y="186"/>
                  </a:cubicBezTo>
                  <a:cubicBezTo>
                    <a:pt x="227" y="186"/>
                    <a:pt x="228" y="186"/>
                    <a:pt x="229" y="186"/>
                  </a:cubicBezTo>
                  <a:cubicBezTo>
                    <a:pt x="246" y="176"/>
                    <a:pt x="246" y="176"/>
                    <a:pt x="246" y="176"/>
                  </a:cubicBezTo>
                  <a:cubicBezTo>
                    <a:pt x="246" y="175"/>
                    <a:pt x="246" y="175"/>
                    <a:pt x="246" y="174"/>
                  </a:cubicBezTo>
                  <a:close/>
                  <a:moveTo>
                    <a:pt x="268" y="187"/>
                  </a:moveTo>
                  <a:cubicBezTo>
                    <a:pt x="251" y="177"/>
                    <a:pt x="251" y="177"/>
                    <a:pt x="251" y="177"/>
                  </a:cubicBezTo>
                  <a:cubicBezTo>
                    <a:pt x="250" y="177"/>
                    <a:pt x="249" y="177"/>
                    <a:pt x="248" y="177"/>
                  </a:cubicBezTo>
                  <a:cubicBezTo>
                    <a:pt x="231" y="187"/>
                    <a:pt x="231" y="187"/>
                    <a:pt x="231" y="187"/>
                  </a:cubicBezTo>
                  <a:cubicBezTo>
                    <a:pt x="231" y="187"/>
                    <a:pt x="231" y="188"/>
                    <a:pt x="231" y="188"/>
                  </a:cubicBezTo>
                  <a:cubicBezTo>
                    <a:pt x="248" y="198"/>
                    <a:pt x="248" y="198"/>
                    <a:pt x="248" y="198"/>
                  </a:cubicBezTo>
                  <a:cubicBezTo>
                    <a:pt x="249" y="199"/>
                    <a:pt x="250" y="199"/>
                    <a:pt x="251" y="198"/>
                  </a:cubicBezTo>
                  <a:cubicBezTo>
                    <a:pt x="268" y="188"/>
                    <a:pt x="268" y="188"/>
                    <a:pt x="268" y="188"/>
                  </a:cubicBezTo>
                  <a:cubicBezTo>
                    <a:pt x="268" y="188"/>
                    <a:pt x="268" y="187"/>
                    <a:pt x="268" y="187"/>
                  </a:cubicBezTo>
                  <a:close/>
                  <a:moveTo>
                    <a:pt x="290" y="200"/>
                  </a:moveTo>
                  <a:cubicBezTo>
                    <a:pt x="273" y="190"/>
                    <a:pt x="273" y="190"/>
                    <a:pt x="273" y="190"/>
                  </a:cubicBezTo>
                  <a:cubicBezTo>
                    <a:pt x="272" y="189"/>
                    <a:pt x="271" y="189"/>
                    <a:pt x="270" y="190"/>
                  </a:cubicBezTo>
                  <a:cubicBezTo>
                    <a:pt x="253" y="200"/>
                    <a:pt x="253" y="200"/>
                    <a:pt x="253" y="200"/>
                  </a:cubicBezTo>
                  <a:cubicBezTo>
                    <a:pt x="253" y="200"/>
                    <a:pt x="253" y="201"/>
                    <a:pt x="253" y="201"/>
                  </a:cubicBezTo>
                  <a:cubicBezTo>
                    <a:pt x="270" y="211"/>
                    <a:pt x="270" y="211"/>
                    <a:pt x="270" y="211"/>
                  </a:cubicBezTo>
                  <a:cubicBezTo>
                    <a:pt x="271" y="211"/>
                    <a:pt x="272" y="211"/>
                    <a:pt x="273" y="211"/>
                  </a:cubicBezTo>
                  <a:cubicBezTo>
                    <a:pt x="290" y="201"/>
                    <a:pt x="290" y="201"/>
                    <a:pt x="290" y="201"/>
                  </a:cubicBezTo>
                  <a:cubicBezTo>
                    <a:pt x="290" y="201"/>
                    <a:pt x="290" y="200"/>
                    <a:pt x="290" y="200"/>
                  </a:cubicBezTo>
                  <a:close/>
                  <a:moveTo>
                    <a:pt x="312" y="212"/>
                  </a:moveTo>
                  <a:cubicBezTo>
                    <a:pt x="295" y="202"/>
                    <a:pt x="295" y="202"/>
                    <a:pt x="295" y="202"/>
                  </a:cubicBezTo>
                  <a:cubicBezTo>
                    <a:pt x="294" y="202"/>
                    <a:pt x="293" y="202"/>
                    <a:pt x="292" y="202"/>
                  </a:cubicBezTo>
                  <a:cubicBezTo>
                    <a:pt x="275" y="212"/>
                    <a:pt x="275" y="212"/>
                    <a:pt x="275" y="212"/>
                  </a:cubicBezTo>
                  <a:cubicBezTo>
                    <a:pt x="275" y="213"/>
                    <a:pt x="275" y="213"/>
                    <a:pt x="275" y="214"/>
                  </a:cubicBezTo>
                  <a:cubicBezTo>
                    <a:pt x="292" y="224"/>
                    <a:pt x="292" y="224"/>
                    <a:pt x="292" y="224"/>
                  </a:cubicBezTo>
                  <a:cubicBezTo>
                    <a:pt x="293" y="224"/>
                    <a:pt x="294" y="224"/>
                    <a:pt x="295" y="224"/>
                  </a:cubicBezTo>
                  <a:cubicBezTo>
                    <a:pt x="312" y="214"/>
                    <a:pt x="312" y="214"/>
                    <a:pt x="312" y="214"/>
                  </a:cubicBezTo>
                  <a:cubicBezTo>
                    <a:pt x="312" y="213"/>
                    <a:pt x="312" y="213"/>
                    <a:pt x="312" y="212"/>
                  </a:cubicBezTo>
                  <a:close/>
                  <a:moveTo>
                    <a:pt x="102" y="67"/>
                  </a:moveTo>
                  <a:cubicBezTo>
                    <a:pt x="85" y="57"/>
                    <a:pt x="85" y="57"/>
                    <a:pt x="85" y="57"/>
                  </a:cubicBezTo>
                  <a:cubicBezTo>
                    <a:pt x="84" y="56"/>
                    <a:pt x="83" y="56"/>
                    <a:pt x="83" y="57"/>
                  </a:cubicBezTo>
                  <a:cubicBezTo>
                    <a:pt x="65" y="67"/>
                    <a:pt x="65" y="67"/>
                    <a:pt x="65" y="67"/>
                  </a:cubicBezTo>
                  <a:cubicBezTo>
                    <a:pt x="65" y="67"/>
                    <a:pt x="65" y="68"/>
                    <a:pt x="65" y="68"/>
                  </a:cubicBezTo>
                  <a:cubicBezTo>
                    <a:pt x="83" y="78"/>
                    <a:pt x="83" y="78"/>
                    <a:pt x="83" y="78"/>
                  </a:cubicBezTo>
                  <a:cubicBezTo>
                    <a:pt x="83" y="78"/>
                    <a:pt x="84" y="78"/>
                    <a:pt x="85" y="78"/>
                  </a:cubicBezTo>
                  <a:cubicBezTo>
                    <a:pt x="102" y="68"/>
                    <a:pt x="102" y="68"/>
                    <a:pt x="102" y="68"/>
                  </a:cubicBezTo>
                  <a:cubicBezTo>
                    <a:pt x="103" y="68"/>
                    <a:pt x="103" y="67"/>
                    <a:pt x="102" y="67"/>
                  </a:cubicBezTo>
                  <a:close/>
                  <a:moveTo>
                    <a:pt x="124" y="79"/>
                  </a:moveTo>
                  <a:cubicBezTo>
                    <a:pt x="107" y="69"/>
                    <a:pt x="107" y="69"/>
                    <a:pt x="107" y="69"/>
                  </a:cubicBezTo>
                  <a:cubicBezTo>
                    <a:pt x="106" y="69"/>
                    <a:pt x="105" y="69"/>
                    <a:pt x="105" y="69"/>
                  </a:cubicBezTo>
                  <a:cubicBezTo>
                    <a:pt x="87" y="79"/>
                    <a:pt x="87" y="79"/>
                    <a:pt x="87" y="79"/>
                  </a:cubicBezTo>
                  <a:cubicBezTo>
                    <a:pt x="87" y="80"/>
                    <a:pt x="87" y="80"/>
                    <a:pt x="87" y="81"/>
                  </a:cubicBezTo>
                  <a:cubicBezTo>
                    <a:pt x="105" y="91"/>
                    <a:pt x="105" y="91"/>
                    <a:pt x="105" y="91"/>
                  </a:cubicBezTo>
                  <a:cubicBezTo>
                    <a:pt x="105" y="91"/>
                    <a:pt x="106" y="91"/>
                    <a:pt x="107" y="91"/>
                  </a:cubicBezTo>
                  <a:cubicBezTo>
                    <a:pt x="124" y="81"/>
                    <a:pt x="124" y="81"/>
                    <a:pt x="124" y="81"/>
                  </a:cubicBezTo>
                  <a:cubicBezTo>
                    <a:pt x="125" y="80"/>
                    <a:pt x="125" y="80"/>
                    <a:pt x="124" y="79"/>
                  </a:cubicBezTo>
                  <a:close/>
                  <a:moveTo>
                    <a:pt x="146" y="92"/>
                  </a:moveTo>
                  <a:cubicBezTo>
                    <a:pt x="129" y="82"/>
                    <a:pt x="129" y="82"/>
                    <a:pt x="129" y="82"/>
                  </a:cubicBezTo>
                  <a:cubicBezTo>
                    <a:pt x="128" y="82"/>
                    <a:pt x="127" y="82"/>
                    <a:pt x="127" y="82"/>
                  </a:cubicBezTo>
                  <a:cubicBezTo>
                    <a:pt x="109" y="92"/>
                    <a:pt x="109" y="92"/>
                    <a:pt x="109" y="92"/>
                  </a:cubicBezTo>
                  <a:cubicBezTo>
                    <a:pt x="109" y="92"/>
                    <a:pt x="109" y="93"/>
                    <a:pt x="109" y="93"/>
                  </a:cubicBezTo>
                  <a:cubicBezTo>
                    <a:pt x="127" y="103"/>
                    <a:pt x="127" y="103"/>
                    <a:pt x="127" y="103"/>
                  </a:cubicBezTo>
                  <a:cubicBezTo>
                    <a:pt x="127" y="104"/>
                    <a:pt x="128" y="104"/>
                    <a:pt x="129" y="103"/>
                  </a:cubicBezTo>
                  <a:cubicBezTo>
                    <a:pt x="146" y="93"/>
                    <a:pt x="146" y="93"/>
                    <a:pt x="146" y="93"/>
                  </a:cubicBezTo>
                  <a:cubicBezTo>
                    <a:pt x="147" y="93"/>
                    <a:pt x="147" y="92"/>
                    <a:pt x="146" y="92"/>
                  </a:cubicBezTo>
                  <a:close/>
                  <a:moveTo>
                    <a:pt x="168" y="105"/>
                  </a:moveTo>
                  <a:cubicBezTo>
                    <a:pt x="151" y="95"/>
                    <a:pt x="151" y="95"/>
                    <a:pt x="151" y="95"/>
                  </a:cubicBezTo>
                  <a:cubicBezTo>
                    <a:pt x="150" y="94"/>
                    <a:pt x="149" y="94"/>
                    <a:pt x="149" y="95"/>
                  </a:cubicBezTo>
                  <a:cubicBezTo>
                    <a:pt x="131" y="105"/>
                    <a:pt x="131" y="105"/>
                    <a:pt x="131" y="105"/>
                  </a:cubicBezTo>
                  <a:cubicBezTo>
                    <a:pt x="131" y="105"/>
                    <a:pt x="131" y="106"/>
                    <a:pt x="131" y="106"/>
                  </a:cubicBezTo>
                  <a:cubicBezTo>
                    <a:pt x="149" y="116"/>
                    <a:pt x="149" y="116"/>
                    <a:pt x="149" y="116"/>
                  </a:cubicBezTo>
                  <a:cubicBezTo>
                    <a:pt x="149" y="116"/>
                    <a:pt x="150" y="116"/>
                    <a:pt x="151" y="116"/>
                  </a:cubicBezTo>
                  <a:cubicBezTo>
                    <a:pt x="168" y="106"/>
                    <a:pt x="168" y="106"/>
                    <a:pt x="168" y="106"/>
                  </a:cubicBezTo>
                  <a:cubicBezTo>
                    <a:pt x="169" y="106"/>
                    <a:pt x="169" y="105"/>
                    <a:pt x="168" y="105"/>
                  </a:cubicBezTo>
                  <a:close/>
                  <a:moveTo>
                    <a:pt x="190" y="118"/>
                  </a:moveTo>
                  <a:cubicBezTo>
                    <a:pt x="173" y="108"/>
                    <a:pt x="173" y="108"/>
                    <a:pt x="173" y="108"/>
                  </a:cubicBezTo>
                  <a:cubicBezTo>
                    <a:pt x="172" y="107"/>
                    <a:pt x="171" y="107"/>
                    <a:pt x="171" y="108"/>
                  </a:cubicBezTo>
                  <a:cubicBezTo>
                    <a:pt x="153" y="118"/>
                    <a:pt x="153" y="118"/>
                    <a:pt x="153" y="118"/>
                  </a:cubicBezTo>
                  <a:cubicBezTo>
                    <a:pt x="153" y="118"/>
                    <a:pt x="153" y="118"/>
                    <a:pt x="153" y="119"/>
                  </a:cubicBezTo>
                  <a:cubicBezTo>
                    <a:pt x="171" y="129"/>
                    <a:pt x="171" y="129"/>
                    <a:pt x="171" y="129"/>
                  </a:cubicBezTo>
                  <a:cubicBezTo>
                    <a:pt x="171" y="129"/>
                    <a:pt x="172" y="129"/>
                    <a:pt x="173" y="129"/>
                  </a:cubicBezTo>
                  <a:cubicBezTo>
                    <a:pt x="190" y="119"/>
                    <a:pt x="190" y="119"/>
                    <a:pt x="190" y="119"/>
                  </a:cubicBezTo>
                  <a:cubicBezTo>
                    <a:pt x="191" y="118"/>
                    <a:pt x="191" y="118"/>
                    <a:pt x="190" y="118"/>
                  </a:cubicBezTo>
                  <a:close/>
                  <a:moveTo>
                    <a:pt x="212" y="130"/>
                  </a:moveTo>
                  <a:cubicBezTo>
                    <a:pt x="195" y="120"/>
                    <a:pt x="195" y="120"/>
                    <a:pt x="195" y="120"/>
                  </a:cubicBezTo>
                  <a:cubicBezTo>
                    <a:pt x="194" y="120"/>
                    <a:pt x="193" y="120"/>
                    <a:pt x="193" y="120"/>
                  </a:cubicBezTo>
                  <a:cubicBezTo>
                    <a:pt x="175" y="130"/>
                    <a:pt x="175" y="130"/>
                    <a:pt x="175" y="130"/>
                  </a:cubicBezTo>
                  <a:cubicBezTo>
                    <a:pt x="175" y="131"/>
                    <a:pt x="175" y="131"/>
                    <a:pt x="175" y="131"/>
                  </a:cubicBezTo>
                  <a:cubicBezTo>
                    <a:pt x="193" y="141"/>
                    <a:pt x="193" y="141"/>
                    <a:pt x="193" y="141"/>
                  </a:cubicBezTo>
                  <a:cubicBezTo>
                    <a:pt x="193" y="142"/>
                    <a:pt x="194" y="142"/>
                    <a:pt x="195" y="141"/>
                  </a:cubicBezTo>
                  <a:cubicBezTo>
                    <a:pt x="212" y="131"/>
                    <a:pt x="212" y="131"/>
                    <a:pt x="212" y="131"/>
                  </a:cubicBezTo>
                  <a:cubicBezTo>
                    <a:pt x="213" y="131"/>
                    <a:pt x="213" y="131"/>
                    <a:pt x="212" y="130"/>
                  </a:cubicBezTo>
                  <a:close/>
                  <a:moveTo>
                    <a:pt x="234" y="143"/>
                  </a:moveTo>
                  <a:cubicBezTo>
                    <a:pt x="217" y="133"/>
                    <a:pt x="217" y="133"/>
                    <a:pt x="217" y="133"/>
                  </a:cubicBezTo>
                  <a:cubicBezTo>
                    <a:pt x="216" y="133"/>
                    <a:pt x="215" y="133"/>
                    <a:pt x="215" y="133"/>
                  </a:cubicBezTo>
                  <a:cubicBezTo>
                    <a:pt x="197" y="143"/>
                    <a:pt x="197" y="143"/>
                    <a:pt x="197" y="143"/>
                  </a:cubicBezTo>
                  <a:cubicBezTo>
                    <a:pt x="197" y="143"/>
                    <a:pt x="197" y="144"/>
                    <a:pt x="197" y="144"/>
                  </a:cubicBezTo>
                  <a:cubicBezTo>
                    <a:pt x="215" y="154"/>
                    <a:pt x="215" y="154"/>
                    <a:pt x="215" y="154"/>
                  </a:cubicBezTo>
                  <a:cubicBezTo>
                    <a:pt x="215" y="155"/>
                    <a:pt x="216" y="155"/>
                    <a:pt x="217" y="154"/>
                  </a:cubicBezTo>
                  <a:cubicBezTo>
                    <a:pt x="234" y="144"/>
                    <a:pt x="234" y="144"/>
                    <a:pt x="234" y="144"/>
                  </a:cubicBezTo>
                  <a:cubicBezTo>
                    <a:pt x="235" y="144"/>
                    <a:pt x="235" y="143"/>
                    <a:pt x="234" y="143"/>
                  </a:cubicBezTo>
                  <a:close/>
                  <a:moveTo>
                    <a:pt x="256" y="156"/>
                  </a:moveTo>
                  <a:cubicBezTo>
                    <a:pt x="239" y="146"/>
                    <a:pt x="239" y="146"/>
                    <a:pt x="239" y="146"/>
                  </a:cubicBezTo>
                  <a:cubicBezTo>
                    <a:pt x="238" y="145"/>
                    <a:pt x="237" y="145"/>
                    <a:pt x="237" y="146"/>
                  </a:cubicBezTo>
                  <a:cubicBezTo>
                    <a:pt x="219" y="156"/>
                    <a:pt x="219" y="156"/>
                    <a:pt x="219" y="156"/>
                  </a:cubicBezTo>
                  <a:cubicBezTo>
                    <a:pt x="219" y="156"/>
                    <a:pt x="219" y="157"/>
                    <a:pt x="219" y="157"/>
                  </a:cubicBezTo>
                  <a:cubicBezTo>
                    <a:pt x="237" y="167"/>
                    <a:pt x="237" y="167"/>
                    <a:pt x="237" y="167"/>
                  </a:cubicBezTo>
                  <a:cubicBezTo>
                    <a:pt x="237" y="167"/>
                    <a:pt x="238" y="167"/>
                    <a:pt x="239" y="167"/>
                  </a:cubicBezTo>
                  <a:cubicBezTo>
                    <a:pt x="256" y="157"/>
                    <a:pt x="256" y="157"/>
                    <a:pt x="256" y="157"/>
                  </a:cubicBezTo>
                  <a:cubicBezTo>
                    <a:pt x="257" y="157"/>
                    <a:pt x="257" y="156"/>
                    <a:pt x="256" y="156"/>
                  </a:cubicBezTo>
                  <a:close/>
                  <a:moveTo>
                    <a:pt x="278" y="168"/>
                  </a:moveTo>
                  <a:cubicBezTo>
                    <a:pt x="261" y="158"/>
                    <a:pt x="261" y="158"/>
                    <a:pt x="261" y="158"/>
                  </a:cubicBezTo>
                  <a:cubicBezTo>
                    <a:pt x="260" y="158"/>
                    <a:pt x="259" y="158"/>
                    <a:pt x="259" y="158"/>
                  </a:cubicBezTo>
                  <a:cubicBezTo>
                    <a:pt x="241" y="168"/>
                    <a:pt x="241" y="168"/>
                    <a:pt x="241" y="168"/>
                  </a:cubicBezTo>
                  <a:cubicBezTo>
                    <a:pt x="241" y="169"/>
                    <a:pt x="241" y="169"/>
                    <a:pt x="241" y="170"/>
                  </a:cubicBezTo>
                  <a:cubicBezTo>
                    <a:pt x="259" y="180"/>
                    <a:pt x="259" y="180"/>
                    <a:pt x="259" y="180"/>
                  </a:cubicBezTo>
                  <a:cubicBezTo>
                    <a:pt x="259" y="180"/>
                    <a:pt x="260" y="180"/>
                    <a:pt x="261" y="180"/>
                  </a:cubicBezTo>
                  <a:cubicBezTo>
                    <a:pt x="278" y="170"/>
                    <a:pt x="278" y="170"/>
                    <a:pt x="278" y="170"/>
                  </a:cubicBezTo>
                  <a:cubicBezTo>
                    <a:pt x="279" y="169"/>
                    <a:pt x="279" y="169"/>
                    <a:pt x="278" y="168"/>
                  </a:cubicBezTo>
                  <a:close/>
                  <a:moveTo>
                    <a:pt x="300" y="181"/>
                  </a:moveTo>
                  <a:cubicBezTo>
                    <a:pt x="283" y="171"/>
                    <a:pt x="283" y="171"/>
                    <a:pt x="283" y="171"/>
                  </a:cubicBezTo>
                  <a:cubicBezTo>
                    <a:pt x="282" y="171"/>
                    <a:pt x="281" y="171"/>
                    <a:pt x="281" y="171"/>
                  </a:cubicBezTo>
                  <a:cubicBezTo>
                    <a:pt x="263" y="181"/>
                    <a:pt x="263" y="181"/>
                    <a:pt x="263" y="181"/>
                  </a:cubicBezTo>
                  <a:cubicBezTo>
                    <a:pt x="263" y="181"/>
                    <a:pt x="263" y="182"/>
                    <a:pt x="263" y="182"/>
                  </a:cubicBezTo>
                  <a:cubicBezTo>
                    <a:pt x="281" y="192"/>
                    <a:pt x="281" y="192"/>
                    <a:pt x="281" y="192"/>
                  </a:cubicBezTo>
                  <a:cubicBezTo>
                    <a:pt x="281" y="193"/>
                    <a:pt x="282" y="193"/>
                    <a:pt x="283" y="192"/>
                  </a:cubicBezTo>
                  <a:cubicBezTo>
                    <a:pt x="300" y="182"/>
                    <a:pt x="300" y="182"/>
                    <a:pt x="300" y="182"/>
                  </a:cubicBezTo>
                  <a:cubicBezTo>
                    <a:pt x="301" y="182"/>
                    <a:pt x="301" y="181"/>
                    <a:pt x="300" y="181"/>
                  </a:cubicBezTo>
                  <a:close/>
                  <a:moveTo>
                    <a:pt x="322" y="194"/>
                  </a:moveTo>
                  <a:cubicBezTo>
                    <a:pt x="305" y="184"/>
                    <a:pt x="305" y="184"/>
                    <a:pt x="305" y="184"/>
                  </a:cubicBezTo>
                  <a:cubicBezTo>
                    <a:pt x="304" y="183"/>
                    <a:pt x="303" y="183"/>
                    <a:pt x="303" y="184"/>
                  </a:cubicBezTo>
                  <a:cubicBezTo>
                    <a:pt x="285" y="194"/>
                    <a:pt x="285" y="194"/>
                    <a:pt x="285" y="194"/>
                  </a:cubicBezTo>
                  <a:cubicBezTo>
                    <a:pt x="285" y="194"/>
                    <a:pt x="285" y="195"/>
                    <a:pt x="285" y="195"/>
                  </a:cubicBezTo>
                  <a:cubicBezTo>
                    <a:pt x="303" y="205"/>
                    <a:pt x="303" y="205"/>
                    <a:pt x="303" y="205"/>
                  </a:cubicBezTo>
                  <a:cubicBezTo>
                    <a:pt x="303" y="205"/>
                    <a:pt x="304" y="205"/>
                    <a:pt x="305" y="205"/>
                  </a:cubicBezTo>
                  <a:cubicBezTo>
                    <a:pt x="322" y="195"/>
                    <a:pt x="322" y="195"/>
                    <a:pt x="322" y="195"/>
                  </a:cubicBezTo>
                  <a:cubicBezTo>
                    <a:pt x="323" y="195"/>
                    <a:pt x="323" y="194"/>
                    <a:pt x="322" y="194"/>
                  </a:cubicBezTo>
                  <a:close/>
                  <a:moveTo>
                    <a:pt x="344" y="206"/>
                  </a:moveTo>
                  <a:cubicBezTo>
                    <a:pt x="327" y="196"/>
                    <a:pt x="327" y="196"/>
                    <a:pt x="327" y="196"/>
                  </a:cubicBezTo>
                  <a:cubicBezTo>
                    <a:pt x="326" y="196"/>
                    <a:pt x="325" y="196"/>
                    <a:pt x="325" y="196"/>
                  </a:cubicBezTo>
                  <a:cubicBezTo>
                    <a:pt x="307" y="206"/>
                    <a:pt x="307" y="206"/>
                    <a:pt x="307" y="206"/>
                  </a:cubicBezTo>
                  <a:cubicBezTo>
                    <a:pt x="307" y="207"/>
                    <a:pt x="307" y="207"/>
                    <a:pt x="307" y="208"/>
                  </a:cubicBezTo>
                  <a:cubicBezTo>
                    <a:pt x="325" y="218"/>
                    <a:pt x="325" y="218"/>
                    <a:pt x="325" y="218"/>
                  </a:cubicBezTo>
                  <a:cubicBezTo>
                    <a:pt x="325" y="218"/>
                    <a:pt x="326" y="218"/>
                    <a:pt x="327" y="218"/>
                  </a:cubicBezTo>
                  <a:cubicBezTo>
                    <a:pt x="344" y="208"/>
                    <a:pt x="344" y="208"/>
                    <a:pt x="344" y="208"/>
                  </a:cubicBezTo>
                  <a:cubicBezTo>
                    <a:pt x="345" y="207"/>
                    <a:pt x="345" y="207"/>
                    <a:pt x="344" y="206"/>
                  </a:cubicBezTo>
                  <a:close/>
                  <a:moveTo>
                    <a:pt x="129" y="58"/>
                  </a:moveTo>
                  <a:cubicBezTo>
                    <a:pt x="111" y="48"/>
                    <a:pt x="111" y="48"/>
                    <a:pt x="111" y="48"/>
                  </a:cubicBezTo>
                  <a:cubicBezTo>
                    <a:pt x="111" y="47"/>
                    <a:pt x="110" y="47"/>
                    <a:pt x="109" y="48"/>
                  </a:cubicBezTo>
                  <a:cubicBezTo>
                    <a:pt x="92" y="58"/>
                    <a:pt x="92" y="58"/>
                    <a:pt x="92" y="58"/>
                  </a:cubicBezTo>
                  <a:cubicBezTo>
                    <a:pt x="91" y="58"/>
                    <a:pt x="91" y="58"/>
                    <a:pt x="92" y="59"/>
                  </a:cubicBezTo>
                  <a:cubicBezTo>
                    <a:pt x="109" y="69"/>
                    <a:pt x="109" y="69"/>
                    <a:pt x="109" y="69"/>
                  </a:cubicBezTo>
                  <a:cubicBezTo>
                    <a:pt x="110" y="69"/>
                    <a:pt x="111" y="69"/>
                    <a:pt x="111" y="69"/>
                  </a:cubicBezTo>
                  <a:cubicBezTo>
                    <a:pt x="129" y="59"/>
                    <a:pt x="129" y="59"/>
                    <a:pt x="129" y="59"/>
                  </a:cubicBezTo>
                  <a:cubicBezTo>
                    <a:pt x="129" y="58"/>
                    <a:pt x="129" y="58"/>
                    <a:pt x="129" y="58"/>
                  </a:cubicBezTo>
                  <a:close/>
                  <a:moveTo>
                    <a:pt x="151" y="70"/>
                  </a:moveTo>
                  <a:cubicBezTo>
                    <a:pt x="133" y="60"/>
                    <a:pt x="133" y="60"/>
                    <a:pt x="133" y="60"/>
                  </a:cubicBezTo>
                  <a:cubicBezTo>
                    <a:pt x="133" y="60"/>
                    <a:pt x="132" y="60"/>
                    <a:pt x="131" y="60"/>
                  </a:cubicBezTo>
                  <a:cubicBezTo>
                    <a:pt x="114" y="70"/>
                    <a:pt x="114" y="70"/>
                    <a:pt x="114" y="70"/>
                  </a:cubicBezTo>
                  <a:cubicBezTo>
                    <a:pt x="113" y="71"/>
                    <a:pt x="113" y="71"/>
                    <a:pt x="114" y="71"/>
                  </a:cubicBezTo>
                  <a:cubicBezTo>
                    <a:pt x="131" y="81"/>
                    <a:pt x="131" y="81"/>
                    <a:pt x="131" y="81"/>
                  </a:cubicBezTo>
                  <a:cubicBezTo>
                    <a:pt x="132" y="82"/>
                    <a:pt x="133" y="82"/>
                    <a:pt x="133" y="81"/>
                  </a:cubicBezTo>
                  <a:cubicBezTo>
                    <a:pt x="151" y="71"/>
                    <a:pt x="151" y="71"/>
                    <a:pt x="151" y="71"/>
                  </a:cubicBezTo>
                  <a:cubicBezTo>
                    <a:pt x="151" y="71"/>
                    <a:pt x="151" y="71"/>
                    <a:pt x="151" y="70"/>
                  </a:cubicBezTo>
                  <a:close/>
                  <a:moveTo>
                    <a:pt x="173" y="83"/>
                  </a:moveTo>
                  <a:cubicBezTo>
                    <a:pt x="155" y="73"/>
                    <a:pt x="155" y="73"/>
                    <a:pt x="155" y="73"/>
                  </a:cubicBezTo>
                  <a:cubicBezTo>
                    <a:pt x="155" y="73"/>
                    <a:pt x="154" y="73"/>
                    <a:pt x="153" y="73"/>
                  </a:cubicBezTo>
                  <a:cubicBezTo>
                    <a:pt x="136" y="83"/>
                    <a:pt x="136" y="83"/>
                    <a:pt x="136" y="83"/>
                  </a:cubicBezTo>
                  <a:cubicBezTo>
                    <a:pt x="135" y="83"/>
                    <a:pt x="135" y="84"/>
                    <a:pt x="136" y="84"/>
                  </a:cubicBezTo>
                  <a:cubicBezTo>
                    <a:pt x="153" y="94"/>
                    <a:pt x="153" y="94"/>
                    <a:pt x="153" y="94"/>
                  </a:cubicBezTo>
                  <a:cubicBezTo>
                    <a:pt x="154" y="95"/>
                    <a:pt x="155" y="95"/>
                    <a:pt x="155" y="94"/>
                  </a:cubicBezTo>
                  <a:cubicBezTo>
                    <a:pt x="173" y="84"/>
                    <a:pt x="173" y="84"/>
                    <a:pt x="173" y="84"/>
                  </a:cubicBezTo>
                  <a:cubicBezTo>
                    <a:pt x="173" y="84"/>
                    <a:pt x="173" y="83"/>
                    <a:pt x="173" y="83"/>
                  </a:cubicBezTo>
                  <a:close/>
                  <a:moveTo>
                    <a:pt x="195" y="96"/>
                  </a:moveTo>
                  <a:cubicBezTo>
                    <a:pt x="177" y="86"/>
                    <a:pt x="177" y="86"/>
                    <a:pt x="177" y="86"/>
                  </a:cubicBezTo>
                  <a:cubicBezTo>
                    <a:pt x="177" y="85"/>
                    <a:pt x="176" y="85"/>
                    <a:pt x="175" y="86"/>
                  </a:cubicBezTo>
                  <a:cubicBezTo>
                    <a:pt x="158" y="96"/>
                    <a:pt x="158" y="96"/>
                    <a:pt x="158" y="96"/>
                  </a:cubicBezTo>
                  <a:cubicBezTo>
                    <a:pt x="157" y="96"/>
                    <a:pt x="157" y="97"/>
                    <a:pt x="158" y="97"/>
                  </a:cubicBezTo>
                  <a:cubicBezTo>
                    <a:pt x="175" y="107"/>
                    <a:pt x="175" y="107"/>
                    <a:pt x="175" y="107"/>
                  </a:cubicBezTo>
                  <a:cubicBezTo>
                    <a:pt x="176" y="107"/>
                    <a:pt x="177" y="107"/>
                    <a:pt x="177" y="107"/>
                  </a:cubicBezTo>
                  <a:cubicBezTo>
                    <a:pt x="195" y="97"/>
                    <a:pt x="195" y="97"/>
                    <a:pt x="195" y="97"/>
                  </a:cubicBezTo>
                  <a:cubicBezTo>
                    <a:pt x="195" y="97"/>
                    <a:pt x="195" y="96"/>
                    <a:pt x="195" y="96"/>
                  </a:cubicBezTo>
                  <a:close/>
                  <a:moveTo>
                    <a:pt x="217" y="108"/>
                  </a:moveTo>
                  <a:cubicBezTo>
                    <a:pt x="199" y="98"/>
                    <a:pt x="199" y="98"/>
                    <a:pt x="199" y="98"/>
                  </a:cubicBezTo>
                  <a:cubicBezTo>
                    <a:pt x="199" y="98"/>
                    <a:pt x="198" y="98"/>
                    <a:pt x="197" y="98"/>
                  </a:cubicBezTo>
                  <a:cubicBezTo>
                    <a:pt x="180" y="108"/>
                    <a:pt x="180" y="108"/>
                    <a:pt x="180" y="108"/>
                  </a:cubicBezTo>
                  <a:cubicBezTo>
                    <a:pt x="179" y="109"/>
                    <a:pt x="179" y="109"/>
                    <a:pt x="180" y="110"/>
                  </a:cubicBezTo>
                  <a:cubicBezTo>
                    <a:pt x="197" y="120"/>
                    <a:pt x="197" y="120"/>
                    <a:pt x="197" y="120"/>
                  </a:cubicBezTo>
                  <a:cubicBezTo>
                    <a:pt x="198" y="120"/>
                    <a:pt x="199" y="120"/>
                    <a:pt x="199" y="120"/>
                  </a:cubicBezTo>
                  <a:cubicBezTo>
                    <a:pt x="217" y="110"/>
                    <a:pt x="217" y="110"/>
                    <a:pt x="217" y="110"/>
                  </a:cubicBezTo>
                  <a:cubicBezTo>
                    <a:pt x="217" y="109"/>
                    <a:pt x="217" y="109"/>
                    <a:pt x="217" y="108"/>
                  </a:cubicBezTo>
                  <a:close/>
                  <a:moveTo>
                    <a:pt x="239" y="121"/>
                  </a:moveTo>
                  <a:cubicBezTo>
                    <a:pt x="221" y="111"/>
                    <a:pt x="221" y="111"/>
                    <a:pt x="221" y="111"/>
                  </a:cubicBezTo>
                  <a:cubicBezTo>
                    <a:pt x="221" y="111"/>
                    <a:pt x="220" y="111"/>
                    <a:pt x="219" y="111"/>
                  </a:cubicBezTo>
                  <a:cubicBezTo>
                    <a:pt x="202" y="121"/>
                    <a:pt x="202" y="121"/>
                    <a:pt x="202" y="121"/>
                  </a:cubicBezTo>
                  <a:cubicBezTo>
                    <a:pt x="201" y="121"/>
                    <a:pt x="201" y="122"/>
                    <a:pt x="202" y="122"/>
                  </a:cubicBezTo>
                  <a:cubicBezTo>
                    <a:pt x="219" y="132"/>
                    <a:pt x="219" y="132"/>
                    <a:pt x="219" y="132"/>
                  </a:cubicBezTo>
                  <a:cubicBezTo>
                    <a:pt x="220" y="133"/>
                    <a:pt x="221" y="133"/>
                    <a:pt x="221" y="132"/>
                  </a:cubicBezTo>
                  <a:cubicBezTo>
                    <a:pt x="239" y="122"/>
                    <a:pt x="239" y="122"/>
                    <a:pt x="239" y="122"/>
                  </a:cubicBezTo>
                  <a:cubicBezTo>
                    <a:pt x="239" y="122"/>
                    <a:pt x="239" y="121"/>
                    <a:pt x="239" y="121"/>
                  </a:cubicBezTo>
                  <a:close/>
                  <a:moveTo>
                    <a:pt x="261" y="134"/>
                  </a:moveTo>
                  <a:cubicBezTo>
                    <a:pt x="243" y="124"/>
                    <a:pt x="243" y="124"/>
                    <a:pt x="243" y="124"/>
                  </a:cubicBezTo>
                  <a:cubicBezTo>
                    <a:pt x="243" y="123"/>
                    <a:pt x="242" y="123"/>
                    <a:pt x="241" y="124"/>
                  </a:cubicBezTo>
                  <a:cubicBezTo>
                    <a:pt x="224" y="134"/>
                    <a:pt x="224" y="134"/>
                    <a:pt x="224" y="134"/>
                  </a:cubicBezTo>
                  <a:cubicBezTo>
                    <a:pt x="223" y="134"/>
                    <a:pt x="223" y="135"/>
                    <a:pt x="224" y="135"/>
                  </a:cubicBezTo>
                  <a:cubicBezTo>
                    <a:pt x="241" y="145"/>
                    <a:pt x="241" y="145"/>
                    <a:pt x="241" y="145"/>
                  </a:cubicBezTo>
                  <a:cubicBezTo>
                    <a:pt x="242" y="145"/>
                    <a:pt x="243" y="145"/>
                    <a:pt x="243" y="145"/>
                  </a:cubicBezTo>
                  <a:cubicBezTo>
                    <a:pt x="261" y="135"/>
                    <a:pt x="261" y="135"/>
                    <a:pt x="261" y="135"/>
                  </a:cubicBezTo>
                  <a:cubicBezTo>
                    <a:pt x="261" y="135"/>
                    <a:pt x="261" y="134"/>
                    <a:pt x="261" y="134"/>
                  </a:cubicBezTo>
                  <a:close/>
                  <a:moveTo>
                    <a:pt x="283" y="146"/>
                  </a:moveTo>
                  <a:cubicBezTo>
                    <a:pt x="265" y="136"/>
                    <a:pt x="265" y="136"/>
                    <a:pt x="265" y="136"/>
                  </a:cubicBezTo>
                  <a:cubicBezTo>
                    <a:pt x="265" y="136"/>
                    <a:pt x="264" y="136"/>
                    <a:pt x="263" y="136"/>
                  </a:cubicBezTo>
                  <a:cubicBezTo>
                    <a:pt x="246" y="146"/>
                    <a:pt x="246" y="146"/>
                    <a:pt x="246" y="146"/>
                  </a:cubicBezTo>
                  <a:cubicBezTo>
                    <a:pt x="245" y="147"/>
                    <a:pt x="245" y="147"/>
                    <a:pt x="246" y="148"/>
                  </a:cubicBezTo>
                  <a:cubicBezTo>
                    <a:pt x="263" y="158"/>
                    <a:pt x="263" y="158"/>
                    <a:pt x="263" y="158"/>
                  </a:cubicBezTo>
                  <a:cubicBezTo>
                    <a:pt x="264" y="158"/>
                    <a:pt x="265" y="158"/>
                    <a:pt x="265" y="158"/>
                  </a:cubicBezTo>
                  <a:cubicBezTo>
                    <a:pt x="283" y="148"/>
                    <a:pt x="283" y="148"/>
                    <a:pt x="283" y="148"/>
                  </a:cubicBezTo>
                  <a:cubicBezTo>
                    <a:pt x="283" y="147"/>
                    <a:pt x="283" y="147"/>
                    <a:pt x="283" y="146"/>
                  </a:cubicBezTo>
                  <a:close/>
                  <a:moveTo>
                    <a:pt x="305" y="159"/>
                  </a:moveTo>
                  <a:cubicBezTo>
                    <a:pt x="287" y="149"/>
                    <a:pt x="287" y="149"/>
                    <a:pt x="287" y="149"/>
                  </a:cubicBezTo>
                  <a:cubicBezTo>
                    <a:pt x="287" y="149"/>
                    <a:pt x="286" y="149"/>
                    <a:pt x="285" y="149"/>
                  </a:cubicBezTo>
                  <a:cubicBezTo>
                    <a:pt x="268" y="159"/>
                    <a:pt x="268" y="159"/>
                    <a:pt x="268" y="159"/>
                  </a:cubicBezTo>
                  <a:cubicBezTo>
                    <a:pt x="267" y="160"/>
                    <a:pt x="267" y="160"/>
                    <a:pt x="268" y="160"/>
                  </a:cubicBezTo>
                  <a:cubicBezTo>
                    <a:pt x="285" y="170"/>
                    <a:pt x="285" y="170"/>
                    <a:pt x="285" y="170"/>
                  </a:cubicBezTo>
                  <a:cubicBezTo>
                    <a:pt x="286" y="171"/>
                    <a:pt x="287" y="171"/>
                    <a:pt x="287" y="170"/>
                  </a:cubicBezTo>
                  <a:cubicBezTo>
                    <a:pt x="305" y="160"/>
                    <a:pt x="305" y="160"/>
                    <a:pt x="305" y="160"/>
                  </a:cubicBezTo>
                  <a:cubicBezTo>
                    <a:pt x="305" y="160"/>
                    <a:pt x="305" y="160"/>
                    <a:pt x="305" y="159"/>
                  </a:cubicBezTo>
                  <a:close/>
                  <a:moveTo>
                    <a:pt x="327" y="172"/>
                  </a:moveTo>
                  <a:cubicBezTo>
                    <a:pt x="309" y="162"/>
                    <a:pt x="309" y="162"/>
                    <a:pt x="309" y="162"/>
                  </a:cubicBezTo>
                  <a:cubicBezTo>
                    <a:pt x="309" y="162"/>
                    <a:pt x="308" y="162"/>
                    <a:pt x="307" y="162"/>
                  </a:cubicBezTo>
                  <a:cubicBezTo>
                    <a:pt x="290" y="172"/>
                    <a:pt x="290" y="172"/>
                    <a:pt x="290" y="172"/>
                  </a:cubicBezTo>
                  <a:cubicBezTo>
                    <a:pt x="289" y="172"/>
                    <a:pt x="289" y="173"/>
                    <a:pt x="290" y="173"/>
                  </a:cubicBezTo>
                  <a:cubicBezTo>
                    <a:pt x="307" y="183"/>
                    <a:pt x="307" y="183"/>
                    <a:pt x="307" y="183"/>
                  </a:cubicBezTo>
                  <a:cubicBezTo>
                    <a:pt x="308" y="183"/>
                    <a:pt x="309" y="183"/>
                    <a:pt x="309" y="183"/>
                  </a:cubicBezTo>
                  <a:cubicBezTo>
                    <a:pt x="327" y="173"/>
                    <a:pt x="327" y="173"/>
                    <a:pt x="327" y="173"/>
                  </a:cubicBezTo>
                  <a:cubicBezTo>
                    <a:pt x="327" y="173"/>
                    <a:pt x="327" y="172"/>
                    <a:pt x="327" y="172"/>
                  </a:cubicBezTo>
                  <a:close/>
                  <a:moveTo>
                    <a:pt x="349" y="185"/>
                  </a:moveTo>
                  <a:cubicBezTo>
                    <a:pt x="331" y="175"/>
                    <a:pt x="331" y="175"/>
                    <a:pt x="331" y="175"/>
                  </a:cubicBezTo>
                  <a:cubicBezTo>
                    <a:pt x="331" y="174"/>
                    <a:pt x="330" y="174"/>
                    <a:pt x="329" y="175"/>
                  </a:cubicBezTo>
                  <a:cubicBezTo>
                    <a:pt x="312" y="185"/>
                    <a:pt x="312" y="185"/>
                    <a:pt x="312" y="185"/>
                  </a:cubicBezTo>
                  <a:cubicBezTo>
                    <a:pt x="311" y="185"/>
                    <a:pt x="311" y="185"/>
                    <a:pt x="312" y="186"/>
                  </a:cubicBezTo>
                  <a:cubicBezTo>
                    <a:pt x="329" y="196"/>
                    <a:pt x="329" y="196"/>
                    <a:pt x="329" y="196"/>
                  </a:cubicBezTo>
                  <a:cubicBezTo>
                    <a:pt x="330" y="196"/>
                    <a:pt x="331" y="196"/>
                    <a:pt x="331" y="196"/>
                  </a:cubicBezTo>
                  <a:cubicBezTo>
                    <a:pt x="349" y="186"/>
                    <a:pt x="349" y="186"/>
                    <a:pt x="349" y="186"/>
                  </a:cubicBezTo>
                  <a:cubicBezTo>
                    <a:pt x="349" y="185"/>
                    <a:pt x="349" y="185"/>
                    <a:pt x="349" y="185"/>
                  </a:cubicBezTo>
                  <a:close/>
                  <a:moveTo>
                    <a:pt x="161" y="52"/>
                  </a:moveTo>
                  <a:cubicBezTo>
                    <a:pt x="143" y="42"/>
                    <a:pt x="143" y="42"/>
                    <a:pt x="143" y="42"/>
                  </a:cubicBezTo>
                  <a:cubicBezTo>
                    <a:pt x="143" y="41"/>
                    <a:pt x="142" y="41"/>
                    <a:pt x="141" y="42"/>
                  </a:cubicBezTo>
                  <a:cubicBezTo>
                    <a:pt x="124" y="52"/>
                    <a:pt x="124" y="52"/>
                    <a:pt x="124" y="52"/>
                  </a:cubicBezTo>
                  <a:cubicBezTo>
                    <a:pt x="123" y="52"/>
                    <a:pt x="123" y="53"/>
                    <a:pt x="124" y="53"/>
                  </a:cubicBezTo>
                  <a:cubicBezTo>
                    <a:pt x="141" y="63"/>
                    <a:pt x="141" y="63"/>
                    <a:pt x="141" y="63"/>
                  </a:cubicBezTo>
                  <a:cubicBezTo>
                    <a:pt x="142" y="63"/>
                    <a:pt x="143" y="63"/>
                    <a:pt x="143" y="63"/>
                  </a:cubicBezTo>
                  <a:cubicBezTo>
                    <a:pt x="161" y="53"/>
                    <a:pt x="161" y="53"/>
                    <a:pt x="161" y="53"/>
                  </a:cubicBezTo>
                  <a:cubicBezTo>
                    <a:pt x="161" y="53"/>
                    <a:pt x="161" y="52"/>
                    <a:pt x="161" y="52"/>
                  </a:cubicBezTo>
                  <a:close/>
                  <a:moveTo>
                    <a:pt x="133" y="11"/>
                  </a:moveTo>
                  <a:cubicBezTo>
                    <a:pt x="116" y="1"/>
                    <a:pt x="116" y="1"/>
                    <a:pt x="116" y="1"/>
                  </a:cubicBezTo>
                  <a:cubicBezTo>
                    <a:pt x="115" y="0"/>
                    <a:pt x="114" y="0"/>
                    <a:pt x="114" y="1"/>
                  </a:cubicBezTo>
                  <a:cubicBezTo>
                    <a:pt x="96" y="11"/>
                    <a:pt x="96" y="11"/>
                    <a:pt x="96" y="11"/>
                  </a:cubicBezTo>
                  <a:cubicBezTo>
                    <a:pt x="96" y="11"/>
                    <a:pt x="96" y="12"/>
                    <a:pt x="96" y="12"/>
                  </a:cubicBezTo>
                  <a:cubicBezTo>
                    <a:pt x="114" y="22"/>
                    <a:pt x="114" y="22"/>
                    <a:pt x="114" y="22"/>
                  </a:cubicBezTo>
                  <a:cubicBezTo>
                    <a:pt x="114" y="22"/>
                    <a:pt x="115" y="22"/>
                    <a:pt x="116" y="22"/>
                  </a:cubicBezTo>
                  <a:cubicBezTo>
                    <a:pt x="133" y="12"/>
                    <a:pt x="133" y="12"/>
                    <a:pt x="133" y="12"/>
                  </a:cubicBezTo>
                  <a:cubicBezTo>
                    <a:pt x="134" y="12"/>
                    <a:pt x="134" y="11"/>
                    <a:pt x="133" y="11"/>
                  </a:cubicBezTo>
                  <a:close/>
                  <a:moveTo>
                    <a:pt x="155" y="23"/>
                  </a:moveTo>
                  <a:cubicBezTo>
                    <a:pt x="138" y="13"/>
                    <a:pt x="138" y="13"/>
                    <a:pt x="138" y="13"/>
                  </a:cubicBezTo>
                  <a:cubicBezTo>
                    <a:pt x="137" y="13"/>
                    <a:pt x="136" y="13"/>
                    <a:pt x="136" y="13"/>
                  </a:cubicBezTo>
                  <a:cubicBezTo>
                    <a:pt x="118" y="23"/>
                    <a:pt x="118" y="23"/>
                    <a:pt x="118" y="23"/>
                  </a:cubicBezTo>
                  <a:cubicBezTo>
                    <a:pt x="118" y="24"/>
                    <a:pt x="118" y="24"/>
                    <a:pt x="118" y="25"/>
                  </a:cubicBezTo>
                  <a:cubicBezTo>
                    <a:pt x="136" y="35"/>
                    <a:pt x="136" y="35"/>
                    <a:pt x="136" y="35"/>
                  </a:cubicBezTo>
                  <a:cubicBezTo>
                    <a:pt x="136" y="35"/>
                    <a:pt x="137" y="35"/>
                    <a:pt x="138" y="35"/>
                  </a:cubicBezTo>
                  <a:cubicBezTo>
                    <a:pt x="155" y="25"/>
                    <a:pt x="155" y="25"/>
                    <a:pt x="155" y="25"/>
                  </a:cubicBezTo>
                  <a:cubicBezTo>
                    <a:pt x="156" y="24"/>
                    <a:pt x="156" y="24"/>
                    <a:pt x="155" y="23"/>
                  </a:cubicBezTo>
                  <a:close/>
                  <a:moveTo>
                    <a:pt x="177" y="36"/>
                  </a:moveTo>
                  <a:cubicBezTo>
                    <a:pt x="160" y="26"/>
                    <a:pt x="160" y="26"/>
                    <a:pt x="160" y="26"/>
                  </a:cubicBezTo>
                  <a:cubicBezTo>
                    <a:pt x="159" y="26"/>
                    <a:pt x="158" y="26"/>
                    <a:pt x="158" y="26"/>
                  </a:cubicBezTo>
                  <a:cubicBezTo>
                    <a:pt x="140" y="36"/>
                    <a:pt x="140" y="36"/>
                    <a:pt x="140" y="36"/>
                  </a:cubicBezTo>
                  <a:cubicBezTo>
                    <a:pt x="140" y="37"/>
                    <a:pt x="140" y="37"/>
                    <a:pt x="140" y="37"/>
                  </a:cubicBezTo>
                  <a:cubicBezTo>
                    <a:pt x="158" y="47"/>
                    <a:pt x="158" y="47"/>
                    <a:pt x="158" y="47"/>
                  </a:cubicBezTo>
                  <a:cubicBezTo>
                    <a:pt x="158" y="48"/>
                    <a:pt x="159" y="48"/>
                    <a:pt x="160" y="47"/>
                  </a:cubicBezTo>
                  <a:cubicBezTo>
                    <a:pt x="177" y="37"/>
                    <a:pt x="177" y="37"/>
                    <a:pt x="177" y="37"/>
                  </a:cubicBezTo>
                  <a:cubicBezTo>
                    <a:pt x="178" y="37"/>
                    <a:pt x="178" y="37"/>
                    <a:pt x="177" y="36"/>
                  </a:cubicBezTo>
                  <a:close/>
                  <a:moveTo>
                    <a:pt x="205" y="52"/>
                  </a:moveTo>
                  <a:cubicBezTo>
                    <a:pt x="182" y="39"/>
                    <a:pt x="182" y="39"/>
                    <a:pt x="182" y="39"/>
                  </a:cubicBezTo>
                  <a:cubicBezTo>
                    <a:pt x="181" y="39"/>
                    <a:pt x="180" y="39"/>
                    <a:pt x="180" y="39"/>
                  </a:cubicBezTo>
                  <a:cubicBezTo>
                    <a:pt x="162" y="49"/>
                    <a:pt x="162" y="49"/>
                    <a:pt x="162" y="49"/>
                  </a:cubicBezTo>
                  <a:cubicBezTo>
                    <a:pt x="162" y="49"/>
                    <a:pt x="162" y="50"/>
                    <a:pt x="162" y="50"/>
                  </a:cubicBezTo>
                  <a:cubicBezTo>
                    <a:pt x="185" y="64"/>
                    <a:pt x="185" y="64"/>
                    <a:pt x="185" y="64"/>
                  </a:cubicBezTo>
                  <a:cubicBezTo>
                    <a:pt x="186" y="64"/>
                    <a:pt x="187" y="64"/>
                    <a:pt x="188" y="64"/>
                  </a:cubicBezTo>
                  <a:cubicBezTo>
                    <a:pt x="205" y="54"/>
                    <a:pt x="205" y="54"/>
                    <a:pt x="205" y="54"/>
                  </a:cubicBezTo>
                  <a:cubicBezTo>
                    <a:pt x="205" y="53"/>
                    <a:pt x="205" y="53"/>
                    <a:pt x="205" y="52"/>
                  </a:cubicBezTo>
                  <a:close/>
                  <a:moveTo>
                    <a:pt x="314" y="115"/>
                  </a:moveTo>
                  <a:cubicBezTo>
                    <a:pt x="209" y="55"/>
                    <a:pt x="209" y="55"/>
                    <a:pt x="209" y="55"/>
                  </a:cubicBezTo>
                  <a:cubicBezTo>
                    <a:pt x="208" y="54"/>
                    <a:pt x="207" y="54"/>
                    <a:pt x="207" y="55"/>
                  </a:cubicBezTo>
                  <a:cubicBezTo>
                    <a:pt x="189" y="65"/>
                    <a:pt x="189" y="65"/>
                    <a:pt x="189" y="65"/>
                  </a:cubicBezTo>
                  <a:cubicBezTo>
                    <a:pt x="189" y="65"/>
                    <a:pt x="189" y="65"/>
                    <a:pt x="189" y="66"/>
                  </a:cubicBezTo>
                  <a:cubicBezTo>
                    <a:pt x="295" y="127"/>
                    <a:pt x="295" y="127"/>
                    <a:pt x="295" y="127"/>
                  </a:cubicBezTo>
                  <a:cubicBezTo>
                    <a:pt x="295" y="127"/>
                    <a:pt x="296" y="127"/>
                    <a:pt x="297" y="127"/>
                  </a:cubicBezTo>
                  <a:cubicBezTo>
                    <a:pt x="314" y="117"/>
                    <a:pt x="314" y="117"/>
                    <a:pt x="314" y="117"/>
                  </a:cubicBezTo>
                  <a:cubicBezTo>
                    <a:pt x="315" y="116"/>
                    <a:pt x="315" y="116"/>
                    <a:pt x="314" y="115"/>
                  </a:cubicBezTo>
                  <a:close/>
                  <a:moveTo>
                    <a:pt x="183" y="64"/>
                  </a:moveTo>
                  <a:cubicBezTo>
                    <a:pt x="165" y="54"/>
                    <a:pt x="165" y="54"/>
                    <a:pt x="165" y="54"/>
                  </a:cubicBezTo>
                  <a:cubicBezTo>
                    <a:pt x="165" y="54"/>
                    <a:pt x="164" y="54"/>
                    <a:pt x="163" y="54"/>
                  </a:cubicBezTo>
                  <a:cubicBezTo>
                    <a:pt x="146" y="64"/>
                    <a:pt x="146" y="64"/>
                    <a:pt x="146" y="64"/>
                  </a:cubicBezTo>
                  <a:cubicBezTo>
                    <a:pt x="145" y="65"/>
                    <a:pt x="145" y="65"/>
                    <a:pt x="146" y="66"/>
                  </a:cubicBezTo>
                  <a:cubicBezTo>
                    <a:pt x="163" y="76"/>
                    <a:pt x="163" y="76"/>
                    <a:pt x="163" y="76"/>
                  </a:cubicBezTo>
                  <a:cubicBezTo>
                    <a:pt x="164" y="76"/>
                    <a:pt x="165" y="76"/>
                    <a:pt x="165" y="76"/>
                  </a:cubicBezTo>
                  <a:cubicBezTo>
                    <a:pt x="183" y="66"/>
                    <a:pt x="183" y="66"/>
                    <a:pt x="183" y="66"/>
                  </a:cubicBezTo>
                  <a:cubicBezTo>
                    <a:pt x="183" y="65"/>
                    <a:pt x="183" y="65"/>
                    <a:pt x="183" y="64"/>
                  </a:cubicBezTo>
                  <a:close/>
                  <a:moveTo>
                    <a:pt x="205" y="77"/>
                  </a:moveTo>
                  <a:cubicBezTo>
                    <a:pt x="187" y="67"/>
                    <a:pt x="187" y="67"/>
                    <a:pt x="187" y="67"/>
                  </a:cubicBezTo>
                  <a:cubicBezTo>
                    <a:pt x="187" y="67"/>
                    <a:pt x="186" y="67"/>
                    <a:pt x="185" y="67"/>
                  </a:cubicBezTo>
                  <a:cubicBezTo>
                    <a:pt x="168" y="77"/>
                    <a:pt x="168" y="77"/>
                    <a:pt x="168" y="77"/>
                  </a:cubicBezTo>
                  <a:cubicBezTo>
                    <a:pt x="167" y="77"/>
                    <a:pt x="167" y="78"/>
                    <a:pt x="168" y="78"/>
                  </a:cubicBezTo>
                  <a:cubicBezTo>
                    <a:pt x="185" y="88"/>
                    <a:pt x="185" y="88"/>
                    <a:pt x="185" y="88"/>
                  </a:cubicBezTo>
                  <a:cubicBezTo>
                    <a:pt x="186" y="89"/>
                    <a:pt x="187" y="89"/>
                    <a:pt x="187" y="88"/>
                  </a:cubicBezTo>
                  <a:cubicBezTo>
                    <a:pt x="205" y="78"/>
                    <a:pt x="205" y="78"/>
                    <a:pt x="205" y="78"/>
                  </a:cubicBezTo>
                  <a:cubicBezTo>
                    <a:pt x="205" y="78"/>
                    <a:pt x="205" y="77"/>
                    <a:pt x="205" y="77"/>
                  </a:cubicBezTo>
                  <a:close/>
                  <a:moveTo>
                    <a:pt x="227" y="90"/>
                  </a:moveTo>
                  <a:cubicBezTo>
                    <a:pt x="209" y="80"/>
                    <a:pt x="209" y="80"/>
                    <a:pt x="209" y="80"/>
                  </a:cubicBezTo>
                  <a:cubicBezTo>
                    <a:pt x="209" y="79"/>
                    <a:pt x="208" y="79"/>
                    <a:pt x="207" y="80"/>
                  </a:cubicBezTo>
                  <a:cubicBezTo>
                    <a:pt x="190" y="90"/>
                    <a:pt x="190" y="90"/>
                    <a:pt x="190" y="90"/>
                  </a:cubicBezTo>
                  <a:cubicBezTo>
                    <a:pt x="189" y="90"/>
                    <a:pt x="189" y="91"/>
                    <a:pt x="190" y="91"/>
                  </a:cubicBezTo>
                  <a:cubicBezTo>
                    <a:pt x="207" y="101"/>
                    <a:pt x="207" y="101"/>
                    <a:pt x="207" y="101"/>
                  </a:cubicBezTo>
                  <a:cubicBezTo>
                    <a:pt x="208" y="101"/>
                    <a:pt x="209" y="101"/>
                    <a:pt x="209" y="101"/>
                  </a:cubicBezTo>
                  <a:cubicBezTo>
                    <a:pt x="227" y="91"/>
                    <a:pt x="227" y="91"/>
                    <a:pt x="227" y="91"/>
                  </a:cubicBezTo>
                  <a:cubicBezTo>
                    <a:pt x="227" y="91"/>
                    <a:pt x="227" y="90"/>
                    <a:pt x="227" y="90"/>
                  </a:cubicBezTo>
                  <a:close/>
                  <a:moveTo>
                    <a:pt x="249" y="102"/>
                  </a:moveTo>
                  <a:cubicBezTo>
                    <a:pt x="231" y="92"/>
                    <a:pt x="231" y="92"/>
                    <a:pt x="231" y="92"/>
                  </a:cubicBezTo>
                  <a:cubicBezTo>
                    <a:pt x="231" y="92"/>
                    <a:pt x="230" y="92"/>
                    <a:pt x="229" y="92"/>
                  </a:cubicBezTo>
                  <a:cubicBezTo>
                    <a:pt x="212" y="102"/>
                    <a:pt x="212" y="102"/>
                    <a:pt x="212" y="102"/>
                  </a:cubicBezTo>
                  <a:cubicBezTo>
                    <a:pt x="211" y="103"/>
                    <a:pt x="211" y="103"/>
                    <a:pt x="212" y="104"/>
                  </a:cubicBezTo>
                  <a:cubicBezTo>
                    <a:pt x="229" y="114"/>
                    <a:pt x="229" y="114"/>
                    <a:pt x="229" y="114"/>
                  </a:cubicBezTo>
                  <a:cubicBezTo>
                    <a:pt x="230" y="114"/>
                    <a:pt x="231" y="114"/>
                    <a:pt x="231" y="114"/>
                  </a:cubicBezTo>
                  <a:cubicBezTo>
                    <a:pt x="249" y="104"/>
                    <a:pt x="249" y="104"/>
                    <a:pt x="249" y="104"/>
                  </a:cubicBezTo>
                  <a:cubicBezTo>
                    <a:pt x="249" y="103"/>
                    <a:pt x="249" y="103"/>
                    <a:pt x="249" y="102"/>
                  </a:cubicBezTo>
                  <a:close/>
                  <a:moveTo>
                    <a:pt x="271" y="115"/>
                  </a:moveTo>
                  <a:cubicBezTo>
                    <a:pt x="253" y="105"/>
                    <a:pt x="253" y="105"/>
                    <a:pt x="253" y="105"/>
                  </a:cubicBezTo>
                  <a:cubicBezTo>
                    <a:pt x="253" y="105"/>
                    <a:pt x="252" y="105"/>
                    <a:pt x="251" y="105"/>
                  </a:cubicBezTo>
                  <a:cubicBezTo>
                    <a:pt x="234" y="115"/>
                    <a:pt x="234" y="115"/>
                    <a:pt x="234" y="115"/>
                  </a:cubicBezTo>
                  <a:cubicBezTo>
                    <a:pt x="233" y="115"/>
                    <a:pt x="233" y="116"/>
                    <a:pt x="234" y="116"/>
                  </a:cubicBezTo>
                  <a:cubicBezTo>
                    <a:pt x="251" y="126"/>
                    <a:pt x="251" y="126"/>
                    <a:pt x="251" y="126"/>
                  </a:cubicBezTo>
                  <a:cubicBezTo>
                    <a:pt x="252" y="127"/>
                    <a:pt x="253" y="127"/>
                    <a:pt x="253" y="126"/>
                  </a:cubicBezTo>
                  <a:cubicBezTo>
                    <a:pt x="271" y="116"/>
                    <a:pt x="271" y="116"/>
                    <a:pt x="271" y="116"/>
                  </a:cubicBezTo>
                  <a:cubicBezTo>
                    <a:pt x="271" y="116"/>
                    <a:pt x="271" y="115"/>
                    <a:pt x="271" y="115"/>
                  </a:cubicBezTo>
                  <a:close/>
                  <a:moveTo>
                    <a:pt x="293" y="128"/>
                  </a:moveTo>
                  <a:cubicBezTo>
                    <a:pt x="275" y="118"/>
                    <a:pt x="275" y="118"/>
                    <a:pt x="275" y="118"/>
                  </a:cubicBezTo>
                  <a:cubicBezTo>
                    <a:pt x="275" y="118"/>
                    <a:pt x="274" y="118"/>
                    <a:pt x="273" y="118"/>
                  </a:cubicBezTo>
                  <a:cubicBezTo>
                    <a:pt x="256" y="128"/>
                    <a:pt x="256" y="128"/>
                    <a:pt x="256" y="128"/>
                  </a:cubicBezTo>
                  <a:cubicBezTo>
                    <a:pt x="255" y="128"/>
                    <a:pt x="255" y="129"/>
                    <a:pt x="256" y="129"/>
                  </a:cubicBezTo>
                  <a:cubicBezTo>
                    <a:pt x="273" y="139"/>
                    <a:pt x="273" y="139"/>
                    <a:pt x="273" y="139"/>
                  </a:cubicBezTo>
                  <a:cubicBezTo>
                    <a:pt x="274" y="139"/>
                    <a:pt x="275" y="139"/>
                    <a:pt x="275" y="139"/>
                  </a:cubicBezTo>
                  <a:cubicBezTo>
                    <a:pt x="293" y="129"/>
                    <a:pt x="293" y="129"/>
                    <a:pt x="293" y="129"/>
                  </a:cubicBezTo>
                  <a:cubicBezTo>
                    <a:pt x="293" y="129"/>
                    <a:pt x="293" y="128"/>
                    <a:pt x="293" y="128"/>
                  </a:cubicBezTo>
                  <a:close/>
                  <a:moveTo>
                    <a:pt x="315" y="141"/>
                  </a:moveTo>
                  <a:cubicBezTo>
                    <a:pt x="297" y="131"/>
                    <a:pt x="297" y="131"/>
                    <a:pt x="297" y="131"/>
                  </a:cubicBezTo>
                  <a:cubicBezTo>
                    <a:pt x="297" y="130"/>
                    <a:pt x="296" y="130"/>
                    <a:pt x="295" y="131"/>
                  </a:cubicBezTo>
                  <a:cubicBezTo>
                    <a:pt x="278" y="141"/>
                    <a:pt x="278" y="141"/>
                    <a:pt x="278" y="141"/>
                  </a:cubicBezTo>
                  <a:cubicBezTo>
                    <a:pt x="277" y="141"/>
                    <a:pt x="277" y="141"/>
                    <a:pt x="278" y="142"/>
                  </a:cubicBezTo>
                  <a:cubicBezTo>
                    <a:pt x="295" y="152"/>
                    <a:pt x="295" y="152"/>
                    <a:pt x="295" y="152"/>
                  </a:cubicBezTo>
                  <a:cubicBezTo>
                    <a:pt x="296" y="152"/>
                    <a:pt x="297" y="152"/>
                    <a:pt x="297" y="152"/>
                  </a:cubicBezTo>
                  <a:cubicBezTo>
                    <a:pt x="315" y="142"/>
                    <a:pt x="315" y="142"/>
                    <a:pt x="315" y="142"/>
                  </a:cubicBezTo>
                  <a:cubicBezTo>
                    <a:pt x="315" y="141"/>
                    <a:pt x="315" y="141"/>
                    <a:pt x="315" y="141"/>
                  </a:cubicBezTo>
                  <a:close/>
                  <a:moveTo>
                    <a:pt x="342" y="131"/>
                  </a:moveTo>
                  <a:cubicBezTo>
                    <a:pt x="319" y="118"/>
                    <a:pt x="319" y="118"/>
                    <a:pt x="319" y="118"/>
                  </a:cubicBezTo>
                  <a:cubicBezTo>
                    <a:pt x="318" y="118"/>
                    <a:pt x="317" y="118"/>
                    <a:pt x="317" y="118"/>
                  </a:cubicBezTo>
                  <a:cubicBezTo>
                    <a:pt x="299" y="128"/>
                    <a:pt x="299" y="128"/>
                    <a:pt x="299" y="128"/>
                  </a:cubicBezTo>
                  <a:cubicBezTo>
                    <a:pt x="299" y="128"/>
                    <a:pt x="299" y="129"/>
                    <a:pt x="299" y="129"/>
                  </a:cubicBezTo>
                  <a:cubicBezTo>
                    <a:pt x="323" y="143"/>
                    <a:pt x="323" y="143"/>
                    <a:pt x="323" y="143"/>
                  </a:cubicBezTo>
                  <a:cubicBezTo>
                    <a:pt x="323" y="143"/>
                    <a:pt x="324" y="143"/>
                    <a:pt x="325" y="143"/>
                  </a:cubicBezTo>
                  <a:cubicBezTo>
                    <a:pt x="342" y="133"/>
                    <a:pt x="342" y="133"/>
                    <a:pt x="342" y="133"/>
                  </a:cubicBezTo>
                  <a:cubicBezTo>
                    <a:pt x="343" y="132"/>
                    <a:pt x="343" y="132"/>
                    <a:pt x="342" y="131"/>
                  </a:cubicBezTo>
                  <a:close/>
                  <a:moveTo>
                    <a:pt x="337" y="153"/>
                  </a:moveTo>
                  <a:cubicBezTo>
                    <a:pt x="319" y="143"/>
                    <a:pt x="319" y="143"/>
                    <a:pt x="319" y="143"/>
                  </a:cubicBezTo>
                  <a:cubicBezTo>
                    <a:pt x="319" y="143"/>
                    <a:pt x="318" y="143"/>
                    <a:pt x="317" y="143"/>
                  </a:cubicBezTo>
                  <a:cubicBezTo>
                    <a:pt x="300" y="153"/>
                    <a:pt x="300" y="153"/>
                    <a:pt x="300" y="153"/>
                  </a:cubicBezTo>
                  <a:cubicBezTo>
                    <a:pt x="299" y="154"/>
                    <a:pt x="299" y="154"/>
                    <a:pt x="300" y="155"/>
                  </a:cubicBezTo>
                  <a:cubicBezTo>
                    <a:pt x="317" y="164"/>
                    <a:pt x="317" y="164"/>
                    <a:pt x="317" y="164"/>
                  </a:cubicBezTo>
                  <a:cubicBezTo>
                    <a:pt x="318" y="165"/>
                    <a:pt x="319" y="165"/>
                    <a:pt x="319" y="164"/>
                  </a:cubicBezTo>
                  <a:cubicBezTo>
                    <a:pt x="337" y="155"/>
                    <a:pt x="337" y="155"/>
                    <a:pt x="337" y="155"/>
                  </a:cubicBezTo>
                  <a:cubicBezTo>
                    <a:pt x="337" y="154"/>
                    <a:pt x="337" y="154"/>
                    <a:pt x="337" y="153"/>
                  </a:cubicBezTo>
                  <a:close/>
                  <a:moveTo>
                    <a:pt x="364" y="144"/>
                  </a:moveTo>
                  <a:cubicBezTo>
                    <a:pt x="346" y="134"/>
                    <a:pt x="346" y="134"/>
                    <a:pt x="346" y="134"/>
                  </a:cubicBezTo>
                  <a:cubicBezTo>
                    <a:pt x="346" y="134"/>
                    <a:pt x="345" y="134"/>
                    <a:pt x="344" y="134"/>
                  </a:cubicBezTo>
                  <a:cubicBezTo>
                    <a:pt x="327" y="144"/>
                    <a:pt x="327" y="144"/>
                    <a:pt x="327" y="144"/>
                  </a:cubicBezTo>
                  <a:cubicBezTo>
                    <a:pt x="326" y="144"/>
                    <a:pt x="326" y="145"/>
                    <a:pt x="327" y="145"/>
                  </a:cubicBezTo>
                  <a:cubicBezTo>
                    <a:pt x="344" y="155"/>
                    <a:pt x="344" y="155"/>
                    <a:pt x="344" y="155"/>
                  </a:cubicBezTo>
                  <a:cubicBezTo>
                    <a:pt x="345" y="156"/>
                    <a:pt x="346" y="156"/>
                    <a:pt x="346" y="155"/>
                  </a:cubicBezTo>
                  <a:cubicBezTo>
                    <a:pt x="364" y="145"/>
                    <a:pt x="364" y="145"/>
                    <a:pt x="364" y="145"/>
                  </a:cubicBezTo>
                  <a:cubicBezTo>
                    <a:pt x="364" y="145"/>
                    <a:pt x="364" y="144"/>
                    <a:pt x="364" y="144"/>
                  </a:cubicBezTo>
                  <a:close/>
                  <a:moveTo>
                    <a:pt x="386" y="157"/>
                  </a:moveTo>
                  <a:cubicBezTo>
                    <a:pt x="368" y="147"/>
                    <a:pt x="368" y="147"/>
                    <a:pt x="368" y="147"/>
                  </a:cubicBezTo>
                  <a:cubicBezTo>
                    <a:pt x="368" y="146"/>
                    <a:pt x="367" y="146"/>
                    <a:pt x="366" y="147"/>
                  </a:cubicBezTo>
                  <a:cubicBezTo>
                    <a:pt x="349" y="157"/>
                    <a:pt x="349" y="157"/>
                    <a:pt x="349" y="157"/>
                  </a:cubicBezTo>
                  <a:cubicBezTo>
                    <a:pt x="348" y="157"/>
                    <a:pt x="348" y="158"/>
                    <a:pt x="349" y="158"/>
                  </a:cubicBezTo>
                  <a:cubicBezTo>
                    <a:pt x="366" y="168"/>
                    <a:pt x="366" y="168"/>
                    <a:pt x="366" y="168"/>
                  </a:cubicBezTo>
                  <a:cubicBezTo>
                    <a:pt x="367" y="168"/>
                    <a:pt x="368" y="168"/>
                    <a:pt x="368" y="168"/>
                  </a:cubicBezTo>
                  <a:cubicBezTo>
                    <a:pt x="386" y="158"/>
                    <a:pt x="386" y="158"/>
                    <a:pt x="386" y="158"/>
                  </a:cubicBezTo>
                  <a:cubicBezTo>
                    <a:pt x="386" y="158"/>
                    <a:pt x="386" y="157"/>
                    <a:pt x="386" y="157"/>
                  </a:cubicBezTo>
                  <a:close/>
                  <a:moveTo>
                    <a:pt x="408" y="169"/>
                  </a:moveTo>
                  <a:cubicBezTo>
                    <a:pt x="390" y="159"/>
                    <a:pt x="390" y="159"/>
                    <a:pt x="390" y="159"/>
                  </a:cubicBezTo>
                  <a:cubicBezTo>
                    <a:pt x="390" y="159"/>
                    <a:pt x="389" y="159"/>
                    <a:pt x="388" y="159"/>
                  </a:cubicBezTo>
                  <a:cubicBezTo>
                    <a:pt x="371" y="169"/>
                    <a:pt x="371" y="169"/>
                    <a:pt x="371" y="169"/>
                  </a:cubicBezTo>
                  <a:cubicBezTo>
                    <a:pt x="370" y="170"/>
                    <a:pt x="370" y="170"/>
                    <a:pt x="371" y="171"/>
                  </a:cubicBezTo>
                  <a:cubicBezTo>
                    <a:pt x="388" y="181"/>
                    <a:pt x="388" y="181"/>
                    <a:pt x="388" y="181"/>
                  </a:cubicBezTo>
                  <a:cubicBezTo>
                    <a:pt x="389" y="181"/>
                    <a:pt x="390" y="181"/>
                    <a:pt x="390" y="181"/>
                  </a:cubicBezTo>
                  <a:cubicBezTo>
                    <a:pt x="408" y="171"/>
                    <a:pt x="408" y="171"/>
                    <a:pt x="408" y="171"/>
                  </a:cubicBezTo>
                  <a:cubicBezTo>
                    <a:pt x="408" y="170"/>
                    <a:pt x="408" y="170"/>
                    <a:pt x="408" y="169"/>
                  </a:cubicBezTo>
                  <a:close/>
                  <a:moveTo>
                    <a:pt x="430" y="182"/>
                  </a:moveTo>
                  <a:cubicBezTo>
                    <a:pt x="413" y="172"/>
                    <a:pt x="413" y="172"/>
                    <a:pt x="413" y="172"/>
                  </a:cubicBezTo>
                  <a:cubicBezTo>
                    <a:pt x="412" y="172"/>
                    <a:pt x="411" y="172"/>
                    <a:pt x="410" y="172"/>
                  </a:cubicBezTo>
                  <a:cubicBezTo>
                    <a:pt x="393" y="182"/>
                    <a:pt x="393" y="182"/>
                    <a:pt x="393" y="182"/>
                  </a:cubicBezTo>
                  <a:cubicBezTo>
                    <a:pt x="393" y="183"/>
                    <a:pt x="393" y="183"/>
                    <a:pt x="393" y="183"/>
                  </a:cubicBezTo>
                  <a:cubicBezTo>
                    <a:pt x="410" y="193"/>
                    <a:pt x="410" y="193"/>
                    <a:pt x="410" y="193"/>
                  </a:cubicBezTo>
                  <a:cubicBezTo>
                    <a:pt x="411" y="194"/>
                    <a:pt x="412" y="194"/>
                    <a:pt x="413" y="193"/>
                  </a:cubicBezTo>
                  <a:cubicBezTo>
                    <a:pt x="430" y="183"/>
                    <a:pt x="430" y="183"/>
                    <a:pt x="430" y="183"/>
                  </a:cubicBezTo>
                  <a:cubicBezTo>
                    <a:pt x="430" y="183"/>
                    <a:pt x="430" y="183"/>
                    <a:pt x="430" y="182"/>
                  </a:cubicBezTo>
                  <a:close/>
                  <a:moveTo>
                    <a:pt x="359" y="166"/>
                  </a:moveTo>
                  <a:cubicBezTo>
                    <a:pt x="341" y="156"/>
                    <a:pt x="341" y="156"/>
                    <a:pt x="341" y="156"/>
                  </a:cubicBezTo>
                  <a:cubicBezTo>
                    <a:pt x="341" y="156"/>
                    <a:pt x="340" y="156"/>
                    <a:pt x="339" y="156"/>
                  </a:cubicBezTo>
                  <a:cubicBezTo>
                    <a:pt x="322" y="166"/>
                    <a:pt x="322" y="166"/>
                    <a:pt x="322" y="166"/>
                  </a:cubicBezTo>
                  <a:cubicBezTo>
                    <a:pt x="321" y="166"/>
                    <a:pt x="321" y="167"/>
                    <a:pt x="322" y="167"/>
                  </a:cubicBezTo>
                  <a:cubicBezTo>
                    <a:pt x="339" y="177"/>
                    <a:pt x="339" y="177"/>
                    <a:pt x="339" y="177"/>
                  </a:cubicBezTo>
                  <a:cubicBezTo>
                    <a:pt x="340" y="178"/>
                    <a:pt x="341" y="178"/>
                    <a:pt x="341" y="177"/>
                  </a:cubicBezTo>
                  <a:cubicBezTo>
                    <a:pt x="359" y="167"/>
                    <a:pt x="359" y="167"/>
                    <a:pt x="359" y="167"/>
                  </a:cubicBezTo>
                  <a:cubicBezTo>
                    <a:pt x="359" y="167"/>
                    <a:pt x="359" y="166"/>
                    <a:pt x="359" y="166"/>
                  </a:cubicBezTo>
                  <a:close/>
                  <a:moveTo>
                    <a:pt x="387" y="207"/>
                  </a:moveTo>
                  <a:cubicBezTo>
                    <a:pt x="353" y="187"/>
                    <a:pt x="353" y="187"/>
                    <a:pt x="353" y="187"/>
                  </a:cubicBezTo>
                  <a:cubicBezTo>
                    <a:pt x="353" y="187"/>
                    <a:pt x="352" y="187"/>
                    <a:pt x="351" y="187"/>
                  </a:cubicBezTo>
                  <a:cubicBezTo>
                    <a:pt x="334" y="197"/>
                    <a:pt x="334" y="197"/>
                    <a:pt x="334" y="197"/>
                  </a:cubicBezTo>
                  <a:cubicBezTo>
                    <a:pt x="333" y="198"/>
                    <a:pt x="333" y="198"/>
                    <a:pt x="334" y="199"/>
                  </a:cubicBezTo>
                  <a:cubicBezTo>
                    <a:pt x="368" y="218"/>
                    <a:pt x="368" y="218"/>
                    <a:pt x="368" y="218"/>
                  </a:cubicBezTo>
                  <a:cubicBezTo>
                    <a:pt x="368" y="218"/>
                    <a:pt x="369" y="218"/>
                    <a:pt x="370" y="218"/>
                  </a:cubicBezTo>
                  <a:cubicBezTo>
                    <a:pt x="387" y="208"/>
                    <a:pt x="387" y="208"/>
                    <a:pt x="387" y="208"/>
                  </a:cubicBezTo>
                  <a:cubicBezTo>
                    <a:pt x="388" y="208"/>
                    <a:pt x="388" y="207"/>
                    <a:pt x="387" y="207"/>
                  </a:cubicBezTo>
                  <a:close/>
                  <a:moveTo>
                    <a:pt x="408" y="195"/>
                  </a:moveTo>
                  <a:cubicBezTo>
                    <a:pt x="363" y="169"/>
                    <a:pt x="363" y="169"/>
                    <a:pt x="363" y="169"/>
                  </a:cubicBezTo>
                  <a:cubicBezTo>
                    <a:pt x="363" y="168"/>
                    <a:pt x="362" y="168"/>
                    <a:pt x="361" y="169"/>
                  </a:cubicBezTo>
                  <a:cubicBezTo>
                    <a:pt x="344" y="179"/>
                    <a:pt x="344" y="179"/>
                    <a:pt x="344" y="179"/>
                  </a:cubicBezTo>
                  <a:cubicBezTo>
                    <a:pt x="343" y="179"/>
                    <a:pt x="343" y="180"/>
                    <a:pt x="344" y="180"/>
                  </a:cubicBezTo>
                  <a:cubicBezTo>
                    <a:pt x="389" y="206"/>
                    <a:pt x="389" y="206"/>
                    <a:pt x="389" y="206"/>
                  </a:cubicBezTo>
                  <a:cubicBezTo>
                    <a:pt x="389" y="206"/>
                    <a:pt x="390" y="206"/>
                    <a:pt x="391" y="206"/>
                  </a:cubicBezTo>
                  <a:cubicBezTo>
                    <a:pt x="408" y="196"/>
                    <a:pt x="408" y="196"/>
                    <a:pt x="408" y="196"/>
                  </a:cubicBezTo>
                  <a:cubicBezTo>
                    <a:pt x="409" y="196"/>
                    <a:pt x="409" y="195"/>
                    <a:pt x="408" y="195"/>
                  </a:cubicBezTo>
                  <a:close/>
                  <a:moveTo>
                    <a:pt x="366" y="219"/>
                  </a:moveTo>
                  <a:cubicBezTo>
                    <a:pt x="349" y="209"/>
                    <a:pt x="349" y="209"/>
                    <a:pt x="349" y="209"/>
                  </a:cubicBezTo>
                  <a:cubicBezTo>
                    <a:pt x="348" y="209"/>
                    <a:pt x="347" y="209"/>
                    <a:pt x="347" y="209"/>
                  </a:cubicBezTo>
                  <a:cubicBezTo>
                    <a:pt x="329" y="219"/>
                    <a:pt x="329" y="219"/>
                    <a:pt x="329" y="219"/>
                  </a:cubicBezTo>
                  <a:cubicBezTo>
                    <a:pt x="329" y="219"/>
                    <a:pt x="329" y="220"/>
                    <a:pt x="329" y="220"/>
                  </a:cubicBezTo>
                  <a:cubicBezTo>
                    <a:pt x="347" y="230"/>
                    <a:pt x="347" y="230"/>
                    <a:pt x="347" y="230"/>
                  </a:cubicBezTo>
                  <a:cubicBezTo>
                    <a:pt x="347" y="231"/>
                    <a:pt x="348" y="231"/>
                    <a:pt x="349" y="230"/>
                  </a:cubicBezTo>
                  <a:cubicBezTo>
                    <a:pt x="366" y="220"/>
                    <a:pt x="366" y="220"/>
                    <a:pt x="366" y="220"/>
                  </a:cubicBezTo>
                  <a:cubicBezTo>
                    <a:pt x="367" y="220"/>
                    <a:pt x="367" y="219"/>
                    <a:pt x="366" y="219"/>
                  </a:cubicBezTo>
                  <a:close/>
                  <a:moveTo>
                    <a:pt x="345" y="232"/>
                  </a:moveTo>
                  <a:cubicBezTo>
                    <a:pt x="316" y="215"/>
                    <a:pt x="316" y="215"/>
                    <a:pt x="316" y="215"/>
                  </a:cubicBezTo>
                  <a:cubicBezTo>
                    <a:pt x="316" y="215"/>
                    <a:pt x="315" y="215"/>
                    <a:pt x="314" y="215"/>
                  </a:cubicBezTo>
                  <a:cubicBezTo>
                    <a:pt x="297" y="225"/>
                    <a:pt x="297" y="225"/>
                    <a:pt x="297" y="225"/>
                  </a:cubicBezTo>
                  <a:cubicBezTo>
                    <a:pt x="296" y="225"/>
                    <a:pt x="296" y="226"/>
                    <a:pt x="297" y="226"/>
                  </a:cubicBezTo>
                  <a:cubicBezTo>
                    <a:pt x="326" y="243"/>
                    <a:pt x="326" y="243"/>
                    <a:pt x="326" y="243"/>
                  </a:cubicBezTo>
                  <a:cubicBezTo>
                    <a:pt x="326" y="243"/>
                    <a:pt x="327" y="243"/>
                    <a:pt x="328" y="243"/>
                  </a:cubicBezTo>
                  <a:cubicBezTo>
                    <a:pt x="345" y="233"/>
                    <a:pt x="345" y="233"/>
                    <a:pt x="345" y="233"/>
                  </a:cubicBezTo>
                  <a:cubicBezTo>
                    <a:pt x="346" y="233"/>
                    <a:pt x="346" y="232"/>
                    <a:pt x="345" y="232"/>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97" name="Freeform 1786"/>
            <p:cNvSpPr>
              <a:spLocks/>
            </p:cNvSpPr>
            <p:nvPr/>
          </p:nvSpPr>
          <p:spPr bwMode="auto">
            <a:xfrm>
              <a:off x="1944688" y="3378200"/>
              <a:ext cx="728663" cy="419100"/>
            </a:xfrm>
            <a:custGeom>
              <a:avLst/>
              <a:gdLst>
                <a:gd name="T0" fmla="*/ 209 w 210"/>
                <a:gd name="T1" fmla="*/ 74 h 121"/>
                <a:gd name="T2" fmla="*/ 80 w 210"/>
                <a:gd name="T3" fmla="*/ 0 h 121"/>
                <a:gd name="T4" fmla="*/ 78 w 210"/>
                <a:gd name="T5" fmla="*/ 0 h 121"/>
                <a:gd name="T6" fmla="*/ 1 w 210"/>
                <a:gd name="T7" fmla="*/ 45 h 121"/>
                <a:gd name="T8" fmla="*/ 1 w 210"/>
                <a:gd name="T9" fmla="*/ 46 h 121"/>
                <a:gd name="T10" fmla="*/ 129 w 210"/>
                <a:gd name="T11" fmla="*/ 120 h 121"/>
                <a:gd name="T12" fmla="*/ 132 w 210"/>
                <a:gd name="T13" fmla="*/ 120 h 121"/>
                <a:gd name="T14" fmla="*/ 209 w 210"/>
                <a:gd name="T15" fmla="*/ 75 h 121"/>
                <a:gd name="T16" fmla="*/ 209 w 210"/>
                <a:gd name="T17"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21">
                  <a:moveTo>
                    <a:pt x="209" y="74"/>
                  </a:moveTo>
                  <a:cubicBezTo>
                    <a:pt x="80" y="0"/>
                    <a:pt x="80" y="0"/>
                    <a:pt x="80" y="0"/>
                  </a:cubicBezTo>
                  <a:cubicBezTo>
                    <a:pt x="80" y="0"/>
                    <a:pt x="79" y="0"/>
                    <a:pt x="78" y="0"/>
                  </a:cubicBezTo>
                  <a:cubicBezTo>
                    <a:pt x="1" y="45"/>
                    <a:pt x="1" y="45"/>
                    <a:pt x="1" y="45"/>
                  </a:cubicBezTo>
                  <a:cubicBezTo>
                    <a:pt x="0" y="45"/>
                    <a:pt x="0" y="46"/>
                    <a:pt x="1" y="46"/>
                  </a:cubicBezTo>
                  <a:cubicBezTo>
                    <a:pt x="129" y="120"/>
                    <a:pt x="129" y="120"/>
                    <a:pt x="129" y="120"/>
                  </a:cubicBezTo>
                  <a:cubicBezTo>
                    <a:pt x="130" y="121"/>
                    <a:pt x="131" y="121"/>
                    <a:pt x="132" y="120"/>
                  </a:cubicBezTo>
                  <a:cubicBezTo>
                    <a:pt x="209" y="75"/>
                    <a:pt x="209" y="75"/>
                    <a:pt x="209" y="75"/>
                  </a:cubicBezTo>
                  <a:cubicBezTo>
                    <a:pt x="210" y="75"/>
                    <a:pt x="210" y="75"/>
                    <a:pt x="209" y="74"/>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98" name="Freeform 1787"/>
            <p:cNvSpPr>
              <a:spLocks/>
            </p:cNvSpPr>
            <p:nvPr/>
          </p:nvSpPr>
          <p:spPr bwMode="auto">
            <a:xfrm>
              <a:off x="1368425" y="3781425"/>
              <a:ext cx="603250" cy="349250"/>
            </a:xfrm>
            <a:custGeom>
              <a:avLst/>
              <a:gdLst>
                <a:gd name="T0" fmla="*/ 380 w 380"/>
                <a:gd name="T1" fmla="*/ 207 h 220"/>
                <a:gd name="T2" fmla="*/ 19 w 380"/>
                <a:gd name="T3" fmla="*/ 0 h 220"/>
                <a:gd name="T4" fmla="*/ 0 w 380"/>
                <a:gd name="T5" fmla="*/ 10 h 220"/>
                <a:gd name="T6" fmla="*/ 360 w 380"/>
                <a:gd name="T7" fmla="*/ 220 h 220"/>
                <a:gd name="T8" fmla="*/ 380 w 380"/>
                <a:gd name="T9" fmla="*/ 207 h 220"/>
              </a:gdLst>
              <a:ahLst/>
              <a:cxnLst>
                <a:cxn ang="0">
                  <a:pos x="T0" y="T1"/>
                </a:cxn>
                <a:cxn ang="0">
                  <a:pos x="T2" y="T3"/>
                </a:cxn>
                <a:cxn ang="0">
                  <a:pos x="T4" y="T5"/>
                </a:cxn>
                <a:cxn ang="0">
                  <a:pos x="T6" y="T7"/>
                </a:cxn>
                <a:cxn ang="0">
                  <a:pos x="T8" y="T9"/>
                </a:cxn>
              </a:cxnLst>
              <a:rect l="0" t="0" r="r" b="b"/>
              <a:pathLst>
                <a:path w="380" h="220">
                  <a:moveTo>
                    <a:pt x="380" y="207"/>
                  </a:moveTo>
                  <a:lnTo>
                    <a:pt x="19" y="0"/>
                  </a:lnTo>
                  <a:lnTo>
                    <a:pt x="0" y="10"/>
                  </a:lnTo>
                  <a:lnTo>
                    <a:pt x="360" y="220"/>
                  </a:lnTo>
                  <a:lnTo>
                    <a:pt x="380" y="207"/>
                  </a:lnTo>
                  <a:close/>
                </a:path>
              </a:pathLst>
            </a:custGeom>
            <a:solidFill>
              <a:srgbClr val="C3C3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899" name="Freeform 1788"/>
            <p:cNvSpPr>
              <a:spLocks/>
            </p:cNvSpPr>
            <p:nvPr/>
          </p:nvSpPr>
          <p:spPr bwMode="auto">
            <a:xfrm>
              <a:off x="1128713" y="3641725"/>
              <a:ext cx="1878013" cy="652462"/>
            </a:xfrm>
            <a:custGeom>
              <a:avLst/>
              <a:gdLst>
                <a:gd name="T0" fmla="*/ 539 w 541"/>
                <a:gd name="T1" fmla="*/ 54 h 188"/>
                <a:gd name="T2" fmla="*/ 323 w 541"/>
                <a:gd name="T3" fmla="*/ 179 h 188"/>
                <a:gd name="T4" fmla="*/ 314 w 541"/>
                <a:gd name="T5" fmla="*/ 179 h 188"/>
                <a:gd name="T6" fmla="*/ 5 w 541"/>
                <a:gd name="T7" fmla="*/ 0 h 188"/>
                <a:gd name="T8" fmla="*/ 2 w 541"/>
                <a:gd name="T9" fmla="*/ 2 h 188"/>
                <a:gd name="T10" fmla="*/ 2 w 541"/>
                <a:gd name="T11" fmla="*/ 7 h 188"/>
                <a:gd name="T12" fmla="*/ 314 w 541"/>
                <a:gd name="T13" fmla="*/ 187 h 188"/>
                <a:gd name="T14" fmla="*/ 323 w 541"/>
                <a:gd name="T15" fmla="*/ 187 h 188"/>
                <a:gd name="T16" fmla="*/ 539 w 541"/>
                <a:gd name="T17" fmla="*/ 62 h 188"/>
                <a:gd name="T18" fmla="*/ 541 w 541"/>
                <a:gd name="T19" fmla="*/ 60 h 188"/>
                <a:gd name="T20" fmla="*/ 541 w 541"/>
                <a:gd name="T21" fmla="*/ 52 h 188"/>
                <a:gd name="T22" fmla="*/ 539 w 541"/>
                <a:gd name="T23" fmla="*/ 5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1" h="188">
                  <a:moveTo>
                    <a:pt x="539" y="54"/>
                  </a:moveTo>
                  <a:cubicBezTo>
                    <a:pt x="323" y="179"/>
                    <a:pt x="323" y="179"/>
                    <a:pt x="323" y="179"/>
                  </a:cubicBezTo>
                  <a:cubicBezTo>
                    <a:pt x="321" y="180"/>
                    <a:pt x="317" y="180"/>
                    <a:pt x="314" y="179"/>
                  </a:cubicBezTo>
                  <a:cubicBezTo>
                    <a:pt x="5" y="0"/>
                    <a:pt x="5" y="0"/>
                    <a:pt x="5" y="0"/>
                  </a:cubicBezTo>
                  <a:cubicBezTo>
                    <a:pt x="2" y="2"/>
                    <a:pt x="2" y="2"/>
                    <a:pt x="2" y="2"/>
                  </a:cubicBezTo>
                  <a:cubicBezTo>
                    <a:pt x="0" y="3"/>
                    <a:pt x="0" y="6"/>
                    <a:pt x="2" y="7"/>
                  </a:cubicBezTo>
                  <a:cubicBezTo>
                    <a:pt x="314" y="187"/>
                    <a:pt x="314" y="187"/>
                    <a:pt x="314" y="187"/>
                  </a:cubicBezTo>
                  <a:cubicBezTo>
                    <a:pt x="317" y="188"/>
                    <a:pt x="321" y="188"/>
                    <a:pt x="323" y="187"/>
                  </a:cubicBezTo>
                  <a:cubicBezTo>
                    <a:pt x="539" y="62"/>
                    <a:pt x="539" y="62"/>
                    <a:pt x="539" y="62"/>
                  </a:cubicBezTo>
                  <a:cubicBezTo>
                    <a:pt x="540" y="62"/>
                    <a:pt x="541" y="61"/>
                    <a:pt x="541" y="60"/>
                  </a:cubicBezTo>
                  <a:cubicBezTo>
                    <a:pt x="541" y="52"/>
                    <a:pt x="541" y="52"/>
                    <a:pt x="541" y="52"/>
                  </a:cubicBezTo>
                  <a:cubicBezTo>
                    <a:pt x="541" y="53"/>
                    <a:pt x="540" y="54"/>
                    <a:pt x="539" y="54"/>
                  </a:cubicBezTo>
                  <a:close/>
                </a:path>
              </a:pathLst>
            </a:custGeom>
            <a:solidFill>
              <a:srgbClr val="B4C0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00" name="Rectangle 1789"/>
            <p:cNvSpPr>
              <a:spLocks noChangeArrowheads="1"/>
            </p:cNvSpPr>
            <p:nvPr/>
          </p:nvSpPr>
          <p:spPr bwMode="auto">
            <a:xfrm>
              <a:off x="3006725" y="3819525"/>
              <a:ext cx="1588" cy="3175"/>
            </a:xfrm>
            <a:prstGeom prst="rect">
              <a:avLst/>
            </a:prstGeom>
            <a:solidFill>
              <a:srgbClr val="BCBE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01" name="Freeform 1790"/>
            <p:cNvSpPr>
              <a:spLocks/>
            </p:cNvSpPr>
            <p:nvPr/>
          </p:nvSpPr>
          <p:spPr bwMode="auto">
            <a:xfrm>
              <a:off x="1357313" y="2446338"/>
              <a:ext cx="992188" cy="1157287"/>
            </a:xfrm>
            <a:custGeom>
              <a:avLst/>
              <a:gdLst>
                <a:gd name="T0" fmla="*/ 286 w 286"/>
                <a:gd name="T1" fmla="*/ 114 h 334"/>
                <a:gd name="T2" fmla="*/ 282 w 286"/>
                <a:gd name="T3" fmla="*/ 77 h 334"/>
                <a:gd name="T4" fmla="*/ 272 w 286"/>
                <a:gd name="T5" fmla="*/ 15 h 334"/>
                <a:gd name="T6" fmla="*/ 231 w 286"/>
                <a:gd name="T7" fmla="*/ 0 h 334"/>
                <a:gd name="T8" fmla="*/ 223 w 286"/>
                <a:gd name="T9" fmla="*/ 59 h 334"/>
                <a:gd name="T10" fmla="*/ 200 w 286"/>
                <a:gd name="T11" fmla="*/ 93 h 334"/>
                <a:gd name="T12" fmla="*/ 175 w 286"/>
                <a:gd name="T13" fmla="*/ 141 h 334"/>
                <a:gd name="T14" fmla="*/ 137 w 286"/>
                <a:gd name="T15" fmla="*/ 225 h 334"/>
                <a:gd name="T16" fmla="*/ 130 w 286"/>
                <a:gd name="T17" fmla="*/ 224 h 334"/>
                <a:gd name="T18" fmla="*/ 85 w 286"/>
                <a:gd name="T19" fmla="*/ 229 h 334"/>
                <a:gd name="T20" fmla="*/ 43 w 286"/>
                <a:gd name="T21" fmla="*/ 242 h 334"/>
                <a:gd name="T22" fmla="*/ 19 w 286"/>
                <a:gd name="T23" fmla="*/ 271 h 334"/>
                <a:gd name="T24" fmla="*/ 1 w 286"/>
                <a:gd name="T25" fmla="*/ 319 h 334"/>
                <a:gd name="T26" fmla="*/ 1 w 286"/>
                <a:gd name="T27" fmla="*/ 325 h 334"/>
                <a:gd name="T28" fmla="*/ 6 w 286"/>
                <a:gd name="T29" fmla="*/ 330 h 334"/>
                <a:gd name="T30" fmla="*/ 14 w 286"/>
                <a:gd name="T31" fmla="*/ 324 h 334"/>
                <a:gd name="T32" fmla="*/ 22 w 286"/>
                <a:gd name="T33" fmla="*/ 311 h 334"/>
                <a:gd name="T34" fmla="*/ 19 w 286"/>
                <a:gd name="T35" fmla="*/ 321 h 334"/>
                <a:gd name="T36" fmla="*/ 21 w 286"/>
                <a:gd name="T37" fmla="*/ 331 h 334"/>
                <a:gd name="T38" fmla="*/ 32 w 286"/>
                <a:gd name="T39" fmla="*/ 330 h 334"/>
                <a:gd name="T40" fmla="*/ 38 w 286"/>
                <a:gd name="T41" fmla="*/ 319 h 334"/>
                <a:gd name="T42" fmla="*/ 64 w 286"/>
                <a:gd name="T43" fmla="*/ 270 h 334"/>
                <a:gd name="T44" fmla="*/ 76 w 286"/>
                <a:gd name="T45" fmla="*/ 264 h 334"/>
                <a:gd name="T46" fmla="*/ 88 w 286"/>
                <a:gd name="T47" fmla="*/ 268 h 334"/>
                <a:gd name="T48" fmla="*/ 86 w 286"/>
                <a:gd name="T49" fmla="*/ 283 h 334"/>
                <a:gd name="T50" fmla="*/ 74 w 286"/>
                <a:gd name="T51" fmla="*/ 293 h 334"/>
                <a:gd name="T52" fmla="*/ 56 w 286"/>
                <a:gd name="T53" fmla="*/ 306 h 334"/>
                <a:gd name="T54" fmla="*/ 49 w 286"/>
                <a:gd name="T55" fmla="*/ 318 h 334"/>
                <a:gd name="T56" fmla="*/ 57 w 286"/>
                <a:gd name="T57" fmla="*/ 324 h 334"/>
                <a:gd name="T58" fmla="*/ 66 w 286"/>
                <a:gd name="T59" fmla="*/ 322 h 334"/>
                <a:gd name="T60" fmla="*/ 92 w 286"/>
                <a:gd name="T61" fmla="*/ 310 h 334"/>
                <a:gd name="T62" fmla="*/ 126 w 286"/>
                <a:gd name="T63" fmla="*/ 289 h 334"/>
                <a:gd name="T64" fmla="*/ 154 w 286"/>
                <a:gd name="T65" fmla="*/ 259 h 334"/>
                <a:gd name="T66" fmla="*/ 221 w 286"/>
                <a:gd name="T67" fmla="*/ 198 h 334"/>
                <a:gd name="T68" fmla="*/ 280 w 286"/>
                <a:gd name="T69" fmla="*/ 126 h 334"/>
                <a:gd name="T70" fmla="*/ 286 w 286"/>
                <a:gd name="T71" fmla="*/ 11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6" h="334">
                  <a:moveTo>
                    <a:pt x="286" y="114"/>
                  </a:moveTo>
                  <a:cubicBezTo>
                    <a:pt x="286" y="101"/>
                    <a:pt x="284" y="89"/>
                    <a:pt x="282" y="77"/>
                  </a:cubicBezTo>
                  <a:cubicBezTo>
                    <a:pt x="279" y="56"/>
                    <a:pt x="276" y="35"/>
                    <a:pt x="272" y="15"/>
                  </a:cubicBezTo>
                  <a:cubicBezTo>
                    <a:pt x="258" y="13"/>
                    <a:pt x="243" y="8"/>
                    <a:pt x="231" y="0"/>
                  </a:cubicBezTo>
                  <a:cubicBezTo>
                    <a:pt x="232" y="20"/>
                    <a:pt x="232" y="41"/>
                    <a:pt x="223" y="59"/>
                  </a:cubicBezTo>
                  <a:cubicBezTo>
                    <a:pt x="217" y="72"/>
                    <a:pt x="208" y="82"/>
                    <a:pt x="200" y="93"/>
                  </a:cubicBezTo>
                  <a:cubicBezTo>
                    <a:pt x="190" y="108"/>
                    <a:pt x="182" y="125"/>
                    <a:pt x="175" y="141"/>
                  </a:cubicBezTo>
                  <a:cubicBezTo>
                    <a:pt x="162" y="169"/>
                    <a:pt x="149" y="197"/>
                    <a:pt x="137" y="225"/>
                  </a:cubicBezTo>
                  <a:cubicBezTo>
                    <a:pt x="134" y="224"/>
                    <a:pt x="132" y="224"/>
                    <a:pt x="130" y="224"/>
                  </a:cubicBezTo>
                  <a:cubicBezTo>
                    <a:pt x="116" y="227"/>
                    <a:pt x="100" y="227"/>
                    <a:pt x="85" y="229"/>
                  </a:cubicBezTo>
                  <a:cubicBezTo>
                    <a:pt x="70" y="230"/>
                    <a:pt x="55" y="234"/>
                    <a:pt x="43" y="242"/>
                  </a:cubicBezTo>
                  <a:cubicBezTo>
                    <a:pt x="33" y="250"/>
                    <a:pt x="25" y="260"/>
                    <a:pt x="19" y="271"/>
                  </a:cubicBezTo>
                  <a:cubicBezTo>
                    <a:pt x="10" y="285"/>
                    <a:pt x="3" y="302"/>
                    <a:pt x="1" y="319"/>
                  </a:cubicBezTo>
                  <a:cubicBezTo>
                    <a:pt x="1" y="321"/>
                    <a:pt x="0" y="323"/>
                    <a:pt x="1" y="325"/>
                  </a:cubicBezTo>
                  <a:cubicBezTo>
                    <a:pt x="2" y="328"/>
                    <a:pt x="3" y="330"/>
                    <a:pt x="6" y="330"/>
                  </a:cubicBezTo>
                  <a:cubicBezTo>
                    <a:pt x="9" y="331"/>
                    <a:pt x="12" y="327"/>
                    <a:pt x="14" y="324"/>
                  </a:cubicBezTo>
                  <a:cubicBezTo>
                    <a:pt x="17" y="320"/>
                    <a:pt x="19" y="315"/>
                    <a:pt x="22" y="311"/>
                  </a:cubicBezTo>
                  <a:cubicBezTo>
                    <a:pt x="21" y="314"/>
                    <a:pt x="20" y="318"/>
                    <a:pt x="19" y="321"/>
                  </a:cubicBezTo>
                  <a:cubicBezTo>
                    <a:pt x="19" y="325"/>
                    <a:pt x="19" y="328"/>
                    <a:pt x="21" y="331"/>
                  </a:cubicBezTo>
                  <a:cubicBezTo>
                    <a:pt x="24" y="334"/>
                    <a:pt x="29" y="333"/>
                    <a:pt x="32" y="330"/>
                  </a:cubicBezTo>
                  <a:cubicBezTo>
                    <a:pt x="35" y="327"/>
                    <a:pt x="37" y="323"/>
                    <a:pt x="38" y="319"/>
                  </a:cubicBezTo>
                  <a:cubicBezTo>
                    <a:pt x="43" y="301"/>
                    <a:pt x="50" y="282"/>
                    <a:pt x="64" y="270"/>
                  </a:cubicBezTo>
                  <a:cubicBezTo>
                    <a:pt x="67" y="267"/>
                    <a:pt x="71" y="264"/>
                    <a:pt x="76" y="264"/>
                  </a:cubicBezTo>
                  <a:cubicBezTo>
                    <a:pt x="80" y="263"/>
                    <a:pt x="85" y="264"/>
                    <a:pt x="88" y="268"/>
                  </a:cubicBezTo>
                  <a:cubicBezTo>
                    <a:pt x="91" y="272"/>
                    <a:pt x="90" y="279"/>
                    <a:pt x="86" y="283"/>
                  </a:cubicBezTo>
                  <a:cubicBezTo>
                    <a:pt x="83" y="287"/>
                    <a:pt x="79" y="290"/>
                    <a:pt x="74" y="293"/>
                  </a:cubicBezTo>
                  <a:cubicBezTo>
                    <a:pt x="68" y="297"/>
                    <a:pt x="62" y="301"/>
                    <a:pt x="56" y="306"/>
                  </a:cubicBezTo>
                  <a:cubicBezTo>
                    <a:pt x="52" y="309"/>
                    <a:pt x="48" y="314"/>
                    <a:pt x="49" y="318"/>
                  </a:cubicBezTo>
                  <a:cubicBezTo>
                    <a:pt x="50" y="322"/>
                    <a:pt x="53" y="323"/>
                    <a:pt x="57" y="324"/>
                  </a:cubicBezTo>
                  <a:cubicBezTo>
                    <a:pt x="60" y="324"/>
                    <a:pt x="63" y="323"/>
                    <a:pt x="66" y="322"/>
                  </a:cubicBezTo>
                  <a:cubicBezTo>
                    <a:pt x="75" y="319"/>
                    <a:pt x="84" y="314"/>
                    <a:pt x="92" y="310"/>
                  </a:cubicBezTo>
                  <a:cubicBezTo>
                    <a:pt x="104" y="304"/>
                    <a:pt x="116" y="297"/>
                    <a:pt x="126" y="289"/>
                  </a:cubicBezTo>
                  <a:cubicBezTo>
                    <a:pt x="136" y="280"/>
                    <a:pt x="145" y="270"/>
                    <a:pt x="154" y="259"/>
                  </a:cubicBezTo>
                  <a:cubicBezTo>
                    <a:pt x="174" y="236"/>
                    <a:pt x="196" y="216"/>
                    <a:pt x="221" y="198"/>
                  </a:cubicBezTo>
                  <a:cubicBezTo>
                    <a:pt x="246" y="179"/>
                    <a:pt x="265" y="153"/>
                    <a:pt x="280" y="126"/>
                  </a:cubicBezTo>
                  <a:cubicBezTo>
                    <a:pt x="282" y="122"/>
                    <a:pt x="284" y="118"/>
                    <a:pt x="286" y="114"/>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02" name="Freeform 1791"/>
            <p:cNvSpPr>
              <a:spLocks/>
            </p:cNvSpPr>
            <p:nvPr/>
          </p:nvSpPr>
          <p:spPr bwMode="auto">
            <a:xfrm>
              <a:off x="1114425" y="2879725"/>
              <a:ext cx="1114425" cy="1409700"/>
            </a:xfrm>
            <a:custGeom>
              <a:avLst/>
              <a:gdLst>
                <a:gd name="T0" fmla="*/ 317 w 321"/>
                <a:gd name="T1" fmla="*/ 406 h 407"/>
                <a:gd name="T2" fmla="*/ 5 w 321"/>
                <a:gd name="T3" fmla="*/ 226 h 407"/>
                <a:gd name="T4" fmla="*/ 0 w 321"/>
                <a:gd name="T5" fmla="*/ 219 h 407"/>
                <a:gd name="T6" fmla="*/ 0 w 321"/>
                <a:gd name="T7" fmla="*/ 3 h 407"/>
                <a:gd name="T8" fmla="*/ 5 w 321"/>
                <a:gd name="T9" fmla="*/ 1 h 407"/>
                <a:gd name="T10" fmla="*/ 317 w 321"/>
                <a:gd name="T11" fmla="*/ 181 h 407"/>
                <a:gd name="T12" fmla="*/ 321 w 321"/>
                <a:gd name="T13" fmla="*/ 188 h 407"/>
                <a:gd name="T14" fmla="*/ 321 w 321"/>
                <a:gd name="T15" fmla="*/ 404 h 407"/>
                <a:gd name="T16" fmla="*/ 317 w 321"/>
                <a:gd name="T17" fmla="*/ 406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1" h="407">
                  <a:moveTo>
                    <a:pt x="317" y="406"/>
                  </a:moveTo>
                  <a:cubicBezTo>
                    <a:pt x="5" y="226"/>
                    <a:pt x="5" y="226"/>
                    <a:pt x="5" y="226"/>
                  </a:cubicBezTo>
                  <a:cubicBezTo>
                    <a:pt x="2" y="224"/>
                    <a:pt x="0" y="221"/>
                    <a:pt x="0" y="219"/>
                  </a:cubicBezTo>
                  <a:cubicBezTo>
                    <a:pt x="0" y="3"/>
                    <a:pt x="0" y="3"/>
                    <a:pt x="0" y="3"/>
                  </a:cubicBezTo>
                  <a:cubicBezTo>
                    <a:pt x="0" y="1"/>
                    <a:pt x="2" y="0"/>
                    <a:pt x="5" y="1"/>
                  </a:cubicBezTo>
                  <a:cubicBezTo>
                    <a:pt x="317" y="181"/>
                    <a:pt x="317" y="181"/>
                    <a:pt x="317" y="181"/>
                  </a:cubicBezTo>
                  <a:cubicBezTo>
                    <a:pt x="319" y="183"/>
                    <a:pt x="321" y="186"/>
                    <a:pt x="321" y="188"/>
                  </a:cubicBezTo>
                  <a:cubicBezTo>
                    <a:pt x="321" y="404"/>
                    <a:pt x="321" y="404"/>
                    <a:pt x="321" y="404"/>
                  </a:cubicBezTo>
                  <a:cubicBezTo>
                    <a:pt x="321" y="406"/>
                    <a:pt x="319" y="407"/>
                    <a:pt x="317" y="406"/>
                  </a:cubicBezTo>
                  <a:close/>
                </a:path>
              </a:pathLst>
            </a:custGeom>
            <a:solidFill>
              <a:srgbClr val="EEF1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03" name="Freeform 1792"/>
            <p:cNvSpPr>
              <a:spLocks/>
            </p:cNvSpPr>
            <p:nvPr/>
          </p:nvSpPr>
          <p:spPr bwMode="auto">
            <a:xfrm>
              <a:off x="1120775" y="2876550"/>
              <a:ext cx="1117600" cy="1409700"/>
            </a:xfrm>
            <a:custGeom>
              <a:avLst/>
              <a:gdLst>
                <a:gd name="T0" fmla="*/ 318 w 322"/>
                <a:gd name="T1" fmla="*/ 181 h 407"/>
                <a:gd name="T2" fmla="*/ 6 w 322"/>
                <a:gd name="T3" fmla="*/ 1 h 407"/>
                <a:gd name="T4" fmla="*/ 3 w 322"/>
                <a:gd name="T5" fmla="*/ 0 h 407"/>
                <a:gd name="T6" fmla="*/ 3 w 322"/>
                <a:gd name="T7" fmla="*/ 0 h 407"/>
                <a:gd name="T8" fmla="*/ 0 w 322"/>
                <a:gd name="T9" fmla="*/ 2 h 407"/>
                <a:gd name="T10" fmla="*/ 0 w 322"/>
                <a:gd name="T11" fmla="*/ 2 h 407"/>
                <a:gd name="T12" fmla="*/ 3 w 322"/>
                <a:gd name="T13" fmla="*/ 2 h 407"/>
                <a:gd name="T14" fmla="*/ 315 w 322"/>
                <a:gd name="T15" fmla="*/ 182 h 407"/>
                <a:gd name="T16" fmla="*/ 319 w 322"/>
                <a:gd name="T17" fmla="*/ 189 h 407"/>
                <a:gd name="T18" fmla="*/ 319 w 322"/>
                <a:gd name="T19" fmla="*/ 405 h 407"/>
                <a:gd name="T20" fmla="*/ 319 w 322"/>
                <a:gd name="T21" fmla="*/ 406 h 407"/>
                <a:gd name="T22" fmla="*/ 322 w 322"/>
                <a:gd name="T23" fmla="*/ 404 h 407"/>
                <a:gd name="T24" fmla="*/ 322 w 322"/>
                <a:gd name="T25" fmla="*/ 188 h 407"/>
                <a:gd name="T26" fmla="*/ 318 w 322"/>
                <a:gd name="T27" fmla="*/ 181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2" h="407">
                  <a:moveTo>
                    <a:pt x="318" y="181"/>
                  </a:moveTo>
                  <a:cubicBezTo>
                    <a:pt x="6" y="1"/>
                    <a:pt x="6" y="1"/>
                    <a:pt x="6" y="1"/>
                  </a:cubicBezTo>
                  <a:cubicBezTo>
                    <a:pt x="5" y="0"/>
                    <a:pt x="4" y="0"/>
                    <a:pt x="3" y="0"/>
                  </a:cubicBezTo>
                  <a:cubicBezTo>
                    <a:pt x="3" y="0"/>
                    <a:pt x="3" y="0"/>
                    <a:pt x="3" y="0"/>
                  </a:cubicBezTo>
                  <a:cubicBezTo>
                    <a:pt x="0" y="2"/>
                    <a:pt x="0" y="2"/>
                    <a:pt x="0" y="2"/>
                  </a:cubicBezTo>
                  <a:cubicBezTo>
                    <a:pt x="0" y="2"/>
                    <a:pt x="0" y="2"/>
                    <a:pt x="0" y="2"/>
                  </a:cubicBezTo>
                  <a:cubicBezTo>
                    <a:pt x="1" y="1"/>
                    <a:pt x="2" y="1"/>
                    <a:pt x="3" y="2"/>
                  </a:cubicBezTo>
                  <a:cubicBezTo>
                    <a:pt x="315" y="182"/>
                    <a:pt x="315" y="182"/>
                    <a:pt x="315" y="182"/>
                  </a:cubicBezTo>
                  <a:cubicBezTo>
                    <a:pt x="317" y="184"/>
                    <a:pt x="319" y="187"/>
                    <a:pt x="319" y="189"/>
                  </a:cubicBezTo>
                  <a:cubicBezTo>
                    <a:pt x="319" y="405"/>
                    <a:pt x="319" y="405"/>
                    <a:pt x="319" y="405"/>
                  </a:cubicBezTo>
                  <a:cubicBezTo>
                    <a:pt x="319" y="405"/>
                    <a:pt x="319" y="406"/>
                    <a:pt x="319" y="406"/>
                  </a:cubicBezTo>
                  <a:cubicBezTo>
                    <a:pt x="321" y="407"/>
                    <a:pt x="322" y="406"/>
                    <a:pt x="322" y="404"/>
                  </a:cubicBezTo>
                  <a:cubicBezTo>
                    <a:pt x="322" y="188"/>
                    <a:pt x="322" y="188"/>
                    <a:pt x="322" y="188"/>
                  </a:cubicBezTo>
                  <a:cubicBezTo>
                    <a:pt x="322" y="186"/>
                    <a:pt x="320" y="182"/>
                    <a:pt x="318" y="181"/>
                  </a:cubicBezTo>
                  <a:close/>
                </a:path>
              </a:pathLst>
            </a:custGeom>
            <a:solidFill>
              <a:srgbClr val="B4C0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04" name="Freeform 1793"/>
            <p:cNvSpPr>
              <a:spLocks/>
            </p:cNvSpPr>
            <p:nvPr/>
          </p:nvSpPr>
          <p:spPr bwMode="auto">
            <a:xfrm>
              <a:off x="1558925" y="3433763"/>
              <a:ext cx="228600" cy="301625"/>
            </a:xfrm>
            <a:custGeom>
              <a:avLst/>
              <a:gdLst>
                <a:gd name="T0" fmla="*/ 66 w 66"/>
                <a:gd name="T1" fmla="*/ 63 h 87"/>
                <a:gd name="T2" fmla="*/ 33 w 66"/>
                <a:gd name="T3" fmla="*/ 77 h 87"/>
                <a:gd name="T4" fmla="*/ 0 w 66"/>
                <a:gd name="T5" fmla="*/ 24 h 87"/>
                <a:gd name="T6" fmla="*/ 33 w 66"/>
                <a:gd name="T7" fmla="*/ 10 h 87"/>
                <a:gd name="T8" fmla="*/ 66 w 66"/>
                <a:gd name="T9" fmla="*/ 63 h 87"/>
              </a:gdLst>
              <a:ahLst/>
              <a:cxnLst>
                <a:cxn ang="0">
                  <a:pos x="T0" y="T1"/>
                </a:cxn>
                <a:cxn ang="0">
                  <a:pos x="T2" y="T3"/>
                </a:cxn>
                <a:cxn ang="0">
                  <a:pos x="T4" y="T5"/>
                </a:cxn>
                <a:cxn ang="0">
                  <a:pos x="T6" y="T7"/>
                </a:cxn>
                <a:cxn ang="0">
                  <a:pos x="T8" y="T9"/>
                </a:cxn>
              </a:cxnLst>
              <a:rect l="0" t="0" r="r" b="b"/>
              <a:pathLst>
                <a:path w="66" h="87">
                  <a:moveTo>
                    <a:pt x="66" y="63"/>
                  </a:moveTo>
                  <a:cubicBezTo>
                    <a:pt x="66" y="81"/>
                    <a:pt x="51" y="87"/>
                    <a:pt x="33" y="77"/>
                  </a:cubicBezTo>
                  <a:cubicBezTo>
                    <a:pt x="15" y="66"/>
                    <a:pt x="0" y="43"/>
                    <a:pt x="0" y="24"/>
                  </a:cubicBezTo>
                  <a:cubicBezTo>
                    <a:pt x="0" y="6"/>
                    <a:pt x="15" y="0"/>
                    <a:pt x="33" y="10"/>
                  </a:cubicBezTo>
                  <a:cubicBezTo>
                    <a:pt x="51" y="21"/>
                    <a:pt x="66" y="44"/>
                    <a:pt x="66" y="63"/>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05" name="Freeform 1794"/>
            <p:cNvSpPr>
              <a:spLocks/>
            </p:cNvSpPr>
            <p:nvPr/>
          </p:nvSpPr>
          <p:spPr bwMode="auto">
            <a:xfrm>
              <a:off x="2478088" y="2682875"/>
              <a:ext cx="1014413" cy="1339850"/>
            </a:xfrm>
            <a:custGeom>
              <a:avLst/>
              <a:gdLst>
                <a:gd name="T0" fmla="*/ 289 w 292"/>
                <a:gd name="T1" fmla="*/ 10 h 387"/>
                <a:gd name="T2" fmla="*/ 288 w 292"/>
                <a:gd name="T3" fmla="*/ 0 h 387"/>
                <a:gd name="T4" fmla="*/ 276 w 292"/>
                <a:gd name="T5" fmla="*/ 3 h 387"/>
                <a:gd name="T6" fmla="*/ 205 w 292"/>
                <a:gd name="T7" fmla="*/ 7 h 387"/>
                <a:gd name="T8" fmla="*/ 216 w 292"/>
                <a:gd name="T9" fmla="*/ 63 h 387"/>
                <a:gd name="T10" fmla="*/ 217 w 292"/>
                <a:gd name="T11" fmla="*/ 73 h 387"/>
                <a:gd name="T12" fmla="*/ 206 w 292"/>
                <a:gd name="T13" fmla="*/ 86 h 387"/>
                <a:gd name="T14" fmla="*/ 191 w 292"/>
                <a:gd name="T15" fmla="*/ 101 h 387"/>
                <a:gd name="T16" fmla="*/ 162 w 292"/>
                <a:gd name="T17" fmla="*/ 132 h 387"/>
                <a:gd name="T18" fmla="*/ 112 w 292"/>
                <a:gd name="T19" fmla="*/ 200 h 387"/>
                <a:gd name="T20" fmla="*/ 49 w 292"/>
                <a:gd name="T21" fmla="*/ 260 h 387"/>
                <a:gd name="T22" fmla="*/ 19 w 292"/>
                <a:gd name="T23" fmla="*/ 314 h 387"/>
                <a:gd name="T24" fmla="*/ 2 w 292"/>
                <a:gd name="T25" fmla="*/ 352 h 387"/>
                <a:gd name="T26" fmla="*/ 0 w 292"/>
                <a:gd name="T27" fmla="*/ 360 h 387"/>
                <a:gd name="T28" fmla="*/ 5 w 292"/>
                <a:gd name="T29" fmla="*/ 367 h 387"/>
                <a:gd name="T30" fmla="*/ 13 w 292"/>
                <a:gd name="T31" fmla="*/ 365 h 387"/>
                <a:gd name="T32" fmla="*/ 18 w 292"/>
                <a:gd name="T33" fmla="*/ 357 h 387"/>
                <a:gd name="T34" fmla="*/ 51 w 292"/>
                <a:gd name="T35" fmla="*/ 311 h 387"/>
                <a:gd name="T36" fmla="*/ 25 w 292"/>
                <a:gd name="T37" fmla="*/ 373 h 387"/>
                <a:gd name="T38" fmla="*/ 26 w 292"/>
                <a:gd name="T39" fmla="*/ 384 h 387"/>
                <a:gd name="T40" fmla="*/ 32 w 292"/>
                <a:gd name="T41" fmla="*/ 385 h 387"/>
                <a:gd name="T42" fmla="*/ 41 w 292"/>
                <a:gd name="T43" fmla="*/ 375 h 387"/>
                <a:gd name="T44" fmla="*/ 68 w 292"/>
                <a:gd name="T45" fmla="*/ 332 h 387"/>
                <a:gd name="T46" fmla="*/ 47 w 292"/>
                <a:gd name="T47" fmla="*/ 376 h 387"/>
                <a:gd name="T48" fmla="*/ 47 w 292"/>
                <a:gd name="T49" fmla="*/ 383 h 387"/>
                <a:gd name="T50" fmla="*/ 58 w 292"/>
                <a:gd name="T51" fmla="*/ 383 h 387"/>
                <a:gd name="T52" fmla="*/ 91 w 292"/>
                <a:gd name="T53" fmla="*/ 332 h 387"/>
                <a:gd name="T54" fmla="*/ 74 w 292"/>
                <a:gd name="T55" fmla="*/ 377 h 387"/>
                <a:gd name="T56" fmla="*/ 80 w 292"/>
                <a:gd name="T57" fmla="*/ 384 h 387"/>
                <a:gd name="T58" fmla="*/ 90 w 292"/>
                <a:gd name="T59" fmla="*/ 375 h 387"/>
                <a:gd name="T60" fmla="*/ 107 w 292"/>
                <a:gd name="T61" fmla="*/ 339 h 387"/>
                <a:gd name="T62" fmla="*/ 125 w 292"/>
                <a:gd name="T63" fmla="*/ 283 h 387"/>
                <a:gd name="T64" fmla="*/ 132 w 292"/>
                <a:gd name="T65" fmla="*/ 268 h 387"/>
                <a:gd name="T66" fmla="*/ 155 w 292"/>
                <a:gd name="T67" fmla="*/ 245 h 387"/>
                <a:gd name="T68" fmla="*/ 201 w 292"/>
                <a:gd name="T69" fmla="*/ 200 h 387"/>
                <a:gd name="T70" fmla="*/ 268 w 292"/>
                <a:gd name="T71" fmla="*/ 127 h 387"/>
                <a:gd name="T72" fmla="*/ 290 w 292"/>
                <a:gd name="T73" fmla="*/ 52 h 387"/>
                <a:gd name="T74" fmla="*/ 289 w 292"/>
                <a:gd name="T75" fmla="*/ 1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2" h="387">
                  <a:moveTo>
                    <a:pt x="289" y="10"/>
                  </a:moveTo>
                  <a:cubicBezTo>
                    <a:pt x="289" y="7"/>
                    <a:pt x="289" y="3"/>
                    <a:pt x="288" y="0"/>
                  </a:cubicBezTo>
                  <a:cubicBezTo>
                    <a:pt x="284" y="2"/>
                    <a:pt x="280" y="3"/>
                    <a:pt x="276" y="3"/>
                  </a:cubicBezTo>
                  <a:cubicBezTo>
                    <a:pt x="252" y="7"/>
                    <a:pt x="228" y="8"/>
                    <a:pt x="205" y="7"/>
                  </a:cubicBezTo>
                  <a:cubicBezTo>
                    <a:pt x="206" y="26"/>
                    <a:pt x="210" y="45"/>
                    <a:pt x="216" y="63"/>
                  </a:cubicBezTo>
                  <a:cubicBezTo>
                    <a:pt x="217" y="66"/>
                    <a:pt x="217" y="70"/>
                    <a:pt x="217" y="73"/>
                  </a:cubicBezTo>
                  <a:cubicBezTo>
                    <a:pt x="215" y="80"/>
                    <a:pt x="211" y="83"/>
                    <a:pt x="206" y="86"/>
                  </a:cubicBezTo>
                  <a:cubicBezTo>
                    <a:pt x="201" y="91"/>
                    <a:pt x="196" y="96"/>
                    <a:pt x="191" y="101"/>
                  </a:cubicBezTo>
                  <a:cubicBezTo>
                    <a:pt x="181" y="111"/>
                    <a:pt x="171" y="122"/>
                    <a:pt x="162" y="132"/>
                  </a:cubicBezTo>
                  <a:cubicBezTo>
                    <a:pt x="143" y="154"/>
                    <a:pt x="127" y="176"/>
                    <a:pt x="112" y="200"/>
                  </a:cubicBezTo>
                  <a:cubicBezTo>
                    <a:pt x="96" y="226"/>
                    <a:pt x="68" y="238"/>
                    <a:pt x="49" y="260"/>
                  </a:cubicBezTo>
                  <a:cubicBezTo>
                    <a:pt x="36" y="276"/>
                    <a:pt x="28" y="296"/>
                    <a:pt x="19" y="314"/>
                  </a:cubicBezTo>
                  <a:cubicBezTo>
                    <a:pt x="12" y="326"/>
                    <a:pt x="7" y="339"/>
                    <a:pt x="2" y="352"/>
                  </a:cubicBezTo>
                  <a:cubicBezTo>
                    <a:pt x="1" y="355"/>
                    <a:pt x="0" y="357"/>
                    <a:pt x="0" y="360"/>
                  </a:cubicBezTo>
                  <a:cubicBezTo>
                    <a:pt x="1" y="363"/>
                    <a:pt x="2" y="366"/>
                    <a:pt x="5" y="367"/>
                  </a:cubicBezTo>
                  <a:cubicBezTo>
                    <a:pt x="8" y="369"/>
                    <a:pt x="11" y="368"/>
                    <a:pt x="13" y="365"/>
                  </a:cubicBezTo>
                  <a:cubicBezTo>
                    <a:pt x="16" y="363"/>
                    <a:pt x="17" y="360"/>
                    <a:pt x="18" y="357"/>
                  </a:cubicBezTo>
                  <a:cubicBezTo>
                    <a:pt x="26" y="342"/>
                    <a:pt x="41" y="325"/>
                    <a:pt x="51" y="311"/>
                  </a:cubicBezTo>
                  <a:cubicBezTo>
                    <a:pt x="52" y="309"/>
                    <a:pt x="30" y="354"/>
                    <a:pt x="25" y="373"/>
                  </a:cubicBezTo>
                  <a:cubicBezTo>
                    <a:pt x="23" y="377"/>
                    <a:pt x="22" y="382"/>
                    <a:pt x="26" y="384"/>
                  </a:cubicBezTo>
                  <a:cubicBezTo>
                    <a:pt x="28" y="385"/>
                    <a:pt x="30" y="386"/>
                    <a:pt x="32" y="385"/>
                  </a:cubicBezTo>
                  <a:cubicBezTo>
                    <a:pt x="37" y="383"/>
                    <a:pt x="39" y="379"/>
                    <a:pt x="41" y="375"/>
                  </a:cubicBezTo>
                  <a:cubicBezTo>
                    <a:pt x="55" y="348"/>
                    <a:pt x="85" y="296"/>
                    <a:pt x="68" y="332"/>
                  </a:cubicBezTo>
                  <a:cubicBezTo>
                    <a:pt x="61" y="346"/>
                    <a:pt x="55" y="362"/>
                    <a:pt x="47" y="376"/>
                  </a:cubicBezTo>
                  <a:cubicBezTo>
                    <a:pt x="46" y="378"/>
                    <a:pt x="46" y="380"/>
                    <a:pt x="47" y="383"/>
                  </a:cubicBezTo>
                  <a:cubicBezTo>
                    <a:pt x="49" y="387"/>
                    <a:pt x="55" y="386"/>
                    <a:pt x="58" y="383"/>
                  </a:cubicBezTo>
                  <a:cubicBezTo>
                    <a:pt x="73" y="368"/>
                    <a:pt x="91" y="330"/>
                    <a:pt x="91" y="332"/>
                  </a:cubicBezTo>
                  <a:cubicBezTo>
                    <a:pt x="90" y="342"/>
                    <a:pt x="73" y="370"/>
                    <a:pt x="74" y="377"/>
                  </a:cubicBezTo>
                  <a:cubicBezTo>
                    <a:pt x="74" y="380"/>
                    <a:pt x="76" y="383"/>
                    <a:pt x="80" y="384"/>
                  </a:cubicBezTo>
                  <a:cubicBezTo>
                    <a:pt x="85" y="385"/>
                    <a:pt x="88" y="379"/>
                    <a:pt x="90" y="375"/>
                  </a:cubicBezTo>
                  <a:cubicBezTo>
                    <a:pt x="96" y="363"/>
                    <a:pt x="101" y="351"/>
                    <a:pt x="107" y="339"/>
                  </a:cubicBezTo>
                  <a:cubicBezTo>
                    <a:pt x="114" y="324"/>
                    <a:pt x="122" y="299"/>
                    <a:pt x="125" y="283"/>
                  </a:cubicBezTo>
                  <a:cubicBezTo>
                    <a:pt x="126" y="278"/>
                    <a:pt x="128" y="273"/>
                    <a:pt x="132" y="268"/>
                  </a:cubicBezTo>
                  <a:cubicBezTo>
                    <a:pt x="139" y="260"/>
                    <a:pt x="148" y="253"/>
                    <a:pt x="155" y="245"/>
                  </a:cubicBezTo>
                  <a:cubicBezTo>
                    <a:pt x="171" y="230"/>
                    <a:pt x="186" y="215"/>
                    <a:pt x="201" y="200"/>
                  </a:cubicBezTo>
                  <a:cubicBezTo>
                    <a:pt x="225" y="177"/>
                    <a:pt x="248" y="154"/>
                    <a:pt x="268" y="127"/>
                  </a:cubicBezTo>
                  <a:cubicBezTo>
                    <a:pt x="282" y="109"/>
                    <a:pt x="292" y="75"/>
                    <a:pt x="290" y="52"/>
                  </a:cubicBezTo>
                  <a:cubicBezTo>
                    <a:pt x="289" y="38"/>
                    <a:pt x="289" y="24"/>
                    <a:pt x="289" y="10"/>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06" name="Freeform 1795"/>
            <p:cNvSpPr>
              <a:spLocks/>
            </p:cNvSpPr>
            <p:nvPr/>
          </p:nvSpPr>
          <p:spPr bwMode="auto">
            <a:xfrm>
              <a:off x="739775" y="5343525"/>
              <a:ext cx="1030288" cy="319087"/>
            </a:xfrm>
            <a:custGeom>
              <a:avLst/>
              <a:gdLst>
                <a:gd name="T0" fmla="*/ 223 w 297"/>
                <a:gd name="T1" fmla="*/ 18 h 92"/>
                <a:gd name="T2" fmla="*/ 145 w 297"/>
                <a:gd name="T3" fmla="*/ 50 h 92"/>
                <a:gd name="T4" fmla="*/ 64 w 297"/>
                <a:gd name="T5" fmla="*/ 73 h 92"/>
                <a:gd name="T6" fmla="*/ 2 w 297"/>
                <a:gd name="T7" fmla="*/ 48 h 92"/>
                <a:gd name="T8" fmla="*/ 1 w 297"/>
                <a:gd name="T9" fmla="*/ 53 h 92"/>
                <a:gd name="T10" fmla="*/ 12 w 297"/>
                <a:gd name="T11" fmla="*/ 78 h 92"/>
                <a:gd name="T12" fmla="*/ 39 w 297"/>
                <a:gd name="T13" fmla="*/ 88 h 92"/>
                <a:gd name="T14" fmla="*/ 120 w 297"/>
                <a:gd name="T15" fmla="*/ 74 h 92"/>
                <a:gd name="T16" fmla="*/ 198 w 297"/>
                <a:gd name="T17" fmla="*/ 41 h 92"/>
                <a:gd name="T18" fmla="*/ 259 w 297"/>
                <a:gd name="T19" fmla="*/ 28 h 92"/>
                <a:gd name="T20" fmla="*/ 291 w 297"/>
                <a:gd name="T21" fmla="*/ 16 h 92"/>
                <a:gd name="T22" fmla="*/ 297 w 297"/>
                <a:gd name="T23" fmla="*/ 0 h 92"/>
                <a:gd name="T24" fmla="*/ 274 w 297"/>
                <a:gd name="T25" fmla="*/ 9 h 92"/>
                <a:gd name="T26" fmla="*/ 223 w 297"/>
                <a:gd name="T27" fmla="*/ 1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 h="92">
                  <a:moveTo>
                    <a:pt x="223" y="18"/>
                  </a:moveTo>
                  <a:cubicBezTo>
                    <a:pt x="196" y="25"/>
                    <a:pt x="170" y="38"/>
                    <a:pt x="145" y="50"/>
                  </a:cubicBezTo>
                  <a:cubicBezTo>
                    <a:pt x="119" y="62"/>
                    <a:pt x="92" y="73"/>
                    <a:pt x="64" y="73"/>
                  </a:cubicBezTo>
                  <a:cubicBezTo>
                    <a:pt x="41" y="73"/>
                    <a:pt x="17" y="65"/>
                    <a:pt x="2" y="48"/>
                  </a:cubicBezTo>
                  <a:cubicBezTo>
                    <a:pt x="1" y="50"/>
                    <a:pt x="1" y="51"/>
                    <a:pt x="1" y="53"/>
                  </a:cubicBezTo>
                  <a:cubicBezTo>
                    <a:pt x="0" y="62"/>
                    <a:pt x="5" y="72"/>
                    <a:pt x="12" y="78"/>
                  </a:cubicBezTo>
                  <a:cubicBezTo>
                    <a:pt x="20" y="84"/>
                    <a:pt x="29" y="87"/>
                    <a:pt x="39" y="88"/>
                  </a:cubicBezTo>
                  <a:cubicBezTo>
                    <a:pt x="66" y="92"/>
                    <a:pt x="95" y="85"/>
                    <a:pt x="120" y="74"/>
                  </a:cubicBezTo>
                  <a:cubicBezTo>
                    <a:pt x="146" y="63"/>
                    <a:pt x="171" y="50"/>
                    <a:pt x="198" y="41"/>
                  </a:cubicBezTo>
                  <a:cubicBezTo>
                    <a:pt x="218" y="34"/>
                    <a:pt x="238" y="31"/>
                    <a:pt x="259" y="28"/>
                  </a:cubicBezTo>
                  <a:cubicBezTo>
                    <a:pt x="271" y="26"/>
                    <a:pt x="283" y="25"/>
                    <a:pt x="291" y="16"/>
                  </a:cubicBezTo>
                  <a:cubicBezTo>
                    <a:pt x="295" y="12"/>
                    <a:pt x="296" y="6"/>
                    <a:pt x="297" y="0"/>
                  </a:cubicBezTo>
                  <a:cubicBezTo>
                    <a:pt x="290" y="4"/>
                    <a:pt x="282" y="7"/>
                    <a:pt x="274" y="9"/>
                  </a:cubicBezTo>
                  <a:cubicBezTo>
                    <a:pt x="257" y="13"/>
                    <a:pt x="240" y="14"/>
                    <a:pt x="223" y="1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07" name="Freeform 1796"/>
            <p:cNvSpPr>
              <a:spLocks/>
            </p:cNvSpPr>
            <p:nvPr/>
          </p:nvSpPr>
          <p:spPr bwMode="auto">
            <a:xfrm>
              <a:off x="933450" y="5170488"/>
              <a:ext cx="406400" cy="304800"/>
            </a:xfrm>
            <a:custGeom>
              <a:avLst/>
              <a:gdLst>
                <a:gd name="T0" fmla="*/ 27 w 117"/>
                <a:gd name="T1" fmla="*/ 86 h 88"/>
                <a:gd name="T2" fmla="*/ 46 w 117"/>
                <a:gd name="T3" fmla="*/ 81 h 88"/>
                <a:gd name="T4" fmla="*/ 117 w 117"/>
                <a:gd name="T5" fmla="*/ 28 h 88"/>
                <a:gd name="T6" fmla="*/ 111 w 117"/>
                <a:gd name="T7" fmla="*/ 23 h 88"/>
                <a:gd name="T8" fmla="*/ 97 w 117"/>
                <a:gd name="T9" fmla="*/ 0 h 88"/>
                <a:gd name="T10" fmla="*/ 63 w 117"/>
                <a:gd name="T11" fmla="*/ 18 h 88"/>
                <a:gd name="T12" fmla="*/ 0 w 117"/>
                <a:gd name="T13" fmla="*/ 53 h 88"/>
                <a:gd name="T14" fmla="*/ 14 w 117"/>
                <a:gd name="T15" fmla="*/ 74 h 88"/>
                <a:gd name="T16" fmla="*/ 27 w 117"/>
                <a:gd name="T17"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88">
                  <a:moveTo>
                    <a:pt x="27" y="86"/>
                  </a:moveTo>
                  <a:cubicBezTo>
                    <a:pt x="34" y="88"/>
                    <a:pt x="40" y="84"/>
                    <a:pt x="46" y="81"/>
                  </a:cubicBezTo>
                  <a:cubicBezTo>
                    <a:pt x="71" y="65"/>
                    <a:pt x="94" y="47"/>
                    <a:pt x="117" y="28"/>
                  </a:cubicBezTo>
                  <a:cubicBezTo>
                    <a:pt x="115" y="26"/>
                    <a:pt x="113" y="25"/>
                    <a:pt x="111" y="23"/>
                  </a:cubicBezTo>
                  <a:cubicBezTo>
                    <a:pt x="104" y="17"/>
                    <a:pt x="100" y="9"/>
                    <a:pt x="97" y="0"/>
                  </a:cubicBezTo>
                  <a:cubicBezTo>
                    <a:pt x="85" y="5"/>
                    <a:pt x="74" y="12"/>
                    <a:pt x="63" y="18"/>
                  </a:cubicBezTo>
                  <a:cubicBezTo>
                    <a:pt x="43" y="31"/>
                    <a:pt x="21" y="41"/>
                    <a:pt x="0" y="53"/>
                  </a:cubicBezTo>
                  <a:cubicBezTo>
                    <a:pt x="5" y="60"/>
                    <a:pt x="9" y="67"/>
                    <a:pt x="14" y="74"/>
                  </a:cubicBezTo>
                  <a:cubicBezTo>
                    <a:pt x="17" y="79"/>
                    <a:pt x="21" y="85"/>
                    <a:pt x="27" y="86"/>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08" name="Freeform 1797"/>
            <p:cNvSpPr>
              <a:spLocks/>
            </p:cNvSpPr>
            <p:nvPr/>
          </p:nvSpPr>
          <p:spPr bwMode="auto">
            <a:xfrm>
              <a:off x="746125" y="5191125"/>
              <a:ext cx="1027113" cy="404812"/>
            </a:xfrm>
            <a:custGeom>
              <a:avLst/>
              <a:gdLst>
                <a:gd name="T0" fmla="*/ 296 w 296"/>
                <a:gd name="T1" fmla="*/ 27 h 117"/>
                <a:gd name="T2" fmla="*/ 287 w 296"/>
                <a:gd name="T3" fmla="*/ 0 h 117"/>
                <a:gd name="T4" fmla="*/ 281 w 296"/>
                <a:gd name="T5" fmla="*/ 17 h 117"/>
                <a:gd name="T6" fmla="*/ 228 w 296"/>
                <a:gd name="T7" fmla="*/ 34 h 117"/>
                <a:gd name="T8" fmla="*/ 171 w 296"/>
                <a:gd name="T9" fmla="*/ 22 h 117"/>
                <a:gd name="T10" fmla="*/ 100 w 296"/>
                <a:gd name="T11" fmla="*/ 75 h 117"/>
                <a:gd name="T12" fmla="*/ 81 w 296"/>
                <a:gd name="T13" fmla="*/ 80 h 117"/>
                <a:gd name="T14" fmla="*/ 68 w 296"/>
                <a:gd name="T15" fmla="*/ 68 h 117"/>
                <a:gd name="T16" fmla="*/ 54 w 296"/>
                <a:gd name="T17" fmla="*/ 47 h 117"/>
                <a:gd name="T18" fmla="*/ 19 w 296"/>
                <a:gd name="T19" fmla="*/ 69 h 117"/>
                <a:gd name="T20" fmla="*/ 0 w 296"/>
                <a:gd name="T21" fmla="*/ 92 h 117"/>
                <a:gd name="T22" fmla="*/ 62 w 296"/>
                <a:gd name="T23" fmla="*/ 117 h 117"/>
                <a:gd name="T24" fmla="*/ 143 w 296"/>
                <a:gd name="T25" fmla="*/ 94 h 117"/>
                <a:gd name="T26" fmla="*/ 221 w 296"/>
                <a:gd name="T27" fmla="*/ 62 h 117"/>
                <a:gd name="T28" fmla="*/ 272 w 296"/>
                <a:gd name="T29" fmla="*/ 53 h 117"/>
                <a:gd name="T30" fmla="*/ 295 w 296"/>
                <a:gd name="T31" fmla="*/ 44 h 117"/>
                <a:gd name="T32" fmla="*/ 296 w 296"/>
                <a:gd name="T33"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6" h="117">
                  <a:moveTo>
                    <a:pt x="296" y="27"/>
                  </a:moveTo>
                  <a:cubicBezTo>
                    <a:pt x="295" y="17"/>
                    <a:pt x="294" y="6"/>
                    <a:pt x="287" y="0"/>
                  </a:cubicBezTo>
                  <a:cubicBezTo>
                    <a:pt x="286" y="6"/>
                    <a:pt x="284" y="12"/>
                    <a:pt x="281" y="17"/>
                  </a:cubicBezTo>
                  <a:cubicBezTo>
                    <a:pt x="270" y="33"/>
                    <a:pt x="247" y="35"/>
                    <a:pt x="228" y="34"/>
                  </a:cubicBezTo>
                  <a:cubicBezTo>
                    <a:pt x="208" y="34"/>
                    <a:pt x="187" y="33"/>
                    <a:pt x="171" y="22"/>
                  </a:cubicBezTo>
                  <a:cubicBezTo>
                    <a:pt x="148" y="41"/>
                    <a:pt x="125" y="59"/>
                    <a:pt x="100" y="75"/>
                  </a:cubicBezTo>
                  <a:cubicBezTo>
                    <a:pt x="94" y="78"/>
                    <a:pt x="88" y="82"/>
                    <a:pt x="81" y="80"/>
                  </a:cubicBezTo>
                  <a:cubicBezTo>
                    <a:pt x="75" y="79"/>
                    <a:pt x="71" y="73"/>
                    <a:pt x="68" y="68"/>
                  </a:cubicBezTo>
                  <a:cubicBezTo>
                    <a:pt x="63" y="61"/>
                    <a:pt x="59" y="54"/>
                    <a:pt x="54" y="47"/>
                  </a:cubicBezTo>
                  <a:cubicBezTo>
                    <a:pt x="42" y="54"/>
                    <a:pt x="30" y="61"/>
                    <a:pt x="19" y="69"/>
                  </a:cubicBezTo>
                  <a:cubicBezTo>
                    <a:pt x="11" y="75"/>
                    <a:pt x="3" y="83"/>
                    <a:pt x="0" y="92"/>
                  </a:cubicBezTo>
                  <a:cubicBezTo>
                    <a:pt x="15" y="109"/>
                    <a:pt x="39" y="117"/>
                    <a:pt x="62" y="117"/>
                  </a:cubicBezTo>
                  <a:cubicBezTo>
                    <a:pt x="90" y="117"/>
                    <a:pt x="117" y="106"/>
                    <a:pt x="143" y="94"/>
                  </a:cubicBezTo>
                  <a:cubicBezTo>
                    <a:pt x="168" y="82"/>
                    <a:pt x="194" y="69"/>
                    <a:pt x="221" y="62"/>
                  </a:cubicBezTo>
                  <a:cubicBezTo>
                    <a:pt x="238" y="58"/>
                    <a:pt x="255" y="57"/>
                    <a:pt x="272" y="53"/>
                  </a:cubicBezTo>
                  <a:cubicBezTo>
                    <a:pt x="280" y="51"/>
                    <a:pt x="288" y="48"/>
                    <a:pt x="295" y="44"/>
                  </a:cubicBezTo>
                  <a:cubicBezTo>
                    <a:pt x="296" y="39"/>
                    <a:pt x="296" y="33"/>
                    <a:pt x="296"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09" name="Freeform 1798"/>
            <p:cNvSpPr>
              <a:spLocks/>
            </p:cNvSpPr>
            <p:nvPr/>
          </p:nvSpPr>
          <p:spPr bwMode="auto">
            <a:xfrm>
              <a:off x="1895475" y="6032500"/>
              <a:ext cx="631825" cy="488950"/>
            </a:xfrm>
            <a:custGeom>
              <a:avLst/>
              <a:gdLst>
                <a:gd name="T0" fmla="*/ 147 w 182"/>
                <a:gd name="T1" fmla="*/ 63 h 141"/>
                <a:gd name="T2" fmla="*/ 39 w 182"/>
                <a:gd name="T3" fmla="*/ 116 h 141"/>
                <a:gd name="T4" fmla="*/ 18 w 182"/>
                <a:gd name="T5" fmla="*/ 111 h 141"/>
                <a:gd name="T6" fmla="*/ 3 w 182"/>
                <a:gd name="T7" fmla="*/ 82 h 141"/>
                <a:gd name="T8" fmla="*/ 3 w 182"/>
                <a:gd name="T9" fmla="*/ 80 h 141"/>
                <a:gd name="T10" fmla="*/ 0 w 182"/>
                <a:gd name="T11" fmla="*/ 98 h 141"/>
                <a:gd name="T12" fmla="*/ 9 w 182"/>
                <a:gd name="T13" fmla="*/ 126 h 141"/>
                <a:gd name="T14" fmla="*/ 48 w 182"/>
                <a:gd name="T15" fmla="*/ 140 h 141"/>
                <a:gd name="T16" fmla="*/ 140 w 182"/>
                <a:gd name="T17" fmla="*/ 104 h 141"/>
                <a:gd name="T18" fmla="*/ 165 w 182"/>
                <a:gd name="T19" fmla="*/ 54 h 141"/>
                <a:gd name="T20" fmla="*/ 182 w 182"/>
                <a:gd name="T21" fmla="*/ 0 h 141"/>
                <a:gd name="T22" fmla="*/ 172 w 182"/>
                <a:gd name="T23" fmla="*/ 18 h 141"/>
                <a:gd name="T24" fmla="*/ 147 w 182"/>
                <a:gd name="T25" fmla="*/ 6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141">
                  <a:moveTo>
                    <a:pt x="147" y="63"/>
                  </a:moveTo>
                  <a:cubicBezTo>
                    <a:pt x="123" y="97"/>
                    <a:pt x="81" y="118"/>
                    <a:pt x="39" y="116"/>
                  </a:cubicBezTo>
                  <a:cubicBezTo>
                    <a:pt x="32" y="115"/>
                    <a:pt x="24" y="114"/>
                    <a:pt x="18" y="111"/>
                  </a:cubicBezTo>
                  <a:cubicBezTo>
                    <a:pt x="8" y="105"/>
                    <a:pt x="4" y="93"/>
                    <a:pt x="3" y="82"/>
                  </a:cubicBezTo>
                  <a:cubicBezTo>
                    <a:pt x="3" y="81"/>
                    <a:pt x="3" y="81"/>
                    <a:pt x="3" y="80"/>
                  </a:cubicBezTo>
                  <a:cubicBezTo>
                    <a:pt x="1" y="86"/>
                    <a:pt x="0" y="92"/>
                    <a:pt x="0" y="98"/>
                  </a:cubicBezTo>
                  <a:cubicBezTo>
                    <a:pt x="0" y="108"/>
                    <a:pt x="3" y="118"/>
                    <a:pt x="9" y="126"/>
                  </a:cubicBezTo>
                  <a:cubicBezTo>
                    <a:pt x="19" y="136"/>
                    <a:pt x="34" y="139"/>
                    <a:pt x="48" y="140"/>
                  </a:cubicBezTo>
                  <a:cubicBezTo>
                    <a:pt x="82" y="141"/>
                    <a:pt x="118" y="130"/>
                    <a:pt x="140" y="104"/>
                  </a:cubicBezTo>
                  <a:cubicBezTo>
                    <a:pt x="152" y="89"/>
                    <a:pt x="159" y="72"/>
                    <a:pt x="165" y="54"/>
                  </a:cubicBezTo>
                  <a:cubicBezTo>
                    <a:pt x="172" y="36"/>
                    <a:pt x="177" y="18"/>
                    <a:pt x="182" y="0"/>
                  </a:cubicBezTo>
                  <a:cubicBezTo>
                    <a:pt x="179" y="6"/>
                    <a:pt x="175" y="12"/>
                    <a:pt x="172" y="18"/>
                  </a:cubicBezTo>
                  <a:cubicBezTo>
                    <a:pt x="164" y="33"/>
                    <a:pt x="157" y="49"/>
                    <a:pt x="147" y="63"/>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10" name="Freeform 1799"/>
            <p:cNvSpPr>
              <a:spLocks/>
            </p:cNvSpPr>
            <p:nvPr/>
          </p:nvSpPr>
          <p:spPr bwMode="auto">
            <a:xfrm>
              <a:off x="1978025" y="5800725"/>
              <a:ext cx="388938" cy="454025"/>
            </a:xfrm>
            <a:custGeom>
              <a:avLst/>
              <a:gdLst>
                <a:gd name="T0" fmla="*/ 112 w 112"/>
                <a:gd name="T1" fmla="*/ 47 h 131"/>
                <a:gd name="T2" fmla="*/ 60 w 112"/>
                <a:gd name="T3" fmla="*/ 0 h 131"/>
                <a:gd name="T4" fmla="*/ 31 w 112"/>
                <a:gd name="T5" fmla="*/ 68 h 131"/>
                <a:gd name="T6" fmla="*/ 0 w 112"/>
                <a:gd name="T7" fmla="*/ 109 h 131"/>
                <a:gd name="T8" fmla="*/ 72 w 112"/>
                <a:gd name="T9" fmla="*/ 131 h 131"/>
                <a:gd name="T10" fmla="*/ 112 w 112"/>
                <a:gd name="T11" fmla="*/ 47 h 131"/>
              </a:gdLst>
              <a:ahLst/>
              <a:cxnLst>
                <a:cxn ang="0">
                  <a:pos x="T0" y="T1"/>
                </a:cxn>
                <a:cxn ang="0">
                  <a:pos x="T2" y="T3"/>
                </a:cxn>
                <a:cxn ang="0">
                  <a:pos x="T4" y="T5"/>
                </a:cxn>
                <a:cxn ang="0">
                  <a:pos x="T6" y="T7"/>
                </a:cxn>
                <a:cxn ang="0">
                  <a:pos x="T8" y="T9"/>
                </a:cxn>
                <a:cxn ang="0">
                  <a:pos x="T10" y="T11"/>
                </a:cxn>
              </a:cxnLst>
              <a:rect l="0" t="0" r="r" b="b"/>
              <a:pathLst>
                <a:path w="112" h="131">
                  <a:moveTo>
                    <a:pt x="112" y="47"/>
                  </a:moveTo>
                  <a:cubicBezTo>
                    <a:pt x="90" y="39"/>
                    <a:pt x="72" y="21"/>
                    <a:pt x="60" y="0"/>
                  </a:cubicBezTo>
                  <a:cubicBezTo>
                    <a:pt x="59" y="25"/>
                    <a:pt x="46" y="48"/>
                    <a:pt x="31" y="68"/>
                  </a:cubicBezTo>
                  <a:cubicBezTo>
                    <a:pt x="21" y="82"/>
                    <a:pt x="10" y="95"/>
                    <a:pt x="0" y="109"/>
                  </a:cubicBezTo>
                  <a:cubicBezTo>
                    <a:pt x="25" y="113"/>
                    <a:pt x="49" y="120"/>
                    <a:pt x="72" y="131"/>
                  </a:cubicBezTo>
                  <a:cubicBezTo>
                    <a:pt x="89" y="105"/>
                    <a:pt x="102" y="76"/>
                    <a:pt x="112" y="47"/>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11" name="Freeform 1800"/>
            <p:cNvSpPr>
              <a:spLocks/>
            </p:cNvSpPr>
            <p:nvPr/>
          </p:nvSpPr>
          <p:spPr bwMode="auto">
            <a:xfrm>
              <a:off x="1905000" y="5956300"/>
              <a:ext cx="642938" cy="485775"/>
            </a:xfrm>
            <a:custGeom>
              <a:avLst/>
              <a:gdLst>
                <a:gd name="T0" fmla="*/ 155 w 185"/>
                <a:gd name="T1" fmla="*/ 6 h 140"/>
                <a:gd name="T2" fmla="*/ 133 w 185"/>
                <a:gd name="T3" fmla="*/ 2 h 140"/>
                <a:gd name="T4" fmla="*/ 102 w 185"/>
                <a:gd name="T5" fmla="*/ 70 h 140"/>
                <a:gd name="T6" fmla="*/ 77 w 185"/>
                <a:gd name="T7" fmla="*/ 79 h 140"/>
                <a:gd name="T8" fmla="*/ 21 w 185"/>
                <a:gd name="T9" fmla="*/ 64 h 140"/>
                <a:gd name="T10" fmla="*/ 4 w 185"/>
                <a:gd name="T11" fmla="*/ 92 h 140"/>
                <a:gd name="T12" fmla="*/ 0 w 185"/>
                <a:gd name="T13" fmla="*/ 102 h 140"/>
                <a:gd name="T14" fmla="*/ 15 w 185"/>
                <a:gd name="T15" fmla="*/ 133 h 140"/>
                <a:gd name="T16" fmla="*/ 36 w 185"/>
                <a:gd name="T17" fmla="*/ 138 h 140"/>
                <a:gd name="T18" fmla="*/ 144 w 185"/>
                <a:gd name="T19" fmla="*/ 85 h 140"/>
                <a:gd name="T20" fmla="*/ 169 w 185"/>
                <a:gd name="T21" fmla="*/ 40 h 140"/>
                <a:gd name="T22" fmla="*/ 174 w 185"/>
                <a:gd name="T23" fmla="*/ 30 h 140"/>
                <a:gd name="T24" fmla="*/ 183 w 185"/>
                <a:gd name="T25" fmla="*/ 8 h 140"/>
                <a:gd name="T26" fmla="*/ 185 w 185"/>
                <a:gd name="T27" fmla="*/ 0 h 140"/>
                <a:gd name="T28" fmla="*/ 155 w 185"/>
                <a:gd name="T29" fmla="*/ 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 h="140">
                  <a:moveTo>
                    <a:pt x="155" y="6"/>
                  </a:moveTo>
                  <a:cubicBezTo>
                    <a:pt x="148" y="6"/>
                    <a:pt x="140" y="4"/>
                    <a:pt x="133" y="2"/>
                  </a:cubicBezTo>
                  <a:cubicBezTo>
                    <a:pt x="125" y="26"/>
                    <a:pt x="115" y="49"/>
                    <a:pt x="102" y="70"/>
                  </a:cubicBezTo>
                  <a:cubicBezTo>
                    <a:pt x="97" y="79"/>
                    <a:pt x="87" y="83"/>
                    <a:pt x="77" y="79"/>
                  </a:cubicBezTo>
                  <a:cubicBezTo>
                    <a:pt x="59" y="72"/>
                    <a:pt x="40" y="67"/>
                    <a:pt x="21" y="64"/>
                  </a:cubicBezTo>
                  <a:cubicBezTo>
                    <a:pt x="14" y="72"/>
                    <a:pt x="9" y="82"/>
                    <a:pt x="4" y="92"/>
                  </a:cubicBezTo>
                  <a:cubicBezTo>
                    <a:pt x="2" y="95"/>
                    <a:pt x="1" y="99"/>
                    <a:pt x="0" y="102"/>
                  </a:cubicBezTo>
                  <a:cubicBezTo>
                    <a:pt x="0" y="114"/>
                    <a:pt x="5" y="126"/>
                    <a:pt x="15" y="133"/>
                  </a:cubicBezTo>
                  <a:cubicBezTo>
                    <a:pt x="21" y="136"/>
                    <a:pt x="29" y="137"/>
                    <a:pt x="36" y="138"/>
                  </a:cubicBezTo>
                  <a:cubicBezTo>
                    <a:pt x="78" y="140"/>
                    <a:pt x="120" y="119"/>
                    <a:pt x="144" y="85"/>
                  </a:cubicBezTo>
                  <a:cubicBezTo>
                    <a:pt x="154" y="71"/>
                    <a:pt x="161" y="55"/>
                    <a:pt x="169" y="40"/>
                  </a:cubicBezTo>
                  <a:cubicBezTo>
                    <a:pt x="171" y="37"/>
                    <a:pt x="173" y="33"/>
                    <a:pt x="174" y="30"/>
                  </a:cubicBezTo>
                  <a:cubicBezTo>
                    <a:pt x="177" y="24"/>
                    <a:pt x="181" y="14"/>
                    <a:pt x="183" y="8"/>
                  </a:cubicBezTo>
                  <a:cubicBezTo>
                    <a:pt x="184" y="5"/>
                    <a:pt x="185" y="3"/>
                    <a:pt x="185" y="0"/>
                  </a:cubicBezTo>
                  <a:cubicBezTo>
                    <a:pt x="176" y="5"/>
                    <a:pt x="166" y="7"/>
                    <a:pt x="155"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grpSp>
        <p:nvGrpSpPr>
          <p:cNvPr id="1921" name="Group 1920"/>
          <p:cNvGrpSpPr/>
          <p:nvPr/>
        </p:nvGrpSpPr>
        <p:grpSpPr>
          <a:xfrm>
            <a:off x="4335750" y="3583315"/>
            <a:ext cx="274313" cy="322721"/>
            <a:chOff x="769938" y="1287462"/>
            <a:chExt cx="2941637" cy="3460752"/>
          </a:xfrm>
        </p:grpSpPr>
        <p:sp>
          <p:nvSpPr>
            <p:cNvPr id="1916" name="Freeform 1804"/>
            <p:cNvSpPr>
              <a:spLocks/>
            </p:cNvSpPr>
            <p:nvPr/>
          </p:nvSpPr>
          <p:spPr bwMode="auto">
            <a:xfrm>
              <a:off x="769938" y="1328738"/>
              <a:ext cx="2732088" cy="3419476"/>
            </a:xfrm>
            <a:custGeom>
              <a:avLst/>
              <a:gdLst>
                <a:gd name="T0" fmla="*/ 1016 w 1272"/>
                <a:gd name="T1" fmla="*/ 518 h 1592"/>
                <a:gd name="T2" fmla="*/ 1272 w 1272"/>
                <a:gd name="T3" fmla="*/ 962 h 1592"/>
                <a:gd name="T4" fmla="*/ 1271 w 1272"/>
                <a:gd name="T5" fmla="*/ 1363 h 1592"/>
                <a:gd name="T6" fmla="*/ 1013 w 1272"/>
                <a:gd name="T7" fmla="*/ 1510 h 1592"/>
                <a:gd name="T8" fmla="*/ 652 w 1272"/>
                <a:gd name="T9" fmla="*/ 1302 h 1592"/>
                <a:gd name="T10" fmla="*/ 333 w 1272"/>
                <a:gd name="T11" fmla="*/ 1483 h 1592"/>
                <a:gd name="T12" fmla="*/ 334 w 1272"/>
                <a:gd name="T13" fmla="*/ 1118 h 1592"/>
                <a:gd name="T14" fmla="*/ 257 w 1272"/>
                <a:gd name="T15" fmla="*/ 1073 h 1592"/>
                <a:gd name="T16" fmla="*/ 0 w 1272"/>
                <a:gd name="T17" fmla="*/ 630 h 1592"/>
                <a:gd name="T18" fmla="*/ 1 w 1272"/>
                <a:gd name="T19" fmla="*/ 228 h 1592"/>
                <a:gd name="T20" fmla="*/ 259 w 1272"/>
                <a:gd name="T21" fmla="*/ 81 h 1592"/>
                <a:gd name="T22" fmla="*/ 1016 w 1272"/>
                <a:gd name="T23" fmla="*/ 518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2" h="1592">
                  <a:moveTo>
                    <a:pt x="1016" y="518"/>
                  </a:moveTo>
                  <a:cubicBezTo>
                    <a:pt x="1157" y="600"/>
                    <a:pt x="1272" y="799"/>
                    <a:pt x="1272" y="962"/>
                  </a:cubicBezTo>
                  <a:cubicBezTo>
                    <a:pt x="1271" y="1363"/>
                    <a:pt x="1271" y="1363"/>
                    <a:pt x="1271" y="1363"/>
                  </a:cubicBezTo>
                  <a:cubicBezTo>
                    <a:pt x="1270" y="1525"/>
                    <a:pt x="1154" y="1592"/>
                    <a:pt x="1013" y="1510"/>
                  </a:cubicBezTo>
                  <a:cubicBezTo>
                    <a:pt x="652" y="1302"/>
                    <a:pt x="652" y="1302"/>
                    <a:pt x="652" y="1302"/>
                  </a:cubicBezTo>
                  <a:cubicBezTo>
                    <a:pt x="333" y="1483"/>
                    <a:pt x="333" y="1483"/>
                    <a:pt x="333" y="1483"/>
                  </a:cubicBezTo>
                  <a:cubicBezTo>
                    <a:pt x="334" y="1118"/>
                    <a:pt x="334" y="1118"/>
                    <a:pt x="334" y="1118"/>
                  </a:cubicBezTo>
                  <a:cubicBezTo>
                    <a:pt x="257" y="1073"/>
                    <a:pt x="257" y="1073"/>
                    <a:pt x="257" y="1073"/>
                  </a:cubicBezTo>
                  <a:cubicBezTo>
                    <a:pt x="115" y="992"/>
                    <a:pt x="0" y="792"/>
                    <a:pt x="0" y="630"/>
                  </a:cubicBezTo>
                  <a:cubicBezTo>
                    <a:pt x="1" y="228"/>
                    <a:pt x="1" y="228"/>
                    <a:pt x="1" y="228"/>
                  </a:cubicBezTo>
                  <a:cubicBezTo>
                    <a:pt x="2" y="66"/>
                    <a:pt x="118" y="0"/>
                    <a:pt x="259" y="81"/>
                  </a:cubicBezTo>
                  <a:lnTo>
                    <a:pt x="1016" y="518"/>
                  </a:lnTo>
                  <a:close/>
                </a:path>
              </a:pathLst>
            </a:custGeom>
            <a:solidFill>
              <a:srgbClr val="CC2B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17" name="Freeform 1805"/>
            <p:cNvSpPr>
              <a:spLocks/>
            </p:cNvSpPr>
            <p:nvPr/>
          </p:nvSpPr>
          <p:spPr bwMode="auto">
            <a:xfrm>
              <a:off x="2709863" y="3206750"/>
              <a:ext cx="365125" cy="536575"/>
            </a:xfrm>
            <a:custGeom>
              <a:avLst/>
              <a:gdLst>
                <a:gd name="T0" fmla="*/ 85 w 170"/>
                <a:gd name="T1" fmla="*/ 222 h 250"/>
                <a:gd name="T2" fmla="*/ 170 w 170"/>
                <a:gd name="T3" fmla="*/ 174 h 250"/>
                <a:gd name="T4" fmla="*/ 85 w 170"/>
                <a:gd name="T5" fmla="*/ 28 h 250"/>
                <a:gd name="T6" fmla="*/ 0 w 170"/>
                <a:gd name="T7" fmla="*/ 76 h 250"/>
                <a:gd name="T8" fmla="*/ 85 w 170"/>
                <a:gd name="T9" fmla="*/ 222 h 250"/>
              </a:gdLst>
              <a:ahLst/>
              <a:cxnLst>
                <a:cxn ang="0">
                  <a:pos x="T0" y="T1"/>
                </a:cxn>
                <a:cxn ang="0">
                  <a:pos x="T2" y="T3"/>
                </a:cxn>
                <a:cxn ang="0">
                  <a:pos x="T4" y="T5"/>
                </a:cxn>
                <a:cxn ang="0">
                  <a:pos x="T6" y="T7"/>
                </a:cxn>
                <a:cxn ang="0">
                  <a:pos x="T8" y="T9"/>
                </a:cxn>
              </a:cxnLst>
              <a:rect l="0" t="0" r="r" b="b"/>
              <a:pathLst>
                <a:path w="170" h="250">
                  <a:moveTo>
                    <a:pt x="85" y="222"/>
                  </a:moveTo>
                  <a:cubicBezTo>
                    <a:pt x="132" y="250"/>
                    <a:pt x="170" y="228"/>
                    <a:pt x="170" y="174"/>
                  </a:cubicBezTo>
                  <a:cubicBezTo>
                    <a:pt x="170" y="120"/>
                    <a:pt x="132" y="55"/>
                    <a:pt x="85" y="28"/>
                  </a:cubicBezTo>
                  <a:cubicBezTo>
                    <a:pt x="38" y="0"/>
                    <a:pt x="0" y="22"/>
                    <a:pt x="0" y="76"/>
                  </a:cubicBezTo>
                  <a:cubicBezTo>
                    <a:pt x="0" y="130"/>
                    <a:pt x="38" y="195"/>
                    <a:pt x="85" y="2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18" name="Freeform 1806"/>
            <p:cNvSpPr>
              <a:spLocks/>
            </p:cNvSpPr>
            <p:nvPr/>
          </p:nvSpPr>
          <p:spPr bwMode="auto">
            <a:xfrm>
              <a:off x="1954213" y="2770188"/>
              <a:ext cx="365125" cy="534988"/>
            </a:xfrm>
            <a:custGeom>
              <a:avLst/>
              <a:gdLst>
                <a:gd name="T0" fmla="*/ 85 w 170"/>
                <a:gd name="T1" fmla="*/ 222 h 249"/>
                <a:gd name="T2" fmla="*/ 170 w 170"/>
                <a:gd name="T3" fmla="*/ 174 h 249"/>
                <a:gd name="T4" fmla="*/ 85 w 170"/>
                <a:gd name="T5" fmla="*/ 27 h 249"/>
                <a:gd name="T6" fmla="*/ 0 w 170"/>
                <a:gd name="T7" fmla="*/ 76 h 249"/>
                <a:gd name="T8" fmla="*/ 85 w 170"/>
                <a:gd name="T9" fmla="*/ 222 h 249"/>
              </a:gdLst>
              <a:ahLst/>
              <a:cxnLst>
                <a:cxn ang="0">
                  <a:pos x="T0" y="T1"/>
                </a:cxn>
                <a:cxn ang="0">
                  <a:pos x="T2" y="T3"/>
                </a:cxn>
                <a:cxn ang="0">
                  <a:pos x="T4" y="T5"/>
                </a:cxn>
                <a:cxn ang="0">
                  <a:pos x="T6" y="T7"/>
                </a:cxn>
                <a:cxn ang="0">
                  <a:pos x="T8" y="T9"/>
                </a:cxn>
              </a:cxnLst>
              <a:rect l="0" t="0" r="r" b="b"/>
              <a:pathLst>
                <a:path w="170" h="249">
                  <a:moveTo>
                    <a:pt x="85" y="222"/>
                  </a:moveTo>
                  <a:cubicBezTo>
                    <a:pt x="132" y="249"/>
                    <a:pt x="170" y="227"/>
                    <a:pt x="170" y="174"/>
                  </a:cubicBezTo>
                  <a:cubicBezTo>
                    <a:pt x="170" y="120"/>
                    <a:pt x="132" y="54"/>
                    <a:pt x="85" y="27"/>
                  </a:cubicBezTo>
                  <a:cubicBezTo>
                    <a:pt x="39" y="0"/>
                    <a:pt x="0" y="22"/>
                    <a:pt x="0" y="76"/>
                  </a:cubicBezTo>
                  <a:cubicBezTo>
                    <a:pt x="0" y="130"/>
                    <a:pt x="38" y="195"/>
                    <a:pt x="85" y="2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19" name="Freeform 1807"/>
            <p:cNvSpPr>
              <a:spLocks/>
            </p:cNvSpPr>
            <p:nvPr/>
          </p:nvSpPr>
          <p:spPr bwMode="auto">
            <a:xfrm>
              <a:off x="1198563" y="2333625"/>
              <a:ext cx="365125" cy="534988"/>
            </a:xfrm>
            <a:custGeom>
              <a:avLst/>
              <a:gdLst>
                <a:gd name="T0" fmla="*/ 85 w 170"/>
                <a:gd name="T1" fmla="*/ 222 h 249"/>
                <a:gd name="T2" fmla="*/ 170 w 170"/>
                <a:gd name="T3" fmla="*/ 173 h 249"/>
                <a:gd name="T4" fmla="*/ 85 w 170"/>
                <a:gd name="T5" fmla="*/ 27 h 249"/>
                <a:gd name="T6" fmla="*/ 0 w 170"/>
                <a:gd name="T7" fmla="*/ 76 h 249"/>
                <a:gd name="T8" fmla="*/ 85 w 170"/>
                <a:gd name="T9" fmla="*/ 222 h 249"/>
              </a:gdLst>
              <a:ahLst/>
              <a:cxnLst>
                <a:cxn ang="0">
                  <a:pos x="T0" y="T1"/>
                </a:cxn>
                <a:cxn ang="0">
                  <a:pos x="T2" y="T3"/>
                </a:cxn>
                <a:cxn ang="0">
                  <a:pos x="T4" y="T5"/>
                </a:cxn>
                <a:cxn ang="0">
                  <a:pos x="T6" y="T7"/>
                </a:cxn>
                <a:cxn ang="0">
                  <a:pos x="T8" y="T9"/>
                </a:cxn>
              </a:cxnLst>
              <a:rect l="0" t="0" r="r" b="b"/>
              <a:pathLst>
                <a:path w="170" h="249">
                  <a:moveTo>
                    <a:pt x="85" y="222"/>
                  </a:moveTo>
                  <a:cubicBezTo>
                    <a:pt x="132" y="249"/>
                    <a:pt x="170" y="227"/>
                    <a:pt x="170" y="173"/>
                  </a:cubicBezTo>
                  <a:cubicBezTo>
                    <a:pt x="170" y="120"/>
                    <a:pt x="132" y="54"/>
                    <a:pt x="85" y="27"/>
                  </a:cubicBezTo>
                  <a:cubicBezTo>
                    <a:pt x="39" y="0"/>
                    <a:pt x="0" y="22"/>
                    <a:pt x="0" y="76"/>
                  </a:cubicBezTo>
                  <a:cubicBezTo>
                    <a:pt x="0" y="129"/>
                    <a:pt x="38" y="195"/>
                    <a:pt x="85" y="2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sp>
          <p:nvSpPr>
            <p:cNvPr id="1920" name="Freeform 1808"/>
            <p:cNvSpPr>
              <a:spLocks/>
            </p:cNvSpPr>
            <p:nvPr/>
          </p:nvSpPr>
          <p:spPr bwMode="auto">
            <a:xfrm>
              <a:off x="936625" y="1287462"/>
              <a:ext cx="2774950" cy="3324225"/>
            </a:xfrm>
            <a:custGeom>
              <a:avLst/>
              <a:gdLst>
                <a:gd name="T0" fmla="*/ 1035 w 1292"/>
                <a:gd name="T1" fmla="*/ 481 h 1547"/>
                <a:gd name="T2" fmla="*/ 279 w 1292"/>
                <a:gd name="T3" fmla="*/ 44 h 1547"/>
                <a:gd name="T4" fmla="*/ 96 w 1292"/>
                <a:gd name="T5" fmla="*/ 27 h 1547"/>
                <a:gd name="T6" fmla="*/ 0 w 1292"/>
                <a:gd name="T7" fmla="*/ 83 h 1547"/>
                <a:gd name="T8" fmla="*/ 182 w 1292"/>
                <a:gd name="T9" fmla="*/ 100 h 1547"/>
                <a:gd name="T10" fmla="*/ 939 w 1292"/>
                <a:gd name="T11" fmla="*/ 537 h 1547"/>
                <a:gd name="T12" fmla="*/ 1195 w 1292"/>
                <a:gd name="T13" fmla="*/ 981 h 1547"/>
                <a:gd name="T14" fmla="*/ 1194 w 1292"/>
                <a:gd name="T15" fmla="*/ 1382 h 1547"/>
                <a:gd name="T16" fmla="*/ 1119 w 1292"/>
                <a:gd name="T17" fmla="*/ 1547 h 1547"/>
                <a:gd name="T18" fmla="*/ 1215 w 1292"/>
                <a:gd name="T19" fmla="*/ 1491 h 1547"/>
                <a:gd name="T20" fmla="*/ 1290 w 1292"/>
                <a:gd name="T21" fmla="*/ 1326 h 1547"/>
                <a:gd name="T22" fmla="*/ 1291 w 1292"/>
                <a:gd name="T23" fmla="*/ 925 h 1547"/>
                <a:gd name="T24" fmla="*/ 1035 w 1292"/>
                <a:gd name="T25" fmla="*/ 481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2" h="1547">
                  <a:moveTo>
                    <a:pt x="1035" y="481"/>
                  </a:moveTo>
                  <a:cubicBezTo>
                    <a:pt x="279" y="44"/>
                    <a:pt x="279" y="44"/>
                    <a:pt x="279" y="44"/>
                  </a:cubicBezTo>
                  <a:cubicBezTo>
                    <a:pt x="207" y="3"/>
                    <a:pt x="143" y="0"/>
                    <a:pt x="96" y="27"/>
                  </a:cubicBezTo>
                  <a:cubicBezTo>
                    <a:pt x="0" y="83"/>
                    <a:pt x="0" y="83"/>
                    <a:pt x="0" y="83"/>
                  </a:cubicBezTo>
                  <a:cubicBezTo>
                    <a:pt x="46" y="56"/>
                    <a:pt x="111" y="59"/>
                    <a:pt x="182" y="100"/>
                  </a:cubicBezTo>
                  <a:cubicBezTo>
                    <a:pt x="939" y="537"/>
                    <a:pt x="939" y="537"/>
                    <a:pt x="939" y="537"/>
                  </a:cubicBezTo>
                  <a:cubicBezTo>
                    <a:pt x="1080" y="619"/>
                    <a:pt x="1195" y="818"/>
                    <a:pt x="1195" y="981"/>
                  </a:cubicBezTo>
                  <a:cubicBezTo>
                    <a:pt x="1194" y="1382"/>
                    <a:pt x="1194" y="1382"/>
                    <a:pt x="1194" y="1382"/>
                  </a:cubicBezTo>
                  <a:cubicBezTo>
                    <a:pt x="1194" y="1463"/>
                    <a:pt x="1165" y="1520"/>
                    <a:pt x="1119" y="1547"/>
                  </a:cubicBezTo>
                  <a:cubicBezTo>
                    <a:pt x="1215" y="1491"/>
                    <a:pt x="1215" y="1491"/>
                    <a:pt x="1215" y="1491"/>
                  </a:cubicBezTo>
                  <a:cubicBezTo>
                    <a:pt x="1261" y="1464"/>
                    <a:pt x="1290" y="1407"/>
                    <a:pt x="1290" y="1326"/>
                  </a:cubicBezTo>
                  <a:cubicBezTo>
                    <a:pt x="1291" y="925"/>
                    <a:pt x="1291" y="925"/>
                    <a:pt x="1291" y="925"/>
                  </a:cubicBezTo>
                  <a:cubicBezTo>
                    <a:pt x="1292" y="762"/>
                    <a:pt x="1176" y="563"/>
                    <a:pt x="1035" y="481"/>
                  </a:cubicBezTo>
                  <a:close/>
                </a:path>
              </a:pathLst>
            </a:custGeom>
            <a:solidFill>
              <a:srgbClr val="9E18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050"/>
            </a:p>
          </p:txBody>
        </p:sp>
      </p:grpSp>
      <p:sp>
        <p:nvSpPr>
          <p:cNvPr id="10" name="CaixaDeTexto 9">
            <a:extLst>
              <a:ext uri="{FF2B5EF4-FFF2-40B4-BE49-F238E27FC236}">
                <a16:creationId xmlns:a16="http://schemas.microsoft.com/office/drawing/2014/main" id="{8FEC199B-B994-AEB7-D4C7-33018FF0E7DA}"/>
              </a:ext>
            </a:extLst>
          </p:cNvPr>
          <p:cNvSpPr txBox="1"/>
          <p:nvPr/>
        </p:nvSpPr>
        <p:spPr>
          <a:xfrm>
            <a:off x="2004376" y="215957"/>
            <a:ext cx="6770777" cy="323165"/>
          </a:xfrm>
          <a:prstGeom prst="rect">
            <a:avLst/>
          </a:prstGeom>
          <a:noFill/>
        </p:spPr>
        <p:txBody>
          <a:bodyPr wrap="square">
            <a:spAutoFit/>
          </a:bodyPr>
          <a:lstStyle/>
          <a:p>
            <a:r>
              <a:rPr lang="pt-BR" sz="1500" b="1" dirty="0">
                <a:latin typeface="Arial Black" panose="020B0A04020102020204" pitchFamily="34" charset="0"/>
              </a:rPr>
              <a:t>LEI COMPLEMENTAR Nº 123, DE 14 DE DEZEMBRO DE 2006</a:t>
            </a:r>
            <a:endParaRPr lang="pt-BR" sz="1500" dirty="0">
              <a:latin typeface="Arial Black" panose="020B0A04020102020204" pitchFamily="34" charset="0"/>
            </a:endParaRPr>
          </a:p>
        </p:txBody>
      </p:sp>
      <p:sp>
        <p:nvSpPr>
          <p:cNvPr id="11" name="CaixaDeTexto 10">
            <a:extLst>
              <a:ext uri="{FF2B5EF4-FFF2-40B4-BE49-F238E27FC236}">
                <a16:creationId xmlns:a16="http://schemas.microsoft.com/office/drawing/2014/main" id="{5646C2F2-FBA3-8821-29AB-FECF1B76BDE3}"/>
              </a:ext>
            </a:extLst>
          </p:cNvPr>
          <p:cNvSpPr txBox="1"/>
          <p:nvPr/>
        </p:nvSpPr>
        <p:spPr>
          <a:xfrm>
            <a:off x="132923" y="953137"/>
            <a:ext cx="3791396" cy="3277820"/>
          </a:xfrm>
          <a:prstGeom prst="rect">
            <a:avLst/>
          </a:prstGeom>
          <a:noFill/>
        </p:spPr>
        <p:txBody>
          <a:bodyPr wrap="square">
            <a:spAutoFit/>
          </a:bodyPr>
          <a:lstStyle/>
          <a:p>
            <a:pPr algn="just"/>
            <a:r>
              <a:rPr lang="pt-BR" sz="1725" dirty="0">
                <a:latin typeface="Aharoni" panose="02010803020104030203" pitchFamily="2" charset="-79"/>
                <a:cs typeface="Aharoni" panose="02010803020104030203" pitchFamily="2" charset="-79"/>
              </a:rPr>
              <a:t>Art. 3</a:t>
            </a:r>
            <a:r>
              <a:rPr lang="pt-BR" sz="1725" strike="sngStrike" dirty="0">
                <a:latin typeface="Aharoni" panose="02010803020104030203" pitchFamily="2" charset="-79"/>
                <a:cs typeface="Aharoni" panose="02010803020104030203" pitchFamily="2" charset="-79"/>
              </a:rPr>
              <a:t>º</a:t>
            </a:r>
            <a:r>
              <a:rPr lang="pt-BR" sz="1725" dirty="0">
                <a:latin typeface="Aharoni" panose="02010803020104030203" pitchFamily="2" charset="-79"/>
                <a:cs typeface="Aharoni" panose="02010803020104030203" pitchFamily="2" charset="-79"/>
              </a:rPr>
              <a:t> Para os </a:t>
            </a:r>
            <a:r>
              <a:rPr lang="pt-BR" sz="1725" dirty="0">
                <a:solidFill>
                  <a:srgbClr val="FF0000"/>
                </a:solidFill>
                <a:latin typeface="Aharoni" panose="02010803020104030203" pitchFamily="2" charset="-79"/>
                <a:cs typeface="Aharoni" panose="02010803020104030203" pitchFamily="2" charset="-79"/>
              </a:rPr>
              <a:t>EFEITOS DESTA LEI COMPLEMENTAR</a:t>
            </a:r>
            <a:r>
              <a:rPr lang="pt-BR" sz="1725" dirty="0">
                <a:latin typeface="Aharoni" panose="02010803020104030203" pitchFamily="2" charset="-79"/>
                <a:cs typeface="Aharoni" panose="02010803020104030203" pitchFamily="2" charset="-79"/>
              </a:rPr>
              <a:t>, </a:t>
            </a:r>
            <a:r>
              <a:rPr lang="pt-BR" sz="1725" dirty="0">
                <a:solidFill>
                  <a:srgbClr val="FF0000"/>
                </a:solidFill>
                <a:latin typeface="Aharoni" panose="02010803020104030203" pitchFamily="2" charset="-79"/>
                <a:cs typeface="Aharoni" panose="02010803020104030203" pitchFamily="2" charset="-79"/>
              </a:rPr>
              <a:t>CONSIDERAM-SE MICROEMPRESAS OU EMPRESAS DE PEQUENO PORTE</a:t>
            </a:r>
            <a:r>
              <a:rPr lang="pt-BR" sz="1725" dirty="0">
                <a:latin typeface="Aharoni" panose="02010803020104030203" pitchFamily="2" charset="-79"/>
                <a:cs typeface="Aharoni" panose="02010803020104030203" pitchFamily="2" charset="-79"/>
              </a:rPr>
              <a:t>, a sociedade empresária, a sociedade simples, a empresa individual de responsabilidade limitada ...devidamente registrados no </a:t>
            </a:r>
            <a:r>
              <a:rPr lang="pt-BR" sz="1725" dirty="0">
                <a:solidFill>
                  <a:srgbClr val="FF0000"/>
                </a:solidFill>
                <a:latin typeface="Aharoni" panose="02010803020104030203" pitchFamily="2" charset="-79"/>
                <a:cs typeface="Aharoni" panose="02010803020104030203" pitchFamily="2" charset="-79"/>
              </a:rPr>
              <a:t>REGISTRO DE EMPRESAS MERCANTIS OU NO REGISTRO CIVIL DE PESSOAS JURÍDICAS</a:t>
            </a:r>
            <a:r>
              <a:rPr lang="pt-BR" sz="1725" dirty="0">
                <a:latin typeface="Aharoni" panose="02010803020104030203" pitchFamily="2" charset="-79"/>
                <a:cs typeface="Aharoni" panose="02010803020104030203" pitchFamily="2" charset="-79"/>
              </a:rPr>
              <a:t>, conforme o caso, desde que:</a:t>
            </a:r>
          </a:p>
        </p:txBody>
      </p:sp>
    </p:spTree>
    <p:extLst>
      <p:ext uri="{BB962C8B-B14F-4D97-AF65-F5344CB8AC3E}">
        <p14:creationId xmlns:p14="http://schemas.microsoft.com/office/powerpoint/2010/main" val="72369593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7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7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14:presetBounceEnd="67000">
                                      <p:stCondLst>
                                        <p:cond delay="100"/>
                                      </p:stCondLst>
                                      <p:childTnLst>
                                        <p:set>
                                          <p:cBhvr>
                                            <p:cTn id="10" dur="1" fill="hold">
                                              <p:stCondLst>
                                                <p:cond delay="0"/>
                                              </p:stCondLst>
                                            </p:cTn>
                                            <p:tgtEl>
                                              <p:spTgt spid="1722"/>
                                            </p:tgtEl>
                                            <p:attrNameLst>
                                              <p:attrName>style.visibility</p:attrName>
                                            </p:attrNameLst>
                                          </p:cBhvr>
                                          <p:to>
                                            <p:strVal val="visible"/>
                                          </p:to>
                                        </p:set>
                                        <p:anim calcmode="lin" valueType="num" p14:bounceEnd="67000">
                                          <p:cBhvr additive="base">
                                            <p:cTn id="11" dur="1000" fill="hold"/>
                                            <p:tgtEl>
                                              <p:spTgt spid="1722"/>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1722"/>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14:presetBounceEnd="67000">
                                      <p:stCondLst>
                                        <p:cond delay="200"/>
                                      </p:stCondLst>
                                      <p:childTnLst>
                                        <p:set>
                                          <p:cBhvr>
                                            <p:cTn id="14" dur="1" fill="hold">
                                              <p:stCondLst>
                                                <p:cond delay="0"/>
                                              </p:stCondLst>
                                            </p:cTn>
                                            <p:tgtEl>
                                              <p:spTgt spid="1663"/>
                                            </p:tgtEl>
                                            <p:attrNameLst>
                                              <p:attrName>style.visibility</p:attrName>
                                            </p:attrNameLst>
                                          </p:cBhvr>
                                          <p:to>
                                            <p:strVal val="visible"/>
                                          </p:to>
                                        </p:set>
                                        <p:anim calcmode="lin" valueType="num" p14:bounceEnd="67000">
                                          <p:cBhvr additive="base">
                                            <p:cTn id="15" dur="1000" fill="hold"/>
                                            <p:tgtEl>
                                              <p:spTgt spid="1663"/>
                                            </p:tgtEl>
                                            <p:attrNameLst>
                                              <p:attrName>ppt_x</p:attrName>
                                            </p:attrNameLst>
                                          </p:cBhvr>
                                          <p:tavLst>
                                            <p:tav tm="0">
                                              <p:val>
                                                <p:strVal val="1+#ppt_w/2"/>
                                              </p:val>
                                            </p:tav>
                                            <p:tav tm="100000">
                                              <p:val>
                                                <p:strVal val="#ppt_x"/>
                                              </p:val>
                                            </p:tav>
                                          </p:tavLst>
                                        </p:anim>
                                        <p:anim calcmode="lin" valueType="num" p14:bounceEnd="67000">
                                          <p:cBhvr additive="base">
                                            <p:cTn id="16" dur="1000" fill="hold"/>
                                            <p:tgtEl>
                                              <p:spTgt spid="166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67000">
                                      <p:stCondLst>
                                        <p:cond delay="300"/>
                                      </p:stCondLst>
                                      <p:childTnLst>
                                        <p:set>
                                          <p:cBhvr>
                                            <p:cTn id="18" dur="1" fill="hold">
                                              <p:stCondLst>
                                                <p:cond delay="0"/>
                                              </p:stCondLst>
                                            </p:cTn>
                                            <p:tgtEl>
                                              <p:spTgt spid="1701"/>
                                            </p:tgtEl>
                                            <p:attrNameLst>
                                              <p:attrName>style.visibility</p:attrName>
                                            </p:attrNameLst>
                                          </p:cBhvr>
                                          <p:to>
                                            <p:strVal val="visible"/>
                                          </p:to>
                                        </p:set>
                                        <p:anim calcmode="lin" valueType="num" p14:bounceEnd="67000">
                                          <p:cBhvr additive="base">
                                            <p:cTn id="19" dur="1000" fill="hold"/>
                                            <p:tgtEl>
                                              <p:spTgt spid="1701"/>
                                            </p:tgtEl>
                                            <p:attrNameLst>
                                              <p:attrName>ppt_x</p:attrName>
                                            </p:attrNameLst>
                                          </p:cBhvr>
                                          <p:tavLst>
                                            <p:tav tm="0">
                                              <p:val>
                                                <p:strVal val="#ppt_x"/>
                                              </p:val>
                                            </p:tav>
                                            <p:tav tm="100000">
                                              <p:val>
                                                <p:strVal val="#ppt_x"/>
                                              </p:val>
                                            </p:tav>
                                          </p:tavLst>
                                        </p:anim>
                                        <p:anim calcmode="lin" valueType="num" p14:bounceEnd="67000">
                                          <p:cBhvr additive="base">
                                            <p:cTn id="20" dur="1000" fill="hold"/>
                                            <p:tgtEl>
                                              <p:spTgt spid="1701"/>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67000">
                                      <p:stCondLst>
                                        <p:cond delay="400"/>
                                      </p:stCondLst>
                                      <p:childTnLst>
                                        <p:set>
                                          <p:cBhvr>
                                            <p:cTn id="22" dur="1" fill="hold">
                                              <p:stCondLst>
                                                <p:cond delay="0"/>
                                              </p:stCondLst>
                                            </p:cTn>
                                            <p:tgtEl>
                                              <p:spTgt spid="1783"/>
                                            </p:tgtEl>
                                            <p:attrNameLst>
                                              <p:attrName>style.visibility</p:attrName>
                                            </p:attrNameLst>
                                          </p:cBhvr>
                                          <p:to>
                                            <p:strVal val="visible"/>
                                          </p:to>
                                        </p:set>
                                        <p:anim calcmode="lin" valueType="num" p14:bounceEnd="67000">
                                          <p:cBhvr additive="base">
                                            <p:cTn id="23" dur="1000" fill="hold"/>
                                            <p:tgtEl>
                                              <p:spTgt spid="1783"/>
                                            </p:tgtEl>
                                            <p:attrNameLst>
                                              <p:attrName>ppt_x</p:attrName>
                                            </p:attrNameLst>
                                          </p:cBhvr>
                                          <p:tavLst>
                                            <p:tav tm="0">
                                              <p:val>
                                                <p:strVal val="#ppt_x"/>
                                              </p:val>
                                            </p:tav>
                                            <p:tav tm="100000">
                                              <p:val>
                                                <p:strVal val="#ppt_x"/>
                                              </p:val>
                                            </p:tav>
                                          </p:tavLst>
                                        </p:anim>
                                        <p:anim calcmode="lin" valueType="num" p14:bounceEnd="67000">
                                          <p:cBhvr additive="base">
                                            <p:cTn id="24" dur="1000" fill="hold"/>
                                            <p:tgtEl>
                                              <p:spTgt spid="1783"/>
                                            </p:tgtEl>
                                            <p:attrNameLst>
                                              <p:attrName>ppt_y</p:attrName>
                                            </p:attrNameLst>
                                          </p:cBhvr>
                                          <p:tavLst>
                                            <p:tav tm="0">
                                              <p:val>
                                                <p:strVal val="0-#ppt_h/2"/>
                                              </p:val>
                                            </p:tav>
                                            <p:tav tm="100000">
                                              <p:val>
                                                <p:strVal val="#ppt_y"/>
                                              </p:val>
                                            </p:tav>
                                          </p:tavLst>
                                        </p:anim>
                                      </p:childTnLst>
                                    </p:cTn>
                                  </p:par>
                                  <p:par>
                                    <p:cTn id="25" presetID="2" presetClass="entr" presetSubtype="4" fill="hold" nodeType="withEffect" p14:presetBounceEnd="67000">
                                      <p:stCondLst>
                                        <p:cond delay="500"/>
                                      </p:stCondLst>
                                      <p:childTnLst>
                                        <p:set>
                                          <p:cBhvr>
                                            <p:cTn id="26" dur="1" fill="hold">
                                              <p:stCondLst>
                                                <p:cond delay="0"/>
                                              </p:stCondLst>
                                            </p:cTn>
                                            <p:tgtEl>
                                              <p:spTgt spid="1806"/>
                                            </p:tgtEl>
                                            <p:attrNameLst>
                                              <p:attrName>style.visibility</p:attrName>
                                            </p:attrNameLst>
                                          </p:cBhvr>
                                          <p:to>
                                            <p:strVal val="visible"/>
                                          </p:to>
                                        </p:set>
                                        <p:anim calcmode="lin" valueType="num" p14:bounceEnd="67000">
                                          <p:cBhvr additive="base">
                                            <p:cTn id="27" dur="1000" fill="hold"/>
                                            <p:tgtEl>
                                              <p:spTgt spid="1806"/>
                                            </p:tgtEl>
                                            <p:attrNameLst>
                                              <p:attrName>ppt_x</p:attrName>
                                            </p:attrNameLst>
                                          </p:cBhvr>
                                          <p:tavLst>
                                            <p:tav tm="0">
                                              <p:val>
                                                <p:strVal val="#ppt_x"/>
                                              </p:val>
                                            </p:tav>
                                            <p:tav tm="100000">
                                              <p:val>
                                                <p:strVal val="#ppt_x"/>
                                              </p:val>
                                            </p:tav>
                                          </p:tavLst>
                                        </p:anim>
                                        <p:anim calcmode="lin" valueType="num" p14:bounceEnd="67000">
                                          <p:cBhvr additive="base">
                                            <p:cTn id="28" dur="1000" fill="hold"/>
                                            <p:tgtEl>
                                              <p:spTgt spid="1806"/>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14:presetBounceEnd="67000">
                                      <p:stCondLst>
                                        <p:cond delay="600"/>
                                      </p:stCondLst>
                                      <p:childTnLst>
                                        <p:set>
                                          <p:cBhvr>
                                            <p:cTn id="30" dur="1" fill="hold">
                                              <p:stCondLst>
                                                <p:cond delay="0"/>
                                              </p:stCondLst>
                                            </p:cTn>
                                            <p:tgtEl>
                                              <p:spTgt spid="1817"/>
                                            </p:tgtEl>
                                            <p:attrNameLst>
                                              <p:attrName>style.visibility</p:attrName>
                                            </p:attrNameLst>
                                          </p:cBhvr>
                                          <p:to>
                                            <p:strVal val="visible"/>
                                          </p:to>
                                        </p:set>
                                        <p:anim calcmode="lin" valueType="num" p14:bounceEnd="67000">
                                          <p:cBhvr additive="base">
                                            <p:cTn id="31" dur="1000" fill="hold"/>
                                            <p:tgtEl>
                                              <p:spTgt spid="1817"/>
                                            </p:tgtEl>
                                            <p:attrNameLst>
                                              <p:attrName>ppt_x</p:attrName>
                                            </p:attrNameLst>
                                          </p:cBhvr>
                                          <p:tavLst>
                                            <p:tav tm="0">
                                              <p:val>
                                                <p:strVal val="0-#ppt_w/2"/>
                                              </p:val>
                                            </p:tav>
                                            <p:tav tm="100000">
                                              <p:val>
                                                <p:strVal val="#ppt_x"/>
                                              </p:val>
                                            </p:tav>
                                          </p:tavLst>
                                        </p:anim>
                                        <p:anim calcmode="lin" valueType="num" p14:bounceEnd="67000">
                                          <p:cBhvr additive="base">
                                            <p:cTn id="32" dur="1000" fill="hold"/>
                                            <p:tgtEl>
                                              <p:spTgt spid="1817"/>
                                            </p:tgtEl>
                                            <p:attrNameLst>
                                              <p:attrName>ppt_y</p:attrName>
                                            </p:attrNameLst>
                                          </p:cBhvr>
                                          <p:tavLst>
                                            <p:tav tm="0">
                                              <p:val>
                                                <p:strVal val="1+#ppt_h/2"/>
                                              </p:val>
                                            </p:tav>
                                            <p:tav tm="100000">
                                              <p:val>
                                                <p:strVal val="#ppt_y"/>
                                              </p:val>
                                            </p:tav>
                                          </p:tavLst>
                                        </p:anim>
                                      </p:childTnLst>
                                    </p:cTn>
                                  </p:par>
                                  <p:par>
                                    <p:cTn id="33" presetID="2" presetClass="entr" presetSubtype="3" fill="hold" nodeType="withEffect" p14:presetBounceEnd="67000">
                                      <p:stCondLst>
                                        <p:cond delay="700"/>
                                      </p:stCondLst>
                                      <p:childTnLst>
                                        <p:set>
                                          <p:cBhvr>
                                            <p:cTn id="34" dur="1" fill="hold">
                                              <p:stCondLst>
                                                <p:cond delay="0"/>
                                              </p:stCondLst>
                                            </p:cTn>
                                            <p:tgtEl>
                                              <p:spTgt spid="1818"/>
                                            </p:tgtEl>
                                            <p:attrNameLst>
                                              <p:attrName>style.visibility</p:attrName>
                                            </p:attrNameLst>
                                          </p:cBhvr>
                                          <p:to>
                                            <p:strVal val="visible"/>
                                          </p:to>
                                        </p:set>
                                        <p:anim calcmode="lin" valueType="num" p14:bounceEnd="67000">
                                          <p:cBhvr additive="base">
                                            <p:cTn id="35" dur="1000" fill="hold"/>
                                            <p:tgtEl>
                                              <p:spTgt spid="1818"/>
                                            </p:tgtEl>
                                            <p:attrNameLst>
                                              <p:attrName>ppt_x</p:attrName>
                                            </p:attrNameLst>
                                          </p:cBhvr>
                                          <p:tavLst>
                                            <p:tav tm="0">
                                              <p:val>
                                                <p:strVal val="1+#ppt_w/2"/>
                                              </p:val>
                                            </p:tav>
                                            <p:tav tm="100000">
                                              <p:val>
                                                <p:strVal val="#ppt_x"/>
                                              </p:val>
                                            </p:tav>
                                          </p:tavLst>
                                        </p:anim>
                                        <p:anim calcmode="lin" valueType="num" p14:bounceEnd="67000">
                                          <p:cBhvr additive="base">
                                            <p:cTn id="36" dur="1000" fill="hold"/>
                                            <p:tgtEl>
                                              <p:spTgt spid="1818"/>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14:presetBounceEnd="67000">
                                      <p:stCondLst>
                                        <p:cond delay="800"/>
                                      </p:stCondLst>
                                      <p:childTnLst>
                                        <p:set>
                                          <p:cBhvr>
                                            <p:cTn id="38" dur="1" fill="hold">
                                              <p:stCondLst>
                                                <p:cond delay="0"/>
                                              </p:stCondLst>
                                            </p:cTn>
                                            <p:tgtEl>
                                              <p:spTgt spid="1922"/>
                                            </p:tgtEl>
                                            <p:attrNameLst>
                                              <p:attrName>style.visibility</p:attrName>
                                            </p:attrNameLst>
                                          </p:cBhvr>
                                          <p:to>
                                            <p:strVal val="visible"/>
                                          </p:to>
                                        </p:set>
                                        <p:anim calcmode="lin" valueType="num" p14:bounceEnd="67000">
                                          <p:cBhvr additive="base">
                                            <p:cTn id="39" dur="1000" fill="hold"/>
                                            <p:tgtEl>
                                              <p:spTgt spid="1922"/>
                                            </p:tgtEl>
                                            <p:attrNameLst>
                                              <p:attrName>ppt_x</p:attrName>
                                            </p:attrNameLst>
                                          </p:cBhvr>
                                          <p:tavLst>
                                            <p:tav tm="0">
                                              <p:val>
                                                <p:strVal val="#ppt_x"/>
                                              </p:val>
                                            </p:tav>
                                            <p:tav tm="100000">
                                              <p:val>
                                                <p:strVal val="#ppt_x"/>
                                              </p:val>
                                            </p:tav>
                                          </p:tavLst>
                                        </p:anim>
                                        <p:anim calcmode="lin" valueType="num" p14:bounceEnd="67000">
                                          <p:cBhvr additive="base">
                                            <p:cTn id="40" dur="1000" fill="hold"/>
                                            <p:tgtEl>
                                              <p:spTgt spid="1922"/>
                                            </p:tgtEl>
                                            <p:attrNameLst>
                                              <p:attrName>ppt_y</p:attrName>
                                            </p:attrNameLst>
                                          </p:cBhvr>
                                          <p:tavLst>
                                            <p:tav tm="0">
                                              <p:val>
                                                <p:strVal val="1+#ppt_h/2"/>
                                              </p:val>
                                            </p:tav>
                                            <p:tav tm="100000">
                                              <p:val>
                                                <p:strVal val="#ppt_y"/>
                                              </p:val>
                                            </p:tav>
                                          </p:tavLst>
                                        </p:anim>
                                      </p:childTnLst>
                                    </p:cTn>
                                  </p:par>
                                  <p:par>
                                    <p:cTn id="41" presetID="2" presetClass="entr" presetSubtype="1" fill="hold" nodeType="withEffect" p14:presetBounceEnd="67000">
                                      <p:stCondLst>
                                        <p:cond delay="900"/>
                                      </p:stCondLst>
                                      <p:childTnLst>
                                        <p:set>
                                          <p:cBhvr>
                                            <p:cTn id="42" dur="1" fill="hold">
                                              <p:stCondLst>
                                                <p:cond delay="0"/>
                                              </p:stCondLst>
                                            </p:cTn>
                                            <p:tgtEl>
                                              <p:spTgt spid="1788"/>
                                            </p:tgtEl>
                                            <p:attrNameLst>
                                              <p:attrName>style.visibility</p:attrName>
                                            </p:attrNameLst>
                                          </p:cBhvr>
                                          <p:to>
                                            <p:strVal val="visible"/>
                                          </p:to>
                                        </p:set>
                                        <p:anim calcmode="lin" valueType="num" p14:bounceEnd="67000">
                                          <p:cBhvr additive="base">
                                            <p:cTn id="43" dur="1000" fill="hold"/>
                                            <p:tgtEl>
                                              <p:spTgt spid="1788"/>
                                            </p:tgtEl>
                                            <p:attrNameLst>
                                              <p:attrName>ppt_x</p:attrName>
                                            </p:attrNameLst>
                                          </p:cBhvr>
                                          <p:tavLst>
                                            <p:tav tm="0">
                                              <p:val>
                                                <p:strVal val="#ppt_x"/>
                                              </p:val>
                                            </p:tav>
                                            <p:tav tm="100000">
                                              <p:val>
                                                <p:strVal val="#ppt_x"/>
                                              </p:val>
                                            </p:tav>
                                          </p:tavLst>
                                        </p:anim>
                                        <p:anim calcmode="lin" valueType="num" p14:bounceEnd="67000">
                                          <p:cBhvr additive="base">
                                            <p:cTn id="44" dur="1000" fill="hold"/>
                                            <p:tgtEl>
                                              <p:spTgt spid="1788"/>
                                            </p:tgtEl>
                                            <p:attrNameLst>
                                              <p:attrName>ppt_y</p:attrName>
                                            </p:attrNameLst>
                                          </p:cBhvr>
                                          <p:tavLst>
                                            <p:tav tm="0">
                                              <p:val>
                                                <p:strVal val="0-#ppt_h/2"/>
                                              </p:val>
                                            </p:tav>
                                            <p:tav tm="100000">
                                              <p:val>
                                                <p:strVal val="#ppt_y"/>
                                              </p:val>
                                            </p:tav>
                                          </p:tavLst>
                                        </p:anim>
                                      </p:childTnLst>
                                    </p:cTn>
                                  </p:par>
                                  <p:par>
                                    <p:cTn id="45" presetID="2" presetClass="entr" presetSubtype="4" fill="hold" nodeType="withEffect" p14:presetBounceEnd="67000">
                                      <p:stCondLst>
                                        <p:cond delay="1000"/>
                                      </p:stCondLst>
                                      <p:childTnLst>
                                        <p:set>
                                          <p:cBhvr>
                                            <p:cTn id="46" dur="1" fill="hold">
                                              <p:stCondLst>
                                                <p:cond delay="0"/>
                                              </p:stCondLst>
                                            </p:cTn>
                                            <p:tgtEl>
                                              <p:spTgt spid="1841"/>
                                            </p:tgtEl>
                                            <p:attrNameLst>
                                              <p:attrName>style.visibility</p:attrName>
                                            </p:attrNameLst>
                                          </p:cBhvr>
                                          <p:to>
                                            <p:strVal val="visible"/>
                                          </p:to>
                                        </p:set>
                                        <p:anim calcmode="lin" valueType="num" p14:bounceEnd="67000">
                                          <p:cBhvr additive="base">
                                            <p:cTn id="47" dur="1000" fill="hold"/>
                                            <p:tgtEl>
                                              <p:spTgt spid="1841"/>
                                            </p:tgtEl>
                                            <p:attrNameLst>
                                              <p:attrName>ppt_x</p:attrName>
                                            </p:attrNameLst>
                                          </p:cBhvr>
                                          <p:tavLst>
                                            <p:tav tm="0">
                                              <p:val>
                                                <p:strVal val="#ppt_x"/>
                                              </p:val>
                                            </p:tav>
                                            <p:tav tm="100000">
                                              <p:val>
                                                <p:strVal val="#ppt_x"/>
                                              </p:val>
                                            </p:tav>
                                          </p:tavLst>
                                        </p:anim>
                                        <p:anim calcmode="lin" valueType="num" p14:bounceEnd="67000">
                                          <p:cBhvr additive="base">
                                            <p:cTn id="48" dur="1000" fill="hold"/>
                                            <p:tgtEl>
                                              <p:spTgt spid="1841"/>
                                            </p:tgtEl>
                                            <p:attrNameLst>
                                              <p:attrName>ppt_y</p:attrName>
                                            </p:attrNameLst>
                                          </p:cBhvr>
                                          <p:tavLst>
                                            <p:tav tm="0">
                                              <p:val>
                                                <p:strVal val="1+#ppt_h/2"/>
                                              </p:val>
                                            </p:tav>
                                            <p:tav tm="100000">
                                              <p:val>
                                                <p:strVal val="#ppt_y"/>
                                              </p:val>
                                            </p:tav>
                                          </p:tavLst>
                                        </p:anim>
                                      </p:childTnLst>
                                    </p:cTn>
                                  </p:par>
                                  <p:par>
                                    <p:cTn id="49" presetID="53" presetClass="entr" presetSubtype="16" fill="hold" nodeType="withEffect">
                                      <p:stCondLst>
                                        <p:cond delay="1100"/>
                                      </p:stCondLst>
                                      <p:childTnLst>
                                        <p:set>
                                          <p:cBhvr>
                                            <p:cTn id="50" dur="1" fill="hold">
                                              <p:stCondLst>
                                                <p:cond delay="0"/>
                                              </p:stCondLst>
                                            </p:cTn>
                                            <p:tgtEl>
                                              <p:spTgt spid="1921"/>
                                            </p:tgtEl>
                                            <p:attrNameLst>
                                              <p:attrName>style.visibility</p:attrName>
                                            </p:attrNameLst>
                                          </p:cBhvr>
                                          <p:to>
                                            <p:strVal val="visible"/>
                                          </p:to>
                                        </p:set>
                                        <p:anim calcmode="lin" valueType="num">
                                          <p:cBhvr>
                                            <p:cTn id="51" dur="750" fill="hold"/>
                                            <p:tgtEl>
                                              <p:spTgt spid="1921"/>
                                            </p:tgtEl>
                                            <p:attrNameLst>
                                              <p:attrName>ppt_w</p:attrName>
                                            </p:attrNameLst>
                                          </p:cBhvr>
                                          <p:tavLst>
                                            <p:tav tm="0">
                                              <p:val>
                                                <p:fltVal val="0"/>
                                              </p:val>
                                            </p:tav>
                                            <p:tav tm="100000">
                                              <p:val>
                                                <p:strVal val="#ppt_w"/>
                                              </p:val>
                                            </p:tav>
                                          </p:tavLst>
                                        </p:anim>
                                        <p:anim calcmode="lin" valueType="num">
                                          <p:cBhvr>
                                            <p:cTn id="52" dur="750" fill="hold"/>
                                            <p:tgtEl>
                                              <p:spTgt spid="1921"/>
                                            </p:tgtEl>
                                            <p:attrNameLst>
                                              <p:attrName>ppt_h</p:attrName>
                                            </p:attrNameLst>
                                          </p:cBhvr>
                                          <p:tavLst>
                                            <p:tav tm="0">
                                              <p:val>
                                                <p:fltVal val="0"/>
                                              </p:val>
                                            </p:tav>
                                            <p:tav tm="100000">
                                              <p:val>
                                                <p:strVal val="#ppt_h"/>
                                              </p:val>
                                            </p:tav>
                                          </p:tavLst>
                                        </p:anim>
                                        <p:animEffect transition="in" filter="fade">
                                          <p:cBhvr>
                                            <p:cTn id="53" dur="750"/>
                                            <p:tgtEl>
                                              <p:spTgt spid="1921"/>
                                            </p:tgtEl>
                                          </p:cBhvr>
                                        </p:animEffect>
                                      </p:childTnLst>
                                    </p:cTn>
                                  </p:par>
                                  <p:par>
                                    <p:cTn id="54" presetID="2" presetClass="entr" presetSubtype="1" fill="hold" nodeType="withEffect" p14:presetBounceEnd="67000">
                                      <p:stCondLst>
                                        <p:cond delay="1200"/>
                                      </p:stCondLst>
                                      <p:childTnLst>
                                        <p:set>
                                          <p:cBhvr>
                                            <p:cTn id="55" dur="1" fill="hold">
                                              <p:stCondLst>
                                                <p:cond delay="0"/>
                                              </p:stCondLst>
                                            </p:cTn>
                                            <p:tgtEl>
                                              <p:spTgt spid="1882"/>
                                            </p:tgtEl>
                                            <p:attrNameLst>
                                              <p:attrName>style.visibility</p:attrName>
                                            </p:attrNameLst>
                                          </p:cBhvr>
                                          <p:to>
                                            <p:strVal val="visible"/>
                                          </p:to>
                                        </p:set>
                                        <p:anim calcmode="lin" valueType="num" p14:bounceEnd="67000">
                                          <p:cBhvr additive="base">
                                            <p:cTn id="56" dur="1000" fill="hold"/>
                                            <p:tgtEl>
                                              <p:spTgt spid="1882"/>
                                            </p:tgtEl>
                                            <p:attrNameLst>
                                              <p:attrName>ppt_x</p:attrName>
                                            </p:attrNameLst>
                                          </p:cBhvr>
                                          <p:tavLst>
                                            <p:tav tm="0">
                                              <p:val>
                                                <p:strVal val="#ppt_x"/>
                                              </p:val>
                                            </p:tav>
                                            <p:tav tm="100000">
                                              <p:val>
                                                <p:strVal val="#ppt_x"/>
                                              </p:val>
                                            </p:tav>
                                          </p:tavLst>
                                        </p:anim>
                                        <p:anim calcmode="lin" valueType="num" p14:bounceEnd="67000">
                                          <p:cBhvr additive="base">
                                            <p:cTn id="57" dur="1000" fill="hold"/>
                                            <p:tgtEl>
                                              <p:spTgt spid="1882"/>
                                            </p:tgtEl>
                                            <p:attrNameLst>
                                              <p:attrName>ppt_y</p:attrName>
                                            </p:attrNameLst>
                                          </p:cBhvr>
                                          <p:tavLst>
                                            <p:tav tm="0">
                                              <p:val>
                                                <p:strVal val="0-#ppt_h/2"/>
                                              </p:val>
                                            </p:tav>
                                            <p:tav tm="100000">
                                              <p:val>
                                                <p:strVal val="#ppt_y"/>
                                              </p:val>
                                            </p:tav>
                                          </p:tavLst>
                                        </p:anim>
                                      </p:childTnLst>
                                    </p:cTn>
                                  </p:par>
                                  <p:par>
                                    <p:cTn id="58" presetID="2" presetClass="entr" presetSubtype="1" fill="hold" nodeType="withEffect" p14:presetBounceEnd="67000">
                                      <p:stCondLst>
                                        <p:cond delay="1300"/>
                                      </p:stCondLst>
                                      <p:childTnLst>
                                        <p:set>
                                          <p:cBhvr>
                                            <p:cTn id="59" dur="1" fill="hold">
                                              <p:stCondLst>
                                                <p:cond delay="0"/>
                                              </p:stCondLst>
                                            </p:cTn>
                                            <p:tgtEl>
                                              <p:spTgt spid="1912"/>
                                            </p:tgtEl>
                                            <p:attrNameLst>
                                              <p:attrName>style.visibility</p:attrName>
                                            </p:attrNameLst>
                                          </p:cBhvr>
                                          <p:to>
                                            <p:strVal val="visible"/>
                                          </p:to>
                                        </p:set>
                                        <p:anim calcmode="lin" valueType="num" p14:bounceEnd="67000">
                                          <p:cBhvr additive="base">
                                            <p:cTn id="60" dur="1000" fill="hold"/>
                                            <p:tgtEl>
                                              <p:spTgt spid="1912"/>
                                            </p:tgtEl>
                                            <p:attrNameLst>
                                              <p:attrName>ppt_x</p:attrName>
                                            </p:attrNameLst>
                                          </p:cBhvr>
                                          <p:tavLst>
                                            <p:tav tm="0">
                                              <p:val>
                                                <p:strVal val="#ppt_x"/>
                                              </p:val>
                                            </p:tav>
                                            <p:tav tm="100000">
                                              <p:val>
                                                <p:strVal val="#ppt_x"/>
                                              </p:val>
                                            </p:tav>
                                          </p:tavLst>
                                        </p:anim>
                                        <p:anim calcmode="lin" valueType="num" p14:bounceEnd="67000">
                                          <p:cBhvr additive="base">
                                            <p:cTn id="61" dur="1000" fill="hold"/>
                                            <p:tgtEl>
                                              <p:spTgt spid="1912"/>
                                            </p:tgtEl>
                                            <p:attrNameLst>
                                              <p:attrName>ppt_y</p:attrName>
                                            </p:attrNameLst>
                                          </p:cBhvr>
                                          <p:tavLst>
                                            <p:tav tm="0">
                                              <p:val>
                                                <p:strVal val="0-#ppt_h/2"/>
                                              </p:val>
                                            </p:tav>
                                            <p:tav tm="100000">
                                              <p:val>
                                                <p:strVal val="#ppt_y"/>
                                              </p:val>
                                            </p:tav>
                                          </p:tavLst>
                                        </p:anim>
                                      </p:childTnLst>
                                    </p:cTn>
                                  </p:par>
                                </p:childTnLst>
                              </p:cTn>
                            </p:par>
                            <p:par>
                              <p:cTn id="62" fill="hold">
                                <p:stCondLst>
                                  <p:cond delay="2300"/>
                                </p:stCondLst>
                                <p:childTnLst>
                                  <p:par>
                                    <p:cTn id="63" presetID="16" presetClass="entr" presetSubtype="21"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barn(inVertical)">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additive="base">
                                            <p:cTn id="70" dur="500" fill="hold"/>
                                            <p:tgtEl>
                                              <p:spTgt spid="11"/>
                                            </p:tgtEl>
                                            <p:attrNameLst>
                                              <p:attrName>ppt_x</p:attrName>
                                            </p:attrNameLst>
                                          </p:cBhvr>
                                          <p:tavLst>
                                            <p:tav tm="0">
                                              <p:val>
                                                <p:strVal val="0-#ppt_w/2"/>
                                              </p:val>
                                            </p:tav>
                                            <p:tav tm="100000">
                                              <p:val>
                                                <p:strVal val="#ppt_x"/>
                                              </p:val>
                                            </p:tav>
                                          </p:tavLst>
                                        </p:anim>
                                        <p:anim calcmode="lin" valueType="num">
                                          <p:cBhvr additive="base">
                                            <p:cTn id="7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100"/>
                                      </p:stCondLst>
                                      <p:childTnLst>
                                        <p:set>
                                          <p:cBhvr>
                                            <p:cTn id="10" dur="1" fill="hold">
                                              <p:stCondLst>
                                                <p:cond delay="0"/>
                                              </p:stCondLst>
                                            </p:cTn>
                                            <p:tgtEl>
                                              <p:spTgt spid="1722"/>
                                            </p:tgtEl>
                                            <p:attrNameLst>
                                              <p:attrName>style.visibility</p:attrName>
                                            </p:attrNameLst>
                                          </p:cBhvr>
                                          <p:to>
                                            <p:strVal val="visible"/>
                                          </p:to>
                                        </p:set>
                                        <p:anim calcmode="lin" valueType="num">
                                          <p:cBhvr additive="base">
                                            <p:cTn id="11" dur="1000" fill="hold"/>
                                            <p:tgtEl>
                                              <p:spTgt spid="1722"/>
                                            </p:tgtEl>
                                            <p:attrNameLst>
                                              <p:attrName>ppt_x</p:attrName>
                                            </p:attrNameLst>
                                          </p:cBhvr>
                                          <p:tavLst>
                                            <p:tav tm="0">
                                              <p:val>
                                                <p:strVal val="0-#ppt_w/2"/>
                                              </p:val>
                                            </p:tav>
                                            <p:tav tm="100000">
                                              <p:val>
                                                <p:strVal val="#ppt_x"/>
                                              </p:val>
                                            </p:tav>
                                          </p:tavLst>
                                        </p:anim>
                                        <p:anim calcmode="lin" valueType="num">
                                          <p:cBhvr additive="base">
                                            <p:cTn id="12" dur="1000" fill="hold"/>
                                            <p:tgtEl>
                                              <p:spTgt spid="1722"/>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200"/>
                                      </p:stCondLst>
                                      <p:childTnLst>
                                        <p:set>
                                          <p:cBhvr>
                                            <p:cTn id="14" dur="1" fill="hold">
                                              <p:stCondLst>
                                                <p:cond delay="0"/>
                                              </p:stCondLst>
                                            </p:cTn>
                                            <p:tgtEl>
                                              <p:spTgt spid="1663"/>
                                            </p:tgtEl>
                                            <p:attrNameLst>
                                              <p:attrName>style.visibility</p:attrName>
                                            </p:attrNameLst>
                                          </p:cBhvr>
                                          <p:to>
                                            <p:strVal val="visible"/>
                                          </p:to>
                                        </p:set>
                                        <p:anim calcmode="lin" valueType="num">
                                          <p:cBhvr additive="base">
                                            <p:cTn id="15" dur="1000" fill="hold"/>
                                            <p:tgtEl>
                                              <p:spTgt spid="1663"/>
                                            </p:tgtEl>
                                            <p:attrNameLst>
                                              <p:attrName>ppt_x</p:attrName>
                                            </p:attrNameLst>
                                          </p:cBhvr>
                                          <p:tavLst>
                                            <p:tav tm="0">
                                              <p:val>
                                                <p:strVal val="1+#ppt_w/2"/>
                                              </p:val>
                                            </p:tav>
                                            <p:tav tm="100000">
                                              <p:val>
                                                <p:strVal val="#ppt_x"/>
                                              </p:val>
                                            </p:tav>
                                          </p:tavLst>
                                        </p:anim>
                                        <p:anim calcmode="lin" valueType="num">
                                          <p:cBhvr additive="base">
                                            <p:cTn id="16" dur="1000" fill="hold"/>
                                            <p:tgtEl>
                                              <p:spTgt spid="166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300"/>
                                      </p:stCondLst>
                                      <p:childTnLst>
                                        <p:set>
                                          <p:cBhvr>
                                            <p:cTn id="18" dur="1" fill="hold">
                                              <p:stCondLst>
                                                <p:cond delay="0"/>
                                              </p:stCondLst>
                                            </p:cTn>
                                            <p:tgtEl>
                                              <p:spTgt spid="1701"/>
                                            </p:tgtEl>
                                            <p:attrNameLst>
                                              <p:attrName>style.visibility</p:attrName>
                                            </p:attrNameLst>
                                          </p:cBhvr>
                                          <p:to>
                                            <p:strVal val="visible"/>
                                          </p:to>
                                        </p:set>
                                        <p:anim calcmode="lin" valueType="num">
                                          <p:cBhvr additive="base">
                                            <p:cTn id="19" dur="1000" fill="hold"/>
                                            <p:tgtEl>
                                              <p:spTgt spid="1701"/>
                                            </p:tgtEl>
                                            <p:attrNameLst>
                                              <p:attrName>ppt_x</p:attrName>
                                            </p:attrNameLst>
                                          </p:cBhvr>
                                          <p:tavLst>
                                            <p:tav tm="0">
                                              <p:val>
                                                <p:strVal val="#ppt_x"/>
                                              </p:val>
                                            </p:tav>
                                            <p:tav tm="100000">
                                              <p:val>
                                                <p:strVal val="#ppt_x"/>
                                              </p:val>
                                            </p:tav>
                                          </p:tavLst>
                                        </p:anim>
                                        <p:anim calcmode="lin" valueType="num">
                                          <p:cBhvr additive="base">
                                            <p:cTn id="20" dur="1000" fill="hold"/>
                                            <p:tgtEl>
                                              <p:spTgt spid="1701"/>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400"/>
                                      </p:stCondLst>
                                      <p:childTnLst>
                                        <p:set>
                                          <p:cBhvr>
                                            <p:cTn id="22" dur="1" fill="hold">
                                              <p:stCondLst>
                                                <p:cond delay="0"/>
                                              </p:stCondLst>
                                            </p:cTn>
                                            <p:tgtEl>
                                              <p:spTgt spid="1783"/>
                                            </p:tgtEl>
                                            <p:attrNameLst>
                                              <p:attrName>style.visibility</p:attrName>
                                            </p:attrNameLst>
                                          </p:cBhvr>
                                          <p:to>
                                            <p:strVal val="visible"/>
                                          </p:to>
                                        </p:set>
                                        <p:anim calcmode="lin" valueType="num">
                                          <p:cBhvr additive="base">
                                            <p:cTn id="23" dur="1000" fill="hold"/>
                                            <p:tgtEl>
                                              <p:spTgt spid="1783"/>
                                            </p:tgtEl>
                                            <p:attrNameLst>
                                              <p:attrName>ppt_x</p:attrName>
                                            </p:attrNameLst>
                                          </p:cBhvr>
                                          <p:tavLst>
                                            <p:tav tm="0">
                                              <p:val>
                                                <p:strVal val="#ppt_x"/>
                                              </p:val>
                                            </p:tav>
                                            <p:tav tm="100000">
                                              <p:val>
                                                <p:strVal val="#ppt_x"/>
                                              </p:val>
                                            </p:tav>
                                          </p:tavLst>
                                        </p:anim>
                                        <p:anim calcmode="lin" valueType="num">
                                          <p:cBhvr additive="base">
                                            <p:cTn id="24" dur="1000" fill="hold"/>
                                            <p:tgtEl>
                                              <p:spTgt spid="1783"/>
                                            </p:tgtEl>
                                            <p:attrNameLst>
                                              <p:attrName>ppt_y</p:attrName>
                                            </p:attrNameLst>
                                          </p:cBhvr>
                                          <p:tavLst>
                                            <p:tav tm="0">
                                              <p:val>
                                                <p:strVal val="0-#ppt_h/2"/>
                                              </p:val>
                                            </p:tav>
                                            <p:tav tm="100000">
                                              <p:val>
                                                <p:strVal val="#ppt_y"/>
                                              </p:val>
                                            </p:tav>
                                          </p:tavLst>
                                        </p:anim>
                                      </p:childTnLst>
                                    </p:cTn>
                                  </p:par>
                                  <p:par>
                                    <p:cTn id="25" presetID="2" presetClass="entr" presetSubtype="4" fill="hold" nodeType="withEffect">
                                      <p:stCondLst>
                                        <p:cond delay="500"/>
                                      </p:stCondLst>
                                      <p:childTnLst>
                                        <p:set>
                                          <p:cBhvr>
                                            <p:cTn id="26" dur="1" fill="hold">
                                              <p:stCondLst>
                                                <p:cond delay="0"/>
                                              </p:stCondLst>
                                            </p:cTn>
                                            <p:tgtEl>
                                              <p:spTgt spid="1806"/>
                                            </p:tgtEl>
                                            <p:attrNameLst>
                                              <p:attrName>style.visibility</p:attrName>
                                            </p:attrNameLst>
                                          </p:cBhvr>
                                          <p:to>
                                            <p:strVal val="visible"/>
                                          </p:to>
                                        </p:set>
                                        <p:anim calcmode="lin" valueType="num">
                                          <p:cBhvr additive="base">
                                            <p:cTn id="27" dur="1000" fill="hold"/>
                                            <p:tgtEl>
                                              <p:spTgt spid="1806"/>
                                            </p:tgtEl>
                                            <p:attrNameLst>
                                              <p:attrName>ppt_x</p:attrName>
                                            </p:attrNameLst>
                                          </p:cBhvr>
                                          <p:tavLst>
                                            <p:tav tm="0">
                                              <p:val>
                                                <p:strVal val="#ppt_x"/>
                                              </p:val>
                                            </p:tav>
                                            <p:tav tm="100000">
                                              <p:val>
                                                <p:strVal val="#ppt_x"/>
                                              </p:val>
                                            </p:tav>
                                          </p:tavLst>
                                        </p:anim>
                                        <p:anim calcmode="lin" valueType="num">
                                          <p:cBhvr additive="base">
                                            <p:cTn id="28" dur="1000" fill="hold"/>
                                            <p:tgtEl>
                                              <p:spTgt spid="1806"/>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600"/>
                                      </p:stCondLst>
                                      <p:childTnLst>
                                        <p:set>
                                          <p:cBhvr>
                                            <p:cTn id="30" dur="1" fill="hold">
                                              <p:stCondLst>
                                                <p:cond delay="0"/>
                                              </p:stCondLst>
                                            </p:cTn>
                                            <p:tgtEl>
                                              <p:spTgt spid="1817"/>
                                            </p:tgtEl>
                                            <p:attrNameLst>
                                              <p:attrName>style.visibility</p:attrName>
                                            </p:attrNameLst>
                                          </p:cBhvr>
                                          <p:to>
                                            <p:strVal val="visible"/>
                                          </p:to>
                                        </p:set>
                                        <p:anim calcmode="lin" valueType="num">
                                          <p:cBhvr additive="base">
                                            <p:cTn id="31" dur="1000" fill="hold"/>
                                            <p:tgtEl>
                                              <p:spTgt spid="1817"/>
                                            </p:tgtEl>
                                            <p:attrNameLst>
                                              <p:attrName>ppt_x</p:attrName>
                                            </p:attrNameLst>
                                          </p:cBhvr>
                                          <p:tavLst>
                                            <p:tav tm="0">
                                              <p:val>
                                                <p:strVal val="0-#ppt_w/2"/>
                                              </p:val>
                                            </p:tav>
                                            <p:tav tm="100000">
                                              <p:val>
                                                <p:strVal val="#ppt_x"/>
                                              </p:val>
                                            </p:tav>
                                          </p:tavLst>
                                        </p:anim>
                                        <p:anim calcmode="lin" valueType="num">
                                          <p:cBhvr additive="base">
                                            <p:cTn id="32" dur="1000" fill="hold"/>
                                            <p:tgtEl>
                                              <p:spTgt spid="1817"/>
                                            </p:tgtEl>
                                            <p:attrNameLst>
                                              <p:attrName>ppt_y</p:attrName>
                                            </p:attrNameLst>
                                          </p:cBhvr>
                                          <p:tavLst>
                                            <p:tav tm="0">
                                              <p:val>
                                                <p:strVal val="1+#ppt_h/2"/>
                                              </p:val>
                                            </p:tav>
                                            <p:tav tm="100000">
                                              <p:val>
                                                <p:strVal val="#ppt_y"/>
                                              </p:val>
                                            </p:tav>
                                          </p:tavLst>
                                        </p:anim>
                                      </p:childTnLst>
                                    </p:cTn>
                                  </p:par>
                                  <p:par>
                                    <p:cTn id="33" presetID="2" presetClass="entr" presetSubtype="3" fill="hold" nodeType="withEffect">
                                      <p:stCondLst>
                                        <p:cond delay="700"/>
                                      </p:stCondLst>
                                      <p:childTnLst>
                                        <p:set>
                                          <p:cBhvr>
                                            <p:cTn id="34" dur="1" fill="hold">
                                              <p:stCondLst>
                                                <p:cond delay="0"/>
                                              </p:stCondLst>
                                            </p:cTn>
                                            <p:tgtEl>
                                              <p:spTgt spid="1818"/>
                                            </p:tgtEl>
                                            <p:attrNameLst>
                                              <p:attrName>style.visibility</p:attrName>
                                            </p:attrNameLst>
                                          </p:cBhvr>
                                          <p:to>
                                            <p:strVal val="visible"/>
                                          </p:to>
                                        </p:set>
                                        <p:anim calcmode="lin" valueType="num">
                                          <p:cBhvr additive="base">
                                            <p:cTn id="35" dur="1000" fill="hold"/>
                                            <p:tgtEl>
                                              <p:spTgt spid="1818"/>
                                            </p:tgtEl>
                                            <p:attrNameLst>
                                              <p:attrName>ppt_x</p:attrName>
                                            </p:attrNameLst>
                                          </p:cBhvr>
                                          <p:tavLst>
                                            <p:tav tm="0">
                                              <p:val>
                                                <p:strVal val="1+#ppt_w/2"/>
                                              </p:val>
                                            </p:tav>
                                            <p:tav tm="100000">
                                              <p:val>
                                                <p:strVal val="#ppt_x"/>
                                              </p:val>
                                            </p:tav>
                                          </p:tavLst>
                                        </p:anim>
                                        <p:anim calcmode="lin" valueType="num">
                                          <p:cBhvr additive="base">
                                            <p:cTn id="36" dur="1000" fill="hold"/>
                                            <p:tgtEl>
                                              <p:spTgt spid="1818"/>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800"/>
                                      </p:stCondLst>
                                      <p:childTnLst>
                                        <p:set>
                                          <p:cBhvr>
                                            <p:cTn id="38" dur="1" fill="hold">
                                              <p:stCondLst>
                                                <p:cond delay="0"/>
                                              </p:stCondLst>
                                            </p:cTn>
                                            <p:tgtEl>
                                              <p:spTgt spid="1922"/>
                                            </p:tgtEl>
                                            <p:attrNameLst>
                                              <p:attrName>style.visibility</p:attrName>
                                            </p:attrNameLst>
                                          </p:cBhvr>
                                          <p:to>
                                            <p:strVal val="visible"/>
                                          </p:to>
                                        </p:set>
                                        <p:anim calcmode="lin" valueType="num">
                                          <p:cBhvr additive="base">
                                            <p:cTn id="39" dur="1000" fill="hold"/>
                                            <p:tgtEl>
                                              <p:spTgt spid="1922"/>
                                            </p:tgtEl>
                                            <p:attrNameLst>
                                              <p:attrName>ppt_x</p:attrName>
                                            </p:attrNameLst>
                                          </p:cBhvr>
                                          <p:tavLst>
                                            <p:tav tm="0">
                                              <p:val>
                                                <p:strVal val="#ppt_x"/>
                                              </p:val>
                                            </p:tav>
                                            <p:tav tm="100000">
                                              <p:val>
                                                <p:strVal val="#ppt_x"/>
                                              </p:val>
                                            </p:tav>
                                          </p:tavLst>
                                        </p:anim>
                                        <p:anim calcmode="lin" valueType="num">
                                          <p:cBhvr additive="base">
                                            <p:cTn id="40" dur="1000" fill="hold"/>
                                            <p:tgtEl>
                                              <p:spTgt spid="1922"/>
                                            </p:tgtEl>
                                            <p:attrNameLst>
                                              <p:attrName>ppt_y</p:attrName>
                                            </p:attrNameLst>
                                          </p:cBhvr>
                                          <p:tavLst>
                                            <p:tav tm="0">
                                              <p:val>
                                                <p:strVal val="1+#ppt_h/2"/>
                                              </p:val>
                                            </p:tav>
                                            <p:tav tm="100000">
                                              <p:val>
                                                <p:strVal val="#ppt_y"/>
                                              </p:val>
                                            </p:tav>
                                          </p:tavLst>
                                        </p:anim>
                                      </p:childTnLst>
                                    </p:cTn>
                                  </p:par>
                                  <p:par>
                                    <p:cTn id="41" presetID="2" presetClass="entr" presetSubtype="1" fill="hold" nodeType="withEffect">
                                      <p:stCondLst>
                                        <p:cond delay="900"/>
                                      </p:stCondLst>
                                      <p:childTnLst>
                                        <p:set>
                                          <p:cBhvr>
                                            <p:cTn id="42" dur="1" fill="hold">
                                              <p:stCondLst>
                                                <p:cond delay="0"/>
                                              </p:stCondLst>
                                            </p:cTn>
                                            <p:tgtEl>
                                              <p:spTgt spid="1788"/>
                                            </p:tgtEl>
                                            <p:attrNameLst>
                                              <p:attrName>style.visibility</p:attrName>
                                            </p:attrNameLst>
                                          </p:cBhvr>
                                          <p:to>
                                            <p:strVal val="visible"/>
                                          </p:to>
                                        </p:set>
                                        <p:anim calcmode="lin" valueType="num">
                                          <p:cBhvr additive="base">
                                            <p:cTn id="43" dur="1000" fill="hold"/>
                                            <p:tgtEl>
                                              <p:spTgt spid="1788"/>
                                            </p:tgtEl>
                                            <p:attrNameLst>
                                              <p:attrName>ppt_x</p:attrName>
                                            </p:attrNameLst>
                                          </p:cBhvr>
                                          <p:tavLst>
                                            <p:tav tm="0">
                                              <p:val>
                                                <p:strVal val="#ppt_x"/>
                                              </p:val>
                                            </p:tav>
                                            <p:tav tm="100000">
                                              <p:val>
                                                <p:strVal val="#ppt_x"/>
                                              </p:val>
                                            </p:tav>
                                          </p:tavLst>
                                        </p:anim>
                                        <p:anim calcmode="lin" valueType="num">
                                          <p:cBhvr additive="base">
                                            <p:cTn id="44" dur="1000" fill="hold"/>
                                            <p:tgtEl>
                                              <p:spTgt spid="1788"/>
                                            </p:tgtEl>
                                            <p:attrNameLst>
                                              <p:attrName>ppt_y</p:attrName>
                                            </p:attrNameLst>
                                          </p:cBhvr>
                                          <p:tavLst>
                                            <p:tav tm="0">
                                              <p:val>
                                                <p:strVal val="0-#ppt_h/2"/>
                                              </p:val>
                                            </p:tav>
                                            <p:tav tm="100000">
                                              <p:val>
                                                <p:strVal val="#ppt_y"/>
                                              </p:val>
                                            </p:tav>
                                          </p:tavLst>
                                        </p:anim>
                                      </p:childTnLst>
                                    </p:cTn>
                                  </p:par>
                                  <p:par>
                                    <p:cTn id="45" presetID="2" presetClass="entr" presetSubtype="4" fill="hold" nodeType="withEffect">
                                      <p:stCondLst>
                                        <p:cond delay="1000"/>
                                      </p:stCondLst>
                                      <p:childTnLst>
                                        <p:set>
                                          <p:cBhvr>
                                            <p:cTn id="46" dur="1" fill="hold">
                                              <p:stCondLst>
                                                <p:cond delay="0"/>
                                              </p:stCondLst>
                                            </p:cTn>
                                            <p:tgtEl>
                                              <p:spTgt spid="1841"/>
                                            </p:tgtEl>
                                            <p:attrNameLst>
                                              <p:attrName>style.visibility</p:attrName>
                                            </p:attrNameLst>
                                          </p:cBhvr>
                                          <p:to>
                                            <p:strVal val="visible"/>
                                          </p:to>
                                        </p:set>
                                        <p:anim calcmode="lin" valueType="num">
                                          <p:cBhvr additive="base">
                                            <p:cTn id="47" dur="1000" fill="hold"/>
                                            <p:tgtEl>
                                              <p:spTgt spid="1841"/>
                                            </p:tgtEl>
                                            <p:attrNameLst>
                                              <p:attrName>ppt_x</p:attrName>
                                            </p:attrNameLst>
                                          </p:cBhvr>
                                          <p:tavLst>
                                            <p:tav tm="0">
                                              <p:val>
                                                <p:strVal val="#ppt_x"/>
                                              </p:val>
                                            </p:tav>
                                            <p:tav tm="100000">
                                              <p:val>
                                                <p:strVal val="#ppt_x"/>
                                              </p:val>
                                            </p:tav>
                                          </p:tavLst>
                                        </p:anim>
                                        <p:anim calcmode="lin" valueType="num">
                                          <p:cBhvr additive="base">
                                            <p:cTn id="48" dur="1000" fill="hold"/>
                                            <p:tgtEl>
                                              <p:spTgt spid="1841"/>
                                            </p:tgtEl>
                                            <p:attrNameLst>
                                              <p:attrName>ppt_y</p:attrName>
                                            </p:attrNameLst>
                                          </p:cBhvr>
                                          <p:tavLst>
                                            <p:tav tm="0">
                                              <p:val>
                                                <p:strVal val="1+#ppt_h/2"/>
                                              </p:val>
                                            </p:tav>
                                            <p:tav tm="100000">
                                              <p:val>
                                                <p:strVal val="#ppt_y"/>
                                              </p:val>
                                            </p:tav>
                                          </p:tavLst>
                                        </p:anim>
                                      </p:childTnLst>
                                    </p:cTn>
                                  </p:par>
                                  <p:par>
                                    <p:cTn id="49" presetID="53" presetClass="entr" presetSubtype="16" fill="hold" nodeType="withEffect">
                                      <p:stCondLst>
                                        <p:cond delay="1100"/>
                                      </p:stCondLst>
                                      <p:childTnLst>
                                        <p:set>
                                          <p:cBhvr>
                                            <p:cTn id="50" dur="1" fill="hold">
                                              <p:stCondLst>
                                                <p:cond delay="0"/>
                                              </p:stCondLst>
                                            </p:cTn>
                                            <p:tgtEl>
                                              <p:spTgt spid="1921"/>
                                            </p:tgtEl>
                                            <p:attrNameLst>
                                              <p:attrName>style.visibility</p:attrName>
                                            </p:attrNameLst>
                                          </p:cBhvr>
                                          <p:to>
                                            <p:strVal val="visible"/>
                                          </p:to>
                                        </p:set>
                                        <p:anim calcmode="lin" valueType="num">
                                          <p:cBhvr>
                                            <p:cTn id="51" dur="750" fill="hold"/>
                                            <p:tgtEl>
                                              <p:spTgt spid="1921"/>
                                            </p:tgtEl>
                                            <p:attrNameLst>
                                              <p:attrName>ppt_w</p:attrName>
                                            </p:attrNameLst>
                                          </p:cBhvr>
                                          <p:tavLst>
                                            <p:tav tm="0">
                                              <p:val>
                                                <p:fltVal val="0"/>
                                              </p:val>
                                            </p:tav>
                                            <p:tav tm="100000">
                                              <p:val>
                                                <p:strVal val="#ppt_w"/>
                                              </p:val>
                                            </p:tav>
                                          </p:tavLst>
                                        </p:anim>
                                        <p:anim calcmode="lin" valueType="num">
                                          <p:cBhvr>
                                            <p:cTn id="52" dur="750" fill="hold"/>
                                            <p:tgtEl>
                                              <p:spTgt spid="1921"/>
                                            </p:tgtEl>
                                            <p:attrNameLst>
                                              <p:attrName>ppt_h</p:attrName>
                                            </p:attrNameLst>
                                          </p:cBhvr>
                                          <p:tavLst>
                                            <p:tav tm="0">
                                              <p:val>
                                                <p:fltVal val="0"/>
                                              </p:val>
                                            </p:tav>
                                            <p:tav tm="100000">
                                              <p:val>
                                                <p:strVal val="#ppt_h"/>
                                              </p:val>
                                            </p:tav>
                                          </p:tavLst>
                                        </p:anim>
                                        <p:animEffect transition="in" filter="fade">
                                          <p:cBhvr>
                                            <p:cTn id="53" dur="750"/>
                                            <p:tgtEl>
                                              <p:spTgt spid="1921"/>
                                            </p:tgtEl>
                                          </p:cBhvr>
                                        </p:animEffect>
                                      </p:childTnLst>
                                    </p:cTn>
                                  </p:par>
                                  <p:par>
                                    <p:cTn id="54" presetID="2" presetClass="entr" presetSubtype="1" fill="hold" nodeType="withEffect">
                                      <p:stCondLst>
                                        <p:cond delay="1200"/>
                                      </p:stCondLst>
                                      <p:childTnLst>
                                        <p:set>
                                          <p:cBhvr>
                                            <p:cTn id="55" dur="1" fill="hold">
                                              <p:stCondLst>
                                                <p:cond delay="0"/>
                                              </p:stCondLst>
                                            </p:cTn>
                                            <p:tgtEl>
                                              <p:spTgt spid="1882"/>
                                            </p:tgtEl>
                                            <p:attrNameLst>
                                              <p:attrName>style.visibility</p:attrName>
                                            </p:attrNameLst>
                                          </p:cBhvr>
                                          <p:to>
                                            <p:strVal val="visible"/>
                                          </p:to>
                                        </p:set>
                                        <p:anim calcmode="lin" valueType="num">
                                          <p:cBhvr additive="base">
                                            <p:cTn id="56" dur="1000" fill="hold"/>
                                            <p:tgtEl>
                                              <p:spTgt spid="1882"/>
                                            </p:tgtEl>
                                            <p:attrNameLst>
                                              <p:attrName>ppt_x</p:attrName>
                                            </p:attrNameLst>
                                          </p:cBhvr>
                                          <p:tavLst>
                                            <p:tav tm="0">
                                              <p:val>
                                                <p:strVal val="#ppt_x"/>
                                              </p:val>
                                            </p:tav>
                                            <p:tav tm="100000">
                                              <p:val>
                                                <p:strVal val="#ppt_x"/>
                                              </p:val>
                                            </p:tav>
                                          </p:tavLst>
                                        </p:anim>
                                        <p:anim calcmode="lin" valueType="num">
                                          <p:cBhvr additive="base">
                                            <p:cTn id="57" dur="1000" fill="hold"/>
                                            <p:tgtEl>
                                              <p:spTgt spid="1882"/>
                                            </p:tgtEl>
                                            <p:attrNameLst>
                                              <p:attrName>ppt_y</p:attrName>
                                            </p:attrNameLst>
                                          </p:cBhvr>
                                          <p:tavLst>
                                            <p:tav tm="0">
                                              <p:val>
                                                <p:strVal val="0-#ppt_h/2"/>
                                              </p:val>
                                            </p:tav>
                                            <p:tav tm="100000">
                                              <p:val>
                                                <p:strVal val="#ppt_y"/>
                                              </p:val>
                                            </p:tav>
                                          </p:tavLst>
                                        </p:anim>
                                      </p:childTnLst>
                                    </p:cTn>
                                  </p:par>
                                  <p:par>
                                    <p:cTn id="58" presetID="2" presetClass="entr" presetSubtype="1" fill="hold" nodeType="withEffect">
                                      <p:stCondLst>
                                        <p:cond delay="1300"/>
                                      </p:stCondLst>
                                      <p:childTnLst>
                                        <p:set>
                                          <p:cBhvr>
                                            <p:cTn id="59" dur="1" fill="hold">
                                              <p:stCondLst>
                                                <p:cond delay="0"/>
                                              </p:stCondLst>
                                            </p:cTn>
                                            <p:tgtEl>
                                              <p:spTgt spid="1912"/>
                                            </p:tgtEl>
                                            <p:attrNameLst>
                                              <p:attrName>style.visibility</p:attrName>
                                            </p:attrNameLst>
                                          </p:cBhvr>
                                          <p:to>
                                            <p:strVal val="visible"/>
                                          </p:to>
                                        </p:set>
                                        <p:anim calcmode="lin" valueType="num">
                                          <p:cBhvr additive="base">
                                            <p:cTn id="60" dur="1000" fill="hold"/>
                                            <p:tgtEl>
                                              <p:spTgt spid="1912"/>
                                            </p:tgtEl>
                                            <p:attrNameLst>
                                              <p:attrName>ppt_x</p:attrName>
                                            </p:attrNameLst>
                                          </p:cBhvr>
                                          <p:tavLst>
                                            <p:tav tm="0">
                                              <p:val>
                                                <p:strVal val="#ppt_x"/>
                                              </p:val>
                                            </p:tav>
                                            <p:tav tm="100000">
                                              <p:val>
                                                <p:strVal val="#ppt_x"/>
                                              </p:val>
                                            </p:tav>
                                          </p:tavLst>
                                        </p:anim>
                                        <p:anim calcmode="lin" valueType="num">
                                          <p:cBhvr additive="base">
                                            <p:cTn id="61" dur="1000" fill="hold"/>
                                            <p:tgtEl>
                                              <p:spTgt spid="1912"/>
                                            </p:tgtEl>
                                            <p:attrNameLst>
                                              <p:attrName>ppt_y</p:attrName>
                                            </p:attrNameLst>
                                          </p:cBhvr>
                                          <p:tavLst>
                                            <p:tav tm="0">
                                              <p:val>
                                                <p:strVal val="0-#ppt_h/2"/>
                                              </p:val>
                                            </p:tav>
                                            <p:tav tm="100000">
                                              <p:val>
                                                <p:strVal val="#ppt_y"/>
                                              </p:val>
                                            </p:tav>
                                          </p:tavLst>
                                        </p:anim>
                                      </p:childTnLst>
                                    </p:cTn>
                                  </p:par>
                                </p:childTnLst>
                              </p:cTn>
                            </p:par>
                            <p:par>
                              <p:cTn id="62" fill="hold">
                                <p:stCondLst>
                                  <p:cond delay="2300"/>
                                </p:stCondLst>
                                <p:childTnLst>
                                  <p:par>
                                    <p:cTn id="63" presetID="16" presetClass="entr" presetSubtype="21"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barn(inVertical)">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additive="base">
                                            <p:cTn id="70" dur="500" fill="hold"/>
                                            <p:tgtEl>
                                              <p:spTgt spid="11"/>
                                            </p:tgtEl>
                                            <p:attrNameLst>
                                              <p:attrName>ppt_x</p:attrName>
                                            </p:attrNameLst>
                                          </p:cBhvr>
                                          <p:tavLst>
                                            <p:tav tm="0">
                                              <p:val>
                                                <p:strVal val="0-#ppt_w/2"/>
                                              </p:val>
                                            </p:tav>
                                            <p:tav tm="100000">
                                              <p:val>
                                                <p:strVal val="#ppt_x"/>
                                              </p:val>
                                            </p:tav>
                                          </p:tavLst>
                                        </p:anim>
                                        <p:anim calcmode="lin" valueType="num">
                                          <p:cBhvr additive="base">
                                            <p:cTn id="7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smistificando a Inteligência Artificial: Realidades, Aplicações e  Responsabilidades na Era Digital">
            <a:extLst>
              <a:ext uri="{FF2B5EF4-FFF2-40B4-BE49-F238E27FC236}">
                <a16:creationId xmlns:a16="http://schemas.microsoft.com/office/drawing/2014/main" id="{F9C71E2A-4AD0-D6F4-CE4A-529509E61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784" y="623777"/>
            <a:ext cx="6276753" cy="35867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00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a:spLocks/>
          </p:cNvSpPr>
          <p:nvPr/>
        </p:nvSpPr>
        <p:spPr bwMode="auto">
          <a:xfrm>
            <a:off x="2256235" y="1902165"/>
            <a:ext cx="2066925" cy="863204"/>
          </a:xfrm>
          <a:custGeom>
            <a:avLst/>
            <a:gdLst>
              <a:gd name="T0" fmla="*/ 0 w 724"/>
              <a:gd name="T1" fmla="*/ 302 h 302"/>
              <a:gd name="T2" fmla="*/ 0 w 724"/>
              <a:gd name="T3" fmla="*/ 302 h 302"/>
              <a:gd name="T4" fmla="*/ 724 w 724"/>
              <a:gd name="T5" fmla="*/ 0 h 302"/>
              <a:gd name="T6" fmla="*/ 724 w 724"/>
              <a:gd name="T7" fmla="*/ 0 h 302"/>
            </a:gdLst>
            <a:ahLst/>
            <a:cxnLst>
              <a:cxn ang="0">
                <a:pos x="T0" y="T1"/>
              </a:cxn>
              <a:cxn ang="0">
                <a:pos x="T2" y="T3"/>
              </a:cxn>
              <a:cxn ang="0">
                <a:pos x="T4" y="T5"/>
              </a:cxn>
              <a:cxn ang="0">
                <a:pos x="T6" y="T7"/>
              </a:cxn>
            </a:cxnLst>
            <a:rect l="0" t="0" r="r" b="b"/>
            <a:pathLst>
              <a:path w="724" h="302">
                <a:moveTo>
                  <a:pt x="0" y="302"/>
                </a:moveTo>
                <a:cubicBezTo>
                  <a:pt x="0" y="302"/>
                  <a:pt x="0" y="302"/>
                  <a:pt x="0" y="302"/>
                </a:cubicBezTo>
                <a:cubicBezTo>
                  <a:pt x="0" y="57"/>
                  <a:pt x="724" y="289"/>
                  <a:pt x="724" y="0"/>
                </a:cubicBezTo>
                <a:cubicBezTo>
                  <a:pt x="724" y="0"/>
                  <a:pt x="724" y="0"/>
                  <a:pt x="724" y="0"/>
                </a:cubicBezTo>
              </a:path>
            </a:pathLst>
          </a:custGeom>
          <a:noFill/>
          <a:ln w="11113" cap="rnd">
            <a:solidFill>
              <a:schemeClr val="tx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8" name="Freeform 8"/>
          <p:cNvSpPr>
            <a:spLocks/>
          </p:cNvSpPr>
          <p:nvPr/>
        </p:nvSpPr>
        <p:spPr bwMode="auto">
          <a:xfrm>
            <a:off x="4819650" y="1902165"/>
            <a:ext cx="2068116" cy="863204"/>
          </a:xfrm>
          <a:custGeom>
            <a:avLst/>
            <a:gdLst>
              <a:gd name="T0" fmla="*/ 724 w 724"/>
              <a:gd name="T1" fmla="*/ 302 h 302"/>
              <a:gd name="T2" fmla="*/ 724 w 724"/>
              <a:gd name="T3" fmla="*/ 302 h 302"/>
              <a:gd name="T4" fmla="*/ 0 w 724"/>
              <a:gd name="T5" fmla="*/ 0 h 302"/>
              <a:gd name="T6" fmla="*/ 0 w 724"/>
              <a:gd name="T7" fmla="*/ 0 h 302"/>
            </a:gdLst>
            <a:ahLst/>
            <a:cxnLst>
              <a:cxn ang="0">
                <a:pos x="T0" y="T1"/>
              </a:cxn>
              <a:cxn ang="0">
                <a:pos x="T2" y="T3"/>
              </a:cxn>
              <a:cxn ang="0">
                <a:pos x="T4" y="T5"/>
              </a:cxn>
              <a:cxn ang="0">
                <a:pos x="T6" y="T7"/>
              </a:cxn>
            </a:cxnLst>
            <a:rect l="0" t="0" r="r" b="b"/>
            <a:pathLst>
              <a:path w="724" h="302">
                <a:moveTo>
                  <a:pt x="724" y="302"/>
                </a:moveTo>
                <a:cubicBezTo>
                  <a:pt x="724" y="302"/>
                  <a:pt x="724" y="302"/>
                  <a:pt x="724" y="302"/>
                </a:cubicBezTo>
                <a:cubicBezTo>
                  <a:pt x="724" y="57"/>
                  <a:pt x="0" y="289"/>
                  <a:pt x="0" y="0"/>
                </a:cubicBezTo>
                <a:cubicBezTo>
                  <a:pt x="0" y="0"/>
                  <a:pt x="0" y="0"/>
                  <a:pt x="0" y="0"/>
                </a:cubicBezTo>
              </a:path>
            </a:pathLst>
          </a:custGeom>
          <a:noFill/>
          <a:ln w="11113" cap="rnd">
            <a:solidFill>
              <a:schemeClr val="tx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9" name="Oval 9"/>
          <p:cNvSpPr>
            <a:spLocks noChangeArrowheads="1"/>
          </p:cNvSpPr>
          <p:nvPr/>
        </p:nvSpPr>
        <p:spPr bwMode="auto">
          <a:xfrm>
            <a:off x="4286250" y="1861684"/>
            <a:ext cx="77391" cy="77391"/>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0" name="Oval 10"/>
          <p:cNvSpPr>
            <a:spLocks noChangeArrowheads="1"/>
          </p:cNvSpPr>
          <p:nvPr/>
        </p:nvSpPr>
        <p:spPr bwMode="auto">
          <a:xfrm>
            <a:off x="2215754" y="2724887"/>
            <a:ext cx="77391" cy="77391"/>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3" name="Oval 13"/>
          <p:cNvSpPr>
            <a:spLocks noChangeArrowheads="1"/>
          </p:cNvSpPr>
          <p:nvPr/>
        </p:nvSpPr>
        <p:spPr bwMode="auto">
          <a:xfrm>
            <a:off x="6850856" y="2724887"/>
            <a:ext cx="77391" cy="77391"/>
          </a:xfrm>
          <a:prstGeom prst="ellipse">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4" name="Oval 14"/>
          <p:cNvSpPr>
            <a:spLocks noChangeArrowheads="1"/>
          </p:cNvSpPr>
          <p:nvPr/>
        </p:nvSpPr>
        <p:spPr bwMode="auto">
          <a:xfrm>
            <a:off x="4780360" y="1861684"/>
            <a:ext cx="77391" cy="77391"/>
          </a:xfrm>
          <a:prstGeom prst="ellipse">
            <a:avLst/>
          </a:prstGeom>
          <a:solidFill>
            <a:schemeClr val="accent5"/>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8" name="Freeform 18"/>
          <p:cNvSpPr>
            <a:spLocks/>
          </p:cNvSpPr>
          <p:nvPr/>
        </p:nvSpPr>
        <p:spPr bwMode="auto">
          <a:xfrm>
            <a:off x="3212306" y="675822"/>
            <a:ext cx="2719388" cy="1069181"/>
          </a:xfrm>
          <a:custGeom>
            <a:avLst/>
            <a:gdLst>
              <a:gd name="T0" fmla="*/ 187 w 952"/>
              <a:gd name="T1" fmla="*/ 374 h 374"/>
              <a:gd name="T2" fmla="*/ 0 w 952"/>
              <a:gd name="T3" fmla="*/ 187 h 374"/>
              <a:gd name="T4" fmla="*/ 187 w 952"/>
              <a:gd name="T5" fmla="*/ 0 h 374"/>
              <a:gd name="T6" fmla="*/ 765 w 952"/>
              <a:gd name="T7" fmla="*/ 0 h 374"/>
              <a:gd name="T8" fmla="*/ 952 w 952"/>
              <a:gd name="T9" fmla="*/ 187 h 374"/>
              <a:gd name="T10" fmla="*/ 765 w 952"/>
              <a:gd name="T11" fmla="*/ 374 h 374"/>
              <a:gd name="T12" fmla="*/ 187 w 952"/>
              <a:gd name="T13" fmla="*/ 374 h 374"/>
            </a:gdLst>
            <a:ahLst/>
            <a:cxnLst>
              <a:cxn ang="0">
                <a:pos x="T0" y="T1"/>
              </a:cxn>
              <a:cxn ang="0">
                <a:pos x="T2" y="T3"/>
              </a:cxn>
              <a:cxn ang="0">
                <a:pos x="T4" y="T5"/>
              </a:cxn>
              <a:cxn ang="0">
                <a:pos x="T6" y="T7"/>
              </a:cxn>
              <a:cxn ang="0">
                <a:pos x="T8" y="T9"/>
              </a:cxn>
              <a:cxn ang="0">
                <a:pos x="T10" y="T11"/>
              </a:cxn>
              <a:cxn ang="0">
                <a:pos x="T12" y="T13"/>
              </a:cxn>
            </a:cxnLst>
            <a:rect l="0" t="0" r="r" b="b"/>
            <a:pathLst>
              <a:path w="952" h="374">
                <a:moveTo>
                  <a:pt x="187" y="374"/>
                </a:moveTo>
                <a:cubicBezTo>
                  <a:pt x="84" y="374"/>
                  <a:pt x="0" y="290"/>
                  <a:pt x="0" y="187"/>
                </a:cubicBezTo>
                <a:cubicBezTo>
                  <a:pt x="0" y="84"/>
                  <a:pt x="84" y="0"/>
                  <a:pt x="187" y="0"/>
                </a:cubicBezTo>
                <a:cubicBezTo>
                  <a:pt x="765" y="0"/>
                  <a:pt x="765" y="0"/>
                  <a:pt x="765" y="0"/>
                </a:cubicBezTo>
                <a:cubicBezTo>
                  <a:pt x="868" y="0"/>
                  <a:pt x="952" y="84"/>
                  <a:pt x="952" y="187"/>
                </a:cubicBezTo>
                <a:cubicBezTo>
                  <a:pt x="952" y="290"/>
                  <a:pt x="868" y="374"/>
                  <a:pt x="765" y="374"/>
                </a:cubicBezTo>
                <a:lnTo>
                  <a:pt x="187" y="374"/>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ru-RU" sz="1050"/>
          </a:p>
        </p:txBody>
      </p:sp>
      <p:sp>
        <p:nvSpPr>
          <p:cNvPr id="19" name="Freeform 19"/>
          <p:cNvSpPr>
            <a:spLocks noEditPoints="1"/>
          </p:cNvSpPr>
          <p:nvPr/>
        </p:nvSpPr>
        <p:spPr bwMode="auto">
          <a:xfrm>
            <a:off x="1981201" y="3085647"/>
            <a:ext cx="545306" cy="622697"/>
          </a:xfrm>
          <a:custGeom>
            <a:avLst/>
            <a:gdLst>
              <a:gd name="T0" fmla="*/ 61 w 191"/>
              <a:gd name="T1" fmla="*/ 170 h 218"/>
              <a:gd name="T2" fmla="*/ 46 w 191"/>
              <a:gd name="T3" fmla="*/ 131 h 218"/>
              <a:gd name="T4" fmla="*/ 36 w 191"/>
              <a:gd name="T5" fmla="*/ 98 h 218"/>
              <a:gd name="T6" fmla="*/ 96 w 191"/>
              <a:gd name="T7" fmla="*/ 38 h 218"/>
              <a:gd name="T8" fmla="*/ 155 w 191"/>
              <a:gd name="T9" fmla="*/ 98 h 218"/>
              <a:gd name="T10" fmla="*/ 146 w 191"/>
              <a:gd name="T11" fmla="*/ 131 h 218"/>
              <a:gd name="T12" fmla="*/ 130 w 191"/>
              <a:gd name="T13" fmla="*/ 163 h 218"/>
              <a:gd name="T14" fmla="*/ 96 w 191"/>
              <a:gd name="T15" fmla="*/ 61 h 218"/>
              <a:gd name="T16" fmla="*/ 60 w 191"/>
              <a:gd name="T17" fmla="*/ 97 h 218"/>
              <a:gd name="T18" fmla="*/ 96 w 191"/>
              <a:gd name="T19" fmla="*/ 133 h 218"/>
              <a:gd name="T20" fmla="*/ 131 w 191"/>
              <a:gd name="T21" fmla="*/ 97 h 218"/>
              <a:gd name="T22" fmla="*/ 96 w 191"/>
              <a:gd name="T23" fmla="*/ 61 h 218"/>
              <a:gd name="T24" fmla="*/ 82 w 191"/>
              <a:gd name="T25" fmla="*/ 103 h 218"/>
              <a:gd name="T26" fmla="*/ 92 w 191"/>
              <a:gd name="T27" fmla="*/ 115 h 218"/>
              <a:gd name="T28" fmla="*/ 109 w 191"/>
              <a:gd name="T29" fmla="*/ 86 h 218"/>
              <a:gd name="T30" fmla="*/ 96 w 191"/>
              <a:gd name="T31" fmla="*/ 19 h 218"/>
              <a:gd name="T32" fmla="*/ 96 w 191"/>
              <a:gd name="T33" fmla="*/ 0 h 218"/>
              <a:gd name="T34" fmla="*/ 57 w 191"/>
              <a:gd name="T35" fmla="*/ 30 h 218"/>
              <a:gd name="T36" fmla="*/ 48 w 191"/>
              <a:gd name="T37" fmla="*/ 13 h 218"/>
              <a:gd name="T38" fmla="*/ 13 w 191"/>
              <a:gd name="T39" fmla="*/ 49 h 218"/>
              <a:gd name="T40" fmla="*/ 29 w 191"/>
              <a:gd name="T41" fmla="*/ 58 h 218"/>
              <a:gd name="T42" fmla="*/ 0 w 191"/>
              <a:gd name="T43" fmla="*/ 97 h 218"/>
              <a:gd name="T44" fmla="*/ 18 w 191"/>
              <a:gd name="T45" fmla="*/ 97 h 218"/>
              <a:gd name="T46" fmla="*/ 144 w 191"/>
              <a:gd name="T47" fmla="*/ 13 h 218"/>
              <a:gd name="T48" fmla="*/ 134 w 191"/>
              <a:gd name="T49" fmla="*/ 30 h 218"/>
              <a:gd name="T50" fmla="*/ 179 w 191"/>
              <a:gd name="T51" fmla="*/ 49 h 218"/>
              <a:gd name="T52" fmla="*/ 162 w 191"/>
              <a:gd name="T53" fmla="*/ 58 h 218"/>
              <a:gd name="T54" fmla="*/ 173 w 191"/>
              <a:gd name="T55" fmla="*/ 97 h 218"/>
              <a:gd name="T56" fmla="*/ 191 w 191"/>
              <a:gd name="T57" fmla="*/ 97 h 218"/>
              <a:gd name="T58" fmla="*/ 117 w 191"/>
              <a:gd name="T59" fmla="*/ 175 h 218"/>
              <a:gd name="T60" fmla="*/ 70 w 191"/>
              <a:gd name="T61" fmla="*/ 188 h 218"/>
              <a:gd name="T62" fmla="*/ 64 w 191"/>
              <a:gd name="T63" fmla="*/ 196 h 218"/>
              <a:gd name="T64" fmla="*/ 72 w 191"/>
              <a:gd name="T65" fmla="*/ 203 h 218"/>
              <a:gd name="T66" fmla="*/ 76 w 191"/>
              <a:gd name="T67" fmla="*/ 203 h 218"/>
              <a:gd name="T68" fmla="*/ 117 w 191"/>
              <a:gd name="T69" fmla="*/ 191 h 218"/>
              <a:gd name="T70" fmla="*/ 117 w 191"/>
              <a:gd name="T71" fmla="*/ 191 h 218"/>
              <a:gd name="T72" fmla="*/ 119 w 191"/>
              <a:gd name="T73" fmla="*/ 191 h 218"/>
              <a:gd name="T74" fmla="*/ 127 w 191"/>
              <a:gd name="T75" fmla="*/ 199 h 218"/>
              <a:gd name="T76" fmla="*/ 122 w 191"/>
              <a:gd name="T77" fmla="*/ 206 h 218"/>
              <a:gd name="T78" fmla="*/ 81 w 191"/>
              <a:gd name="T79" fmla="*/ 2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218">
                <a:moveTo>
                  <a:pt x="61" y="170"/>
                </a:moveTo>
                <a:cubicBezTo>
                  <a:pt x="62" y="160"/>
                  <a:pt x="58" y="150"/>
                  <a:pt x="46" y="131"/>
                </a:cubicBezTo>
                <a:cubicBezTo>
                  <a:pt x="39" y="121"/>
                  <a:pt x="36" y="109"/>
                  <a:pt x="36" y="98"/>
                </a:cubicBezTo>
                <a:cubicBezTo>
                  <a:pt x="36" y="65"/>
                  <a:pt x="63" y="38"/>
                  <a:pt x="96" y="38"/>
                </a:cubicBezTo>
                <a:cubicBezTo>
                  <a:pt x="129" y="38"/>
                  <a:pt x="155" y="65"/>
                  <a:pt x="155" y="98"/>
                </a:cubicBezTo>
                <a:cubicBezTo>
                  <a:pt x="155" y="109"/>
                  <a:pt x="152" y="121"/>
                  <a:pt x="146" y="131"/>
                </a:cubicBezTo>
                <a:cubicBezTo>
                  <a:pt x="136" y="146"/>
                  <a:pt x="131" y="155"/>
                  <a:pt x="130" y="163"/>
                </a:cubicBezTo>
                <a:moveTo>
                  <a:pt x="96" y="61"/>
                </a:moveTo>
                <a:cubicBezTo>
                  <a:pt x="76" y="61"/>
                  <a:pt x="60" y="77"/>
                  <a:pt x="60" y="97"/>
                </a:cubicBezTo>
                <a:cubicBezTo>
                  <a:pt x="60" y="117"/>
                  <a:pt x="76" y="133"/>
                  <a:pt x="96" y="133"/>
                </a:cubicBezTo>
                <a:cubicBezTo>
                  <a:pt x="115" y="133"/>
                  <a:pt x="131" y="117"/>
                  <a:pt x="131" y="97"/>
                </a:cubicBezTo>
                <a:cubicBezTo>
                  <a:pt x="131" y="77"/>
                  <a:pt x="115" y="61"/>
                  <a:pt x="96" y="61"/>
                </a:cubicBezTo>
                <a:close/>
                <a:moveTo>
                  <a:pt x="82" y="103"/>
                </a:moveTo>
                <a:cubicBezTo>
                  <a:pt x="92" y="115"/>
                  <a:pt x="92" y="115"/>
                  <a:pt x="92" y="115"/>
                </a:cubicBezTo>
                <a:cubicBezTo>
                  <a:pt x="109" y="86"/>
                  <a:pt x="109" y="86"/>
                  <a:pt x="109" y="86"/>
                </a:cubicBezTo>
                <a:moveTo>
                  <a:pt x="96" y="19"/>
                </a:moveTo>
                <a:cubicBezTo>
                  <a:pt x="96" y="0"/>
                  <a:pt x="96" y="0"/>
                  <a:pt x="96" y="0"/>
                </a:cubicBezTo>
                <a:moveTo>
                  <a:pt x="57" y="30"/>
                </a:moveTo>
                <a:cubicBezTo>
                  <a:pt x="48" y="13"/>
                  <a:pt x="48" y="13"/>
                  <a:pt x="48" y="13"/>
                </a:cubicBezTo>
                <a:moveTo>
                  <a:pt x="13" y="49"/>
                </a:moveTo>
                <a:cubicBezTo>
                  <a:pt x="29" y="58"/>
                  <a:pt x="29" y="58"/>
                  <a:pt x="29" y="58"/>
                </a:cubicBezTo>
                <a:moveTo>
                  <a:pt x="0" y="97"/>
                </a:moveTo>
                <a:cubicBezTo>
                  <a:pt x="18" y="97"/>
                  <a:pt x="18" y="97"/>
                  <a:pt x="18" y="97"/>
                </a:cubicBezTo>
                <a:moveTo>
                  <a:pt x="144" y="13"/>
                </a:moveTo>
                <a:cubicBezTo>
                  <a:pt x="134" y="30"/>
                  <a:pt x="134" y="30"/>
                  <a:pt x="134" y="30"/>
                </a:cubicBezTo>
                <a:moveTo>
                  <a:pt x="179" y="49"/>
                </a:moveTo>
                <a:cubicBezTo>
                  <a:pt x="162" y="58"/>
                  <a:pt x="162" y="58"/>
                  <a:pt x="162" y="58"/>
                </a:cubicBezTo>
                <a:moveTo>
                  <a:pt x="173" y="97"/>
                </a:moveTo>
                <a:cubicBezTo>
                  <a:pt x="191" y="97"/>
                  <a:pt x="191" y="97"/>
                  <a:pt x="191" y="97"/>
                </a:cubicBezTo>
                <a:moveTo>
                  <a:pt x="117" y="175"/>
                </a:moveTo>
                <a:cubicBezTo>
                  <a:pt x="117" y="175"/>
                  <a:pt x="70" y="188"/>
                  <a:pt x="70" y="188"/>
                </a:cubicBezTo>
                <a:cubicBezTo>
                  <a:pt x="67" y="189"/>
                  <a:pt x="64" y="192"/>
                  <a:pt x="64" y="196"/>
                </a:cubicBezTo>
                <a:cubicBezTo>
                  <a:pt x="64" y="200"/>
                  <a:pt x="68" y="203"/>
                  <a:pt x="72" y="203"/>
                </a:cubicBezTo>
                <a:cubicBezTo>
                  <a:pt x="74" y="203"/>
                  <a:pt x="76" y="203"/>
                  <a:pt x="76" y="203"/>
                </a:cubicBezTo>
                <a:cubicBezTo>
                  <a:pt x="117" y="191"/>
                  <a:pt x="117" y="191"/>
                  <a:pt x="117" y="191"/>
                </a:cubicBezTo>
                <a:cubicBezTo>
                  <a:pt x="117" y="191"/>
                  <a:pt x="117" y="191"/>
                  <a:pt x="117" y="191"/>
                </a:cubicBezTo>
                <a:cubicBezTo>
                  <a:pt x="118" y="191"/>
                  <a:pt x="118" y="191"/>
                  <a:pt x="119" y="191"/>
                </a:cubicBezTo>
                <a:cubicBezTo>
                  <a:pt x="123" y="191"/>
                  <a:pt x="127" y="194"/>
                  <a:pt x="127" y="199"/>
                </a:cubicBezTo>
                <a:cubicBezTo>
                  <a:pt x="127" y="202"/>
                  <a:pt x="125" y="205"/>
                  <a:pt x="122" y="206"/>
                </a:cubicBezTo>
                <a:cubicBezTo>
                  <a:pt x="81" y="218"/>
                  <a:pt x="81" y="218"/>
                  <a:pt x="81" y="218"/>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0" name="Freeform 20"/>
          <p:cNvSpPr>
            <a:spLocks noEditPoints="1"/>
          </p:cNvSpPr>
          <p:nvPr/>
        </p:nvSpPr>
        <p:spPr bwMode="auto">
          <a:xfrm>
            <a:off x="6607969" y="3079693"/>
            <a:ext cx="563166" cy="585788"/>
          </a:xfrm>
          <a:custGeom>
            <a:avLst/>
            <a:gdLst>
              <a:gd name="T0" fmla="*/ 73 w 197"/>
              <a:gd name="T1" fmla="*/ 21 h 205"/>
              <a:gd name="T2" fmla="*/ 173 w 197"/>
              <a:gd name="T3" fmla="*/ 82 h 205"/>
              <a:gd name="T4" fmla="*/ 197 w 197"/>
              <a:gd name="T5" fmla="*/ 131 h 205"/>
              <a:gd name="T6" fmla="*/ 176 w 197"/>
              <a:gd name="T7" fmla="*/ 131 h 205"/>
              <a:gd name="T8" fmla="*/ 176 w 197"/>
              <a:gd name="T9" fmla="*/ 165 h 205"/>
              <a:gd name="T10" fmla="*/ 166 w 197"/>
              <a:gd name="T11" fmla="*/ 176 h 205"/>
              <a:gd name="T12" fmla="*/ 143 w 197"/>
              <a:gd name="T13" fmla="*/ 176 h 205"/>
              <a:gd name="T14" fmla="*/ 143 w 197"/>
              <a:gd name="T15" fmla="*/ 205 h 205"/>
              <a:gd name="T16" fmla="*/ 53 w 197"/>
              <a:gd name="T17" fmla="*/ 205 h 205"/>
              <a:gd name="T18" fmla="*/ 53 w 197"/>
              <a:gd name="T19" fmla="*/ 175 h 205"/>
              <a:gd name="T20" fmla="*/ 43 w 197"/>
              <a:gd name="T21" fmla="*/ 154 h 205"/>
              <a:gd name="T22" fmla="*/ 110 w 197"/>
              <a:gd name="T23" fmla="*/ 92 h 205"/>
              <a:gd name="T24" fmla="*/ 110 w 197"/>
              <a:gd name="T25" fmla="*/ 79 h 205"/>
              <a:gd name="T26" fmla="*/ 94 w 197"/>
              <a:gd name="T27" fmla="*/ 72 h 205"/>
              <a:gd name="T28" fmla="*/ 92 w 197"/>
              <a:gd name="T29" fmla="*/ 67 h 205"/>
              <a:gd name="T30" fmla="*/ 99 w 197"/>
              <a:gd name="T31" fmla="*/ 51 h 205"/>
              <a:gd name="T32" fmla="*/ 89 w 197"/>
              <a:gd name="T33" fmla="*/ 42 h 205"/>
              <a:gd name="T34" fmla="*/ 74 w 197"/>
              <a:gd name="T35" fmla="*/ 48 h 205"/>
              <a:gd name="T36" fmla="*/ 68 w 197"/>
              <a:gd name="T37" fmla="*/ 46 h 205"/>
              <a:gd name="T38" fmla="*/ 62 w 197"/>
              <a:gd name="T39" fmla="*/ 30 h 205"/>
              <a:gd name="T40" fmla="*/ 48 w 197"/>
              <a:gd name="T41" fmla="*/ 30 h 205"/>
              <a:gd name="T42" fmla="*/ 42 w 197"/>
              <a:gd name="T43" fmla="*/ 46 h 205"/>
              <a:gd name="T44" fmla="*/ 36 w 197"/>
              <a:gd name="T45" fmla="*/ 48 h 205"/>
              <a:gd name="T46" fmla="*/ 21 w 197"/>
              <a:gd name="T47" fmla="*/ 42 h 205"/>
              <a:gd name="T48" fmla="*/ 11 w 197"/>
              <a:gd name="T49" fmla="*/ 51 h 205"/>
              <a:gd name="T50" fmla="*/ 18 w 197"/>
              <a:gd name="T51" fmla="*/ 67 h 205"/>
              <a:gd name="T52" fmla="*/ 16 w 197"/>
              <a:gd name="T53" fmla="*/ 72 h 205"/>
              <a:gd name="T54" fmla="*/ 0 w 197"/>
              <a:gd name="T55" fmla="*/ 79 h 205"/>
              <a:gd name="T56" fmla="*/ 0 w 197"/>
              <a:gd name="T57" fmla="*/ 92 h 205"/>
              <a:gd name="T58" fmla="*/ 16 w 197"/>
              <a:gd name="T59" fmla="*/ 99 h 205"/>
              <a:gd name="T60" fmla="*/ 18 w 197"/>
              <a:gd name="T61" fmla="*/ 104 h 205"/>
              <a:gd name="T62" fmla="*/ 11 w 197"/>
              <a:gd name="T63" fmla="*/ 120 h 205"/>
              <a:gd name="T64" fmla="*/ 21 w 197"/>
              <a:gd name="T65" fmla="*/ 129 h 205"/>
              <a:gd name="T66" fmla="*/ 36 w 197"/>
              <a:gd name="T67" fmla="*/ 123 h 205"/>
              <a:gd name="T68" fmla="*/ 42 w 197"/>
              <a:gd name="T69" fmla="*/ 125 h 205"/>
              <a:gd name="T70" fmla="*/ 48 w 197"/>
              <a:gd name="T71" fmla="*/ 141 h 205"/>
              <a:gd name="T72" fmla="*/ 62 w 197"/>
              <a:gd name="T73" fmla="*/ 141 h 205"/>
              <a:gd name="T74" fmla="*/ 68 w 197"/>
              <a:gd name="T75" fmla="*/ 125 h 205"/>
              <a:gd name="T76" fmla="*/ 74 w 197"/>
              <a:gd name="T77" fmla="*/ 123 h 205"/>
              <a:gd name="T78" fmla="*/ 89 w 197"/>
              <a:gd name="T79" fmla="*/ 129 h 205"/>
              <a:gd name="T80" fmla="*/ 99 w 197"/>
              <a:gd name="T81" fmla="*/ 120 h 205"/>
              <a:gd name="T82" fmla="*/ 92 w 197"/>
              <a:gd name="T83" fmla="*/ 104 h 205"/>
              <a:gd name="T84" fmla="*/ 94 w 197"/>
              <a:gd name="T85" fmla="*/ 99 h 205"/>
              <a:gd name="T86" fmla="*/ 110 w 197"/>
              <a:gd name="T87" fmla="*/ 92 h 205"/>
              <a:gd name="T88" fmla="*/ 55 w 197"/>
              <a:gd name="T89" fmla="*/ 62 h 205"/>
              <a:gd name="T90" fmla="*/ 32 w 197"/>
              <a:gd name="T91" fmla="*/ 85 h 205"/>
              <a:gd name="T92" fmla="*/ 55 w 197"/>
              <a:gd name="T93" fmla="*/ 109 h 205"/>
              <a:gd name="T94" fmla="*/ 78 w 197"/>
              <a:gd name="T95" fmla="*/ 85 h 205"/>
              <a:gd name="T96" fmla="*/ 55 w 197"/>
              <a:gd name="T97" fmla="*/ 62 h 205"/>
              <a:gd name="T98" fmla="*/ 143 w 197"/>
              <a:gd name="T99" fmla="*/ 176 h 205"/>
              <a:gd name="T100" fmla="*/ 131 w 197"/>
              <a:gd name="T101" fmla="*/ 17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7" h="205">
                <a:moveTo>
                  <a:pt x="73" y="21"/>
                </a:moveTo>
                <a:cubicBezTo>
                  <a:pt x="183" y="0"/>
                  <a:pt x="173" y="82"/>
                  <a:pt x="173" y="82"/>
                </a:cubicBezTo>
                <a:cubicBezTo>
                  <a:pt x="197" y="131"/>
                  <a:pt x="197" y="131"/>
                  <a:pt x="197" y="131"/>
                </a:cubicBezTo>
                <a:cubicBezTo>
                  <a:pt x="176" y="131"/>
                  <a:pt x="176" y="131"/>
                  <a:pt x="176" y="131"/>
                </a:cubicBezTo>
                <a:cubicBezTo>
                  <a:pt x="176" y="165"/>
                  <a:pt x="176" y="165"/>
                  <a:pt x="176" y="165"/>
                </a:cubicBezTo>
                <a:cubicBezTo>
                  <a:pt x="176" y="171"/>
                  <a:pt x="172" y="176"/>
                  <a:pt x="166" y="176"/>
                </a:cubicBezTo>
                <a:cubicBezTo>
                  <a:pt x="143" y="176"/>
                  <a:pt x="143" y="176"/>
                  <a:pt x="143" y="176"/>
                </a:cubicBezTo>
                <a:cubicBezTo>
                  <a:pt x="143" y="205"/>
                  <a:pt x="143" y="205"/>
                  <a:pt x="143" y="205"/>
                </a:cubicBezTo>
                <a:moveTo>
                  <a:pt x="53" y="205"/>
                </a:moveTo>
                <a:cubicBezTo>
                  <a:pt x="53" y="175"/>
                  <a:pt x="53" y="175"/>
                  <a:pt x="53" y="175"/>
                </a:cubicBezTo>
                <a:cubicBezTo>
                  <a:pt x="43" y="154"/>
                  <a:pt x="43" y="154"/>
                  <a:pt x="43" y="154"/>
                </a:cubicBezTo>
                <a:moveTo>
                  <a:pt x="110" y="92"/>
                </a:moveTo>
                <a:cubicBezTo>
                  <a:pt x="110" y="79"/>
                  <a:pt x="110" y="79"/>
                  <a:pt x="110" y="79"/>
                </a:cubicBezTo>
                <a:cubicBezTo>
                  <a:pt x="94" y="72"/>
                  <a:pt x="94" y="72"/>
                  <a:pt x="94" y="72"/>
                </a:cubicBezTo>
                <a:cubicBezTo>
                  <a:pt x="94" y="70"/>
                  <a:pt x="93" y="69"/>
                  <a:pt x="92" y="67"/>
                </a:cubicBezTo>
                <a:cubicBezTo>
                  <a:pt x="99" y="51"/>
                  <a:pt x="99" y="51"/>
                  <a:pt x="99" y="51"/>
                </a:cubicBezTo>
                <a:cubicBezTo>
                  <a:pt x="89" y="42"/>
                  <a:pt x="89" y="42"/>
                  <a:pt x="89" y="42"/>
                </a:cubicBezTo>
                <a:cubicBezTo>
                  <a:pt x="74" y="48"/>
                  <a:pt x="74" y="48"/>
                  <a:pt x="74" y="48"/>
                </a:cubicBezTo>
                <a:cubicBezTo>
                  <a:pt x="72" y="47"/>
                  <a:pt x="70" y="47"/>
                  <a:pt x="68" y="46"/>
                </a:cubicBezTo>
                <a:cubicBezTo>
                  <a:pt x="62" y="30"/>
                  <a:pt x="62" y="30"/>
                  <a:pt x="62" y="30"/>
                </a:cubicBezTo>
                <a:cubicBezTo>
                  <a:pt x="48" y="30"/>
                  <a:pt x="48" y="30"/>
                  <a:pt x="48" y="30"/>
                </a:cubicBezTo>
                <a:cubicBezTo>
                  <a:pt x="42" y="46"/>
                  <a:pt x="42" y="46"/>
                  <a:pt x="42" y="46"/>
                </a:cubicBezTo>
                <a:cubicBezTo>
                  <a:pt x="40" y="47"/>
                  <a:pt x="38" y="47"/>
                  <a:pt x="36" y="48"/>
                </a:cubicBezTo>
                <a:cubicBezTo>
                  <a:pt x="21" y="42"/>
                  <a:pt x="21" y="42"/>
                  <a:pt x="21" y="42"/>
                </a:cubicBezTo>
                <a:cubicBezTo>
                  <a:pt x="11" y="51"/>
                  <a:pt x="11" y="51"/>
                  <a:pt x="11" y="51"/>
                </a:cubicBezTo>
                <a:cubicBezTo>
                  <a:pt x="18" y="67"/>
                  <a:pt x="18" y="67"/>
                  <a:pt x="18" y="67"/>
                </a:cubicBezTo>
                <a:cubicBezTo>
                  <a:pt x="17" y="69"/>
                  <a:pt x="16" y="70"/>
                  <a:pt x="16" y="72"/>
                </a:cubicBezTo>
                <a:cubicBezTo>
                  <a:pt x="0" y="79"/>
                  <a:pt x="0" y="79"/>
                  <a:pt x="0" y="79"/>
                </a:cubicBezTo>
                <a:cubicBezTo>
                  <a:pt x="0" y="92"/>
                  <a:pt x="0" y="92"/>
                  <a:pt x="0" y="92"/>
                </a:cubicBezTo>
                <a:cubicBezTo>
                  <a:pt x="16" y="99"/>
                  <a:pt x="16" y="99"/>
                  <a:pt x="16" y="99"/>
                </a:cubicBezTo>
                <a:cubicBezTo>
                  <a:pt x="16" y="100"/>
                  <a:pt x="17" y="102"/>
                  <a:pt x="18" y="104"/>
                </a:cubicBezTo>
                <a:cubicBezTo>
                  <a:pt x="11" y="120"/>
                  <a:pt x="11" y="120"/>
                  <a:pt x="11" y="120"/>
                </a:cubicBezTo>
                <a:cubicBezTo>
                  <a:pt x="21" y="129"/>
                  <a:pt x="21" y="129"/>
                  <a:pt x="21" y="129"/>
                </a:cubicBezTo>
                <a:cubicBezTo>
                  <a:pt x="36" y="123"/>
                  <a:pt x="36" y="123"/>
                  <a:pt x="36" y="123"/>
                </a:cubicBezTo>
                <a:cubicBezTo>
                  <a:pt x="38" y="123"/>
                  <a:pt x="40" y="124"/>
                  <a:pt x="42" y="125"/>
                </a:cubicBezTo>
                <a:cubicBezTo>
                  <a:pt x="48" y="141"/>
                  <a:pt x="48" y="141"/>
                  <a:pt x="48" y="141"/>
                </a:cubicBezTo>
                <a:cubicBezTo>
                  <a:pt x="62" y="141"/>
                  <a:pt x="62" y="141"/>
                  <a:pt x="62" y="141"/>
                </a:cubicBezTo>
                <a:cubicBezTo>
                  <a:pt x="68" y="125"/>
                  <a:pt x="68" y="125"/>
                  <a:pt x="68" y="125"/>
                </a:cubicBezTo>
                <a:cubicBezTo>
                  <a:pt x="70" y="124"/>
                  <a:pt x="72" y="123"/>
                  <a:pt x="74" y="123"/>
                </a:cubicBezTo>
                <a:cubicBezTo>
                  <a:pt x="89" y="129"/>
                  <a:pt x="89" y="129"/>
                  <a:pt x="89" y="129"/>
                </a:cubicBezTo>
                <a:cubicBezTo>
                  <a:pt x="99" y="120"/>
                  <a:pt x="99" y="120"/>
                  <a:pt x="99" y="120"/>
                </a:cubicBezTo>
                <a:cubicBezTo>
                  <a:pt x="92" y="104"/>
                  <a:pt x="92" y="104"/>
                  <a:pt x="92" y="104"/>
                </a:cubicBezTo>
                <a:cubicBezTo>
                  <a:pt x="93" y="102"/>
                  <a:pt x="94" y="100"/>
                  <a:pt x="94" y="99"/>
                </a:cubicBezTo>
                <a:lnTo>
                  <a:pt x="110" y="92"/>
                </a:lnTo>
                <a:close/>
                <a:moveTo>
                  <a:pt x="55" y="62"/>
                </a:moveTo>
                <a:cubicBezTo>
                  <a:pt x="42" y="62"/>
                  <a:pt x="32" y="73"/>
                  <a:pt x="32" y="85"/>
                </a:cubicBezTo>
                <a:cubicBezTo>
                  <a:pt x="32" y="98"/>
                  <a:pt x="42" y="109"/>
                  <a:pt x="55" y="109"/>
                </a:cubicBezTo>
                <a:cubicBezTo>
                  <a:pt x="68" y="109"/>
                  <a:pt x="78" y="98"/>
                  <a:pt x="78" y="85"/>
                </a:cubicBezTo>
                <a:cubicBezTo>
                  <a:pt x="78" y="73"/>
                  <a:pt x="68" y="62"/>
                  <a:pt x="55" y="62"/>
                </a:cubicBezTo>
                <a:close/>
                <a:moveTo>
                  <a:pt x="143" y="176"/>
                </a:moveTo>
                <a:cubicBezTo>
                  <a:pt x="131" y="176"/>
                  <a:pt x="131" y="176"/>
                  <a:pt x="131" y="176"/>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1" name="Freeform 21"/>
          <p:cNvSpPr>
            <a:spLocks noEditPoints="1"/>
          </p:cNvSpPr>
          <p:nvPr/>
        </p:nvSpPr>
        <p:spPr bwMode="auto">
          <a:xfrm>
            <a:off x="4274344" y="3159465"/>
            <a:ext cx="594122" cy="475060"/>
          </a:xfrm>
          <a:custGeom>
            <a:avLst/>
            <a:gdLst>
              <a:gd name="T0" fmla="*/ 208 w 208"/>
              <a:gd name="T1" fmla="*/ 166 h 166"/>
              <a:gd name="T2" fmla="*/ 0 w 208"/>
              <a:gd name="T3" fmla="*/ 166 h 166"/>
              <a:gd name="T4" fmla="*/ 50 w 208"/>
              <a:gd name="T5" fmla="*/ 122 h 166"/>
              <a:gd name="T6" fmla="*/ 22 w 208"/>
              <a:gd name="T7" fmla="*/ 122 h 166"/>
              <a:gd name="T8" fmla="*/ 22 w 208"/>
              <a:gd name="T9" fmla="*/ 166 h 166"/>
              <a:gd name="T10" fmla="*/ 50 w 208"/>
              <a:gd name="T11" fmla="*/ 166 h 166"/>
              <a:gd name="T12" fmla="*/ 50 w 208"/>
              <a:gd name="T13" fmla="*/ 122 h 166"/>
              <a:gd name="T14" fmla="*/ 95 w 208"/>
              <a:gd name="T15" fmla="*/ 77 h 166"/>
              <a:gd name="T16" fmla="*/ 67 w 208"/>
              <a:gd name="T17" fmla="*/ 77 h 166"/>
              <a:gd name="T18" fmla="*/ 67 w 208"/>
              <a:gd name="T19" fmla="*/ 166 h 166"/>
              <a:gd name="T20" fmla="*/ 95 w 208"/>
              <a:gd name="T21" fmla="*/ 166 h 166"/>
              <a:gd name="T22" fmla="*/ 95 w 208"/>
              <a:gd name="T23" fmla="*/ 77 h 166"/>
              <a:gd name="T24" fmla="*/ 140 w 208"/>
              <a:gd name="T25" fmla="*/ 96 h 166"/>
              <a:gd name="T26" fmla="*/ 112 w 208"/>
              <a:gd name="T27" fmla="*/ 96 h 166"/>
              <a:gd name="T28" fmla="*/ 112 w 208"/>
              <a:gd name="T29" fmla="*/ 166 h 166"/>
              <a:gd name="T30" fmla="*/ 140 w 208"/>
              <a:gd name="T31" fmla="*/ 166 h 166"/>
              <a:gd name="T32" fmla="*/ 140 w 208"/>
              <a:gd name="T33" fmla="*/ 96 h 166"/>
              <a:gd name="T34" fmla="*/ 185 w 208"/>
              <a:gd name="T35" fmla="*/ 51 h 166"/>
              <a:gd name="T36" fmla="*/ 157 w 208"/>
              <a:gd name="T37" fmla="*/ 51 h 166"/>
              <a:gd name="T38" fmla="*/ 157 w 208"/>
              <a:gd name="T39" fmla="*/ 166 h 166"/>
              <a:gd name="T40" fmla="*/ 185 w 208"/>
              <a:gd name="T41" fmla="*/ 166 h 166"/>
              <a:gd name="T42" fmla="*/ 185 w 208"/>
              <a:gd name="T43" fmla="*/ 51 h 166"/>
              <a:gd name="T44" fmla="*/ 36 w 208"/>
              <a:gd name="T45" fmla="*/ 72 h 166"/>
              <a:gd name="T46" fmla="*/ 28 w 208"/>
              <a:gd name="T47" fmla="*/ 80 h 166"/>
              <a:gd name="T48" fmla="*/ 36 w 208"/>
              <a:gd name="T49" fmla="*/ 89 h 166"/>
              <a:gd name="T50" fmla="*/ 44 w 208"/>
              <a:gd name="T51" fmla="*/ 80 h 166"/>
              <a:gd name="T52" fmla="*/ 36 w 208"/>
              <a:gd name="T53" fmla="*/ 72 h 166"/>
              <a:gd name="T54" fmla="*/ 81 w 208"/>
              <a:gd name="T55" fmla="*/ 29 h 166"/>
              <a:gd name="T56" fmla="*/ 73 w 208"/>
              <a:gd name="T57" fmla="*/ 38 h 166"/>
              <a:gd name="T58" fmla="*/ 81 w 208"/>
              <a:gd name="T59" fmla="*/ 46 h 166"/>
              <a:gd name="T60" fmla="*/ 89 w 208"/>
              <a:gd name="T61" fmla="*/ 38 h 166"/>
              <a:gd name="T62" fmla="*/ 81 w 208"/>
              <a:gd name="T63" fmla="*/ 29 h 166"/>
              <a:gd name="T64" fmla="*/ 126 w 208"/>
              <a:gd name="T65" fmla="*/ 51 h 166"/>
              <a:gd name="T66" fmla="*/ 118 w 208"/>
              <a:gd name="T67" fmla="*/ 59 h 166"/>
              <a:gd name="T68" fmla="*/ 126 w 208"/>
              <a:gd name="T69" fmla="*/ 67 h 166"/>
              <a:gd name="T70" fmla="*/ 134 w 208"/>
              <a:gd name="T71" fmla="*/ 59 h 166"/>
              <a:gd name="T72" fmla="*/ 126 w 208"/>
              <a:gd name="T73" fmla="*/ 51 h 166"/>
              <a:gd name="T74" fmla="*/ 171 w 208"/>
              <a:gd name="T75" fmla="*/ 0 h 166"/>
              <a:gd name="T76" fmla="*/ 163 w 208"/>
              <a:gd name="T77" fmla="*/ 8 h 166"/>
              <a:gd name="T78" fmla="*/ 171 w 208"/>
              <a:gd name="T79" fmla="*/ 16 h 166"/>
              <a:gd name="T80" fmla="*/ 179 w 208"/>
              <a:gd name="T81" fmla="*/ 8 h 166"/>
              <a:gd name="T82" fmla="*/ 171 w 208"/>
              <a:gd name="T83" fmla="*/ 0 h 166"/>
              <a:gd name="T84" fmla="*/ 131 w 208"/>
              <a:gd name="T85" fmla="*/ 53 h 166"/>
              <a:gd name="T86" fmla="*/ 166 w 208"/>
              <a:gd name="T87" fmla="*/ 14 h 166"/>
              <a:gd name="T88" fmla="*/ 89 w 208"/>
              <a:gd name="T89" fmla="*/ 41 h 166"/>
              <a:gd name="T90" fmla="*/ 119 w 208"/>
              <a:gd name="T91" fmla="*/ 56 h 166"/>
              <a:gd name="T92" fmla="*/ 75 w 208"/>
              <a:gd name="T93" fmla="*/ 43 h 166"/>
              <a:gd name="T94" fmla="*/ 42 w 208"/>
              <a:gd name="T95" fmla="*/ 7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8" h="166">
                <a:moveTo>
                  <a:pt x="208" y="166"/>
                </a:moveTo>
                <a:cubicBezTo>
                  <a:pt x="0" y="166"/>
                  <a:pt x="0" y="166"/>
                  <a:pt x="0" y="166"/>
                </a:cubicBezTo>
                <a:moveTo>
                  <a:pt x="50" y="122"/>
                </a:moveTo>
                <a:cubicBezTo>
                  <a:pt x="22" y="122"/>
                  <a:pt x="22" y="122"/>
                  <a:pt x="22" y="122"/>
                </a:cubicBezTo>
                <a:cubicBezTo>
                  <a:pt x="22" y="166"/>
                  <a:pt x="22" y="166"/>
                  <a:pt x="22" y="166"/>
                </a:cubicBezTo>
                <a:cubicBezTo>
                  <a:pt x="50" y="166"/>
                  <a:pt x="50" y="166"/>
                  <a:pt x="50" y="166"/>
                </a:cubicBezTo>
                <a:lnTo>
                  <a:pt x="50" y="122"/>
                </a:lnTo>
                <a:close/>
                <a:moveTo>
                  <a:pt x="95" y="77"/>
                </a:moveTo>
                <a:cubicBezTo>
                  <a:pt x="67" y="77"/>
                  <a:pt x="67" y="77"/>
                  <a:pt x="67" y="77"/>
                </a:cubicBezTo>
                <a:cubicBezTo>
                  <a:pt x="67" y="166"/>
                  <a:pt x="67" y="166"/>
                  <a:pt x="67" y="166"/>
                </a:cubicBezTo>
                <a:cubicBezTo>
                  <a:pt x="95" y="166"/>
                  <a:pt x="95" y="166"/>
                  <a:pt x="95" y="166"/>
                </a:cubicBezTo>
                <a:lnTo>
                  <a:pt x="95" y="77"/>
                </a:lnTo>
                <a:close/>
                <a:moveTo>
                  <a:pt x="140" y="96"/>
                </a:moveTo>
                <a:cubicBezTo>
                  <a:pt x="112" y="96"/>
                  <a:pt x="112" y="96"/>
                  <a:pt x="112" y="96"/>
                </a:cubicBezTo>
                <a:cubicBezTo>
                  <a:pt x="112" y="166"/>
                  <a:pt x="112" y="166"/>
                  <a:pt x="112" y="166"/>
                </a:cubicBezTo>
                <a:cubicBezTo>
                  <a:pt x="140" y="166"/>
                  <a:pt x="140" y="166"/>
                  <a:pt x="140" y="166"/>
                </a:cubicBezTo>
                <a:lnTo>
                  <a:pt x="140" y="96"/>
                </a:lnTo>
                <a:close/>
                <a:moveTo>
                  <a:pt x="185" y="51"/>
                </a:moveTo>
                <a:cubicBezTo>
                  <a:pt x="157" y="51"/>
                  <a:pt x="157" y="51"/>
                  <a:pt x="157" y="51"/>
                </a:cubicBezTo>
                <a:cubicBezTo>
                  <a:pt x="157" y="166"/>
                  <a:pt x="157" y="166"/>
                  <a:pt x="157" y="166"/>
                </a:cubicBezTo>
                <a:cubicBezTo>
                  <a:pt x="185" y="166"/>
                  <a:pt x="185" y="166"/>
                  <a:pt x="185" y="166"/>
                </a:cubicBezTo>
                <a:lnTo>
                  <a:pt x="185" y="51"/>
                </a:lnTo>
                <a:close/>
                <a:moveTo>
                  <a:pt x="36" y="72"/>
                </a:moveTo>
                <a:cubicBezTo>
                  <a:pt x="32" y="72"/>
                  <a:pt x="28" y="76"/>
                  <a:pt x="28" y="80"/>
                </a:cubicBezTo>
                <a:cubicBezTo>
                  <a:pt x="28" y="85"/>
                  <a:pt x="32" y="89"/>
                  <a:pt x="36" y="89"/>
                </a:cubicBezTo>
                <a:cubicBezTo>
                  <a:pt x="41" y="89"/>
                  <a:pt x="44" y="85"/>
                  <a:pt x="44" y="80"/>
                </a:cubicBezTo>
                <a:cubicBezTo>
                  <a:pt x="44" y="76"/>
                  <a:pt x="41" y="72"/>
                  <a:pt x="36" y="72"/>
                </a:cubicBezTo>
                <a:close/>
                <a:moveTo>
                  <a:pt x="81" y="29"/>
                </a:moveTo>
                <a:cubicBezTo>
                  <a:pt x="77" y="29"/>
                  <a:pt x="73" y="33"/>
                  <a:pt x="73" y="38"/>
                </a:cubicBezTo>
                <a:cubicBezTo>
                  <a:pt x="73" y="42"/>
                  <a:pt x="77" y="46"/>
                  <a:pt x="81" y="46"/>
                </a:cubicBezTo>
                <a:cubicBezTo>
                  <a:pt x="86" y="46"/>
                  <a:pt x="89" y="42"/>
                  <a:pt x="89" y="38"/>
                </a:cubicBezTo>
                <a:cubicBezTo>
                  <a:pt x="89" y="33"/>
                  <a:pt x="86" y="29"/>
                  <a:pt x="81" y="29"/>
                </a:cubicBezTo>
                <a:close/>
                <a:moveTo>
                  <a:pt x="126" y="51"/>
                </a:moveTo>
                <a:cubicBezTo>
                  <a:pt x="122" y="51"/>
                  <a:pt x="118" y="55"/>
                  <a:pt x="118" y="59"/>
                </a:cubicBezTo>
                <a:cubicBezTo>
                  <a:pt x="118" y="64"/>
                  <a:pt x="122" y="67"/>
                  <a:pt x="126" y="67"/>
                </a:cubicBezTo>
                <a:cubicBezTo>
                  <a:pt x="131" y="67"/>
                  <a:pt x="134" y="64"/>
                  <a:pt x="134" y="59"/>
                </a:cubicBezTo>
                <a:cubicBezTo>
                  <a:pt x="134" y="55"/>
                  <a:pt x="131" y="51"/>
                  <a:pt x="126" y="51"/>
                </a:cubicBezTo>
                <a:close/>
                <a:moveTo>
                  <a:pt x="171" y="0"/>
                </a:moveTo>
                <a:cubicBezTo>
                  <a:pt x="166" y="0"/>
                  <a:pt x="163" y="3"/>
                  <a:pt x="163" y="8"/>
                </a:cubicBezTo>
                <a:cubicBezTo>
                  <a:pt x="163" y="12"/>
                  <a:pt x="166" y="16"/>
                  <a:pt x="171" y="16"/>
                </a:cubicBezTo>
                <a:cubicBezTo>
                  <a:pt x="176" y="16"/>
                  <a:pt x="179" y="12"/>
                  <a:pt x="179" y="8"/>
                </a:cubicBezTo>
                <a:cubicBezTo>
                  <a:pt x="179" y="3"/>
                  <a:pt x="176" y="0"/>
                  <a:pt x="171" y="0"/>
                </a:cubicBezTo>
                <a:close/>
                <a:moveTo>
                  <a:pt x="131" y="53"/>
                </a:moveTo>
                <a:cubicBezTo>
                  <a:pt x="166" y="14"/>
                  <a:pt x="166" y="14"/>
                  <a:pt x="166" y="14"/>
                </a:cubicBezTo>
                <a:moveTo>
                  <a:pt x="89" y="41"/>
                </a:moveTo>
                <a:cubicBezTo>
                  <a:pt x="119" y="56"/>
                  <a:pt x="119" y="56"/>
                  <a:pt x="119" y="56"/>
                </a:cubicBezTo>
                <a:moveTo>
                  <a:pt x="75" y="43"/>
                </a:moveTo>
                <a:cubicBezTo>
                  <a:pt x="42" y="75"/>
                  <a:pt x="42" y="75"/>
                  <a:pt x="42" y="75"/>
                </a:cubicBezTo>
              </a:path>
            </a:pathLst>
          </a:cu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050"/>
          </a:p>
        </p:txBody>
      </p:sp>
      <p:sp>
        <p:nvSpPr>
          <p:cNvPr id="22" name="Rectangle 22"/>
          <p:cNvSpPr>
            <a:spLocks noChangeArrowheads="1"/>
          </p:cNvSpPr>
          <p:nvPr/>
        </p:nvSpPr>
        <p:spPr bwMode="auto">
          <a:xfrm>
            <a:off x="4109574" y="954087"/>
            <a:ext cx="99867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buClrTx/>
            </a:pPr>
            <a:r>
              <a:rPr lang="pt-BR" altLang="ru-RU" sz="1650" b="1" dirty="0">
                <a:latin typeface="Open Sans" panose="020B0606030504020204" pitchFamily="34" charset="0"/>
              </a:rPr>
              <a:t>LC 123/06</a:t>
            </a:r>
          </a:p>
          <a:p>
            <a:pPr algn="ctr" defTabSz="685800">
              <a:buClrTx/>
            </a:pPr>
            <a:r>
              <a:rPr lang="pt-BR" altLang="ru-RU" sz="1650" b="1" dirty="0">
                <a:latin typeface="Open Sans" panose="020B0606030504020204" pitchFamily="34" charset="0"/>
              </a:rPr>
              <a:t>Art. 3° </a:t>
            </a:r>
            <a:endParaRPr lang="ru-RU" altLang="ru-RU" sz="1350" dirty="0"/>
          </a:p>
        </p:txBody>
      </p:sp>
      <p:sp>
        <p:nvSpPr>
          <p:cNvPr id="2" name="CaixaDeTexto 1">
            <a:extLst>
              <a:ext uri="{FF2B5EF4-FFF2-40B4-BE49-F238E27FC236}">
                <a16:creationId xmlns:a16="http://schemas.microsoft.com/office/drawing/2014/main" id="{48744CD1-6E23-4504-434E-C806391E30CA}"/>
              </a:ext>
            </a:extLst>
          </p:cNvPr>
          <p:cNvSpPr txBox="1"/>
          <p:nvPr/>
        </p:nvSpPr>
        <p:spPr>
          <a:xfrm>
            <a:off x="1223520" y="155492"/>
            <a:ext cx="6770777" cy="323165"/>
          </a:xfrm>
          <a:prstGeom prst="rect">
            <a:avLst/>
          </a:prstGeom>
          <a:noFill/>
        </p:spPr>
        <p:txBody>
          <a:bodyPr wrap="square">
            <a:spAutoFit/>
          </a:bodyPr>
          <a:lstStyle/>
          <a:p>
            <a:r>
              <a:rPr lang="pt-BR" sz="1500" b="1" dirty="0">
                <a:latin typeface="Arial Black" panose="020B0A04020102020204" pitchFamily="34" charset="0"/>
              </a:rPr>
              <a:t>LEI COMPLEMENTAR Nº 123, DE 14 DE DEZEMBRO DE 2006</a:t>
            </a:r>
            <a:endParaRPr lang="pt-BR" sz="1500" dirty="0">
              <a:latin typeface="Arial Black" panose="020B0A04020102020204" pitchFamily="34" charset="0"/>
            </a:endParaRPr>
          </a:p>
        </p:txBody>
      </p:sp>
      <p:sp>
        <p:nvSpPr>
          <p:cNvPr id="4" name="CaixaDeTexto 3">
            <a:extLst>
              <a:ext uri="{FF2B5EF4-FFF2-40B4-BE49-F238E27FC236}">
                <a16:creationId xmlns:a16="http://schemas.microsoft.com/office/drawing/2014/main" id="{BBA810C6-F37B-3586-A8B5-44E3C1728869}"/>
              </a:ext>
            </a:extLst>
          </p:cNvPr>
          <p:cNvSpPr txBox="1"/>
          <p:nvPr/>
        </p:nvSpPr>
        <p:spPr>
          <a:xfrm>
            <a:off x="371936" y="3028974"/>
            <a:ext cx="3842417" cy="888705"/>
          </a:xfrm>
          <a:prstGeom prst="rect">
            <a:avLst/>
          </a:prstGeom>
          <a:noFill/>
        </p:spPr>
        <p:txBody>
          <a:bodyPr wrap="square">
            <a:spAutoFit/>
          </a:bodyPr>
          <a:lstStyle/>
          <a:p>
            <a:pPr algn="ctr"/>
            <a:r>
              <a:rPr lang="pt-BR" sz="1650" dirty="0">
                <a:latin typeface="Aharoni" panose="02010803020104030203" pitchFamily="2" charset="-79"/>
                <a:cs typeface="Aharoni" panose="02010803020104030203" pitchFamily="2" charset="-79"/>
              </a:rPr>
              <a:t>I - no caso da </a:t>
            </a:r>
            <a:r>
              <a:rPr lang="pt-BR" sz="1650" b="1" dirty="0">
                <a:solidFill>
                  <a:srgbClr val="FF0000"/>
                </a:solidFill>
                <a:latin typeface="Aharoni" panose="02010803020104030203" pitchFamily="2" charset="-79"/>
                <a:cs typeface="Aharoni" panose="02010803020104030203" pitchFamily="2" charset="-79"/>
              </a:rPr>
              <a:t>ME</a:t>
            </a:r>
            <a:r>
              <a:rPr lang="pt-BR" sz="1650" dirty="0">
                <a:latin typeface="Aharoni" panose="02010803020104030203" pitchFamily="2" charset="-79"/>
                <a:cs typeface="Aharoni" panose="02010803020104030203" pitchFamily="2" charset="-79"/>
              </a:rPr>
              <a:t>, aufira, em </a:t>
            </a:r>
            <a:r>
              <a:rPr lang="pt-BR" sz="1650" dirty="0">
                <a:solidFill>
                  <a:srgbClr val="FF0000"/>
                </a:solidFill>
                <a:latin typeface="Aharoni" panose="02010803020104030203" pitchFamily="2" charset="-79"/>
                <a:cs typeface="Aharoni" panose="02010803020104030203" pitchFamily="2" charset="-79"/>
              </a:rPr>
              <a:t>CADA ANO-CALENDÁRIO</a:t>
            </a:r>
            <a:r>
              <a:rPr lang="pt-BR" sz="1650" dirty="0">
                <a:latin typeface="Aharoni" panose="02010803020104030203" pitchFamily="2" charset="-79"/>
                <a:cs typeface="Aharoni" panose="02010803020104030203" pitchFamily="2" charset="-79"/>
              </a:rPr>
              <a:t>, receita bruta igual ou inferior a </a:t>
            </a:r>
            <a:r>
              <a:rPr lang="pt-BR" sz="1875" b="1" dirty="0">
                <a:solidFill>
                  <a:srgbClr val="FF0000"/>
                </a:solidFill>
                <a:latin typeface="Aharoni" panose="02010803020104030203" pitchFamily="2" charset="-79"/>
                <a:cs typeface="Aharoni" panose="02010803020104030203" pitchFamily="2" charset="-79"/>
              </a:rPr>
              <a:t>R$ 360.000,00</a:t>
            </a:r>
            <a:r>
              <a:rPr lang="pt-BR" sz="1650" dirty="0">
                <a:latin typeface="Aharoni" panose="02010803020104030203" pitchFamily="2" charset="-79"/>
                <a:cs typeface="Aharoni" panose="02010803020104030203" pitchFamily="2" charset="-79"/>
              </a:rPr>
              <a:t>...;</a:t>
            </a:r>
          </a:p>
        </p:txBody>
      </p:sp>
      <p:sp>
        <p:nvSpPr>
          <p:cNvPr id="5" name="CaixaDeTexto 4">
            <a:extLst>
              <a:ext uri="{FF2B5EF4-FFF2-40B4-BE49-F238E27FC236}">
                <a16:creationId xmlns:a16="http://schemas.microsoft.com/office/drawing/2014/main" id="{9D9211F1-8827-E7C5-B59D-B8C8CD1D407A}"/>
              </a:ext>
            </a:extLst>
          </p:cNvPr>
          <p:cNvSpPr txBox="1"/>
          <p:nvPr/>
        </p:nvSpPr>
        <p:spPr>
          <a:xfrm>
            <a:off x="4874611" y="2884703"/>
            <a:ext cx="4026310" cy="1177245"/>
          </a:xfrm>
          <a:prstGeom prst="rect">
            <a:avLst/>
          </a:prstGeom>
          <a:noFill/>
        </p:spPr>
        <p:txBody>
          <a:bodyPr wrap="square">
            <a:spAutoFit/>
          </a:bodyPr>
          <a:lstStyle/>
          <a:p>
            <a:pPr algn="ctr"/>
            <a:r>
              <a:rPr lang="pt-BR" sz="1650" dirty="0">
                <a:latin typeface="Aharoni" panose="02010803020104030203" pitchFamily="2" charset="-79"/>
                <a:cs typeface="Aharoni" panose="02010803020104030203" pitchFamily="2" charset="-79"/>
              </a:rPr>
              <a:t>II</a:t>
            </a:r>
            <a:r>
              <a:rPr lang="pt-BR" sz="1650" spc="154" dirty="0">
                <a:latin typeface="Aharoni" panose="02010803020104030203" pitchFamily="2" charset="-79"/>
                <a:cs typeface="Aharoni" panose="02010803020104030203" pitchFamily="2" charset="-79"/>
              </a:rPr>
              <a:t>  </a:t>
            </a:r>
            <a:r>
              <a:rPr lang="pt-BR" sz="1650" dirty="0">
                <a:latin typeface="Aharoni" panose="02010803020104030203" pitchFamily="2" charset="-79"/>
                <a:cs typeface="Aharoni" panose="02010803020104030203" pitchFamily="2" charset="-79"/>
              </a:rPr>
              <a:t>no</a:t>
            </a:r>
            <a:r>
              <a:rPr lang="pt-BR" sz="1650" spc="150" dirty="0">
                <a:latin typeface="Aharoni" panose="02010803020104030203" pitchFamily="2" charset="-79"/>
                <a:cs typeface="Aharoni" panose="02010803020104030203" pitchFamily="2" charset="-79"/>
              </a:rPr>
              <a:t> </a:t>
            </a:r>
            <a:r>
              <a:rPr lang="pt-BR" sz="1650" dirty="0">
                <a:latin typeface="Aharoni" panose="02010803020104030203" pitchFamily="2" charset="-79"/>
                <a:cs typeface="Aharoni" panose="02010803020104030203" pitchFamily="2" charset="-79"/>
              </a:rPr>
              <a:t>caso</a:t>
            </a:r>
            <a:r>
              <a:rPr lang="pt-BR" sz="1650" spc="143" dirty="0">
                <a:latin typeface="Aharoni" panose="02010803020104030203" pitchFamily="2" charset="-79"/>
                <a:cs typeface="Aharoni" panose="02010803020104030203" pitchFamily="2" charset="-79"/>
              </a:rPr>
              <a:t> </a:t>
            </a:r>
            <a:r>
              <a:rPr lang="pt-BR" sz="1650" spc="8" dirty="0">
                <a:latin typeface="Aharoni" panose="02010803020104030203" pitchFamily="2" charset="-79"/>
                <a:cs typeface="Aharoni" panose="02010803020104030203" pitchFamily="2" charset="-79"/>
              </a:rPr>
              <a:t>d</a:t>
            </a:r>
            <a:r>
              <a:rPr lang="pt-BR" sz="1650" dirty="0">
                <a:latin typeface="Aharoni" panose="02010803020104030203" pitchFamily="2" charset="-79"/>
                <a:cs typeface="Aharoni" panose="02010803020104030203" pitchFamily="2" charset="-79"/>
              </a:rPr>
              <a:t>e</a:t>
            </a:r>
            <a:r>
              <a:rPr lang="pt-BR" sz="1650" spc="154" dirty="0">
                <a:latin typeface="Aharoni" panose="02010803020104030203" pitchFamily="2" charset="-79"/>
                <a:cs typeface="Aharoni" panose="02010803020104030203" pitchFamily="2" charset="-79"/>
              </a:rPr>
              <a:t> </a:t>
            </a:r>
            <a:r>
              <a:rPr lang="pt-BR" sz="1650" spc="8" dirty="0">
                <a:solidFill>
                  <a:srgbClr val="FF0000"/>
                </a:solidFill>
                <a:latin typeface="Aharoni" panose="02010803020104030203" pitchFamily="2" charset="-79"/>
                <a:cs typeface="Aharoni" panose="02010803020104030203" pitchFamily="2" charset="-79"/>
              </a:rPr>
              <a:t>EPP</a:t>
            </a:r>
            <a:r>
              <a:rPr lang="pt-BR" sz="1650" dirty="0">
                <a:latin typeface="Aharoni" panose="02010803020104030203" pitchFamily="2" charset="-79"/>
                <a:cs typeface="Aharoni" panose="02010803020104030203" pitchFamily="2" charset="-79"/>
              </a:rPr>
              <a:t>,</a:t>
            </a:r>
            <a:r>
              <a:rPr lang="pt-BR" sz="1650" spc="146" dirty="0">
                <a:latin typeface="Aharoni" panose="02010803020104030203" pitchFamily="2" charset="-79"/>
                <a:cs typeface="Aharoni" panose="02010803020104030203" pitchFamily="2" charset="-79"/>
              </a:rPr>
              <a:t> </a:t>
            </a:r>
            <a:r>
              <a:rPr lang="pt-BR" sz="1650" dirty="0">
                <a:latin typeface="Aharoni" panose="02010803020104030203" pitchFamily="2" charset="-79"/>
                <a:cs typeface="Aharoni" panose="02010803020104030203" pitchFamily="2" charset="-79"/>
              </a:rPr>
              <a:t>au</a:t>
            </a:r>
            <a:r>
              <a:rPr lang="pt-BR" sz="1650" spc="8" dirty="0">
                <a:latin typeface="Aharoni" panose="02010803020104030203" pitchFamily="2" charset="-79"/>
                <a:cs typeface="Aharoni" panose="02010803020104030203" pitchFamily="2" charset="-79"/>
              </a:rPr>
              <a:t>f</a:t>
            </a:r>
            <a:r>
              <a:rPr lang="pt-BR" sz="1650" dirty="0">
                <a:latin typeface="Aharoni" panose="02010803020104030203" pitchFamily="2" charset="-79"/>
                <a:cs typeface="Aharoni" panose="02010803020104030203" pitchFamily="2" charset="-79"/>
              </a:rPr>
              <a:t>ira,</a:t>
            </a:r>
            <a:r>
              <a:rPr lang="pt-BR" sz="1650" spc="135" dirty="0">
                <a:latin typeface="Aharoni" panose="02010803020104030203" pitchFamily="2" charset="-79"/>
                <a:cs typeface="Aharoni" panose="02010803020104030203" pitchFamily="2" charset="-79"/>
              </a:rPr>
              <a:t> </a:t>
            </a:r>
            <a:r>
              <a:rPr lang="pt-BR" sz="1650" dirty="0">
                <a:latin typeface="Aharoni" panose="02010803020104030203" pitchFamily="2" charset="-79"/>
                <a:cs typeface="Aharoni" panose="02010803020104030203" pitchFamily="2" charset="-79"/>
              </a:rPr>
              <a:t>em</a:t>
            </a:r>
            <a:r>
              <a:rPr lang="pt-BR" sz="1650" spc="139" dirty="0">
                <a:latin typeface="Aharoni" panose="02010803020104030203" pitchFamily="2" charset="-79"/>
                <a:cs typeface="Aharoni" panose="02010803020104030203" pitchFamily="2" charset="-79"/>
              </a:rPr>
              <a:t> </a:t>
            </a:r>
            <a:r>
              <a:rPr lang="pt-BR" sz="1650" spc="19" dirty="0">
                <a:solidFill>
                  <a:srgbClr val="FF0000"/>
                </a:solidFill>
                <a:latin typeface="Aharoni" panose="02010803020104030203" pitchFamily="2" charset="-79"/>
                <a:cs typeface="Aharoni" panose="02010803020104030203" pitchFamily="2" charset="-79"/>
              </a:rPr>
              <a:t>C</a:t>
            </a:r>
            <a:r>
              <a:rPr lang="pt-BR" sz="1650" dirty="0">
                <a:solidFill>
                  <a:srgbClr val="FF0000"/>
                </a:solidFill>
                <a:latin typeface="Aharoni" panose="02010803020104030203" pitchFamily="2" charset="-79"/>
                <a:cs typeface="Aharoni" panose="02010803020104030203" pitchFamily="2" charset="-79"/>
              </a:rPr>
              <a:t>A</a:t>
            </a:r>
            <a:r>
              <a:rPr lang="pt-BR" sz="1650" spc="8" dirty="0">
                <a:solidFill>
                  <a:srgbClr val="FF0000"/>
                </a:solidFill>
                <a:latin typeface="Aharoni" panose="02010803020104030203" pitchFamily="2" charset="-79"/>
                <a:cs typeface="Aharoni" panose="02010803020104030203" pitchFamily="2" charset="-79"/>
              </a:rPr>
              <a:t>D</a:t>
            </a:r>
            <a:r>
              <a:rPr lang="pt-BR" sz="1650" dirty="0">
                <a:solidFill>
                  <a:srgbClr val="FF0000"/>
                </a:solidFill>
                <a:latin typeface="Aharoni" panose="02010803020104030203" pitchFamily="2" charset="-79"/>
                <a:cs typeface="Aharoni" panose="02010803020104030203" pitchFamily="2" charset="-79"/>
              </a:rPr>
              <a:t>A</a:t>
            </a:r>
            <a:r>
              <a:rPr lang="pt-BR" sz="1650" spc="143" dirty="0">
                <a:solidFill>
                  <a:srgbClr val="FF0000"/>
                </a:solidFill>
                <a:latin typeface="Aharoni" panose="02010803020104030203" pitchFamily="2" charset="-79"/>
                <a:cs typeface="Aharoni" panose="02010803020104030203" pitchFamily="2" charset="-79"/>
              </a:rPr>
              <a:t> </a:t>
            </a:r>
            <a:r>
              <a:rPr lang="pt-BR" sz="1650" dirty="0">
                <a:solidFill>
                  <a:srgbClr val="FF0000"/>
                </a:solidFill>
                <a:latin typeface="Aharoni" panose="02010803020104030203" pitchFamily="2" charset="-79"/>
                <a:cs typeface="Aharoni" panose="02010803020104030203" pitchFamily="2" charset="-79"/>
              </a:rPr>
              <a:t>AN</a:t>
            </a:r>
            <a:r>
              <a:rPr lang="pt-BR" sz="1650" spc="4" dirty="0">
                <a:solidFill>
                  <a:srgbClr val="FF0000"/>
                </a:solidFill>
                <a:latin typeface="Aharoni" panose="02010803020104030203" pitchFamily="2" charset="-79"/>
                <a:cs typeface="Aharoni" panose="02010803020104030203" pitchFamily="2" charset="-79"/>
              </a:rPr>
              <a:t>O</a:t>
            </a:r>
            <a:r>
              <a:rPr lang="pt-BR" sz="1650" dirty="0">
                <a:solidFill>
                  <a:srgbClr val="FF0000"/>
                </a:solidFill>
                <a:latin typeface="Aharoni" panose="02010803020104030203" pitchFamily="2" charset="-79"/>
                <a:cs typeface="Aharoni" panose="02010803020104030203" pitchFamily="2" charset="-79"/>
              </a:rPr>
              <a:t>-CALENDÁRIO</a:t>
            </a:r>
            <a:r>
              <a:rPr lang="pt-BR" sz="1650" dirty="0">
                <a:latin typeface="Aharoni" panose="02010803020104030203" pitchFamily="2" charset="-79"/>
                <a:cs typeface="Aharoni" panose="02010803020104030203" pitchFamily="2" charset="-79"/>
              </a:rPr>
              <a:t>, recei</a:t>
            </a:r>
            <a:r>
              <a:rPr lang="pt-BR" sz="1650" spc="8" dirty="0">
                <a:latin typeface="Aharoni" panose="02010803020104030203" pitchFamily="2" charset="-79"/>
                <a:cs typeface="Aharoni" panose="02010803020104030203" pitchFamily="2" charset="-79"/>
              </a:rPr>
              <a:t>t</a:t>
            </a:r>
            <a:r>
              <a:rPr lang="pt-BR" sz="1650" dirty="0">
                <a:latin typeface="Aharoni" panose="02010803020104030203" pitchFamily="2" charset="-79"/>
                <a:cs typeface="Aharoni" panose="02010803020104030203" pitchFamily="2" charset="-79"/>
              </a:rPr>
              <a:t>a bruta superior</a:t>
            </a:r>
            <a:r>
              <a:rPr lang="pt-BR" sz="1650" spc="143" dirty="0">
                <a:latin typeface="Aharoni" panose="02010803020104030203" pitchFamily="2" charset="-79"/>
                <a:cs typeface="Aharoni" panose="02010803020104030203" pitchFamily="2" charset="-79"/>
              </a:rPr>
              <a:t> </a:t>
            </a:r>
            <a:r>
              <a:rPr lang="pt-BR" sz="1650" dirty="0">
                <a:latin typeface="Aharoni" panose="02010803020104030203" pitchFamily="2" charset="-79"/>
                <a:cs typeface="Aharoni" panose="02010803020104030203" pitchFamily="2" charset="-79"/>
              </a:rPr>
              <a:t>a </a:t>
            </a:r>
            <a:r>
              <a:rPr lang="pt-BR" sz="1875" dirty="0">
                <a:solidFill>
                  <a:srgbClr val="FF0000"/>
                </a:solidFill>
                <a:latin typeface="Aharoni" panose="02010803020104030203" pitchFamily="2" charset="-79"/>
                <a:cs typeface="Aharoni" panose="02010803020104030203" pitchFamily="2" charset="-79"/>
              </a:rPr>
              <a:t>R$</a:t>
            </a:r>
            <a:r>
              <a:rPr lang="pt-BR" sz="1875" spc="165" dirty="0">
                <a:solidFill>
                  <a:srgbClr val="FF0000"/>
                </a:solidFill>
                <a:latin typeface="Aharoni" panose="02010803020104030203" pitchFamily="2" charset="-79"/>
                <a:cs typeface="Aharoni" panose="02010803020104030203" pitchFamily="2" charset="-79"/>
              </a:rPr>
              <a:t> </a:t>
            </a:r>
            <a:r>
              <a:rPr lang="pt-BR" sz="1875" spc="8" dirty="0">
                <a:solidFill>
                  <a:srgbClr val="FF0000"/>
                </a:solidFill>
                <a:latin typeface="Aharoni" panose="02010803020104030203" pitchFamily="2" charset="-79"/>
                <a:cs typeface="Aharoni" panose="02010803020104030203" pitchFamily="2" charset="-79"/>
              </a:rPr>
              <a:t>3</a:t>
            </a:r>
            <a:r>
              <a:rPr lang="pt-BR" sz="1875" dirty="0">
                <a:solidFill>
                  <a:srgbClr val="FF0000"/>
                </a:solidFill>
                <a:latin typeface="Aharoni" panose="02010803020104030203" pitchFamily="2" charset="-79"/>
                <a:cs typeface="Aharoni" panose="02010803020104030203" pitchFamily="2" charset="-79"/>
              </a:rPr>
              <a:t>60.000</a:t>
            </a:r>
            <a:r>
              <a:rPr lang="pt-BR" sz="1875" spc="-4" dirty="0">
                <a:solidFill>
                  <a:srgbClr val="FF0000"/>
                </a:solidFill>
                <a:latin typeface="Aharoni" panose="02010803020104030203" pitchFamily="2" charset="-79"/>
                <a:cs typeface="Aharoni" panose="02010803020104030203" pitchFamily="2" charset="-79"/>
              </a:rPr>
              <a:t>,</a:t>
            </a:r>
            <a:r>
              <a:rPr lang="pt-BR" sz="1875" dirty="0">
                <a:solidFill>
                  <a:srgbClr val="FF0000"/>
                </a:solidFill>
                <a:latin typeface="Aharoni" panose="02010803020104030203" pitchFamily="2" charset="-79"/>
                <a:cs typeface="Aharoni" panose="02010803020104030203" pitchFamily="2" charset="-79"/>
              </a:rPr>
              <a:t>00</a:t>
            </a:r>
            <a:r>
              <a:rPr lang="pt-BR" sz="1650" spc="131" dirty="0">
                <a:latin typeface="Aharoni" panose="02010803020104030203" pitchFamily="2" charset="-79"/>
                <a:cs typeface="Aharoni" panose="02010803020104030203" pitchFamily="2" charset="-79"/>
              </a:rPr>
              <a:t>...</a:t>
            </a:r>
            <a:r>
              <a:rPr lang="pt-BR" sz="1650" dirty="0">
                <a:latin typeface="Aharoni" panose="02010803020104030203" pitchFamily="2" charset="-79"/>
                <a:cs typeface="Aharoni" panose="02010803020104030203" pitchFamily="2" charset="-79"/>
              </a:rPr>
              <a:t>e igual</a:t>
            </a:r>
            <a:r>
              <a:rPr lang="pt-BR" sz="1650" spc="15" dirty="0">
                <a:latin typeface="Aharoni" panose="02010803020104030203" pitchFamily="2" charset="-79"/>
                <a:cs typeface="Aharoni" panose="02010803020104030203" pitchFamily="2" charset="-79"/>
              </a:rPr>
              <a:t> </a:t>
            </a:r>
            <a:r>
              <a:rPr lang="pt-BR" sz="1650" dirty="0">
                <a:latin typeface="Aharoni" panose="02010803020104030203" pitchFamily="2" charset="-79"/>
                <a:cs typeface="Aharoni" panose="02010803020104030203" pitchFamily="2" charset="-79"/>
              </a:rPr>
              <a:t>ou</a:t>
            </a:r>
            <a:r>
              <a:rPr lang="pt-BR" sz="1650" spc="23" dirty="0">
                <a:latin typeface="Aharoni" panose="02010803020104030203" pitchFamily="2" charset="-79"/>
                <a:cs typeface="Aharoni" panose="02010803020104030203" pitchFamily="2" charset="-79"/>
              </a:rPr>
              <a:t> </a:t>
            </a:r>
            <a:r>
              <a:rPr lang="pt-BR" sz="1650" dirty="0">
                <a:latin typeface="Aharoni" panose="02010803020104030203" pitchFamily="2" charset="-79"/>
                <a:cs typeface="Aharoni" panose="02010803020104030203" pitchFamily="2" charset="-79"/>
              </a:rPr>
              <a:t>in</a:t>
            </a:r>
            <a:r>
              <a:rPr lang="pt-BR" sz="1650" spc="8" dirty="0">
                <a:latin typeface="Aharoni" panose="02010803020104030203" pitchFamily="2" charset="-79"/>
                <a:cs typeface="Aharoni" panose="02010803020104030203" pitchFamily="2" charset="-79"/>
              </a:rPr>
              <a:t>f</a:t>
            </a:r>
            <a:r>
              <a:rPr lang="pt-BR" sz="1650" dirty="0">
                <a:latin typeface="Aharoni" panose="02010803020104030203" pitchFamily="2" charset="-79"/>
                <a:cs typeface="Aharoni" panose="02010803020104030203" pitchFamily="2" charset="-79"/>
              </a:rPr>
              <a:t>erior</a:t>
            </a:r>
            <a:r>
              <a:rPr lang="pt-BR" sz="1650" spc="4" dirty="0">
                <a:latin typeface="Aharoni" panose="02010803020104030203" pitchFamily="2" charset="-79"/>
                <a:cs typeface="Aharoni" panose="02010803020104030203" pitchFamily="2" charset="-79"/>
              </a:rPr>
              <a:t> </a:t>
            </a:r>
            <a:r>
              <a:rPr lang="pt-BR" sz="1650" dirty="0">
                <a:latin typeface="Aharoni" panose="02010803020104030203" pitchFamily="2" charset="-79"/>
                <a:cs typeface="Aharoni" panose="02010803020104030203" pitchFamily="2" charset="-79"/>
              </a:rPr>
              <a:t>a</a:t>
            </a:r>
            <a:r>
              <a:rPr lang="pt-BR" sz="1650" spc="30" dirty="0">
                <a:latin typeface="Aharoni" panose="02010803020104030203" pitchFamily="2" charset="-79"/>
                <a:cs typeface="Aharoni" panose="02010803020104030203" pitchFamily="2" charset="-79"/>
              </a:rPr>
              <a:t> </a:t>
            </a:r>
            <a:r>
              <a:rPr lang="pt-BR" sz="1875" dirty="0">
                <a:solidFill>
                  <a:srgbClr val="FF0000"/>
                </a:solidFill>
                <a:latin typeface="Aharoni" panose="02010803020104030203" pitchFamily="2" charset="-79"/>
                <a:cs typeface="Aharoni" panose="02010803020104030203" pitchFamily="2" charset="-79"/>
              </a:rPr>
              <a:t>R$</a:t>
            </a:r>
            <a:r>
              <a:rPr lang="pt-BR" sz="1875" spc="23" dirty="0">
                <a:solidFill>
                  <a:srgbClr val="FF0000"/>
                </a:solidFill>
                <a:latin typeface="Aharoni" panose="02010803020104030203" pitchFamily="2" charset="-79"/>
                <a:cs typeface="Aharoni" panose="02010803020104030203" pitchFamily="2" charset="-79"/>
              </a:rPr>
              <a:t> </a:t>
            </a:r>
            <a:r>
              <a:rPr lang="pt-BR" sz="1875" dirty="0">
                <a:solidFill>
                  <a:srgbClr val="FF0000"/>
                </a:solidFill>
                <a:latin typeface="Aharoni" panose="02010803020104030203" pitchFamily="2" charset="-79"/>
                <a:cs typeface="Aharoni" panose="02010803020104030203" pitchFamily="2" charset="-79"/>
              </a:rPr>
              <a:t>4.800.000,</a:t>
            </a:r>
            <a:r>
              <a:rPr lang="pt-BR" sz="1875" spc="8" dirty="0">
                <a:solidFill>
                  <a:srgbClr val="FF0000"/>
                </a:solidFill>
                <a:latin typeface="Aharoni" panose="02010803020104030203" pitchFamily="2" charset="-79"/>
                <a:cs typeface="Aharoni" panose="02010803020104030203" pitchFamily="2" charset="-79"/>
              </a:rPr>
              <a:t>0</a:t>
            </a:r>
            <a:r>
              <a:rPr lang="pt-BR" sz="1875" dirty="0">
                <a:solidFill>
                  <a:srgbClr val="FF0000"/>
                </a:solidFill>
                <a:latin typeface="Aharoni" panose="02010803020104030203" pitchFamily="2" charset="-79"/>
                <a:cs typeface="Aharoni" panose="02010803020104030203" pitchFamily="2" charset="-79"/>
              </a:rPr>
              <a:t>0</a:t>
            </a:r>
            <a:r>
              <a:rPr lang="pt-BR" sz="1650" dirty="0">
                <a:latin typeface="Aharoni" panose="02010803020104030203" pitchFamily="2" charset="-79"/>
                <a:cs typeface="Aharoni" panose="02010803020104030203" pitchFamily="2" charset="-79"/>
              </a:rPr>
              <a:t>...</a:t>
            </a:r>
          </a:p>
        </p:txBody>
      </p:sp>
    </p:spTree>
    <p:extLst>
      <p:ext uri="{BB962C8B-B14F-4D97-AF65-F5344CB8AC3E}">
        <p14:creationId xmlns:p14="http://schemas.microsoft.com/office/powerpoint/2010/main" val="80742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par>
                          <p:cTn id="54" fill="hold">
                            <p:stCondLst>
                              <p:cond delay="4500"/>
                            </p:stCondLst>
                            <p:childTnLst>
                              <p:par>
                                <p:cTn id="55" presetID="53" presetClass="entr" presetSubtype="16"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childTnLst>
                          </p:cTn>
                        </p:par>
                        <p:par>
                          <p:cTn id="60" fill="hold">
                            <p:stCondLst>
                              <p:cond delay="5000"/>
                            </p:stCondLst>
                            <p:childTnLst>
                              <p:par>
                                <p:cTn id="61" presetID="16" presetClass="entr" presetSubtype="21"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 calcmode="lin" valueType="num">
                                      <p:cBhvr additive="base">
                                        <p:cTn id="68" dur="500" fill="hold"/>
                                        <p:tgtEl>
                                          <p:spTgt spid="4"/>
                                        </p:tgtEl>
                                        <p:attrNameLst>
                                          <p:attrName>ppt_x</p:attrName>
                                        </p:attrNameLst>
                                      </p:cBhvr>
                                      <p:tavLst>
                                        <p:tav tm="0">
                                          <p:val>
                                            <p:strVal val="#ppt_x"/>
                                          </p:val>
                                        </p:tav>
                                        <p:tav tm="100000">
                                          <p:val>
                                            <p:strVal val="#ppt_x"/>
                                          </p:val>
                                        </p:tav>
                                      </p:tavLst>
                                    </p:anim>
                                    <p:anim calcmode="lin" valueType="num">
                                      <p:cBhvr additive="base">
                                        <p:cTn id="6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5"/>
                                        </p:tgtEl>
                                        <p:attrNameLst>
                                          <p:attrName>style.visibility</p:attrName>
                                        </p:attrNameLst>
                                      </p:cBhvr>
                                      <p:to>
                                        <p:strVal val="visible"/>
                                      </p:to>
                                    </p:set>
                                    <p:anim calcmode="lin" valueType="num">
                                      <p:cBhvr additive="base">
                                        <p:cTn id="74" dur="500" fill="hold"/>
                                        <p:tgtEl>
                                          <p:spTgt spid="5"/>
                                        </p:tgtEl>
                                        <p:attrNameLst>
                                          <p:attrName>ppt_x</p:attrName>
                                        </p:attrNameLst>
                                      </p:cBhvr>
                                      <p:tavLst>
                                        <p:tav tm="0">
                                          <p:val>
                                            <p:strVal val="#ppt_x"/>
                                          </p:val>
                                        </p:tav>
                                        <p:tav tm="100000">
                                          <p:val>
                                            <p:strVal val="#ppt_x"/>
                                          </p:val>
                                        </p:tav>
                                      </p:tavLst>
                                    </p:anim>
                                    <p:anim calcmode="lin" valueType="num">
                                      <p:cBhvr additive="base">
                                        <p:cTn id="7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4" grpId="0" animBg="1"/>
      <p:bldP spid="18" grpId="0" animBg="1"/>
      <p:bldP spid="19" grpId="0" animBg="1"/>
      <p:bldP spid="20" grpId="0" animBg="1"/>
      <p:bldP spid="21" grpId="0" animBg="1"/>
      <p:bldP spid="22" grpId="0"/>
      <p:bldP spid="4" grpId="0"/>
      <p:bldP spid="5"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1330</TotalTime>
  <Words>8129</Words>
  <Application>Microsoft Office PowerPoint</Application>
  <PresentationFormat>Apresentação na tela (16:9)</PresentationFormat>
  <Paragraphs>467</Paragraphs>
  <Slides>80</Slides>
  <Notes>8</Notes>
  <HiddenSlides>0</HiddenSlides>
  <MMClips>0</MMClips>
  <ScaleCrop>false</ScaleCrop>
  <HeadingPairs>
    <vt:vector size="6" baseType="variant">
      <vt:variant>
        <vt:lpstr>Fontes usadas</vt:lpstr>
      </vt:variant>
      <vt:variant>
        <vt:i4>12</vt:i4>
      </vt:variant>
      <vt:variant>
        <vt:lpstr>Tema</vt:lpstr>
      </vt:variant>
      <vt:variant>
        <vt:i4>1</vt:i4>
      </vt:variant>
      <vt:variant>
        <vt:lpstr>Títulos de slides</vt:lpstr>
      </vt:variant>
      <vt:variant>
        <vt:i4>80</vt:i4>
      </vt:variant>
    </vt:vector>
  </HeadingPairs>
  <TitlesOfParts>
    <vt:vector size="93" baseType="lpstr">
      <vt:lpstr>Calibri</vt:lpstr>
      <vt:lpstr>Aharoni</vt:lpstr>
      <vt:lpstr>ADLaM Display</vt:lpstr>
      <vt:lpstr>Arial Black</vt:lpstr>
      <vt:lpstr>DM Sans</vt:lpstr>
      <vt:lpstr>Poppins</vt:lpstr>
      <vt:lpstr>Arial</vt:lpstr>
      <vt:lpstr>Open Sans Semibold</vt:lpstr>
      <vt:lpstr>Open Sans</vt:lpstr>
      <vt:lpstr>Open Sans Extrabold</vt:lpstr>
      <vt:lpstr>Times New Roman</vt:lpstr>
      <vt:lpstr>rawline</vt:lpstr>
      <vt:lpstr>Simple Light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Felipe Vujanski</dc:creator>
  <cp:lastModifiedBy>Felipe Vujanski</cp:lastModifiedBy>
  <cp:revision>22</cp:revision>
  <dcterms:modified xsi:type="dcterms:W3CDTF">2025-08-25T12:40:06Z</dcterms:modified>
</cp:coreProperties>
</file>